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328" r:id="rId4"/>
    <p:sldId id="331" r:id="rId5"/>
    <p:sldId id="334" r:id="rId6"/>
    <p:sldId id="335" r:id="rId7"/>
    <p:sldId id="333" r:id="rId8"/>
    <p:sldId id="392" r:id="rId9"/>
    <p:sldId id="393" r:id="rId10"/>
    <p:sldId id="508" r:id="rId11"/>
    <p:sldId id="394" r:id="rId12"/>
    <p:sldId id="395" r:id="rId13"/>
    <p:sldId id="540" r:id="rId14"/>
    <p:sldId id="512" r:id="rId15"/>
    <p:sldId id="396" r:id="rId16"/>
    <p:sldId id="417" r:id="rId17"/>
    <p:sldId id="397" r:id="rId18"/>
    <p:sldId id="513" r:id="rId19"/>
    <p:sldId id="477" r:id="rId20"/>
    <p:sldId id="399" r:id="rId21"/>
    <p:sldId id="398" r:id="rId22"/>
    <p:sldId id="514" r:id="rId23"/>
    <p:sldId id="478" r:id="rId24"/>
    <p:sldId id="418" r:id="rId25"/>
    <p:sldId id="400" r:id="rId26"/>
    <p:sldId id="541" r:id="rId27"/>
    <p:sldId id="419" r:id="rId28"/>
    <p:sldId id="479" r:id="rId29"/>
    <p:sldId id="542" r:id="rId30"/>
    <p:sldId id="421" r:id="rId31"/>
    <p:sldId id="543" r:id="rId32"/>
    <p:sldId id="544" r:id="rId33"/>
    <p:sldId id="545" r:id="rId34"/>
    <p:sldId id="54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1T10:11:56.7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17564 5341 194 0,'0'0'170'0,"0"0"-40"0,0 0-31 0,0 0-27 0,0 0-18 15,0 0-15-15,0 0-10 0,0 0-7 0,8 0-3 16,-8 0-2-16,0 0-2 0,0 0-1 0,0 0 1 0,0-4 1 16,0 4 3-16,0 0 2 0,0 0 3 0,0 0 5 0,6 0 5 15,-6 0 5-15,0 0 3 0,0 0 4 0,0 0 0 16,0 0 2-16,0 0 0 0,0 0-1 0,0 0-1 0,0 0 1 16,0-3 0-16,0 3 2 0,0 0 3 0,0-4 5 0,0 4 3 15,0 0 2-15,0 0 4 0,0 0 6 16,0 0 7-16,0 0 7 0,0 0 10 0,0 0 7 0,0 0 12 0,0 0 12 15,0 0 10-15,0-3 7 0,0 3 0 0,0 0 0 0,0 0-6 16,-6-4-11-16,6 4-11 0,0 0-19 0,-8 0-18 0,8 0-14 16,-6 0-14-16,0 0-9 0,-1 0-2 0,0 0-2 15,1 0-5-15,-1 0 3 0,1 4-1 0,0-4-1 0,-1 0 3 16,0 0-2-16,1 3-9 0,0-3-4 0,-1 0 1 0,0 4-5 16,1-1-1-16,-1-3-1 0,1 4-4 0,-7 0-2 15,6-1-2-15,1 4-1 0,0 1-3 0,-8-1-1 0,8 1 3 16,-7-1-1-16,-1 4 1 0,2 0 1 0,6-3 0 0,-8 2 2 15,1 1 1-15,0 1 0 0,6 2 0 0,-5-3 8 16,-2 0-5-16,2 4-4 0,-2-4-1 0,8 3-1 0,-7 1 0 16,0-1-2-16,6 1-1 0,-5-1-7 0,-2 4 3 15,8-2 1-15,-7 2 1 0,6 0-1 0,-6 1-1 0,7-1 1 16,0 0-1-16,-2 4 0 0,2 1 0 0,0-2 3 0,-1 1-3 16,1 4 1-16,-1-4 0 0,7 3 1 0,-6 1 3 15,6 0 7-15,-7 0-5 0,7-1 0 16,0 4 1-16,0-3 2 0,0 3-1 0,0-3-2 0,0 3-2 0,7-3-5 0,-7 4 0 15,0-1 1-15,6-4-3 0,1 1 3 0,-1-1 1 0,1 4 1 16,5-2-1-16,2-5-1 0,-8 3 1 0,14 1 0 16,-7-4 2-16,7 3-4 0,-1-2 1 0,0-2 1 0,8 1 0 15,-1-3-1-15,-7 3-1 0,13-8 0 0,-6 4-1 0,7-2 0 16,0-2-2-16,-7-3 1 0,6 0 0 0,1 0 2 16,7-4 0-16,-15-3-5 15,7 3-12-15,-6-3-27 0,1 0-86 0,-1-1-111 0,-6-6-125 0,-1 3-204 16,1-8-118-16,-8 5-89 0,2-8-37 0,-2-1-2 0</inkml:trace>
  <inkml:trace contextRef="#ctx0" brushRef="#br0" timeOffset="969.26">17917 5795 260 0,'0'0'349'0,"0"-3"-77"15,0 3-77-15,0 0-55 0,0-4-35 0,0 4-22 16,-7-4-11-16,7 4-8 0,0 0-3 0,-7 0-5 0,7-3-2 16,-6 3 3-16,6 0 2 0,-7 0 4 0,7 0 3 0,-6 0 7 15,-1 3 5-15,7-3 8 0,-7 0 9 0,-5 4 8 0,5-4 13 16,0 4 16-16,1-4 16 0,0 3 10 0,-1-3 5 0,-6 4 1 15,6 0-3-15,-5-1-10 0,5 1-17 0,-6 0-23 16,0 3-27-16,6-3-18 0,1-1-20 0,-7 5-10 16,-1-1-10-16,8 0-9 0,-6 4-5 0,5-4-3 0,-6 1-2 15,6 4 0-15,1-6-1 0,-8 5-3 0,14 4 0 0,-6-4 1 16,0 0-1-16,0 3 3 0,6 1-2 0,0-3-2 0,-8 2 0 16,8-3 3-16,8 3-2 0,-8 2 0 0,0-2 0 15,6-3-2-15,0 3 2 0,0-3 0 0,2 4 2 0,-2-4-3 16,0 0-2-16,1 0 1 0,6 0 0 0,-6-4 0 0,-1 0 0 15,6 0 0-15,-4 2 0 0,4-2 1 16,-5-3 2-16,6-1-2 0,-6 1-1 0,-1-1 2 0,7-3 0 0,-6 0-2 16,-1 4 1-16,0-4 1 0,1-4-2 0,6 4 4 0,-6 0 1 15,-7-3 2-15,6-1 0 0,0-3 1 0,1 3 2 0,-7-4-1 16,7 2 3-16,-1-2-2 0,-6-3 0 0,6 0 1 16,-6 0-1-16,0 0-1 0,0-4-1 0,0 4 0 0,0-4-2 15,0 1 0-15,0 0-1 0,0-1-1 16,0 0-1-16,0 0 1 0,0 4 0 0,0-3 1 0,0 3 1 15,0 0-1-15,0 0-1 0,0 4-10 0,0-5 6 16,-6 9 4-16,6-4 2 0,-6 3 1 0,6 0 1 0,0 1 1 16,0-1-2-16,0 4 12 0,0-4-8 0,-7 4-4 0,7-3-3 0,0 3-2 0,0 0-2 15,0 0-1-15,0 0 0 0,0 0-2 0,0 0 0 16,0 0 1-16,0 0-1 0,0 0-1 0,0 3 1 16,0 1-2-16,0 0 0 0,0 3 0 0,0 0 3 0,7 4 0 15,-7 0-1-15,0 0 2 0,0 4 0 0,0-4 1 0,6 3 1 16,-6 5 1-16,6-5-2 0,-6 2 0 0,7 1 0 0,-7-2-1 15,7 0 0-15,-7 3 0 0,6-3 0 0,1-4 0 16,-1 3-1-16,1-3 0 0,0 1 1 16,-1-1 1-16,0 0-1 0,8-4 0 0,-8 0-1 15,7-4 0-15,0 5 1 0,0-4-2 0,-1-4-6 0,2 0-15 0,6 0-32 0,-7-4-78 16,6 0-96-16,-6-3-91 0,7-4-110 0,-7-3-178 0,6-2-108 16,0 2-61-16,-5-4-10 0</inkml:trace>
  <inkml:trace contextRef="#ctx0" brushRef="#br0" timeOffset="1493.43">17982 5605 170 0,'0'0'493'0,"0"0"-106"0,0 0-122 15,0 0-81-15,0-5-43 0,0 5-23 0,0 0-11 0,0 0-5 31,6-2-4-31,0 2-5 0,-6 0-4 0,6-4-6 0,2 4-1 16,-2-4 5-16,7 4 13 0,-6-4 22 0,6 0 20 16,-1 4 17-16,2 0 9 0,-2-3 0 0,2 3-6 0,-1 0-15 15,0 3-20-15,0-3-28 0,-1 8-23 0,2-4-21 0,5 2-16 16,-6 3-10-16,6-2-7 0,-5 4-3 0,6 0-4 0,-1 3 1 16,1 1-3-16,-1 3-1 0,0-3-1 0,1 7-1 15,-7-3 0-15,7 6-2 0,-7-3-1 0,6 4-1 0,-6-1-1 16,1 4 0-16,-8 1 0 0,7-1 0 0,-6 4-2 0,-1 0 2 15,-6 4-2-15,0-4 1 0,-6 3 0 0,-1 1 1 16,0-1 2-16,-5-3 5 0,-2 4 4 0,1 0 4 0,0-4 6 16,-6 0 3-16,5 0 1 0,-5 0 4 0,-1-4 1 0,1-3-3 15,0-1-2-15,-1-3-4 0,7 0-3 0,-7-3-2 16,8-5-3-16,-2 1-1 0,1-4-4 0,7-3-2 0,-1 2-1 16,1-2-2-16,-1-5-8 0,1 1-20 0,6-4-31 15,0 0-95-15,0-4-119 0,0-3-126 0,6-3-193 0,7-6-128 16,-6-2-85-16,6-4-36 0,-1 0 0 0</inkml:trace>
  <inkml:trace contextRef="#ctx0" brushRef="#br0" timeOffset="86696.9">21863 5586 388 0,'26'8'309'0,"-7"-4"-197"0,-5-2-152 0,-8 3-184 0,-6-1-113 16</inkml:trace>
  <inkml:trace contextRef="#ctx0" brushRef="#br0" timeOffset="88079.73">19519 6242 156 0,'-7'0'483'15,"0"-3"-109"-15,1 3-136 0,6-4-80 0,-7 4-41 16,7-4-13-16,-6 4-5 0,6 0 2 0,0 0 1 0,-6-3 0 16,6 3-3-16,0 0-5 0,0 0 1 0,0 0 1 0,0 0 6 15,0 0 10-15,0 0 7 0,0 0 12 0,0 0 7 16,0 0 6-16,0 0-1 0,6-5-8 0,-6 5-11 0,6 0-13 15,1 0-11-15,6 5-13 0,0-5-11 0,0 3-12 16,6-3-14-16,1 4-10 0,-1 0-8 0,1 3-5 0,6-3-5 16,1 3-4-16,5 1-6 0,-6-2-3 0,-1 2-2 0,2 3-1 15,5-1-2-15,-12-2-2 0,6 2-1 0,1 6 0 0,-9-5 0 16,2 4-1-16,0-1 0 0,-1 4 2 0,-5-3-2 0,-2 3 2 16,1 1-1-16,-6-4-1 0,0 3-1 0,-1 0 1 15,-6 0 0-15,0 1 3 0,0-1 1 0,-6 0-3 16,-1-3 4-16,0 4 2 0,-6-1 2 0,1-4 1 0,-8 5 2 0,7-5 1 15,-7-3 2-15,-6 4 2 0,0-4-1 0,0-4 0 16,-1 4 1-16,2-7 1 0,-7 3 0 0,-1-2 8 0,0-5-2 16,0 0-1-16,1-5 1 0,-1 1 1 0,-6-3 2 0,7-4 2 15,-7 0 2-15,13-4-7 0,-7-3 2 0,1 0 2 0,6-4-2 16,-7-3-1-16,7-2-7 0,0-5-3 0,0-1-5 16,7-4-2-16,-1 0-2 0,0-3-1 0,7 0 0 0,1 2-1 15,-2 3 2-15,8-2 1 0,-1 0 4 0,7 5 1 0,-6 2 1 16,6 4 1-16,6 1 1 0,-6-1 2 0,7 8-2 15,-1-4-2-15,8 3-1 0,-2 1-2 0,8 0-3 0,-1 3-3 16,7-3-3-16,7-1 0 0,6 5-1 0,0-4-1 16,13 3-1-16,0 0-2 0,1 0 0 0,5 1 0 0,1 3 1 0,6-4 1 15,0 4 0-15,-6 4-1 0,6 0 1 0,0-1 1 16,0 1 0-16,0 0 2 0,0 3 2 0,0-4-3 0,-6 5 2 16,6 0-2-16,-7-2 0 0,-5 5-1 0,-1-4-2 15,-7 4-2-15,-6 0-2 0,-5 0 0 0,-9 0-1 0,1 0 1 16,-6 0 0-16,-1 4 1 0,-6-4 2 0,-6 0 1 0,-1 0 0 15,1 5 0-15,0-5 2 0,-7 0-2 0,0 0 0 0,0 0 1 16,0 0-3-16,0 0-2 0,0 0-6 0,-7 3-14 0,0-3-21 16,-6 0-48-16,0 0-118 0,6 0-122 0,-5 0-147 15,6-3-205-15,-8-2-110 0,8 1-49 0,-1-2-11 0</inkml:trace>
  <inkml:trace contextRef="#ctx0" brushRef="#br0" timeOffset="88590.33">21310 6136 51 0,'-13'0'549'0,"-1"0"-44"0,8 4-158 0,0-4-99 16,-2 0-46-16,2 0-12 0,0 0 8 0,6 0 12 16,0 0 8-16,-7 0 3 0,7 0-10 0,0 0-17 0,7 0-31 15,-7 3-39-15,6-3-35 0,-6 0-21 0,14 0-10 0,-8 4-3 16,14-1 0-16,-7-3 1 0,13 4-1 0,-7 0 1 16,7-1-7-16,6-3-8 0,1 5-5 0,-1-5-8 0,8 0 0 15,-1 0-1-15,6 0-3 0,-5-5-3 0,5 5-2 0,1-3-1 16,-1 3-3-16,1-4 0 0,-1 0-2 0,-6 4-6 15,1-3 0-15,-1-1 0 0,-7 1 1 0,1-1 0 0,-7 4 0 16,0-3 2-16,-7-1-1 0,1 0 0 0,-7 4 0 0,0 0 1 16,-6-4-2-16,-1 4 2 0,0-3 0 0,-6 3-2 0,7 0-1 15,-7 0-2-15,0-4-3 0,0 4-5 0,-7 0-12 16,7 0-19-16,0 0-52 0,-6-4-90 0,-7 4-90 0,7-3-88 16,-8 3-90-16,2-4-119 0,-2 0-137 0,-5 1-68 0,-1 3 3 15</inkml:trace>
  <inkml:trace contextRef="#ctx0" brushRef="#br0" timeOffset="88879.23">21362 6403 105 0,'-14'12'407'0,"8"-5"-114"0,0 0-104 0,-1 0-62 16,0 1-27-16,7-2-11 0,0-2-1 0,0 4 3 0,7 0 6 16,0-5 7-16,5 5 11 0,2-5 15 0,5 4 14 0,7-3 13 15,0 0 10-15,7-1 15 0,6-3 11 0,0 0 5 16,6 0 1-16,8 0-7 0,-2-7-15 0,8 0-6 0,0 0-22 15,6-1-25-15,0 1-24 0,1-5-23 0,5 2-17 0,0-1-12 16,-6-4-7-16,0 4-18 0,1 4-5 0,-8-4-3 16,-5 0-3-16,-7 4 1 0,-8-4 1 0,1 7 3 0,-6-3 11 15,-13 3 7-15,0 0 11 0,-2-3 11 0,-11 3 11 0,6 1 10 16,-13 3 6-16,7-4 1 0,-7-1-7 0,0 3-3 0,0-2-11 16,0 0-11-16,-7 4-14 0,7-4-16 0,-6 0-22 15,6 4-29-15,-7-3-35 0,0 3-36 0,1 0-72 0,6-4-122 16,-6 4-117-16,0-3-140 0,-2 3-192 0,8-4-84 0,-12 1-28 15,5 3 0-15</inkml:trace>
  <inkml:trace contextRef="#ctx0" brushRef="#br0" timeOffset="101376.03">23322 5898 273 0,'-7'0'525'0,"7"-4"-118"0,0 4-137 0,-6 0-83 15,6 0-41-15,0 0-26 0,6 0-8 0,-6 0-2 0,7 0 5 16,6-3 10-16,0 0 13 0,7-3 12 0,-1 3 7 0,7 0 5 15,0-1 4-15,0-3-2 0,0 3-7 0,7-3-15 0,-1 3-22 16,1-3-19-16,6 3-19 0,0 1-16 0,-6-1-13 16,6-3-5-16,0 3-6 0,0 0-7 0,-7-3-2 0,8 0-4 15,-8-1-4-15,1 5-3 0,-1-5-4 0,-5 1-4 0,-1 0-2 16,-1 3-2-16,-5-3-3 0,0 3 0 0,-8 1-4 16,1-2-3-16,1 5-5 0,-8-3-12 0,7 3-34 0,-6 0-67 15,-7 0-88-15,0 0-78 0,6 3-73 0,-12 2-89 0,6-2-155 16,-14 1-90-16,2 7-32 0,-8-4 23 0</inkml:trace>
  <inkml:trace contextRef="#ctx0" brushRef="#br0" timeOffset="101887.92">23843 5956 390 0,'0'4'504'0,"0"-4"-112"0,0 0-100 15,-7 0-52-15,7 0-23 0,0 0-13 0,-6 0-10 0,6 0-9 16,0 0-13-16,0 0-27 0,0 4-24 0,-6-1-19 15,6 5-8-15,-7 0-4 0,7 6 1 0,-7 0 4 0,1 5 4 16,0 3 14-16,-2 3 0 0,-4 5-10 0,-1-1-19 0,0 7-17 31,0 1-9-31,-1 0-8 0,-5 7-4 0,6-4-8 0,-6 4-5 16,5-3-4-16,-5-2-2 0,6 2-3 0,0-4-3 16,0-1-3-16,0-2-2 0,7-5 1 0,-1 0 0 0,0-7-2 15,1 0 2-15,6-8 1 0,0 1 4 0,-7-4 9 0,7-3 13 16,0-1 19-16,7-3 17 0,-7-4 18 0,6 0 11 15,1-4 7-15,0-7-1 0,5 1-3 0,2-10-11 0,-2-2-12 16,1 1-16-16,1-9-14 0,5 1-11 0,-6-4-8 0,0-4-3 16,0 4-4-16,0-3-3 0,1-1-6 0,-2 0-3 0,-5 1-1 15,6 3-1-15,-7-4-1 0,1 5-1 0,-7-2 0 16,6 5 1-16,0-1 2 0,2 1 4 0,-8 4 3 0,6 3 1 16,-6 3 4-16,6 5 3 0,-6-1 1 0,7 5-2 0,-7 2-5 15,0 0-5-15,0 6-4 0,0-3-7 16,0 5-6-16,0 0-7 0,7 0-5 0,-7 5-2 0,6-3 1 0,-6 10 1 15,6-1 1-15,1 3 1 0,-1 8-1 0,8 0 3 16,-8 0 7-16,7 7-2 0,0 1-1 0,0-1-3 0,0 0 0 16,0 8 1-16,7-4 2 0,-8 4 0 0,8-1-7 0,-7-3 3 15,7 3 1-15,0 1 0 0,-8 0 1 0,1-4 0 0,7-4-1 16,-8 1-1-16,2-5 1 0,-1 1 0 0,-7-1 0 16,8-3 0-16,-8-2 0 0,0-2 1 0,1-4-1 0,0 1-5 15,-7-5-17-15,6 5-25 0,-6-8-38 0,6 1-45 0,-6 0-45 16,7-5-42-16,-7 4-53 0,0-7-108 0,7 4-108 0,-1-8-115 15,-6-3-179-15,13-1-60 0,-7-3-20 0,2-3 2 0</inkml:trace>
  <inkml:trace contextRef="#ctx0" brushRef="#br0" timeOffset="102575.4">24716 5759 420 0,'-7'0'599'16,"7"0"-78"-16,0 0-171 0,0 0-107 0,0 7-59 0,0 0-32 16,0 1-10-16,7 3-1 0,-7 3 2 0,6 5 2 0,1 2-7 15,5 1-17-15,-4 1-20 0,4-1-17 0,1 3-12 16,0-3-9-16,0 4-5 0,1-1-3 0,5 2-2 0,-6-6-5 15,0 5-6-15,0-4-8 0,0 0-8 0,0-4-5 0,0 1-1 16,-7-1-1-16,1-4 2 0,0 1 4 0,-7-5 7 0,6 2 5 16,-6-1 7-16,0-4 3 0,-6 1 5 0,6-1 2 15,-7 0 0-15,0 1 1 0,-5-1-3 0,-2-4-4 0,2 4-2 16,-8 1-3-16,7 0-3 0,-7-1-4 0,0 0-4 16,1 1-4-16,6 3-3 0,-6-4-3 0,5 4-1 0,-5 0-6 31,6 0-3-31,-6 3-3 0,5 1-1 0,2 0-1 0,-8 2 0 15,7 3 0-15,7-2-1 0,-8 4 1 0,8-4 0 0,0 0 0 16,-1 4-1-16,7-4 1 0,0 5-2 0,0-5-1 0,0-4 1 16,7 5-1-16,-7-4-1 0,6-1 1 0,0 1-1 15,8-8-1-15,-2 4 0 0,-5-4 0 0,13 2 1 0,-8-9 1 16,2 0-2-16,5 0 2 0,1-5 0 0,6-2 1 0,-7-4 2 16,7 0-1-16,-6-4-2 0,0-3-1 0,-1 3-1 15,1-7 2-15,-8 4 2 0,2-4 4 0,-2 0 4 0,2 0 6 16,-1-4 5-16,-7 4 7 0,0-3 8 0,2-2 6 0,-8 2 7 15,6 0 4-15,-6 3 4 0,0 0 5 0,0 4 10 0,0-2 6 16,0 6 3-16,0 0 0 0,-6 3-1 0,6 3-5 16,0-2-4-16,-8 6-12 0,8 0-12 0,0 1-15 0,0-1-11 15,0 4-12-15,0 0-7 0,0 4-4 0,0 3-6 0,0 1 1 16,0 6-2-16,0 0 3 0,0 1 0 0,8 4 2 16,-8 3 0-16,6-4 0 0,0 7 2 0,0-2-2 0,1-2-2 15,0 2 1-15,6 2 0 0,-1-3-1 0,2 0 1 0,-2 0 0 16,2 0-1-16,5-4 1 0,-5 4 0 0,4-3-2 0,2-5 0 15,0 5 0-15,-1-5-4 0,1-3-4 0,0 4-6 16,-1-8-7-16,1 4-8 0,0-4-11 0,-1-3-14 0,-6 1-15 16,6-3-17-16,1-2-22 0,-7 0-22 0,7-2-25 0,-8 2-19 15,2-9-37-15,-2-2-84 0,-5 0-89 0,6-3-80 16,-6-4-109-16,5-4-146 0,-5 0-70 0,6-3-22 0,-7-2 13 16</inkml:trace>
  <inkml:trace contextRef="#ctx0" brushRef="#br0" timeOffset="102942.97">25179 5572 300 0,'0'-11'658'16,"0"0"22"-16,6 3-141 0,0-2-124 0,0 2-87 15,8 1-63-15,5-5-48 0,1 6-25 0,0 2-16 0,5-3-20 16,1 3-41-16,0 4-42 0,1 0-30 0,-1 4-19 0,-7-1-12 16,1 5-6-16,-1 3-4 0,-6 3 0 0,0 4 0 15,-6 5 0-15,-1-2 1 0,-6 5 1 0,0 4 4 0,-6-1 5 16,-1 0 5-16,0 0 5 0,-5 1 17 0,-2-1 6 0,8 0 9 16,-7-3 9-16,7-4 11 0,-1-5 10 0,0-1 9 0,1-1 12 15,6-8 3-15,-6 4 18 0,12-4 13 0,-6-3 12 16,6 0 9-16,1-1 4 0,6-3 0 0,6-3-7 0,7-1-16 15,1-3-20-15,5-5-21 0,7-2-22 0,1-1-20 0,-1 0-21 16,6-3-27-16,7 0-31 0,-6 0-47 0,-7-1-67 0,0 1-65 31,0 3-72-31,-13 1-149 0,0-1-159 0,0 0-249 16,-13 1-122-16,-6 6-40 0,-14 1 19 0,0 4 42 0</inkml:trace>
  <inkml:trace contextRef="#ctx0" brushRef="#br0" timeOffset="108868.28">22019 8264 535 0,'-6'0'566'15,"6"0"-144"-15,0 0-143 0,-6-3-71 0,6 3-32 16,6 0-17-16,-6-4-8 0,6 0-3 0,1 1-5 0,-1-4-10 16,8 3-13-16,-2-3-20 0,8-1-27 0,0 1-31 0,5-4-35 15,-5 4-42-15,6 3-52 0,0-3-51 0,1 3-49 16,-8 0-52-16,7 0-62 0,-6 2-76 0,-8 2-134 0,1 2-61 15,-6 2-11-15</inkml:trace>
  <inkml:trace contextRef="#ctx0" brushRef="#br0" timeOffset="109012.24">21967 8484 168 0,'-19'8'533'16,"5"-1"-92"-16,2-3-169 0,-2-1-104 0,8 5-60 0,0-8-33 16,-1 3-10-16,7-3-5 0,0 4-1 0,0-4-2 0,7-4-3 15,5 4-4-15,8-3-16 0,6 3-33 0,1-8-45 16,11 5-48-16,1-8-74 0,7 3-120 0,6-2-128 0,-6-1-85 15,6-5-43-15</inkml:trace>
  <inkml:trace contextRef="#ctx0" brushRef="#br0" timeOffset="109842.12">23498 8015 385 0,'-7'-3'356'0,"7"3"-115"0,0 0-83 16,0-4-49-16,-6 4-25 0,6 0-12 0,0 0-3 0,0 0-1 15,0-4 2-15,0 1-1 0,0 3-3 0,0 0-3 0,-7-4 0 16,7 4 0-16,0 0 3 0,0 0 4 0,0 0 5 15,0-4 4-15,0 4 9 0,0 0 8 0,0-3 14 0,0 3 14 16,0 0 11-16,0 0 12 0,0-4 10 0,0 4 2 0,0-4 0 16,0 4-7-16,0-3-18 0,0 3-17 0,0-4-18 31,0 4-22-31,0-4-18 0,7 4-15 0,-7-3-9 0,6-1-9 16,1 0-3-16,-7 1-5 0,6-1-9 0,0 0-2 0,2 4 0 15,-2 0-1-15,0-3-3 0,1 3 0 0,6-4-2 0,0 4-1 16,0 0 5-16,6 0-3 0,-5 4-1 0,5-1 3 15,7 1 0-15,-6 0-1 0,6-1-2 0,-7 5-1 0,1-1 0 16,-1 4-1-16,7-4 2 0,-12 4 0 0,5 4 0 0,0-4-1 16,-6 8-1-16,1-5 1 0,-8 8-2 0,0-4 2 15,1 1-2-15,-7 2-10 0,-7 1 6 0,1 5 4 0,-7-6 2 16,-7 5 2-16,1 4 1 0,-8-5 2 0,-5 1 4 0,-1 3 7 16,1-4-3-16,-7-3-1 0,6 1 3 0,-5-2 0 0,-2-7-2 15,7 6 0-15,-5-6 0 0,5-3 1 0,1-4 2 16,5 1 2-16,1-1-1 0,7 0 3 0,-1-3 5 0,8-4-1 15,-2 0 2-15,2 0-1 0,5 0 0 0,0-4 0 0,1 1-1 16,-1-1-2-16,1-3-2 0,0-1-3 0,6 1-4 16,0 0 1-16,0-1-2 0,6-2-4 0,-6 2-2 0,6 0-4 15,1 1 1-15,-1 0-1 0,8 0 0 0,-8 3-2 0,6 0 0 16,2 1-2-16,5 3 1 0,-5-4 0 0,5 8 1 0,0-4-1 16,1 3 0-16,-1 1 0 0,1 0 1 0,6 3 1 15,-6-4-1-15,-1 4 2 0,1 2-2 0,6 2-2 0,-7-4 0 16,1 4 0-16,0 0 0 0,5 0 0 0,-5 0 1 0,0-4 0 15,-1 4-2-15,1 0 2 0,0 0 1 0,-1-4-2 16,-6 4-1-16,0 0-3 0,-1-4-4 0,2 2-3 0,-8 1-4 16,8-6-5-16,-8 3-9 0,0 0-8 0,1-3-10 0,-7-4-21 15,6 3-42-15,-6 1-63 0,0-4-71 0,7 0-65 0,0 0-66 16,-1 0-70-16,0-7-123 0,8 0-90 0,-2-1-33 16,2-6 21-16</inkml:trace>
  <inkml:trace contextRef="#ctx0" brushRef="#br0" timeOffset="110430.65">24116 8001 539 0,'-6'-8'551'0,"0"1"-126"0,-2 3-87 0,2 1-28 0,6-5-9 15,-6 5-10-15,6-1-2 0,0 0-7 0,0-3-18 0,6 3-35 16,0-3-54-16,2 0-59 0,-2-1-42 0,7-2-25 16,0 2-14-16,0-3-5 0,7-1-3 0,-8 2-2 0,8 3 1 15,-1-1 2-15,-5-2 0 0,6 6-1 0,-8-4-5 0,1 5-4 16,1 3-6-16,-2 0-1 0,2 0-4 0,-8 3-5 0,0 5-2 16,1-1-5-16,-1 4 1 0,-6 4 2 0,7-3 2 15,-7 5 1-15,-7-2 0 0,7 0 1 16,-6 3 0-16,-1-4 4 0,1 5-2 0,0-1-2 0,-2-4-1 0,2 2-1 0,0-2 0 31,0 1 0-31,-1-5 1 0,0 2 1 0,1-1 0 0,-1-4 1 16,7 0 3-16,-6 1-2 0,6-1-2 0,-6-4 2 0,6 1-1 15,0 0 2-15,0-4 2 0,0 3 4 0,0-3-1 0,0 0 5 0,6 0 5 0,0 0 4 0,-6 0 3 0,13-3 3 16,-6 3 3-16,6 0 0 0,-1 0-2 0,8 0-1 16,0 0-2-16,-1-4-4 0,1 4-4 0,0 0-3 0,5 4-6 31,-5-4-4-31,6 3 0 0,0-3-4 0,-7 8-1 15,1-5-2-15,0 1-1 0,-1 3-1 0,1 2-1 0,-7-3-2 16,0 6 0-16,0-5 1 0,-7 3-2 0,1 2 3 0,0-1-1 16,-7 0 1-16,0-1 3 0,-7 6 2 0,0-6 1 15,-6 8 1-15,-6-3 0 0,0-1 2 0,-1 5 0 0,-6-1 1 16,-7-3 1-16,7 0 2 0,-7-1 2 0,1 1 4 0,6 0 1 16,-7-5 3-16,1 1 1 0,5 1 3 0,2-1 0 15,-1-4-2-15,6 0-1 0,0 1-2 0,1-5-2 0,6 5-1 16,0-5-5-16,0 1-2 0,0 0 0 0,7-4-2 0,-1 3-1 15,0-3-2-15,7 0-2 0,-6 0-4 0,6 0-11 0,0 0-23 16,0 0-33-16,0 0-36 0,6-3-92 0,1 3-120 16,0-8-126-16,5 5-148 0,2-8-144 0,-2 0-85 0,8 0-26 15,-7-4 6-15</inkml:trace>
  <inkml:trace contextRef="#ctx0" brushRef="#br0" timeOffset="111131.03">25171 8070 196 0,'0'0'389'16,"0"0"-105"-16,0 0-93 0,8 0-60 0,-8 0-32 0,0 0-17 15,0 0 0-15,0 0-4 0,0 0-1 0,0 0-1 16,0 0-2-16,-8 0-2 0,8 0-2 0,0 0 1 0,0 0 2 16,0 0 9-16,0 0 4 0,0 0 10 0,0 0 4 0,0 0 9 15,0 0 7-15,0 0 7 16,0 0 2-16,0 0 1 0,0 0 2 0,0 0-2 0,0 0-5 0,0 0-11 0,0 0-16 31,0 0-18-31,0 0-15 0,0 0-16 0,0 0-14 0,0 0-13 16,0 0-14-16,0 4-37 0,0-1-64 0,0-3-74 0,0 4-78 15,0 0-86-15,8-4-137 0,-2 4-131 0,-6-4-85 16,6 0-20-16</inkml:trace>
  <inkml:trace contextRef="#ctx0" brushRef="#br0" timeOffset="111834.68">25888 7748 437 0,'7'-3'488'0,"-1"-2"-126"0,-6 1-112 0,0 1-61 16,6-1-25-16,-6 4-13 0,0 0-7 0,0 0 0 0,0-3-5 15,0 3-15-15,0 0-10 0,0 0-13 0,0 0-14 0,0 0-8 16,-6 3-3-16,0-3-3 0,-1 0-1 0,-6 4-1 15,0-4-1-15,-7 3 3 0,0 1 4 0,1 4 3 0,-7-4 2 16,6-2 5-16,-5 3 0 0,5 2-2 0,7-3-1 0,-6 0-9 16,5-1-10-16,2 1-11 0,-1-4-7 0,6 4-10 0,-6-4-4 15,7 3-1-15,-2-3-2 0,2 4-1 0,0-4 4 16,-1 0-4-16,7 0-3 0,-6 4-5 0,6-4-4 0,-7 0-3 16,7 0-2-16,0 3-2 0,0-3-10 0,-6 0 2 0,6 4-1 15,0 3-1-15,0 1 0 0,0-1-2 0,0 4 2 16,-7 4-1-16,7-1 1 0,0 1 4 0,7 3-1 0,-7 1-1 15,0-1 1-15,6 0 2 0,-6 0-2 0,7 1 1 0,-1-5-2 16,1 4-1-16,-1-2 1 0,0-2 4 0,2 1 0 0,-2-1 2 16,7-3 2-1,-6 0 4-15,-1-3 4 0,1 3 4 0,5-4 4 0,-5 0 4 0,6 0 5 0,0-3 3 0,7 0 4 16,-7-1-1-16,6-3 1 0,1 0-2 0,-1 0 0 0,7-3-3 16,-6 3-4-16,6-4-4 0,0 0-5 0,-7 1-3 15,7-1-2-15,-6 0-6 0,-1 1-4 0,7 3-3 0,-6-4-2 16,-1 4-1-16,-5 0-2 0,-2 0-1 0,8 0-1 0,-7 4-1 15,1-1-1-15,-2 1 0 0,2 0-2 0,-8-1-1 0,7 5-1 16,-7-1-1-16,1 0-2 0,-7 4 1 0,0-3 1 16,0 3 1-16,-7 0 3 0,1 0 1 0,-7 4 2 0,0-1 2 15,-6 1-5-15,-1-1 6 0,-7 1 5 0,1 3 2 0,1-2 5 16,-7 2 6-16,5-4 2 0,-5 1 5 0,-1-1 8 16,7 1 0-16,0 0-1 0,0-4-1 0,-7 0-2 0,13-1-4 15,-5 1-4-15,5-3-2 0,0 0-4 0,8-1-4 0,-2 0-3 16,2 0-12-16,-1-3 4 0,6 0 1 0,-6-4 2 0,7 3 2 15,-2-3-1-15,8 0-1 0,-6 4-1 0,6-4 12 32,0 0-7-32,0 0-7 0,0 0-26 0,0 0-34 0,0 0-34 15,0-4-37-15,0 4-54 0,0-3-109 0,0-1-105 0,0 0-101 16,0-3-128-16,0 0-125 0,-6 3-57 0,6-3-20 16,-7 3 24-16</inkml:trace>
  <inkml:trace contextRef="#ctx0" brushRef="#br0" timeOffset="113166.19">27308 7814 455 0,'0'-4'366'0,"0"1"-114"0,0 3-77 0,0-4-41 0,0 4-19 16,0 0-9-16,0-4 5 0,0 4 5 0,0 0 7 0,0 0 3 15,0 0 4-15,0 0 1 0,0 0 1 0,0 0 1 16,0 0-5-16,0 4-3 0,0-4-5 0,-7 4 2 0,7 3 9 16,-7 4 7-16,1 3 1 0,-6 5 0 0,-2 6-5 0,-5 5-8 15,-7-1-6-15,6 8-16 0,-6-4-23 0,0 4-21 0,0 3-14 16,0 0-15-16,6-4-5 0,-6 5-3 0,7-4-1 16,-1-1-3-16,0-3-5 0,1 0-1 0,6 0-6 0,0-7 1 15,0 3-1-15,0-8-3 0,7 2-5 0,-1-1 0 0,7-7-16 16,-7-1-24-16,7-3-37 0,-6 0-59 0,6-4-65 15,0-3-64-15,6 0-59 0,1-8-62 0,0 0-43 0,-1-6-53 16,0-5-62-16,8 0-59 0,-8-7 0 0</inkml:trace>
  <inkml:trace contextRef="#ctx0" brushRef="#br0" timeOffset="113379.42">26891 7968 266 0,'-7'-11'574'16,"1"0"-96"-16,0 0-101 0,6 3-55 0,-7 1-22 0,7 4-17 0,0-1-18 0,-7 0-19 0,7 4-28 15,7 0-35-15,-7 0-37 0,7 4-31 0,-1 0-24 16,0 6-20-16,1-2-5 0,6 6 0 0,0 1 1 0,0 0 4 16,0 3-2-16,0 4-6 0,7 1-4 0,-8-2-9 0,8 5-7 15,-7-1-6-15,7 1-4 0,0-1-7 16,-2 5-5-16,2-1-3 16,0 0-4-16,-1-3-1 0,1 3-3 0,-1 1-1 0,-5-5-2 0,6 1 1 0,-2 0-3 0,-4-1-5 0,5-2-9 15,-5-2-12-15,4-2-13 0,-4-1-24 0,5-3-43 0,-5-1-78 16,4-3-86-16,-4-3-79 0,-1-5-81 0,7-3-127 15,-8 0-123-15,8-3-69 0,-7-5-6 0</inkml:trace>
  <inkml:trace contextRef="#ctx0" brushRef="#br0" timeOffset="113697.76">27816 7766 455 0,'-7'-3'757'0,"7"-1"12"15,-6 4-110-15,6 0-197 0,0 4-154 0,0-1-113 0,0 5-75 16,0-1-37-16,6 4-15 0,1 4-5 0,-1 3-3 16,1 0-1-16,6 8-3 0,-7-3-9 0,8 2-9 0,-2 0-9 15,2 4-8-15,-8-3-7 0,7 3 0 0,-7 4-4 0,8-3-9 16,-2-1 2-16,-5 4-3 0,6-4 0 0,-7 4 0 15,1-3 1-15,-1-1 0 0,1 3 1 0,0-5 8 0,-1 1-4 16,-6-2 0-16,6 0 0 0,-6-4-1 0,8-1-6 0,-2-1-8 16,-6-6-20-16,6-3-29 0,-6 4-48 0,6-8-64 0,-6 4-67 15,7-4-62-15,0-3-65 0,-1-4-76 0,1-4-135 16,5-3-67-16,-4-4-21 0,4-4 19 0</inkml:trace>
  <inkml:trace contextRef="#ctx0" brushRef="#br0" timeOffset="114095.75">28330 7770 569 0,'-6'-11'676'0,"-1"4"-36"0,0 0-163 0,7 2-116 16,-6 1-76-16,6 1-59 0,-6 3-45 0,6 0-27 0,-6 3-20 16,-2 6-25-16,8 0-29 0,-6 11-27 0,0-2-15 0,-1 4-10 15,7 3-2-15,-6 5-3 0,6-1-2 0,-7 4-3 16,7 0-4-16,0 0 7 0,0 3-7 0,7 1-4 0,-7 0-3 15,0-4-5-15,6 3 2 0,1-3 1 0,5 4-1 0,-4-4-8 16,-2 0 4-16,6-3 0 0,-5-5 1 0,6 4 1 16,7-6 3-16,-7-2-3 0,-1 2-2 0,8-9 1 0,-7 1 0 15,7-4 3-15,0 0 0 0,-8-8 3 0,8 1-2 16,-1-4 4-16,7 0 4 0,-6-7 6 0,0-4 3 0,5-4 8 16,-5 1 8-16,7-6 8 0,-9-1 7 0,2-1 4 0,0-4 7 15,-1-3 6-15,-5-1 13 0,5-2 12 0,-6-1 6 16,0-1 3-16,-7 2-5 0,1-5-2 0,-7 1-2 0,-7-1-7 15,7 1-12-15,-12-1-19 0,-1 0-11 0,-1 1-9 0,-5 3 0 16,-7-1-2-16,0 5-4 0,6 0-6 0,-12 0-4 0,5 7-3 16,2-1-4-16,-8 2-3 0,7 3-5 0,-6 3-2 15,6 0-8-15,0 4-12 0,-1 0-23 0,7 3-27 0,2 2-33 16,4-2-33-16,1 5-32 0,0-1-45 0,0 0-81 0,7 1-84 16,0-2-73-16,6 5-81 0,-8-2-148 0,8-2-87 15,0 4-43-15,0-5 7 0</inkml:trace>
  <inkml:trace contextRef="#ctx0" brushRef="#br0" timeOffset="114668.53">27777 6876 204 0,'-7'0'387'0,"0"-4"-104"0,1 4-86 0,6 0-46 0,-6-4-28 16,6 4-12-16,0 0-7 0,-7 0-6 0,7 0-6 0,0 0-3 15,0 0-10-15,0 0-10 0,0 0-10 0,7 0-8 16,-7 0-9-16,6 0-3 0,0 4 2 0,8-4 15 0,6 0 19 16,-1 0 20-16,0 4 21 0,8-4 15 0,5 0 14 15,-6 0 6-15,0 0-4 0,0 0-16 0,6-4-22 0,-6 4-18 16,1 0-15-16,-1 0-14 0,0 0-9 0,0 0-5 0,-7 0 1 16,1 0 0-16,-1 0 4 0,-5-4 2 0,-2 4 2 15,2 0-2-15,-8-3 0 0,0 3 0 0,1 0-1 0,0 0-2 16,-7-4-6-16,6 4-6 0,-6 0-6 0,0 0-7 0,0-3-7 15,0 3-4-15,0 0-7 0,0 0-2 0,0 0-5 16,0 0-7-16,0 0-15 0,0 0-23 0,0 0-58 0,0 0-93 16,0-4-94-16,0 4-106 0,0-3-160 0,0-1-126 0,7 0-74 15,-1-3-27-15</inkml:trace>
  <inkml:trace contextRef="#ctx0" brushRef="#br0" timeOffset="115050.39">28525 6565 195 0,'7'-15'561'16,"0"4"-32"-16,-1 0-159 0,1 0-100 0,6 0-38 0,0 0-11 16,-1 0 0-16,8 0 1 0,0 0-5 0,-1 3-14 15,1 1-26-15,0 0-32 0,5 0-38 0,-5 3-33 0,0 4-27 16,-1-4-15-16,1 8-8 0,0-4-7 0,-8 7-5 0,8-3-5 15,-7 6-3-15,-7-1-2 0,8 5 0 0,-8 1-1 0,-6-1 1 16,0 5 0-16,0-1 1 0,-6 4 1 0,-8 0 1 0,1 1 2 16,-6 2-2-16,0-3 1 0,-8 3-2 0,1-3 2 15,6 0 0-15,-6 4 1 0,1-8 1 0,-1 4 1 0,6-4 2 16,0 1 2-16,1-1 1 0,5 0 3 0,-4-3 0 16,11-1 0-16,-6-2-1 0,6-1 1 0,7-4-1 0,-6 4 3 0,6-7-2 15,0 3 2-15,0-3 2 0,6-1 1 0,-6 1 3 16,13 0 1-16,-6-1-2 0,6-3 1 0,7 4-1 15,-1-4-4-15,13 0-3 0,-6-4-9 0,7 1 1 0,6-1-5 16,0 0-9-16,0 1-24 0,0-1-65 0,7-3-104 0,-7-1-100 16,6 1-104-16,-5-4-185 0,5-3-105 0,-6-2-78 0,1 2-25 15</inkml:trace>
  <inkml:trace contextRef="#ctx0" brushRef="#br0" timeOffset="115352.16">29281 6510 357 0,'-6'0'548'0,"-8"0"-137"0,2 0-159 0,6 3-101 0,-8 5-49 15,1 3-22-15,6 0-9 0,-6 0 0 0,13 7 12 0,-6 0 10 16,6 1 7-16,6 3 3 0,1-4-1 0,6 4-1 0,0-4 5 16,7 0-5-16,-1 1-5 0,7-1-5 0,0-6-2 15,0 2-3-15,1-7 5 0,5 1 9 0,-6-2 4 0,-1-6 10 16,2 0 2-16,-7-6 2 0,6 2 4 0,-14-7-2 0,8 0-9 15,-7-4-5-15,1 0 0 0,-8 1-3 0,0-5-5 16,-6 1-6-16,0-4-8 0,-6 0-7 0,0 0-5 0,-14 0-16 16,0-3-18-16,-5 3-13 0,-2 0-8 0,-13 0-6 0,8 4-4 15,-7 3-3-15,7 3-5 0,-7 2-2 0,0 2-6 0,7 5-17 16,-2 3-16-16,9 3-21 0,-1 5-20 0,6-2-32 16,7 10-73-16,6-1-97 0,7 3-87 0,7 4-92 0,12 0-169 15,1 0-96-15,6 3-57 0,7-3-14 0</inkml:trace>
  <inkml:trace contextRef="#ctx0" brushRef="#br0" timeOffset="116276.36">29574 8092 276 0,'-6'0'444'0,"6"0"-113"0,0-3-107 0,-7 3-61 0,7-4-30 16,0 4-8-16,0-8 4 0,0 5 17 0,7-1 23 0,-7-3 15 15,0 3 12-15,6-3 7 0,-6 0 7 0,6 0-3 16,2-1-3-16,-8 0-17 0,6 1-21 0,-6 0-20 0,6 3-26 16,-6 1-23-16,6-1-22 0,-6 4-17 0,8-4-14 0,-8 1-10 15,0 3-7-15,0-4-8 0,0 4-5 0,6 0-3 16,-6 0-4-16,0 0-4 0,0 0-3 0,6 4 0 0,1-1-1 15,-7 1 1-15,6 3-2 0,8 1 0 0,-8-1 2 16,0 4 0-16,0-3 3 0,2 6-3 0,4-3 1 0,-5 3 0 16,-7 5 1-16,7-4-2 0,-1 3 0 0,1 0 0 0,-7 0 0 15,6 1 3-15,-6-1-1 0,6-3-1 0,-6 0-2 0,0-1 1 16,7 1-1-16,-7-4 1 0,0 0 0 0,0 0-2 16,0-4 1-16,0 0 0 0,0-3 1 0,0 0-1 0,0 0 3 15,0-4 4-15,0 4 5 0,0-4 6 0,7-4 5 0,-7 4 5 31,0-8 5-31,6 0 5 0,0 1 6 0,1-7 5 0,0 3 0 0,-1-4-1 0,7-3 0 0,-7 3 6 0,8-3 6 16,-8 4 8-16,8-4 0 0,-2 2 2 0,-5 1 4 0,-1 4-2 16,7-3-2-16,-6 3-7 0,-1 0-10 0,8 0-13 0,-8 0-9 15,7 4-12-15,-6-1-8 0,-1 1-6 0,7 4-4 32,-7-1-3-32,8 1-3 0,-8 3 1 0,7 0-3 0,-6 0 0 15,6 3-1-15,-7 4-2 0,7 4-3 0,-6-4-5 0,-1 8-1 16,0-4-6-16,8 7-2 0,-14-3-5 0,6-1-2 15,-6 5 0-15,0-1-1 0,7-3 3 0,-7 3 0 0,-7-4 5 16,7 2 3-16,0-2 4 0,-6-2 6 0,6-2 3 0,0 1 5 16,0-7 6-16,0 3 3 0,-6-4 5 0,6 1 5 15,0-4 9-15,0 0 0 0,0-4 6 0,6 1 4 0,-6-1 2 16,0-3 3-16,0 0 3 0,6-4-2 0,-6 3-4 16,7-3-3-16,-1 1-2 0,1-6-1 0,-1 6-5 0,1-1-3 15,5-3-3-15,-4 2-1 0,4 2-2 0,1-2-3 0,-6 1 0 16,6 4-2-16,-7-1-1 0,1 1-1 0,6 4-4 0,-7-5-2 15,8 8-2-15,-8-3-2 0,0 3-1 0,1 0-1 16,6 3 1-16,-6 1-2 0,-1 3 0 0,0 0 0 16,8 1 1-16,-8 3 1 0,0 0 1 0,-6 3-2 0,7 2-1 15,-7-2 0-15,7 1 0 0,-7-1-4 0,0 4-1 0,0-2-3 16,0-2-3-16,0 0-3 0,0 1-5 0,-7-1-5 0,7-2-6 16,0 3-5-16,-7-5-4 0,7 1-4 0,0-3-6 0,-6-1-6 15,6 0-3-15,0 1-6 0,0-5-3 0,-6 1-5 0,6-4-8 16,6 4-18-16,-6-4-43 0,0-4-77 0,0 4-77 15,0-7-80-15,0-1-99 0,0 1-177 0,0-8-89 0,6 0-29 16,-6 1 24-16</inkml:trace>
  <inkml:trace contextRef="#ctx0" brushRef="#br0" timeOffset="116690.58">30427 7367 465 0,'0'-15'590'0,"7"1"-130"0,-7 3-119 0,6 4-63 16,1-5-25-16,0 5-13 0,-1-1-11 0,6 1-14 0,2 4-17 16,-1-1-28-16,0 0-36 0,0 4-40 0,1 4-38 0,-2-4-27 15,-6 7-15-15,8 0-5 0,-8 1-4 0,1 6-3 16,-7 1-1-16,0 0-1 0,-7 3 3 0,1 4 0 0,-8 0-1 15,2 0 0-15,-2 5-1 0,-5-6 3 0,6 5-1 0,0-5-2 16,-7 1 1-16,8 1-1 0,5-6 7 0,-6 3 8 16,6-6 10-16,1 1 9 0,6-5 11 0,0 1 11 0,0 0 9 15,6-7 9-15,1 3 4 0,13 1 0 0,-8-5-3 16,14-3-4-16,-6 0-5 0,13-3-7 0,-7-1-5 0,13 0-4 16,-7-7-5-16,7 4-5 0,1-4-6 0,-1 0 0 0,0 0 0 15,-1 0 4-15,2 1 3 0,-7-2 3 0,-1 1 1 16,-6 0 0-16,0 0 2 0,0 1-1 0,-6-2-5 0,0 5-6 15,-8-4-7-15,1 4-10 0,0-1-16 0,-6 1-23 0,-1 3-30 16,-6-3-30-16,0 3-37 0,-6 1-68 0,-1-1-96 0,-6 4-93 16,-6 0-83-16,-7 7-96 0,0-3-168 0,-7 7-73 15,-6-1-20-15,-7 9 37 0</inkml:trace>
  <inkml:trace contextRef="#ctx0" brushRef="#br0" timeOffset="117547.23">26442 9547 190 0,'-20'3'481'0,"0"-3"-121"16,1 4-117-16,-7-4-69 0,12 4-33 0,-4-4-9 0,-2 3 7 16,7-3 18-16,-1 4 24 0,2 0 21 0,-2-4 14 15,8 3 9-15,0 1 0 0,-1-4-8 0,1 4-16 0,6-4-23 16,-7 0-25-16,7 3-27 0,0-3-24 0,0 0-23 0,0 0-13 16,7 4-5-16,-1-1-2 0,1 5 2 0,13-5 7 0,-2 6 9 15,9-7 10-15,5 3 10 0,14-2 13 0,-1-3 6 16,8 0 2-16,5-3-4 0,1-2-6 0,0-1-10 15,6-6-11-15,0 1-12 0,0 0-13 0,0-3-12 0,0-5-5 0,6 5-7 16,-12-1-4-16,6-3-6 16,-13 4-5-16,1-1-2 0,-8 3-4 0,1 1-7 0,-13 0-3 0,-1 0-6 0,1 4-8 15,-7 0-15-15,-7-1-20 0,1 5-25 0,-7-4-32 16,-7 3-29-16,1 0-26 0,-1 4-27 0,-6-3-35 0,-6 3-57 16,-1 3-58-16,-12 1-43 0,-8 3-26 0,1 4-17 0,-13 4-16 15,1-1-14-15,-1 8 1 0,-14 1 30 0,1-2 43 16,-13 9 41-16,0-1 47 0,0 0 78 0,-6 5 98 0,-2-2 85 15,8-2 77-15,-6-1 69 0,-1 0 57 0,7 1 46 0,0-2 25 16,6-2-16-16,7 4-38 0,0-1-29 0,6-3-11 16,7-4-3-16,7 3-2 0,5-3 0 0,1-3 8 0,14-1 27 15,-1-4 26-15,6 0 15 0,7 2 0 0,7-5-8 0,-1 0-3 16,13 0-10-16,7-4-17 0,1 1-35 0,11-8-35 0,9 3-28 16,-2-6-19-16,1-1-11 0,12-3-10 0,1-4-4 15,6 0-2-15,0-4-2 0,7-4 1 0,0-3 1 0,-1 1 2 16,0-1-1-16,8 0-6 0,-8 0-4 0,1-4-4 0,0 4-3 15,-1 0-8-15,-6 0-8 0,-6 0-14 0,0 3-25 16,0 2-24-16,-7-1-34 0,-1 2-86 0,-5 2-119 0,0-1-118 16,0 5-157-16,-8-5-145 0,1 4-85 0,-6 0-35 15,-1 0-8-15</inkml:trace>
  <inkml:trace contextRef="#ctx0" brushRef="#br0" timeOffset="117722.53">28655 9583 72 0,'0'-7'971'0,"0"-4"22"0,0 4 10 0,0-1 13 16,-6 1-286-16,6 3-258 0,-6 4-159 0,6-7-97 15,-6 3-58-15,6 1-31 0,-7 3-31 0,7-4-47 0,0 0-77 16,-7 4-91-16,1 0-87 0,-1 0-118 0,1 4-146 0,0 0-163 16,-8-1-203-16,2 5-93 0,-2-1-20 0,1 0 24 15</inkml:trace>
  <inkml:trace contextRef="#ctx0" brushRef="#br0" timeOffset="121268.43">5607 10781 14 0,'0'-7'322'16,"6"3"-67"-16,-6 1-74 0,0-1-57 0,0-4-34 0,0 8-19 15,0-3-10-15,0 0-4 0,0 3 0 0,0-5-1 16,0 5 2-16,-6-3-2 0,0 3-3 0,-1-4-3 0,0 4-1 16,1 0 0-16,-1-4 3 0,-5 4 6 0,-2 0 2 0,2 0 6 15,-2 4 3-15,-5 0 4 0,-1-1 4 0,0 2 6 16,1 1 6-16,-7 6 5 0,6-1 7 0,-6 7 11 0,1 0 18 16,-1 4 15-16,-7 4 6 15,7-1 4-15,-7 9 2 0,7-1-7 0,-6 4-7 0,-1 2-15 0,7 2-22 0,0 3-18 0,0-1-13 16,7 2-13-16,-1 2-15 0,0-3-9 0,7 4-9 15,7-4-7-15,0 0-4 0,6-1-3 0,0-2-4 16,6-1-3-16,7 0-1 0,0-2-1 0,6-2-1 0,1 0 0 16,6 1 0-16,0-7 1 0,0 2 1 0,6-2 0 0,2 3-1 15,-2-8 1-15,7 1 0 0,0 0 1 0,7-4 1 0,-1 0 0 16,1-4-2-16,-1-4 0 0,8 1 1 0,-2-8-1 16,1 5-4-16,-5-9 0 0,10 1-1 0,-11 0-4 0,7-4-3 15,-2-4-9-15,-5 0-26 0,-7 1-52 0,0-6-85 0,1-1-86 16,-8-1-81-16,-6-3-102 0,0-1-114 0,0 0-108 15,-13-7-61-15,0 0 9 0</inkml:trace>
  <inkml:trace contextRef="#ctx0" brushRef="#br0" timeOffset="121491.23">6011 10906 496 0,'-7'-4'638'16,"-5"8"-35"-16,4 0-204 0,2 7-124 0,6-1-65 0,-6 5-32 15,6 7-9-15,0 1 0 0,0 2 5 0,0 5 1 0,6 2-6 16,0 1-22-16,2 7-29 0,4 1-34 0,-5-2-29 16,13 2-22-16,-8 3-14 0,8-3-7 0,-7-1-7 0,13 0-6 15,-6-4-22-15,6 1-49 0,-1-4-78 0,1 0-78 0,7-4-82 16,-7-6-87-16,0-2-157 0,-6-2-108 0,6-5-50 15,-13-3 3-15</inkml:trace>
  <inkml:trace contextRef="#ctx0" brushRef="#br0" timeOffset="121730.72">6199 11489 331 0,'-6'-11'551'0,"6"-5"-101"0,6 6-181 15,-6-1-117-15,8-4-64 0,4 4-30 0,1 0-16 0,0 4-4 0,0-1 0 16,7 1 1-16,-1 3 4 0,1 1 2 0,0 3 0 15,6 0-2-15,-7 3-1 0,1 1-1 0,0 3-3 0,-8 1-1 16,1 3-5-16,0 0-3 0,0 0 1 0,-7 3 16 0,2 1 25 16,-8-1 25-16,0 5 19 0,-8 3 11 0,2-4 5 15,-7 4 4-15,0 0-4 0,-12 0-19 0,5 0-30 16,0 4-30-16,-6-8-21 0,7 4-15 0,-7-4-25 0,6 1-38 16,1-5-46-16,-1 1-50 0,7-7-54 0,6-1-64 0,1-3-82 15,6-4-121-15,-7-7-106 0,14-1-49 0,-7-4-5 0</inkml:trace>
  <inkml:trace contextRef="#ctx0" brushRef="#br0" timeOffset="122018.62">6408 10865 91 0,'0'-14'603'0,"-6"3"7"0,12 0-120 16,0 0-198-16,2 4-124 0,4-4-63 0,1 0-28 15,7 3-10-15,6 5-1 0,0-5 8 0,0 8 9 0,13 0 8 16,-6 4 5-16,5 3-2 0,1 4-5 0,1 8-4 0,-7-1-4 16,5 7-4-16,-5 5-1 0,-1 7-3 0,-5 3 4 15,-1 4 2-15,-7 7 0 0,-6 0-2 0,0 8-8 0,-7 3-5 16,-6 1-7-16,-6 3-10 0,-7-4-14 0,0 4-9 0,-6 0-9 16,-1-3-1-16,-6-2-1 0,7-2-1 0,-7 0-2 15,6-8 2-15,-6-1-3 0,7-1-1 0,-1-9-1 0,7-4-3 16,-1-2-14-16,2-5-28 0,-2-7-57 0,14-4-81 0,-6-3-80 15,12-8-94-15,2-3-131 0,4-8-148 0,8-3-92 0,-1-8-24 16</inkml:trace>
  <inkml:trace contextRef="#ctx0" brushRef="#br0" timeOffset="122240.98">7476 11382 351 0,'-6'4'765'0,"6"-1"12"0,0 1-61 0,0 0-214 16,0-1-174-16,6 1-130 0,1 0-85 0,5-1-43 15,2-3-19-15,5 4-11 0,1-4-3 0,6 0-3 0,0 0-5 16,7 0-8-16,-7 0-7 0,6 0-2 0,1 0-6 0,-7-4-3 16,7 4-3-16,-1 0 0 0,-6-3-2 0,7 3-17 15,-7 0-56-15,-1 0-82 0,-5 3-83 0,6-3-87 0,-7 4-118 16,1-4-172-16,-6 4-98 0,-8-1-37 0</inkml:trace>
  <inkml:trace contextRef="#ctx0" brushRef="#br0" timeOffset="122464.22">7633 11928 231 0,'0'7'525'0,"6"-3"-101"0,7 0-162 0,0-4-101 15,13-4-57-15,-7 0-27 0,7-3-12 0,7 0-3 16,0-4 3-16,-1-1 1 0,8 1 2 0,-1-3 6 0,-1 0 14 15,1 2 20-15,1-2 27 0,-1-1 36 0,0 0 29 0,-7 5 15 16,1-1 5-16,-7 0-6 0,-6 0-15 0,0 3-24 0,-1 0-30 16,-6 5-37-16,-6-4-31 0,-1 3-19 0,6 4-15 15,-12-4-7-15,8 4-3 0,-8-3-6 0,0 3-5 0,0 0-9 16,-8 0-14-16,8 3-24 0,-12 1-68 0,6 0-108 0,-8 3-110 16,1 0-134-16,1 5-187 0,-8-1-115 0,0 0-51 15,7 0-18-15</inkml:trace>
  <inkml:trace contextRef="#ctx0" brushRef="#br0" timeOffset="145123.15">10857 10488 119 0,'0'-3'414'0,"-7"-1"-97"0,7-3-108 0,0 3-66 0,0 0-36 0,0 4-15 15,-7-4-4-15,7 4 3 0,0-4 4 0,0 4 4 16,0 0 4-16,0-3 6 0,0 3 9 0,0 0 12 0,0-4 21 15,0 4 25-15,0-3 23 0,0 3 14 0,0 0 8 0,0-4-6 16,-6 4-12-16,6 0-21 0,-6 0-25 0,6 0-32 16,-8 0-29-16,8 0-20 0,-6 0-21 0,0-4-9 15,-1 4-6-15,1 0-5 0,-1 0-7 0,-6 0-1 0,7 0-5 16,-8 4-3-16,2 0 1 0,-2-1-1 0,-5 1-1 0,6-1 0 16,0 5 0-16,-7 0 1 0,8 3-2 0,-1 0 2 0,-7 0 0 15,6 3 1-15,2-3 4 0,-1 4 0 0,6 3 2 16,-6-3-1-16,7 3 0 0,-8 1 1 0,8-5-3 0,0 8-2 15,-1-4-1-15,7 1-3 0,-6 3 1 0,6-4 1 0,0 4 3 16,6-4 3-16,-6 4 0 0,7 0 5 0,-1 0 3 0,0 0 6 16,8 4 4-16,-1-4 7 0,0 3 0 0,6 1-1 15,1 0 1-15,0-1-2 0,5 4-3 0,1-2-5 0,1 2-6 16,5 0-7-16,-6 4-7 0,7 0-2 0,-1-4-6 0,1 8-3 16,-1-4-2-16,1 0-2 0,-1 4-1 0,-6-1-1 15,1-3-2-15,-7 3-1 0,-2 1 1 16,2-4 0-16,0 0 0 0,-13 4 0 0,-1-4 0 0,0 4 0 0,-6 0 2 0,-6-2 4 15,0-1 5-15,-1-1 9 0,-6 0 13 0,0-1 8 0,-7-2 10 16,0 3 6-16,-5-7 6 0,-1-1 2 0,-7 1 2 16,7-4-3-16,-6-4-6 0,-1 1-7 0,1-5-3 0,-1-3 0 15,7-4 0-15,-7-3-1 0,7 0-5 0,6-1-4 0,1-6-6 16,0-1-5-16,-1-3-6 0,1 0-10 0,5-1-17 16,1-3-34-16,0-3-51 0,0 3-64 0,7-4-64 0,-8 0-88 15,8-3-136-15,6 0-130 0,0-4-141 0,0 0-172 16,0-4-61-16,6 3 8 0,-6 2 31 0</inkml:trace>
  <inkml:trace contextRef="#ctx0" brushRef="#br0" timeOffset="145504.72">10283 11309 106 0,'0'0'587'0,"0"3"-14"0,7-3-149 0,-1-3-126 15,8 3-57-15,-2 0-16 0,2-4-2 0,5 0 5 16,7 1 4-16,0-1 5 0,7-3-6 0,-1-1-20 0,7-3-40 15,7 1-45-15,-1-1-36 0,1 0-16 0,-1-4-13 16,8 4-8-16,-8-3 0 0,7-2-6 0,-6 5-2 0,6-3-3 16,-6 3-4-16,-7 0-7 0,-1 0-4 0,2 4-2 15,-7-4-1-15,-8 3-2 0,1 5 0 0,-6-5-1 0,-7 8 2 16,0-4 1-16,-6 1-1 16,5-1-2-16,-4 4 0 0,-2-3-4 0,-6 3-2 0,6-4-2 0,-6 4-5 0,0 0-12 0,6-3-20 15,-6 3-28-15,0 0-48 0,7-4-115 0,0 4-118 16,-1-7-143-16,7 2-214 0,7-1-113 0,0-2-45 0,-1-3-8 31</inkml:trace>
  <inkml:trace contextRef="#ctx0" brushRef="#br0" timeOffset="145823.34">11918 11192 228 0,'-6'4'577'0,"6"-1"-36"16,-7 1-172-16,7-1-123 0,0 1-58 0,7-4-11 0,-1 4 9 0,0-4 15 15,8 0 14-15,-2 0 17 0,8 0 5 0,7-4-18 16,-9 4-34-16,9-7-45 0,-1 3-36 0,0-3-28 0,0 0-19 15,0-2-21-15,0 2-12 0,0 0 0 0,0 0-2 0,-6-1-1 16,5 2-6-16,-5-2-4 0,-7 1-6 0,7 3-1 16,0 0-11-16,-8-3-6 0,2 3-28 0,-2 4-67 0,-5-3-88 15,-1-1-83-15,1 4-90 0,-7-4-115 0,7 4-167 16,-7 0-89-16,-7 4-26 0</inkml:trace>
  <inkml:trace contextRef="#ctx0" brushRef="#br0" timeOffset="146014.26">11977 11587 196 0,'-7'7'653'0,"0"-3"10"16,7 3-148-16,0-3-127 0,0-4-68 0,0 5-54 0,14-5-45 15,-2 0-24-15,2 0-11 0,5-5-13 0,7-2-17 16,0-1-30-16,7 1-42 0,-1-4-28 0,1-3-16 0,7-1-10 16,-8 0-5-16,7 1-3 0,-7-5-1 0,1 5-4 0,-1-1-4 15,1-3-3-15,-13 7-3 0,6 0-3 0,-7 0-11 16,-6 3-28-16,0 1-87 0,0-4-104 0,-6 4-106 0,6 3-135 15,-7-3-184-15,-6 0-104 0,6 3-49 0,-6 4-1 0</inkml:trace>
  <inkml:trace contextRef="#ctx0" brushRef="#br0" timeOffset="147079.68">13423 11185 255 0,'0'0'485'0,"-7"-5"-97"0,7 5-119 0,0 0-71 0,-7 0-33 16,7 0-13-16,0 0 1 0,0 0 8 0,0 0 3 0,0 0 5 15,0 0 2-15,0 5 4 0,7-2 3 0,-7 1-7 16,7 3-13-16,-7 0-7 0,6 1-6 0,0 3-4 15,0 0-13-15,2 3-17 0,-2 4-21 0,7 1-13 0,-6-1-9 16,6 3-7-16,-1 6-5 0,8-2-7 0,-7 1-2 0,7 0 2 16,-8 3 0-16,14-3-2 0,-6 3-1 0,0 0-3 15,5 0-3-15,2 1-3 0,-7 0-3 0,6-1-6 0,0 0-5 16,-1 0-4-16,1 0-2 0,-6-3-4 0,6 3-3 0,-7-3-3 16,8 0 0-16,-8-5-1 0,-6-3-2 0,7 2 0 0,-7-6-2 15,0-3 1-15,0-1 2 0,0 2 5 0,-6-5 15 16,-1-3 21-16,0 3 24 0,-6-7 23 0,8 4 23 0,-8-4 17 15,0-4 8-15,6 1 6 0,-6-5-5 0,0-6-11 0,0-1-19 16,0-7-20-16,6-1-17 0,-6-5-15 0,0-5-7 16,7-1-6-16,-7-5-8 0,0-6-5 0,0 2-4 0,-7-9-5 15,1-3-5-15,0-3-4 0,-8-5-3 0,1-3-6 0,0-3-5 16,-6-1-3-16,-1-3-2 0,0 0-2 0,1-1 4 16,-7 1 3-16,6 0 0 0,1 3 0 0,6 8-1 0,-6 0 0 15,5 7 2-15,1 4 1 0,0 3-1 0,7 4-6 16,-7 7 3-16,6 4 1 0,0 4 4 0,1 3 1 0,6 5-1 15,0-2-1-15,0 5 1 0,0 3-1 16,6 1 0-16,1-1-3 0,6 0 0 0,0 5-1 0,7-5-2 0,6 4 0 0,0 0 2 16,13-4-1-16,0 4 0 0,7 0-1 0,5-4 0 15,2 4 0-15,5 1 0 0,1-1 1 0,0 0-3 0,0 0 1 16,-2 0 0-16,9 3 1 0,-7 1 1 0,-8 0-1 0,8 4 0 16,0-6-1-16,-7 6 2 0,0 3 1 0,-13-3 0 15,7-2 1-15,-8 5-1 0,-11 0 0 0,5 0 0 0,-12 0 1 16,0 0-1-16,-1 5-1 0,-6-5 1 0,0 0 0 0,-7 0 1 15,2 0 0-15,-2 0 1 0,0 0-1 0,-6 0 0 0,7 0-6 16,-7 0 3-16,0 0-3 0,0 0-8 0,6 0-17 16,-6 3-27-16,0-3-40 0,0 3-58 0,0 0-56 0,-6 6-77 15,6-2-136-15,0 4-134 0,-7 4-151 0,7-1-150 0,-6 1-75 16,0 3-4-16,-2-3 27 0</inkml:trace>
  <inkml:trace contextRef="#ctx0" brushRef="#br0" timeOffset="147748.71">14439 10986 194 0,'0'-3'499'0,"0"-1"-85"0,0-3-123 16,0 3-83-16,0-3-40 0,6 0-11 0,0-1 1 15,0-3 15-15,2 0 19 0,-2 4 14 0,7-4 11 0,0-4 3 16,-6 4-8-16,13 0-18 0,-8 0-19 0,1 0-23 0,7 0-19 16,0 0-17-16,-2 4-20 0,-4-4-10 0,5 0-21 0,7 4-11 15,-12-1-8-15,5 5-4 0,1-1-6 0,-1 4-2 16,-6 0-1-16,7 0-10 0,-7 4 3 0,6 3 2 0,-6 4-1 16,7 0-2-16,-7 0-4 0,0 4-3 0,0 3-4 0,-1 4-1 15,-4 1-4-15,-2-2-2 0,0 5-2 0,1 3-2 16,-7-4 3-16,-7 8 0 0,1-3 1 0,-8 3 2 0,-5 0 0 15,0 3 1-15,0 1 4 0,-15 0-1 0,9-1 0 0,-8 1 2 16,0-4 1-16,0 0 3 0,-5-4 0 0,5 0 2 0,1-7 3 16,-1 1 1-16,7-5 6 0,0-4 7 0,-1-3 8 15,9 0 11-15,-2-7 6 0,7 3 6 0,-1-7 2 0,2 0 2 16,6-3-3-16,-2-5-4 0,2 1-10 0,0-4-11 0,6-4-2 16,0 5-4-16,6-6-2 0,-6-2-4 0,6 4-2 15,2-1-5-15,-2 4-2 0,6-4 0 0,-4 4-7 0,4 0-6 16,8 1-4-16,-7 2-3 0,7 1-3 0,-1 3-2 0,1 4-2 15,6 0-2-15,0 0 0 0,7 4 0 0,-7 3 2 0,6 1-1 16,1-1 0-16,-1 4 0 0,1-4-1 0,-1 4 3 16,1 0-1-16,-1 4-1 0,1-4-5 0,-1 0-3 0,1-1-1 15,-7 6-2-15,7-9-1 0,-7 4-3 0,0 0-1 16,-7-4 1-16,7 0 2 0,-12 1 2 0,5-5 0 0,-6 5 1 16,0-5-6-16,-1-3-11 0,-4 4-16 0,-2 0-23 0,0-4-28 15,-6 3-36-15,0-3-66 0,0 0-135 0,0-3-138 16,0-5-211-16,0 1-118 0,0 0-65 0,-6-1-25 0,0-3 7 15</inkml:trace>
  <inkml:trace contextRef="#ctx0" brushRef="#br0" timeOffset="149262.01">16229 10899 19 0,'0'0'65'0,"0"0"-2"0,0 0 7 0,-6 0 10 16,6 0 12-16,0 0 11 0,0 0 10 0,-6 0 3 0,6 0-4 0,-7 0-7 0,7 0-10 0,-7 0-12 0,1 0-11 31,6 0-9-31,-6 0-10 0,-2 0-3 0,8 0-4 0,-6 0-1 0,6 0-2 0,-6 0 0 0,6 0 2 0,0 0 2 15,-7 0 3-15,7 0 2 0,0 0 6 0,0 0 4 0,0 0 8 32,0 0 9-32,0 0 5 0,0 0 5 0,0-3 5 0,0 3 6 0,0 0 5 15,0 0 12-15,0 0 10 0,0-5 8 0,0 5 8 0,7 0 5 0,-7 0 1 0,0-4 0 16,6 4-8 0,-6 0-17-16,0-3-18 0,0 3-18 0,0 0-16 0,0 0-18 0,0-4-13 0,0 4-13 0,0 0-7 0,6 0-6 31,-6 0-2-31,8 0-2 0,-2 0-1 0,0 4 4 15,1-1-1-15,0 1 1 0,5 4 1 0,-5-1 3 0,6 4-1 16,0 0-2-16,0 4-3 0,0 3-4 0,0 0 0 0,0 8-1 16,6-5-1-16,-5 6-2 0,-2 1-2 0,2-2-1 15,-1 0 3-15,-7 3 0 0,8 1-1 0,-8-1 2 0,0 0 0 16,0-3 1-16,-6-1 1 0,0 0 3 0,8-2 2 0,-8-1 2 16,0-4 0-16,0 1 3 0,-8-5 1 0,8-3 6 15,0 0 5-15,0-3 7 0,0-5 8 0,0 4 6 0,0-7 5 16,-6 5 2-16,6-5-2 0,0-5-2 0,-6 2-7 0,0-4-7 15,-2-1-8-15,2-3-6 0,6 0-6 0,-6-7-3 16,6 3 0-16,0-3-1 0,0-4-1 0,0-1-1 0,0-2 0 16,6 3-2-16,-6-3 0 0,6-1 0 0,2 1 1 0,4-2 0 15,-6 2-2-15,2 0 1 0,4-1-2 0,1 4 1 16,1-3-1-16,-2 2-2 0,2 1 0 0,5 0-3 0,1 0-1 16,0 4 0-16,-8 0 1 0,8 0-3 0,-1 7-1 0,-5-4 0 15,-2 4 0-15,2 0 0 0,-2 7 0 0,1 0-1 16,1 1 5-16,-2 3-4 0,2 0-1 0,-2 7 0 0,1-3-1 15,1 7 2-15,-2 0 0 0,8 4 3 0,-7 3-5 0,0 4 5 16,0 3 3-16,0 2-2 0,0-2 3 0,1 7 0 0,-2-2 0 16,1 3-2-16,0-3 0 0,0 2-2 0,1 1-2 15,-2-3 4-15,1 2-3 0,-6-2-2 0,6-5 2 0,-1 1 1 16,2 0 4-16,-1-4-3 0,0 0-1 0,0-4-4 0,-7-3 2 16,8 0 0-16,-8-4 0 0,7 0-1 0,-6-4-6 15,6 0 1-15,0-3-7 0,-7-4-19 0,7 0-30 0,1-4-37 16,-2 0-88-16,-5-3-129 0,6-4-138 0,0-3-196 0,-1-1-126 15,2-4-67-15,-8 1-23 0,1 0 6 0</inkml:trace>
  <inkml:trace contextRef="#ctx0" brushRef="#br0" timeOffset="154638.65">17369 10825 239 0,'0'4'583'0,"-6"-4"-82"0,6 0-140 0,0 0-102 16,-6 0-53-16,6 0-15 0,0 0 6 0,0 0 13 15,0 0 10-15,0 0 5 0,0 0-1 0,6 0-14 0,0 0-21 16,0 0-32-16,1 0-39 0,6 0-26 0,0 0-14 0,1 0-7 16,-2 0 3-16,8 0 6 0,-7 0 3 0,7 0 2 0,6 0 4 15,-7 0 0-15,7 0 3 0,0-4 0 0,0 4-2 16,1 0-4-16,-1-3-5 0,6-1-5 0,-7 0-14 0,2 1-8 16,-7-1-12-16,6 0-11 0,-7 4-9 0,1-3-10 0,-1-1-19 15,0 0-24-15,-5 4-28 0,-1 0-32 0,0-3-31 16,0 3-43-16,-7 0-101 0,8-4-109 0,-8 4-99 0,-6-4-112 15,6 1-158-15,-6 3-73 0,0 0-22 0,-6 3 16 0</inkml:trace>
  <inkml:trace contextRef="#ctx0" brushRef="#br0" timeOffset="155097.24">17734 10902 572 0,'-6'0'669'0,"-2"0"-83"0,2 0-134 15,0 0-85-15,0-3-53 0,6 3-50 0,-7 0-38 16,7 0-23-16,0 0-20 0,0 0-23 0,0 0-34 0,0 3-37 15,0 5-30-15,0-1-14 0,0 4-12 0,0 0-6 0,0 4 5 16,7 3 5-16,-7 1 7 0,-7 2 9 0,7 4 4 16,0 5 2-16,-7-1 4 0,1 4 4 0,-1 0 4 0,1 8 0 15,-8-5-5-15,8 1-4 0,0-1-2 0,0 1-4 16,-2-4-5-16,2 0-6 0,6-4-7 0,-6-3-8 0,6 0-4 16,0-4-3-16,-7-4-4 0,14-3-3 0,-7-1-1 0,0-7 0 15,0 1-1-15,6-1 5 0,-6-3 4 0,6-4 2 16,2-4 1-16,-2-3 1 0,6-8 0 0,-4 1-2 0,4-5-4 15,8-3-4-15,-7-3-6 0,-1-5-4 0,2 1-1 0,-1-4-2 16,0-3-4-16,-6-1 0 0,5 0 1 0,-5-3-1 0,0 0 0 16,-1 3 0-16,0 0-1 0,1 4 1 0,-7 1 5 15,0 2 5-15,7 8 6 0,-7 1 11 0,0 2 15 0,0 4 14 16,0 4 8-16,0 0 8 0,0 7 1 0,0 1-5 0,0-1-2 16,0 8-3-16,0-1-6 0,0 9-3 0,0-1-2 15,0 3-1-15,6 4-2 0,1 4 2 0,-7 0-2 0,6 4-3 16,0 3-8-16,8 1-8 0,-8 2-6 0,7 1-6 0,-6 1-3 15,6-1-3-15,0-1-4 0,-6 5-2 0,5-4-2 0,2 0-1 16,-8 0-3-16,7 0 0 0,-7-3 0 0,1-1 0 16,0 0-1-16,-1-3-3 0,0-1-4 0,0-3-9 15,2-3-11-15,-8-1-17 0,6-3-27 0,-6-1-41 0,0-3-60 16,-6 0-63-16,6-4-93 0,0 1-161 0,-8-5-205 0,8 1-182 16,-6-4-97-16,6 0-27 0,0 0 22 0</inkml:trace>
  <inkml:trace contextRef="#ctx0" brushRef="#br0" timeOffset="156082.53">19115 10605 302 0,'-7'0'587'16,"0"0"-66"-16,1 0-167 0,6 3-126 0,-6 6-58 16,6 2-20-16,0 0 9 0,6 3 21 0,0 1 17 0,1 7 10 15,6 3 10-15,-6 1 0 0,6 3-20 0,6 4-33 0,-5-3-43 16,-2-1-34-16,8 5-25 0,-7-6-13 0,7 2-11 16,-8 2-8-16,2-6-3 0,-2 4-1 0,1-5-1 0,1 1-1 15,-8-4-1-15,7 0 3 0,-6-4 3 0,-1 0 5 0,-6-3 7 16,0 0 5-16,0-4 13 0,0 0 13 0,-6 0 10 0,-1-4 6 15,0 0 5-15,-5 1 0 0,-2-1-2 0,1-4-4 16,-6 5-9-16,6-5-13 0,-7 1-7 0,1 0-6 0,6 0-6 16,-6-4-3-16,5 3-4 0,1 1-3 0,0-4-3 0,0 3-1 15,0-3-5-15,0 0-2 0,7 4-4 0,-8-4-2 16,8 4-2-16,-7-1-2 0,7 5-1 0,-8-2-2 0,8 3 0 16,0 2 0-16,-8 3-1 0,8 1 1 0,-7 3 0 15,6 0 2-15,1 1-3 0,-1-1 0 0,7 1-1 0,0 3-2 16,0-4 1-16,0 0-2 0,7 0-1 0,-1 4-2 0,1-7 0 15,6 3 0-15,-7 1-1 0,14-4 1 0,-7-1-2 16,0-3-1-16,6 0 1 0,1 0 0 0,0-4-1 0,6 0-1 16,-7-3-3-16,7 0-1 0,-6-4-3 0,5-4-3 0,-5 4-2 15,6-4-1-15,-6-3-1 0,-1-4 0 0,7 4 2 0,-13-8 0 16,7 1 4-16,0-1 3 0,-7 0 2 0,0-3 0 16,-7-1 2-16,7-2 1 0,-13 2 0 0,6-3 2 0,2 1 1 15,-8 2 1-15,0 1 0 0,-8-4 6 0,8 3 2 0,-6-3 3 16,6 4 3-16,-6 0 3 0,-1 3 3 0,1 0 1 15,6 1 3-15,-7 3 2 0,1 0-1 0,-1 0 0 0,1 3-2 16,0 5-3-16,6-4-3 0,-8 3-1 0,8 4-6 0,-6 0-4 16,6 0-3-16,0 4-4 0,-6-1-2 0,6 4-1 0,0 4 0 15,0 4-2-15,0-4 2 0,6 7 0 0,-6-3 0 16,6 4 1-16,2 2 0 16,-2-2-1-16,0 3 1 0,1 0-1 0,6-1 0 0,-7 2 1 0,7 2-2 0,1-3 1 0,-2 0-2 15,2 0 1-15,5 0 0 0,1-3 0 0,-1-1 1 16,0-4-1-16,1 5 0 0,-1-8-3 0,1 3-3 0,0-3-3 15,-1-3-9-15,1-1-4 0,-1-3-6 0,-6-1-5 16,0-3-1-16,7 0-5 0,-8 0-4 0,2-3-10 0,-1-5-11 16,0 2-19-16,-6-2-27 0,5-3-26 0,-6 0-29 0,2-4-34 15,-2-3-88-15,0 0-102 0,1-1-99 0,0-7-125 16,-1 1-137-16,1-1-71 0,-7-7-22 0,6 4 11 0</inkml:trace>
  <inkml:trace contextRef="#ctx0" brushRef="#br0" timeOffset="156545.73">19636 10199 500 0,'0'-11'747'0,"0"1"15"0,0-2-143 16,6 1-191-16,7 0-128 0,-7 3-93 0,14-3-67 0,-7 1-35 15,7 2-19-15,0 5-11 0,-2-5-5 0,2 5-7 0,0 3-17 16,-7 3-19-16,7 5-10 0,-14-1-7 0,7 4-1 16,-6 3-2-16,-7 8-2 0,0-2 1 0,-7 5 0 0,-6 0 2 15,-1 4 6-15,2 1 5 0,-8-5 7 0,1 5 11 0,-7-1 13 16,6-3 9-16,-6 0 11 0,7-1 9 0,-1-3 2 15,7-4 3-15,-7 1-3 0,14-5-3 0,-6 1-7 0,12-4-5 16,-8 0-7-16,8 0-3 0,8-4-3 0,-2-3-1 0,6 3-3 16,8-7-3-16,-1 4-1 0,1-4-3 0,6-4-3 0,7 0-8 15,-1 1-4-15,-5-4-5 0,11-1-4 0,-5-3-2 16,-1 0-2-16,8 0-1 0,-7 0 1 0,-1 0 5 0,7 0 3 16,-13-3 6-16,7 3 6 0,-7-1 5 0,-7 5 7 0,1 0 2 15,-8-1 4-15,-4 5 1 0,4-1 1 0,-5 0 0 16,-7 1-4-16,6 3-3 0,-6-3-6 0,0 3-5 0,0 0-6 15,0 0-9-15,-6 0-14 0,6 0-21 0,-7 3-35 0,1 0-44 16,-8 1-55-16,8 7-50 0,-7-4-76 0,6 0-134 0,-5 1-149 16,-1-4-232-16,-1 7-117 0,-5-4-38 0,6 4 13 15,-13 0 27-15</inkml:trace>
  <inkml:trace contextRef="#ctx0" brushRef="#br0" timeOffset="157818.75">21505 10330 29 0,'-7'0'347'0,"7"-2"-78"0,-6 2-75 0,6 0-60 0,0-4-33 16,-6 4-22-16,-2 0-11 0,8 0-4 0,-6-5-3 16,6 5-2-16,-6 0-4 0,6-3-2 0,0 3-1 0,-7 0 3 15,7-4 2-15,0 4 4 0,-6 0 7 16,6-4 6-16,0 4 11 0,0-3 9 0,0 3 11 0,-7-4 10 0,7 4 14 16,0-3 14-16,0 3 15 0,0-4 11 0,0 4 8 0,0-4 1 15,0 4 2-15,0 0-11 0,0 0-14 0,0 0-19 0,0 0-20 16,0 0-20-16,0 0-16 0,-6 0-11 0,6 0-18 0,0 0-3 15,0 0-2-15,0-3-2 0,-7 3-1 16,7 0-1-16,0 0-4 0,0 0-1 0,0 0-4 0,0 0-3 0,-6 0-5 16,6 3-5-16,0-3-2 0,0 0-6 0,0 0-2 0,0 4-5 15,0 0-1-15,0-1 0 0,0 1 3 0,0 3 5 16,0 0 6-16,0 2 5 0,6 1 10 0,-6 5 8 0,7-5 9 16,-1 9 11-16,1-1 6 0,-1 1 6 0,1 2 5 15,5 5 6-15,2 0 4 0,-1 7 0 0,6 0 1 0,1 3-3 16,-7 5-4-16,13 3 3 0,-7 0-10 0,7 3-9 0,-6 5-11 15,6-1-8-15,1 4-8 0,-2 0-5 0,1-1-8 16,0 2-13-16,7 2-2 0,-7-3-3 0,0 0-2 0,-6 0-3 16,5-7 0-16,-5-1 0 0,0-3-1 0,-1 0-1 0,1-7-1 15,-8-1 1-15,2-6 1 0,-1 0 0 0,-7-9-2 0,1-2 2 16,0-1 1-16,-7-7 6 0,6 0 8 0,-6-4 13 16,6 0 14-16,-6 1 15 0,0-8 11 0,0 0 9 0,6-4 6 15,-6-3 1-15,0-7-5 0,8-9-11 0,-2 1-13 0,0-10-11 16,1-2-10-16,0-10-7 0,-1 0-7 0,1-7-4 15,-1-4-4-15,0-7-2 0,8-4 0 0,-8-4-1 0,0 1-3 16,1-1 2-16,0 0 6 0,6 1 7 0,-7 3 8 0,0 4 7 16,1 3 4-16,0 4 4 0,-1 4 6 0,-6-1 3 0,0 8-4 15,0 4-2-15,0-1-2 0,0 6-2 0,6 5-2 16,-6 0-4-16,0 5-4 0,0 6-4 0,0 1-5 0,0 4-3 16,8 3-5-16,-8 0-8 0,0 3-4 0,0 1-3 0,0 3-3 31,0 1-3-31,6-1 0 0,-6 4-4 0,0 0-1 15,0 0-2-15,0 4-6 0,6-1-11 0,-6 1-15 0,0 3-17 16,7 1-25-16,-7-1-28 0,0 0-33 0,6 4-41 0,-6 4-48 16,0-4-48-16,0 8-37 0,0-5-29 0,0 0-58 0,0 1-82 15,7 0-69-15,-7 3-67 0,7-3-104 0,-1-1-82 16,0 1-35-16,0 0 3 0</inkml:trace>
  <inkml:trace contextRef="#ctx0" brushRef="#br0" timeOffset="159153.07">22964 11554 182 0,'0'-3'346'0,"-7"-5"-76"16,7 5-73-16,0-1-51 0,0 0-33 0,0 1-16 0,-7-1-9 15,7 0-2-15,0 1-2 0,0-1-3 0,0 0 0 0,0 1-1 16,0-1-2-16,-6 0 0 0,6 4 1 0,0 0-1 0,-6-3 3 16,0-1 3-16,6 4 3 0,-8-3 7 0,2 3 12 15,0-4 20-15,-1 4 17 0,-6 0 17 0,6 0 7 16,-5 0 3-16,-2 0-3 0,2 0-8 0,-2 4-17 0,1-1-23 16,1 4-24-16,-2-3-21 0,-6 3-11 0,8 4-8 0,-8 0-7 15,7 4-4-15,-7 0-3 0,1 3 0 0,-1 0-2 0,2 4 0 16,4 4-3-16,1-4-1 0,0 0 1 0,0 3-2 15,0 1-1-15,6-3-3 0,-5 2-3 0,12-3-4 0,-7 0-3 16,7 0-4-16,0-4-3 0,7 0-1 0,-7 1-2 0,6-1-4 16,0-3 1-16,8-4-1 0,-8 0 2 0,7 0-1 15,0-4-1-15,0-3-1 0,1-1 0 0,4-3 2 0,2-3-3 16,-1-1 2-16,1-7-4 0,6 0 2 0,-7-4-1 0,8-3 2 16,-8 0-3-16,1-5 0 0,-1 5 0 0,-5-7-1 0,5 3 0 15,-6-1 0-15,-6 2 2 0,5-1 3 0,-12 0 5 16,8 3 9-16,-8 1 5 0,6 0 5 0,-6 3 6 15,-6-3 6-15,6 7 4 0,0-4 3 0,-8 4 3 0,8 4 0 16,0-4 1-16,-6 7-3 0,6-3-5 0,0 3-6 0,-6 4-5 16,6-4-9-16,0 4-8 0,0 0-10 0,0 4-3 0,0 0-5 15,0 3-2-15,6 4 1 0,-6 0 0 0,6 4 0 16,-6 0 1-16,8-1 1 0,4 5-1 0,-6-5-1 0,1 4 1 16,6 1-1-16,-6-1 1 0,5 1-2 0,2-5-4 0,-2 5-9 15,2-5-11-15,-1 1-18 0,0 3-24 0,0-7-21 16,-1 4-24-16,2-5-25 0,-1 1-32 0,7-4-75 0,-8 2-81 15,2-6-69-15,5 1-72 0,-6-4-93 0,0 0-141 0,0-4-65 16,-6 1-15-16</inkml:trace>
  <inkml:trace contextRef="#ctx0" brushRef="#br0" timeOffset="159439.24">23263 11598 251 0,'0'-7'626'0,"-6"3"-33"0,6 0-167 0,0 1-135 0,0 3-65 15,0 3-19-15,6 1-13 0,-6 3-8 0,7 4 0 0,0 1 2 16,-7 3 1-16,12-1-7 0,-6 8-27 0,8-4-45 16,-8 5-35-16,7-6-20 0,1 9-12 0,-2-4-8 0,2 0-4 15,5 0-2-15,-6-4 1 0,0 5-4 0,0-9-1 0,6 4-1 16,-5-3 3-16,-1-4 4 0,-7-4 9 0,7 1 13 0,-6-5 16 16,5 1 16-16,-4-8 13 0,4 1 13 0,1-8 12 15,0 0 14-15,-6-8 8 0,6 1-1 0,0-4-4 0,-7 0-6 16,8-4-2-16,-8 5-2 0,0-5-7 0,-6 0-10 0,7 5-14 15,-7-6-13-15,6 6-13 0,-6-1-13 0,-6 3-14 16,6-3-12-16,0 4-14 0,-7 3-20 0,7 1-24 0,0-1-35 16,0 4-47-16,-6 4-59 0,6-1-58 0,0 1-60 15,6 3-98-15,-6 1-100 0,13-1-82 0,1 4-80 0,-2-3-125 16,2 3-65-16,5 3-15 0,1-3 16 0</inkml:trace>
  <inkml:trace contextRef="#ctx0" brushRef="#br0" timeOffset="159870.51">23908 11543 403 0,'-13'0'788'0,"0"0"16"0,0 8-109 16,-7-5-165-16,7 5-131 0,-6-1-119 0,6 0-100 0,-1 4-54 0,2 0-29 15,5 0-15-15,-6 4-12 0,7 3-16 0,6-3-17 32,-7 0-11-32,14-1-7 0,-7 1-6 0,6-1-5 0,1-3-3 15,6 0-5-15,-1-4 1 0,2 5 0 0,-1-8 0 0,6 0 0 16,-6-1 1-16,7-6 0 0,-7-1 1 0,6 0 4 0,-5-8 0 15,-1 2 8-15,-7-1 9 0,8-3 13 0,-8 2 12 16,0-3 18-16,-6 1 18 0,0-1 15 0,0 4 13 16,0-3 13-16,0 3 2 0,-6 3-1 0,6-3-4 0,-6 4-15 15,6-1-13-15,-8 5-14 0,8-5-15 0,0 5-17 0,0 3-13 16,0 0-12-16,0 0-10 0,0 3-4 0,0 5-6 0,8 3-3 16,-8 3-3-16,6 1-1 0,6 4 1 0,-5 3 0 15,6-1 0-15,0 6 1 0,7 1 1 0,-8 2-1 0,8-1-2 16,0 4-4-16,-1 0 4 0,-5-1 1 0,5 2 3 0,-6-5 0 15,0 4-1-15,0 0 2 0,0-3 2 0,-7-5 5 16,1 4-3-16,-7-3-1 0,-7-4-1 0,7 0 3 0,-12 0 7 16,5 0 11-16,-6-4 10 0,-7-3 8 0,1 0 6 0,-1-4 1 15,1 0 3-15,-7-4 0 0,0 0-8 0,0 0-13 0,-1-7-16 16,1 0-25-16,-6 0-30 0,6-3-39 0,0-1-52 16,6-3-57-16,1 3-50 0,0-3-71 0,5 0-120 0,1-4-102 15,7-4-106-15,-1 4-168 0,1-4-75 0,6 4-11 0,-7 1 17 16</inkml:trace>
  <inkml:trace contextRef="#ctx0" brushRef="#br0" timeOffset="-178419.62">12425 13137 112 0,'-6'0'477'15,"0"3"-124"-15,-7-3-130 0,6 5-69 0,1-2-25 0,-1-3-4 16,1 3 11-16,6-3 20 0,-6 4 17 0,6-4 14 15,0 0 8-15,0 0 2 0,0 0-6 0,-8 0-9 0,8 0-14 16,0 0-18-16,0 0-21 0,0 0-18 0,0 4-15 0,8-4-11 16,-8 0-7-16,6 3-10 0,0 1-9 0,1 0-5 15,6-1-4-15,0 1-3 0,-1-1-4 0,2 1-6 0,6 0-6 16,-1-4-4-16,1 4-2 0,6-4-3 0,-7-4-1 0,13 4 0 16,-5-4 0-16,-1-3 0 0,6 3 0 0,-5-3-2 0,5 0 1 15,1-1-1-15,-7-3 0 0,0 4-3 0,0 0 0 16,-1 0-1-16,-5-1-2 0,0 1-3 0,-1 3-3 0,-5 1 0 15,-8-1-4-15,7 4 1 0,-6-4-1 0,-1 0 1 16,0 4 0-16,-6 0 3 0,7 0 2 0,-7 0-1 0,0 0 2 16,6 0-1-16,-6 0-1 0,0 0-3 0,0 0-1 0,0 0-4 15,0 0-11-15,0 0-17 0,0 0-23 0,0 0-84 16,0 4-110-16,-6 0-122 0,6-4-195 0,-7 4-121 0,1-1-79 16,0-3-43-16,-8 4-11 0</inkml:trace>
  <inkml:trace contextRef="#ctx0" brushRef="#br0" timeOffset="-178135.2">12648 13547 476 0,'6'0'545'0,"0"4"-167"0,1-4-128 15,6 0-67-15,0 0-33 0,7-4-11 0,-1 1 2 0,1-1 13 16,-1-3 13-16,8-1 10 0,-2 1-3 0,1 0-10 0,7-1-13 15,-7 1-8-15,0-4-9 0,0 3-12 0,7-3-11 16,-7 0-12-16,0 1-9 0,-1 2-12 0,-5-2-11 0,6 2-15 16,-6 1-9-16,-7-1-6 0,0 5-6 0,0-5 0 0,-7 5 0 15,1 3 1-15,-1-4 1 0,-6 4 1 0,7 0 1 16,-7 0-2-16,0 0-1 0,0 0-2 0,0 0-6 0,0 0-6 16,0 0-5-16,0 0-9 0,0 0-13 0,0 4-24 0,0-1-55 15,-7 1-105-15,7 0-110 0,0-1-142 0,0 1-204 16,0 0-113-16,0-4-53 0,7-4-17 0</inkml:trace>
  <inkml:trace contextRef="#ctx0" brushRef="#br0" timeOffset="-176146.04">15285 13108 159 0,'-13'-4'403'16,"7"4"-111"-16,-1-4-101 0,0 1-59 0,-5-1-32 0,12 4-12 15,-7-8 1-15,0 5 13 0,1 3 22 0,-1-4 25 16,1 1 31-16,6-1 35 0,-6 1 32 0,-1-1 19 0,7 0 6 15,-7 4-8-15,7-4-19 0,-6 4-30 0,6-3-36 0,0 3-44 16,-6 0-38-16,6 0-31 0,0 3-22 0,0-3-17 16,0 4-9-16,0 0-4 0,0 3-1 0,0 4 1 0,6 0 3 15,-6 7 6-15,6 4 7 0,1 0 7 0,0 3 9 0,-1 5 4 16,0 3 1-16,7 1 3 0,-6 1 2 0,6 3 2 0,0 2-3 16,-6-3 1-16,5 7-1 0,2-4-1 0,-1 0 1 15,-7 0-3-15,8 1-5 0,-8-5-3 0,6 1 3 0,-5-4-3 16,6-3-1-16,-6 2-3 0,-1-6-4 0,0-1 0 15,2-3-1 1,-2 1-2-16,0-5-7 0,-6-4-7 0,6 1-3 16,-6 0-3-16,8-8-2 0,-8 4-4 0,0-4 0 0,0-3-4 15,6-1 1-15,-6 2 1 0,0-5-2 0,0 0-1 0,0 3-6 16,0-3-16-16,6-3-23 0,-6 3-40 0,0-5-39 0,7-2-67 16,-1 0-128-16,8-8-131 0,-2-3-163 0,2-4-159 15,-2-1-84-15,2-2-21 0,5 0 7 0</inkml:trace>
  <inkml:trace contextRef="#ctx0" brushRef="#br0" timeOffset="-175954.87">15787 13544 196 0,'-7'3'783'15,"0"-3"16"-15,7 0 9 0,-6 0-240 0,6 0-183 0,-6 0-147 16,6 0-107-16,0 0-58 0,0 0-33 0,6 0-15 0,0-3-8 15,1 3-4-15,0-4-6 0,-1 4-5 0,7-4-12 16,-7 4-33-16,1-3-65 0,6 3-75 0,-7-4-74 0,8 4-90 16,-8-4-136-16,7-3-141 0,-6 0-80 0,-1 3-22 0</inkml:trace>
  <inkml:trace contextRef="#ctx0" brushRef="#br0" timeOffset="-175238.1">16438 13060 324 0,'0'-7'480'0,"0"0"-138"0,0 2-113 0,0-2-56 0,0 3-20 16,0 1 1-16,0-1 18 0,0 0 18 0,0 1 16 15,0 3 7-15,0-4 0 0,-6 4-9 0,-2 0-17 0,2 4-28 16,-6-1-26-16,-2 5-21 0,1-1-18 0,0 5-13 0,0-2-14 16,-7 2-11-16,8 2-6 0,-8-3-4 0,7 7-7 15,0-3-5-15,0 4-4 0,0-2-5 0,6-2-2 0,-6 4-3 16,7-1-2-16,6 0-3 0,0 0 0 0,-6-3 0 0,12 3-1 15,-6-3-1-15,6-1 0 0,-6-3-2 0,13 5 3 16,-6-2 3-16,0-3 2 0,-1 0 0 0,7 0 2 0,0 0 2 16,7 0 0-16,-1-4 2 0,-5 1-1 0,4-1-3 0,9 0-1 15,-7 1-5-15,6-5 0 0,-7 4-2 0,7-3-1 0,0 3-2 16,-7 1-2-16,7-2-1 0,-6 3-1 0,0-2 0 16,-1 0-2-16,1 1-1 0,0 3 1 0,-8 0-4 0,8-4 0 15,-7 4 0-15,-7 3 1 0,8 1 1 0,-8 3-1 16,-6 2-1-16,0 1 0 0,0-3 1 0,-6 4 2 0,-2 0-1 15,2 0 0-15,-6 0 0 0,-8 1-1 0,7 2 1 0,-7-3 0 16,8 0 1-16,-8-4-2 0,0 0 0 0,1-3 0 16,5 3 0-16,-5-6 2 0,6-2 1 0,0 1 1 0,0-7-1 0,6 3 2 31,-5-7 1-31,5 0 0 0,0-3 0 0,1-1 0 16,-1-7-3-16,7 0-1 0,-6-4 0 0,6-7-2 0,6 1 0 15,-6-5 0-15,7 0-1 0,-1-3 0 0,-6-5 7 16,7 2-2-16,6-1-2 0,-7 0 0 0,1 1-2 0,6-6-5 15,0 5 2-15,-7-3 1 0,8 2-7 0,-2-2 2 0,2 3 0 16,-8 0 2-16,0 0 0 0,1 0 5 0,0 4-1 16,-7 3-1-16,0 1 1 0,0-1 1 0,0 0 0 0,-7 8 0 15,0-1 1-15,1 1-2 0,6 4 1 0,-12 3-1 0,4-1 1 16,2 2-2-16,-7 3-1 0,0-1 0 0,0 4 0 16,0 1-1-16,0 3-3 0,-7 0-3 0,1 3-10 0,5 1-12 15,-4 4-13-15,4-1-17 0,1 0-46 0,0 4-78 0,6 0-82 16,1 0-78-16,0-4-82 0,6 1-124 0,6-1-112 0,0 1-78 15,1-5-6-15</inkml:trace>
  <inkml:trace contextRef="#ctx0" brushRef="#br0" timeOffset="-174108.8">17050 13071 127 0,'0'0'203'0,"0"-3"-20"0,0 3-20 15,0 0-25-15,0-4-21 0,0 4-11 0,0-4-6 0,0 0-5 16,0 1 0-16,0 0 0 0,0-1 2 0,0-1 8 0,-7 2 7 15,7-1 14-15,0 4 13 0,0-4 20 0,0 4 20 16,0-3 16-16,0 3 6 0,0-4 0 0,-6 4-9 16,6 0-16-16,0 0-25 0,0 0-28 0,6 0-26 0,-6 0-16 0,0 4-12 15,7 3-9-15,-7 0-4 0,7 5-1 0,-1 3 3 16,-6 2 4-16,6 2 0 0,1 3-10 0,0 3-5 16,-1-3-5-16,-6 8-3 0,7-1-5 0,-7 4-2 0,6 0-3 15,-6-1-2-15,7 2-3 0,-7 3-1 0,0-1 0 0,0 4-3 16,0 1-1-16,0-5-2 0,0 5-2 0,0-4 0 0,0-1 0 15,-7-3 3-15,7 0 3 0,0-3 0 0,0-1 3 16,-6-4 2-16,6 1 1 0,0-7 6 0,0-2 4 0,0 1 2 16,0-2 0-16,0-5 4 0,0-4 0 0,0 0 3 0,0 1-1 15,0-5 0-15,0 0-3 0,0 2-4 0,0-2-2 0,0-3-2 16,0 0-2-16,6 0-3 0,1 0-2 0,-1 0-1 16,1-3-2-16,5-2-4 0,2 2-3 15,-1-4-3-15,0 3-2 0,0-3-3 0,7 0-3 0,-1 0-3 0,0-1-3 16,1 4-1-16,-1-4 0 0,1 1-1 0,6 0-10 15,-7 0 5-15,7-4 2 0,-6 3 2 0,7 1 2 0,-8-4-1 16,7 4 1-16,-6-4 0 0,-1 4 9 0,7-1-4 0,-6 1 0 16,-8 0-3-16,8-1-1 0,-7 1 0 0,7 4-1 0,-8-4 1 15,2 3 2-15,-2-4-2 0,-4 4-1 0,4 0-1 0,-5 1-1 16,-1-1 2-16,1 1-4 0,0-1-6 0,-1 4-9 16,-6-4-12-16,6 4-14 0,-6-3-17 0,0 3-19 0,0 0-21 15,0 0-18-15,6-4-28 0,-6 4-69 0,0-4-87 0,-6-3-79 16,6 0-76-16,0 3-98 0,0-7-151 0,-6 4-71 15,6-4-15-15</inkml:trace>
  <inkml:trace contextRef="#ctx0" brushRef="#br0" timeOffset="-173759.75">17382 13569 527 0,'-7'0'593'0,"1"0"-122"16,0 0-118-16,6 0-67 0,-6 0-38 16,6 0-33-16,0 0-24 0,0 0-7 0,0 4-7 0,0-1-9 0,0 5-17 15,6 3-20-15,0 0-21 0,-6 4-12 0,6-1-6 16,1 4-9-16,0 4-10 0,-1 0-11 0,7 4-12 0,-7-1-9 0,2 2-5 16,-2 1-3-16,-6 2-1 0,6 0-1 0,1 3-2 15,0-4-2-15,-1 4 1 0,-6-4-1 0,6 0-3 0,1 1-3 16,-7-1-3-16,6-4-4 0,1 5-1 0,-7-8-2 0,7 3-4 15,-1-2-1-15,-6-2-2 0,6-2 0 0,1-5 2 16,-7 5-2-16,7-9 0 0,-7 1-2 0,6 0 0 0,-6-3-1 16,0-5 5-16,6 5-1 0,-6-5 0 0,0 1 2 0,0-4 3 15,0 5 4-15,0-5 1 0,-6 0-2 0,6 0-2 0,0 0-2 16,0 0-2-16,0-5-8 0,0 1-14 0,0 4-25 16,0-3-22-16,0-5-66 0,-6 5-104 0,6-5-111 15,-7 1-141-15,7-4-188 16,-7 0-103-16,1 0-42 0,6 0-9 0</inkml:trace>
  <inkml:trace contextRef="#ctx0" brushRef="#br0" timeOffset="-173013.82">18671 13235 97 0,'0'0'528'15,"0"0"-91"-15,0 0-143 0,0 0-98 0,0 0-47 0,0 5-15 16,0-5 5-16,-6 3 20 0,6 4 26 0,-6-3 33 0,6 3 25 16,-6 4 13-16,-2 0-6 0,2 1-14 0,0 5-28 15,-1 1-29-15,-6 5-25 0,0-1-29 0,7 7-23 0,-8 1-14 16,2 2-4-16,-8 5-3 0,7 0 3 0,-7 3-1 0,8 1 0 15,-8-1 2-15,7 0-1 0,0 0-5 0,-6-3-2 0,5 0-8 16,1-1-5-16,0 1-8 0,0-4-7 0,7-4-12 16,-8 0-9-16,8-3-7 0,0-1-5 0,-1-3-6 15,0-3-3-15,7-1-2 0,0 1-3 0,0-5-4 0,0-3-4 16,0-3-14-16,0-1-22 0,0 0-24 0,0-3-28 0,0 0-26 16,7-4-36-16,-7-4-80 15,7-3-91-15,-1 0-72 0,0-8-65 0,2-4-68 0,-2 1-116 0,-6-4-90 16,6-3-33-16,-6 2 46 0</inkml:trace>
  <inkml:trace contextRef="#ctx0" brushRef="#br0" timeOffset="-172720.34">18274 13480 215 0,'-6'-3'566'0,"6"-3"-80"0,-7-3-117 15,1 6-59-15,6-1-15 0,0 1-4 0,-6-1-8 0,6 4-3 16,0-3-10-16,0 3-21 0,0 0-34 0,0 0-50 0,6 0-51 15,-6 0-39-15,13 3-20 0,-7 1-9 0,8-1 2 0,-2 4-2 16,2 5 7-16,5-1 6 0,1 0 2 0,0 7 1 16,-1 1 1-16,7-1 0 0,-6 4-2 0,6 0 3 0,-7 4-5 15,7 3-2-15,-6 0-3 0,-1 0-3 0,7 4-6 16,-6-3-9 0,-1 2-5-16,7-2-6 0,-6 0-8 0,0 3-4 0,-1-8-5 15,7 4-3-15,-6-3-2 0,-1-4-2 0,1 3-3 0,-2-2-11 16,-4-5-17-16,6 0-21 0,-7-3-24 0,-1-4-24 0,2 3-33 15,-2-6-80-15,-5-1-100 0,6-3-95 0,0-4-112 0,-6-4-180 16,6-3-77-16,-1-1-37 0,2-6-1 0</inkml:trace>
  <inkml:trace contextRef="#ctx0" brushRef="#br0" timeOffset="-172386.99">19095 13305 569 0,'-6'-7'804'0,"-1"0"17"0,0-1-95 0,1 5-202 0,0 0-164 15,-1-2-137-15,1 5-85 0,6-3-46 0,0 3-21 0,0 0-11 16,0 3-14-16,6 2-9 0,1-2-9 0,-1 4-3 16,0 4-1-16,8 0 0 0,-2 8 3 0,2-1-3 0,-8 0 6 15,7 4 3-15,0-4 4 0,0 5 0 0,1 2 0 0,-8 0 0 16,7 1-2-16,-7 0 0 0,1 3-1 0,-1 0-1 0,1 2-1 15,-1-3-2-15,0 1-4 0,2 1-3 0,-2-1-2 16,-6 1-3-16,6-5-3 0,1 1-5 0,-7-1-1 0,7 1-3 16,-7-1-1-16,6-2-4 0,-6-1 0 0,6 0-1 0,-6-4-1 15,7 4 0-15,-7-7-15 0,0-1-7 0,6 1-13 16,-6-5-16-16,0-2-21 0,7 3-10 0,-7-7-35 0,7 0-71 16,-1-1-78-16,0-6-83 0,1-1-88 0,0-7-109 0,-1-1-143 15,7 2-83-15,-7-5-15 0</inkml:trace>
  <inkml:trace contextRef="#ctx0" brushRef="#br0" timeOffset="-171903.61">19551 13207 465 0,'-6'-11'786'0,"-1"3"17"16,0 0-140-16,1 1-162 0,6 4-121 0,-6-1-109 0,-1 0-87 15,7 1-55-15,0 3-40 0,-7 0-16 0,7-4-17 0,0 8-14 16,0-4-14-16,0 3-3 0,0 5-12 0,0 2-4 0,0 2-2 16,0 6-3-16,7 1 0 0,-7-1 1 0,0 4 4 0,0 4-8 15,7-1 6-15,-7 5 3 0,6-1 4 0,-6 4-1 0,6 0 1 16,-6-1 1-16,0 9-1 0,7-5 0 0,-7 5 0 16,7 3-3-16,-1 0-1 0,-6-4-2 0,6 5-1 0,-6-2-3 15,7-3-2-15,-1 5-2 0,1-5-1 0,0-4 1 0,5 1-2 16,-4 0-1-16,4-4 2 0,1-1-2 0,0-2 2 15,6-1 0-15,-5-7 1 0,5 4 0 0,-6-8 1 0,7 0-1 16,-1-3-1-16,1-8 0 0,-7 0-2 0,7-3-1 0,-2 0-1 16,2-8-1-16,0 0 0 0,-1-3-1 0,7-4 1 0,-12-3 0 15,5-1 2-15,1-3 1 0,-8 3 1 0,8-8 2 16,-7 6-1-16,1-5 1 0,-8 0-1 0,6-4 0 0,2 1 1 16,-8-1-2-16,1-3 1 15,0-5 0-15,-7 2 1 0,6-1 1 0,-6-4 0 0,0 0 4 16,0-3 2-16,-6-4 0 0,-8 0 3 0,8 4 2 0,-8-4 1 15,-4 0 3-15,-2 4 6 0,-7-4 3 0,-5 6 4 0,-1-1 7 16,1 6 9-16,-1 0 7 0,-5-1 3 0,-1 9 2 0,-1 4-5 16,1-2-4-16,7 9-7 0,-7 3-9 0,-1 3-21 0,1 5-28 0,7 3-34 15,-1 0-33-15,1 3-43 0,6 1-103 16,-1 0-117-16,15-1-138 0,-2 0-218 0,8-3-92 0,6 0-45 0,0 0-10 16</inkml:trace>
  <inkml:trace contextRef="#ctx0" brushRef="#br0" timeOffset="-171568.09">19805 12587 398 0,'-6'-7'727'0,"-1"4"34"0,7-1-168 0,-7 0-135 0,7 4-90 31,0 0-73-31,0-4-72 0,0 4-50 0,0 0-36 0,0 4-41 16,0-4-32-16,0 8-22 0,0-1-16 0,7 3-8 16,-7 1-2-16,7 5-2 0,-7-2-2 0,6 4 2 15,0 4 3-15,-6 0 1 0,6 0 2 0,2 3-1 0,-2 2 0 0,0-2-3 16,1 1 0-16,0 3-3 0,-1-3-1 0,1 3-4 15,-1-3-2-15,0-1-3 0,2 5 1 0,-2-5-3 0,0-3-1 16,0 4-1-16,1-4-7 0,0 0-22 0,-1-7-13 16,-6-1-43-16,7 1-83 0,-1-4-90 0,-6-4-91 0,7-3-125 15,-7-4-188-15,7-4-75 0,-1-3-46 0,0-4 9 0</inkml:trace>
  <inkml:trace contextRef="#ctx0" brushRef="#br0" timeOffset="-171155.25">20150 12444 591 0,'-6'0'621'0,"-1"-3"-117"0,1 3-126 0,-1 3-72 0,0 1-44 16,1 0-25-16,0 3-20 0,-1 0-9 0,7 9-10 0,-7-6-20 15,7 9-30-15,0-1-36 0,0 0-33 0,0 0-26 0,7 8-11 16,-7-5-9-16,7 2-7 0,-1 3-4 0,0-4-4 15,1 3-2-15,0 1-4 0,6-4-3 0,-7 4-1 0,7-8-3 16,0 4-4-16,1-4-1 0,-2 0 0 0,1-3 0 16,0-4 1-16,6 0 1 0,-5 0-3 0,6-8 2 0,-8-3 0 15,8 0 2-15,-7-6 2 0,7-2 0 0,-7-7 2 0,6 1 5 16,-6-5 8-16,1 1 10 0,-2-4 12 16,1 0 12-16,-6-4 15 0,-1 4 19 0,1-3 7 0,-7-1 11 15,0 1 10-15,-7-1 3 0,7 0 4 0,-6 4 2 0,-7-3-5 16,6 3-11-16,-5 4-4 0,-8-4-13 0,0 7-10 0,7 0-14 0,-7 0-14 15,1 8-14-15,-7 0-13 0,6-1-9 16,0 8-7-16,1 0-6 0,6 4-4 0,-6 0-7 0,-1 3-11 0,7 4-15 16,0 0-23-16,0 1-27 0,7-2-29 0,-1 5-32 15,0 0-28-15,7-5-27 0,0 5-48 0,-6-3-80 0,6-2-80 16,0-2-84-16,0 2-147 0,0-3-101 0,6 1-55 0,-6-5-21 16</inkml:trace>
  <inkml:trace contextRef="#ctx0" brushRef="#br0" timeOffset="-169670.34">21837 13584 390 0,'0'0'604'0,"0"-4"-90"15,0 4-133-15,0 0-80 0,0 0-42 0,0 0-17 16,0 0-7-16,-6 4-6 0,6 3-8 0,0 0-13 16,-7 8-20-16,0 0-19 0,1 7-20 0,-1 7-27 0,-5 0-16 0,-2 8-10 15,-5 3-1-15,-1 4 2 0,0 4 2 0,-6 3 8 16,7 0 6-16,-13 8 11 0,6 3 2 0,-7 1 5 0,1 3 0 15,-8 3 0-15,1 1-1 0,0 3-5 0,0-3-5 16,-7 6-5-16,1-2-6 0,-1-1-4 0,1-3-5 0,-1-1-2 16,7-3-2-16,-6-3-2 0,11-5 2 0,-4-3 1 0,5-4-1 15,1-3-2-15,5-4-3 0,1-3-7 0,7-8-8 0,-1-1-10 32,8-7-12-32,-2-2-14 0,8-4-10 0,0-5-9 0,-1 0-7 15,0-7-4-15,7 5-4 0,-6-8-2 0,6-2-4 0,0 3 2 0,0-1 1 0,6-4-1 0,1 0 1 0,6 0 2 31,1-9 1-31,-2 7-2 0,8-10 1 0,-1 5 0 16,1-4-5-16,-1-4-12 0,1 1-23 0,0-1-33 0,-2 1-42 16,2-1-53-16,7 0-67 0,-9-3-75 0,2-1-69 0,7 1-125 15,-1-4-122-15,0 0-130 0,-1 0-160 0,1-3-64 0,7 2 9 16,-1-2 37-16</inkml:trace>
  <inkml:trace contextRef="#ctx0" brushRef="#br0" timeOffset="-169170.34">22652 14283 508 0,'0'-10'676'0,"0"2"-48"15,0 1-114-15,-8 0-79 0,8-1-56 0,0 5-47 0,-6-5-49 16,-7 8-38-16,6-3-35 0,-6 3-56 0,-6 3-40 16,0 5-23-16,-1 3-10 0,0 0 0 0,-5 3 3 0,-2 1 8 15,1 7 7-15,0 1 4 0,0-2 0 0,0 5-3 0,7-5-9 16,-1 6-11-16,0-2-10 0,7 1-12 0,7-1-11 0,0-3-13 16,-2 4-5-16,8-4-4 0,8-1-4 0,-2-3-3 15,0 2 0-15,7-2-1 0,1-4 7 0,-2 1 1 0,8 0-2 16,6-5-4-16,0-2-4 0,1-1-2 0,5 1-2 0,1-5-4 15,-1 1-7-15,1-1 0 0,-1-3 1 0,1 0 1 16,-1 0 0-16,1 0-1 0,-1 4 0 0,-6-4-1 0,1 0 0 16,-8 3 0-16,0 1 0 0,-6 0-2 0,1 0 0 0,-8 2 0 15,0 3 2-15,-6-2 1 0,-6 8 2 0,-7-1 6 0,0 1 10 16,0 3 15-16,-13 4 18 0,0-4 21 0,-7 5 21 16,-6-2 20-16,1 1 25 0,-9 0 16 0,2 0 16 0,-1-4 11 15,1 4 10-15,-1-2 8 0,7-6 10 16,0 0 16-16,0-3 6 0,12 4-105 0,2-8-127 0,-1 0 0 0,6 1 0 0,7-5 0 15,0 1 0-15,0 0 0 0,7-4 0 16,-1 0 0-16,0 0 0 0,7 0 0 0,0 0 0 0,0-4 0 16,7-3 0-16,0-1 0 0,-1-2 0 0,1 2 0 0,-1-3-116 15,0 0-538-15,1-3-202 0,0 0-263 0,-1 2-105 16,0-3-25-16,2 0 34 0,-2 5 84 0</inkml:trace>
  <inkml:trace contextRef="#ctx0" brushRef="#br0" timeOffset="-161781.51">6199 16343 203 0,'0'-3'364'0,"-6"-3"-124"16,6 3-105-16,0 0-60 0,-6-1-30 0,6 0-13 15,0-3 0-15,-7 3 4 0,7 1 4 0,0-1 8 0,0 1 7 16,-7-1 3-16,7 4 1 0,-6-4 1 0,6 4-3 0,-6-4 0 16,6 4 3-16,0-3 1 0,-7 3 1 0,1-4 3 15,6 0 5-15,-7 4 9 0,0 0 14 0,7-3 19 0,-6 3 14 16,6 0 22-16,-6-4 15 0,6 4 10 0,-7 0 7 0,0 0-4 15,-5 0-11-15,-1 4-15 0,-1-1-21 0,-6 1-22 0,2 3-16 16,-9 1-12-16,1 3-11 0,-6 3-7 0,5 0-5 16,-5 6-4-16,-7-2-4 0,7 4-4 0,-1 0-1 0,1 3-5 15,-1-3 0-15,7 5-5 0,0-2-3 0,-1 4-2 0,1-4-1 16,7 5-1-16,-1 3-2 0,1-4-4 0,6 4 0 16,0 4 1-16,0-5 1 0,6 2 0 0,7 2-4 0,0-2-1 15,0 1 4-15,7-1 2 0,6 3-2 0,0-5 0 0,7 1 0 16,-1 1 1-16,1-2 2 0,6-2-4 0,6-1-2 0,-5-4-3 15,5 2 0-15,7-6-3 0,-7 1-1 0,7 0-3 0,1-7-2 16,-1 3-2-16,6-7-1 0,-5 0-2 0,-1-4 0 0,6 1 0 16,-6 0-1-16,0-5 0 0,-6 1-1 0,6-4-2 0,-7 0-4 15,1 0-8-15,-1 0-11 0,-6 0-13 0,7-4-15 0,-7-3-20 16,-6 3-47-16,6-4-86 0,-7 1-86 0,1 0-85 16,-7-4-101-16,0-4-168 0,0 1-77 0,-7-5-47 0,1 1 3 15</inkml:trace>
  <inkml:trace contextRef="#ctx0" brushRef="#br0" timeOffset="-161352.18">6643 16544 247 0,'0'-4'520'0,"0"1"-125"0,0-1-157 0,0 4-98 0,0-4-49 16,6 4-26-16,-6 0-11 0,0 0-5 0,0 0-1 0,0 0-2 16,0 0 0-16,0 0-3 0,0 0-2 0,0 0 0 15,0 0 6-15,0 0 16 0,0 4 18 0,-6-4 23 0,6 0 27 16,0 4 25-16,0-4 21 0,-7 3 12 0,0 5 4 0,1-1-6 16,-7 0-12-16,6 0-16 0,-6 4-23 0,7-3-28 15,-7 3-24-15,0 0-20 0,0 3-14 0,0 2-11 0,0-2-7 16,-7 4-7-16,8 0-3 0,-2 1-1 0,1-5-1 0,0 5 0 15,0-1-1-15,1 1-3 0,-2-5-2 0,8 0-1 0,-1 5-4 16,0-4 2-16,1-1-2 0,6-2-2 0,0 2 0 0,0 0 0 16,0 2-3-16,6-7 0 0,1 7 3 0,0-1-3 15,5-4-1-15,2 3-1 0,-1-3 1 0,0 4-2 0,6-4 2 16,-5 3 0-16,5-3-2 0,7 3-1 0,-6-2 3 0,6-4 0 16,-7 3-2-16,7-4 1 0,0-4 0 0,0 5 0 0,1-8-1 15,5 3 0-15,-7-3-1 0,2-3 0 0,5 3-1 0,1-8-2 16,-7 1-7-16,6 0-11 0,-6 0-29 0,1-4-82 0,-1-1-100 15,0-2-105-15,-7-1-138 0,1 0-178 0,0-3-97 0,-14 4-50 16,0-5-5-16</inkml:trace>
  <inkml:trace contextRef="#ctx0" brushRef="#br0" timeOffset="-160958.31">6917 16419 172 0,'0'-7'495'0,"6"3"-132"0,6-3-154 0,-5 3-93 0,0 1-48 15,6-5-22-15,-1 5-11 0,2 3-2 0,6-4 0 0,-8 4 5 16,8 0 6-16,5 0 9 0,-5 4 12 0,7-1 15 0,-1 5 20 16,0-1 19-16,6 4 21 0,-5 4 19 0,-2 3 21 15,7 0 22-15,-5 9 15 0,5 1-3 0,-6 5-7 16,1 4-14-16,-1 3-15 0,-7 1-20 0,1 7-22 0,-1-5-29 16,-6 4-25-16,1 5-15 0,-8-5-11 0,7 5-7 0,-7 3-7 15,-6-7-5-15,7 3-5 0,-7-4-4 0,0-2-4 0,6-2-6 16,-6-2-6-16,0-5-2 0,0 1-4 0,7-8-3 0,-1 4-8 15,-6-3-11-15,6-5-20 0,8-6-43 0,-8-1-93 0,8-4-100 16,-2-3-97-16,1-3-124 0,7-5-184 0,6-3-84 0,-6-7-40 16,5 0 11-16</inkml:trace>
  <inkml:trace contextRef="#ctx0" brushRef="#br0" timeOffset="-160746.96">8414 16636 48 0,'0'0'665'0,"6"0"8"0,1 4-64 16,0-1-204-16,5-3-150 0,2 4-114 0,-1-1-70 0,6-3-33 16,0 0-18-16,1 0-13 0,6 0-21 0,1-3-35 15,-1-1-45-15,6 4-48 0,1-7-55 0,-1-1-83 0,-5 2-137 16,-2 1-111-16,1-2-60 0,-6 3-8 0</inkml:trace>
  <inkml:trace contextRef="#ctx0" brushRef="#br0" timeOffset="-160555.45">8590 17052 284 0,'-6'16'666'0,"-2"-1"4"0,2-1-157 16,6-3-171-16,-6-4-122 0,6 4-78 0,6-7-32 0,-6 3-2 15,6-7 8-15,8 4 9 0,-1-4 4 0,0-4 2 0,6 1-1 16,7-5-15-16,0-3-25 0,1 4-29 0,5-8-22 0,1 5-15 15,-1-5-11-15,1-1-4 0,-1 6-7 0,-6-1-13 0,7 0-43 16,-7 4-77-16,-6-4-86 0,-1 7-90 0,1 0-125 16,-8 1-175-16,2-1-105 0,-1 4-40 0,-7 4 10 0</inkml:trace>
  <inkml:trace contextRef="#ctx0" brushRef="#br0" timeOffset="-158995.68">10616 15778 137 0,'0'-3'388'0,"0"3"-111"0,0 0-106 0,0 0-63 16,0 0-34-16,-8-3-15 0,8 3-11 0,0 0-1 0,0 0 2 15,0 0 6-15,0-6 3 0,0 6 4 0,0 0 1 16,-6 0 7-16,6-3 12 0,0 3 11 0,0 0 17 0,0-3 17 15,0 3 13-15,0 0 12 0,0 0 7 0,0 0 0 0,0 0-7 16,0 0-11-16,0 0-19 0,0 0-19 0,0 3-19 16,0-3-16-16,0 0-14 0,0 0-10 0,0 0-7 0,0 3 1 15,0 3 8-15,0 0 12 0,0 5 7 0,0 0 4 0,0 0 3 16,0 4 2-16,0 3 5 0,6 0-6 0,-6 4-9 0,0 4-11 16,8 0-9-16,-8 3-4 0,6 4 0 0,-6 3-3 15,6 2-7-15,-6 2-4 0,0 3-1 0,7 2-4 0,-7-1-1 16,0 3 0-16,0 2-6 0,-7-3 0 0,7 2-1 0,-6-1 2 15,0 1 4-15,-2 0 4 0,2-3 1 0,6-6 1 0,-6 1 2 16,-7-6 2-16,6-1 2 0,1-4-2 0,6-7-4 0,-7-4-4 16,1 0-1-16,6-6 1 0,0-2-1 0,0-2 0 0,-6-1 0 15,6-4 0-15,0 1 2 0,0-4 0 0,6 3-2 16,-6-3 0-16,0 0 1 0,6 0 2 0,1 0 0 0,-1 0 1 16,14-3 1-16,-8-1 1 0,15-3 2 0,-1-4 0 0,0 4-7 15,7-4 0-15,-1 0-1 0,7 0-3 0,1 0-3 0,-2 0-4 16,1-4-2-16,0 5-2 0,7-1 4 0,-7-5-4 0,7 5-4 15,-1 1-2-15,-6-1 0 0,7 3 0 0,-7-3-1 0,0 0 0 16,1 4 0-16,-8 0 0 0,1 0 2 0,-1-1-1 0,-6 5 1 16,0-1-1-16,-7 0-6 0,-5 0 4 0,-1 4 3 15,-1-3-1-15,-5 3-2 0,0 0 2 0,-1-4 0 0,0 4 2 16,-6 0 6-16,8 0-5 0,-8 0-2 0,0 0 0 16,6 0 0-16,-6 0-2 0,0 0-6 0,0 0-18 0,0 0-24 15,0 0-30-15,6 0-30 0,-6 0-63 0,7 0-125 0,-1-3-126 16,7 3-188-16,0-4-115 0,1 1-81 0,-2-5-30 15,2 0-9-15</inkml:trace>
  <inkml:trace contextRef="#ctx0" brushRef="#br0" timeOffset="-158693.97">12165 16170 730 0,'-12'4'746'0,"5"-4"7"0,0 0-221 0,1 3-180 0,0-3-133 0,6 0-96 16,0 0-60-16,0 0-34 0,0 4-16 0,6-4-8 16,7 3 0-16,0-3 0 0,0 4 2 0,0-4 4 15,6 0 4-15,1 4 5 0,0-4 4 0,5-4 2 0,-5 4 4 0,6 0 2 31,-6-4 1-31,5 4-3 0,-5-3-1 0,7 3-2 16,-9 0-3-16,2 0-6 0,0 0-3 0,-1 0-4 16,-5 0-4-16,5 0-4 0,1 3-13 0,-8-3-40 0,2 4-68 15,-2-4-71-15,-4 4-70 0,-2-4-74 0,0 0-93 0,1 0-164 16,-1 0-77-16,-6 4-19 0</inkml:trace>
  <inkml:trace contextRef="#ctx0" brushRef="#br0" timeOffset="-158517.94">12374 16423 509 0,'0'4'627'0,"-6"-1"-81"0,6-3-185 16,0 4-129-16,0-4-85 0,6 0-47 0,0 4-21 0,1-4 0 15,6 0 10-15,0-4 7 0,7 4 7 0,-1 0 1 0,1-4-5 16,6 1-11-16,-7-1-15 0,7 0-19 0,0-3-17 16,0 7-19-16,1-7-49 0,-1 3-76 0,0 0-81 0,6-3-102 15,1 0-195-15,-1-1-111 0,1 1-74 0,-7 0-35 0</inkml:trace>
  <inkml:trace contextRef="#ctx0" brushRef="#br0" timeOffset="-157960.28">14907 15343 365 0,'-12'0'608'0,"12"3"-80"0,-8-3-160 16,2 0-101-16,0 4-52 0,-1-4-38 0,7 0-22 0,0 4-12 15,-6-1-1-15,6 1 12 0,0 3 9 0,0 4 1 0,0 4-6 16,0 3-9-16,6 7-13 0,1 1-10 16,-7 4-14-16,6 3-20 0,0-1-17 0,2 1-11 0,-2 8-4 0,0-5-1 15,1 5 2-15,-1 2-1 0,1-2 4 0,-1 3-4 0,7 3-8 16,-6-2-1-16,6-5-6 0,-7 4-4 0,1-5-4 0,6-2-3 16,0-3-5-16,-7-5-1 0,1 0 0 0,6-3-2 15,-7 0-1-15,2-4-2 0,-2-4-5 0,0-4-3 0,1 1-4 16,-7-4-2-16,6 0-3 0,-6-4-5 0,0-4-17 0,0 6-27 15,0-6-33-15,0-3-47 0,0 4-125 0,0-8-147 32,-6 1-209-32,6 0-129 0,-13-9-93 0,-1 1-34 0,2-4 0 15</inkml:trace>
  <inkml:trace contextRef="#ctx0" brushRef="#br0" timeOffset="-157498.68">13350 16863 115 0,'-32'7'791'0,"7"0"24"0,-8-3 8 15,13 0-213-15,-6-1-187 0,13 1-143 0,0-1-109 0,0 1-65 16,7-4-35-16,-1 3-18 0,0-3-6 0,7 0-5 0,7 0 1 16,0 0-2-16,5-3 0 0,8-1-5 0,7 1 1 0,5-1 1 15,7-3 0-15,0 0 0 0,13-4 6 0,-1 0 2 0,2 0 2 16,12 0 5-16,-6 0-1 0,13-1 3 0,-1-2 2 0,7 3 6 0,7-1-3 16,0-2-2-16,6 3-1 0,0 1-1 0,0-2 1 0,1 1 3 15,11 4 9-15,-5-4 3 0,7 0 3 0,5 0 2 16,-5 0 0-16,11 4-2 0,2-4-3 0,-1 0-8 15,7 1-15-15,-1 1-9 0,1-2-9 0,6 0-8 0,-6 0-3 16,7 4-4-16,-1-4-4 0,0 0-3 0,-6 4-2 0,-1 0-3 16,-11-1 0-16,-2 1-2 0,-6 3-2 0,-12 1-1 0,-8-1-1 15,-12 0 2-15,-7 1 0 0,-14 3 1 0,-5-4-1 16,-7 4 0-16,-13 0 0 0,-6 0-1 0,-1 0-1 0,-5 0-3 16,-8 0-6-16,-6 4-15 0,0-1-26 0,-12 1-39 0,-2 0-45 15,-12 3-42-15,0 4-52 0,-7-4-108 0,-6 4-122 16,-6-3-130-16,-1 2-200 0,-13 1-73 0,1 0-24 0,-7 0 9 15</inkml:trace>
  <inkml:trace contextRef="#ctx0" brushRef="#br0" timeOffset="-156528.49">13136 17819 37 0,'-7'0'383'0,"7"0"-76"16,0 0-82-16,0 0-64 0,0 0-39 0,0 0-25 0,0 0-13 15,0 0-2-15,0 0 3 0,0 0 8 0,0-4 13 0,0 0 17 16,0 1 22-16,7-4 23 0,-7-1 22 0,0 1 16 0,0 0 8 16,0 4 3-16,0-3-10 0,0 3-20 0,0 3-25 0,0-3-31 15,0 3-31-15,0 0-27 0,7 0-18 0,-7 3-17 16,0 0-8-16,6 6-6 0,0 2-5 0,1 0 1 0,0 7 4 16,5 0-2-16,1 4 1 0,7 4 1 0,-6-1-1 15,11 5 0-15,-5-1 2 0,6 0-5 0,0 0-3 16,-1 2 2-16,9-3-1 0,-9 2-1 0,7-5-2 0,2 1 0 15,-9-5-1-15,1 1 5 0,1 1-2 0,-1-8-1 16,0-1 0-16,-7 1-1 0,1-4 3 0,-8-4 3 0,8 1 4 16,-13-5 9-16,6 1 12 0,-6-8 9 0,-1 1 7 15,0-5 4-15,-6-7 1 0,0-3 3 0,0-4-1 16,-6-3-7-16,0-2-9 0,-7-5-8 0,6-5-8 0,-6 1-8 16,-7-5-4-16,8 1-8 0,-8-8-4 0,1 0-5 15,-1 1-5-15,0-4-6 0,-6-1-2 0,7 1-1 0,-1 4-1 16,1-5-1-16,-1 8-2 0,6 1 1 0,2 2 1 0,-1 1 2 15,6 3 1-15,7 4 1 0,0 5-1 0,7-3-2 0,0 2-1 16,5 4 0-16,8-1 1 0,0 1 1 0,-1 2 0 0,13 1 1 16,-5 0 3-16,11-3 2 0,2 6 0 0,-1-2 1 0,0-2 1 15,7 5-3-15,-1 0 2 0,7-1-1 0,0 1 0 0,0 0-3 16,1 0-2-16,-1 3-2 0,0 1-1 0,0-2 0 16,0 6-6-16,-7-5-1 0,2 4-3 0,-9 0-2 0,1 4-1 15,-6-1 2-15,-1 1-4 0,-6 0 5 0,-6-1 5 0,-1 4 2 16,-5 1 6-16,-2-1 5 0,-5 4 4 0,0-3 3 0,-1 3 8 0,1 0 1 15,-7 0 0-15,0 0 0 0,0 0 0 0,6 0-2 16,-6 0-2-16,0 0-3 0,0-4-3 0,-6 4-2 0,6 0-3 16,0 0-3-16,0 0-8 0,0 0-9 0,0 0-16 0,0 0-17 15,0 0-23-15,6 0-27 0,-6 0-57 0,0 0-84 0,0 0-79 16,0 0-72-16,0 4-82 0,0-1-146 0,0 1-81 0,-6 3-53 16,-1 1 7-16</inkml:trace>
  <inkml:trace contextRef="#ctx0" brushRef="#br0" timeOffset="-155907.93">14054 17478 238 0,'-6'0'539'0,"6"0"-105"31,-7 0-128-31,7 0-95 0,0 0-58 0,0 0-39 0,0 0-21 0,0 0-15 15,7-8-9-15,-7 5-3 0,6-8-4 0,7 4-3 16,0-7 1-16,1 2 6 0,-2-3 10 0,8 0 13 0,-1 1 12 16,1 3 11-16,-7-3 10 0,6 2 7 0,1 5-5 0,-1 0-10 15,1-1-15-15,0 5-16 0,-7 3-12 0,7 3-11 0,-8 1-13 16,8 3-13-16,-7 4-2 0,-1 5-3 0,2 1 0 0,-2 6 2 16,-4-2-1-16,-2 5-4 0,0 3-1 0,1 1-3 15,-7-1-2-15,0 0-3 0,-7 4-4 0,1 1 1 0,0 2 4 16,-2 1 2-16,-10-1-1 0,4-4 2 0,-5 6 4 0,-7-5 0 15,0 0 3-15,-1-4 0 0,1-3 1 0,0-4 1 16,7-4 8-16,-7 0 2 0,13-3 1 0,-7-4 1 16,7-4 2-16,0-3 1 0,7-1-5 0,-8-3-6 0,14-3-8 15,-6-4-5-15,12-1-7 0,-6-3-3 0,8-3-7 16,4-1-4-16,1 0-1 0,0-3 1 0,7 4-2 16,-1-2 1-16,7 6-1 0,-6-1 0 0,-1 3-1 0,7 1-1 15,-6 0 1-15,-1 3-1 0,7 0 4 0,-6 4-2 16,7 0 0-16,-1 4 2 0,-7 0 0 0,7-1 1 15,6 5-1-15,-5-1 0 0,-1 0-3 0,0 4 2 0,-1-4 1 16,1 4-1-16,1 1 0 0,-1-1 1 0,0-4 1 16,-7 4-1-16,7-4 0 0,-6 1-3 0,-7-1-3 15,0 0-5-15,0-3-10 0,0 0-13 0,-6-1-28 0,-1 1-63 16,0 0-90-16,2-4-89 0,-8 0-96 0,6 0-137 16,-6 0-153-16,0 0-76 0,0 0-22 0</inkml:trace>
  <inkml:trace contextRef="#ctx0" brushRef="#br0" timeOffset="-154077.36">15396 17152 187 0,'-6'0'520'0,"6"-4"-93"0,0 4-129 0,-8 0-84 0,8 0-44 16,0-3-19-16,0 3-9 0,-6-4-2 0,6 4-2 0,0 0-4 16,0-4-9-16,0 4-13 0,6 0-18 0,-6-3-20 0,0 3-17 15,0 0-13-15,8-4 2 0,-8 4 16 0,6 0 19 0,6-4 17 16,-4 4 12-16,-2 4 9 0,7-4 4 0,0 7 0 16,0-3-10-16,-1 3-24 0,2 4-21 0,6 4-20 0,-7-1-13 15,7 6-11-15,-8-3-4 0,8 5-5 0,-7 0-1 0,-1 4 0 16,2-4-1-16,-2 1 1 0,2-5-2 0,-1-1-1 0,-7 6 4 15,1-5 3-15,0 4 2 0,-1-4 1 0,0 4 1 0,-6-8 2 16,0 5 1-16,6-5 3 0,-6-2 0 0,0-1 0 0,0-4 0 16,0-3-2-16,0 3 3 0,0-3 4 0,0-1 5 0,0-3 4 15,0 0 8-15,0 0 11 0,0-3 10 0,0 3 13 0,0-4 1 16,0 0-3-16,0-3-4 0,0 0-9 0,0-4-12 0,-6-1-12 16,6-2-15-16,0 0-13 0,0-5-8 0,0 1-5 0,6-1-2 15,-6-3-1-15,8 1-1 0,-2-2 0 0,0-2-1 16,1 3-1-16,-1 0 0 0,1-4-1 0,6 8 1 0,-7-1-1 0,1 1-1 15,6 1 2-15,-7 5 0 0,1-3 1 0,0 4-1 0,6 4 1 16,-7 0-2-16,0-1 0 0,1 5-1 0,0-1 1 0,-1 0 0 16,8 4-1-16,-8 4 2 0,0 0-1 0,7 7 2 0,-6 0 1 15,6 3 1-15,-7 4 0 0,8 5 0 0,-8-2 2 0,7 5-1 16,-7 3 1-16,7 1-1 0,-6 0-1 0,-1 2 0 16,8-3 0-16,-2 5 1 0,-5-1-2 0,0-4 0 0,6 0-1 15,-1 0-1-15,-5 1 2 0,0-4-1 0,-1-1 1 0,7 1 0 16,-6-4-1-16,-1-4-5 0,1 4-9 0,-1-4-17 0,1-2-24 15,-1-2-30-15,1 0-30 0,-1-3-42 0,0-3-94 0,2-5-108 16,4 1-106-16,1-11-130 0,-6-1-141 0,6-6-66 16,-1-1-22-16,2-4 15 0</inkml:trace>
  <inkml:trace contextRef="#ctx0" brushRef="#br0" timeOffset="-153456.56">16359 17052 228 0,'-6'0'731'15,"6"0"20"-15,-6 0-116 0,6 0-175 0,0 0-136 0,0 0-107 16,0 0-77-16,0 0-54 0,0 0-31 0,6-3-14 0,0 3-6 16,8 0-4-16,-1-3 0 0,-1-1-2 0,8 4-3 15,0-4-4-15,-1-3-5 0,1 3-4 0,0 1 0 0,-1-4-1 16,1-1-3-16,0 1 1 0,-2-1 1 0,2 1 0 0,-7 4 2 15,1-5 4-15,-2 1 3 0,2 3 3 0,-8 1 4 0,0-1 4 16,1 4 4-16,-1-4 5 0,-6 4 0 0,7 0 4 0,-7-3-2 16,0 3 0-16,0 0-2 0,0 0-3 0,0 0-6 0,0 0-3 15,0 0-6-15,0 3-4 0,0 1-3 0,-7 0-3 0,7 7-4 16,-6-4-2-16,-1 7 1 0,7 5-2 0,-6-1 4 0,0 9-1 16,-2-2 2-16,2 4 2 0,0 0 2 0,0 8 2 0,-2-4 2 15,2 3 1-15,-7 5 0 0,7-1 1 0,-1-3 0 16,0 3 0-16,1-4 0 0,0-3 1 0,0 1-5 0,6-5 1 15,0 0-4-15,-8-3-1 0,8-1-1 0,0-6-1 0,0-1-2 16,8-7-1-16,-8 0 0 0,0 0 1 0,0-7 1 0,0-1 2 16,6-3 1-16,-6 0 1 0,6-7 2 0,-6 0 3 0,6-8-2 15,1 0-1-15,0-3 0 0,-1-1-3 0,1 1-4 0,-1-4-2 32,0-3-2-32,2 2-4 0,-2-2 0 0,0-1 0 0,0 5 1 15,2-5-9-15,-2 4 7 0,-6 0 4 0,6 4 4 0,1-1 0 16,-1 1 1-16,1-1-1 0,-7 5 0 0,7-1 9 0,-1 4-6 15,-6 4-4-15,6 0-4 0,-6-1-1 0,0 4-1 0,0 4-1 16,6 0 0-16,-6 0 0 0,8 4 9 0,-2 0 0 0,0 7 2 16,1-4 4-16,-1 8 2 0,8-1 3 0,-8 5 1 0,7 4 0 15,0-2-5-15,0 1-1 0,0 0-1 0,0 3-1 16,0-2-3-16,6 2-2 0,-5 1-1 0,-1-1-2 0,6-3-1 16,-6 4-2-16,1-4 0 0,-2 3 0 0,1-6-2 0,1 3 1 15,-2-4 0-15,2 1-1 0,-8-1-3 0,0-3-1 0,8-1-6 16,-8-3-7-16,1-1-13 0,-1 2-18 0,0-4-22 0,1 3-19 15,-7-4-16-15,7-7-26 0,-7 0-61 0,6-4-84 0,0-3-79 16,1-4-88-16,-7 1-128 0,7-6-120 0,-1-2-69 0,-6-1-28 16</inkml:trace>
  <inkml:trace contextRef="#ctx0" brushRef="#br0" timeOffset="-152851.26">17265 16874 343 0,'-7'-7'798'0,"1"7"16"15,6-4-53-15,-7 4-200 0,7 4-172 0,0-1-158 0,0 4-103 16,0 4-58-16,7 0-29 0,-1 4-13 0,1 0-8 0,6 3-4 16,-7 0-1-16,8 4-2 0,-2 0-3 0,2 0-3 0,-1-1-5 15,7 6-1-15,-8-2 0 0,1-3-1 0,0 4 1 0,6-4 0 16,-5 0-1-16,-1-3 2 0,-6-1 2 0,5-4 2 0,1 1-1 15,-6 0 4-15,0-4 3 0,-1-4 3 0,0 4 5 0,-6-4 6 16,7-3 6-16,-7-1 8 0,0 1 6 0,0 0 8 0,0-4 10 16,0 3 7-16,0-3 3 0,-7 4 1 0,1-4 1 0,0 5-3 15,-8-3-6-15,8 6-7 0,-7 0-8 0,0-1-8 0,0 3-7 16,-1-2-5-16,2 7-8 0,-1-5-3 0,-1 5-2 0,8 0-3 16,0 0-5-16,0 2-1 0,-2-1-1 0,2 2-2 0,0 0 0 15,-1 0-2-15,7 1-5 0,0-1-1 0,7 0-7 0,-7 0 1 16,6-2 2-16,0-2-2 0,2 1 0 0,4-1 0 15,-6-3-2-15,8 0-3 0,-8 0 4 0,7-3-9 0,-7-1-8 16,8-4-8-16,-1 1-2 0,0-4-2 0,0-4-2 0,0 1 2 16,-6-4 4-16,5-4 4 0,2 0 7 0,-2 0 7 0,-5-4 4 15,-1-3 5-15,8 0 3 0,-8-1 2 0,0 1 2 0,2-1 0 16,-8-3 6-16,6 4 1 0,-6-4 3 0,0 3 2 0,0 1 4 16,0 0 3-16,0 3 6 0,-6 1 4 0,6-1 2 0,0 4 0 15,-8 0-1-15,8 0-2 0,-6 0-2 0,0 4-2 0,6 0 1 16,0-1-8-16,-7 4-5 15,7 2-3-15,0-3-3 0,0 5-5 0,0-4-2 0,0 4-1 0,7 0-5 0,-7 4 0 0,6 3 2 16,0-3 0-16,2 4 1 0,-2 3 2 0,0-1 1 0,0 5 0 16,8 0 1-16,-1-1 0 0,-1 5-1 0,2-1 2 0,-2 0-1 15,2 0 1-15,-1 5 0 16,7-5-1-16,-8 0-2 0,8 1 1 0,-7-1-1 0,7-3-2 0,-1-1-1 0,0 1-5 0,-5-4-5 16,5 0-8-16,-6 0-11 0,6-4-12 0,-5 1-16 0,5-1-15 15,-5-3-14-15,4-4-12 0,-4-4-18 0,-1 0-40 16,0-7-63-16,-6 4-65 0,5 0-60 0,-6-4-63 15,-6 0-88-15,8-5-154 0,-8 2-75 0,-8 0-13 0,8 3 41 0</inkml:trace>
  <inkml:trace contextRef="#ctx0" brushRef="#br0" timeOffset="-152502.47">17649 16830 657 0,'0'-11'737'0,"6"-4"5"15,-6 4-210-15,14-3-166 0,-8-2-131 0,7 5-102 0,7-3-60 0,-8 3-33 16,8 1-16-16,0-2-9 0,-1 5-6 0,1-1-5 16,0 5-2-16,-1-1-2 0,1 4 0 0,-8 0 0 0,2 7 4 15,-1-3 10-15,-7 7 17 0,1 4 16 0,0 3 13 0,-7 0 9 16,-7 5 10-16,0 2 8 0,1 1 6 0,6-1 4 0,-7 5-2 15,1-4 0-15,-1 3 2 0,0-4 2 0,1 1 3 0,6-4-3 16,-6 0-6-16,6 1-9 0,6-9-11 0,-6 4-9 16,6-4-12-16,1-3-6 0,0 0-7 0,6-3-2 0,-7-1-4 15,8-3 2-15,-2-4 2 0,8 0-1 0,-7-4-1 0,7 0-2 16,-2-3-4-16,2-4-4 0,7 0-2 0,-8-4-8 0,7-3-4 16,-6 4-8-16,6-9-5 0,-6 5-9 0,5-4-13 0,-5 0-19 15,6 0-23-15,-13 4-23 0,0 0-26 0,0-1-28 0,0 5-66 16,-13 3-92-16,0 0-93 0,0 3-112 0,-7 1-182 0,-6 3-73 15,1 4-43-15,-14 8-18 0</inkml:trace>
  <inkml:trace contextRef="#ctx0" brushRef="#br0" timeOffset="-146889.07">19760 16548 502 0,'-20'3'531'0,"0"1"-143"15,1 0-99-15,5-1-54 0,-4 1-17 0,4 3 5 16,-5-3 15-16,-1 3 13 0,0-3 13 0,1 3-8 0,6 0-28 15,0-3-23-15,-7 0-30 0,14 3-33 0,-7-2-27 0,6-3-14 16,1 2-10-16,-1-4-6 0,1 4 0 0,6 0-4 16,0-4-3-16,-6 4-6 0,6-4-5 0,0 3-10 0,0-3-9 15,6 0-5-15,-6 0 2 0,6 4 8 0,7-1 6 0,1-3 8 16,5 4 7-16,0-1 6 0,1-3 3 0,13 4 2 0,-7-4-2 16,7 0-10-16,-1-4-8 0,7 1-10 0,0-1-6 15,-1-3-8-15,9 4-4 0,-2-5-7 0,1 0-8 0,-1 1-3 16,7 0-5-16,-6-1-2 0,0 1-2 0,0 3-2 15,-1 1-2-15,-6-1-2 0,0 0 0 0,-6 1-2 0,-1 3-1 16,-5 0-1-16,-2 0-1 0,-5 0-1 0,-8 3 0 0,8-3 0 16,-13 0 2-16,0 0 0 0,5 0 1 0,-12 0 2 0,7 0 2 15,-7 0 1-15,6 0 1 0,-12 0-1 0,6 0-2 0,-7 0-10 16,1 0-16-16,0-3-25 0,-1 3-37 0,-6 0-44 16,-1-4-44-16,2 4-43 0,-1-4-84 0,0 1-106 15,0-1-92-15,-1-3-98 0,2 0-142 0,-2-4-69 0,-5 3-25 16,6 1-2-16</inkml:trace>
  <inkml:trace contextRef="#ctx0" brushRef="#br0" timeOffset="-146602.84">19896 16973 151 0,'-6'11'795'0,"0"-4"16"0,-2 0 10 0,8 0-222 0,0 1-172 15,0-4-166-15,0 3-115 0,8-4-60 0,4 5-32 0,-6-5-12 16,14 1-6-16,0 0-2 0,5-4 1 0,2 0 1 0,5-4-1 15,1 0-1-15,6-3 1 0,7 0 3 0,0-4 1 0,5 0-1 16,1 0 0-16,1 0-2 0,-2-4-2 0,8 1-3 0,-7-1-2 16,7-3-3-16,0 2-5 0,-8 2-2 0,-5 3-3 0,-1-3 0 15,2 3-3-15,-9 3-2 0,-5 1-3 0,-7 0-3 0,-6 3 0 16,-1 0-1-16,1 1 3 0,-8-1 4 0,-4 4 9 0,-2-4 8 16,0 4 10-16,1 0 6 0,-7 0 4 0,0 0 1 0,0 0-2 15,-7 4-14-15,-5-4-28 0,4 4-36 0,-4-1-40 0,-8 1-48 16,7 0-109-16,-7-1-122 0,2 1-134 0,4 0-183 0,1-4-97 15,-7 0-55-15,2-4-24 0</inkml:trace>
  <inkml:trace contextRef="#ctx0" brushRef="#br0" timeOffset="-125075.22">22605 16097 162 0,'0'-4'419'15,"-6"0"-109"-15,6-3-111 0,0 4-70 0,-6-1-37 0,6 1-18 16,0-1-6-16,0 0-2 0,0 1 0 0,-7-2 0 16,7-1 0-16,0 1 2 0,0 2 2 0,0-5 5 0,-7 5 11 15,7-1 21-15,0 1 24 0,0-1 34 0,0 1 32 0,0-1 23 16,-6 4 10-16,6-4 0 0,0 4-8 0,0 0-18 16,0-4-24-16,0 4-30 0,0 0-37 0,0 4-25 0,0-4-13 15,-6 4-9-15,6 0-6 0,0-1 0 0,-7 4 1 0,7 4 2 16,0 1 3-16,-7 2 0 0,7 4 1 0,0 1-1 0,0-1 1 15,0 4-2-15,7 4 1 0,-7-5-2 0,0 5 1 16,7 0 3-16,-1 3 3 0,0 1 8 0,8-1 5 0,-8 4 2 16,0 0 1-16,7 0 1 0,-6 3 0 0,0 1 2 0,-1 3-3 15,0 0-7-15,2-3-8 0,-2 0-5 0,0 3-6 0,-6-3-3 16,6-5-7-16,1 2-9 0,-7-1-7 0,7 0-5 0,-7-4-4 16,0-3-5-16,6-1-4 0,-6-6-6 0,0 3-2 0,0-8-2 15,0 1-4-15,0-1-1 0,7-6-1 0,-7-1-1 16,0 0 0-16,0-4-1 0,0 3-8 0,0-6-10 0,0 0-19 15,6-6-30-15,-6 6-50 0,6-6-55 0,-6-2-51 0,8-6-57 16,-2-5-99-16,0-2-103 0,7-5-86 0,0-3-81 0,0-1-119 16,-7-2-61-16,14 2-17 0,-6-3 19 0</inkml:trace>
  <inkml:trace contextRef="#ctx0" brushRef="#br0" timeOffset="-124741.42">23100 16072 14 0,'-6'-8'757'0,"0"0"24"0,-8 4-2 16,8 4-195-16,-7 4-162 0,6 4-119 0,-6 7-92 0,7 3-69 16,0 4-40-16,-2 0-16 0,2 7-12 0,6 3-13 15,0 6-10-15,0-2-10 0,6 1-9 0,2 4-12 0,-2-1-5 16,0 0-3-16,7 0-3 0,1-3 0 0,-2 0 1 0,2-1-3 16,5-3-3-16,1-3 0 0,-1-2 0 0,0-5-2 0,8-1-1 15,-1-4 1-15,-6-4-2 0,5-3 1 0,1-4 2 0,0-3-1 16,1-4 4-16,-8-4 2 0,7-3 5 0,-6 0 9 0,-1-7 11 15,0-5 9-15,-5-6 19 0,-1-1 21 0,6-3 18 16,-12-1 22-16,-1-3 17 0,0 4 12 0,-6-4 6 0,0 5 1 16,-6-3-7-16,0-1-12 0,-7 6-6 0,0-3-16 0,-6 3-17 15,-1 0-16-15,0 5-14 0,-6-2-14 0,7 9-10 0,-7-1-13 32,-1 4-14-32,7 0-13 0,-5 4-15 0,-1 0-22 15,6 3-26-15,0 4-32 0,1 0-41 0,13 4-45 0,-8-1-40 16,8 5-37-16,6-1-55 0,6-3-91 0,1-1-86 0,6 1-75 15,6-4-108-15,7-4-103 0,1-3-54 0,-1 3-11 16</inkml:trace>
  <inkml:trace contextRef="#ctx0" brushRef="#br0" timeOffset="-124422.95">23810 15914 350 0,'-20'11'787'16,"-5"3"18"-16,5 8-66 0,-6 0-195 0,7 8-160 0,-1 2-133 15,7-2-90-15,0 7-50 0,0 0-25 0,6-2-13 0,1 6-10 16,6-1-11-16,6 1-13 0,1-1-13 0,6 0-10 0,7 1-3 16,-1-5-8-16,1 1-3 0,6 0-1 0,0-5 2 15,7-2-2-15,-1-5 1 0,-6 1 0 0,7-7-2 0,-1-1 2 16,1-4-1-16,-1-3-3 0,-5-6 0 0,-1-2 2 0,-1-3 0 16,1-3 1-16,-6-5 7 0,-1-7 8 0,1-4 11 0,0-2 18 15,-1-5 19-15,-6 0 23 0,-6-7 18 0,-1 4 20 0,0 0 15 16,-6-4 6-16,-6 4 2 0,0-1-5 0,-7 1-13 15,-7 4-12-15,0 0-13 0,1-2-16 0,-1 5-18 0,-6 4-12 16,0 0-12-16,-7 3-10 0,7 4-11 0,-6 4-13 0,7 3-15 16,-2 0-21-16,1 4-25 0,6 4-35 0,1-4-40 0,-1 7-39 15,8-3-41-15,5 3-42 0,7 1-91 0,0-5-97 16,13 5-88-16,-7-1-114 0,14-4-132 0,-1 1-63 0,1 0-16 16,6-4 16-16</inkml:trace>
  <inkml:trace contextRef="#ctx0" brushRef="#br0" timeOffset="-124167.6">24859 15745 161 0,'0'-4'745'0,"0"4"15"0,0 0-34 15,0 0-204-15,6 8-169 0,-6-1-141 0,0 3-83 0,7 2-44 16,-7 7-23-16,7 3-11 0,-7 0-6 0,6 7-4 0,-6 0-5 15,6 4-9-15,-6 4-11 0,0 3-4 0,0 1-7 16,0-2-2-16,0 2-1 0,0 3-2 16,-6 0 0-16,6-4 0 0,-6 4 0 0,6-3-2 0,-7-1 1 0,7-4 0 0,-7 1-11 15,7 0-28-15,-6-5-54 0,-1-2-66 0,1-5-62 16,0-3-62-16,-1-2-69 0,0-2-91 0,1-8-145 0,6-3-64 16,-6 1-4-16</inkml:trace>
  <inkml:trace contextRef="#ctx0" brushRef="#br0" timeOffset="-123944.06">24540 16082 609 0,'-6'-3'802'16,"-8"-1"14"-16,8 1-138 0,-1-1-175 0,1 4-155 16,6 0-130-16,0 4-79 0,0 3-40 0,6 0-16 0,1 4-7 15,5 0-3-15,8 4-2 0,0-1-1 0,-1-2-6 0,7 2-7 31,0 0-7-31,7 5-8 0,0-4-7 0,-1 3-5 0,1 0-7 16,-1 0-6-16,1 1-5 0,-1-1-5 0,1 0-5 16,6-4-6-16,-6 2-15 0,-7 2-21 0,7-3-31 0,-1-4-82 15,-6 0-118-15,-1-4-129 0,-5 0-205 0,0 1-135 0,-1-5-78 16,1 5-27-16,0-8 1 0</inkml:trace>
  <inkml:trace contextRef="#ctx0" brushRef="#br0" timeOffset="-123420.3">25842 15987 7 0,'0'-4'703'0,"0"4"13"0,0 0-39 0,0 0-194 0,0 4-125 15,0 3-82-15,0 4-65 0,7 4-37 0,-7 3-17 16,7 8-4-16,-1-1 1 0,0 9 5 0,7 2-26 0,-6 1-30 15,6 7-21-15,0 0-16 0,6 0-9 0,-6 3-9 0,1 5-14 16,6-1-6-16,-8 0-3 0,8 4-6 0,-1-3-3 16,-5-1-4-16,-2 0-5 0,8 1-3 0,-7-9-7 0,0 1-21 15,6-1-28-15,-5-5-36 0,-2-2-88 0,8-6-100 0,-7-5-100 16,1-2-117-16,4-9-186 0,-4-3-77 0,-1-7-41 0,7-4-2 16</inkml:trace>
  <inkml:trace contextRef="#ctx0" brushRef="#br0" timeOffset="-123102.54">26657 16075 514 0,'-20'0'772'0,"0"4"12"0,1 3-103 0,-7 8-192 16,6 7-161-16,1 0-107 0,-1 3-69 0,0 7-37 16,8 2-20-16,5 6-8 0,7-3-9 0,0 7-19 0,7 4-17 15,-1-4-16-15,14 3-9 0,-1 1-4 0,1-4-3 16,12 0-5-16,1-4-2 0,6-7-2 0,-7 0 0 0,14-3 1 0,-7-5-2 15,7-7-2-15,-1 1-1 0,1-8 1 0,-1-4 1 0,2-3 1 16,-9-4 0-16,1-8 0 0,-6-3 0 0,-1-3 2 0,-6-5 6 16,1 1 7-16,-7-4 14 0,-8-3 16 0,1-1 24 0,-6 0 20 15,-7 0 18-15,-7-3 12 0,-6 0 5 0,1 3 1 16,-8-3-7-16,-7 3-11 0,-5 1-18 0,-1-1-18 16,1 4-18-16,-7 4-12 0,-7-1-11 0,7 1-9 0,-7 7-14 15,1-3-24-15,-1 3-38 0,7 0-39 0,-6 2-42 0,5-1-40 16,1-1-90-16,7 0-113 0,-1 0-110 0,7-7-135 15,7 0-140-15,-1-1-66 0,7-6-16 0,6-2 8 0</inkml:trace>
  <inkml:trace contextRef="#ctx0" brushRef="#br0" timeOffset="-122863.13">25933 15188 168 0,'-26'0'775'0,"7"4"12"0,6-1 8 0,6-3-215 0,-5 0-211 16,5 5-145-16,7-5-86 0,7-5-45 0,5 5-25 16,8-3-12-16,-1-3-8 0,14-3-4 0,-1 2-5 0,14-4-10 15,-1-4-9-15,8 4-11 0,-1-3-2 0,7-1-6 0,0 0-2 16,-2 5-13-16,2-5-57 0,-6 5-90 0,-1 1-92 0,7-2-99 15,-14 0-170-15,7 4-137 0,-7-4-85 0,1 4-38 16</inkml:trace>
  <inkml:trace contextRef="#ctx0" brushRef="#br0" timeOffset="-122480.89">26891 14536 580 0,'-45'11'677'0,"-1"8"5"0,7 2-209 0,-7 1-155 0,7 5-89 0,6-2-45 16,1 1-20-16,12 0-10 0,1-5-5 0,5 1-3 16,8 0-9-16,6 0-28 0,6-4-36 0,8-3-25 0,5 0-19 15,1-4-9-15,12-4-7 0,-5-3-5 0,11-8-2 0,2 1-1 16,-7-5-2-16,5-3-2 0,1 0-1 0,0-4 2 0,-6 1-1 16,-1-1 1-16,-6 1-1 0,0-1 4 0,-6 0 4 15,-1 1 9-15,-5 2 11 0,-2 1 12 0,2 4 15 0,-8 0 17 16,-6 3 11-16,7 1 7 0,-7-1 6 0,0 4-4 0,-7 0-4 15,1 4-9-15,0 3-5 0,-2 0-7 0,-4 8-4 16,6 0-2-16,-2 6 5 0,2 5 10 0,0 4 10 0,-1 2 6 16,7 5 4-16,0 4-1 0,0 2-1 0,7 1-3 0,5 5-9 15,-4-2-12-15,4 4-14 0,8-3-11 0,-7 3-11 0,7 4-7 16,-1-4-7-16,0 0-6 0,8 0-3 0,-7 1-4 16,5-5-1-16,1-3-3 0,-6-3-13 0,6-1-19 0,-7-3-34 15,1-5-50-15,0-2-53 0,-8-5-60 0,8-2-130 0,-7-9-139 16,-1-3-173-16,-4 1-163 0,4-9-86 0,-12-3-20 15,7-8 16-15</inkml:trace>
  <inkml:trace contextRef="#ctx0" brushRef="#br0" timeOffset="-120619.73">28077 16419 92 0,'0'-3'493'0,"0"-1"-91"0,-8 4-120 16,8-4-78-16,0 1-42 0,0 3-17 0,0-4 3 0,0 4 14 15,-6 0 18-15,6 0 18 0,0 0 17 0,0-4 12 0,0 4 2 16,0 0-10-16,0-3-18 0,0 3-22 0,0-4-23 16,0 4-25-16,6-4-21 0,-6 1-17 0,0 3-20 0,0-4-15 15,0 4-11-15,0-4-2 0,8 4-8 0,-8-3-4 16,0 3-6-16,0 0-11 0,0 0 4 0,6 0 3 0,-6 3 9 15,6 1 1-15,-6 3 8 0,7 1 6 16,6 3 7-16,-7 3 5 0,1 5 1 0,-1-1-4 0,1 0-5 0,0 4-6 16,5 4-6-16,-5 0-5 0,0 3-5 0,-1-4-9 0,7 1-2 15,-7 3-1-15,8-3-5 0,-8 3-2 0,8-3-2 0,-8-1-1 16,0 2-2-16,7-6-3 0,-6 5 2 0,-1-8-2 0,-6 4 0 16,7-4 1-16,-1-2-1 0,0-2 2 0,-6 1 1 0,0-8 4 15,0 0 7-15,8 1 14 0,-8-5 18 0,0 1 21 0,0 0 21 16,0-4 18-16,0 0 15 0,0-4 4 0,0-3-2 0,0-1-8 15,0-6-14-15,0-1-16 0,0 1-17 0,0-2-14 0,0-2-10 16,0 0-6-16,0-4-6 0,0 4-4 0,0-4-4 0,6-5-6 16,0 6-4-16,-6-5-5 0,6 4-4 0,1-4 0 0,0 5-2 15,-1 3-1-15,1-5 1 0,-1 5-1 0,1 3-2 16,0 1-1-16,-1-1-1 0,0 4-3 0,0 4 0 0,-6-1-1 16,8 5-3-16,-8 3 1 0,6 0 2 0,-6 0 0 0,6 7 1 15,1 1 1-15,-1 6 2 0,1 1 0 0,-7-1 1 16,7 8 1-16,-7-2-1 15,6 1 0-15,-6 1-1 0,6 0 0 0,-6 0 0 0,6 0 1 0,-6-4-1 0,0 1 0 0,0-1-1 16,0-4 1-16,8-3 0 0,-8 0 0 0,0-3 1 0,0-1 0 16,6-3 1-16,-6-1 1 0,0 1 1 0,6-4 2 0,-6 0-1 15,7-7 0-15,-7-1 1 0,7-3-3 0,-1-4 1 0,7 1-2 16,-7-9 1-16,8 5-1 0,-8-3-1 0,0 2 0 16,8-3-1-16,-1-3 3 0,0 3-1 0,-6-4-1 0,5 0 0 15,2 1-1-15,-2 3 4 0,1 0-2 0,-6 4-1 0,6 4-1 16,-7-2 1-16,0 5 0 0,2 4-1 0,-8 0 0 15,6 7-2-15,0-4 1 0,1 8 1 0,-7-1 1 0,7 4 2 16,-1 4 1-16,7 0 2 0,-7 4 2 0,1 4-1 0,6 3 0 16,-7 0 1-16,8-1-2 0,-8 1-1 0,7 0-1 0,0 4 0 15,-6-4-3-15,5 0 2 0,-4 1 0 0,4-2-1 16,1 1 1-16,0-3-1 0,-6-1-1 0,5-4-6 0,-4 1-6 16,4-4-15-16,2-4-20 0,-8 1-27 0,0-1-38 0,1-3-46 15,-1 0-54-15,1-1-52 0,0-3-66 0,-7 0-111 0,6-3-102 16,-6-9-108-16,0 5-169 0,-6 0-66 0,-1-4-13 0,-6 7 19 15</inkml:trace>
  <inkml:trace contextRef="#ctx0" brushRef="#br0" timeOffset="-120046.27">26383 17727 126 0,'-26'-7'788'0,"0"0"16"0,-7 3-3 0,7 0-197 16,-6 4-182-16,5 0-147 0,1 4-101 0,7 3-45 0,-7-3-18 16,6-1-1-16,1-3 7 0,6 0 9 0,0 0 5 0,-1 0-3 15,14 0 0-15,0-3-1 0,0 3 4 0,14-4 8 0,-1 1 9 16,7-1 4-16,12-3 0 0,1 3-2 0,12-3-5 0,1-1-12 16,6-3-15-16,0 4-21 0,6 0-22 0,7-1-17 15,-6-4-13-15,6 6-10 0,7-2-8 0,-7 1-6 0,7 0-2 16,-7 0-6-16,6-1-5 0,-5 1-1 0,-1 0-5 0,0-1-3 15,-6 1-10-15,0 3-15 0,-8 1-27 0,-5-5-31 0,-1 8-39 16,-5-3-42-16,-15 3-43 0,1 3-32 0,-6-3-25 0,-7 0-17 16,0 0-37-16,-13 4-47 0,0 0-43 0,-13-1-30 0,0 8-27 15,-7-3-38-15,-12 6-71 0,-1 1-110 0,-5 7-23 0,-9 4 39 16</inkml:trace>
  <inkml:trace contextRef="#ctx0" brushRef="#br0" timeOffset="-119806.48">26435 18123 27 0,'-59'25'820'0,"1"1"24"0,6-4 8 0,13 0-179 15,-1-3-154-15,8-1-146 0,6-4-113 0,7-3-61 16,5 0-28-16,8-3-15 0,6-4-8 0,6-1-8 16,8-3-11-16,18-3-17 0,1-1-19 0,12-7-13 0,13 0-9 15,7-4-6-15,0 1-4 0,14-5-1 0,6 0-2 16,0-3-2-16,12 1 1 16,1-5 0-16,-1 1 0 0,1-1-1 0,7 0 0 0,-8 0-1 0,-5 1-2 0,-1 3 1 15,-7-4 0-15,-6 8 0 0,-6 0 0 0,-14 3 1 16,-12 4 1-16,-7 0 1 0,-13 4 8 0,1 3 3 15,-21 4-1-15,0 0-2 0,-12 4-5 0,-8 3-8 0,-11 4-18 16,-7 0-33-16,-14 8-52 0,-7-1-64 0,2 0-78 16,-14 4-74-16,-1-4-87 0,8 0-153 0,-8 4-155 15,8-3-234-15,6 3-101 0,-7-1-25 0,0 5 30 0,7 0 42 16</inkml:trace>
  <inkml:trace contextRef="#ctx0" brushRef="#br0" timeOffset="-118190.51">29099 16027 14 0,'-6'0'561'0,"-2"-3"-39"0,2 3-137 0,0 0-101 16,-1 0-49-16,7-4-16 0,-6 4 7 0,6 0 11 0,0 0 9 0,0-3 0 15,0 3-9-15,0 0-29 0,0 0-30 0,6-4-41 16,-6 4-40-16,13-4-30 0,-7 0-21 0,8 4-12 0,-1 0-6 15,0-3-2-15,0-5-7 0,7 1-4 0,-1 0-3 0,0-1-5 16,8-3-3-16,-7 1-1 0,5-2-5 0,1 2-11 16,0-1-26-16,0-1-56 0,-6 1-75 0,-1 0-73 0,1 0-76 15,-1 5-83-15,-5-6-109 0,-2 5-154 0,2 3-61 0,-8 1 10 16</inkml:trace>
  <inkml:trace contextRef="#ctx0" brushRef="#br0" timeOffset="-118031.05">29034 16287 504 0,'0'8'640'0,"-6"-1"-60"0,6-3-186 16,0-1-141-16,6 1-97 0,0-4-61 0,7-4-32 0,0 1-17 15,6-4-9-15,1-1-9 0,0 1-19 0,13-4-28 0,-7-4-36 16,6-3-42-16,7 3-45 0,-6-3-52 0,5-1-67 16,-5-2-111-16,-1 3-121 0,1 3-56 0,-7 0-18 0</inkml:trace>
  <inkml:trace contextRef="#ctx0" brushRef="#br0" timeOffset="-116741.49">30128 15431 419 0,'0'0'347'0,"-7"-5"-101"0,7 5-74 0,0-3-40 16,0 3-18-16,0-4-4 0,0 4 3 0,0-3 8 0,0 3 9 16,0-4 8-16,0 0 6 0,0 4 8 0,0-3 17 15,0 3 8-15,0-4 9 0,0 4 6 0,0-4-1 0,0 4-9 16,0-3-12-16,0 3-18 0,-6 0-29 0,0 0-21 0,-2 3-24 15,-4 1-18-15,5 0-15 0,-6-1-7 0,0 1-4 16,1 0-5-16,-2 3 0 0,1 1 4 0,0-2-3 0,-6 2-1 16,5 3-1-16,2-1-2 0,-2 2 1 0,1-1 0 15,1 4-1-15,-2-1-6 16,2 5 2-16,-2-1-2 0,1 4-2 0,0 0 0 0,7-1-5 16,-7 2-2-16,7 2-2 0,-8 1-5 0,14-4-1 0,-6 3-1 0,6-3-1 0,0 1 0 15,6-2 1-15,-6-2 0 0,14 3 0 0,-8-8 3 0,0 1-2 16,7 0 2-16,0-3-1 0,6-6 0 0,-5 2-2 0,6-4-1 15,-1-4 0-15,1 0-1 0,-8-4 1 0,8-4-1 0,-1 2-1 16,-5-6 0-16,-2-3 1 0,2 5 0 0,-1-6 0 16,-7 2 0-16,1-1 0 0,-1 0 1 0,1 1 2 0,-7-1 1 15,0 0 3-15,-7 1 3 0,7-1 6 0,-6 1 7 0,-1 3-1 16,7 0 7-16,-6 0 6 0,-1 0 2 0,1 3 2 16,6-3-2-16,-6 8-3 0,-2-4-5 0,2-1 5 0,6 5-8 15,-6-1-3-15,6 0-6 0,0 4-4 0,0-3-1 0,-7 6-4 16,7-3-1-16,0 8-4 0,-7-1 0 0,7 0-3 0,0 8 1 15,0-1 2-15,-6 1 0 0,6 3-2 0,0 4 1 16,0 0 1-16,0 0-1 0,6 4-1 0,-6 3-1 0,0-3 1 16,0 7 0-16,0-3 1 0,0 2-1 0,7 1 0 0,-7 0-1 15,0-1 0-15,7 2 0 0,-7-1 0 0,0 0 0 16,6-4 0-16,0 1-2 0,-6-5-4 0,8 1-10 0,-2-4-14 16,0 0-17-16,-6-4-16 0,7 1-17 0,-1-1-19 15,7-7-26-15,-6 3-52 0,-1-6-67 0,8-1-65 0,-8-3-56 31,7-1-57-31,0-3-75 0,-7 0-127 0,7-7-79 0,1 3-10 16</inkml:trace>
  <inkml:trace contextRef="#ctx0" brushRef="#br0" timeOffset="-116216.63">30519 15478 92 0,'-7'-12'659'0,"1"5"9"16,-8 0-123-16,8 0-151 0,-8 3-104 0,2 0-67 0,-1 4-36 16,-7 0-18-16,8 4-8 0,-8 4-4 0,0 2-5 15,7 1-17-15,-7 1-29 0,8 2-30 0,-2 5-26 0,2-5-17 16,-1 4-7-16,6 1-5 0,0-1-3 0,1 0-5 0,0 5-1 15,6-5-4-15,0 0-2 0,6 0-1 0,-6 1-1 0,6-5-3 16,1 5-1-16,6-5 0 0,0 4 1 0,1-6 0 16,-2 2 1-16,1-3 0 0,7-4 1 0,-7 1-2 15,6-1 2-15,-5-3-1 0,5 0-1 0,-6-4 0 0,6 0-3 16,-5-4 1-16,-2 0-1 0,2 1 2 0,-1-5 0 0,-7 1 2 16,8 0 1-16,-8-4 1 0,0 0 4 0,0 2 4 0,-6-5 5 15,7 7 5-15,-7-4 5 0,0 4 6 0,0-4 7 16,-7 4 0-16,7-1 7 0,0 1 5 0,-6 0 3 0,0-1 0 15,6 5-1-15,-6-1-2 0,-2-3-5 0,2 7 2 0,0-4-9 16,6 4-7-16,-7 0-3 0,1 4-7 0,6-1-3 16,-7 5-2-16,0-1 0 0,7 4-1 0,-6 4-2 0,0 3 0 15,6 0-2-15,0 3 1 0,0 2-1 0,0 3-1 0,0 3-4 16,6 0-1-16,0 2-1 0,1 1-2 0,0 1 0 0,-1 0-1 16,1-1 0-16,5 2-2 0,-4-1-1 0,4 0 0 15,1 0 0-15,0-4-2 0,0 4 1 0,1-4-4 0,-2 0-13 16,8-3-15-16,-7-5-17 0,0 2-21 0,6-1-22 0,-5-7-43 15,-2-1-86-15,2-3-92 0,-1 0-81 0,-1-7-89 16,8 0-140-16,-7-4-102 0,7-4-55 0,-8 0-4 0</inkml:trace>
  <inkml:trace contextRef="#ctx0" brushRef="#br0" timeOffset="-116024.68">31391 16184 86 0,'0'0'692'0,"0"0"11"0,0 0-79 0,0 0-182 16,0 0-142-16,0 0-114 0,-6 0-74 0,6 0-40 0,-7 0-21 0,1 0-11 15,6 0-8-15,-7 4-6 0,7-4-19 0,-7 0-41 0,7 0-50 16,0 0-57-16,0 0-58 0,0 0-67 0,0 0-88 16,0-4-170-16,0 1-93 0,0-1-29 0</inkml:trace>
  <inkml:trace contextRef="#ctx0" brushRef="#br0" timeOffset="-115372.48">30610 15544 209 0,'-6'-4'481'15,"6"1"-113"-15,0-1-126 0,0 0-81 0,0 4-43 16,0 0-17-16,6-3-2 0,-6-1 3 0,6 0 1 0,0 4 1 16,2-3-3-16,-2-1-7 0,7 0-10 0,0 4-10 0,0-3-11 15,7-1-8-15,-8 0-4 0,8 1-7 0,-1-1-9 16,1-3-8-16,0 3-6 0,5 0-6 0,-5-4-3 0,6 5-4 15,0-4-4-15,1 3-3 0,-2-3 0 0,1 3-1 0,0-3-1 16,7-1 0-16,-7 1 0 0,0 4 0 0,0-5 1 16,1 1 2-16,-8 3 0 0,7-4 2 0,0 2 1 0,-6-2 7 15,-1 5 12-15,1-5 13 0,-1 1 12 0,0 4 16 16,-5-1 16-16,-1-3 14 0,-1 2 10 0,2 1 2 0,-8 4-6 16,0-2-9-16,1 2-11 0,0 0-14 0,-1 0-10 0,1 0-9 15,-7 2-5-15,6-2-2 0,0 4-2 0,2 1 1 16,-2-2 0-16,0 5 2 0,0-1-1 0,2 4 1 0,-2 0-2 0,0 7-2 15,1-3 1-15,-1 6 1 0,1 5 5 0,0 0-2 16,-1 3-1-16,0 4-3 0,1 0-1 0,6 3-2 16,-7 5 4-16,8-1-5 0,5 0-4 0,-5 1 0 0,4 3-1 15,2 0-2-15,7 0-2 0,-9-4-2 0,9 4-4 0,5-4-5 16,-6-3-1-16,1 3-1 0,-1-6-6 0,0 1-1 0,-1-5-2 16,1 3-2-16,-6-4-2 0,6-3-4 0,-7-4-18 15,-5 4-27-15,5-4-53 0,1-4-118 0,-7-3-129 0,6-4-173 16,-12 0-171-16,6-4-107 0,0-3-47 0,-13-1-8 0</inkml:trace>
  <inkml:trace contextRef="#ctx0" brushRef="#br0" timeOffset="-114382.95">32719 15932 330 0,'0'-3'322'0,"0"3"-122"0,0-4-89 0,-6 4-52 0,6-3-28 15,0-1-15-15,0 4-9 0,0-4-3 0,0 0 1 0,0-2 1 16,0 1 2-16,0 1 2 0,0-3 7 0,6 3 5 0,-6 1 5 15,0-1 3-15,0 0 5 0,0 1 1 0,8 0 1 16,-8-5-3-16,0 4-2 0,0 0-6 0,6 1-3 0,0-4-5 16,-6 3-4-16,7 0 0 0,-7-3 0 0,0 3 2 0,6 1 0 15,-6-1 5-15,7 4 6 0,0-4 6 0,-7 0 5 0,6 1 9 16,0-1 8-16,-6 1 10 0,7-1 13 0,-7 0 12 0,7 4 11 16,-7-3 12-16,0 3 14 0,6 0 12 0,-6 0 11 0,0-4 5 15,0 4 3-15,0 4-3 0,0-4-8 0,0 3-11 0,-6 1-13 16,6 3-18-16,-7 4-16 0,0 0-15 0,1 8-12 0,-7-1-13 15,6 4-7-15,-6 1 1 0,1 2-9 0,-8 0-7 0,7 4-5 16,-7 1-3-16,8-1-6 0,-8 1-1 0,0-1 0 0,7 0-12 16,-7 0 5-16,8 0 1 0,-2-3 1 0,2 0-2 0,-1-1 2 15,-1-3-1-15,2 0-1 0,-2 0-1 0,8 1-3 16,0-5-1-16,-1-4-5 0,7 1-15 0,-7 0-36 0,7-4-60 16,-6 0-68-16,6-4-62 0,0-3-61 0,6-4-63 0,1 0-93 15,0-8-148-15,-1 1-59 0,7-4 2 0</inkml:trace>
  <inkml:trace contextRef="#ctx0" brushRef="#br0" timeOffset="-114113.1">32447 15983 270 0,'-7'0'514'0,"7"0"-143"16,0 4-144-16,0 0-87 0,7-1-40 0,-7 1-10 0,12 3 6 16,-5-3 14-16,6 4 16 0,6 2 14 0,1-3 14 0,0 4 15 15,13-4 12-15,-8 5 2 0,7-1 0 0,2 3-3 0,5-2-8 16,-1-1-8-16,-5 3-11 0,6 1-20 0,0-4-23 0,0 4-24 16,0-1-22-16,0 1-19 0,1 0-13 0,-1-1-11 15,-7 1-8-15,7 0-3 0,-7-1-3 0,1 1-4 0,-7 0-13 16,7-1-36-16,-7-3-76 0,-6 5-85 0,-1-6-79 0,0 5-83 15,-5-5-106-15,-1 1-170 0,-7 4-82 0,0-4-24 0</inkml:trace>
  <inkml:trace contextRef="#ctx0" brushRef="#br0" timeOffset="-113524.48">31196 17976 217 0,'0'-11'485'0,"6"0"-142"0,-6 0-137 0,0 1-73 16,7-1-27-16,-7 3-6 0,0 4 10 0,0 0 15 16,0 1 17-16,0-1 16 0,0 1 12 0,0 3 2 0,0 0-5 15,0 0-8-15,0 0-11 0,0 0-14 0,0 0-16 16,0 0-14-16,0 3-4 0,7 1 0 0,-7-1 0 16,6 1-3-16,0 3-4 0,7 5-2 0,1 2 0 15,-2 4-5-15,2 1-14 0,-2 3-15 0,8 3-15 16,-7 6-11-16,1-3-7 0,-2 2-6 0,8 2-5 0,-7-2-1 15,7 2-3-15,-2-2-1 0,2-1-1 0,-7 1-1 16,7-1-5-16,0-3-8 0,-8 3 6 0,8-7-2 16,-7 0 1-16,1 0 0 0,-2-4 2 0,1 0-1 0,0-3-3 15,0 0-5-15,-7-4-31 0,2 0-58 0,-2 0-79 16,6-4-75-16,-12-3-64 0,14-4-65 0,-8 0-77 16,1 0-134-16,-1-4-87 0,1-3-16 0</inkml:trace>
  <inkml:trace contextRef="#ctx0" brushRef="#br0" timeOffset="-113190.99">31997 17859 147 0,'-6'0'527'15,"-1"0"-106"-15,7 0-156 0,-7 7-103 0,1 4-53 0,0 0-23 16,6 7-6-16,-7 5 3 0,0-1 6 15,7 3 4-15,-6 5 4 0,12-1 0 0,-6 4-8 0,7-4-10 16,0 4-8-16,-1-4-10 0,7 0-6 0,0 1 1 16,0-5 0-16,7 1 3 0,-1-4 5 0,8-3 9 15,-8-5 4-15,13-3 7 0,-6-4 10 0,7-2 4 0,-1-5 3 16,1-5 0-16,-1-6 0 0,8 1-2 0,-7-8 0 16,-1-5 1-16,-7-2-4 0,2-1-5 0,-1-3-5 15,-6 0-6-15,-1-1-8 0,-6 0-9 0,-7 5-10 0,-6-1-13 16,0-3-7-16,-12 4-8 0,-8-1-5 0,0 4-3 15,-5-3-4-15,-1 6-2 0,-7-3-3 0,1 7-1 0,-8-3-2 16,1 7-1-16,0-4-5 0,0 8-10 0,-7 0-13 0,7-4-26 16,-7 4-61-16,1-1-85 0,6 5-78 0,0-1-66 0,0 0-65 15,6 1-71-15,1 0-140 0,6-3-86 0,6 0-12 0,1 2 44 16</inkml:trace>
  <inkml:trace contextRef="#ctx0" brushRef="#br0" timeOffset="-112855.46">31671 17482 489 0,'7'-4'456'0,"0"-4"-179"16,5 5-121-16,-6-1-69 0,8-3-30 0,-8 4-11 0,8-1 3 0,-1 0 6 15,6 0 10-15,-6 1 8 0,0-5 7 0,0 5 2 0,6-1-2 16,1 0-1-16,0 1-5 0,-1-1-6 0,1 0-6 16,0 1-5-16,-1-1-5 0,7 1-3 0,0-5-6 0,0 5-10 15,0-1-7-15,1-4-9 0,-2 1-5 0,1 0-6 0,0 0-3 16,7-1-3-16,-7 2-18 0,0-3-35 0,0 2-43 0,0 0-46 15,0-4-61-15,0 0-106 0,-6-4-164 0,6 4-87 0,-7 4-32 16</inkml:trace>
  <inkml:trace contextRef="#ctx0" brushRef="#br0" timeOffset="-112473.47">32538 16936 474 0,'-20'7'442'0,"-6"4"-169"0,6 4-120 16,1 0-67-16,-1 3-39 0,8-3-19 0,-2 3-8 0,1-1-3 15,0 3-1-15,6-2-1 0,1 0 0 0,0-3 2 0,6 3 1 16,0-3 3-16,6-4-1 0,0 0 4 0,1-1 2 0,6-2 4 16,-6 0 7-16,13-4 1 0,-8-4-2 0,8 0 1 0,-1 0 2 31,1-9 4-31,0 2 6 0,-1-4 6 0,1 0 1 0,0-3 9 15,-2-1 8-15,9-3 10 0,-15 3 9 0,8-3 7 0,-6 0 8 16,5-2 11-16,-6 6 19 0,-6 0 17 0,5-1 11 0,-6 4 3 0,2 0-4 16,-8 4-5-16,6 3-12 0,-6-3-17 0,0 3-28 0,0 4-24 15,0-3-17-15,-6 3-15 0,6 3-11 0,0-3-9 16,0 8-4-16,0-1-4 0,0 7 0 0,0 1-1 0,0 7-4 16,0-1 2-16,0 10 0 0,0 1 4 0,6 1-2 0,0 4 2 0,-6 0-2 15,7 3-4-15,-1 0 1 0,8-2-2 0,-8 1-5 0,0-2-3 16,8 3-2-16,-2-4-3 0,2 1-1 0,-1-4-1 0,-1 0-10 15,2 1-15-15,6-5-28 0,-8-4-74 0,1 1-97 0,1-4-90 16,-8-4-122-16,6 3-207 0,-4-1-98 0,4-2-59 0,-5 0-10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09:37:29.46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16643 6285 115 0,'-7'-4'428'16,"7"0"-131"-16,-7 4-88 0,7-4-50 0,-7 0-22 0,7 0-10 15,-8 4-4-15,8-5 0 0,0 2 2 0,0 3 5 0,-7 0 2 16,7 0 2-16,0 0 4 0,0 0 2 0,0 0-4 15,0 0-6-15,0 0-4 0,7 0 0 0,-7 0 7 0,8 0 7 16,-1 3-2-16,7-3-3 0,1 5-4 0,-1-5-5 0,8 0-9 16,0 0-15-16,14 0-22 0,-7-5-24 0,7 2-13 15,7-1-8-15,8-1-6 0,0 1-5 0,-1-3-4 16,1-6-3-16,7 5-3 0,0-4 0 0,0 3-1 0,-8-2-6 0,8-2-1 16,-7 1-1-16,-1 0 1 0,-6 0-2 0,-1-1-3 15,-7 5 0-15,1 0 1 0,-16 0 0 0,1 4-4 0,0 0-7 16,-8-1-12-16,-7 2-13 0,1-1-35 0,-1 4-69 0,-7 0-85 15,0 0-80-15,-7 4-74 0,-8-4-94 0,1 3-149 0,-1-3-88 16,-6 9-29-16,-8-5 28 0</inkml:trace>
  <inkml:trace contextRef="#ctx0" brushRef="#br0" timeOffset="458.84">17244 6232 42 0,'0'-4'540'0,"0"0"-80"16,0 4-133-16,0 0-97 0,0 0-62 0,0 0-38 0,-7 0-26 0,7 0-21 0,0 8-20 16,-8 0-20-16,1 0-14 0,0 9-8 0,0-5 0 0,0 8 4 15,-8 5 6-15,1-1 7 0,-1 5 9 0,-7-1 14 16,8 5 12-16,-1-1 13 0,-6 1 7 0,-1 4 6 16,8-1 4-16,-8-3-4 0,7 4-7 0,-6-5-9 0,6 5-11 15,1-9-11-15,-8 4-10 0,15-3-7 0,-8-5-2 0,8 1 4 16,-7-4 7-16,6-5 14 0,8-4 14 0,-7-4 11 15,7 0 7-15,0-8 5 0,7 0-5 0,8-4-4 0,-1-8-8 16,8-5-17-16,0-3-15 0,7-8-16 0,-8 3-11 0,8-3-5 16,0-5-5-16,-7 1-5 0,0-1-1 0,7-4-3 0,-15 1-2 15,8-1 0-15,0 1 2 0,-8 3-1 0,0-4 2 16,1 5 1-16,-1 3 3 0,-6 1 3 0,-1 8 5 0,7-1 1 16,-14 5-2-16,8 4 0 0,-8 3-3 0,7 1-1 0,-7 0-6 15,0 4-5-15,7 4-8 0,-7 0-2 0,7 4-3 16,-7 4 0-16,8 0 0 0,-8 9 2 0,14-1-1 0,-7 4 2 15,0 5 1-15,1-1 0 0,-1 1 2 0,0 7-1 0,0-3-1 16,1 3 0-16,-1 1 1 0,0-1 5 0,-7 5-2 0,7-4 1 16,1 3-2-16,-8 1 1 0,0 0 0 0,7-1 3 15,-7 1 0-15,7-4-7 0,0-1 2 0,-7-4 1 16,0-3 2-16,7-1-2 0,1 0 0 0,-8-3-10 0,7-5-10 16,0-4-12-16,0 1-16 0,1-1-33 0,-1-4-71 0,0-4-97 15,0 0-102-15,8-8-111 0,7-4-177 0,-1 0-90 0,8-4-54 16,0 0-13-16</inkml:trace>
  <inkml:trace contextRef="#ctx0" brushRef="#br0" timeOffset="1157.26">18438 5935 389 0,'-8'0'535'0,"8"-4"-171"16,0 4-138-16,0 4-74 0,-7 4-29 0,7 0-2 0,0 9 6 15,0-1 8-15,0 9 13 0,0-2 10 0,0 2 8 0,7 3 0 16,-7 1-6-16,8 4-19 0,6-5-17 0,-7 5-12 31,8-4-19-31,-8 3-13 0,8-4-11 0,-1 1-10 0,-7-5-7 16,8 5-6-16,-8-5-1 0,0 1-6 0,0-5-5 0,1 0-5 15,-1 1-1-15,-7-5 1 0,0-4 0 0,0 5 2 16,0-6 5-16,0-2 3 0,-7-1 6 0,-1-4 0 0,-6 4-2 16,-1-4 1-16,1 0-2 0,-8 0-3 0,1 1-4 15,-8-5-3-15,0 0-4 0,0 3-2 0,0 1-4 0,0-4-5 0,0 5-2 16,7-5-2-16,-7 4-4 0,8 0-1 0,-8 0-4 16,7 4-1-16,0 0-1 0,-7 0-2 0,8 0 0 15,-1 5 0-15,7-1-1 0,-6 4-3 0,6 0 3 0,-6 0-1 16,6 5-3-16,1-5 1 0,6 5 1 0,-6-1 2 0,7 4 1 15,7-3 1-15,-8-1 0 0,8 0 1 0,0 1 2 0,0-1 2 16,8 1-2-16,-1-1-2 0,0-4-1 0,0-3 1 16,1-2 1-16,6 2 1 0,1-9-3 0,-1 4 2 0,8-8-2 15,-1 0 3-15,1-4-1 0,7-4 4 0,-7-5-2 0,7 2-3 16,-8-6 3-16,8-3-1 0,-7-1-1 0,0 1-2 16,7-1 1-16,-8-2-3 0,-6-2 4 0,7 0 0 0,-8 1 0 15,1-1 0-15,-1-3 0 0,1 0 3 0,-8 3-1 0,7 0 1 16,-7 2 1-16,1 2 3 0,-8 5 0 0,7 0 4 0,0 3 3 15,-7 1-1-15,0 4-1 0,0 0-2 0,0 3-2 16,0-2-3-16,0 7-4 0,0 0-4 0,0 0 6 0,0 0-7 16,0 3-2-16,0 6-3 0,0-1-2 0,0 4 2 0,-7 0 0 15,7 4 2-15,0 1-8 0,-7-1 5 0,7 4 4 16,0-4 2-16,0 5 2 0,0-1-1 0,0 1 0 0,7-1 0 16,-7 1 0-16,7-1 0 0,-7-4 0 0,7 4 1 0,1 1 0 15,-1-5 2-15,0-4-1 0,0 5 3 0,1-5-2 16,6 0 1-16,0 0-3 0,-6-4 1 0,6 1-2 0,8-6-3 15,-8 2-3-15,8-1-9 0,0-4-5 0,-1 0-9 16,8 0-9-16,-7-4-14 0,7-1-19 0,-7-2-41 0,7-2-70 16,0 1-77-16,-8 0-65 0,8-4-64 0,-7-4-66 0,7 3-86 15,-15-3-134-15,8 4-40 0,0-4 28 0</inkml:trace>
  <inkml:trace contextRef="#ctx0" brushRef="#br0" timeOffset="1696.46">18742 5740 588 0,'-8'-9'625'0,"1"2"-120"16,7 2-88-16,-7-3-46 0,7 4-26 0,0 0-24 0,7-4-28 15,-7 4-43-15,7 0-59 0,1-5-55 0,6 6-44 0,-7-1-29 16,8-1-17-16,-1-3-12 0,8 4-5 0,-8 0-5 0,1 4-3 16,7 0 0-16,-8 0-1 0,0 0-1 0,1 0 0 15,-1 4-2-15,-6 0 0 0,6 4-1 0,-7 1-2 0,1 3 0 16,-8 4 6-16,7 0-3 0,-7 0-4 0,-7 9 0 0,-1-1 0 15,1 1-3 1,-7-1 2-16,-8 0 2 0,7 5-8 0,-6-5 3 0,-8 5 8 16,7-5 4-16,0 1 3 0,1-1 3 0,-1-4 2 15,8 1 0-15,-1-1 5 0,1-3-2 0,-1-1-1 0,8-4 4 0,7 1 2 0,-7-6 7 0,7 2 8 16,0-1 8-16,7-4 8 16,0 4 11-16,8-4 8 0,6-4 3 0,1 4 2 0,7-8-3 15,0 4-5-15,7-4-5 0,0-4-7 0,8 0-6 0,-8 0-7 0,7 0-4 0,1-1-4 16,6-3 1-16,1 4 1 0,-8-4 3 0,8 0-2 0,-8-1 3 15,1 1 5-15,-7 4 5 0,-1 0 4 0,-7-4 1 0,-7 4 3 16,0 3 1-16,-8-2 8 0,0 2-3 0,-6 1-5 16,6 4-9-16,-14-4-8 0,7 4-10 0,-7-4-14 0,8 4-21 15,-8 0-36-15,0-4-53 0,-8 4-74 0,-6 0-92 0,-8 4-93 16,1-4-185-16,-8 4-232 0,-8 0-186 0,1-4-109 0,-8 4-37 16,0 1 27-16,1-5 63 0</inkml:trace>
  <inkml:trace contextRef="#ctx0" brushRef="#br0" timeOffset="8715.84">3256 5479 91 0,'0'0'103'0,"0"0"-18"16,0 0-20-16,0-4-17 0,0 4-20 0,7 0-13 15,-7 0-6-15,0-4-4 0,0 4-3 0,0 0-1 0,0 0-1 16,0 0 0-16,0 0 0 0,0 0-1 0,0 0 0 0,0 0 2 16,0 0 2-16,-7 0 1 0,7 4 4 0,0-4 2 15,-8 4 7-15,8-4 5 0,0 0 4 0,0 0 2 0,0 0 2 16,0 0 1-16,0 0-3 0,-7-4-3 0,7 4-3 16,0-4-5-16,0 0-4 0,0 0-1 0,0 4-1 0,-7-4-4 15,7 0 3-15,0 4 1 0,0-5 1 0,0 2-2 0,0 3 1 16,-7 0 2-16,7 0-2 0,0 0 2 0,0 0 0 15,0 0 0-15,0 0-1 0,0 0 2 0,0 0 2 0,0 0 1 16,0 0 1-16,0 0 2 0,0 0-1 0,0 0-1 0,0 0 2 16,0-4-1-16,0 4-1 0,0 0-3 0,0 0 0 15,0 0 1-15,0 0-1 0,0 0-1 0,0 0 0 0,7 0-3 16,-7 0 1-16,0 0 0 0,0 0-1 0,0 0-3 0,0 0-1 16,7 0 0-16,-7 0-1 0,7 0 1 0,1 0 0 0,-1 0 0 15,7-5 1-15,1 1 1 0,7 4 1 0,-8-7 0 16,8 2 1-16,-1 1 0 0,1-4-2 0,0 0-1 0,0 0-2 15,-1 4-1-15,1-5 0 0,0 2 0 0,-1-2-1 16,8 1-2-16,-7-4 1 0,0 4-2 0,7-5 0 0,0 5-1 16,-8-4 1-16,8 4-1 0,-7-4-1 0,0 3 1 15,-1 2 0-15,-6-2 0 0,-1 5 0 0,-6 0 0 0,-1 0-1 16,0 0-2-16,0 4 1 0,-7 0-1 0,0 0-2 0,0 0 2 16,0 4 0-16,-7 0-1 0,7 4-3 0,-7-4-9 0,-8 4-16 15,8-4-22 1,0 5-30-16,0-5-54 0,-8 0-104 0,1 0-125 15</inkml:trace>
  <inkml:trace contextRef="#ctx0" brushRef="#br0" timeOffset="8931.49">3386 5569 294 0,'0'0'228'0,"0"-4"-102"15,0 4-54-15,7-5-28 0,0 1-15 0,1 0-6 0,6 1-4 0,1-6-3 16,-1 5-3-16,8-4-3 0,-1 0-3 0,1 0-1 0,7-4-1 16,0 3-1-16,0 1-2 0,0-4-2 0,0 4 0 0,0-5 1 15,0 6 0-15,0-2 0 0,0-3-4 16,-8 4-12-16,1 0-22 0,0 4-54 0,-1-4-113 0,-6 0-104 16</inkml:trace>
  <inkml:trace contextRef="#ctx0" brushRef="#br0" timeOffset="11355.54">13032 6558 10 0,'-7'0'152'0,"0"4"-17"0,-1-4-24 0,8 0-23 15,-7 0-19-15,0 4-14 0,7-4-10 0,-7 0-10 16,7 0-5-16,-7 0-4 0,7 0 0 0,0-4-1 0,-8 4 0 15,8 0 3-15,0 0 3 0,0 0 3 0,-7-4 4 0,7 4 3 16,-7 0 5-16,0-4 4 0,7 4 8 0,-8-4 5 16,1 4 7-16,-7-5 11 15,6 5 10-15,1-4 12 0,0 4 16 0,0-3 19 0,-1 3 20 0,8 0 24 0,-7 0 16 0,7-4 14 16,-7 4 8-16,7 0 0 0,0 0-9 0,0 0-18 16,0 0-21-16,0 0-30 0,0 0-27 0,0 0-27 0,0-5-20 15,7 5-17 1,0 0-13-16,1 0-10 0,6 0-5 0,1 0-4 0,-1 5-3 0,1-5-5 0,6 4-2 0,-6-1-2 0,6 6 0 15,1-1-2-15,0 0-2 0,0 4 1 0,-8 1 1 16,8 3 2-16,7 0-2 0,-8 5-1 0,8-1-1 16,-7 4-1-16,0 1-2 0,-1 3 1 0,8-3 0 0,-14 3 3 15,7 0-1-15,-1 1 1 0,-6-1 0 0,-1-3 0 0,-7 3 1 16,-7-3-3-16,8-1 1 0,-16 0-3 16,8 1 3-16,-14-4 1 0,-1-1 2 15,1 0 2-15,-8-4 3 0,1 1 1 0,-8-1 1 0,0-4 2 0,0 5-2 0,0-10 0 0,-7 2-1 16,7-1-6-16,0-4 1 0,0-4 4 0,-7 0-3 0,7-4 1 15,0 0-2-15,0-5 0 0,0-2 1 0,-7-10 3 16,7 5-2-16,0-9-2 0,0 1 0 0,0-5 2 0,7 1 2 16,1-4 0-16,-1-1 2 15,0 0 0-15,8-3 0 0,-1-1 1 0,1 1-2 0,14-1-3 0,-7 4-1 0,7-3-2 0,0 3-1 16,0 0-3-16,7 5 1 0,7-5-2 0,1 5-1 16,-1 4 0-16,8-5-3 0,0 5 0 15,7 3-1-15,-1 1 1 16,9-4-3-16,-1 7 1 0,7-3 0 0,8 4 0 0,-8-1 3 15,8 1 3-15,7-1 0 0,-8 5 1 0,1 0-2 16,0 4 3-16,7-4 1 0,-15 8 1 0,8-4-3 0,-8 4-2 16,0-1 1-16,1 1 0 0,-8 0-1 0,0 4-2 0,-7 0-2 15,0 0 2-15,0 0 0 0,-7 0 0 0,-1 4 1 0,1-4-1 16,0 4 1-16,-8-4 1 0,1 5 0 0,-1-1-2 16,1-4 2-16,-8 3 0 0,7 2-1 0,-6-5-3 15,-1 0-6-15,0 4-7 0,-7-4-9 0,7 0-14 0,1 4-34 16,-8-4-69-16,7 0-93 0,0 0-91 0,0 0-98 0,1-4-160 15,6 4-117-15,-7-4-67 0,8 4-19 0</inkml:trace>
  <inkml:trace contextRef="#ctx0" brushRef="#br0" timeOffset="11909.44">14327 6733 460 0,'0'0'436'16,"-7"0"-123"-16,7 0-91 0,0 0-52 0,-7 0-27 0,7 0-10 15,0 0 5-15,0 0-9 0,-7 0 1 0,7 0-6 0,0 0-10 16,0 0-10-16,7 0-11 0,-7 4-5 0,0-4-2 0,7 4 14 15,0-4 5-15,0 0 6 0,8 4 6 0,-8 0 1 16,8 0 4-16,-1 0-5 0,1 0-12 0,-1 1-19 0,1-1-16 16,13-1-17-16,-6 2-12 0,7-1-7 15,1 0-5-15,6 0-4 0,0-4-2 0,1 4 0 0,6-4-2 0,-7 0 2 16,8-4 2-16,-1 4 1 0,0-4 1 16,1 4 0-16,-8 0 0 0,0-4-4 0,-7 4-2 0,0 0-2 0,-7-4-6 0,-1 4-1 15,1 0-1-15,-7 0-2 0,-1 0-1 16,-7 0 1-16,1 0 1 0,-1 0 0 0,0 0 6 0,-7 0 0 0,0 0-2 15,7 0 0-15,-7 0 1 0,0 0 0 16,0 0-3-16,0 0-2 0,0 0-4 0,0 0-3 0,0 0-8 0,0 0-9 16,0 0-15-16,0 0-21 0,0-5-46 0,0 5-93 0,-7 0-97 15,0-3-92-15,0-1-99 0,-1-1-153 0,-6 5-101 16,7-4-50-16,-15 4 6 0</inkml:trace>
  <inkml:trace contextRef="#ctx0" brushRef="#br0" timeOffset="12216.18">14508 6953 511 0,'-7'0'441'0,"7"4"-142"16,0-4-102-16,0 0-56 0,0 4-23 0,0 0 5 0,7 0 28 0,1 0 37 16,0 4 33-1,6-4 19-15,1 5 7 0,6-5-1 0,8-1-9 0,0 6-27 0,0-9-35 16,7 4-45-16,8 0-39 0,-8-4-26 0,7 0-17 0,1 0-11 0,-1 0-5 0,0 0-1 15,8-4 2-15,-7 4-3 0,6 0-2 0,-6-4-1 16,-1 4-4-16,0-5 3 0,1 5-3 0,-1-4 2 0,1 4 0 16,-8-3 4-16,-7 3 4 0,0-4 7 0,-8 4 3 0,-6-5 8 15,-1 5 10-15,1-4 9 0,-8 4 7 0,0 0 5 0,0 0-1 16,-7-4-2-16,0 4-6 0,8 0-8 0,-8 0-18 16,0-4-27-16,-8 4-42 0,8-4-47 0,-7 4-68 0,-7-4-143 15,7 0-159-15,-15-4-235 0,-7 8-127 0,-7-4-73 0,-8 4-32 31,-14-5 5-31</inkml:trace>
  <inkml:trace contextRef="#ctx0" brushRef="#br0" timeOffset="12959.41">9298 5321 53 0,'-7'3'388'0,"-1"-3"-116"0,1 4-102 15,7 1-52-15,-14-1-34 0,6 0-14 0,1 0-5 0,0 0 1 16,0 0 0-16,0 0 1 0,-1 4-1 0,-6-4-5 0,7 4-1 16,-8 5-1-16,8-6-1 0,-8 6-1 0,1-1 3 0,0 4 5 15,-1 1 8-15,1 3 4 0,-1 1 8 0,1 3 7 0,-8 0 6 16,0 5 2-16,8 0 0 0,-8-1-3 0,8 4-5 16,-8-3-2-16,0 4-5 0,0-1-2 15,8 0-5-15,0 1-4 0,-8 0 0 0,7-1-5 0,1 1-2 0,-1-1-4 16,8 1 0-16,0-1-3 0,0-3 1 0,-1 4 1 0,1-5 1 15,7 1-1-15,0-1 0 0,7-4-5 0,-7 1-1 16,8 0-7-16,-1-5-9 0,7 0-6 0,1-4-9 0,-8 1-4 16,15-5-3-16,-8 4-2 0,1-8-2 0,6 5-1 0,1-9-1 15,0 3-2-15,7-2 0 0,-7-5-1 0,-1 0-2 0,8 4-4 16,-7-4-2-16,0-4-3 0,-1 4-10 0,8 0-3 16,-7-5-38-16,-8 5-62 0,8-4-70 0,-7 4-72 0,-1-3-72 15,8-1-72-15,-15-1-108 0,0 1-150 0,0 0-56 0,1-4 11 16</inkml:trace>
  <inkml:trace contextRef="#ctx0" brushRef="#br0" timeOffset="13462.9">9276 5846 476 0,'7'-5'437'0,"15"1"-160"0,-7 0-106 0,6 4-62 15,1-4-28-15,7 4-11 0,-7 0 3 0,-1 0 8 0,8 0 5 16,-7 4-1-16,0 0-3 0,-1 0-8 0,1 5-6 0,0-2-7 16,-8 2-12-16,1 3-11 0,-1-4-4 15,1 5 1-15,-8 3 8 0,0-4 19 0,-7 4 23 0,0 0 22 16,0 1 19-16,-7-1 14 0,0 1 6 0,-8-1 1 0,1 0-4 15,-1-4-13-15,1 0-18 0,-1 1-16 0,1-1-17 0,-8-4-12 16,0 0-10-16,8-4-6 0,-8 0-7 0,8 0-3 16,-1-4-2-16,-6-4-4 0,6 4-3 0,1-8-3 0,-1 4-2 15,8-4-4-15,-7-4-3 0,6-1-4 0,-6-3-2 0,7 4-3 16,-1-4-1-16,-6 0 0 0,14-1-1 0,-15 1 1 0,15-4 1 16,-7 3-2-16,7 1 1 0,0-1 0 0,0 1-2 15,0 4-1-15,7-4-1 0,1 4-2 0,6-1-1 16,1-3 0-16,-1 4-2 0,15 0 0 0,-7-1-1 0,14 1 0 0,-7 0-1 15,14 0-2 1,-7-1 1-16,8 6 0 0,-1-6-1 0,1 5-1 0,0 0 3 0,-8 0 1 0,0 4 0 0,8-5 2 16,-15 6-2-16,0 3-2 15,0-4 2-15,-8 4 0 0,-6-5-1 0,-1 5 0 0,1 0-1 16,-1 5-2-16,-7-5 0 0,1 0-3 0,-1 0 0 0,0 0-13 0,0 0-18 0,-7 0-36 16,0 0-63-16,8 4-74 0,-8-4-73 0,0 0-70 15,7-4-96-15,-7-1-142 0,7-3-94 0,-7 0-33 0,0 0 17 31</inkml:trace>
  <inkml:trace contextRef="#ctx0" brushRef="#br0" timeOffset="13779.62">9907 5377 221 0,'0'-3'542'0,"0"-2"-116"16,0 1-148-16,7 4-97 0,0-4-58 0,0 0-24 15,15 4 2-15,-7-4 12 0,13 0 17 0,-6 0 15 0,7 0 9 16,7 4 1-16,0-4-3 0,-7 4-11 0,8 0-9 0,-1 0-26 16,0 0-24-16,0 4-17 0,0 0-8 0,0 4-2 0,1-4-1 15,-8 4 1-15,7 4-10 0,0-3 1 0,-7 7-4 16,0 0-5-16,7 0-10 0,-7 5-5 0,-7-1-3 0,7 1-3 16,-8 3-1-16,1 0-1 0,-8 5 1 0,1 0 4 0,-8-1 3 15,0 4 6-15,-7 1 2 0,0 0 3 0,-7-1 1 16,-7 5 0-16,-1-1 0 0,-6 1-4 0,-1-1-5 0,-7 1-7 15,-7 0-3-15,7-1-5 0,-7 1-3 0,-1-5-4 0,1 1-6 16,7 0-13-16,-7-5-28 0,7-3-54 0,0-5-76 16,8 0-77-16,-1-4-80 0,0-3-97 0,8-1-145 0,-1-4-107 15,1 0-48-15,6 1 8 0</inkml:trace>
  <inkml:trace contextRef="#ctx0" brushRef="#br0" timeOffset="15141.98">19669 6704 21 0,'-15'0'380'0,"8"0"-89"0,0-4-88 0,-8 4-61 0,8 0-35 15,0 0-19-15,0 0-11 0,-1 0-7 0,1 0-6 16,7 0-6-16,-7 0-8 0,7 0-5 0,0 0-5 0,0 0-3 0,-7 0 1 16,7 0 1-16,0 0 4 0,0 0 4 0,0 0 5 15,0 0 3-15,0 0 1 0,0 0 3 0,0 0 2 0,0 0 1 16,7 0 5-16,0 4 11 0,0-4 18 0,1 4 19 15,-1 1 19-15,7-5 16 0,8 4 10 0,0-1 11 0,-1 2 0 16,1-5-8-16,7 4-21 0,7-4-24 0,0 4-22 0,1-4-19 16,-1 0-17-16,7-4-16 0,-7 4-11 0,0 0-7 15,1-4-7-15,-1 4-3 0,-7-5-1 0,0 5-2 0,-8-3 0 16,8 3 1-16,-14 0-1 0,-1-4 0 0,1 4 0 0,-1 0 4 16,-7 0 1-16,1-5 3 0,-8 5 2 0,7 0 1 0,-7 0 1 15,0 0 1-15,0 0 1 0,7 0-2 0,-7 0-3 16,0 0-2-16,0 0-4 0,0 0-4 0,0 0-2 0,0 0-3 15,0 0-7-15,0 0-6 0,0 0-10 0,0 0-15 0,0 0-26 16,-7-4-64-16,7 4-96 0,-7 0-97 0,7-4-92 16,-8 4-108-16,-6-3-165 0,0 3-78 0,-1 0-25 0</inkml:trace>
  <inkml:trace contextRef="#ctx0" brushRef="#br0" timeOffset="15411.81">19712 6794 84 0,'0'0'502'0,"0"0"-108"16,0 0-134-16,0 0-89 0,7 0-47 0,1 0-19 0,6 4-1 0,0-4 8 16,8 4 15-16,0-4 19 0,7 4 20 0,-7 0 10 15,14 0 0-15,-7-4-2 0,7 5-10 0,-7-2-9 0,7 1-11 16,-7-4-12-16,0 5-18 16,0-1-11-16,0 0-7 0,0-4-10 0,-8 4-3 0,8-4-3 15,-14 4-8-15,6-4-14 0,-6 0-10 0,-8 0-8 0,8 0-1 16,-8 0 2-16,0 0-2 0,-7 0-3 0,7 0-4 0,-7 0-4 0,8 0-2 15,-8 0-3-15,0 0-3 0,0 0-5 16,0 0-2-16,0 0-5 0,7 0-3 0,-7 0-8 0,0 0-12 0,0 0-20 0,0 0-51 16,0 0-102-16,7 0-115 0,-7-4-136 15,7 0-216-15,1 0-109 0,-1 0-52 0,7-1-18 0</inkml:trace>
  <inkml:trace contextRef="#ctx0" brushRef="#br0" timeOffset="16235.13">21948 6375 28 0,'0'-9'493'0,"-8"2"-100"0,1 2-134 0,7-3-91 16,0 4-50-16,0-4-26 0,0 4-15 0,0 0-9 15,0-4-6-15,0 3-6 0,7 2-3 0,1-1 2 16,-8-1 4-16,7 1 8 0,0 0 9 0,0 0 9 0,1 0 7 16,-1-4 13-16,0 8 13 0,8-8 13 0,-8 4 13 0,0 4 7 15,0-5 3-15,8 2-1 0,-1-1-4 0,-7 4-13 16,8-5-15-16,-1 1-18 0,1 0-18 0,-8 1-12 0,15 3-14 15,-8-5-11-15,1 1-8 0,6 4-5 0,-6-4-6 0,7 4-3 16,-1-4-4-16,-6 4-2 0,6-4 1 0,1 4-2 0,-7 0-6 16,-1 0-1-16,1 0-2 0,-1 0-1 0,-7 0 8 15,1 0-8-15,6 4-4 0,-7 0-3 0,-7 0 1 0,7 0-2 16,1 4-1-16,-8 0 1 0,0 1-7 0,7 3 3 0,-7 4 4 16,0 0-1-16,0 5 1 0,-7-1-1 0,7 1 1 15,0 3-1-15,-8 0-1 0,1 5 0 0,0-5-1 0,-7 4 1 16,6-3-1-16,-6 3 2 0,-1 1 1 0,1-5 2 0,-8 5-1 15,8 0 4-15,-8-5-1 0,0 0 0 0,-7 1 1 0,8-5 1 16,-1 1-2-16,-7-1 1 0,7-4 3 0,-7 0-3 16,8-3 1-16,-8-1 1 0,7-4 1 0,-7 0 1 0,7-4-2 15,8 1-1-15,-8-2-3 0,8-3 0 0,-1-3 0 0,1 3 0 16,-1-5 0-16,8-3-3 0,-7 4 1 0,6-4 1 16,1 0 1-16,0 0-2 0,7-4-2 15,0 3 0-15,-7-3 1 0,7 4 2 0,7 0 0 0,-7-4 0 0,0 3-3 0,7 5 0 16,0-4 0-16,8 0-1 0,-8 4-1 15,8 0-1-15,-1 4-2 0,0-4 1 0,1 4 2 0,7 4 2 16,-8 0 0-16,8 0 3 0,0 8-2 0,-1-4 0 0,1 1 1 16,0 3 2-16,-1 0-4 0,1 0 1 0,7 4 2 0,-7 1-2 15,7-1 2-15,-8 1 1 0,8-1 0 0,-7 0 1 16,0 0 2-16,7 0-5 0,-8 1 0 0,1-5 0 0,0 0 0 16,-1 0-3-16,-6-3-5 0,-1-2-4 0,1 2-9 0,-8-5-8 15,8 0-15-15,-8 0-31 0,0 0-66 0,0-4-89 16,1 0-85-16,-1-4-89 0,0-4-116 0,0 0-159 0,0-1-76 15,1-3-22-15</inkml:trace>
  <inkml:trace contextRef="#ctx0" brushRef="#br0" timeOffset="16791.16">22686 6423 378 0,'0'-7'539'0,"-8"-2"-113"0,8 5-111 16,0 0-62-16,0 0-34 0,0 4-15 0,0-4-11 15,0 0-14-15,0 4-18 0,8-4-26 0,-1 4-19 0,-7-4-10 16,7 0-1-16,8-1 5 0,-8 5 5 0,7-4-1 0,-7 1-5 16,8-1-8-16,-8-1-11 0,8 1-9 0,-1 4-11 15,1-4-10-15,-1 0-11 0,8 0-4 0,-8 4-6 0,8-4-5 16,7 0-3-16,-7 4-5 0,-1-4 0 0,8 4-6 0,-7 0-4 15,0 0-4-15,-1 4-4 0,1-4-1 0,-7 4-2 16,-1 0-3-16,8 4-2 0,-15 0 0 0,0 1 0 0,0 3-1 16,-7 0 1-16,0 4 0 0,-7 0 0 0,0 5 3 15,-8-1-1-15,-6 1-1 0,-8 3-1 0,0 0 0 0,0-3 0 16,0-1-1-16,-7 1 1 0,7-1-2 0,0-4-7 0,7 1 1 16,1-5 4-16,-1-4 5 0,7 0-1 0,8 0 2 0,0-4 2 15,0 0-2-15,-1 0 8 0,1 1 3 0,7-5-3 16,0 3-4-16,0-3 1 0,0 0-1 0,0-3 0 0,7 3 0 15,8 0 0-15,-8-5-4 0,8 1-1 0,6 4 1 0,1-4-3 16,0 4 2-16,-1-4-2 0,8 4 0 0,-7-4 0 16,7 4 1-16,0 0 0 0,-7 0 0 15,7 4 3-15,0 0-3 0,-8 0-1 0,1 5-1 0,0-2 0 0,-1 2 0 0,1 3-1 16,-7-4 1-16,-1 8-1 0,-7-4-1 0,0 0 3 16,1 5 2-16,-8-1 0 0,0 0 3 0,-8 1 2 0,1-1 0 15,-7 4 1-15,-1-3 2 0,-14-1 2 0,8 4-1 16,-8-3 2-16,0-1 0 0,-7 0 3 0,7-4 2 0,0 4 1 15,-7-3 1-15,7-5 1 0,7 0 0 0,-7 0 2 0,7-4-3 16,8 1-4-16,-8-2-2 0,8-3-4 0,6 4-4 0,-6-4-11 16,14 5-16-16,-7-5-21 0,-1-5-30 0,8 5-81 31,8-4-112-31,-1 1-110 0,7-10-132 0,8 5-185 0,7-4-95 16,-7-1-44-16,7 2-5 0</inkml:trace>
  <inkml:trace contextRef="#ctx0" brushRef="#br0" timeOffset="16965.12">23503 6757 332 0,'0'-8'805'0,"0"-4"27"0,0 4-67 0,0-1-199 16,0 2-184-16,-7-2-125 0,7 5-73 0,0-4-43 16,0 4-42-16,0 0-35 0,0 4-25 0,0-4-23 0,0 4-21 15,0 0-24-15,0 0-42 0,7 0-78 0,-7 0-97 0,7 0-100 16,1-4-127-16,-1 4-194 0,0 0-96 0,8 0-45 15,-8-4 9-15</inkml:trace>
  <inkml:trace contextRef="#ctx0" brushRef="#br0" timeOffset="17377.88">24111 6265 63 0,'0'-12'659'0,"0"3"40"16,-7 2-108-16,7 2-134 0,-8-3-96 0,1 4-60 16,0 0-35-16,0 0-32 0,-1 4-45 0,1 0-62 0,0 4-52 15,-7 0-29-15,-1 4-14 0,1 1-7 0,-1 2-3 0,1 6 2 16,-1 3-2-16,1 1 3 0,-8 3 0 0,0 0-1 0,8 1 0 16,-8 3-1-16,0 1 2 0,1 3-2 0,6 1 0 15,-6 4-1-15,-1-1-3 0,7 1-2 0,1-4-3 0,-1 3-2 16,1 1 6-16,7-1-7 0,7 1-1 0,0-5-5 0,0 1 1 15,0 0 0-15,14-5 0 0,-7-3-1 0,8-1-8 16,-1-4 2-16,8-4 1 0,0-3 3 0,-1-1-3 0,1-8 0 16,7 0 2-16,0-4 3 0,0-4 3 0,0 0 8 0,0-4 4 15,0-5 11-15,-7 2 10 0,6-6 12 0,-6 5 11 0,-7-5 12 16,6 1 8-16,-6 4 6 16,-8-4 3-16,0 0-1 0,1 0-3 0,-8-1-5 0,0 5-15 0,0-5-14 0,-15 5-15 15,8-4-11-15,-8 4-12 0,-6-1-9 16,-1 6-11-16,-7-2-10 0,0 1-14 0,0 4-14 0,0 0-19 15,0 4-25-15,0 0-25 0,8 0-32 0,6 0-55 16,1 4-99-16,6 0-98 0,1 0-108 0,7 0-183 0,7 0-96 0,-7 1-42 16,15-1-21-16</inkml:trace>
  <inkml:trace contextRef="#ctx0" brushRef="#br0" timeOffset="17678.2">25183 6419 689 0,'-8'-8'739'0,"8"0"-9"16,0 4-195-16,0 0-170 0,0 0-102 0,-7 4-54 0,7 0-31 16,-7 0-29-16,0 8-44 0,0 0-40 0,-1 1-26 0,-6 3-12 15,7 0-4 1,-8 4-4-16,1 0 0 0,-8 4-1 0,7 5 3 0,-6-4 0 0,-1 3 0 0,0 5 1 0,1-5 3 15,-8 5 0-15,0-1 1 0,7 4-4 0,-7-3-2 0,0 4-2 16,0-1-1-16,0 1-3 0,0-5-3 0,0 1-4 16,8-1-1-16,-1-3-1 0,0-1-5 0,1-4-11 0,6-4-14 15,1 1-30-15,-1-5-53 0,8 0-80 0,0-3-83 0,7-6-86 16,-8-3-101-16,8 0-151 0,0-3-104 0,8-6-43 0,-8-3 13 16</inkml:trace>
  <inkml:trace contextRef="#ctx0" brushRef="#br0" timeOffset="17932.25">24705 6452 419 0,'0'-8'700'0,"-7"0"-49"0,7 0-139 0,0 3-108 0,0 1-68 16,-7 4-40-16,7-3-32 0,7 3-42 0,-7 0-64 0,7 3-55 16,0 6-36-16,1-1-13 0,6 0-13 0,1 4-4 0,-1 4 2 31,1 1 0-31,6 3-3 0,-6-4-6 0,-1 9-4 0,8-5 1 0,-8 4-3 0,1 1-5 0,-1 0-3 0,8 3-6 15,-8-3-1 1,1-2 0-16,-1 6-4 0,8-5-9 0,-7 1 3 0,-1-1 2 0,8-3 0 0,-8-1-1 0,8 0-3 16,-8-3-7-16,8-1-10 0,-7 0-17 0,6-3-38 0,1-1-87 31,0 0-107-31,-1-4-130 0,1-4-198 0,0-4-121 0,-8 0-70 16,8-4-30-16</inkml:trace>
  <inkml:trace contextRef="#ctx0" brushRef="#br0" timeOffset="18186.68">25783 6375 364 0,'0'-9'754'0,"-7"6"36"0,7 3-87 0,-7-4-199 15,7 4-166-15,0-5-109 0,0 10-61 0,0-5-28 0,0 7-27 16,7 2-33-16,-7 3-24 0,7 4-16 0,0 0-4 15,1 5-3-15,-1-1 1 0,0 9-6 0,0-5-6 0,8 4-2 16,-8 5-7-16,0-4-2 0,1 3-4 0,6 0-3 0,-7 1-2 16,0 0-1-16,1 0-1 0,-8-5-8 0,7 4-12 0,0 1-24 15,0-9-55-15,1 5-89 0,-8-5-88 0,7-3-89 16,0-9-103-16,-7 0-153 0,0-8-96 0,0-4-44 0,0 0 12 16</inkml:trace>
  <inkml:trace contextRef="#ctx0" brushRef="#br0" timeOffset="18554.08">26391 6322 47 0,'0'-9'637'0,"0"2"62"0,0 2-117 0,0 1-143 16,0 0-97-16,-7 4-53 0,7 0-27 0,-8 8-14 0,8 1-34 15,-7 3-55-15,7 4-47 0,-7 5-29 16,7 3-16-16,-7 4-9 0,7 1-6 0,0 3-9 0,-7 5-7 0,7 4-5 0,7 0-10 15,-7-1-4-15,0 5-3 0,7-1 0 0,0 2-2 16,8-2-2-16,-8 1-1 0,7 0 0 0,1-9-2 0,7 5 0 16,-8-4-2-16,8-5 0 0,7 1 2 0,0-5 4 0,0-3 1 15,0-9 6-15,7 0 5 0,0-7 6 0,0-2 5 16,0-2 6-16,8-5 9 0,-8-5 12 0,0-2 14 0,-7-6 15 16,0 1 15-16,0 0 16 0,-8-4 8 0,-6-5 5 0,-1-3-2 15,-6 0-8-15,-1-5-16 0,-7-4-16 0,-7-3-19 0,-8-5-21 16,1 1-14-16,-8-6-14 0,-7 6-10 0,0-5-7 15,-7 1-4-15,-7-2-6 0,-1 6-6 0,1-1-7 0,-8 5-11 16,8-1-14-16,-8 4-24 0,15 5-29 0,-8 3-34 0,8 5-34 16,7 4-31-16,0 4-45 0,0-1-96 0,1 1-94 15,6 4-92-15,7 0-137 0,1-1-110 0,-1 6-55 0,8-6-18 16</inkml:trace>
  <inkml:trace contextRef="#ctx0" brushRef="#br0" timeOffset="18957.2">25581 5540 270 0,'-8'0'547'0,"-6"0"-118"0,7 0-128 0,-1 0-71 0,1-4-37 0,7 4-17 0,0 0-10 0,0 0-8 0,0 0-10 16,7 0-13-16,8-4-14 0,-1 4-11 0,8-4-4 15,7 4 1-15,0-4 1 0,0 0 4 0,7 4-5 0,7-4-13 31,1 0-8-31,-1-5-3 0,1 6-5 0,6-1-4 0,1-1-5 16,-8 5-10-16,8-4-8 0,-8 0-4 0,1 0-5 0,-8 4-4 16,-7-4-6-16,7 0-4 0,-14 4-6 0,0-4-2 15,-1 0-2-15,-6 4-2 0,-1-4-3 0,-7 4-3 0,1-4-1 16,-1 4-2-16,0-5-3 0,0 5 0 0,-7 0-11 0,8 0-2 16,-8 0-5-16,0-3-15 0,0 3-39 0,0 0-79 15,0 0-96-15,0 0-101 0,0 0-125 0,7 0-179 0,-7-4-102 16,0-1-48-16,0 1 6 0</inkml:trace>
  <inkml:trace contextRef="#ctx0" brushRef="#br0" timeOffset="19282.34">26883 5096 272 0,'0'-3'638'0,"-7"-1"7"0,7-1-183 0,0 1-141 16,-8 4-76-16,8 0-38 0,0 4-12 0,0 1-2 0,0 2-16 16,0 2-29-16,-7 3-25 0,7 4-15 0,0 0-7 15,0 1-6-15,0-1-14 0,7 4-25 0,-7 0-19 0,8 1-14 16,-8-5-4-16,0 5-1 0,7-1-2 0,-7-4-1 0,7 1-1 16,-7-1 2-16,0-4-2 0,7 4-1 0,-7-3-3 0,0 3-3 15,8-4-2-15,-8 0 1 0,0-4 7 0,0 4-7 16,0 1-2-16,0-1-2 0,0-4-2 0,0 0 1 0,0 1-1 15,0-1-1-15,0-4-11 0,0 0-1 0,0-4-11 0,0 4-21 16,0-4-39-16,0 4-56 0,0-4-66 0,0 0-66 16,0 0-61-16,0 0-59 0,0-8-71 0,0 4-117 0,0-8-63 15,0 3-7-15</inkml:trace>
  <inkml:trace contextRef="#ctx0" brushRef="#br0" timeOffset="20361.68">26521 5158 62 0,'0'0'200'0,"0"0"-43"16,7 0-37-16,-7 0-29 0,0 0-14 0,0 0-12 0,0 4-5 15,8-4-4-15,-8 0-9 0,0 0-2 0,0 0-5 0,0 0-3 16,0 0-6-16,0 0-4 0,0 0-4 0,0 4-1 16,0-4 2-16,0 0 4 0,7 0 6 0,-7 0 3 0,7 0 9 15,-7 0 6-15,7 0 8 0,1 0 5 0,-1-4 4 0,0 4 1 16,0-4-1-16,1 4-1 0,-1-5-2 0,0 1 0 16,0 1 1-16,-7-2 2 0,7 5-1 0,1-4-2 15,-1 0 0-15,0 0-2 0,0 0-6 0,1 4-6 0,-1-4-5 16,7 4-8-16,-6-4-6 0,-1 4 1 0,0-4 4 0,7 4 7 31,-6-4 9-31,6 4 7 0,-7 0 6 0,1-4 4 16,-1 4 3-16,0 0-4 0,0 0-6 0,1 0-10 0,-1 0-10 15,-7 0-11-15,7 0-7 0,-7 0-8 0,7 0-5 0,-7 0-4 16,8 4-2-16,-8 0-3 0,7-4 0 0,0 4 1 0,0 0-3 16,-7 4 4-16,7-4 0 0,1 9 0 0,-1-6-1 15,0 2 1-15,0-1-1 0,-7 0 2 0,8 4-2 0,-1-4 0 16,-7 0 0-16,7 1-2 0,-7-2 0 0,7 2 3 0,-7 3 2 15,0-4 6-15,0 0 8 0,0 1 5 0,0-2 1 16,0 2 6-16,0-1-1 0,-7 4-2 0,7-4-3 0,0 4-7 16,0-3-6-16,0 3-2 0,0-4-6 0,0 4-4 0,0-3 1 15,0 3 0-15,0-4-1 0,0 4 1 0,-7-4-3 16,7 0-1-16,0 0 1 0,0 0 2 0,-7 1 1 0,7-1 3 16,-8 0 3-16,8 4 2 0,-7-4 2 0,0 5 1 0,0-6 0 15,-1 6-1-15,1-1 0 0,0 0-3 0,0 0-3 0,0-4-4 16,-1 5-1-16,1-1 0 0,0 0-1 0,0 0-2 15,-1 1 0-15,1-5 0 0,0 0 1 0,0 0 0 16,-1 0-1-16,1-4 0 0,0 0 3 0,0 0 1 0,-1-4 2 16,1 5 2-16,7-5 7 0,-7 0 5 0,0-5 5 0,7 5 1 15,-7 0 3-15,7-4 3 0,0 0 2 0,0 0-5 16,0 0-7-16,0 0-3 0,0 0-5 0,0-4-3 0,7-1-5 16,0 2-4-16,0-2 0 0,0 2-1 0,1-6-1 0,-1 5 0 15,-7 0 1-15,7 0 0 0,0-1 0 0,1 2 0 0,-1-2-1 16,-7 5 1-16,7 0 1 0,8-4-2 0,-8 4-1 15,0 0-1-15,0 0 2 0,1 0 0 0,6 4-1 0,-7 0 1 16,8-5 0-16,-1 5 1 0,-7 5 1 0,8-5-2 0,-1 0 0 16,1 4-1-16,-1 0 1 0,-6 4-3 0,6-4 1 15,-7 4-1-15,8 5 0 0,-8-6 3 0,0 6-1 0,8-1-1 16,-8-4 0-16,7 8 1 16,-6-3 0-16,6-1 1 0,-7 0-1 0,8 0 1 0,-8 0 0 0,0-3 0 0,8 3 1 15,-8-4-1-15,7 0 0 0,-6-4 0 0,-1 4-1 0,0-4-10 16,0 1-21-16,1-1-41 0,-1-1-71 0,0-3-81 15,0 0-80-15,8-3-85 0,-8-6-116 16,7-3-153-16,1 0-64 0,-8-5-4 0</inkml:trace>
  <inkml:trace contextRef="#ctx0" brushRef="#br0" timeOffset="20690.5">27411 5243 299 0,'-7'-4'477'0,"7"4"-150"16,-7 0-116-16,-8 4-62 0,8-4-28 0,-8 8-10 0,8 0-5 0,-7 1-3 16,-1 3-6-16,8 0-7 0,0 4-4 0,0-3-4 15,-1 3-4-15,1 0-2 16,7 0 0-16,0 1 0 0,0 3 6 0,7-4 6 0,-7 0 6 0,8 1 7 0,-1-5 4 16,7 0 3-16,1 0 6 0,-8-3 4 0,15-1-4 0,-8-4-2 15,8 0-7-15,0-4-3 0,-1 4-5 0,1-8-8 0,0 4-10 16,-1-8-13-16,8 0-2 0,-14-1-5 0,6 1-2 15,1-4 1-15,-7-4 0 0,-1 4 0 0,-7-4 0 0,1-1 0 16,-8 1-4-16,0-4 0 0,0 3-8 0,-8-3-7 0,1-1-8 16,-7 5-5-16,-8 0-7 0,0-5-8 0,1 9-7 15,-8 0-8-15,7 0-10 0,-7 4-17 0,7 4-24 0,1 0-43 16,-1 4-99-16,0 4-114 0,0 0-128 16,8 4-223-16,-8 4-113 0,8 4-60 0,-1 0-18 0</inkml:trace>
  <inkml:trace contextRef="#ctx0" brushRef="#br0" timeOffset="21598.84">27758 6611 323 0,'-7'-8'392'0,"0"-1"-111"0,0 1-80 15,7 0-47-15,-8 0-20 0,8 4-5 0,0 0 1 0,-7 0 5 16,7-4 1-16,0 3-1 0,7 1 4 0,-7 1 6 0,8-1 6 16,-8-5 4-16,7 5-4 0,0 0-7 0,0 0-12 15,1 0-10-15,-1 0-12 0,0 0-13 0,0 0-5 16,1 4-10-16,-1-5-10 0,0 5-8 0,0 0-7 0,0 0-8 15,1 0-7-15,-1 5-13 0,0-1-9 0,0 4-3 0,1 0 0 16,-1 0-1-16,0 1-3 0,8 2 0 0,-8 6 0 16,0-5 4-16,7 5-5 0,-6-1-3 0,-1 0-4 0,0 5-3 15,0-5 2-15,1 0-2 0,-1 0-1 0,0 0-1 0,-7 1 2 16,7-1 1-16,1-4-1 0,-8-4 2 16,0 1 1-16,0-1 4 0,7-4 2 0,-7 0 8 0,0 0 4 0,0-4 7 15,0 4 8-15,0-4 5 0,0 0 6 0,0 0 2 16,0-4 2-16,0 0-2 0,0-4-2 0,0-4-5 0,7-1-3 15,-7-3 1-15,7-1 1 0,-7-3-1 0,8 0 3 0,-1 4-1 16,-7-4 0-16,7-1-1 0,0 1-4 0,0-1-3 16,1 1-7-16,-1-1-5 0,0 5-8 0,8 0-3 0,-8-1-3 15,0 6-2-15,0-2-3 0,1 1-5 0,-8 8-1 0,7-4-1 16,0 4-2-16,-7 0-3 0,7 4 0 0,-7 0-2 0,8 4 1 16,-1 0 2-16,-7 4-1 0,7 4 3 0,0-4 1 15,-7 9 1-15,7-5 0 0,1 4 1 0,-8 1 1 0,7-1-2 16,0 0 0-16,-7 0-1 0,0 5 0 0,7-5-2 0,-7-4 3 15,8 1 0-15,-8-1-2 0,0-1-1 0,0-6 1 16,0 3 1-16,0-4 3 0,7 0 3 0,-7-4-1 0,0 4 2 16,0-4 2-16,0-4 2 0,0 0-1 0,7-4 0 0,0-1-2 15,1-2 0-15,6-1-1 0,-7-5-1 0,1 5 0 0,6-5-6 16,-7 1 2-16,8 0 2 0,-1 0 2 0,1 0 0 16,-1-1-12-16,-7 5 7 0,8-1 3 0,-1 2 8 0,-6-2-2 15,6 5-2-15,-7 0-3 0,0 4-1 0,1 0 9 0,-1 0-6 16,0 4-5-16,0 4-4 0,1 0 2 0,-1 4-1 15,0 0-1-15,0 4 1 0,1 1 0 0,-1 3 2 0,0 0 1 16,0 4 1-16,1 1 0 0,-1-1-2 0,0 5-9 16,-7-1 5-16,7-4 4 0,-7 1-1 0,0 4 2 0,7-5 1 15,-7 0-1-15,-7 0 1 0,7-4 11 0,0 5-7 0,0-9-3 16,-7 4-1-16,7-3-4 0,0-1-6 0,-7-4-11 16,7 0-13-16,0-4-18 0,-7 4-21 0,7-4-19 0,0-4-31 15,0 4-72-15,0-4-98 0,7-4-90 0,0 0-102 0,0-4-177 16,0-4-91-16,1 0-48 0,-1 0-9 0</inkml:trace>
  <inkml:trace contextRef="#ctx0" brushRef="#br0" timeOffset="21931.45">28641 5976 130 0,'0'-8'603'0,"7"-4"0"0,0 3-149 16,1 1-122-16,6 0-66 0,1 0-30 0,-1 0-17 0,8-1-6 16,-8 6-9-16,8-1-25 0,0-1-35 0,-1 5-30 15,1 0-19-15,-7 0-16 0,6 5-11 0,1-1-14 0,-8 3-19 16,1 2-14-16,-8 3-10 0,0 0-4 0,-7 1-1 16,0 7-1-16,0-4-1 0,0 1 2 0,-7-1 4 0,0 0 5 15,0 0 6-15,7 0 5 0,-8-4 4 0,1 1 3 16,0-1 4-16,0-4 3 0,7 0 1 0,0 1 1 0,-7-1-2 15,7-4-3-15,0 4 1 0,7-4 0 0,0 0 1 0,0 0-1 16,8 0-3-16,6-4-2 0,8 4-3 0,0 0-4 0,7-4-4 16,2 0-8-16,5 0-13 0,0 0-15 0,1-4-22 15,-1 0-28-15,-7 0-67 0,8 4-102 0,-8-8-104 0,0 4-115 16,-7-4-182-16,-7-1-111 0,-8-3-61 0,-6 8-20 0</inkml:trace>
  <inkml:trace contextRef="#ctx0" brushRef="#br0" timeOffset="22772.99">22809 8052 390 0,'-37'-4'417'0,"8"-1"-113"16,1 5-81-16,-1-4-34 15,7 1-5-15,0 3 17 0,8-5 26 0,-1 5 19 0,8 0 10 0,0-4-7 16,0 4-15-16,-1 0-22 0,8-4-29 0,0 4-34 16,8-4-36-16,-1 4-27 0,14-4-21 0,1 0-13 0,7 4-7 0,15-4-3 15,-1 0 0-15,15 0 3 0,7 0 0 0,15-1-1 0,-1-2 3 0,15-2 4 16,0 1 4-16,0 0 7 0,15 0 9 0,-8 0 5 16,8 0 6-16,-1 0 4 0,1-4 2 0,-1 3-2 0,8-3-1 15,-15 4-9-15,9 0-11 0,-16-1-9 0,0 2-10 0,-7-2-10 16,-15 1-10-16,0 4-8 0,-14-4-6 0,-7 4-10 15,-8 0-17-15,-14 0-19 0,0-1-25 0,0 5-23 0,-14 0-22 16,-1-4-21-16,-14 4-37 0,0 0-61 0,-7 0-72 0,-15 0-63 16,-7 4-51-16,-14-4-46 0,-8 5-59 0,-14 3-90 0,-7-4-86 15,-15 4-2-15</inkml:trace>
  <inkml:trace contextRef="#ctx0" brushRef="#br0" timeOffset="23025.8">22859 8235 529 0,'-14'12'488'0,"-1"-4"-157"15,15 1-104 1,0-2-41-16,15 2 1 0,14-5 28 0,0 0 30 0,14-4 29 16,8 0 13-16,7 0-5 0,7-4-19 0,7 4-26 0,8-4-37 15,-1-1-32-15,8-2-30 0,7 3-22 0,7-5-7 0,1 1 8 0,6 0 11 0,1 0 10 0,6 0 12 16,-6 0 1-16,8-1 5 16,-9 1-4-16,-6 0-5 0,-1 0-9 0,-7 4-13 0,0-4-11 0,-14 3-14 0,-8 2-10 15,0-6-15-15,-14 9-10 0,-14-4-9 0,-1 0-11 0,-7 1-9 31,-14 3-9-31,0 0-7 0,-8-5-7 0,1 5-6 16,-8 0-15-16,0-4-29 0,-7 4-49 0,-7 0-64 0,0 0-60 16,-8 0-73-16,-7 0-142 0,8 0-153 0,-8-4-215 15,-7 0-106-15,-7 0-45 0,0 4 1 0,-8 0 26 0</inkml:trace>
  <inkml:trace contextRef="#ctx0" brushRef="#br0" timeOffset="33297.78">14031 10099 81 0,'0'0'204'15,"0"-4"-56"-15,0 4-44 0,7-4-30 16,-7 4-18-16,7-4-12 0,-7 0-6 0,7 0-1 16,1 4-2-16,-8-4-2 0,7-1 2 0,-7 2-1 0,7-1 0 15,-7 4 1-15,7-5-1 0,-7 5 0 0,7-4 0 0,-7 0 2 16,0 4 2-16,8-3 0 0,-8 3 2 0,0 0 1 16,0 0 2-16,0-5 3 0,0 5 3 0,0 0 3 0,0-4 1 15,0 4 2-15,0-4 5 0,0 0 4 0,0 4 8 0,0-4 5 16,0 0 11-16,0-1 13 0,-8 2 14 0,8-1 18 15,0 0 14-15,0-1 12 0,-7-2 7 0,7 2 2 0,0 1-5 16,-7 0-10-16,7-4-15 0,-7 4-21 0,0 0-20 0,-1 0-19 16,1 0-17-16,0 0-10 0,-8-1-12 0,1 1-11 0,-1 4-5 15,-6 0-4-15,-1 4-2 0,0 1 0 0,1-1 2 16,-1 0-2-16,0 0 1 0,0 4 3 0,1 0 0 0,-8 5 3 16,7-6 1-16,0 6-4 0,1-1 0 0,-1 4-2 15,8 0 0-15,-8 5-1 0,7-1-2 0,-6 1 0 0,6 3-4 16,8 1-1-16,-8 3-3 0,1-3 1 0,7 3-2 0,0 0 0 15,7 5-1-15,-8-5 0 0,16 5-2 0,-8-1 1 16,7 1 1-16,0 4 2 0,0-5 1 0,8 5-2 0,-1-1 1 16,1 1 2-16,-1 4 0 0,8 0 0 0,-8-1 1 0,8 5-1 15,-8-4 0-15,1 3 1 0,-1-3-1 0,1 4-1 16,-1-4-1-16,1 0-2 0,-8-1 0 0,0-3 0 0,-7-1 1 16,0 1 4-16,-7-5 3 0,0 1 6 0,-8 0 6 0,1-5 2 15,-8 0 3-15,0 1 2 0,-6-5-2 0,-1 1 0 0,0-4-2 16,-8-5-1-16,9 0-2 0,-9-4 0 0,8 0 1 15,0-4-1-15,1 1-2 0,-1-6 0 0,7-3-4 0,0 0-4 16,0-3-9-16,8-1-14 0,0-5-20 0,6-3-23 16,1 0-25-16,7-8-52 0,0-1-88 0,0-3-87 0,15 0-73 15,-8-5-65-15,7 0-82 0,1-3-143 0,-1 3-81 16,-7-3-13-16</inkml:trace>
  <inkml:trace contextRef="#ctx0" brushRef="#br0" timeOffset="33599.35">13387 10629 266 0,'0'3'466'0,"-8"-3"-173"0,8 0-126 16,0 0-70-16,0 4-37 0,0 1-16 0,0-1-6 15,8 0 1-15,-1-1 8 0,0 2 8 0,8-1 8 0,6 0 9 16,1 0 7-16,0 0 7 0,7 0 8 0,0-4 17 16,0 0 17-16,-1 0 19 0,9 0 21 0,-1 0 11 0,7 0 5 15,-7-4-2-15,1 0-2 0,-1 4-16 0,0-4-21 0,0 4-28 16,0-4-30-16,-7 4-21 0,0-4-17 0,0 4-13 16,-7 0-11-16,-8-5-9 0,1 5-5 0,-1 0-4 0,1 0-4 15,-8 0-3-15,0 0-18 0,0 5-36 0,1-5-69 0,-8 0-78 16,7 0-80-16,-7 0-98 0,0 0-189 0,0 0-101 15,7 0-57-15,-7 4 1 0</inkml:trace>
  <inkml:trace contextRef="#ctx0" brushRef="#br0" timeOffset="33995.25">15001 10917 165 0,'-14'0'479'16,"6"0"-150"-16,-6 0-126 0,7 0-70 0,-1 0-43 0,1 4-22 16,7-4-12-16,-7 0-8 0,7 5-6 0,0-5-7 15,0 4-7-15,0-1-3 0,0-3 3 0,7 5 6 0,8 3 9 16,-8-8 11-16,7 4 11 0,8 0 9 0,-7 0 12 0,14-4 6 31,-8 0 5-31,1 0-2 0,7 0 0 0,0 0 3 16,0 0 11-16,7 0 10 0,0 0 8 0,0-4 7 0,0 4 5 15,1-4 6-15,-1 0 0 0,0 0-7 0,0 0-18 0,0-1-18 16,0 2-17-16,1-6-18 0,-8 5-16 0,0 0-14 16,-8 0-11-16,1 4-6 0,-8-4-5 0,1 0-5 0,-1 4-3 15,-6 0-3-15,-1-4-2 0,0 4-2 0,0 0-5 16,-7-4-15-16,0 4-36 0,0 4-58 0,0-4-75 0,0 4-75 15,0-4-73-15,-7 0-88 0,0 0-131 0,0 0-107 0,-8 4-39 16,-7-4 15-16</inkml:trace>
  <inkml:trace contextRef="#ctx0" brushRef="#br0" timeOffset="34200.4">15008 11125 16 0,'0'4'489'0,"8"-4"-114"0,-1 0-145 15,7 0-88-15,1 0-49 0,6 0-22 0,1-4-8 0,7 4 1 16,0-4 6-16,7 0 8 0,0 4 7 0,1-4 10 0,-1 0 15 16,7 0 18-16,1 0 17 0,-8-1 15 0,0 1 10 0,0 0 4 15,0 4-1-15,-7-4-11 0,-7 0-21 0,0 4-20 16,-1-4-24-16,-6 4-23 0,-1 0-25 0,-7 0-19 0,8 0-34 16,-8 0-62-16,0 0-75 0,1 4-82 0,-1-4-102 0,0 0-204 15,0-4-112-15,1 4-70 0,-1-4-19 0</inkml:trace>
  <inkml:trace contextRef="#ctx0" brushRef="#br0" timeOffset="35201.83">16665 10893 366 0,'0'0'407'16,"0"0"-145"-16,0 0-111 0,0 0-63 0,0 4-35 0,0-4-16 15,0 4-4-15,0 4 2 0,7-4 6 0,-7 9 6 0,8-1 15 16,-1 0 15-16,-7 4 10 0,7 4 11 0,0 1 14 16,-7 3 12-16,8 1 14 0,-1 3 11 0,0 5 5 0,7-1 4 15,-6 1 6-15,-1 3-4 0,0 5-14 0,0-4-12 0,8 4-12 16,-8-1-12-16,0 1-11 0,8-4-11 0,-8 3-17 15,0-3-9-15,8-1-5 0,-8-3-5 0,0 0-8 0,0-5-8 16,8-3-7-16,-8-1-4 0,0-4-1 0,8 1 2 0,-8-9 4 16,0 0 5-16,1-4 4 0,6-3 7 0,-7-1 7 15,8-8 1-15,6-1 6 0,-6-11 1 0,7 0 0 0,-1-5-2 16,1-3-2-16,0-5 1 0,-1-3-3 0,-6-5 0 0,7-7-6 16,-8-1-3-16,1-8-3 0,-1 0-5 0,1-4-7 0,-1-4-9 31,-7-4-6-31,0-5-5 0,8 1-1 0,-8-4-3 15,-7 0-1-15,7 0 0 0,-7-5-1 0,0 5 1 0,0 3-1 16,-7 1 1-16,7 5-4 0,-7 2 4 0,7 6-1 0,-7 6 1 16,-1 6 2-16,8 3 1 0,-7 0 2 0,7 13 2 15,0 0 2-15,0 3-1 0,0 4-2 0,7 1-4 0,-7 4-1 16,8 4-3-16,6 0 0 0,-7 3-4 0,8 2-1 0,7-2-3 16,-1 5 0-16,1 0 2 0,7 0 2 0,0 4 0 0,0 0 0 15,0 0 0-15,7 0-1 0,-7 4 1 0,7-4-1 16,0 4 0-16,0-4 1 0,1 4 0 0,-1 0 0 0,0 1 1 15,7-5-1-15,-14 3 2 0,7-3 0 0,-7 4-1 0,-7-4-3 16,0 0 1-16,-1 4 1 0,-6-4 0 0,-1 0 2 16,-6 0-1-16,6 0 2 0,-7 0 0 0,-7 0 2 0,8 0-2 15,-8 0-3-15,7 0-3 0,-7 0-7 0,0 0-10 0,0 0-15 16,0 0-19-16,0 0-18 0,0 0-23 0,0 0-29 16,0 0-68-16,0 0-83 0,7 5-74 0,-7-1-67 0,0 4-75 15,7-4-148-15,-7 4-87 0,0 4-39 0,-7 0 19 16</inkml:trace>
  <inkml:trace contextRef="#ctx0" brushRef="#br0" timeOffset="35884.25">17490 10775 1 0,'0'-4'494'0,"0"0"-93"15,0 0-139-15,0-1-95 0,0 2-50 0,0-1-32 16,0-1-13-16,7 1-8 0,0-4-7 0,1 4-5 0,-1 0 0 16,7-4 4-16,-6 4 7 0,6-5 12 0,-7 6 16 0,8-1 19 15,-1-1 24-15,1-3 24 0,-8 5 14 0,7-2 9 16,1-3 7-16,-1 4 1 0,1 0-10 0,-1 0-15 0,1-1-23 16,-1 2-24-16,1-1-25 0,-1 4-20 0,1-4-20 0,6 4-17 15,-6 0-9-15,-1 4-6 0,8-4-4 0,-8 4-6 0,1 4-3 16,-1-4 0-16,1 4-3 0,-1 0-1 0,1 0-2 15,-8 5-1-15,7-1-1 0,-6 4 1 0,-8 4 0 0,0 5 0 16,0-1 1-16,0 1 4 0,0 3-1 0,-8-3 0 0,1 3-9 16,0 1 2-16,-7 3 3 0,-1-8 2 0,-7 5 0 15,1-1 0-15,-1 1 0 0,0 0 1 0,1-5 12 0,-8 0-3 16,0-8-2-16,7 5-3 0,-7-5 2 0,7-4 0 0,1-3 3 16,-1-1 3-1,7 0 2-15,1-4 1 0,-1 0 3 0,8 0 3 0,-7-4 0 0,7-4 0 0,-1-4-2 0,-6 0-5 16,7-5-1-16,7 1 1 0,-8-4-4 0,8 0-3 15,-7-4-2-15,7 3 2 0,7-3 1 0,-7-1 0 0,8 5-2 16,-8 0 0-16,7 0-2 0,7 4 5 0,-6-5-3 0,-1 9-3 16,7-4-3-16,1 3-3 0,-1 5 0 0,1 1-1 0,-1 3 1 15,1 3-4-15,6 1 0 0,-6 1 2 0,6 3 2 16,1 4 0-16,-7 0 1 0,6 4-1 0,-6 1 0 0,7 3 0 16,-8-4 0-16,8 9 1 0,-8-5-1 0,8 0-1 0,-8 5 0 15,1 0 0-15,7-1 1 0,-8 0-1 0,0-3-4 16,8 3-13-16,-7-4-12 0,6 5-34 0,-6-5-91 0,7 1-111 15,6-1-122-15,1-4-224 0,8-3-113 0,-1-1-69 0,0 0-39 16</inkml:trace>
  <inkml:trace contextRef="#ctx0" brushRef="#br0" timeOffset="36964.8">18647 10804 21 0,'8'-5'338'0,"-1"1"-104"16,-7 0-90-16,7 0-51 0,0 0-29 0,1 0-12 0,-1 0-2 16,0 4-1-16,0-4 0 0,1 0-2 0,-1 0-2 0,0 4 1 15,0-5 2-15,1 5-3 0,-8-3-4 0,7 3-1 16,0 0-4-16,0 0 1 0,0 0-1 0,-7 0-3 0,8 0-2 15,-1 3-3-15,0 2 1 0,8 3 1 0,-8-4-1 0,0 8 0 16,0-4 1-16,1 8 0 0,-1-3 0 0,7 3 9 0,-6 4 5 16,-1 0 9-16,0 1 0 0,0-1 1 0,-7 1-2 15,7-1 0-15,1 1-2 0,-1-1-7 0,-7 0-3 0,0-4-1 16,7 1 8-16,-7-1 9 16,0-4 11-16,0 0 12 0,0 1 12 0,0-1 11 0,0-8 9 0,0 4 11 0,0-4 6 15,0-4 8-15,0 4 2 16,0-4 0-16,0 0-7 0,0 0-9 0,0 0-16 0,0-4-16 0,7-4-20 0,-7 0-19 0,0-4-16 15,0 4-9-15,0-5-7 0,0-3-2 0,0 0-2 16,0-1-3-16,0-3 1 0,0 0 0 0,0 0 3 0,8-1-2 16,-8-4-1-16,7 5-2 0,0-4 1 0,0 3 0 15,8-3-2-15,-8 4 0 0,0 0-3 0,8-1 0 0,-1 5-2 16,1 0-2 0,-1 3-2-16,1 1 0 0,6 0-1 0,-6 3-1 0,7 2 0 15,-1-2 0-15,1 5-1 0,-8 4 1 0,8-3 0 0,0 3 0 16,-8 3 1-16,8-3 0 0,-8 4 0 0,1 5 0 0,7-2-3 0,-15 6-1 0,7-1 2 0,-6 4-1 15,6 5 1-15,-7 3 2 0,-7-4-1 0,9 5 1 0,-9 3 0 16,0-3 2-16,0 3 0 0,0 1 0 0,0-5 0 16,0 5-1-16,-9-5 1 0,2 5 0 0,7-5-2 0,-7 5-1 15,0-9 2 1,7 4 0-16,-8-3 0 0,8-1-1 0,-7-4 0 0,7 5 0 0,0-9 1 0,0 4-1 0,0-4-4 31,0-3-7-31,0 2-15 0,7-2-50 0,1-1-101 0,-1 0-102 0,7-3-125 0,9-2-222 0,-1-3-104 0,-1 0-64 0,8-3-23 31</inkml:trace>
  <inkml:trace contextRef="#ctx0" brushRef="#br0" timeOffset="37768.95">20030 10804 328 0,'0'0'295'0,"-7"0"-82"16,7 0-58-16,0 0-40 0,-7 0-24 0,7 0-17 0,0 3-10 16,0-3-12-16,7 0-10 0,-7 0-8 0,0 0-9 15,7 0 5-15,1 4 5 0,-1-4 8 0,0 0 12 0,0 0 15 16,8-4 16-16,-1 4 20 0,-6 0 18 0,13-3 16 0,-6-2 17 15,-1 1 12-15,8-4 4 0,-8 4 3 0,8-4-1 16,0 0-3-16,-8-1-4 0,8 6-14 0,-8-6-16 16,1 5-17-16,-1 0-14 0,8-4-16 0,-15 4-15 0,8 4-15 15,-8-4-16-15,0 0-12 0,0 4-8 0,1-4-5 0,-8 4-4 16,0 0 0-16,7 0-5 0,-7 0-4 0,0 0-2 0,-7 0 0 16,7 4 1-16,-8 0-2 0,-6 0 1 0,7 8 0 15,-15 1 2-15,0 3 1 0,-7 0-1 0,-7 5 2 0,7 3-2 16,-14 0 0-16,7 1-2 0,0-1-2 0,-1 1-2 0,8 3 0 15,-7-8 0-15,7 5-1 0,8-1 0 0,-8-8-2 16,7 5 2-16,0-5 3 0,8 0 0 0,-1-3 0 0,8-5 1 16,0 0 2-16,0-4 0 0,-1 4 5 0,8-8 1 0,-7 4 1 15,14-4-3-15,1-4 3 0,-1 0 0 0,7-4 2 0,8-4-1 16,0-1-6-16,-1-3 1 0,8 0-2 0,0-5 6 16,0 1-5-16,-7 4-1 0,7-8 0 0,0 3 0 15,-7 1 6-15,6-5 0 0,-6 5 0 0,0 0 2 0,0 0 0 16,-1 3 2-16,1 1-1 0,-8-1-3 0,1 5-3 0,-1 0-3 15,-6 0-1-15,6 8-3 0,-14-5-2 0,7 6-1 0,-7-1-2 16,8-1-2-16,-8 5 1 0,7 0-2 0,-7 5-2 16,7 2 0-16,-7 2 2 0,0 3-1 0,7 0 3 0,-7 4 2 15,8 5 1-15,-8-1-1 0,7 0 3 0,0 1-1 0,-7-1 0 16,7 4 1-16,0 1-1 0,-7-4-1 0,8 3 1 16,-8 0 0-16,7 1-1 0,-7-5 2 0,7 4-5 0,-7-3 2 15,0 3 1-15,0-4 1 0,0 1 1 0,0-1 0 16,0-4-1-16,0 1-1 0,0-5 3 0,0 0-3 0,0 0-4 15,0-3-8-15,0-5-11 0,7 4-12 0,-7-4-17 0,0 0-34 16,8-4-68-16,-8 4-96 0,7-4-94 0,7-4-116 16,1-4-194-16,-1-4-95 0,8-1-49 0,0 1-1 0</inkml:trace>
  <inkml:trace contextRef="#ctx0" brushRef="#br0" timeOffset="38448.97">21166 10494 225 0,'-7'-4'560'0,"7"-4"-79"0,-7 4-193 0,7 0-120 0,0 4-71 15,-7 0-35-15,7 4-5 0,0 4 4 0,0 0 6 16,0 4 6-16,7 5 7 0,-7-1 6 0,7 0 5 0,0 5 1 15,1-1-9-15,6 4-10 0,-7-3-10 0,0 3-3 0,8 0-1 16,-8 1 0-16,0-5 3 0,1 4 2 0,-1-3 2 0,-7-1 3 16,7-3 1-16,0 3-3 0,-7-8-3 0,0 0 5 15,0 1 3-15,0-6 1 0,0 2 4 0,-7-5 4 16,7 4 2-16,-7-4 0 0,7 0-2 0,-7 0-8 0,-8 0-10 0,8 0-11 16,-15-4-6-16,8 5-11 0,-1-1-5 0,-6-4-4 15,6 3-3-15,-7-3-5 0,8 5-3 0,-8-1-1 0,1 0-3 16,-1 4-2-16,0 0-2 0,0 0-2 0,8 5-3 15,-8 3-1-15,1-4-1 0,6 4 0 0,1 0 1 0,-1 5 1 16,1-5-2-16,-1 5 0 0,8-1 1 0,0-4 0 0,-1 5 1 16,8-5-2-16,-7 0 1 0,7 0 0 0,7 1 2 15,-7-5 1-15,0 0 0 0,8 0 0 0,-1 0 0 0,0-3 2 16,8-2-2-16,-1-2 0 0,1-1 7 0,6 0-6 0,1-8-2 16,0 0 1-16,-1-1-2 0,1-2 1 0,7-2-2 15,-7 2 2-15,-1-6-8 0,1 1 5 0,0-4 3 0,-8-1 2 16,8 1-2-16,-7 0 5 0,-1 0 5 0,0-1 3 15,1 1 2-15,-8 0 1 0,0-1-5 0,1 1 3 0,-1 4 7 16,0-4-4-16,0 4-4 0,1-1-3 0,-8 1-5 0,0 8 1 16,7-4 4-16,-7-1-5 0,0 5-3 0,0 1-4 0,7 3 0 15,-7-4-1-15,0 4 0 0,0 0-2 0,0 0-3 32,0 0 4-32,0 4 0 0,0-1-3 0,0 6 1 0,0-1 0 0,0 0 3 0,0 8 1 0,0-4-1 0,0 1 0 15,7 3 0-15,-7 0 1 0,0 5 2 0,0-5 2 0,0 0-4 31,8 5 1-31,-8-5 1 0,7 0-2 0,0 0 0 16,0 5 0-16,0-9-1 0,1 4 0 0,6-4-1 0,1 1 0 16,-1-6-1-16,1 6 1 0,6-9 1 0,1 4-3 0,0-3-5 15,7-2-8-15,-8-3-7 0,8 4-10 0,0-4-9 0,-7-4-17 16,7 4-27-16,0-3-50 0,-8-2-69 0,1-3-71 16,7 4-67-16,-7-9-68 0,0-3-106 0,-8 0-145 0,8-4-63 15,-8-1-2-15</inkml:trace>
  <inkml:trace contextRef="#ctx0" brushRef="#br0" timeOffset="38892.51">21427 10152 100 0,'-15'-8'586'0,"8"0"-13"0,7 0-163 0,-7 0-96 16,7 4-50-16,0-5-29 0,0 5-17 0,7 0-16 15,0 0-21-15,1 0-30 0,-1 0-33 0,7 0-32 0,8 0-20 16,-8 4-14-16,8 0-8 0,0 0-7 0,-1 4-5 0,1 0-4 15,-7 0-3-15,6 4-4 0,-6 0 0 0,-1 1-4 0,1 7 1 16,-1-4 0-16,-14 4 1 0,7 5 1 0,-7-1 0 16,0 4 1-16,-7-4 0 0,-7 5 3 0,-1 0 1 0,1-1 2 15,-8-4-1-15,0 5 0 0,-7-5 0 0,8 0 0 0,-1-3 2 16,0-1 0-16,8 1 2 0,-8-5-1 0,8-4 0 16,-1 0 1-16,8 0-2 0,-7 0 0 0,14-4-2 15,-8 0-3-15,8 0 1 0,-7-4-2 0,7 4 0 0,0-4-1 16,7 0-1-16,-7 0-1 0,8 0 1 0,6 0 0 0,1 0-2 15,13-4-3-15,1 0-2 0,0 0-2 0,7 0-3 0,1 0-2 16,-1-4-3-16,14 4-11 0,-6 0-18 0,-1-4-30 16,8 4-95-16,0-5-125 0,-1-3-156 0,1 4-211 0,0-4-127 15,-1 4-61-15,1-5-26 0</inkml:trace>
  <inkml:trace contextRef="#ctx0" brushRef="#br0" timeOffset="40634.6">22570 10470 180 0,'0'0'201'0,"0"-4"-58"15,0 4-51-15,0-5-36 0,0 5-23 0,0 0-12 0,0 0-8 16,0-4-3-16,0 4-3 0,0 0-2 0,0 0-1 15,0 0-2-15,0 0 1 16,0 0 2-16,0 0 2 0,0 0 6 0,0 0 7 0,0 0 9 0,0 0 7 0,0 0 10 0,0 0 10 16,0 0 6-16,0 0 6 0,0 0 2 0,-7 0 0 15,7 0-4-15,0 0 0 0,0 0-4 0,0 0-4 0,0-3-4 16,-8 3-3-16,8 0-4 0,0 0-2 0,0 0-1 16,0 0-3-16,0 0 0 0,0 0 0 0,0 0 1 0,0 0 3 15,0 0 4-15,0 0 6 16,0 0 10-16,0 0 11 0,0 0 12 0,0 0 11 0,0 0 9 0,0 0 3 0,0 0 3 15,0 0-6-15,0 0-8 0,0 0-11 0,0 0-17 0,0 0-12 16,8 0-14-16,-8 0-3 0,0 3 3 0,0 6 8 0,0-1 2 16,0 0 1-1,0 8 1-15,0 0 4 0,7 0 3 0,-7 5-5 0,7-1-13 0,-7 5-8 0,7-1-1 0,-7 1 1 16,8 7 1-16,-8-4-3 0,0 5-4 0,7 0 0 0,-7 0-3 16,0-1-2-1,0 0-8-15,0 1-1 0,0-1-4 0,0 1-6 0,0 0-2 0,7-5 0 0,-7 1-2 0,7-5-2 16,-7 1 2-16,7-5-5 15,-7-4 2-15,0 1 7 0,8-5 9 0,-8-4 9 0,0-4 11 0,7 0 8 0,0-4 8 16,0-4 5-16,8-4 7 0,-1-5-7 0,1-7 8 0,-1 0 6 16,8-5 3-16,-8-3 3 0,8-4 1 0,0-5 6 0,0 0 0 15,-1 1 9-15,1-5-8 0,0 0-10 0,-1 1-11 16,1-6-9-16,0 2-9 0,-8 3-9 0,8-3-9 0,-8 3-9 16,1 0-9-16,7 0-5 0,-15 5-3 0,0 3-2 0,8 0-2 15,-15 9-2-15,7 4-1 0,-7-1-5 0,7 9-16 0,-7 0-26 16,7 4-33-16,-7-1-28 0,0 9-27 0,8-3-33 31,-8 6-68-31,7 6-96 0,0-1-79 0,0 4-72 0,8 0-108 0,-1 0-122 0,1 5-71 0,-1 3-20 0</inkml:trace>
  <inkml:trace contextRef="#ctx0" brushRef="#br0" timeOffset="41170.92">23272 11109 211 0,'-8'-4'509'0,"1"0"-142"0,-7-1-139 16,6 1-82-16,1 4-44 0,0-4-20 0,-7 4-9 15,-1 0-3-15,1 0-3 0,-1 0-4 0,1 4-4 0,-1-4-6 16,-7 9-4-16,8-5-3 0,-8 4 2 0,8 4 8 0,-1-4 4 16,1 4 8-16,-8 4 1 0,8-3 1 0,-1 3 1 15,8-4-3-15,-7 4 1 0,6 1-10 0,1-1-8 0,0 4-9 16,0-4-7-16,7 1-1 0,0-1-3 0,0 1 2 16,0-1-5-16,0-4 6 0,7 0 1 0,0-3 2 0,8-2 4 15,-1 2-1-15,0-5-1 0,1-4 1 0,7 0-4 0,-1 0 0 16,-6-4 0-16,7-5 3 0,-1 2 6 0,1-2 9 15,0-3 12-15,-8 0 9 0,1-1 7 0,-1-3 0 0,1 0-2 16,-1 0-4-16,0 0-8 0,-6-1-9 0,6 1-11 0,-7 4-9 16,1-5-8-16,-8 5-5 0,7 0-2 0,0 4-2 15,-7 0-3-15,0-5-5 0,0 10-3 0,7-6-3 0,-7 5-1 16,0 0-2-16,0 4-2 0,0-4-3 0,0 4 0 0,0 0-2 16,0-4 2-16,0 4 0 0,0 0-2 0,8 4 0 15,-8-4 1-15,0 4 0 0,7 0 0 0,-7 0 1 0,7 1 0 16,-7 2-2-16,0-3 0 0,7 5 2 0,1-5 0 15,-8 4-1-15,7 0 0 0,0 0-1 0,-7 1 0 0,7-2 2 16,0 6 0-16,1-5-4 0,-1 0-4 0,0 4-5 0,0-4-7 16,1 1-13-16,6-1-23 0,-7-5-41 0,8 6-63 15,-8-5-67-15,0 0-66 0,8 0-61 0,-8-4-70 0,7-4-102 16,-6 0-118-16,-1-4-39 0,-7 3 18 0</inkml:trace>
  <inkml:trace contextRef="#ctx0" brushRef="#br0" timeOffset="41473.48">23474 11101 64 0,'-7'-5'478'0,"7"5"-136"0,0 0-135 0,0-4-84 0,0 8-46 15,0-4-24-15,0 5-6 0,0-1-3 0,0 4-2 16,0 0-2-16,0 0-1 0,0 4-1 0,0-4-3 0,0 4-3 16,0 5-4-16,7-5-2 0,-7 0 0 0,0 4 4 0,7-3 3 15,-7-1 3-15,8 0 0 0,-8 0 3 0,7-3 2 0,-7 2 5 16,7-2 7-16,0-5 13 0,-7 4 19 0,8-4 31 15,-1-4 32-15,0 5 31 0,0-5 24 0,1-5 11 0,-1 5 4 16,7-8-9-16,-6 4-20 0,6-9-25 0,-7 6-31 0,8-6-31 16,-1 1-26-16,-7 0-15 15,8 0-9-15,-8-1-3 0,0-3-8 0,1 4-5 0,-1 0-2 16,0-5-5-16,0 5-1 0,-7 0-6 0,8 0-9 0,-8 4 0 16,0 0-5-16,7 0-2 0,-7-1-5 0,0 5-2 0,0 0-12 15,0 0-11-15,0 4-16 0,0-4-47 0,0 4-76 0,7 0-85 0,-7 0-77 16,0 4-72-16,7-4-89 0,-7 0-168 0,7 4-84 0,1 0-15 15</inkml:trace>
  <inkml:trace contextRef="#ctx0" brushRef="#br0" timeOffset="42061.03">23973 11027 322 0,'0'-8'544'0,"-7"4"-104"0,7 0-128 0,0 0-82 16,-7 4-48-16,0-4-28 0,-1 4-17 0,1 0-21 16,-7 4-20-16,7 0-30 0,-8 0-22 0,1 4-17 0,-1 0-8 15,8 4-6-15,-8-3-1 0,1 7-1 0,7-4 1 16,-1 0 4-16,1 5 3 0,0-1 2 0,0-4 3 0,0 5 2 16,7-6 3-16,-8 2 0 0,8-5 0 0,0 0-3 0,0 0 1 15,0 1 7-15,0-6 11 0,0 1 15 0,8 1 17 16,-1-5 16-16,0 0 11 0,0 0 12 0,0-5 0 0,1-2-2 15,6-2-9-15,-7 1-14 0,8 0-14 0,-1-4-15 0,-6-1-10 16,-1 1-11-16,7-4-3 0,-6 4-5 0,-1-4-5 16,0-1-5-16,-7 5-3 0,7 0-1 0,0 0-3 0,-7-1-2 31,0 1-2-31,0 4-2 0,0 0-2 0,8 4 4 0,-8 0-3 16,0 0-1-16,0 0-3 0,0 4-2 0,0 0-2 0,0 0-1 15,7 4 1-15,-7 0-4 0,0 4 0 0,0 0 1 16,0 4 0-16,0 5 2 0,7 3-1 0,-7-4 0 15,7 9 0-15,1-1 1 0,-1 1 1 0,0-1-1 0,0 5 2 16,1-1-1-16,-1 4 0 0,0-3 1 0,-7 4-1 0,7-1 0 16,1 1-1-16,-8-1 0 0,0 1 0 0,0-1 0 0,0-3 1 15,0-1-4-15,-8 1 2 0,1-9 0 0,0 4 0 16,0-7 1-16,-1-1 1 0,-6-3 0 0,-1-6 0 0,1 2 4 16,-1-5-2-16,1 0 2 0,-8-4 1 0,8-4 2 0,-1 0 3 15,1-5 7-15,-1-2 6 0,1 2 7 0,-1-7 11 16,8 4 8-16,-7-4 6 0,7 3 0 0,7-3-2 0,-8-1-4 15,8 1-6-15,8 0-5 0,-8 4-9 0,0-4-10 0,7 0-9 16,0 3-3-16,7 1-1 0,-6 0-3 0,6-1-2 0,1 1-2 16,-1 4-2-16,1 0-5 0,6 0-7 0,-6 0-12 15,-1 3-18-15,1 2-18 0,6-1-24 0,-6-1-56 0,7 1-98 16,-1 4-98-16,1 0-101 0,-8-4-158 0,8 0-124 0,0 0-66 16,-8 4-31-16</inkml:trace>
  <inkml:trace contextRef="#ctx0" brushRef="#br0" timeOffset="42251.17">24387 11333 244 0,'0'4'654'0,"0"-4"23"0,0 0-173 0,0 0-153 16,0 0-114-16,0 0-79 0,0 0-46 0,0 0-59 15,0 0-71-15,0 3-88 0,0-3-107 0,7 0-171 0,-7 0-137 16,0 0-96-16,0 0-57 0</inkml:trace>
  <inkml:trace contextRef="#ctx0" brushRef="#br0" timeOffset="123104.38">25096 11357 476 0,'0'0'525'0,"0"0"-160"15,7 0-110-15,-7 4-43 0,0 0-14 0,0 4 6 0,0 0 7 0,7 1 3 32,-7 3 0-32,0 4-14 0,-7 0-25 0,0 1-36 0,0 7-36 15,-1 0-29-15,-13 1-21 0,6-1-16 0,-6 5-10 0,-1-1-12 16,0-3-8-16,0 3-10 0,8-8-30 0,-8 5-54 15,8-5-68-15,-1-3-68 0,8-5-75 0,0 0-95 0,0-4-180 16,7-4-106-16,7-4-30 0</inkml:trace>
  <inkml:trace contextRef="#ctx0" brushRef="#br0" timeOffset="123469.02">26087 10506 133 0,'0'-8'623'0,"0"4"7"16,0 0-169-16,0 4-155 0,0 4-83 0,0 0-31 0,-7 8-10 15,7 4 1-15,-7 9 5 0,-1 0 2 0,8 3-3 16,0 4-30-16,0 5-36 0,0 4-33 0,8 0-25 0,-1 3-20 16,0 1-10-16,8 0-4 0,-1-4-10 0,0 3-7 15,1-7-4-15,7 4-4 0,-1-9-1 0,1-3 0 0,0-5-2 16,-1 0-2-16,8-7 8 0,0-9 7 0,0 0 13 0,0-12 11 15,7 0 11-15,1-8 17 0,-1-4 16 0,0-9 13 0,0 1 13 16,-7-9 19-16,7-4 9 0,-7 1 5 0,-7-5 5 16,7-8-6-16,-8 4-8 0,1-7-9 0,-7-1-15 0,-1 0-22 15,1-5-17-15,-1-2-15 0,-7 3-15 0,1 0-11 0,6 4-9 16,-7 0-7-16,-7 4-5 0,7 4-4 0,1 9-6 16,-8-1-20-16,7 13-31 0,-7-1-43 0,0 5-45 0,0 4-49 15,0 3-85-15,7 9-115 0,-7 4-100 0,0 4-98 0,7 9-188 16,-7 3-80-16,8 4-20 0,-8 5 14 0</inkml:trace>
  <inkml:trace contextRef="#ctx0" brushRef="#br0" timeOffset="124276.4">26934 11088 251 0,'0'0'288'0,"0"0"-85"0,0-4-62 15,0 4-36-15,0 0-15 0,7 0-7 0,-7-4-2 0,0 4 3 0,0 0 2 0,7 0 1 16,-7 0 0-16,0 0 2 0,0 0 2 0,0 0-2 16,0 0-2-16,0 4-3 0,-7-4-7 0,7 0-8 0,-7 4-6 15,-1 0-4-15,1 0-2 0,0 9 3 0,-8-5-1 0,1 4 2 16,-1 0 4-16,1 5 4 0,-1-1 2 0,1 0-3 16,0 0-6-16,-1 1-8 0,8-1-6 0,-8 0-7 0,8 0-8 15,7 0-7-15,-7 1-5 0,7-4-2 0,0-2-2 16,7-2 3-16,-7-1 5 0,7 0 3 0,8-4 4 0,-8-4 7 15,8 4 3-15,-1-8 0 0,8 0 5 0,-1-4 6 0,-6 0 4 16,7-5 3-16,-1 1-1 0,-6 0 1 0,-1-4 0 16,1-1 1-16,-1-3-6 0,-7 4-7 0,8-1-6 0,-8-3-2 15,-7 4-6-15,7-1-3 0,1 5-3 0,-8 0-1 0,0 0 0 16,0 4-1-16,7 0-4 0,-7 4-3 0,0 0 0 0,0-1-6 31,0 5-3-31,0 0-3 0,0 0-3 0,0 5-2 16,0-1 0-16,0 4-1 0,0 0-1 0,7 4-1 0,-7 0 1 15,7 4 0-15,-7-3 0 0,8-1 2 0,6 4-2 0,-7-4-1 16,0 5-3-16,8-5-8 0,-1 4-27 0,-6-4-58 16,6 4-82-16,1-3-80 0,-8-1-70 0,7-4-69 15,1-4-86-15,-1 5-136 0,1-5-83 0,-8-4-6 0</inkml:trace>
  <inkml:trace contextRef="#ctx0" brushRef="#br0" timeOffset="124497.79">27266 11149 529 0,'0'-4'447'0,"-7"0"-136"0,7 0-98 0,0 0-54 0,0 4-25 16,0 0-3-16,-7 4 5 0,7 0 4 0,0 4-2 0,0 4-8 16,0-3-10-16,0 3-6 0,0 0-7 0,0 0-14 15,7 0-14-15,0 1-11 0,1-1-9 0,-1 0 1 0,0 0 3 16,0 1 7-16,8-6 9 0,-8-2 6 0,7 3 2 0,1-4 1 16,-8-4-3-16,8 0-8 0,-1 0-9 0,-7 0-10 15,8-4-10-15,-8 0-10 0,0-5-9 0,1 2-8 0,-1-2-10 16,0 2-9-16,-7-2-22 0,7-3-50 0,0 4-72 15,-7 0-71-15,8-5-64 0,-8 5-56 0,7-4-51 0,0 0-49 16,0 0-54-16,1 0-48 0,6 3-33 0,-7-3 1 0</inkml:trace>
  <inkml:trace contextRef="#ctx0" brushRef="#br0" timeOffset="124751.17">27549 11101 77 0,'-8'4'428'0,"1"0"-103"16,7-4-99-16,-14 4-63 0,6 0-38 0,8 0-18 0,-7 4-11 15,0-4-7-15,0 0-10 0,-1 0-11 0,8 4-9 16,-7-3-11-16,7-1-5 0,0-1-4 0,7 6-3 0,1-5-3 15,-1 0-2-15,7 0 0 0,1-4-2 0,7 4-3 0,-1-4-3 16,-6 4-4-16,6-4-2 0,1 4-3 0,0 0-3 16,-8 0-1-16,1-4 2 0,-1 4 1 0,1 4-1 15,-8-4 2-15,7 5 2 0,-6 3 2 0,-1-4 2 0,0 4 5 16,-7 5 7-16,0-6 11 0,0 6 17 0,0-1 16 0,0 1 11 16,-7-5 11-16,0 4 15 0,-1-4 19 0,1 1 6 0,-7-1-2 15,6-4-12-15,-6 4-16 0,7-4-11 0,-8-4-12 16,1 1-20-16,-1-2-26 0,8-3-32 0,-7 4-66 15,6-4-84-15,1-4-83 0,0 1-88 0,7-6-117 0,0 1-185 0,0-4-95 16,7 4-40-16</inkml:trace>
  <inkml:trace contextRef="#ctx0" brushRef="#br0" timeOffset="124925.34">27939 10857 302 0,'0'-5'503'0,"7"1"-153"0,1-4-130 0,-1 4-79 0,7 4-43 16,-6-4-24-16,6 0-13 0,8 4-10 0,-1 0-11 0,1 0-20 15,0 0-33-15,0-4-42 0,7 4-51 0,-8 0-72 16,1 0-127-16,-8 0-125 0,1 0-70 0</inkml:trace>
  <inkml:trace contextRef="#ctx0" brushRef="#br0" timeOffset="125066.16">28012 10930 364 0,'-15'3'465'16,"1"2"-137"-16,6-5-91 0,1 4-44 0,0 0-18 0,0-4-4 16,7 4 1-16,-8-4-2 0,8 0-9 0,8 4-15 0,-8-4-22 15,14 4-23-15,1 0-20 0,-1 0-15 0,15 0-45 16,-7 0-66-16,14-4-71 0,0 5-80 0,7-5-103 0,8-5-193 16,-7 5-111-16,6 0-65 0</inkml:trace>
  <inkml:trace contextRef="#ctx0" brushRef="#br0" timeOffset="125795.83">28634 11439 524 0,'-7'-5'561'0,"7"5"-192"0,0 0-151 0,0 0-91 15,0 5-41-15,7 2-12 0,0 2 1 0,0 3 12 0,0 4 18 16,8 0 22-16,7 9 18 0,-8 3 7 0,8 1 8 15,0 4 2-15,-1 3 1 0,1 5-8 0,0 4-14 0,-1-1-22 16,1 5-17-16,-7-4-10 0,6 8-20 0,-6 0-15 0,6 0-15 16,-6-5-10-16,-1 5-10 0,1-4-4 0,-1 0-4 15,1 0-3-15,-8-4-4 0,0-5-3 0,9 1-3 0,-9 0-1 16,0-5 0-16,0-3 0 0,1 0 0 0,-1-5-3 0,0-3 4 16,0-5 1-16,1-4 1 0,-8 1 10 0,7-10 12 15,-7 2 8-15,7-9 9 0,-7 0 8 0,7-9 8 0,1-3 9 16,-1-4 10-16,0-4 0 0,7-5-1 0,-6-7 0 15,6-9 1-15,-7-4 2 0,8-8-5 0,-8-4-4 0,0-8-9 16,1-8-9-16,-1-4-10 0,7-5-9 0,-6-11-11 0,-8-5-8 31,7-4-7-31,0-12-10 0,0-4-7 0,-7-8-8 16,7-4 0-16,-7-5-3 0,8-3 1 0,-1-5 0 0,0 1-2 16,0-5 0-16,1 1-4 0,6-1-4 0,1 1-5 0,6 3-5 15,-6 9-4-15,6 0-1 0,1 12 1 0,0 3 7 0,0 6 4 16,-8 7 11-16,8 8 7 0,-8 5 5 0,1 11 4 15,-1 5 2-15,-7 11 2 0,8 10-2 0,-8 6 2 0,-7 6 2 16,7 7-2-16,1 5-2 0,-8 7 3 0,7 1-1 0,-7 8 0 16,0 3 0-16,0 1 0 0,0 4-1 0,7 0-3 15,-7 4-3-15,0 0-2 0,7 4-1 0,1 0-1 0,-1 0-1 16,7 4 1-16,8 0 0 0,0 0 5 0,7 0 4 0,-1 4 3 16,9-3 0-16,6 2-1 0,-7 2 2 0,15-5-1 0,0-1 0 15,-1 2-3-15,8-1-3 0,7 0 2 0,8-4-1 16,6 0-1-16,8 0-3 0,0 0 2 0,7 0-1 0,0 0-2 15,0 0 3-15,7 0 1 0,0-4 0 0,1 0 2 0,-8 4 2 16,7-5-3-16,-14 2 4 0,7 3 0 0,-7-4-2 16,-8 4 0-16,1-4 1 0,-8 4-4 0,1-5-2 0,-15 5-7 15,-15-4-14-15,0 1-19 0,-14 3-51 0,0-5-88 16,-14 5-85-16,-1-4-79 0,-7 0-88 0,-14-4-189 0,-7 4-96 16,-8 4-46-16,-7-4 16 0</inkml:trace>
  <inkml:trace contextRef="#ctx0" brushRef="#br0" timeOffset="126383.76">30198 9415 69 0,'-15'-8'472'0,"8"0"-122"0,-8 0-133 0,-6-1-76 16,6 6-37-16,-7-1-17 0,1 4-5 0,-1 0 1 0,0 4-3 15,1 4-8-15,-1 0-5 0,7 4-7 0,1 0-4 16,7 4-4-16,-8-3-4 0,15 7-5 0,-7 0-5 0,14 1-3 15,-7-1-1-15,8 5-3 0,-1-1-3 0,7 1-2 16,1 3-5-16,6 1-7 0,1-1-1 0,0 0-5 0,0 1-1 16,-1-1-2-16,1 5-2 0,0-4 0 0,-8 3 0 0,1-4-2 15,-1 5 1-15,-7-8 2 0,-7-1 6 0,0 0 7 16,0-3 10-16,-7-1 13 0,-7-4 10 0,-1-4 18 0,-7 1 16 16,1-9 20-16,-1 4 14 0,-7-8 8 0,0 0 3 0,0-4 3 15,0-4 3-15,0 0-11 0,8 0-11 0,-1-5-17 16,0-3-16-16,8 4-14 0,-1-4-13 0,8-5-15 0,0 5-12 15,14-4-6-15,0-5-9 0,0 5-5 0,8-4-3 0,7-1-2 16,-1-3-4-16,8 3 2 0,-7-3 1 0,7-1-3 16,-7 5 4-16,7-5 0 0,-8 5 1 0,1-1 0 0,0 1 2 15,-1 4 1-15,1-1 3 0,-7 1 7 0,-1-1 7 0,-7 5 7 16,1 0 4-16,-1 4 3 0,-7 0 4 0,0-1-3 0,-7 1-4 16,-1 0-7-16,1-1-8 0,-15 6-5 0,8 2-6 15,-8-3-7-15,0 5-1 0,1 3-3 0,-1 0-6 0,0 0-9 16,1 3-16-16,6 1-36 0,-7 0-68 0,8 1-75 15,7 2-70-15,-8 2-64 0,8 3-64 0,0-4-100 0,7 0-151 16,0 5-55-16,0-5 22 0</inkml:trace>
  <inkml:trace contextRef="#ctx0" brushRef="#br0" timeOffset="126939">30306 9338 500 0,'0'-8'412'15,"0"0"-139"-15,0 4-93 0,0-1-53 0,0 1-28 0,0 1-15 16,0 3-14-16,0 0-16 0,0 3-19 0,0 1-12 0,7 1-7 16,-7 3-2-16,8 4 3 0,-1 4 3 0,0-4 9 15,0 9 14-15,8-1 12 0,-8 1 10 0,7-1 11 0,-6 4 7 16,-1 5 11-16,7-5 18 0,-6 5 6 0,-1-1-2 0,0 1-3 15,8-1 1-15,-8 5-2 0,0-5-5 0,0 5-15 16,0 0-20-16,1-5-13 0,-1 4-11 0,0-3-8 0,0 4-13 16,-7-5-11-16,8 0-3 0,-1 1-5 0,0-1-1 0,-7-3-2 15,0-1-1-15,7-4-2 0,-7-3-1 0,8-5 2 16,-8 5 11-16,0-10 19 0,0 2 16 0,0-5 13 0,0 0 10 16,0-4 7-16,0 4 8 0,0-4 1 0,0-4-9 0,0-4-19 15,0-1-13-15,-8-3-15 0,8-4-10 0,-7 0-7 16,-7-9-6-16,6 5-3 0,1-4-1 0,-7-5-3 0,-1 5 1 15,1-5 1-15,7 1 1 0,-8-5-2 0,1 5 3 0,6-5-4 16,1 0 1-16,0 1-1 0,0 4-1 0,-1 3-2 0,8 0 2 16,0 1-1-16,0 8-4 0,0 0 3 0,0-1-1 15,0 9 2-15,0-4-2 0,8 8 1 0,-8-4-4 0,7 8 3 16,-7-4-1-16,7 8 1 0,0-4-4 0,1 8-1 0,-1-4-1 16,0 8-3-16,0-4 0 0,-7 9-4 0,8-5-2 15,-1 0 1-15,-7 4-1 0,0-3 3 0,7 3 3 0,-7-4 3 16,0 0 2-16,0 4 2 0,0-3 1 0,0-1 2 15,0-4 1-15,0 4 0 0,0-4-3 0,0 1 1 0,0-1 0 16,7 0 0-16,-7 0 2 0,0-4-1 0,7 0-1 0,-7 0 1 16,8 4 1-16,6-4-1 0,-7 1 1 0,8-1 1 15,-1 0-1-15,1 0 0 0,7 0-9 0,-1 0-17 0,1 0-41 16,0-4-62-16,-1 4-70 0,8-4-67 0,0 4-63 0,0-4-60 16,0 0-78-16,0 4-144 0,0-4-63 0,-7 0 4 15</inkml:trace>
  <inkml:trace contextRef="#ctx0" brushRef="#br0" timeOffset="127177.11">30878 9773 22 0,'0'0'445'0,"0"-4"-139"0,-8 4-114 0,8 0-70 16,0 0-36-16,0 4-17 0,0 1-2 0,8-1 0 15,-8 0-3-15,0 4-4 0,7-4-1 0,0 4-1 0,-7 5-1 16,7-1-2-16,1 0-6 0,-1 0-7 0,0 4-8 0,0 1-7 15,0 3-4-15,1-4-5 0,-1 4-3 0,0 1-4 0,0-5-2 16,1 4-2-16,-1-4-2 0,-7 5-1 0,7-5-3 16,-7 0 2-16,7 1-3 0,-7-5 0 0,8 5-3 15,-8-10-6-15,0 6-13 0,0-9-21 0,7 4-24 0,-7-4-32 16,0 0-34-16,7-4-53 0,-7 0-91 0,0-4-138 0,7 0-68 16</inkml:trace>
  <inkml:trace contextRef="#ctx0" brushRef="#br0" timeOffset="127540.65">30878 9778 231 0,'-8'-9'423'0,"8"6"-125"0,0-2-88 15,0 1-55-15,0 0-29 0,0 0-16 0,8 0-17 0,-1 0-14 16,0 0-17-16,0 4-8 0,8 0-4 0,-1 0-1 15,-7 0-1-15,8 0-3 0,-1 4-3 0,1 0-3 0,-8 0 0 16,0 4-8-16,1 1-9 0,-1-2-8 0,0 2-5 0,-7 3-3 16,0-4-1-16,-7 4-2 0,0 5-1 0,7-5-4 15,-8 4-1-15,1 0 2 0,0 1-3 0,7-1-1 0,0 0-4 16,0 1-3-16,0-1-6 0,7 0-3 0,0 0-7 0,1 1 0 16,-1-1 0-16,7-4 2 0,-6 4 3 0,6-3 3 15,0 3 6-15,1-4 5 0,-1 0 3 0,-6 1 3 0,-1-1 0 16,7-4-5-16,-6 4 6 0,-8-8 0 0,7 4 1 15,-7-4 1-15,0 1 0 0,0-1 1 0,0-1-1 0,0-3 8 16,-7 5-6-16,7-5-8 0,-8 0-12 0,-6 0-14 0,7-5-21 16,-8 5-27-16,8-7-34 0,-8 2-48 0,1-3-92 15,7 0-147-15,0 0-79 0</inkml:trace>
  <inkml:trace contextRef="#ctx0" brushRef="#br0" timeOffset="127794.43">31095 9680 116 0,'-8'-4'479'0,"8"0"-140"0,-7 4-118 0,7-4-69 0,0-1-36 16,0 5-18-16,7-3-9 0,1 3-10 0,-8-4-13 0,14 4-14 15,1 0-10-15,-8 0-6 0,15 0-3 0,-8 0 2 0,8-5 6 16,-1 5 9-16,1 0 9 0,0 0 10 0,7 0 2 16,-8 0 1-16,1 0-1 0,0 0-6 0,7 0-10 0,-7-4-8 15,-1 0-27-15,1 4-40 0,0-4-42 0,-1 4-47 0,1-4-45 16,-7 0-48-16,6 4-54 0,-6-4-86 0,-1 0-113 16,-7 0-67-16</inkml:trace>
  <inkml:trace contextRef="#ctx0" brushRef="#br0" timeOffset="127985.51">31449 9615 182 0,'-7'0'321'0,"0"4"-103"0,7-4-69 16,-8 4-37-16,1 0-19 0,0 0-6 0,7 4 5 0,-7 4-1 15,0-3-2-15,-1 7-4 0,8-4-5 0,-7 4-2 0,7 0 2 16,0 5 1-16,-7-1-6 0,7 1-7 0,0-1-5 0,0 4-7 16,7 1-7-16,-7-1-5 0,7 1-11 0,1 3-9 15,-1-3-8-15,0-1-8 0,-7 5-15 0,7-5-33 0,0 0-38 16,1-3-48-16,6-1-55 0,-7 1-90 0,-7-5-166 0,8 0-90 15,-8-4-38-15</inkml:trace>
  <inkml:trace contextRef="#ctx0" brushRef="#br0" timeOffset="128319.01">29640 10783 242 0,'-7'4'381'0,"0"0"-119"16,7-4-83-1,0 4-43-15,0-4-24 0,7 0-5 0,8 0 0 0,-1 0 0 0,8 0-5 0,7 0-6 16,0 0-6-16,7 0-5 0,7 0 1 0,1 0 0 0,6 0 1 0,1-4 4 15,7 4 11-15,7 0 20 0,0 0 21 0,7 0 16 16,8-4 10-16,0 4 1 0,-1 0 3 0,8 0-13 16,-7 0-21-16,6 0-25 15,1 0-28-15,0 0-19 0,0 0-17 0,0-4-13 0,-8 4-11 0,1-8-6 0,-15 4-6 0,7-4-10 16,-14 0-28-16,-7-5-68 0,0 1-96 0,-15-4-97 0,0-5-118 16,0-3-217-16,-14 0-114 0,-8-1-56 0,1 5-8 15</inkml:trace>
  <inkml:trace contextRef="#ctx0" brushRef="#br0" timeOffset="129127.42">30147 11271 280 0,'0'0'321'0,"7"0"-106"0,-7 0-65 15,7 0-33-15,1 0-12 0,-8 0-2 0,7-4 6 0,0 4 6 16,8 0 2-16,-8 0 6 0,0-3 5 0,7 3 5 15,1-5 1-15,-1 5 5 0,8-4 4 0,-7 4 5 0,6-4 1 16,1 4-5-16,0-4-5 0,-8 4-2 0,8-4-7 16,-8 4-7-16,1-4-14 0,-1 4-15 0,-6-4-15 0,-1 4-13 15,0 0-17-15,-7 0-13 0,7 0-12 16,-7 0-8-16,7 0-5 0,-7 0-3 0,0 0-1 0,0 4-1 0,-7 0 0 16,7 0 1-16,-7 4-1 0,0 1-2 0,0 3 3 0,-8 4 0 15,1 0-2-15,-1 0 1 0,-7 9 1 0,8-5-1 0,-8 4 0 16,1 5 2-16,-1-5 0 0,0 5 0 0,0-1 4 15,1 1-2-15,-1 0 2 0,0-1-2 0,1-3 0 0,-1-1 2 16,7 0 2-16,-6-3 0 0,6-1 3 0,8-4 0 16,0 1 1-16,-8-5-1 0,15-4 4 0,-7 0 3 0,7-4 1 15,0 0-1-15,0 0-1 0,7-4 7 0,1 0-3 0,6-4 2 16,0 0-4-16,8-4-5 0,0-4-6 0,7 0 0 16,-7-1-2-16,6-3-9 0,1 0 3 0,-7-4-4 0,0-1 2 15,0 1 0-15,-1-5 1 0,-6 5-2 0,6-9 1 0,-6 5-2 16,-1-5 0-16,1 5 4 0,-1 4-2 0,-6 0 1 0,-1-1-1 15,0 5 1-15,0 0-2 0,0 7-1 0,-7-3 0 16,8 4-3-16,-8 4 0 0,0-4 1 0,0 8-2 0,7-5 0 16,-7 5 0-16,0 5 1 0,-7-1 0 0,7 4-2 0,0 0 2 15,0 8 1-15,0 1-1 0,0-1 2 0,0 4 0 16,0 1 1-16,0-1 1 0,0 4 5 0,0 1-2 0,0-5-4 16,0 4 0-16,0 1-2 0,7 0 0 0,-7-1-1 15,7 1-1-15,-7-5-3 0,7 0 3 0,-7 4 0 0,8-3-1 16,-1-1-6-16,-7-3-9 0,7-1-23 0,0 0-51 0,-7 0-94 15,8-7-90-15,-1 3-90 0,0-4-94 0,8-4-146 16,-1 0-121-16,0-4-52 0,-6 0 7 0</inkml:trace>
  <inkml:trace contextRef="#ctx0" brushRef="#br0" timeOffset="129919.99">30769 11471 154 0,'0'-4'348'15,"0"0"-105"-15,0 4-79 0,0-4-46 0,0 0-23 0,7 0-8 16,-7-1-6-16,8 1-1 0,-1 1-3 0,-7-2-1 0,7-3 1 16,0 4 4-16,0 0 8 0,1 4 8 0,-1-4 11 15,0 0 12-15,-7 0 11 0,15 4 8 0,-8 0 5 0,0 0 3 16,0 0 0-16,1 0-3 0,-1 4-7 0,0 0-7 0,0 0-12 16,1 4-11-16,-1 0-10 0,0 0-9 0,-7 5-9 15,7 3-9-15,0 0-11 0,-7 5-13 0,8-1-7 16,-1 0-8-16,-7 0-7 0,0 5-6 0,7-4-5 0,-7 3-5 15,0 0-1-15,0-3 0 0,7-1-1 0,-7 0-3 0,0 1 1 16,0-5-1-16,0-4 3 0,0 0 3 0,8 0 4 0,-8-3 4 16,0-5 6-16,0 4 10 0,0-8 5 0,0 4 5 15,0-4 4-15,0 0 2 0,0 0 0 0,7-4 2 0,-7 0-4 16,0-4-5-16,7-1-4 0,-7-3 0 0,7-4-5 0,1 4-1 16,-8-4-5-16,7-1-2 0,0 1-5 0,0-4 0 15,1 0-4-15,-1-1-4 0,0 0-3 0,0 1-5 0,8-4 1 16,-8 4-2-16,0-1-1 0,0 5-2 0,1 4 0 0,-1-1 1 15,0 1-1-15,0 4 1 0,-7 4-4 0,8-4 0 0,-8 4 0 16,7 4 0-16,-7 0 0 0,7 4-2 0,0 0 1 31,-7 4 1-31,8 5 1 0,-1-2 0 0,-7 1 0 0,7 1 1 16,-7 3 0-16,7 1 1 0,-7-1-1 0,7-4-1 0,-7 4 1 16,8-3 1-16,-8-6 0 0,0 6 1 0,0-5 0 15,0-4 0-15,7 0 0 0,-7 0 2 0,0-4 3 0,0 4 4 16,0-4 5-16,0-4 4 0,7 4 2 0,-7-4 2 15,7-4-1-15,1 0-1 0,-1 0-1 0,0-4-4 0,0-1-7 16,1 1-3-16,6 0-1 0,1-1-4 0,-1-3 0 0,0 0 1 16,1 4 0-16,-1-4 0 0,8 0-1 0,-7 3 1 15,-1 1-2-15,1 0 1 0,-1 3-2 0,0 2 0 0,-6 2-1 16,6 1-7-16,-7 0 3 0,1 4 1 0,6 4 1 0,-7 0 0 16,1 4 3-16,-1 1-1 0,0 7 0 0,8 0 7 0,-8 4-4 15,0 1-1-15,0-1 0 0,0 4-1 0,1 1 3 16,-1 0 2-16,0-1 0 0,0 1 0 0,1-1 3 0,6 0 1 15,-7-3 4-15,1-1 0 0,6-4-2 0,-7 1 2 16,8-1 0-16,-1-4 0 0,-7 0-1 0,8 0-4 0,7-4-12 16,-8-4-23-16,8 1-24 0,0-1-37 0,-1-4-102 15,1 0-131-15,0-4-137 0,-1-1-220 0,1-2-124 0,-7 2-57 16,-1-3-19-16</inkml:trace>
  <inkml:trace contextRef="#ctx0" brushRef="#br0" timeOffset="137132.94">15457 13136 91 0,'-7'0'145'16,"7"4"-54"-16,0 0-38 0,0 0-23 0,0 0-11 0,0 0-3 15,0 4 1-15,0-3 4 0,0-2 5 0,-8 1 9 0,8-4 10 16,0 5 10-16,-7-1 8 0,7-4 4 0,0 4 6 15,-7-4 3-15,7 0 1 0,-7 0 1 0,7 0-1 0,-8 0-7 16,8 0-5-16,0 0-7 0,-7 0-8 0,7 0-9 0,-7 0-10 16,0 0-8-16,0 4-4 0,-1-4-4 0,1 4 2 15,0-4 7-15,0 4 13 0,-1 0 18 0,1 0 28 0,7-4 32 16,-7 4 43-16,0 0 53 0,-1-4 34 0,1 0 18 0,0 5 5 16,0-5-6-16,-1 0-18 0,1 0-27 0,-7 3-39 0,14-3-50 15,-7 4-36 1,-1-4-25-16,8 0-19 0,-7 0-11 0,7 0-8 0,0 5-8 0,0-5-5 0,0 0-4 0,0 4-3 15,0-4-1-15,0 0 0 0,7 4 0 0,1-1-2 16,-1 2 0-16,7-1 3 0,1 0 0 0,6 0-1 0,8-4 2 16,0 0 0-16,7 0-2 0,8 0 1 0,7-4-1 15,-8 0-1-15,8 0-3 0,-1-1-2 0,1-2-1 0,0-2-1 16,-1 5-2-16,-6-4 0 0,-1 4 2 0,-7-4-2 0,0 4 1 16,-7 0 1-16,0 4-3 0,-7-4 2 0,0 0 2 0,-8 4 0 15,1-4 1-15,-8 4 1 0,7 0-3 0,-6-4 2 16,-1 4 2-16,-7 0-2 0,7-5-2 0,-7 5 1 0,0 0-5 15,0 0-14-15,0 0-18 0,7 0-54 0,-7 0-91 0,-7-4-98 16,7 4-95-16,-7 0-119 0,0 0-183 0,-15 4-89 16,0 1-36-16</inkml:trace>
  <inkml:trace contextRef="#ctx0" brushRef="#br0" timeOffset="137305.79">15479 13519 376 0,'0'4'506'0,"7"-4"-168"0,0 3-122 0,0-3-63 15,15-3-31-15,-8 3-2 0,8-4 18 0,7-1 26 0,-7 1 32 16,7 0 24-16,0-4 10 0,7 4-6 0,-7 0-11 0,7-4-21 16,-7 4-30-16,7-4-31 0,-7-1-39 0,7 5-32 15,0-4-23-15,1 4-26 0,-1-4-67 0,0 4-97 0,0 0-101 16,8-5-126-16,-1 2-210 0,8-6-114 0,-1 5-61 16,8-4-26-16</inkml:trace>
  <inkml:trace contextRef="#ctx0" brushRef="#br0" timeOffset="142594.81">20964 8625 112 0,'0'0'104'0,"0"0"-24"0,7-3-19 0,-7 3-16 0,0 0-12 15,0-4-6-15,0 4-4 0,0 0 1 0,7 0 1 0,-7-5 1 16,0 5 0-16,0 0 0 0,0 0 0 0,0-4 1 16,0 0-1-16,0 4-1 0,0-4 1 0,0 0-3 15,7 4-1-15,-7-4 1 0,0 0 1 0,0 0 0 0,0 4-2 16,0-4 1-16,0 0-2 0,0 4 1 0,8-5-2 0,-8 5-2 16,0-3-2-16,0-1-1 0,0 4-1 0,0 0-3 0,0 0-2 15,0-4-1-15,0 4 2 0,0 0 1 0,0 0 0 16,0 0 1-16,0 0 2 0,0 0 3 0,0 0 2 0,0 0 0 15,-8 0-2-15,8 0 0 0,0 0-3 0,0 4 1 16,-7-4-1-16,0 0-1 0,0 4 0 0,-1-1 0 0,1 2-1 16,-7 3 2-16,-1-4-2 0,1 4 0 0,-8 0-3 15,0 5 0-15,1-1 0 0,-1 4 0 0,-7 4 4 0,0 1 1 16,0 3 3-16,0 5 2 0,0-1 2 0,-7 1 3 0,0 3 1 16,7-3 2-16,-7 7 1 0,0-3-2 0,7-1-2 0,0 5 1 15,0-5-3-15,0 1-4 0,0 0-1 0,7-1-3 16,-7 1-5-16,8-5-2 0,-1 5-1 0,0-4-1 0,1-1-1 15,6 1-1-15,-7-1 0 0,8-3-2 0,-1-2 2 0,1-2 0 16,7-1-3-16,-8 1 2 0,8-5 0 16,0 0 1-16,0-4 0 0,-1 1 0 0,8-1-1 0,-7-4 2 0,7-4 1 15,0 5-1-15,0-5-2 0,-7-1 3 0,7 2-2 0,0-5 0 16,0 4 0-16,0-4 0 0,0 4-1 0,0-4-1 16,0 0 0-16,0 0-1 0,0 0-2 0,0 0 2 0,0 0-3 15,0 0-1-15,7-4-6 0,-7 4-12 0,0 0-16 0,-7 0-25 16,7 0-33-16,0-4-39 0,7-1-64 0,-7 2-136 0,0-6-96 15</inkml:trace>
  <inkml:trace contextRef="#ctx0" brushRef="#br0" timeOffset="142897.44">20182 9212 301 0,'0'-5'329'15,"-7"2"-132"-15,7-1-74 0,-7 4-42 0,7 0-21 0,-7 0-15 16,-1 4-7-16,1-1-3 0,-7 10-3 0,-1-1 1 16,1 5-2-16,-8 3 1 0,0 4 0 0,1 5 1 0,-1-1 1 15,0 1 1-15,-7 4 3 16,8-1 1-16,-1 0 4 0,7 1 4 0,-6-1 2 0,6-3 2 0,-6 4 1 0,13-5-5 0,-6 4-4 16,-1-3-5-16,8-1-4 0,0-3-5 0,7-1-2 15,0 1-5-15,0-5 0 0,0 1 0 0,7-5 1 0,0 0 5 16,8-4 6-16,7 1 7 0,-1-1 5 0,8-4 2 0,7-8 0 15,8 4-2-15,-1-8-4 0,15 0-8 0,0-4-9 16,7-4-15-16,7-5-25 0,8 1-45 0,-8-4-48 0,8-1-62 16,-1-3-106-16,1-5-174 0,-8 5-97 0,1 0-51 0</inkml:trace>
  <inkml:trace contextRef="#ctx0" brushRef="#br0" timeOffset="143625.44">22780 8947 110 0,'0'-4'190'0,"7"0"-65"15,-7-4-39-15,7 8-21 0,0-4-12 0,1-4-7 0,-8 4-2 16,7-1 1-16,0-2 8 0,0 3 5 0,1-1 1 0,-8 1-4 15,7-4 1-15,0 4 3 0,-7-4 4 0,7 4 2 16,-7 0 2-16,0-5 0 0,0 6 1 0,0 3 2 0,0-4 1 16,0-1 1-16,0 5-2 0,0-4-5 0,0 4-7 0,0 0-8 15,-7 0-7-15,7-4-7 0,-7 4-8 0,7 0-8 16,-7 4-3-16,-1-4-6 0,-6 4-2 0,-1 1 2 0,1-1 6 16,-1-1 8-16,1 6 9 0,-1 3 8 0,-6-4 12 15,-1 4 19-15,8 0 12 0,-8 5 9 0,0-1 4 0,0 0 1 16,1 1 1-16,-8-1-1 0,7 4-5 0,0 0-11 0,-6 1-6 15,6-1-5-15,-7 5-4 0,0-5-1 0,0 4-3 16,0 1-2-16,0 3-1 0,-7-3-2 0,7 3-3 0,-7 1-4 16,0 4-7-16,7-5-5 0,-7 4-7 0,-1 1-5 0,1 3-6 15,7-3-5-15,-7 0-3 0,7 4-1 0,0-5-3 16,7 1-2-16,1-5-1 0,-1 4 0 0,8-7-2 0,-1 3-1 16,1-7-3-16,6 3-1 0,1-3-1 0,0-1 0 0,0-3 2 15,-1-1-2-15,8-4 0 0,0 0 0 16,-7-4 1-16,7 0 2 0,7 1 0 0,-7-5-2 0,0 0-7 0,0-1-13 15,8-3-34-15,-1 0-58 0,-7-3-67 0,7-1-64 16,8-9-56-16,-8 1-53 0,7-4-61 0,1 0-93 0,-8-5-112 16,0-3-20-16</inkml:trace>
  <inkml:trace contextRef="#ctx0" brushRef="#br0" timeOffset="143910.12">22071 9175 138 0,'-8'4'456'0,"-13"4"-169"0,6 1-117 0,1 2-60 0,-8 6-26 16,8-1-13-16,-8 1 4 0,7 3 4 0,-6 0 1 0,6 5 3 15,1-1 6-15,-1 1 0 0,1 3-1 0,7 1 3 16,-8 3 1-16,1 1 10 0,6-1 17 0,-6 1 13 0,7-1 13 16,-1-3 7-16,-6 3 2 0,14-7 1 0,-7 3-2 15,0-7-8-15,-1 3-20 0,8-4-20 0,-7-3-21 0,7-1-14 16,0-4-9-16,0 0-9 0,0 1-12 0,7-5-9 0,-7 0-5 15,8 0-3-15,6-4-1 0,0 0-2 0,8 0-3 16,0-4-2-16,14-4-5 0,0 0-4 0,15-4-17 0,0 0-55 16,6-4-92-16,1-1-97 0,7 1-112 0,1-8-218 0,6 4-119 15,0-1-69-15,-7-3-25 0</inkml:trace>
  <inkml:trace contextRef="#ctx0" brushRef="#br0" timeOffset="144528.74">24481 8923 113 0,'0'-4'314'15,"-7"-5"-104"-15,7 5-68 0,0-3-33 0,0 2-17 0,0 1-7 16,0 4-2 0,-8-4-3-16,8 0-6 0,0 4-8 0,-7-4-6 0,7 4-5 0,-7-4-3 0,7 4-3 0,-7 0-3 15,7 0-4 1,-15 0 0-16,8 4 4 0,-7 0 8 0,-1 4 12 0,-7 5 7 0,8 3 5 0,-15-4 9 0,7 9 11 0,1-1 10 15,-8 4 6-15,0 1 11 0,0 3 2 0,-1 1 2 32,-6-1 0-32,-1 9 6 0,1-5-2 0,0 9-8 0,-7-4-8 15,-1 3-25-15,1 5-10 0,-1-4-11 0,1-1-8 0,7 5-14 16,-8 0-11-16,1-4-10 0,0-1-5 0,6 1-3 16,1-4-3-16,7-1-3 0,0-3-2 0,8-1-3 0,-8-3-1 15,14-5 2-15,1-3 0 0,-1-1-1 0,1-4 0 0,7-3-2 16,-1-1 1-16,8-4 0 0,-7 0 0 0,7-4-1 0,0 0 0 15,0 0-2-15,0 0-1 0,0-4 1 0,7 0 0 16,1 0-3-16,-1 0-4 0,7 0-17 0,1-4-36 0,-1 0-70 16,1 0-79-16,-1-4-76 0,1 0-79 0,6-5-102 0,-6 2-173 15,-1-6-85-15,-6 5-21 0</inkml:trace>
  <inkml:trace contextRef="#ctx0" brushRef="#br0" timeOffset="144797.51">23539 9525 350 0,'0'-4'492'0,"0"0"-172"15,0 4-137-15,-7 0-74 0,7 0-36 0,-7 4-11 0,0 4 6 16,-1 1 7-16,-6 7 8 0,-1 0 2 0,1 1 3 16,-8 3 3-16,8 4 7 0,-1-4 3 0,1 5-3 0,-1-1 12 15,1 1 9-15,7-1 6 0,-1 0 11 0,1 1 8 0,7-4-3 16,0-1-4-16,7 0-3 0,8-4-20 0,-1 1-10 0,1-1-9 15,14-8-8-15,0 0-12 0,7 0-10 0,7-8-6 16,8 4-12-16,7-8-8 0,0 0-9 0,7 0-9 16,0-4-7-16,7 0-5 0,8-5-1 0,-8 2-4 0,8-2-10 15,-7 5-26-15,0-4-76 0,-8 0-101 0,0-1-105 0,-15 1-152 16,-6 0-177-16,-8 0-104 0,-7 0-54 0,-15 0-8 16</inkml:trace>
  <inkml:trace contextRef="#ctx0" brushRef="#br0" timeOffset="150271.41">18221 12692 266 0,'-15'-8'532'0,"8"4"-120"0,-8 0-130 0,8 0-52 15,-7 4-8-15,7-4 19 0,-8 4 24 0,8 0 14 0,-8-5 4 16,8 5-8-16,0 0-22 0,0 0-35 0,-1 5-44 0,1-5-48 15,0 4-36-15,0 0-17 0,7 8-11 0,-8 0 0 0,8 9 3 16,-7-1 6-16,7 8 10 0,-7 5 6 0,7 3 6 16,-7 1 6-16,7 8 5 0,-7 0 5 0,7 4 3 0,-8 3-1 15,8 1-3-15,-7 4 3 0,0 5 1 0,7-5-5 0,-7 4-5 16,-1 0-10-16,1-5-6 0,0 2-7 0,7-6-7 16,-7 1-12-16,-1-4-9 0,8 0-10 0,-7-4-7 0,7-4-6 15,0-5-7-15,-7-3-6 0,7-1-4 0,7-7-3 16,-7-1-4-16,0-3-9 0,7-5-17 0,-7-4-26 0,8 1-40 15,-8-6-48-15,7 2-50 0,0-9-48 0,8 0-90 0,-1-5-118 16,1-6-109-16,6-10-119 0,-6 1-150 0,6-5-57 16,-6 1-6-16,7-5 14 0</inkml:trace>
  <inkml:trace contextRef="#ctx0" brushRef="#br0" timeOffset="150414.69">18524 13604 634 0,'0'-8'838'0,"0"4"14"0,-7 0-104 0,0-1-220 0,7 1-188 16,-7 1-148-16,7 3-79 0,-7 0-44 0,7 0-24 16,0 0-20-16,0 0-18 0,0 0-25 0,7 3-55 0,-7-3-90 15,7 4-90-15,0 1-89 0,0-5-98 0,8 0-138 0,-1 0-117 16,8 0-64-16,-7 0-2 0</inkml:trace>
  <inkml:trace contextRef="#ctx0" brushRef="#br0" timeOffset="150953.87">19408 13099 443 0,'-14'-12'679'16,"6"4"-6"-16,-6-5-172 0,7 6-144 0,-9-2-95 15,9 1-59-15,0 0-29 0,-8 4-15 0,8 0-6 0,0 4-17 16,0 0-24-16,-1-4-30 0,8 4-28 0,-7 4-17 0,7-4-11 16,-7 0-7-16,7 4-1 0,0 4 2 0,0-4 2 0,7 4 4 15,-7 1 4-15,7 2 1 0,8 2 5 0,-8 3 1 16,15 1-2-16,-8 3 0 0,9 0-4 0,6 0 0 16,-7 5-2-16,7 3 0 0,0 1-3 0,-1 4-1 0,1 3-6 15,-7-3 1-15,7 7 5 0,-7-3-1 0,-1 4-4 0,1-5-1 16,-7 5-1-16,-1 0 1 0,-7-5 4 0,1 5-2 0,-8-4-4 15,-8-1-3-15,1 1 0 0,-7-4-2 0,-1-1 0 16,-7 0-1-16,-6 1 2 0,6-8-1 0,-7-1 1 0,7-4 2 16,-7-3 5-16,8-5 1 0,-1-4 3 0,7 0-1 0,-6-8-1 15,6-4-1-15,1-4-2 0,6-5-3 0,1-3-3 16,7-8-3-16,0 0-5 0,7-5-1 0,1-3-2 0,-1-5-1 16,0 1-1-16,8 3 0 0,-1-8-2 0,1 5-1 0,6-5 2 15,-6 0 1-15,6-4 2 0,1 4 1 0,0-3 1 0,0 3 5 16,-1 0 5-16,-6-3 12 0,6 3 13 0,-6 4 10 15,-1 1 9-15,-6-1 5 0,-1 4 5 0,-7 1-3 0,-7 3 2 16,-1 1-8-16,1 4-10 0,-7 3-15 0,-8 1-9 0,0 3-6 16,1 5-6-16,-8-4-6 0,-8 8-5 0,9 0-4 15,-9 4-9-15,8-1-11 0,-7 5-17 0,6-4-24 0,1 8-27 16,8-4-28-16,-1 0-32 0,7 0-42 0,1 5-82 16,14-1-87-16,0-4-72 0,7 4-67 0,0 0-86 0,15-4-144 15,0 4-56-15,0 0-10 0</inkml:trace>
  <inkml:trace contextRef="#ctx0" brushRef="#br0" timeOffset="151442.96">20132 13136 355 0,'-8'0'572'0,"1"0"-99"0,0-4-99 16,7 4-41-16,-7-4-23 0,7-1-11 0,0 5-8 0,0 0-9 16,0-4-19-16,0 4-34 0,7-3-51 0,0 3-54 15,0-5-37-15,8 1-23 0,-1-4-12 0,1 4-5 16,-1 0-3-16,8 0-4 0,-7 0-2 0,6 4 0 0,1-4-6 15,0 4-3-15,-8 0-7 0,1 4-3 0,-1 0-7 0,-7 0-1 16,1 4-5-16,-1 0-2 16,-7 4-1-16,0 5-2 0,-7-1 1 0,-8 8-2 0,8-3 2 0,-8-1 0 0,1 5-2 15,-1-5 0-15,1 0 2 0,-1 1-1 0,1-1-1 0,7-4 1 16,0 1-1-16,7-1-1 0,0-4-8 0,0 4 3 0,7-3 1 16,0-1 2-16,0-4-1 0,8 4 0 0,-1 0 0 15,1-3 1-15,6 3 9 0,1-4-6 0,-7 4-1 0,6-4 0 16,1 0 0-16,-8 4 0 0,1-3 1 0,-1-1-1 15,-6 4 1-15,-1-4 2 0,0 1-2 0,-7-2 0 0,0 2 1 16,-7 3 2-16,0-4 0 0,-1 4 0 0,-13 0 0 0,6 1-2 16,-7-1-3-16,1 0-5 0,-1 0-10 0,0 1-13 15,1-2-12-15,-1-2-25 0,7-1-50 0,1 0-70 0,0 0-72 16,6-4-62-16,1-4-61 0,7 0-70 0,0-8-93 0,7 4-122 16,1-8-35-16,6-1 25 0</inkml:trace>
  <inkml:trace contextRef="#ctx0" brushRef="#br0" timeOffset="151839.1">20790 13189 324 0,'0'-8'703'16,"0"-1"1"-16,0 1-151 0,7 4-135 0,-7 0-95 0,8 4-71 16,6 0-44-16,0 4-31 0,1 0-19 0,7 4-26 15,-1 5-24-15,8-5-30 0,0 8-26 0,0-3-18 0,7 7-10 16,-7 0-9-16,7 0-2 0,-7 5-5 0,0-1-6 15,0 5-1-15,-7-1 3 0,0 4-3 0,-8-3 3 0,-7 4-1 16,-7-5-3-16,0 5 6 0,-7 0-2 0,-7-5-1 0,-1 0-2 16,-6-3 2-16,-8-1 2 0,7-4 5 0,-7 1 3 0,7-5 0 15,-7-3 6-15,8-6 8 0,-1 2 7 0,0-9 3 16,8 0 1-16,-8-4-4 0,15-5 0 0,-8-3-5 0,8-4-4 16,7-5-7-16,0-3-6 0,0 0-5 0,7-9 0 0,1-3-2 15,6-1-2-15,0-4 2 0,1 1 2 0,-1-1 4 16,8-4 4-16,0 5 10 0,0-1 8 0,-1 0 15 0,-6 1 17 15,6 3 15-15,1 0 12 0,-7 5 9 0,-1 3 4 32,-7 1-1-32,1-1-3 0,-1 5-11 0,-7 3-16 0,0 5-14 15,-7 0-15-15,7 4-15 0,-15 3-14 0,1 5-20 0,-8 0-22 16,0 4-22-16,-7 4-26 0,0 5-27 0,8-2-26 16,-8 2-22-16,7-1-19 0,-7 4-23 0,15-4-68 0,-8 4-85 15,7 1-78-15,1-5-89 0,7 0-161 0,-8 0-89 0,15 4-50 16,-7-4-7-16</inkml:trace>
  <inkml:trace contextRef="#ctx0" brushRef="#br0" timeOffset="152202.9">22620 13087 215 0,'0'-4'681'0,"0"-4"23"0,0-1-141 15,0 6-143-15,0-1-98 0,0-1-77 0,0 5-42 16,0 0-21-16,0 0-14 0,0 0-19 0,-7 5-31 15,7-1-29-15,0 3-28 0,-7 6-15 0,0-1-8 0,0 4-5 16,-1 5 0-16,-6-1 0 0,7 4-2 0,-8 5-4 0,-7-5 0 16,8 9-5-16,-8 0-3 0,1-1 0 0,-1 1-1 0,0-1-5 15,0 1-4-15,8-1-4 0,-8 1-3 0,8-4 2 16,-1-1-1-16,1 1-3 0,-1-5-6 0,8-4-8 0,7 1-16 16,-7-1-40-16,7-8-80 0,0 0-91 0,-7 1-82 0,14-10-91 15,-7-3-111-15,0 0-162 0,7-7-77 0,-7-2-8 16</inkml:trace>
  <inkml:trace contextRef="#ctx0" brushRef="#br0" timeOffset="152424.31">22223 13144 395 0,'-8'-12'610'16,"8"-4"-96"-16,0 7-116 0,-7 1-70 0,7 0-49 16,7 4-29-16,-7 4-14 0,8 0-12 0,-1 0-19 0,0 4-24 15,0 4-26-15,8 4-20 0,-1 0-15 0,8 5-12 0,-8-1-16 16,8 0-19-16,7 5-14 0,0-1-7 0,-7 5-6 15,14-1-3-15,-7 0-3 0,7 5-7 0,-7-5-5 0,7 4-5 16,-7 5-3-16,7-4-11 0,-7-1-2 0,7 5-2 0,-7-4-5 16,-7-1 1-16,7 1 0 0,-7 3-7 0,7-4-10 0,-8-3-14 15,1-1-22-15,0 1-54 0,-8-5-91 0,8-4-96 16,-8 1-89-16,1-9-100 0,-1 4-148 0,1-8-97 0,-1 0-48 16,-7-4 13-16</inkml:trace>
  <inkml:trace contextRef="#ctx0" brushRef="#br0" timeOffset="152661.29">23293 13087 440 0,'0'-8'742'16,"-7"4"13"-16,7-1-153 0,0 5-153 0,0 5-115 0,7-1-94 15,-7 8-55-15,0 0-28 0,8 1-16 0,-1 7-12 0,0 0-22 16,0 5-26-16,1 3-21 0,-1 1-17 0,7-1-11 15,-7 1 4-15,8 3-10 0,-1 5-7 0,-6-1-5 0,6-3-6 16,-7 4-1-16,8-1 0 0,-8 1-1 0,0-1-24 16,1 1-6-16,-8 0-12 0,7-5-26 0,-7 1-69 0,0 0-93 15,0-5-90-15,7 0-93 0,-7-7-102 0,-7-1-160 0,7 1-85 16,0-10-31-16</inkml:trace>
  <inkml:trace contextRef="#ctx0" brushRef="#br0" timeOffset="153010.34">23756 13311 271 0,'-7'-4'690'0,"7"4"16"0,-7 0-146 16,0 4-138-16,-1 4-99 0,1 4-80 0,0 8-41 0,-7 1-20 16,6 7-11-16,1 5-16 0,7 0-34 0,0 3-38 0,0 1-32 15,0 0-17-15,7-1-10 0,1 5-10 0,-1-5-5 16,0 1-3-16,7-5-3 0,-6 1-3 0,6 0 1 0,1-5 0 15,-1 0-2-15,8-3 0 0,-1-4 1 0,-6-5-1 0,7 0 1 16,-1-8 1 0,1 0-1-16,0-8 1 0,7 0 2 0,-8-8 4 0,1 0 1 0,0-8 5 0,7 0 11 0,-8-1 10 15,1-3 16-15,-7-5 18 0,-1 1 18 0,1-5 14 0,-8 1 15 16,0-4 2-16,0-1-3 0,-14 0-7 0,0-4-14 0,0 1-16 16,-8-4-18-16,1-1-18 0,-8 4-16 0,0 0-8 15,-7 0-9-15,0 5-8 0,0 0-16 0,0 7-18 0,1 1-26 31,-9-1-25-31,8 5-27 0,0 3-34 0,1 1-80 0,6 0-108 16,0 0-98-16,8 4-110 0,-1-4-172 0,8 3-85 16,0 5-35-16,7-4-2 0</inkml:trace>
  <inkml:trace contextRef="#ctx0" brushRef="#br0" timeOffset="153247.44">23872 12424 555 0,'-7'-13'732'0,"7"5"-19"0,0 4-171 0,0-4-136 15,0 4-94-15,0 0-65 0,0 0-40 0,0 4-36 16,7 0-33-16,-7 4-39 0,7 4-28 0,8 0-21 0,-8 8-11 16,8-3-3-16,-8 3-4 0,7 4-5 0,1 0-4 0,-1 5-6 15,-7-5-5-15,8 5-1 0,-1 3 0 0,1 0-6 16,-8 1-2-16,0 4 2 0,1-5 0 0,6 1-2 0,-7 4-4 15,-7-5-8-15,7 0-11 0,1-3-18 0,-1-1-59 16,0-3-94-16,-7-1-95 0,7-4-89 0,1-3-105 0,-8-6-147 16,7 2-97-16,0-9-48 0,-7-5 18 0</inkml:trace>
  <inkml:trace contextRef="#ctx0" brushRef="#br0" timeOffset="153564.49">24416 12338 537 0,'0'-8'661'0,"-7"8"-68"16,7 0-158-16,-8 4-108 0,1 0-75 0,-7 8-43 16,6 4-18-16,1 1-8 0,0 3-7 0,0 5-18 0,-1-1-27 15,1 0-28-15,7 5-27 0,0-5-20 0,7 5-16 0,1 0-10 16,-1-1-6-16,7 0-5 0,1 1-7 0,-1-5-6 16,8-4 1-16,7 1 0 0,-7-5 3 0,-1 0 0 0,8-7 4 15,-7-5 3-15,7-4 8 0,0 0 6 0,-7-9 6 0,-1 1 10 16,1-4 9-16,0-4 9 0,-1 0 10 0,-6-5 12 0,-1 1 13 15,1 0 12-15,-8-5 9 0,0 5 4 0,1-5 1 16,-8 1-6-16,-8-1-8 0,1 1-17 0,-7 4-17 0,-1-5-21 16,-7 1-20-16,1 4-16 0,-8-5-20 0,0 9-22 0,-7 0-28 15,-1-1-35-15,9 5-41 0,-9 0-44 0,8 8-110 16,1 0-138-16,6 0-170 0,0 4-190 0,0 4-101 0,8 0-34 16,7 4-2-16</inkml:trace>
  <inkml:trace contextRef="#ctx0" brushRef="#br0" timeOffset="154213.47">25284 13335 4 0,'0'-4'367'15,"7"0"-64"-15,-7-4-82 16,7 4-64-16,-7 0-33 0,8-4-12 0,-8 3 0 0,0 2 9 0,7-1 13 0,-7-1 17 15,0 5 17-15,7-4 16 0,-7 0 14 0,7 0 9 0,-7 0 8 16,0 4 3-16,8-4-3 0,-8 4-12 0,0 0-19 0,0 0-22 16,0 0-20-16,-8 0-21 0,8 0-19 0,0 4-18 15,0-4-20-15,-7 0-12 0,7 4-7 0,0 4-3 0,-7-4 1 16,0 13 0-16,-1-1 1 0,1 4 3 0,-7 5 12 16,-1 8 11-16,-6 3 6 0,6 4 6 0,-14 6 4 0,7 2 4 15,1 5 1 1,-8 4-3-16,7 4-6 0,-7 0-7 0,7 4-8 0,-6 0-10 0,-1 1-8 0,7-1-11 0,-7 0-9 15,7-4-6-15,-7-4-7 0,8 0-5 0,-1-4-5 0,-7 0-2 32,7-4-1-32,1-5-2 0,-1-3 1 0,0-4 0 0,0 0-2 15,8-9 0-15,7 0 0 0,-8-8 0 0,8 1-1 0,0-9-3 16,0 1-5-16,7-6-8 0,0 2-11 0,0-9-18 16,7 0-24-16,0 0-29 0,0-9-32 0,15-3-30 15,-8-4-72-15,8 0-107 0,0-4-101 0,7-1-115 0,-8 0-172 16,8-2-67-16,-7-2-31 0,7 4-7 0</inkml:trace>
  <inkml:trace contextRef="#ctx0" brushRef="#br0" timeOffset="154545.4">26196 13636 242 0,'7'-20'828'0,"-7"4"15"0,0-1 2 0,-15 6-220 0,8-2-205 16,-15 5-163-16,1 8-92 0,-8 0-46 0,-7 4-26 0,-1 0-15 16,1 9-9-16,0 3-10 0,7 4-12 0,0 0-9 15,7 9-12-15,8-1-6 0,0 5-6 0,14-5-6 0,0 9-3 16,7-4-6-16,7 3-6 0,1-3-5 0,14 3-7 0,0 1-7 16,0-4-4-16,7 3 7 0,0-3-7 0,-7-1-1 0,7 1 2 15,-7 0 4-15,-7-5 7 0,-1-4 5 0,-6 5 8 16,-1-5 3-16,-6-4 17 0,-8 1 18 0,0-1 14 0,-8-4 15 15,-6 1 16-15,-8-1 15 0,0-3 7 0,-14-6 0 0,0 6-7 16,0-5-12-16,-8-4-12 0,1 4-13 0,0-4-16 16,-1 0-19-16,8-4-27 0,-7 0-26 0,6 0-30 0,9-4-32 15,-1 0-34-15,7-4-68 0,7 4-105 0,1-8-105 16,14-1-108-16,0-3-164 0,7 0-95 0,0-1-49 0,8-3-20 16</inkml:trace>
  <inkml:trace contextRef="#ctx0" brushRef="#br0" timeOffset="155287.54">18843 14687 111 0,'-58'0'680'0,"0"0"22"0,0 3-111 0,0 2-140 0,15-1-89 16,-1 0-78-16,8-4-44 0,0 4-21 0,14-4-12 0,1 4-15 16,6-4-35-16,1 4-41 0,14-4-32 0,0 0-15 15,14 5-12-15,8-5-5 0,14 0-3 0,15 0 1 0,7 3 2 16,7-3 3-16,22 0 0 0,-1 0-2 0,8 0 1 0,8 0-2 16,14-3-4-16,-1 3-4 0,8 0-6 0,1 0-4 15,14-5-4-15,-8 1-9 0,7 0-5 0,-6 0-5 0,6-4-3 16,-7 0 1-16,-7-5-2 0,0 6-1 0,-7-6 0 0,-15 5-1 15,-7-1-1-15,-7 2-7 0,-14-2-17 0,-8 2-25 16,-7-2-20-16,-15 5-21 0,-7 0-20 0,-7 0-31 0,-7 0-76 16,-15 0-95-16,0 0-91 0,-21 0-89 0,-1 4-124 15,-21 0-124-15,-7 4-60 0,-8 4-10 0</inkml:trace>
  <inkml:trace contextRef="#ctx0" brushRef="#br0" timeOffset="155540.7">18503 15269 737 0,'-22'16'824'16,"15"-4"12"-16,7-4-186 0,22 1-188 0,6-9-160 0,23 0-122 16,0 0-64-16,21-5-33 0,8-2-17 0,-1-2-2 15,15 1 1-15,8 0 1 0,6-4 5 0,8-1 5 0,15 1 12 16,-1 0 18-16,8 0 21 0,7-1 18 0,-8 1 20 0,8-4 21 16,-8 4 10-16,1-1 10 0,-15 2 1 0,0-2-8 15,-8 1-13-15,-13 4-19 0,-8-4-16 0,-7 4-18 0,-15-1-15 16,-7 1-12-16,-7 0-9 0,-15 4-3 0,-14 0 2 15,0-4-1-15,-7 4-6 0,-8 4-9 0,-6-8-10 0,-8 3-18 16,0 1-28-16,-8 1-42 0,-6-1-61 0,-15 4-80 0,0 0-100 16,-14 0-94-16,-1 4-135 0,-14-1-176 0,0 6-207 31,-7-1-148-31,-7 0-69 0,0 4-1 0,-8-4 55 0</inkml:trace>
  <inkml:trace contextRef="#ctx0" brushRef="#br0" timeOffset="163142.81">4957 13811 46 0,'-7'-12'510'0,"-1"0"-115"16,1 4-142-16,0 0-77 0,0 0-33 0,7 3-8 0,-7-2 12 15,-1 2 18-15,8 1 17 0,0 0 16 0,-7 0 6 16,7 0-3-16,0 4-14 0,0 0-19 0,0-4-25 0,-7 4-28 16,7 4-14-16,7 0-7 0,-7 0-2 0,0 9-2 0,0-1 1 15,7 8 1-15,-7 4 5 0,0 5 1 0,8 8-2 16,-8 3-18-16,-8 5-10 0,8 4-9 0,0 4-1 0,-7 4-4 15,0-4-2-15,0 8 0 0,-8-4-5 0,8 0 3 0,-8 0 0 16,0-4 1-16,0 0 3 0,1-5 5 0,0 1 9 16,-1 0 5-16,8-4 5 0,-8-4 2 0,1-5 0 0,-1-3-1 15,8-5-7-15,0-3-7 0,0-1-11 0,-1-4-12 0,8-3-7 16,0-5-7-16,-7 0-5 0,7 0-1 0,0-3 1 0,7-1 0 16,-7 0 4-16,8-4 1 0,-1 4 2 0,0-4 2 15,8 4 2-15,6-4-1 0,-6 1 0 0,14-1-3 0,-8-4-3 16,17 0-3-16,-2 0-5 0,0 0-5 0,7-4-3 0,8 4-7 15,0-5-22-15,7 1-38 0,7 0-49 0,-7 0-54 16,14 0-54-16,0-4-122 0,1 4-133 0,-1-4-131 0,0 3-203 16,1 2-93-16,-8-1-29 0,-7-1 11 0</inkml:trace>
  <inkml:trace contextRef="#ctx0" brushRef="#br0" timeOffset="163474.73">6498 14361 325 0,'-14'-4'598'0,"6"0"-116"16,-6 0-141-16,7 0-78 0,7 4-44 0,-8-5-17 0,8 5 7 15,0 0 11-15,8-4 4 0,-1 4-6 0,7 0-18 0,1 0-26 16,6-3-29-16,1 3-34 0,7-4-31 0,0 4-24 16,7-5-16-16,0 5-13 0,1-4-3 0,-1 0-3 0,0 0 1 15,7 0 2-15,-6 0 0 0,6 0 3 0,-7 0-3 16,0 0-2-16,8 0-2 0,-15-1 3 0,0 5-7 0,-1-3-4 16,1 3-5-16,-7 0-8 0,0 0-8 0,-8 0-15 0,1 0-38 15,-1 0-77-15,-7 0-81 0,-7 3-73 0,8-3-69 16,-16 5-78-16,1-1-102 15,-7 4-141-15,-8 0-47 0,-7 4 23 0</inkml:trace>
  <inkml:trace contextRef="#ctx0" brushRef="#br0" timeOffset="163634.01">6505 14597 271 0,'-21'8'579'16,"6"1"-130"-16,8-6-151 0,0 1-103 0,-1 1-72 0,8 3-39 0,8-5-9 16,-1 2 6-16,0 3 15 0,15-4 20 0,-1 0 22 0,1 0 9 15,14 1 3-15,-7-2-6 0,7-3-17 0,1 0-17 0,6 0-21 16,0-3-25-16,1-6-23 0,7 5-16 0,-8-4-11 15,8-1-17-15,6 2-45 0,-6-6-64 0,7 1-69 0,0 0-79 16,7 0-110-16,0-1-189 0,0-3-99 0,8 4-46 0</inkml:trace>
  <inkml:trace contextRef="#ctx0" brushRef="#br0" timeOffset="164078.34">9515 13425 353 0,'-7'-21'476'0,"7"5"-136"0,-8-5-93 16,1 5-53-16,0-4-30 0,7 4 0 0,-7-1 15 0,7 1 37 15,0 0 27-15,-7 4 7 0,7 0-8 0,0-1-14 0,0 6-16 16,-8-2-23-16,8 1-33 0,0 4-42 0,0 4-35 0,0-4-22 16,0 4-16-16,0 0-13 0,0 0-7 0,0 4-4 15,0 4 3-15,0 0 6 0,0 4 8 0,0 9 4 0,0 3 8 16,0 0 7-16,0 9 7 0,0 0 1 0,0 3-3 0,8 5-6 15,-8-4-3-15,7 4 0 0,-7-1-3 0,7 1-7 16,0-5-2-16,0 1-4 0,1 0-1 0,-1-1-2 0,0 1-2 16,0-4-7-16,1-1-3 0,-1-3-3 0,0-1-4 0,0 0-3 15,8-3-2-15,-8-1-3 0,0 1-9 0,1-5-16 0,-1 1-23 16,7-5-28-16,-7-4-39 0,1 0-93 0,-1-4-110 16,7 1-103-16,-6-6-120 0,-8-3-188 0,7-3-79 0,-7-1-35 15,-7-5 9-15</inkml:trace>
  <inkml:trace contextRef="#ctx0" brushRef="#br0" timeOffset="164395.01">8466 14320 192 0,'-29'0'759'0,"0"0"15"16,0 4-173-16,7 1-151 0,1-5-91 0,13 4-92 0,-6-4-116 0,7 3-61 0,-1 1-30 15,8-4-14-15,0 5-5 0,15 3-7 0,-1-4 6 16,8 4 1-16,14 0-3 0,0-4-4 0,15 5 0 0,0-2-4 16,21-2 4-16,8-1 10 0,14 4-2 0,7-4 1 0,15-4 3 15,14 4 5-15,15-4-2 0,-1 0-3 0,16 0 1 0,0 4-3 16,6-4-4-16,8 0-6 0,-1 0-5 0,8 0-6 16,-7 0-2-16,7 0-2 0,-15 0-3 0,1 0 3 15,-8-4 5-15,-7 4 2 0,-8-4 11 0,-13-4 7 0,-8 4 4 16,-15 0 3-16,-6-1-6 0,-16-2-5 0,-6 3-11 0,-15-1-13 15,-7 1-34-15,-15 4-34 0,-7-4-36 0,-7 0-84 0,-14 4-122 16,-8-4-133-16,-14 4-182 0,-15 0-152 0,-14 0-73 16,-22 4-28-16,-14 4-1 0</inkml:trace>
  <inkml:trace contextRef="#ctx0" brushRef="#br0" timeOffset="165251.07">8169 15973 31 0,'0'-4'528'0,"0"0"-90"0,0-1-134 0,-7 2-99 0,7-1-53 16,0 4-30-16,-7 0-2 0,7 0 12 0,7 0 31 0,-7 4 37 15,7 4 23-15,0 4 9 0,1 1 0 0,-1 3-4 16,0 4-14-16,0 4-19 0,8 5-36 0,-1-1-48 0,1 5-34 16,7-1-20-16,-8 1-16 0,0 0-7 0,8-1-7 0,-7 1-6 15,6-1-5-15,1-3-1 0,-7-1-5 0,6-3 1 0,-6-1-3 16,-1 1-1-16,1-9 0 0,-1 0 1 0,1-4 5 15,-1-3 7-15,-7-2 9 0,8-2 4 0,-8-5 5 0,7-5 7 16,-6-7 6-16,-1-4 7 0,0 0 3 0,0-9-5 0,1-3-3 16,-8-5-3-16,0 1-5 0,-8-5-5 0,8-3-4 15,-7-6-5-15,-7 2-5 0,6-1-4 0,-6-8-4 0,0 0-4 16,-8-3-1-16,0-2-3 0,0-3-4 0,1-4-3 0,-1-4-3 16,0 0 0-16,8 0-1 0,-8-5-2 0,8 5 1 0,-1 4 0 15,1 4 0-15,-1 4 0 0,8 8 0 0,0 8 0 16,7 5 2-16,0 3 0 0,0 5-1 0,14 3 1 15,1 1 0-15,6 4 0 0,1 3-1 0,14 1-2 0,0 3 0 16,8 1 3-16,-1 0 0 0,8 0 2 0,7 4-1 0,-8-1 1 16,8 2 0-16,0-2 2 0,0 1-1 0,0 0-3 15,0 4 0-15,0-4 0 0,-8 4 0 0,-6 4-1 0,6-4 0 16,-13 0-1-16,-1 4 0 0,-7 0 1 0,0-4 0 0,0 4 0 16,-15 0-1-16,8 0 1 0,-8 0 1 0,-7 0 0 0,1 0-1 15,-1 0-3-15,0 0-7 0,-7 0-11 0,0 0-15 16,7 0-20-16,-7 0-23 0,0 4-33 0,0-4-66 0,-7 4-89 15,7 4-74-15,0 0-64 0,0 4-71 0,-7 5-111 0,0-1-128 16,-1 0-52-16,1 5 19 0</inkml:trace>
  <inkml:trace contextRef="#ctx0" brushRef="#br0" timeOffset="165884.97">8770 15652 282 0,'0'-5'254'0,"-7"1"-80"0,7 0-50 15,0 0-28-15,-8 0-13 0,8-4-3 0,0 4-1 16,0-4-3-16,8 3 1 0,-8-2-1 0,0-2 1 0,7 5 0 16,-7-4 2-16,7 0 5 0,0 0 15 0,0-1 17 0,1 2 18 15,6-2 13-15,-7 1 14 0,8-4 19 0,-1 4 11 0,1 0 4 16,-1 0-4-16,1-5-10 0,-1 5-16 0,8 0-18 15,-8 0-22-15,1 0-25 0,-1 4-22 0,8-4-16 0,-7 3-16 16,-1 2-12-16,0 3-6 0,8-4-6 0,-7 4-3 0,-1 0-5 16,1 4-1-16,-1-1 0 0,-7 6-5 0,8-1 1 15,-8 8-3-15,0-3 2 0,0 7 2 0,-7 0-1 0,-7 4 0 16,0 5-3-16,-7 4 1 0,-1-1-2 0,1 1 1 16,-8-1-3-16,0 1-1 0,-7-1 1 0,0-3 3 0,0 3-1 15,0-3 3-15,0-5 3 0,1 1 3 0,-1-1 5 0,0-3 7 16,7-1 3-16,0 1 3 0,1-10 3 0,-1 1 3 15,7 1-2 1,1-1 2-16,-1-4-2 0,1 0-5 0,7-3-3 0,-1-1-2 0,8-1-3 0,-7 2-3 0,7-5-5 0,0 4-1 16,7-4-3-16,1 0 0 0,-1 0 1 0,7 0 1 0,8 0 0 15,0 0 0-15,7-4 3 0,7-1-4 0,-7 2 1 16,7-6-4-16,7 5-2 0,-6-4-1 0,6 0-2 16,-7 4-1-16,8-4-1 0,-8 8 0 0,7-9-2 0,-14 9 0 31,7-3-1-31,-7 3-1 0,-7 0-2 0,0 0-3 0,-1 3-7 15,-6-3-15-15,-1 5-21 0,1-1-30 0,-8 0-85 0,0 0-116 16,8-4-118-16,-8 4-161 0,0-4-162 0,0 4-86 16,1-4-37-16,-1 4-2 0</inkml:trace>
  <inkml:trace contextRef="#ctx0" brushRef="#br0" timeOffset="166913.94">9921 15302 409 0,'0'-9'350'0,"0"1"-117"0,0 4-82 0,7 0-44 0,-7-4-20 15,8 4-6-15,-8 0 0 0,7-1 6 0,0 1 4 0,-7 4 2 16,7-3 1-16,8 3 5 0,-8-5 3 0,7 5 21 0,-6 5 20 15,6-5 13-15,1 3 16 0,-1 1 11 0,1 5 5 16,-1-1-8-16,8 4-8 0,-8 0-26 0,1 5-25 0,-1 3-22 16,-7 4-24-16,8 1-20 0,-8 3-13 0,0-3-7 0,1 3-6 15,-8 1-3-15,0 3-3 0,0-4-3 0,0-3 1 16,0 3-1-16,-8-3 0 0,1-4 3 0,0 3-9 0,7-8 7 16,-7 1 3-16,-1-5 8 0,8 0 4 0,-7-4 5 0,7-4 4 15,0 4 3-15,0-8 12 0,-7 0-8 0,7 0-5 16,7-4-5-16,-7-4-8 0,0 0-5 0,0-9-8 0,7 1-7 15,1 0-5-15,-1-5-1 0,0 1-2 0,0 0-1 16,8-4-1-16,-8-5-3 0,8 5 1 0,-8-1-2 0,7-3 1 16,1 3 0-1,-1-3-1-15,1 3 0 0,-1 1 0 0,1 4 0 0,-1-1-1 0,1 5 0 0,-1 4 1 0,0-1-1 16,1 6 0-16,-1-2-1 16,1 5 1-16,-8 0 0 0,8 4 0 0,-1 4 1 0,1 4-1 0,-1 0-1 0,-7 5 0 0,8 3 2 15,-8 0 0-15,7 5 0 0,-6 3 1 0,-1 5-5 0,0-1 2 16,0 0 2-16,1 1-1 0,-8 3-1 0,7 1 1 15,-7-1 1 1,0-3 0-16,0 4 2 0,0-5-1 0,0 1 1 0,0-1-7 0,0-3 5 0,0-1-2 0,7-4-6 0,-7 1-14 16,7-5-17-16,1 0-37 0,-1-4-98 0,0 1-107 15,7-9-125-15,8-4-187 0,-7-4-139 0,6 0-76 0,1-5-30 16</inkml:trace>
  <inkml:trace contextRef="#ctx0" brushRef="#br0" timeOffset="167499.64">11021 15318 635 0,'-7'-4'813'0,"-1"4"-21"0,8-5-177 16,-7 5-152-16,14 0-136 15,-7 0-158-15,8 0-86 0,-1 0-40 0,7 0-20 16,1 0-9-16,-1 0-4 0,8 0-2 0,7 0-1 0,0 0-3 16,0-4 1-16,0 1 0 0,7 3-6 0,-7-9 11 15,7 5 6-15,0-4 9 0,0-4 10 0,-7 4 8 0,7-1 8 16,-7 1 4-16,-7 0 9 0,-7 0-4 0,-1 4-2 0,1 0-4 16,-8 0-9-16,0 4-4 0,0-4-4 0,0 4-2 0,-7 0-2 15,0 4-3-15,0-4-3 0,-7 8-4 0,0 4-3 16,-7 4-2-16,-8 5-4 0,0-1-2 0,0 9-3 0,-7-1-1 15,1 5-2-15,-1 3 1 0,0-3-3 0,0 3-1 0,-7 1-2 16,7 0 1-16,0-5 0 0,0 1 0 0,0-1-1 16,7-3-1-16,-7-1 1 0,7-3 0 0,8-5 1 0,-1 1-1 15,1-5 0-15,0 0 1 0,6-4 2 0,8-7 1 0,-7 2 1 16,7-2 1-16,0-1 1 0,7-8 1 0,-7-1-1 0,15-2 0 16,-1-2 0-16,1-3-1 0,6-4-2 0,1-4-3 15,-7-1 0-15,6 1 0 0,1-4-2 0,7-1-1 16,-15 0 0-16,8-3-1 0,0 0 2 0,0-1 3 0,-8 1-3 15,8 3 0-15,-15-3 1 0,7 7-4 0,1 1 2 0,-8-1 1 16,0 9 0-16,1 0-1 0,-1 4 1 0,0 0 0 0,-7 4-1 16,7 0 2-16,-7-1 1 0,8 10 0 0,-8-1 1 15,7 0 3-15,-7 8 0 0,7 4 1 0,0 1 1 16,-7 3 5-16,7 4-1 0,1 1 1 0,-1 3 0 0,0-3 0 16,0 7 0-16,1-3-2 0,-1 4-2 0,0-1-1 0,0 5 0 15,1-5-2-15,6 5-3 0,-7-5-6 0,8 1-11 16,-1 3-21-16,1-3-22 0,6-4-29 0,1-5-45 0,0 0-111 15,7-7-111-15,0-5-110 0,0-4-148 0,7-8-136 0,-7 0-69 16,0-4-24-16</inkml:trace>
  <inkml:trace contextRef="#ctx0" brushRef="#br0" timeOffset="168021.8">12178 15159 691 0,'-7'0'834'16,"7"0"10"-16,-7 8-171 0,7 4-167 0,0 0-218 0,0 5-134 16,0-1-65-16,0 0-35 0,7 5-16 0,0 3-6 0,1 5 1 15,-1-1 0-15,0 5-3 0,8-5 0 0,-1 5-1 16,1-5-2-16,6 1-1 0,-6-1-2 0,6-3-1 0,-6-1-1 16,-1-4 3-16,1-4 1 0,-1 1 0 0,1-5 2 0,-8-4 5 15,0 1 5-15,0-2 10 0,-7-3 8 0,0 1 9 0,0-5 7 16,0 4 8-16,-7 0-1 0,-7-4-2 0,-1 4-2 15,-6 0-5-15,-8 0-7 0,0 4-7 0,0 5-3 0,-7-1-4 16,7 0-1-16,-7 0-1 0,7 4-1 0,0 1-4 0,0 3-6 16,0 0-6-16,7 5-7 0,0-5-5 0,8 1-7 15,-1 3-2-15,8-4-5 0,0 1-2 0,7-1-2 0,-7 1-1 16,14-1 1-16,-7-4-2 0,7 0-1 0,8 1-2 16,-1-10 0-16,1 2-3 0,6-1-2 0,1-4-3 0,7-4-8 15,-7-4 3-15,7-4-7 0,0-1-4 0,-1-3-2 0,1 0 1 16,-7-4 2-16,7-4 2 0,-7 4 5 0,7-5 2 15,-15 1 6-15,8-1 5 0,-8 1 3 0,1-1 3 0,-1 1 2 16,1 0 0-16,-8-1 0 0,7 5-1 0,-6 0 8 0,-8 0-3 16,7 3 0-16,0 1-3 0,-7 4 0 0,0 4-1 0,0-4 1 15,7 8-3-15,-7-4-7 0,0 4 3 0,0 4 1 16,0 0 0-16,0 4 2 0,0 4 0 0,0 0 2 0,0 4 2 16,0 5 1-16,0-1-2 0,0 1 2 0,8 3 0 0,-1 1-1 15,-7 3 0-15,7-3-2 0,0 3-4 0,8-4 1 16,-8 5 0-16,7-5-11 0,1 1-14 0,-1-1-15 0,1-4-25 15,-1 1-21-15,8-1-16 0,-7-8-23 0,6 0-22 0,1-3-45 16,-8-1-78-16,8-4-72 0,0-8-63 0,0 0-74 16,-8-9-92-16,0 1-138 0,8-4-62 0,-15 0 7 0</inkml:trace>
  <inkml:trace contextRef="#ctx0" brushRef="#br0" timeOffset="168305.49">12764 15150 176 0,'0'-11'580'15,"8"2"-80"1,-1 1-173-16,7 0-114 0,-6 4-64 0,6 0-36 0,1 8-15 0,-8-4 0 0,0 8 2 0,0 0 6 0,1 5 1 16,-1 3-9-16,-7 4-5 0,0 1 11 0,-7-1 19 15,7 8 16-15,-8-3 12 0,1-1 7 0,0 5 7 0,-8-5 0 16,8 1-4-16,0-5-18 0,7 4-30 0,-7-3-20 0,7-5-15 15,-8 4-8-15,16-8-4 0,-8 1 0 0,7-1-1 16,0-4 0-16,15-4 4 0,0 0-5 0,-1 0-2 0,15-8-10 16,1 0-8-16,6-4-9 0,8 0-11 0,-1 0-10 15,8-1-19-15,-7-2-24 0,7-6-35 0,0 1-55 0,-8 0-125 16,8-5-131-16,-15 5-154 0,8 0-198 0,-7-1-102 0,-8 5-46 16,-7 0-6-16</inkml:trace>
  <inkml:trace contextRef="#ctx0" brushRef="#br0" timeOffset="169525.03">10594 17332 66 0,'7'-8'262'15,"-7"0"-65"-15,0 0-51 0,0 0-37 0,7 0-24 0,-7 4-17 0,8-8-10 0,-8 3-6 0,7 1-7 16,-7 0 18-16,7 0 85 0,0 0 66 0,-7 0 30 0,8 4 15 16,-8 0 7-16,0-1-1 0,0 1-3 0,0 1-23 0,7 3-85 15,-7 0-67-15,0 0-31 0,0 0-15 0,0 3-5 16,0 1 2-16,-7 5 10 0,7-2 7 0,0 6 8 0,0-1-1 16,0 0 0-16,7 4-4 0,-7-3-4 0,0-1-5 15,7 4-9 1,-7-4-6-16,7 5-8 0,1-5-3 0,-1-4-1 0,7 4 2 0,-6-3 2 0,6-5 0 0,0 0 0 0,1-4-2 31,-1 0-2-31,8-4 0 0,0 0 0 0,7-5-2 0,-8 1-5 0,8-4-1 0,0 0 1 0,-7-5 5 0,7 5 2 16,0-4 5-1,0 0 5-15,0 0 11 0,0-1 9 0,0 1 11 0,0 0 7 0,0 3-1 0,-8 1-1 0,1 0-2 0,0 0-6 32,-1 4-17-32,1 4-8 0,0-5-10 0,-8 9-6 0,1-3-6 15,6 3-3-15,-6 3-1 0,-8 1 0 0,8 1 4 0,-1 7-1 0,1-4-1 0,-8 4-2 0,0 0-1 16,7 1-1-16,-6 3-2 0,-1 0 0 0,0-4-4 15,0 9-1-15,1-5-7 0,-8 0-15 0,7 0-24 0,0-3-26 0,0-1-32 16,-7 0-67-16,8 4-99 0,-8-7-92 0,0 3-84 16,0-4-84-16,-8 0-104 0,1 1-117 0,-7-2-42 0,-8 2 27 15</inkml:trace>
  <inkml:trace contextRef="#ctx0" brushRef="#br0" timeOffset="169794.87">10826 17638 154 0,'-8'-4'429'0,"-6"4"-35"0,7 0-60 0,-1 0-52 0,8 0-36 15,-7 0-21-15,7 0-11 0,0 0-14 0,0 0-56 0,0 0-54 16,0-4-20-16,7 0 3 0,1-1 6 0,6 1 13 16,1 0 5-16,-1-4 3 0,8 0 5 0,-1 0 4 0,1 0 2 15,7 0-12-15,-7-1-7 0,7 2-6 0,-8-2-1 0,16 1 2 16,-9 0-1-16,9-4-9 0,-1 3-10 0,0 2-4 0,0 2-5 15,8-3 2-15,-1 4-6 0,0 0-4 0,1 4-7 0,-8 0-6 16,7 0-5-16,-6 4-8 0,-8-4-4 0,-1 4-11 0,-6 4 1 16,7-3-6-16,-14 2-3 0,-1-2-3 0,1 3-5 0,-8 0-3 15,0 0-8-15,-7 0-10 0,0 1-17 0,0-2-22 0,-7 2-51 16,0 3-82-16,-1-4-83 0,1 0-82 0,-7-4-93 0,-1 0-134 16,-7 4-128-16,8-4-51 0,-1 1 7 0</inkml:trace>
  <inkml:trace contextRef="#ctx0" brushRef="#br0" timeOffset="171315.37">14334 16645 112 0,'8'-4'135'0,"-1"-5"-25"0,0 5-6 0,0-4-2 0,1 4 0 16,-8-4 2-16,7 4 3 0,-7-5 1 0,7 6 0 0,-7-1 2 15,0-5 0-15,7 5 2 0,-7 1 4 0,0-2 4 0,0 1 6 16,-7 0 7-16,7-4 7 0,0 4 8 0,0 0 9 16,-7 0 13-16,7-4 10 0,0 3 9 0,-7 1 1 0,7 1-10 15,-8-2-16-15,1 1-18 0,0-4-24 0,-8 4-23 16,8 0-18-16,-7 0-19 0,7 0-16 0,-15 4-5 0,7-4-1 15,1 4-1-15,-1-4 3 0,-6 4-2 0,-1 4 0 0,0-4-1 16,1 4-1-16,-8 0 2 0,0 4-2 0,0 0-1 16,7 0-4-16,-7 0-1 0,7 5-2 0,1-1-3 0,-1 4-1 15,0-4-2-15,8 5 1 0,-1-1-1 0,8 4-2 0,0-3 1 16,7-1-4-16,0 4-2 0,0 0-1 0,7 1-3 16,0-5-4-16,8 0-1 0,-1 0-1 0,1-3-2 0,6-1 0 15,1 0-2-15,7-8-10 0,-7 5 3 0,0-9 1 0,6 0 3 16,-6-4-1-16,7-1 1 0,-7-6-2 0,0 2 3 0,6-3 11 15,-6-4-3-15,0 0-1 0,-8-1 3 0,1 1 7 16,7-4 3-16,-8-1 5 0,-7 1 0 0,8-1 5 0,-8 5 2 16,0-5 5-16,0 5 1 0,-7 0 2 0,8 4 5 0,-8 0 2 15,0 4 5-15,0-1 0 0,0 1-1 0,0 4 0 16,0 0-5-16,0 0-6 0,0 0-9 0,0 4-8 0,0 0-8 16,0 0-5-16,0 0-4 0,0 4-2 0,0 4-3 15,0 1 3-15,0 7 2 0,0 0 6 0,0 5 2 0,0 2 2 16,0 2 1-16,0 0 3 0,0 3 0 0,7 0-2 0,-7 5-3 15,0-4-3-15,0 3-3 0,0-4-1 0,0 5-2 16,0-4-3-16,0-1-1 0,0 1-7 0,7-5 3 0,-7 5-1 16,0-5-1-16,7-4-1 0,-7 5-11 0,8-5-18 0,-1-3-29 15,-7 3-30-15,14-8-36 0,-6 4-36 0,-1-4-61 0,7-3-103 16,1-1-94-16,-1 0-86 0,1-8-100 0,7 0-158 16,-7 0-62-16,-1-4-16 0</inkml:trace>
  <inkml:trace contextRef="#ctx0" brushRef="#br0" timeOffset="171997.47">14965 16575 320 0,'7'-3'401'0,"-7"-6"-107"0,0 5-72 16,0-4-29-16,0 4-3 0,0-4 18 0,0 4 29 0,0-5 19 15,0 2 18 1,0-2 5-16,-7 5-10 0,7-4-19 0,0 0-27 0,-7 4-34 0,7 0-38 0,0 0-30 0,0-1-25 15,-8 5-17-15,8-4-16 0,0 4-7 16,-7-3-10-16,7 3-7 0,-7 0-7 0,7 0-6 0,-7 0-4 0,-8 3-2 16,1-3-2-16,-1 9-5 0,1-5 3 0,-1 0 1 0,1 4 1 15,-1 0 4-15,1 0 1 0,0 4 3 0,-1 1 3 16,1-1 0-16,-1 4 9 0,8-4-4 0,0 5-1 0,-8-1-5 16,15 1-1-16,-7-1-5 0,7 0-1 0,0 0-1 0,0 0-11 15,0 1 4-15,7-1-1 0,0-4-1 0,1 1 1 16,-1-6-3-16,7 2-2 0,-6-2 0 0,13-7 1 0,-6 0-2 15,6-3-1-15,1-6-1 0,0 1-1 0,7-4 0 0,-7 0 1 16,6 0-2-16,-6-5-1 0,0 1 0 0,-8-4 0 0,8 7 1 31,-7-3 0-31,-1 0 5 0,-7 4 3 0,0-4 0 16,1 3 6-16,-1 1 4 0,0 0 7 0,-7 0 8 0,7-1 7 16,-7 6 6-16,0-2 2 0,0 1 5 0,0 4 1 0,0 0-1 15,0 0-6-15,0 0-6 0,0 4-9 0,0 0-8 16,0 0-9-16,0 0-4 0,-7 8-5 0,7 0-2 0,-7 0-3 15,0 8 1-15,7-3-1 0,-8 7 1 0,1 0 3 0,7 5 0 16,-7 3 0-16,7-3 1 0,-7 3-1 0,7 1 0 0,0 4 1 16,-7-1-1-16,7 0 0 0,0 1-1 0,0 4-2 15,-8-5-1-15,8 1-1 0,0-1 1 0,-7-3-1 0,7 3-1 16,0-3 0-16,0 0 0 0,0-5-1 0,-7 0 0 0,7-3-1 16,0-1 0-16,0-4 0 0,0 1 1 0,0-6-1 15,0-2 4-15,0-1-3 0,0-4-7 0,0 0-9 16,0 0-19-16,0 0-28 0,0 0-34 0,0-4-34 0,0 0-45 15,0 0-80-15,0-4-113 0,7 0-108 0,0-4-115 0,1 0-183 16,-1 0-80-16,7-4-24 0,1 8 7 0</inkml:trace>
  <inkml:trace contextRef="#ctx0" brushRef="#br0" timeOffset="172170.97">15392 17019 651 0,'0'-4'731'0,"0"-4"-76"0,0 4-153 0,0 0-113 0,0 4-92 16,0-4-75-16,0 4-43 0,0-4-24 0,0 4-21 16,0 0-31-16,7 0-31 0,-7 0-32 0,0 0-23 0,7 0-27 15,-7 0-47-15,7 4-81 0,-7-4-89 0,8 0-88 16,-1 0-105-16,0 0-180 0,0-4-111 0,-7 4-56 0,8-5 2 16</inkml:trace>
  <inkml:trace contextRef="#ctx0" brushRef="#br0" timeOffset="172788.7">15631 16604 506 0,'-8'0'433'0,"1"-4"-112"0,0-1-82 15,0 5-48-15,7 0-27 0,0-3-16 0,-8 3-15 16,8 0-37-16,0 0-21 0,0 0 0 0,8 0 8 0,-8 0 9 15,7 0 5-15,0 0 5 0,0 0 12 0,1 0 15 0,-1 0 9 16,7 0-5-16,-7-4-7 0,8 4-7 0,-1 0 0 0,1-4-6 16,-1 4-9-16,1-5-23 0,7 5-22 0,-1-4-17 15,1 1-7-15,0-2-7 0,-1 1-6 0,8 0-2 0,0-4-2 16,-7 4-3-16,7 0-3 0,-7 0-3 0,-1 0-2 0,8 0 0 16,-7-1 1-16,-8 1 0 0,8 1 0 0,-7-6 3 15,-1 5 2-15,1 0 4 0,-8 0 3 0,7 0 2 0,-7 0 4 16,8 4 11-16,-15-4 0 0,7 0-4 0,0 4 2 0,-7 0-1 15,8-4-5-15,-8 4-3 0,0 0-3 0,0 0-11 0,0 0 2 16,0 4 7-16,0 0 2 0,0 4 5 0,0 4 6 16,0 1 2-16,0 3 6 0,-8 0 5 0,8 8 5 0,-7 1 2 15,0 3 2-15,7 1 1 0,-7-1-1 0,7 9 0 0,-8-5-1 16,8 5-5-16,-7 0-3 0,0-1-6 0,7 1-8 16,-7 0-4-16,0-1-3 0,-1-3-4 0,1-1-4 0,0-3-3 15,7 4-1-15,-7-9-3 0,-1 5 1 0,1-5-3 16,0 0 0-16,0 1-1 0,7-9-1 0,-8 0 0 0,1-4-2 15,7 0-2-15,0-3 2 0,0-1-2 0,-7-4 1 0,7 0-3 16,0 0 0-16,0-4 0 0,0 4-2 0,0-4-8 16,0 0-25-16,0 0-32 0,0-4-38 0,0 0-41 0,0-4-90 15,0 0-120-15,7-4-119 0,0-1-136 0,1 1-178 0,6-4-75 16,1 4-18-16,-1-1 10 0</inkml:trace>
  <inkml:trace contextRef="#ctx0" brushRef="#br0" timeOffset="173121.11">17106 16636 70 0,'8'-11'674'16,"-8"-2"10"-16,7 5-94 0,-7-4-210 0,0 4-159 0,0-1-12 15,7 6-2-15,-7-2-1 0,0 1 0 0,0 4 1 16,-7 4-3-16,0 1 3 0,-1 7-9 0,1-1-83 0,-7 10-52 31,-1-5-27-31,1 9-13 0,-8-1-7 0,0 5 1 0,1-1-2 16,-8 4 6-16,7 5 0 0,-7-4 7 0,7 3 3 16,-7-3 9-16,8 4 2 0,-1-5 0 0,0 1-1 0,1 0-5 15,6-5-3-15,1-3-8 0,-1-1-4 0,8 0-8 0,0-3-7 16,0-5-11-16,-1 0-20 0,8-4-23 0,-7 1-27 0,7-6-55 15,-7 2-85-15,7-5-97 0,0 0-91 0,0-4-94 16,-7-4-119-16,7-4-119 0,-8-4-58 0,8 3 11 0</inkml:trace>
  <inkml:trace contextRef="#ctx0" brushRef="#br0" timeOffset="173374.68">16687 16738 357 0,'7'-4'569'0,"-7"0"-136"0,7 0-144 0,1 4-90 16,-1 0 42-16,7 0 49 0,-7 4 26 0,8-4 14 16,-8 8 6-16,8 1-8 0,-1 2-20 0,1 6-27 0,6-1-102 15,-6 4-72-15,6 1-36 0,1-1-16 0,7 4-5 0,-7 1 1 16,0 0-1-16,-1 3 2 0,8-4-2 0,-7 5-6 0,7-1-4 16,-7-3-6-16,6 3-7 0,-6-3-4 0,0-1-6 15,0 0-3-15,7 1-2 0,-15-4-3 0,8 2-4 0,-1-6-4 16,-6 3-7-16,7-4-18 0,-8 1-22 0,1-5-27 0,-1-4-36 15,0 4-76-15,1-8-103 0,7 5-96 0,-15-9-95 16,7 0-108-16,-6 0-154 0,-1-4-69 0,0-1-17 0</inkml:trace>
  <inkml:trace contextRef="#ctx0" brushRef="#br0" timeOffset="173676.34">17707 16734 28 0,'0'-8'690'0,"7"-4"34"0,-7 4-59 16,0 3-191-16,7-2-143 0,1 2-52 0,-8 1-25 0,7 4-14 0,0-4-10 0,0 8-26 16,1 0-16-16,6 8-22 0,-7 1-26 0,1 3-58 15,6 4-33-15,0 0-15 0,-6 1-6 0,6-1-4 0,1 5-9 16,-8 3 5-16,0 1 1 0,8 0 0 0,-8-1 0 0,7 0-1 15,-6 1-3-15,6-1-2 0,-7-3-3 0,0 3 1 0,1-3-4 16,6-1 1 0,-7 5-6-16,1-5-5 0,-1-4-9 0,0 0-16 0,-7 1-21 0,7-5-22 15,1 0-28-15,-8-7-50 0,7 3-81 0,-7-8-78 0,0 4-69 0,0-8-58 0,0 0-57 16,0 0-72-16,0-8-103 0,-7 4-45 0,7-4 26 16</inkml:trace>
  <inkml:trace contextRef="#ctx0" brushRef="#br0" timeOffset="174023.77">18358 16625 146 0,'7'-9'652'0,"-7"1"25"16,0 4-180-16,0 0-152 0,0 4-89 0,-7 4 15 0,0 4 14 16,0 5 4-16,-1-2-12 0,1 6-17 0,-7 3-18 0,6 4-15 15,1 1-24-15,-7 7-76 0,14-3-44 0,-7-1-20 16,7 5-8-16,0-1-2 0,7 1-1 0,0 4-2 15,0-5-2-15,15-3-9 0,-8 3-6 0,8-3-6 0,7-5-11 16,0 1-4-16,0-5-1 0,0-3-1 0,7-1 1 0,0-4 0 16,-7-4 5-16,7-4 9 0,-7-4 9 0,7-4 13 0,-14 0 11 15,7-4 8-15,-14-4 11 0,6 0 15 0,-6-1 6 16,-1-7 6-16,-7 3 2 0,1-3-1 0,-8-4-5 0,0-1-5 16,0 1-6-16,-8-5-11 0,1 1-12 0,-7 0-14 0,6-5-11 15,-6 4-12-15,-8-3-7 0,8 0-6 0,-8 2-7 16,0-2-6-16,1 8-4 0,-1-5-11 0,0 5-14 0,1-1-23 15,-1 5-35-15,-7-1-44 0,7 10-54 0,1-6-51 16,-1 9-53-16,0-4-114 0,8 4-117 0,-1 0-114 0,-6 3-185 16,6 1-84-16,1 1-26 0,-1 3 9 0</inkml:trace>
  <inkml:trace contextRef="#ctx0" brushRef="#br0" timeOffset="174292.94">17866 16095 12 0,'7'-4'553'0,"1"0"-34"0,6 0-165 15,-7-4-111-15,15 4 41 0,-8-1 24 0,1-2 9 0,7 2 12 16,-1 1-8-16,1 0-17 0,0 4-24 0,14-4-27 0,-7-4-116 16,7 4-65-16,7 0-33 0,-6 0-25 0,6 0-7 15,0-1-17-15,-6 2-24 0,6-1-61 0,0-1-87 0,-6 1-86 16,-1 0-82-16,0 1-102 0,0-6-177 0,0 1-97 0,-7 4-45 16,-7 0 19-16</inkml:trace>
  <inkml:trace contextRef="#ctx0" brushRef="#br0" timeOffset="174704.27">19009 15729 334 0,'-7'-13'562'16,"0"-3"-142"-16,0 4-137 0,-8 4 0 0,8-4 19 0,-8 3 6 15,1 6 0-15,-8-1 0 0,8 4-15 0,-8 4-19 0,8 3-17 16,-8 6-99-16,0-5-74 0,8 4-39 0,-8 4-20 15,7-3-11-15,8 3-7 0,-7 0-2 0,7 1-3 16,7-1 1-16,0 0-1 0,0-4-1 0,0 4-1 0,7-3-1 16,7-1 3-16,-7 0-1 0,8 1-1 0,-1-6 0 0,8-2-2 15,-7-1 1-15,6 0-1 0,1-4 1 0,0 0-3 0,-1-4 0 16,1 0 1-16,-7-5 3 0,6 1 0 0,-6 0 0 16,-1-4 1-16,-7 4 5 0,8-5 1 0,-15 1 6 0,7 0 0 15,0 0 1-15,1 0 4 0,-8 4 3 0,0 0 4 0,0-5-2 16,0 5 1-16,0 4 0 0,0 0 2 0,0 0-2 15,-8 0-2-15,8 0-3 0,0 4-5 0,0 0-1 0,0 0-4 16,0 4 0-16,-7 4 2 0,7 0 0 0,0 4 2 0,-7 5 0 16,7-1 5-16,-7 4 2 0,7 5-1 0,-8-5-2 0,8 8-4 15,0-3 0-15,0 3-3 0,0 1-2 0,0-1-2 16,0 5-5-16,8-4-9 0,-8 3-13 0,7 1-18 0,0-5-27 16,0 4-45-16,1 1-93 0,-1-4-93 0,0 3-89 0,8-3-94 15,-8-1-152-15,0 1-107 0,0-1-50 0,1 1 5 16</inkml:trace>
  <inkml:trace contextRef="#ctx0" brushRef="#br0" timeOffset="175481.41">19299 16933 168 0,'0'-16'507'0,"0"4"-113"0,0 0-115 0,7-5-78 0,0 1-38 15,0 0-12-15,1 0 7 0,-1-1 19 0,7 6 31 16,-5-6 47-16,-2 4 17 0,0-3 0 0,0 0-11 16,0 4-17-16,8 0-27 0,-8 4-34 0,0-4-46 0,1 3-65 15,6 1-32-15,-7 4-17 0,1-4-9 0,6 0-3 0,-7 4-3 16,1-1 3-16,6 5-3 0,-7 0-1 0,8-3 0 0,-1 6-1 16,-7-3 0-16,8 5 0 0,-8-1-1 0,0 0-5 15,8 4 2-15,-8 0 3 0,0 0 0 0,1 4 0 0,-1-3 0 16,0 3 1-16,0 0 0 0,0 0 1 0,-7 4 0 0,8-4-2 15,-8 5 0-15,0-4 0 0,0 3-1 0,7 0-3 16,-7-4 0-16,0 0 1 0,0-4-1 0,0 4 0 0,0-7 0 16,0 3 1-16,0-4-1 0,0 0 1 0,0 0 5 0,0 0 5 15,0-4 7-15,0 4 8 0,0-4 11 0,0 0 12 0,7 0 12 16,-7 0 10-16,0-4 5 0,7 0 1 0,1-4-2 16,-1 0-2-16,0-4-2 0,8-1-7 0,-8 1-5 0,7-4-6 31,1 4-3-31,-1-5 0 0,1 1-2 0,-1-1-3 0,-7 1-1 15,8 0-1-15,-8 4-1 0,8 0-1 0,-8 4 1 16,-7 3-4-16,7-2-1 0,0 2-4 0,-7 1-5 0,0 0-6 16,8 4-8-16,-8 0-6 0,0 4-4 0,0 0-3 0,0 1-2 15,0 2-1-15,0 6 0 0,7-5 1 0,-7 4 0 0,0 1 1 16,7-2-1-16,-7 1-1 0,0 1 1 0,7-5-3 16,-7 4 0-16,0-4 0 0,7-3-1 0,1 2 2 15,-8-2-1-15,7-5 3 0,-7 0-1 0,7 0 1 0,0 0 1 16,1-5 1-16,-1-2 0 0,7-6-2 0,1 5 2 0,-1-4-2 15,1-1 1-15,-1 1 0 0,1 1 1 0,-1-2-1 0,1 5 2 16,-8-4 1-16,7-1 1 0,1 6 1 0,-8-2-1 16,8 5-1-16,-8 0-2 0,7 0 1 0,-7 0 0 0,1 4-2 15,6 0 1-15,-7 4-2 0,1 0 0 0,-1 4 2 16,7 1 0-16,-6 3 1 0,-1 0-1 0,0 0 0 0,0 5 2 16,1-1-1-16,6 0 4 0,-7 0-5 0,0 5-6 0,8-5-17 15,-8 4-27-15,8 1-42 0,-1-5-43 0,1 4-42 16,-1-3-63-16,1-1-124 0,-1-4-116 0,-7 0-117 0,0 0-166 15,1-4-82-15,-16 1-37 0,1-1 1 0</inkml:trace>
  <inkml:trace contextRef="#ctx0" brushRef="#br0" timeOffset="175956.25">17070 17736 196 0,'-29'3'281'0,"0"6"-105"0,8-9-76 0,-1 8-47 16,8-4-22-16,-8 0-12 0,15 0-2 0,-8 0 0 0,1-4 6 15,6 4 5-15,-6 0 4 0,7 0 3 0,-1-4 3 0,-6 5 3 16,7-5 1-16,0 0 0 0,-1 3 0 0,1-3 19 0,0 0 45 16,0 0 25-16,-1 4 6 0,1 1 3 0,0-5-1 0,0 4-3 15,-1-4-5-15,8 0-23 0,0 4-45 0,-7-4-8 0,7 0 8 16,0 0 10-16,0 0 9 0,0 0 10 0,0 0 13 0,7 0 21 16,-7 0 21-16,8 0 1 0,-1 0-9 0,7 0-5 15,1 0-2-15,7 0-5 0,6-4-13 0,1 4-19 0,8 0-24 16,6-4-15-16,0-1-8 0,8 1-7 0,0 1-6 0,7-2-3 15,-1 1 2-15,1 0 1 0,7-4 2 0,1 4 4 0,-1-4 3 16,0 0 0-16,0-1-1 0,0 6 1 0,0-6-4 0,-7 1-2 16,0 4-7-16,-7-4-9 0,-1 4-4 0,-6-4-6 0,-8 4-5 15,0-4-4-15,-7 8-3 0,-7-9-1 0,-1 9 1 0,-6-4-5 16,-1 0-6-16,-7 4-12 0,1-4-12 0,-8 4-16 0,0-4-28 16,0 0-60-16,0 4-85 0,-8 0-78 0,-6 0-64 0,-8 0-61 15,8 0-55-15,-15 4-60 0,0 0-73 0,-7 4-42 0,0 5 18 16</inkml:trace>
  <inkml:trace contextRef="#ctx0" brushRef="#br0" timeOffset="176208.97">16774 18093 89 0,'-8'13'433'0,"8"-5"-126"0,0 0-103 0,8-4-73 16,13 0-40-16,1-4-21 0,14 0-9 0,8-4-12 0,-1-4-13 15,8 0 8-15,7-4 61 0,-1 0 44 0,1-1 26 0,7-3 24 16,1 4 45-16,-1-4 40 0,7-1 27 0,0 1 4 0,8 0-46 15,0 0-26-15,-8-1-12 0,7 1-9 0,-6 0-32 0,6-1-29 16,-6 5-18-16,-1-4-16 0,-7 4-19 0,0-1-17 16,-7 1-14-16,0 0-13 0,-14 4-13 0,6 0-12 0,-14-5-11 15,-7 10-9-15,0-6-7 0,0 5-6 0,-14-4-1 0,-1 4-1 16,1 4-1-16,-8-4 0 0,0 4 1 0,0-4-2 0,-7 4-4 16,7 0-11-16,-7 0-17 0,0 0-25 0,0 0-27 0,0 0-29 15,-7 0-43-15,7 0-99 0,0 0-110 0,0 0-115 0,0 0-141 16,7-4-142-16,-7 4-67 0,0 4-26 0</inkml:trace>
  <inkml:trace contextRef="#ctx0" brushRef="#br0" timeOffset="176573.56">21369 17154 284 0,'-7'-13'883'0,"-1"-3"14"16,1 4 6-16,0-4-155 0,7 3-321 0,-7 1-180 0,7 0-117 16,-8 0-84-16,8 3-72 0,-7 5-125 0,7-4-119 0,0 8-103 15,0-4-136-15,7 4-202 0,-7 0-99 0,-7 0-37 0,7 4 3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2T10:39:17.630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22989 7089 457 0,'-39'-55'453'0,"-6"-8"-269"0,-1-2-245 15,-5-8-206-15,-2-8-116 0</inkml:trace>
  <inkml:trace contextRef="#ctx0" brushRef="#br0" timeOffset="8209.48">23472 8561 91 0,'0'0'457'0,"-7"0"-130"0,7 0-120 0,0 0-68 16,0 0-38-16,0 0-20 0,0 0-10 0,0 0-5 15,0 0-4-15,7 0-5 0,-7 0-8 0,0 0-7 0,0 0-8 16,0 0-9-16,0 0-6 0,0 0-2 0,0 0-2 0,0 0 1 15,6 0 5-15,-6 0 3 0,7 4 10 0,-1-4 13 0,-6 4 11 16,13-1 13-16,-7 1 13 0,2-1 13 0,4 1 9 16,1-4 14-16,0 4 9 0,7-1 2 0,-7 1-3 15,7-4-3-15,-1 4-7 0,1-1-4 0,-1 0-7 0,0-3-9 16,8 6-11 0,-7-6-12-16,5 0-8 0,1 0-6 0,0 0-8 0,7 0-7 0,-7 0-6 0,0 0-6 0,0-6-6 15,7 3-1-15,-7 0-2 0,-1-1-6 0,-5 4-1 0,0-4-5 16,-1 1-3-1,1-1-2-15,0 4-2 0,-8-4 0 0,1 1 2 0,1 3 4 0,-8-4 4 0,7 4 4 0,-6-3 6 0,-1 3 5 32,0-4 2-32,-6 4 2 0,0 0 6 0,7-4-3 0,-7 4-2 0,0 0-4 0,0-4-5 0,0 4-6 0,0-3-1 15,0 3-5 1,0-4-8-16,-7 4-7 0,7-3-6 0,0-1-8 0,0 0-14 0,0 1-29 0,-6-1-63 0,6 0-77 31,0 1-75-31,0-1-65 0,0 0-64 0,0 1-79 0,6-5-143 16,-6 1-78-16,7 3-2 0</inkml:trace>
  <inkml:trace contextRef="#ctx0" brushRef="#br0" timeOffset="8953.83">23954 8620 189 0,'0'0'302'0,"-6"0"-69"0,6 0-61 0,0 0-44 0,0 0-29 16,0 0-22-16,0 0-13 0,0-4-4 0,-8 4-1 15,8 0 0-15,0 0 4 0,0-3 1 0,0 3 5 0,-6 0 7 16,6 0 6-16,0-3 9 0,-6 3 8 0,6 0 7 0,0 0 6 15,-7 0 2-15,7 0 0 0,0 0-5 0,-6 0-10 16,-1 0-12-16,7 0-14 0,-7 3-13 0,-5 0-13 0,5 1-9 16,0 0-8-16,-5 3-2 0,-2-3 1 0,8 3 4 0,-7 0 5 15,0 4 9-15,0-4 10 0,-1 1 11 0,8 3 9 16,-7-4 4-16,0 4 4 0,0 0-2 0,7 0-5 0,-8 0-9 16,2 0-9-16,5 4-13 0,-6-4-11 0,0 3-10 15,7 1-8-15,-1-4-4 0,0 4-2 0,1-4-4 0,6 0-1 16,-6-1 0-16,6 1 0 0,0 0 3 0,-7 4 1 0,7-7 2 15,7 3 1-15,-7-1 2 0,6 2 1 16,-6-1 2-16,6-4 2 0,1 4-1 0,0-4 0 16,5 5 0-16,-5-6-2 0,6 2-2 0,0-1-1 0,1 4-4 0,-2-4-2 0,1 1 0 15,0 0-2-15,6-1 0 0,-5 0-3 0,6-3 1 16,-1 3-1-16,1-3-2 0,6-1 0 0,-7 0-2 0,1-3 2 16,6 5-2-16,-7-5 0 0,1 0-2 0,6 0 2 0,-6 0 0 15,-1 0 1-15,1-5 0 0,-2 5 0 0,-4-3 2 0,-1 3 2 16,0 0 3-16,-6-3 4 0,-1 3 2 0,0 0 4 15,-6-4 6-15,7 4 5 0,-7 0 4 0,0 0 4 16,7-4 2-16,-7 4 1 0,0 0 2 0,0 0-1 0,0 0-2 0,0 0-6 16,0 0-5-16,0-3-5 0,0 3-6 0,0 0-5 0,0 0-5 15,0-4-4-15,0 4-7 0,0-4-11 0,0 4-14 16,0-3-26-16,0 3-63 0,6-4-103 0,0-3-101 16,1-1-115-16,6-3-193 0,0 0-107 0,1 0-64 0,4 1-21 15</inkml:trace>
  <inkml:trace contextRef="#ctx0" brushRef="#br0" timeOffset="15676.64">26754 8610 232 0,'0'0'254'0,"0"0"-89"31,7 0-62-31,-7-6-36 0,0 3-20 0,0 3-12 16,0-3-6-16,6 3 0 0,-6 0-2 0,0-4 0 0,0 4 1 15,0 0 1-15,0 0 1 0,0 0 3 0,0 0 5 0,0 0 2 16,0 0 4-16,0 0 1 0,0 0 2 0,0 4 0 15,0-4 0-15,-6 0-1 0,6 3-3 0,0-3-4 0,0 0 0 16,0 0-2-16,0 0-1 0,0 0-2 0,-7 0-2 0,7 0-3 16,0 3-3-16,0-3-1 0,-6 6-1 0,6-6-1 0,0 0 0 15,0 0 3-15,-7 0 2 0,7 3 6 0,-6-3 4 16,-1 3 4-16,7-3 5 0,-6 4 6 0,-1 0 3 0,-6-4 2 16,7 3 0-16,-8 5 2 0,8-5-1 0,-7 1 0 15,0 3 0-15,0 1 0 0,-1-1 4 0,2 0 4 0,-8-3 3 16,7 3 7-16,1-3 7 0,-2 3 5 0,-5 0 1 15,6 1 0-15,-7-1-2 0,1-3-2 0,-1 3-2 0,1 0-11 16,5 2-9-16,-6-6-9 0,2 3-8 0,-2 3-4 0,1-6-7 16,5 1-3-16,2 3-1 0,-2-4 1 0,1 1-1 0,-7-4-1 15,8 4 0-15,-2-1 0 0,2 1 0 0,-8-4-3 16,7 3-5-16,-7 1-4 0,1 0-3 0,-7 0-2 0,6-4-2 16,-6 3-5-16,1 1-3 0,-1 0 0 0,-1-4 0 0,1 3-1 15,0 1 2-15,0-4 1 0,0 4 1 0,-7-4 1 16,8 3 3-16,-1-3 1 0,-1 0 1 0,1 0 0 15,0 0-1-15,7 0-1 0,-7 0 2 0,6-3-1 0,-6 3-3 0,7-4-2 16,-1 4 0-16,6-4 0 0,-5 4-1 0,0-3-2 16,6-1 0-16,-1 0 2 0,2 4 2 0,5-3 0 0,-6-1 2 15,7-4-1-15,-1 5 1 0,-6 3 0 0,6-7-1 16,7 7 0-16,-6-4-2 0,0 0 0 0,6 1 0 0,-7 3 2 16,7-4 1-16,-7 1 1 0,7-1-1 0,0 1 1 0,-6-1-1 15,6-1 0-15,0 2 0 0,0 0-3 0,-6 3-1 16,6-3-1-16,0-2 2 0,0 1 0 0,0 1 1 0,0 3 2 15,0-4 0-15,0 4 3 0,0-4-1 0,0 4-1 0,0-3 1 16,0 3 0-16,0-4-2 0,6 4-1 0,-6-4-2 0,6 1-2 16,-6-1-1-16,7 4-1 0,0-7-1 0,-1 7-2 15,0-8-2-15,1 5 2 0,6-1 0 0,-6 0 0 0,6-3-1 16,0 3 0-16,-1 1 0 0,2-1 0 0,-1-3 0 0,0 3-1 16,0 0-1-16,-1 1-1 0,8-1 1 0,-6 1 2 15,-1-1 0-15,-1 0-2 0,8 1 1 0,-7-1 1 0,0 0 1 16,0 1-1-16,0 0 0 15,-6 3 5-15,5-6-3 0,-4 6 2 0,4 0-1 0,-5-3-2 16,-1 3 1-16,7 0 0 0,-6 0-1 0,-1 0-6 0,0 0 3 0,2 3 1 0,-2-3 0 16,0 6 1-16,8-6 0 0,-8 0 1 0,0 3 2 0,7 0 1 15,-6 1-1-15,6 0 2 0,-7-1-2 0,8 1 0 0,-8 0 0 16,7-1-1-16,-7 1-1 0,1-1-1 0,6 1 0 16,-7 4-2-16,2-5 1 0,-2 4-2 0,0 1 3 0,0-1 1 15,8 4-1-15,-8-4 0 0,1 1-1 0,5 3 2 0,-4 0-1 16,4-4 1-16,-6 4-3 0,8 1-3 0,-1-2 3 0,0 1-1 15,6 0 2-15,-5 0-1 0,-2 0 3 0,8 0 0 16,-7 0 2-16,7 4 0 0,-1-5 1 0,1 1 0 16,-8 5-1-16,8-6-1 0,0 5 0 0,-1-4-1 0,1 0 1 15,0-1 1-15,-1 2-1 0,1-1-1 0,-2 0 0 0,9 0-1 16,-7-4-1-16,-1 1 1 16,7-1-1-16,-6 0 1 0,-1 0-1 0,0 1 0 0,1-4 2 0,0 0 1 0,-1 3-1 15,-5-4 1-15,5 1-1 0,-6 0 2 0,0-1-1 0,0 1 1 16,0 0-1-16,0-1 1 0,-6 0 0 0,6 2 0 0,-7-2 2 15,7 1-3-15,-6-4-1 0,5 3 1 0,-4-3-1 16,4 0 0-16,-5 0-2 0,6 0-5 0,-7 0-12 0,7 0-16 16,-7 0-35-16,8 0-98 0,-1-3-118 0,0-1-141 0,0-4-230 15,0 2-110-15,6-2-61 0,-5-3-21 0</inkml:trace>
  <inkml:trace contextRef="#ctx0" brushRef="#br0" timeOffset="16453.26">27562 8463 199 0,'-7'-5'524'16,"7"1"-83"-16,-6 1-128 0,6-1-79 0,0 1-24 16,-7-1 4-16,7 1 17 0,0-1 16 0,0 0 9 0,0 1-1 15,0-1-12-15,0 4-22 0,0-3-36 0,0 3-40 0,0 0-40 16,0-4-28-16,0 4-21 0,-6 0-14 0,6 0-9 16,0 4-7-16,0-4-6 0,0 0-4 0,0 3-3 0,0 1-3 15,6-4 0-15,-6 7 3 0,7 0 2 0,-1 0 6 0,1 4 3 16,-1 1 7-16,0 2 0 0,2 1 4 0,4 0 2 15,-5 3 1-15,6 0-1 0,0 4 4 0,-1-4 5 0,2 8 2 16,6 0 4-16,-7-1 1 0,-1 1-1 0,8 3 0 16,-7 0-2-16,0 1-6 0,6 3-7 0,-5-4-5 0,-2 4-7 15,2 1-4-15,5-5-3 0,-6 3-2 0,0-2-1 0,1-1-3 16,-2-3-3-16,8 3-1 0,-7-7-1 0,-7 4-2 0,8-4 1 16,-2-1-1-16,2-2-3 0,-8-1 1 0,0 1 0 15,7-5-2-15,-6 1 0 0,0-4 1 0,-1 0-1 0,0 0 0 16,-6-4 2-16,8 0 1 0,-2-2 1 0,0-2 2 0,-6 0 0 15,0-3 2-15,6 3 3 0,-6-3 8 0,0 0 8 16,7 0 12-16,-7-3 13 0,0 0 10 0,7 0 10 0,-7-5 9 16,6-3 6-16,1-4 3 0,-1 1-5 0,0-5-7 0,2-3-11 15,-2 0-5-15,0-4-4 0,1-3-8 0,6 0-9 0,-7-4-8 16,1-3-5-16,6-5-3 0,-6 1-5 0,5-1-7 16,-5-3-5-16,6 4-5 0,-7-4-3 0,7 1 0 15,-6 2-1-15,6 1 0 0,-7 0-1 0,2 6 2 0,4 2 1 16,-6 2-1-16,1 1 1 0,0 3-1 0,-7 5 1 0,6-2-1 15,-6 2-1-15,7 6 0 0,-7 0 0 0,0 0 2 0,0 4-1 16,0 1-1-16,0-1-1 0,0 0 0 0,0 6-1 16,0-1 0-16,-7-2 0 0,7 0-4 0,0 5-5 0,0-1-6 15,0 4-17-15,0-3-23 0,0 3-33 0,0 0-37 0,0 3-43 16,0-3-40-16,0 0-55 0,0 4-120 0,0-4-117 16,-6-4-145-16,6 4-155 0,0-3-77 0,0-1-17 0,0 1 8 15</inkml:trace>
  <inkml:trace contextRef="#ctx0" brushRef="#br0" timeOffset="17533.86">28728 7711 340 0,'0'-3'364'0,"0"-1"-92"0,-7 1-82 0,7-1-59 0,0 0-33 16,-7 4-17-16,7-4-9 0,0 1-4 0,-6-1-6 16,6 0-6-16,-6 4-6 0,6-3-6 0,-7-1-3 0,7 0 0 15,-6 4 0-15,-1-3 4 0,0-1 8 0,1 0 11 0,0 4 13 31,-2-3 15-31,2 3 12 0,0 0 8 0,0-4 5 16,-1 4 2-16,0 0-2 0,-6 0-5 0,7 0-10 0,-8 0-14 16,8 0-12-16,-6 0-11 0,5 4-12 0,-6-1-9 0,6-3-10 15,-6 4-8-15,6 3-5 0,1-3-7 0,-7 3-6 16,6-3-2-16,-5 7-1 0,5-3-3 0,-6-1 1 0,6 4 0 16,1-1-1-16,-8 1 0 0,8 1 1 0,0-1 1 0,0 3 0 15,6-3 1-15,-7 4-1 0,0-4 1 0,1 3-2 0,6-3 1 16,-7 4 1-16,7-4-1 0,0 0 1 0,0-1-1 15,0 2 1-15,0-4 2 0,7-1 5 0,-7 4 1 16,0-8 2-16,6 1 6 0,-6 0 6 0,7 0 6 0,0-1 8 16,-7 1 5-16,6-4 7 0,0 0 3 0,0 0-1 0,2 0 0 15,-2-4-2-15,7 4-3 0,-6-3-6 0,6-5-5 16,-1 1-6-16,-5 0-5 0,6-1-3 0,0-3-3 0,-6-1-2 16,6 2-2-16,-7-1-2 0,1 0 1 0,0 0-4 0,-1 0 0 15,6 0 0-15,-12 0 0 0,8 0 0 0,-2 0-1 0,0 0 0 16,1 0 1-16,-7 4 0 0,6-4 0 0,1 3 0 15,-7 1-3-15,7 0 0 0,-7 0 1 0,0 3 0 0,0 0 2 16,6 1 1-16,-6 3 1 0,0-4 2 0,0 4-1 0,0 0 1 16,0 0-2-16,0 0-3 0,0 0-3 0,0-3-3 15,-6 3-3-15,6 0-2 0,0 3-3 0,0-3-1 0,0 0-1 16,0 4-3-16,0-4 2 0,0 3-1 0,0 1 1 0,0 3 0 16,0 0 3-16,0 4 0 0,0 1-1 0,6 2 3 0,-6 1 0 15,0 0 0-15,0 3 1 0,0 0 3 0,0 4-2 16,6 0 1-16,-6 0 1 0,0 4-1 0,0-1 0 0,0-3 0 15,0 4 1-15,0-1-1 0,0 2-1 0,0-2-1 0,0-3-1 16,0 0 0-16,0 0-1 0,0 0-2 0,6-4 2 16,-6 4-2-16,0-3-1 0,0-5 4 0,0 1 0 15,0-1 0-15,0-3 0 0,8 1 0 0,-8-5 0 0,0 0 1 16,0-4 3-16,0 1-2 0,0 0 3 0,0 0-1 0,6-4 2 16,-6 0 1-16,0 0 2 0,6 0 1 0,1 0 0 0,-7-4 1 15,13 0-2-15,-6-3 1 0,5 0-2 0,2-4 0 16,-2 0-1-16,2 0-1 0,-1 0-1 0,6 0-1 0,-6-1 0 15,1 2 0-15,-2-1 2 0,1 0-2 0,0 0-3 0,0 1 1 16,1-2 2-16,-8 4 1 0,7 1 1 0,-6 0 8 0,-1-1 0 16,0 1-1-16,1 4 3 0,-1-1-1 0,-6 0-1 15,7 1-1-15,-7-1 0 0,0 4-9 0,0-4 0 0,7 4 1 16,-7-3-1-16,0 3-1 0,0 0-3 0,0-4 3 0,0 4-3 16,0 0 1-16,0 0-1 0,0 0 0 0,0 0 0 15,0 0-1-15,0 0 0 0,0 0-1 0,0 0 2 0,0 0-1 16,0 0-1-16,0 0 0 0,0 0 2 0,0 0-4 0,0 0-8 15,0 0-13-15,0 0-17 0,6 0-26 0,-6 0-58 0,0-4-109 16,6 1-105-16,1-1-119 0,6-4-197 0,0 1-100 16,0 0-59-16,0 0-19 0</inkml:trace>
  <inkml:trace contextRef="#ctx0" brushRef="#br0" timeOffset="17771.23">29535 7942 181 0,'0'0'614'0,"0"0"-5"0,0 0-178 15,0 0-141-15,0 0-73 0,0 0-39 0,0-3-27 16,0 3-14-16,0 0-7 0,0 0-7 0,0 0-8 0,0 3-21 15,6-3-40-15,-6 0-62 0,0 4-70 0,0-1-63 0,0-3-56 16,0 0-57-16,0 4-81 0,0 0-125 0,-6-4-123 0,6 3-41 16,-12-3 9-16</inkml:trace>
  <inkml:trace contextRef="#ctx0" brushRef="#br0" timeOffset="20709.86">27477 4850 164 0,'-6'-3'312'16,"6"-1"-94"-16,0 0-72 0,0 0-41 0,0 4-27 0,-7-3-13 15,7 0-4-15,0-2-1 0,0 5-3 0,0 0-5 16,0-3-3-16,0 3-3 0,0-4-3 0,-6 4 0 0,6 0 2 16,0-4 0-16,0 4 1 0,0-3 3 0,-7 3 5 0,7-4 4 15,-7 1 4-15,7-1 4 0,-6 0 11 0,0 1 11 0,-2-2 11 16,2 2 9-16,0 0 5 0,0-1 5 0,-1 0 2 16,0 1-2-16,-6-1-9 0,7 0-12 0,-8 1-13 15,2-1-13-15,-1 4-12 0,6-3-13 0,-12 3-9 0,5 0-9 16,2-4-6-16,-2 4-5 15,2 4-2-15,-1-4-3 0,-1 0-3 0,2 3-2 0,-2 1-2 16,2-1-1-16,-8 5 0 0,7-1-1 0,0 0-1 0,-6 1 1 16,5 3 0-16,1-1-1 0,1 1 1 0,-2 4-1 0,8-4-1 0,-8 3 2 0,8 2-1 15,0-2-1-15,-1 1 1 0,7 0 0 0,-6-1 0 0,6 4 1 16,0-3 0-16,0 0-1 0,6-1 0 0,1-3 2 16,-1 4 0-16,0-4 0 0,2 0 0 0,4 0-1 0,2 0 3 15,-2 0 0-15,1-4 1 0,7 1 1 0,-7-5 2 0,6 1 3 16,1-4 4-16,-1 4 3 0,-5-8 6 0,5 0 13 15,1 1 12-15,-8-1 11 0,8-3 7 0,-7-4 3 0,0 3 2 16,0-6-1-16,1-1-6 0,-2 1-10 0,-6-2-13 0,8-2-9 16,-8 4-5-16,7-5-4 0,-6 5 1 0,0-1-3 15,-1 1 3-15,-6 3 3 0,6 0 2 0,-6 0 1 0,0 3-3 16,0 0-3-16,0 5-1 0,0-1-2 0,0 1-5 16,0 3-3-16,0-4-7 0,0 4-4 0,0 4-3 0,0-4-2 15,0 3-2-15,-6 4 0 0,6 1 1 0,0 2-1 0,-6 6 0 16,6-1 2-16,-7 3 0 0,7 4 0 0,0 0 2 15,-7 3-2-15,7 1 0 0,0-4-1 0,-6 7 1 0,6 1 0 16,0-1 0-16,0-1 1 0,-7 6 0 0,7-1-1 0,-6 4 0 16,6-3 1-16,-6 1-1 0,6-2 0 0,0 0 1 0,-8-4-1 15,8 1 1-15,-6-1 0 0,6-3-1 0,0-1 0 16,0-6 0-16,0 2 0 0,0-5-1 0,0-2-1 0,0-3-2 16,0 0 3-16,6-3-2 0,-6-1 2 0,0-4 1 0,8 5 1 15,-8-8 2-15,6 3 1 0,0-3 1 0,7 0 1 16,-6-3 1-16,6 3 0 0,7-8 0 0,-8 5-1 0,8-1-2 15,-7-3 0-15,7 0-3 0,-1-1 0 0,7 1 0 16,-6 0-1-16,0-4 1 0,5 3 0 0,-5 0 1 0,0-2-2 16,-1 3 2-16,1-1 0 0,-1 1 0 0,-6 4-1 0,7-5-2 15,-7 1-4-15,-7 3-8 0,7-3-10 0,-6 3-15 32,-1-3-32-32,0 2-74 0,2-1-101 0,-2-2-94 0,0-3-120 15,-6 1-195-15,7-1-89 0,-1-5-53 0,1 5-13 0</inkml:trace>
  <inkml:trace contextRef="#ctx0" brushRef="#br0" timeOffset="21043.84">28018 5007 155 0,'0'0'362'16,"0"0"-108"-16,0 0-82 0,6 0-54 0,-6 0-31 0,6-3-16 15,1 3-5-15,0 0-4 0,-1-4-3 0,7 4-8 16,1 0-6-16,-8 0-7 0,7 0-3 0,0 0-6 0,0 0-2 15,0 0-5-15,6 0 0 0,-5 0-2 16,-2 0-2-16,1 0-3 0,1 0-3 0,-2 0-2 0,-4 0-3 0,4 0 0 16,1 0-4-16,0 0 0 0,-6 0-2 0,5 0-1 15,-4 0-11-15,4 0-15 0,-6 0-27 0,1 0-42 0,-7 0-67 0,7 0-126 16,-7-3-107-16,0-1-68 0</inkml:trace>
  <inkml:trace contextRef="#ctx0" brushRef="#br0" timeOffset="21217.77">28077 5096 168 0,'-8'0'473'0,"2"3"-132"16,6-3-118-16,-6 4-68 0,6-4-32 0,-7 0-15 15,7 0-2-15,0 0 0 0,0 0-1 0,0 0-6 0,7 0-13 16,-1 0-16-16,-6 0-17 0,14 0-15 0,-2 0-14 0,2-4-6 16,5 4-5-16,1-3-5 0,6 3-20 0,-1-8-36 15,9 5-60-15,-2-8-98 0,7 3-195 0,-7-3-103 0,7 0-58 16</inkml:trace>
  <inkml:trace contextRef="#ctx0" brushRef="#br0" timeOffset="21693.65">28754 4671 129 0,'0'-8'472'0,"0"1"-120"15,0 3-134-15,0-3-76 16,0-1-42-16,6 1-23 0,-6 4-12 0,7-5-4 0,-1 5-6 0,-6-1-8 0,6 1-9 0,1-1-12 16,6 1-9-16,-7 3-6 0,2-4-4 0,-2 4-2 0,7 0 1 15,-7 4 2-15,1-1 2 0,6 1 3 0,-7-1 6 16,0 4 7-16,2 4 5 16,-2 0 5-16,0 4 4 0,-6 0 12 0,7-1 10 0,-7 4 10 15,0 4 3-15,0 1 3 0,-7-1 10 0,7 3 9 0,-6 1 6 0,6 0-3 0,-6-1-2 16,-2 5-6-16,2-5 2 0,6 1 6 15,-6 0-2-15,-1-5-4 0,1 5-2 0,-1-4-7 0,1-4-6 0,6 1-2 16,-7-1-11-16,7-4-13 0,0 1-11 0,-6 0-9 0,6-1-9 16,0-2-3-16,0-1-5 0,0 0-4 0,6-4-3 0,-6-4 0 15,7 5-6-15,-1-1-15 0,7-3-46 0,0 0-79 32,1-4-84-32,12 0-102 0,-7 0-157 0,7-4-138 0,0 0-93 15,-7 4-43-15</inkml:trace>
  <inkml:trace contextRef="#ctx0" brushRef="#br0" timeOffset="21851.85">29028 5532 110 0,'-8'3'594'0,"2"1"-17"16,0-1-156-16,-1 2-108 0,7-5-61 0,0 0-33 15,-7 0-19-15,7 0-12 0,0 0-9 0,0 0-26 0,0 3-63 16,7-3-96-16,-7 0-107 0,13 0-124 0,1 0-174 0,-2-3-152 15,14-2-101-15,-7 2-43 0</inkml:trace>
  <inkml:trace contextRef="#ctx0" brushRef="#br0" timeOffset="22437.95">30389 4452 188 0,'-14'-5'412'0,"8"5"-134"16,-7-4-113-16,6 4-64 0,-6-3-29 0,1 3-14 0,4 3-3 16,-4-3 0-16,-1 4 1 0,-1 4-1 0,-4-5 3 0,4 8 6 15,1-3 12-15,-7 6 5 0,8 1 12 0,-2 3 17 0,-5 0 17 16,6 4 17-16,-7 4 16 0,1 3 13 0,5 4 10 16,-5 4 7-16,6 4-1 0,-6 6-4 0,-1 0-11 0,7 5-16 15,0 3-17-15,0 3-26 0,0 1-23 0,6 3-20 0,7 4-18 16,0 0-15-16,7 0-8 0,6 4-8 0,6-8-5 15,1 3-1-15,13-2 0 0,-1 0-9 0,7-5 5 0,7 0 2 16,6-2-1-16,7-5 1 0,-1-3-2 0,8-4 0 16,5-1-4-16,-6-6 7 0,6-4-16 0,2-7-19 0,-2-1-50 15,-6-6-101-15,0-5-112 0,0-7-150 0,0-3-203 0,-12-4-109 16,-1-4-64-16,-7-6-22 0</inkml:trace>
  <inkml:trace contextRef="#ctx0" brushRef="#br0" timeOffset="23298.08">30766 4876 126 0,'0'0'312'0,"0"0"-81"0,0 0-62 15,0 0-41-15,0-4-28 0,0 4-14 0,0 0-10 0,0 0-5 16,0 0-7-16,0 0-6 0,0 0-9 0,6 0-7 0,-6-4-8 16,0 4-6-16,0 0-3 0,7 0 2 0,0 0 6 15,-7 0 6-15,6 0 2 0,1 4 3 0,-1-4 0 0,0 4-1 16,1 0 2-16,0-2-1 0,-1 7-4 0,8 2-1 0,-2 0 2 15,1 0 3-15,0 3 3 0,0 1 1 0,7 3-3 16,-1 4-5-16,-6 3-5 0,7-2-6 0,-1 2-5 16,1 5-8-16,-1-1-6 0,1 0-3 0,0 1-2 0,-7 3 1 15,6-4-3-15,-6 0 0 0,1 0-1 0,-2 1 3 0,1-5-1 16,-6 1 1-16,6-4-2 0,-7-4 3 0,-6 0 3 0,7-2 8 16,-7-5 18-16,0-1 28 0,0-2 37 0,0-1 36 15,-7-3 27-15,7-4 22 0,-6 0 13 0,-1 0 2 0,1-4-9 16,-1-3-24-16,1-4-22 0,-7 0-34 0,7-7-26 0,-2-1-19 15,2 1-14-15,-7-4-6 0,7-4-4 0,-1 4-3 16,1-8-12-16,6 5 2 0,-7-4 1 0,7 0-4 0,0 3-4 16,7-3-2-16,-7-1-4 0,6 1-2 0,1 0-2 0,-7 3-1 15,13 1-1-15,-7-2 1 0,0 6-1 0,8-5-2 0,-1 4-1 16,0 0-1-16,0 0-2 0,0 4-2 0,6-1-2 16,-5 1-4-16,5 3 0 0,-6 4 0 0,0 1-1 0,7 2-1 15,-14 0 1-15,7 2-3 0,0 2-2 0,-6 0-1 0,-1 1-2 16,0 3-3-16,2 0-2 15,-2 0-2-15,-6 0-1 0,6 0 1 0,-6 0-4 0,0 3-2 0,0 1 0 0,0 0 0 16,0-1-5-16,0 5-7 0,0-5-14 0,0 5-37 0,-6-1-57 16,6 0-70-16,-6 0-70 15,6-2-77-15,-8-2-100 0,8 4-167 0,0-3-77 0,0 0-28 16,-6-1 21-16</inkml:trace>
  <inkml:trace contextRef="#ctx0" brushRef="#br0" timeOffset="23659.53">31313 4455 326 0,'0'-12'563'0,"0"5"-122"0,7 0-158 0,-1-1-83 15,0 1-39-15,2 0-17 0,4-1-6 0,1 5-2 0,7-1-5 16,-8 1-6-16,14 3-15 0,1 0-26 0,5 0-21 0,8 3-14 16,5 4-9-16,0 1-2 0,14 3 5 0,0 0 3 0,-1 3-7 15,-5 5 4-15,5 3-2 0,-6 0-3 0,0 7-5 16,1 0-9-16,-8 5-5 0,-5 2 0 0,-2 1 8 0,-5 6 3 16,-1 2 3-16,-5 2 4 0,-8 1 2 15,0 3 7-15,-12 4-1 0,-7-1 0 0,0 2-3 0,-13 2-5 0,-7-2-8 16,-6 2-4-16,1-7-1 0,-15 4-5 0,1-3-3 0,0-4-5 15,-7-5-1-15,1 1-3 0,-7-7-17 0,7 0-42 16,-1-1-75-16,0-3-78 0,0-4-81 0,1-7-106 0,-1 1-181 16,1-5-102-16,-7-7-58 0,7 0 2 0</inkml:trace>
  <inkml:trace contextRef="#ctx0" brushRef="#br0" timeOffset="37616.51">23674 9986 237 0,'0'0'518'0,"-7"0"-104"0,7-3-128 0,0 3-92 0,-7 0-50 16,7 0-20-16,0 0-4 0,0 0 12 0,0 0 13 15,0 0 6-15,-6 0 2 0,6 0-8 0,0 0-15 0,0 0-21 16,0 0-21-16,0 0-15 0,0 0-9 0,6 0-1 0,-6 0 0 16,0 0 3-16,0 0 3 0,0 0 4 0,0 0 0 0,7 0-1 15,-7 0-5-15,0 0-6 0,0 0-3 0,7 0-3 16,-7 0-3-16,6 0 1 0,7 3 2 0,0-3 0 0,0 0-3 15,7 0 0-15,6 4 0 0,-1-4 0 0,2 0 1 0,5 0-3 32,1 0-3-32,0 0-5 0,6 0-1 0,0 0-1 15,-7 0-3-15,7-4-4 0,1 1 3 0,-8 3-9 0,7-4-6 16,-6 4-2-16,5-4-5 0,-5 4-3 0,7-3-1 0,-1 3-2 16,-7-4-6-16,7 4 3 0,7-4 3 0,-7 4-1 0,6-3 0 15,1-1-1-15,-1 4 0 0,8-4-2 0,-7 1-1 16,5-1 2-16,1 0-1 0,1 1 1 0,-8-1-4 0,7 0 1 15,1 1 0-15,-8-1 0 0,0 1-1 0,-5-1-1 0,-1 4 0 16,-1-4-1-16,2 4 1 0,-7 0 0 0,-1 0-1 16,1-3 1-16,-1 3-1 0,-6 0 2 0,7 0 0 0,-1 0 2 15,1 0 1-15,-1-4 1 0,7 0 4 0,0 1 2 0,-6-2 1 16,6 1 0-16,7 1 0 0,-8 0 2 0,2-5 0 0,-1 5-2 16,0-1-3-16,1 0 0 0,-2 1-2 0,-5-1 2 15,6 1-4-15,-7-1-2 0,1 0-1 0,7 4 1 0,-8-4 0 16,7 1-2-16,0-1 0 0,-1 4-2 0,2-4 1 0,-1 1 0 15,0-1 1-15,7 0-3 0,-7 1 1 0,6-1 1 16,-5-3-2-16,-1 3 1 0,6 1-1 0,-6-5-1 0,0 1-1 16,0 3-1-16,-6 1 1 0,6-1 0 0,-6-3 1 0,-1 3 1 15,1 1 1-15,-1-1 1 0,1-4 2 0,-1 4 0 0,-5 0 0 16,5 4-1-16,-6-3 1 0,7-1 0 0,-1 1 0 16,1-1 0-16,-1 4-1 0,1-4 1 0,-1 1-9 15,1 3 5-15,6-4 2 0,-7 4 0 0,8-4 0 0,-8 4 0 16,7 0-1-16,-6 0 1 0,-1-3 7 0,1 3-2 0,-7 0-4 15,7 0 0-15,-7 0-1 0,6 0 0 0,-6 0-1 16,7 3 1-16,-7-3 0 0,7 0 0 0,-1 0-1 0,-6 4 0 0,7-4-1 16,-1 0-1-16,1 0 3 0,-1 0-2 0,1-4-1 0,-1 4 1 15,1 0-2-15,-1-3 1 0,1 3 3 0,-1-3 0 16,1-2 0-16,-1 2 0 0,1-1 2 0,-1 1 1 16,2-1 1-16,-2-3 1 0,7 3-4 0,-12 0 2 0,5 1-2 0,1-2 0 15,-1 2 0-15,-6-4 0 0,7 3 0 0,-1 0 0 16,1 1 3-16,-1-1-4 0,7-3 2 0,-6 4 0 0,-1-1-1 15,1-3 0-15,6 2-1 0,0 3 0 0,-6-7-2 16,6 6 0-16,0-5 0 0,0 5 1 0,-6-1 0 0,5 1-1 0,1-1 1 16,-6 0-1-16,0 1 1 0,-8-1 0 0,8 0-1 15,-7 1-1-15,7-1-1 0,-7 0-2 0,0 4-2 16,0-3-2-16,-7-1-1 0,7 4 0 0,1-4-1 0,-7 4 3 0,6-3 0 16,-7 3 3-16,1 0 2 0,-1-4 2 0,0 4 1 15,-5 0 0-15,5 0 0 0,-6-4 0 0,0 4 1 0,7 0 1 16,-7 0 3-16,-7-3-3 0,7 3 3 0,-6-4 3 0,5 4 5 15,-4-4 2-15,-2 4 1 0,0-4 3 0,1 4 4 0,-7-3 5 16,7 3 6-16,-7 0 3 0,6-4 2 0,-6 4 2 16,0-3 4-16,6 3-2 0,-6-4-3 0,0 0-2 0,0 4-4 15,0-3-7-15,0-1-4 0,7 1-5 0,-7-1-4 0,0 1 0 16,6-1 3-16,-6-4 3 0,0 5 7 0,7-5 7 16,-7 4 9-16,0-3 12 0,7 0 12 0,-7-1 13 15,6-3 9-15,-6 4 9 0,0-4 8 0,6 0 5 0,-6 0 1 0,7-3 0 31,-7-1-4-31,7 0-5 0,-7-3-9 0,6-1-8 16,1-2-11-16,-7-1-9 0,6-4-10 0,0-3-7 0,1-5-6 16,0 2-9-16,-7-5-4 0,6 1-8 0,0-9-1 0,2 1-5 15,-2-3-4-15,0-1-4 0,-6 1-3 0,7-5-1 0,-1 5-1 16,-6-5 1-16,7 1-2 0,-1-4 0 0,1 4 3 16,-1-4-2-16,-6 4 1 0,6-1 2 0,2 1 0 0,-8 3-2 15,0 1 2-15,0 0-2 0,0-1 1 0,-8 0-3 0,8 0 0 16,-6 4 0-16,0 1 0 0,-7-1 0 0,6 0-1 15,-6 0 0-15,7 0 0 0,-8 0 1 0,2 3-3 0,-2 4 0 16,8 2 1-16,-7 1 1 0,0 5 0 0,0 0 0 16,7-1-2-16,-8 8 1 0,8-4 2 0,-1 4-1 0,-5 4-2 15,5-4 0-15,0 7 0 0,1-3 0 0,0 4 1 0,-2-1-2 16,2 0 1-16,6 1-1 0,-6 3 1 0,-1 0 1 0,1 0-2 16,-1-4 0-16,7 4 2 0,-6 0-1 0,-1 4-1 15,1-4 1-15,0 4-2 0,6-1 1 0,-14 2 0 0,14-3 0 16,-6 2-2-16,-1 0 1 0,0 3-1 0,7-3 1 0,-6 3 1 15,0 1-1-15,6-1 1 0,-7 0-1 0,7 0 3 16,-6 1-1-16,6-1-1 0,-7 4 1 0,7-4 0 0,-7 4 1 0,7-3-1 16,-6 3 0-16,6-4 1 0,-6 1 0 0,6-1 1 15,-14 4 0-15,8-4-4 0,0 1 1 0,-7-1-1 0,-1 0 1 16,2 1-2-16,-2-1 1 0,2 4-1 0,-2-4 2 0,1 4 0 16,-7-3 2-16,2 3-2 0,-2 0-5 0,0 0 5 0,1 0 3 15,-7-4 0-15,6 4 0 0,-7 0 0 0,2-4 0 16,-1 4 1-16,-6 0 5 0,5 0-2 0,-11-3-4 0,5 3 1 15,1 0-1-15,-8 0 1 0,7-4 0 0,-6 4-1 16,1 0 2-16,-8 0-2 0,7 0 5 0,0 0-4 0,-7-4 0 16,7 4-2-16,-7 0 0 0,-6 0 1 0,6 0-2 0,-5-3 3 15,-1 3-5-15,-1-4 4 0,-6 4 0 0,1-5 2 16,6 3-1-16,-6-2 1 0,-1 0 1 0,0 0-2 16,-6 0 0-16,6 4-1 0,-6-3 0 0,-7-1 0 0,7 1 1 0,0-4-3 15,-6 3 1-15,-1 0 0 0,6-3 0 0,-5 4 1 16,6-5-1-16,0 1 1 0,-6-1 0 0,5 1 1 0,1 3 0 15,0-3 1-15,0 0 0 0,-7-1-1 0,7 1-1 0,0 3 1 0,-1-3-1 16,1 4 0-16,0-1-1 0,7 0 0 0,-7 1-3 16,0-2 2-16,6 5 0 0,-6-4 0 0,6 4-1 0,0 0 2 15,1 0-2-15,-1 0 2 0,1 0 1 0,6 4-1 0,-7-4 2 16,0 0 0-16,7 5 0 0,1-5 1 0,-2 3 0 16,-5-3 0-16,5 4-1 0,-6-4 0 0,8 4-1 0,-8-1 0 15,1-3-1-15,-7 4-1 0,0-1 0 0,-8 1-1 0,8-1 1 16,-6 5 0-16,6-4 1 0,-6 3-2 0,-2 0 1 0,2-3 4 15,6 3-3-15,-7 1 2 0,0-1-2 0,1 1 1 32,0-2 1-32,5 2-1 0,-6-1 1 0,14 0-4 0,-7 0 3 15,6 1 0-15,6 0 0 0,-4-1 0 0,4 0-1 0,1 1 0 16,0-1 1-16,6 0 0 0,-6 1-1 0,7-1-1 16,-1 0-1-16,1 4 0 0,-1-4 0 0,7 1 2 0,0 3-2 15,6-4-1-15,1 0 4 0,-1 1-1 0,7-1-1 0,0 0 0 16,0 2 2-16,6-3-1 0,-5-2-1 0,5 0 1 0,7-1 0 15,0 1 1-15,0 0 3 0,-1-1-2 0,8-3 2 16,-7 4 0-16,6-4 1 0,1 0-1 0,0 0 4 0,-1 0-1 16,7 0-2-16,-6 0-1 0,-1 0-2 0,0 0 2 0,1 0-1 15,0 0 0-15,6-4-4 0,-7 4 3 0,0 0-1 16,1 0 1-16,0 0 0 0,-1-3 0 0,1 3 0 0,-1 0-1 16,-6-4-1-16,7 4-2 0,-8 0 1 0,2 0-1 0,-2 0 1 15,1 0-1-15,1 0 0 0,-2 0 3 0,2 4-3 0,-2-4 0 16,1 3 0-16,-7-3 4 0,8 4-3 0,-2-1-1 15,-5 1 0-15,6 0-1 0,0 3 2 0,0-3-2 0,0-1 1 16,0 5-5-16,0-5 2 0,6 5 2 0,-5-5 1 0,-2 5-3 16,8-1 2-16,0 0 1 0,-2 1 0 0,2 2-1 15,-7 1-1-15,13 5 0 0,-6-2 1 0,-1 1-2 0,0 7 1 16,7 0 0-16,0-1 0 0,-6 9 2 0,6 0-1 0,0 2 2 16,0 5 1-16,6-1-2 0,-6 5 2 0,0 3 1 0,7 3 2 15,-7 1-1-15,7 0 1 0,-1 6 0 0,1-2-2 16,5 3 5-16,-4 3-3 0,4 1 0 0,2-1 1 0,-2 1 0 15,8 3 1-15,-7 0 0 0,0 5 0 0,6-6 0 0,1 6 0 16,-1-1 0-16,-5-4-2 0,5 4 0 0,1-4 0 16,0 4-1-16,-8-3 1 0,8-1-1 0,-1 0 0 0,1-3 1 15,-8 3 1-15,8 0-3 0,-6 1 3 0,-1-5 1 0,6 4-1 16,-6-3 0-16,0-1 0 0,0 1 1 0,0-3-2 0,0-5 2 16,0 3-3-16,1-2 1 0,-8-5-2 0,7 1 1 15,0-7 0-15,0 2-1 0,-7-2 2 0,8-6 1 0,-2 3 2 16,-5-5-3-16,6-4 1 0,-6 0 1 0,-1-2-4 0,7-6 2 15,-6 1 0-15,-1-4-1 0,0-3-3 0,1 0 1 16,-7-1 1-16,7-3-2 0,-7 1 2 0,6-1 0 0,-6-4 0 16,7 0 0-16,-7-3 0 0,0-1 1 0,6 1 0 0,-6-1 1 15,0 1-1-15,6-4 0 0,-6 4 0 0,0-4 0 0,0 4 3 16,0-4-2-16,7 0 1 0,-7 0 0 0,0 0 0 16,0 3 0-16,0-3-2 0,0 0 0 0,7 0-1 0,-7 4 0 15,0-4 0-15,6 0 0 0,-6 4-1 0,6-4 1 0,2 3 0 16,-2 1 0-16,7-4 0 0,0 4 0 0,-7-1 1 0,13 1-1 15,1-4 1-15,0 4 0 0,6-4 1 0,0 0-6 16,6 0 4-16,1 0 0 0,6 0 1 0,0-4 1 0,6 0 0 16,1 1 0-16,0-5-1 0,0 5 6 0,-1-5-3 0,-5 5-3 15,-8-5-1-15,7 4 1 0,-13-3-1 0,0 4 0 32,0-4 1-32,-13 3-2 0,7 0-6 0,-14 4-9 0,7-3-18 15,-13-2-31-15,6 3-43 0,-6-2-65 0,-6-1-70 0,6 2-63 16,-6-5-101-16,-7 1-131 0,6-4-139 0,0 0-214 0,1-3-85 15,0-1-12-15,-1 4 33 0</inkml:trace>
  <inkml:trace contextRef="#ctx0" brushRef="#br0" timeOffset="38975.51">10257 11151 6 0,'0'0'364'0,"-6"-4"-79"0,0 4-73 15,6-3-57-15,-8 0-39 0,8 3-23 0,-6-4-14 0,0 0-9 16,6 0-4-16,-7 1 0 0,1-1-1 0,6 4 3 0,-7-4 3 16,0 1 6-16,7-1 8 0,-6 4 15 0,0-4 23 0,6 1 29 15,-6 3 26-15,6-4 24 0,-8 4 15 0,8 0 6 16,0-4 0-16,-6 4-12 0,6 0-21 0,0 0-28 0,0 0-31 15,0 0-28-15,0 0-24 0,0 0-16 0,0 0-16 16,0 0-10-16,0 0-4 0,0 0-8 0,0 0-2 0,6 0-3 16,-6 0-2-16,8 0 1 0,4 0-7 0,1-3 6 0,7 3 3 15,0-4 6-15,5 0 1 0,1 0 2 0,6 1 0 0,1-1-3 16,-1 1 6-16,8-1-8 0,-7 1-6 0,6-1-4 16,-7 0-4-16,7 4-4 0,1-3-2 0,-1 3-2 0,6-5 5 15,-6 3-2-15,0-2 0 0,6-1-3 0,-5 2-1 0,-1-1 0 16,-7 0 3-16,7 1-2 0,-13-1-6 0,7 1 1 15,-13 3 2-15,-1-4 1 0,-6 4 6 0,0 0 7 0,1 0 7 16,-8 0 10-16,0 0 12 0,1 0 12 0,-7 0 8 0,7 0 11 16,-7 0 6-16,0 0 1 0,0 0-2 0,0 0-6 0,0 0-7 15,-7 0-9-15,7 0-11 0,-7 0-10 0,7 0-11 16,-6 0-7-16,0-4-10 0,6 4-16 0,-7 0-28 0,7 0-37 16,-7 0-39-16,1 0-45 0,6 0-81 0,0 0-113 0,0 0-101 31,0-3-106-31,0-1-165 0,0 0-75 0,0 1-36 15,0 0 2-15</inkml:trace>
  <inkml:trace contextRef="#ctx0" brushRef="#br0" timeOffset="39535.32">10882 11030 195 0,'0'4'465'0,"0"-4"-105"16,-6 0-106-16,6 0-73 0,-7 0-36 0,7 0-12 0,0 0 7 16,-6 0 11-16,6 0 16 0,0 0 15 0,-6 0 5 0,6 0-3 15,-7 0-7-15,0 0-10 0,7 3-11 0,-6-3-8 0,0 0-10 16,6 5-12-16,-8-1-9 0,2-4-5 0,-7 2-8 15,7 3-12-15,-7-2-11 0,6 5-11 0,-5-1-11 0,-2 0-4 16,1 4-5-16,0 0-5 0,-6 0-4 0,5 4-1 0,-5 0-3 16,0-1-3-16,6 4-1 0,-7 1-6 0,6-1-4 15,-5 0 2-15,6 4-2 0,0 0 2 0,1 0 2 0,-2 4 0 16,1-4 0-16,0 4 5 0,7-1 2 0,-7 1 1 0,6 3 2 16,0-4-1-16,1 5 0 0,0-1 0 0,6 1 3 0,0-1-1 15,-7 0 2-15,14 0 0 0,-7 1 0 0,6 0-1 16,-6-2-1-16,13-1-4 0,-6-2-1 0,6 0-3 0,6 1-2 15,-6-4-1-15,7-4-3 0,6 0 1 0,-7 1-3 0,7-8 5 16,1 4-1-16,-1-9 0 0,0 6-1 0,-1-8 2 16,1 3-1-16,1-3 2 0,-1-4 2 0,0 0 3 0,0 0 4 15,0-4 5-15,-7 0 4 0,1 1 6 0,-1-1 5 0,1 0 6 16,-6 1 3-16,-2-5 3 0,-6 5 2 0,1-1 2 0,0 4-1 16,-1-4-2-16,-6 1-4 0,7 3-5 0,-7-4-8 15,6 4-10-15,-6 0-8 0,0 0-8 0,0 0-10 0,0-4-12 16,0 4-22-16,0 0-29 0,0-3-33 0,0 3-43 0,0 0-52 15,0 0-53-15,0-4-48 0,0 4-72 0,6-7-98 16,2 0-81-16,4-5-74 0,8-3-115 0,6 1-96 0,-7-4-40 16,7-4-2-16</inkml:trace>
  <inkml:trace contextRef="#ctx0" brushRef="#br0" timeOffset="40015.04">11709 11492 242 0,'-6'0'553'16,"-7"-3"-95"-16,6 3-122 0,1 0-72 0,0 0-30 0,-1 0-4 16,1 3 3-16,-1-3 10 0,0 0 4 0,1 0-7 15,0 4-20-15,6-4-34 0,0 0-42 0,-8 3-40 0,8-3-34 16,0 0-25-16,8 4-14 0,-8-4-7 0,0 4 1 0,6-1-1 15,0-3 2-15,8 4 3 0,-1 0 2 0,6-4-1 0,-6 0-1 16,7 3-1-16,-1-3-3 0,7-3-1 0,0 3-2 16,-6 0-1-16,5-4 0 0,2 0 0 0,-1 1-3 0,6-1-3 15,-6 0 0-15,1-3-1 0,-1 4 0 0,0-1 1 0,-7 0 1 16,1 1-2-16,-1-2 4 0,1 2 1 0,-7 0-2 16,0 3 1-16,0-5-2 0,-6 5-2 0,-1 0 0 0,0 0 0 15,-6-3-7-15,7 3 3 0,-7 0-1 0,6-4 0 0,-6 4-2 16,0 0-3-16,0 0 0 0,0 0-2 0,0 0-1 0,0 0-12 15,0 0-11-15,0 0-20 0,0 0-27 0,0 0-68 16,-6 0-97-16,-1 0-95 0,1 0-98 0,0 0-139 0,-1 0-133 16,-6 4-73-16,0-1-26 0</inkml:trace>
  <inkml:trace contextRef="#ctx0" brushRef="#br0" timeOffset="40318.47">11807 11726 398 0,'0'4'498'0,"0"0"-139"16,0-1-116-16,0 1-65 0,7-1-20 0,-1 1 10 0,1 0 22 16,5-4 24-16,2 4 14 0,-1-4 7 0,6 0-6 0,8 0-15 15,-1-4-28-15,-1 4-32 0,9-4-32 0,-9 0-25 16,7 1-13-16,1-1-12 0,0-3-6 0,0 3-5 0,-8-3-5 16,9 0-6-16,-9-1-4 0,1 1 2 0,0 3 1 0,0-3 4 15,-6 3 9-15,-7 1 6 0,-1-1 11 0,2 1 12 16,-1-1 13-16,-7 4 12 0,1-4 7 0,-7 4 6 0,7 0-1 15,-7-3 0-15,0 3-8 0,6 0-9 0,-6 0-15 0,0 0-15 16,0 0-17-16,-6 0-15 0,6 0-16 0,0 0-25 0,0 0-34 16,0 0-41-16,-7 0-48 0,7 0-48 0,-7 0-52 15,1 0-110-15,6 0-121 0,-7 0-132 0,1 0-205 16,0 0-81-16,-8 0-32 0,2 3 5 0</inkml:trace>
  <inkml:trace contextRef="#ctx0" brushRef="#br0" timeOffset="51495.62">12778 7125 292 0,'0'-4'239'0,"0"4"-63"0,0 0-52 0,0 0-31 16,0-3-21-16,0 3-15 0,0 0-8 0,6-4-3 0,-6 4-6 15,0 0-4-15,0 0 0 0,0 0-3 0,0-4 0 0,0 4 3 16,0 0 3-16,0-3 5 0,0 3 4 0,0 0 5 0,0 0 2 16,0 0 3-16,0 0 1 0,0 0 2 0,0 0 5 15,0 0 5-15,0 0 8 0,0 0 12 0,0 0 14 0,0 0 14 0,0 0 17 16,0 0 15 0,0 0 10-16,0-4 2 0,0 4-4 0,0-3-10 0,0 3-10 0,0-4-8 0,0 4-14 15,-6 0-16-15,6-4-17 0,0 4-11 0,-7 0-10 0,7-3-7 16,-7-1-11-16,1 4-11 0,6-4-9 0,-6 1-5 0,6 3-3 15,-7-4-2-15,1 4-4 0,-1-4 1 0,0 1-1 16,7 3-3-16,-6 0-2 0,0 0-1 0,-1-4-2 0,0 4-1 16,7 0-1-16,-6 0 1 0,0 0-2 0,-1 0 1 0,7 0 0 15,-6 4-3-15,-1-4 0 0,0 3 0 0,1 1 2 0,0-4 0 16,6 4 0-16,-8 3-1 0,2-3 1 0,0 3 0 16,0-3 1-1,-1 3-2-15,0 0 0 0,1 0 1 0,6 1 1 0,-7-1-1 0,7 0-1 0,0 1 1 0,-6-1 0 16,6 0 1-1,0 2 0-15,6 1-2 0,-6-3-1 0,0 4 2 16,0-4 0-16,7 4-2 0,-1 0 1 0,-6 0 1 0,7 0 1 16,6 4 2-16,-7 0-1 0,0-1-1 0,8 1 0 15,-1 0 2-15,0-1-2 0,0 4 0 0,0-3-4 0,0 4 2 16,7-1 1-16,-7 0 2 0,6 4-1 0,-6-3 0 0,7-1 0 16,-1 3 0-16,1 2 2 0,0-1-1 0,-8 0 1 15,8-1-2-15,-7 2 1 0,0 2 0 0,0-3 0 0,0 4 0 16,-6-4-3-16,5-1-1 0,-5 2 1 0,-7-5 10 0,6 4-4 15,-6-3-4-15,-6 2-1 0,6-2 0 0,-7-1 4 0,-5 1 1 16,5-5 0-16,0 1-6 0,-5 0 8 0,-8-5 3 16,7 5 5-16,-7-4 1 0,0 0 2 0,1 0 1 0,6-4 1 15,-6 1 1-15,-1-5 0 0,0 4-1 0,8-7-2 0,-8 4 2 16,7-4 1-16,0 0-2 0,0 0 0 0,0-4-3 16,0 1-2-16,0-1-3 0,7 1 0 0,-8-1-3 0,8-3-3 15,-7-1-4-15,6 1-10 0,-6 3-14 0,7-3-21 0,0-4-56 16,-2 4-91-16,-4-1-85 0,12-2-76 0,-7-2-81 0,0-2-120 15,7-1-130-15,0 0-66 0,0 1 10 0</inkml:trace>
  <inkml:trace contextRef="#ctx0" brushRef="#br0" timeOffset="51848">12465 7576 501 0,'-6'0'417'0,"-1"-4"-138"16,7 4-97-16,-7 0-54 0,7 0-29 0,0-3-17 16,-6 3-8-16,6 0-4 0,0 0-5 0,0 0-6 0,6 0-10 15,1 0-10-15,0 0-11 0,-1 0-7 0,7-4-1 0,7 4 2 16,-1 0-4-16,1-4 0 0,6 0 2 0,0 1 0 15,7-5 3-15,-7 5 4 0,6-5 4 0,1 1 1 0,-7 0 9 16,6 0 9-16,1-1 8 0,-7 1 12 0,7-1 10 0,-8 1 11 16,1 4 8-16,0-4 6 0,-6 3 4 0,-7 0 0 0,0 0 0 15,0 0-2-15,-7 2-4 0,2 2-4 0,-2-5-6 16,-6 5-9-16,6 0-8 0,-6 0-9 0,0 0-10 0,0 0-12 16,0 0-25-16,0 0-45 0,-6 0-80 0,0 5-88 0,-2-5-90 15,2 2-120-15,0-2-196 0,-1 0-100 0,0 0-45 16,7-2-2-16</inkml:trace>
  <inkml:trace contextRef="#ctx0" brushRef="#br0" timeOffset="52216.28">13390 7602 319 0,'-14'4'474'0,"2"-4"-148"0,6 2-119 0,-8 3-66 15,8-2-37-15,-1-3-16 0,7 4-3 0,-6-4 0 0,6 4 0 16,-7-4-4-16,7 0-6 0,0 3-10 0,0-3-11 15,0 0-9-15,0 0-5 0,7 0-1 0,-7 0 7 0,6 0 12 16,1 0 14-16,-1 0 16 0,0 0 16 0,8 0 12 0,-8 0 6 16,8 0 1-16,-2-3-5 0,1 3-9 0,1-4-17 15,-2 4-17-15,2-4-21 0,-2 1-15 0,8-2-12 0,-7 5-10 16,0-2-5-16,0-2-6 0,7-1-1 0,-7 5-6 0,-1-3-18 16,2-1-47-16,-2 0-58 0,2 1-56 0,-8-1-56 15,7-3-61-15,-6 4-84 0,6-5-132 0,-7 4-84 0,-6 1-19 16</inkml:trace>
  <inkml:trace contextRef="#ctx0" brushRef="#br0" timeOffset="52377.52">13403 7693 243 0,'-7'4'398'0,"7"0"-129"0,-6-1-101 0,6-3-59 0,0 4-35 16,0-4-16-16,0 3-7 0,6-3-2 0,1 4 1 0,-7-4 0 15,6 0-1-15,8 0-7 0,-8 4-6 0,0-4-9 0,8 0-6 16,-2 0-4-16,2 0-9 0,-1 0-19 0,6-4-38 15,0 0-71-15,8-3-147 0,-1 0-105 0,0-4-72 0</inkml:trace>
  <inkml:trace contextRef="#ctx0" brushRef="#br0" timeOffset="53111.57">14080 7740 385 0,'-13'0'552'0,"7"-4"-131"0,-1 1-133 0,1 3-68 16,6-4-33-16,-7 4-7 0,7-3 4 0,-6 3 6 15,6 0 1-15,0 0-8 0,0 0-18 0,0 0-27 0,0 0-37 16,0 0-38-16,0 3-30 0,0 1-26 0,6-1-6 0,-6 6-3 16,7-2 1-16,-1 4-1 0,1 0 3 0,-1 0 7 15,7 3 5-15,-7 1 9 0,2 3 1 0,4-3 2 0,1 3 0 16,0 0 1-16,-6-3 1 0,6 4-5 0,0-1-2 0,0 0 0 15,0 0-2-15,0-3-2 0,0 3 0 0,0 0-4 16,0-2 1-16,6-2-1 0,-12 1 1 0,6-5 3 0,0 2 6 16,-7-5 9-16,8 4 4 0,-8-7 9 0,0 3 4 0,8-3 7 15,-8-1 6-15,1-3 4 0,-1 0 5 0,0-3-2 0,-6-1-1 16,8-3-1-16,-2-4 1 0,0-4 4 0,0 0-2 16,-6-3-2-16,8-1-8 0,-2-6-4 0,-6-1-2 0,0 1-3 15,0-8-6-15,0 1-7 0,-6-2-6 0,6-3-6 0,-8-3-3 16,2-1-2-16,-6-2-4 0,-2-1-5 0,1-3-2 15,-7-2-5-15,8 1-2 0,-8 1-2 0,1-1 1 0,-1 5-1 16,-6-1 0-16,13 3 2 0,-7 5-1 0,1 3 0 0,6 4 1 16,0 3-1-16,0 0-1 0,6 8 0 0,-6 0 0 0,7 3-1 15,-1 0 0-15,7 4-1 0,0 4-1 0,0 0-1 16,0-2-2-16,7 7 0 0,6-2 0 0,6 0 0 0,1 0 0 16,6 0 1-16,7 4-1 0,-1-3 1 0,7 3 2 0,0 0 0 15,1 3-1-15,-2-3 3 0,1 4 0 0,1 0 0 16,-1 0-1-16,0 0 1 0,-1 3-1 0,2-3-3 0,-1 3-2 15,0-3-4-15,-7 3-2 0,7-3-1 0,-5-1-2 0,-2 1 2 16,1 0 0-16,-1-4 1 0,-6 0 2 0,-7 0 4 0,1 0 2 16,-7 0-4-16,0 0 5 0,0 0 2 0,-7 0 4 15,2 0 2-15,-8 0 2 0,6 0 1 0,-6 0 0 0,0 0 6 16,0-4-2-16,-6 4-4 16,-2-4-2-16,8 1-8 0,-6 3-9 0,0-4-17 0,-8 4-21 15,8-4-24-15,0 4-37 0,-1-3-75 0,1 3-95 0,-1 0-89 0,0-4-91 0,1 4-135 16,0 0-105-16,-8 0-67 0,8 0-13 0</inkml:trace>
  <inkml:trace contextRef="#ctx0" brushRef="#br0" timeOffset="53896.58">14621 7499 1 0,'0'-4'282'0,"-6"4"-58"0,6-4-55 16,0 4-47-16,0-3-35 0,0 3-20 0,0-4-11 0,0 4-7 15,-8 0-5-15,8 0-3 0,0 0-1 0,0-3-4 16,0 3-2-16,0 0-4 0,0-4-3 0,0 4-1 0,0 0-2 15,0 0 3-15,0 0 0 0,8 0 1 0,-8-3 2 0,0 3 2 16,0 0-1-16,0-4 2 0,6 4-1 0,-6-4-1 0,0 0-1 16,6 0 2-16,-6 2 1 0,7-7 1 0,-7 6 0 15,6-5 0-15,1 5-1 0,0-5 1 0,-1 1-1 0,0 3 0 16,0-3 2-16,2 4 2 0,-2-5 3 0,7 1 1 0,-7 3 2 16,1-3 0-16,6 3-1 0,0-3-2 0,-6 3-7 15,5 0-6-15,2 1-6 0,-1-1-3 0,-7 1-5 0,7-1-5 16,-6 4-2-16,5-4-4 0,-4 4-2 0,4 4 0 0,-5-4-1 15,-1 4 0-15,1 3-1 0,-1-4 0 0,1 5 2 16,-1 3 2-16,0 0 1 0,2 0 0 0,-8 3 1 0,0 1 1 16,6 3 0-16,-12-3-1 0,6 7 2 0,0-3-1 0,-8 2-1 15,-4 1 1-15,5 1 0 0,-6 2 0 0,7-3 0 16,-7 0 1-16,-1-4 0 0,2 1 3 0,-2-1 7 0,2-3 10 16,-1-4 16-16,-1 3 20 0,2-7 26 0,-2 1 24 0,2-4 19 15,5-2 13-15,-6-2 4 0,0 0 0 0,7 0-13 0,-8-6-16 16,8 3-22-16,-7-6-21 0,6-1-18 0,1-1-13 15,-7 0-8-15,7-4-5 0,6 4-3 0,-8-7-3 16,8 3-15-16,-6 5 3 0,6-5 0 0,0 3 0 0,0 6-4 0,6-6-5 16,-6 5-1-16,0 0-2 0,8 0 9 0,-2 3-7 15,0 4-4-15,1-4-1 0,-1 4-2 0,8 4-1 0,-8 0 0 16,6-1 1-16,2 4 2 0,-1 0-2 0,7 1 0 0,-8 4 1 16,2-2-1-16,5 1 1 0,1 0-1 0,-8 0 1 15,2 4-2-15,6-4 1 0,-8 0 0 0,1 0 0 0,0 0 1 16,0 0-3-16,1-1-2 0,-8-3-11 0,7 5-21 0,-7-6-38 15,1 3-58-15,-1-2-64 0,1 0-64 0,-1-3-74 0,1 0-126 16,0-1-138-16,-1-3-80 0,-6-3-15 0</inkml:trace>
  <inkml:trace contextRef="#ctx0" brushRef="#br0" timeOffset="54758.51">15448 7462 125 0,'7'0'455'0,"-7"-4"-114"0,0 2-122 0,6-3-84 15,-6 5-49-15,0-4-33 0,6 4-19 0,-6 0-12 0,6 0-6 16,2 4-5-16,-2 1-4 0,7-3-3 0,-6 6 0 16,6 0-2-16,-1 2 2 0,-4 1 1 0,4 3 2 0,-6-2 1 15,8 2 1-15,-8 5 5 0,7-4 1 0,-7 2 5 0,2 3 5 16,-2-6 1-16,-6 4 2 0,6 0 5 0,0-3 5 15,-6 0 6-15,8 0 2 0,-8-5 2 0,0 1 3 0,0 0 3 16,0-4 8-16,6-2 12 0,-6-2 16 0,0 1 34 0,0-2 29 16,0 3 30-16,0-5 28 0,0 0 15 0,0 0 6 0,6-5-8 15,-6 3-20-15,0-2-40 0,0-8-33 0,0 5-37 16,0-7-31-16,7 3-24 0,-7-4-15 0,0-3-8 0,0 3-6 16,6-3-2-16,-6 0-3 0,7 4-2 0,0-2 0 0,-7-2 1 15,6 7-3-15,0-4-1 0,0 1-3 0,-6 3 2 16,8 4 1-16,-2-4 1 0,0 3-1 0,1 1 0 0,-7 0 1 15,6 0-1-15,1-1 3 0,0 4-2 0,5 0-1 0,-5 2-1 16,0-3-1-16,5 5-1 0,-5 0 1 0,0 0-2 0,6 5 2 16,-7-3-2-16,0 2 1 0,1 4 1 0,0-1 0 31,-1 4 0-31,0 0 2 0,2 4-1 0,-2-1-12 0,0 1 6 0,1 3 3 16,-7-3 1-16,6 3 1 0,1 1 1 0,-1-1-1 15,1 0 1-15,-1 0 12 0,-6-3-6 0,6 0-1 16,2 3-1-16,-8-7-1 0,6 3 0 0,-6-2 2 0,6-5-3 15,1 4-3-15,-7-4-7 0,6-3-19 0,-6 0-38 0,0-4-72 16,7 0-88-16,-7 0-89 0,13-8-119 0,-7-3-187 16,8-1-95-16,5-2-47 0,-6 0 3 0</inkml:trace>
  <inkml:trace contextRef="#ctx0" brushRef="#br0" timeOffset="55480">16268 7458 50 0,'0'4'489'16,"-6"-4"-118"-16,6 4-139 0,0-4-92 0,0 0-56 0,0 0-32 15,0 0-17-15,0 0-8 0,0 0-3 0,6 0-2 0,8 0-1 16,-8 0-4-16,0 0-2 0,8-4-4 0,-1 4-2 0,-1-4-2 16,2 2 1-16,-2 2 1 0,8-5 0 0,-7 1 4 0,1 1 2 15,-2-5 5-15,2 5 3 0,-2-1 7 0,1-3 6 16,1 3 14-16,-2 0 7 0,-5 1 9 0,0-1 15 0,-1 4 14 16,-6-3 14-16,6 3 13 0,-6 0 7 0,7-4-3 0,-7 4-2 15,0 0-9-15,0 0-13 0,0 4-18 0,0-4-19 16,-7 3-17-16,7 1-16 0,-6 3-10 0,0 0-7 0,-1 4-2 15,0 0-2-15,1 4 1 0,0 0 2 0,-8-1 2 0,1 4 4 16,7-3 3-16,-8 4 1 0,2 3-2 0,-2-4 0 0,8 5-1 16,-7-2 2-16,7-3 0 0,-8 1 0 0,8-1-1 15,0 1 0-15,-8-5 3 0,14 0-1 0,-6-3 3 0,0 1-3 16,6-1 2-16,-7-4 1 0,7-3 6 0,0 3 9 0,0-7 7 16,0 4 5-16,0-4 2 0,0 0 1 0,7 0-3 15,-7-4-2-15,6-3-8 0,0-1-11 0,2-4-9 0,-2 3-5 16,6-7-6-1,2 2 0-15,-8 0-4 0,7-5 3 0,-7 1-5 0,8-1-3 0,-8 1 0 0,8-3-2 0,-8 1-2 0,0 3-2 16,1 2 1-16,-1 0-3 0,-6 0 7 0,7 5 2 16,-7-1 3-16,0 3 0 0,7-3 2 0,-7 8 1 0,0-4-7 31,0 3 1-31,0 0 1 0,6 0-4 0,-6 4-1 0,0-4-1 16,0 4-1-16,0 0-4 0,0 0 7 0,0 0-5 15,0 0-4-15,0 4 0 0,6 4 1 0,-6-4 0 0,0 6 1 16,7 1 8-16,-7 0-2 0,0 4 0 0,7-1 0 0,-1 2-1 15,-6 2 0-15,0-1 2 0,6 3 0 0,1 1-7 0,-7 1 3 16,6-4 2-16,1 4 2 0,0 0-1 0,5 0 1 16,-4-3-1-16,4 3 0 0,-6-4 0 0,8 0 0 0,-8-3-1 15,7 3 0-15,-7-7 1 0,8 4 0 0,-8-4 1 0,8 1-2 16,-8-2-2-16,0-3 2 0,1-3 0 0,-1 3 0 16,1-3-1-16,-7-1 1 0,7 1-2 0,-7 0 2 0,6-4-1 15,-6 0-3-15,0 0-13 0,0 0-46 0,6-4-88 0,-6 0-93 16,0 1-102-16,0-8-144 0,6 4-159 0,2-7-95 0,-2 2-39 15,0-3 20-15</inkml:trace>
  <inkml:trace contextRef="#ctx0" brushRef="#br0" timeOffset="56135.8">17357 7371 376 0,'0'0'532'16,"0"3"-152"-16,-8 5-148 0,8-5-97 0,0 8-61 0,0-3-35 15,0 2-19-15,8 1-4 0,-8 4-2 0,0 1-1 0,6-2-1 16,0 0 2-16,0 5-1 0,1-1 0 0,6 0 1 15,-6 0-2-15,-1-3 0 0,0 3 0 0,8-2 1 0,-8-6-1 16,1 5 4-16,0-5 6 0,-1-2 6 0,0 3 6 0,-6-4 8 16,7-3 13-16,-7 3 17 0,0-3 26 0,0 0 27 0,0-1 31 15,0-3 24-15,0 0 17 0,-7 4 5 0,7-4-5 16,-6 0-14-16,0 0-22 0,-1 0-30 0,0-4-35 0,-5 4-30 16,4 0-22-16,2 0-13 0,-7 0-10 0,7 4-6 0,-1-4-4 15,-6 4-2-15,7 0-2 0,-8-1-1 0,2 4-3 16,5 4-2-16,-6 0 0 0,0 1 0 0,0 2-1 0,0 4 1 15,0 1 0-15,6-1 0 0,1 0 0 0,-7 1 2 0,7-1-1 16,6-1-1-16,-7 3-1 0,7-6 0 0,-7 1-2 16,14-1-3-16,-7-3 2 0,7 0-3 0,-1 0 2 0,0-3 0 15,7-5 1-15,-6 1 0 0,12 0 2 0,-5-8 1 0,5 4 0 16,-6-7 2-16,6-1-2 0,1-3 1 0,6 0 2 0,-7 0 1 31,1-3-2-31,-6-1 1 0,5-3-1 0,-6 2 1 16,0-1 1-16,0 2 1 0,0 0 1 0,-7-3-1 0,1 4 3 15,-1-1 2-15,-6 4 3 0,7-4 3 0,-7 3 2 0,-7 6 3 16,7-2-3-16,0 1 2 0,0 3-5 0,-6 1-2 16,6 3-5-16,0 0-5 0,-7 0-3 0,7 3-2 0,-6 1 0 15,0 3-1-15,6 5 1 0,-7-1 0 0,7 0 1 0,0 3 2 16,-7-3-2-16,7 4-1 0,0 3 1 0,0-3-2 0,0-1 3 16,7 1-1-16,-7 1 0 0,7-2 1 0,-1-3 0 15,0 3 0-15,1-3-2 0,-1 0 2 0,8 0-3 0,-2 0 3 16,2 0-1-16,-2-4 0 0,8 1-2 0,-7-1-4 0,1-3-3 15,4-1-10-15,2 1-16 0,0-4-37 0,-7 0-66 16,7-4-76-16,-1 4-74 0,-6-7-79 0,0 0-110 0,0-4-165 16,0 0-79-16,0-4-11 0</inkml:trace>
  <inkml:trace contextRef="#ctx0" brushRef="#br0" timeOffset="56503.67">17675 7231 45 0,'-6'-7'566'0,"6"3"4"0,6-3-177 16,1 3-159-16,-1-3-100 0,8 4-62 0,-8-5-38 0,6 5-17 15,8-1-9-15,0 4-3 0,-7-4-4 0,7 4-1 0,-1 4 0 16,1 0-2-16,-8 3 0 0,2 0-1 0,-2 4-1 15,-5 0 1-15,0 0-2 0,-1 4 0 0,-6 3 1 0,0 0 1 16,0 0-1-16,-6 2 1 0,-1-6 1 0,0 0 1 16,-5 1 1-16,5 0 2 0,-6-1 5 0,7-3 9 0,-1 0 16 0,1-4 22 15,-1 4 26-15,0-3 29 0,1-1 28 0,0-2 27 16,-1 1 16-16,7-2 8 0,0 0-2 0,-7-4-9 0,7 4-22 16,0-4-24-16,0 0-25 0,0 0-23 0,7 0-19 0,-7 0-17 15,13 0-13-15,-7-4-11 0,14 4-6 0,-7-4-8 16,7-4-5-16,6 1-23 0,7 0-50 0,-7-4-77 0,6 0-81 15,1 0-98-15,6-4-155 0,-7-3-141 0,7 3-88 0,-7-3-38 16</inkml:trace>
  <inkml:trace contextRef="#ctx0" brushRef="#br0" timeOffset="57015.31">18450 7334 534 0,'-12'-4'649'0,"4"-2"-69"0,-4 2-148 0,5-4-91 16,1 4-53-16,-1 0-41 0,7 1-25 0,-6-1-8 15,-1 0-4-15,7 1-19 0,-6-1-30 0,6 4-38 0,0 0-40 16,0-3-32-16,0 3-20 0,0 0-15 0,0 3-10 0,0 1-5 16,6-1-3-16,-6 5-1 0,7 3-2 0,-1 1 2 15,-6 5-1-15,7 1 2 0,-1 1 2 0,1 3-1 0,-1 3 1 16,-6-3 0-16,6 5 2 0,2 2 2 0,-2 0 1 0,0 4 0 16,1-1 1-16,6 2 3 0,-7-1-1 0,7 0 1 0,1-4 0 15,-2 4-2-15,2-4-1 0,-2-3-1 0,1-1 0 16,1-3 0-16,-2 0 3 0,2-3 1 0,-8-4 0 15,7-5 3-15,-6 2 9 0,-1-5 15 0,7-4 20 0,-7-3 17 16,2 0 15-16,-2-3 12 0,6-4 12 0,2-8 10 0,-1 0 10 16,0-2-3-16,0-6-9 0,7 1-9 0,-8-4-3 0,1-3-7 15,7 0-6-15,-8-5-10 0,2 2-12 0,6-1-9 16,-7-4-11-16,-1 0-9 0,2 4-13 0,-2-3-6 0,2 3-6 16,-1 3-5-16,-7-3-3 0,1 8-4 0,0-1-3 0,-1 4-2 15,0 4 0-15,-6-1-2 0,6 5-4 0,-6 3-13 16,0 4-29-16,8-1-45 0,-8 5-56 0,0-5-53 0,0 8-79 0,0-3-131 15,6 3-124-15,0 0-153 0,7 3-141 0,-6 1-63 16,6 0-7-16,-7 3 22 0</inkml:trace>
  <inkml:trace contextRef="#ctx0" brushRef="#br0" timeOffset="57464.3">19056 7854 269 0,'-13'4'628'0,"0"-1"5"0,-1 5-196 0,2-5-154 0,-1 5-107 0,6 4-79 15,-6-6-44-15,1 5-21 0,-2 0-9 0,8 0-7 31,-7 0-3-31,6 4 1 0,1-4-3 0,6 3-2 0,-7-3-1 16,7 4-1-16,0-4-1 0,0 0 0 0,7-3 0 0,-7 3 0 16,6-4 1-16,1-4 3 0,0 5-2 0,5-8-1 15,-6 3 0-15,8-6-1 0,5 3-2 0,-5-8-1 0,-2 1-2 16,2 0 1-16,5-8 0 0,-6 4 1 0,6-4 4 0,-5 1 16 16,-2-5 24-16,2 5 32 0,-1-4 33 0,-7 3 25 0,1 0 17 15,-1-2 14-15,1 5 4 0,-7-3-10 0,0 4-18 16,0 0-22-16,0 0-25 0,0 4-22 0,0 3-15 0,0-3-13 15,0 7-8-15,-7-4-8 0,7 1-7 0,0 3-9 16,0 0-6-16,0 0-5 0,-6 3-3 0,6 1-3 0,0 3 0 0,-7 0-1 16,7 1 2-16,0-1-3 0,0 4 0 0,-6-4-1 15,6 4 1-15,0 0 1 0,6-2-3 0,-6 1 1 0,0 1-2 16,7-4 3-16,-7 0-2 0,6 5 0 0,1-5-4 0,-1 0-9 16,-6 0-10-16,14-3-25 0,-8 3-44 0,0-3-69 15,7 0-73-15,-6-1-74 0,-1 1-73 0,7-4-102 16,1 0-158-16,-2-4-73 0,2 1-5 0</inkml:trace>
  <inkml:trace contextRef="#ctx0" brushRef="#br0" timeOffset="57816.09">19342 7825 387 0,'0'-4'604'16,"-6"1"-85"-16,6-1-141 0,-6 4-84 0,6-4-47 0,0 1-30 15,0 3-21-15,0 0-7 0,0-4-9 0,0 4-15 16,0 4-23-16,0-4-38 0,0 7-34 0,0 0-30 0,0-3-20 0,0 7-11 15,0 0-12-15,6 0 2 0,-6 0 0 0,0 3 14 16,6-2-5-16,-6 2-4 0,7 1 0 0,-7-4-1 0,6 0 8 16,-6 0-4-16,7 0 1 0,0-4-11 0,-7 0 8 0,6 1 8 15,0-5 7-15,2 1 9 0,-8 0 8 0,6-1 10 16,-6-3 12-16,0 0 5 0,6 0 8 0,-6-3 6 0,7-1-1 16,-1-3 0-16,1-1-1 0,-1-3-4 0,1 0-5 0,-1 0-4 15,0-3-7-15,-6-1-7 0,8 4-3 0,-2-6-1 0,0 5-1 16,-6-3-4-1,7 1-3-15,-7 2-2 0,7 1-3 0,-7 1 7 16,0-1-5-16,0 3-11 0,0 1-7 0,0 0-6 0,0 3-6 16,0 0-8-16,0 1-12 0,0 3-26 0,0-4-18 0,0 4-21 0,0 0-35 0,0 0-63 0,0 0-86 15,6 4-73-15,-6-4-60 0,6 3-66 0,1 1-90 0,-1 0-143 16,1-1-54-16,0 1 18 0</inkml:trace>
  <inkml:trace contextRef="#ctx0" brushRef="#br0" timeOffset="58376.41">19694 7759 345 0,'0'0'439'0,"-7"0"-117"15,1 0-112-15,0-5-68 0,0 5-35 0,6 0-18 0,-8 0-6 16,2 0-2-16,6 5-2 0,-6-5-6 0,6 0-7 16,-7 4-15-16,7-1-14 0,-6 1-12 0,-1 0-9 0,0-1-3 15,1 5-1-15,6-5 1 0,-6 5 2 0,0-1 1 0,-2 4 3 16,2-4 2-16,0 4 1 0,-1-4-3 0,0 5 0 16,7-5-1-16,0 4-4 0,-6-4 1 0,6 0 1 15,6 2-3-15,-6-6 0 0,0 4 1 0,7 0 1 0,0-3 0 0,-1 0 0 16,0-1 2-16,8-3 1 0,-8 0 6 0,7-3 3 15,0-1 4-15,0 0 9 0,1-3 15 0,-2 0 22 0,1-2 22 16,0-1 23-16,-6 3 22 0,6-4 14 0,-6 4 11 0,-1-5 1 16,0 5-7-16,0 0-15 0,2-4-21 0,-8 4-22 0,0-1-25 15,6 1-17-15,-6 3-17 0,0 1-11 0,0-1-8 16,0 0-7-16,0 4-4 0,0-3-6 0,0 3-4 0,0 3-4 16,0-3-2-16,0 8-5 0,0-1-1 0,0 0 2 0,-6 8-3 15,6-1 3-15,0 5 1 0,0-1-1 0,-8 3 2 16,8 6 2-16,0-1 0 0,0-1-1 0,8 1 0 0,-8 3-2 15,6-3 1-15,0 3 1 0,1-3-1 0,-7-1 1 0,6-3 2 16,1 1-1-16,-7-1 5 0,0-5 2 0,0 1 3 0,0-2 5 16,0-6 8-16,0 1 10 0,-7-3 13 0,7-1 17 15,-6 1 16-15,-1-5 20 0,7-3 13 0,-6 0 12 0,0 0 6 16,-2-3 3-16,2-1-3 0,-6 0-11 0,5-3-11 0,-6-1-14 16,6 1-15-16,1 0-13 0,-1-4-15 0,0 4-17 15,1-8-18-15,0 4-27 0,6 0-40 0,0-4-52 0,0 0-49 16,6-3-56-16,0 0-106 0,14 0-119 0,0-8-124 0,-1 4-185 15,14-3-88-15,-7-1-38 0,0 0-7 0,7 8 27 0</inkml:trace>
  <inkml:trace contextRef="#ctx0" brushRef="#br0" timeOffset="58505.16">20255 7876 718 0,'0'0'847'0,"0"0"16"0,6-4-76 15,-6 1-225-15,0 3-226 0,0-8-147 0,0 5-86 0,0-1-51 0,0 1-40 16,-6-5-81-16,6 4-142 0,-8-3-182 0,2 0-211 15,0 0-133-15,-7-1-77 0,-7 8-36 0</inkml:trace>
  <inkml:trace contextRef="#ctx0" brushRef="#br0" timeOffset="62195.03">15252 10591 399 0,'0'-8'373'16,"0"1"-130"-16,-6 0-88 0,6 3-44 0,0-3-20 0,-6 3 0 15,6-3 7-15,0 3 9 0,-7-3 9 0,0 3 13 0,7-3 28 16,-6 3 35 0,-1-4 31-16,7 5 19 0,-6-4 6 0,0 3 2 0,6 1-7 0,-7-5-14 0,7 5-30 0,-7-1-42 15,1 1-39-15,6-1-30 16,-6 0-21-16,6 0-11 0,-8 4-8 0,8-4-3 0,-6 0-1 0,6 4-1 0,0 0-2 0,0-3-2 16,0 3-1-16,-6 0-3 0,6 0-4 0,0 0-3 15,0 0-4-15,0 0-4 0,0 3-4 0,0-3-4 0,0 0-2 16,0 4-4-16,0 0 2 0,0 0 1 0,0 7 3 0,0 0 4 15,0 4 5-15,0-1 3 0,0 8 2 0,0 0 6 0,6 4 1 32,-6 0 4-32,0 3 0 0,6 4-1 0,2 0 0 0,-2-1 3 0,0 5 0 0,1 0 0 0,0 3 1 15,5 1-2-15,-5-1 0 0,6 0-3 0,-6 4-2 0,5 0-3 16,2 0-3-16,-2 0-2 0,-5 0-4 0,6-4-3 0,-6 0-1 16,5-3-2-16,2-4 2 0,-8 0 2 0,0 0 1 0,1-7 3 31,0-5 2-31,-1 2 2 0,1-5 1 0,-1 0 2 15,-6-3 2-15,6-4 1 0,-6-4 5 0,0 1 5 0,0-1 10 16,0-4 7-16,0 1 8 0,0 0 8 0,0-4 3 0,0 0 2 16,0 3-4-16,0-3-8 0,0-3-9 0,0 3-12 15,0-4-19-15,0 0-37 0,0-3-55 0,-6 0-72 0,6-4-76 16,-6 0-113-16,6-4-172 0,0-7-187 0,-7 1-204 0,14-5-104 16,-7 0-26-16,0-3 28 0</inkml:trace>
  <inkml:trace contextRef="#ctx0" brushRef="#br0" timeOffset="62974.78">14029 11965 194 0,'0'0'388'0,"-8"3"-97"0,2-3-97 0,6 0-63 0,-6 4-31 16,-1 0-11-16,0-4 1 0,1 3 12 0,-1-3 15 16,1 0 16-16,0 4 14 0,6-4 15 0,-7 4 13 0,7-4 11 15,-7 0 10-15,7 3 5 0,0-3-5 0,-6 0-4 0,6 4-4 16,0-4-11-16,-6 0-17 0,6 0-16 0,0 0-23 15,0 0-16-15,0 0-14 0,0 0-14 0,0 0-14 0,0 3-12 16,0-3-6-16,0 0-7 0,0 0-2 0,0 0-7 0,6 0 0 16,0 4 0-16,-6-4 1 0,14 4 2 0,-8-4 1 0,13 4 4 15,1-1 6-15,6 1 7 0,0-4 5 0,7 3 4 16,12 1 5-16,1-4 4 0,-1 0-1 0,14 0 4 0,0-4 0 16,-1 1 0-16,14-4 0 0,0-1 2 0,-1-3 1 15,7 0 2-15,7-3-2 0,-7 3-1 0,7-4-4 0,-1 0-8 16,1 1-7-16,6 2-7 0,-6-2-10 0,7 3-6 0,-9 0-8 15,9 0-8-15,-1 0-4 0,-6 0-3 0,6 0-3 0,7 4 1 16,-7-5-2-16,6-2-3 0,2 3 1 0,5 1 2 0,-1-2 0 16,2-3-1-16,5 4-1 0,-5-3-2 0,-1-1-1 15,0 0 0-15,1 5 0 0,-8-5-3 0,1 4 3 0,-1-3 2 16,-5 2 0-16,-8 1 1 0,1 0 0 0,0 0-1 0,-13 4 1 16,-1-1 2-16,1 5-4 0,-7-1-1 0,0 1-1 15,-6-1 0-15,0 0 1 0,-2 1 0 0,2 3-1 0,-13-4 0 16,7 4 0-16,-8-4 1 0,1 4-1 0,-7 0-1 15,-7-3 3-15,1 3-2 0,-7-4 1 0,6 4-2 0,-13-4 2 16,1 4 1-16,0-3 0 0,-7 3 2 0,-7-4-1 0,8 4 1 16,-8-4 3-16,-6 4 0 0,6-3 0 0,-6 3 0 15,0-4-3-15,0 4 0 0,-6-4-1 0,0 1-2 0,-1-1-6 16,0 0-16-16,-6 4-34 0,1-3-53 0,-8 3-58 0,0 3-87 16,1-3-152-16,-1 0-169 0,0 0-240 0,-6 4-113 0,-6 3-38 15,-1 1 8-15,1-1 35 0</inkml:trace>
  <inkml:trace contextRef="#ctx0" brushRef="#br0" timeOffset="64995.94">15747 12261 103 0,'-6'-3'443'0,"6"-1"-96"0,0 0-112 0,-6 1-78 0,6-1-45 31,-7 0-21-31,0 1-8 0,7-1-3 0,-6 0 4 0,-1 1 8 0,1-1 4 0,0 4-4 0,-2-4-2 0,2 1-2 16,0 3-4-16,6-4-1 0,-13 4-1 0,6 0-4 15,1 0-3 1,-7 4 6-16,7-1 5 0,-2 1 7 0,-4 0 7 0,-2 3 12 0,8 4 13 0,-7 0 7 15,0 0 5-15,6 4-3 16,-5-1-5-16,6 1-11 0,-8-4-12 0,8 4-11 16,-1 0-20-16,1 2-15 0,-1-2-10 0,7 4-10 0,0-5-6 0,-7 4-6 15,14 1-3-15,-7-1-6 0,0 1 0 0,7-1-2 16,-1 4-3-16,7-4 0 0,-7 4-1 0,8 0 0 16,-2-1-3-16,8 6-2 0,-7-5-1 0,7 3 0 0,0-3-2 15,-8 4-2-15,15 2-2 0,-9-1 0 0,2-1 1 0,0 3 1 16,6-4-3-16,-7 1 1 0,8 4-1 0,-8-5 2 0,0 4-1 15,1-3-1-15,0-1 0 0,-7 1-4 0,-1 0 3 16,2 0 0-16,-8-4 2 0,1 3 0 0,-1-3 3 0,-6 1 2 0,-6-2 6 16,-1 1 5-16,1-4 5 0,-8 1 10 0,8-1 7 15,-13-4 8-15,6-3 8 0,-6 5 7 0,5-5 3 16,-6-4 3-16,1 0-4 0,-1 0-4 0,1-3-4 0,0 0-6 0,-1-1-4 16,1-3-9-16,5-3-10 0,2-1-5 0,-8 4-4 15,7-7-16-15,7 0-24 0,-8-4-30 0,2 0-38 0,4-5-41 16,8 2-81-16,-6-8-109 0,6-4-101 0,0 0-123 15,0-2-182-15,6-6-76 0,2 1-31 0,-8 4 8 0</inkml:trace>
  <inkml:trace contextRef="#ctx0" brushRef="#br0" timeOffset="65347.4">15259 12807 478 0,'0'0'538'0,"0"4"-123"0,0-4-132 0,0 0-89 15,0 0-56-15,7 0-35 0,-1 0-21 0,0 0-9 0,8 0-4 16,-1-4-5-16,7 4-7 0,-2-3-8 0,9 3-7 0,-1-4-8 16,0 0-7-16,7 4-6 0,-1-3-3 0,1-1-1 0,-1 0-2 15,7 1 2-15,1-1 0 0,-8-3 4 0,1 3 0 16,-1-1 0-16,1 2 2 0,-7 0 3 0,-1-1 8 0,-5 0 1 15,0 4 7-15,-7-4 15 0,0 4 19 0,-7 0 16 0,7-3 18 16,-13 3 16-16,6 0 6 0,2 0 9 0,-8 0-1 16,6 0-12-16,-6 0-17 0,0 0-19 0,0 0-17 0,0 0-21 15,0 0-15-15,0 0-11 0,0 0-10 0,0 3-8 0,0-3-3 16,0 0-1-16,0 0-4 0,0 0-2 0,0 0-7 0,0 4-19 16,0-4-52-16,0 0-85 0,0 4-94 0,0-4-107 15,0 0-199-15,-6 0-119 0,6 0-77 0,0 4-38 0</inkml:trace>
  <inkml:trace contextRef="#ctx0" brushRef="#br0" timeOffset="66143.21">19245 11657 170 0,'-6'0'465'0,"6"4"-111"0,-14-4-118 0,14 0-75 0,-13 0-36 16,7 3-12-16,-1-3-1 0,1 0 9 0,-1 4 14 0,1-4 19 15,0 0 18-15,-2 4 15 0,8-4 9 0,-6 0 1 16,6 3-1-16,-6-3-10 0,6 0-15 0,0 0-24 0,-7 4-22 16,7-4-29-16,0 0-24 0,0 0-21 0,0 3-15 0,0-3-9 15,0 4-4-15,7 0-2 0,-7-1-1 0,0-3 2 16,6 4-1-16,0 0 2 0,2-1 2 0,4-3 1 15,1 0-3-15,7 0 0 0,0 0-1 0,6 0-3 0,-1-3 0 16,1 3-4-16,0-4-3 0,1 4-1 0,-1-4-1 0,0 4 0 16,-1-3-2-16,9-1-1 0,-15 4-4 0,7 0 1 0,-6-4-1 15,5 4-1-15,-5 0-1 0,-6 0 1 0,-2-3-1 0,8 3 0 16,-14 0 1-16,1 0 4 0,-1 0 6 0,0 0 4 16,-6 0 7-16,0 0 4 0,0 0 6 0,0 0 1 0,0 0 2 15,0 0-4-15,0 0-7 0,-6 0-5 0,0 0-6 0,-1 0-8 16,7 0-9-16,-13 0-14 0,6 0-23 0,1 3-35 15,0-3-71-15,0 0-84 0,-2 4-72 0,2-4-64 0,-7 0-63 16,6 0-69-16,1 0-89 0,-1 0-92 0,1 4 1 0</inkml:trace>
  <inkml:trace contextRef="#ctx0" brushRef="#br0" timeOffset="66413.39">19310 11862 278 0,'-6'7'433'16,"-1"-3"-115"-16,0 3-107 0,1-3-62 0,6-1-33 0,-7 1-18 0,7-4-6 0,-6 3-2 0,6 1-1 0,6-4-2 15,-6 5-2-15,7-5-2 0,-1 3-4 0,8-3-5 0,-2 0-3 16,2 0-5-16,5 0-6 0,1 0-3 0,0 0-5 16,5-3-5-16,-5 3-1 0,12-5 2 0,-12 1 9 0,13 1 11 15,-7 3 11-15,-1-4 12 0,-5 1 9 0,6-1 13 16,-6 4 10-16,-1 0 6 0,-5-4-5 0,-2 4-7 0,1 0-10 16,0-3-9-16,-6 3-8 0,-1 0-13 0,1 0-12 0,0 0-12 31,-7 0-10-31,0 0-4 0,0 0-8 0,6 0-4 0,-6 0-6 15,0 0-5-15,0 0-3 0,0 0-5 0,0 0-2 16,0 0-3-16,0 0-2 0,0 0-1 0,0 0-3 0,0 0-16 16,0 7-50-16,0-7-89 0,-6 7-95 0,6-3-107 0,0-1-196 15,0 1-121-15,-7 1-84 0,7-2-41 0</inkml:trace>
  <inkml:trace contextRef="#ctx0" brushRef="#br0" timeOffset="67050.79">21681 10448 459 0,'-7'-4'556'0,"1"0"-136"0,-1 4-140 16,0-3-69-16,1-1-24 0,0 0 1 0,0 4 9 0,-2-3 12 15,8 3 6-15,-6 0-2 0,6 0-11 0,0 0-25 16,0 0-30-16,0 3-37 0,-6 1-30 0,6 7-17 0,6-4-8 15,-6 4-1-15,0 8-1 0,6-4 1 0,2 2-1 0,-2 6 2 16,6 2 1-16,-5 1-3 0,6-1-4 0,0 2-7 16,1 2 1-16,-2 0-1 0,1 0 0 0,0 5-2 0,0-5-4 15,1 4 6-15,-2-4-5 0,8 0 1 0,-7 1-2 0,0-1-3 16,0-4-3-16,0 5-4 0,0-8-2 0,0 4-5 16,0-4-1-16,0-1 1 0,-7-2-1 0,2-5 0 0,-2 1 1 15,0-4-1-15,0-4 2 0,-6 0 4 0,7-3 6 0,-7 3 3 16,7-7 2-16,-7 4 3 0,0-1-1 0,0-3 0 0,0 0-3 15,0 0-5-15,0 0-9 0,0-3-23 0,0-1-36 16,-7 1-40-16,7-1-56 0,0-3-115 0,0-1-123 0,0 2-112 16,7-6-173-16,-1 1-108 0,-6 0-67 0,7 0-18 0,-7 0 20 15</inkml:trace>
  <inkml:trace contextRef="#ctx0" brushRef="#br0" timeOffset="67655.83">20938 11598 532 0,'-20'0'493'0,"2"4"-157"0,4-1-120 0,1 1-62 15,0-4-25-15,0 5-1 0,7-5 15 0,0 3 25 0,-2-3 24 16,2 3 19-16,6-3 12 0,-6 0-2 0,6 4-9 0,0-4-16 16,0 0-22-16,-7 0-24 0,7 0-21 0,0 0-22 0,0 0-15 15,0 0-11-15,0 0-11 0,0 4-9 0,0-4-6 16,0 0-2-16,0 0-1 0,7 4 4 0,-7-4-1 0,6 3-1 15,0-3 4-15,2 4 4 0,-2-1 5 0,6 1 3 0,2-4 2 16,-1 3 2-16,7-3 4 0,5 4 2 0,-5-4-1 16,6 0-6-16,0 4-6 0,7-4-7 0,-1 0-5 0,1 0-5 15,5 0-5-15,-5 0-3 0,7-4-3 0,5 4 0 0,1-4 1 16,5 1-1-16,2-1 1 0,-1 1 1 0,0-4-3 0,6-1-3 16,7 4-3-16,-6-2-2 0,6-3-4 0,0 2-2 15,-6 0-6-15,13-1-4 0,-7 1-3 0,0 3-1 0,6-3-3 16,8 0 1-16,-8 0-1 0,8-1 0 0,5 5 3 0,1-5 10 15,12 1 14-15,1 0 9 0,7-1 7 0,12-3 2 16,7 1 4-16,12 2 0 0,1 0-3 0,20-3-10 0,-1 4-9 16,6 0-5-16,7 0-5 0,7-1-3 0,13 5-1 0,0-1-4 15,7 0-3-15,-1 4 2 0,7-3-2 0,6-1-4 0,-6 4-3 16,7-4-2-16,-8 1-2 0,-5-1 0 0,-7 0 5 16,-7-3-3-16,-6 0 0 0,-7-1-1 0,-6-2-1 0,-13-1 1 15,-6 0-1-15,-8 0 2 0,-12-4-4 0,-13 4-2 0,-20-4 0 16,-6 4 0-16,-14 0 1 0,-12 4 1 0,-14-4-1 15,-12 4-1-15,-7-1-1 0,-13 5-8 0,-6-5-15 0,-14 1-27 16,-6 3-44-16,-6 1-60 0,-15-1-62 0,-11 4-60 16,-14 4-122-16,1-4-130 0,-14 0-139 15,-6 3-203-15,0-3-86 0,-7 4-7 0,7 3 28 0</inkml:trace>
  <inkml:trace contextRef="#ctx0" brushRef="#br0" timeOffset="68960.79">21198 12968 219 0,'-12'-7'569'16,"-2"3"-64"-16,8 1-153 0,0-1-87 0,-1 0-33 0,1 4-5 16,-1-3 3-16,7-1 2 0,0 0 1 0,0 4-10 15,-7 0-21-15,7-3-37 0,0 3-42 0,0 3-40 0,7 1-35 16,-7 0-22-16,7 3-12 0,-1 4-4 0,1 0-5 0,5 4 1 16,-5-1-2-16,6 4 6 0,1 1 3 0,-2 3 6 15,1 0 5-15,0 0 0 0,0 4 4 0,1-5 3 0,5 1 0 16,-6 1-4-16,0-1-1 0,0 0-6 0,0-4-5 0,0-4 0 15,0 1 3-15,0 0-1 0,-7-5 3 0,8 1 2 0,-8-6 3 16,0 1 10-16,2-1 15 0,-8-2 13 0,6-3 11 16,-6 0 9-16,6-3 9 0,1-8 5 0,-1-1 7 15,1-2 4-15,-7-5 1 0,6-3-4 0,-6-4-7 0,7 1-1 16,-7-5-3-16,-7-2-1 0,7-1-6 0,0 0-11 0,-6-3-11 16,-1-1-9-16,1 0-7 0,-7 0-8 0,7-3-7 0,-8 3-11 15,1-3-3-15,0 0-6 0,-6-4-4 0,5 4-2 16,2-1-2-16,-8 0-3 0,7 9-2 0,0-1 3 0,0 3-1 15,-1 5 0-15,8 3 1 0,0 4-1 0,-1 7 1 0,1-3-1 16,6 6 0-16,0-3-2 0,0 7 0 0,0-3-1 16,13 0 0-16,-7-1-1 0,14 5 0 0,0-5-1 0,-1 4 2 15,7-3 0-15,7 0-2 0,-1 4-1 0,1-5-2 0,5 1 3 16,2 0 0-16,-1 2 0 0,0-2-1 0,7 0 0 0,-1-4 1 16,-6 4 2-16,7-1 0 0,-1 1-1 0,1-4 1 15,-7 4 0-15,0-1-1 0,1 1 0 0,-14 0 0 0,-1-1 1 16,-5 5 0-16,0-1 0 0,-8 0 1 0,-5 1 0 0,6-1 0 15,-6 4 0-15,-7 0 2 0,6 0 0 0,-6 0-1 16,6-3 0-16,-6 3 0 0,0 0-1 0,0 0-1 0,0 0 1 31,0 0 0-31,0-4-2 0,0 4 0 0,0 0-1 0,0 0-8 16,0 0-13-16,0 0-22 0,0 0-34 0,0 0-42 0,-6 0-41 16,0 4-44-16,6-1-80 0,-7 1-103 0,1-1-88 15,-1 1-90-15,7 3-161 0,-7-3-75 0,1 3-33 0,6 1-1 16</inkml:trace>
  <inkml:trace contextRef="#ctx0" brushRef="#br0" timeOffset="69693.72">21713 12683 399 0,'0'-4'423'0,"-6"0"-120"0,6 1-98 0,-6-1-52 16,6 4-23-16,0-4 1 0,-8 4 10 0,8-3 18 0,0-1 18 15,0 0 3-15,8 1-7 0,-8-1-16 0,0 0-15 0,6-3-15 16,-6 0-12-16,6 0-10 0,0-2-10 0,1 2-2 15,6 0 3-15,-6 0 5 0,-1-4 4 0,8 8-3 0,-8-5-8 16,7 1-10-16,0-1-9 0,0 5-17 0,-7-1-6 0,14-3-6 16,-7 7-11-16,0 0-7 0,0 0-7 0,7 0-7 15,-8 3-2-15,2 5 2 0,-2 0-5 0,2-2-5 0,-8 6-1 16,1 2-3-16,-1 0 1 0,0 2 0 0,-6 2-1 16,0 0 2-16,-6 4 0 0,0 0-1 0,-1 4 0 0,-6-1 2 15,0 1 0-15,-7 0 2 0,8-1-1 0,-15-3-1 0,8 4-1 16,-7-3 4-16,6 2-1 0,-6-4-2 0,0-2 0 15,7-5 1-15,-7 1 2 0,6-4 2 0,1 0 2 0,5-4 1 16,2 0 3-16,-2-3 7 0,2-4-1 0,5 0 2 0,0-4 0 16,1 1 0-16,-1-5-3 0,1 1-1 0,6-4-4 15,0 0-4-15,0 0-2 0,6-3-2 0,1-1-3 0,-1 4-1 0,1-3-2 16,6 3 0-16,1-3-3 0,-8 5 2 16,6-2 1-16,2 4 1 0,-1 3 1 0,-1-3 0 0,2 3 3 0,5 4 0 15,-6 0 0-15,0 4-4 0,1 3-1 0,5-3 0 0,-6 7 0 16,6-4 0-16,-5 8-2 0,5-4 1 0,-6 0 3 15,7 4 0-15,-1-1-1 0,1 1 0 0,-1 0 2 0,1-4-3 16,0 3 0-16,-2 1-1 0,9-1-2 0,-7 1 0 16,-2-3 3-16,2-2 0 0,7 1-3 0,-8-3-3 0,0 3-11 15,1-4-27-15,-1 0-65 0,1-3-101 0,0 3-100 0,-1-7-126 16,-5 0-214-16,12 0-109 0,-7-7-56 0,7 3-9 0</inkml:trace>
  <inkml:trace contextRef="#ctx0" brushRef="#br0" timeOffset="70425.39">22847 12565 130 0,'0'-3'528'0,"-7"0"-84"16,7-2-128-16,0 2-94 0,0 3-52 0,-7-4-27 0,7-3-11 15,0 7 0-15,0-8 2 0,0 5-5 0,0 3-11 16,7-7-15-16,-7 2-18 0,7 5-14 0,-1-3-16 0,0 0-16 0,1-1-8 16,0 4-6-16,5 0-3 0,-5 0-2 0,6 0-1 0,0 4 1 15,-7-1 5-15,8 5 4 0,-2 2 3 0,-5 1 8 16,0 5 10-16,-1-2 7 0,7 0 3 0,-7 4 0 15,-6 5-1-15,8-1-7 0,-2 0-1 0,-6 0-9 0,6 3-10 16,-6-3-8-16,0-1-7 0,6 6-4 0,-6-5 0 0,0-4 2 16,0 0 3-16,0 1 9 0,0-5 10 0,-6-3 9 15,6 4 9-15,0-7 11 0,0-1 9 0,0 0 7 0,0-3 1 16,0-4-2-16,0 3-7 0,0-6-7 0,0-1-7 0,0 1-9 16,0-5-12-16,0-3-11 0,0-4-9 0,6 4-6 0,-6-3-4 15,0-5-2-15,8 5-3 0,-2-4 0 0,0-1 1 16,1-3-1-16,-1 4 1 0,1-1-2 0,0-3 0 0,5 4 0 15,-6 0 0-15,2 3-1 0,-2 1 3 0,0-1-2 0,8 4-1 16,-8-1 1-16,1 5-1 0,-1 0 0 0,-6 0-1 16,6 3-1-16,1 1-1 0,0-1 0 0,5 4 0 0,-5 0 0 15,0 4-1-15,-1-1 4 0,7 4-1 0,-7 1-1 0,1 2-1 16,0 6 1-16,5-5-1 0,-4 3 0 0,-2 5-1 0,0-5-1 16,1 5 2-16,-1-1 0 0,8 0 1 0,-8 3 0 15,0-1 0-15,0 2 0 0,2-4 2 0,-2 4-2 16,7-4-1-16,-7 0 0 0,1 2-2 0,0-3 2 0,5 1 0 15,-5-3 0-15,0-4-2 0,5 4 0 0,2-8 3 0,-8 4 0 16,7-4-2-16,-7 1-7 0,8-5-13 0,-8 1-17 0,8-1-38 16,-8-3-88-16,7-3-100 0,-7-1-101 0,1-3-152 15,-1-4-166-15,1 0-93 0,-7 0-38 0,0 4 7 0</inkml:trace>
  <inkml:trace contextRef="#ctx0" brushRef="#br0" timeOffset="71827.67">23882 12462 236 0,'0'4'440'0,"0"-4"-110"0,-7 0-112 16,7-4-77-16,0 4-40 0,7-3-23 0,-7 3-12 0,0-4-6 31,7 4-2-31,-1-3-4 0,7-1-4 0,0 0-4 16,-6 1-6-16,13-1-1 0,-8-3-1 0,8 4-1 0,-1-5 3 15,1 0 1-15,0 1 1 0,5 0 1 0,-5-4 5 0,0 4 9 16,-1-1 18-16,7 1 19 0,-6 0 24 0,-1 0 18 16,-6 3 18-16,0-4 11 0,1 5 11 0,-8 3 3 0,0-3-7 15,-6-1-10-15,6 4-18 0,-6-5-15 0,0 5-16 0,-6 0-6 16,6 0-21-16,-6 5-17 0,0-1-16 0,-8-1-14 15,8 4-11-15,-7 4-8 0,-1-4-6 0,2 8-11 0,-2-4 1 16,-5 7 2-16,6 0-1 0,-6 4 2 0,-1 0 0 0,0 1 0 16,7 2 0-16,-7-3 2 0,8 4-2 0,-8-1 0 0,1 0-3 15,5 2-1-15,2-2-1 0,-8-3 1 0,7 4-2 16,0-4 1-16,6-4-2 0,-5 1 0 0,5-5 0 16,0 1 0-16,1-4 1 0,6 0 0 0,0-7 0 0,-6 3-1 15,6-4 3-15,6 1 2 0,-6-4 1 0,6 0 1 0,1-4 0 16,6-3 2-16,0 0 0 0,0-4 2 0,0-4-1 0,7-3 2 15,-1-1 0-15,-6 1 2 0,6-4 0 0,-5 4 0 16,-2-4 1-16,2 0 2 0,-1 4 4 0,0 0 3 0,-6-1 2 16,-1 4 4-16,0 1 3 0,-6 0 8 0,6 2 6 0,-6 5 0 15,0-4-1-15,8 4-4 0,-8-1-4 0,0 5-5 16,0-1-6-16,0 0-8 0,0 1-8 0,0 3-4 0,0-4-3 16,0 4-3-16,0-4-3 0,6 4-3 0,-6 4 0 0,0 0-1 15,0 3 1-15,6 0 0 0,-6 1-1 0,7 2 2 0,-1 1 0 16,1 5 3-16,0-6-1 0,-1 8 2 0,0 0-1 15,1 1 0-15,0-1 1 0,5 4 0 0,-5-3 1 0,0 3 0 16,-1-4 1-16,1 3-1 0,-1-3 1 0,8 5 0 0,-8-4-8 16,0-1 3-16,0 0 1 0,2-3-2 0,-2-1-3 15,0 1-11-15,1-4-13 0,-7-3-20 0,6-2-16 0,1 2-32 16,-7-4-58-16,7 0-98 0,-1-4-98 0,6-8-102 0,-4 0-148 16,11-1-131-16,-6-7-65 0,6-2-21 0</inkml:trace>
  <inkml:trace contextRef="#ctx0" brushRef="#br0" timeOffset="72496.35">24833 12221 224 0,'0'0'521'0,"0"4"-125"0,0-1-144 0,-7 1-101 0,7 3-58 15,0 4-35-15,0 0-16 0,7 4-5 0,-7 0-3 0,7-1 0 16,-1 4-1-16,0 1-2 0,1-1 1 0,-1 4 0 0,1-3 0 16,6-1 0-16,-7 4 1 0,1-4 3 0,0-3 3 15,5 3 1-15,-5 1 4 0,0-5 7 0,-1 1 10 0,1-1 8 16,-7-3 5-16,6 4 9 0,-6-4 18 0,0 0 18 0,0-4 15 15,0 0 11-15,0 1 6 0,0 0 9 0,-6-5 1 0,6 1-2 16,-7-1-14-16,1 1-18 0,-1 0-19 0,0-1-18 16,1-3-17-16,0 0-13 0,-1 4-14 0,0-4-22 15,1 0-2-15,0 0-3 0,-1 4-2 0,0-4-2 0,1 3-4 32,-1-3-3-32,-5 4 0 0,5 0 11 0,-6-1-7 0,7 5-5 15,-2 3-1-15,-4-4-2 0,5 4 4 0,-6 4-2 0,7-5-3 16,-1 1 1-16,1 3-1 0,0-2-1 0,-2 3-1 15,2-4 0-15,6 4-5 0,0-4 3 0,0-1-1 0,0 1 0 16,6 0 0-16,2-3 3 0,-2-1-1 0,0-3 0 0,1-1 3 16,6-3-2-16,-7 0 4 0,7 0 0 0,1-3 2 15,-2-1-2-15,2-3 0 0,-2-1 0 0,1 1-2 0,-6-4 2 16,6 0-4-16,0 0 1 0,-6 0-2 0,-1-3 4 0,0 3 3 16,1-4 2-16,0 0 5 0,-7 0 3 0,0 1 3 0,6-1 5 15,-6 4 3-15,0 0 2 0,0 0 3 0,-6 0 0 16,6 4 1-16,0 0 4 0,-7-1-1 0,7 5 0 0,0-1-4 15,-7 1-1-15,7-1-6 0,0 4-6 0,0 0-7 0,-6 0-4 16,6 0-5-16,0 7-2 0,0-3-4 0,0 3 1 16,0 4-1-16,0-4 1 0,0 4 0 0,6 4 0 0,-6-4 1 15,7 0 0-15,0 4 0 0,-7-5 0 0,6 5 1 0,1-5 3 16,5 6-2-16,-4-5 0 0,4 4-1 0,-6-4 1 0,8-4 0 16,-1 4-2-16,-1-4-3 0,2 0-6 0,-2 1-5 15,2-1-10-15,-1-3-10 0,0-1-12 0,6-3-13 0,-5 0-13 16,-2 0-19-16,1-7-35 0,1 3-68 0,-2-3-78 15,2-4-76-15,-2 0-91 0,2-7-156 0,-1 3-117 0,-1-3-60 16,2-1-6-16</inkml:trace>
  <inkml:trace contextRef="#ctx0" brushRef="#br0" timeOffset="72832.25">25080 12104 524 0,'-13'-11'736'0,"7"0"17"0,0 0-164 16,-2 0-181-16,8 0-135 0,8 3-98 0,-2 1-64 15,0-4-35-15,7 4-19 0,7 3-14 0,0 1-9 0,5-1-13 16,-5 4-7-16,0 0-5 0,6 4-3 0,-7 3-4 0,-5 0-2 16,4 4 0-16,-10 4 0 0,4 0 0 0,-12 3 3 15,7 0-1-15,-14 4 0 0,1 0 3 0,0 0 1 0,-8 0 0 16,2 0 1-16,-2 4 4 0,1-4 5 0,0-4 8 0,0 4 11 15,1-8 7-15,4 2 7 0,2-6 5 0,0 2 4 16,6-2-2-16,-7-3-1 0,7 1-8 0,0-4-8 0,0 3-5 16,0-3-5-16,7-1-3 0,-1-3-4 0,8 0-1 0,-2 0-3 15,1-3-1-15,0-1-2 0,6-3-2 0,7 3-3 0,-6-4-3 16,7-2-3-16,-1-1-4 0,-1 0-14 0,1-1-28 0,7 1-82 16,-1-3-105-16,1-4-113 0,0-1-191 0,6-3-144 15,-7 4-95-15,1 0-47 0,-7 0-5 0</inkml:trace>
  <inkml:trace contextRef="#ctx0" brushRef="#br0" timeOffset="73564.55">25992 12185 83 0,'-6'-12'543'0,"-8"1"-61"0,8 0-128 16,0 0-84-16,-8 4-22 0,8 0 11 0,-1-1 16 16,1 1 15-16,0 3 9 0,-1-3-2 0,0 4-25 0,7-1-38 15,-6 0-50-15,6 4-53 0,0-3-46 0,-6 3-32 0,6 0-22 16,0 0-12-16,6 3-8 0,-6 1-4 0,0 3-1 0,6 4-2 16,1 0-2-16,0 7 4 0,-1 1 1 0,0 2 0 15,7 6 2-15,-6-2-1 0,6 4 1 0,1 4 0 16,-2 1 5-16,1-2-6 0,0 1 3 0,6 4-1 0,1-1-1 0,0-2 1 15,-1-2-2-15,1 1-1 0,0 0-2 0,-1-7-1 16,1 0 1-16,0-1-3 0,-2-6 2 0,-4-1-2 16,5-3 1-16,-5-1 4 0,4-7 5 0,-4 1 10 0,-1-5 14 15,7-3 17-15,-8-3 13 0,2-9 13 0,5 2 13 0,-6-9 14 16,6-2 10-16,-5-5 1 0,5-3 4 0,-6-5-2 0,0-2 1 16,0-1 4-16,0-3-1 0,-7 0-6 0,1-1-8 15,0 1-5-15,-7 1-9 0,0-6-12 0,0 5-11 0,0-4-13 16,-7 3-14-16,7 5-9 0,-7 3-9 0,1 0-5 0,0 3-11 15,6 5-4-15,-7 7-4 0,7-1-4 0,-7 5-12 0,7 3-18 16,0 3-24-16,0 1-27 0,0 7-36 0,0 0-43 16,7 4-44-16,0 3-40 0,-1 3-56 0,7 2-104 0,0 6-93 15,7-3-111-15,-7 3-191 0,13 0-68 0,-7 5-20 0,7-1 5 16</inkml:trace>
  <inkml:trace contextRef="#ctx0" brushRef="#br0" timeOffset="74028.18">26949 12734 210 0,'-6'-4'567'0,"0"1"-68"0,-8 3-131 0,8 0-91 16,0-4-41-16,-8 4-14 0,8 4-6 0,-7-1 1 0,0 1-2 15,0 3-11-15,-7 0-26 0,7 7-29 0,0 2-30 0,0-1-24 16,1 3-19-16,-8-3-14 0,13 3-10 0,-6 4-5 0,7-8-7 16,-1 6-8-16,1-3-7 0,6 1-8 0,0-3-4 15,0 0-4-15,6-1 0 0,1 1-3 0,-1-4-1 0,1 0-1 16,6 0 2-16,-7-8 1 0,8 1-3 0,5-4-3 0,-6-4 2 15,0 1 0-15,7-5 0 0,-8 1 2 0,2-7-1 16,5 3 4-16,-13-4 5 0,8 0 8 0,-2 4 5 16,-5-3 4-16,0-1 3 0,-7 1 3 0,0-1 4 0,6 4 1 0,-6-4 0 15,-6 4-4-15,6 0 0 0,0 0 0 0,0 4-1 0,-7 0-2 16,7-1-1-16,-7 5 0 0,7-1-3 0,0 0-4 16,-6 4-6-16,6-3-5 0,0 3-4 0,0 0-4 0,0 0-3 15,-6 3-5-15,6 1 1 0,0 3-1 0,0 4 0 16,0-3 1-16,0 2-2 0,6 1-1 0,-6 0 1 0,6 0 2 15,-6 4-2-15,7-4-2 0,0 0-1 0,-1 0-5 16,0 0-7-16,7 0-11 0,-6-4-17 0,6 4-20 0,1-7-55 16,-8 3-84-16,6-3-85 0,2 0-77 0,-1-8-93 0,-1 4-160 15,8-4-100-15,-6 1-54 0,-8-5 15 0</inkml:trace>
  <inkml:trace contextRef="#ctx0" brushRef="#br0" timeOffset="74362.03">27099 12771 88 0,'-6'-4'596'0,"0"-1"-13"16,-2-1-143-16,8 6-126 0,0-4-80 0,-6 0-52 0,6 4-34 16,0 0-24-16,6 0-16 0,-6 0-18 0,0 4-22 0,8 3-26 15,-2 1-19-15,0-1-11 0,7 4-5 0,-6 4-3 16,0-4-1-16,5 4-3 0,-5 3 0 0,0-4 1 0,5 5-1 16,-5-1 0-16,6-4 0 0,-6 5 0 0,-1-4 0 0,8-1 0 15,-8 1 1-15,0-4-1 0,0 0 2 0,1 0 3 0,0-7 7 16,-1 3 16-16,1-7 28 0,-7 0 29 0,6 0 24 15,0-4 20-15,2-3 18 0,-2 0 13 0,-6-4 2 16,6 0-8-16,-6 0-20 0,6-4-24 0,1 0-17 0,-7 1-14 0,7-1-13 16,-1-3-10-16,-6 3-6 0,7 0-5 0,-7-3-3 15,0 7-5-15,6-3-8 0,-6 3-4 0,0 0-7 0,7 0-5 16,-7 3-5-16,0-4-4 0,0 9-8 0,0 0-10 16,0-1-19-16,0 0-20 0,0 4-38 0,7 0-80 0,-7-4-91 15,0 4-82-15,6 0-86 0,0 0-121 0,0 4-154 0,2-4-76 16,-2 4-13-1</inkml:trace>
  <inkml:trace contextRef="#ctx0" brushRef="#br0" timeOffset="75061">27536 12708 248 0,'-7'0'413'31,"7"4"-119"-31,-6-4-112 0,6 3-73 0,-7-3-43 0,7 4-21 16,0 0-11-16,-7 0-5 0,7-4-2 0,0 3-3 16,0 1-4-16,0-1-2 0,0 1-3 0,0-1-2 0,0-3 0 15,0 4 3-15,-6-4 1 0,6 4 8 0,0-4 7 0,0 0 12 16,0 0 15-16,0 0 16 0,0 0 18 0,0 0 19 15,0 0 19-15,0 0 19 0,0 0 17 0,0 0 14 0,0 0 9 16,0 0 1-16,0 0-4 0,0 0-12 0,0-4-16 0,0 4-21 16,-6 0-23-16,6 0-25 0,0-4-25 0,0 4-18 0,-7 0-15 15,7 0-9-15,-7 0-9 0,1 4-5 0,6-4-2 16,-6 4-4-16,-1-4-1 0,7 4 0 0,-6-1-1 0,-1 0-1 16,7 6 0-16,-7-2 0 0,1 4 0 0,0-4 1 0,-2 4 1 15,2 0-2-15,0 0-1 0,0 0-1 0,-1 0 2 16,7 0 0-16,0 0 0 0,-7 0-3 0,7 0 0 15,7 0 2-15,-7-3 1 0,0-1 1 0,7 0-1 0,-1 0-1 16,-6 1 0-16,6-5 2 0,8-3 1 0,-8 4 1 0,0-4-1 16,8-4 1-16,-8 1 1 0,7-1-3 0,-7-3 5 0,8 0 0 15,-8-4 3-15,0 0 6 0,1-1 8 0,0 1 5 16,-1 0 5-16,1 0 7 0,-7 0-1 0,6-3 4 0,-6 3 1 16,0 0-2-16,0 0 0 0,0 0-2 0,7 0-1 0,-7 4 1 15,0-2 0-15,0 3-3 0,0-2-4 16,0 4-5-16,0 1-5 0,0-1-8 0,0 4-4 0,0 0-6 0,6 0-3 15,-6 4-4-15,7-1-1 0,-1 5 0 0,0-1-1 0,2 5 2 16,4-1 0-16,-5 3 1 0,6 1 3 0,-6 3 1 0,5 0-1 16,2 1 1-16,-8 3 0 0,14-1 1 0,-7 5-1 15,-1-4 0-15,2 4-2 0,-2-4 1 0,2 0 0 16,-1 4-1-16,-1-8 1 0,-5 4-1 0,0 0-1 0,-1-4 1 16,-6 0-1-16,0-3 0 0,0-1 0 0,-6 2 3 0,-1-5 1 15,-6-4 1-15,0 0 2 0,0 1 2 0,-6-5 4 0,-1 0 6 16,7 2 5-16,-7-5 8 0,0 3 6 0,8-3 7 15,-8-3 8-15,7 3 8 0,1 0 0 0,-2 0 0 0,8-5-2 16,-7 2-8-16,6 0-8 0,1 3-7 0,6-4-9 0,-7 0-11 16,7 1-9-16,-6 3-25 0,6-4-33 0,6 0-40 15,-6-3-57-15,13 0-119 0,0-5-126 0,0-2-148 0,13-1-214 16,1-3-94-16,-1-4-38 0,6 4 3 0</inkml:trace>
  <inkml:trace contextRef="#ctx0" brushRef="#br0" timeOffset="75190.39">28207 12815 438 0,'0'-8'857'0,"6"1"24"0,-6 0 31 16,0-1-199-16,0 1-220 0,0 3-164 0,-6-3-93 0,6 2-56 15,-7 2-34-15,7 0-27 0,-7-1-52 0,7 0-73 0,0 0-76 16,-6 1-141-16,6-1-155 0,0 4-204 0,0-3-172 16,0-4-120-16,-7 3-44 0,7-4 1 0</inkml:trace>
  <inkml:trace contextRef="#ctx0" brushRef="#br0" timeOffset="75523.56">29255 11173 534 0,'-6'0'829'0,"0"3"13"16,-2-3-25-16,2 0-255 0,0 4-232 0,-1-4-152 16,0 5-133-16,-6-2-175 0,1-3-181 0,-2 4-255 0,-12-4-144 15,7 0-75-15,-13 0-44 0</inkml:trace>
  <inkml:trace contextRef="#ctx0" brushRef="#br0" timeOffset="148242.63">5073 14339 280 0,'0'0'239'0,"0"0"-88"16,7 0-64-16,-7 0-35 0,0 0-19 0,0 0-7 0,0 0-5 15,0 3 1-15,0-3 2 0,0 0 2 0,0 0 0 0,0 0 1 16,0 0-2-16,0 0-1 0,0 4 1 0,0-4 0 16,0 0 5-16,0 0 3 0,0 4 2 0,0-4 7 15,0 3 2-15,0-3 4 0,0 0 7 0,0 0 6 0,-7 0 7 16,7 4 13-16,0-4 22 0,0 0 25 0,0 0 38 0,0 4 42 15,0-4 36-15,0 0 26 0,0 0 11 0,0 0-2 16,0 0-17-16,0 0-24 0,-6 0-37 0,6 0-40 0,0 0-40 16,0 0-32-16,0 3-19 0,0-3-9 0,0 0-8 0,0 0-3 15,0 0-3-15,0 0-2 0,0 0-3 0,0 0-3 0,6 0-2 16,-6 0 0-16,7 0 4 0,5-3 5 0,8 3 3 16,0-4 6-16,5 0 1 0,1 1 4 0,7-5-2 0,7 2-2 15,5-3-6-15,1-2-4 0,-1 0-5 0,7 0-4 16,0 0-5-16,7 1 0 0,-7-5-6 0,7 4-4 0,-1 0-2 0,-5 0-6 15,5-4-4-15,-6 8-3 0,7-4-4 0,-13 3 1 16,5 1-1-16,-11 0 0 0,-1 0-2 0,0 3-1 0,-13 0 0 0,0 1 2 16,0-1 0-16,-7 4-2 0,-5-3 2 0,-2 3 3 15,-5 0 5-15,-1 0 4 0,1-4 7 0,-7 4 2 0,7 0 4 16,-7 0 3-16,0 0-2 0,0 0-3 0,0 0-11 0,-7 0-27 16,0 0-38-16,1 0-46 0,-1 0-45 0,1 0-52 15,0 0-108-15,-8 0-117 0,8 0-110 0,-1-4-177 0,7 0-95 16,-6-3-42-16,-1 3-10 0,1 1 20 0</inkml:trace>
  <inkml:trace contextRef="#ctx0" brushRef="#br0" timeOffset="148650.77">5835 14283 534 0,'-7'0'510'16,"7"0"-126"-16,-6 0-96 0,0 4-46 0,6-4-13 0,-7 4 6 15,0-1 10-15,-6 5 14 0,7-5 4 0,-8 5-5 0,2-1-21 16,-2 0-37-16,-5 5-44 0,6-5-38 0,0 8-31 16,-7-1-19-16,1 1-8 0,-7 3-8 0,6 0-1 0,1 4 1 15,-1 4 0-15,-6 0 1 0,7 3-1 0,-7 0 5 0,6 4 5 31,0 4 7-31,1 0 3 0,0 3 7 0,0 0 11 0,5 4 9 16,1 0 5-16,0 4 1 0,0-4-1 0,7 0-2 16,6 3 1-16,0-3-4 0,0 0-10 0,6 1-9 15,1-2-3-15,5-3-5 0,8 1-1 0,0-5-4 0,6-2-3 0,-1-2-2 16,8 1-1-16,0-7 1 0,0-1 0 0,6-2-3 0,-1-1-5 16,1-4-4-16,1-3-6 0,-1-5-4 0,0 1-8 15,-7-3-4-15,8-5-6 0,-7 5-4 0,5-8-5 0,-5 0-3 16,-1-4-1-16,1 0-5 0,-1 1-16 0,1-5-33 0,-1 1-45 15,-5-4-61-15,5 0-67 0,1 0-59 0,-1 0-99 16,1-3-132-16,-1-5-117 0,1 1-145 0,-1-1-113 0,8 1-40 16,-8 0 10-16,-5 0 25 0</inkml:trace>
  <inkml:trace contextRef="#ctx0" brushRef="#br0" timeOffset="149002.9">7262 14918 10 0,'-14'0'801'0,"8"-5"19"0,-7 5 11 0,7-3-146 15,-2 3-194-15,2 0-192 0,6 0-116 0,-6 0-62 16,-1 0-29-16,7 3-15 0,0-3-7 0,0 0-6 0,0 5-6 15,7-5-5-15,-7 0-5 0,6 0 2 0,8 3 4 0,-2-3 3 16,1 0 7-16,7 0 8 0,0-3 7 0,-1 3 1 0,1 0-2 16,6-5-4-16,0 5-9 0,-1-3-7 0,1 0-8 15,7 3-8-15,-7-5-9 0,0 1-8 0,0 1-6 0,1-1-5 16,-1 1-3-16,-1-1-3 0,1 1-2 0,-6-1-2 0,0-3-1 16,-1 7 1-16,1-4-1 0,-8 1-3 0,2-1-7 0,-8 0-18 15,7 4-24-15,-7 0-34 0,-6 0-34 0,8-4-39 0,-8 4-71 16,6 0-103-16,-6-3-102 0,0 3-119 0,-6 3-189 15,-2-3-74-15,2 4-30 0,-7 7 3 0</inkml:trace>
  <inkml:trace contextRef="#ctx0" brushRef="#br0" timeOffset="149242.05">7313 15211 206 0,'-19'10'809'0,"5"-2"11"0,2-1-6 15,6 4-205-15,-1-7-194 0,0-1-171 0,1 1-107 0,6 0-57 16,0-1-30-16,6 1-9 0,1-4-7 0,0 4-2 0,11-4-4 15,2 0-4-15,7-4-4 0,-1 0-2 0,6 1-9 16,1-5-2-16,-1 1-1 0,7-1-4 0,-6 1-1 0,5-4 1 16,-4 1-1-16,-2-1 0 0,7-1 6 0,-6 1-3 0,-7-3-1 15,0 3 4-15,-1 0 5 0,2 0 4 0,-14 3 9 32,6-2 9-32,-5 2 12 0,-8 5 10 0,0-5 7 0,1 4 0 15,0 1-3-15,-7-1-4 0,6 1-14 0,-6 3-24 0,0 0-33 16,0 0-43-16,-6 0-104 0,6 0-135 0,-14 3-159 0,8 1-214 15,0-1-130-15,-1 5-58 0,0-1-20 0</inkml:trace>
  <inkml:trace contextRef="#ctx0" brushRef="#br0" timeOffset="149945.35">10231 13386 378 0,'-6'-7'447'0,"-1"3"-106"0,1-3-82 0,-1 0-21 16,7-1 11-16,-7 5 28 0,1-1 18 0,0 0 14 0,0 1 0 15,-2-2-10-15,2 1-26 0,6 4-50 0,-6-2-52 16,-1 2-55-16,0 0-37 0,1 0-26 0,6 2-15 0,-7 2-10 16,7 1-4-16,-6 2 1 0,6 4 1 0,0 3 6 0,-6 5 6 15,6 3 6-15,6 7 11 0,-6 1 9 0,0 2 3 0,6 9 2 16,1-1 4-16,-1 0 0 0,1 4 7 0,6 0 7 16,-7 0 3-16,8 0 4 0,-2 0 6 0,2 0 6 0,-1-4 1 15,7 4 2-15,-8 0-4 0,1-3-6 0,0-1-5 0,0-4-8 16,1 1-7-16,-2 0-9 0,2-8-6 0,-2 4-8 31,-5-8-7-31,6 1-8 0,-6-4-8 0,5 0-7 0,-12-3-4 16,6-5-6-16,2-3-6 0,-2 0-3 0,-6-4-2 0,6-2-7 15,-6-2-16-15,7 0-26 0,-7 1-39 0,0-4-50 0,0 0-56 16,0 0-55-16,0-7-108 0,7 4-126 0,-7-9-119 16,0 1-151-16,0-4-104 0,0 1-47 0,0-1 3 0,0 4 23 15</inkml:trace>
  <inkml:trace contextRef="#ctx0" brushRef="#br0" timeOffset="150537.25">8603 14778 21 0,'-19'0'532'0,"5"4"-53"16,1-4-157-16,0 7-125 0,0-3-74 0,7 0-40 16,-8 3-20-16,2-3 1 0,5 3 3 0,1-4 5 0,-1 5 7 15,1-5 3-15,-1 5 1 0,7-5-2 0,0 1 3 0,0 0 11 16,0-1 18-16,0 1 18 0,7 0 23 0,-7 0 19 15,6-1 13-15,7 1 6 0,-6-1-7 0,13 1-17 0,-1 0-25 16,0-1-23-16,14 1-29 0,-1-1-25 0,14 1-18 0,0-1-15 16,6-3-9-16,7 4-10 0,-1-4-5 0,8 5-3 0,-1-5-3 15,12-5-2-15,-5 1 0 0,12 1 1 0,1-4 3 16,7 3 2-16,-1-3 2 0,6 0 4 0,7 0 1 0,1-5 3 16,12 1 2-16,-7 0 1 0,14 0 2 0,0-3 5 0,0-1 4 15,7 1 2-15,5-1 2 0,0 0-1 0,14-3-1 16,7 4-2-16,-1-5-4 0,7 4-8 0,0-3-2 0,13 0 3 15,-1-1-6-15,8-3-2 0,-1 1-3 0,7 2-2 0,7-3 2 16,-1 0 7-16,0 4-3 0,7-5-5 0,0 2 1 0,0-1-1 16,0 3 0-16,-7-3 7 0,0 0 4 0,1 1-1 15,-1-2 1-15,0 1 1 0,-5 4 2 0,-8-4 0 0,7 0 1 16,-14 4-1-16,2 0-4 0,-8-5-3 0,-6 5-2 0,-7 0-2 16,-6 3 1-16,-7 1 1 0,-12-1 1 0,-15 4-4 15,-5 0-3-15,-13 0 0 0,-7 0-1 0,-20 3-3 0,-5 4 0 16,-14 2-1-16,-6-2-2 0,-7 0-1 0,-13 0-2 0,-6 4-6 15,-8 0-13-15,-5 4-23 0,-7 4-29 0,-7 3-45 0,-5 0-121 16,-14 3-137-16,-7 4-187 0,-13 1-153 0,-6 3-99 16,-13 0-44-16,-13 4-11 0</inkml:trace>
  <inkml:trace contextRef="#ctx0" brushRef="#br0" timeOffset="151544.42">8219 16233 159 0,'-7'-4'546'0,"0"-3"-75"0,7 3-130 16,-6 0-71-16,0 1-16 0,6-1 8 0,-7-1 12 0,7 3 5 15,0 2 1-15,-6 0-11 0,6 0-21 0,-7 2-39 0,7-4-55 16,0 2-53-16,0-4-39 0,0 4-27 0,0 4-20 0,0-2-9 16,7 3-2-16,-1 2-1 0,1 4 4 0,-1 0-2 15,0 4 4-15,8 3 5 0,-2 0 7 0,8 4-1 0,-7 0-1 32,7 1 2-32,0-2 0 0,-1 5 2 0,1-4-3 0,-1 4-1 15,7-1-3-15,-6 1 0 0,6-1-1 0,-7-2-2 16,7-2-3-16,-6 1-1 0,6 0 0 0,-7-3-2 0,1-1 2 15,0-3 0-15,-1-5 1 0,-6 2 1 0,0-1 2 0,0-4 2 16,-6 0 6-16,-1-2 12 0,0-2 19 0,1 0 23 0,0-3 27 16,-7-3 18-16,0 0 14 0,0-5 7 0,0-7 3 0,-7 1 3 15,0-5-6-15,-5-2-15 0,-2-6-22 0,1-2-18 0,-6 0-11 16,0-4-11-16,-8-3-7 0,1-5-16 0,0-3-14 16,0-3-10-16,-7-1-8 0,1-7-5 0,-1 0-4 0,7-4-2 15,-6 1-1-15,-1 3 0 0,7 0 1 0,1 0-2 0,-2 8 3 16,8 2 4-16,-1 5 2 0,7 3 2 0,0 4-1 0,6 4 1 15,1 3 0-15,0 1-1 0,6 3-3 0,6 0-2 16,0 0-2-16,8 0-2 0,5-4 0 0,7 4 0 0,0-4 1 16,13 5 2-16,1-5-2 0,5 0 0 0,1 4 0 0,5-3 1 15,2 2-1-15,5-2-1 0,1 3 0 0,0 0-3 16,0 3 0-16,-2 1-2 0,-4 4-4 0,-1-1-2 0,-7 4-5 16,1 0-5-16,-1 0-4 0,-5 4-4 0,-7-1-1 15,-1 5 0-15,-6-1-2 0,-7 0-1 0,-5 4 2 0,-1-3 2 0,-1 3 6 16,-4 0 1-16,-2 0 4 0,0 0 2 0,-6 0 6 15,0 0 4-15,0 3 4 0,0-3 2 0,-6 4-1 16,0 0-1-16,-2-1-10 0,2 2-21 0,0-2-31 0,-7 4-36 0,6 0-38 16,0-3-47-16,1 3-87 0,0 2-109 0,-1-3-94 15,0 2-126-15,1 3-143 0,6-1-77 0,-6 1-24 0,-1 0 10 16</inkml:trace>
  <inkml:trace contextRef="#ctx0" brushRef="#br0" timeOffset="152183.5">8890 15877 130 0,'-7'-4'538'0,"7"1"-74"0,-7 0-119 0,1-5-88 0,0 4-49 0,6-3-8 16,-7 0 10-16,0 3 11 0,7-3 5 0,-6-1-5 15,6-3-7-15,0 4-18 0,0 0-21 0,0-4-35 0,0 3-35 16,6-4-27-16,-6 6-17 0,7-5-15 0,6 3-10 0,-7 1-6 16,8 0-3-16,-8 0-4 0,7-1-7 0,7 5-4 0,-8-1-3 15,2 0-3-15,-2 4 0 0,8 0-1 0,-7 4-1 16,7 0 2-16,-8 3 1 0,8 4 6 0,-7 0 1 0,1 3 0 15,-2 6 0-15,2 1 2 0,-2 5 1 0,-5-1-1 0,-1 8-2 16,1 0-6-16,-7 4 4 0,0-1-3 0,0 1 2 16,-7-1-2-16,1 1 4 0,-1 0 0 0,-5-4 3 0,-2 0 5 31,2-4 1-31,-2-3 5 0,1-1 5 0,1 1 3 16,-8-4 5-16,6-3 7 0,-5-1 7 0,6-7 6 0,0 0 8 15,-7 0 5-15,8-4 4 0,-8-3 3 0,7-4-1 0,0 0-4 16,0 0-7-16,-7-4-5 0,7-3-7 0,7-1-11 15,-7 1-7-15,6 0-10 0,1-4-7 0,0 0-6 0,6 1-5 16,0-2-6-16,0 1-5 0,0 3-2 0,6-2-2 0,0 2-2 16,1 1-1-16,0-1 0 0,5 5 0 0,-5-1 0 0,13 4 0 15,-8 0 1-15,8 4 1 0,-1-1 1 0,1 1 3 16,0 3 0-16,6 1 1 0,-1 3-3 0,1-4 2 0,1 4 1 16,-1-1 1-16,0 2 1 0,7-1-1 0,-7 0 1 0,6 0 2 15,-5-4 3-15,-2 1-2 0,8-1-1 0,-8-3-1 16,2 3 1-16,-1-3 1 0,-6-4-1 0,6 3-1 0,-7-6-1 15,7 3 0-15,-13-4 2 0,7 4-1 0,-7-4-1 0,0 1 0 16,-7 3 2-16,0-4 0 0,2 4-1 0,-8 0-4 0,6 0-10 16,-6-4-23-16,0 1-25 0,0 3-29 0,0-4-25 15,0 0-27-15,0 4-44 0,0-3-83 16,-6-1-88-16,6 4-75 0,-8-4-102 0,8 1-167 0,-6 3-83 0,0 0-30 0,-1 0 9 16</inkml:trace>
  <inkml:trace contextRef="#ctx0" brushRef="#br0" timeOffset="154906.61">10348 15540 256 0,'0'0'241'0,"-6"0"-53"0,6 0-50 0,0 0-37 15,0 0-25-15,0 0-19 0,0 0-8 0,0 0-7 0,0 0-5 0,0 0-3 0,0 0-1 16,0 0-5-16,0-3-1 0,0 3-1 0,0 0 0 0,0 0 2 16,0-4 5-16,0 4 3 0,0 0 8 0,0 0 10 0,0 0 9 15,0 0 16-15,0 0 16 0,0-4 25 0,0 4 31 16,0 0 34-16,0 0 28 16,0 0 22-16,-6 0 13 0,6 0 0 0,0 0-10 0,0 0-22 0,0 0-33 0,0 4-39 0,0-4-37 31,0 4-34-31,0-4-25 0,0 3-19 0,0 1-12 0,-8-1-7 15,8 1-5-15,0 7-3 0,0 0 2 0,0 0 3 16,0 7 2-16,0 0 2 0,0 5 1 0,0-1 1 0,8 3 2 16,-8-3 3-16,0 7-2 0,0-4 0 0,6 2 2 0,-6 2 2 15,0 0-1-15,0-3 2 0,0 3 0 0,0-3 1 16,0-4 2-16,6 4-1 0,-6-4 1 0,0-4-2 0,7 0-1 16,-7 0-1-16,0-6 0 0,0-1 0 0,0-1 4 0,0-6 5 15,6 4 6-15,-6-5 12 0,0-3 11 0,0 4 10 0,0-4 13 16,0 0 8-16,0-4 3 0,7 1-2 0,-7-1-7 15,0-7-11-15,0-3-10 0,0-2-8 0,0-2-12 0,0-3-7 16,-7-2-5-16,7 1-5 0,-6-3-2 0,6 0-1 0,-7-5-2 16,1 0-5-16,6 1-1 0,-6 0-6 0,-2-3-2 15,2 1-4-15,0 2-1 0,0-4 0 0,-1 8-1 0,0-4 0 16,7 3-1-16,-6 4 0 0,-1 0 0 0,7 4 0 0,-6 3 1 16,6 4 0-16,0 0 0 0,-7 4-2 0,7-2-1 0,0 7-1 15,0-2-1-15,0 0-2 0,0 0 0 0,0 4-3 16,7 0 0-16,-7 4 3 0,6 0 0 0,-6 0 2 0,7 3 2 15,6 0 1-15,-6 1 1 0,5-1 1 0,2 4 0 16,-2 0 1-16,1 3-1 0,1-3 0 0,4 4 0 0,2 3 0 16,-6-3 1-16,5 7-1 0,1-3 0 0,-1-1 0 0,7 4 0 15,-6 0 0-15,0 0 0 0,-1-1 0 0,7 5 0 16,-6-4 1-16,-1 0-3 0,1 0 1 0,-1-4-1 0,0 1 1 16,1-1 1-16,-7 1-1 0,0-8 1 0,6 3-1 0,-5-3 2 15,-8 0 1-15,7-4-1 0,-6 4 1 16,-1-7 0-16,1 0 0 0,-1-1 2 0,-6 1 3 15,6-4 1-15,-6 0 1 0,0-4 1 0,0 1 3 0,0-5 4 0,-6-3 4 0,6 0 10 16,0-3 5-16,-6-4 3 0,-1-5 7 0,1 1 5 0,-1-3 2 16,1-1 1-16,-1 0-3 0,1 1-6 0,-8-5-2 15,8 1 1-15,-7 0-3 0,6 0-1 0,-5 0-1 0,5-1 1 16,-6 5 2-16,6-1-2 0,-5 0-1 0,-2 4-6 0,8-3-1 16,0 6-3-16,-1 1-3 0,1-1-4 0,-1 5-3 15,0 3-4-15,1-1-3 0,6 2-2 0,0 3-3 0,-6-1-5 16,6 5-3-16,0-1-14 0,0 1-19 0,0-1-29 0,-8 4-44 15,8-4-53-15,0 8-55 0,0-4-44 0,8 4-52 0,-2-1-93 16,0 4-93-16,8-3-86 0,-1 3-143 0,-1 1-74 16,2-2-40-16,-2 6-7 0,2-1 22 0</inkml:trace>
  <inkml:trace contextRef="#ctx0" brushRef="#br0" timeOffset="155399.71">10381 16397 153 0,'-13'-3'610'0,"6"3"-36"0,-6 0-112 0,7-4-89 0,-8 4-47 0,8 0-29 16,0 0-18-16,-7 0-14 0,6 0-13 0,1 0-20 15,6 0-34-15,-7 0-40 0,1 0-41 0,6 0-35 0,-7 0-22 16,7 0-15-16,0 0-8 0,0 0-9 0,0 0-5 0,0 0-2 16,7 0-5-16,-7 0-1 0,13 0-3 0,-7 0 1 15,8 0-1-15,4 0 0 0,9 0 3 0,-1-4 1 0,0 4 0 16,7-3 1-16,5-1 0 0,2 0-1 0,-1 1-2 15,0-4 1-15,7 3-2 0,-1-3 1 0,0-1-1 0,8 2 0 32,-7-3-2-32,5 2-2 0,-5 3-2 0,7-3 0 0,-8 0-3 15,7 0-2-15,-7-1-2 0,-6 1 0 0,1-1-1 16,-8 5 0-16,1-5 0 0,-1 5-1 0,-5-1 2 0,-9 1 0 16,2-1 0-16,-7 4 1 0,1-4 2 0,-8 4 1 0,0-3 3 15,0 3 5-15,2 0 3 0,-8 0 6 0,0 0 6 0,0 0-1 16,0 3 1-16,0-3-1 0,-8 0-1 0,8 0-8 15,-12 4-11-15,6-4-20 0,-8 4-29 0,1-4-31 0,1 3-55 16,-2 4-115-16,2-7-120 0,-8 4-143 0,7 0-191 0,-1-4-104 16,2 3-45-16,-2-3-9 0</inkml:trace>
  <inkml:trace contextRef="#ctx0" brushRef="#br0" timeOffset="156403.57">10746 17013 13 0,'-7'-4'512'0,"0"0"-91"0,1 1-105 0,0-1-76 0,-1 0-23 0,1 1 13 31,-1-1 27-31,0 1 22 0,1-1 16 0,0 0 5 0,-1 1-8 0,0-5-20 0,7 5-38 0,-6-1-48 0,0 0-52 16,-1 4-34-16,7-3-22 0,-6 3-15 0,6 0-10 0,0 0-9 16,-7 0-8-16,7 0-9 0,0 0-6 0,0 0-11 0,0 0-5 15,7 3-2-15,-7 1-2 0,6 3 1 0,1 4 5 0,-1 0 7 16,7 4 5-16,0 0 8 0,0 6 8 0,0 2 9 0,6-1 6 16,-5 7 3-16,6 0 1 0,-1 0 1 0,0 5 0 0,0-2-5 31,1 1-3-31,0 0-8 0,6 0-2 0,-7 0-6 15,7 0-1-15,-6 4-7 0,7-8-3 0,-9 4-3 0,2 0 0 16,7-4-3-16,-9 1-3 0,2-2-1 0,0-1-3 0,-1-2 0 16,-5 1-1-16,5-4-1 0,-6-4 0 0,0 0-1 0,-7-4 1 15,8 6 2-15,-8-9 1 0,0-1 5 0,1-2 8 0,0-1 12 16,-1 0 17-16,-6-7 11 0,0 0 9 0,7-7 5 16,-7-8 2-16,0-3 4 0,6 1-7 0,-6-10-11 0,6 1-17 15,-6-6-12-15,8 2-10 0,-2-7-6 0,0 1-6 0,0-4-6 16,1 0-2-16,0-5-4 0,-1 5 0 0,1-4 0 0,-1 0 0 15,1 0-2-15,0 0 1 0,-1 5-3 0,0-2 3 0,0 4-2 16,2-3 2-16,-2 2 0 0,0 6 0 0,1 3 2 0,-1 0 0 16,-6 3 1-16,7 4 1 0,-7 0 7 0,0 4 10 0,0-1 11 15,0 8 9-15,0 0 5 0,0 0 4 0,0 4 1 0,-7-1 1 16,7 5-5-16,0-4-10 0,0 3-11 0,0 4-9 0,0-3-5 16,0 3-6-16,0 0-2 0,0-4-4 0,0 4-2 15,0 0-1-15,0 0-3 0,0 0-3 0,0 0-4 0,0 0-9 16,0-4-10-16,0 4-14 0,0 0-18 0,0 0-25 0,-6 0-23 15,6 4-31-15,0-4-30 0,-7 4-29 0,7-1-29 0,-6 4-73 16,0 0-103-16,-2 1-99 0,2-1-160 0,-6 1-112 0,5 3-64 16,-6-4-22-16,6 0 5 0</inkml:trace>
  <inkml:trace contextRef="#ctx0" brushRef="#br0" timeOffset="157532.02">12042 15661 175 0,'0'-4'423'0,"0"4"-99"0,-7-3-102 15,7 3-71-15,-6 0-36 0,6 0-14 0,-7-4-2 0,7 4 0 16,-7 0 6-16,7-3 5 0,0 3 2 0,0 0-1 16,0 0-3-16,0 0-5 0,0 0-4 0,0 0-1 0,0 0-1 15,0-4-1-15,0 4-4 0,0 0-5 0,0 0-4 0,7 0-6 16,-7-4-2-16,0 4 4 0,7-3 2 0,-1-1 5 15,7 0 4-15,1-4 3 0,-2 4 0 0,1-6 1 0,7 3-10 16,-7-1-13-16,6-2-15 0,1-2-13 0,-7 5-10 0,7-4-12 16,0 4-5-16,-2 0-6 0,-4-4 1 0,5 3-1 0,-5 5-1 15,-2-1-3-15,1-3-3 0,-6 3 3 0,-1 4 0 16,1-4 1-16,-7 4 0 0,6 0 1 0,-6 0 1 0,0 0 3 16,7 0 1-16,-7 4 0 0,-7-4-1 0,1 7 1 0,6 1-1 15,-7-1-4-15,-6 4-1 0,6 3 1 0,1-3 3 16,0 8-2-16,-8-5 1 0,8 1-3 0,-7 4 0 15,0-1 1-15,6 4 0 0,-5-4 0 0,6 0-2 0,-8 4 1 16,8 0 0-16,-1-4 0 0,0 1 1 0,1-1-1 0,-1-3 1 16,1 0-1-16,6-1 0 0,-6-3-3 0,6 1-1 0,0-2-3 15,0-3 1-15,0 4-1 0,0-7 0 0,0 1-1 16,0-5 0-16,6 0 2 0,-6 0 4 0,6-5 4 0,-6 1-2 16,7-3 0-16,-1 0 1 0,1-7 1 0,6-2 1 0,-7 2-2 15,8-4 0-15,-2-1-2 0,-5 1 1 0,6-1 0 16,-6-3 1-16,5 8-1 0,-4-4-1 0,-2 3 0 0,6 0 0 15,-5 1 0-15,-7 6 0 0,7-2 0 0,-1 2-1 0,-6 5 0 16,0-1 1-16,7 0-3 0,-7 1-2 0,0-2-1 0,0 5 0 16,0 0-3-16,0 0 0 0,0 0 0 0,6 5-2 15,-6-2 4-15,7 1-2 0,-7 3 0 0,7 4 3 0,-1 0 3 16,0 0 2-16,0 4 1 0,2-1 1 0,-2 5 1 0,0-5 2 16,1 4-1-16,-1 2 0 0,8-3 0 0,-8 5-1 15,0-3 1-15,0-1-2 0,8 1-2 0,-8-2 0 0,1-2 5 16,0 0-4-16,-1 0-3 0,1-5 0 0,-1 2-3 15,0-2 0-15,1 1 0 0,0-3-8 0,-1-1-16 0,-6 0-11 16,6-3-24-16,1 3-51 0,-7-3-87 0,7-4-93 0,-1 0-104 16,7-4-150-16,-7-3-129 0,14-4-84 0,-6-7-29 15,5 0 19-15</inkml:trace>
  <inkml:trace contextRef="#ctx0" brushRef="#br0" timeOffset="158107.8">13058 15188 539 0,'0'-2'647'0,"-7"2"-71"0,1 2-186 15,6 2-125-15,0 4-83 0,0-1-56 0,0 4-23 0,0 0-8 16,6 7 3-16,1-3 0 0,-1-1 1 0,0 5-6 0,2-1-10 15,4 3-14-15,-5-1-15 0,6-2-8 0,-7-1-8 0,7 2-1 16,1 4-1-16,-8-9-2 0,0 4 3 0,1-3 5 16,0 0 7-16,-1-1 7 0,-6-3 1 0,0 0 2 0,0 4 2 15,0-4-7-15,0 0 3 0,-6-4-4 0,-1 4-7 16,0-4-6-16,-5 4-4 0,5 0-2 0,-6-4-5 0,0 5 6 16,-7-1-6-16,8 0-3 0,-2 3-5 0,-5 1-1 0,5 0-4 15,-4-1-2-15,4 1 1 0,8-4-3 0,-8 3-2 0,8 0-3 16,-1 2 0-16,1-5-3 15,6 3-2-15,-6-2 0 0,12-1-3 0,-6-4 1 0,6 4-1 0,1-4 1 0,-1-3-1 16,1 4 0-16,6-5-4 0,1 0 3 0,-2 1 2 16,1-4 0-16,7 0 0 0,-8-4 0 0,8 1-1 0,-7-5 1 31,7 1 2-31,-7-4-2 0,0 0 0 0,0 0-1 0,-6 0 1 16,5 0 0-16,-5-3 0 0,-1 3 0 0,-6-4 4 15,7 4 0-15,-7-4 6 0,0 4 3 0,0-3 6 0,-7 3 8 16,7 0 8-16,-6 0 7 0,-1 3 5 0,7 1 8 0,-6 0 4 15,0 0 2-15,6 3-3 0,-7 0-7 0,7 1-8 16,-7 3-6-16,7 0-11 0,0-4-9 0,-6 4-10 0,6 4-6 16,0-4-3-16,0 3-2 0,0 1-1 0,6 3 7 0,-6 0-2 15,0 1 2-15,7 3-2 0,0 0 0 0,-1 0 1 0,0 0-2 16,7 0 0-16,-6 0-12 0,6-1 0 0,-7 1-4 16,8 0-8-16,-2 1-8 0,2-5-13 0,-1 0-16 0,-1 1-14 15,8-5-19-15,-7 1-31 0,0-4-74 0,0 0-90 16,1-4-82-16,4-3-86 0,-4 0-142 0,-1-4-104 0,0-4-62 15,0 0-15-15</inkml:trace>
  <inkml:trace contextRef="#ctx0" brushRef="#br0" timeOffset="158388.44">13376 15188 142 0,'0'-11'593'15,"-6"0"-7"-15,6-3-173 0,0 6-155 0,6-3-105 0,2 4-65 16,-2-4-42-16,0 4-22 0,7 3-7 0,1 1-6 0,-2-1-4 15,8 4-1-15,-7 0-2 0,0 4 0 0,0 3 3 16,0 4 12-16,-6 0 21 0,5 3 22 0,-5 5 20 0,0-1 19 16,-7 1 20-16,6-1 21 0,-6 0 19 0,0 0 10 0,0 1-7 15,0-5-9-15,0 5-11 0,-6-9-11 0,6 6-16 16,0-5-16-16,0-4-19 0,-7 0-16 0,7-3-14 0,0-1-7 16,0 1-6-16,7 0-5 0,-7-4-1 0,0 0-5 15,6 0-1-15,1-4-1 0,-1 0-1 0,8-3-5 0,-2-4-5 16,2-1-1-16,5 2-7 0,1-5 0 0,6 1-6 0,-7 3-8 15,7-4-13-15,-6 0-23 0,-1 0-66 0,7 1-103 16,-6 3-103-16,-8-3-139 0,8 2-193 0,-13 1-106 0,6 4-53 0,0 3-12 16</inkml:trace>
  <inkml:trace contextRef="#ctx0" brushRef="#br0" timeOffset="159484.5">14152 16650 467 0,'-13'-7'552'0,"6"4"-120"0,1-5-97 15,-1 4-36-15,1 4-10 0,-1-4-3 0,1 4-5 0,6-2-11 32,-6 2-18-32,6 0-28 0,0 0-40 0,-8 0-47 0,16 2-50 15,-8 2-33-15,0 0-19 0,6 7-7 0,0 0-2 0,7 0 0 16,-6 7 3-16,6 0 1 0,0 1 5 0,6 3 1 0,1-1 0 16,-7 2-1-16,7 2 1 0,-1 5-1 0,0-1-1 15,1 0-5-15,7 4-1 0,-9 0-4 0,2-4-3 0,-1 4-4 16,7 1-5-16,-6-5-3 0,0 4-2 0,-1-8 0 0,-5 5-2 15,5-4 0-15,1-1-1 0,0-3-1 0,-8-4 2 0,1 1-1 16,0-5 1-16,-6 1 0 0,5-8 3 0,-4 0 5 0,-2 2 11 16,-6-7 11-16,6-2 17 0,0 0 17 0,-6 0 14 0,0-2 9 15,0-7 3-15,0-2 1 0,0-3-2 0,0-4-6 0,0-4-10 16,0-1-12-16,0-5-11 0,-6-6-8 0,0 1-3 16,0-7-5-16,-2 0-5 0,2-4-7 0,-7-7-9 0,0-8-4 15,0 0-2-15,-7-6-2 0,1-8-3 0,-1-1-3 0,0-3 0 16,-5-8-1-16,-1-2-2 0,0-5-2 0,0-3-4 0,-1-4-3 15,-5 0 0-15,6-4 1 0,-7 4 3 0,7 4 0 16,1-1 1-16,-1 9 0 0,6-1 2 0,-6 8 2 0,7 3-1 16,-8 4 0-16,8-1-1 0,0 5-1 0,5 3-1 0,-6 7 1 15,1 0 0-15,6 8 1 0,0 0 1 0,0 7-1 0,0 0-1 16,6 4 1-16,-6 2-1 0,7 6 2 0,-1 3 1 16,7 3-1-16,-6 0 0 0,6 5-1 0,0-2 1 0,0 5-2 15,6 3 0-15,1-3-2 0,-1 3 0 0,7 1-2 16,0 3 1-16,1-4 0 0,-2 4 1 0,8 5 1 0,-1-6 0 15,1 4 2-15,6 1-2 0,-6 0 0 0,5 3 2 0,-5 0 1 16,6 1-2-16,7 3-2 0,-1 0 1 0,1 0 0 16,6 0 2-16,1 0 0 0,5 3-2 0,1-3-1 0,5 0 3 15,2 0 0-15,5 0 1 0,7 0 2 0,0-3 0 0,14-5 1 16,-1 1 3-16,13 0-2 0,0-4 2 0,13 4-2 16,1-4-1-16,5-4-3 0,7 4 0 0,1-3-2 0,12-2 2 15,-7 2 2-15,15-1-2 0,-2 1 0 0,8-5 0 0,-2 5-6 16,2-1-10-16,0 4-14 0,-8-3-16 0,1 3-13 0,-7 0-10 15,-6-5-9-15,-13 6-5 0,-1-5 1 0,-12 5 7 16,-13-2 11-16,0-2 12 0,-14 3 9 0,-6 0 13 0,-6 0 8 16,-13 0 7-16,-7 4 6 0,-7-1 5 0,-12 4 4 0,-1 0 5 15,1-2 2-15,-14 1-1 0,-6 2-1 0,0 3 0 16,-6-4-1-16,-1 0-3 0,-12 4-1 0,-1 0-6 0,1 0-9 16,-14 0-18-16,1 4-21 0,6 0-29 0,-14-1-50 15,1 4-107-15,0 1-111 0,0-4-122 0,-7 7-217 0,7-4-97 16,-7 4-48-16,1 3-8 0</inkml:trace>
  <inkml:trace contextRef="#ctx0" brushRef="#br0" timeOffset="160712.38">15122 14698 187 0,'0'-4'255'0,"0"0"-39"0,7 1-46 0,-7-1-42 16,0 0-34-16,6 1-17 0,-6-2-7 0,0 2-2 0,0 0 2 15,0-1 0-15,0 0-4 0,0 4-3 0,0-3-1 0,-6-1-2 16,6 0-1-16,0 4-1 0,0 0 2 16,0 0 3-16,-7-3 7 0,7 3 7 0,0 0 3 0,0 0 1 15,0-4-5-15,-6 4-7 0,6 0-10 0,0-3-9 0,-6 3-7 0,6-4-5 16,0 4-2-16,-8-4 2 0,8 4 5 0,-6 0 8 15,0 0 5-15,6 0 4 0,-7 0 4 0,1 0-1 0,-7 0-1 16,6 0-4-16,1 4-5 0,-8 0-4 0,8-4-1 16,-7 7 4-16,0-4 5 0,0 5 3 0,0-1 3 0,0 3 3 0,0 2 0 15,0-5 0-15,0 4-2 0,0 1-4 0,0-2-5 16,-1 1-3-16,8 0-6 0,0 0-4 0,-1 4-1 0,1-4-5 16,6-4-2-16,-7 4-5 0,7 0-3 0,0 0-5 0,0 4-2 15,0-4-2-15,0 0-5 0,0-4-1 0,7 0 0 16,-1 1 1-16,1-1 0 0,-1 0 1 0,0 5 0 0,8-9-1 15,-1 5 0-15,0-1 1 0,0 0-1 0,7 0-2 16,-8-3 1-16,8 3-2 0,-1-3 2 0,7 3-1 0,-6-3 0 16,6 3-1-16,-7-3-1 0,8 3-1 0,-1 1 0 0,0-1-3 15,-6 0-1-15,5 4-3 0,-5 0 2 0,0 0-1 16,-1 5 1-16,-6 1-1 0,0-2 0 0,1 7 2 0,-8-4 1 16,0 5 2-16,0-6 0 0,-6 5 1 0,-6 1 2 0,6-2 3 15,-12 1 1-15,4 0 0 0,-4 1 1 0,-8-6 4 16,7 1 3-16,-7 5 5 0,1-8 4 0,-1-1 7 0,1-3 8 15,0 0 5-15,-1-7 4 0,0 0 3 0,1-4 2 0,5 0 1 16,2-4-2-16,-8 0-3 0,14-3-7 0,-7 0-7 0,-1-8-7 16,8 0-8-16,0-3-6 0,6-4-6 0,0 0-7 15,6-4-7-15,0-3-2 0,8 3-3 0,-8-7 1 0,7 0 1 16,0 0-1-16,6 0 0 0,-5-2 1 0,-1 1 0 0,6-3 1 16,-6 4 1-16,1 1-2 0,-2-2 0 0,2 5-1 31,5 0 1-31,-6 0 0 0,-6 3 2 0,5 3 1 0,-5 2 0 15,0 2 1-15,-1 5-2 0,-6-4 4 0,6 7 2 0,-6 0 0 16,-6 0-4-16,6 0-1 0,-6 3 1 0,-1-2-3 0,-6 5 2 16,0-2-3-16,0 3-3 0,0 4-1 0,0 0 0 0,-6 0 1 15,-1 4-3-15,7 0-1 0,-7-1-4 0,0 4-9 16,8 1-11-16,-8 0-12 0,14-1-13 0,-7 0-16 0,7 4-13 16,-2-3-20-16,2-2-40 0,6 2-68 0,0 0-77 15,6-1-67-15,2 0-76 0,-2-3-141 0,7-1-106 0,0 2-64 16,6-5-2-16</inkml:trace>
  <inkml:trace contextRef="#ctx0" brushRef="#br0" timeOffset="161368.78">15376 14745 177 0,'0'-4'407'0,"0"-3"-88"0,0 0-86 0,6-1-53 0,-6 2-21 16,0 1 2-16,0 2 9 0,-6-1 13 0,6 1 9 0,0-1 3 15,0 4-4-15,0 0-15 0,0 0-24 0,0 0-29 16,0 0-30-16,0 4-27 0,6-4-16 0,-6 3-1 0,0 4 7 15,8 1 19-15,-2 3 12 0,-6 3 10 0,6 1 8 0,0 0 9 16,2 3-2-16,-2 1-12 0,0 2-16 0,1 1-21 31,6 4-15-31,-6-5-9 0,-1 6-9 0,0-2-10 0,0 1-3 16,8 0-5-16,-8-1-2 0,1 2-2 0,0-6-5 0,-7 1 1 16,6 0 0-16,1-4 1 0,-1 0-2 0,-6-3 0 0,6 1-2 15,-6-2-1-15,8-7 0 0,-8 4-7 0,0-8-13 16,6 1-20-16,-6 0-33 0,0-4-61 0,0 0-76 0,0 0-65 15,0-8-60-15,0 1-48 0,6-7-45 0,0 0-46 0,-6-9-51 16,7 1-50-16,6 0 6 0</inkml:trace>
  <inkml:trace contextRef="#ctx0" brushRef="#br0" timeOffset="161655.36">15721 14764 469 0,'0'-4'420'15,"0"0"-128"-15,0 4-101 0,-6 0-54 0,6 0-25 0,-7 4-11 16,-5 0-4-16,4 3-4 0,-4 0 1 0,-1 4-2 0,-7 0-6 15,8 4-4-15,-8-1-1 0,6 1 4 0,2 0 7 0,-1-1 7 16,-1 1 3-16,2 4 1 0,6-8 0 0,-2 3-9 16,2-3-12-16,0 0-15 0,-1-4-15 0,7 1-13 0,0-1-7 15,0 0-6-15,0 1-1 0,0-5 3 0,7 5 5 0,-1-5 9 16,-6 1 7-16,6 3 7 0,2-3 1 0,-2-1 3 16,6 1 4-16,-5 0-4 0,6-1-5 0,0 1-11 0,-7 0-8 15,8-1-8-15,-2 0-6 0,2 3-6 0,-1 0-8 0,0-2-1 16,0 3-2-16,-1 1-4 0,8-1-1 0,-7 0 0 15,1 1-4-15,-2-1-21 0,2 0-42 0,-2 0-62 0,2 1-64 16,-8-1-60-16,7 0-57 0,0 1-76 0,-6-5-110 0,5 1-122 16,-4 0-45-16,-2-4 18 0</inkml:trace>
  <inkml:trace contextRef="#ctx0" brushRef="#br0" timeOffset="161879.6">15865 15045 483 0,'-7'-3'595'15,"1"-1"-126"-15,6 0-134 0,0 4-83 0,-6-3-50 0,6 3-31 16,0 0-23-16,0 0-23 0,0 3-15 0,6 1-18 0,-6 3-13 16,6 2-13-16,1 1-13 0,-1-3-7 0,1 4-5 15,-1 0-3-15,1 4-4 0,-1-4 0 0,8 3 2 0,-8 2 2 16,0-2 1-16,1 0 2 0,-1 1-1 0,1 0-3 0,-1-1-6 16,1-3-5-16,-1 4-7 0,-6-4-5 0,7 4-5 15,0-4-4-15,-7 0-19 0,0 0-38 0,0-4-47 0,6 0-50 16,-6 0-48-16,0-2-51 0,0-3-53 0,6-2-83 0,-6-7-112 15,0 4-75-15,7-5-19 0,-7 1 8 0</inkml:trace>
  <inkml:trace contextRef="#ctx0" brushRef="#br0" timeOffset="162279.07">15936 15012 443 0,'0'-10'532'0,"0"2"-125"0,0 1-113 0,0-4-44 0,0 4-13 16,7-4 2-16,-1 3 0 0,1-3-2 0,-1 4-6 0,1-4-10 16,6 3-21-16,0 2-36 0,0-6-40 0,0 8-33 15,0-3-24-15,-6 4-14 0,5-1-14 0,-5 4-9 0,0 4-4 16,-1-4-1-16,1 7-3 0,-7 0 0 0,0 5-1 0,0-1 2 16,-7 3 1-16,1 1-1 0,-1 3-2 0,0 4-6 15,1-4-2-15,-7 0-5 0,6 1-1 0,1-4-2 0,6-1-4 16,-6 1-1-16,6-4 0 0,0 0 0 0,0 0-2 0,0 0-3 15,6 0 2-15,0 0-1 0,1-4 1 0,0 0-1 16,5 1 1-16,2-5-1 0,-8 6-3 0,7-7 0 0,0 2-4 16,0 4-1-16,1-4-2 0,-2-1-3 0,1 4-2 0,0-3 0 15,-6 3 3-15,5-3 3 0,-4 3 1 0,-2 4 1 0,-6-4 4 16,6 4 3-16,-12 0 3 0,6 0 5 0,-6 4 7 16,-2-1 3-16,-4 2 4 0,-1-2 6 0,0 4 1 0,-6-3 7 15,5 0 1-15,-5-1-1 0,-1 1-1 0,-6-1-2 0,6 1 0 16,1-4 0-16,-1 0-1 0,1-3-3 0,6-1-3 15,0 0-1-15,0-3-6 0,6 0-5 0,1-1-12 0,0-3-18 16,6 0-23-16,0-3-53 0,0-5-88 0,0 1-89 0,6-4-83 16,7-8-97-16,0-3-163 0,6 1-97 0,1-9-47 0,-7 5 8 15</inkml:trace>
  <inkml:trace contextRef="#ctx0" brushRef="#br0" timeOffset="162566.66">16321 14595 37 0,'-7'0'579'0,"7"-4"-9"0,-6 4-156 0,6-4-123 0,6 4-56 0,1-3-27 0,-1 0-15 15,0-1-1-15,8-4 5 0,-2 5 1 0,8-5-3 0,-1 5-12 16,1-5-30-16,6 1-32 0,1 0-24 0,-8-1-24 15,13 1-18-15,-6 0-8 0,0-1-8 0,1 1-6 0,-1 0-5 16,0 0-4-16,-7-1-6 0,7 4-5 0,-6 2-2 0,-7-3-4 16,0 5-4-16,0-4-3 0,0 4-8 0,-6 0-24 15,-1 0-41-15,0 0-60 0,-6 0-67 0,0 4-59 0,0-4-53 16,-6 5-50-16,6-3-53 0,-13 2-63 0,6-1-80 0,-5 2-33 16,-2-1 6-16</inkml:trace>
  <inkml:trace contextRef="#ctx0" brushRef="#br0" timeOffset="162775.16">16568 14547 172 0,'-6'0'579'16,"0"0"-65"-16,-2 0-102 0,8 0-68 0,-6 0-37 0,0 0-19 31,6 4-11-31,-7 0-12 0,7 3-14 0,-7 4-20 0,7 0-35 16,-6 3-40-16,6 4-32 0,0 9-32 0,0-5-26 16,0 7-18-16,0 0-10 0,6 4-9 0,-6 4-6 0,7-1 0 0,0 1-3 15,-7-5-2-15,12 6-4 0,-12-2-3 0,8-3-1 16,-2 0-1-16,0 0-2 0,0-3-5 0,1-1 0 0,0 0-1 15,-1-2-2-15,-6-6-9 0,7 1-14 0,-1-4-31 0,-6 0-64 16,6-3-85-16,-6-4-82 0,8 0-77 0,-8-7-108 16,0-1-183-16,-8 1-84 0,2-4-29 0,-7 3 34 0</inkml:trace>
  <inkml:trace contextRef="#ctx0" brushRef="#br0" timeOffset="163205.93">15194 15925 407 0,'-19'0'573'0,"-1"4"-89"0,7-4-79 16,6 0-44-16,-6 0-26 0,7 0-16 0,0 0-24 0,6-4-17 16,0 4-29-16,0 0-45 0,0-3-57 0,6-1-47 0,7-4-35 15,0 4-20-15,6-7-13 0,1 4-5 0,6 0 1 16,7-1-1-16,5-3-1 0,1 4-12 0,14-4 3 0,-7 0 0 16,11 0 0-16,2 0-5 0,6 0-3 0,1-3-5 0,6 0-2 15,-1-2 8-15,7 1-5 0,0-3-2 0,1 0-1 16,6 3 1-16,-1-3-1 0,0 0 2 0,1 0-3 0,-7-2 3 15,7 3-2-15,-6-1-3 0,-8 3-2 0,-6 0 0 0,-13 1 0 16,-7 3 0-16,-5 3 3 0,-7-3 0 0,-14 8 2 0,1-5 2 16,-8 5 1-16,-6 3-1 15,-6 0-2-15,-6 0-3 0,0 0-8 0,-14 3-12 0,1 5-29 0,-7-1-75 0,0 0-100 16,-7 4-99-16,-6-3-127 0,7-1-197 0,-1 4-107 0,1 0-47 16,-1-4-4-16</inkml:trace>
  <inkml:trace contextRef="#ctx0" brushRef="#br0" timeOffset="164276.36">15487 16343 385 0,'0'0'418'0,"-6"-3"-119"0,6 3-107 0,0 0-60 16,0 0-31-16,0-6-15 0,0 6-9 0,0 0-7 0,0-3-4 15,6 0-5-15,0-1-1 0,1 0-6 0,6-3-9 0,0 0-4 16,1 0-1-16,-2-1 2 0,1 1 2 0,7-1 5 15,0 1 9-15,-2-4 7 0,-4 4 7 0,5 0 6 0,1-1 4 16,0 1-1-16,-8 0 0 0,1-1-3 0,1 5-7 0,-2-1-8 16,-5-1-10-16,0 3-9 0,-1 2-2 0,0 0 6 15,-6 0 15-15,7 2 20 0,-7 3 18 0,-7 2 14 16,7 1 10-16,0 3 6 0,-6 0 0 0,0 3-12 0,-8 4-20 16,8 1-23-16,-7-1-20 0,6 3-15 0,-6 2-11 0,1-1-6 15,-2 0-5-15,8 0-3 0,-7 4-1 0,0-5-1 0,6 5-1 16,-5 0-3-16,4-4-3 0,2 3-2 0,0-3-1 15,0-3 1-15,6-1-1 0,-8 1 0 0,8-5-1 0,0-3 1 0,0 0 0 16,8-4-2-16,-8-3 0 0,6 3 0 0,-6-7 0 16,6 4-1-16,0-8 3 0,2 4-1 0,4-7 3 0,-5 0 2 0,6-5-1 15,0-2 0-15,-7-4 0 0,8-1-2 0,-2-3 2 16,1 0 0-16,-6 1 0 0,6-1-1 0,-7 3 1 0,1-3 2 31,0 4-1-31,-1-1 2 0,0 1-3 0,-6 4 0 0,7-5-2 16,-7 5 1-16,7 3-2 0,-7 0-2 0,0 0-1 0,6 4 0 15,-6-1 1-15,0 5-2 0,0 0 0 0,7-3-3 16,-7 3 1-16,0 3 0 0,0-3-2 0,0 3-2 16,0 3 1-16,0-3 3 0,0 3-1 0,0 3 1 0,0 0 0 15,6 2 1-15,-6-1-1 0,6 4 1 0,-6 0 0 0,7 0-1 16,-7 3 1-16,7-3-1 0,-1 4 1 0,-6 0 1 0,6-5 1 16,2 5 2-16,-2 4 4 0,0-5-3 0,1 4-1 15,-7-3-1-15,6 4 0 0,1-1-1 0,-1 0 1 0,-6 0-1 16,7-3-4-16,-1 4 3 0,-6-1 1 0,6-3 0 0,2-1-3 15,-8 1-7-15,6-1-8 0,0 1-13 0,1-4-20 0,-7 0-43 16,6-3-67-16,1 3-73 0,-1-8-64 0,1 1-58 0,-1-4-58 16,8-4-79-16,-2-4-126 0,2-3-46 0,-8 0 7 0</inkml:trace>
  <inkml:trace contextRef="#ctx0" brushRef="#br0" timeOffset="165188.43">16183 16386 133 0,'0'4'287'16,"-6"-4"-59"-16,6 0-56 0,-6 0-46 0,6 0-34 0,-7 0-16 16,7 0-9-16,0 0-5 0,-6 0 1 0,6 0 0 0,0 0 3 15,0 0 0-15,0 0 3 0,0-4-1 0,0 4-3 16,0-3 1-16,0 3-1 0,0-4 5 0,0 0 9 0,0 1 15 15,0-4 13-15,6 3 17 0,-6 0 17 0,7-3 17 0,-7 3 13 16,6-2 2-16,-6 0-4 0,6 0-14 0,2 2-16 0,-2-3-17 16,-6 3-19-16,6-3-23 0,1 3-18 0,0 1-15 15,-1 3-12-15,0-4-9 0,7 8-4 0,-6-4-6 0,0 7 0 16,-1 0 3-16,0 0 7 0,1 4 4 0,0 4 5 0,-7 0 0 16,6-1 0-16,-6 5 0 0,6-1-1 0,-6 4-6 15,0-4-8-15,7 0-4 0,-7 2-2 0,0 1 0 16,7-7-2-16,-7 5 0 0,0-4-1 0,0-5-1 0,0 5 1 0,6-4 0 31,-6-4-1-31,0-3 1 0,0 3 0 0,0-3 4 0,0 1 5 16,7-3 7-16,-7-2 6 0,0 0 6 0,0 4 8 15,0-8 3-15,6 4 3 0,-6-7-2 0,0 0-4 0,0-1-10 16,6-6-6-16,-6-1-10 0,0 1-9 0,8-1-5 0,-8 0-3 16,0-3-2-16,6 3-2 0,-6-3 2 0,6 3 1 15,-6 1 0-15,6 3 0 0,-6 0-1 0,7 0-3 0,-7 3 0 16,0 1-2-16,7 0 0 0,-7 3-2 0,0 0 1 0,0 1-1 15,6 3 0-15,-6 0-1 0,0 0 3 0,7 0 0 0,-7 3 0 16,6 1-1-16,0 0 2 0,2 3 2 0,-8 0 0 16,6 4 0-16,0-3 0 0,0 3 0 0,2 0 0 0,-2-1 1 15,0 1 1-15,1 0-1 0,-1 4 1 0,1-4-1 0,0 0 0 16,-1 0-1-16,0-3 2 0,-6 3 0 0,7-4-2 16,0 0 1-16,-7-3-1 0,6-1 1 0,-6 1 0 0,0-4 2 15,6 0 0-15,-6 0 5 0,0 0 7 0,7 0 4 0,-7-4 3 16,0-3 2-16,0 0 0 0,6-8-3 0,-6 0 0 0,7-3-6 15,-7 1-5-15,7-6-5 0,-1 1-2 0,-6 0-1 16,6 0-1-16,-6 4 3 0,8-4 2 0,-8 7 1 16,6-3 3-16,-6 3 4 0,0 1 0 0,6 6 5 0,-6-3 0 15,0 7-1-15,0-3-4 0,0 3-2 0,0 1-4 0,6 3-5 16,-6 0 0-16,0 3-4 0,7 1-3 0,0 3 1 0,-1 1 1 16,1 3 1-16,-1 3 3 0,8 1 4 0,-2 4 2 15,2-1 5-15,-2 4 1 0,8-4 1 0,-1 4 1 0,1 4 0 16,-1-5 0-16,1 2 1 0,0-1-1 0,6 0-3 0,-7-4 0 15,7 0-2-15,-6 0 1 0,-1-3-1 0,7 1-3 16,-6-6-3-16,-7 1-2 0,7-4-2 0,-2 0-1 0,-4-7-10 16,-1 0-16-16,7 0-26 0,-8-7-28 0,8-3-35 0,-7-2-63 15,0-3-113-15,0-3-108 0,0-4-115 0,-6 0-172 0,5-4-85 16,-12 5-44-16,0-5-13 0</inkml:trace>
  <inkml:trace contextRef="#ctx0" brushRef="#br0" timeOffset="168129.39">19154 15904 70 0,'-7'0'495'0,"7"0"-115"0,-6-5-121 0,6 5-84 0,-7 0-42 0,7-4-18 0,-6 4 0 16,6 0 9-16,-7 0 10 0,7 0 14 0,0 0 14 0,0 0 13 15,0 0 6-15,0 0-4 0,0 0-6 0,7-3-11 16,-7 3-2-16,6-4-4 0,1 4-9 0,6-4-14 0,-1 1-13 16,2-1-14-16,5-3-9 0,1 4-10 0,0-5-16 15,6 0-18-15,-1 5-14 0,-5-4-11 0,6-1-7 0,7 5-4 16,-7-5-4 0,0 5-3-16,-1-5-5 0,9 4 1 0,-9 1-2 0,8-1 1 15,-7-3 0-15,0 3 0 0,0 1-1 0,0-1-2 0,-7 0 0 0,-5 4-7 0,-2-3-10 0,2 3-14 16,-8-3-27-1,-6 3-44-15,7 0-63 0,-7 0-78 0,-7 3-71 16,1-3-65-16,-8 3-92 0,2 1-153 0,-8 0-65 0,-6 3-20 0</inkml:trace>
  <inkml:trace contextRef="#ctx0" brushRef="#br0" timeOffset="168383.71">19193 16052 244 0,'-7'9'517'0,"1"-6"-137"0,6 5-136 15,-6-5-83-15,6 1-43 0,6-1-16 0,0 1 4 16,7-1 15-16,0-3 19 0,6 0 22 0,1-3 16 0,13-1 11 31,-7 1 2-31,13-4-7 0,-7 3-11 0,8-3-13 0,-1-2-15 16,0 2-11-16,0 4-10 0,0-5-15 0,0 5-15 0,0-4-9 15,0 0-9-15,1 3-9 0,-8-4-6 0,1 5-10 16,-1-1-11-16,-6 0-6 0,1 1-4 0,-9-1-6 0,2 4-2 16,-7-4-1-16,1 4-4 0,-8 0 1 0,0 0 0 0,0-3 0 15,-6 3 0-15,8 0-1 0,-8 0-3 0,6 0-4 16,-6 0-10-16,0 0-16 0,6 0-22 0,-6 0-49 0,0 0-94 15,7 3-102-15,-1-3-99 0,1 0-156 0,6 0-131 0,-1 0-92 16,8-7-37-16,0 0 14 0</inkml:trace>
  <inkml:trace contextRef="#ctx0" brushRef="#br0" timeOffset="169399.03">22632 14207 159 0,'0'-4'449'15,"0"-4"-108"-15,0 5-107 0,0-5-55 0,0 4-18 0,0 1 3 16,0-4 16-16,0 3 24 0,0 1 28 0,-7-1 21 0,7-3 14 16,0 3 1-16,0 1-17 0,0-1-25 0,0 0-28 15,0 0-31-15,0 1-33 0,0-5-27 0,0 8-18 0,0-3-12 16,0-1-7-16,0 0-3 0,0 4-1 0,-7 0-3 0,7 0 0 15,0 0-4-15,0 0-6 0,0 0-9 0,0 0-10 0,0 4-7 16,0-4-10-16,0 0-5 0,0 4-5 0,0-4-2 16,0 0-4-16,0 3 1 0,7 5 1 0,-7-1 2 15,7 1 4-15,-1 2 4 16,0 5 6-16,2-5 6 0,4 10 6 0,1-6 7 0,-6 4 5 16,6 4 3-16,-1 0 5 0,8 0 2 0,-7 0 3 0,7 4-1 15,0-1-2-15,-8 5-2 0,14 0-3 0,-6-2-4 0,-1 2-4 16,1 2-7-16,6-2-5 0,-7 0-4 0,1 3-5 0,6-4-3 0,-7-1-6 0,1 2-4 15,6 0 0-15,-13-5-1 0,7 1-1 0,0 0 0 0,-8-5 3 16,2 1-1-16,-1-3 1 0,-1-5 1 0,2 0 1 16,-2-2 4-16,-5-4 7 0,0 2 14 0,-7-6 20 0,6 0 28 15,-6-1 33-15,0-3 26 0,0 0 17 0,0-3 7 0,7-8 1 16,-7-4-9-16,6-7-12 0,0-3-25 0,1-5-26 0,-7-3-24 31,7-1-17-31,-1-5-7 0,0-5-4 0,2 0-5 16,-2 0-10-16,0-7-7 0,1 0-2 0,-1-1-1 0,1 1-1 15,-7 3-3-15,7 0 0 0,-7 1 1 0,0 7 2 0,0 3 0 16,-7 0 2-16,7 8-2 0,0 0-1 0,-7 6 0 16,7 1-3-16,0 5 0 0,-6 2-3 0,6 4-2 0,0 0-2 15,0 4-2-15,0-1-2 0,0 0-1 0,-7 5 1 16,7 0-2-16,0 3-1 0,0-4-1 0,0 4 0 0,0 0 0 16,0-4 1-16,0 4-1 0,0 0 0 0,0 0-1 0,0 0-1 15,0 0-5-15,0 0-10 0,0 0-14 0,0 0-20 16,-6 0-26-16,6 0-31 0,0 0-32 0,0 0-46 0,0 0-44 15,-6 0-50-15,6 4-39 0,-8-4-29 0,2 4-56 0,0 2-86 16,-1-1-72-16,0 2-68 0,1 0-150 0,0 0-51 0,6 1-13 16,-7 3 5-16</inkml:trace>
  <inkml:trace contextRef="#ctx0" brushRef="#br0" timeOffset="171147.22">21628 15679 396 0,'-26'-7'400'0,"7"0"-143"0,-1-1-95 0,1 5-54 0,6-1-30 15,-7-3-10-15,1 3-4 0,-1 1 1 0,1-1 8 16,-1 0 12-16,0 4 11 0,8 0 13 0,-8-3 19 0,7 3 23 15,0 3 22-15,0-3 23 0,0 0 11 0,6 0 2 0,1 0-1 16,-7 0-9-16,13 0-18 0,-6 0-28 0,6 0-28 16,-7 4-30-16,7-4-24 0,0 0-18 0,0 0-15 0,0 0-13 15,7 0-8-15,-7 0-4 0,6 0-2 0,7 0 1 0,0-4-2 16,6 4 0-16,1-3-1 0,6-2-1 0,7 1 0 16,-1 1 0-16,1 0-1 0,12-5 2 0,1 1 4 0,7 0 2 15,-2 0 5-15,14-5 4 0,0 5 4 0,7-8 2 16,12 5 4-16,1-5 1 0,13 0-2 0,7-3 0 0,5-5-4 15,7 6 1-15,7-9-3 0,6 4-2 0,7-4-4 0,-1 5-3 16,14-6-6-16,0 6-4 0,7-5 0 0,-1 0-7 0,6 4 1 16,8-3 5-16,6 4 2 0,-7-2 2 0,14 1 2 15,-7 3-2-15,-7 5 0 0,0-5 6 0,0 9-4 0,-13-1-3 16,1 0-4-16,-7-1-2 0,-7 5 0 0,-6 0 1 0,-6-1 0 16,-8 1-2-16,-13 3-3 0,-5-3-2 0,-7 4 1 15,-13-1-1-15,-14 0 0 0,-6 4-3 0,-13-3 0 0,-6 3-5 16,-14 0-4-16,-6 0-6 0,-6 0-9 0,-7 0-9 0,0 0-13 15,-13 0-27-15,-7 3-75 0,-6-3-101 0,-6 4-100 0,-14-4-130 32,-6 4-180-32,-13-4-104 0,-7 3-48 0,-12 4-2 15</inkml:trace>
  <inkml:trace contextRef="#ctx0" brushRef="#br0" timeOffset="172738.8">20156 14716 42 0,'0'0'132'0,"0"0"-34"0,7 0-20 16,-7 0-11-16,0 0-3 0,7 0-1 15,-7-3 1-15,0 3 1 0,0 0-2 0,0 0-4 0,6 0-7 0,-6 0-2 16,0 0-2-16,0 0 0 0,0 0 0 0,0 0 0 0,0 0 3 0,0 0 0 15,0 0 4-15,0 0 2 0,0 0 2 0,0 3-2 16,-6-3 1-16,-1 3-2 0,7 1 0 0,-7-4-2 16,-5 8-2-16,5-5 1 0,1 4 2 0,-8 0 4 0,8 5 4 15,0-1 6-15,-8 0 6 0,8 0 9 0,0 4 7 0,-7-1 3 16,6 1 4-16,0 3 3 0,1-3 10 0,6 3 7 16,-6 1 6-16,-2 2 1 0,2-2-2 0,0-1-1 0,0 4-1 15,-1 0-1-15,7 0-7 0,-7 4-10 0,7-4-10 0,-6 3-10 16,6 4-4-16,-7 1-7 0,7-1-10 0,0 4-12 0,-6 0-10 15,6 0-7-15,-6 3-6 0,6 1-3 0,0 4-3 16,-8-1-2-16,8-3 0 0,0 7 1 0,0-4 0 0,0 0 1 16,0 4 2-16,0-4-1 0,0 4-2 0,0 0 0 0,0 0 0 15,8 1-1-15,-8-2 0 0,6 1 0 0,-6-4-3 16,6 8 1-16,-6-8 0 0,7 4-2 0,-7-3 0 0,6 3 0 16,1-4-1-16,0 4-2 0,-1-5 1 0,0 6-1 15,0-5-2-15,2 4 0 0,4-3 2 0,-5 3 1 0,6-4 0 16,0 0 0-16,0 1 0 0,6-1-3 0,-5 0 1 0,5-3 0 15,1-1-3-15,0 1-1 0,-1-1-1 0,7 1 0 0,0-4-2 16,0 0 1-16,0 0 1 0,7-3-1 0,-1 2 0 0,1-2 1 16,6-5 1-16,0 1-2 0,-7-1 1 0,8 1-1 0,5-8-2 15,-6 5 1-15,1-5-2 0,5-4-2 0,1 1-5 0,-1-4-4 16,-6-4-12-16,7-3-14 0,-1 3-17 0,-5-7-27 16,5-2-61-16,-6-7-91 0,-7 2-86 0,1 0-82 0,-1-4-108 0,2-7-174 15,-9 3-75-15,1-7-28 0,0 0 27 0</inkml:trace>
  <inkml:trace contextRef="#ctx0" brushRef="#br0" timeOffset="173612.81">20782 14734 141 0,'6'0'485'0,"-6"-3"-147"0,0 3-130 0,0-4-72 0,0 4-44 16,0-4-22-16,0 4-12 0,0 0-8 0,0 0-4 16,7 0-8-16,-7 0-5 0,0 0-6 0,0 4-3 0,6 0 2 0,1-1 10 15,0 1 15-15,5 3 15 0,2 0 23 0,-2 5 24 16,2-1 21-16,5 0 19 0,-5 0 11 0,4 3 10 16,-4-3 3-16,5 4-3 0,1-1-9 0,0 1-14 15,-8 0-13-15,8 2-17 0,-1-2-17 0,-5 0-17 0,5 0-15 0,1 0-7 16,-8 3-11-16,8-3-6 0,0 3-7 0,-7-4-4 0,6 5-4 15,-6-1-7-15,1-3-1 0,5 3-3 0,0 1-1 16,-6-1 6-16,1 1-6 0,5 2 0 0,-6-3-3 0,0 5-6 16,7-2 0-16,-8 5 3 0,2 0 1 0,-1-1-5 0,-1 0 3 15,8 5 0-15,-6 0 5 0,5-5 6 0,-6 5-6 16,6 3-4-16,1-4 0 0,-7 0-3 0,6 0 1 0,1 1 1 16,-1 3-2-16,1-4 2 0,-1 4 5 0,1-4 2 0,-6 4 4 15,4 0 3-15,2 0 1 0,-7 4 0 0,7-1 4 0,-8-2 1 16,2 6-1-16,5 0 0 0,-5 1 0 0,-8-2-4 15,7 2 0-15,0 3-2 0,0 0-3 0,-7 0-1 0,8 3-1 16,-8-2-2-16,0 6-1 0,8-4 1 0,-8 5 2 16,0-1 0-16,8 0-1 0,-8-3 0 0,1 3-1 0,-1 0 0 15,0-3-1-15,2 0-2 0,-2 2-2 0,-6-1 1 0,6-2 1 16,-6 4 2-16,-6-3 1 0,0 3 5 0,-2-3 6 0,2-1 2 16,-7-2 3-16,0 2 0 0,0-7 0 0,-7 4 1 0,1-3 0 15,-1-1-1-15,-6-3-2 0,7-4 0 0,-7 0 1 0,0 0 4 16,6-4 3-16,-6 0 3 0,1-3 4 0,-2-1 2 0,1 0 3 15,0 2 2-15,6-9 4 0,1 0 0 0,-1-7-1 16,0 0 3-16,8-3-4 0,-8-1-2 0,7-3-4 16,1-4-6-16,4 3-5 0,-4-3-9 0,5-3-8 15,0 3-7-15,7-4-7 0,-6 0-6 0,6 1-5 0,0-1-10 16,0-3-16-16,0-4-21 0,6 0-26 0,-6 0-34 0,0 3-34 16,7 1-40-16,-7 0-37 0,7 3-24 0,-7-3-20 0,6-3-43 15,0-2-68-15,-6 1-61 0,8-4-54 0,-2 4-70 0,-6-7-141 16,6 0-68-16,1-1-27 0,-1 8 20 0</inkml:trace>
  <inkml:trace contextRef="#ctx0" brushRef="#br0" timeOffset="176843.41">23309 16467 146 0,'0'0'179'0,"0"-4"-46"0,0 4-40 16,0-4-32-16,0 4-19 0,0 0-10 0,0 0-2 0,0-3-2 15,0 3 0-15,0 0-2 0,0-4 1 0,0 4-3 16,0 0 1-16,-6-3-3 0,6 3 0 16,0 0 0-16,0 0-1 0,0-4 1 0,0 4 2 0,0 0-1 0,0-4 1 0,0 4 2 15,0 0 2-15,0-3 1 0,0 3 3 0,0 0 1 16,0-4 1-16,0 4 4 0,0-4 2 0,-8 4 3 0,8-3 0 15,0 3 1-15,0-4 1 0,0 0 0 0,0 4 4 0,0-3 5 16,0-1 4-16,-6 4 6 0,6 0 4 0,0-4 11 16,0 1 10-16,0 3 15 15,0-4 12-15,0 4 12 0,0 0 10 0,0 0 8 0,0 0 6 0,0-4-2 0,0 4-2 0,-6 0-5 32,6 0-10-32,0 0-7 0,0 0-10 0,0 0-8 0,0 0-6 0,-6 4-7 0,6-4-6 0,0 0-11 0,0 0-8 31,0 0-8-31,0 0-11 0,0 0-9 0,0 0-7 0,0 4-7 15,0-4-4-15,0 0-6 0,0 0-4 0,0 0-3 0,0 0-2 16,0 0-2-16,0 0 0 0,0 0-3 0,6 0-1 16,-6 0-1-16,0 3 0 0,0 1 1 0,6-4-1 0,0 4 1 15,-6 3 2-15,8 0 2 0,-2 1 2 0,7 3 3 0,-7-1 2 16,1 1 1-16,6 5 0 0,0-2-1 0,0 4 2 0,0 1 2 16,7 3-1-16,-8-4 2 0,8 7-3 0,0-3 0 15,-1 1 1-15,7-1 1 0,-6-1-1 0,6-2-4 0,0 3-1 16,-7-1-2-16,7-3-1 0,1 5-2 0,-8-5 0 0,7 1-1 15,-6-5-1-15,0 1 1 0,-1 0 0 0,0-1-1 0,-6-3 1 16,1 1-2-16,-2-5 0 0,2 0 0 0,-8 0 0 0,7 1 2 16,-7-5 2-16,-6-3 8 0,7 4 10 0,0 0 15 15,-7-4 18-15,0 0 14 0,6 0 12 0,-6-4 4 0,0 0 2 16,0-7-4-16,0-3-4 0,0-2-6 0,0-1-8 0,0-5-5 16,0-4-7-16,0 0-2 0,-6 1 2 0,-1-5 0 0,7-3-5 15,-7 0-8-15,1-3-8 0,-1-1-9 0,-5-3-6 0,5-4-6 16,-6 1-4-16,7-6-4 0,-8 2-2 0,8-4-2 0,-7-1-2 15,0-3-5-15,0 0 1 0,-1-3 0 0,2 3-2 16,-1 0-1-16,6-1-1 0,-6 5 1 0,0 4 1 16,6-1 3-16,1 9-1 0,0 1 0 0,-1 5 1 0,0 8 2 15,1-1 0-15,6 4 0 0,-7 4-1 0,7-1-1 0,0 5 1 16,0 3-1-16,0-4 0 0,0 8-2 0,0-4 1 0,0 4-2 16,0-1 2-16,7 5-1 0,-7-1 1 0,0-3-2 15,6 3 0-15,1 0 1 0,-7 4 0 0,7-3 1 0,-1-1-1 16,0 4 1-16,1 0 0 0,0-5 1 0,5 5 0 0,-5 0 1 15,6-2-2-15,-6 2 2 0,5 0-1 0,2 0 0 16,-1 0 0-16,6 0 0 0,-6 0-1 0,13 0 1 0,-6-4 1 16,13 0 1-16,-1 0 0 0,1-3 0 0,5 0 0 0,9 0 0 15,-2-1-1-15,1-2 0 0,5-2 1 0,8 1-2 0,0 0 2 16,-1-3 1-16,7-1 0 0,0 1 1 0,0 3-1 16,8-5 0-16,-8 5-2 0,6 1 0 0,-6-1-3 0,0 3-6 15,-6 1-5-15,-1 3-7 0,1 1-5 0,-13-1-7 0,6 4-1 16,-6-4-2-16,-7 4-2 0,-7 4 4 0,1-4 6 15,-1 0 5-15,-6 4 6 0,-6-1 4 0,-1-3 3 0,1 8 1 16,-7-8 3-16,0 3-1 0,0 5-3 0,-7-8-2 16,1 4-3-16,0-1-2 0,-7-3-2 0,6 4 1 0,-6-4 1 15,0 3 1-15,0-3 1 0,0 0 0 0,-6 4 3 0,6-4-5 16,-7 3-13-16,0-3-21 0,-5 4-24 0,-1 0-25 16,-1-4-31-16,2 0-64 0,-8 3-103 0,0-3-89 0,7 0-87 15,-7 0-141-15,2-3-111 0,-2-1-62 0,1 4-21 0</inkml:trace>
  <inkml:trace contextRef="#ctx0" brushRef="#br0" timeOffset="177322.22">24246 15844 483 0,'0'0'453'0,"-6"0"-131"0,0 0-95 0,6 0-43 16,0 0-13-16,-6 0 3 0,6 0 6 0,0 0 6 0,0 0 1 15,0 0-10-15,0 0-13 0,0 0-20 0,6 4-18 0,0-4-16 16,0 0-12-16,2 0-5 0,11 0 5 0,-6-4-1 16,6 4-2-16,7-3-2 0,-6 3-14 0,6-4-10 0,7 0-12 15,-8 1-12-15,1-1-16 0,7 0-4 0,-1-3-3 0,8 3-3 16,-7 0 2-16,5-3-4 0,1 0-5 0,1 0 0 16,-1-1-4-16,-7 2 1 0,7-3-1 0,-6 2-1 15,-7 0-1-15,6 3-1 0,-12-3 0 0,-1 3 0 0,1 1 3 16,-14-1 4-16,8 4 7 0,-8-4 5 0,1 4 2 0,-7 0 8 15,0-3 7-15,6 3 4 0,-6 0 0 0,0 3-3 0,0-3-5 16,-6 0-8-16,6 0-2 0,-7 0-10 0,7 0-7 0,-6 0-11 31,-1 0-13-31,0 4-14 0,1-4-16 0,6 4-23 16,-12-1-52-16,4 1-76 0,2-1-80 0,-7 5-71 0,7-5-69 16,-8 1-99-16,8 0-160 0,-7-1-70 0,0 0 2 0</inkml:trace>
  <inkml:trace contextRef="#ctx0" brushRef="#br0" timeOffset="177653.42">24650 15873 126 0,'-6'-3'584'0,"-7"0"-28"0,13 3-146 0,-6-5-95 0,6 5-50 15,-7 0-25-15,7-3-23 0,0 6-13 0,0-3 1 0,0 8-1 16,0-1-12-16,0 4-25 0,0 7-25 0,7 1-21 0,-7 7-8 15,0 3-10-15,6 4-17 0,0-1-14 0,1 9-12 16,-1-1-1-16,1 1 1 0,6 3-4 0,-7 0 0 0,8 0 2 16,-1 0 1-16,0-4 0 0,0 0 4 0,-1 0-1 0,2 1-1 15,-1-5-2-15,0 1-1 0,-7-4-2 0,7 0-3 0,-7-7-4 16,8 3-3-16,-8-7-6 0,1 0-5 0,0-1-3 0,-7-5-4 16,6-2-2-16,-6-7 0 0,6 0 5 0,-6 1-2 15,0-4 7-15,0-1 8 0,0 1 3 0,0-4 0 0,0 0-2 16,0 0-5-16,0 0-16 0,0-7-19 0,0 3-39 0,0 0-40 15,-6-3-43-15,6 0-41 0,-6 0-58 0,-1-4-116 0,7 0-112 16,-7-1-124-16,1 1-188 0,0 1-81 0,-2 2-29 0,-4 1 3 16</inkml:trace>
  <inkml:trace contextRef="#ctx0" brushRef="#br0" timeOffset="193320.3">23648 1099 238 0,'-7'0'176'0,"0"0"-68"0,7 0-43 0,-6 0-22 0,-1 3-8 16,7-3-2-16,-6 0-1 0,6 0 2 0,-6 0 4 15,6 0 0-15,0 0-1 0,0 5 0 0,0-5-2 0,0 0-2 16,0 0-5-16,0 0-4 0,0 0-3 0,0 0-1 0,0 0-3 0,0 0 2 15,0 0 0-15,0 0 3 0,0 0 7 0,0 0 8 0,0 0 8 16,0 0 12-16,0 0 16 0,0 0 13 0,0 0 17 16,0 0 14-16,0-5 16 0,0 5 19 0,0 0 18 0,0-3 14 15,0 3 6-15,-7-4 7 0,7 0 4 0,0 4-5 0,0-3-7 16,0 3-17-16,0-4-22 0,-7 4-21 0,7 0-19 0,0 0-18 16,0 0-21-16,0 0-17 0,0 0-13 0,-6 0-7 0,6 0-8 15,0 4-4-15,0-4-6 0,0 0-3 0,0 0-2 0,0 0-1 16,0 0-1-16,0 0-2 0,-6 0-2 0,6 3-2 0,0-3 0 15,0 0-2-15,0 0 0 0,0 4-2 0,0 3-1 0,-7-2-1 16,7 1 2-16,-7 5-1 0,7 0 0 0,-6 0 2 0,-1 5 1 16,7 2 2-16,-6-4 4 0,-1 4 0 0,7 1 0 15,0-1 3-15,-6 0 0 0,6 0-1 16,6 5-1-16,-6-1 2 0,0 0-1 0,7 0-2 0,-1-1 2 0,1 5-2 0,-1 4 2 16,1-1 0-16,0 4 0 0,-1 0 0 0,0-1 0 15,8 2 0-15,-8 2 0 0,0 1-1 0,1-4-1 0,6 0 2 16,-6 4-2-16,-1-8-1 0,7 4-2 0,-6-3-1 0,-1-5 0 15,0 0-1-15,8-3 2 0,-8 1-3 0,1-2 3 0,-1-7 2 16,8 6 3-16,-8-10 0 0,-6 1 1 0,6 0 0 16,1-3 2-16,-7-5 5 0,6 5 8 0,-6-8 13 0,0 3 15 15,7-3 20-15,-7 0 20 0,0 0 20 0,0 0 12 0,0-3 6 16,0-1 1-16,0-3-8 0,0-1-13 0,0 1-19 16,0-4-19-16,0-3-18 0,-7-2-17 0,7 2-12 0,0-4-8 15,-6-4-8-15,6 0-3 0,-7-4-5 0,7 1-1 0,-6-5 0 16,6 1-2-16,0-1 0 0,-6-3-1 0,6 1-1 0,0-2-1 15,-8 2 0-15,8-1-2 0,-6 0 0 0,0-1 1 16,6 5 0-16,-7-4-1 0,1 4 0 0,-1 4 1 0,0-5-1 16,1 4 2-16,0 1-4 0,-1 2 1 0,7-2 2 15,-7 3 0-15,1 0 1 0,6 1 2 0,-6 2 0 0,6-3 0 0,0 3 3 16,-7-2-2-16,7 3-2 0,0-1 3 0,7 4-3 0,-7-2-1 16,6 1-2-16,0 2 0 0,1-1-2 0,0 0 0 15,-1 5-4-15,7-1-1 0,-6 3-3 0,6-3-2 0,-1 4-2 16,2-1-3-16,-1 1-1 0,6 3 1 0,-6-3-3 0,7 3 0 15,6 4 1-15,0-3 0 0,0 3 3 0,0 0 1 0,0 0 2 16,6 3 2-16,-5 1 0 0,5 0 1 0,1 3-2 0,-7 0-4 16,0 4-3-16,0 1-3 0,0 3-3 0,-7-1-2 0,1 1-2 15,-1 3-1-15,-5-4 1 0,6 8 3 0,-8-3 5 16,-5 2 3-16,6 2 11 0,-6-2 1 0,-7 5 3 0,6-4 2 16,-12 0 1-16,6 3 5 0,-7-2 1 0,0 3 1 0,1-4-7 15,-7-1 4-15,-1 2 0 0,2-5 4 0,-8-1 2 0,7-1 0 16,-7-1-3-16,1-1 4 0,6 1-2 0,-13-4 1 15,7 0 1-15,-1-4 1 0,0 0-1 0,7 1 0 0,-7-5-2 32,8 1 0-32,-8 0 0 0,7-4 0 0,0 0-1 0,6 0-2 15,1 0-6-15,0 0-12 0,0-4-16 0,-2 4-22 16,8-7-26-16,0 3-43 0,0 0-88 0,8-3-89 0,-2 0-71 16,6-4-57-16,8 0-62 0,-1 0-118 0,1 0-93 0,6 0-44 15,1 0 42-15</inkml:trace>
  <inkml:trace contextRef="#ctx0" brushRef="#br0" timeOffset="194053.49">24814 1289 367 0,'-8'0'315'0,"8"-4"-87"0,0 4-66 0,-6-3-33 0,6 3-15 16,0-4-4-16,-6 4 8 0,6-4 12 0,0 4 18 0,-7 0 17 15,7 0 13-15,0 0 14 0,0-3 10 0,0 3 6 16,0 0 5-16,-6 0-4 0,6 0-13 0,0-4-18 0,-7 4-21 15,7 0-17-15,-6 0-21 0,-1-4-17 0,7 4-17 0,-6 0-16 16,6 0-11-16,-6-3-6 0,6 3-7 0,-8 0-3 0,8 0-5 16,0 0-4-16,0 3-7 0,0-3-4 0,-6 0-4 15,6 0-5-15,0 4-4 0,0-4-4 0,0 0-4 0,0 4-1 16,0-1 8-16,0 1-5 0,0 3-2 0,0 0 6 0,0 5-3 16,6-1-2-16,-6 4 1 0,8 2 1 0,-2 2-7 15,-6 3 4-15,13 0 3 0,-7 0-4 0,7 4 4 0,0 0 2 16,1 3 3-16,-2 0-1 0,8 0 0 0,-7 1 1 0,7 3-2 15,-1-4 0-15,-6 0-1 0,7 4 0 0,-1 0-1 0,1-3-1 16,-1-1-1-16,1 0-2 0,0 1 5 0,-2-5-3 16,2 1-2-16,0-1 1 0,-1-2-1 0,-5-2-1 0,5-3 1 15,-6 1 1-15,0-4-3 0,-7-1 1 0,8-3 1 0,-8-3 2 16,0-1 0-16,1 0 5 0,0-3 9 0,-1-1 16 16,-6 1 26-16,7-4 32 0,-7 0 42 0,0 0 37 0,0 0 37 15,0-4 22-15,0 1 7 0,0-1-8 0,0-10-24 16,0 3-29-16,0-8-38 0,0-2-38 0,6-6-36 0,-6-1-26 15,0-2-16-15,0-6-6 0,0-2-3 0,-6-2-4 0,6-3-3 16,0-1-3-16,0-1 1 0,-7-2 0 0,7 3-4 16,-6 0-1-16,-1 0-1 0,7 4 1 0,-7-1-1 0,7 1 1 15,-6 4 0-15,6-1 1 0,-6 7 5 0,6 1 5 0,-6 4 4 16,6 3 5-16,-8-1 1 0,8 6 2 0,-6 1 3 0,6 5-2 16,0 0-2-16,-6 4-3 0,6 0-6 0,0 0-4 0,0 3-2 15,0 0-5-15,-7 4-4 0,7-3-3 0,0 3 0 0,0 0-4 16,0 0-7-16,0 0-10 0,0 0-12 0,0 0-14 0,0 3-17 15,0-3-19-15,0 4-21 0,0 0-25 0,0 3-23 0,0 0-26 16,0 0-24-16,0 1-15 0,0 0-18 0,0 3-22 0,0-4-64 31,7 4-72-31,-7-4-56 0,0 0-53 0,0 1-90 16,0-1-129-16,0 0-67 0,-7-3-12 0</inkml:trace>
  <inkml:trace contextRef="#ctx0" brushRef="#br0" timeOffset="194897.58">25029 795 309 0,'-8'0'341'16,"2"-4"-113"-16,0 0-77 0,-1 4-42 0,1-3-21 0,-1 3-5 15,7-4 0-15,-7 4 6 0,7-4 5 0,-6 4 0 0,6-3 6 16,0 3 6-16,0-4 3 0,0 4 4 0,0 0 5 0,0 0 5 16,0-4 7-16,0 4 9 0,0 0 0 0,0-3-2 0,0 3-9 15,0 0-10-15,0 0-13 0,6-4-15 0,-6 4-13 16,0 0-13-16,0 0-8 0,0 0-9 0,7-3-8 0,-7 3-6 15,7 0-1-15,-7 0-5 0,0-4-5 0,6 4-5 0,1 0-6 16,-1 0-2-16,0-4-2 0,2 4 0 0,-2 0-2 0,6 0-2 16,2 0-1-16,-1 4 0 0,0-4-1 0,0 4-1 0,7-1 0 15,-8 1 0-15,8-1 0 0,-1 5 1 0,7-5 0 0,-6 5 1 16,-1 3-1-16,1-4 2 0,6 4 1 0,-6 0 0 0,-1 0 2 16,1 0-2-16,-1 0 1 0,1 0 1 0,-7 4 0 0,6-4 1 15,-5 3 1-15,-1-3-4 0,-1 4-1 0,2-4 0 0,-2 0 0 16,-5 0-1-16,0 0 2 0,-1-4-2 0,1 4 2 0,-7-4 4 15,6 2 4-15,-6-3 3 0,0-2 6 0,0 4 5 0,0-5 7 16,0 1 2-16,0-1 5 0,0 1 4 0,0-1 6 16,0-3 7-16,0 4 4 0,0-4 6 0,0 0 6 0,0 0 5 15,-6 0 5-15,6-4 0 0,-7-3-2 0,1 4-7 0,-1-4-4 16,0-5-6-16,7 1-11 0,-6 0-7 0,0-4-9 0,-1 1-6 16,0-1-8-16,1-3-2 15,0 0-7-15,-1-1-4 0,7 5-1 0,-6-4-3 0,6-1-2 0,0 1-2 0,-7-1 0 0,14 5-1 16,-7-5 0-16,0 1-1 0,6 0-2 0,-6-1-3 0,13 1-1 15,-7 4-1-15,8-1-1 0,-8-4-1 0,7 9-1 0,0-1-1 16,0 0 2-16,-6 0-1 0,-1 3 2 0,7 5 1 16,-7-1 1-16,2 1 2 0,-2-1-1 0,0 0-1 0,1 4 1 15,-1 0 0-15,1 0-1 0,-7 0 0 0,6 0 0 0,1 0 0 16,-7 4 1 0,6-4 1-16,-6 4 0 0,0-4 1 0,0 0 1 0,6 3 1 0,-6-3 1 0,0 0 0 0,0 4 0 0,0-4 0 15,0 0 0-15,0 0-1 0,0 3 1 0,0-3-1 0,0 0-2 31,0 0-6-31,0 0-8 0,0 4-12 0,-6-4-15 0,6 0-19 16,0 0-27-16,0 4-61 0,0-1-89 0,0-3-89 0,0 8-84 16,-6-5-113-16,6 0-162 0,0 2-93 0,0-2-30 0,6 1 28 15</inkml:trace>
  <inkml:trace contextRef="#ctx0" brushRef="#br0" timeOffset="195676.38">25757 1567 4 0,'-6'4'497'0,"6"-4"-92"15,0 0-119-15,-6 0-85 0,6 0-46 0,0 0-20 0,0 0-12 16,-7 0-1-16,7 0-4 0,0 0-6 0,0 0-9 16,0 0-14-16,0 0-17 0,0 0-18 0,0 0-14 0,7 0-8 15,-7 0-7-15,0 0-4 0,0 0-3 0,0 0-2 0,0 0-2 16,6 0-1-16,-6 4-1 0,0-4-2 0,6 0 0 15,-6 0 1-15,8 0 2 0,-8 3 4 0,6-3 3 0,0 0 4 16,1 0 4-16,-1 5 12 0,1-5 11 0,6 0 12 0,-7 3 7 16,0-3 5-16,2 0 2 0,-2 3 8 0,0-3-6 0,1 0-5 15,0 0-9-15,-7 5-9 0,6-5-5 0,-6 0-1 16,6 0 0-16,-6 0-5 0,0 0 7 0,7 0 1 0,-7 0 5 16,0 0-2-16,0 0-2 0,0 0-1 0,6 0-3 15,-6 0-5-15,0 0-4 0,0 0-5 0,0 0-6 0,0 0-2 16,0 0-2-16,0 0-1 0,0 0-3 0,0 0-5 0,0 0-3 15,0 0-2-15,0 0-3 0,0 0 0 0,7 0-2 16,-7 0-3-16,0 0 0 0,7 0 0 0,-7 0 1 0,6-5 2 16,0 5 0-16,8-3 0 0,-2 3 1 0,1-3 1 0,1-2-1 15,6 2 0-15,-2-1-1 0,2 0-1 0,7 1-2 16,-1-1 1-16,-1 1-4 0,1-5 0 0,0 5 0 0,1-1 0 16,-1 0-1-16,0 1 1 0,-1-1 0 0,1 0-1 0,1 1 0 15,-14-1 0-15,6 0 0 0,-5 4 0 0,-2-3 1 0,-5-1-1 16,6 4 0-16,-13 0 0 0,7 0 1 0,-7-4-1 15,6 4 1-15,-6 0 1 0,0 0 0 0,0 0 0 16,0 0 0-16,0 0-4 0,-6 0-12 0,6 0-14 0,0 0-31 0,-7 4-48 16,7-4-67-1,-7 4-74-15,1-1-67 0,-7-3-58 0,-1 4-55 0,2 0-74 0,-8-1-117 0,7 1-42 0,-13 0 9 16</inkml:trace>
  <inkml:trace contextRef="#ctx0" brushRef="#br0" timeOffset="195915.04">25953 1714 265 0,'-7'4'383'0,"7"-1"-121"0,-6 1-91 0,6-4-53 0,0 5-28 32,0-5-14-32,0 0-4 0,6 0 1 0,1 0 0 0,0 0 5 15,5 0 4-15,2 0 7 0,-2-5 6 0,8 5 14 0,-1-4 14 16,7 1 16-16,-6 3 11 0,7-4 1 0,5 0-2 16,-6 1-1-16,7-5-5 0,-7 5-4 0,7-1-6 0,-1 0-13 15,1 1-6-15,-7-1-5 0,-1 1-5 0,1-1-10 0,-6 0-6 16,0 1-14-16,-1 3-10 0,-6-4-8 0,0 4-9 15,-7 0-4-15,1 0-6 0,0-4-4 0,-7 4-1 0,6 0-4 16,-6 0-5-16,7 0-4 0,-7 0-3 0,0 0-8 0,0 0-11 16,0 0-19-16,6-3-53 0,-6 3-90 0,7-4-99 0,-1 0-98 15,1-3-135-15,5 0-158 0,2-4-96 0,-1 0-42 16,0-4 13-16</inkml:trace>
  <inkml:trace contextRef="#ctx0" brushRef="#br0" timeOffset="196439.29">26930 1282 455 0,'-7'0'391'0,"1"0"-107"16,6 0-71-16,-6 0-33 0,6 0-3 0,-7 0 11 16,7 0 16-16,0 0 11 0,0 0 2 0,-7 0-7 0,7 0-16 15,0 0-23-15,0 0-32 0,0 0-34 0,0 0-30 0,7 0-23 16,-7 0-17-16,0 3-11 0,0-3-6 0,0 4-3 0,0 3 0 15,7 1 2-15,-7 0 9 0,0 2 6 0,6 1 11 16,-6 0 8-16,6 4 7 0,-6-4 2 0,7 7-1 0,0-3-1 16,-1 3-6-16,0-3-5 0,-6 3-11 0,7 1-8 0,6-1-8 15,-6 4-5-15,-1-4-2 0,0 4-3 0,8 0-2 16,-8 0-3-16,0-4 1 0,1 4-3 0,6-3 1 0,-6 3-2 16,-1-4 2-16,0 0-1 0,2-2 1 0,-2-2 1 15,0 0 0-15,0-3 1 0,2 0 0 0,-8 0-2 0,6-4-1 16,0 1 2-16,-6-5 0 0,0 5 1 0,7-5 2 0,-7-3 1 15,0 5 3-15,0-5 5 16,0 0 2-16,0 3 1 0,0-3-1 0,0 0 1 0,-7 0-3 0,7-3 0 0,0 3-6 16,0-5-7-16,0 5-10 0,0-3-16 0,-6-1-31 0,6-3-64 15,0-1-78-15,0 1-76 0,0-4-66 0,0 0-59 16,0 0-62-16,6-7-89 0,1 3-118 0,-7-3-16 0,6-1 33 16</inkml:trace>
  <inkml:trace contextRef="#ctx0" brushRef="#br0" timeOffset="196821.77">27341 1289 455 0,'6'-4'377'0,"0"1"-138"15,-6 3-90-15,6-4-52 0,-6 4-28 0,0 0-17 16,0 4-4-16,0-4 2 0,0 7 5 0,0-4 6 0,-6 5 5 16,0 4 1-16,0-2-1 0,-8 1-6 0,1 3-4 0,-7-2-8 15,2 6-11-15,-9-3-12 0,7 3-9 0,-6 0-2 0,0-4 0 16,1 2 8-1,5-1 7-15,-6-4 11 0,7-1 12 0,5 1 19 0,2 0 20 0,-2-3 22 0,1-5 23 0,7 1 20 32,-1 0 15-32,0-1 8 0,7 1 0 0,0-4-8 0,-6 0-15 0,6 0-21 0,0 0-24 0,0 4-20 0,0-4-29 31,0 0-21-31,6 0-15 0,-6 0-9 0,7 0-9 0,-7 0-5 16,7 0 0-16,6 0-10 0,-7 3 2 0,8-3 1 15,-2 4 3-15,8 0 1 0,-1-1 1 0,1 4 2 0,0 1-2 16,-1 0 1-16,1-2 3 0,0 2-1 0,5 3-1 0,1 0 2 15,0 0-1-15,0 0-1 0,-6-4-1 0,5 4-1 16,2 0-1-16,-1 0 0 0,-6 0-1 0,6 0 1 0,-7 0 0 0,1 0 0 16,-1-3 1-16,-6 3 0 0,0-4 1 0,0 0 0 15,0 0 0-15,1 1 1 0,-8-1-3 0,7-4 1 16,-7 2-2-16,1-2-17 0,0 1-31 0,5-1-57 0,-6-3-81 16,2 0-84-16,-2-3-89 0,14-1-138 0,-7-4-148 0,-1 2-83 15,8-6-24-15</inkml:trace>
  <inkml:trace contextRef="#ctx0" brushRef="#br0" timeOffset="197013.72">28089 1623 546 0,'0'0'818'0,"0"-4"24"0,0 0-126 0,7 1-178 0,-7-1-148 16,0 0-117-16,0 1-74 0,0-1-41 0,7 4-25 0,-7-3-21 15,0 3-20-15,6 0-17 0,-6-5-18 0,0 5-19 16,0 0-20-16,0 0-26 0,0 0-27 0,0 5-23 0,0-5-23 15,6 0-40-15,-6 3-77 0,0 1-88 0,-6-1-78 0,6-3-69 16,0 8-116-16,-6-5-132 0,-1 1-81 0,0 0-19 0</inkml:trace>
  <inkml:trace contextRef="#ctx0" brushRef="#br0" timeOffset="199060.28">23810 2670 283 0,'-6'0'335'0,"0"0"-92"0,6-3-71 0,-8-1-41 0,2 4-20 16,6-4-7-16,-6 4-1 0,6-3 1 0,-7-1 1 0,7 4 3 15,-6-4 4-15,6 4 8 0,0 0 18 0,0-3 17 16,-7 3 20-16,7 0 14 0,0 0 10 0,0 0 3 0,0 0-6 15,0 0-16-15,-6 0-26 0,6 0-29 0,0 3-30 0,0-3-28 16,0 0-23-16,0 4-18 0,0 0-14 0,0 3-7 0,0 4-5 16,0 0 1-16,6 0-2 0,-6 3 4 0,7 4 5 15,-7 2 6-15,6 1 6 0,1-2 2 0,-1 6 6 0,8-3-1 16,-8 7 2-16,0-3 1 0,1 0-2 0,6 3-4 0,-7 0-4 16,1-3-4-16,6 4-3 0,-6-5-2 0,-1 1-2 15,7-1-2-15,-6-3-4 0,-1 4 0 0,0-4-1 0,1 0 0 16,0-4 0-16,-1 1-1 0,-6-1-1 0,7-4 0 15,-1-3 1-15,-6 4-1 0,6-8-1 16,-6 5 0-16,0-8 0 0,8 3 2 0,-8-4 0 0,0 1 0 0,0 0-3 0,0-4-7 16,0 0-11-16,0 0-30 0,0-4-62 0,0 4-87 15,0-7-78-15,6 0-73 0,-6-9-90 0,0 2-154 0,6-1-86 16,-6-3-40-16,-6-4 18 0</inkml:trace>
  <inkml:trace contextRef="#ctx0" brushRef="#br0" timeOffset="199618.04">23680 2762 118 0,'-6'-7'505'0,"6"0"-138"0,-7-1-133 0,7 0-77 16,0 1-40-16,0 0-29 15,7-1-17-15,-7 1-10 0,6 0-6 0,0 0-7 0,1-1-6 16,0-3-4-16,-1 4-7 0,7 0-1 0,1-1-2 0,-2 1 1 0,1-1 3 0,7 5 3 16,0-4 12-16,-1 0 9 0,0 3 9 0,1 0 4 0,6 1 3 15,-7 3 0-15,1 0-5 0,-1 0-2 0,1 3-11 16,0 1-9-16,-1 0-10 0,1 3-7 0,-8 3-5 0,2 2-4 16,-1-1 0-16,0 3 0 0,0 1-1 0,-7 3 2 0,0 0 4 15,-6 1 5-15,0 3 3 0,0 0 6 0,-6 0 2 16,0 3 3-16,-7 1 1 0,0 0 1 0,0 0-2 0,-7-4-4 15,8 3-2 1,-8-3-2-16,0 0-2 0,7-6 2 0,-7 1 4 0,8-2 4 16,-1-4 3-16,-1 0 6 0,2-4 4 0,-2 0 4 0,8-3 3 15,-7 0 0-15,6-1-2 0,1 1-3 0,-7-4-5 0,7 0-5 0,-1 0-7 0,0 0-7 0,7-4-5 16,-6 1-6-16,6 3-5 16,0-4-3-16,-6 4-5 0,6-4-3 0,6 4-1 0,-6 0-4 0,0-3-1 0,6 3-3 15,1 0 0-15,0 0-3 0,-1 3 2 0,7 1 0 16,-7 0 1-16,8 3-1 15,-2 0 2-15,2 1 1 0,-2 3 1 0,2-1 2 16,-1 1-1-16,-1 5-1 0,8-2-2 0,-7 1 1 0,7-1 0 0,-8 5 0 0,2-5-2 0,6 4 1 0,-8-3 0 16,8 0-1-16,-7 3 3 0,7-3-1 0,-8 0-1 0,1-1-1 31,7 1 1-31,-7-4 0 0,0 3-1 0,0-3 1 16,0 1-3-16,0-5-4 0,-7 0-9 0,8 0-14 0,-8 0-20 15,8-3-26-15,-8-1-39 0,0-3-53 0,1 4-54 0,-1-8-53 16,1 1-52-16,6-4-64 0,-7-8-125 0,8 5-82 0,-8-8-40 15,7 2 10-15</inkml:trace>
  <inkml:trace contextRef="#ctx0" brushRef="#br0" timeOffset="199998.05">24188 2810 402 0,'-7'0'433'0,"1"0"-126"15,6 0-101-15,-6 0-62 0,6 0-33 0,0 0-23 16,0-4-13-16,0 4-10 0,0 0-13 0,6 0-13 0,7-4-11 15,-6 4-8-15,6-3-8 0,-1 3-3 0,2-4-2 0,6 0 3 16,-1 1 2-16,1-1 4 0,-2 0 3 0,9 1 5 0,-1-5 4 16,-6 5 7-16,6-5 8 0,6 1 7 0,-5 4 7 15,-2-5 8-15,1 0 4 0,0 1 3 0,0 3 2 16,1-3 1-16,-8 3-3 0,-6 1-4 0,0-1-5 0,0 1-3 16,0 3-5-16,-7-4-6 0,1 4-6 0,0 0-7 0,-1 0-7 15,-6-3-3-15,7 3-6 0,-7 0-7 0,0 0-8 16,0 0-18-16,0 0-35 0,0 0-47 0,0 0-45 0,-7 0-50 15,7 0-58-15,-6 0-69 0,6 0-132 0,-7 0-96 0,-6 0-40 16</inkml:trace>
  <inkml:trace contextRef="#ctx0" brushRef="#br0" timeOffset="200267.6">24396 2737 476 0,'-6'0'370'16,"0"3"-128"-16,6-3-91 0,-7 4-54 0,7 0-35 0,-7-1-15 15,7 4-5-15,0 4 4 0,0 0 10 0,0 0 5 16,7 4 6-16,-7 3 8 0,7 1 17 0,-7 2 20 16,6 2 25-16,0 2 21 0,1-3 15 0,0 4 11 15,-7-1 4-15,6 1 3 0,1-4-7 0,-1 4-14 0,0-4-22 0,1 0-23 16,0 0-26-16,-1-1-16 0,0-1-13 0,2-6-11 0,-2 4-12 16,0-3-11-16,7-1-9 0,-6 1-9 0,-1-1-2 15,1-3-5-15,-7 0-2 0,6 0-5 0,8 0 0 0,-14-3-2 16,6 0-3-16,0-1-14 0,1-4-34 0,-7 1-53 0,6 3-67 15,-6-3-65-15,7-4-73 0,-1 0-84 0,1-4-147 0,6-3-100 16,-6 0-55-16,-1 0 5 0</inkml:trace>
  <inkml:trace contextRef="#ctx0" brushRef="#br0" timeOffset="200648.78">23784 3707 370 0,'-19'11'536'0,"6"-4"-147"16,0 2-132-16,7-3-80 0,-8 2-41 0,8-5-24 0,6 1-12 0,-7 0-6 0,7-1-2 16,0 1-6-16,7-1-7 0,-7 1-8 15,12 0 0-15,-4-1 12 0,11 1 21 0,0-4 23 0,8 0 22 16,-1 0 16-16,6 0 4 0,1-4 0 0,6 1-14 0,6-1-24 0,1-3-24 15,6 0-26-15,0-1-24 0,6-3-15 0,1 0-8 0,0 0-5 32,6 0-4-32,0 0-1 0,0-4-3 0,0 1 0 0,1-1-3 15,-1 4-3-15,0-3-3 0,0-1-2 0,-6-1-1 16,-7 7 1-16,-7-3 0 0,-6 5 2 0,-7 0 3 0,-5-1 4 16,-7 5 4-16,-2-1 3 0,-4 1 0 0,-8 3 1 15,1-4 2-15,-1 4 3 0,1 0-3 0,-7 0-1 0,0-4-5 16,0 4-3-16,-7 0 0 0,7 0-6 0,-6 4-9 0,-7-4-16 15,-1 4-18-15,2-1-25 0,-1 4-49 0,-7-3-89 0,0 3-89 16,2 0-84-16,-2 0-89 0,0-3-143 0,1 4-104 0,-1-5-65 16,1 0 6-16</inkml:trace>
  <inkml:trace contextRef="#ctx0" brushRef="#br0" timeOffset="204488.55">24305 3971 411 0,'-6'0'378'0,"0"0"-112"0,6 0-78 0,-7 0-38 0,7 0-13 0,0-4 5 16,0 4 13-16,0 0 14 0,0 0 10 0,0 0 2 15,0-3-3-15,0 3-6 0,0 0-8 0,0 0-11 0,0 0-10 16,0 0-8-16,7 0-8 0,-7 0-6 0,0 0-7 0,0 0-6 16,0 0-15-16,0 0-18 0,6 0-16 0,-6 0-15 15,0 0-13-15,0 0-9 0,0 0-5 0,0 3-10 0,6-3 1 16,-6 4 2-16,6-1 1 0,-6 5 2 0,8-1-1 0,-8 0 0 15,6 1 0-15,0 2-1 0,1 2 0 0,-1 3-1 16,1-1-1-16,6 0 1 0,-7 5 4 0,1 4 1 0,6-5 2 16,-7 7 0-16,8-3-9 0,-1 4 4 0,-1 3 3 15,2-3 0-15,-2 3-2 0,2-4-1 0,-1 5-2 0,-7-1-2 16,7 0 10-16,0-3-5 0,1 4-2 0,-2-1-2 0,1-4 0 16,0 5-2-16,-6-5-1 0,6 1-2 0,-6 0-1 0,5-5-1 15,-5 2-2-15,6-5-1 0,-7 1 1 0,1-5-1 16,-1 0 1-16,8 1 2 0,-8-3 1 0,0-2 2 0,-6-2 0 15,7-1 2-15,0 0 2 0,-7-4 7 0,6-3 10 0,-6 5 7 16,7-2 6-16,-7-3 18 16,6 0 18-16,-6 0 20 0,7 0 19 0,-7 0 18 0,0-3 8 0,6-2 6 0,-6-5 5 15,7 3-7-15,-1-4-13 0,0-4-16 0,2-4-20 0,-2-3-19 16,7 1-17-16,-7-5-12 0,7 0-10 0,0 1-10 0,1-5-6 16,-2 1-5-16,2 0-3 0,-2-4 0 0,1 4-4 15,7-5-4-15,-7 2-2 0,0 2 0 0,0-3-1 0,0 0-1 16,0 1 0-16,1 2-2 0,-2 1 1 0,1 0 3 0,0-1-1 15,-6 4 0-15,5 4 4 0,-4 1 2 0,-2 2 4 16,0 5 4-16,-6 3 3 0,6-1 3 0,-6 1 3 0,8 4 0 16,-8 3-2-16,0 1-1 0,0-1-4 0,0 0-6 0,0 1-3 15,0 3-5-15,0 0-4 0,0 0-3 0,0 0 1 0,0 0-4 16,0 0-1-16,0 0-1 0,0 0-7 0,-8 0-12 16,8 0-21-16,0 3-32 0,0 1-44 0,-6 0-50 0,6 3-50 15,-6-3-77-15,6 3-132 0,0-4-136 0,6 1-228 16,-6-4-94-16,6 0-37 0,8-4 2 0,-1-6 24 0</inkml:trace>
  <inkml:trace contextRef="#ctx0" brushRef="#br0" timeOffset="205490.04">25321 2912 387 0,'0'-3'320'0,"-6"-1"-95"0,6 4-65 0,0-4-38 15,0 4-15-15,0-3-4 0,0 3 4 0,-6-4 5 0,6 4 3 16,0 0 3-16,0 0 1 0,0-4 3 0,0 4 5 0,0 0 8 15,0 0 10-15,0-3 8 0,0 3 5 0,0 0 6 16,0 0 0-16,0 0-5 0,0 0-10 0,0 0-16 0,0 0-21 16,0 0-17-16,0 0-15 0,0 0-16 0,0 0-14 0,0 0-10 15,0 0-11-15,0 0-5 0,0 0-6 0,0 0-5 16,0 0-6-16,0 3-2 0,0-3-2 0,0 0-1 0,0 4-1 16,6-4-1-16,-6 4 0 0,0-1 1 0,0 5-1 0,6-1 2 15,-6-3 2-15,6 7 1 0,2-4 1 0,-2 0 0 0,0 4-1 16,1 0 2-16,6 4 1 0,-6-4 0 0,-1 3-3 15,7 1 0-15,0 4 1 0,-7-1 2 0,8 0 5 0,-1 0-4 16,-1 4 0-16,8-4-1 0,-7 4 2 0,0-3 0 16,7 3-8-16,-7 0-2 0,-1-4-4 0,8 5 1 0,-7-2 1 15,0-3 1-15,0 5-1 0,1-1 0 0,5-4 5 0,-6 0-3 16,-6 0 0-16,5 1 2 0,2-1 12 0,-8 1-7 16,7-1-4-16,-6-4 1 0,-1 1-2 0,1 0 1 0,-1-4-1 15,-6 0-12-15,7 0-6 16,-7-4 9-16,6 0 6 0,-6-3 5 0,0-1 8 0,7 1 12 0,-7-1 15 0,0-3 30 0,0 0 18 15,0 0 24-15,0 0 22 0,0 0 18 0,0-3 11 16,0-1 1-16,-7-3-2 0,7 0-10 0,0-4-19 0,-6 0-24 16,6-4-24-16,0 1-22 0,-7-1-18 0,7-3-11 0,0-5-11 15,-6 5-9-15,6-3-5 0,0-5-2 0,0 4-2 16,-7-4-1-16,7-3-3 0,0-1-2 0,0 1-1 0,0 0 0 16,0-4-2-16,0 0 1 0,0 4 0 0,0-4 0 0,0 7 1 15,0-3 1-15,0 3 0 0,0 0 0 0,0 4 1 16,0 0-1-16,0 1 0 0,0 2 1 0,0 5-1 0,7-5 0 15,-7 4-1-15,0 5 0 0,6-2-1 0,-6 2 1 0,0 2-1 16,0 1-1-16,0 0 0 0,7-1 0 0,-7 5-1 0,0-1-1 16,0 0-2-16,0 4-5 0,0 0-5 0,0-3-6 15,0 3-8-15,0 0-9 0,0 3-9 0,0-3-10 0,-7 0-11 16,7 0-12-16,0 0-12 0,0 0-13 0,0 0-9 0,0 0-11 16,0 0-6-16,0 0-10 0,0 0-26 0,0 4-53 15,0-4-61-15,0 0-57 0,0 0-57 0,0 0-85 0,0 0-178 16,-6 0-73-16,6 0-17 0,0 0 31 0</inkml:trace>
  <inkml:trace contextRef="#ctx0" brushRef="#br0" timeOffset="205967.85">25692 2476 335 0,'-6'-7'439'16,"6"0"-142"-16,0 3-104 0,0-3-56 0,0 4-32 0,6-2-19 16,-6 1-13-16,0 4-9 0,7 0-9 0,0 0-12 15,6 4-13-15,-7 1-12 0,7-2-9 0,0 0-4 0,1 5-3 0,-2 3 0 16,1-4 0-16,0 4-2 0,0 0 0 0,1 0 1 15,-2 3 0-15,2-3 0 0,-2 4 2 0,1 0-1 0,-6-1 0 16,6-2 2-16,-7 2 0 0,1-3 1 0,0 0 0 0,-1 0-1 16,0-4 1-16,-6 1 9 0,7-1 1 0,-7-3 9 15,6-1 14-15,-6 1 29 0,0-4 41 0,0 4 50 0,0-1 47 16,0-3 28-16,0 0 24 0,0 0 6 0,0-3-7 16,0-1-22-16,0 0-40 0,0-3-48 0,0-4-47 0,0 4-37 15,0-5-22-15,0-2-12 0,0 3-8 0,0-3-4 0,0-2-3 16,0 2-1-16,0-1-1 0,0 1 0 0,0-1-3 15,7 1-4-15,-7 3-1 0,0-4-2 0,7 4-1 0,-7 0-2 16,0 4-1-16,6-5 1 0,-6 5-1 0,6 0-1 0,-6 3-2 16,8-3 3-16,-2-1-1 0,0 1 1 0,0 4 0 0,1-1-1 15,0 0 0-15,-1 1 2 0,1-1-1 0,-7 4 1 16,6 0-1-16,-6-4 4 0,6 4-1 0,-6 0-3 0,8 4-5 16,-8-4-7-16,0 0-18 0,6 4-33 0,0-1-65 0,-6 1-80 15,6 0-76-15,2-1-77 0,4-3-112 0,-5 4-174 16,-1-1-82-16,8 1-20 0</inkml:trace>
  <inkml:trace contextRef="#ctx0" brushRef="#br0" timeOffset="206271.29">26351 3070 45 0,'-8'3'547'0,"8"-3"-53"0,0 4-167 16,0-4-120-16,0 0-64 0,0 0-31 0,0 0-11 0,0 0-5 16,0 0-4-16,8 0 0 0,-2 0-5 0,7 0-11 0,-7-4-17 15,8 4-20-15,4-3-18 0,-4 3-12 0,6-4-3 16,-7 4-3-16,6-4 0 0,0 1-1 0,1 3-1 0,0-4-1 15,-1 4-10-15,1-4-16 0,-7 4-32 0,6 0-33 0,-6 0-36 16,1 0-37-16,-2 0-40 0,-5 0-47 0,0 0-59 16,-1 4-76-16,-6 0-78 0</inkml:trace>
  <inkml:trace contextRef="#ctx0" brushRef="#br0" timeOffset="206431.7">26448 3220 377 0,'-6'7'345'0,"-1"1"-119"0,7-5-82 0,-7 4-46 0,7-3-25 15,-6 0-15-15,6-1-7 0,0-3-3 0,0 5-3 0,6-5-4 16,-6 3-5-16,7-3-5 0,0 0-4 0,6 0-2 0,-7 0-2 16,14 0-4-16,-1-3-2 0,1 3-5 0,6-5-16 15,6-2-30-15,1 0-48 0,-1 0-70 0,1-4-150 0,6 0-99 16,-6-4-62-16</inkml:trace>
  <inkml:trace contextRef="#ctx0" brushRef="#br0" timeOffset="206798.31">27061 2806 395 0,'-8'0'576'0,"2"-4"-97"15,0 1-110-15,6 3-60 0,-7 0-33 0,7 0-22 0,0-4-15 16,0 4-12-16,0 0-17 0,0 0-30 0,0 0-36 16,0 4-50-16,0-1-42 0,7 1-28 15,-7 3-16-15,0 4-5 0,6-4-4 0,-6 8 0 0,6-4-6 0,-6 7 5 0,8-3 2 16,-2 4 5-16,0 3 3 0,0-4 1 0,2 4 5 16,-2-4 1-16,0 4 0 0,1 0 3 0,-1 0 0 0,1 0 0 15,0-4-3-15,-1 4 0 0,0-4-3 0,1 1-4 0,0-1 1 16,-1 1-1-16,0-5-2 0,1 1-2 0,-1 0-3 15,1-5 1-15,0 1 0 0,-1 0 1 0,-6-3-5 0,6-1 1 16,-6 0 1-16,0-3 2 0,0-1 1 0,8 1-6 0,-8 0-9 16,0-4-22-16,0 0-40 0,-8 0-73 0,8 0-79 15,0-4-72-15,0-3-72 0,0 0-91 0,0-4-126 0,0-3-74 16,0 2-10-16</inkml:trace>
  <inkml:trace contextRef="#ctx0" brushRef="#br0" timeOffset="207148.3">27392 2898 279 0,'-6'0'524'0,"-1"-4"-143"15,1 4-129-15,0 4-85 0,-8-4-48 0,2 3-28 0,-2 1-12 16,1 0-3-16,-7 3-1 0,8 0-3 0,-2 1-3 16,2-1-5-16,-1 0-4 0,6 0-5 0,-6 1-3 0,7-5-2 15,0 5 0-15,-2-1-2 0,2-3 0 0,0 3-4 0,6-3-4 16,-7-1-5-16,7 1-1 0,0 0-5 0,-7-1-2 0,7 1 1 15,0 1-2-15,0 1 0 0,7-3 3 0,-7 2 1 16,7 2 1-16,-7-3 7 0,6 3 8 0,0-4 15 0,2 5 10 16,-2-1 10-16,6 0 6 0,-5 1 5 0,6-1 5 0,0 4 1 31,1-4 3-31,-2 1-14 0,8-5-13 0,-1 5-13 16,1-1-9-16,0 0-8 0,-8 0-10 0,8-3-9 0,-1 3-13 15,1-2-3-15,0 2-3 0,-1-4 0 0,1 1-5 0,-1 4 0 16,-6-5-1-16,7 1-1 0,-7-1-6 0,7 1-17 15,-8-1-44-15,-5 1-73 0,6-4-79 0,-6 4-77 0,5-4-87 16,-6 0-130-16,2-4-137 0,-2 4-71 0,-6-4-4 0</inkml:trace>
  <inkml:trace contextRef="#ctx0" brushRef="#br0" timeOffset="207308.52">27763 3198 34 0,'0'3'645'0,"0"-3"29"0,0 0-120 16,0 0-121-16,-6 0-78 0,6 0-60 0,0 0-44 0,0 0-34 16,0 0-26-16,0 0-27 0,0 0-39 0,0 4-39 15,0-4-44-15,0 0-54 0,0 4-65 0,0 0-80 0,0-4-78 16,-6 3-73-16,6 1-88 0,0-4-177 0,0 0-99 0,0 0-40 16,0 0 4-16</inkml:trace>
  <inkml:trace contextRef="#ctx0" brushRef="#br0" timeOffset="207865.09">28069 3176 98 0,'0'0'467'16,"0"0"-88"-16,0 0-99 0,0 0-70 0,0 0-42 0,0 0-28 15,0 0-22-15,0 0-14 0,0 0-14 0,0 4-15 0,0 0-13 16,8-1-12-16,-8 4-6 0,6 0-3 0,0 1 6 0,1 3 13 15,0 0 16-15,-1 0 16 0,-6 3 11 0,6 1 8 16,-6 0 7-16,7 3 11 0,-7 1 6 0,-7 3 0 16,7-4-5-16,-6 7-7 0,0-2-9 0,-8-2-6 0,8 5-14 15,-8 0-16-15,8-4-16 0,-7 3-14 0,0-3-12 0,0 0-10 16,1-1-5-16,-2-1-7 0,1-6-3 0,0 1-4 0,0 0-3 16,0-5-1-16,0 1-6 0,7-3-15 0,-8-5-35 15,8 5-67-15,-7-5-83 0,7 1-82 0,-1-4-102 0,0-7-185 16,1-1-107-16,0 1-57 0,-2 0-18 0</inkml:trace>
  <inkml:trace contextRef="#ctx0" brushRef="#br0" timeOffset="209025.43">28565 2637 88 0,'0'-4'265'0,"0"4"-62"0,0 0-57 0,-7-3-44 0,7 3-33 0,0-3-18 0,7-1-10 0,-7 0-4 31,0 4-1-31,0-3 3 0,0 3-1 0,0-4 2 0,0 4 4 0,0 0 5 0,0 0 4 0,0-4 3 15,0 4 3-15,0 0 2 0,0 0 3 0,0-3 2 0,-7 3-1 32,7 0 4-32,0 0-4 0,0 0-2 0,0 0-2 0,0 3-4 15,0-3-5-15,0 0-2 0,0 0 0 0,0 0-5 0,0 0 2 16,0 0 5-16,0 0 7 0,0 0 5 0,0 4 3 16,0-4 2-16,7 0 2 0,-7 0 4 0,0 0 9 0,7 4 8 15,-7-4 6-15,6 0 6 0,0 0 2 0,0 3 5 0,8-3-3 16,-8 0-4-16,7 0-12 0,7 4-12 0,-8-4-15 15,8 0-10-15,0 0-14 0,-1 0-11 0,7 0-5 0,1-4-7 16,-1 4-4-16,6 0-3 0,1-3-3 0,-1 3-2 0,1-4 0 16,-1 0-1-16,1 1-1 0,7-1-1 0,-2-3 0 15,-5 3-2-15,6-4-1 0,-7 1 4 0,7 0-1 0,-13 3 1 16,7-3 0-16,-7 3 2 0,-6-3 1 0,-8 4 4 0,8 3 1 16,-7-5 1-16,-6 2 4 0,0 3 2 0,-1-4 1 0,0 0 3 15,0 4 1-15,-6-3-1 0,0 3 0 0,0-4-3 16,0 4-1-16,0 0-3 0,0 0-1 0,0 0-3 15,0 0-3-15,0 0-3 0,0 0-3 0,0 0-8 0,-6 0-16 16,6 4-36-16,-6-4-63 0,6 3-76 0,-6-3-72 0,-1 4-70 16,0-4-83-16,1 4-131 0,-1-4-114 0,1 3-44 15,-8 2 14-15</inkml:trace>
  <inkml:trace contextRef="#ctx0" brushRef="#br0" timeOffset="209344.96">29105 2598 8 0,'0'0'552'0,"-6"-4"-62"16,6 4-130-16,0 0-90 0,-6 0-46 0,6 0-18 15,0 0-13-15,0 4-11 0,0-1-11 0,0-3-18 0,0 7-23 16,0-3-30-16,0 7-27 0,0-1-24 0,0 2-9 0,0 2 0 16,6 1 2-16,0 4 13 0,-6-2 16 0,7 1 11 0,-1 5 5 15,1 3 3-15,-1-1-1 0,-6 1-3 0,7-1-3 16,-1 5-14-16,1-1-14 0,0-3-9 0,-1-1-7 0,-6 5-8 15,6-4-6-15,-6-4-7 0,7 3-1 0,-7-3-4 0,7 0-2 16,-7-4 0-16,0 0-2 0,6 2-1 0,-6-2 0 16,0-4-1-16,0 1 0 15,0-4 1-15,0 0 1 0,0-1-2 0,0-2 0 0,0 0-1 0,0-5 0 0,6 0 2 0,-6 1-1 16,0-4 2-16,0 4-6 0,0-4-10 0,0 0-20 0,0 0-64 16,7-4-104-16,-7 0-101 0,6 1-126 0,1-8-209 15,0 3-103-15,-1-2-55 0,8-5-17 0</inkml:trace>
  <inkml:trace contextRef="#ctx0" brushRef="#br0" timeOffset="209726.79">29679 2846 467 0,'0'0'402'0,"-8"0"-134"0,2 0-89 15,6 0-48-15,0 0-14 0,-6 0-6 0,6 0-1 0,0 0-5 16,0 0 1-16,0 0-2 0,0 0-6 0,6 0-2 16,-6 4 1-16,6-4 11 0,2 0 18 0,-2 0 16 0,0 3 15 31,8-3 7-31,-1 0 5 0,-7 0-4 0,14 4-14 15,-8-4-20-15,2 0-20 0,-1 0-20 0,6-4-17 0,-6 4-12 0,7 0-12 16,-1 0-10-16,1-3-15 0,0 3-3 0,6 0-6 16,-7 0-1-16,1-4-4 0,-8 4 0 0,8 0-1 15,-7 0-2-15,0 0 7 0,0 0-3 0,1 0-2 0,-8 0-2 16,0 0-3-16,1 0 0 0,-1 0-2 0,-6 0 1 0,0 0-2 16,0 0 2-16,7 0-1 0,-7 0-2 0,0 0-4 0,0 0-14 15,0 0-31-15,-7 0-50 0,7 0-67 0,0 0-70 16,-6 0-65-16,-1 4-62 0,1-4-66 0,0 3-91 0,-2-3-122 15,2 4-36-15,-7-1 24 0</inkml:trace>
  <inkml:trace contextRef="#ctx0" brushRef="#br0" timeOffset="209966.94">29795 3025 221 0,'-12'8'446'0,"12"-4"-140"0,-7 3-108 0,1-3-58 16,-1-1-28-16,7 1-7 0,0 0 3 0,0-1 9 15,0-3 15-15,7 4 10 0,-1-4 13 0,1 0 12 0,5 0 9 16,2 0 7-16,6 0 0 0,-8 0-4 0,8-4-13 0,-1 4-8 15,1-3-17-15,0 3-21 0,-1-4-16 0,7 0-17 16,-6 1-11-16,-1 3-7 0,1-4-7 0,-8 1-9 0,8-1-5 16,-7 4-4-16,0-4-3 0,-6 1-6 0,-1 3-4 0,0-5-5 15,2 5-2-15,-8 0-1 0,6 0-4 0,-6-3-5 16,0 3-8-16,0 0-12 0,0 0-28 0,0 0-67 0,0 0-102 16,6 0-111-16,-6-3-158 0,13-5-169 0,-6 4-108 15,-1-3-53-15,7-4-9 0</inkml:trace>
  <inkml:trace contextRef="#ctx0" brushRef="#br0" timeOffset="210628.4">31522 2319 267 0,'0'-4'237'0,"-7"4"-46"0,7-3-44 31,0-2-35-31,0 2-23 0,0 3-11 0,0-3-4 15,0-2-2-15,7 2-2 0,-7 3 0 0,0-4-1 0,0 4 2 16,0 0 3-16,0-3 6 0,0 3 7 0,0 0 12 0,0 0 11 16,0-4 12-16,-7 4 9 0,7 0 3 0,0 0-5 15,0 0-7-15,0 0-13 0,0 4-18 0,0-4-17 0,0 0-18 16,0 3-15-16,-7 1-8 0,7 4 0 0,0-5 16 0,0 8 17 16,0-3 17-16,0 6 10 0,0-3 6 0,0 4 4 15,0 3 2-15,0-3-4 0,0 3-17 0,7 0-22 0,-7 1-15 16,7 3-9-16,-1-4-7 0,-6 4-5 0,7 0-5 0,-1-4-3 15,0 4-5-15,2-3-1 0,-2-1-4 0,0 0 0 0,0 0-3 16,1 1-1-16,0-5-1 0,-7 1-1 0,6-1 0 16,1-3 1-16,-7 5 1 0,6-9-1 0,-6 4 1 0,0-4 0 15,0 0 1-15,0-3-1 0,6 3 0 0,-6-3 1 0,0-4 1 16,0 4 2-16,0-4 3 0,0 0 3 0,0 3 3 16,0-3 1-16,0 0 1 0,0 0 2 0,-6 0-4 0,6-3-2 15,0 3-4-15,0 0-6 0,-6-4-14 0,6 0-30 0,-7 4-57 16,7-3-81-16,-6-5-83 0,-1 1-82 0,7 0-100 0,0-4-167 15,-7-1-94-15,7 1-40 0,7-3 13 0</inkml:trace>
  <inkml:trace contextRef="#ctx0" brushRef="#br0" timeOffset="211002.69">31782 2462 49 0,'0'0'492'0,"0"-4"-127"0,0 4-131 15,-6 0-87-15,-1 4-52 0,0 0-26 0,1-1-14 16,-7 1-7-16,0 3-4 0,-6 0-4 0,5 1-7 0,-5 3-9 16,6-4-6-16,-6 4-6 0,5-4-1 0,-6 0 0 0,8 1 4 15,5-1 5-15,-6 0 4 0,6 1 6 0,-5-5 2 16,6 4 4-16,-2-3 4 0,2 0 3 0,6 4 0 16,-6-4 2-16,-1-4 1 0,7 3 0 0,0 1 3 0,-6-1 0 15,6 5 1-15,0-5 2 0,0 1 3 0,6 3 0 0,-6-4 3 16,7 5 11-16,5-4 9 0,-4 3 14 0,4 0 5 0,8 4 0 15,-1-3 1-15,1-1-5 0,0 1-4 0,5-1-12 16,-5-4-15-16,6 4-17 0,0 1-12 0,0-5-7 0,-7 1-6 16,8 3-4-16,-1-2-1 0,-6-2 1 0,5 1 2 0,-5 0 1 15,-8-1 0-15,8 1 3 0,-7-1 2 0,1 1 0 16,-8 0 0-16,7-1-1 0,-13 1-2 0,7-4 0 0,-1 4 2 16,-6-4 0-16,0 3 1 15,0-3 4-15,0 0 1 0,0 0 3 0,0 0-3 0,-6 4-2 0,6-4-3 0,-7 0-4 16,0 0-18-16,1 4-36 0,0-4-60 0,-1 0-77 0,0 0-73 15,1 3-79-15,-1-3-104 0,1 0-186 0,0-3-88 0,-2 3-30 16</inkml:trace>
  <inkml:trace contextRef="#ctx0" brushRef="#br0" timeOffset="211466.4">31014 3132 118 0,'-7'0'484'0,"-6"0"-137"16,6 3-124-16,7-3-69 0,-6 0-34 0,6 0-15 0,-6 0-3 15,6 0-3-15,0 4-3 0,-7-4-10 0,14 0-11 0,-7 0-16 16,6 4-13-16,-6-4-14 0,13 0-6 0,-6 3 4 0,12-3 2 16,1 0 3-16,0 0 12 0,5 0 10 0,7-3 9 15,1 3 5-15,7-4 3 0,-2 4 2 0,15-4 7 0,-8 1 13 16,14-1 13-16,-1 1 20 0,7-1 10 0,7 0 7 0,6 1-1 16,1-1-5-16,5 0-8 0,1 1-15 0,0-1-24 0,6 4-28 15,-7-4-14-15,1 1-11 0,0-1-3 0,-8 0-4 16,2 4 0-16,0-3-4 0,-8-1-1 0,-6 0-2 0,0 1-3 15,-6-1-2-15,-7 0-2 0,-1 1-1 0,-11-1-1 0,-1 0 0 16,0 1 2-16,-13 3 1 0,0-4 3 0,-13 1 4 0,7-1 4 16,-8 0 5-16,-4 4 5 0,-2-3 1 0,-6 3 1 0,0-5-2 15,0 5-3-15,-6-3-9 0,-8 0-15 0,1 0-10 0,0 3-17 16,-6-5-16-16,-7 5-18 0,6 0-26 16,-13 0-52-16,7 0-86 0,0 0-85 0,-7 5-90 0,1-2-100 0,-1 0-175 15,1-3-89-15,-7 3-40 0,0 2 13 0</inkml:trace>
  <inkml:trace contextRef="#ctx0" brushRef="#br0" timeOffset="212644.45">31190 3388 74 0,'0'-3'110'0,"-7"3"0"16,7 0-8-16,-7-4-3 0,7 4-7 0,0 0-7 0,-6 0-9 15,6 0-7-15,0 0-7 0,-7 0-7 0,7-4-6 0,0 4-4 16,0 0-6-16,0 0-2 0,0-3-4 0,0 3-2 0,0 0-5 16,0 0-2-16,0 0-3 0,0 0-3 0,0 0-3 15,7 0-2-15,-7 0 0 0,0 0-1 0,0 0 1 0,0 0 1 16,0 0 0-16,0 0 3 0,0 0 4 0,0 0 4 15,0 0 3-15,0-4 6 0,0 4 5 0,0 4 9 0,0-4 11 0,0 0 9 16,0 3 12 0,0-3 12-16,0 0 14 0,0 0 18 0,-7-3 17 0,7 3 14 0,0 0 11 0,0-4 4 0,0 4 0 15,0 0-5-15,0 0-9 0,0-4-18 0,0 4-23 0,-6 0-24 16,6 0-23-16,0 0-17 0,0 4-17 0,0-4-12 16,0 4-11-16,0-1-5 0,-7 1-5 0,7 3-1 15,0 1-1-15,0 3 0 0,0 0 1 0,0-1 2 0,0 1 2 16,0 5 3-16,0-2 4 0,0 4 5 0,7 1 4 0,-7 3 5 15,6-4 4-15,1 4 2 0,-7 0 2 0,6 0 1 0,1 0-3 16,0-4-2-16,-1 4-5 0,0 0-3 0,-6 0-2 16,7-3-3-16,0-1-5 0,-1 0-3 0,-6 0-3 0,6-3-1 15,-6 0 0-15,0-1 0 0,7-3-1 0,-7 4-3 0,0-8 1 16,0 5 2-16,0-5 0 0,6 0 0 0,-6-3 3 16,0-1 0-16,0 1 2 0,0 0 1 0,0-4 4 0,0 3 1 15,7-3 2-15,-7 0-2 0,0 0 5 0,0 4-5 0,0-4-4 16,0-4-6-16,7 1-17 0,-7-1-37 0,0-3-68 15,6 0-81-15,0 0-80 0,1-5-68 16,0-3-82-16,-1 4-134 0,0-7-111 0,1 3-45 0,0-3 24 0</inkml:trace>
  <inkml:trace contextRef="#ctx0" brushRef="#br0" timeOffset="213090.31">31216 3418 154 0,'0'-4'539'0,"0"-3"-95"0,0-1-146 0,0 2-94 16,6 1-38-16,-6-2-2 0,6 0 10 0,-6-1 8 0,13 1 3 16,-6-1-4-16,0 5-8 0,5-4-14 0,2 3-29 15,-2 1-38-15,8-1-33 0,-7 4-24 0,1-4-14 0,4 4-9 16,2 4-5-16,-7-4-1 0,1 7-2 0,-2-3 1 0,2 3-2 15,-8 1 0-15,7 2 0 0,-7 1 1 0,1 0-1 0,-7 4 1 16,0 0 0-16,0-5 2 0,0 5 1 0,-7 0 1 16,1 3 3-16,-1-7 1 0,1 4 5 0,-8 0 4 0,8-4 7 15,-6 0 4-15,4 0 8 0,-4-4 9 0,5 0 6 0,-6 0 4 16,6-3 0-16,1-1-1 0,0 1-2 0,0-4-4 16,6 5-10-16,-8-5-7 0,8 0-7 0,0 3-5 0,0-3-6 15,0 3-2-15,0-3-3 0,8 0-4 0,-8 0-2 0,0 0-3 16,6 0-3-16,-6 0 0 0,6 0-2 0,7 0 1 15,-6 3 0-15,6 2 1 0,-1-1 0 0,2-1 1 0,-2 1 1 16,2 0 0-16,5 3 0 0,-5 0-2 0,-2-3 0 16,8 3 0-16,0 1 3 0,-7-1 0 0,7 0-2 0,-8-3-1 0,8 3 1 15,-7 0 1-15,-1 1-1 0,2-1 0 0,-2 0-1 16,2 1 0-16,-1-5-5 0,0 5-8 0,-6-5-21 16,-1 1-31-16,0 1-42 0,0-2-52 0,2 0-52 0,-8 0-50 15,6-3-40-15,0 0-34 0,1 0-32 0,0-3-40 0,-1-3-71 16,-6 1-69-16,7-2-12 0</inkml:trace>
  <inkml:trace contextRef="#ctx0" brushRef="#br0" timeOffset="213392.81">31703 3393 413 0,'0'0'505'15,"0"-5"-135"-15,-6 5-115 0,6 0-63 0,0 0-23 16,0-3-4-16,0 3 6 0,0 0 2 0,0-4-3 0,6 4-11 16,-6 0-17-16,8 0-24 0,-2-4-26 0,0 4-24 0,8-3-17 15,-8 3-8-15,7-4-2 0,7 4 1 0,-8-4 4 16,2 4 6-16,-1-3 0 0,6 3 0 0,-6-4-4 0,7 4-6 16,-7-3-6-16,6 3-5 0,-6-5-6 0,1 5-9 0,5-3-3 15,-6 3-5-15,0 0-3 0,0-3-7 0,0 3-19 0,-7 0-33 16,1 0-44-16,0 3-48 0,-1-3-47 0,-6 0-42 15,7 0-39-15,-7 0-36 0,0 0-21 0,6 0-13 0,-6 0-10 16,0 0-12-16,-6 0-22 0,-1 0-41 0</inkml:trace>
  <inkml:trace contextRef="#ctx0" brushRef="#br0" timeOffset="213600.8">31899 3374 252 0,'0'3'329'16,"-6"-3"-84"-16,-1 4-77 0,7-4-49 0,-6 4-29 0,6-4-15 15,0 3-7-15,-7 2-2 0,7-2-1 0,0 0-1 0,0 1 2 16,0 4 0-16,-6-1-1 0,6 0 4 0,0 0 10 15,0 4 16-15,0 1 18 0,0-1 15 0,6 3 9 0,-6 1 2 16,0-1 3-16,0 5 5 0,0-4 6 0,0 6-5 0,0-3-11 16,0 1-13-16,0 3-12 0,0-4-8 0,0 4-11 0,-6 0-14 15,6-4-21-15,0 1-18 0,-6-1-13 0,6 1-10 16,0-1-4-16,-8 0-4 0,8-3-4 0,0-1-2 0,0 1-20 31,0-4-42-31,0 0-77 0,0 0-78 0,0-3-91 0,0-4-129 16,0-1-166-16,8-3-106 0,-2-3-40 0</inkml:trace>
  <inkml:trace contextRef="#ctx0" brushRef="#br0" timeOffset="-213954.43">32356 2301 145 0,'-8'-5'367'0,"8"2"-102"0,0-1-89 0,0 1-52 0,0-1-28 16,0 0-11-16,0 1-5 0,0-1 0 0,-6 0 2 15,6 1 0-15,0-1 2 0,0 0 1 0,0 1 12 0,0 3 15 32,0-4 21-32,0 0 29 0,0 1 26 0,-6 3 19 0,6-4 16 15,0 4 8-15,0-4-10 0,-7 4-17 0,7-3-25 0,0 3-30 0,-6-4-31 0,6 4-29 0,-7-4-23 16,7 4-19-16,-7 0-9 16,7 0-8-16,0 0-5 0,0 0-4 0,0 0-5 0,0 0 3 0,0 0-5 0,0 0-1 0,0 0-5 31,0 0-1-31,0 0-3 0,0 0-2 0,0 0-1 0,0 4-6 0,7-4 1 0,-7 4 1 0,0 3 0 0,0-3 1 15,7 7 3-15,-1-4 2 0,1 4 3 16,-1 4-2-16,0 0 3 0,2-1 3 0,-2 4 0 0,6 1 0 0,2-1-2 0,-1 0-1 16,-1 4 0-16,2 0 0 0,-1 0 0 0,6 0-1 15,-6 0 0-15,7 0-1 0,-7 1-1 0,6-2 1 0,1-3 0 32,-7 5-1-32,1-5-1 0,4 4-1 0,-4-4 0 0,-1 0 3 15,7-3-2-15,-8-1 0 0,-6 1 0 0,8-3 0 0,-8-5 1 16,1 4 3-16,-1-8 4 0,1 5 8 0,-7-5 14 0,7-3 20 15,-7 4 20-15,6-4 26 0,-6 4 26 0,6-4 17 0,-6-4 10 16,6 0 2-16,-6-3-2 0,8 0-7 0,-8-4-9 0,6-1-11 16,-6-2-14-16,6-1-10 0,-6 1-5 0,0-5-7 0,7-3-8 15,-7 1-8-15,0-1-6 0,0-1-8 0,0-2-6 0,0-1-6 16,0 1-8-16,0-1-3 0,0 0-3 0,0-3-2 0,0 3-5 16,0 1-4-16,0-1-4 0,0 1-4 0,-7 3-2 0,7 3-3 15,0 1 0-15,-6-1 0 0,6 5-2 0,-6-1-4 0,6 4-2 16,0 4-1-16,0-4-1 0,0 7 0 0,-8-3-4 0,8 3-3 15,0 1-9-15,0-1-15 0,0-1-24 16,0 5-34-16,0-3-46 0,0 3-45 0,-6 3-56 0,6 2-44 0,0-1-69 0,0 3-114 16,6-3-107-16,2 3-164 0,-2 4-100 0,0-4-61 0,7 4-5 15,1 0 14-15</inkml:trace>
  <inkml:trace contextRef="#ctx0" brushRef="#br0" timeOffset="-212075.1">32577 3443 37 0,'0'0'166'0,"0"0"-29"0,0 0-30 0,0 0-27 0,0 0-19 0,0 0-13 0,0 0-12 0,0 0-7 0,0 0-5 16,0 0-5-16,0 0-2 0,0 0-2 0,0 0-2 0,0 0-2 16,0 0-2-1,-6 0-1-15,6 0-1 0,0 0 0 0,0 0 2 16,0 0 4-16,0 0 2 0,0 0 3 0,0 0 6 0,0 0 4 16,0 0 5-16,0 0 4 0,0 0 5 0,0 0 1 0,-8 0 5 15,8 0 1-15,0 0-2 0,0 0-1 0,0 0-1 16,0-4-3-16,0 4 0 0,0 0 1 0,0 0 0 0,0-3 4 15,0 3 5-15,0 0 5 0,0 0 7 0,0 0 9 0,0 0 9 16,0 0 10-16,0 0 10 0,0 0 10 0,0 0 9 0,0-4 12 16,0 4 8-16,8 0 3 0,-8-4 0 0,0 4-4 0,0 0-6 15,0 0-8-15,0 0-11 0,0-3-13 0,0 3-13 0,0 0-15 16,0-4-9-16,0 4-12 0,0 0-7 0,0 0-9 0,0 0-8 16,0 0-4-16,0 0-5 0,0 0-4 0,0 0-3 0,0 0-6 15,0 0-1-15,0 4-3 0,0-4-4 0,0 0-2 0,0 3 0 16,0-3-1-16,6 0 1 0,-6 4 4 0,0 0 1 0,0 3 2 15,6-4 9-15,-6 1 0 0,6 4 1 0,-6 0 3 16,7-1 2-16,-7 0-2 0,7 4 2 0,-7 0-4 0,6 0-3 16,-6 0-1-16,7 4-1 0,-1-1-2 0,-6 1-1 0,6 4 0 15,2-1 0-15,-2 4 1 0,0 0 1 0,0-1-1 0,2 1-1 16,-2 0 0-16,0 1-1 0,1-1-1 0,-1 3-2 0,1-3 0 16,0 0-3-16,5 0 2 0,-6 0 0 0,-6 0-1 15,8-4 0-15,-2 1-1 0,-6-1 0 0,6 0-1 0,-6-3 2 16,7-1 0-16,-7-3-1 0,0 0 0 0,0 1 0 0,0-1 0 15,6 0 0-15,-6-4 1 0,0-3 0 0,0-1 2 0,0 0 0 16,0 2 4-16,0-2 2 0,0-3 5 0,0 0 6 0,0 4 6 16,0-4 8-16,0 0 3 0,0-4 5 0,0 4 2 0,0-3 1 15,0-2-2-15,0 2-3 0,0 0-3 0,0-5-3 0,0 1-1 16,0-4 1-16,0 4 1 0,7-5-1 0,-7 1-1 0,0-3-2 16,0 3-3-16,7-4 2 0,-7 1-2 0,0 3-3 0,0-4 0 15,6 0-2-15,-6 1 1 0,6 0 0 0,-6-2-2 0,7 2-5 16,-7-5-4-16,7 5-3 0,-1-5-5 0,0 1-3 0,-6 0-2 15,7 0-2-15,0-1 0 0,-1 1 2 0,1-1-1 0,-1 1-1 16,0-4-1-16,1 4 3 0,0 0 0 0,5-2 1 16,-4 2-1-16,-2 1 0 0,0 2 3 0,1 0 2 0,-7 1-3 15,6 3-1-15,1-4 0 0,0 4-1 0,-7 0 0 0,6 0 2 16,-6 3-5-16,0 1 2 0,6 0 1 0,-6-1 0 0,0 1 0 16,0 4 0-16,0-1 0 0,0 1 0 0,6-1 0 0,-6 0 0 15,0 4 0-15,0 0 0 0,0-4 0 0,0 4-1 0,0 0 0 16,0-3-3-16,0 3 2 0,0 0-2 0,0 0 1 0,0 0-2 15,0 0 2-15,0 0-2 0,0 0 0 0,0 0 1 0,-6 0-3 16,6 3-7-16,0-3-7 0,0 0-12 0,0 0-11 0,0 4-14 16,-6-4-18-16,6 0-22 0,0 0-49 0,0 4-89 0,0-4-92 15,0 4-101-15,0-4-162 0,0 0-121 0,0-4-72 16,0 4-29-16</inkml:trace>
  <inkml:trace contextRef="#ctx0" brushRef="#br0" timeOffset="-210677.42">33039 3224 130 0,'-6'0'208'16,"6"0"-37"-16,0 0-36 0,-7 0-30 0,7 0-23 0,-7 0-17 15,7 0-12-15,0 0-4 0,0-4-3 0,-6 4 2 0,6 0 0 16,0 0 1-16,0 0-1 0,0-4 1 0,0 4-1 0,0 0 0 16,0 0-1-16,0-3 1 0,0 3 4 0,0 0 2 0,0 0 7 15,0 0 4-15,0 0 8 0,0-4 6 0,0 4 7 0,0 0 6 16,6 0 5-16,-6 0 6 0,0 0 7 0,0-4 3 16,0 4 3-16,0 0 2 0,7 0 1 0,-7-4-2 0,0 4-6 15,0 0-10-15,7 0-16 0,-7 0-12 0,0 4-13 0,6-4-13 16,1 0-14-16,-7 4-11 0,6 0-7 0,0-1-1 0,1 1 0 15,0 3 4-15,-1 1 2 0,8-1 4 0,-8 4 2 0,7 0 0 16,-7-4 1 0,7 4-1-16,-6 3-4 0,5-2-5 0,-4 3-4 0,-2-1-3 0,7-3-2 0,-7 4-1 0,1-1-1 15,6 2-2-15,-7-6 0 0,0 5 0 0,2-5-1 0,-2 5-2 16,0-3 0-16,1-1-1 16,0-4 1-16,-7 4 0 0,6-4 0 0,-6 0 0 0,0-3 2 0,0 0 3 0,0-1 8 0,0 1 8 15,0 0 17-15,0-4 9 0,0 3 9 0,0-3 9 16,0 4 9-16,0-4 3 0,0-4-2 0,-6 1-6 0,6-1-11 15,-7 0-6-15,7 1-5 0,-7-5-5 0,1 1-8 0,6-4-6 16,-6 0-1-16,6 0 0 0,-8-1 2 0,8 2 2 0,-6-1-3 16,6-3-2-16,0 2-1 0,0-2-1 0,6 3-2 0,-6-4-3 15,8 1-8-15,-8-1-4 0,6 4-1 0,0-4-1 0,-6 0-2 16,7 4-1 0,0-3-1-16,-1 3 0 0,7 0 0 0,-7 0-2 0,1 0-2 0,0 0-1 0,5 3 0 0,-5 1 0 0,6 0 1 15,-7 0 0 1,8 3-2-16,-8-3 3 0,7 4-3 0,-7 3 1 0,2-4 1 0,-2 4-3 0,0 0 1 0,-6 0 0 0,7 0-1 31,-1 0 1-31,-6 4 1 0,7-4-1 0,-7 3 0 0,6 0 0 16,-6-3 0-16,0 4-3 0,0 0 0 0,0 0-5 0,0-1-1 15,0 4-1-15,0-3-4 0,0-1-6 0,-6 5-10 0,6-4-15 16,0-1-18-16,-7 1-58 0,1 0-88 0,-1 3-98 0,1-3-112 16,0-1-187-16,-2 1-112 0,-4-1-65 0,5 5-26 0</inkml:trace>
  <inkml:trace contextRef="#ctx0" brushRef="#br0" timeOffset="-205080.89">29529 6447 62 0,'-6'0'223'0,"6"3"-54"0,-8-3-44 0,8 0-30 0,-6 0-21 0,6 0-12 0,-6 0-7 0,6 0-5 0,0 0-5 16,-7 0-3-16,7 0-1 0,-6 0 1 0,6 0 0 0,-7 0 0 15,7 0 2-15,0 0 3 0,0 0 4 0,0 0 6 0,-7 0 3 16,7 0 1-16,0 0 4 0,0 0 2 0,0 0 4 16,0 0 2-16,0 0 6 0,0 0 2 0,0 0 5 15,0 0 10-15,0 0 8 0,0 0 9 0,0 0 13 0,0 0 8 16,0 0 10-16,0 0 5 0,7 0 1 0,-7-3-2 0,0 3-5 31,7 0-7-31,-1 0-8 0,7 0-12 0,1 0-13 0,-2 0-15 16,8 0-13-16,-1-3-12 0,1 3-12 0,6-4-12 0,7 0-12 15,-7 4-8-15,0-3-5 0,6-1-2 0,1 0-1 16,-1 4-2-16,1-3 0 0,-1-1-2 0,-5 1 0 0,5 3 0 16,-6-4-2-16,-7 0 0 0,8 4-5 0,-8 0 0 15,-6-4 0-15,7 4 2 0,-7 0-2 0,-7 0 1 0,1-3 1 16,-1 3 0-16,1 0 1 0,-7 0 1 0,0 0-1 0,6 0 0 15,-12 0 1-15,6 0 0 0,0 0-1 0,0 0-2 16,0 0-3-16,0 0-7 0,0 0-19 0,-7 0-36 0,7 0-63 16,-6 0-73-16,-1 3-62 0,1 1-55 0,-7-4-49 0,7 4-42 15,-8 0-53-15,8-1-62 0,-8-3-63 0,2 7 1 0</inkml:trace>
  <inkml:trace contextRef="#ctx0" brushRef="#br0" timeOffset="-204809.66">29848 6477 115 0,'0'0'417'0,"-7"0"-98"15,7 0-95-15,0-4-64 0,-6 4-36 0,6 0-16 16,0-3-4-16,0 3-1 0,0 0-3 0,0-4-6 0,0 4-10 16,0 0-14-16,0 4-17 0,0-4-15 0,0 3-9 0,6 1-2 15,-6 3 5-15,7 0 9 0,-1 4 12 0,-6 0 11 16,7 0 15-16,-1 8 15 0,1-5 15 0,-1 4 13 0,-6 4 3 16,6-3-3-16,2 3 3 0,-2 0-7 0,0 0-8 0,1 0-8 15,-7 0-15-15,7 0-13 0,-1 0-11 0,-6-1-7 0,6-2-10 16,-6 4-6-16,7-2-1 0,-1-3-5 0,-6 0-4 15,7 1-5-15,-7-5-3 0,7 1-5 0,-7 0-3 0,6-4-5 16,-6 0-2-16,0 0-3 0,0-4 1 0,0 1-3 0,0-1 1 16,0-4-1-16,0 4 0 0,0-3 1 0,0 0 0 15,0 0-2-15,0-4-8 0,-6 4-27 0,6-4-45 0,0 2-67 16,0-2-71-16,0 0-72 0,0 0-94 0,0-2-175 0,6-2-105 16,0 0-45-16,1-4-1 0</inkml:trace>
  <inkml:trace contextRef="#ctx0" brushRef="#br0" timeOffset="-203998.08">30395 6722 188 0,'-6'0'198'0,"6"0"-37"0,0 0-32 16,-7 0-28-16,7 0-22 0,0 0-11 0,0 0-8 0,0 0-3 15,-7 0-1-15,7 0-2 0,0 0 1 0,0 0 3 16,0-4 2-16,0 4 2 0,0 0 2 0,0 0 4 0,0 0 3 16,0 0 3-16,0 0 2 0,0 0 5 0,0 0 3 0,0 0 5 15,0 0 11-15,7 0 14 0,-7 0 21 0,7 0 17 0,-1 0 14 16,0 0 8-16,0 0 3 0,2 0 1 0,4 0-10 16,1 0-17-16,1 0-25 0,4 0-22 0,-4-3-20 0,6 3-19 15,-1-4-14-15,-5 4-13 0,4-4-9 0,2 4-4 16,-7-3-5-16,7 3-5 0,-8 0-4 0,2-4-2 0,-1 4-4 15,0 0 2-15,0 0 1 0,-7-4 1 0,8 4 0 16,-8 0 2-16,0 0 2 0,1 0 0 0,-7 0 5 0,7 0-4 16,-7 0-2-16,0 0-3 0,0-3-3 0,0 3-3 0,0 0-2 15,0 0-3-15,0 0-9 0,0 0-20 0,0 0-30 16,0 0-45-16,0 3-58 0,-7-3-59 0,0 0-51 0,7 0-39 16,-6 4-27-16,-8 0-10 0,8-1 2 0,-6 1 14 0,-2 0 26 15,1 3 26-15,1 0 25 0,-2 2 28 0,-6-3 28 0,8-2 36 16,-1 7 50-16,-1-4 57 0,2 0 59 0,-2 1 57 15,2-4 43-15,-1 2 30 0,-1 2 17 0,2-1-1 0,4-3-13 16,2 3-20-16,0-3-18 0,-7 3-16 0,13-2-10 0,-7-2-7 16,1 4-4-16,6-3 2 0,-7-4-1 0,7 4 1 0,0-1-3 15,0-3 3-15,0 4 7 0,0-4 9 0,7 3 13 16,-7 1 13-16,6-4 16 0,1 3 21 0,0-3 20 0,-1 4 13 16,6-4 3-16,2 0-1 0,-1 0-8 0,0 0-15 0,0 0-18 15,1-4-23-15,-8 4-24 0,6 0-21 0,2-3-18 16,-1 3-15-16,-7-4-14 0,0 4-16 0,2-3-29 0,-2 3-54 15,0 0-65-15,0-4-68 0,2 1-71 0,4-5-96 16,-5 4-190-16,6-2-88 0,0-2-33 0</inkml:trace>
  <inkml:trace contextRef="#ctx0" brushRef="#br0" timeOffset="-203520.26">31125 6429 429 0,'0'-4'404'0,"-8"4"-122"0,8 0-88 0,0 0-51 0,0-3-20 0,-6 3-7 15,6 0-3-15,0 0-3 0,0 0-7 0,0 0-9 16,0 0-17-16,0 3-17 0,-6-3-15 0,6 4-14 0,0 3-1 16,0-3 2-16,0 6 10 0,0-1 20 0,-7 2 29 0,7 3 26 15,0 1 20-15,0-1 12 0,-6 5 7 0,6-5 1 16,0 5-4-16,0-1-18 0,0 1-19 0,-7-1-22 0,7-4-14 15,0 5-15-15,0-1-13 0,0 0-8 0,0-3-7 0,0 3-6 32,0-2-5-32,0-6-6 0,0 5-6 0,0-5-2 0,0 2-2 15,0-2-3-15,0-2 1 0,0-1-3 0,0-3-3 16,0 3 0-16,0-3 0 0,0-1-1 0,0 2 0 0,0-5 2 16,0 0-3-16,0 3-1 0,0-3-15 0,0 0-31 0,0 0-65 15,0-3-82-15,0-2-78 0,7 2-73 0,-7-8-73 16,6 3-112-16,1-7-133 0,5 5-50 0,-4-5 21 0</inkml:trace>
  <inkml:trace contextRef="#ctx0" brushRef="#br0" timeOffset="-203185.93">31391 6484 138 0,'0'-3'477'0,"0"3"-115"0,0-4-131 0,-6 4-93 0,6 0-57 0,-7 0-33 16,1 0-18-16,-1 4-11 0,-6-1-7 0,7 1-2 15,-8-1-4-15,2 5-2 0,-1-1-2 0,6 4 0 0,-6-4 2 16,0 1 5-16,6 3 5 0,-5-4 5 0,-2 4 7 0,8-4 8 16,-7 4 12-16,7-4 13 0,-8 4 7 0,8-2 4 0,0-3 4 15,-1 2 5-15,0-1 4 0,1 0 3 0,-1 0-7 16,1 5-8-16,6-5-8 0,-7 0-6 0,7 1-4 0,0-1-6 16,0 0-5-16,0 0-2 0,7 1 10 0,-1-5 16 0,1 5 16 15,-1-1 14-15,1 0 8 0,6-3 4 0,0 1 3 16,0 1-3-16,6-6-11 0,-5 4-16 0,-2-4-15 0,8 4-13 15,-7 0-11-15,0-4-9 0,0 0-6 0,1 0-4 16,-2 0-4-16,8 0-6 0,-14 0-3 0,7 0-3 0,-7 0-4 16,8 0-12-16,-8 0-27 0,0 0-43 0,2 0-58 0,-2 0-61 15,-6 0-59-15,6-4-60 0,-6 4-79 0,7-4-149 0,-7 0-79 16,0 0-26-16</inkml:trace>
  <inkml:trace contextRef="#ctx0" brushRef="#br0" timeOffset="-202850.21">30877 7059 432 0,'-7'4'394'16,"1"0"-135"-16,-1-4-99 0,7 3-54 0,-6 1-27 0,6-4-6 15,0 4 6-15,0-4 12 0,6 0 14 0,1 3 8 0,6 1 5 16,0-4-3-16,7 0-3 0,-1 4-2 0,7-4-5 16,0-4-1-16,7 4 1 0,-1 0 8 0,1-4 5 0,-1 1 2 15,1-1 3-15,6 0-4 0,-6 1 0 0,6-1-3 0,-1-3-9 16,1 3-14-16,7 0-11 0,-7-3-8 0,7 2-5 16,-7-1-4-16,6-2-9 0,-5-3-10 0,5 4-12 0,-6 0-8 15,-7-1-6-15,2 2-2 0,-9 2-5 0,1-4-4 0,-6 1-1 16,-7 3 0-16,0 1-1 0,0-1 0 0,-7 0-2 15,2 4-5-15,-8-3-15 0,0-1-26 0,-8 0-43 0,2 4-68 16,-7 0-72-16,0 0-67 0,0 0-71 0,-7 0-99 0,8 0-171 16,-8 4-68-16,1 0-16 0</inkml:trace>
  <inkml:trace contextRef="#ctx0" brushRef="#br0" timeOffset="-202419.78">31105 7349 256 0,'0'-4'532'0,"0"4"-128"0,-7-4-139 0,7 4-99 16,0 0-61-16,0-3-33 0,-6 3-18 0,6 0-8 15,0 0-5-15,0 0-3 0,0 3-6 0,0 1-6 0,6 0-5 16,-6 3-6-16,0-4-2 0,7 9 1 0,-7-5 4 0,0 4 5 16,6 4 8-16,-6-5 16 0,0 5 15 0,0 0 21 15,6-1 18-15,-6 2 18 0,0-2 21 0,8 1 20 0,-8 3 10 16,6 0-4-16,-6-3-10 0,0 3-18 0,6-4-18 0,-6 6-21 15,0-6-24-15,0 4-26 0,0-3-17 0,7-1-11 16,-7-3-6-16,0 4-4 0,0-4-3 0,0 0-1 0,0-4-3 16,0 4 0-16,0-8-4 0,0 6 0 0,0-6-10 0,0 1-17 15,0-2-26-15,0 3-43 0,0-5-56 0,0 0-62 0,0 0-57 16,0-5-60-16,0 3-66 0,0-5-99 0,0-5-107 16,6 1-34-16,-6 0 14 0</inkml:trace>
  <inkml:trace contextRef="#ctx0" brushRef="#br0" timeOffset="-201989.92">31131 7374 24 0,'0'-11'528'16,"6"4"-58"-16,1 0-157 0,-1-4-119 0,1 3-69 0,-1 5-32 15,7-4-13-15,1-1-1 0,-2 4-1 0,2-3-2 16,-2 7-6-16,1-4-8 0,7 0-12 0,-7 4-13 0,0 4-14 15,0-4-11-15,-6 4-8 0,-1-1-4 0,7 1 0 0,-13 3-2 16,6-2-1-16,-6 2 0 0,0 4 2 0,-6-4-1 0,6 4 5 16,-13 0 1-16,7 0-2 0,-8 0-1 0,8 0 2 0,-14 0 2 15,14 0 3-15,-7 0 4 0,0 0 2 0,0-4 5 16,7 0 7-16,-1 1 6 0,0-4 6 0,1 0 4 16,6 3 4-16,-6-4 0 0,-1-3-1 0,7 4 0 0,0-1 1 15,0-3 0 1,0 4 6-16,0 0 4 0,0 0 4 0,7-4 3 0,-1 3 2 15,0 0-1-15,1 2-2 0,6 2-6 0,-7-4-9 16,7 1-9-16,7 0-10 0,-7 3-8 0,0-3-6 0,0-1-6 0,7 2-1 0,-8 1-9 0,2-2 1 0,-2 4 1 16,8-1 0-16,-7 0 1 0,-7 0 0 0,14 0 0 15,-14 2 3-15,8 1 7 0,-1 1-3 0,0-3-1 0,-6 2-1 16,5-2-1-16,-5 3-2 0,0-4 2 0,-1 0-1 0,0 1-3 16,1-1 0-16,-7 1-1 0,7-5 1 0,-7 1-1 0,6-4 0 31,-6 3-11-31,0 1-15 0,0-4-27 0,0 0-39 15,7 0-50-15,-7 0-52 0,0-4-52 0,0-3-59 0,6 4-89 16,-6-5-148-16,0-3-64 0,0 4-10 0</inkml:trace>
  <inkml:trace contextRef="#ctx0" brushRef="#br0" timeOffset="-201655.59">31489 7345 462 0,'0'-4'462'0,"7"4"-147"0,-7-3-116 15,6 3-69-15,-6-4-32 0,6 4-11 0,-6-4-1 0,7 4 2 16,0-3 2-16,6 3 2 0,-7-3-5 0,8 3-6 0,-2 0-5 15,1 0-1-15,0-4 5 0,0 4 14 0,1-5 17 16,4 5 17-16,-4-3 11 0,-1 3 3 0,7-4-2 0,-8 0-7 16,8 1-11-16,0-1-14 0,-7 0-19 0,6 1-19 0,-6-1-15 15,0 1-9-15,0-1-9 0,0 4-4 0,-7-4-12 16,1 4-7-16,0-3-7 0,-1 3-14 0,0 0-21 0,-6 0-37 16,8-4-48-16,-8 4-55 0,0 0-53 0,0 0-48 0,0 0-43 15,0 0-35-15,0 0-37 0,-8 4-53 0,8-4-85 16,-6 3-29-16,-7-3 1 0</inkml:trace>
  <inkml:trace contextRef="#ctx0" brushRef="#br0" timeOffset="-201415.75">31703 7312 84 0,'0'0'495'0,"0"0"-101"0,0-4-113 0,0 4-86 0,0 0-56 0,0 0-35 0,0 0-20 16,0 0-6-16,0 4 2 0,0-4 6 0,0 8 11 0,0-1 10 15,0 0 10-15,8 4 13 0,-8 3 12 0,0 1 14 16,0 0 6-16,0 3 0 0,0 0-10 0,0 1-10 0,0-1-14 15,0 4-11-15,0-3-15 0,0 2-20 0,0-2-13 0,0 3-11 16,0-4-8-16,0 5-7 0,0-9-7 0,0 4-12 16,0-3-4-16,6-4-2 0,-6 3-7 0,6-6-4 0,-6 3-3 15,0-4-4-15,0 0-12 0,0-3-27 0,0 3-46 0,7-3-59 16,-7-1-71-16,0-3-72 0,0 0-77 0,0-3-119 16,0-4-154-16,0-1-69 0,0 1-2 0</inkml:trace>
  <inkml:trace contextRef="#ctx0" brushRef="#br0" timeOffset="-198533.29">32127 6257 235 0,'0'0'302'0,"0"0"-81"0,0 0-67 0,0 0-46 0,0 0-27 0,0 0-13 0,0 0-5 0,0 0-4 15,0 0 1-15,-6 0-2 0,6 0 1 0,0 0-1 16,0 0 2-16,0 0 2 0,0 0 5 0,0 0 6 0,0 0 13 15,0 0 18-15,0 0 18 0,0 0 21 0,0 0 16 0,0 0 15 16,0-4 10-16,0 4 4 0,0 0-3 0,0 0-7 16,0-3-15-16,0 3-17 0,0 0-17 0,0 0-17 0,0 0-17 15,0-4-13-15,0 4-11 0,0 0-9 0,0 0-8 16,0 0-5-16,0 0-4 0,0 0-5 0,0 0-3 0,0 0 0 16,0-4-4-16,-7 4 1 0,7 0-4 0,0 0-3 0,0 0-3 15,0 0-4-15,0 0-2 0,0 0-5 0,0 0-2 16,0 0-5-16,0 4-1 0,0-4-4 0,0 0 1 0,0 0-2 15,0 4-1 1,7-1 0-16,-7 1 1 0,0 0 0 0,0 3 2 0,6 0 1 0,-6 4 1 0,6 0 3 0,2 0 3 0,-8-1 1 31,12 6 2-31,-5-1 1 0,-1-1 1 0,7 4 4 0,-6-3 2 16,6 7-1-16,0-4-2 0,0 0-1 0,6 5-2 0,-6 2-1 0,1-3-2 0,5 0-3 0,-6 0-2 0,0 4-4 31,0-4 1-31,0 0 0 0,-7 0-2 0,8-4 0 0,-8 0 0 0,0 1-2 0,1-5 0 0,0 1 2 0,-1 0-2 16,1-4 1-16,-7 0 0 0,6-1-1 0,-6-6 3 15,0 4 3-15,6-5 12 0,-6 1 12 0,0-4 18 0,0 4 21 32,8-4 19-32,-8 0 14 0,0-4 9 0,0 0 4 0,0-3-4 15,0-4-1-15,6 0-9 0,-6-3-16 0,0-1-15 16,6-4-10-16,1-3-5 0,-7 0-4 0,7-3-4 0,-7-1-7 16,6-6-5-16,0 2-3 0,1-3-2 0,-1 0-3 0,1 4-1 15,0-4-5-15,-1 0-1 0,0 3-2 0,1 1 1 0,0 4-1 16,-1-2-1-16,0 2-1 0,-6 3 2 0,7 4 2 0,-7 0 1 15,0 6 0-15,7-2-2 0,-7 7-1 0,0-5-1 0,0 6-2 16,0-2-5-16,6 4-3 0,-6 0-2 0,-6 1-7 0,6 3-8 16,0-4-9-16,0 4-14 0,0 0-16 0,0 0-20 0,-7 4-29 15,7-4-34-15,-7 3-37 0,7 1-35 0,-12 3-27 16,5 0-35-16,0 5-80 0,1-4-89 0,0 2-82 0,-1-6-110 16,0 3-136-16,7-3-71 0,0-4-23 0,0 0 18 0</inkml:trace>
  <inkml:trace contextRef="#ctx0" brushRef="#br0" timeOffset="-198055.23">32609 5575 359 0,'0'-3'384'0,"-6"-4"-105"0,6 3-80 0,0 0-41 0,-7-3-15 16,7 4-2-16,0-2 9 0,-7-2 20 0,7 7 22 0,0-3 14 15,0-1 10-15,0 0 1 0,0 1-7 0,0 3-8 0,0-4-14 16,0 4-24-16,0 0-25 0,0-4-26 0,0 4-22 0,0 0-18 16,0 0-21-16,0 0-15 0,0 0-11 0,-6 0-11 0,6 4-7 15,0-4-5-15,0 0-4 0,0 4-3 0,0-1 4 16,0-3-2-16,0 8 0 0,0-5 2 0,6 4-1 0,-6 1 1 16,0 3 1-16,0-4 2 0,0 4-1 0,0-4 1 0,7 5 0 15,-7-5 0-15,0 4 1 0,0-4 1 0,7 4 1 0,-7-3 0 16,0 2 0-16,0-2 0 0,0-1 2 0,0 0-1 0,0-3 0 0,0 3 0 31,0-3 0-31,0-4 1 0,0 4 3 0,0 0 0 0,0-4 3 0,0 3 4 0,0-3 3 0,0 0 2 0,0 0 3 16,0 0 1-16,0 0 1 0,0 0-1 0,0 0-2 0,0 0-3 15,0 0-4-15,0 0-5 0,0-3-13 0,0 3-13 0,0 0-32 16,0-4-77-16,0 4-104 0,6-4-104 0,-6-3-124 0,7-1-201 16,-1 5-90-16,-6-5-46 0,6 5-12 0</inkml:trace>
  <inkml:trace contextRef="#ctx0" brushRef="#br0" timeOffset="-197098.1">32824 6612 439 0,'0'-3'349'0,"0"0"-106"0,7-1-70 0,-7 4-33 0,0-5-10 16,0 2 8-16,0-1 12 0,0 4 10 0,0 0 3 0,0-4-7 15,0 1-12-15,0 3-19 0,0 0-24 0,0-4-26 0,0 4-27 16,0 0-32-16,0 0-38 0,0 0-43 0,0 0-49 0,0 0-61 16,0-4-83-16,-7 1-177 0,7 3-102 0,-6-4-54 0</inkml:trace>
  <inkml:trace contextRef="#ctx0" brushRef="#br0" timeOffset="-196176.4">33026 6085 70 0,'0'-4'464'0,"0"4"-95"0,0-4-106 16,-7 4-81-16,7-4-42 0,0 4-16 0,0 0 0 0,0 0 2 15,0 0-1 1,-6 0-6-16,6 0-11 0,0 0-15 0,0 0-20 0,0 0-24 16,0 0-20-16,6 4-14 0,-6 0-8 0,0 0-2 0,7-1 2 15,-7 5 14-15,7-5 17 0,-7 8 17 0,6-3 16 0,1 3 14 0,-1 3 15 0,7-3 13 0,-6 3 12 0,-7 2-1 16,6 2-7-16,8 0-8 0,-8 1-10 0,-6-1-7 0,6 4-14 16,7-1-14-16,-6-3-13 0,-1 5-14 0,1 3-6 0,-1-4-8 15,0 0-7-15,2 0-7 0,-2-1-1 0,0 2 0 0,7-1-3 16,-13-4 0-16,7 4-3 0,-1-4 0 0,1-3 0 15,-7 3-1-15,6-6-1 0,-6 2-1 0,6-7 1 0,-6 4 1 16,8-7 8-16,-8 3 11 0,0-3 14 0,6 0 13 0,-6-4 13 16,0 3 15-16,0-3 11 0,0-3 12 0,0-1 5 0,6-4-1 31,-6 1-5-31,0 0-2 0,7-8-8 0,-7 0-6 0,7-3-4 16,-1 0 0-16,-6-4 0 0,6 0 0 0,1-4-2 15,-7 5-4-15,6-5-4 0,-6 0-5 0,0-3-6 0,7 3-9 16,-7-3-8-16,0 3-3 0,7-3-3 0,-7 0-1 0,0 2 0 15,6-1-1-15,-6 1 1 0,0 2-2 0,6 0-6 0,-6-1-5 16,0 4-5-16,0 0-4 0,0 0 0 0,0 4-4 0,0-1-3 16,0 5 0-16,0 3-2 0,0 0-4 0,0 4-1 0,0-1-9 15,0 1-16-15,0 3-21 0,0 4-28 0,0 0-32 0,0 0-35 16,0 0-31-16,0 0-47 0,0 0-84 0,0 0-88 16,0 0-78-16,0 0-74 0,0 0-160 0,0 0-73 0,0 0-35 15,0 0 5-15</inkml:trace>
  <inkml:trace contextRef="#ctx0" brushRef="#br0" timeOffset="-195203.58">33052 5631 100 0,'0'0'314'0,"0"0"-64"0,0 0-60 15,-6 0-44-15,6 0-31 0,0 0-18 0,0 0-7 0,0 0-5 16,0-4 1-16,-7 4 0 0,7 0-1 0,0 0-4 0,0 0-2 16,0-4-4-16,0 4-5 0,0 0-7 0,0 0-5 0,0 0-5 15,0 0-2-15,7 0-4 0,-7 0-3 0,0 0-3 16,0-3-1-16,0 3 1 0,0 0-2 0,6 0-1 0,-6-4 0 15,0 0 0-15,6 4-3 0,1-3-2 0,0 3-3 0,-1-4-1 16,0 4 0-16,8-5 3 0,-1 5-1 0,0-2 0 0,0-2 1 16,-1 4 1-16,2-4 3 0,-1 4-1 0,0-4-4 0,0 4-4 15,-7-4-3-15,8 4-4 0,-2 0-2 0,-5 0-2 16,0-3-4-16,5 3 0 0,-5 0 2 0,-7 0 3 0,6 0 7 16,1 0 4-16,-7-4 6 0,7 4 7 0,-7 0 8 0,0 0 11 15,0 0 11-15,6 0 7 0,-6-3 4 0,0 3 2 0,0 0 1 16,0 0-2-16,0 0-6 0,0 0-13 0,0 0-11 0,0 0-11 15,0 0-9-15,0 0-8 0,0 0-8 0,0 0-6 0,0 3-3 16,0-3-1-16,0 0-6 0,0 0-8 0,-6-3-17 0,6 3-30 16,0 0-44-16,0 0-60 0,-7 3-66 0,7-3-65 0,0 0-59 15,0 0-66-15,-7-3-107 0,7 3-106 0,0-4-38 0,7 1 19 16</inkml:trace>
  <inkml:trace contextRef="#ctx0" brushRef="#br0" timeOffset="-194457.01">33293 5400 328 0,'0'0'270'16,"0"-4"-82"-16,0 0-64 0,6 1-40 16,-6 3-21-16,0-4-13 0,7 0-6 0,0 1-5 0,-7 3-6 0,6 0-3 0,7 0-2 15,-6 0-3-15,-1 0-1 0,7 0-2 0,-7 0-2 0,2 3-1 16,-2 1 4-16,7 3 2 0,-7 1 4 0,1-1-1 0,6 1 0 16,-7-2 1-16,0 5 0 0,8 0-1 0,-8-4-5 0,1 5-4 15,0-1-5-15,-1 0-5 0,0 0-2 0,1-1-2 16,-1 2-2-16,-6-5 2 0,7 4 1 0,-7 1-1 0,7-6 2 0,-7 2 6 15,0-1 7-15,0-3 11 0,0 3 13 0,0-4 20 16,0-3 25-16,0 4 35 0,0-4 39 0,0 0 36 0,-7 0 29 16,7 0 16-1,0 0 2-15,-7-4-8 0,7 1-17 0,0-1-29 0,-6-3-36 0,6 0-39 0,-7-1-33 0,7-3-21 0,-6 4-15 16,6-4-10-16,-6-3-6 0,6 3-6 0,0-4-4 0,0 1 0 31,6 3-2-31,-6-5-5 0,6 2 0 0,-6 0-1 0,7-1-4 16,-1 4 0-16,1-4-2 0,0 0-1 0,-1 4-1 0,0 0-1 15,8 1-3-15,-8-1-1 0,0 3-1 0,1 2 0 0,0-3 0 16,-7 6-2-16,6-1 0 0,-6 0-1 0,7 4-3 16,-7 0-3-16,6 0-8 0,-6 0-12 0,6 4-22 0,-6 0-53 15,0 3-78-15,8 0-82 0,-8 5-75 0,0-1-80 0,-8 3-145 16,8 0-119-16,-6-2-62 0,0 2 1 0</inkml:trace>
  <inkml:trace contextRef="#ctx0" brushRef="#br0" timeOffset="-186674.56">30200 8492 126 0,'0'0'501'0,"-7"0"-114"0,7 0-147 0,0 0-94 15,0 0-53-15,0 0-27 0,0 0-15 0,7 0-7 0,-7 0-2 16,6 0-1-16,0 0-4 0,1 0-5 0,-1-4-3 16,8 4 2-16,-8-4 7 0,8 4 13 0,4-3 21 0,-4 3 22 15,5-4 24-15,1 4 26 0,-1-3 23 0,1 3 20 0,6-4 16 16,0 0 0-16,0 1-12 0,-7-6-10 0,7 6-19 0,1-1-24 16,-1 1-25-16,0-4-23 0,-7 3-21 0,7 0-15 15,-6 1-9-15,-1-1-12 0,-5 1-2 0,-2-1-5 0,8 4-4 16,-14-4-4-16,8 0-3 0,-8 1-1 0,1 3 2 0,-1-4-1 15,0 4-2-15,-6 0 1 0,0 0 3 0,7 0 1 16,-7 0 0-16,0 0-1 0,0 0-2 0,0 0-2 0,0 0 1 16,0 0-5-16,0 0-4 0,0 0 0 0,0 0-3 0,0 0-2 15,0 0-5-15,0 0-11 0,0 0-18 0,0 0-45 0,0 0-76 16,0 0-84-16,0 0-77 0,0 0-75 0,0 0-98 16,0 0-163-16,-7 0-82 0,1 4-13 0</inkml:trace>
  <inkml:trace contextRef="#ctx0" brushRef="#br0" timeOffset="-186179.94">30577 8514 303 0,'0'0'288'0,"-6"0"-84"0,6 0-66 0,0-4-39 0,-7 4-21 16,7 0-10-16,0-4 0 0,0 4 2 0,0 0 0 15,-7-3 5-15,7 3 1 0,0-4 0 0,-6 4 3 0,6-4 6 16,0 4 9-16,-6-3 16 0,6 3 19 0,0 0 22 0,0-4 24 15,-6 4 17-15,6-4 12 0,0 4 5 0,0-3-2 16,-8 3-13-16,8 0-19 0,0-4-19 0,0 4-30 0,0 0-28 16,0 4-22-16,0-4-21 0,0 0-26 0,0 0-8 0,0 0-7 15,0 0-20-15,0 0 2 0,0 0 1 0,0 3 2 0,0 5-2 16,8-1 14-16,-8 4 0 0,6 0-1 0,-6 4 12 16,0 3-2-16,6 0 3 0,-6 8 5 0,6 0 5 0,-6 3 3 15,0 4-1-15,7 3 0 0,-7 2 0 0,-7-3 1 0,7 6-3 16,0-1-2-16,0-3-2 0,0 0-5 0,0 0 2 15,0-5-1-15,0 1-2 0,0-3-4 0,7-5-1 0,-7 1-3 16,0-4-1-16,0-1-4 0,7-2-4 0,-7-1-3 0,6-3-2 16,-6 0-4-16,0-8-14 0,7 4-19 0,-7-4-41 0,0-3-90 15,6 0-108-15,0-4-110 0,2-4-162 0,-2 0-149 16,6-3-91-16,2-4-39 0,-1 0 11 0</inkml:trace>
  <inkml:trace contextRef="#ctx0" brushRef="#br0" timeOffset="-185844.88">30825 8957 211 0,'0'-4'577'0,"0"4"-57"0,0 0-152 0,6 0-86 0,-6-3-31 15,0 3-3-15,6 0 3 0,2 0 5 0,-2-5 1 0,0 5-7 16,7-3-22-16,0 0-40 0,0-1-54 0,1 0-49 15,-2 0-37-15,8 1-22 0,-7-1-13 0,7-3-13 0,-1 4-27 16,-6-1-36-16,6 0-55 0,-5 0-62 0,6 4-57 0,-8 0-48 16,-5 0-35-16,6 0-20 0,-13 4-4 0,6 4 18 0,-6-1 43 15,0 0 52-15,-6 4 52 0,-1-1 43 0,1 2 37 16,-1-1 33-16,1 0 31 0,0 0 28 0,-8 0 23 0,8 0 24 16,-1-4 23-16,0 0 17 0,1 1 15 0,0-4 8 0,-1 3 7 15,7-3 5-15,-6-1 5 0,6 1 4 0,-7 0 4 16,0-1 4-16,7 1 7 0,0-4 7 0,0 4 1 15,0-1-1-15,0-3-9 0,0 0-10 0,7 0-13 0,-7 0-15 16,7 3-18-16,-1-3-19 0,7-3-15 0,0 3-33 0,0 0-60 16,7-7-73-16,6 0-83 0,-7-1-124 0,14-2-190 0,-7-2-112 15,0 1-59-15,0 4-11 0</inkml:trace>
  <inkml:trace contextRef="#ctx0" brushRef="#br0" timeOffset="-185429.94">31555 8631 100 0,'0'-4'573'16,"-8"4"-22"-16,8-3-152 0,-6 3-104 0,6-4-47 0,0 0-15 0,0 4-1 0,-6-3 1 0,6 0-2 16,0 3-11-16,6 0-24 0,-6 0-40 0,0 0-46 0,0 6-35 15,6-2-19-15,-6 3-9 0,8 1 1 0,-8 2 4 16,6 2 1-16,-6 2 4 0,6 1 3 0,-6-1-4 0,6 5-7 15,-6-1-6-15,0 1-6 0,0-1-3 0,0 0-2 0,0 0-2 16,0 1-1-16,0-1-5 0,0 0-4 0,0-3-2 0,0-1-5 16,0 2-3-16,0-2-3 0,-6-3-3 0,6-1-8 15,0 2-10-15,0-5-18 0,0 0-34 0,0 1-74 0,-6-5-96 16,6 2-93-16,6-10-105 0,-6 2-149 0,0-1-118 0,6-3-71 16,-6-4-12-16</inkml:trace>
  <inkml:trace contextRef="#ctx0" brushRef="#br0" timeOffset="-185174.41">31671 8645 15 0,'-13'0'497'0,"7"4"-96"0,-8 0-145 0,8 3-99 16,-6 0-54-16,4 1-23 0,-4-1-8 0,5 0-3 0,1 4 3 15,-1-3 6-15,0 3 4 0,7 0 3 0,-6 1 7 0,6 2 11 16,-6-3 16-16,6-1 20 0,0 5 14 0,0-4 6 0,0 0 1 15,0 0-2-15,0 0-7 0,0 0-6 0,6 0-13 16,-6 0-18-16,0 0-12 0,6 1-10 0,-6-2-7 0,7 1-9 16,0-4-15-16,-1 4-11 0,1-3-15 0,-1 3-12 0,0-4-5 15,8 0-8-15,-2-3-3 0,2 3-4 0,-1-3-5 0,7-1-28 16,-8 2-46-16,8-2-69 0,0-3-72 0,-1 0-65 0,-6 0-67 16,6 0-86-16,-5-3-141 0,5 3-83 0,-6 0-21 15,-6 0 24-15</inkml:trace>
  <inkml:trace contextRef="#ctx0" brushRef="#br0" timeOffset="-184903.28">31470 9257 311 0,'-7'4'434'0,"7"0"-133"0,-7 3-110 0,7-3-65 0,0-1-31 0,7 1-6 15,-7-4 9-15,7 4 18 0,5-4 21 0,2 0 18 16,-2 3 21-16,8-3 17 0,-1-3 15 0,1 3 9 0,0-4 2 15,5 0-8-15,-5 1-12 0,6-1-17 0,7 0-24 0,-1-7-24 16,1 4-28-16,-1 0-26 0,7-4-21 0,-5 3-16 16,4-3-11-16,-5 4-8 0,0 0-5 0,-1 0-5 0,-6-1-3 15,0 0-4-15,1 4-12 0,-2-3-16 0,-5 4-33 0,-8 3-60 16,2-4-76-16,-1 4-70 0,-7 0-64 0,1 4-61 0,-7-4-71 16,-7 3-103-16,1 4-98 0,-1 2-14 0,-5 2 34 15</inkml:trace>
  <inkml:trace contextRef="#ctx0" brushRef="#br0" timeOffset="-183852.43">31456 9663 250 0,'0'-3'279'0,"0"0"-45"16,0 3-39-16,0-4-32 0,0 0-18 0,-6 4-6 15,6-4 4-15,0 4 9 0,0 0 6 0,0-3 5 0,0 3-1 16,6 0-7-16,-6 0-12 16,0 0-13-16,0 3-17 0,0-3-10 0,7 4-3 0,-7 0 8 0,0 3 7 0,7 1 11 15,-1-1 10-15,-6 4 7 0,6 3 2 0,1-3-5 0,0 4-13 16,-1 3-22 0,-6 1-20-16,6-1-19 0,1 1-15 0,-7 2-12 0,7-2-5 0,-1-1-6 0,-6 4-7 0,7-3-2 0,-7-1-3 15,6 0-4-15,-6 0-3 0,0 1-1 0,6-5-2 16,-6 1-1-16,0 3-1 0,0-6-3 0,0 3-8 0,0-5-11 15,0-3-22-15,8 1-45 0,-8-1-73 0,0-3-77 0,0-1-74 16,0-3-74-16,6-3-90 0,-6-1-132 0,0-3-91 16,0-4-21-16,0 3 32 0</inkml:trace>
  <inkml:trace contextRef="#ctx0" brushRef="#br0" timeOffset="-183547.91">31547 9679 336 0,'8'-11'495'0,"-2"0"-138"0,0 3-129 0,0-3-81 16,1 4-40-16,6 0-20 0,-6 0-7 0,5 0-1 0,-4 3-1 15,4 4-6-15,2-5-10 0,-8 10-11 0,0-5-13 16,1 4-12-16,6-2-8 0,-13 6-1 0,7 0 5 0,-7 2 8 0,0 1 9 16,0 0 11-16,0 4 11 0,0-4 15 0,0 3 18 15,-7-3 15-15,7 4 10 0,0-4 6 0,-7 0 0 0,7 1 2 16,0-2-1-16,-6-2 0 0,6-1-8 0,0 0-12 0,6 1-14 15,-6-1-9-15,7-3-8 0,-7-1-10 0,7 1-12 0,-1-1-11 16,0 1-11-16,0 0-9 0,8-1-3 0,-1 1-6 16,0 0-4-16,0-1-2 0,0 1-1 0,6 0-3 0,1 0 0 15,-1-1-1-15,1 1-1 0,0-4-2 0,-1 3-7 0,7 1-20 16,-6 0-41-16,-1-4-62 0,-5 0-73 0,5 3-70 16,0-3-71-16,-5 0-83 0,5 0-124 0,-6 0-105 0,0-3-36 15,-7 3 17-15</inkml:trace>
  <inkml:trace contextRef="#ctx0" brushRef="#br0" timeOffset="-183292.46">31958 9675 469 0,'-7'0'563'0,"7"0"-133"0,-6 0-135 0,6 0-85 0,0 0-45 0,0 0-19 15,6 0-8-15,-6 0 1 0,7 0 0 0,0 0-3 16,-1 0-9-16,7 0-16 0,-6-4-25 0,5 4-22 0,2-3-14 16,-1 3-11-16,-1-5-7 0,-5 2-6 0,6 0-6 0,1 3-9 15,5-4-3-15,-6 0-7 0,0 0-18 0,-1 4-38 16,-4-3-48-16,4-1-53 0,1 4-50 0,-6-3-51 16,-1 3-59-16,1 0-65 0,-1 0-65 0,-6 0-59 0,0 0-36 15</inkml:trace>
  <inkml:trace contextRef="#ctx0" brushRef="#br0" timeOffset="-183132.51">32133 9660 326 0,'-6'0'454'0,"6"0"-103"0,-6 0-101 0,6 3-56 0,0 2-15 16,-7 2 14-16,7 0 30 0,0 1 31 0,-6 2 22 0,6 1 6 15,0 4-6-15,0-1-19 0,-7 2-34 0,7-2-45 0,0 5-45 16,0-1-41-16,0 0-22 0,0 0-20 0,0 1-13 16,0 3-9-16,0-4-7 0,0 1-7 0,7-1-5 0,-7 0-2 15,0 0-8-15,6 1-4 0,1-5-12 0,-7 1-41 0,6-4-80 16,0 1-86-16,-6-2-86 0,8-3-96 0,-2-7-145 15,0 0-130-15,1-3-74 0,-1-1-13 0</inkml:trace>
  <inkml:trace contextRef="#ctx0" brushRef="#br0" timeOffset="-182351.95">31470 8616 308 0,'0'-3'306'0,"-7"0"-98"15,7-3-75-15,0 3-42 0,0 0-20 0,0-1-12 0,0 4-3 16,0-4 2-16,0 1 0 0,0-1-2 0,-7 4-1 0,7-4 1 16,0 1 3-16,0-1 2 0,0 4 5 0,0-3-3 15,0 3 1 1,0 0-1-16,0 0-4 0,0 0-8 0,0 0-11 0,0 0-9 0,0 3-11 0,0 1-1 0,0 3 11 15,0 0 23-15,7 7 27 0,-7 2 23 0,0-1 17 0,0 3 24 16,7 4 18-16,-7 0 9 0,6 3-6 0,0-2-19 16,-6 6-20-16,7 0-16 0,0-3-12 0,-1 6-20 0,0-1-14 15,8-3-12-15,-8 2-9 0,7-1-5 0,-7 0-5 0,8 1-4 16,-8-5-2-16,7-3-4 0,-6 4-1 0,6-4-2 0,-7-4 0 16,0 0 0-1,2-3-3-15,-2-4-1 0,6 0-2 0,-12-4-1 16,8 1-1-16,-8-1 3 0,6-3-4 0,-6-1-1 0,0-3-3 15,0 4-1-15,6-4-9 0,-6 0-32 0,0-4-68 0,0 1-90 0,0-1-85 0,0-7-92 0,7 0-139 16,-7 0-145-16,6 0-84 0,1-4-21 0</inkml:trace>
  <inkml:trace contextRef="#ctx0" brushRef="#br0" timeOffset="-181411.94">32544 8649 117 0,'0'-4'451'15,"0"4"-109"-15,-6-3-111 0,6 3-68 0,0 0-29 16,0-4 0-16,0 4 12 0,0 0 18 0,0 0 16 0,0 0 12 0,0 0 3 16,0 0-5-16,6 0-11 0,-6 0-15 0,0 0-20 0,0 0-16 15,0 0-11-15,0 0-9 0,7 0-4 0,-7 0-5 0,0 0-6 16,0 4-6-16,0-1-8 0,0 1-6 0,6 7-7 0,-6-4-9 16,6 4-5-16,-6 0-2 0,8 4-3 0,-2 0 3 0,0-1 2 15,0 4-1-15,1 1 2 0,0 3 1 0,-1 0-1 0,1 0-1 16,5 3 1-16,-4 2-5 0,4-2-4 0,-6 1-3 15,8-4-5-15,-8 4-5 0,1-1-4 0,6 1-5 0,-6-4-5 16,-1 0-3-16,6-1-5 0,-4 1-1 0,-2-3-2 0,0-1 0 16,1-4 0-16,-1-2-1 0,1-1-1 0,0 0 1 0,-1-4 1 15,-6 0 3-15,6-3 11 0,-6 0 13 0,7-1 19 0,-7-3 24 16,0 0 17-16,7-3 14 0,-7-1 9 0,0 0 7 0,6-7-2 16,-6 0-7-16,6 1-12 0,-6-6-18 0,7-2-15 0,-7 0-11 15,7-8-9-15,-1 4-10 0,1-3-9 0,-1-4-8 0,0-1-7 16,1 1-4-16,0-5-6 0,5 2-2 0,-4-1 4 0,-2 4-3 15,7-4 0-15,-7 7-4 0,1-3 1 0,0 3-1 0,-1 0 2 16,0 1-1-16,0 3-6 0,2 0 1 0,-2 4 2 0,0 4 2 16,1-6 0-16,-7 9 0 0,6 1 0 0,-6 2-1 0,0 1-4 15,7 0-9-15,-7 3-20 0,0 0-35 0,0 1-52 0,0 3-55 16,-7-4-60-16,7 4-124 0,0 0-136 0,0-4-162 0,-6 1-182 31,-1-1-86-31,1 0-12 0,0 1 19 0</inkml:trace>
  <inkml:trace contextRef="#ctx0" brushRef="#br0" timeOffset="-180932.45">32719 7847 251 0,'0'0'476'15,"0"-4"-128"-15,-6 4-114 0,6 0-67 0,0 0-27 0,0-4-3 16,0 4 11-16,-6 0 10 0,6 0 7 0,0 0-3 0,0 4-14 16,6-4-15-16,-6 0-31 0,0 0-29 0,0 4-26 0,6-4-10 15,-6 4 8-15,0-1 15 0,8 4 18 0,-2-3 15 0,-6 3 19 16,6 1 17-16,1-2 7 0,-7 6-2 0,6-4-18 0,1 3-20 16,-7-1-19-16,7 2-16 0,-7-2-15 0,6 1-12 0,-6 4-10 15,6-4-5-15,-6 4-1 0,7-1-1 0,-7-3-1 16,7 1-4-16,-7 2-2 0,0-3-3 0,6 0-1 0,-6-4 0 0,0 4-2 15,6-3-2-15,-6-1-2 0,0 0 4 0,0-3-1 0,0 3 0 16,0-3-3-16,0-1-1 0,0-3 2 0,0 0 2 16,0 0-1-16,0 4-4 0,0-4-12 0,0 0-29 0,0-4-52 15,0 4-81-15,0 0-83 0,7-3-85 0,-7-4-107 0,0-1-161 16,7-3-92-16,-7 0-37 0,6 4 16 0</inkml:trace>
  <inkml:trace contextRef="#ctx0" brushRef="#br0" timeOffset="-180549.83">32889 7957 434 0,'-6'0'478'0,"6"0"-150"0,0 0-113 16,0 0-70-16,6 0-32 0,-6 0-10 0,0 0 1 0,0 0 4 15,7 0 4-15,-1 0 0 0,1 0-6 0,0 0-8 16,-1-4-9-16,6 4-7 0,2-4-2 0,-1 4 5 0,-7-3 6 31,8 3 4-31,-2-4 4 0,2 4 0 0,-2-3-5 0,2-1-5 16,-8 4-8-16,7-4-10 0,-7 4-7 0,8-4-1 0,-8 4 3 16,8-3 3-16,-8 3 0 0,0 0-4 0,1-4-3 0,-1 4-6 15,1 0-5-15,-1 0-8 0,1-3-11 0,-1 3-9 0,-6 0-6 16,6-4-4-16,2 4-3 0,-8 0-1 0,6 0-2 0,-6 0-2 15,6 0 0-15,-6 0-3 0,7 0-1 0,-7 0-1 0,0 0 2 16,0 0 0-16,6 0-2 0,-6 0 0 0,0-4-1 0,0 4 1 16,0 0 0-16,0 0 0 0,7 0-1 0,-7 0 0 0,0 0 2 15,6-3-1-15,-6 3 1 0,7 0-1 0,-1-4-7 0,-6 4-16 16,6 0-34-16,2-4-61 0,-8 4-76 0,6-3-76 0,0 0-84 16,-6-3-122-16,7 0-170 0,0 2-78 0,-7-3-19 15</inkml:trace>
  <inkml:trace contextRef="#ctx0" brushRef="#br0" timeOffset="-179945.47">33214 7682 300 0,'0'-4'405'0,"0"4"-105"0,-6 0-81 16,6-3-42-16,0-1-10 0,0 4 10 0,0 0 19 0,0-4 18 15,0 4 12-15,0 0 4 0,0 0-7 0,0 0-16 0,0-3-21 16,0 3-29-16,0 0-27 0,6 0-25 0,-6 0-21 0,0 0-16 15,8 0-14-15,-8 3-10 0,6-3-7 0,0 0-3 16,1 4-5-16,0-4-2 0,5 7-3 0,1-3 0 0,-6 3-1 16,6 1 1-16,0-1-3 0,0 0-4 0,0 4-5 0,0 0-1 15,0 1-1-15,-7-3-1 0,8 3-2 0,-1 3-1 0,-7 0-4 16,7-4 3-16,-6 3-1 0,-1 1-1 0,-6 0-1 0,6-5-2 16,-6 1 1-16,8 0-1 0,-8 1 3 0,0-1 0 0,0-4 0 15,0 0 4-15,0-3 6 0,0-1 9 0,0 1 10 0,-8-4 13 16,8 4 9-16,0-4 6 0,-6 0 5 0,6-4 2 0,0 0-1 15,-6 1-6-15,-1-1-6 0,7-3-12 0,-6-4-9 0,-1 4-5 16,7-5-5-16,-6-2-5 0,6 3-1 0,-7-4-3 0,7 0-2 16,0 1 0-16,0-1-3 0,7 1-2 0,-1-5 0 15,-6 5 2-15,13-5-4 16,-6 1-4-16,-1 4-1 0,0-5 0 0,8 4 0 0,-1 1-1 0,-6-1 1 0,5 1 0 0,1 3 0 16,1 0 0-16,-8-1 0 0,7 5 0 0,0 0-4 0,-7 0 0 15,8-1 1-15,-8 4 0 0,7 1-2 0,1 0 3 0,-2-2 1 16,-6 2 0-16,8 3 2 0,-1-4 0 0,-7 4 1 0,8 0-1 15,-8 0-1-15,0 4-3 0,0-4 0 0,-6 0-4 0,8 3-4 16,-8 2-4-16,0-2-14 0,0 0-15 0,0 5-22 0,-8-1-31 16,2 4-88-16,-6 0-106 0,-2 1-109 0,1-2-164 0,0 1-145 15,0 0-79-15,-7 0-37 0,8-4 1 0</inkml:trace>
  <inkml:trace contextRef="#ctx0" brushRef="#br0" timeOffset="-161803.34">31873 3341 134 0,'0'-4'204'0,"-6"1"-46"0,6-1-41 16,0 0-30-16,-6 1-16 0,6-4-7 0,-8 3-9 0,8-4-5 15,0 4-6-15,-6-3-6 0,6 3-3 0,-6 1-1 0,6-1 0 16,0 0-3-16,-7 1 0 0,7-1-5 0,0 4-3 15,0 0-3-15,0 0-4 0,0 0-3 0,-7 0-2 0,7 4-2 16,0-1-2-16,0 1 0 0,0 3 0 0,0-3 0 0,0 7-1 16,0-3 0-16,0-1 1 0,0 4-1 0,0 0-1 15,0-4 0-15,7 4-1 0,-7 0 2 0,7 0 0 0,-7 1 0 16,6-2-3-16,-6 1 2 0,6-4-2 0,-6 0-1 0,8 4 0 16,-8-7 0-16,6 3 1 0,-6-2 1 0,6-2 4 15,-6 1 5-15,7 0 2 0,-1-4 3 0,1 0 1 0,6 0 1 16,-7-4-1-16,8 0-1 0,-2 1-4 0,1-2-4 0,7 1-3 15,-7 1-7-15,6-4-9 0,-5-1-12 0,-1 5-12 0,6-4-12 16,-6 3-12-16,1-3-13 0,-2 3-10 0,1 0-6 16,-6 1 2-16,-1 0 5 0,1-2 7 0,-1 2 11 0,-6 3 11 15,0-4 12-15,0 4 13 0,-6 0 13 0,-7 0 11 0,6 4 11 16,-6-4 6-16,1 3 8 0,-2 2 6 0,-6-2 7 16,8 4 5-16,-8-3 1 0,7 3 2 0,0-3-2 0,0 3 0 15,0-4 1-15,0 1 0 0,0 3-2 0,7-3-2 0,-2-1 0 16,2 1-5-16,0-4-4 0,-1 5-3 0,7-5-3 15,0 3-4-15,-6-3-5 0,6 0-3 0,0 0 0 0,0 0-1 16,6 0 0-16,-6 0 1 0,0 0 1 0,7 0 0 0,-1-3 3 16,-6 3 2-16,6-5 1 0,2 1 2 0,-2 1 1 0,7-4 0 15,-7-1 0-15,1 5 3 0,0-4-2 0,-7 0 1 16,6 3 3-16,-6 0 2 0,6 0 0 0,-6 4 0 0,0 0-3 16,0 0-4-16,-6 0-2 0,6 4-5 0,-6 0-4 0,-8 3-5 15,8 4-3-15,-7 3-1 0,-7 2-1 0,7 2 1 16,0 0-1-16,0 0 1 0,1 4 0 0,-2-3 0 0,1-5 0 15,6 4 0 1,1-4 1-16,6 2 0 0,-6-1 1 0,6-4 1 0,0 0 2 0,6 0 4 0,0-8 6 0,8 4 7 16,-2-7 5-16,8 4 6 0,6-8 5 0,-7 1 3 0,14-4-1 15,-7-4 0-15,0 3-4 0,7-6-4 0,-7 3 3 16,0-4 2-16,-6 1 16 0,-1-2 21 0,-5-2 12 0,-2 4 6 16,1-5 3-16,0 1 2 0,-13 0 1 0,7 0 2 0,-7 2-15 15,0 2-23-15,0 3-12 0,-7 0-11 0,1 0-6 16,-1 4-7-16,-6 4-11 0,-7 3-11 0,1 0-7 0,0 0-3 15,0 6-2-15,-8 2 2 0,8-1 0 0,-8 4 3 0,8 3 0 16,0-3 1-16,-1 5-2 0,7-6-7 0,-1 5-16 16,14-4-22-16,0 0-33 0,0 0-47 0,14 0-49 0,-1 0-50 15,13-4-53-15,6-3-63 0,1 0-146 0,7-8-90 0,5 4-37 16</inkml:trace>
  <inkml:trace contextRef="#ctx0" brushRef="#br0" timeOffset="-160640.77">32042 3564 281 0,'-6'-3'329'15,"6"-5"-104"-15,-6 8-79 0,-1-7-42 0,7 4-24 0,-6 3-8 16,6-4-7-16,-7 0-5 0,7 4-8 0,-7 0-10 0,7 0-7 16,-6 0-12-16,0 8-6 0,-8-5-8 0,8 8-4 0,-7 0-2 15,0-1 1-15,0 5-2 0,-1 0 1 0,2 4 1 16,-1-5 2-16,0 5-1 0,0-5-2 0,7 1 1 0,-2-1-1 15,2 1-1-15,0-4 0 0,-1 0 0 0,7-3-1 16,0-1 1-16,0 0 2 0,7-3 3 0,-7-1 3 0,12 1 3 16,-4-4 4-16,-2-4 3 0,7 1 3 0,0-4 0 0,0 3-2 15,-1-8 2-15,2 3 1 0,-1-3 0 0,-7-3 3 16,8 0 1-16,-2 4-1 0,-5-3 3 0,0-1 4 0,-1 1-3 16,0 3-1-16,-6-4-4 0,7 4-5 0,-7 0-1 0,0-1-1 15,-7 2-5-15,7 3 0 0,0-1-4 0,-6 5-2 0,0-1-3 16,-1 4 0-16,-6 4-2 0,0-1-3 0,0 5 0 15,0 2-1-15,-1 1 0 0,2 0 0 0,-1 4-1 0,6 0 1 16,-6-4-2-16,7 0 1 0,6 4-1 0,-6-8 0 0,6 4 2 16,6-4 0-16,-6 0 0 0,6 1 0 0,7-5 1 15,0 1 2-15,0-4 0 0,1 0 0 0,5-4 1 0,1-3-1 16,-1 0 1-16,7-4 1 0,-6-4 2 0,6 1-1 0,-6-5 0 16,-1 5 0-16,0-6 2 0,0 2 2 0,-5 1 3 15,-1-1 1-15,-7 3-1 0,7-4 1 0,-6 5 0 0,-7-5 2 16,6 9 1-16,-6-1-2 0,0-1-3 0,-6 5 0 0,-1 3-4 15,1 0 0-15,-7 4-1 0,0 0-4 0,-7 4-1 16,1 3-2-16,6 0-2 0,-6 5 0 0,-8 6 1 0,8-3 0 16,6 3 1-16,-7 1-1 0,7-1 1 0,0 4-3 0,0-3-3 15,6-5-5-15,1 4-5 0,-1-7-4 0,7 0-3 0,0 0-2 16,7-3 2-16,-1-5 0 0,1 1 3 0,0-1 5 16,12-6 6-16,-6 3 3 15,0-7 2-15,7-1 1 0,-1 1 2 0,0-4 0 0,-5 0 0 0,5 0 2 0,-6 0-1 0,0 0 1 16,-7-1 0-16,2 5 1 0,-2-3-1 0,0 2-1 15,1-2 1-15,-7 6-2 0,0-4 1 0,0 5-4 0,-7-1 0 16,1 4-1-16,-8 4 0 0,2-1 0 0,-8 5 0 0,7-1-1 16,-7 4 2-16,1 3 2 0,-7 2-1 0,6-2 2 15,1 1 0-15,0-1-1 0,5 5-2 0,-5-5-2 0,5-3-3 16,8 4-4-16,0-4-3 0,-1-4-3 0,7 0-3 0,0 1-3 31,0-5-7-31,7 1-4 0,5 1-4 0,-4-2-1 0,4 0-3 0,8-3-3 0,-7 0 0 0,0-3 0 0,6 3 5 16,-5 0 2-16,5-3 6 0,-6 3 5 0,0-5 5 15,-7 5 6-15,8 0 3 0,-8-4 3 0,1 4 4 0,-7 0 2 16,6 0 0-16,-6 4 3 0,0-4 1 0,0 5-2 0,0-2 2 31,0 0 1-31,-6 5 2 0,6-5 0 0,-7 5 1 16,1-5 0-16,0 4-1 0,6 1 0 0,-8-1 0 0,2-3 1 16,0 3-1-16,6-3-2 0,-7 3 2 0,7-3-1 0,0-1 1 15,0 5 0-15,-7-5 0 0,7 1-2 0,0 0 1 0,0 3 1 16,0-3-1-16,0-1 1 0,0 5 0 0,0-1 0 15,0 0 0-15,0-3 0 0,0 4 0 0,0-4 1 0,0 3-1 16,0-4-1-16,0 4 1 0,0 1 0 0,-6-5 0 0,6 1 0 16,-6-1 0-16,6 1 0 0,0 0 1 0,-7 0 0 15,7-1-1-15,0-3 0 0,0 0 0 0,0 0-2 0,0 0-4 16,0-3-2-16,7-1-4 0,-7 0-2 0,6-3-3 0,0 0-3 16,1-1-4-16,0 1 1 0,-1 0 1 0,0 4 2 15,2-6 2-15,-8 6 3 0,6-5 2 0,0 5 3 0,-6 3 2 16,0-4 1-16,0 4 3 0,-6 4 2 0,6-4 0 15,-6 3 2-15,-2 1 0 0,2 0 0 0,0-1 1 0,-1 6 1 0,0-6-1 16,1 4 1-16,6-3-1 0,-6-1-1 0,6 1 2 16,-7 0 0-16,7-1 0 0,-6 1-1 0,6-4 0 15,0 3 0-15,0-3 2 0,6 4 2 0,-6-4 1 0,0 0 1 16,7-4 1-16,-7 1-1 0,6-1 0 0,0 1 0 0,-6-1 0 16,7-3-3-16,-7 0-5 0,0 0-6 0,0 3-13 0,0-4-28 15,0 0-52-15,-7 1-123 0,1 4-107 0,-7-5-70 16</inkml:trace>
  <inkml:trace contextRef="#ctx0" brushRef="#br0" timeOffset="-155015.69">31847 7320 142 0,'0'-5'389'0,"0"2"-122"0,0-1-107 0,0 0-68 16,0 1-32-16,0 3-15 0,-6 0-6 0,6-4-3 0,0 4-2 15,-7 4-1-15,0-4 0 0,1 3 0 0,0 5-5 0,-1 0-2 16,-6 2 2-16,6 1 4 0,1 4 2 16,-7-4 2-16,6 4-1 0,1-1-2 0,0-3 0 0,-1 4 0 0,7-4-4 15,0 0-5-15,0 1-2 0,0-6 0 0,7 6 5 0,-1-5 8 31,-6-4 7-31,6 4 7 0,1-3 5 0,0-4 6 0,-1 4 3 0,7-4 3 0,-6 0-1 0,6-4-6 0,-1 0-5 16,2-3-5-16,-2 4-2 0,2-4 0 0,-1-5 7 16,0 6 12-16,0-6 16 0,-7 4 17 0,0-3 17 0,2 4 9 15,-2 0 6-15,0 3 2 0,-6 1-6 0,7-5-13 0,-7 5-23 16,0-1-21 0,-7 4-19-16,7 0-17 0,-6 0-13 0,-8 4-11 0,8-1-5 0,-7 5-5 0,0-1-1 0,7 0-1 15,-7 0-4-15,7 1 3 0,-8 3-2 0,8-4 0 0,6 0-2 16,-7-3-1-1,7 4-3-15,0-4-2 0,0-1-4 0,7 4-4 0,-1-7-5 0,0 4-5 0,8-4-1 0,-8 0-1 16,7-4-1 0,0 1 0-16,6-1 3 0,-5 1 4 0,-1-5 6 0,0 0 4 0,-6 6 5 0,5-7 5 0,-5 2 6 0,0 0 3 15,-1-1 3-15,-6 1 4 0,6 3 4 0,-6-3 2 16,-6 0 0-16,6 3 0 0,-6 1-2 0,-8-1 0 0,2 4-3 31,-2 0-2-31,1 4-2 0,-7-1-3 0,8 1-1 0,-8 3-1 16,7-3 0-16,-7 3-1 0,8-3 0 0,5-1-1 15,-6 1-1-15,7 0 1 0,-1-1 1 0,7-3-2 0,0 0 0 16,0 4 1-16,0-4 1 0,0-4 0 0,7 4 0 16,-7 0 1-16,12-3 0 0,-5-1 4 0,6 0 3 0,1 1 5 15,-2-5 8-15,-5 5 9 0,6-4 11 0,-7-1 12 0,7 1 10 16,-7 0 7-16,2 3 3 0,-2-3-3 0,-6 3-7 16,6 0-8-16,-6 0-10 0,0 1-12 0,0-1-12 0,0 4-14 15,0 0-25-15,-6 0-39 0,0 4-57 0,-8-1-72 0,8 1-72 16,-7 4-72-16,0-5-85 0,6 5-155 0,-5-1-90 15,4 0-38-15,2 1 8 0</inkml:trace>
  <inkml:trace contextRef="#ctx0" brushRef="#br0" timeOffset="-154099.49">31678 7407 354 0,'0'0'262'0,"0"0"-97"16,0 0-67-16,0 0-41 0,0 0-17 0,0 0-5 0,7 0-1 15,-7 0 2-15,6-3 1 0,0 3-1 0,0 0-1 0,2-4-2 16,4 0-2-16,-5 4-4 0,6-3-5 0,-6-1-1 16,5 4-3-16,-5-4 1 0,0 4 1 0,-1-3 4 0,-6 3 0 15,0 0 4-15,0 0 8 0,0 3 8 0,-6 1 5 16,-1 0 4-16,-6 3 4 0,0 0-2 0,-7 4-2 0,8-4-3 15,-8 4-5-15,7-3-4 0,-7 4-6 0,8-6-6 0,-2 2-4 16,2-1-3-16,-2-3-2 0,8-1-6 0,-1 4-5 16,7-7-3-16,-6 4-4 0,6-4 1 0,0 0-3 0,0 4-3 15,0-4 1-15,6 0-1 0,-6 0 1 0,7 0 1 0,5 0-1 16,-4-4-2-16,4 4 3 0,2-4 1 0,-2-3-1 0,-5 4 1 16,6-4 0-16,0-1 0 0,-7 4 3 0,0 0 6 15,2-3 6-15,-2 3 8 0,-6 4 9 0,0-3 4 0,0 3 4 16,-6 0 6-16,-2 3-3 0,2 1 1 0,-6 1 1 0,-8 1-4 15,7 6-3-15,-7-2-4 16,8 1-2-16,-2 0-4 0,1 0 1 0,0-4-7 0,6 1-7 0,1-1-6 0,0-3-2 16,6 4-2-16,-6-5-3 15,12 0 1-15,-6 1-1 0,12-4 5 0,-5 0 0 0,13 0 1 0,0 0 1 16,-2-4 0-16,9-2-2 0,-1-2-1 0,0 0-3 16,0 1 0-16,0-4-1 0,0 0 0 0,0 0-2 0,0 0 0 0,0-3 4 15,-6 2 3-15,-1-2 10 0,-5 3 17 0,5-4 20 0,-13 8 25 16,8-4 19-16,-14 4 10 0,6-1 6 0,-6 1 2 0,-6 0-6 15,6 3-15-15,-14 0-21 0,1 4-23 0,1 0-18 16,-8 4-13-16,0 0-7 0,1 3-6 0,-7 0-2 0,6 1-2 16,1 3-3-16,-1-4-5 0,7 0 2 0,-6 0 2 0,12 1-2 15,-6-5 0-15,6 5-1 0,7-5-2 0,-6 1 2 16,6-4 2-16,6 5-2 0,-6-5-2 0,14 0 1 0,-8 0-1 16,7 0 0-16,7-5 2 0,-1-2-2 0,1 3 2 15,-1-3 2 1,0-1 0-16,1 1 0 0,0-4 3 0,-7 0 0 0,7 4-1 15,-8 0 3-15,1-4 0 0,-6 3-2 0,0 1 1 0,-1 0 6 16,-6 3-5-16,6 0-3 0,-12 1-4 0,6-1-6 0,-6 0-8 16,-1 4-5-16,-6 0-7 0,-6 4-6 0,5 0 0 0,-5 3 3 15,-1-3 1-15,8 3 7 0,-8 0 5 0,6 1 5 0,-5-5 3 16,13 1-1-16,-8 0 0 0,8-1-2 0,0 1-5 0,6-4-4 0,-7 4-4 0,7-4-4 16,7-4 0-16,-7 4 0 0,6 0 4 0,0-4 2 0,1 1 5 15,6-5 5-15,-6 5 3 0,5-1 4 16,-5-4-3-16,0 5-3 0,5-1-13 0,-4 1-20 15,-2-5-25-15,0 5-32 16,1-1-34-16,-7 0-38 0,6 4-39 0,-6 0-49 0,7 0-71 16,-7 0-138-16,0 8-66 0,-7-5-16 0</inkml:trace>
  <inkml:trace contextRef="#ctx0" brushRef="#br0" timeOffset="-153036.03">32076 9939 55 0,'6'-15'210'16,"0"4"-55"-16,7-3-41 0,-6-1-26 0,-1 0-13 16,7 1-6-16,-7-1 0 0,2-4 2 0,-2 5 2 0,0-4 3 15,1 3 4-15,-7 4 8 0,6-4 8 0,-6 4 10 0,0 4 12 16,0-1 15-16,-6 1 13 0,-1 3 15 0,1 4 13 16,-8 0 6-16,2 4 6 0,-1 0-5 0,-7 3-6 0,0 4-9 15,1 4-14-15,-7-4-19 0,6 7-19 0,1-4-16 0,0-2-22 16,5 2-12-16,1 1-14 0,1-4-12 0,4 0-10 0,2 0-11 15,6 0-5-15,0-4-7 16,6 0-2-16,-6-2-1 0,14-2 0 0,-8 1 0 0,14-4 0 0,-7-4 1 16,13 1-2-16,-6-6 1 0,5 3-2 15,-5-2-4-15,6-3-2 0,0-3 0 0,1 3-3 0,-8-4 0 0,7 1-2 16,0-5 1-16,-6 5 10 0,-1-4-2 0,1-2 1 16,-1 2-1-16,-6 4 2 0,0-4 3 0,-6 3 1 0,-1 3 1 0,1 2-5 15,-7 2 7-15,-7 1 4 0,1 0 3 0,-1 4 3 16,-6 3 2-16,0 0-3 0,-6 0 1 0,-1 3-4 0,1 4-1 0,-1-3-3 15,0 3-1-15,1 4-1 0,-1-3-3 0,8-1 3 16,-8 4 0-16,7-4 2 0,6-3-3 0,-6-1-1 0,13 2-3 16,-6-2-1-16,6 0 1 0,-6-3-3 0,12 0 0 0,-6 0-2 15,6 0-2-15,-6-3 0 0,7 0 0 0,6-2 0 16,0 2-2-16,-7-1-1 0,8-3-3 0,-8 3 2 0,7 1 2 16,-7-1-1-16,1 4 0 0,-7 0 1 0,6 0 1 0,-6 4 2 31,-6-1 4-31,6 8 1 0,-7 1 2 0,1 2 0 0,-7 4 2 0,-1 1-2 0,2-1 2 0,-1 0-1 0,0 4-3 15,0-4-1 1,7 1-2-16,-8-1 0 0,8-3 2 0,-1 0-2 0,0-1-5 0,7 1 0 0,0-8-5 0,0 4-4 16,0-7-4-16,7 3-7 0,-7-3-10 0,13-4-13 0,-7 0-17 15,8 0-17-15,-8-4-19 16,7 0-18-16,0-3-14 0,0 3-7 0,1-3 0 0,-2 3 7 16,-5-3 15-16,6 4 17 0,-7-1 20 0,1 0 21 15,-7 1 18-15,0 3 16 0,0 3 11 0,0 1 8 0,-7 0 5 0,1 3 4 0,-1 0 4 31,1 0 2-31,-1 1 3 0,1-1 3 0,6 4 2 0,-6-4 1 16,-2 1-1-16,8-1 3 0,-6-3 0 0,6-1 1 0,0 1 1 16,-6 0 1-16,6-1 4 0,0 1 2 0,0-4 4 15,0 0 2-15,0 0 5 0,0 0 2 0,0 0 0 0,0 0-3 16,6 0-3-16,-6 0-4 0,0-4-8 0,0 4-7 0,6-3-21 16,-6-1-35-16,8 0-43 0,-8 1-57 0,6-1-77 0,0-3-167 15,-6 3-117-15,7 0-73 0,-7 1-39 0</inkml:trace>
  <inkml:trace contextRef="#ctx0" brushRef="#br0" timeOffset="-152305.06">30154 10749 183 0,'0'0'494'0,"0"0"-107"15,-7 0-129-15,7 0-86 0,0 0-43 0,0-5-16 0,0 5 7 16,0 0 20-16,0-3 25 0,0 3 19 0,0 0 12 0,0 0 6 16,0-4-7-16,7 4-14 15,-7 0-20-15,0 0-22 0,0-4-21 0,6 4-15 0,-6-3-12 16,7 3-5-16,0-4 2 0,-1 1-14 0,7-1-6 0,-6 0-6 16,12 1-8-16,1-5-6 0,0 5-7 0,5-5-5 0,1 1-12 0,0 0 2 15,0-1-2-15,1 1-1 0,5 0-3 0,-6 0-1 16,7-4-3-16,-7 3-2 0,7 1-2 0,-8 0-3 0,-5-5 1 15,0 9-3-15,-2-5-2 0,-4 5-2 0,-1-1-2 16,-7 0 1-16,8 1 2 0,-14 3 0 0,6 0-1 0,0-4-4 0,-6 4-4 16,0 0-7-16,0 4-11 0,-6-4-18 0,0 0-35 15,-1 3-59-15,0 5-69 0,-6-5-63 0,7 5-53 0,-8-2-46 16,2 3-41-16,-2-2-49 0,8 0-48 0,-7-3-58 0,0 3-13 16,-6 1 16-16</inkml:trace>
  <inkml:trace contextRef="#ctx0" brushRef="#br0" timeOffset="-152067.43">30434 10704 137 0,'0'0'458'0,"0"0"-85"0,-7 0-97 0,7 0-78 0,0 0-39 16,0 0-17-16,0 0 4 0,0 0 9 0,7 0 6 16,-7 0 4-16,0 0-2 0,0 0-10 0,0 0-11 0,0 4-3 15,6-4-3-15,-6 7 2 0,7-3 1 0,-7 3 2 16,7 4 1-16,-1 1 1 0,0-1-5 0,0 3-19 0,-6 1-23 16,8 3-20-16,-2 0-16 0,0 0-11 0,1 4-7 0,6-3-4 31,-6 3-1-31,5 0 0 0,-4-1-5 0,-2 2-4 15,6-1-10-15,-5-4-2 0,0 4 1 0,-1-3-2 0,1 2-2 16,-1-2-4-16,0-1-2 0,-6-3 9 0,8 3 0 0,-2-4-6 16,-6 1-4-16,6 0-6 0,-6-4-12 0,0 0-15 0,6-4-19 15,-6 1-48-15,0-2-66 0,8-1-80 0,-8-2-75 16,0-3-68-16,6 0-80 0,0-8-127 0,1 2-101 0,-1-5-37 16,1 0 26-16</inkml:trace>
  <inkml:trace contextRef="#ctx0" brushRef="#br0" timeOffset="-151845.37">30792 10957 280 0,'0'0'531'0,"0"0"-112"16,7 0-147-16,-7 0-94 0,0 0-50 0,6 0-12 16,-6 0 11-16,6-3 21 0,1 3 23 0,0 0 14 0,-1-5 5 15,0 5-6-15,8 0-17 0,-1 0-27 0,0-3-34 0,0 3-32 16,-1-3-28-16,2 3-22 0,5-4-31 0,-6 0-42 15,0 4-53-15,7 0-51 0,-7-4-47 0,-6 4-43 0,6 0-34 16,-1 0-32-16,-12 0-22 0,7 0-8 0,0 0-2 0,-7 4-6 16,-7 0-26-16,0 0-25 0</inkml:trace>
  <inkml:trace contextRef="#ctx0" brushRef="#br0" timeOffset="-151655.02">30916 11037 3 0,'-6'5'453'0,"-2"1"-63"0,8-1-94 0,-6-2-87 0,0 1-57 15,6-4-27-15,0 4-6 0,-7-4 10 0,7 0 16 0,0 3 14 16,0-3 11-16,0 0 1 0,0 0-4 0,0 0-12 0,0 0-19 15,7 0-22-15,-1 0-26 0,-6 0-21 0,14 0-15 16,-8-3-18-16,13 3-37 0,-6-4-58 0,7 0-69 0,6 1-77 16,-6-4-89-16,6-5-161 0,6 1-114 0,-6-4-72 0,1 4-21 15</inkml:trace>
  <inkml:trace contextRef="#ctx0" brushRef="#br0" timeOffset="-151274.87">31541 10620 385 0,'-6'-3'464'0,"6"3"-101"0,-7-5-93 0,7 5-47 0,0-4-10 16,0 4 9-16,-6-3 14 0,6 3 9 0,0-3 2 15,0 3-8-15,0 0-21 0,0-4-29 16,0 4-41-16,0 4-36 0,0-4-26 0,0 3-16 0,0 0-10 0,0 1-3 16,0 4 0-16,6 0 0 0,-6-1 1 0,0 4 0 0,0 0-8 15,7 0-3-15,-7 0-5 0,0 3-2 0,6 1 0 16,0 0 0-16,-6-1-5 0,8 4-1 0,-8-3-3 0,6 0 1 15,0 3-3-15,-6-3-7 0,6 0-4 0,1 3-6 0,0-7-4 16,-1 3-1-16,-6 1-2 0,7 0-2 0,-7 0-1 0,6-5 2 16,-6 2-1-16,0-1-2 0,6-4 0 0,-6 4-1 15,0-4 1-15,0 0 0 0,0-2 1 0,0-2-2 0,0 0-6 16,0-3-7-16,0 4-11 0,0-4-12 0,0 0-18 0,0 0-28 16,0-4-52-16,0 1-72 0,0 0-72 0,0-5-59 15,0-3-50 1,0 0-53-16,8-4-61 0,-8-3-80 0,6 0-70 0,-6 4 12 0</inkml:trace>
  <inkml:trace contextRef="#ctx0" brushRef="#br0" timeOffset="-150957.46">31723 10660 269 0,'7'-7'388'0,"0"0"-105"16,-1 0-94 0,1-1-53-16,-1 5-32 0,-6-5-15 0,6 8-6 0,-6-3 0 0,7-2-3 0,-7 5-5 0,0 0-6 0,-7 0-8 15,7 5-5-15,-6-2-1 0,6 1-1 0,-6 3 5 0,-1 1 3 16,-6-1 4-16,6 4 4 0,-5 0 9 0,-2-4 6 0,2 4 5 15,5 0 10-15,-6 0 13 0,0 0 15 0,-1-4 14 16,8 4 10-16,-6-4-1 0,4 1-3 0,-4 3-9 16,5-4-14-16,1 1-20 0,-1-5-22 0,7 5-18 0,-7-1-16 31,7 0-11-31,0 1-10 0,0-1-4 0,0 0-5 0,0 1 1 16,7-1-4-16,0-4-1 0,-1 5 1 0,1-1-3 15,5 0 0-15,-4-3-1 0,10 3 0 0,-4-3-3 0,-1 0 1 16,7-1-3-16,-2-3-3 0,2 4 2 0,-6-4-3 0,5 0 0 15,1 0-2-15,-1 0-1 0,7 0 0 0,-13 0 1 0,6-4-1 16,1 4-5-16,0 0-9 0,-7-3-21 0,-1 3-34 16,2-4-60-16,-1 4-76 0,0 0-78 0,-6-4-76 0,-1 1-112 15,0 3-173-15,1-4-79 0,-7 4-20 0</inkml:trace>
  <inkml:trace contextRef="#ctx0" brushRef="#br0" timeOffset="-150637.42">31352 11408 98 0,'0'3'539'0,"-6"1"-92"0,6 0-145 0,-6-1-105 16,6 1-58-16,6-4-26 0,-6 4-1 0,0-4 13 0,6 3 17 15,0-3 23-15,8 0 18 0,-1 4 11 0,-1-4 3 16,8 0-9-16,0-4-7 0,6 4-13 0,-7-3-17 0,7-1-16 16,7 0-17-16,-1-3-17 0,7 3-14 0,-5-3-12 0,11-4-15 15,-6 4-11-15,7-4-8 0,-1 0-7 0,1 0-1 16,-7 4-4-16,6-4-4 0,-5-1-2 0,-8 5-4 0,1-4-4 16,-7 7 5-16,0-3-7 0,-7 0-6 0,1 3-6 0,-7 0-9 15,0 1-13-15,0 3-23 0,-7-4-49 0,1 4-91 0,-7-4-82 16,0 4-81-16,0 0-87 0,-7 0-128 0,1 4-132 15,-7 0-59-15,0-1 5 0</inkml:trace>
  <inkml:trace contextRef="#ctx0" brushRef="#br0" timeOffset="-150323.17">31750 11576 167 0,'0'0'533'0,"0"4"-97"16,0-4-160-16,0 0-116 0,0 3-69 0,0 1-33 0,0 0-12 16,0-1 0-16,6 5 10 0,-6-1 14 0,0 4 21 0,6-3 22 15,1 6 29-15,0-3 26 0,-7 4 19 0,6-1 15 16,0 5 10-16,1-1-2 0,0 0-9 0,-1 1-18 0,1-1-28 16,-1 1-30-16,0-1-26 0,1 0-24 0,0 0-23 15,5 1-15-15,-4-1-15 0,-2 1-6 0,0-1-3 0,1 0-4 16,6-3-4-16,-7-1-4 0,1 5 1 0,-1-9-2 0,0 5-2 15,2-1-12-15,-8-2-21 0,6-1-32 0,-6-4-45 0,6 4-53 16,-6-3-49-16,0-1-42 0,0-3-31 0,0 3-20 0,-6-3-11 16,6-1-1-16,-6 1 8 0,6-1-2 0,-8-3-30 15,2 4-76-15,0-4-45 0</inkml:trace>
  <inkml:trace contextRef="#ctx0" brushRef="#br0" timeOffset="-149804.22">31815 11591 199 0,'0'-8'543'0,"0"-3"-94"16,0 4-161-16,6-4-117 0,-6 0-75 0,6 4-36 0,1-4-18 16,0 4-3-16,-1-4 0 0,8 3 4 0,-8-2 6 0,7 2 7 15,0-3 10-15,0 3 10 0,-1 1 18 0,2 4 23 0,-1-5 26 16,7 1 20-16,-8 0 13 0,8 3 4 0,-7 0-1 0,0-3-9 31,6 7-21-31,-5-4-31 0,-2 4-33 0,2 4-26 0,-8-4-22 16,1 4-10-16,6 3-13 0,-13 0-7 0,6 4-2 0,-6 0-2 15,0 4 1-15,0 0-2 0,-6 3-2 0,-1 0-3 16,-6 1-3-16,1 3-4 0,-2-4-2 0,1 0-4 0,0 4 0 16,-6-3 2-16,5-1 4 0,2 0 3 0,-8-3 3 0,14-1 1 15,-8 1 2-15,1-4 5 0,7-4 0 0,-8 0 3 16,14 1 4-16,-6 0 3 0,0-4 3 0,6-1 3 0,0 1 1 16,0-4 2-16,0 0-2 0,0 3-3 0,6-3-2 0,0-3-4 15,8 3-1-15,-1 0-2 0,0 0 1 0,0-4 0 16,7 4 2-16,-8-3-1 0,8 3-1 0,-1 0 0 0,-5-4 1 15,6 4-1-15,-1 0 3 0,0-4 1 0,8 4-2 16,-8 0 1-16,0 0-1 0,1 0 1 0,-7 0 0 0,7 4-2 16,-8-4-2-16,8 4-3 0,-7-4-3 0,0 3-4 0,0 1-8 15,0-4-24-15,0 3-46 0,0 1-70 0,1-4-78 16,-2 0-70-16,1 0-75 0,0 0-87 0,0-4-114 0,1 1-94 16,-2-1-24-16,-5 1 27 0</inkml:trace>
  <inkml:trace contextRef="#ctx0" brushRef="#br0" timeOffset="-149147.27">32447 10474 301 0,'0'-4'530'0,"0"0"-118"16,0 4-124-16,-7-4-62 0,7 4-13 0,0-4 8 0,0 4 14 15,7 0 13-15,-7-3 0 0,0 3-10 0,6 0-16 0,-6 0-26 0,6 3-34 16,1 1-37-16,-1 4-28 0,1 0-21 0,0-1-7 15,-7 4-2-15,12 3-1 0,-5 5-1 0,-7-1-2 0,7 0-4 16,-1 8-6-16,0-5-4 0,1 6 0 0,-7 2-3 0,7-4-2 16,-1 5-4-16,-6-1-2 0,7 0-2 0,-7-3-1 0,6 0-3 15,0-1-5-15,-6 1-5 0,8-4-6 0,-2-4-3 0,-6 1-5 16,6-1-2-16,0-4-5 0,-6-3 2 0,7 0-1 0,-7-3 4 16,7-1 9-16,-7-3 15 0,6-1 18 0,-6-3 19 0,0 0 21 15,7 0 13 1,-7-7 8-16,6 0 4 0,0-7-2 0,2-5-8 0,-2-4-12 15,6-2-11-15,-4 0-12 0,-2-5-9 0,7 1-6 0,-7-4-6 0,8-4-5 0,-8 0-8 0,6 1-6 0,-4-4-10 16,4 0-6-16,1-1-5 16,-6 1-3-16,6 3-2 0,0-4-1 0,-6 6-1 0,-1-2 0 0,7 0 1 0,-6 7-1 0,-1 1 0 15,1 4 0 1,-1 3-1-16,0 4-1 0,-6 3-1 0,7 4-4 0,-7 0-11 0,0 4-14 16,0-1-25-16,0 4-34 0,-7 1-40 0,7 3-45 0,-6 0-46 0,6 0-81 0,-6 3-109 15,-1 6-101-15,-6-3-134 0,6 2-145 0,1 3-63 0,0-4-14 16,-8 0 14-16</inkml:trace>
  <inkml:trace contextRef="#ctx0" brushRef="#br0" timeOffset="-148685.07">32792 9547 477 0,'0'-4'493'0,"0"0"-164"0,0 4-132 16,0 0-85-16,0-3-57 0,0 3-27 0,0 0-11 0,0 3-4 15,6-3 2-15,-6 4 3 0,6 3 4 16,1 1 1-16,0-1 5 0,-1 0 5 0,1 1 2 0,-1 2 4 15,0-2 6-15,1 4 7 0,0-2 8 0,-1 5 5 0,0-5 4 16,2 5 2-16,-2 0 0 0,0 0-1 0,1 0-6 0,-7-1-10 0,6 0-8 16,-6 1-9-16,7 0-10 0,-7-4-7 0,7 4-6 0,-7-1-6 0,0 1-3 15,0-4-3-15,0 3-6 0,6-2-24 0,-6-2-36 16,0 1-41-16,0-3-51 0,6-2-61 0,-6 3-102 0,0-6-160 16,0 1-84-16,6-4-14 0</inkml:trace>
  <inkml:trace contextRef="#ctx0" brushRef="#br0" timeOffset="-148415.95">33046 9700 472 0,'0'-3'389'0,"6"-1"-144"0,0 4-98 0,1-3-56 0,0-1-27 0,-1 0-10 16,0 1-4-16,8 3 2 16,-8-4 0-16,1 0-2 0,-1 1-3 0,7 3-8 0,0-5-6 15,-7 2-10-15,8 0-5 0,-1 3-6 0,0-4-2 0,0 0-3 16,-7 0 0-16,8 4-1 0,-8-3-2 0,7 3-4 0,-6-4-13 16,-1 4-26-16,0 0-37 0,1 0-62 0,-1-3-115 0,1 3-130 0,0-4-80 0</inkml:trace>
  <inkml:trace contextRef="#ctx0" brushRef="#br0" timeOffset="-147922.82">33248 9485 38 0,'0'-4'563'0,"0"1"-34"0,0 3-175 0,0 0-137 0,0 0-87 16,0 0-50-16,0 0-25 0,6 0-7 0,-6 3 5 0,6-3 15 16,1 7 16-16,-1-3 8 0,1 3 5 0,0 4-2 0,5-4 6 31,-5 4 9-31,6 0 4 0,-7 4-2 0,8 0 0 0,-8-4 4 16,1 3 4-16,5 2 0 0,-4 2-8 0,-2-8-12 15,0 9-15-15,1-5-13 0,-1 1-15 0,1-1-14 0,-1-3-10 16,1 4-7-16,-1-4-7 0,-6 0-6 0,0 1-2 0,6-5-2 15,-6 0 0-15,0-3 3 0,0 3 5 0,8-7 6 0,-8 4 11 16,0-4 9-16,6 3 8 0,-6-3 5 0,0-3 2 0,-6 3-2 16,6-4-6-16,0 0-7 0,-8-3-9 0,8 0-7 0,-6-4-6 15,6 3-1-15,0-3-4 0,0 0 1 0,0-4 0 0,0 4-3 16,0-3 0-16,6-4-6 0,-6-1-1 0,8 1-2 0,-2-1-3 16,-6-3 0-16,6 4-1 0,1-4 0 0,0 0 1 0,5 0 0 15,-5 1 2-15,6-1-1 0,-6-1-2 0,5 1-1 0,2 0 4 16,-2 1 1-16,-5 2-2 0,6 1 0 0,0 2 1 0,1 2-2 15,-8 0 2-15,6 3-1 0,2 0-4 16,-8 0 0-16,1 4 0 0,-1-1 1 0,-6 1 0 0,6 3 1 0,-6 4-1 16,8-3 0-16,-8 3-4 0,0 0-5 0,0 0-7 0,0 0-11 15,0 3-15-15,-8 5-32 0,2-1-70 0,0 4-94 0,-1 0-95 16,-6 4-115-16,0-5-184 0,-7 6-101 0,8-1-54 0,-8-1-14 16</inkml:trace>
  <inkml:trace contextRef="#ctx0" brushRef="#br0" timeOffset="-142579.09">27177 14562 104 0,'-6'4'637'0,"6"-1"12"0,-7 1-141 0,7 0-138 0,0-4-79 16,0 4-50-16,0-1-27 0,0 0-15 0,0-3-2 15,7 0-2-15,-1 0-7 0,1 4-18 0,0-4-33 0,-1 0-37 0,8 4-30 16,4-4-24-16,-4 0-13 0,-1 0-10 0,-1 0-7 15,8 0-6-15,-7 0-3 0,7 0-1 0,-7 0 1 16,6 0-4-16,-5 0-2 0,5 0-1 0,-6 0 1 0,0 0-4 16,-1 0-8-16,8 0-16 0,-6 0-47 0,-1 0-69 0,-1 0-77 15,-5 0-77-15,6 0-82 0,-7 0-105 0,1-4-163 0,0 4-83 16,-7 0-13-16</inkml:trace>
  <inkml:trace contextRef="#ctx0" brushRef="#br0" timeOffset="-142387.47">27282 14898 74 0,'0'4'708'0,"-6"1"15"0,6-5-70 0,0 3-169 16,0-3-119-16,6 0-95 0,-6 0-69 0,6-3-47 0,0 3-23 15,1-9-11-15,6 2-11 0,0 0-21 0,7 0-24 16,0-4-24-16,-1 0-18 0,1 0-21 0,-2 4-50 0,-4-1-89 16,-1 1-94-16,0 0-105 0,0 3-175 0,0 1-134 0,-6 3-91 15,5 0-43-15,-5 0 11 0</inkml:trace>
  <inkml:trace contextRef="#ctx0" brushRef="#br0" timeOffset="-141397.14">28317 13987 346 0,'0'-4'286'0,"0"-3"-118"15,0 3-72-15,7-3-36 0,-7 0-12 0,0 2 1 16,0-1 5-16,0-2 7 0,0 1 9 0,0 0 8 0,0 3 7 16,0-3 2-16,0-1 3 0,0 4 2 0,-7-2 2 0,7-2 4 15,-7 4 11-15,1 0 22 0,6 1 24 0,-6-1 17 16,0 4 4-16,-2-4-4 0,2 4-8 0,-7 4-6 0,7-4-16 15,-8 7-24-15,8 1-25 0,-6 0-18 0,4-2-10 0,-4 6 1 16,-2 2 3-16,8 5-1 0,-7-5-2 0,7 8-4 16,-8 0-5-16,8 3-5 0,-7 5-7 0,6-1-9 0,1 4-6 15,-1 4-1-15,1-1 0 0,0 9-2 0,6 2 1 0,-7 2-1 16,7 5 2-16,0 4-1 0,0 1 2 0,7 7-3 0,-1 4 0 16,-6 3 0-16,6 8 2 0,7 3-1 0,-6 0 2 15,0 8 0-15,5 3 5 0,-5 0 3 0,6 1 5 0,0 2 2 16,0 1 0-16,6 4 1 0,-5-5-1 0,5 2-2 0,1-2-8 15,0-3-7-15,-2-6-6 0,9-1-6 0,-7-4-3 16,6-7-2-16,6 0-4 0,-7-8 0 0,9-7 0 0,-9 1 0 16,8-8-1-16,7-4-1 0,-8-7-3 0,7-4-1 0,0-3-1 15,0-5-3-15,0-5-2 0,0-5-8 0,0-8-14 0,1 1-16 16,5-11-15-16,-6-1-17 0,7-6-21 0,-7-5-36 0,7-3-57 16,-8 0-70-16,-5-7-61 0,-1 0-54 0,7-8-59 0,-6 1-92 15,-7-9-149-15,6 5-41 0,-12-7 11 0</inkml:trace>
  <inkml:trace contextRef="#ctx0" brushRef="#br0" timeOffset="-140868.62">28858 14148 302 0,'0'-7'439'0,"6"-1"-151"0,-6 1-110 15,6 0-57-15,-6 3-29 0,0-3-14 0,8 7-4 0,-8-4-1 16,0 0-2-16,6 4-2 0,-6 0-3 0,0 4-3 0,6 0-1 16,1-1 3-16,6 5 8 0,0 3 16 0,0 4 29 15,0-1 27-15,7 7 26 0,-1 2 15 0,1 3 12 0,6 3 8 16,6 4-2-16,-5 7-9 0,5 0-21 0,1 4-24 0,-1 4-22 15,1 7-17-15,5 4-14 0,-5 7-15 0,-1 4-10 0,1 3-10 16,-1 0-6-16,-5 7-6 16,-1-3-3-16,0 4-6 0,0-1-3 0,-7 1-2 15,1-5-5-15,0 6-1 0,-7-2 0 0,-1 1-2 0,-4-4-2 0,-2 0 1 0,-6-1-6 0,0-2-2 16,0-4-2-16,-6-1 1 0,-2-3-1 0,-4-3 3 16,-1-1-2-16,-7-4-1 0,8-3-1 0,-15 0-3 0,7-4 0 15,-6-3-9-15,7-1-15 0,-7-3-20 0,6-3-23 0,-6-4-23 16,13-9-35-16,-7-2-74 0,8-4-97 0,-2-3-90 0,2-9-93 15,5-2-150-15,7-8-97 0,-6-8-73 0,6-2-18 0</inkml:trace>
  <inkml:trace contextRef="#ctx0" brushRef="#br0" timeOffset="-140485.13">29776 14636 271 0,'-6'0'629'0,"6"-4"4"0,-7 4-206 0,7-4-155 15,0 4-98-15,0-4-49 0,7 4-26 0,-7 0-7 0,0-4-1 16,6 0 0-16,-6 2 0 0,7-3-1 0,-7 2-9 15,6 3-21-15,0-4-24 0,-6 4-25 0,7 0-39 0,-7-4-53 16,7 4-55-16,-1 0-57 0,0 4-66 0,2-4-102 0,-2 0-172 16,0 0-87-16,1 0-23 0</inkml:trace>
  <inkml:trace contextRef="#ctx0" brushRef="#br0" timeOffset="-139829.11">29998 14119 68 0,'0'-8'499'0,"-7"5"-104"16,7 3-132-16,0-4-80 0,0 0-30 0,-6 4 2 0,6-3 20 15,0 3 27-15,0 0 24 0,0 0 15 0,0-4 1 16,0 4-10-16,0 0-22 0,0 0-32 0,0 0-40 0,0 0-36 16,0 4-27-16,0-4-17 0,0 0-3 15,6 3 1-15,-6 1 1 0,7 3 3 0,-1 1 4 0,0 3 1 0,1 0-1 16,0 3-5-16,5 1-10 0,2 4-6 0,-8 2-3 0,7 5 0 15,0 0 0-15,0 6 3 0,1 1 1 0,-2 4 3 0,1 0 3 16,0 3 2-16,0 5-3 0,1-6-5 0,-2 5-4 0,2 1-4 16,-2-5-5-16,1 0-5 0,1 0-5 0,-2-3-2 15,2-4-3-15,-2-4 0 0,2 1-1 0,-1-5-1 0,-1 0 0 16,2-6 1-16,-8-1-1 0,0-3 3 0,1-4 0 0,0-4 5 31,-7 1 8-31,6-5 9 0,1 1 14 0,-7-4 9 16,6 0 5-16,-6-4 2 0,7-7-1 0,-7 0-4 0,7-7-8 15,-1-8-10-15,0 0-15 0,0-6-9 0,2-1-7 0,-2-4-5 16,0 1-4-16,1-9-4 0,-7 2-2 0,6-9-3 0,-6 1-1 16,7-4 0-16,-7-4 0 0,7 1 0 0,-7-4 2 15,6 3 2-15,-6-3 0 0,0 3 4 0,0 4-1 0,0 3 1 16,0 5-1-16,0 7 0 0,0 0 0 0,0 3-2 0,0 7 1 16,-6 1-1-16,6 7 2 0,0 4 0 0,-7 0 1 15,7 6-3-15,0 1 0 0,0 4-1 0,0 0-2 0,0 3-3 16,0 1-2-16,0-1-3 0,0 4-1 0,0 4 0 0,0-1-2 15,0 5-7-15,0 2-16 0,0 6-20 0,0-2-26 0,0 8-27 16,0-4-27-16,7 4-28 0,-1 1-63 0,-6-2-87 16,6 5-77-16,0 0-69 0,8-4-87 0,-8 7-162 0,1-3-65 15,0 3-29-15,-1 4 29 0</inkml:trace>
  <inkml:trace contextRef="#ctx0" brushRef="#br0" timeOffset="-139557.15">30864 14679 60 0,'0'0'616'0,"0"0"5"0,0 0-134 0,0-3-176 15,0 3-119-15,6 0-72 0,-6 0-38 0,0 0-17 16,0 0-8-16,0-5-7 0,7 5 0 0,-7 0 0 0,6 0-9 16,-6-3-12-16,7 3-11 0,-7 0-10 0,0 0-9 0,6-3-27 15,-6 3-38-15,0 0-47 0,0 0-56 0,0-4-79 16,0 4-157-16,0 0-109 0,0 0-64 0,0-4-20 0</inkml:trace>
  <inkml:trace contextRef="#ctx0" brushRef="#br0" timeOffset="-139077.12">31033 13987 19 0,'0'0'504'0,"0"0"-80"0,0 0-162 0,0 0-110 15,0 0-60-15,0 0-26 0,7 0-11 0,-1 0 0 16,0-4 5-16,2 0 9 0,-2 1 13 0,7 3 13 0,0-7 14 16,0 3 16-16,-1-3 20 0,8 2 19 0,-7-1 18 0,7-2 13 15,0 5 4-15,-1-8-2 0,0 4-10 0,1-1-19 0,-1 0-23 16,7 2-27-16,1-6-22 0,-1 1-20 0,-7 1-16 0,7 2-17 15,0-3-15-15,-6 0-7 0,-1 4-7 0,1-1-4 16,-7 1-4-16,6 3-4 0,-12 0-4 0,6 1-11 0,-6-1-26 16,5 4-44-16,-12-3-58 0,8 6-63 0,-2-3-61 0,-6 4-56 15,0-1-55-15,0 5-66 0,-6-4-84 0,-2 3-84 16,2 4-14-16</inkml:trace>
  <inkml:trace contextRef="#ctx0" brushRef="#br0" timeOffset="-138789.11">31417 13939 49 0,'0'0'546'0,"0"0"-28"0,0 0-176 0,0 0-136 0,0 4-76 15,0-4-28-15,6 7 9 0,-6 1 20 0,8-1 27 16,-8 4 37-16,6 3 30 0,0 5 20 0,-6-1 4 0,7 3-13 16,-1 2-29-16,-6 6-28 0,7-3-30 0,-7 7-31 0,7-3-26 15,-7 6-19-15,6-3-12 0,-6 3-7 0,0 1-5 16,6 0 0-16,-6-1-3 0,0 1-7 0,7-4-1 0,-7 0-6 15,7 0-5-15,-7 0-3 0,6-4-4 0,0 1-4 0,1-1-3 16,-7-3-9-16,7 0 1 0,-1-5 0 0,1 5-1 0,-1-8-1 16,0 1-1-16,2-1-1 0,-2-4 0 0,0 1 5 15,0-4-5-15,-6-3-7 0,7-1-14 0,-7 0-11 0,7-3-16 16,-7-1-25-16,0-3-64 0,6 0-89 0,-6-7-94 0,0 0-99 16,-6-4-140-16,6-4-129 0,0 0-80 0,-7-3-22 15</inkml:trace>
  <inkml:trace contextRef="#ctx0" brushRef="#br0" timeOffset="-138277.11">31092 13330 322 0,'0'0'515'0,"0"4"-156"0,0-4-142 0,0 0-92 15,0 0-49-15,0 5-22 0,6-5-2 0,1 0 6 16,-1 0 10-16,0 3 9 0,8-3 7 0,-8 0 14 0,7 0 14 16,0 0 9-16,7 0 11 0,-7 0 8 0,7-3 10 0,-1 3 8 15,-6-5 4-15,6 5-4 0,1-4-14 0,0 2-14 16,-1 2-20-16,1-5-15 0,-1 2-18 0,1-1-12 0,0 0-11 15,-2 1-8-15,2-1-8 0,-7 1-7 0,7-1-3 0,-7 1-5 16,0-1-5-16,0 0-2 0,-6 0-2 0,-1 4-3 0,1-3 1 16,-1 3 0-16,0-3-2 0,-6 3-2 0,8 0-1 15,-8 0 0-15,0 0-1 0,6 0-3 0,-6 0 1 0,0 0-4 16,0 0-4-16,0 0-13 0,0 0-23 0,-6 0-48 0,6 0-70 16,-8 0-67-16,8 3-66 0,-6-3-67 0,0 0-87 15,-1 0-151-15,1 0-72 0,-1 0-12 0</inkml:trace>
  <inkml:trace contextRef="#ctx0" brushRef="#br0" timeOffset="-137877.11">31606 13060 97 0,'0'0'500'0,"6"0"-110"0,-6 0-132 0,0 0-90 15,0 0-50-15,0 0-26 0,0 0-14 0,8 0-1 0,-8 0 9 16,0 0 13-16,6 0 10 0,-6 0 12 0,6 4 11 0,0 0 15 31,-6-1 18-31,8 1 14 0,-2 3 5 0,0 0 0 16,1 1-6-16,6 3-12 0,-6 3-19 0,-1 1-22 0,0-1-21 15,0 5-21-15,8-1-17 0,-8 1-15 0,1 3-8 0,0-4-9 16,-1 4-3-16,1-4-3 0,5 4-5 0,-5-3-1 16,0 3-2-16,-7-4-2 0,6 0-2 0,0 0-1 0,1 1-4 15,-7-5-2-15,7 1-2 0,-7-1-2 0,0 0-1 0,6 2-1 16,-6-5 0-16,0 0-2 0,0-4 7 0,0 1-4 16,0-1-3-16,0 0-1 0,0-3 0 0,0-1-3 0,0 1-5 15,0-4-9-15,0 4-29 0,0-4-46 0,-6 0-77 0,6 3-79 16,-7-3-76-16,0-3-83 0,7-1-128 0,-6 4-130 0,0-7-66 15,6 3 3-15</inkml:trace>
  <inkml:trace contextRef="#ctx0" brushRef="#br0" timeOffset="-137605.15">31938 13196 371 0,'0'0'527'0,"0"0"-150"0,-6 4-133 16,6-1-80-16,0 4-35 0,-6 1 0 0,6 3 16 0,-8 0 25 15,8 7 31-15,-6-4 30 0,6 5 12 0,-6 2-1 0,-1-3-14 16,7 5-25-16,-6-1-27 0,-1 4-27 0,1-4-30 16,-1 3-31-16,1 1-24 0,6 0-17 0,-6-1-11 0,-2-3-9 15,2 4-6-15,0-4-6 0,6 4-4 0,-7-4-3 0,7 3-3 16,-7-7-4-16,1 4-9 0,6 0-18 0,0-7-48 15,0 4-84-15,-6-5-87 0,6 1-83 0,0-5-102 0,0-2-168 16,0-1-106-16,0-3-48 0,0 3 1 0</inkml:trace>
  <inkml:trace contextRef="#ctx0" brushRef="#br0" timeOffset="-137253.13">31997 13580 50 0,'0'-4'559'16,"6"-3"-18"-16,1 3-179 0,0-3-143 0,-1 0-93 0,7 0-47 16,-7 3-21-16,8-3-8 0,-8 3 0 0,8 4 4 0,-2-4 4 15,1 4 9-15,-6 0 6 0,-1 4 7 0,7 3 6 16,-13 1 9-16,6 6 7 0,-6-3 9 0,0 11 7 0,0 0 5 31,-6 0 8-31,0 4 6 0,-1 3 1 0,1 0-4 0,-1 0-8 16,1 1-9-16,-1-1-13 0,1-3-13 0,0-4-20 0,6 0-15 15,-8-1-11-15,8-1-9 0,0-2-3 0,8-4-1 16,-8-3 2-16,6-3 0 0,0-1 0 0,7 0 0 0,-6-7-1 16,12 0-1-16,-5-4-4 0,5-6-4 0,0-1-4 0,1 0-7 15,-1-8-3-15,7 1-5 0,-6-1-9 0,6-3-10 16,-7 1-20-16,8-5-36 0,-7 4-85 0,-2-3-103 0,2 2-110 15,-1-2-165-15,-5 3-138 0,-1 3-92 0,-6 1-39 0,-7 3 0 16</inkml:trace>
  <inkml:trace contextRef="#ctx0" brushRef="#br0" timeOffset="-132442.66">30545 9829 63 0,'0'0'293'0,"0"0"-74"15,0 0-66-15,0 0-52 0,0-4-30 0,0 4-16 0,0 0-6 16,0-4 1-16,0 4 2 0,0 0 2 0,0 0-3 0,0 0-2 16,0 0-4-16,0 0-4 0,0 0-1 0,0 0-2 15,0 0 0-15,0 0 1 0,0 0 3 0,0 0 2 0,0 0 1 16,0 0 0-16,0 0 0 0,0 0 1 0,0 0 1 0,0 0 2 15,0 0 3-15,0-3 4 0,0 3 4 0,0 0 9 16,0 0 9-16,0 0 8 0,0 0 8 0,0 0 11 0,0 0 11 16,0 0 9-16,0 0 10 0,0 0 2 0,0 0-1 0,0 0-3 15,0 0-7-15,0 0-9 0,0 0-12 0,0 0-13 16,0 0-13-16,0 0-14 0,0 0-11 0,6 0-10 0,-6 0-7 16,0 0-8-16,0 0-8 0,0 0-4 0,0 0-7 0,0 0-5 15,0 0 1-15,0 3-6 0,0-3 0 0,0 0-1 16,6 4-2-16,-6 0 0 0,0 3 1 0,7-3 0 0,0 7 1 15,-1-4 1-15,1 4 0 0,-1 4 1 0,0-5 4 0,2 6 0 16,-2-2 0-16,0 1 0 0,8-1 0 0,-8 1 2 0,0 0 1 16,1-1 0-16,-1 4 0 0,1-2 1 0,0-1 0 15,-1-1 0 1,0 0 0-16,-6 1-1 0,6-4-3 0,-6 0-1 0,8 0-2 16,-8 0 1-16,0-4-1 0,6-3 1 0,-6 3 1 15,0-3 2-15,6-1 3 0,-6 1 4 0,0-4 3 16,0 0 3-16,0 4 1 0,0-4 2 0,0 0 3 0,0 0-1 15,0 0-1-15,0 0-3 0,0 0-3 0,0-4-3 0,0 4-2 16,0 0-5-16,0 0-6 0,0-4-6 0,0 4-19 16,0-3-38-16,7 3-72 0,-7-4-83 0,0-3-73 0,7-1-80 15,-1 1-94-15,1-4-162 0,-1 4-85 0,-6 0-28 16,6-4 36-16</inkml:trace>
  <inkml:trace contextRef="#ctx0" brushRef="#br0" timeOffset="-132089.79">30902 9840 415 0,'0'0'354'0,"0"-4"-133"16,8 4-91-16,-8 0-50 0,0 0-26 0,0 0-13 0,0 0-6 15,0 0-2-15,0 0-4 0,0 4-1 0,0-4-3 0,0 3-4 16,0 5-1-16,-8-4 4 0,8 3 6 0,0 4 9 0,-6 0 8 16,6-1 12-16,-6 6 8 0,-1-2 11 0,1 4 6 15,6 1 7-15,-7-1 4 0,-6 4 10 0,7 0 8 0,0 1 11 16,-8 2 10-16,8-3 9 0,-1 3 8 0,0-3 3 16,-5 4 0-16,5-4-12 0,1 0-14 0,-1-1-19 0,0-2-19 15,1 3-20-15,0-4-20 0,6 0-16 0,-7-2-13 0,7-2-7 16,-7 1-7-16,7-5-5 0,-6 2 2 0,6-1-3 15,0-4 2-15,0 0-5 0,0 1-4 0,6-5-14 0,-6 1-35 16,0 0-61-16,7 0-72 0,-7-4-74 0,7 0-103 0,-1-4-183 16,-6 0-103-16,6-3-56 0,-6 3-2 0</inkml:trace>
  <inkml:trace contextRef="#ctx0" brushRef="#br0" timeOffset="-131521.49">30929 10136 248 0,'0'0'346'0,"-7"0"-125"0,7-3-93 0,0 3-52 0,0 0-24 16,7 0-10-16,-7-4-7 0,0 4-3 0,0 0 0 0,0 0 0 16,0-4-3-16,6 4-2 0,-6-3-4 0,7 3-4 0,-7-4-1 15,6 1 2-15,1 3 2 0,-1-4 4 0,-6 0 1 0,7 1 0 16,0 3 1-16,-1-4 2 0,0 4 1 0,1-4-2 16,0 4 1-16,-1 4-1 0,-6-4-1 0,7 4 1 0,-7-1 2 15,6 5 7-15,-6-1 9 0,0 0 4 0,0 4 1 0,0 4 1 16,0-1 0-16,0 1-1 0,-6 0 0 0,6 3-10 15,-7-4-7-15,1 5-6 0,-1-1-2 0,0 1-1 0,1-5 1 16,0 4 0-16,-8 1 1 0,8-1 5 0,-1-3 6 0,1 0 13 16,-1 3 13-16,1-7 7 0,-1 3 8 0,1-3 4 15,6 0 0-15,0 0-6 0,-6-3-8 0,6 3-13 0,0-7-15 16,0 3-6-16,0-3-1 0,6-1 0 0,-6 1 7 0,6-4 14 16,1 4 5-16,-1-4 5 0,1-4 7 0,6 4 3 0,-7 0-1 15,8-4-3-15,-2 1-6 0,2-5-15 0,-1 5-2 16,-1-4-4-16,8-1-7 0,-6 0-6 0,-2 1-5 0,1 0-4 15,0-1 1-15,0 5 0 0,-7-1 0 0,2-3-1 16,-2 4 2-16,0 3-3 0,1-4 2 0,-7 4 1 0,0 0-4 16,6-4 1-16,-6 4-1 0,0 0 0 0,0 0 0 31,0 0-1-31,0 0-2 0,0 0-2 0,0 0-4 0,0 0-3 16,0 0-3-16,0 0-3 0,0 0-3 0,0 0-7 0,0 0-12 15,0 0-29-15,0 0-70 0,-6 0-94 0,6 0-91 0,0 0-111 16,0-4-189-16,0 1-102 0,6-1-55 0,-6 4-21 15</inkml:trace>
  <inkml:trace contextRef="#ctx0" brushRef="#br0" timeOffset="-130230.22">32843 9975 3 0,'0'0'113'0,"-6"0"-2"0,6 0-6 0,-6 4-13 0,6-4-14 16,-7 0-19-16,7 0-16 0,0 0-8 0,0 0-4 0,-6 0-2 16,6 0-1-16,0 0 1 0,0 0 0 0,0 0 1 0,-7 0-2 15,7 0-3-15,0 0-1 0,0-4-3 0,0 4 0 0,0 0 0 16,0 0 2-16,0-3 3 0,0 3 5 0,0 0 2 0,0 0 5 15,0 0 2-15,0-4 3 0,0 4 2 0,0 0 1 16,0 0-3-16,0 0 0 0,-7 0-2 0,7 0 0 0,0 0-4 16,0 0 0-16,0 0-5 0,0 0-1 0,0 0-3 0,0 0-2 15,0 0 0-15,0 0-4 0,0 0 0 0,0 0 3 0,0 0 1 16,0 0 5-16,0 0 3 0,0 0 7 0,0 0 9 0,0 0 8 16,0 0 7-16,0 0 4 0,0 0 4 0,0 0 2 0,0 0 3 15,0 0-2-15,0 0-1 0,0 0-2 0,0 0-3 0,0 0-3 0,0 0-4 16,0 0-4-16,0 0-6 0,0 0-5 0,0 0-3 15,0 0-6-15,7 0-5 0,-7 0-3 0,0 0-2 0,0 0-2 16,0 0 0-16,0 0 0 0,7 0-1 0,-1 0 4 0,1 0 3 16,-1-4 5-16,0 4 1 0,1-3 1 0,6 3 0 0,1-4-5 15,-8 4-4-15,7-4-5 0,0 4-6 0,0-3-8 16,7-1-5-16,-8 4-5 0,1-4-1 0,7 4-1 0,0-3 0 16,-8 3-1-16,8-4-1 0,-1 4 0 0,1-4 0 0,0 4 3 15,-1-3 2-15,7-1 0 0,0 1 0 16,-6-1 0-16,5 0 0 0,2 1 2 0,-1-1 4 0,-6 0 3 15,6-4 6-15,0 4 2 0,-7-2 5 0,7 2 4 0,-6-3 4 0,5 3 3 0,-5-3-1 16,0 3-5-16,-1-3-4 0,1 3-1 0,0 0-7 16,-8-3-3-16,8 3-5 0,-7 1-6 15,7-1-3-15,-8 0-1 0,8 1-1 0,-7-1-2 0,1 1 2 0,4-1 0 0,-4 0-1 0,-1 1 3 16,0-2-1-16,0 2 0 0,-7-4 2 0,8 7 5 0,-8-4 7 16,-6 4 6-16,6-3 10 0,-6 3 5 0,7-4 9 0,-7 4 7 15,6 0 2-15,-6-4-1 0,0 4-6 0,0 0-5 0,0-3-7 16,0 3-9-1,0 0-9-15,0 0-14 0,-6 0-17 0,6 0-33 0,-7 0-59 16,1 0-80-16,0 3-81 0,-2-3-81 0,2 0-115 0,0 4-182 0,-7-4-85 0,0 4-25 0,6-1 22 16</inkml:trace>
  <inkml:trace contextRef="#ctx0" brushRef="#br0" timeOffset="-127486.26">33222 10173 149 0,'0'0'238'0,"0"0"-72"0,0 0-59 16,0 5-38-16,0-5-24 0,0 0-14 0,0 0-2 16,0 0-2-16,0 0 3 0,0 0 3 0,0 0 3 0,0 0 4 15,0 0-1-15,0 0 3 0,0 0 3 0,6 0 4 0,-6 0 3 16,0 0 4-16,0 0 4 0,0-5 0 0,0 5 3 0,0 0 0 16,0 0-3-16,0 0 0 0,0 0-5 0,0 0-2 0,0 0-5 15,0 0-3-15,0 0-3 0,0 0-2 0,0 0 0 0,0 0-1 16,0 0 5-16,0 0 6 0,0 0 10 0,0 0 12 0,0 0 9 15,0 0 18-15,0 0 16 0,0 0 15 0,0 0 11 0,0 0 7 16,0 0 2-16,0 0-3 0,0 0-2 0,0 0-15 16,0-4-15-16,0 4-15 0,0 0-16 0,0 0-14 0,0 0-12 0,0 0-11 15,0 0-11-15,0-3-4 0,0 3-4 0,0 0-4 0,0 0-2 16,6-4-2-16,-6 4-4 0,0 0-2 0,7-4 2 16,0 1-2-16,-7 3-2 0,6-4-1 0,0-3-4 0,1 3-2 15,-1 0-1-15,1 1 1 0,0-1-4 0,-1 0 1 0,0 1-1 16,1-1-1-16,0 1 1 0,-1-1 0 0,0 0-1 0,8 1 0 15,-8 3-1-15,7-4-1 0,-7 0 0 0,2 4 1 0,-2 0-2 16,0 0 1-16,1 0 1 0,-1 0-1 0,-6 4 0 0,7 0 2 16,-7 3 1-16,0-3 1 0,0 6 2 0,0-2 2 0,0 6 3 15,-7 1 4-15,7 1 0 0,-13 2 1 0,7-1-1 16,0 1 0-16,-8 5 0 0,1-5-4 0,0 0-2 16,6 0-2-16,-5 2 0 0,-8-2-2 0,7-1 0 0,0 2 0 0,0-4-3 15,0-1 1-15,6 1 2 0,-5-1 0 0,4-3 4 0,2-4-1 16,0 1-2-16,-1 0 1 0,7-4-1 0,0-1-1 0,0 1 1 15,0-1 0-15,7-3-2 0,-7 4 3 0,6-4 1 0,8-4 0 16,-2 4 2-16,2-3 1 0,-2-1-1 0,1-3-1 0,7-1-2 16,0 4-2-16,-1-3-1 0,1-4 1 0,0 4-3 0,5-1-1 15,-5 2-1-15,-8-6 1 0,8 5 0 0,0 0 0 16,-1-1 0-16,1 5 0 0,0-5 1 0,-1 1 0 0,-6-1 0 16,0 5 0-16,1-1-1 0,-8 1 1 0,0 3-1 0,0 0 1 15,-6-4 0-15,7 4 2 0,-7 0 1 0,0-3 2 0,0 3-1 16,0 0 1-16,0 0-4 0,0 0-7 15,0 0-21-15,-7 0-49 0,1 3-89 0,6-3-102 0,-12 0-113 16,4 0-182-16,-4 4-120 0,5-4-82 0,-6 3-32 16</inkml:trace>
  <inkml:trace contextRef="#ctx0" brushRef="#br0" timeOffset="-124728.13">30101 10268 93 0,'0'0'334'0,"0"0"-93"0,0 0-73 0,0 4-45 15,-6-4-26-15,6 0-13 0,0 0-6 0,0 0-2 16,0 0-2-16,0 0 0 0,-6 0-2 0,6 0-1 0,0 0 0 15,0 4 3-15,0-4 8 0,0 0 13 0,0 0 17 0,0 0 18 16,0 0 19-16,0 0 20 0,0 0 17 0,0 0 14 16,0 0 10-16,0 0-4 0,0 0-10 0,0 0-17 0,0-4-19 0,0 4-24 15,0 0-25-15,0 0-25 0,0 0-20 0,0-4-15 16,0 4-14-16,0 0-8 0,0 0-7 0,6-3-13 0,-6 3 0 16,6-4-1-16,2 0-3 0,-2-3-3 0,7 3 1 15,-7 1-1-15,14-5-1 0,-7 1 7 0,6 0-1 0,1-1-4 0,-1 1-1 16,1 0 0-16,6 0-1 0,-6-4 0 0,5 3 2 15,-5 1-2-15,6-1-1 0,-6 1 0 0,-1-4 1 0,1 4-1 16,-1-1 0-16,-5 5 0 0,4-4 0 0,-4-1 0 0,-1 5 0 16,0-5 1-16,0 5 0 0,-7-1 1 0,8 0-1 15,-14 4 0-15,6-3 0 0,-6 3 1 0,6 0 0 0,-6 0 1 16,0 0-3-16,0 0 1 0,0 0 1 0,0 0 2 0,0 0 2 16,0 0-1-16,-6 3 1 0,6-3-1 0,-6 0 1 0,6 0 1 15,-6 4 0-15,6-4 0 0,-8 0-3 0,2 0 0 16,6 0-2-16,-6 0 0 0,-1 0-1 0,1 4-2 15,6-4-11-15,-7 0-27 0,0 0-77 0,7 3-104 0,-6-3-110 16,6 0-152-16,0 0-167 0,0 4-110 0,6 0-47 0,-6-4-6 16</inkml:trace>
  <inkml:trace contextRef="#ctx0" brushRef="#br0" timeOffset="-123688.21">32596 9858 303 0,'-7'0'229'0,"7"0"-73"0,-6 0-52 0,6 0-33 0,-6 0-19 16,6 0-8-16,-6 0-2 0,6 0 0 0,-8 0 2 0,8 0 3 0,-6 0-1 16,0 0 0-16,6 0 2 0,-7 0 5 0,1 0 4 0,-1 0 1 15,7-3 3-15,-7 3 1 0,7 0 1 0,-6 0 0 16,6-4-2-16,-6 4-1 0,6 0-3 0,-7 0 3 15,7-4 0-15,0 4 3 0,0 0 1 0,-7 0 5 0,7 0 4 0,0 0 3 16,0 0 3-16,0 0 0 0,0 0 5 0,0 0-2 16,0 0 0-16,0 0-1 0,0 0 1 0,0 0-2 0,0 0-1 15,7 0-5-15,-7-4-7 0,0 4-6 0,7 0-7 0,-1 0-7 16,-6-3-9-16,6 3-9 0,1 0-8 0,6-4-7 0,-6 4-4 31,5-4-3-31,-4 1-2 0,4 3-1 0,1-4-4 0,-6 0 2 16,6 1-1-16,-7 3 1 0,8-4 1 0,-2 4-1 0,-6-3 0 15,2 3 0-15,-2-4 0 0,-6 4 0 0,6 0 0 0,-6 0-1 16,7-4 2-16,-7 4 1 0,0 0-1 0,0 0 4 16,0 0-2-16,0 0 2 0,0 0 0 0,0 4 2 0,0-4 0 15,-7 0-2-15,1 0 2 0,0 4-2 0,-2-4 0 0,2 3-1 16,-6 1 1-16,4-1-3 0,-4 1-2 0,-1 0 1 0,-1-1 0 16,8 1-2-16,-6 0 1 0,4-1 1 0,2-3-2 0,0 4 2 15,-1-4-1-15,1 4-2 0,6-4 0 0,0 0-1 0,-7 0-4 16,7 0-3-16,0 0 2 0,0 0 1 0,0 0 1 0,7 0 2 15,-1 0-1-15,-6 0 4 0,7 0 3 0,5-4 3 0,-4 4-3 16,4-4-2-16,1 1 3 0,-6 3-3 0,6-4-1 0,-1 0-2 16,2 1-4-16,6-5-4 0,-8 5-10 0,-5-1-14 0,6 1-32 15,0-1-39-15,-7 0-46 0,0 1-46 0,2 3-52 0,-2-5-74 16,0 2-151-16,-6 3-98 0,-6-3-45 0,6 3-4 16</inkml:trace>
  <inkml:trace contextRef="#ctx0" brushRef="#br0" timeOffset="-122425.12">33084 9660 100 0,'0'0'161'0,"8"-3"-41"16,-8 3-34-16,0 0-27 0,6 0-20 0,-6-4-15 0,0 4-9 15,6 0-7-15,-6 0-3 0,7-4-1 0,-7 4 1 0,6 0-1 16,-6 0 2-16,0-4 1 0,0 4 1 0,7 0 6 0,-7 0 2 16,0 0 5-16,0 0 4 0,0 0 4 0,0 0 1 0,0 0 3 15,0 0 0-15,0 0-1 0,0 0 0 0,0 0-4 0,0 0-4 16,0 0-5-16,0 0-5 0,0-3-2 0,0 3-5 0,0 0-4 16,6 0-2-16,-6 0-1 0,0 0-1 0,0 0 1 0,0 0 0 15,0 0 0-15,0 0 1 0,0 0 0 0,0 0 2 0,0-4 2 16,0 4 2-16,0 0 2 0,0 0 1 0,0 0 3 0,0-3 2 15,0 3 3-15,0 0-2 0,0-4 0 0,0 4-3 0,0 0-1 16,0-3-4-16,0 3-2 0,7-4-1 0,-7 4-4 0,0-4 0 16,0 1-2-16,0-2 1 0,6 5 0 0,-6-2 1 15,0 2 2-15,0-4 1 0,6 4 3 0,-6-5 1 0,0 2 5 16,0-1 7-16,0 0 6 0,0 4 5 0,0-3 6 0,0-1 5 16,0 1 4-16,0-1 5 0,0 0 6 0,0 1 0 0,0-5 0 15,0 5 2-15,0-1 5 0,0 0 7 0,0 1 7 0,0-1 4 16,0 0 2-16,0 1 2 0,0-1 0 0,0 0 1 0,0 1 0 15,0-1-3-15,0 0-4 0,0 0 1 0,0 4-2 0,0-3-1 16,0-1 6-16,0 1 0 0,0 3 0 0,0 0-3 0,0-4-3 16,0 0-3-16,0 4-2 0,0-3-1 0,-6 3-2 0,6 0-4 15,0 0-4-15,0 0-2 0,0 0-4 0,0 0-4 0,0 0-6 16,0 0-7-16,0 0-8 0,0 0-2 0,0 0-9 0,0 3-6 16,0-3-5-16,0 0-3 0,-6 0-3 0,6 4-3 0,0 0 0 15,0-4-7-15,0 3 3 0,0 4 4 0,0-3 0 0,6 4 1 16,-6-5 5-16,0 5 3 0,0-1 3 0,0 0 4 15,6 4 1-15,-6-3 1 0,0 3 1 0,8-4-1 0,-8 4 0 16,0-3 1-16,6 3-3 0,-6 0 0 0,0-1-2 0,0 1-1 16,6 0-3-16,-6 0-1 0,0 0 1 0,0 0-3 0,0 1-1 15,0-2-1-15,7 1-2 0,-7 0 1 0,0 0 1 0,0-3-2 16,0 3-1-16,0-4-4 0,6 0 1 0,-6-3 1 0,0 0 1 31,0-1 1-31,0 0-1 0,0 2 1 0,7-2-1 0,-7 1 3 16,0-4-1-16,0 4-2 0,0-4 0 0,0 3 0 0,6-3 0 15,-6 4 0-15,0-4-1 0,0 0 0 0,0 3 0 0,0-3 0 16,0 0 0-16,0 0-4 0,0 0 3 0,0 0-2 0,0 0 3 16,0 0 1-16,0 0 0 0,0 0 0 0,0 0 0 0,0 0 5 15,0 0-2-15,0 0-4 0,0 0-7 0,0 0-11 0,0 0-22 16,0 0-33-16,0 0-58 0,0-3-68 0,0 3-65 0,0-4-59 16,0 4-57-16,0-3-61 0,7-1-81 0,-7 4-111 0,0-4-20 15</inkml:trace>
  <inkml:trace contextRef="#ctx0" brushRef="#br0" timeOffset="-118793.17">32362 12507 59 0,'0'-4'452'0,"-6"4"-129"0,-2 0-126 0,8 0-73 0,-6 0-35 15,6 0-17-15,-6 0-4 0,6 0 1 0,-7-3 4 0,7 3 1 16,0 0 2-16,-6 0-1 0,6-4 1 0,-7 4 2 0,7 0 5 16,-7-4 4-16,7 4 7 0,-6 0 7 0,0 0 8 15,-1 0 1-15,0 0 2 0,1 0 0 0,-7 0-4 0,6 0 2 16,-12 4 2-16,6 3-2 0,0-3-1 0,-7 3 0 0,1 4-3 16,-7-4 0-16,6 8-3 0,-6-3-8 0,7 2-10 15,-7 0-10-15,0 1-11 0,-1 4-6 0,8-1-6 0,-7-4-9 16,0 5-6-16,0-1-4 0,6 0-6 0,-5 1-5 0,-2-2-5 15,1 6-1-15,6-1-3 0,-6 0 1 0,1 3-1 16,-1 5 0-16,0-5 3 0,-1 5-2 0,7-1 1 0,-6 4 0 31,1 0-1-31,-1 4 0 0,6-5 1 0,1 5 3 0,-7 3-1 16,6-2-7-16,0 2 7 0,1 7 2 0,-1-4 1 0,-6 6-1 16,13 2-1-16,-7-4-2 0,2 9-2 0,4-5 6 15,-5 4-7-15,5 0-4 0,2-1 0 0,-8 5-1 0,7 0-1 16,0-4 1-16,0 3 2 0,0 1 4 0,6 0 5 0,-5-1 6 15,5 1 1-15,0 3 4 0,1-2 5 0,6 1 2 16,0 1 2-16,0 0-1 0,0 1-3 0,6-1-4 0,1 0-2 16,0-4-1-16,-1 5-3 0,7-8-4 0,0 4-4 0,0-4 0 15,0 1-3-15,6-2-3 0,1-3-2 0,0-3-1 0,-1 3-3 16,7-3 2-16,7 0 0 0,-7-5 0 0,6 1 2 16,7-3 0-16,1-5 0 0,5 1 1 0,0-1 0 0,1-7-3 15,-1 1 0-15,8-4-4 0,-1-4-1 0,7-4-2 0,-8-3 0 16,2-1-3-16,-7-7-1 0,5 1-3 0,-5-2-1 15,0-6-2-15,0 0-1 0,-8 0 0 0,1-3-3 0,1-8-1 16,-1 4 0-16,0-7-1 0,0-5-3 0,0 1-5 0,-6-4-3 16,-1-3-5-16,7-6-4 0,-6-1 2 0,-1-5-1 0,1-3 1 15,5-1 3-15,-5-6 7 0,0-4 5 0,0-1 7 0,-1-6 5 16,-5-5 0-16,5-2 2 0,-7-5 2 0,2-7 0 0,-1-4 0 16,0-3 0-16,-6-3 0 0,-1-5 6 0,-6 0 7 0,0-3 5 15,-7 0 6-15,2 0 7 0,-16-1 7 0,-4 1 8 0,-2 3 6 16,-5 1-1-16,-7 3 2 0,-6 4 3 0,-7 3 2 0,-1 4-1 15,-5 4 0-15,-1 3-3 0,-13 5 3 0,8 2-4 0,-14 11-8 16,6 1-4-16,-6 4-10 0,6 7-5 0,-6 3-4 16,6 4-8-16,1 7-14 0,5 4-15 0,1 4-20 0,7 3-24 15,12 8-32-15,1 0-32 0,6 3-35 0,6 4-58 0,13 4-82 16,1 3-75-16,12 4-64 0,8 4-71 0,11 7-129 16,1 0-82-16,7 3-45 0,7 9 8 0</inkml:trace>
  <inkml:trace contextRef="#ctx0" brushRef="#br0" timeOffset="-115639.39">31085 16236 49 0,'0'15'214'0,"0"-1"-78"0,-6 5-63 0,6-4-40 15,-7 3-26-15,7-1-19 0,-6 6-17 0,0-1-15 0,-2 0-12 16,2 0-8-16,0 4-6 0,-1-1-11 0,0 1-3 15</inkml:trace>
  <inkml:trace contextRef="#ctx0" brushRef="#br0" timeOffset="-115097.11">30968 16694 64 0,'7'0'94'0,"-7"0"-2"0,0 0-10 15,6-7-13-15,-6 3-13 0,0-4-16 0,6 2-14 0,-6-2-13 16,7 1-5-16,-7 3-3 0,7-3 3 0,-7 4 1 0,0-1 0 16,0 0 4-16,6 0 4 0,-6 0 1 0,0 4 4 15,0 0 5-15,0 0 1 0,0-2 5 0,0 2 2 0,0 0 2 16,0 0 2-16,0 0 4 0,0-5 1 0,0 5 3 0,7 0 2 15,-7 0 3-15,0-4 6 0,0 4 4 0,0-3 6 16,6-1 7-16,-6 4 7 0,0-4 11 0,0 4 14 0,0-7 19 16,0 7 27-16,0-7 27 0,0 3 33 0,0 0 29 0,0 1 17 15,-6-1 4-15,6 4-7 0,0-4-19 0,0 1-29 0,0 3-32 16,0-4-39-16,0 4-38 0,0 0-27 0,0 0-20 16,0-3-14-16,0 3-10 0,0 0-6 0,0 0-4 0,0 0-4 15,6 0-3-15,-6 0-3 0,0 0-1 0,0 3-3 0,0-3 0 16,0 0-2-16,0 4-2 0,0-4 2 0,6 3 4 15,1 5 6-15,0-1 2 0,-1 0 6 0,8 8 6 0,-2 1 12 16,1 2 10-16,7 7 4 0,-8 0 3 0,8 5-1 0,0 2 0 16,-1 6 0-16,1-6-5 0,6 5-5 0,-7 3-5 0,7 1-5 15,-6-1-6-15,6 0-2 0,-7 1-3 0,7-1-2 0,1 0-4 16,-7-3-4-16,-2 3-3 0,9-3-1 0,-7-1-3 0,-1 1-2 16,0-4-2-16,1-1-1 0,-1-2 0 0,-5 0-1 0,-2-5 0 15,8-3 0-15,-13 0 0 0,5-7 0 0,2-1 0 16,-8-3 2-16,0 0 3 0,2-3 3 0,-8-4 8 0,6-1 11 0,-6 1 9 15,0-8 6-15,0 1 5 0,0-5 6 0,0-3 0 0,0-4-1 16,0-7-7-16,0 1-10 0,0-5-6 0,-6-3-7 0,6-8-6 31,0 0-5-31,0-2-4 0,0-6-1 0,0-3-3 0,0 0-3 16,0-3-2-16,0 4 0 0,0-2-2 0,6 2-1 16,-6 0 0-16,0 0-1 0,0 6 1 0,0 1 2 0,0 3 0 15,0 4 1-15,0 4 1 0,0-1 1 0,0 9 0 0,0 2 0 16,-6 5-7-16,6-1-8 0,0 7-22 0,-8 1-31 0,8 0-36 15,0 3-38-15,0 0-66 0,0 4-106 0,0 4-97 16,0-4-106-16,8 7-163 0,-8-3-91 0,6 7-50 0,-6 1-14 16</inkml:trace>
  <inkml:trace contextRef="#ctx0" brushRef="#br0" timeOffset="-114169.1">31346 16072 330 0,'-6'0'352'0,"6"0"-113"16,-8 0-88-16,8-4-52 0,-6 4-29 0,6 0-17 15,-6 4-10-15,-1-4-4 0,7 0-5 0,0 3-3 0,-6-3-5 16,6 4-1-16,0-4 2 0,-7 3 2 0,7-3 6 0,0 0 8 15,0 0 10-15,0 4 10 0,0-4 9 0,0 0 11 0,0 0 9 16,0 0 7-16,0 0 6 0,0 0 2 0,0 0-1 16,0 0-4-16,0 0-8 0,0 0-10 0,7 0-11 0,-7 3 1 15,6-3 5-15,1 0 11 0,-1 0 4 0,0 0 2 0,8 0 2 16,-8 0-2-16,7 0-3 0,0 0-10 0,6 0-19 16,-5 0-22-16,6-3-14 0,-1 3-7 0,1-4-5 0,6 1-4 15,-7-1-5-15,7 4-6 0,-6-3 1 0,-1-1 0 0,1 4-2 16,0-4-1-16,-8 4-2 0,2-3-1 0,-2 3 2 15,-5 0 3-15,6 0 0 0,-6 0 0 0,-7 0-1 0,6 0 4 16,-6 0 8-16,0 0 13 0,0 0 12 0,0 0 10 0,0 0 6 16,0 0 10-16,0 0 6 0,0 0 1 0,0 0-5 0,0 0-11 15,0 0-12-15,0 0-11 0,-6 0-9 0,6 0-11 16,0 0-10-16,-7 0-20 0,7 0-35 0,-7 0-67 0,1 0-85 16,6 3-81-16,-7-3-85 0,1 0-114 0,6 0-176 0,-6 0-82 15,6 0-19-15</inkml:trace>
  <inkml:trace contextRef="#ctx0" brushRef="#br0" timeOffset="-113689.18">31782 15867 71 0,'-6'-8'484'0,"-1"4"-129"0,0 0-134 16,1 1-85-16,6 3-45 0,-6-4-23 0,6 1-10 0,-7 3-7 31,7 0-4-31,0 0-4 0,0 0-5 0,0 0-7 0,0-4-9 16,0 4-3-16,0 0-3 0,0 0 4 0,0 0 8 0,0 4 8 15,0-4 11-15,0 0 12 0,0 0 19 0,0 3 26 16,0 1 21-16,7-4 22 0,-7 7 14 0,6-3 4 0,-6-1 2 16,6 2 2-16,1 1-5 0,-7-2-20 0,7 3-22 0,-7 4-25 15,6-7-22-15,0 3-14 0,-6-3-11 0,7 4-17 16,-7-4-14-16,7 3-10 0,-7 0-3 0,6 0 0 0,1 4-1 15,-1 0 1-15,0 0 1 0,1 0 0 0,-7 4 3 0,7 0-3 16,-1-5 0-16,0 5-2 0,2-5-3 0,-8 6 0 16,6-2-1-16,0-3-2 0,1 0-8 0,-7 0-20 0,6 0-42 15,-6 0-54-15,0-3-56 0,7 2-49 0,-7-6-48 0,0 4-51 16,0-5-59-16,6-3-81 0,-6 0-107 0,0 0-24 0,0-3 12 16</inkml:trace>
  <inkml:trace contextRef="#ctx0" brushRef="#br0" timeOffset="-113258.13">31997 15976 436 0,'0'0'406'16,"-6"0"-133"-16,6 0-102 0,0 0-62 0,0 0-36 0,0 0-21 15,0 0-9-15,0 0-7 0,6 0-4 0,-6-4-5 0,6 4-5 16,1-3-4-16,0 3 0 0,-1-4-1 0,7 0 0 15,-7 0 2-15,1 4 3 0,6-3 3 0,1 0 3 0,-8-1 3 16,7 4 2-16,0-4 6 0,0 0 10 0,-7 1 9 0,8-1 8 16,-2 1 5-16,8-1 5 0,-7 1 2 0,0-5-1 15,0 4-4-15,7-2-11 0,-8-3-11 0,1 2-12 0,7 0-8 16,-7-1-9-16,0 5-6 0,0-5-7 0,0 1-4 0,0 3-5 16,-7 1-14-16,8-4-22 0,-8 3-30 0,0 0-27 0,1 1-27 15,-7-1-27-15,7 0-30 0,-1 1-31 0,-6-1-33 0,0-4-48 16,0 5-83-16,-6-1-74 0,6-3-30 0</inkml:trace>
  <inkml:trace contextRef="#ctx0" brushRef="#br0" timeOffset="-112954.13">32192 15775 14 0,'-6'0'523'0,"-1"0"-73"0,7 3-164 0,-6-3-121 16,6 0-74-16,0 0-39 0,0 4-19 0,0-4-7 0,0 4 0 15,6-1 2-15,-6 1 7 0,7 3 4 0,-1 0 7 16,1-3 9-16,0 4 12 0,-1 3 7 0,0-4 9 0,1 4 9 16,0 0 7-16,-1 0 11 0,0 0 4 0,1 0 7 15,-1 3 7-15,1 2 5 0,0-2-1 0,-1 1-6 0,0 3-10 16,1-4-14-16,0 1-13 0,-1 0-17 0,0-1-24 0,1 1-18 15,0-5-11-15,-1 6-10 0,1-5-3 0,-1-1-5 16,0 2-10-16,2-5-24 0,-2 4-43 0,0-4-51 0,0 1-55 16,1-1-51-16,6-3-59 0,-6 0-72 0,-1-4-111 0,0 0-103 15,2 0-34-15,-2-4 9 0</inkml:trace>
  <inkml:trace contextRef="#ctx0" brushRef="#br0" timeOffset="-112378.07">32479 15756 280 0,'0'-4'423'16,"-7"4"-132"-16,7 0-116 0,0 0-71 0,0 0-40 16,0 0-22-16,0 0-12 0,0 0-6 0,0-3-4 0,7 3-4 15,-7 0-3-15,7-4-4 0,-1 4-2 0,0 4 0 0,1-4 3 16,-7 3 5-16,13 1 5 0,-7 3 6 0,1-4 4 0,0 6 5 15,6 2 4-15,-7-4 6 0,0 4 1 0,2 0 2 0,4 0 0 16,-6 0-2-16,8 3-1 0,-8-3-4 0,1 4-5 0,-1 0-7 16,8-1-7-16,-8-2-3 0,0 2-6 0,0-3-4 0,2 3-3 15,-2-2-3-15,0-5 0 0,-6 0 0 0,7 4 4 16,-7-7 6-16,6 3 8 0,-6-3 18 0,7 0 27 0,-7 0 33 16,0-4 43-16,7 0 38 0,-7 3 25 0,0-3 11 0,0-3 1 15,-7 3-11-15,7-4-22 0,-7 0-33 0,1 0-39 0,-1-3-37 0,1 0-27 16,6-1-15-16,-6-3-10 0,-2 0-7 0,2 1-2 31,0-5-3-31,6 4-3 0,-6-4 0 0,6-3-1 0,-8 3 0 16,8-3-1-16,0 3 0 0,0 1 0 0,0-1 0 0,0 0-1 15,0 1 0-15,8 0-2 0,-8-2 0 0,6 1-2 0,0 5-1 16,0-1 0-16,2-4 0 0,-2 8-1 0,0-4-1 0,1 3 0 16,6 5 1-16,-6-5 0 0,5 5 1 0,-6-5 0 0,8 5-1 15,-1 3-4-15,-7-4-3 0,8 4-8 0,-2-3-18 0,2 3-35 16,-8 3-51-16,7-3-62 0,-6 4-58 0,-1-4-51 0,1 3-48 15,-1 1-46-15,0 0-51 0,1-4-61 0,0 7-82 0,-7-3-15 16</inkml:trace>
  <inkml:trace contextRef="#ctx0" brushRef="#br0" timeOffset="-111850.05">31945 16419 14 0,'0'0'389'0,"-7"-3"-95"0,7 3-101 0,-6 0-69 16,6-4-45-16,0 4-22 0,0 0-12 0,0 0-5 0,0 0-3 15,0-4-1-15,6 1-1 0,1 3 0 0,-1-4 1 16,1 0 6-16,6 1 4 0,-7-1 7 0,8 0 8 0,-2 1 3 15,2-1 2-15,5-3 3 0,-6 3 4 0,6 1 1 0,1-1 5 16,0-3 2-16,5-1 2 0,-5 2-1 0,6-3-2 0,7 2-1 16,-7-4-4-16,7 0-3 0,-1 0-5 0,1-4-5 0,5-3-4 15,-5 4-6-15,7-5-6 0,-1 1-4 0,-1-1-6 0,1 1-7 16,-6 0-9-16,7 0-8 0,-8-1-6 0,7 1-4 0,-7-4-1 16,-5 8-2-16,5-5-1 0,-6 4-2 15,-7 5 2-15,7-2-1 0,-12 1-1 0,-1 4 2 0,0 0-1 0,0 3 1 16,-7-3 2-16,-6 7 1 0,6-4 3 0,-6 0-2 0,8 4-2 15,-16 0-2-15,8 4-10 0,0 0-16 0,-6-1-28 0,0 1-33 16,0 0-39-16,6-1-35 0,-7-3-38 0,0 4-44 0,1 0-53 31,-1-4-82-31,7 0-111 0,-6 3-35 0</inkml:trace>
  <inkml:trace contextRef="#ctx0" brushRef="#br0" timeOffset="-111258.11">32440 16430 76 0,'-7'0'423'0,"7"-3"-107"16,0 3-116-16,0-4-77 0,0 0-47 0,0 1-25 0,7-1-12 15,-7-3-6-15,7 3-1 0,-1-3 0 0,7-1 0 0,-7 1-3 16,1 3 0-16,0-3 2 0,5 0 1 0,-5 3 0 0,0 1-1 16,5-1 0-16,-5 0-1 0,0 4 1 0,-1 0-3 0,1 4-1 15,-1-4 0-15,0 4-3 0,2 3 1 0,-2 0 1 0,0 0 1 16,0 1-2-16,1 3 2 0,0 0 0 0,-1 3 2 15,-6-3 2-15,7 8 2 0,-7-5 5 0,0 1 0 0,0 3 3 0,0 1 3 16,-7-1 2-16,7 0 1 0,-6 0 3 0,-1 1 3 0,0-1 6 16,1 0 5-16,-6 1 5 0,4-5 4 0,-4-2 5 15,5-1 4-15,1-1 8 0,-8 1 4 0,8-7 0 0,-7 3-5 16,6-7-6-16,1 5-7 0,-7-5-11 0,6-5-8 0,1 5-15 0,-1-7-12 16,1 3-11-16,0-3-6 0,-1-4-4 0,7 3 2 0,-7-2 2 15,7-1 1-15,-6 0 0 0,6 0 6 0,0 3 3 16,0-3 15-16,0 0-5 0,0 4-5 0,0 0-6 15,6-1-3-15,1 5 0 0,-7-5-7 0,13 5-5 0,-7-1-14 0,7 1 2 16,1 3 2-16,-2 0 3 0,2 0 0 0,5 0 0 0,-6 3 0 16,6-3 0-16,-5 4 1 0,5-4 0 0,1 3 1 0,0-3-1 15,-2 4 0-15,-4 0 1 0,5-4 0 0,1 3-1 16,0-3-1-16,-8 4-1 0,8-4-2 0,-7-4 0 0,7 4-3 16,-8 0-4-16,8-3-12 0,-7-1-21 0,0 0-29 0,0-3-45 15,1 4-48-15,-8-5-50 0,7 5-44 0,0-5-40 0,0 1-43 16,-1-1-53-16,-4 1-88 0,4 0-67 0,-5 0-14 15</inkml:trace>
  <inkml:trace contextRef="#ctx0" brushRef="#br0" timeOffset="-111050.13">33098 16354 618 0,'-6'-11'860'0,"-8"-1"14"0,8 5-27 16,-1-4-233-16,7 4-262 0,-7 3-156 0,1 1-90 0,6-1-47 0,0 0-28 15,0 0-15-15,0 1-12 0,6 3-18 0,1-4-28 16,0 4-62-16,-1-4-92 0,0 4-98 0,2 4-109 0,-2-4-167 16,-6 4-126-16,0-1-73 0,0 5-30 0</inkml:trace>
  <inkml:trace contextRef="#ctx0" brushRef="#br0" timeOffset="-107761.4">25327 18379 43 0,'-6'-3'562'0,"0"3"4"15,0-4-189-15,6 4-157 0,-7 0-95 0,7 0-52 0,0 0-34 0,0-4-14 16,7 4-8-16,-1-3-3 0,6 3-1 0,2-4-1 0,5-3-4 16,1 3-9-16,0-4-16 0,6 1-20 0,-7 3-24 15,7-3-30-15,-6 7-32 0,-1 0-42 0,1 4-69 16,-8 3-133-16,2 0-86 0,-8 1-35 0</inkml:trace>
  <inkml:trace contextRef="#ctx0" brushRef="#br0" timeOffset="-107553.15">25386 18676 344 0,'-6'3'566'16,"6"1"-118"-16,-6 0-168 0,6-4-115 0,6-4-77 16,-6 0-45-16,13 1-24 0,0-8-17 0,7 0-11 0,-1-3-15 15,7 0-20-15,7-9-24 0,5 4-30 0,-5-3-39 16,7 1-68-16,5-1-156 0,-6 0-89 0,0 3-37 15</inkml:trace>
  <inkml:trace contextRef="#ctx0" brushRef="#br0" timeOffset="-107058.03">26585 18174 275 0,'0'-3'662'0,"-7"3"11"0,1-4-178 0,0 4-144 15,6-4-93-15,0 4-61 0,-8 0-46 0,8 0-26 16,0 0-10-16,8 4 5 0,-8 0 7 0,12-1-9 16,-5 8-15-16,6-4-14 0,6 9-6 0,-5-2 0 0,12 4-2 15,-7 4-11-15,1 0-18 0,6 7-7 0,-7 0-8 16,7 5-4-16,-6-1-4 0,6 3-5 0,-1 4-2 15,-5-3-2-15,6 3-3 0,-6 4-4 0,-1-3-1 0,1 3-4 16,6-4 0-16,-7 1-1 0,1-5-2 0,0 1-1 16,-7-5 0-16,7-3 3 0,-8-6 1 0,2-1 6 15,-8-7 10-15,7-1 13 0,-7-3 16 0,1 0 14 0,0-7 9 16,-1-4 5-16,0-8-1 0,-6-6-1 0,7-4-7 16,0-4-10-16,-7-4-9 0,6-7-11 0,-6 0-7 15,6-4-5-15,-6 0-2 0,0-3-2 0,0-7-2 0,0 3-1 16,7-4-4-16,-7 1-2 0,0-1-2 0,6 0 0 15,-6 1-2-15,0 3-1 0,0 3-4 0,0 5-2 16,0 6-2-16,0 1-1 0,0 8-3 0,0 1-3 0,0 6-1 16,0-1-8-16,-6 9-16 0,6-2-25 0,-7 0-32 15,7 5-30-15,-6-1-43 0,0 8-90 0,-1-1-112 16,0 5-122-16,1 3-217 0,0 4-97 0,-8-1-37 0,8 5-16 16</inkml:trace>
  <inkml:trace contextRef="#ctx0" brushRef="#br0" timeOffset="-105796.68">26819 16940 417 0,'-6'-8'333'15,"-1"1"-123"-15,7 2-72 0,-6 3-38 0,6-2-13 0,-7 1-5 16,7 3 0-16,-6-5-3 0,6 5-2 0,-6 0-4 0,6 0-2 15,-8 0 0-15,2 0 3 0,6 0 7 0,0 0 14 0,-6 0 16 16,6 0 16-16,0 0 13 0,0 0 7 0,0 0-3 0,-7 0-11 16,7 0-17-16,0 0-21 0,7 5-15 0,-7-2-6 0,0 1 1 15,6 7 0-15,-6 0 3 0,6 0 5 0,2 3 2 0,-2 1 3 16,0 3-1-16,1 1-11 0,6 2-16 0,0-1-10 0,-7 1-11 16,8-3-7-16,-2 4-5 0,2 0-1 0,-2-4-4 0,1 8-4 15,1-3-1-15,-2-6-3 0,2 5 0 0,-2-3 2 0,1-1-1 16,1 0-3-16,-8-3 0 0,0-1-1 0,8-3-2 15,-8 1-1-15,0-1-1 0,-6-4-2 0,7 0-1 0,-7-3 1 16,7 3 0-16,-7-7 2 0,0 3-2 0,0 2 2 0,6-5 0 16,-6 3 3-16,0-3 0 0,0 0 1 0,0 4 0 0,0-4-2 15,0 0-3-15,-6 0-5 0,6-4-10 0,0 4-17 0,0-3-36 16,-7-2-63-16,7 5-77 0,0-3-68 0,0 3-65 0,0-3-67 16,0-5-78-16,0 1-143 0,0 0-58 0,7 0 0 15</inkml:trace>
  <inkml:trace contextRef="#ctx0" brushRef="#br0" timeOffset="-105302.23">27314 17035 144 0,'0'0'220'0,"0"-4"-51"0,0 4-35 0,0 0-24 16,0 0-18-16,0-4-9 0,0 4-5 0,0 0-2 0,0 0-1 16,0 0 1-16,0 0 0 0,0 0 0 0,-6 4 0 0,6-4-1 15,0 0-1-15,0 0-1 0,0 4-2 0,0-4-3 0,0 0-2 16,0 3-1-16,0-3-5 0,0 0-4 0,0 0-5 0,0 4-6 15,0-4-7-15,0 0-5 0,0 0-7 0,0 0-6 0,0 0-5 16,0 0-2-16,6 0 0 0,1-4 2 0,-7 4 2 0,6 0 2 16,1-3 2-16,0-1 3 0,5 0 8 0,-6 1 4 0,8-1 1 15,-8-3 1-15,7 3-2 0,1 0 1 16,-2-3-1-16,2 3-2 0,5-3-5 0,-6 4-2 0,6-5-3 0,-5 5-2 0,-2-5-2 16,8 5-1-16,-7-1-4 0,0 0-2 0,0 1-1 15,1-1-3-15,-2 0-2 0,-5 4-4 0,6-3 0 0,0 3-2 16,-7 0 2-16,0 0 1 0,2-4 1 0,-2 4 1 0,-6 0 9 15,6 0 13-15,1-4 18 0,-7 4 21 0,0 0 18 0,0 0 21 16,7 0 14-16,-7 0 8 0,0 0 1 0,0 0-6 0,0-3-14 31,0 3-17-31,0 0-19 0,-7-4-20 0,7 4-14 0,0 0-13 16,0 0-9-16,0 0-10 0,0 0-14 0,-7 4-39 0,7-1-63 16,-6 1-82-16,6 0-79 0,-6-1-94 0,6 5-134 0,-8-5-137 15,8 1-89-15,-6 0-22 0</inkml:trace>
  <inkml:trace contextRef="#ctx0" brushRef="#br0" timeOffset="-104501.01">27907 16742 196 0,'0'0'280'0,"0"0"-88"0,0-4-69 0,0 1-39 0,0-1-18 16,0 0-7-16,0 0-2 0,0-2 0 0,0 1 4 0,6-2 2 0,-6 3 2 16,0-3 1-16,7 0 0 0,-7 3 1 0,0-4 3 15,0 5 1-15,7 3 0 0,-7-3-1 0,0 3-3 16,0-4-4-1,0 4-7-15,0 0-3 0,6 0 10 0,-6 4 18 0,6-1 17 0,-6 0 16 0,7 5 17 0,0-1 17 0,-1 4 17 16,-6 0 14 0,6 0-8-16,1 4-12 0,-1-1-18 0,1 4-16 0,0 2-14 0,-7-6-19 0,6 4-15 0,0 1-17 15,2-5-10-15,-8 5-9 16,6-5-7-16,0 0-7 0,-6 2-6 0,6-2-2 0,-6 1-2 0,7-4-5 0,0 0-1 0,-7 0-3 0,6 0-1 16,-6-4 0-16,7 0-4 0,-7 1-2 0,0-1-13 0,0-3-28 31,0 3-54-31,0 0-70 0,6-3-65 0,-6 0-58 0,0-4-53 15,0 0-61-15,0 0-86 0,0 0-132 0,-6-4-37 0,-1 4 20 16</inkml:trace>
  <inkml:trace contextRef="#ctx0" brushRef="#br0" timeOffset="-104203.85">27854 17222 406 0,'0'-4'287'0,"8"1"-119"0,-8-4-71 0,6 7-34 0,-6-4-17 0,6-1-8 16,-6 2-4-16,7 3 2 0,0-4 0 0,-7 0-1 0,6 4 0 16,-6-3-4-16,6-1-1 0,1 4-1 0,-1-3 0 0,1-1-1 15,0 0 0-15,5 1-1 0,-5-1 2 0,6 0 1 0,0-3 3 16,-7 0 2-16,8-4 0 0,-2 3 0 0,2-3 1 15,-2 0-2-15,2 0-4 0,5 1-3 0,-5-1-6 0,-8 0-4 16,7-1-5-16,0 1-2 0,-7 4-4 0,1 0-2 0,-1 3-2 16,-6 1-5-16,7-1-13 0,-7 0-21 0,0 4-27 0,0-4-36 15,0 8-59-15,0 0-116 0,-7 0-116 0,1-1-69 0</inkml:trace>
  <inkml:trace contextRef="#ctx0" brushRef="#br0" timeOffset="-103694.96">28018 17302 106 0,'6'-4'358'0,"-6"-3"-115"0,6 0-94 0,1 3-55 16,-7-3-30-16,7 0-15 0,-1-1-6 0,1 1-1 0,-1-1 0 16,8-2-2-16,-8 2-1 0,0 1 0 0,8-3-2 0,-2 1 1 15,-5 6 1-15,6-5 2 0,-6 1-2 0,-1 4-3 0,0 3-4 16,1 0 1-16,0 0 2 0,-1 7 5 0,-6-4 5 0,6 8 8 15,-6 1 6-15,0 2 6 0,0 4 2 0,-6-3-1 0,6 7-4 16,-6-4-8-16,-1 4-10 0,0 0-11 0,1 4-9 0,0-4-7 16,-1 4-6-16,0-4-2 0,-6 0-1 0,7-4 6 0,0 1 13 15,-1-5 14-15,0-3 18 0,1 0 22 0,6-4 20 16,-6 1 18-16,6-5 18 0,-8-3 7 0,8 4-1 0,0-4-7 16,-6 0-13-16,6 0-16 0,0 0-18 0,0 0-19 0,0 0-21 15,6-4-12 1,2 4-11-16,-2-3-6 0,0-1-5 0,1 0-3 0,6-3-2 0,-7-1-2 0,7 5 2 0,7-4-2 0,-7 0-1 15,0-1-3-15,0 0-2 0,7 2-1 0,-8-6-2 0,8 5-1 16,-7 0 0-16,0 0-5 0,6 3-8 0,-5-4-23 0,-2 8-40 16,-5-3-57-16,6 3-59 0,0-3-56 0,-6-2-59 15,0-2-67-15,5 3-94 0,-12-3-127 0,6 0-43 0,2 0 12 16</inkml:trace>
  <inkml:trace contextRef="#ctx0" brushRef="#br0" timeOffset="-102887.66">28428 16991 99 0,'0'0'111'0,"0"0"-31"16,0 0-19-16,0 0-12 0,0 0-6 0,0 0 0 0,6-4 3 15,-6 4 4-15,0 0 2 0,0 0 1 0,0 0 2 0,0 0-2 16,0 0-4-16,0 0-4 0,0 4-3 0,-6-4-4 15,6 0-2-15,0 3-3 0,0-3-3 0,0 0-2 0,0 4-4 16,-6-4 0-16,6 0 0 0,0 0-1 0,0 0 1 0,0 4 1 16,0-4 4-16,0 0 5 0,0 0 9 0,0 0 4 0,0 0 3 15,0 0 4-15,6 0 2 0,-6 3 1 0,0-3 0 0,0 0 0 16,0 0-1-16,0 0-1 0,0 4-1 0,0-4-1 0,0 0 0 16,-6 0-1-16,6 0-4 0,0 0-3 0,0 4-6 0,0-4-6 15,0 0-5-15,0 0-6 0,0 0-5 0,0 0-7 16,0 0-3-16,0 0-5 0,0 0-1 0,0 0-1 0,0 0-1 15,0 0 1-15,6 0 0 0,-6 0 1 0,0 0 3 0,0 0 3 16,6 0 4-16,-6 0 2 0,6 0 6 0,-6 0 4 0,8 0 2 16,-2-4 3-16,0 0 2 0,1 4 0 0,0-3-1 0,-1-1-3 15,7 0-3-15,-7 1-4 0,8-1-3 0,-8-3-4 0,7 3-4 16,-6 1-2-16,6-1-2 0,-7 0-2 0,1 1 0 0,6-1 1 16,-1 0-1-16,-4 1 2 0,-2-1-1 0,0 0 2 0,7 1 5 15,-6-5 8-15,0 5 10 0,5-6 14 0,-6 3 14 0,8 3 13 16,-8-6 11-16,8 2 11 0,-8 0 5 0,7-4-2 0,-7 4-6 15,8-4-9-15,-8 4-14 0,7-4-12 0,-6 3-11 16,-1-3-11-16,7 4-10 0,-7-1-6 0,1 5-6 0,-7-4-2 16,7 3-1-16,-7 4-3 0,6-3 0 0,-6 3-1 0,0-4 2 15,0 4-1-15,0 0 0 0,0 0 0 0,0 0-1 0,0 0 1 16,0 4-1-16,0-4-2 0,0 3 0 0,-6 1-1 0,6-1-6 16,-7 4-11-16,7-3-23 0,0 0-36 0,-7 3-45 0,1-3-47 15,0 0-44-15,6-1-39 0,-7 1-38 0,1 0-40 16,-1-1-49-16,0-3-70 0,7 4-72 0,-12-4-16 0</inkml:trace>
  <inkml:trace contextRef="#ctx0" brushRef="#br0" timeOffset="-102617.34">28590 16793 162 0,'0'-3'332'0,"8"-1"-98"0,-8 0-83 15,0 4-49-15,0 0-26 0,0-3-13 0,0 3-1 0,6 3 2 16,-6-3 6-16,0 4 7 0,6 3 5 0,-6 0 10 0,0 0 9 16,7 5 13-16,-7-1 11 0,6 3 12 0,1 1 9 15,-7 0 15-15,7-1 16 0,-1 0 8 0,-6 2 9 0,6 2-2 16,-6-3-11-16,6-1-15 0,-6 5-19 0,8-5-23 0,-8 1-28 16,6-1-24-16,0 1-26 0,-6 1-17 0,7-2-10 0,-7 0-8 15,7-3-5-15,-1 4-5 0,-6-4-7 0,7 0-31 0,-7 0-60 16,6 0-67-16,-6 0-65 0,0-4-59 0,6-3-68 0,-6 3-96 15,7-7-167-15,-7 3-65 0,7-3 9 0</inkml:trace>
  <inkml:trace contextRef="#ctx0" brushRef="#br0" timeOffset="-101839.27">28878 16434 358 0,'0'-4'289'15,"0"1"-83"-15,0 3-67 0,0-4-41 0,0 4-22 0,0 0-13 16,0-4-10-16,0 4-8 0,0 0-7 0,0 0-10 0,0-3-7 15,0 3-3-15,0 0-1 0,6-4 3 0,-6 4 1 0,6 0 5 16,1 0 6-16,0 0 6 0,-1 0 9 0,0 0 6 16,-6 4 10-16,7-1 19 0,6 5 25 0,-6-1 23 0,-1 0 21 15,0 4 17-15,8 4 11 0,-8-4 12 0,7 4-2 0,-7 3-16 16,8-4-22-16,-8 1-19 0,8 4-25 0,-2-1-21 16,-5-4-19-16,-1 5-19 0,7-5-13 0,-6 5-9 0,5-5-6 15,-4-2-9-15,-2-1-2 0,0-1-2 0,-6 1 2 0,7-3 4 16,-7 0 5-16,6-5 7 0,-6 0 5 0,0 5 5 0,0-8 5 15,0 4-4-15,0-1 1 0,-6-3-1 0,6 0-2 0,-7-3-3 16,7-1-6-16,-6 4-5 0,0-8-3 0,6 5 1 0,-8-5-5 16,8-3-6-16,-6 4-4 0,6-7-1 0,0-1-2 0,-6 0-2 15,12 1-1-15,-6-5 0 0,0 1 0 0,6-1 2 16,-6 1-1-16,8 0 0 0,-8-1 0 0,6 1 0 16,0 1 2-16,1 1 0 0,6-2-1 0,-7 3 0 0,1 4 0 15,-1-3-1-15,1 3-1 0,0 0 0 0,5 0 0 0,-5 3 0 16,0 1 0-16,-1 4-6 0,-6-1-2 0,6 0-6 0,1 4-11 15,-1 0-30 1,1 0-44-16,-7 4-58 0,7 0-57 0,-1-1-47 0,-6 4-43 0,6 1-45 0,2-1-54 0,-8 0-79 16,6 1-93-16,-6-1-20 0,0 8 14 0</inkml:trace>
  <inkml:trace contextRef="#ctx0" brushRef="#br0" timeOffset="-101554.33">29066 16918 226 0,'0'2'318'0,"-6"-2"-82"0,6 0-67 0,0 5-44 0,0-5-26 16,0 0-12-16,0 0-9 0,0 0-2 0,0 4-2 16,0-4-6-16,0 0-4 0,6 0-4 0,-6 0 0 0,0 0 4 15,7-4 8-15,-1 4 7 0,0-5 9 0,8 3 8 0,-8-5 5 16,7 2 6-16,0-2 4 0,-6 3 0 0,13-3-4 0,-8-4-6 15,2 4-8-15,-2-4-7 0,8 0-8 0,-7 4-9 16,7-4-10-16,-8-4-13 0,8 4-9 0,-1-3-9 0,-5 3-8 16,-2-5-5-16,8 5-3 0,-7 1-3 0,1-1-5 0,-2 0-7 0,-6 3-23 15,8 5-37-15,-8-1-49 0,1 0-45 0,-7 1-47 0,6 3-48 16,1 0-59-16,0 3-90 0,-7 1-135 0,0 3-46 16,0 1 1-16</inkml:trace>
  <inkml:trace contextRef="#ctx0" brushRef="#br0" timeOffset="-101125.13">29333 16994 441 0,'7'-10'343'16,"6"-1"-123"-16,-7 0-76 0,8 3-40 0,-2-3-21 0,2 4-5 15,-8 0-3-15,7 3-1 0,0-3-4 0,-6 7-2 0,5-4-1 16,-6 8 7-16,2-4 15 0,-2 7 11 0,0 0 16 0,1 4 14 16,-7 4 12-16,0 3 7 0,0 0 1 0,0 5-6 0,-7 2-16 15,7 1-16-15,-6-1-19 0,0 5-18 0,-2-5-16 0,-4 8-13 16,6-6-13-16,-1 1-10 0,-6 2-9 0,0-5-3 0,7-3-3 16,-8-4 0-16,2 1 5 0,5-4 7 0,-6-1 10 0,6-3 11 15,1-3 8-15,-8-1 3 0,8-4 6 0,0-3 1 0,0 0-7 16,-2 0-7-16,2-3-12 0,6-4-15 0,-6-1-6 0,6 1-6 15,0-1-3-15,0-2-5 0,0-1 0 0,0-1-1 0,6-2 3 16,0 3 3-16,2 0-1 0,-2 0 1 0,0 4 2 0,0-4-3 16,8 7 2-16,-8-3 1 0,7 7 0 0,-6-4 1 15,6 8 3-15,-1-4-1 0,2 7 0 0,-1-3 3 0,0 3-5 16,0 0 5-16,-1 0 1 0,8 4 1 0,0-3 0 0,-1 3-2 16,-5-4-1-16,5 4-2 0,1-3 7 0,0-1-6 0,-2 0-3 15,2 0-2-15,0 1-2 0,-1-1 0 0,1 1-3 0,0-5-9 16,-7-3-20-16,6 4-38 0,-6-4-63 0,-7 3-69 0,8-3-68 15,-1 0-70-15,-1-3-79 0,-5-1-125 0,0-4-107 0,-1 5-36 16,0-4 21-16</inkml:trace>
  <inkml:trace contextRef="#ctx0" brushRef="#br0" timeOffset="-97755.96">28851 18494 302 0,'-6'-6'324'0,"6"0"-105"0,-7 2-58 16,1 0-24-16,6-3-5 0,-7 3 5 0,7-3 19 15,0 4 33-15,-6 3 37 0,6-4 30 0,0 4 16 16,-6 0 2-16,6-4-9 0,0 4-16 0,0 0-27 0,0 0-44 16,0 0-49-16,0 0-46 0,0 0-34 0,0 0-20 15,6 0-12-15,0 0-5 0,1 0-5 0,6 0-1 16,6 0 1 0,-5-4 0-16,5 1-1 0,0 3-1 0,1-4-1 0,6-3-4 0,0 3 0 0,0 1-13 0,0-5-33 15,0 5-55-15,7-1-63 0,-7 0-64 0,-7-3-56 16,7 3-55-16,-6 4-53 0,-1 0-65 0,-5 4-95 0,-8 3-50 31,-6 4 1-31</inkml:trace>
  <inkml:trace contextRef="#ctx0" brushRef="#br0" timeOffset="-97517.17">29125 18544 189 0,'-13'4'535'0,"6"0"-144"16,1-1-127-16,0-3-75 0,6 4-44 0,-8-1-24 0,8-3-10 15,0 0-6-15,0 4-3 0,8-4-5 0,4-4-10 16,1 4-15-16,7-7-10 0,0 4-9 0,-1-5-6 15,13-3-10-15,-6 0-29 0,14 0-53 0,-7-3-58 0,5-1-77 16,1 4-151-16,7 3-134 0,-7 5-88 0,0-1-53 16</inkml:trace>
  <inkml:trace contextRef="#ctx0" brushRef="#br0" timeOffset="-97056.82">30395 18038 308 0,'-13'-7'564'0,"6"3"-131"16,1-3-91-16,-1 4-24 0,7 3-6 0,-6-4-3 0,6 4-9 16,-7 0-17-16,7-4-29 0,0 4-40 0,0 0-53 15,0 4-56-15,7 0-40 0,-1-1-22 0,1 4-9 16,-1 1 1-16,8 3 1 0,-2 3 4 0,8 5 2 15,-1-1 2-15,1 8-2 0,0-1-3 0,-1 1-7 0,1 8-7 16,0-2-5-16,5 1-4 0,-5 4-3 0,6 0-4 16,0-5-5-16,-7 1-1 0,7 0-1 0,0-4-1 15,-6 1-1-15,-1-4 1 0,1-1 0 0,0-3 1 0,-1-4 2 16,-6-3-1-16,-6 1 1 0,-1-7 5 0,8 0 6 16,-8-2 11-16,-6-4 11 0,0 4 9 0,0-3 6 15,0-4 7-15,0-4 3 0,0 1-2 0,-6-4-8 0,-2-9-10 16,2 2-11-16,6-4-11 0,0-8-7 0,0 1-5 15,0-5-3-15,0-4 0 0,0-1-4 0,6-6 1 16,2 5-2-16,-2-2 0 0,0-1-1 0,7 2-3 16,-6 1-8-16,6 2-12 0,-7 5-21 0,8 3-33 15,-8 5-69-15,-6 2-105 0,6 5-107 0,1-1-127 0,-7 5-209 16,6 1-107-16,-6 2-41 0,0 7 3 0</inkml:trace>
  <inkml:trace contextRef="#ctx0" brushRef="#br0" timeOffset="-96436.54">30564 17284 125 0,'0'-4'390'0,"0"4"-105"0,0 0-94 0,0-3-60 0,0 3-28 16,0 3-17-16,0-3-7 0,0 0-6 0,0 4-7 0,0-4-7 15,0 4-7-15,0-1 2 0,0 1 9 0,0-1 15 0,0 5 22 16,7-1 21-16,-7 0 25 0,6 4 25 0,-6 0 26 0,7 1 16 16,-7-5 2-16,6 4-8 0,-6 0-17 0,6 4-16 0,2-5-23 15,-2 1-24-15,0 5-26 0,0-6-25 0,2 5-15 0,-2-1-16 16,-6 2-11-16,6-2-10 0,1 1-4 0,-1-1-4 0,1 1-2 15,0-1-2-15,-7-3-6 0,6 4-2 0,-6-4 1 0,6 3 0 16,-6-3 1-16,0 1-3 0,6-5-1 0,-6 0 0 16,0 4 0-16,0-7-1 0,0 3 0 0,0-3 0 0,0 0-1 15,0-1-6-15,0 1-13 0,0-4-29 0,-6 0-58 0,6 0-70 16,-6 4-69-16,6-4-65 0,-6 0-66 0,6 0-86 0,0-4-150 16,-7-3-65-16,7-1-10 0</inkml:trace>
  <inkml:trace contextRef="#ctx0" brushRef="#br0" timeOffset="-96168.06">30727 17470 325 0,'0'0'355'0,"7"-3"-127"0,-7 3-89 0,6 0-51 0,0-4-26 16,1 4-13-16,0-3-5 0,-1 3-1 0,0-4-3 0,8 4 0 15,-8-3-4-15,7-1-2 0,0 0-1 0,0 0-2 0,-7 1 0 16,8 0 0-16,-1-2-2 0,0 2-4 0,0-1-4 0,-7 0-4 16,8-3-3-16,-8 3-3 0,0 1-3 0,7 3-3 15,-6-4-2-15,-7 4-2 0,6-3-1 0,1 3-4 0,-1-5-7 16,-6 5-16-16,7-3-22 0,-7 3-28 0,7-7-41 0,-7 3-72 16,0 0-139-16,0-3-91 0,0 0-49 0</inkml:trace>
  <inkml:trace contextRef="#ctx0" brushRef="#br0" timeOffset="-95911.48">30831 17313 471 0,'0'4'348'0,"0"-4"-130"0,0 3-82 0,0 1-46 0,0 3-19 16,0-3-6-16,6 3 1 0,-6-3 9 0,8 4 10 0,-2-1 7 15,-6-3 5-15,6 3 16 0,1 0 21 0,-1-3 23 0,1 0 20 16,-1-1 8-16,7 5 4 0,-7-5 0 0,2 4-2 16,-2-3-16-16,0 3-29 0,7-3-28 0,-6 3-28 0,-1 1-20 15,1 3-19-15,-1-4-12 0,8 4-12 0,-8 0-7 0,0 1-6 16,1-2-6-16,0 1-4 0,-1 3-7 0,1-2-20 0,-1-1-37 16,-6 3-47-16,6-3-49 0,1 4-44 0,0-8-44 0,-1 4-39 0,-6-7-46 0,6-1-57 0,-6-3-109 15,8 0-57 1,-8 0-21-16</inkml:trace>
  <inkml:trace contextRef="#ctx0" brushRef="#br0" timeOffset="-95487.88">31026 17255 285 0,'0'-8'377'0,"0"4"-138"16,0 1-100-16,0-4-57 0,7 3-28 0,-7 4-15 0,7-4-6 31,-1 4 1-31,0 4 2 0,2-4 0 0,-2 4-1 0,0 3 0 16,1-4 0-16,-1 5 1 0,7-1 0 0,-6 1-3 0,-1-1-1 16,8 0-2-16,-8 4 0 0,0 0 1 0,7 0 0 0,-6 0-2 15,-1 0-3-15,1-4-1 0,-1 5-3 0,8-1-2 0,-8-1-7 16,0 2-4-16,-6-6-2 0,7 6-3 0,0-5-1 0,-7-3 4 15,0 3 11-15,0-3 15 0,0-1 21 0,0 2 22 0,-7-2 17 16,7-3 22-16,-7 3 21 0,1-3 23 0,0-3 21 16,-1 3 8-16,0 0-3 0,1-3-11 0,-7-2-11 0,6-2-15 15,1 3-22-15,-1-3-26 0,1 0-28 0,0 0-26 0,6-1-14 16,-8-3-12-16,8 4-8 0,0-4-7 0,0-4-3 0,8 4-2 16,-2 0-2-16,-6-4-1 0,6 1-1 0,1 3-1 0,6-4 1 15,0 1-1-15,-7-1 4 0,14 0 0 0,-7 5 0 16,0-6-4-16,0 9-8 0,0-4-19 0,-6 4-23 0,5 3-31 0,-5 1-40 15,6-1-44-15,-7 4-40 0,1 4-38 0,-7-4-35 16,7 0-34-16,-1 0-53 0,-6 3-107 0,7-3-68 0,-7 8-23 0</inkml:trace>
  <inkml:trace contextRef="#ctx0" brushRef="#br0" timeOffset="-95139.65">30786 17830 166 0,'0'0'351'0,"0"-4"-112"0,6 1-94 0,1-1-53 16,-7 0-28-16,12 0-15 0,-5 1-7 0,0-1 0 0,-1 1 2 0,8-5-1 16,-2 5 0-16,1-1 0 0,0-3 1 0,0-2-1 0,7 6 1 15,-7-4-1-15,6 0-4 0,-6-1-2 0,7-2-4 0,0 2-3 16,-1 1-4-16,1-4-2 0,0 0-4 0,-1 0-2 0,0 0-2 16,8 0-3-16,-8 0-3 0,0 0-1 0,1-3-5 0,6-2-1 15,-7 6-4-15,8-5-12 0,-8 4-20 0,-6-4-27 16,7 1-37-16,-7 3-67 0,-1-1-128 0,2 2-112 0,-8-1-69 15</inkml:trace>
  <inkml:trace contextRef="#ctx0" brushRef="#br0" timeOffset="-94774.64">31255 17650 106 0,'6'-7'487'0,"0"0"-144"0,8 3-143 0,-8-4-88 16,0 4-51-16,8 4-26 0,-8 0-16 0,7 4-6 0,-7 1-3 15,2 4-1-15,-2 3-1 0,0 3 1 16,-6 3-2-16,6 1 1 0,-6 2 1 0,-6 5 0 0,6-5 0 0,-6 10 0 16,0-6-2-16,-8 4 0 0,1 1 0 0,0-5 3 15,0 1 5-15,0-1 8 0,0-2 8 0,0-5 7 0,0-3 8 16,0-5 12-16,0 1 16 0,6-3 16 0,-5-5 4 15,5 2-2-15,0-5-6 0,1-5-7 0,6-2-5 16,-7 0-11-16,7-4-18 0,7 0-11 0,-7 0-13 16,6-4-7-16,1 1-1 0,6 2-4 0,0-2 1 15,0 0-1-15,0 3-1 0,7-5-7 0,-1 6 1 0,0-1 1 16,1 3-3-16,7-3 0 0,-9 4-2 0,9 0-10 0,-7-1-20 16,6 5-27-16,-7-1-31 0,7 0-38 0,-6 1-43 15,-1-4-62-15,1-1-96 0,0 4-138 0,-2 1-56 0</inkml:trace>
  <inkml:trace contextRef="#ctx0" brushRef="#br0" timeOffset="-94529.66">31711 17833 227 0,'-8'-7'584'0,"2"0"-55"0,6-4-180 0,0 4-138 16,-6-4-92-16,6 3-55 16,6-4-47-16,-6 2-50 0,0-1-55 0,6 0-91 0,2 0-189 0,-8 4-105 15,6 0-57-15</inkml:trace>
  <inkml:trace contextRef="#ctx0" brushRef="#br0" timeOffset="-93363.01">21792 14855 224 0,'-7'4'371'0,"7"0"-126"16,0 3-90-16,0 0-50 0,0 0-28 0,0 4-11 16,0 1-1-16,0-1 0 0,0-1 6 0,-7 1-3 0,7 4-3 15,0-4 1-15,0 4 0 0,0-1 5 0,0-3 2 16,0 4 0-16,0-1 6 0,0-3-3 0,0 4-8 0,0-4-4 16,0 0-7-16,0-4-4 0,0 5-3 0,0-5 3 0,0-3-3 15,0 3 4-15,0-4 6 0,0 1 4 0,0 0 10 16,0-1-2-16,0-3-2 0,0 4-8 0,0-4-9 0,-6 4-7 15,6-1-11-15,-6 2-8 0,-1-2-32 0,-6 4-52 0,0 0-59 16,-7 1-68-16,8-1-87 0,-15 0-168 0,1 5-103 16,0-5-70-16,-7 0-30 0</inkml:trace>
  <inkml:trace contextRef="#ctx0" brushRef="#br0" timeOffset="-92756.4">20723 14738 100 0,'-13'-4'481'16,"0"4"-135"-16,-7 0-145 0,1 4-83 0,-1 3-48 0,-6 0-24 15,0 7-11-15,1 2-3 0,-8 2-1 0,-6 4 1 0,6 4 3 16,-6 3 3-16,0 1 1 0,0 2 2 0,0 5 8 0,0 3 13 16,0 4 15-16,-1 0 20 15,2 7 34-15,5 8 29 0,1 3 29 0,-1 8 21 0,7 7 11 0,0 7-1 0,-1 8-5 16,9 7-15-16,-2 3-29 0,7 4-31 0,-1 5-28 0,8 2-23 15,6 4-17-15,6 4-10 0,1 1-12 0,6-6-10 0,14 1-5 16,-1-3-1-16,6-4-3 0,1-5-3 0,6-1-10 16,6-13-7-16,7 2 0 0,7-10-2 0,-1-2 3 0,8-12-3 15,5 1 1-15,1-11 0 0,6-5 0 0,7-6 1 16,0-4-3-16,-8-7-1 0,8-8-3 0,0-7-2 0,-7-7-3 16,7-8-3-16,-7-11-1 0,0-7-1 0,-7-6 6 15,8-10 3-15,-14-6 1 0,6-3 0 0,-12-8 3 0,-1-7 1 16,-5-1 3-16,-1-7-1 0,-13-6-4 0,0-4-1 0,-7-5-2 15,-5-2-3-15,-1-6 0 0,-14-6 0 0,2-3 4 0,-14-4 3 16,0-8 1-16,-6 1 1 0,-8-8 1 0,-6-4-1 0,-12-7-1 16,-7 0-2-16,-6 0-4 0,-14 1-4 0,-6-1 2 15,-7 7 2-15,-6 4 1 0,-7 8 2 0,-6 6 0 0,-6 8 3 16,-7 11-1-16,-7 12 0 0,7 5-2 0,-7 13-2 16,-1 10 3-16,2 12 1 0,-1 14 2 0,7 11-1 0,-7 18-2 15,7 15-8-15,0 18-14 0,0 15-27 0,13 19-97 0,-1 9-125 16,15 13-149-16,4 14-213 0,15 7-131 0,6 11-64 31,13 4-26-31</inkml:trace>
  <inkml:trace contextRef="#ctx0" brushRef="#br0" timeOffset="-88886.93">1569 10789 185 0,'-6'0'354'0,"-8"0"-137"0,8 0-85 0,0 0-47 0,-1 0-25 0,0 0-4 15,1 0 3-15,6 0 6 0,-7 0 3 0,7 0 6 16,0 0 2-16,0 0-2 0,7 0-3 0,-1 0-5 0,1-4-4 16,6 0-2-16,7-3 2 0,-8 0 0 0,15-5-2 0,-1 1 0 15,0 0-2-15,7 1 2 0,-1-1-3 0,1 0-2 0,5-4-6 16,8 4-5-16,-7-4-5 0,6 1-6 0,2 3-6 0,-2-4-5 16,1 3-4-16,5 2-5 0,-5-1-4 0,-1 0-1 0,-5 4-2 15,5-4-2-15,-6 7-12 0,1-3-32 0,-8 3-42 16,1 4-44-16,-7-4-54 0,0 1-79 0,-7-1-149 0,-5 1-97 15,-2-1-54-15</inkml:trace>
  <inkml:trace contextRef="#ctx0" brushRef="#br0" timeOffset="-88639.71">2129 10587 217 0,'-26'4'476'0,"0"3"-190"0,7 0-122 16,-7-4-70-16,6 9-35 0,1-4-12 0,5-1-6 0,-5 4 2 15,6 0 0-15,-6 3 1 16,5 5 3-16,-5-1-3 0,6 4 2 0,0 3-2 15,6 1 1-15,-6 7 0 0,0-4 7 0,6 4 8 0,1 5 5 16,6-3 8-16,-6 2 6 0,6 3 13 0,6 1 17 0,0-1 12 16,1 0 6-16,0-2 2 0,5 2 0 0,8-4 2 15,0-3-5-15,-1-1-15 0,7 2-19 0,1-5-15 0,-1 1-12 16,6-5-9-16,1 1-10 0,6-7-9 0,-1 2-7 0,2-6-3 16,5-4-3-16,8 0-4 0,-8-4-3 0,13-3-15 0,-5-4-47 15,6-7-70-15,-1-1-74 0,7-6-78 0,-6-5-104 0,0-6-196 16,6-5-98-16,-14-3-53 0,8-3 13 0</inkml:trace>
  <inkml:trace contextRef="#ctx0" brushRef="#br0" timeOffset="-87855.41">2944 10851 452 0,'-20'3'459'0,"0"1"-188"0,1 0-122 16,5 3-66-16,2-3-36 0,-2-4-18 0,8 3-9 0,0 1-4 15,6-4-2-15,-7 0 0 0,7 0 5 0,7 4 3 16,-1-4 7-16,0 3 6 0,1-3 7 0,12 0 6 0,-5 0 6 16,5 0 6-16,1 0 2 0,0 0 1 0,5-3-5 0,1 3-5 15,0 0-5-15,1 0-6 0,-8 0-8 0,14 0-8 16,-8 0-6-16,1 0-5 0,1 0-4 0,-1 0-3 0,6 0-3 15,-6 0-7-15,7 3-23 0,-7-3-34 0,0 0-38 0,1 0-50 16,-2-3-72-16,-5-1-137 0,0 4-109 0,-8-4-67 16</inkml:trace>
  <inkml:trace contextRef="#ctx0" brushRef="#br0" timeOffset="-87617.51">3132 11023 151 0,'-19'3'532'0,"6"1"-98"0,-1 0-152 0,2-4-87 0,5 3-40 16,0-3-11-16,1 0 7 0,6 0 7 0,-6 0 3 15,12 0-4-15,-6 0-13 0,6-3-18 0,8 3-23 0,5-8-28 16,1 5-27-16,6-4-20 0,6-4-12 0,1 3-13 0,6-3-38 16,0 0-47-16,6 0-50 0,2 1-46 0,-2-5-48 15,0 0-75-15,1 1-152 0,-1 0-104 0,-5-2-38 0</inkml:trace>
  <inkml:trace contextRef="#ctx0" brushRef="#br0" timeOffset="-87315.55">3952 10646 66 0,'-6'-11'564'0,"0"0"4"0,0-1-170 16,-2 5-84-16,2 0-28 0,0 0-11 0,6-1-8 15,-7 5-10-15,7-1-19 0,0 1-26 0,0 3-29 16,0 0-48-16,7 7-49 0,-1 4-40 0,0 3-24 0,8 5-10 16,-8 7-10-1,8 3-2-15,-2 0 0 0,1 7 1 0,1 5 7 0,-2-1 2 0,2 0 3 0,-2 5 1 0,8 2 10 0,-7 1 0 16,7 3 3-16,-1-3 2 0,-6 3-3 0,6-7 2 15,7 0 0-15,-6 0-1 0,0-8 0 0,5 1-1 0,2-4-1 16,-8-4-3-16,1-3 4 0,-1-4-4 0,1-3 0 0,-1-5 2 31,-5-3 6-31,-2-4 12 0,2 1 14 0,-1-8 13 16,0 0 3-16,0-11 9 0,-1-4 8 0,8-3 4 0,-7-5-3 16,0-6-1-16,7-4-6 0,-7-3-6 0,0-5-5 0,0-3-4 15,-7 1-10-15,7-5-7 0,-6-3-5 0,6-1-14 0,-7 1-12 16,2-4-9-16,-8 4-6 0,6-1-2 0,-6 5-1 15,0 3 1-15,0 0-2 0,0 7 0 0,0 4 1 0,-6 4-1 16,6 4-13-16,0 6-21 0,0 1-29 0,0 7-31 0,0 0-33 16,0 3-43-16,0 1-74 0,6 0-97 0,0 3-83 15,14-3-88-15,-1 3-164 0,1-4-85 0,-1 5-45 0,7-4-6 16</inkml:trace>
  <inkml:trace contextRef="#ctx0" brushRef="#br0" timeOffset="-86617.25">5047 10136 234 0,'-6'-7'511'16,"-8"0"-150"-16,8 0-128 0,-7 3-74 0,6-3-35 15,-6 7-17-15,-7 0-6 0,8 3-6 0,-8 5-3 0,7-1-7 16,-7 0-6-16,8 4-4 0,-2 4-5 0,-5-4-9 0,13 4-5 16,-8 3-6-16,8-4-1 0,0-2 3 0,6 2 2 15,0 1-1-15,0-4-2 0,6 0 3 0,-6 0 3 0,6 0 2 16,8-4 5-16,-1 0 5 0,-7-3 6 0,8-1 8 0,4 2 10 15,-4-5 8-15,-1 0 4 0,7-5 2 0,-8 2 2 16,2-5-1-16,5 1-5 0,-6 0-7 0,-6-4-10 0,5-4-9 16,-6 1-5-16,8-1-3 0,-8 1-6 0,-6-1-6 0,7 1-4 15,0-1 1-15,-7-4 4 0,6 4 4 0,-6 1 0 0,7 3 0 16,-7 0 1-16,6 0 0 0,-6 4-3 0,0 3-8 16,0-3-7-16,0 7-13 0,0-4-7 0,0 4-11 0,0 0-8 15,0 7-6-15,0 1-2 0,0 3 0 0,0 3-1 0,0 4 1 16,0 8 0-16,0-4 0 0,0 7-1 0,-6 1 1 15,6-1 2-15,0 4-2 0,0-3 0 0,0-2-1 0,0 6 2 16,0-5-1-16,0 3 1 0,0-2 0 0,0-5-1 16,0 5 0-16,6-4 0 0,-6-4 1 0,0-5 0 0,6 3 0 15,-6-6 1-15,7 1 2 0,0-8 2 0,-7 4 3 0,6-7 6 16,7-1 3-16,-6-3 5 0,6-3 7 0,6-1-2 16,0-7-2-16,8-3-1 0,-1-5-1 0,6-4-5 0,1 2-4 15,-1-1-5-15,1-4-6 0,-1 0-19 0,-5 1-29 0,5-1-33 16,-12 1-53-16,6-1-131 0,-7 4-148 0,-5-4-221 0,-2 5-148 15,-5 3-81-15,-14-1-29 0,1 8 4 0</inkml:trace>
  <inkml:trace contextRef="#ctx0" brushRef="#br0" timeOffset="-86076.55">2044 12554 307 0,'-12'0'346'15,"5"0"-96"-15,1-3-77 0,-1 3-48 0,0-4-21 0,7 4-10 16,-6-4-2-16,6 4 5 0,-6 0 3 0,6-3 3 0,0 3-4 16,0 0-4-16,0 0-9 0,0 0-12 0,0 0-11 0,0 0-11 15,0 0-13-15,6 0-9 0,-6 0-5 0,6 0 1 0,8 0 9 16,-1 0 14-16,-1 0 21 0,8-4 26 0,0 0 32 16,5 1 25-16,1-4 17 0,1 2 5 0,-1-1-3 0,6-2-10 15,1-3-19-15,-1 4-25 0,7-4-28 0,1-1-26 0,-8 2-17 16,7-1-11-16,0 0-10 0,-6 0-6 0,6 3-5 0,-6-2-3 15,-1 2-3-15,1-3-2 0,-7 4-1 0,7 3-2 0,-15-3 1 16,9 3-4-16,-7 1-13 0,-2 3-31 0,2-4-53 0,0 1-70 16,-13 3-66-16,5 0-57 0,-5 0-50 0,0 0-50 15,-7 0-48-15,0 0-50 0,0 3-62 0,-7-3-24 0,0 4 12 16</inkml:trace>
  <inkml:trace contextRef="#ctx0" brushRef="#br0" timeOffset="-85792.74">2683 12393 357 0,'-7'-3'336'0,"1"-1"-98"0,-1 0-83 16,0 1-40-16,1 3-21 0,0 0-7 0,0 0-4 0,-8 0 1 16,8 0 3-16,-7 3 1 0,-1 5 1 15,2-1 1-15,-2 4 2 0,-5 3 6 0,6 1 8 16,-6 3 11-16,5 1 9 0,-5 3 9 0,-1-1 10 0,8 2 4 16,-2 2 1-16,-6-3-5 0,8 3-9 0,-1 2-8 0,-1-2-11 15,8 1-10-15,-6 3-13 0,4 0-8 0,2 1-12 0,0 3-9 16,-1-4-10-16,0 4-13 0,7 0-9 0,0 4-7 0,0-4-5 15,0 3-5-15,7-2 1 0,0 2-2 0,-1-7-1 16,8 0 2-16,-2 1-2 0,1 0 0 0,7-9-2 0,0 5 0 16,-1-4-1-16,7-4-2 0,0 0 1 0,6-3-3 0,1-5-2 15,-1 2 0-15,7-8 1 0,1 0 1 0,-1-1-3 0,6-6 0 16,1-1 0-16,-1-3-6 0,1-4-18 0,-1-5-56 0,8 2-101 0,-7-1-104 0,-1-10-120 16,7 2-214-16,-6-5-106 0,0-2-63 0,-8 1-22 15</inkml:trace>
  <inkml:trace contextRef="#ctx0" brushRef="#br0" timeOffset="-84728.97">3634 10715 175 0,'6'-7'210'0,"-6"3"-61"0,0-3-37 16,0 3-18-16,0 1-8 0,0-5-5 0,0 5-5 0,0-1-6 16,0 4-9-16,-6-4-6 0,6 1-4 0,0 3-1 0,0-4-3 15,0 4-2-15,0-4-4 0,0 4-2 0,0 0 0 16,0-3-2-16,0 3-1 0,0 0-1 0,0 0 1 0,0 0 2 15,0 0 5-15,0 0 4 0,-7 3 7 0,7-3 8 0,0 0 4 16,0 4 7-16,0-4 1 0,0 4 5 0,-6-4 0 16,6 0-1-16,0 0-2 0,-7 3 1 0,7 1 8 0,0 0 12 15,-7 3 15-15,1 0 3 0,0 1 4 0,0 3 3 16,-2 3-1-16,-4 1-3 0,5-1-16 0,-6 1-18 0,6 4-18 16,-5-1-11-16,5 0-9 0,-6 0-7 0,0 4-4 0,0 0-2 15,0 1-1-15,0-2 1 0,-6 2-1 0,5-2-2 16,-5 1-1-16,6 0-2 0,-6 1-1 0,-1-1-2 0,0-1-1 15,1-2-3-15,-1-1-6 0,0 1 6 0,-5-5 4 0,5 0 6 16,-6-3 2-16,6 5 2 0,-5-9 3 0,5 4 3 16,-6-8 4-16,6 1-5 0,-6 0-6 0,7-4-2 0,-1-4-1 15,-7 0-2-15,2-3-3 0,5 0-5 0,-6-4-2 0,7-5-2 16,-1 2-2-16,0-4-4 0,1-4-4 0,0 0-2 0,6-4-1 16,-7 0-2-16,6-3 1 0,8 4 0 0,-6-5-1 15,5 1-1-15,0 4 0 0,7-1 0 0,0 0 0 0,0 1 1 16,0 6-1-16,7 1 0 0,0 0 1 0,-1 3 1 15,6 1 0-15,-4 2-1 0,4 1 0 0,8 0 1 0,-1 8-1 16,-5-5 1-16,12 8-3 0,-7 0-1 0,7 0 0 0,7 4 2 16,-7 0-1-16,6 3-1 0,1 0 1 0,6 4 0 15,0 1 2-15,7-1 1 0,0 3 0 0,-1 1-1 0,7-1 0 16,-7 1 1-16,1 3-2 0,0-3 0 0,0 3 0 0,-8 0 0 16,1 1 1-16,1-1-1 0,-1-3 1 0,-7 3-1 15,-5-3 1-15,5-1-1 0,-6 1-1 0,-7 0-1 0,7-1-2 16,-6 2-1-16,-7-6-5 0,0 1-10 0,6 0-14 0,-12 0-18 15,6 0-33-15,0-4-61 0,1 4-77 0,-2 0-74 0,2 1-70 16,-2-6-89-16,8-2-170 0,-7 3-86 0,7 4-36 16,-8-4 24-16</inkml:trace>
  <inkml:trace contextRef="#ctx0" brushRef="#br0" timeOffset="-84157.83">4278 12320 375 0,'7'-4'496'0,"-7"0"-171"0,6 1-136 0,-6 3-82 0,7-4-42 0,-7 4-23 31,7 0-13-31,-1 0-6 0,-6 4-3 0,6-1 1 16,-6 1 2-16,7 3 3 0,-7 5 6 0,0 6 12 0,-7 0 16 15,1 4 19-15,-7 4 15 0,0 3 10 0,-6 1 10 0,-1 3 9 16,0-1 11-16,-6 2 10 0,1 1 8 0,-2-1 9 15,1-5 7-15,0 4 3 0,-6-7 0 0,5 2-3 0,-5-1-13 16,6-5-21-16,-7 0-9 0,1-4-24 0,-1 0-19 0,7-3-11 16,-7-4-8-16,1 0-7 0,6-8-2 0,-1 2 2 15,2-10-8-15,-1 5 2 0,6-6-2 0,-6-6-5 0,13 1-5 16,-7-3-6-16,8-5-11 0,6-2-5 0,-8-1-3 0,14 0-3 16,-6-4-1-16,12 0-1 0,0 1-1 0,2-1-1 15,-2 0 7-15,6 1-6 0,2-1-5 0,-1 4-2 0,7 4-3 16,-2-4-1-16,2 7-2 0,7 1 1 0,-9 3-2 15,9 0 2-15,5 4 0 0,-6-1 0 0,7 4 0 0,-7 4 0 16,7 4 2-16,-1 4 0 0,1-1 5 0,-7 0-3 0,6 4-1 16,-5-1-1-16,5 2 0 0,-6-1 1 0,-7 3-3 0,7 1 3 15,1 3-4-15,-1-3 1 0,0-1 4 0,-6 5 1 16,5-4 0-16,-5-1 0 0,6 5-5 0,0-5-11 0,1 1-12 16,-2 0-15-16,1-5-27 0,7 1-63 0,-1 0-97 0,1 1-101 15,6-9-115-15,0 5-218 0,0-5-93 0,-7-3-53 16,8 0-11-16</inkml:trace>
  <inkml:trace contextRef="#ctx0" brushRef="#br0" timeOffset="-83616.75">5314 12214 131 0,'-13'-11'562'0,"6"4"-33"0,1-1-163 0,6 0-99 16,-7 5-44-16,1-1-2 0,-1 4 8 0,7 0 8 0,0-3 0 15,-6 3-10-15,6 3-18 0,0-3-28 0,-6 4-40 0,6 4-41 16,0 6-34-16,0-3-23 0,0 11-10 0,0 0-3 15,0 4 1-15,0 6 1 0,0 2 3 0,6 2-1 0,-6 9-1 16,6-6 0-16,1 6-5 0,-1 3-4 0,1-5-6 0,-1 1-4 16,7 0-2-16,-6 0-4 0,6 0-1 0,-7 0-1 0,8 0-4 15,-1-4 3-15,-1 0 2 0,8 1 3 0,-6-5 1 16,5-3-3-16,0-4 2 0,0 1-1 0,1-5 2 0,-7-3-2 16,0-4 0-16,0-2 4 0,1-2 11 0,-2-6 17 15,-5-5 19-15,6-3 12 0,-7-3 13 0,1-8 12 0,6-4 8 16,-6-7 7-16,5-8 0 0,-4 1-2 0,-2-7-9 0,0-5-5 15,0-3-7-15,8 0-9 0,-8-7-6 0,-6-4-12 16,7-3-11-16,5-5-12 0,-4-3-10 0,-2-3-9 0,6-1-2 16,-5 0-2-16,0 1 3 0,6-1 5 0,-7 8 9 0,0 4 3 15,2 6 5-15,-8 1 4 0,6 7-3 0,-6 7-3 16,0 1-4-16,-6 6-8 0,6 9-10 0,0-2-8 0,-8 5-7 16,8 7-12-16,-6 0-17 0,0 0-33 0,6 7-40 0,-7 1-48 15,1 3-43-15,-1 3-39 0,7 1-66 0,0 7-101 0,0 0-94 16,7 0-95-16,-1 3-179 0,7 2-63 0,-7-2-21 15,8 1 4-15</inkml:trace>
  <inkml:trace contextRef="#ctx0" brushRef="#br0" timeOffset="-82680.64">6031 11046 116 0,'0'-4'361'0,"-7"-1"-95"16,7 5-86-16,-7-3-55 0,7-1-28 0,-6 0-14 0,6 1-3 16,0 3 0-16,-7-4 0 0,7 1-1 0,-6-1 1 0,0 0 6 15,6 1 7-15,0-1 5 0,-8 0 7 0,8 4 6 16,0-3 4-16,0 3 5 0,0-3-2 0,-6-2-1 0,6 5-10 16,0 0-7-16,6-3-16 0,-6 3-16 0,0 0-15 0,8-4-14 15,-2 4-11-15,7 0-9 0,-7 4-6 0,8-4-6 16,4 3 3-16,2 5-1 0,0-5 0 0,6 8 0 0,-7 0-1 15,8 4-1-15,-8-1 1 0,0 2-3 0,8 1-3 16,-8 6 0-16,8-1-2 0,-8 3 1 0,1 0-1 0,-1 2 1 16,-6 1-1-16,7 2-1 0,-7-4 3 0,-1 3 1 0,2-3-1 15,-8 3-1-15,0-3 1 0,2-4-2 0,-2 3 2 16,-6-7 0-16,0 5 0 0,0-5 5 0,-6-3 18 0,-2-1 32 16,8-3 31-16,-6-3 25 0,0 3 18 0,-1-8 13 0,0 1 6 15,1-1 0-15,-7-6-14 0,7 3-30 0,-8-7-28 0,2 3-23 16,-2-7-14-16,2 0-8 0,-2 0-7 0,8-4-2 15,-1-3-1-15,1-1-2 0,0 1-2 0,-2-4-2 0,8 0-4 16,0-3-2-16,0-4-4 0,8 3-5 0,-2-4-2 16,0 1-2-16,1 4 0 0,6-5-2 0,0 5 1 0,0-1 0 15,0 4 1-15,0 0 2 0,0 0 0 0,0 3 0 0,7 2 0 16,-8 6-2-16,-4-5-1 0,4 5 1 0,1 4-3 16,0-4 1-16,-6 8 0 0,5-5 1 0,-4 5-2 0,4 0 1 15,-5 3 1-15,-1-5-1 0,1 5 0 0,-1 0-2 0,1 0-1 16,-7 5 1-16,6-2 1 0,1-3 2 0,-7 3-2 15,7-3-3-15,-7 4 2 0,6 0 2 0,-6-1-1 0,0 1-1 16,6 0-4-16,-6-1-8 0,0 1-9 0,0-1-8 0,0 1-23 16,0 0-38-16,0-1-59 0,0 2-68 0,0-1-61 0,0-2-61 15,7 3-70-15,-7-5-131 0,7 0-106 0,-7 0-47 16,0 0 12-16</inkml:trace>
  <inkml:trace contextRef="#ctx0" brushRef="#br0" timeOffset="-81444.54">5601 11188 232 0,'-7'-3'301'0,"7"-2"-84"0,-7 5-72 15,1-4-43-15,6 1-20 0,-7-1-8 0,1 4-2 0,0-7 5 16,-1 3 3-16,7 1 1 0,-7-1 5 0,1 0 3 16,0 1 2-16,-1 0 1 0,7-1 9 0,-7 4 5 0,7-4 2 15,0 4-4-15,-6 0-10 0,6 0-11 0,0 0-15 0,0 4-12 16,-7 0-19-16,7-1-13 0,0 4-11 0,0 4-3 0,0 0 1 16,0 4 2-16,0 0 5 0,-6 3 5 0,6 0 7 15,0 1 6-15,0 2 2 0,0-2 3 0,0 3 2 0,0 0 4 16,0 0-3-16,0 0-3 0,0-4-7 0,6 4-12 0,-6 0-1 15,0 0-4-15,0-3-2 0,7 2-5 0,-7-2-3 16,6-1 0-16,-6-3-1 0,7 3 3 0,0-4-2 16,-1 1-4-16,0-4-30 0,1 1-41 0,0-5-44 0,-1 0-44 15,7 0-46-15,0-7-60 0,0 0-97 0,1-4-170 0,-2-3-62 16,8-3-7-16</inkml:trace>
  <inkml:trace contextRef="#ctx0" brushRef="#br0" timeOffset="-81190.89">5692 11368 18 0,'-6'0'484'0,"6"0"-113"0,0 0-143 0,-8 0-93 16,8 0-53-16,8 0-30 0,-8 0-16 0,6 0-9 0,6-4-2 15,-5 4-2-15,13-4-2 0,-8 4-3 0,8-3-4 16,0-1-2-16,-1 0-4 0,1 4-3 0,0-3-2 0,6-1-1 15,-7 0-1-15,7 4 0 0,0-3 0 0,-7-6-1 0,7 9 0 16,1-6-3-16,-7 2-12 0,6 0-19 0,-7-3-32 16,-6 3-54-16,6-3-108 0,-12 0-135 0,6-4-71 15</inkml:trace>
  <inkml:trace contextRef="#ctx0" brushRef="#br0" timeOffset="-80943.84">5933 11221 414 0,'-7'4'358'16,"7"-1"-128"-16,-7 0-93 0,7 2-59 0,0 2-33 0,0-3-16 16,0 3-4-16,0 4-1 0,0 0 5 0,0 0-3 15,7 0-3-15,-7 3-1 0,7 0-4 0,-7 2-2 0,6 2-6 16,1-3-3-16,-1 3-1 0,0 0-1 0,2 4-2 0,-2-3-5 16,6 2-23-16,-4 2-33 0,-2-1-60 0,7-4-118 0,-7-3-120 15,1 3-73-15</inkml:trace>
  <inkml:trace contextRef="#ctx0" brushRef="#br0" timeOffset="-80062.45">5509 11709 160 0,'0'-8'482'0,"-6"4"-125"0,6-3-138 16,0-1-81-16,6 1-43 0,-6 4-25 0,7-5-15 0,-1 1-4 16,1 3-3-16,6-3-1 0,0 3-4 0,0-3-4 15,6 4-7-15,7-5 0 0,0 4-1 0,13-2 0 0,-6 1 1 16,7-2 0-16,5-1-2 0,-6 1 9 0,13 3-5 0,-6-3-4 15,5 0-5-15,2 0-4 0,-1-1-4 0,0 1-4 16,0-4-2-16,0 4-10 0,-6-4 2 0,0 3-1 0,-7-3 1 16,-1 4 0-16,-5 4-1 0,-1-5-2 0,-5 5-2 15,-8-2-13-15,1 2-24 0,-7 3-31 0,0-3-36 0,0 3-49 16,-7-5-69-16,-6 5-119 0,0-3-112 0,0 3-56 0</inkml:trace>
  <inkml:trace contextRef="#ctx0" brushRef="#br0" timeOffset="-79663.5">5984 11793 376 0,'8'-4'387'0,"-8"-3"-128"0,6-1-98 0,0 1-58 0,1 0-32 16,6-1-18-16,0 0-7 0,-1 1-4 0,8 4-3 15,-6-5-5-15,5 5-5 0,1-1-5 0,-1 0-4 0,1 4-5 16,-1 4-3-16,0 0-5 0,-5-1-1 0,-1 5 0 0,0 2-2 15,-7 2 1-15,1 3-2 0,-1 3 2 0,-6 0 0 16,0 4 3-16,-6 0 1 0,-7 3-2 0,6 2 1 0,-12-2-2 16,5 4 0-16,-5-3-3 0,-7 0 1 0,6-1-3 0,1-3 1 15,-7-3 1-15,6-1 4 0,0-4 9 0,2 1 10 0,-2-8 13 16,1 1 16-16,5-5 21 0,2 1 22 0,4-4 21 16,-4 0 14-16,5 0 4 0,1-4-3 0,-1-3-9 0,7 0-12 15,7-4-20-15,-7 3-23 0,13-2-21 0,-7-1-20 0,8-4-10 16,4 4-10-16,-4 0-3 0,5 0-4 0,1-1 0 15,0 5 0-15,6 0-2 0,-7 0 0 0,7 3 0 0,-6 0 0 16,5 4 0-16,-5-3 0 0,6 6 1 0,0-3 0 0,-7 4 0 16,1 0 1-16,7 3 0 0,-8-3-1 0,0 3 0 15,-5 0 1-15,5 1-2 0,1 3-2 0,-8-4-5 0,2 1-24 16,-1-1-39-16,-7 0-44 16,7 1-50-16,-6-5-55 0,-1 5-83 0,0-5-157 0,2-3-107 0,-2 4-43 0</inkml:trace>
  <inkml:trace contextRef="#ctx0" brushRef="#br0" timeOffset="-78436.14">8466 10228 25 0,'-13'-3'538'0,"-6"-1"2"31,-1 4-203-31,7-4-144 0,-7 4-78 0,1 0-38 0,0 4-16 16,-1-4-1-16,7 4 3 0,-7-1 2 0,8 0 2 15,-2 5-2-15,1-1-2 0,1 1-7 0,-2 3-8 0,1 3-10 16,6 1-7-16,-5-1-4 0,5 6 2 0,-6-2 2 0,6-1 4 15,1 2 3-15,0-1-1 0,6 1 2 0,0 2-1 16,0-3 1-16,6 2-2 0,0-2-3 0,-6-1-3 0,14-1 0 16,-8-2 3-16,7 1 5 0,0-4 10 0,0 0 11 0,1-4 11 15,5 0 11-15,-6-3 15 0,6 0 11 0,-5-4 7 16,-2 0 3-16,1-4-4 0,1 4-4 0,-2-7-5 0,2 3-7 16,-8-7-12-16,7 4-8 0,-6-4-8 0,-1-4-4 0,1 4-2 15,-7-3-2-15,6-1 2 0,-6 4 1 0,0-3 3 0,0 2 2 16,0-3 1-16,-6 4 5 0,6 4 1 0,0-3 1 15,-7 2-5-15,7 4-7 0,0-3-9 0,0 3-9 0,-6 4-9 16,6-3-15-16,0 3-10 0,0 3-8 0,0-3-7 0,0 8-4 16,-7-1-2-16,7 7 0 0,0 1 0 0,0 3 6 15,-7 8-2-15,7-1 0 0,-6 1-4 0,0 4 2 0,-1-1 3 16,7 4 3-16,-7 0 0 0,1-4 0 0,0 4 2 0,-1 1-1 16,7-5 6-16,-7 0-3 0,1 0-4 0,6-3-1 15,-7 0 0-15,7-4-2 0,0-4 0 0,0 0 1 0,0 0 1 16,0-2 0-16,0-6 1 0,7 1 1 0,-7-4-1 15,0 0 5-15,6 1 0 0,-6-5-1 0,7 2 2 0,0-1 1 16,5-4 1-16,-5-4-1 0,12-1 1 0,-5-2-5 16,11 0-23-16,-5-4-30 0,13-4-33 0,-7-3-40 0,13 0-101 0,-1-4-128 15,2-3-144-15,5-9-197 0,8 1-109 0,-8-7-54 16,1 0-17-16,-1-4 13 0</inkml:trace>
  <inkml:trace contextRef="#ctx0" brushRef="#br0" timeOffset="-78196.14">8955 10378 495 0,'-6'4'571'15,"-8"0"-140"-15,14-4-162 0,-6 3-99 0,6-3-55 0,-7 0-29 16,7 4-10-16,0-4-4 0,0 0 1 0,7 0 3 16,-1 0-1-16,0 0-5 0,8-4-11 0,-2 4-13 0,8 0-8 15,-1-3-8-15,1 3-8 0,6-4-5 0,-6 0-5 0,5 1-6 16,2 3-14-16,-1-8-35 0,0 4-44 0,0 1-50 0,1-1-55 15,-2-3-90-15,-5 0-177 0,0 3-99 16,-8 1-44-16</inkml:trace>
  <inkml:trace contextRef="#ctx0" brushRef="#br0" timeOffset="-77956.14">9065 10518 262 0,'-19'11'528'0,"5"-4"-135"0,2 0-150 0,-2 0-86 15,2-3-40-15,5 3-18 0,7-7-3 0,-6 4 0 0,6 0 1 16,0-4 1-16,6 0-5 0,1 0-12 0,-1 0-15 0,8 0-19 15,4 0-14-15,9-4-14 0,-7 0-34 0,12-3-45 0,1 3-51 16,-1-7-66-16,1 4-115 0,-1-7-154 0,7-1-90 31,-7 4-49-31</inkml:trace>
  <inkml:trace contextRef="#ctx0" brushRef="#br0" timeOffset="-77732.14">9723 10074 315 0,'0'0'515'0,"-7"0"-136"0,7 0-135 0,0-3-84 0,-6 3-47 15,6 0-26-15,0 3-14 0,0-3-9 0,0 0-10 16,-6 4-7-16,6 0-12 0,0-4-8 0,0 7-9 0,6-3-1 16,-6 3 3-16,0 0 8 0,0 1 12 0,0-1 12 0,0 4 12 15,0-4 9-15,6 0 8 0,-6 1 4 0,0-1 4 16,0 0-1-16,0 2-2 0,0-3-5 0,0 2-6 0,-6-1-9 16,6-3-8-16,0 3-10 0,0-4-10 0,0 5-10 0,0-1-7 15,-6-4-7-15,6 5-23 0,0-1-50 0,0 1-60 16,0-1-57-16,6-3-64 0,-6-1-102 0,6 1-190 0,1-4-94 15,0 0-36-15</inkml:trace>
  <inkml:trace contextRef="#ctx0" brushRef="#br0" timeOffset="-77284.08">9918 9910 79 0,'0'0'292'0,"0"0"-171"15,7 0-215-15,-7-4-155 0</inkml:trace>
  <inkml:trace contextRef="#ctx0" brushRef="#br0" timeOffset="-76996.26">10042 10060 95 0,'0'0'505'0,"0"0"-111"0,0 0-141 16,0 0-98-16,0 0-59 0,6 0-32 0,2 0-16 0,-2-4-10 16,0 4-3-16,7 0-2 0,1-4-2 0,-2 4-5 15,8-3-6-15,-1 0-4 0,1 3-5 0,0-6-5 0,-1 6-1 0,1-3-2 16,0 3 2-16,-2-3-2 0,9 3 0 0,-7-3 0 16,-2 3 1-16,-4-5-1 0,5 2-1 15,1 3-1-15,-8-4 0 0,8 0 0 0,-6 1-1 16,5-1-2-16,-6 4-8 0,0-3-15 0,0-1-18 0,0 0-24 0,0 1-33 0,-6-1-41 15,-1 0-69-15,1-3-131 0,-1 3-86 0,0-3-42 16</inkml:trace>
  <inkml:trace contextRef="#ctx0" brushRef="#br0" timeOffset="-76740.73">10348 9913 181 0,'-6'-3'467'0,"0"3"-100"15,-2 0-112-15,2-4-72 0,0 4-40 0,0 0-19 0,-1 0-10 16,0 0-5-16,7 0-4 0,-6 0-10 0,6 4-10 0,-7-4-15 16,7 0-16-16,0 3-12 0,-6-3-12 0,6 8-11 15,0-5-7-15,0 4-3 0,0 4 3 0,6 0-2 0,-6 0 3 16,7 4-1-16,-7 0-1 0,6 3 1 0,-6 1-3 16,7-1 0-16,0 0-5 0,-1 4 0 0,0-4 0 0,0 4-1 15,2 0-1-15,-2-4 0 0,7 5-1 0,-7-5-12 0,1 0-25 16,6 0-26-16,-1 1-29 0,-4-5-32 0,4 1-36 15,8-4-62-15,-7 0-107 0,0-3-128 0,0-4-59 0,0-2-20 32</inkml:trace>
  <inkml:trace contextRef="#ctx0" brushRef="#br0" timeOffset="-76308.72">10551 9840 293 0,'-14'-19'492'0,"14"1"-139"0,-6 4-126 0,6-1-73 16,-7 4-36-16,7 4-19 0,0-1-10 0,0 0-9 0,0 1-11 15,0 4-13-15,0-1-14 0,0 4-13 0,7 0-9 16,-7 4-11-16,6-1-4 0,0 4-3 0,2-3-1 0,-2 8-1 16,0-5 0-16,7 8 0 0,-6-1 0 0,-1 1 0 0,7 3 0 15,-7 0-1-15,2 1-1 0,-2-1 2 0,7 4 0 0,-6 0 0 16,-1 0 0-16,1 0 1 0,5 0 0 0,-5-4 0 15,0 5 1-15,-1-2-1 0,0-2 0 0,1-1-1 0,0 0 1 16,-1-3-1-16,-6-1 1 0,7-3 0 0,-7 0-1 0,0-3 2 16,0-1 1-16,6 1 16 0,-6-5 33 0,0-3 52 15,0 4 53-15,0-4 41 0,0 0 27 0,0-4 16 0,-6 1 8 16,-1-5-9-16,7 1-27 0,-6-4-47 0,-1-4-48 0,0 0-36 16,7 1-23-16,-6-8-13 0,6 4-10 0,0-4-5 15,0-1-6-15,0 2-5 0,6-1-3 0,-6 0-6 0,7 0-2 16,6-4-3-16,-6 3 0 0,5 2-2 0,2-1 4 0,-2 0-5 15,2 4-2-15,-1-4-3 0,6 7-7 0,0 1-10 0,1-2-12 16,0 2-20-16,-1 7-42 0,1-4-53 0,0 8-63 16,-8-5-56-16,1 4-45 0,1 4-42 0,-2 0-43 0,2 0-48 15,-8 4-77-15,0-1-67 16,1 5-2-16</inkml:trace>
  <inkml:trace contextRef="#ctx0" brushRef="#br0" timeOffset="-76016.57">9716 10510 311 0,'-25'11'445'0,"-1"0"-143"0,6-4-114 16,7 1-69-16,0-5-37 0,0 5-21 0,7-5-8 15,6-3-2-15,0 4 3 0,0-4 4 0,12 0 2 0,2 0-1 16,5-4 0-16,1-3-5 0,6 0-5 0,6-1-4 0,1-2-9 15,6-1-8-15,0 0-6 0,0-4-2 0,0 4-2 16,6-8 2-16,-5 5 3 0,5-1 1 0,1-3 3 0,-1 3 0 31,8 1 0-31,-8-5-3 0,1 5-1 0,-1-1-3 0,-6-4-4 0,7 5-3 0,-1-4-3 0,-5 3-3 0,-1 0-4 32,0 4 1-32,-7-4-3 0,1 5-16 0,-7-1-27 0,-6 0-34 15,-1 4-39-15,1-1-51 0,-8 2-90 0,-5 1-166 0,0 1-96 16,-1 1-39-16</inkml:trace>
  <inkml:trace contextRef="#ctx0" brushRef="#br0" timeOffset="-75653.11">10121 10474 474 0,'-14'0'528'0,"14"-4"-151"0,-6 4-146 0,6-4-92 0,0 0-52 16,0 4-29-16,6-4-18 0,8 4-8 0,-8-3-9 0,7 3-7 15,7 3-5-15,-8-3-4 0,8 4-4 0,0 4-3 16,-7 0-1-16,-1 2 0 0,8-2 0 0,-14 6 1 0,1-3-3 16,0 4-1-16,-1 3 1 0,-6-3-1 0,0 7 3 15,-6-5-2-15,-1 6 3 0,-6-1 2 0,-7 4 3 0,1-4 3 16,-1 3 8-16,-6 1 10 0,0-4 9 0,1 0 9 0,-1-4 8 16,-1 1 11-16,-5-1 18 0,6-4 23 0,-1-3 32 0,9 0 33 15,-9-2 25-15,7-3 14 0,8-2 5 0,-8 0-3 16,7 0-14-16,6-4-19 0,1 3-37 0,-1-3-37 0,1 0-30 15,6-3-21-15,0 3-16 0,0-4-6 0,6 0-7 0,1 0-6 16,-1-2-3-16,8-3-6 0,5 6-3 0,0-5-2 0,8 1-2 16,-7 0-5-16,12-1 2 0,-7 5-3 0,9-5-2 15,-2 1-5-15,1 0-4 0,-1 3-6 0,1-3 2 0,-1 0-15 16,-5-1-19-16,5 1-20 0,-6 3-30 0,-1-3-36 0,2 3-41 16,-7-3-38-16,-2 3-44 0,2 1-19 0,-6-1-17 15,-1 1-13-15,-7-2-7 0,0 2-13 0,1 0-30 0,-7-2-70 16,0 5-50-16</inkml:trace>
  <inkml:trace contextRef="#ctx0" brushRef="#br0" timeOffset="-75349.1">9026 11679 389 0,'-6'7'588'0,"0"-3"-93"0,-2-1-167 16,16-3-113-16,-8 0-69 0,12-3-39 0,2-1-20 0,5-3-2 16,1 0-1-16,6-4-1 0,6-1-2 0,1-2-8 15,6-1-12-15,6 0-11 0,1-3-10 0,-1 0-14 0,7 0-9 16,1-4-4-16,-1 0-3 0,0 0-3 0,0-1-4 0,0-2-31 31,-6 3-43-31,-8 0-52 0,2 4-56 0,-7 0-70 16,-14 3-86-16,0-1-148 0,-6 6-82 0,-6 3-28 0</inkml:trace>
  <inkml:trace contextRef="#ctx0" brushRef="#br0" timeOffset="-75109.08">9163 11701 672 0,'-13'14'730'0,"0"-6"-18"0,6 3-196 0,7-4-157 15,0-4-128-15,7 1-90 0,0-4-48 0,12 0-23 0,7-4-10 16,0-3-8-16,6-4-5 0,1-3-5 0,13-1-8 16,-1-3-13-16,1-4-10 0,6 0-25 0,0-4-44 0,7-3-57 15,-7 0-65-15,0-4-67 0,0 0-85 0,0 0-169 0,-6-4-120 16,-7 4-64-16,-6 0-9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1T10:20:55.383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14647 10507 55 0,'0'-4'423'0,"0"4"-121"0,-7 0-119 16,7 0-66-16,0-4-35 0,0 4-13 0,0 0-4 0,0 0 4 0,0-3 5 16,0 3 6-16,0 0 2 0,0-4 4 0,0 4 3 15,0 0 4-15,0-4 5 0,0 4 3 0,0 0 3 0,0 0-1 16,-6 0-4-16,6 0-7 0,0 0-10 0,0 0-15 0,0 0-15 16,6 0-12-16,-6 0-12 0,0 0-8 0,7 4 2 15,0-4 7-15,-1 0 14 0,6 0 22 0,2 0 18 0,5 0 15 16,1-4 14-16,6 4 8 0,0-3 4 0,7-1-5 15,-1-3-10-15,1 3-19 0,6-4-14 0,-7 4-11 0,8-3-15 16,-1 4-9-16,0-5-10 0,7 1-7 0,-8 0-5 0,1 0-3 31,7-1-4-31,-7 1-5 0,6 0 0 0,-5-1-1 0,-1 1 0 0,0 0 0 0,-1-1 0 0,2 1 0 0,-7 0 1 32,-7 0 3-32,-1 3-1 0,-5 0-1 0,-6 1 0 0,-2-2-1 15,1 3 0-15,-6 2-1 0,0 0-1 0,-1-4 0 0,-6 4-2 16,0 0 2-16,0 0-1 0,6 0 0 0,-6 0-1 0,0 0-2 15,-6 0 1-15,6 0-6 0,0 0-10 0,-6 0-34 0,-1 0-66 16,0 4-85-16,1-4-86 0,-7 0-107 0,7 0-173 16,-14 0-112-16,6 0-64 0,2 2-13 0</inkml:trace>
  <inkml:trace contextRef="#ctx0" brushRef="#br0" timeOffset="589.29">15259 10496 183 0,'0'-4'352'0,"0"0"-95"16,0 4-87-16,0-3-58 0,0 3-33 0,0-4-16 0,0 1-7 0,0-1 0 0,0 0 2 16,-7 4 3-16,7-4-1 0,0 4 1 0,0-4-1 0,0 4-1 15,0-4-1-15,-6 4-1 0,6-3 3 0,0 3-1 16,-6 0-1-16,6 0-3 0,-7 0-3 0,0 0-1 0,1 3-1 15,-1-3 2-15,1 4 0 0,0 0 5 0,-8 0 9 0,8 0 12 16,-8 3 21-16,8-3 19 0,-7-1 18 0,7 5 14 16,-7-5 7-16,0 5 3 0,7-2-3 0,-8 2-12 0,1 0-18 15,0-1-18-15,0 4-21 0,1-4-19 0,-2 8-19 0,8-4-12 16,-8 0-10-16,8 3-7 0,0 1-1 0,-1 4-5 0,1-5 1 16,6 4-2-16,0 1 0 0,-7-1 1 0,7 0-1 15,7 5 3-15,-7-2-2 0,0-2 0 0,6 6-1 0,1-3 2 16,-1 0 2-16,0 4 3 0,1 0-1 0,0-5 1 15,-1 5-1-15,8-4-1 0,-2 4-2 0,1-5-2 0,0 1-2 16,0-3-2-16,7 3 2 0,-1-4-1 0,1 4 1 0,0-4 3 16,6-3 3-16,-1 3-2 0,1-2 0 0,7-2-1 15,-7-3-3-15,6-1 0 0,1 2-3 0,-1-5-3 0,1 1-1 16,7-5-1-16,-8 4 2 0,1-7-4 0,6 0-2 0,-7 0-8 16,7-3-16-16,-7-1-33 0,8 1-111 0,-7-5-129 15,6 1-183-15,-1-5-172 0,2-5-125 0,-1-1-61 0,0-5-17 16</inkml:trace>
  <inkml:trace contextRef="#ctx0" brushRef="#br0" timeOffset="2011.46">17812 10324 217 0,'0'0'187'16,"0"0"-43"-16,0 0-38 0,0 0-31 16,0 0-20-16,0 0-15 0,0 0-10 15,0 0-4-15,0 0-4 0,0 0-2 0,0 0-3 0,0 0 2 0,0 4-2 0,0-4 1 0,0 0 1 16,0 0 0-16,0 0 2 0,0 0 0 0,0 0 1 16,0 0 0-16,0 0 0 0,0 2 1 0,0-2 0 0,0 0 0 15,0 5 0 1,-7-5 0-16,7 0 4 0,0 3 0 0,-6-3 3 0,6 4 3 0,-6 0-2 0,6-4 3 0,-7 3 2 15,0 1 1-15,1 3-1 0,0-4-2 0,-1 1-1 0,0 4-1 16,1-5-2-16,6 5-2 0,-13-1-1 0,7-3-3 0,-2 3 1 16,2 0-1-16,0-3 5 0,0 4-3 0,-1-2 0 0,-6 2 3 31,6-1 1-31,-5 0 1 0,4 0 0 0,-4 1 2 0,6 0-4 16,-8-1 6-16,1 0 5 0,0 4-1 0,0-3 1 0,1 3 1 0,-8 0-1 0,6-4-2 0,1 4-3 0,-6-4-1 15,6 4-3-15,0 0-1 0,0-4 1 0,0 1 3 16,0-1 3-16,-6 3 6 0,5-1 8 0,1-6 6 15,-7 5 9 1,8-1 12-16,-8 0 5 0,7-3 4 0,-7 0-1 0,-6 3 0 0,7-4-4 0,-7 1-2 0,6 0-7 0,-6-1-9 16,0 1-4-16,7 0-3 0,-7-4 2 0,0 0 5 0,6 3 2 15,1-3-1-15,-1 0-3 0,1-3-4 0,-1 3-5 16,0 0-5-16,8-4-8 0,-2 0-6 16,-5 1-7-16,13 3-7 15,-8-4-4-15,8-3 0 0,-7 3 0 0,6-3 5 0,1 3 0 16,-1-3-4-16,7 0-2 0,0-1 0 0,-6-4 1 15,6 6 0-15,6-2-1 0,-6-3-8 0,0 4 1 0,7-4-1 16,-1 0 0-16,1 0 0 0,-1 0-2 0,7 4-3 0,-7-5-1 16,8 6 0-16,-1-5-1 0,-7 3 2 0,8-2-1 0,-2 2-1 15,8-4 0-15,-7 5 0 0,7-4 0 0,-1 4 7 16,-6-3-4-16,7-2-2 0,-1 5 2 0,1 0 1 0,-8-4 1 16,8 7 0-16,0-3 0 0,-1-1-5 0,-5 4 2 0,-2 1 3 15,8-1-3-15,-7 1 3 0,0-1-1 0,0 4-2 16,0 0-1-16,6 4-2 0,-5-1 0 0,-8 1-1 0,13 3 0 15,-5 1 1-15,-2 3-3 0,8 0 2 0,-7 0 1 16,1 0 2-16,5 3-1 0,0-3 1 0,-6 3 1 0,7 2-5 16,0-2 1-16,-8 1 1 0,8 3 1 0,-1-3-1 0,1-1 0 15,6 1 0-15,-7 0-1 0,1-1 2 0,0 0 0 16,-1 2 0-16,1-1 0 0,6-4 0 0,-7 3 0 0,7-3 0 16,0-4 0-16,1 1 0 0,-1-1 1 0,6 0 0 0,-5-7 1 15,5 0-1-15,1 0-1 0,-1 0 1 0,-6-3 1 0,7-1-1 16,-7-3 2-16,0-1-2 0,-1 1-1 0,-5 0 0 15,0 3-2-15,-7-3-2 0,-1 0-8 0,-4 3-12 0,-2-3-23 16,-6 3-64-16,0-3-92 0,0 3-90 0,-6-3-93 0,-2 2-114 16,-4-2-174-16,5 4-85 0,-6-1-28 0</inkml:trace>
  <inkml:trace contextRef="#ctx0" brushRef="#br0" timeOffset="4194.68">19036 10144 14 0,'0'-4'364'0,"-6"0"-84"0,6 4-91 0,0-3-63 0,-6-1-35 15,6 0-19-15,-8 4-7 0,8-3-2 0,0-1-3 16,-6 4 0-16,6 0 0 0,0 0 3 0,-6 0 2 0,6-3 2 16,0-1 6-16,-6 4 6 0,6-4 8 0,0 1 9 0,0 3 12 15,-7 0 1-15,7-4 3 0,0 0 6 0,0 4 5 0,0 0 1 16,0-3-1-16,0 3-2 0,0 0-9 0,0 0 0 15,0 0-5-15,0 0-8 0,0 0-15 0,7 0-13 0,-7 0-12 16,0 0-9-16,0 0-8 0,0 0-8 0,0 0-9 16,0 3-4-16,6-3 0 0,-6 8 6 0,6-5 11 0,0 5 9 15,-6 2 9-15,8 1 3 0,-2 4 6 0,0 3 1 16,8 5-1-16,-8-5-6 0,7 7-12 0,-7 1-8 0,8 0-9 16,-2-1-4-16,2 5-5 0,-1-1-4 0,0 0-3 0,6 4-4 15,-5-4-3-15,5 5 0 0,0-1-2 0,0 3 0 0,1-3-2 16,0 4 1-16,-1-4 1 0,1 0-2 0,0-4 0 15,-1 1-1-15,1-1 1 0,-8-4-1 0,2 1 1 0,-1-4-1 16,0 0 0-16,0 0 3 0,-7-7 2 0,8 3 1 0,-8-8 0 16,0 5 2-16,1-7 2 0,0-1 6 0,-1 0 9 15,-6-2 14-15,6-2 17 0,-6 0 19 0,7-3 15 0,-1-3 8 16,-6-5 4-16,7 1-1 0,0-8-4 0,-1-3-11 0,0-4-15 16,8-3-16-16,-8-5-12 0,7 1-5 0,-7-8-4 0,8 1-3 15,-2-1-2-15,2-3 0 0,-2 0-3 0,2-5-3 16,-1 5-4-16,-1 0-1 0,-4 3-2 15,4-3 0-15,1 3-3 0,-6 1-1 0,-1 3 2 0,7-1 2 0,-6 5 3 16,0 0-1-16,-7 7 0 0,6-3 0 0,0 6-1 0,-6 1 0 16,0-1-1-16,0 5-2 0,0 3-3 0,0 0-4 0,0 4-1 15,0-1-2-15,0 1-4 0,0 3-2 0,0 1-3 16,0 3-5-16,0-4-12 0,0 4-17 0,0 0-33 0,0 0-38 16,-6 4-41-16,6 3-46 0,-6-3-93 0,-1 3-119 0,7 0-109 15,0-3-150-15,0 0-130 0,0 3-68 0,0-7-11 16,0 0 15-16</inkml:trace>
  <inkml:trace contextRef="#ctx0" brushRef="#br0" timeOffset="5591.31">20072 9297 163 0,'-6'-3'404'0,"6"-1"-115"0,0 1-107 16,0 3-64-16,0-4-32 0,-7 0-13 0,7 1-4 15,0 3 2-15,0-4 4 0,0 4 3 0,-7-4 1 0,7 1 5 16,0 3 7-16,0-4 7 0,-6 4 7 0,6-4 14 0,-6 4 16 15,6-3 20-15,-8 3 13 0,8-4 5 0,-6 4 1 16,0 0-9-16,-7 0-9 0,6 0-14 0,-6 4-17 0,1-1-20 16,-2 1-18-16,2 3-13 0,-2 1-10 0,-5 3-8 0,5-4-5 15,-4 4-4-15,4 0-4 0,-5 1-7 0,5-2-4 0,2 1-4 16,-2 4-5-16,2-4-3 0,5 0-4 0,-6-1-5 16,6 1-2-16,7 4 1 0,-6-4-4 0,6 4-1 0,0 0-2 15,0 0-1-15,6-1 2 0,1-3-1 0,-1 3 1 0,1-3-4 16,0 0 2-16,5-3-1 0,2-1 4 0,-2 0-2 15,2-3 2-15,-1 0 0 0,-1-1 0 0,2-3 1 0,-2 0 1 16,8 0 0-16,-7-3 0 0,1-5 2 0,-2 1 2 16,2 0-1-16,-2-4 3 0,1-4 3 0,1 4 2 0,-2-4 4 15,-6 1 4-15,2-1 2 0,-2-3 3 0,0 3 8 0,-6 0 8 16,7 1 6-16,-7-1 4 0,0 1 3 0,0-1-1 0,0 4 1 16,0 0 2-16,0 1-4 0,0-2-3 0,0 1-4 15,-7 3 3-15,7 1-5 0,0 4-1 0,0-1-5 0,0 0-5 16,0 1-7-16,0-1-8 15,0 4-8-15,0 0-10 0,0 0-5 0,0 0-3 0,0 0-3 0,0 4 1 0,0-1-2 16,0 5 2-16,0-1 2 0,0 4-1 0,-6 3 2 0,6 1-1 16,0 0 0-16,-6 3 0 0,6 4 1 0,-8 0 0 0,8 0 8 15,-6 5-1 1,0-2-2-16,6 0 0 0,-6 4 0 0,6-3 2 0,-7-1-3 0,7 5 0 0,0-5-9 0,-7 1 3 16,7-4-1-16,0 4 3 0,0-5 0 0,0-1 0 0,0 1 1 15,7-7-1-15,-7 2 0 0,0-2-1 0,7-3 3 0,-1-4-2 16,-6 1 2-16,12-4 0 0,-4-1 2 0,4-3 1 15,-5 0 1-15,13-3 3 0,-8-5-1 0,8 1 1 0,0-1-1 16,-1-3-1-16,1-3-1 0,6 2-1 0,-7-2-1 0,1 0 0 16,0-1 1-16,-1 3 2 0,-6-2 6 0,0-1 4 15,0 4 5-15,-6 1 3 0,5-1 5 0,-5 3 0 0,-7 5 1 16,7-5-1-16,-7 5-5 0,6-1-6 0,-6 0-15 0,0 4-28 16,-6 0-45-16,6 0-43 0,-7 0-48 0,0 4-104 0,1 0-118 15,-7-1-110-15,6 5-139 0,1-1-152 0,-7 0-65 16,7 4-11-16,-1-4 14 0</inkml:trace>
  <inkml:trace contextRef="#ctx0" brushRef="#br0" timeOffset="7087.63">22137 8854 131 0,'-7'0'412'0,"7"-3"-110"0,-7 3-109 0,7 0-68 16,-6 0-36-16,6 0-19 0,-6 0-9 0,6 0-2 0,-7 0-5 16,7 3-3-16,0-3-9 0,0 0-9 0,0 4-9 0,-6-1-7 15,6 1-4-15,0 0-2 0,0 7 4 0,6-3 8 16,-6 2 12-16,0 5 11 0,7-4 12 0,-7 7 16 0,6-3 16 15,0 3 15-15,1 0 16 0,0 4 11 0,-1-3 12 0,0 3 22 16,1-4 19-16,0 8 5 0,6-4-2 0,-7 0-7 0,0 3-9 16,1-2-11-16,0 2-21 0,-1 4-29 0,8-3-30 15,-8 3-17-15,7 4-12 0,-7 0-3 0,8 4-5 0,-2 3-6 16,8 1-3-16,-7-1 0 0,7 4 2 0,-8-1-1 0,8 5 4 16,0 0-2-16,-1 4 0 0,1-1 0 0,0 3 0 15,5 2 0-15,-12 2 2 0,6 0 3 0,1 5-2 16,0-1 2-16,-1 4 1 0,-5 0 3 0,-2 0 0 0,8 3 3 15,-7 1 0-15,0 0 0 0,0 0 0 0,1-1-1 0,-2 4 2 0,1 0 1 16,-6 1 0-16,6-1-1 0,-7 0-2 0,8 0-6 16,-2 1-5-16,-6-1-6 0,8 4-9 0,-1-4-4 0,-1 4-6 15,2 0-3-15,-8 0-3 0,8 0-2 0,-2 4-3 0,1-4 2 16,-6 0-1-16,6 0-1 0,0-4 1 0,0 4-2 16,0 0-1-16,0-4 1 0,0 0-2 0,1-3-2 15,-2 0 0-15,-6-1 2 0,8 0-2 0,-1 1 3 0,-7-4 1 16,0 4-1-16,8-1 2 0,-8 1 1 0,0 0 2 0,2 0-2 15,-2-5 2-15,0 4-3 0,1-2 0 0,-1-2-1 0,-6 2 0 16,7-5-1-16,0 0-3 0,-7-3-1 0,6-4 0 16,0 0 1-16,-6-8-4 0,6 1-4 0,-6 0-4 0,8-8-2 15,-2-3-2-15,0-1 0 0,1-7-2 0,0-3-4 0,-1-4-1 16,-6-4 1-16,7-6 1 0,-1-1 0 0,-6-1-3 0,6-6-7 16,1 0-14-16,-7-4-24 0,7-8-27 0,-7 1-34 15,6-7-90-15,0-5-120 0,1-6-137 0,-7-1-222 0,7-7-99 16,-7-7-43-16,6-1-21 0</inkml:trace>
  <inkml:trace contextRef="#ctx0" brushRef="#br0" timeOffset="9172.08">24090 9693 128 0,'0'-3'244'0,"6"-1"-53"0,-6 4-45 0,0-4-36 0,0 1-23 16,0 3-14-16,0 0-7 0,0-4-5 0,0 4-2 0,0 0-5 16,0 0-4-16,0-4-2 0,0 4 0 0,0 0 0 0,0 0 0 15,0-3 6-15,0 3 6 0,0 0 10 0,0 0 9 16,0 0 11-16,0 0 14 0,0 0 15 0,0 0 15 0,0 0 19 16,0 0 21-16,0-5 16 0,-6 5 14 0,6 0 5 0,0 0-6 15,0-3-8-15,0 3-19 16,0-3-23-16,0-1-24 0,0 0-24 0,0 4-23 0,-6-4-19 0,6 1-14 0,0-1-9 15,-6 4-2 1,6-3-4-16,-7-1-7 0,0 4-5 0,1-3-5 0,-1 3 0 0,1 0-5 0,0-4-2 0,-2 4-3 0,2 4 0 16,-6-4-4-16,4 3 0 0,-4 1 2 0,-1-1-2 15,6 4 2-15,-6-3 0 16,1 4-1-16,-2-2 0 0,8 6 0 0,-7-5 1 0,-1 4-2 0,2 1 0 0,5-2 2 0,0 5-1 16,-5-5 0-16,5 6 1 0,0-2 0 0,1 1 2 0,6 3 0 31,-7 0 0-31,7 1 0 0,-6 3 2 0,6-4 0 0,0 4-1 0,0 0 1 0,0 0-1 0,6 0 0 0,-6 0 1 15,7 0-2 1,-1 0 0-16,-6 4 1 0,7-4 0 0,6 0-3 0,-7 3-1 0,1-3 0 0,0 5-2 0,5-6-1 16,-5 1 0-16,6 0-1 0,-6 3-1 0,5-3 1 0,2 0 0 15,-8 4-1-15,7-4-1 0,-6 0 2 0,-1 0-2 0,1 0 2 32,-1 0 0-32,0-4-1 0,2 4 1 0,-8 0 0 0,0-3-1 15,0-1 1-15,0 4 1 0,0-8 0 0,-8 5 1 16,-4-1 0-16,5-3 1 0,1 0 2 0,-8-1 1 0,2-3 2 15,-8 0 3-15,7 0 2 0,-7-4 2 0,1 1 4 0,0-5 2 16,-1 1 1-16,7 0 1 0,-7-1-1 0,0-3-1 16,8-3-3-16,-1 3-2 0,0-4-4 0,0 0-8 0,-1 1-17 15,2-5-22-15,5 1-27 0,1 0-43 0,-1-8-96 0,0 4-105 16,7-7-107-16,0 0-145 0,0-2-144 0,7-1-81 16,0 3-35-16,-1-1 11 0</inkml:trace>
  <inkml:trace contextRef="#ctx0" brushRef="#br0" timeOffset="9570.93">23524 10210 276 0,'-6'0'513'16,"6"0"-110"-16,-8 0-114 0,8 0-72 0,-6 0-38 0,6 0-18 16,0 0-14-16,0 0-8 0,6 0-7 0,2 0-12 0,-2 0-5 15,7 0 1-15,0-4 2 0,0 4-2 0,7 0 2 16,-1 0 3-16,7-3 4 0,0 3 0 0,0-4-5 0,7 1-14 15,-7-1-19-15,6 0-17 0,1-3-8 0,-1 4-9 0,-5-2-6 16,5-2 0-16,-6 3-9 0,7-3-1 0,-14 3-3 16,7-3 1-16,-6 3-4 0,0-3-2 0,-1 3-1 0,-6 0-5 15,0 1 1-15,-1 3-4 0,-4-4-1 0,-2 1-1 0,0 3-3 16,1-4-1-16,-7 4-4 0,6 0-2 0,-6 0-3 0,7-4-13 16,-7 4-5-16,0 0-18 0,0 0-48 0,7 0-83 15,-7 0-94-15,6 0-97 0,0-3-133 0,8 3-167 0,-2-4-102 16,2 0-42-16,5 4 16 0</inkml:trace>
  <inkml:trace contextRef="#ctx0" brushRef="#br0" timeOffset="9921.34">24716 10184 280 0,'0'0'490'0,"-7"4"-143"16,7 0-130-16,0-4-80 0,0 4-45 0,0-1-24 0,0-3-6 16,0 4 0-16,7-4 8 15,-1 3 5-15,1 1 6 0,-1-4 5 0,8 3 2 0,-2-3 3 0,8 0 3 0,-1 0 5 16,1 0 5-16,0 0 9 0,-1-3 11 0,1-1 8 0,-1 1 4 31,0 3-1-31,1-4-6 0,-7-3-11 0,7 7-14 0,-1-4-19 16,-6 0-22-16,0 1-18 0,-7 3-15 0,8-3-11 15,-8-2-9-15,8 5-7 0,-8-4-3 0,0 4-15 0,1-3-35 16,-7 3-59-16,6 0-72 0,-6-4-73 0,0 0-82 0,0 4-114 16,0-3-162-16,0 3-74 0,-6 0-12 0</inkml:trace>
  <inkml:trace contextRef="#ctx0" brushRef="#br0" timeOffset="10144.94">24676 10448 190 0,'-6'3'513'0,"6"1"-129"0,-6-1-141 0,6 1-88 16,6-4-51-16,-6 4-29 0,6-4-12 0,8-4-6 0,-1 4-3 16,6-4-2-16,0 1-5 0,8-4-7 0,-1-1-6 15,0 1-5-15,0-3-3 0,0 2 3 0,7-3 0 0,-7 4 3 16,-1-1 2-16,1 1 7 0,-6 0 5 0,-7-1 7 0,7 1 1 15,-14 3-2-15,8 1 3 0,-8-1-3 0,0 4-3 0,1-3-8 16,-7 3-8-16,0 0-15 0,6-4-21 0,-6 4-31 16,-6 0-44-16,6 4-55 0,-7-4-77 0,1 0-140 0,0 0-130 15,-2 0-77-15,-4 3-38 0</inkml:trace>
  <inkml:trace contextRef="#ctx0" brushRef="#br0" timeOffset="11385.15">25465 10305 396 0,'-7'-4'448'0,"7"1"-109"16,0 3-99-16,0-4-51 0,0 0-21 0,-7 4-5 0,7-3 1 15,0 3 4-15,0 0-4 0,0 0-11 0,0-4-20 0,0 4-23 16,0 0-27-16,0 0-29 0,0 4-23 0,0-4-14 0,7 3-6 16,-7 1 1-16,7 3 7 0,-1 0 16 0,7 1 32 15,-6 6 26-15,-1 2 15 0,7 1 10 0,0 2 7 0,-6 3 1 16,5 0-6-16,2 3-14 0,5 2-31 0,-6 2-23 16,0-4-14-16,7 1-11 0,0-1-7 0,-7 0-1 0,6-2-4 15,-6-1-3-15,7 0-2 0,-7-4 1 0,0-3-1 16,0 0 4-16,-1-5 0 0,2 1 3 0,-8-3 8 0,1 0 10 15,-1-5 17-15,1 1 14 0,-7-4 17 0,6 0 10 0,1-4 12 16,-7-4 0-16,6 2 1 0,-6-10-2 0,0 2-3 0,0-4-6 16,0-4-10-16,0 0-5 0,0-7-6 0,-6 3-4 15,-1-7-6-15,-6 3-8 0,7-2-6 0,-13-1-6 0,5-4-6 16,-5-3-9-16,-1-1-5 0,0 1-4 0,-6-4-1 0,7 0-3 16,-7 0-6-16,6-4-3 0,1 8-2 0,-1-4-1 15,8 7 1-15,-8 1-1 0,7 3 4 0,6 0 3 0,-6 7 3 16,7 1 1-16,6 6 0 0,-7-3 0 0,7 8-2 15,7-1-2-15,-1 1-5 0,7-1-3 0,0 4-5 0,14-4-2 0,-2 0-2 16,7 4 0 0,2 0 1-16,11-3 2 0,-6 7-1 0,7-4 2 0,-1 3 0 0,1 1 0 0,-1-1 1 0,1 1 0 15,-7 4-1-15,0-1-1 0,-7 1 0 0,1-1-1 0,0 0 1 16,-14 4 0-16,8 0 0 0,-15 0-2 0,2 0 1 16,-2 0 1-16,-5 0 2 0,0 0 0 0,-7 0 1 0,6 0 0 15,-6 0 1-15,0 0 3 0,0 0-1 0,7 4-1 16,-7-4 0-16,0 0 0 0,0 0-2 0,0 0-4 0,0 0-11 15,0 0-19-15,0 0-32 0,0 0-38 0,0 0-40 0,0 0-37 16,0 4-49-16,0-4-99 0,0 0-95 0,6 3-73 16,-6 1-73-16,6-1-148 0,-6 4-61 0,8-3-27 0,-8 4 5 15</inkml:trace>
  <inkml:trace contextRef="#ctx0" brushRef="#br0" timeOffset="12023.17">25927 10169 496 0,'-6'0'501'0,"6"-3"-126"16,-7 3-95-16,7-4-45 0,0 4-7 0,-7-4 6 0,7 4 7 15,0-3 4-15,7 3 0 0,-7-4-15 0,7-3-33 0,-7 3-40 16,6-3-49-16,7 3-39 0,-7-3-23 0,8-4-11 16,-2 4-2-16,8-1 2 0,-7-3 5 0,0 4 3 0,6 0 0 15,-5-1 0-15,6 1-1 0,-8 0-3 0,1 4-7 0,1-3-6 16,5 3-4-16,-12 0-5 0,5 0-5 0,1 3-1 15,1 0-3-15,-8 0-1 0,0 3 1 0,2-3 0 0,4 3-3 16,-12 0 1-16,6 6 0 0,-6-2-1 0,0 4 2 0,0 0 1 16,-6 4 1-16,0 3-1 0,-8 4 0 0,2 3 1 0,-8 1-1 15,1 0-1-15,-1 3 0 0,0-3-2 0,1-1-1 16,-1 1-1-16,0 4 1 0,1-9 0 0,6 5 2 0,0-4 1 16,1 0 1-16,-2-1 2 0,1-1-1 0,6-6 2 0,-6 1-2 15,13-1 2-15,-6-6-3 0,0 2 0 0,6-2 0 16,-7-5 0-16,7 5 3 0,7-5 3 0,-7 1 4 0,0 0 3 15,6-4 5-15,7 0 2 0,0 0 3 0,0-4 0 0,1 0-2 16,4 1-3-16,2-5-6 0,7 1-3 0,-1 0-5 0,-1 0-2 16,1-4-3-16,7 0-1 0,-1 3-3 0,1-3 0 15,-1 1 1-15,-6-2 0 0,7 4-1 0,-7 1-2 0,0-4-1 16,1 4 3-16,-9 0-2 0,-4 4 1 0,-1-1-1 16,0 0 2-16,-6 0 4 0,-1 1 7 0,0-1 9 0,1 4 10 15,-7-4 9-15,0 4 12 0,7 0 8 0,-7 0 6 0,0-3 0 16,0 3-2-16,0 0-5 0,0 0-8 0,0 0-7 0,0 0-9 15,0 0-10-15,0 0-6 0,0 0-6 0,0 0-6 0,0 0-3 16,0 0-4-16,0-4-3 0,0 4-3 0,0 0-5 16,0 0-14-16,0 4-25 0,0-4-35 0,-7 0-37 0,7 3-56 15,0-3-113-15,0 0-123 0,0 0-147 0,0-3-194 0,0 3-94 16,0-4-31-16,0 0-2 0</inkml:trace>
  <inkml:trace contextRef="#ctx0" brushRef="#br0" timeOffset="13697.25">26897 9990 43 0,'0'-4'456'0,"0"-3"-94"0,0 3-121 0,-6 1-81 16,6-1-42-16,0 0-19 0,0 1-10 0,0-1-5 0,0 4-5 15,0-4-5-15,6 4-9 0,-6-3-10 0,7 3-13 0,-7 0-12 16,7 0-8-16,-1 3-4 0,0 1 1 16,1 3 4-16,0 4 11 0,-1 0 8 0,0 0 6 0,1 7 5 0,-1-2 6 15,1 5 3-15,-7 1 6 0,7 0 3 0,-7 4 4 0,0-1 2 16,6 1 7-16,-6 0 6 0,0 0 2 0,0-5 3 0,0 1 3 16,0 0 4-16,0-4 6 0,0 2 3 0,0-6-3 15,0-3-2-15,0 3 3 0,0-6-4 0,0 3-4 0,0-4-6 16,0-3-9-16,0-1 0 0,0-3-2 0,-6 4-2 0,6-4 0 15,0-4-5-15,0 1-5 0,0-5-5 0,-7 1-6 16,7-4-8-16,0-4-10 0,0 1-7 0,7 0-4 0,-7-6-5 16,6 2-3-16,-6 0-6 0,6 0-4 0,2-1-3 15,-2 1-1-15,0 0-1 0,0 0-3 0,1 3-2 0,0 0 1 16,-1-3-3-16,7 7 1 0,-7-4-1 0,2 4-2 0,-2 0-2 16,0 4-1-16,0 0 0 0,2-1-3 0,-8 1 2 15,6 7-1-15,0-4 0 0,-6 1-2 0,7 6 2 0,-1 1 1 16,1 0 0-16,0 3 2 0,-1 0-1 0,7 4 1 0,-6 4 1 15,-1 0 1-15,7-1 0 0,-7 4-1 0,1 1 1 0,6-1-1 16,-7 4 0-16,2 0 1 0,-2 0-1 0,0 0 0 16,0 0 1-16,1 0 0 0,0-3 0 15,-7 2 0-15,6-2 0 0,-6-1 0 0,0-3 1 0,0 0-1 0,0-1-1 0,0 0-1 16,0-3-3-16,0 1-7 0,0-5-14 0,0 0-19 16,0 1-21-16,-6-5-37 0,6 1-88 0,0-4-103 0,0 0-103 15,6 0-128-15,-6-7-173 0,0 3-84 0,7-3-34 0,-1-4 2 16</inkml:trace>
  <inkml:trace contextRef="#ctx0" brushRef="#br0" timeOffset="14650.92">27555 10023 320 0,'0'-4'342'0,"0"4"-98"0,-6 0-78 16,6-4-48-16,0 4-21 0,0 0-11 0,0-3-1 0,0 3-1 15,0 0-1-15,0-4-4 0,0 4-5 0,0 0-4 0,6 0-3 16,-6-3 1-16,7 3 5 0,5 0 4 0,2-4 5 0,-1 4 2 16,0-4 3-16,6 4 2 0,1-3-2 0,0-1-1 15,5 0-7-15,-5 1-7 0,6-1-7 0,-7 0-2 16,7-3-1-16,-6 3-1 0,6 1-1 0,-7-1 0 0,1-3 3 15,0-1 6-15,-1 5 12 0,-5-1 9 0,-2 0 9 0,2 1 4 16,-8-4 4-16,7 7 0 0,-7-8-2 0,-6 8-6 0,7-3-13 16,0 3-11-16,-7 0-12 0,0-4-11 0,0 4-8 15,0 0-7-15,0 0-7 0,0 0-6 0,0 0-6 0,-7 4-7 16,7-4-3-16,-7 0-3 0,1 3-2 0,-1 5-3 0,1-1-2 16,-7 4 0-16,0 0 1 0,0 7 1 0,-7 0-1 15,8 1 1-15,-8 2-1 0,0 2 1 0,-6 2 1 0,7-3-1 16,-1 4-1-16,0-1 0 0,1 1 2 0,-1 0 1 0,1-4 0 15,6 3 0-15,0-3-1 0,0 0-1 0,0-4 0 0,-1 2 0 16,8-2-1-16,0-4-2 0,0-3 1 0,6 0 1 16,-7-4-1-16,7 1 3 0,-7-1 1 0,7-3 2 0,0-1 4 15,7-3 1-15,-7 0 5 0,0 0 1 0,7-3 3 0,-1-1-1 16,0-3 2-16,0-4-4 0,8 0 0 0,-8-1-2 16,8-2 0-16,-1 0-2 0,-1-2-1 0,2-2-2 0,-2 0-1 15,2 0 0-15,-1-1-2 0,-1-2-1 0,-5 2-2 16,6-3-1-16,1 4-1 0,-2-4-2 0,1 3 1 0,0 5 1 15,-6-4 1-15,-1 3-1 0,8 4 1 0,-14 0 0 0,6 1 2 16,-6 1-3-16,6 3 3 0,-6 1 0 0,0 2 4 16,7-1-1-16,-7 4-2 0,0 0 0 0,-7 0-1 0,7 4 3 15,0 4-4-15,0-2 0 0,-6 6-3 0,6 2 1 0,-6 1 0 16,6 0 0-16,0 3 0 0,0 0 1 0,0 0 1 0,0 1-1 16,0-1 0-16,0 1-1 0,0 3 1 0,6-1-1 15,-6-2-1-15,0 3 0 0,6-4-1 0,-6 5 1 0,7-5 1 16,0-1-2-16,-7-2-2 0,6 4 0 0,0-5 2 0,-6 1 1 15,7-1 0-15,-7 1-2 0,0-4 5 0,6 1-6 16,1-2-6-16,-7-2-8 0,7-1-12 0,-1-3-14 0,-6-1-16 16,0 0-40-16,6-3-91 0,1-3-88 0,0 0-89 0,-1-5-108 15,7-3-174-15,0 1-87 0,0-6-51 0,1 5 6 16</inkml:trace>
  <inkml:trace contextRef="#ctx0" brushRef="#br0" timeOffset="15270.91">28474 9760 376 0,'0'0'595'0,"-7"0"-76"16,7 0-185-16,0 0-130 0,0 3-85 0,0 1-47 0,7 3-23 15,-7 4-11-15,6-1-5 0,1 6-2 0,-1-2 0 0,0 1-6 16,8 3-4-16,-8 0-5 0,0 0-4 0,8 1-3 0,-8-1-3 16,1 4 3-16,-1-3-3 0,1-1 0 0,-7 0 5 15,7-3 13-15,-7-1 16 0,0 1 25 0,0 0 29 0,0-4 31 16,0 0 29-16,-7 0 19 0,0 0 10 0,1-4-4 0,-1 0-6 16,1 4-24-16,-8-3-24 0,8-1-30 0,-7 4-25 15,0-4-20-15,7 2-12 0,-7-3-10 0,-1 2-10 0,8-1 2 16,-8 0-7-16,2 0-5 0,6 5-2 0,-8-6-2 0,1 6-2 15,7-1-1-15,0 0-2 0,-8 0 0 0,8 3 1 16,0-3-1-16,-1 0 0 0,0 5 1 0,1-6 2 0,6 5-1 16,-7-5 1-16,7 2-1 0,0-1-1 0,0-4 1 0,7 0 0 15,-7 4-2-15,6-3 0 0,1-4 1 0,0-1 0 0,-1 4 11 16,0-7-6-16,8 0-1 0,-2 0-2 0,1 0 1 16,1-7-2-16,-2 0 0 0,2-1 0 0,-2 1-9 0,2-4 6 15,-1 0 0-15,-1 0 0 0,2-4 3 0,-8 1 0 16,0-4-1-16,1 2 0 0,6-2 1 0,-13 0-10 0,7 0 8 15,-7 3 6-15,6-3 2 0,-6 3 5 0,0 1 6 0,0 3 3 16,0-1 3-16,0 1 12 0,-6 0-1 0,6 4-2 0,-7 0-1 16,7 3-3-16,-6 0-3 0,6 1-4 0,0-1-4 0,-7 1-4 15,7 3-4-15,0 0-3 0,0 0-2 0,0 3-2 16,-7 1-3-16,7-1 0 0,0 5-1 0,0 3 1 0,0 0-1 16,0 0 0-16,0 4-2 0,0 0 2 0,0-1 1 15,0 4 0-15,0-3 10 0,0 3-6 0,7 0-1 0,-7 1-1 16,7-5-1-16,-7 4 0 0,6 1-1 0,1-5-2 0,-1 1-10 15,1 0 5-15,0-4-2 0,-1 4-2 0,6-8-1 16,-4 4-5-16,4-4-7 0,1 0-8 0,-6-3-8 0,6-4-13 16,-1 0-17-16,8 0-33 0,-6-4-44 0,-1 1-59 0,-1-5-57 15,2 1-52-15,-8-3-52 0,7-2-63 0,-6-2-98 16,6-5-102-16,-7 4-29 0,7-2 16 0</inkml:trace>
  <inkml:trace contextRef="#ctx0" brushRef="#br0" timeOffset="15669.43">28663 9386 621 0,'-8'-11'660'0,"8"0"-84"15,-6 3-149-15,6 1-106 0,0 0-54 0,6-1-37 0,-6 5-23 16,8-6-21-16,4 6-21 0,2 0-36 0,-1 3-37 0,6-3-31 16,0 3-24-16,-5 3-17 0,5 0-9 0,1 0-3 0,-8 6-3 15,2 2-1-15,-1 0 1 0,0 3-4 0,-7 1 1 16,-6 3 1-16,0 4 0 0,-6 0 0 0,-1 0 4 0,1 4-3 16,-7-5 2-16,-1 5 2 0,2-4 1 0,-2 0 1 0,8-4 4 15,-7 1 3-15,0-1 1 0,6-3 3 0,1-5 2 16,0 2 1-16,6-1 1 0,-7-4 1 0,7 0 0 0,0 1-4 15,0-5 0-15,0 1 4 0,7 0 1 0,-1-1 2 0,0-3 0 16,8 0-1-16,5 0-2 0,-6-3 0 0,14-1-4 16,-2 0-4-16,1-2-6 0,7-6-4 0,-1 5-7 0,8-8-16 15,-1 4-26-15,0-4-96 0,-1-2-123 0,2 1-168 16,-1-2-196-16,-7 0-131 0,7 3-74 0,-13-3-24 0</inkml:trace>
  <inkml:trace contextRef="#ctx0" brushRef="#br0" timeOffset="16498.32">29456 9740 84 0,'0'-3'440'15,"-6"-1"-98"-15,6-3-112 0,0 3-70 0,0 4-31 16,0-3-10-16,0-1 0 0,0 4 4 0,0-4 5 0,0 4-5 15,0 0-9-15,0 0-10 0,0 0-12 0,0 0-13 0,0 0-12 16,0 0-2-16,0 0 14 0,6 4 24 0,2 0 21 0,-2 3 16 16,0 0 18-16,1 4 7 0,0 1 4 0,6-1-5 15,-7 3-18-15,8 5-27 0,-8-1-21 0,6 4-20 0,-5 0-20 16,6 3-12-16,0 5-10 0,-7-1-8 0,8 0-5 0,-2 4-7 16,2-1-3-16,-8 6-3 0,7-5-4 0,1 0-4 15,-2 1 0-15,2-6 1 0,-8 5-2 0,7-7 2 0,0-1 0 16,-6-3 0-16,5-4-3 0,2 1 5 0,-8-5 2 0,0-2 6 15,1-5 12-15,0-3 19 0,-7 3 21 0,6-7 21 0,1 0 23 16,-1-4 10-16,0-7 8 0,8 0 2 0,-8-3 2 16,8-9-4-16,-8-2-9 0,7-1-11 0,0-3-12 0,-7-8-6 15,7 5-3-15,-7-9 2 0,2 5-8 0,-2-5-10 0,7-3-7 16,-6 4-7-16,-1-4-4 0,0-1-6 0,1 6-6 16,-1-5-9-16,1 0-4 0,0 3-6 0,-7 5-4 0,6-1-5 15,-6 8-4-15,0-1-1 0,0 5-2 0,6 7-5 0,-6-1-12 16,0 4-21-16,0 5-39 0,0 2-48 0,0 1-51 0,0 4-47 31,7 3-61-31,0 0-116 0,-1 7-113 0,7 4-132 16,0-1-162-16,6 5-71 0,1 7-11 0,0-3 5 0</inkml:trace>
  <inkml:trace contextRef="#ctx0" brushRef="#br0" timeOffset="17056.12">30324 10312 473 0,'-8'-7'420'0,"8"3"-131"0,-6 4-95 16,0-3-53-16,6 3-25 0,-7 0-12 0,1 0-5 0,-1 0-7 16,7 0-7-16,-7 3-12 0,-5 1-17 0,6 3-15 0,-2-3-10 15,-4 4-5-15,5 3 0 0,-6 0 4 0,0-4 3 16,7 3 4-16,-8 5 4 0,8-4 0 0,-7 4-1 0,6-4-1 16,1 3-4-16,6 1-7 0,-7-1-2 0,1 2-4 15,6-2-4-15,-7 1-3 0,7-5-2 0,7 6-1 0,-7-6-3 16,0 5-3-16,6-4-1 0,-6 0-1 0,7 0-1 0,-7-4 0 15,6 4-1-15,1-4 0 0,0-2 2 0,-1-2 2 0,0 5 1 16,1-8 5-16,0 0 11 0,-1 0 14 0,7-8 15 16,-7 5 24-16,1-9 20 0,6 5 22 0,-7-8 22 0,2 5 11 15,4-5 1-15,-6 4-8 0,-6-4-10 0,7-4-19 0,-7 5-18 16,0 0-20-16,7-1-21 0,-7 0-13 0,0 0-8 16,-7 1-4-16,7-1-3 0,0 4-6 0,0 4-2 0,0-4-2 15,-7 4-3-15,7-1-3 0,0 4 0 0,0 1-3 0,0-1-3 16,0 1 0-16,0 3-3 0,0 0-1 0,0 0-2 15,0 0-2-15,0 3-3 0,0 1 1 0,7 3-1 0,-7 1 2 16,7-1-1-16,-1 0 1 0,1 4 1 0,-1 0 2 16,0 1-2-16,8-2 0 0,-8 1-3 0,0 3-2 0,8-2-6 15,-1-1-10-15,-7 0-28 0,8-4-49 0,-2 4-76 0,-6-3-79 16,8-1-73-16,-1-3-82 0,-7-4-110 0,8 0-151 16,-8 0-63-16,6-4 2 0</inkml:trace>
  <inkml:trace contextRef="#ctx0" brushRef="#br0" timeOffset="17359.84">30551 10290 159 0,'0'-7'529'0,"-6"0"-92"0,6-1-128 0,0 1-84 16,-6 3-50-16,6 1-30 0,0-1-18 0,0 4-10 0,0 0-16 16,0 0-16-16,0 4-21 0,0-1-24 0,6 5-20 0,-6-1-10 15,6 4-5-15,-6 0-3 0,6 3 4 0,1 2-2 16,0-2-2-16,-1 4-1 15,1 1 0-15,-1-5 0 0,0 5 0 0,2-4 1 0,-2 2-1 0,0-2-1 0,0 0-1 32,2-4 0-32,-2 0 1 0,7 0 0 0,-7-4 4 0,1-4 17 15,0 5 33-15,-1-8 46 0,0 4 44 0,0-8 26 0,2 4 21 16,-2-3 13-16,7-5 6 0,-6 1-8 0,6-4-27 0,-7 0-41 16,0 0-34-16,1-1-22 0,-7 2-15 0,7-5-11 0,-7 1 0 15,0 3-8-15,0 0-4 0,0 0-6 0,0 0-7 16,0-1-5-16,0 2-6 0,-7 3-6 0,7-1-16 0,0-2-12 15,0 6-21-15,0-4-34 0,0 4-90 0,0-3-108 0,0 3-115 16,7-3-157-16,-7 0-148 0,6 3-92 0,7 0-39 16,-6 1 7-16</inkml:trace>
  <inkml:trace contextRef="#ctx0" brushRef="#br0" timeOffset="17757.12">30910 10228 358 0,'-8'0'465'0,"-4"3"-157"0,5 1-129 0,1 0-79 16,-7 3-44-16,6-3-23 0,7 3-13 0,-6 4-6 0,0-3-2 16,6 3-3-16,-8-4-2 0,8 4-2 0,8-4-3 0,-8 0 0 15,0 2-1-15,0-7 0 0,6 6 1 0,-6-8 3 0,6 4 7 16,-6 0 10-16,7-1 15 0,-7-3 16 0,0 0 20 15,6 0 17-15,-6 0 18 0,7-3 19 0,-1 3 12 0,1-4 9 16,-1 4 3-16,-6-4-2 0,6 4-7 0,2 0-11 16,-2-3-17-16,7 3-18 0,-7 3-22 0,7-3-15 0,-6 4-17 15,6 0-14-15,0-1-10 0,0 4-7 0,0-3-3 16,0 3 0-16,-7 4 3 0,1-3 3 0,6 3 7 0,-13 0 13 16,6 0 13-16,-6 3 15 0,-6-3 13 0,6 3 11 0,-6 2 4 15,-8-2 1-15,2 1-5 0,-8 3-10 0,1-3-13 0,-8 3-15 16,1-3-14-16,0-1-11 0,0 5-8 0,7-4-7 15,-7-4-12-15,6 3-27 0,1-3-77 0,5-4-97 0,2 1-109 16,5-8-145-16,7 3-170 0,0-6-99 0,13-1-54 0,0-3-10 16</inkml:trace>
  <inkml:trace contextRef="#ctx0" brushRef="#br0" timeOffset="17868.34">31313 10301 133 0,'7'-7'782'0,"-1"0"21"0,-6-4-4 0,6 7-199 0,-6-3-180 15,8 3-150-15,-8-3-99 0,6 3-58 0,-6 0-41 0,6 4-52 16,-6-3-105-16,0-1-121 0,0 4-141 0,0 0-228 0,0-4-125 16,-6 4-72-16,6 4-41 0</inkml:trace>
  <inkml:trace contextRef="#ctx0" brushRef="#br0" timeOffset="18807.87">23563 12075 395 0,'-7'-4'313'0,"1"4"-102"0,-1-4-72 0,1 4-40 16,6-3-21-16,-7 3-6 0,1 0 0 0,6 0 5 0,-6 0 1 15,6-4 3-15,-8 4 1 0,8 0 2 0,0 0 1 0,0 0-3 16,0 0-2-16,0 0-2 0,0 0-1 0,0 0 1 16,0 0 3-16,8 0 12 0,-8 0 15 0,6 0 24 0,0 0 26 15,7 0 18-15,-6 0 11 0,12 0 5 0,-5-4-3 16,5 4-15-16,7-3-21 0,0-1-29 0,6-1-29 0,-5-1-23 16,12 2-19-16,-7-4-16 0,8-2-10 0,-1 3-6 0,-1-5-2 15,1 5-5-15,1-4-3 0,-1 0-2 0,-7 4-4 16,1-5 0-16,-1 6 0 0,1-2 0 0,-13 1-1 0,6 0-1 15,-13 3-1-15,7 1-1 0,-14-1 1 0,0 0 1 0,0 4 2 16,2-3-4-16,-2 3 3 0,-6 0 2 0,0 0-1 16,0 0 1-16,0 0-4 0,0 0 1 0,-6 0-3 0,-2 0 4 15,8 3-3 1,-6-3-8-16,0 4-12 0,0 0-23 0,-8-1-48 0,8-3-75 0,-1 4-81 0,1-1-76 0,-1 1-81 0,7-4-115 31,-7 0-155-31,1 4-67 0,0-1 3 0</inkml:trace>
  <inkml:trace contextRef="#ctx0" brushRef="#br0" timeOffset="18998.42">24019 12056 102 0,'0'0'358'15,"0"-3"-112"-15,0 3-104 0,0-4-65 0,6 4-39 0,-6-5-18 16,0 5-16-16,0-3-11 0,0 3-13 0,0 0-8 0,6 0-11 16,-6 0-10-16,0 0-11 0,0 0-14 0,0 0-22 0,0 0-26 15,0 3-33-15,-6-3-42 0</inkml:trace>
  <inkml:trace contextRef="#ctx0" brushRef="#br0" timeOffset="19348">24058 12049 137 0,'0'-5'238'0,"0"2"-41"0,6 0-42 0,-6-1-38 0,0 0-24 16,0 0-11-16,-6 1-5 0,6-1-4 0,0 1 3 16,0 3 1-16,-7-4 2 0,7 1 5 0,0 3 5 0,-6-4 5 15,6 4 8-15,-6-4 9 0,6 4 5 0,0 0 2 0,-8-4 4 16,8 4 0-16,-6 0-3 0,6 0-8 0,-6 0-5 16,6 4-7-16,-6 0 2 0,-2 3 0 0,2 0-2 0,-7 4 0 15,7 0 7-15,-8 4 10 0,8 4 2 0,-6-1 0 0,-2 0-7 16,1 4-9-16,7 0-8 0,-8 3-7 0,2 5-14 15,5-4-16-15,0 7-9 0,-5-1-9 0,5 2-4 0,0-2-6 16,1 5-2-16,-1-4-5 0,1 0-2 0,0 0-5 16,6 0-2-16,0 0-1 0,0-4-2 0,0 1 2 0,0-5-2 15,6 1 0-15,0-4-3 0,1 0-1 0,-1-4 3 0,1-3 0 16,6 0 4-16,0-1 1 0,0-3 1 0,0-3 3 16,0-1 4-16,6-3 1 0,1-1-3 0,0-3-1 0,-1 0-5 15,1-3-2-15,6-1-3 0,-7 0-3 0,7-3-7 0,-6-4-10 16,6 4-15-16,-7-4-27 0,1-1-83 0,0-3-112 0,-1 1-117 15,1-4-167-15,0 0-145 0,-1-1-103 0,1 1-44 16,-8 0-1-16</inkml:trace>
  <inkml:trace contextRef="#ctx0" brushRef="#br0" timeOffset="19650.36">24559 12371 392 0,'-6'-4'511'0,"6"4"-156"0,0 0-132 0,0 0-75 0,0 0-39 16,0 0-17-16,0 0-4 0,6 0 5 0,7 0 10 0,-6 0 12 15,6 0 8-15,0 0 9 0,7 0 14 0,-1-3 17 0,1 3 9 16,-1 0 6-16,1-4-1 0,6 1-11 0,-6-1-12 15,5 1-15-15,-5-1-24 0,6-4-26 0,-6 2-21 0,-1-3-17 16,1 6-16-16,-1-5-9 0,-6 5-7 0,-7-1-7 0,8 4-4 16,-14-4-6-16,6 1-13 0,1 3-31 0,-7 0-66 0,0 0-90 15,0 0-90-15,-7-4-102 0,1 4-133 0,-1-3-145 16,-6 3-71-16,0 3-16 0</inkml:trace>
  <inkml:trace contextRef="#ctx0" brushRef="#br0" timeOffset="19855.76">24559 12616 475 0,'0'5'431'0,"7"2"-137"0,-1-7-76 0,7 4-32 0,1-4-1 16,-2 0 13-16,8 0 17 0,-1-4 17 0,1 0 13 0,6 1 3 16,0-6-8-16,1 6-20 0,-2-4-25 0,1-1-29 0,0 1-28 15,-6 0-26-15,-1 4-33 0,1-5-26 0,-7 4-20 0,0 1-13 16,0 0-20-16,-6-2-53 0,-1 5-90 0,1-3-102 15,-1 3-134-15,-6-4-219 0,0 4-116 0,0 0-67 0,-6-4-24 16</inkml:trace>
  <inkml:trace contextRef="#ctx0" brushRef="#br0" timeOffset="20381.32">26031 11990 90 0,'-6'0'488'0,"-1"-3"-126"0,7 3-126 16,0-4-77-16,-6 4-34 0,6-4-11 0,-7 1 2 0,7 3 9 15,0-4 13-15,0 4 16 0,0 0 15 0,0-4 19 16,0 4 11-16,-7 0 4 0,7 0-3 0,0 4-12 0,0-4-16 16,0 4-18-16,0-1-19 0,0 1-20 0,0 7-15 0,-6 0-12 15,12 0-7-15,-6 7-2 0,0 4-4 0,0 4-4 16,0-1-2-16,0 5-7 0,0 3-12 0,0 4-3 0,0-5-3 16,7 5-2-16,0 3-3 0,-1-3-2 0,1 0-5 0,-1-5-11 15,0 5 6-15,2-4-5 0,4-3-3 0,-6-1-1 0,2-3-1 16,4-1-3-16,-5-3-2 0,-1 0 2 0,1-4-2 15,0-3-3-15,-1 0-2 0,-6-4-5 0,6-1-6 0,-6-2-16 16,7-1-16-16,-7-3-27 0,0-4-59 0,0 0-120 0,-7-4-112 16,7-3-127-16,0-8-193 0,0 4-83 0,0-3-51 15,0-1-18-15</inkml:trace>
  <inkml:trace contextRef="#ctx0" brushRef="#br0" timeOffset="20699.97">25477 13023 532 0,'-6'4'551'0,"0"3"-169"16,6 0-104-16,6-2-43 0,-6 2-5 0,6-4 6 0,8 1 10 16,5 0 12-16,1-4 5 0,0 4-9 0,12-4-30 0,1 0-40 15,-1 0-45-15,7-4-38 0,0 0-25 0,7-3-18 16,-1 0-9-16,1-1-5 0,6-3-3 0,0 3-5 0,0-6-5 15,1 3 1-15,-2 0-2 0,8-4 0 0,-7 4-2 0,1-3 3 16,-2-1-2-16,2 4 4 0,-15 0 0 0,1-4-1 16,-6 8 0-16,-7-4-2 0,0 4 2 0,-6-1-2 0,-7 5-2 15,0-5-5-15,-7 5-3 0,7 3-2 0,-13-4-3 0,6 4-3 16,-6-4-6-16,0 4-11 0,0 0-19 0,0 4-21 0,-6-4-27 16,0 4-50-16,-7-1-99 0,0 5-101 0,6-5-105 15,-5 5-148-15,-8-1-137 0,7 4-74 0,0 5-28 16,-7-2 19-16</inkml:trace>
  <inkml:trace contextRef="#ctx0" brushRef="#br0" timeOffset="21302.92">26090 13312 431 0,'0'-3'400'0,"0"-1"-125"0,-7 4-85 0,7-3-45 15,0-1-19-15,0 4-2 0,0-3 8 0,0 3 14 0,-6-4 18 16,6 4 16-16,0-4 12 0,0 4 5 0,-6 0 2 0,-2 0-2 16,8 4-6-16,-6 0-12 0,-6-1-18 0,4 1-23 15,2 3-22-15,0 0-20 0,-7 5-16 0,6 2-15 0,0-3-9 16,-5 4-8-16,6 3-7 0,-2-3-4 0,2 3-2 0,-7 4-1 15,6-4-3-15,1 3 1 0,-1 2-3 0,7 3-2 16,-6 3-4-16,0-3-3 0,6 3-2 0,-7-3-2 0,7 7-3 16,0-4-4-16,0 0-1 0,0 0 0 0,0 1-1 0,0-1 0 15,7 1 0-15,-7-1-1 0,6 0 0 0,0 1 1 16,1-5 0-16,-1 4-1 0,1 1-3 0,0-2-1 0,-1 3-1 16,0-2-1-16,8 0 1 0,-8 0-1 0,0 0 2 15,1 1-1-15,0-4 2 0,-1 3-1 0,-6-4 2 0,0 6 0 16,0-10-1-16,0 5 0 0,-6-8-1 0,-1 4 1 0,0-4-1 15,1-3 4-15,-6-1 0 0,-2-2-1 0,1-1 1 0,-7-1-2 16,8-2-3-16,-8-1 0 0,0 0 1 0,1-3-1 16,-1 0 0-16,0-1 0 0,1 1 0 0,0-4 3 0,0 0-6 15,5 0-11-15,-5-4-16 0,6 1-22 0,0-5-46 0,-1 1-89 16,2-4-98-16,5-7-98 0,0-1-124 0,1-3-175 16,0 0-78-16,-1-3-35 0,7-5 11 0</inkml:trace>
  <inkml:trace contextRef="#ctx0" brushRef="#br0" timeOffset="21557.66">25542 13884 432 0,'0'-7'653'0,"8"3"-33"0,-2 0-175 0,0-2-115 16,7 1-67-16,0-2-46 0,6 4-31 0,1-5-14 0,7 1-6 15,5 0-10-15,1-1-22 0,-1-3-30 0,7 4-28 0,1-4-23 16,5 0-14-16,1 1-9 0,-1-6-4 0,1 5-3 15,-1-3 0-15,1 3-1 0,-1-4 0 0,-6 0 2 0,1 4 1 16,-1 4-1-16,-7-4-1 0,-5 4 0 0,-1 0-1 16,-7-1 1-16,-6 5 2 0,0 3 1 0,-7-4 2 0,0 0 0 15,-6 4 3-15,8 0-2 0,-8 0 1 0,0-3-4 0,-8 3-5 16,8 0-7-16,-12 3-11 0,6-3-10 0,-1 0-28 16,-6 4-67-16,0 0-111 0,-1-4-122 0,2 3-178 0,-1 1-162 15,0-4-95-15,0 0-56 0,7 0-10 0</inkml:trace>
  <inkml:trace contextRef="#ctx0" brushRef="#br0" timeOffset="22239.24">27451 12675 50 0,'-7'0'446'0,"-5"-3"-106"0,12 3-118 0,-8 0-71 0,8-4-36 15,-6 4-12-15,6 0-5 0,0 0 0 0,0 0 1 0,0 0-5 16,6 0-6-16,2 0-4 0,4-4-6 0,2 4-6 16,-1-3 0-16,-1-1-4 0,8 4 2 0,0-4 3 0,-1 4 2 15,1-3 2-15,6 3 3 0,-7-4 0 0,1 4 3 0,0-4 9 16,6 1 10-16,-7 3 10 0,1-4 8 0,-1 1 5 16,1-1 1-16,-1 4-2 0,-6-4-8 0,1 1-11 15,-2 3-18-15,1-5-21 0,-6 5-16 0,-1-4-14 0,1 4-12 16,-7 0-10-16,6 0-6 0,-6 0-2 0,0-3-6 0,6 3-6 15,-6 0-19-15,0 0-36 0,0 0-59 0,0 3-67 0,-6-3-64 16,6 4-58-16,-13 1-61 0,7-2-65 0,-7 1-83 16,0 3-93-16,-7 0-21 0</inkml:trace>
  <inkml:trace contextRef="#ctx0" brushRef="#br0" timeOffset="22461.74">27529 12862 18 0,'-6'7'439'0,"12"-3"-102"0,-6 3-115 16,7-3-64-16,-1 0-34 0,7-4-14 0,0 0-5 0,7 0-1 15,-1 0-6-15,1-4-7 0,6-3-6 0,7 3-8 16,-1-3-3-16,-6-1-2 0,7 1 8 0,-1 0 13 0,7-1 22 16,-13 1 28-16,7-4 27 0,-7 4 20 0,0 0 13 0,-7-1 4 15,1 1-7-15,0 0-11 0,-8 3-21 0,-5 0-29 0,6 1-27 16,-6 3-28-16,-7-4-21 0,6-1-13 0,-6 5-10 16,0 0-10-16,0-3-7 0,0 0-9 0,-6 3-4 15,6 0-9-15,-7 0-12 0,1 0-27 0,-1 3-67 0,-6-3-98 16,7 3-97-16,-8-3-113 0,8 5-199 0,0-1-102 0,-1-4-59 15,7 3-22-15</inkml:trace>
  <inkml:trace contextRef="#ctx0" brushRef="#br0" timeOffset="23175.71">29606 11836 364 0,'-6'-7'504'0,"0"0"-160"0,0 3-127 15,-2 0-70-15,2 1-32 0,0 3-17 0,6-4-10 0,-7 4-6 16,7 4-5-16,0-4-9 0,0 3-6 0,0 5-2 0,0 3 9 16,7 0 28-16,-1 4 35 0,8 6 37 0,-8-3 26 15,6 8 18-15,2-1 5 0,-1 2-2 0,7 2-16 0,-8 4-31 16,2 0-38-16,-2 3-36 0,2 1-25 0,-1 4-15 0,-7-5-11 15,7 4-8-15,-6 0-5 0,-1 1-8 0,0-1-2 0,-6-3-4 16,0-1-3-16,7-2-2 0,-7-6-3 0,0 2-3 16,0-4-1-16,0-5-2 0,0-3 0 0,0-2-1 15,0-2 1-15,0-3-1 0,0 0-2 0,0-7-7 0,0 3-13 0,0 1-30 16,0-5-75-16,0-3-102 0,-7 0-103 0,7-3-128 16,0-5-199-16,-6 1-91 0,6 0-45 0,-6-1-7 0</inkml:trace>
  <inkml:trace contextRef="#ctx0" brushRef="#br0" timeOffset="23557.06">28643 12943 164 0,'-20'3'550'0,"7"-3"-70"0,7 4-180 15,-8-4-108-15,14 0-54 0,0 4-15 0,0-4-5 0,8-4 7 16,4 4 7-16,1-4 10 0,13-3 10 0,7 0 6 16,-1 3 2-16,14-3-8 0,7-5-4 0,-2 6 1 0,14-2-1 15,7-3-1-15,12 0-9 0,1 0-10 0,6 0-19 0,14-4-11 16,-1 1-17-16,14-4-15 0,-1 3-14 0,7-3-11 16,12-5-10-16,-6 5-11 0,7-4-3 0,0 0-10 0,-7 0-5 15,1 0 0-15,-8 1-2 0,1-6-3 0,-7 6 3 16,-6-5 2-16,0 1-1 0,-14-1 2 0,7 0 1 0,-13 4-1 15,-6-4 2-15,-7 5 2 0,-6-5 1 0,0 4 0 0,-14 4 1 16,-5-5 1-16,-8 5-2 0,1 0 0 0,-14 0-2 0,-5 3-2 16,-8 0 0-16,0 4-2 0,-12 1-4 0,-7-1-11 15,-7 0-13-15,-6 3-22 0,-12 1-61 0,-9 3-95 0,-11 0-91 16,-7 4-91-16,-7 4-104 0,-6 0-152 0,0-1-93 0,0 4-43 16,-6 4 24-16</inkml:trace>
  <inkml:trace contextRef="#ctx0" brushRef="#br0" timeOffset="24588.53">28375 13759 176 0,'0'-3'479'0,"0"-1"-96"0,0 0-114 16,-6 1-78-16,6 3-43 0,0-4-19 0,0 4-8 16,0 0-3-16,0-3-4 0,0 3-12 0,0 0-8 0,0 0-15 0,0 3-14 15,6-3-18-15,-6 0-13 0,0 4-3 0,8 3 8 16,-2 0 23-16,0 2 21 0,1-2 15 0,6 3 13 15,-6 5 12-15,-1 0 11 0,6-1 5 0,-4 5-4 0,4-1-15 16,-5 0-19-16,0 4-14 0,6-3-13 0,-7 3-11 0,7 0-12 16,0-1-14-16,0 2-14 0,0-6-9 0,-6 5-3 0,6-3-2 15,-6-1-2-15,5-3-3 0,-6 0 0 0,2-4-3 16,-2 0 5-16,0-4 5 0,-6 0 8 0,7-3 12 0,-1 0 13 16,-6-4 14-16,0 0 9 0,7 0 6 0,-7-4 3 0,0 0-3 15,7-6-7-15,-7-2-12 0,6-2-13 0,0-1-11 16,0-3-7-16,-6-4-1 0,8 4-3 0,-8-5-2 0,0 1 0 15,0-3-2-15,0-1 0 0,0 1-1 0,0-4-1 0,0-1-5 16,0-3-2-16,-8-4-3 0,8 0-2 0,-6 5 0 0,6-9 0 16,0 5 0-16,-6-1-3 0,6-3 2 0,0 3 0 15,0 1 0-15,0-2 0 0,0 10 6 0,0-2-2 0,6 5-2 16,0 3-1-16,2 4-3 0,-2-5-2 0,0 9 0 0,8-1 2 16,-1 0-7-16,6 1 1 0,0 3 3 0,1-1 0 15,6 2 2-15,-7-1 2 0,14 0-1 0,-7 0 1 0,7 3-1 16,-1-3 5-16,8 0-1 0,-8 4-1 0,7-3 0 15,-6-2-1-15,-1 5 1 0,1 0 0 0,-7-1-12 0,0 5 1 16,-7-1 3-16,1 0 4 0,-6 1 1 0,-2-1 1 0,-6 4 0 16,1 0 0-16,0-4 11 0,-1 4-5 0,1 0-2 15,-7 0-2-15,0 0-1 0,0 0-1 0,6 0 0 0,-6 4 0 16,0-4 0-16,-6 4 0 0,6-1-3 0,0 1-9 0,0 0-15 16,0-1-17-16,0 5-19 0,0-5-31 0,0 1-70 0,-7 0-94 15,7 3-87-15,0-4-83 0,0 2-123 0,-6 1-142 16,6-2-74-16,0 3-18 0</inkml:trace>
  <inkml:trace contextRef="#ctx0" brushRef="#br0" timeOffset="24969.59">28904 13536 351 0,'-7'-3'594'0,"7"3"-69"0,7-4-175 15,-7 0-110-15,6 1-55 0,7-5-24 0,-7 5-7 0,14-8 2 16,-7 3 2-16,6 1-1 0,8-1-10 0,-7 2-16 0,5-3-26 16,1 2-20-16,-6 4-18 0,-1-4-13 0,1 3-7 15,0 0-7-15,-8 4-7 0,2 0-7 0,-2 4 1 0,-5 0-4 32,-7-1 1-32,6 8 5 0,-12 4 1 0,-1 0 3 0,1 3 1 15,-7 4 1-15,0 3-3 0,-7 1-1 0,1 3-5 0,-1 1-5 16,-6 3-2-16,7-4 0 0,-1 0-1 0,0-3 1 15,1 0 1-15,-1-1 1 0,8-3 3 0,-2 0 2 16,2-4 0-16,-2 1-2 0,8-5 0 0,-1 2-3 0,1-2-2 16,0-3-3-16,-1-4-2 0,7 1-4 0,0-1 2 0,0-3-1 15,0-4 2-15,7 3 7 0,-1 1 5 0,0-4 1 0,1 0 1 16,6-4 3-16,0 1-3 0,7-1-1 0,-1-3-2 16,1 2-7-16,0-1-4 0,-1-2-4 0,7-3-2 0,-6 4-4 15,5 0-6-15,-5-1-17 0,6 0-19 0,-6 1-42 0,-1 4-99 16,1-8-108-16,-8 3-119 0,8 2-185 0,-7-6-115 15,7 5-80-15,-8 0-30 0</inkml:trace>
  <inkml:trace contextRef="#ctx0" brushRef="#br0" timeOffset="25701.62">29568 13500 77 0,'6'-8'490'0,"-6"5"-108"0,6-6-139 0,-6 6-91 0,8-3-53 16,-8-3-27-16,6 6-13 0,0-1-9 0,0 1-6 0,-6-1-5 16,8 4-7-16,-8 0-5 0,6 0-4 0,0 0-2 15,-6 4 1-15,7 3 4 0,-7-4 5 0,6 6 6 0,-6 0 6 16,7 0 4-16,-7 2 2 0,0 0 7 0,7 0 11 0,-7 3 12 15,0 1 13-15,0-1 8 0,0 5 6 0,0-5 3 16,0 6 0-16,0-3-6 0,-7 1-11 0,7-3-16 0,0 3-15 16,-7 1-13-16,7-1-12 0,0 0-6 0,0-3-7 0,0 0-4 15,-6-4-2-15,6 3-2 0,0-3 1 0,0-3 2 0,0-1 1 16,0 0 2-16,0-3 4 0,0 3 9 0,0-7 16 16,0 4 20-16,0 0 14 0,0-4 9 15,0 0 8-15,0 0 3 0,0-4-3 0,0 0-7 0,0-3-19 0,6-4-19 16,-6 4-15-16,7-5-13 0,0-2-7 0,-7 3-6 0,6-3-2 15,0-5-2-15,0 1-3 0,2-1-1 0,-2 1-2 16,7 0-1-16,-6-1-2 0,-1 1 0 0,1 1 0 0,-1-3-1 16,7 2 2-16,-6 3-2 0,5-3 2 0,-5 4 0 0,6-1 1 15,0 0 2-15,-7 1-3 0,8 2 1 0,-8 6-2 0,0-6 1 16,2 5-3-16,-2 3-2 0,0 1 0 0,1-1-2 16,-1 0 1-16,1 4 0 0,-1 0 0 0,1 4 2 0,-7 0 1 15,6 3 0-15,0 0 0 0,-6 5 0 0,8 2 0 0,-8-3 0 16,6 7 1-16,0-3 1 0,1 3-1 0,0 4 2 15,-7-4 0-15,6 4-2 0,0 1 2 0,1-2-3 0,-7 1 0 16,6 0 0-16,1 0-1 0,-7-3 1 0,7 2-4 0,-1-2 3 16,-6-4 0-16,6 3 1 0,-6-3 0 0,7-4 2 0,0 0-1 15,-7-1 0-15,6-2 2 0,1-1 1 0,-1-3 0 16,0-1 2-16,8-3-3 0,-2 0 1 0,2-3-1 0,-1-1 1 31,-7 0-6-31,14-2-10 0,-8-2-16 0,2-3-50 0,-8 4-93 16,7-4-102-16,-6-4-122 0,-1 0-203 0,1 1-109 15,-1-4-65-15,-6-1-35 0</inkml:trace>
  <inkml:trace contextRef="#ctx0" brushRef="#br0" timeOffset="26891.86">30577 13254 56 0,'-6'0'490'16,"-8"4"-115"-16,8-4-145 0,0 7-94 0,0-3-58 15,-2 7-29-15,2 0-13 0,0 0-2 0,6 3 6 0,-7 0 4 16,7 2 8-16,0 2 8 0,0 0 16 0,7 1 11 0,-7 3 10 16,6-4 6-16,0 3 5 0,8-3 9 0,-8 2 6 0,0 2 7 15,8-8 5-15,-1 4 2 0,-7-3 1 0,0 0 2 16,8-4-3-16,-8-4-5 0,0 0-5 0,-6 2-7 0,8-6-7 16,-8 0-6-16,6 1-8 0,-6 0-8 0,0-4-7 0,0 0-9 15,-6-4-10-15,-2 4-10 0,2-4-14 0,0 1-12 16,0 3-9-16,-8-3-6 0,8-2-4 0,-14 5-3 0,7-4-1 15,1 8-3-15,-8-4 0 0,0 8 2 0,1-1 0 0,-1 0 0 16,7 4 1-16,-7 4-1 0,8-1 1 0,-8 5 1 0,7-1 0 16,6 0-1-16,-6 4-3 0,7-3 0 0,-1 3 3 15,7 0-2-15,0 0 2 0,0-1-1 0,7-2 0 0,-1 0 0 16,1-1 3-16,6-4-1 0,-6 1-2 0,5-5 1 0,8 2-2 16,-7-8-1-16,7 3 1 0,-2-7-2 0,2-4 1 15,0 1-1-15,7-5 0 0,-9-3 2 0,2 0-2 0,-7 0 0 16,7-3 2-16,-8-2-1 0,2-2-1 0,-8 4 1 0,1-4-2 31,-1 3 0-31,1-3 1 0,-7 3 1 0,0 0 0 0,-7 1 1 16,7-1 1-16,0 4 0 0,-6 0-1 0,-1 4 2 15,7-1-2-15,-6 1-1 0,0 0-2 0,6 7-1 0,-8-4 1 16,8 4-1-16,0 0 0 0,-6 0 0 0,6 4-1 0,0 3 0 16,0 0 0-16,0 4-1 0,0 0-1 0,6 0 2 15,-6 5-2-15,8-2 0 0,-8 0 3 0,6 1-1 16,0 3 0-16,1-3 0 0,6-1-1 0,-6 1 2 0,5 0 0 15,2-1 2-15,-2 2-1 0,2-6 0 0,-8 1 0 0,7 0 0 16,0-3-2-16,0-1-4 0,7 0-6 0,-7-3-9 0,-1-1-8 16,-5 1-13-16,6-4-23 0,1 0-37 0,-8 0-59 15,0-4-71-15,1 1-65 0,-1-4-61 0,-6-1-72 0,7-3-107 16,-7 0-128-16,0 0-46 0,-7 1 18 0</inkml:trace>
  <inkml:trace contextRef="#ctx0" brushRef="#br0" timeOffset="27208.8">30707 13030 195 0,'14'0'519'15,"-1"0"-113"-15,6 4-171 0,-6-4-108 0,7 4-60 0,5 4-32 16,-11-4-16-16,6 6-9 0,-8-2-4 0,8 6-2 0,-14-3-3 15,7 7 0-15,-7-3 1 0,2-1 1 0,-8 1 0 16,6 0 8-16,-6-5 5 0,0 6 9 0,0-5 10 0,0-4 10 16,0 4 12-16,-6-7 11 0,6 2 15 0,0-1 15 15,0-2 20-15,0 1 21 0,0-1 18 0,0-3 12 0,0 0 4 16,0 0-4-16,6 0-11 0,-6-3-19 0,6-1-27 0,1 1-29 16,6-5-29-16,-7 1-23 0,7 0-24 0,7-4-35 0,0 4-51 15,-1-5-59-15,1 1-57 0,0-4-56 0,5 1-64 16,-5-1-94-16,0 1-153 0,-8 3-62 0,8-4-5 0</inkml:trace>
  <inkml:trace contextRef="#ctx0" brushRef="#br0" timeOffset="27636.48">31170 13203 488 0,'-7'-3'537'0,"7"-5"-154"0,0 4-125 0,0 0-69 16,0 0-28-16,0 1-12 0,0 3-4 0,0-4 0 0,0 4-7 15,0 0-15-15,7 0-22 0,-1 0-23 0,1 4-19 16,0-1-2-16,5 1 16 0,-5 4 19 0,6 0 18 0,-7 2 13 16,7 5 11-16,1 3 5 0,-2 0-5 0,2 4-10 15,-2 4-23-15,8-1-20 0,-7 5-19 0,1-1-16 0,-2 5-10 16,8-2-9-16,-7 1-1 0,-1 0-6 0,8 0-6 0,0 4-2 15,-1-4-3-15,1-4-2 0,-7 0-4 0,6 1 1 0,1-5-5 16,-1-2 0-16,1-5 2 0,-7 0 2 0,7-3 6 16,-8-8 8-16,8 0 8 0,-6-3 8 0,5-4 14 0,-6-4 7 15,0-3 9-15,7-4 5 0,-8-4 5 0,2-6 3 16,-1-2-1-16,-7-2-5 0,7-5-9 0,-6-2-6 0,-1-5-9 16,0-4-8-16,-6 1-8 0,0 0-11 0,-6-5-7 0,0-2-6 15,-1 0-2-15,0-5-3 0,-5 5 1 0,-1-1-1 0,-1 0-3 16,-6 1 0-16,8 6-3 0,-1 6-6 0,-7 4-21 15,8 6-25-15,-2 3-27 0,2 4-36 0,-2 3-73 0,1 8-95 16,7 0-89-16,-1 7-84 0,0 0-108 0,7 3-149 0,0 4-73 16,0 8-18-16</inkml:trace>
  <inkml:trace contextRef="#ctx0" brushRef="#br0" timeOffset="28081.08">32244 13587 101 0,'-6'-3'595'0,"0"3"2"0,-8 0-190 16,8 3-164-16,-7 1-112 0,0 3-63 0,6 1-35 0,-6 4-17 15,0-2-7-15,1 5-4 0,-2-1-3 0,8 4-1 0,-7 1-1 16,6-5 0-16,1 5 0 0,6-5-1 0,0 4 0 16,0-2 1-16,6-2 0 0,-6-3 2 0,13 0 2 0,-6 0 3 15,5-4 4-15,-4-3 3 0,4 3 4 0,1-7 5 16,7 0 4-16,-7-3 5 0,0-1 2 0,0-3 3 0,0-1 2 16,0-3 0-16,0 4 2 0,0-4 4 0,-7-3 5 0,8-2 2 15,-8 2-2-15,0-1 0 0,-6-3 2 0,7 3 8 16,-7-3 12-16,-7 4 1 0,7 2-4 0,-6-2-4 0,0 3 0 15,-1 4-1-15,-6-1-4 0,7 1-7 0,-1 3-13 16,-6 4-8-16,6-4-4 0,-5 8-4 0,5 0-1 0,-6-1-5 16,7 1-3-16,-1 4-4 0,0 3-4 0,7-4-7 0,0 4 5 15,0 0 1-15,0 0 4 0,7 0 0 0,0 0 3 0,-1 0 0 16,7 0 0-16,0 0 4 0,6 0-6 0,-5-4-3 16,5 4-3-16,0-3-5 0,1-1-20 0,7 0-36 0,-9-3-53 15,9-1-62-15,-7 1-56 0,6-4-57 0,-1 0-59 0,-5-4-76 16,6 1-111-16,-6-1-66 0,5 1-11 0</inkml:trace>
  <inkml:trace contextRef="#ctx0" brushRef="#br0" timeOffset="28351.57">32622 13496 25 0,'-13'0'480'0,"-7"4"-121"0,8 3-144 0,-2-3-94 16,2 7-54-16,-1-4-27 0,-1 4-14 0,2 3-6 0,5-3-1 15,0 4 1-15,7 0-2 0,0-1 1 0,0 1 0 16,7 0 2-16,0-4 2 0,5 0 4 0,2 0 2 0,-1-4 8 16,-1 0 13-16,8-3 16 0,0 0 20 0,-1-4 22 0,1 0 22 15,0-8 24-15,-1 5 23 0,1-5 20 0,-2-2 11 0,2 2 5 16,0-6-6-16,-7 3-14 0,0-3-20 0,0 2-25 0,-7-3-27 16,1 0-26-16,-7 1-23 0,7-1-23 0,-7 1-18 0,0 3-13 15,-7-4-6-15,7 0-5 0,-13 3-9 0,7-2-16 0,-8 3-31 16,2 1-51-16,-2-1-66 0,-5 0-67 0,5 3-65 0,2-3-63 15,-1 4-68-15,-7-4-97 0,14 4-110 0,-8-1-22 0</inkml:trace>
  <inkml:trace contextRef="#ctx0" brushRef="#br0" timeOffset="28716.53">32974 13518 387 0,'-20'0'421'0,"8"0"-164"0,-8 4-115 0,0-4-67 16,7 0-34-16,1 0-18 0,-8 0-8 0,13-4-2 0,-6 4 1 15,0 0 5-15,7-4 3 0,-1 4 5 0,0-3 8 0,7 3 2 16,0-4 3 0,-6 4 0-16,12-4-3 0,-6 1-2 0,0 3-7 0,7-4-5 15,0 4-7-15,6 0-5 0,-7 0-4 0,7 4 0 0,0-1-1 16,1 1 0-16,-2 3 1 0,8 4 1 0,-1 0 6 0,1 4 5 0,-1 3 3 0,1 0 4 0,0 4 4 15,-1 4 0-15,7 0 1 0,-13-1 0 0,6 1-2 0,1 3 0 16,0 1-1-16,-1-5-1 0,-5 5 4 0,-2-5 12 0,1 1 29 16,0-1 46-16,-6-2 39 0,-1 2 34 0,0-6 22 0,-6-1 13 15,0 0 7 1,0-3-7-16,-6-1-27 0,0-2-44 0,-7-1-42 0,0-4-36 0,-6 4-25 0,-1-4-20 0,-6 0-15 0,7-3-6 16,-8 0-6-16,1-4-7 0,0 3-19 0,6-6-49 0,-6 3-89 31,7-4-94-31,5-3-102 0,-4-4-133 0,4 4-179 0,1-1-90 15,1 0-34-15</inkml:trace>
  <inkml:trace contextRef="#ctx0" brushRef="#br0" timeOffset="30254.45">32857 13382 196 0,'-7'-3'354'0,"0"3"-111"0,1 3-86 0,-7-3-55 0,0 0-27 16,6 4-12-16,-5-4-3 0,-2 4-1 0,2 3 1 0,-2-3-5 16,1-1-5-16,7 5-8 0,0-5-8 0,-2 5-4 0,2-4-5 15,0 3-3-15,6-4-4 0,-6 5-1 0,6-1-3 0,0 0-1 16,6-4-1-16,-6 6-1 0,6-6-3 0,0 3 0 0,2-1 0 15,-2 2 1-15,7-3 2 0,0 0 1 0,0-1 1 16,0 1 0-16,0-4 1 0,0 4 0 0,7-4 2 0,-1 0 1 16,-6 0-2-16,7 3 0 0,-7-3-1 0,0 0-2 0,-6 0-1 15,5 4-7-15,-6-4 1 0,2 0-2 0,-8 0-2 0,6 0 0 16,-6 0 0-16,0 0 0 0,6 0 0 0,-6 0 6 0,0 0-2 16,0 0-2-16,0 0 2 0,0 0-1 0,0 0 1 0,0 0 2 15,0 0 3-15,0 0 1 0,0-4 2 0,0 4 0 0,0 0 0 16,0-3 0-16,0 3-1 0,0 0-3 0,0 0-2 0,0 0-4 15,0 0-3-15,0 0-8 0,0 0-8 0,0 0-10 0,0 0-15 16,-6 3-12-16,6-3-18 0,0 0-22 0,0 4-27 0,-6-4-46 16,6 0-86-16,0 0-134 0,0 0-72 0</inkml:trace>
  <inkml:trace contextRef="#ctx0" brushRef="#br1" timeOffset="101062.95">24859 3300 180 0,'6'0'258'16,"-6"-4"-61"-16,0 1-50 0,0 3-30 0,0-4-15 0,7 1-11 16,-7-1-3-16,7-3-6 0,-1 3-2 0,-6 0-1 0,0 1-2 15,6 0 0-15,-6-2-2 0,7 2-4 0,-7-1-3 16,7 0-1-16,-7 1-4 0,6-1 0 0,-6 1 3 0,0-1 5 15,0 0 10-15,0 4 11 0,0 0 12 0,0-3 12 0,0 3 12 16,0 0 10-16,0 0 3 0,0-4 0 0,0 4-8 16,0 0-8-16,0 0-10 0,-6 0-10 0,-1 0-13 0,7 0-16 15,-7 0-9-15,-5 0-11 0,5 0-6 0,-6 4-4 0,6-4-5 16,-5 3-4-16,-2-3-5 0,8 4-1 0,-8 0-6 16,2-1-3-16,-1 1-5 0,0-1-3 0,-6 5-2 0,5 0-4 15,-5-2 0-15,6 5-2 0,0 0-1 0,-7-4-2 0,7 5 0 16,0 3-1-16,0-1-1 0,0 0 0 0,0 1-1 0,7 0 0 15,-8 3 1-15,8-3 0 0,-1 3 1 0,1-4 0 16,-1 6-1-16,7-2 1 0,0 0-4 0,0-3 1 16,7 3 1-16,-7-3 1 0,6-1 2 0,-6 4 1 0,7-4-2 15,-1-2 2-15,1 3 4 0,0-4-1 0,-1-4 0 0,7 1 0 16,-6 3 2-16,5-8 2 0,1 1 2 0,1-1 3 0,-8 1 2 16,7-4 2-16,0 0 3 0,7-4 0 0,-7 1 4 15,-1-1-1-15,8-3 0 0,0-4 0 0,-1 4 1 0,-5-8-4 16,5 4-2-16,0-5 1 0,-6-2 2 0,7 4-1 0,-7-4 1 15,0 0 1-15,0-1-2 0,-6-3 3 0,-1 4-3 16,7-5-3-16,-13 5-3 0,6-3 1 0,2 2 3 0,-8 1 5 16,6 4 1-16,-6 3 3 0,0 0 5 0,0 0-3 0,0 4 1 15,0-1-4-15,0 4-5 0,0-4-9 0,-6 5-6 0,6 3-6 16,0-4-4-16,0 4-4 0,0 0-2 0,0 0 0 16,0 4-1-16,0-1 0 0,0 5 1 0,0 0 1 0,0-1 3 15,0 4 3-15,0 4 0 0,0-4 2 0,0 3 0 0,0 4-1 16,6 1 0-16,0-1 0 0,-6 3 0 0,6 2-1 15,8-1 1-15,-8 4-1 0,7 0 1 0,-7 2 1 0,8-3-2 16,-2 6 2-16,2-2-1 0,-8 4-1 0,7-4 0 0,1 1-1 16,-8 2 0-16,0 1-1 0,0-3-1 0,2-1 2 0,-2 0-1 15,-6-3 1-15,0 3-2 0,0-3 0 0,0-4 2 16,0 4-1-16,-6-8 1 0,-2 0 0 0,8 1 1 0,-6-1 1 16,0-7 1-16,0 0 1 0,-1 0 3 0,0-4 1 0,1 0 3 15,-1-3 1-15,7 0 3 0,-6-4 5 0,0 0 4 31,-2 0 5-31,8-8 3 0,-6 4 4 0,0-6 2 0,0-1-1 16,6-3 0-16,-8-2-2 0,8-2-6 0,0 0-6 0,0 0-5 16,0-5-6-16,8 1-4 0,-2-3-5 0,0 3-4 15,8 0-4-15,-8 4-5 0,0-4-16 0,7 7-21 0,-6 0-25 16,0 1-26-16,5-1-25 0,-6 0-36 0,8 1-68 16,-1 3-80-16,0-4-64 0,0 4-55 0,1 0-49 0,-2 0-96 15,8 0-130-15,-7 0-53 0,-1 4 26 0</inkml:trace>
  <inkml:trace contextRef="#ctx0" brushRef="#br1" timeOffset="101458.22">25327 3473 187 0,'0'-4'520'0,"0"4"-94"16,-6 0-121-16,6 0-77 0,0 4-49 0,-6-4-30 0,6 0-23 15,0 0-15-15,0 3-18 0,0-3-18 0,0 0-20 16,0 0-19-16,0 8-15 0,0-5-10 0,0 5-5 0,0 3-1 15,0-4 1-15,0 4 4 0,0 0 8 0,0 0 10 0,0 4 12 16,6-5 9-16,-6 6 10 0,0-2 9 0,6-3 10 16,-6 4 9-16,8-1 5 0,-8 5-1 0,6-5-7 0,0 1-5 15,-6-1-6-15,7 1-7 0,-1-4-9 0,1 3-12 0,0-2-10 16,-1-1-9-16,0 0-3 0,1 0-3 0,0-4-4 16,5 0-2-16,-5 1-2 0,0-5-1 0,-1 1-3 0,7 0-3 15,-7-4-11-15,8 3-40 0,-2-6-62 0,2 3-67 0,-1-8-63 16,0 1-71-16,6-4-91 0,-5-4-172 0,-2 1-95 15,1-4-21-15</inkml:trace>
  <inkml:trace contextRef="#ctx0" brushRef="#br1" timeOffset="101616.18">25477 3316 118 0,'-6'-8'573'0,"0"0"-54"0,6 4-150 0,-7 1-118 0,7-1-72 16,0 1-48-16,0-1-31 0,7 4-16 0,-7-4-18 0,6 4-25 15,0 0-41-15,1 0-46 0,0 4-47 0,6-4-47 16,0 0-55-16,-7 4-94 0,7-1-160 0,1 1-82 0,-8 3-27 16</inkml:trace>
  <inkml:trace contextRef="#ctx0" brushRef="#br1" timeOffset="102332.03">25627 3535 343 0,'0'0'623'0,"0"0"-84"15,0 0-154-15,0 0-112 0,0 0-77 0,0 0-58 0,0 4-37 16,0-4-19-16,0 4-13 0,7-1-11 0,0 4-12 0,-1 1-11 16,1 2-6-16,-1 1-1 0,7 0 3 0,-6 4 5 0,5 0 12 15,-5 0 10-15,6 3 2 0,-6-4 4 0,6 5 1 16,-7-1-1-16,1 0-1 0,-1 0-4 0,0 1-9 0,2-1-8 15,-2 1-4-15,0-5-2 0,1 1-3 0,-1 0 0 0,1-4 4 16,-1-1 6-16,-6-2 5 0,7 4 5 0,-1-9 10 16,-6 1 5-16,6-1 8 0,-6-3 5 0,8 0 1 0,-2-3-2 15,0-1 1-15,-6 1 0 0,7-9-7 0,0 1-5 0,-1 0-8 16,0-4-8-16,1 1-6 0,-1-5-11 0,-6 1-5 16,7 0-6-16,-7 0-5 0,0-5-4 0,0 5-2 0,0-4 0 15,0 4-1-15,0-4 0 0,0 7-1 0,0 1 0 16,0-1 1-16,-7 4 1 0,7-1-1 0,0 5 0 0,0 0-3 15,0 0-1-15,-6 3-5 0,6 1-3 0,0-1-4 0,0 4-3 32,0 0-3-32,6 0-3 0,-6 0-1 0,0 0-1 15,0 0 2-15,0 4-1 0,0-1 1 0,7-3-1 0,-7 4 3 16,7 3 2-16,-7-3 1 0,6 3 2 0,0 0-2 0,1 1 2 16,0 3 1-16,-7-4 3 0,6 4 1 0,0-3 0 0,1 3 0 15,6 0 0-15,-6 0 0 0,-1-1-3 0,0-2-3 16,2 3-4-16,4-4-2 0,-6 0-1 0,1 1-1 0,0-5 2 15,-1 1 2-15,7 0 2 0,-7-4 3 0,8 3 5 0,-2-3 0 16,2-3 1-16,-1-1 2 0,0 0-2 0,0 1 0 16,0-5 0-16,6 1 0 0,-6-4-1 0,1 4 0 0,6-4 3 15,-8-4-1-15,1 4 1 0,-6 0 2 0,6 0-3 0,-7-3 2 16,0 2 0-16,2 1 0 0,-8 0 1 0,0 1-2 0,6 2 3 16,-12-2-3-16,6-2 2 0,0 5-1 0,-8 0-1 15,8-1-2-15,-6 5-2 0,0-1 0 0,6 0-3 0,-7 1 0 16,1 3-3-16,-1 0-1 0,7 0 0 0,-7 3 1 0,1 1 0 15,0 0 1-15,6 3 0 0,-6 4 0 0,-2-4 2 16,8 5 1-16,0-2-1 0,-6-2 1 0,6 2 2 0,0 1-3 16,0 0 2-16,6 1 2 0,-6 2-3 0,8-3 0 0,-8 0 2 15,6 0-3-15,0 0 1 0,0 0 2 0,8 0-2 0,-8-4 1 16,7 4 1-16,1-3 0 0,4-1-2 0,-4 0-7 16,5-3-8-16,7 4-12 0,0-5-20 0,1-3-13 0,-9 3-29 15,16-3-65-15,-15-3-80 0,7 3-77 0,-6-3-71 16,6 0-84-16,-13-2-146 0,7-2-98 0,-8-1-46 0,1 1 23 15</inkml:trace>
  <inkml:trace contextRef="#ctx0" brushRef="#br1" timeOffset="102761.37">26422 3520 367 0,'6'-3'486'0,"1"-1"-136"0,0 0-125 0,-1 4-78 15,7-3-47-15,0 3-27 0,0 3-17 0,0-3-7 0,0 4-6 16,0 3-9-16,0 1-9 0,6-1-6 0,-5 4-5 16,-8 0-6-16,7 3 0 0,0-3-1 0,-6 3 0 0,-1 2 0 15,-6-1 0-15,6-4 0 0,2 3-4 0,-8-3 4 0,0 0 2 16,6 0 8-16,-6-4 13 0,0 1 16 0,0-1 27 16,0-3 37-16,0-1 52 0,0 1 42 0,0-4 29 0,0 0 15 15,0 0 1-15,0 0-5 0,0-4-22 0,0 1-33 0,6-5-47 16,-6 1-46-16,0-4-31 0,0 0-24 0,7-3-17 15,-7-1-12-15,7 0-4 0,-1 1-2 0,1-6-3 0,-1 6 2 16,0-4-3-16,1 4 1 0,0-1-1 0,-1-3 2 16,7 7-1-16,-6 0-3 0,-1 0 0 0,-6 0-4 0,7 4 1 0,-1 3 0 15,1-3 0-15,-7 7 0 0,6-5-2 0,-6 10 0 16,7-5 1-16,-1 3-1 0,0 5 2 0,2-1-1 16,-8 4-1-16,6 3 1 0,0 1 1 0,-6 0 1 0,7 0 2 15,-1 3-2-15,-6-4 0 0,7 4 1 0,-7 1 2 0,0-4 1 16,6-1-8-16,-6 1 4 0,0-1-1 0,7 1 3 0,-7-4 4 15,6 0-2-15,-6 0-1 0,6-4-1 0,2 5 4 16,-8-9-13-16,12 5-21 0,-5-5-57 0,0 1-97 0,5 0-101 16,1-4-112-16,7-4-190 0,-7 4-114 0,0-4-75 0,0 1-31 15</inkml:trace>
  <inkml:trace contextRef="#ctx0" brushRef="#br1" timeOffset="103459.26">25327 4832 448 0,'-6'-3'400'0,"6"-2"-117"0,0 2-92 0,-6-1-54 16,6 0-25-16,0 1-10 0,0 3-4 0,0-4-2 0,-6 4-4 15,6 0-10-15,0-3-10 0,0 3-13 0,0 0-12 16,0 0-12-16,0 0-9 0,0 3-6 0,0-3-1 0,0 4 10 16,6-1 16-16,-6 5 28 0,0 3 30 0,6 0 24 15,-6 0 31-15,0 7 27 0,6-4 15 0,2 5 3 0,-8 0-10 0,6 2-21 16,0 5-25-16,1-4-24 0,-1 3-27 0,1 1-28 16,0 4-18-16,5-5-11 0,-5 4-10 0,0 1-10 0,-1-1-7 15,7 1 0-15,-6-5-3 0,-1 4-2 0,7 2-1 0,-7-3-2 16,1-3-2-16,6 1-1 0,-13 0 0 0,6-4 0 15,1-1 1-15,0-1 1 0,-7-2 0 0,6-4 1 16,-6 1 1-16,7 0 0 0,-7-5 5 0,6-2-4 0,-6-1-2 16,0 1 2-16,7-5-1 0,-7 1 0 0,0-1 2 0,0 1 1 15,0-4-1-15,0 3 2 0,0-3 0 0,6 0-1 0,-6-3 0 16,0 3-1-16,-6 0-3 0,6-4-6 0,0 1-12 16,0-1-20-16,0-3-40 0,0-1-73 0,0-3-78 0,0 1-69 15,6-1-63-15,-6-5-57 0,0 2-67 0,7-4-105 0,-7-1-86 16,0 1 1-16</inkml:trace>
  <inkml:trace contextRef="#ctx0" brushRef="#br1" timeOffset="103855.55">25289 4839 175 0,'0'-7'409'0,"0"-1"-104"0,0 1-107 0,6-4-69 0,-6 4-41 16,7 0-23-16,-7-1-14 0,13-3-7 0,-7 4-2 0,8 0-6 15,-2-4-5-15,1 3-2 0,1 0-3 0,5-2 2 16,0 2 2-16,1 1 3 0,6 0 3 0,-7 0 6 0,8 3 5 16,-1-3 1-16,6 3 4 0,-6 0-2 0,-7 1-3 15,8 3-5-15,-1 0-5 0,-6 0-7 0,-1 3-5 0,1 5-6 16,-1-1-7-16,-6 1-5 0,1 2-1 0,-2 5 0 0,1-1-1 15,-6 5 0-15,-1-4 0 0,1 2 2 0,-7 6 3 16,0-4 7-16,0-1 10 0,-7-1 16 0,1 5 17 0,-1-3 22 16,-6 3 22-16,-7-4 22 0,8 1 25 0,-14 3 17 0,6-8 10 15,-6 4-1-15,7-2-8 0,-8-6-14 0,7 5-18 16,1-8-19-16,0 1-24 0,0-1-21 0,5-3-21 0,1-1-11 16,0 1-8-16,7 0-6 0,-1-4-4 0,1 0-6 0,-1 0 2 15,0 0-1-15,7 0-2 0,-6-4-4 0,6 0-9 16,0 1-16-16,0-1-38 0,6 0-75 0,-6-3-91 0,7-4-84 15,6 4-94-15,0-4-148 0,7-1-134 0,0 1-76 16,-1 0-15-16</inkml:trace>
  <inkml:trace contextRef="#ctx0" brushRef="#br1" timeOffset="104572.28">26103 4839 59 0,'0'-4'529'0,"0"1"-80"0,-7 0-109 16,7-2-78-16,0 2-31 0,-6-1-1 0,6 4 11 0,0-4 7 15,0 4 7-15,0 0-2 0,0-3-17 0,0 3-27 0,0 0-36 16,0 0-42-16,0 0-40 0,0 0-27 0,0 0-21 15,0 0-16-15,0 0-10 0,0 3-8 0,0-3-4 0,0 4-1 16,0 0-3-16,6 4-3 0,-6-2 2 0,7 6 4 0,0-2 1 16,-1 9 4-16,7-1-1 0,-6 1 5 0,5 2 1 15,1 1 4-15,1 1 0 0,-2 2-3 0,2 5-1 0,-2-5-2 16,8 8-1-16,-1-4-4 0,-5 4-1 0,6 0-2 16,-1 0-3-16,1 0 4 0,6 4 2 0,-7-4 0 0,7-1 1 15,-6 2 1-15,6-5-8 0,-7 1 15 0,1-1-5 0,-1-4-3 16,1-3-3-16,-1 1-1 0,-6-2-1 0,1-7 3 15,-2 2 12-15,-5-5-11 0,-1 0 16 0,1-4 19 0,-1-3 28 16,1-1 35-16,-7-3 33 0,6 0 26 0,-6-3 14 0,0-1 8 16,0-7-6-16,0 0-14 0,0-8-19 0,0 1-24 0,-6-3-25 15,6-2-21-15,0-2-11 0,-7-4-7 0,7-1-1 16,-6-3 2-16,-1 4 4 0,7-4-1 0,-6 4-5 0,6-5-3 16,0 5-2-16,-7 0 0 0,7 0 3 0,0 4 2 0,0-2-11 15,0 1-7-15,0 1-6 0,0 3-5 0,0 0-3 16,0 3-6-16,0 1-9 0,7 4-7 0,-7-4-4 0,6 3 0 15,-6 4-3-15,7 0 0 0,-7 0-3 0,6 0-3 0,-6 4-3 16,7-1-4-16,-7 1-2 0,6 0-7 0,-6 2-6 0,0 1-5 16,6 2-8-16,-6-2-4 0,0 0-6 0,0 4-9 15,0 0-12-15,0-4-15 0,0 4-20 0,0 0-26 0,-6 0-29 16,6 0-32-16,0 0-26 0,0 4-22 0,0-4-61 0,0 0-72 16,0 0-59-16,0 4-49 0,0-4-55 0,0 4-110 15,0-2-93-15,6 2-44 0,-6-4 31 0</inkml:trace>
  <inkml:trace contextRef="#ctx0" brushRef="#br1" timeOffset="106303.9">26631 4561 81 0,'-8'-4'300'16,"8"0"-75"-16,-6 1-71 0,6-1-49 0,-6 0-31 0,6 1-12 15,-7-1-8-15,7 0-7 0,0 4-3 0,-6-3-4 0,6-1-2 16,-7 0 0-16,7 4 2 0,0-3 0 0,-6-1 4 16,6 0 1-16,0 1 2 0,-7 3 3 0,7-4 4 0,0 1 2 15,0 3 2-15,0-4 2 0,0 4-1 0,-6 0 2 0,6-4 1 16,0 4 1-16,0 0 1 0,0 0 3 0,0 0-1 0,0 0 2 16,0 0-2-16,0 0-1 0,0 0-5 0,0 0-4 15,6 0-7-15,-6 0-7 0,0 0-7 0,7 0-9 0,-7 0-4 16,6 0-3-16,1 0-2 0,6 4-1 0,-7-4-3 15,8 4 0-15,-8-1-1 0,7 1 0 0,0 3-1 0,0 0-4 16,7 1-2-16,-8-1-3 0,2 4 0 0,-1 4-2 16,6-4 0-16,-6 3 0 0,1 2 0 0,-2-2 1 0,1 0-1 15,0 5 0-15,0-5 0 0,1 5 1 0,-2-4-1 16,-5 2 0-16,0-1 0 0,5-2 0 0,-5-3 1 0,-7 4 1 0,6-4 0 16,-6 0 2-16,7-4 1 0,-7 4 2 0,0-4 3 15,0 0 4-15,0-2 7 0,0-2 13 0,0 0 18 0,0 1 24 16,0-4 26-16,-7 0 16 0,7 0 13 0,0 0 6 0,0-4-3 15,-6 1-6-15,6-5-13 0,-7 1-22 0,7-4-24 16,-6 0-19-16,0-3-12 0,6-1-8 0,-7-3-6 0,0 0-4 16,7-1-6-16,-6 1 1 0,0-1 0 0,-2 1-3 0,8-4-2 15,-6 4-3-15,6 0 0 0,-6-1-2 0,6 1 0 16,0-1-4-16,0 1-1 0,0 3 0 0,0 1 1 0,0-1 3 16,6 1-2-16,-6 3 1 0,6-4-1 0,2 4-1 0,4 0-2 15,-5 3 0-15,6-3-1 0,0 4 0 0,0 0 1 0,6 0-1 16,-5 3-1-16,5-3 2 0,1 3 3 0,-8 0-3 15,8 1 0-15,0-1-1 0,-7 0 1 0,7 4 1 0,-8-3 1 16,2 3 1-16,-2 0-2 16,-5 0 2-16,6 0 0 0,-13 0 1 0,7 0-3 0,-1 0-1 15,-6 0-3-15,0 0-2 0,0 3-1 0,0-3-3 0,0 0-8 0,0 0-14 0,0 4-37 16,0-4-69-16,0 4-84 0,-6-1-92 0,-1 1-131 16,7 3-184-16,-7-3-103 0,1 3-45 0,-1 1 5 0</inkml:trace>
  <inkml:trace contextRef="#ctx0" brushRef="#br1" timeOffset="106874.18">27458 5110 370 0,'-7'0'342'0,"0"-3"-100"15,7 3-77-15,-6 0-42 0,0 0-23 0,6 0-14 0,0 0-5 16,-8 0-2-16,8 0-6 0,0 0-5 0,0 0-4 0,0 0-9 16,-6 3-6-16,6-3-4 0,0 0-2 0,6 0-2 15,-6 0 1-15,0 0 0 0,0 4 1 0,0-4 2 0,8 0 3 16,-8 0 6-16,6 3 16 0,0-3 23 0,1 0 21 15,6 4 25-15,0 0 25 0,0-4 14 0,0 0 5 0,7 3-2 16,6-3-15-16,-1 0-23 0,2-3-24 0,-1 3-27 0,6-4-26 31,1 0-20-31,6 1-9 0,0-4-9 0,-6 3-5 0,6-3-5 0,0 3-3 0,-7 0-2 0,1-3-1 0,-1 3-4 32,-6 1-2-32,-6-1-3 0,0 0 0 0,-1 4-2 0,-5-3 0 15,-2 3 1-15,-5-4-3 0,6 4 1 0,-7 0 1 16,-6 0 2-16,7 0-2 0,-7 0 0 0,6 0-1 0,-6 0 0 15,0 0 2-15,0 0-2 0,0 0-7 0,0 0-12 0,0 0-28 16,-6 0-48-16,6 0-72 0,-7 4-73 0,1-4-70 0,0 0-75 16,-1 0-84-16,0 0-128 0,-5 0-69 0,-2 3-14 15</inkml:trace>
  <inkml:trace contextRef="#ctx0" brushRef="#br1" timeOffset="107144.16">27653 5327 311 0,'0'3'378'0,"0"1"-125"0,6-1-75 0,1-3-41 0,0 4-22 0,-1-4-8 15,7 0-1-15,-7 0-2 0,14 0-5 0,-7 0-11 16,7 0-10-16,-1 0-6 0,0 0 1 0,8-4 7 0,-8 4 12 16,8-3 18-16,-1-1 15 0,-7 4 12 0,7-3 8 15,0-1 6-15,0 1-1 0,-7-1-6 0,1-1-14 0,0 5-19 0,-1-3-17 16,1-1-12-16,-7 4-11 0,0-2-12 0,0 2-12 15,0-5-10-15,0 1-7 0,-7 4-5 0,1-3-6 0,0 3-8 16,-1 0-4-16,0 0-2 0,-6 0-4 0,7 0-14 0,-7 0-39 16,6-4-76-16,-6 4-78 0,7-4-89 0,0 1-117 15,-1-5-190-15,0 2-104 0,8-2-44 0,-2-3 5 0</inkml:trace>
  <inkml:trace contextRef="#ctx0" brushRef="#br1" timeOffset="107810.31">28754 4847 102 0,'0'-4'199'0,"-7"4"-43"16,7 0-40-16,-7-4-34 0,7 4-22 0,0 0-14 15,-6-4-8-15,6 4-3 0,0 0 1 0,0 0 1 0,0-3 1 16,0 3 1-16,0 0-1 0,0 0-2 0,0-3 1 0,0 3 2 16,-6 0 1-16,6-5 2 0,0 5 1 0,0 0 1 15,0 0 4-15,0 0 5 0,-7 0 4 0,7-3 1 0,0 3 9 16,0 0-1-16,0 0 1 0,0 0 0 0,0 0-4 0,0 0-4 15,0 0-9-15,0 3-10 0,0-3-15 0,0 0-5 16,0 0-7-16,0 0-5 0,0 5-3 0,0-2-3 0,0 4 4 16,0 1 8-16,0 2 6 0,0 1 4 0,0 3 9 15,7 2 7-15,-7-1 13 0,6 3 17 0,-6 0 10 0,6 0 1 16,1 4 0-16,0-4 4 0,-1 4-6 0,1 1-7 0,-1-1-6 16,7 0-14-16,-6-1-10 0,-1 1-7 0,8 3-2 15,-8-5-10-15,0 1 2 0,7 2-3 0,-6-5-6 0,-1 1-3 16,7-2-5-16,-7 3-2 0,2-6-2 0,-2-3 0 0,0 3 0 15,1-3-1-15,0-4 0 0,-1 1 0 0,-6-1-1 16,6-3 4-16,-6-1 6 0,0 1 12 0,0 0 18 0,7-4 19 16,-7 0 16-16,0 0 9 0,0 0 6 0,-7 0-1 0,7-4-5 15,0 0-21-15,0 1-44 0,-6-5-71 0,6 1-76 0,-6-4-72 32,6 0-64-32,0 0-60 0,-7-3-66 0,7 0-90 0,0-2-118 15,-7 1-39-15,7 1 12 0</inkml:trace>
  <inkml:trace contextRef="#ctx0" brushRef="#br1" timeOffset="108255.37">29105 4876 147 0,'0'-8'539'0,"0"4"-88"0,7 1-156 0,-7-1-108 15,0 1-69-15,0-1-40 0,0 4-23 0,0 0-11 0,0 0-6 16,0 0-8-16,0 4-10 0,0-1-8 0,0 1-7 0,0 3-2 16,-7 1-2-16,1 2 1 0,0 2 0 0,-8-5 0 15,1 8 0-15,0-4 1 0,0 0 0 0,1 0 0 0,-2 0 0 16,1-4-1-16,0 4 1 0,0-4 0 0,0 1-1 0,6-1 3 16,-5 0 0-16,5-4 3 0,0 1 3 0,-6 1 7 15,7-2 4-15,6-3 8 0,-6 3 5 0,-1-3 4 0,7 0 0 16,-7 0 0-16,7 0 1 0,0 0-6 0,0 0-4 0,0 0-4 15,0 0-5-15,0 0-4 0,0 0-2 0,7 5-1 16,-7-5 1-16,7 3 3 0,-1-3 3 0,0 4 0 0,7-1 3 16,-6 5 2-16,6-5 2 0,0 5-1 0,0-1-2 15,6 0-4-15,-5 1-10 0,-2-1 2 0,2 0-3 0,5 4-3 16,-6 0-1-16,0 4-2 0,1-4-2 0,5 0 0 0,-6 4 7 16,0-4-4-16,0 3-1 0,0-3-2 0,0 4 0 15,0-4-1-15,-7 0 1 0,7 0 1 0,1 0 1 0,-8 0-4 16,8 0 0-16,-8-4 0 0,0 0 0 0,0 0 0 0,1-2 0 15,0-1 0-15,-1-1-1 0,1 1 2 0,-7-1 0 16,6-3-12-16,0 0-31 0,2-3-42 0,4-1-48 0,-6 1-57 16,8-6-79-16,-1 0-147 0,0 0-115 0,0-2-57 0</inkml:trace>
  <inkml:trace contextRef="#ctx0" brushRef="#br1" timeOffset="108445.21">29685 5161 170 0,'0'-3'743'0,"6"3"32"0,-6 0-79 0,7-4-158 15,-7 4-123-15,0-4-97 0,0 1-79 0,0-1-52 0,7 4-36 16,-7-4-32-16,0 4-31 0,0 0-29 0,0-3-28 0,0 3-26 16,0 0-31-16,0 0-51 0,0 0-85 0,0 3-90 15,0-3-94-15,-7 0-110 0,7 0-173 0,-7 4-96 0,1-4-54 16,0 4 2-16</inkml:trace>
  <inkml:trace contextRef="#ctx0" brushRef="#br1" timeOffset="118463">23295 13159 273 0,'0'-4'255'16,"-6"4"-79"-16,6 0-59 0,0 0-35 0,0-4-19 0,6 4-13 16,-6-3-2-16,0 0-2 0,0-2-1 0,8 2-3 0,-8-1-3 15,6 1-7-15,-6-1-4 0,6 0-2 0,-6 4-4 16,7-3-2-16,-7 3-3 0,0-4-1 0,0 4-1 15,0 0 0-15,6 0 0 0,-6 0 3 0,0 0 1 0,0 0 1 16,0 0 2-16,0 0 3 0,0 0 0 0,0 0 1 0,0 0 1 16,0 0 0-16,0 0-1 0,-6 0-1 0,6 0 1 0,0 4-1 15,0-4 4-15,0 0 4 0,-7 3 7 0,1 1 7 16,6 0 7-16,-14-1 6 0,8 1 6 0,0-1 4 0,-7 5 3 16,0-5 2-16,0 5 1 0,-7-1-2 0,7 0 3 0,-6 0-1 15,-1 1-1-15,1 0-1 0,-1-1 4 0,1 0 0 16,-1 1-1-16,0-1 1 0,1 0-2 0,-7 1-2 0,6-1-3 15,-6 0-4-15,7 0-8 0,-7 1-5 0,0 0-8 16,-1-2-7-16,1 2-5 0,0-1-7 0,1 0-4 0,-1 0-3 16,-1 1-5-16,1-5-1 15,0 4 0-15,0-3-3 0,1 1 1 0,-2-2 2 0,1 1 0 0,0 0 2 0,0-1 2 16,-7 1 0-16,7 0-1 0,0-1 1 0,-7 1-5 0,7-1-1 16,-6 1-1-16,-1-4-3 0,1 4-1 0,-1-1-4 0,1 1 1 15,-1 0-2-15,1-4 3 0,-1 3-2 0,1 1 1 16,-1 0-1-16,-6-1 1 0,-1 1 1 0,-5 0-3 0,-7 3 3 15,0 1-2-15,-13-1 0 0,6 0-1 0,-6 0 0 0,0 0 2 16,-7 0 1-16,7 2 4 0,-7-3-2 0,1 6-1 0,-1-5 1 16,0 0 1-16,-5 1-1 0,-2-1-1 0,1 0 0 0,0 1-2 15,0-1-1-15,-7 0 11 0,0 0-3 0,1 1-1 16,-7-1 0 0,0 4-1-16,0-4-1 0,-1 4-2 0,-5-3 0 0,-2 4-10 0,2-6 2 0,-1 2 3 0,-5-1 0 15,4 4-1-15,2-4 1 16,-1 4 3-16,-6-4 3 0,-1 1 0 0,2-1-1 0,-1 0 0 0,-1 1-2 0,-5-5 1 0,5 5 0 15,-5-1-4 1,-1 0 1-16,0-3-2 0,0 3-2 0,-6 0 5 0,6 1 1 0,1 0 1 16,-8-4 1-16,1 3-1 0,0 0-2 0,0 0 7 0,-7-3-3 0,1 3-7 15,-1 0-2-15,0 1-4 0,0-5 3 0,1 1 1 16,-8 3 0-16,7-3-7 0,-6 0 5 0,0-1 3 16,-7 5 1-16,0-5 0 0,0 1-2 0,1 4-3 0,-1-5 5 15,0 0 2-15,-7 1-1 0,2-4 2 0,-8 4 0 0,6-1 0 16,-6 1-1-16,-6 0 0 0,7-1-11 0,-8 2 5 0,-6-3 2 15,7 2 1-15,-6 0 1 0,-1 0 0 0,-7 0 1 0,1 0-1 16,6-1 8-16,-6 1-2 0,-1-1 0 0,1 1 0 0,-1 0-2 16,-5-1 1-16,5 1 1 0,-6 0-2 0,7-1 4 0,0 0-3 15,0 2-2-15,-1-2-2 0,1 1-1 0,-1-4 0 32,-5 4 0-32,12-4-1 0,-6 3-5 0,-1 1 2 0,1-4 2 0,-1 0 1 0,-5 0 1 0,5 0 0 0,-6 3 2 15,7-3-1-15,-7 0 4 0,7 4-2 0,-7-4-1 0,7 0-2 31,-7 0-1-31,0 4 2 0,7-4-1 0,-7 3 1 0,0-3 1 16,0 0 2-16,7 5-3 0,-1-5 2 0,1 0 1 16,0 0-3-16,0 3 2 0,-1-3 0 0,7 0-2 0,1 0 0 15,6 0 1-15,-1 0 1 0,1 0-2 0,0 0 0 0,6 0 2 16,0-3 1-16,0 3-2 0,6 0-2 0,8 0 6 0,-1-5 3 16,0 2 2-16,7 3 1 0,0 0-1 0,7-4-1 15,-8 4 1-15,7-4-1 0,8 4-8 0,-9-3-4 0,15 3-1 16,-1 0 6-16,0 0-3 0,7 0 1 0,6-4-1 0,1 1 1 15,5 3 0-15,7-4 0 0,2 4 1 0,4-4-6 0,0 1 2 16,8-2 1-16,0 5-1 0,-2-3 0 0,8 0 1 0,7-1 0 16,0 0 1-16,-1 1 0 0,13-5 0 0,-6 5 1 0,13-1 2 15,0 1 0-15,7-1 1 0,-1 0 3 0,7 0 1 16,0 0 1-16,6 0 3 0,7 2-2 0,-7 2 1 16,14-5-2-16,-7 2 1 0,7 3-2 0,-1 0-1 0,7 0-4 0,-7 0-2 15,7 0 1-15,-6 0-2 0,6 0-1 0,0 0 1 0,0 0-2 16,0 0 2-16,6 0-3 0,-6 0 0 0,0 0 2 0,7 0-1 15,0 3 0-15,-7 2 0 0,6-5 2 0,7 2 0 0,-7 2 1 16,2 0 0-16,4 4 0 0,-6-4-2 0,8-1 1 0,-8 4 0 16,1 1 1-16,6-5 2 0,0 5-1 0,-7-2 0 0,8 2 0 15,-8 0 2-15,7-1-1 0,0 0-2 0,-6 5-1 0,5-6-1 16,2 6 1-16,-2-2 0 0,2 1 0 0,-1 3 0 16,-1-2 1-16,2 3-1 0,5-1 1 0,-6 1 0 0,0 3 1 15,7-3 1-15,-8 3-2 0,8 0 3 0,0 1 1 0,-1-1 6 16,1 4 1-16,0 0 3 0,-1 0 0 0,7 0-1 0,-6 4 1 15,-1-4 0-15,1 0-2 0,6 0-2 0,-7 3-2 0,1-3-2 16,0 0 0-16,6 1 1 0,-7-5 0 0,1 3 0 0,6-2 0 16,-7-1 0-16,7 1 0 0,0-1-1 0,0-4 1 0,1 1 1 15,-1-3 0-15,6-2 1 0,-6-2 0 0,6-1 1 0,2 0 0 16,-2 1 2-16,7-5-2 16,-7 1 0-16,7 0-1 0,-6-1-2 0,5-3 1 0,2 4-1 15,-7-4-3-15,6 4-2 0,-1-1 0 0,2 1 1 0,-7-4 0 16,6 3 0-16,6-3-2 0,-6 5-1 0,0-5 1 0,0 3-1 0,1-3 0 15,5 3-1-15,-6-3-2 0,1 0 1 0,-8 4-2 0,7-4-1 0,-7 0 1 16,1 0-9-16,-7 0 5 0,7 0 1 16,-7 0 3-16,-7 0-3 0,7 0 3 0,-6 0-1 0,-8 0-1 15,8-4 10-15,-13 4-6 0,6 0-3 0,0-3 1 0,-13 3 0 16,6 0 3-16,0 0 1 0,-6-3 0 0,0 3-1 0,-6-5 1 16,6 2 0-16,-6-1-2 0,0-3 0 0,-8 3-2 0,1-3 2 15,0 0-1-15,-6 2 0 0,5-1-1 0,-5-2 3 16,-7-3 0-16,6 8-1 0,-6-4 0 0,1-5-3 0,-1 4 3 15,-1 6 1-15,1-6 1 0,0 0-1 0,7 1 2 0,-1 3 2 16,0-2 3-16,8 2 2 0,-2 0 1 0,1 0 3 16,7 1 2-16,0-1-1 0,-1 0 0 0,7 4-2 0,0-3-3 15,0 3-2-15,7-4-2 0,-1 4-1 0,7-4-5 0,0 4 0 16,6 0 1-16,1 0-1 0,0 0 1 0,5 0 0 16,2 0-1-16,5 4-2 15,-6-4 2-15,0 4 0 0,7-1-3 0,-7 1 1 0,0 0-1 0,1-1 8 0,-2 5-4 16,-5-1-4-16,0 4 0 0,-2-4-2 0,-4 0 0 0,-1 4 1 15,-7 1 0-15,1 2-8 16,0-3 6-16,-7 3 1 0,0 2 2 0,-7-2 5 0,0 4 2 0,1-3-2 16,-7 3 5-16,-1 1 1 0,2-4 7 0,-8 3 7 15,1-4 5-15,5 5 5 0,-4-5 4 0,-2 1 6 0,0-4 0 16,7 0-3-16,1-4-3 0,-2 5-7 0,1-9-5 0,6 5-6 0,1-5-8 16,-1 1-12-16,1-4-17 0,6 3-26 0,0-3-29 15,0 0-58-15,0-3-125 0,6-4-136 0,1-4-194 0,6-5-151 0,0-2-86 16,7-4-37-16,-1 0-5 0</inkml:trace>
  <inkml:trace contextRef="#ctx0" brushRef="#br1" timeOffset="120524.19">5001 14771 280 0,'0'0'315'0,"0"0"-97"0,-6 0-79 16,6 0-49-16,0 0-26 0,0 0-12 0,0 0-3 0,0 0 0 15,0 0 3-15,0 0 2 0,0 0-1 0,0 0 0 0,0 0 3 16,0 0 1-16,0 0 4 0,0 0 5 0,0 0 7 0,0 0 9 15,-7 0 9-15,7 0 7 0,0 4 6 0,0-4 4 0,0 0 6 16,0 0 4-16,0 0 0 0,0 0-1 0,0 0-1 16,0 0-2-16,0 0 1 0,0 0 0 0,0 0-2 0,0 0-2 15,0 0-2-15,0 0-1 0,0 0-6 0,0 0-8 0,0 0-11 16,0 0-15-16,0 0-13 0,0 0-9 0,7 0-12 16,-7-4-9-16,0 4-6 0,0 0-5 0,6 0 0 15,1 0 3-15,-7 0 1 0,7 0-1 0,5 0 3 0,-6 0 1 16,8 0 2-16,-1-5 0 0,7 3-2 0,-1-2-3 0,0 0-3 15,8 0-1-15,-8 0-4 0,8 1-2 0,-8-4-2 0,7 3 0 16,0 1-5-16,0-5 1 0,0 4 1 0,0 1-1 16,0 0 1-16,-6-5-1 0,6 4 0 0,0 1 0 0,-7-1-1 15,1 0 2-15,6-3-2 0,-7 3-3 0,1-4 1 0,0 5 2 16,-8-4 0-16,8 3 0 0,-1-3 1 0,-5 3-1 16,-2-3-1-16,2 4 3 0,-8-1-1 0,1 0 0 0,-1 0 1 15,-6 4 3-15,6-4 3 0,2 4 4 0,-8-4 0 0,0 4 3 16,0 0 1-16,0 0-1 0,0 0-2 0,0 0-3 0,-8 0-3 15,8 0-4-15,-6 0-4 0,6 0-6 0,-6 0-9 16,-1 0-14-16,7 0-21 16,-6 4-50-16,-1-4-78 0,0 4-79 0,7-4-79 0,-6 0-86 0,0-4-130 0,6 0-128 0,-6 2-63 15,6-3-3-15</inkml:trace>
  <inkml:trace contextRef="#ctx0" brushRef="#br1" timeOffset="121529.26">5457 14748 81 0,'0'0'211'0,"0"0"-55"0,0 0-49 16,0 0-39-16,0 0-24 0,0 4-14 0,0-4-10 15,0 0 1-15,0 0 4 0,0 0 2 0,0 0 5 0,0 0 7 16,0 0 8-16,0 0 5 0,0 0 8 0,0 0 0 15,0 0 3-15,0 0 5 0,0 0-3 0,0 0-1 0,0 0-2 16,0 0-3-16,-6 0-4 0,6 0 1 0,0 0-1 0,0 0 2 16,0 0 2-16,0 0 2 0,-7 4 2 0,7-4 2 15,0 0 0-15,0 0-3 0,0 0-2 0,0 4-4 0,0-4-5 16,-6 0-4-16,6 4-2 0,0-4-1 0,-7 2 0 0,7 3 2 16,-6-1 2-16,6-1 1 0,-7 1 3 0,7 0 3 15,-6 3 5-15,6-3 10 0,-6-1 13 0,6 5 12 0,-8-5 14 16,8 4 11-16,-6-3 10 0,6 3 4 0,-6 1-4 0,6-1-7 15,-7-3-15-15,0 3-17 0,7 1-16 0,-6-1-14 16,0 4-12-16,-1-4-3 0,1 0-8 0,-1 5-9 0,0-1-4 16,7-4-1-16,-6 4-3 0,0-4 1 0,-1 4-2 0,0 0-11 15,1-4 3-15,6 4 1 0,-7-3 0 0,7 3-4 0,0-1 0 16,0-2 0-16,-6 3-2 16,6 0-1-16,0 1-2 0,0-2 0 0,0 1-1 0,0 0 2 0,0 4 0 0,0-1-1 15,6 1 3-15,-6-4 1 0,0 3 0 0,0 1-1 0,7 1 0 16,-7-2 1-16,0 0-1 0,6 1-2 0,1-5 0 15,-7 5 0-15,7 0 2 0,-1 0 2 16,0 0-1-16,1-5 0 0,0 5 2 0,-1-5 1 0,1 6 0 0,-1-2 1 16,7-3-1-16,0 3 0 0,-7-2 1 0,8 3 0 15,5-5-1-15,-6 1-2 0,0 1-2 0,7-2-2 0,-7-3-2 0,6 5 0 16,1-8-3-16,-7 3 0 0,7-3 0 0,-1-1 0 16,1 1 1-16,0-4 1 0,-8 0 0 0,1 4-1 0,0-4 2 15,0 0 8-15,1 0-5 0,-2 0-2 0,-6 0-1 0,1 0-3 16,0 0 1-16,-1 0-1 0,1 0-1 0,-1 0-9 0,-6 0 4 15,6 0 2-15,-6 0 0 0,0 0-3 0,8 0-6 16,-8 0-7-16,0 0-12 0,6-4-16 0,-6 0-39 0,6-3-75 16,-6 0-88-16,6-1-92 0,2-3-118 0,-2-3-184 0,0-4-97 15,1 3-47-15,6-4 6 0</inkml:trace>
  <inkml:trace contextRef="#ctx0" brushRef="#br1" timeOffset="122222.1">6278 14958 473 0,'-6'3'396'0,"6"1"-103"0,-8-4-87 16,8 4-53-16,-6-4-29 0,6 3-15 0,0-3-4 0,-6 0 2 15,6 4 2-15,0-4-2 0,0 0-6 0,0 0-8 16,0 4-11-16,-7-4-9 0,7 0-11 0,0 0-8 0,0 3-5 16,7-3 2-16,-7 0 2 0,0 0 4 0,0 0 5 0,0 4 7 15,6-4 5-15,-6 0 7 0,6 0 4 0,2 4 2 16,-8-4 2-16,6 0-3 0,0 3-3 0,1-3-6 16,-1 0-7-16,1 4-9 0,6-4-8 0,-7 0-4 0,8 0-10 15,-2 0-6-15,2-4-5 0,-1 4-2 0,-1-3-6 0,2-1-3 16,-2 0-3-16,2 1-7 0,5-1 0 0,-6 0 1 0,0-3-2 15,7 3-1-15,-7-3-1 0,0 3 1 0,0-3-3 16,7 3 3-16,-14-3-3 0,14 3 0 0,-14 1-1 0,7-1-1 16,-7 1 0-16,1 3 0 0,6-5 1 0,-13 2 0 0,6 3-1 15,1 0-3-15,-7 0 1 0,7 0 1 0,-7 0-1 16,0 0 0-16,0 0-2 0,0 0 2 0,0 0 1 0,0 0 1 16,0 0-1-16,0 0-1 0,0 3 1 0,0-3-5 0,0 0-9 15,0 5-19-15,0-5-29 0,0 0-43 0,0 0-50 0,0 0-53 16,0 3-53-16,0-3-47 0,0-3-49 0,-7 3-54 15,7-5-70-15,-7 2-89 0,1 3-19 0</inkml:trace>
  <inkml:trace contextRef="#ctx0" brushRef="#br1" timeOffset="122555.65">6363 15122 299 0,'-7'8'609'0,"0"-1"-57"0,1-3-166 0,0 4-125 16,-1-5-79-16,7 0-45 0,-7 1-21 0,7 0-6 16,7-4 1-16,-7 3 3 0,7-3-1 0,-1 0-6 0,0 0-14 15,8 0-23-15,-1 0-19 0,-1-3-13 0,8-1-12 0,-6-3-8 16,5 4-8-16,0-5-4 0,-6 0-2 0,7 1-1 0,-1 0-2 16,1 0-1-16,-7-4-1 0,0 3 0 0,7 1-1 0,-8 0 1 15,1-1 0-15,1 5-1 0,-2-5 2 0,-5 5-2 0,6 0 1 16,-7-6 2-16,1 6-1 0,0-1 1 0,-1 0 0 15,-6 4 2-15,7-3 4 0,-7-1 6 0,0 4 11 16,6-4 8-16,-6 4 10 0,0 0 7 0,0-3 3 0,0 3 0 16,0 0-1-16,0 0-8 0,0 0-10 0,-6 0-13 0,6 0-15 15,0 0-25-15,0 0-36 0,0 0-47 0,0 3-60 16,0-3-57-16,-7 0-64 0,7-3-79 0,0-1-115 0,-6 0-125 16,6-3-47-16,-7 4 0 15</inkml:trace>
  <inkml:trace contextRef="#ctx0" brushRef="#br1" timeOffset="123934.77">9339 14316 88 0,'0'0'396'0,"0"0"-85"0,0 0-91 16,0-3-66-16,0 3-43 0,0 0-25 0,0 0-14 15,0 0-6-15,0 0-2 0,0 0-2 0,0 0-2 0,0 0 0 16,0 0 0-16,0 0-1 0,0 0 5 0,0 0 9 0,0 0 10 16,0 0 13-16,0 0 17 0,0 0 15 0,0 3 12 0,-7-3 11 15,7 0 8-15,0 0 1 0,0 0-4 0,0 4-3 16,0-4-10-16,-6 0-12 0,6 4-10 0,0-4-13 0,0 0-15 15,0 0-13-15,0 0-10 0,0 3-10 0,0 1-7 0,0 1-5 16,0 1-3-16,0 2-4 0,-6-1-2 0,6 4 1 16,0-4-3-16,0 4-1 0,-8 4-5 0,8-4-4 0,0 3-5 15,-6 1 1-15,6-4 4 0,0 7-1 0,6 1 1 0,-6-1-2 32,0 0 2-32,0 1 1 0,8-1 1 0,-8 1-3 0,6 2-6 0,-6-3-6 0,6 1-1 0,1-4 0 0,-1 2-1 15,1-1 0-15,0-2-2 0,-1 1 0 0,-6 3-1 16,6-7 4-16,0 4-2 15,-6 0 1-15,8-4 0 0,-8 0-1 0,6-4 0 0,-6 0 2 16,0 0 0-16,0-3-1 0,0 3 0 0,6-3 1 0,-6-4-1 16,0 4-1-16,0-1 1 0,0-3-3 0,0 0-1 0,0 0-1 0,0 0-2 0,0 0-3 15,0 0-17-15,0 0-22 0,0 0-26 0,-6-3-39 0,6-5-86 16,0 1-109-16,-6-4-104 0,6 0-124 16,-8-7-184-16,2 2-90 15,0 2-37-15,6 0 7 0</inkml:trace>
  <inkml:trace contextRef="#ctx0" brushRef="#br1" timeOffset="124807.66">8108 15350 367 0,'-7'4'330'0,"1"-1"-96"0,0-3-77 16,-2 4-44-16,2-1-21 0,6 1-7 0,-6-4 0 15,6 4 2-15,-6-4 4 0,6 3-3 0,0-3-8 0,0 0-6 16,0 0-6-16,0 4-3 0,6-4 4 16,0 0 12-16,0 0 24 0,8 0 27 0,-1-4 29 0,7 4 23 0,-8-3 17 15,8 3 7-15,0-4-5 0,5 0-14 0,-5 1-23 16,0-1-28-16,6 4-26 0,-1-3-24 0,-5 3-18 0,7-4-14 0,-1 4-9 15,0-4-7-15,-1 4-3 0,1-3-3 0,7 3-1 16,-7-5-2-16,7 1-3 0,-1 2-2 0,1-3-8 0,6 2 3 16,-6-1 0-16,6 0 2 0,0 1-3 0,7-1 0 15,-8 1 1-15,1-4-2 0,0 3 8 0,7-4-2 0,-7 1-1 16,1 0 0-16,-1-1 0 0,-7 1 2 0,7 3 1 0,-7-3-1 16,1 3-1-16,-1 0-1 0,1 1-1 0,-7-1-1 15,7 1-1-15,-7 3 1 0,6-4-1 0,-5 4 1 0,5-4-3 16,-6 4-2-16,7-3-1 0,-1 3-3 0,1-4-1 0,-7 4-3 15,6-3-2-15,1-1 0 0,0 1-1 0,-1-1-1 0,-6 4 1 16,7-5 1-16,-7 5-1 0,6-3 1 0,-5 3 0 16,-1-4 0-16,-1 4 2 0,1 0 0 0,0-2 2 0,-6 2 2 15,7 0 1-15,-9 0 4 0,9 0 0 0,-1-5 1 0,-6 5 0 16,5-4 0-16,-5 4 0 0,6-3-3 0,0 3-1 16,1-4-3-16,-9 4-2 0,9-4 0 0,-1 1 1 0,0-1 0 15,0 4 0-15,-1-4-2 0,2 1 0 16,-1 0 1-16,0 3 1 0,0-5-1 0,0 2-1 0,1 3 1 0,-2-4 1 0,7 4 1 15,-5-4 1-15,5 4 0 0,1-3 3 0,6-1 0 16,0 0-2-16,0-3 1 0,7 4-2 0,-1-5-2 0,1 1-1 16,6-1-3-16,0 1-1 0,7-4-4 0,0 4 0 15,-1-3-2-15,7 1 1 0,-6-2 1 0,6 4-5 0,0-4 1 16,6 0 1-16,-6 0-1 0,1 4 1 0,-1-4-2 0,0 4 1 16,-6-4-1-16,6 3 6 0,-6-3-1 0,0 0 0 15,6 1 2-15,-7-1-2 0,1-5 1 0,-1 6-1 0,0-5 1 16,1-3-1-16,0 3-2 0,0 0-3 0,-7 1-1 0,-1-1-1 15,2 1-2-15,-7-1-2 0,-1 3-2 0,-6 5-2 16,-7-3-1-16,1 2 1 0,-7 1 0 0,0 4 1 0,-6-5 2 16,-7 4 2-16,0 1-1 0,-6-1-5 0,-1 4-9 0,0 0-16 15,-6-4-23-15,-6 4-30 0,0 0-37 0,-8 4-83 0,1-4-129 16,-13 4-154-16,0-4-223 0,-6 3-114 0,-7 1-46 16,0-1-8-16</inkml:trace>
  <inkml:trace contextRef="#ctx0" brushRef="#br1" timeOffset="126173.85">7951 16130 102 0,'-6'-4'440'0,"6"4"-90"0,0 0-103 0,0 0-75 0,0 0-44 0,0 0-26 16,-6 0-13-16,6 4-7 0,0-4-2 0,0 0-2 16,0 0-2-16,-6 0-6 0,6 4-7 0,0-4 0 0,0 0 0 15,0 3 7-15,0-3 5 0,0 0 7 0,0 0 4 0,0 4 3 16,0-4-1-16,0 0-4 0,0 0-10 0,0 4-10 16,0-4-12-16,0 0-6 0,6 4 0 0,-6-1 16 15,6 0 19-15,-6 1 13 0,6 4 11 0,1-1 6 0,0 0 1 16,-1 0-2-16,1 1-9 0,-1 3-20 0,0-4-22 0,8 4-16 15,-8 0-10-15,8 0-9 0,-2 4-3 0,1-1-1 0,-6 1-1 16,6 0-3-16,-1-1-3 0,2 0 0 0,-1 2-10 16,0-1 4-16,0-1 1 0,0 1-1 0,0-4 0 0,0 3-1 15,-6-3-2-15,-1 0 1 0,7 0 7 0,-7-4-8 0,1 4-1 32,0-3 1-32,-1-5-3 0,-6 6 1 0,6-6 2 0,-6 0 2 15,8-3 2-15,-8 4 10 0,0-4 5 0,0 0 6 0,0 0 6 0,0 0 4 0,0-4 3 0,0 1 0 0,6-4-2 16,-6-5-5-1,0-3-5-15,0 1-6 0,0-1-4 0,0-3-3 0,0-4-1 16,0 0-1-16,0-3-2 0,-6 2 0 0,6-6-1 0,-8 0 0 0,8 0-4 0,-6-4-1 0,0 0-5 16,-1 0-1-16,0 0-1 15,1 0-1-15,0-4 0 0,-1 8 0 16,1-4-2-16,-1 3 0 0,0 1 3 0,7 3 0 16,-6 4 1-16,0 1-1 0,6 2 1 0,-7 1 1 0,7 3-1 15,0 1 1-15,0 2-2 0,0 5-1 0,0 0 0 16,0-1 9-16,0 1-6 0,7 0-2 0,-1 3-1 0,0-3-1 15,-6 3-1-15,7 1 2 0,6-1 1 0,-6 0-10 0,-1 1 4 16,7-1 3-16,0 0 1 0,1 4-1 0,-2-3 0 16,1 3 3-16,1-4-1 0,4 4 1 0,-4-4 0 0,5 4 0 15,1-3-1-15,-7 3 1 0,6-4 0 0,1 0-1 0,-7 1 2 16,7 3 0-16,-8-4-1 0,8 0 0 0,-7 4 0 16,0-3 0-16,0 3 1 0,1-4-1 0,-8 4-2 0,7-3 1 15,-7 3 0-15,1 0 1 0,-7-4 1 0,6 4 1 0,1 0-1 16,-7 0 0-16,6-4-1 0,-6 4 0 0,6 0 6 0,-6 0-3 15,0 0-3-15,0 0-1 0,0 0 1 0,0 0 0 16,0 0 1-16,0 0-2 0,0 0-6 0,0-3 4 0,0 3 1 16,0 0 2-16,0 0-3 0,0 0 0 0,0 0 0 15,0 0-2-15,0 0-8 0,0 0-8 0,0 0-11 0,0 0-14 16,0 0-26-16,0 0-48 0,8 0-70 0,-8 3-72 0,0-3-67 16,0 0-65-16,6 0-84 0,-6-3-141 0,0 3-81 15,0 0-20-15,0 0 36 0</inkml:trace>
  <inkml:trace contextRef="#ctx0" brushRef="#br1" timeOffset="127314.22">8519 15884 44 0,'0'0'427'16,"0"0"-88"-16,0 0-103 0,0 0-77 0,0 0-48 0,0 0-30 15,0 0-16-15,0 0-10 0,6-3-5 0,-6 3-2 0,6-4-5 16,1 0-4-16,-1 1-5 0,1 0-1 0,-1-5-5 15,7 4-1-15,-7-3 8 0,8 0 6 0,-8-1 8 0,8 5 6 16,-8-5 4-16,7 1 6 0,-7 3 6 0,8-3 5 0,-8 3-2 16,7-3-3-16,-6 3-3 0,-1 1-6 0,7-1-6 15,-6 0-8-15,-1 4-9 0,1 0-7 0,-1 4-8 16,0 0-5-16,2-1-5 0,-2 1-1 0,0 3 0 0,1 0-2 16,-1 1 1-16,1 3-1 15,-1 0 4-15,-6 0 9 0,0 0 10 0,7 7 10 0,-7-3 9 0,-7 3 11 0,7-3 10 0,-6 7 8 16,-1-4 6-16,1 0-2 15,-1 4-7-15,-5-3-6 0,-2 2-7 0,1-2-7 0,7-1-2 16,-14 1-4-16,7-1-3 0,0-3-3 0,0 0-9 0,0-5-1 16,6 1-5-16,-5 0-5 0,-2-4-7 0,8 1-6 0,-8-2-7 0,8-1-2 15,0 2 2-15,-1-7-2 0,1 4-1 0,6 0 1 0,-7-4 0 16,7 0-1-16,0 0 0 0,-6 0-2 0,6 0 1 0,0-4-1 16,0 0 1-16,0 1-3 0,0-1 0 0,0-1 1 15,0-1 0-15,0 2-1 0,0 0 1 0,0 0 1 0,0 1-1 16,6-1 0-16,-6 4 1 0,0-3 0 0,0 3 1 15,0-4-1-15,7 4-2 0,-7 0 0 0,0-3 0 0,0 3-1 16,0 0-2-16,0 0-1 0,0 0-1 0,0 0 0 0,0 0 1 16,0 0-2-16,0 0 3 0,0 0 0 0,0 0 3 15,0 0 0-15,0 0 0 0,0 0 1 0,0 0 1 0,0 0 1 16,0 0-2 0,0 0-1-16,6 0 0 0,-6 0 0 0,0 0 1 0,0 0 0 0,7 0-1 0,-7 0 2 0,0 0 0 15,6 0 1-15,-6 0-1 16,0 0-2-16,6 0 1 0,-6 0 0 0,0 0 0 0,8 0-2 0,-8 0-1 0,0-4 2 0,6 4 0 15,-6 0 0-15,0 0 0 0,0 0 0 0,0 0-2 16,0 0 3-16,6 0 0 0,-6 0 1 0,0 0 0 0,0 0 0 16,0 0 0-16,0 0 1 0,0 0 0 15,0 0-1-15,0 0 0 0,0 0-1 0,0 0-1 0,0 0 2 16,0 0-2-16,0 0 3 0,0 0 1 0,0 0 1 0,-6 0 0 0,6 0 3 31,0 0 0-31,0 0 1 0,-6 0-1 0,6 0 1 0,0 0-2 0,-8 0 0 0,8 0-1 0,-6-4-1 16,6 4-2-16,-6 0 0 0,6 0-2 0,-7 0 1 0,7-4 0 15,-6 4-1-15,6 0-1 0,-7 0 1 0,7-3-2 0,0 3-1 0,-6-3 2 16,6 3 0-16,0-4 0 0,-7 4 1 0,7-4-2 16,0 4 1-16,-6-4 0 0,6 4 1 0,0-3-1 15,0-1 2-15,0 4-1 0,-6-4-1 0,6 4 0 0,0-3 2 0,0 3-1 32,0-4-1-32,0 4-1 0,0-4 0 0,0 4 1 15,0 0 0-15,0-3 3 0,0 3-1 0,0-4-1 0,6 4 4 16,-6-4-1-16,0 1-3 0,6-1-2 0,-6 0 1 0,7 0-3 15,-7 1-2-15,6-1 4 0,-6 1-2 0,7 3 1 16,-1-4 2-16,-6 4 0 0,7-3-1 0,-7 3 1 0,0 0 3 16,6 0-2-16,-6-4 3 0,0 4-1 0,6 0-2 15,-6 0-1-15,0 0 0 0,8-4 0 0,-8 4 0 0,0 0 0 16,6 0-5-16,-6 0 1 0,6-3 1 0,1 3 2 0,-7 0 1 16,7-5-1-16,-1 5-2 0,-6 5 1 0,6-5 0 0,-6 0 1 15,7 3-1-15,-1 1 0 0,1 3 2 0,-7 0 0 16,7-3 0-16,-1 3-1 0,0 4 1 0,1-3 0 0,0-1 0 15,-1 4-5-15,7 0 1 0,0-3 0 0,-6 2 3 0,5 1 0 16,2-4 0-16,-1 4-1 0,0 1 2 0,6-1 4 16,-5 0-1-16,-2 0 0 0,8 0-3 0,-7 0 0 0,0-1 1 15,0 1 3-15,0-3-3 0,0 3-2 0,0 0 1 16,0-4 0-16,-6 4 3 0,5-4-3 0,-4 2 0 0,-2-3-2 0,0 2-13 16,-6-1-37-16,6-3-62 0,-6-4-85 0,0 3-88 15,0-3-115-15,7-3-196 0,-7-1-114 0,7-3-53 16,-7-1 1-16</inkml:trace>
  <inkml:trace contextRef="#ctx0" brushRef="#br1" timeOffset="128170.36">8290 15793 266 0,'0'0'220'0,"6"0"-61"15,-6 0-54 1,0 0-39-16,0 0-22 0,0 0-12 0,8 0-3 0,-8 0-1 0,0 0 4 0,0 4 4 0,6-4 4 16,-6 0 2-16,0 3 1 0,6-3 1 0,-6 0 2 0,7 0-4 15,-1 0 0-15,-6 0-3 0,7 0-2 0,0 0-1 16,-1 0-1-16,-6 0-2 0,6 0-3 0,1 0-1 0,0 0 1 15,-1 0-1 1,7 0-1-16,-6-3-1 0,6-1-1 0,-1 4 0 0,2-4-4 0,5-3-1 0,-6 3-5 0,13-2-3 16,-7-3-3-1,1 2-3-15,6-4-3 0,-7 4-1 0,8-4-2 0,-8 4 0 0,8-4 0 0,-8 3-1 0,0 1 0 0,-5 0 5 32,5 3-3-32,-13 0-4 0,8 1-1 0,-8 3 0 0,1-4-3 15,-1 8 2-15,-6-4 1 0,0 0-6 0,7 3 4 0,-7-3 5 0,0 4 5 0,0-4 5 0,-7 4 9 16,7-4 5-16,0 3 6 0,0-3 7 0,0 0 4 0,-6 4 3 31,6-4-1-31,0 0-2 0,0 4-4 0,0-4-4 0,0 0-8 16,0 3-7-16,0-3-5 0,0 0-3 0,0 0-3 15,0 0-3-15,0 0-3 0,0 0-1 0,0 0 0 0,0 0 1 16,0 0-1-16,0 4 0 0,0-4-4 0,0 4-20 0,0-4-30 16,0 3-44-16,0-6-72 0,0 3-146 0,0-4-118 0,0 4-78 15,0 0-40-15</inkml:trace>
  <inkml:trace contextRef="#ctx0" brushRef="#br1" timeOffset="130272.09">8369 15855 166 0,'0'-4'123'0,"0"1"-54"0,6-1-36 0,-6-3-21 16,6 3-10-16,-6-3-6 0,7 3 1 0,0-3 2 0,-7 3 1 15,6-3 2-15,-6 3 0 0,7-3 3 0,-1 3 1 0,-6 4 2 16,0-3 5-16,6-1 4 0,-6 4 6 0,0-4 5 16,0 4 6-16,0 0 4 0,0-3 2 0,0 3 2 0,0 0 0 15,0 0-3-15,0 0-3 0,0 0-5 0,0 0-5 0,0 0-6 16,0 0-4-16,0 0-5 0,0 0-1 0,7 0-3 15,-7 0 1-15,0 0-1 0,0-3 0 0,0 3 2 0,0 0 2 16,0 0 2-16,0 0 0 0,0 0 1 0,0 0 1 0,0 0 2 16,0 0-2-16,0 3 1 0,0-3-1 0,0 0-1 15,0 0 0-15,0 0 1 0,0 0-2 0,0 0 1 0,0-3-1 16,7 3 2-16,-7 0 1 16,0-6 0-16,6 6 4 0,-6-3 0 15,0 3 2-15,0 0 1 0,6-3 4 0,-6 3-1 0,0 0 2 0,0 0-1 0,0 0-1 0,0 0-2 0,0 0-4 31,0 0-2-31,0 0-2 0,0 0-4 0,0 0-3 16,0 0-2-16,0 0-2 0,0 0-1 0,0 0 0 0,7 0-1 16,-7 0-1-16,7 0 0 0,-1-4 0 0,1 4 0 0,-1-4-1 15,7 4-1-15,-6-3 0 0,5-1 0 0,2-3 0 0,-1 3 0 16,0 1 0-16,0-1 0 0,-1-3 0 0,8-1 1 16,0 5-1-16,-7-5 0 0,7 1 0 0,-1 3-1 0,0-3 1 15,1 3 0-15,-1-3-1 0,1 0-2 0,0 3 1 0,-7-3 0 16,7 3 2-16,-8 1 0 0,2-5 1 0,-2 5-1 15,1-1 0-15,1 0 0 0,-8 1 0 0,0-2 0 0,1 5 0 16,-7-4 0-16,7 4 0 0,-7 0 2 0,0 0 2 0,0 0-2 16,-7 0 2-16,7 0-1 0,-7 0 3 0,1 0-1 15,-7 4-3-15,6 1 0 0,-6-5-1 0,1 3 0 0,-2 1 2 16,2-4-1-16,-2 4 1 0,1-1-1 0,0 1 4 16,0 0-1-16,-7 3 0 0,8-4 0 0,-8 1 2 0,7 0 0 0,0 3-2 15,0-3 1-15,0-1-2 0,6 1 1 0,-6 0-2 16,13-1-1-16,-6-3 0 0,0 4-2 0,6-4 1 0,0 4-1 15,0-4-1-15,6 0 1 0,-6 3 1 0,6-3 1 0,1 0 1 16,6-3-2-16,-6 3 0 0,5-4 0 0,2 4 1 16,-8-4-1-16,7 4 1 0,0-3-2 0,0 3 1 0,1-4 1 15,-2 4-1-15,-5 0-1 0,6-4 0 0,-7 4-1 0,7 0-2 16,-7 0 1-16,8-3-1 0,-8 3 1 0,1 0 0 16,0 0 0-16,-1-4-1 0,0 4 1 0,-6 0 0 0,7 0 0 15,-7 0 1-15,0 0 1 0,0-4 0 0,0 4 0 0,0 0 1 16,0-3-1-16,-7 3 1 0,7 0 1 0,-6 0-2 15,6 0-1-15,-6-4 0 0,-1 4 0 0,0 0 0 0,1 0 0 16,0 0-2-16,-2 0 1 0,2 0 1 0,0 0-2 0,-1 4-9 16,1-4-14-16,-1 0-18 0,7-4-25 0,-6 4-36 0,6-4-56 15,0 4-92-15,0-3-128 0,6 3-58 16</inkml:trace>
  <inkml:trace contextRef="#ctx0" brushRef="#br1" timeOffset="132565.31">9957 15723 240 0,'0'0'419'0,"0"0"-99"0,0 0-97 31,0 0-62-31,0 0-36 0,0-3-16 0,0 3-5 0,-6 0-4 15,6 0 3-15,0 3-9 0,0-3-8 0,0 0-14 16,0 0-12-16,0 4-17 0,0-4-16 0,0 0-10 0,6 4-12 16,-6-4 1-16,0 3 1 0,8 1 8 0,-8-1 18 0,6 5 29 15,0-1 30-15,-6 3 31 0,6 2 28 0,-6-1 23 16,7 4 17-16,-7 0 4 0,7 3-10 0,-7 0-23 0,0 4-27 16,6 0-27-16,-6 1-28 0,0 2-20 0,7-3-22 0,-7 3-5 15,0 1-11-15,6-4-6 0,-6 4-3 0,0-5-4 0,0 2-2 16,6-5-5-16,-6 4 1 0,0-7-4 0,0 2 1 15,0-1 2-15,0-5-2 0,8 0 1 0,-8-4 0 0,0 0 1 16,0 1-2-16,0-5 0 0,0 1 0 0,0 0 1 0,0-1 2 16,0-3-1-16,0 4 0 0,0-4-1 0,-8 0 2 15,8-4-3-15,0 1-5 0,0-1-9 0,0-3-16 0,0-1-21 16,0 1-36-16,-6-4-46 0,6-5-52 0,-6 6-42 0,-1-5-31 16,7 1-23-16,-6 0-10 0,6-5-3 0,0 4 11 15,-7 1 24-15,7-5 24 0,0 5 11 0,-7-2-10 0,7-2-29 16,0 4-55-16,0-1-65 0</inkml:trace>
  <inkml:trace contextRef="#ctx0" brushRef="#br1" timeOffset="133074.73">10010 15778 99 0,'-7'0'262'0,"7"0"-50"0,0 0-50 0,0 0-43 16,0-3-34-16,0 3-17 0,0 0-13 0,0 0-11 16,7-3-3-16,-7 3-1 0,0-6-1 0,6 3 1 0,-6 3-2 15,0-3-1-15,6 3-3 0,-6-4 0 0,8 4 0 0,-8-4-2 16,6 4-1-16,-6 0 2 0,6 0 0 0,-6 0 3 0,6 0 3 16,2 4 2-16,-2 0 2 0,0-1 2 0,1 0 0 15,-1 6 1-15,8-2-3 0,-8 0 0 0,6 4 0 0,-4 0 3 16,4 0 1-16,1 4 3 0,1-1 0 0,-8 2 1 15,8-2-3-15,-2 0-2 0,8 5-3 0,-7-1-6 0,-1-3-3 16,2 3-5-16,-2 0-4 0,8-3-4 0,-7 4-2 16,1-5-3-16,-2 5-4 0,2-5-2 0,-2-3-3 0,1 3-2 15,1-2 0-15,-8-5-2 0,0 0 0 0,8 1-1 0,-8-1 3 16,-6-3 3-16,6-1 11 0,1-3 22 0,-7 4 35 0,7-4 38 16,-7 0 34-16,0 0 19 0,0-4 12 0,0 1 3 15,0-5-8-15,0 1-21 0,0-8-35 0,0 0-37 0,0-2-30 16,-7-3-18-16,7 2-11 0,0-3-3 0,-7-1-2 0,7-4 1 15,0 4 0-15,-6-7 0 0,6 3-2 0,-6 0-3 16,6-3-2-16,-8 3-3 0,8 1 3 0,-6 3-2 0,6 0 4 16,0 0-2-16,-6 7 4 0,6 1-2 0,-6 3-1 0,6 0-1 15,-7 3-8-15,7 1-2 0,0 4-4 0,0-1-2 0,-7 0-9 16,7 8-7-16,0-4-18 0,-6 4-36 0,6 3-66 31,-7 0-81-31,7 0-76 0,0 1-87 0,0-1-123 0,0-3-150 0,-6-1-71 0,6 5-14 0</inkml:trace>
  <inkml:trace contextRef="#ctx0" brushRef="#br1" timeOffset="133616.73">10048 16490 170 0,'0'-4'432'0,"0"4"-100"16,0 0-112-16,0 0-81 0,0-5-49 0,0 5-30 0,0-3-14 16,8 3-9-16,-2-4 1 0,0 0 0 0,1 1 5 0,-1-5 5 15,8 8 6-15,-2-7 6 0,2 4 4 0,-2 3-1 16,1-4 5-16,7 0 5 0,0 1 2 0,-1 3 1 0,1-4-6 15,0 4 1-15,-2-4 5 0,9 4 7 0,-1-3-4 0,0-1-3 16,0 4-8-16,-1-4-4 0,2-3-3 0,5 7-9 16,-6-7-10-16,7 3-11 0,-7 0-8 0,7 1-7 0,-1-1-3 15,-6-3-5-15,1 3-1 0,-1 0-3 0,0 1-1 0,-1-1 0 16,-5 1-1-16,0-1-1 0,-7 0 0 0,0 1-1 16,0-1-1-16,-7 4 1 0,0 0 4 0,2-4 7 0,-2 4 10 15,-6 0 5-15,0 0 4 0,0 4 5 0,-6-4 0 0,6 0 0 16,-8 0-7-16,2 4-14 0,0-4-31 0,-7 3-45 0,6 1-52 15,-6-4-52-15,7 0-52 0,-8 4-54 0,8-4-73 16,-7 0-103-16,0 3-102 0,0 1-36 0</inkml:trace>
  <inkml:trace contextRef="#ctx0" brushRef="#br1" timeOffset="134363.6">10433 16844 154 0,'0'0'414'16,"0"0"-97"-16,-6 0-105 0,6-3-73 0,0 3-39 0,0 0-25 31,0 0-11-31,0 0-6 0,0 0-5 0,0 0-1 0,0 3 1 15,0-3-1-15,6 0-5 0,-6 0-5 0,0 0-5 0,7 0 0 16,-7 4 1-16,6-4 4 0,-6 4 2 0,6-4 5 0,-6 3 7 16,7 1 14-16,-7 4 16 0,7-5 14 0,-7 4 16 0,6 1 13 15,0 2 14-15,1-3 8 0,0 5 6 0,-1 3 2 0,1-1-6 16,-1 1-10-16,1 0-13 0,-1 3-15 0,7 4-17 0,1 0-18 16,-8 1-16-16,7 2-14 0,0 0-13 0,0 4-9 15,-1 1-4-15,2-1-5 0,-1 4-1 0,0-4-4 0,0 1-1 16,0 2-3-16,0-2-2 0,0-1-2 0,0-3-1 0,6-1-3 15,-12 1-1-15,6 0 1 0,1-4 0 0,-2-1-1 0,1-2 0 16,-6-1 1-16,6-3 0 0,-7 3-2 0,0-7 3 0,2 0-2 16,-2 1 3-16,0-3-1 0,1 0 2 0,-7-6 1 0,7 1 3 15,-7 3 6-15,6-7 5 0,-6 4 7 0,0-4 0 16,0-4 3-16,0 4 1 0,0-7 1 0,0 0-1 0,6-4-5 16,-6-5-4-16,0 2-7 0,7-4-2 0,-1-4-2 0,-6-4-4 15,7 1-2-15,0-4-1 0,-1-4-1 0,0-1-2 0,8-2 1 16,-8-1-2-16,0 0 1 0,7-3-1 0,-6 0-1 0,6-1-1 15,-7 5 1-15,8-1 0 0,-8 5 0 0,0-5 1 0,1 4 0 16,0 4 0-16,-7 3 1 0,6 4 4 0,-6 0 0 0,0 3 1 16,7 5-2-16,-7 3 2 0,0 0 3 0,0 4 2 0,0-1-2 15,0 1-2-15,0 3 0 0,0 1-2 0,0-1-1 0,0 0-1 16,0 4-3-16,0-3-2 0,0 3 1 0,0 0-1 0,0 0-2 16,0 0-1-16,0 0 1 0,0 0 1 0,0 0-4 0,0 0 3 15,0 0-1-15,0 3-3 0,0 1-4 0,-7-4-8 0,7 4-14 16,0 3-14-16,-6-3-22 0,6-1-44 0,0 5-61 15,-7-5-70-15,0 1-57 0,7 4-46 0,-6-8-40 0,6 3-48 16,0-3-51-16,0 0-58 0,0 0-54 0,0 0 15 0</inkml:trace>
  <inkml:trace contextRef="#ctx0" brushRef="#br1" timeOffset="135554.19">11403 15848 298 0,'-6'0'310'0,"6"0"-87"16,0 0-74-16,0 0-54 0,0 3-33 0,0-3-20 16,0 0-13-16,0 0-8 0,0 4-4 0,0-4-4 0,0 0-5 15,0 0-1-15,0 4 0 0,0-4 0 0,0 0 4 0,0 0 1 16,0 0 2-16,0 0 5 0,0 0 8 0,0 0 3 16,6 3 6-16,-6-3 4 0,0 0 2 0,0 5 5 0,0-5 4 15,0 0 3-15,6 0 0 0,-6 3 0 0,0-3-1 0,8 0-2 16,-8 0 1-16,6 0-3 0,0 0-1 0,8 0-1 15,-8 0-1-15,7-3-2 0,0-2-4 0,0 5-3 0,0-3-6 16,0-1-5-16,6 0-6 0,-5 1-7 0,-2-4-2 0,2 3-4 16,-1 0-2-16,6 1 2 0,-12-1-5 0,5 0-4 0,-4 1-10 15,4-1-11 1,-5 4-15-16,0-4-15 0,-1 4-14 0,1-4-21 0,-1 4-16 0,-6-3-18 0,6 3-19 0,-6-4-30 16,0 1-45-16,0-1-79 0,0-3-111 0,0 3-52 0</inkml:trace>
  <inkml:trace contextRef="#ctx0" brushRef="#br1" timeOffset="136255.22">11624 15859 268 0,'0'0'223'15,"0"0"-49"-15,0 0-44 0,0 0-38 0,0-4-28 0,0 4-19 16,0 0-11-16,0 0-4 0,0 0-1 0,0 0-2 0,0 0 0 15,0 0 0-15,0 0 0 0,0 0-1 0,0 0-3 32,0 4 0-32,0-4-2 0,0 0 0 0,0 0 0 0,0 0 1 15,0 3 3-15,0-3-1 0,0 5 1 0,0-2 1 0,0 0 3 16,-6 5 4-16,6-1 5 0,0 4-2 0,-6 0-1 16,6 1-1-16,0-2 0 0,0 5-2 0,0-5-5 0,0 5-4 15,0 0-4-15,0 0 0 0,0 0-2 0,0-1-1 0,-7-3-1 16,7 3-2-16,0-2 0 0,0 2-1 0,0-3-2 15,0 0-2-15,-6-3-1 0,6 3 1 0,0-4-1 0,0 0-1 16,0-3 1-16,0 0 2 0,0 0 3 0,0-4 2 0,0 3 4 16,0-3 4-16,0 0 6 0,0 0 5 0,0 0 2 0,0-3-2 15,0-1 1-15,6 0-3 0,-6-3-4 0,7-1-4 16,-7 1-7-16,6-4-5 0,0 0-4 0,-6 0-1 16,8-3-3-16,-8 3-1 0,6 0-1 0,-6 3 0 0,0-3 0 0,0 0-1 15,0-4 0-15,0 4 0 0,0 0 0 0,0 0 1 16,0 0-1-16,0 4 0 0,-6 0 0 0,6-1 1 15,0 5 2-15,0-1 0 0,0 1 1 0,0-1 0 0,0 1 0 0,0 3 0 16,0 0-2-16,0 0-2 0,0 0 0 0,0 0-3 16,0 0-1-16,6 0-1 0,-6 0 1 0,0 3 0 0,6-3 2 15,-6 4 0-15,7-1 0 0,0 4 1 0,-7-3 3 16,6 0-1-16,1 3 0 0,-1 0 0 0,7 1-1 0,-6-1 0 16,-1 4 1-16,0-4-1 0,8 8 0 0,-8-4 0 0,1 0 0 15,5 3 0-15,-5-3 0 0,0 1 1 0,-1 2-1 16,0-3 0-16,8 0 0 0,-8 4-1 0,-6-4 0 0,7-4 0 15,-1 5 2-15,-6-2-1 0,7-2 0 0,-7-1-1 0,6 0-4 16,-6 0-13-16,7 1-24 0,-7-4-26 0,0-2-35 16,0-2-44-16,0 0-76 0,6 0-134 0,-6-2-109 0,0-2-56 15</inkml:trace>
  <inkml:trace contextRef="#ctx0" brushRef="#br1" timeOffset="136987.91">12094 15665 372 0,'0'3'414'0,"0"1"-138"0,0 3-112 16,6 1-71-16,-6-1-41 0,7 0-22 0,-1 4-7 0,1-3-2 16,0 3-1-16,-1-1 2 0,0-2 1 0,8 6 2 0,-8-2 2 15,7-1 0-15,-7 3 0 0,1 1 1 0,0-4 1 0,-1 4 2 16,0-1 6-16,-6 1 4 0,8-1 2 0,-8-3 1 0,6 4 4 16,-6-3-2-16,0-2 3 0,0 1 2 0,0 0 0 15,-6-4 4-15,6 1 4 0,0-5 9 0,0 1 9 0,0 3 14 16,-8-3 14-16,8-4 14 0,0 4 12 0,0-1 6 0,-6-3 2 15,6 0-3-15,-6 0-13 0,6 0-14 0,-7 0-21 16,0 0-19-16,1 0-19 0,-1 4-17 0,1-4-14 16,0 4-11-16,-1-1-2 0,7 1-4 0,-7 0-2 0,-5 3 0 15,12-3 0-15,-7 3-1 0,0 0 0 0,7 0 1 0,-6 4 0 16,6-3 0-16,0 0-1 0,0 2-1 0,0-3 0 0,0 1 0 16,0-1 0-16,0 1 0 0,6-1 1 0,-6-3 1 15,7 3 3-15,0-3 1 0,-1-1-2 0,0 1 0 0,1 0 0 31,6-4-1-31,-7 0 0 0,7 0 1 0,-6 0-4 0,6-4 0 16,-7 0-2-16,8 1 2 0,-8-5-1 0,7 1-1 16,-6 0 0-16,-1-4-1 0,1 3 0 0,-1-3 0 0,0 1 3 15,2-1 1-15,-8-5 0 0,0 5 1 0,0 1-2 0,0-1 2 16,0 0 0-16,0 0 0 0,-8 0-1 0,8 0-1 16,-6 3-1-16,6 1 1 0,-6-4 0 0,-1 4 0 0,7 0 1 15,-6 3 1-15,-1 1-1 0,7-1 1 0,0 0-1 0,-7 4-1 16,7-4 1-16,0 4-4 0,0 0-1 0,0 0 0 0,-6 0 2 15,6 0-2-15,0 4 3 0,0 0-1 0,0 0 1 16,0 3 2-16,0 0 0 0,0 0 1 0,0 1-1 16,6 2 1-16,-6-2 1 0,0 3-1 0,0-4 0 0,7 4-1 0,-7 0 0 15,7-3 1-15,-1 2-2 0,-6-3 2 0,7 1-3 16,-1 2 1-16,0-1 1 0,2-2 1 0,-8-3 1 0,6 3-1 16,0 0 0-16,0-4 0 0,1 5 0 0,-7-4 0 0,7-1-6 15,-1 1-8-15,1-4-18 0,-7 4-21 0,6-1-19 16,1-3-24-16,-7 4-21 0,7-4-19 0,-7 0-18 15,6-4-15-15,-6 1-11 0,6-1-8 0,-6 0-12 0,0-3-23 0,0-1-48 16,0 1-85-16,0-3-108 0,0-1-45 0</inkml:trace>
  <inkml:trace contextRef="#ctx0" brushRef="#br1" timeOffset="137527.87">12315 15577 165 0,'0'0'409'0,"7"-4"-114"0,-1 0-112 0,-6 4-73 15,7-3-45-15,6 3-21 0,-7 0-15 0,0 0-8 16,2 3-5-16,-8 1-2 0,6 0 0 0,0 3-4 0,-6 0-1 16,7 1-2-16,-7 3 1 0,0-1 3 0,0 6 3 0,-7-5 3 15,7 3 5-15,-6-3 6 0,0 4 5 0,6-1 7 16,-8-3 5-16,2 4 5 0,0-4 4 0,0 3 5 0,-1-3 2 15,0 4-4-15,7-4-4 0,-6 0-4 0,6-4-5 16,-7 1-7-16,7-1-6 0,0-3-7 0,0 3-4 0,0-3-3 16,0 0-2-16,0-4 0 0,7 3 0 0,-7-3 1 0,6 0 1 15,1 0 2-15,0-3 1 0,-1 3 1 0,6-4-2 16,-4 0-2-16,-2-3-2 0,7 3-3 0,0 1-2 0,0-1-4 16,-7 0-2-16,8-3-1 0,-2 0-1 15,-5-1 0-15,6 5 0 0,-6-5 0 0,5 5-1 0,-5 0 1 0,0-3-1 0,-7 3 1 16,6 3 2-16,-6-3-1 0,6 3 4 0,-6 0 6 15,0-4 3-15,0 4 4 0,7 0 3 0,-7 0 0 0,0 0-2 16,-7 4-1-16,7-4-4 0,0 0-5 0,0 3-4 0,0-3-5 16,0 3-15-16,-6-3-25 0,6 6-33 0,0-6-36 15,-6 3-41-15,6-3-53 0,0 0-76 0,0 0-122 16,0 0-100-16,0-3-40 0</inkml:trace>
  <inkml:trace contextRef="#ctx0" brushRef="#br1" timeOffset="141085.19">13005 16566 26 0,'0'0'362'16,"0"0"-89"-16,0 0-93 0,0 0-62 0,0 0-35 0,-6 0-17 0,6 0-6 0,0 0-2 0,0 0 2 15,0 0 0-15,0 0 1 0,0 0 0 0,0 0-3 0,0 0-3 16,0 0-5-16,0 0-3 0,0 0-2 0,0 3-1 0,-6-3-4 16,6 0-4-1,0 0-3-15,6 4 2 0,-6 0 4 0,0-1 6 0,0 5 4 0,6-1 3 0,-6 0 13 0,8 4 14 16,-2 0 20-16,0 1 16 0,7 2 9 0,-6 1 7 0,6 0 9 16,-7 3 0-16,8 4 3 0,-2-4-3 0,1 4-13 0,7 0-25 31,-7 3-9-31,0-2-12 0,7 2-13 0,-8 1-4 0,8-1-19 0,-7 1-10 0,7 0-7 0,-8 3 3 0,8-3-9 15,-7-1-3-15,1 1-8 0,-2 0-1 0,1-4-2 0,0 3-2 16,0 1-2-16,1-4 1 0,-2 1-1 0,-6-2 0 0,8-3 3 16,-8 1 1-16,1-1 1 0,6-4-1 0,-6 1-1 0,-1-4 1 15,0-4-1-15,-6 2 2 0,6-3 0 0,2 2 2 0,-8-4 2 16,0-1 4-16,0 4 6 0,6-3 4 0,-6-1 4 0,0 1 1 16,0-4 1-16,0-7-3 0,0-4-1 0,0 0-4 0,0-4-6 15,0-3-5-15,0-1-5 0,0-2-3 0,0-5-4 31,0 0-1-31,0-3 0 0,-6 0 0 0,6-1 1 0,-8-6-2 16,8 3-1-16,-6-4 1 0,0-3-1 0,-7 0 1 0,6-5-4 16,-6 6 2-16,1-9 0 0,-2 3 2 0,-6-2 1 0,8 0-1 15,-8-1 8-15,1 4-2 0,-1-4-2 0,1 4 0 0,-1 0-4 16,0 0-1-16,1 1-2 0,6 2 2 0,-6-3-10 16,-1 4 3-16,7 0 1 0,-7-5 0 0,7 5 3 0,-6 0-1 15,5-1 0-15,-5 1-1 0,6 0 2 0,0 4 2 0,1-5 1 16,-2 5-2-16,1 2 0 0,6 2-1 0,-6-2 3 0,7 9 0 15,0-1-1-15,-1 1-1 0,7 7 0 0,-7-4 0 16,7 7 2-16,0 0 1 0,0 1-1 0,0 2-2 0,0 1 2 16,0 0 0-16,7 1 0 0,-7-1 1 0,7 3 2 0,-7-3 0 15,6 0 4-15,-6 4-1 0,6 0-3 0,1-5-1 16,-7 8 1-16,0-3-2 0,6 4 0 0,-6-1-2 0,0 4-4 16,0-3 2-16,0 3-3 0,0-4 1 0,7 4 2 0,-7 0 3 15,0-4-2-15,0 4 2 0,0 0 1 0,0 0 0 0,0 0 6 16,0 0-2-16,7 0-1 0,-7-4-4 0,6 4 1 15,0-3 0-15,2 0 0 0,-2 3-3 0,0-5 1 0,7 2 0 16,-6-1 1-16,-1 1 1 0,7-1-1 0,1 0-1 16,-8-3 1-16,0 3 1 0,7 1 1 0,0-2-1 0,0-1 0 15,1 6 1-15,-2-8 1 0,2 5-1 0,5-1 0 0,1-3 0 16,6 3-1-16,-7-3 0 0,7 0-1 0,6-2 1 16,1 7-2-16,-1-6 1 0,1 0-11 0,7 1 7 0,5 0 4 15,1 0 2-15,-1-1 1 0,8 1 0 0,-1-4 3 0,6 4 0 16,8-4 9-16,-1-1-6 0,6 2-4 0,8-5-3 15,-2 1 0-15,2 2-1 0,5-2-4 0,-6-1 1 0,0 5-1 16,1-6 1-16,-2 5 1 0,-4 1 4 0,-2-1-3 0,-6-1 1 16,-6 5 0-16,-1 4 1 0,-5-5-1 0,-14 8 1 0,-1-3-2 15,2 3-6-15,-15 3 2 0,2-3-2 0,-8 0 2 16,0 4-2-16,-5-4 0 0,-8 0 2 0,1 0-1 0,0 4-1 16,-7-4-5-16,0 0-10 0,-7 0-21 0,0 3-46 0,-5-3-72 15,-8 4-79-15,0-4-80 0,1 0-92 0,-1-4-135 16,-6 4-117-16,-7-3-58 0,1-1 1 0</inkml:trace>
  <inkml:trace contextRef="#ctx0" brushRef="#br1" timeOffset="141847.31">13573 15643 260 0,'0'-4'363'0,"-8"4"-90"15,2 0-89-15,0 0-60 0,-1 0-40 0,1 0-20 0,-8 4-11 16,8 0-5-16,-7-1-6 0,0 1-4 0,0 3-1 16,7 4 1-16,-8-4-2 0,2 4 4 0,4 0-4 0,-4-3-5 15,6 3-1-15,-1 0 2 0,7-1-1 0,-7-2 1 0,7 3 4 16,0 1-2-16,0-6 11 0,7 5 8 0,0 0 8 16,-7-4 4-16,6 5 4 0,6-5 0 0,-4 0 1 0,4 4-2 15,2-4-3-15,-8 1-4 0,13 0-4 0,-5-2-5 16,-2 2-4-16,8-5-4 0,-1 1 4 0,1 3-8 0,0-3-10 15,-7 1-7-15,7 1-7 0,-8-2-5 0,8 0-3 0,-7 3-3 16,-6-3-12-16,-1 3 0 0,1 0 4 0,-1 1 2 16,0-2 4-16,-6 2 3 0,-6-1 4 0,0 4 7 0,-1-3 5 15,1 3 4-15,-8 0 1 0,2-4 2 0,-2 4 0 0,2-4 2 16,-2 0-1-16,1 0 1 0,1-3 5 0,-2 1 3 16,2-2 2-16,-2 1 3 0,1-4-2 0,0 0-3 0,6-4-2 15,1 1-6-15,0-2-10 0,-1-1-7 0,0-2-4 0,7-3-4 16,-6-3 7-16,6-1-5 0,0-4-4 0,6 1-2 0,-6 0-2 15,7-4 0-15,-7 3-5 0,7-3 1 0,-7 5-9 16,0-6 3-16,6 5 3 0,-6-1 1 0,6 1 1 0,-6 1 0 16,7-3 5-16,-7 6 0 0,0-1 0 0,7 4 0 0,-7 0 2 15,0 0 2-15,0 0 1 0,0 4-2 0,0 0 0 16,0-1-3-16,-7 5-1 0,7-1-3 0,-7 1-2 16,7 3-2-16,-6-4-2 0,0 4 0 0,6 0 0 0,-7 4-1 15,0-1-6-15,1 1-15 0,0-1-31 0,-1 5-39 0,1-1-37 16,-1 0-35-16,7 1-34 0,-7-5-32 0,7 5-33 0,0-5-36 15,7 1-48-15,-7-4-100 0,7 4-51 0,-1-4-18 16</inkml:trace>
  <inkml:trace contextRef="#ctx0" brushRef="#br1" timeOffset="142577.31">13794 15613 261 0,'0'0'328'16,"0"0"-82"-16,0 0-75 0,0 0-54 0,0 0-34 0,0 0-22 15,0 0-14-15,0 0-8 0,0 0-2 0,0 0-3 0,0 0-4 16,0 0-3-16,0 0-3 0,6 0-3 0,-6 0-3 16,0 0-3-16,0 0 3 0,0 3 6 0,0-3 9 0,6 9 10 15,-6-6 4-15,0 5 7 0,8-1 9 0,-2 4 10 0,-6 0 8 16,6 0 6-16,1 3 1 0,-1 1 3 0,1 0 1 15,-1-1 3-15,1 1-2 0,5 2-5 0,-4 3-7 32,-2-2-6-32,0 0-8 0,1 1-7 0,-1 2-8 0,1-2-7 15,-1 4-7-15,1-5-5 0,-1-1-7 0,-6 1-7 0,7-3-5 16,0 0-3-16,-7 0-2 0,6-4-1 0,-6 0-1 0,6-4-3 16,-6 0-2-16,0 0-2 0,7-2-9 0,-7-5-24 15,0 2-39-15,0-4-51 0,7-3-49 0,-7 2-58 0,6-8-85 16,-6-3-132-16,6-5-111 0,1 4-50 0,-7-3-1 0</inkml:trace>
  <inkml:trace contextRef="#ctx0" brushRef="#br1" timeOffset="143006.23">14086 15599 70 0,'0'0'442'0,"0"0"-116"16,0 3-128-16,0-3-83 0,0 4-50 0,-6 3-28 0,6-4-16 16,-6 6-8-16,-1-2-4 0,1 0-1 0,-1 1-1 0,1 2-2 15,-1 1-2-15,1 0-3 0,-8-3-1 0,8 3 1 0,0-4 2 16,-1 4 2-16,0-4 4 0,1 1 5 0,6-5 7 16,-7 4 5-16,1-3 6 0,6 0 2 0,-6-1 1 15,6 1 1-15,-7 0-3 0,7-1-5 0,0-3-7 0,0 3-5 16,0-3-5-16,0 6-3 0,0-6-1 0,0 3-1 0,0-3-1 15,0 3 2-15,0-3 1 0,0 4 1 0,0-4 2 16,0 4 3-16,0-1 0 0,7 1 1 0,-7 0 2 0,0-1 5 16,0 4 0-16,6-3 3 0,-6 4 0 0,0-1-2 0,6 4 2 15,1-4-2-15,-1 0-3 0,1 1-1 0,0 3-3 0,-1-4-1 16,0 0-1-16,2 4-2 0,4-2 0 0,-5-3-2 16,6 6 1-16,-7-5-1 0,1 0-3 0,5 0-1 0,-4-3-1 15,-2 3 0-15,0 0-2 0,1 1-1 0,-1-1-1 0,1-3 0 16,-7 3 0-16,6-3-2 0,-6-1-7 0,7 5-11 15,-7-5-16-15,0 1-18 0,6-4-20 0,-6 4-25 0,0-4-31 16,0-4-42-16,7 0-59 0,-7 1-79 0,0-1-98 0,0 0-45 16</inkml:trace>
  <inkml:trace contextRef="#ctx0" brushRef="#br1" timeOffset="143754.84">14165 15826 184 0,'0'0'315'0,"0"0"-89"0,6 0-81 16,-6 0-53-16,0 4-32 0,0-1-15 0,7-3-10 16,-7 4 0-16,7 3 4 0,-7-3 3 0,6 3 3 0,0 0 1 15,-6 1-1-15,7 3-4 0,-1-4-1 0,1 4-1 0,0 0-6 16,-7 1 0-16,6-2-2 0,0 1 0 0,-6-3 1 0,7 2 4 15,0 1 2-15,-7 0 1 0,6-3 3 0,-6-1-2 16,6 0 0-16,-6 1-3 0,0-1-5 0,7-3-5 0,-7-1-5 16,0 1-6-16,0-1-2 0,0-3 0 0,0 4 3 0,0-4 7 15,0 4 16-15,0-4 17 0,0 0 18 0,0 0 23 16,0 0 21-16,0 0 13 0,0 0 4 0,-7 0-5 0,7-4-12 16,0 4-17-16,-6-4-16 0,6 1-21 0,-6-1-22 0,6 1-16 15,-7-1-11-15,7-3-3 0,-7 3-5 0,7-3 0 16,0-1-3-16,0 1-3 0,-6 3 0 0,6-3-1 0,0 0 0 15,0-1 1-15,0 1-1 0,0 0-1 0,0 3 3 0,0-3 0 16,0 3 1-16,0-3-1 0,0 4 0 0,6-1-6 16,-6-4 3-16,0 4 0 15,7-3 0-15,-7 3 0 0,7-3-1 0,-1 3-1 0,0 1 0 0,-6-5 5 0,7 5 4 32,0 0-5-32,-1-2-2 0,1 2 0 0,-1 3 0 0,0-4 0 15,2 4 0-15,-2 0-2 0,-6 0-7 0,6 0 2 0,0 4 0 16,-6-4 0-16,7 3 0 0,-7 5-1 0,7-5 1 15,-7 5 1-15,-7 3 1 0,7-4 0 0,0 4 5 0,-7-3-1 16,7 3 0-16,-6-1 1 0,0-2 1 0,6 2 0 0,-6-2 2 16,-2-1 1-16,8 1-1 0,-6-1-3 0,6-3 2 15,-6-1 2-15,6 1 0 0,0 0-3 0,-7-1 2 0,7-3-1 16,0 4-1-16,0-4 4 0,0 0-3 0,0 0-3 0,0 0 0 16,0 0 1-16,0 0-2 0,0 0 2 0,7 0 1 0,-7 0 0 15,6-4-1-15,-6 4 1 0,6 0 1 0,2-3-1 16,-2 3 2-16,0-4-2 0,0 0-3 0,8 4-1 0,-8-3 3 15,1 3-2-15,-1-4-1 0,8 4-1 0,-8-4-3 16,0 4-1-16,0 4 0 0,2-4 0 0,-2 0-1 0,0 4-1 16,1-1-1-16,-7 1-1 0,6 0 3 0,-6 3-2 0,7-3 3 15,-7 3 1-15,-7-3 1 0,7 3 1 0,-6 4 2 16,6-3 1-16,-7-2 2 0,1 6 7 0,0-5 3 0,-2 0 3 16,-4 4 3-16,6-3 7 0,-8-1 5 0,1 0 7 0,7 1 0 15,-8-1 0-15,2 0 0 0,-2-3 0 0,2 4 0 16,5-5-6-16,1 0-5 0,-8 1-4 0,14 0-2 0,-6-4-4 15,0 0-6-15,6 4-11 0,-7-4-19 0,7-4-36 0,0 4-49 16,7-8-56-16,-7 5-51 0,6-8-52 0,0-4-65 16,8 1-90-16,-8-5-138 0,7-2-60 0,1-1-1 0</inkml:trace>
  <inkml:trace contextRef="#ctx0" brushRef="#br1" timeOffset="144293.25">14445 15628 61 0,'0'0'336'15,"0"0"-81"-15,0 4-79 0,0-4-60 0,0 0-38 0,0 0-20 16,0 0-12-16,0 0-7 0,6 0-2 0,-6 0-1 15,0-4-2-15,6 4-1 0,2 0-1 0,-2 0-3 0,0-3 1 16,-6 3-2-16,7-5 2 0,6 1-1 0,-6 4-1 0,-1-3-2 16,8 0 0-16,-8-1-2 0,6 0-2 0,2 1-5 15,-1-1-1-15,-1-3-1 0,2 3-2 0,-2 1-3 0,8-5-3 16,-7 4 0-16,1-3-3 0,-2 0 3 0,8 3 0 0,-7-3 2 16,0 0 3-16,0-1 5 0,0 1 5 0,0 3 5 15,-7-3 1-15,1 3 6 0,0 1 3 0,-7 3 4 0,6-4 4 16,-6 4 1-16,7-4 3 0,-7 4 5 0,0 0 4 15,0 0 4-15,0 0 2 0,0 0 2 0,0 0-3 0,0 0-3 16,0 0-9-16,0 0-9 0,-7 0-9 0,7 0-9 0,-6 0-12 16,6 4-13-16,-7-4-21 0,7 0-29 0,0 4-30 15,-7-4-31-15,7 3-29 0,-6-3-38 0,0 0-41 0,6 0-59 16,-7 0-76-16,7 0-102 0,0 0-41 0</inkml:trace>
  <inkml:trace contextRef="#ctx0" brushRef="#br1" timeOffset="144612.07">14640 15544 112 0,'0'0'440'0,"0"0"-109"0,-6 0-114 0,6 0-78 16,0 0-46-16,0 0-24 0,0 0-14 0,0 0-8 0,0 0-6 15,0 0-4-15,0 0-8 0,0 3-5 0,0 1-5 16,6 0-3-16,-6-1-1 0,7 5 3 0,-7-5 7 0,7 9 9 15,-7-2 9-15,6 1 6 0,0 0 5 0,-6 1 6 0,6 2 5 16,-6 1 2-16,8-1 3 0,-2 1 1 0,0 0 2 0,1-1 2 16,-7 5 1-16,6-5-2 0,1 4-4 0,0-3-2 15,-1 0-4-15,-6-1-7 0,13 1-11 0,-13-4-9 0,7 4-8 16,-1-4-5-16,-6-3-4 0,6 2-6 0,1-3-4 0,-7 1-3 16,7-1-1-16,-7 0 1 0,6-3-1 0,-6 0 0 15,7 0-1-15,-7-4 0 0,0 0 1 0,0 4 1 16,0-4-2-16,0 0-3 0,0 0-7 0,0 0-29 0,0 0-42 15,0-4-46-15,0 0-47 0,-7 0-50 0,7-2-60 0,-6-3-85 16,-1 2-115-16,7 3-70 0,-7-3-15 0</inkml:trace>
  <inkml:trace contextRef="#ctx0" brushRef="#br1" timeOffset="145374.87">13852 16438 222 0,'0'0'305'0,"-6"0"-87"0,6 0-76 0,0 0-50 0,0-4-30 15,0 4-14-15,-7 0-9 0,7 0 2 0,0 0-1 0,7-4 0 16,-7 4 2-16,0 0-2 0,0 0-2 0,6-3-3 0,-6 3-2 15,7 0 1-15,-1-4 2 0,0 4 1 0,-6 0-3 16,8 0 1-16,4-4-1 0,-5 4 1 0,-1 0 1 0,1 0-2 16,6 0-1-16,-7 0 2 0,8 0 1 0,-2 0 5 0,2-3 1 15,5 3 0-15,1-4-1 0,0 4-1 0,-1-4-4 16,0 1-3-16,8-1-1 0,5-3-5 0,-6-1-6 0,7 1-4 16,-1 0-4-16,1-4-3 0,6 0 0 0,-1 1-2 0,-5-2-3 15,7-3-4-15,-1 4 0 0,-1-4-1 0,1 4-1 16,1-3 1-16,-1-1-3 0,0 4-1 0,-7 0 0 0,1 0-1 15,6-1-1-15,-6 2 0 0,-1 2 0 0,-5-2 0 32,-2 3 2-32,7-5 0 0,-5 6 2 0,-8-2 0 0,8 1-2 15,-15 3 3-15,8-3 0 0,-7 3-1 0,0 0 0 0,-6 1 1 16,5 3-2-16,-4-4-1 0,-2 4 4 0,-6 0-2 16,6 4-3-16,-6-4 2 0,7 0-1 0,-7 0 1 0,0 3-1 15,0-3 1-15,0 4 1 0,6-4 0 0,-6 0 1 0,0 0 1 16,0 0-1-16,0 0-1 0,0 0 1 0,-6 4 0 15,6-4-3-15,0 0-8 0,-7 3-15 0,1-3-18 0,6 4-19 16,-6-4-23-16,-2 0-31 0,2 4-30 0,0-1-43 0,-8-3-53 16,8 0-77-16,0 4-99 0,-1 0-43 0</inkml:trace>
  <inkml:trace contextRef="#ctx0" brushRef="#br1" timeOffset="147349.87">14048 16735 295 0,'0'0'288'0,"-7"0"-75"15,7 0-66-15,0 0-47 0,0 0-29 0,0 0-16 0,0 0-9 16,0 0-7-16,0 0-2 0,0 3 2 0,0-3-1 0,7 0 1 15,-7 0 0-15,0 0 0 0,0 4 0 0,6-4 0 0,-6 0 1 16,0 0-3-16,7 0 5 0,-7 0 2 0,6 3 2 0,-6-3 3 16,7 0 4-16,-1 0 3 0,-6 0 3 0,6 0 5 0,2-3 3 15,4 3 2-15,-5 0-1 0,6-4-1 0,-7 4-2 0,7-3-5 16,1-1-5-16,-2-4-7 0,2 5-12 0,-2-5-6 16,8 5-4-16,-7-5-5 0,0 1-6 0,6-4-5 0,-5 3-3 15,-1 2-2-15,-1-2 3 0,2 4-5 0,-2-3-12 0,2 0-23 16,-8 0-28-16,1 3-30 0,5-4-31 0,-4 6-37 15,-8-3-44-15,6 1-57 0,-6-3-74 0,0 7-105 0,0-4-59 16</inkml:trace>
  <inkml:trace contextRef="#ctx0" brushRef="#br1" timeOffset="147860.87">14301 16694 33 0,'0'0'428'0,"0"0"-98"0,0 0-115 0,0 0-89 0,0 4-54 15,-6-4-31-15,6 3-14 0,0 5-6 0,0-5-1 0,0 5 0 16,-6 3 2-16,6 0 2 0,0-1 4 0,0 1 0 0,0 5 0 16,0-5 1-16,0 3 2 0,0 1 0 0,0-1-2 0,0 1 2 15,6-4-2-15,-6 4 1 0,0-4 0 0,0-1-1 0,0 1 0 16,6 1 0-16,-6-5 1 0,0 4-2 0,0-4-1 0,0-3-4 15,8 3-3-15,-8-3-3 0,0 0 1 0,0-1 5 0,0-3 8 16,0 4 7-16,0-4 15 0,0 0 12 0,0-4 14 0,6 4 12 16,-6-3 8-16,0-5 1 0,6 1-1 0,-6 0-6 0,6-4-9 15,1-4-11-15,0 3-12 0,-1-2-11 0,1 0-10 32,-1-1-6-32,0 0-8 0,2-3-7 0,-8 3-2 0,6 1-3 15,0-4-2-15,0 7-2 0,-6-5-3 0,0 6 0 0,8-1 1 16,-8 3 2-16,6 2-1 0,-6 1-2 0,0-2-1 0,0 3-4 15,0 4-1-15,6-3-8 0,-6 3-1 0,0 0-1 0,0 0 0 16,0 3 2-16,0-3 1 0,7 8 5 0,-7-5 1 0,6 5 10 16,-6 3 0-16,7-4 2 0,-7 0-1 0,7 4-1 0,-1-4 1 15,-6 4-1-15,6-3 1 0,0 3-3 0,-6 0 8 0,8-4 5 16,-8 8 4-16,6-4 1 0,0 0 0 0,-6 0 1 0,7 4-3 16,-7-4 3-16,7 3-8 0,-7 1-8 0,0-4-3 0,6 4-2 15,-6-1-1-15,0-3-1 0,0 4-2 0,0-4 0 0,7 0-1 16,-7 0-1-16,0 0-1 0,0-4-1 0,0 0-8 0,0 1-18 15,0-5-30-15,6 6-39 0,-6-6-41 0,0 0-43 16,0-3-42-16,6 0-46 0,-6 0-68 0,0-3-103 0,8-6-105 16,-8 3-37-16,0-5 0 0</inkml:trace>
  <inkml:trace contextRef="#ctx0" brushRef="#br1" timeOffset="149151.93">14692 16731 75 0,'0'-4'381'0,"0"4"-79"0,0 0-86 15,-6 0-66-15,6 0-44 0,0 0-27 0,0-4-16 0,0 4-10 16,0 0-5-16,0 0-2 0,0 0-5 0,6 0-4 0,-6-3-3 16,0 3-6-16,0-3-3 0,7 3-1 0,-7-5 2 0,6 2 4 15,-6-1 7-15,0 0 7 0,7 4 8 0,-7-3 8 16,0-1 8-16,0 4 7 0,0 0 6 0,7-4-1 0,-7 4 2 15,0-3-3-15,0-1-2 0,0 1-3 0,6 3-7 0,-6-5-5 16,0 2-8-16,6 3-6 0,-6-3-6 0,7-1-7 0,-7 4-7 16,0-4-6-16,7 4-5 0,-7-4-5 0,6 4-5 15,0 0 0-15,-6 0-4 0,7 0 2 0,0 4-2 0,-1 0 3 16,1 0 4-16,-7-1 8 0,6 5 8 0,-6-1 4 0,6 0 6 16,1 8 3-16,-7-4 3 0,7 0-2 0,-7 3-3 0,6-3-3 15,-6 3-5-15,0 2-3 0,6-5-1 0,-6 3 0 0,0-3 1 16,0 0 6-16,8 0 4 0,-8 0 1 0,0 1 1 0,0-5 4 15,0 0-2-15,0 0-3 0,0-3-2 0,0-1 0 0,0 1-1 16,0-4 3-16,0 3 3 0,0-3-2 0,0 4 4 0,0-4 2 16,6 0 3-16,-6-4-1 0,0 4-6 0,0 0-5 0,0-3-4 15,0-4-4-15,6 3-7 0,-6-3-6 0,0 0-5 0,0 0-2 16,0-1 0-16,0-3 0 0,7 4-6 0,-7-4-1 16,0 0 1-16,6-1 2 0,-6 2-1 0,7-1-1 0,-7 4-1 15,6-4 4-15,-6 6-1 0,0-2 0 0,7 3-1 0,-7 1-3 16,0-1 0-16,0 4-1 0,6-3 0 0,-6 3-5 0,0 0 4 15,6 0-1-15,-6 0-1 0,8 0 3 0,-8 0-13 0,6 3 7 16,-6 1 2-16,6-1 0 0,-6 1 1 0,7 0 1 0,-1 4 1 16,-6-6 1-16,7 7 10 0,-7-2-2 15,6 0-6-15,-6 4 0 0,0-4 1 0,0 4 1 0,7-3-2 0,-7 3 0 0,0 0 0 16,0-4 0-16,0 1-2 0,0-1 1 0,0-4 7 0,0 1-4 16,0 0 1-16,0-1-2 15,0 1 1-15,0-4-1 0,-7 0 3 0,7 3 0 0,0-3-4 0,0 0 3 0,0 0 4 0,0 0 2 16,0-3-1-16,0 3 4 0,0-4-2 0,0 1-4 0,0-1-1 15,0-3-1-15,0 0-3 16,7-1-1-16,-7 1 0 0,0-4 2 0,0 0-2 0,0 3 1 0,0-3-10 0,6 4 3 0,-6-4 3 16,0 0 2-16,7-1 0 0,0 5-1 0,-7-4 2 0,6 4 0 15,-6 0 10 1,6 4-5-16,-6-1-3 0,0-4-2 0,7 5-1 0,-7 0-1 0,7 3 1 0,-7-5 0 0,6 5-1 16,1 0 1-16,-7 0 0 0,6 0 1 0,0 5 0 0,1-5-1 15,0 3-2-15,-7 4 0 0,6-3-1 0,0 7 2 0,2-4 1 16,-2 4-2-16,0-1 1 0,-6 2 1 0,7 3 0 0,-1-1 0 15,-6 1 1-15,7 3-3 0,-1-3-1 0,-6 3-1 0,7-3-3 16,-1-1-5-16,0 0-14 0,2 2-28 0,-8-1-47 0,6-4-58 16,0 3-59-16,-6-3-57 0,7-4-59 0,-1 1-65 15,-6-5-81-15,7 1-119 0,-1-4-48 0,1 0 5 0</inkml:trace>
  <inkml:trace contextRef="#ctx0" brushRef="#br1" timeOffset="150280.96">15923 15775 72 0,'0'0'319'0,"0"0"-69"0,0 0-65 16,-6 0-53-16,6 0-34 0,0 0-21 0,0 0-13 16,0 0-4-16,0 0-4 0,0 0-2 0,0 0-5 0,0 0-5 15,0 0-5-15,0 0-4 0,0 0-3 0,0 3-5 0,0-3-1 16,0 0 1-16,-6 0 3 0,6 0 2 0,0 4 5 0,0 0 7 15,0-1 5-15,0 1 4 0,0 0 3 0,0-4 3 16,0 3 0-16,0-3 6 0,0 0 5 0,0 0 7 0,0 4 9 16,0-4 10-16,0 3 13 0,0-3 11 0,0 0 10 15,6 4 4-15,-6-4 1 0,6 0 5 0,1 0-14 0,-1 0-14 32,1 0-14-32,-1 0-16 0,7 0-17 0,-6 0-12 0,6 0-15 15,0-4-21-15,0 4-4 0,0-3-2 0,0-1-8 16,0 4-2-16,0 0-1 0,0-3 0 0,7-1-1 0,-7 4 0 15,-1 0 1-15,2 0-1 0,-1-4 1 0,0 4-1 0,-7 0-3 16,7 0 0-16,-7-3-3 0,2 3-3 0,-2 0-11 16,0 0-12-16,-6 0-15 0,0 3-19 0,7-3-20 0,-7 0-32 15,-7 4-40-15,7-4-41 0,-6 0-31 0,6 4-31 0,-6-4-38 16,-2 0-43-16,2 3-70 0,0-3-98 0,-1 4-36 0</inkml:trace>
  <inkml:trace contextRef="#ctx0" brushRef="#br1" timeOffset="150556.25">15943 15957 394 0,'-7'4'452'0,"7"0"-124"0,0-4-116 15,-6 4-72-15,6-4-49 0,0 0-28 0,0 0-16 0,6 0-10 16,-6 0-4-16,7 0-6 0,-1-4-5 0,7 4-6 16,1-4-2-16,-2 0-6 0,2 1-2 0,5 0-3 0,-6-1-1 15,0 0-1-15,7-3-1 0,-7 3 0 0,6 1 0 0,0-4 0 16,-5 3 0-16,5-4 1 0,1 2-1 0,0-3 0 0,-8 2 3 15,8 0 0-15,-7-1 0 0,7 2 3 0,-8-2 4 16,2 4 1-16,-2-3 2 0,-5 0 2 0,6 3 0 0,-6 0 1 16,-1 1 0-16,-6 3 0 0,0-4 0 0,6 4 0 0,-6 0-3 15,0 0-2-15,0 0-1 0,-6 0-4 0,6 0-8 16,0 4-14-16,-6-1-23 0,-1-3-23 0,1 4-27 0,6 0-41 16,-7-4-63-16,7 3-104 0,-7 1-123 0,1-4-63 0</inkml:trace>
  <inkml:trace contextRef="#ctx0" brushRef="#br1" timeOffset="154938.04">18886 14122 94 0,'-6'0'239'0,"6"0"-50"0,0-3-51 0,0 3-45 0,-6 0-32 16,6 0-18-16,0-4-10 0,0 4-5 0,-7 0-3 0,7-4-2 16,0 4 0-16,0 0 2 0,0 0-3 0,-7 0-1 15,7 0 1-15,0 0 1 0,0 0 4 0,-6 0 8 0,6 0 3 16,0 0 2-16,0 0 5 0,0 0 1 0,0 0 4 0,-6 0 2 16,6 0 4-16,0 0 0 0,0 0 7 0,-7 0 7 15,7 0 14-15,0 0 20 0,-6 0 22 0,6 0 26 0,0 0 26 16,0 0 22-16,0 0 17 0,-7 0 10 0,7 0-3 0,0 0-17 15,0 0-21-15,0 0-28 0,0 0-29 0,0 0-27 16,-7-3-25-16,7 3-20 16,0-4-15-16,0 4-6 0,-6 0-7 0,6-4-2 0,0 4-3 0,0 0-4 0,0 0-1 0,0-3-1 15,0 3-1-15,-6 0-3 0,6 0 1 0,0 0-2 0,0 0 1 16,0 0-1-16,0 0-2 0,0 0 0 0,0 0-1 16,0 0 2-16,0 0 0 0,0 0-3 0,0 0-1 0,0 0-1 15,0 0 1 1,0 0-3-16,0 3-1 0,0-3-4 0,0 0 0 0,0 0 0 0,0 0-1 0,0 4-3 0,0 0 1 15,6-1-1-15,-6 1 1 0,6 3 1 0,1-3 1 0,-7 7-1 16,7-3 1-16,6 2 3 0,-7 5 0 0,0-5 3 16,1 10-1-16,6-2 2 0,0 0 3 0,0 0 1 0,0 4 3 15,1 0 1-15,4 4 2 0,2 0 1 0,-7-1 0 0,7 4-1 16,6-2 0-16,-6 1 0 0,-1 2-2 0,1-1-2 16,-1 4-3-16,1-3 2 0,-1-2-2 0,0-1-1 0,1 2 0 15,0-4-1-15,-1 1-1 0,-5-4-1 0,5 0-1 0,-6 0 0 16,0-4-1-16,0-3 1 0,0-1-2 0,-7-3 4 0,8 0 0 15,-8-3 3-15,0-1 4 0,1-3 5 0,-1-1 6 16,1-3 4-16,0 0 7 0,5-3 3 0,-4-4 3 0,-2-5 2 16,7 1-3-16,0 0-1 0,-7-7-5 0,7 0-3 0,1-4-3 15,-2-4-5-15,2-3-4 0,-2-4-3 0,8 0-3 32,-7-3 0-32,0-1-6 0,6-4-1 0,-6-2-5 0,1 2 1 15,-2-7 1-15,2 5-1 0,-2-2 0 0,2 2 0 0,-8 2 1 16,1 4 0-16,5 1 1 0,-12 3-2 0,8 0-1 0,-2 8 0 15,0-1 0-15,-6 4 1 0,6 3 2 0,-6 1 6 16,0 7 4-16,0 0 2 0,0 3 3 0,0 2-2 16,0-2 1-16,0 5-1 0,0 3-6 0,0-4-5 0,0 0-7 0,0 4-9 15,-6 0-9-15,6 4-15 0,0 3-20 0,-6 1-23 16,0-2-27-16,-2 6-28 0,8-1-53 0,-6 0-90 0,0 3-93 16,-1-2-86-16,1 2-130 0,6 1-123 0,-7-5-71 0,0 6-24 15,1-5 24-15</inkml:trace>
  <inkml:trace contextRef="#ctx0" brushRef="#br1" timeOffset="156143.51">17903 15423 245 0,'-6'3'305'0,"-1"-3"-81"16,1 5-72-16,6-5-42 0,-7 0-25 0,7 0-9 15,0 0-6-15,-7 3-4 0,7-3-4 0,0 0-5 0,0 0-5 16,0 0-9-1,0 0-8-15,7 0-7 0,-7 0-7 0,0 0-3 16,7 0-1-16,-7 0 3 0,6 0 6 0,1 0 7 0,-1 0 5 16,1 0 6-16,0 0 5 0,-1 3 8 0,6-3 13 0,-4 0 15 15,11 0 11-15,-13 4 9 0,8-4 7 0,4 0 5 0,-4 0 8 0,6 0 3 0,-1 0-8 0,1 0-13 0,-1-4-11 16,1 4-9 0,-1 0-5-16,8-3-7 0,-2 0-10 0,-5 3-6 0,6-5-6 15,0 2-4-15,0-1-1 0,0 4-6 16,0-3-1-16,0-1-2 0,0 0 0 0,0 1 0 0,1-1 0 15,-8 0 1-15,7 1-4 0,0-2-3 0,-6 2-4 16,-1 3-4-16,7-3-5 0,-6 3-3 0,-1-4-6 0,1 4-3 16,0 0-1-16,6-4 0 0,-7 4 0 0,1 0-1 0,6 0-1 15,-7 0 2-15,7 0-1 0,0-3 1 0,-6 3-10 16,5 0 6-16,1 0 3 0,1 0 0 0,-1 0 0 0,0 0 0 16,7 0 2-16,-7 0 0 0,0 0 8 0,-1 0-8 15,8-4-4-15,-7 0-1 0,6 4 0 0,-5-3 1 0,5 3 0 16,-6-4-2-16,0 4-1 0,7-3 4 0,-7 3 3 0,0 0-1 15,7 0 0-15,-7 0-2 0,-1 0-5 0,9 0 2 16,-9 0 0-16,8 0-1 0,-1 0-1 0,-6-4 0 0,7 4-1 16,-1 0-2-16,1-4 4 0,0 4-1 0,0-3 0 0,-1 3-1 15,-7-5 1-15,9 5-1 0,-1 0 3 0,-1-4-1 0,1 4 0 16,-7 0-1-16,6 0 0 0,1 0-1 0,-1 0 1 16,1 0-1-16,-1 0-4 0,1 0 4 0,-1 0 0 0,1-2 0 15,-1 2 1-15,1 0 0 0,6-5 0 0,0 5 0 0,0-3 1 16,0-1 0-16,7 0-1 0,-7 1 0 0,6-1 0 15,1 1 0-15,-1-1 7 0,8 1-3 0,-7-1-2 0,-1 0-1 16,1 0-1-16,-1 4-4 0,1-3-3 0,-1-1-4 16,-6 0-9-16,1 1 1 0,-1 3 1 0,6-4-1 0,-13 0 2 15,8 4 3-15,-1-3 2 0,-6-1 3 0,-1 0 2 0,1 4 1 16,-7-7 2-16,0 7 4 0,0-4 0 0,-7 0 0 16,1 1 0-16,-1 3 1 0,-6-4 0 0,0 1 0 0,-6 3-1 15,0-4 0-15,-1 4 0 0,0 0 3 0,-6-4-1 0,0 4 1 16,7 0 3-16,-7 0 0 0,0-3 2 0,0 3 0 15,7 0 0-15,-7 0-1 0,0 0-1 0,-7 0-1 0,7 0-4 16,0-4-3-16,-7 4-15 0,7-3-35 0,-6 3-55 0,0 0-69 16,-8 0-69-16,8-4-67 0,-7 4-76 0,0-3-105 15,0-1-144-15,-1 4-53 0,-5-5 5 0</inkml:trace>
  <inkml:trace contextRef="#ctx0" brushRef="#br1" timeOffset="157651.73">17493 16390 229 0,'0'0'303'0,"0"0"-93"15,0 0-70-15,0 0-42 0,0-4-26 0,0 4-9 0,0 0-4 16,0 0 0-16,0-3 4 0,0 3 3 0,0-4 4 0,6 4 2 15,-6 0 3-15,0-4 3 0,0 4 5 0,0 0 6 16,0 0 7-16,0 0 2 0,0 0 2 0,0 0 0 16,0 0-1-16,0 0-6 0,0 0-7 0,0 4-11 0,0-4-13 15,0 0-10-15,0 4-7 0,0-4 0 0,0 7 6 0,0-3 6 16,0 3 9-16,0 4 9 0,0-4 25 0,7 4 11 16,-7-3 8-16,7 6-1 0,-1-3-6 0,0 4-6 0,-6-3-11 15,7 5-10-15,6-2-26 0,-6 0-12 0,-1 3-11 0,8 0-9 16,-8 4-6-16,6-4-6 0,2 1-1 0,-1 3-2 0,-1-4-2 15,-4 4-1-15,10-4-1 0,-10 1-1 0,4 2-2 0,1-5-1 16,1 2-2-16,-2-4-9 0,2 1 5 0,-2-4 2 0,1 0 1 16,-6-4 0-16,6 1 1 0,-7-1 1 0,8-3 2 15,-8 0 8-15,0-1 0 0,1-3-1 0,0 4 1 0,-1-4 4 16,1-4 3-16,-7 4 2 0,6-3 0 0,0-5 2 0,-6 1-2 16,0-1 0-16,7-3-1 0,-7-3-5 0,0-1-3 0,0 1 0 15,0-6-6-15,0 2-1 0,0-3-2 0,0-5 2 16,0 4-2-16,-7-7-2 0,7-1 2 0,-6 1-3 0,6-4 0 15,-6 0-1-15,6 0 0 0,-7-4-1 0,1 1-1 0,-1 3 2 16,7-3-2-16,-7 2 1 0,7 1 1 0,-6 4 1 0,6 4-1 16,-6-6 0-16,-1 10 1 0,7-1-1 0,-7 4 1 15,7 0-1-15,0-1 0 0,-6 8 0 16,6-3 0-16,0 3-1 0,0-1 2 0,0 1-2 0,0 0 1 0,6 4 1 0,1-3-1 16,-7 2-1-16,7 1 1 0,5-1 0 0,-5 1-4 15,6 0 2-15,-6-1 0 0,5 5 0 0,2-5 1 0,-2 4 1 16,8 1-1-16,-7-4 2 0,7 3-1 0,0 0-2 0,-1-3 1 15,1 4-1-15,-2-4 1 0,9 3 1 0,-1-4 0 16,-6 2 0-16,6-3 0 0,0-2 0 0,-1 4-1 0,2 0 1 16,-8-1-2-16,8 1 0 0,-8 0 0 0,0 0 0 15,1-1-2-15,-7 1 3 0,7 3 1 0,-14 1-2 0,7-1 1 0,-7 0-1 16,1 0 2-16,0 1 0 0,-1-1 0 0,0 4-1 16,-6 0 0-16,8-3-1 0,-8 3 0 0,6 0 1 0,-6-4-1 15,0 4 1-15,0 0-4 0,0 0 0 0,0 0 0 0,0 0-2 16,0 0 1-16,0 4-1 0,0-4-3 0,0 0 0 15,-6 0-3 1,6 3-2-16,0-3-6 0,-8 0-14 0,2 0-20 0,6 4-37 0,-6-1-57 0,-1 1-66 0,0 0-61 16,1-4-56-16,-1 4-58 0,1-1-77 0,0-3-113 0,-1 4-58 15,0 0-4-15</inkml:trace>
  <inkml:trace contextRef="#ctx0" brushRef="#br1" timeOffset="158413.76">18131 16240 207 0,'0'0'297'0,"0"0"-99"0,0 0-75 0,0 0-48 0,0 0-26 15,7 0-10-15,-7 0-4 0,0 0 0 0,0 0 3 0,0 0 1 16,6-4 2-16,-6 4 0 0,0-3 0 0,6 3 1 0,-6-4 1 15,0 4-2-15,8-4 1 0,-8 1 0 0,0-1 2 16,6 4-2-16,-6-4 3 0,0 1-2 0,6-1 1 0,-6-1 2 16,7 3 1-16,-7-2 2 0,6 0 2 0,-6 0 2 0,7 0 1 15,-1-3-2-15,-6 7 1 0,7-7-2 0,-1 4-3 16,0-1-2-16,2-4-3 0,-2 5-5 0,0-4-4 0,1 3-4 16,0 0-3-16,5-3-4 0,-5 3-5 0,-1 1-3 0,1-1-3 15,0-3-1-15,-1 3 0 0,0 0-1 0,1 1 1 16,0-1 0-16,-1 4 2 0,0-4-1 0,1 4 1 0,-7 0-1 15,6 0-2-15,1 0 0 0,0 4-1 16,-1 0 0-16,-6-1 5 0,6 5 2 0,2-1 6 0,-8 4 5 0,0 0 10 16,6 0 11-16,-6 4 8 0,0-1 6 0,0 5 4 0,-6-1-1 15,6 0 1-15,-8 1 1 0,2-1-3 0,0 0-4 16,-8 4-3-16,8-4-5 0,-7 1-1 0,0-1-1 0,0 0-3 16,0 1-4-16,0-1-5 0,-6-3-5 0,5-1-7 0,2 1-1 15,-2-4-5-15,1 1 1 0,0-2-4 0,7-3-1 16,-7 1 3-16,7-5 7 0,-2 1 6 0,8-1 2 0,-6-3 1 15,6 0-3-15,-6 0 0 0,6-3-2 0,0-1-7 0,0-3-8 16,6 0-6-16,-6-1-6 0,6-2-2 0,2-2 0 16,-2 1-2-16,0 0 0 0,1 0 1 0,-1 0 0 0,7 4-1 15,-6-4 1-15,-7 4 0 0,6 3-1 0,0-3 1 0,2 3 0 16,-8 0-1-16,6 1 0 0,0-1 1 0,1 4-3 16,0 0 2-16,-1 0-1 0,0 0-1 0,1 4 2 0,6-1-3 15,-6 1 2-15,5 0 0 0,2 3 7 0,-2 0-2 16,1 1-3-16,1-1 2 0,-2 0-1 15,2 4 1-15,5-3-2 0,-6 2 1 0,6 1-7 0,-5-3 5 0,6 4 0 0,-8-2-1 16,1-3 1-16,1 4-2 0,-2-4 1 0,2 5 0 16,-2-5 0-16,-5 0-1 0,6 1-1 0,-6-5-9 0,5 4-16 15,-4-3-33-15,-2 0-49 0,-6-1-59 0,6 1-60 0,0-4-55 16,1 0-64-16,6 0-86 0,-6-4-143 0,-1 1-66 0,0-1-11 16</inkml:trace>
  <inkml:trace contextRef="#ctx0" brushRef="#br1" timeOffset="159223.27">18880 16108 345 0,'0'-4'313'16,"-6"4"-99"-16,6 0-72 0,0 0-44 0,0-3-24 0,-7 3-9 16,7 0-7-16,0 0-4 0,0 0-2 0,0 0-4 15,0 0-5-15,0 0-4 0,0 0-6 0,0 3-4 0,0-3-3 16,0 0-1-16,0 0-1 0,0 4 2 0,0-4 2 0,-7 0 3 16,7 4 8-16,0-1 7 0,0 1 11 0,0 3 10 15,0 1 9-15,0-1 7 0,0 1 6 0,0 2 2 0,0-2 0 16,7 6-3-16,-7-3 0 0,0 4 0 0,7 0 4 15,-7 3 0-15,6-3-1 0,-6 3-5 0,6 0-6 0,-6 0-7 16,7 1-11-16,-7-1-11 0,7 1-14 0,-7-1-9 0,0 0-6 16,0 0-4-16,6 1-1 0,-6-5 1 0,0 1-1 15,0-4-2-15,0 4 1 0,7-4-4 0,-7-4-2 16,0 4-3-16,0-8 0 0,0 5-4 0,0-4 1 0,0-1 2 0,0 1-3 16,0-4-9-16,-7 0-30 0,7 0-43 0,0-4-45 15,-6-3-44-15,6-1-42 0,0-2-41 0,0-1-34 0,0-3-32 16,0-2-22-16,0 1-25 0,0-6-53 0,0 2-60 0</inkml:trace>
  <inkml:trace contextRef="#ctx0" brushRef="#br1" timeOffset="159588.79">18886 16068 332 0,'-6'-7'367'0,"6"7"-98"0,0-5-84 0,0 5-54 15,0 0-33-15,0-4-19 0,0 2-11 0,0 2-9 0,0 0-9 16,0 0-7-16,0 0-6 0,6 0-5 0,-6 0-5 0,7 0 0 15,0 0-1-15,-7 2 1 0,6 2 4 0,1 1 2 16,6-2 6-16,-6 5 5 0,5-5 3 0,-6 4 4 0,8 0 3 16,-1 5 4-16,0-5 3 0,0 4 9 0,-1 0-9 0,2 0-6 15,-1 3-7-15,0 1-6 0,0-1-8 0,0 2-7 0,-6-2-7 16,5 5-12-16,2-1 0 16,-1-4-1-16,0 5-2 0,0-4 0 0,-1-1-1 0,2 4-1 0,-1-6-2 15,0-1-1-15,-7 0 1 0,7-1-1 0,1 1 1 0,-2-3-1 0,-5-1 1 16,6-3 6-16,-7-4 7 0,1 3 19 0,-1-3 34 15,-6-3 32-15,7-1 24 0,-7 0 19 0,7-3 14 16,-7 0 3-16,0-4 4 0,0-4-12 0,-7 1-30 0,7 2-25 16,-7-6-20-16,1 4-16 0,-1-1-14 0,1-4-7 0,0 1-7 15,6 0-6-15,-7 0-3 0,0-1-6 0,1 1-4 0,0-1 0 16,-2 5-1-16,2-4 0 0,6 7-1 0,-6 0-1 16,6-1-1-16,-7 5 0 0,7 4-3 0,-6-1-3 0,6 1-6 15,0-1-9-15,0 0-15 0,0 4-24 0,0-3-44 0,0 6-64 16,0-3-73-16,0 4-71 0,0 0-80 0,0-1-132 15,6 1-134-15,-6-1-67 0,7 4-7 0</inkml:trace>
  <inkml:trace contextRef="#ctx0" brushRef="#br1" timeOffset="160271.94">19486 16104 170 0,'0'0'264'15,"0"0"-49"-15,0 0-49 0,0 0-36 0,0 0-24 16,0 0-15-16,0 0-8 0,0 4-9 0,0-4-1 0,0 0-3 16,0 0-1-16,0 0-5 0,0 0 4 0,0 0-2 0,0 0 0 15,0 0-4-15,0 0-3 0,0 0-5 0,0 4 1 0,6-4 5 16,-6 0 2-16,7 0 4 0,-1 0 8 0,1 0 9 16,0 0 6-16,5-4 13 0,-5 4 1 0,6-4-1 15,6 1-5-15,-5-1-6 0,-2 0-8 0,8 0-10 0,0-3-9 0,-7 0-13 16,7 0-10-16,-2 0-9 0,2-4-6 0,0 3-5 15,-1-3-8-15,1 4-5 0,-1-4 0 0,-5 3-4 16,-2 5-3-16,2-5-7 0,-2 1-19 0,-5 3-27 0,0 1-32 16,-1 3-40-16,-6-4-40 0,7 4-44 0,-7 0-44 0,-7 0-51 15,7-4-62-15,-6 4-89 0,-8 0-73 0,8 4-25 0</inkml:trace>
  <inkml:trace contextRef="#ctx0" brushRef="#br1" timeOffset="160781.01">19707 16082 232 0,'-6'0'421'0,"6"0"-101"16,0 0-104-16,-7 4-70 0,7-1-46 0,-7 1-24 16,1 0-17-16,6 3-6 0,-6 1-1 0,0 3 2 0,6 0 2 15,-8 0-1-15,8 3-4 0,-6-3-5 0,6 3-5 0,-6 2-6 16,6-2-3-16,-7 1 0 0,7 0 0 0,-6-1 2 15,6 1 0-15,-7-1 0 0,7 1 0 0,-7-4 2 0,7 0-3 16,0 5-2-16,0-6-4 0,-6 1-5 0,6-4-1 16,0 0-2-16,0 1-3 0,0-1-2 0,0-3-1 0,0-1-2 15,0 1 0-15,0-4 4 0,0 4 8 0,0-4 9 0,0 0 15 16,0 0 17-16,6 0 13 0,-6-4 8 0,7 0 4 16,0-3 2-1,-1 0-6-15,1-4-7 0,5 0-13 0,-4 0-17 0,-2-5-14 0,0 6-9 0,0-5-8 0,1 1-5 0,6-1-5 16,-6 0-4-16,-1 1-3 0,1-1 1 0,-7 1-1 15,7-1-1-15,-1 0 1 0,-6 4 0 0,6 0 1 0,-6 4 0 0,0-1 1 16,0 2 1-16,0 2 3 0,6 0 5 0,-6 0 1 16,0 1 3-16,0-1 0 0,0 4 0 0,0 0-2 15,0 0-2-15,0 0-2 0,0 0-5 0,8 0-2 0,-8 4-2 32,6-1 0-32,-6 5 1 0,6-1 3 0,-6 0 2 0,7 1 1 15,-1 2 1-15,-6 1 2 0,7 3 1 0,0-2 3 0,-7 3-1 16,6 0-1-16,0-1-1 0,0 4 0 0,2-3-3 15,-2 3-1-15,-6-3-3 0,6 4 0 0,1-5-4 0,0 4 0 16,-1-3 0-16,-6-4-3 0,7 4 0 0,-1-1-7 0,-6-3-16 16,6 0-26-16,-6-4-27 0,8 4-32 0,-8-7-33 15,6 3-34-15,0-2-31 0,-6-1-29 0,6-4-30 0,-6 0-37 16,7-4-66-16,0-1-117 0,-1-2-49 0,1 0-13 0</inkml:trace>
  <inkml:trace contextRef="#ctx0" brushRef="#br1" timeOffset="161605.79">20182 16005 298 0,'0'0'363'0,"0"0"-103"0,8 0-91 0,-8 4-61 16,0 0-33-16,0 0-19 0,0-1-8 0,0 8-3 15,0-4 1-15,0 5-1 0,0-1-2 0,0 0-4 0,0 3-9 16,0 1-7-16,6-1-5 0,-6 1-5 16,0-4-2-16,6 3 0 0,-6 1 2 0,7-1-2 0,-1-2 0 0,1-1-2 0,-7 0 0 15,6 0 0-15,1 0-1 0,-1-4-6 16,0 4 1-16,2-4 0 0,-2 1 2 0,0-1 0 0,1 0-2 0,-7-3 0 16,7 0-1-16,-7 0 6 0,6-1 7 0,-6-3 14 0,0 4 18 15,0-4 23-15,0 0 22 0,0 3 18 0,0-3 12 16,-6 0 10-16,6 0-2 0,-7 0-6 0,0 0-12 0,7 0-17 15,-6 0-17-15,0 0-12 0,-2 0-9 0,2 0-5 16,0 4-6-16,6-4-7 0,-7 0-1 0,1 0-8 0,-1 4-8 16,1-4-4-16,6 3-7 0,-7 1-5 0,1-4-5 0,0 4 0 15,6-1-13-15,-8 0 6 0,2 3 2 0,6 0 3 16,-6 2 4-16,-1-1 1 0,7-3 2 0,-7 6 0 0,7-2 8 0,-6 3-5 16,6 0 0-16,-6 0-2 0,6 0-2 0,0-4-2 15,0 4-1-15,0-4-2 0,6 4 2 0,-6-4-2 16,0 1 0-16,6 0 0 0,1-1 0 0,-7-4-1 0,7 5 1 15,-1-5 1 1,0 1-2-16,2-4-4 0,-2 4-3 0,7-4-7 0,-7 0-4 0,1-4-2 0,-1 4-3 0,7-4-2 16,-7 1 1-16,2-5 3 0,-2 5 5 0,0-4 5 0,1-1 4 15,-7 0 5-15,7 1 4 0,-7 0 1 0,0 0 5 0,0-4 1 16,0 3 4-16,0 1 3 16,-7-4 7-16,7 4 9 0,0-1 4 0,0-3 4 0,-7 4 2 0,7 0 2 0,0 0 0 15,-6-1-1-15,6 1-7 0,0 3-9 0,0 1-6 0,0-6-6 16,0 9-5-16,-6-3-3 0,6 0-5 0,6-1-1 15,-6 4-2-15,0-4 0 0,6 1-1 0,-6 3 0 0,0-4-2 16,7 4-2-16,-7 0 2 0,7 0-1 16,-7 4 2-16,6-1-2 0,-6 1 0 0,6 0 2 0,-6 2 0 0,7 3 2 15,-7-2-1-15,6 4 1 0,-6-4 1 0,7 4 0 16,0 0 0-16,-7 0-1 0,6-4 0 0,0 4-4 0,1-3-2 0,0 3-8 16,-1-4-8-16,1 0-10 0,-1 0-17 0,0 1-19 15,8-5-22-15,-8 1-27 0,0 3-22 0,8-7-23 16,-8 5-17-16,1-5-12 0,6 0-9 0,-7-5-4 0,1 5-4 15,-1-3-9-15,0-1-19 0,2-3-36 0,-2-1-61 0,0-2-84 16</inkml:trace>
  <inkml:trace contextRef="#ctx0" brushRef="#br1" timeOffset="162399.81">20281 15800 399 0,'0'0'367'0,"-7"0"-106"0,7 0-90 0,0 0-53 0,0 0-33 15,0 0-14-15,0 0-5 0,0 0-4 0,0 0-1 0,0 0-1 16,0 4-2-16,0-4-2 0,0 0-1 0,0 3-2 16,0-3-1-16,0 0 2 0,0 0-2 0,0 0 0 0,0 0-5 15,0 0-4-15,0 0-4 0,0 0-4 0,0 0-1 0,0 0 2 16,0 0 8-16,7 0 12 0,-7 0 10 0,6 0 6 16,-6-3 4-16,6 3-2 0,1-4 0 0,-1 4-6 0,1-3-11 15,6 3-14-15,-7-4-13 0,1 0-10 0,6 4-6 0,-6-3-1 16,-1 3-6-16,7-4-1 0,-6 4-3 0,-1 0 0 15,0 0-2-15,2 4 1 0,-2-4-1 0,0 3-2 0,-6 1 0 16,7 3 1-16,-7-3-1 0,6 3-1 0,-6 1 3 16,0-1 0-16,0 4 3 0,-6 0 3 0,6 0 3 0,-7 0 3 15,1 0 9-15,0 0 7 0,-2 1 12 16,2 2 11-16,-7-3 12 0,0 3 9 0,0 0 6 0,0 1 7 0,0-4-5 16,0 0 0-16,6 4-6 0,-6-7-9 0,7 2-14 15,0-3-8-15,-1-3-12 0,7 3-9 0,-7-2-3 0,7-3-8 0,-6 7-6 16,6-6-4-16,0 1 3 0,0 0-4 0,6-4 2 15,-6 3 0-15,7-3-1 0,0 0 2 0,-1 0-1 0,7 0 1 16,-7-3-1-16,8-1 0 0,-2 0-1 0,2-4-1 0,-1 4-2 16,6-3-3-16,-6 0 1 0,7 0-3 0,-7 0-6 15,6 0-3-15,-6-5-4 0,7 5-4 0,-7-4-5 0,6 4 0 16,-6-4-2-16,1 3 0 0,5 1 1 0,-6 0 5 0,-7-4 4 16,7 7 6-16,-6-3 3 0,0 4 4 0,-1-1 4 0,-6 0 2 15,6 4 3-15,-6-4 1 0,0 4 1 0,0 0 2 16,-6 0-2-16,6 0 0 0,-6 4 0 0,6-4-2 0,-7 4 1 15,0-4-1 1,7 4-1-16,-6-4-2 0,6 3-1 0,-7-3 0 0,7 4 1 16,-6-1 0-16,6 1-3 0,-6-1-3 0,6 1-13 0,-7 0-25 15,7 0-39-15,-7-1-49 0,7 0-56 0,-6-3-52 0,0 0-50 0,-1 0-54 0,0 0-65 16,1-3-77-16,-1 3-84 0,1-3-16 0</inkml:trace>
  <inkml:trace contextRef="#ctx0" brushRef="#br1" timeOffset="167178.87">20886 16819 30 0,'0'0'271'0,"0"0"-54"16,0 0-52-16,0-4-45 0,0 4-34 0,0 0-23 0,0 0-14 15,0 0-10-15,0 0-7 0,0 0-3 0,0 0-1 0,0 0 1 16,0 0 2-16,0 0 2 0,0 0 3 0,0 0 3 15,0 0 6-15,0 0 2 0,0 0 6 0,0 0 4 0,0 0 5 16,0 0 4-16,0 4 3 0,0-4 4 0,0 0 2 0,0 0 5 31,0 3 1-31,0-3 0 0,0 0-2 0,0 0-2 0,0 0-3 0,0 4-9 0,0-4-5 0,0 0-12 0,0 0-5 0,6 4 4 16,-6-1 17-16,0 1 20 0,8 7 15 0,-8-4 13 16,6 5 11-16,0 2 15 0,0 0 11 0,-6 2-4 0,7 2-9 15,0 4-22-15,-1-4-18 0,1 4-13 0,6 0-8 0,-6 3-14 16,5 1-13-16,-6 0-9 0,8-1-12 0,-1 5-5 0,0-5-2 15,0 4-4-15,-7-3-4 0,8 0-2 0,-2 0-3 0,2-1 0 16,-1-3-1-16,-7 4-1 0,7-8-1 0,-6 4 1 0,5-4 0 16,2 1 2-16,-8-1-1 0,1-3-2 0,-1-5 0 0,7 6-1 31,-6-5 1-31,-7-4-3 0,6 0 1 0,-6-3 1 0,6 3 1 16,-6-4 2-16,8-3 3 0,-8 4 2 0,0-4 6 0,0 0 3 15,0 0 3-15,0 0 0 0,0-4-1 0,0-2 2 0,0-2-6 16,0-3-4-16,0-3-4 0,0-2-4 0,0-1-2 15,6-1-1-15,-6-5-1 0,0-2-4 0,0-1 2 0,0-4 1 16,0-3-1-16,0 1 1 0,0-9-1 0,-6 1 0 0,6 0 0 16,0-4 0-16,-8-5 1 0,8 2-1 0,-6-4-1 0,6-1 0 15,-6-2 0-15,6-1 2 0,-7-3 0 0,0-2-3 0,1 2-1 16,0 3 3-16,-1-3 0 0,1 3 0 0,-8 0-4 16,8 4 0-16,0-1-1 0,-1 5 4 0,0-1 0 0,1 1 0 15,-7 2-2-15,7 5 1 0,-1 0 2 0,0 3-1 0,1 4-1 16,0 4 1-16,6-1-2 0,-8 8 2 0,2 0 0 0,0 1 0 15,0 6-1-15,-1 0 2 0,7 1 0 0,-7 3 0 16,7-1 1-16,-6 1 0 0,6 0 1 0,0 4-1 0,0 0-2 16,0-4 1-16,0 4 0 0,0-1-2 0,0 5 1 0,0-1 1 15,0 0-2-15,0 1 1 0,6-1 2 0,-6 0-1 16,0-3 0-16,7 3 0 0,-7 1 2 0,7-5-1 0,-7 5-1 16,6-1 0-16,-6 1 0 0,0-1 5 0,6 0-2 15,-6 4-1-15,6-3-2 0,-6 3 0 0,0-4 0 0,8 0 1 16,-8 4-2-16,6-3-1 0,-6-2-1 0,6 1 2 0,1 1 0 15,0 0 1-15,6-1 0 0,-7 0-1 0,0 1 1 16,8-1 0-16,-8 0 0 0,7 1 0 0,0-1-1 0,0 1-2 16,7-5 1-16,-8 4 12 0,8 1-6 0,0-5-3 0,-1 5-1 15,7-5-1-15,7 5 0 0,-7-4-2 0,7-1 0 0,5 1-10 16,2 3 5-16,-1-7 1 0,6 4 7 0,7 0 0 16,1-4 3-16,-2 3 1 0,8-3-1 0,6 4 2 0,1-4 0 15,-1-3-2-15,0 2-2 0,6 1-1 0,1 0-2 0,-6-3-4 16,5 3-3-16,-6 0-3 0,-6 0-2 0,-1 4-2 15,-6-4-5-15,-6 3 2 0,-7 0 1 0,1 1 3 0,-8 0 3 16,-7 0 3-16,1 3 2 0,-6 0 3 0,-7 1 1 0,-7 3 2 16,8-4 0-16,-8 0-1 0,-6 4 1 0,7 0-1 0,-7 0 0 15,0 0 0-15,0 4-3 0,-7 0-5 0,1-1-13 16,-8 5-31-16,-5-1-60 0,6 0-76 0,-6 0-75 0,5 1-78 16,-5 0-101-16,-7-6-159 0,6 7-90 0,-6-2-35 0,1 0 18 15</inkml:trace>
  <inkml:trace contextRef="#ctx0" brushRef="#br1" timeOffset="167939.29">21355 15870 251 0,'0'0'236'0,"0"0"-60"0,0-3-47 0,0 3-32 16,0 0-21-16,-7 0-12 0,7-5-8 0,-6 5-5 0,6 0-4 16,-6 0-5-16,6 0-8 0,-7 0-5 0,7 5-3 0,-7-5-3 15,1 3 1-15,0-3 1 0,-1 3 2 0,1 5 1 16,-8-5 3-16,8 5 4 0,-8-1 3 0,2 0 3 0,5 1 0 15,1 0 0-15,-1-1-1 0,1 0-4 0,-1 0 1 0,1 1 2 32,6-2 3-32,0 6 1 0,0-5 1 0,0 0 1 0,6 4 1 0,1-3 4 0,-1-1 1 0,1 4-2 15,6 0 1-15,-1-4-1 0,2 5 0 0,-1-6 1 0,7 2-1 32,-1 0-4-32,0 2-3 0,1-3-5 0,-1 1-8 0,1-1-6 15,0 1-5-15,-1-1-5 0,1 0-3 0,0 1-4 0,-8-1-2 16,1 1-2-16,0-2-2 0,0 2 1 0,-6-1-1 15,-7 4 2-15,0 0 2 0,0-3 3 0,-7 3 2 0,1 0 3 16,-7 0 1-16,0 0 2 0,0-4 0 0,-7 4-1 0,7-4 0 16,-6 0 0-16,0 4-1 0,-1-7 2 0,0 4 4 15,1-5 6-15,5 1 8 0,2-1 9 0,-8-3 7 0,14 0 3 16,-7-3-2-16,6-1-2 0,0-3-5 0,7-1-8 0,0-3-8 16,0 0-11-16,7-7-10 0,0 4-3 0,6-5-4 15,-7-3-4-15,7 0-3 0,0 4-5 0,0-4-6 0,0 0-3 16,0-4-1-16,0 5-5 0,-6-2-2 0,5 2 3 15,-4-2 0-15,-2 1 5 0,7 1 4 0,-7 2 9 0,-6-3 2 16,7 4 3-16,-7 3 4 0,6-3 1 0,-12 7 4 0,6-4 4 16,-7 4 0-16,7 4-3 0,-13-1 0 0,7 1 1 15,-8 7 0-15,8 0-2 0,-7 0 0 0,0 0-4 0,-6 7-2 16,5-3-3-16,2 4-7 0,-2-1-23 0,2 0-36 0,5 1-35 16,-6-1-39-16,6 0-34 0,7-3-42 0,-6 4-56 15,6-5-77-15,6 0-126 0,-6-3-59 0,7 0-13 0</inkml:trace>
  <inkml:trace contextRef="#ctx0" brushRef="#br1" timeOffset="168402.11">21609 15826 210 0,'0'0'421'0,"-7"0"-101"0,1 0-110 0,6 0-72 15,-7 0-41-15,7 0-23 0,0 0-11 0,-6 0-8 16,6 0-6-16,0 0-6 0,0 0-7 0,0 0-6 0,6 0-10 16,-6 0-5-16,7 4-2 0,-7-4 3 0,6 3 5 0,1-3 10 15,0 4 19-15,-1 3 18 0,-6 0 14 0,6 1 10 0,2 3 4 16,-2 0 4-16,0 0 2 0,0 3 1 0,-6 2-8 16,7-2-8-16,0 4-9 0,-7 0-5 0,6 1-3 0,-6-1-4 15,7-3-6-15,-1 3-8 0,-6 1-8 0,0-5-8 0,6 4-6 16,-6-3-6-16,0 0-4 0,0-1-4 0,0-2-4 15,0-2-3-15,0 1-3 0,0 0-1 0,0-4-3 0,0 1 0 16,0-2-2-16,0-1-3 0,-6-1-15 0,6-1-31 0,0-3-45 16,-6 0-49-16,6 0-44 0,-7-3-46 0,7-1-50 15,0-7-60-15,7-1-64 0,-7 2-88 0,6-5-43 0,-6-3-5 16</inkml:trace>
  <inkml:trace contextRef="#ctx0" brushRef="#br1" timeOffset="168698.55">21850 15811 74 0,'-7'0'460'0,"1"4"-105"15,0 0-129-15,-1-1-88 0,0 5-56 0,1-5-29 0,-1 5-14 16,1-1-8-16,-7 4-3 0,0-3-3 0,7 2-4 16,-8 1-1-16,8 0-6 0,-7 0-3 0,6 1-3 0,0-2 0 0,-5 1 2 0,6-3 4 15,-2-2 1-15,8 2 1 0,-6-1 1 0,6 1-2 0,0-5 3 16,0 1-1-16,0 3-4 0,0-7-2 0,0 8 0 0,0-5 0 15,0 1-1-15,0 0 2 0,6 3-1 0,-6-3 1 16,8-1 2-16,-8 1 0 0,6-1 3 0,0 1 1 0,0 0 2 16,1-1 0-16,0 2 0 0,6-3 0 0,-7 2-1 0,8-4-2 15,-8 5-3 1,7-5-3-16,0 3-3 0,-7-3-3 0,7 4 0 0,-6-4-4 0,0 4-3 0,-1-1-5 0,0 1-15 16,-6-1-17-16,7 1-20 15,0-1-20-15,-7 1-23 0,6 0-30 0,-6 0-37 0,6-4-46 0,-6 3-53 0,0 1-84 0,0-4-63 16</inkml:trace>
  <inkml:trace contextRef="#ctx0" brushRef="#br1" timeOffset="168952.79">21889 15972 153 0,'-6'0'408'0,"-1"0"-110"0,7 4-114 15,-7 0-76-15,7-1-47 0,-6 1-26 0,6 0-13 0,0-1-4 0,0 8-1 0,0-3 1 0,6-1-2 32,-6 4 0-32,0 0-2 0,7-1 2 0,-7 2-1 0,7-1 0 15,-1 3-1-15,-6-2 0 0,7-1 0 0,-1 0 1 0,0 0-2 16,-6 0-1-16,8-1-3 0,-2 2-3 0,-6-2-1 0,6 1-1 16,-6-3-1-16,0 3-2 0,0-4 1 0,0 4-2 15,0-3 0-15,0-5-5 0,0 5-9 0,0-5-12 0,-6-3-17 16,6 4-22-16,0-4-38 0,-6 0-58 0,6-4-87 0,0 1-119 15,-8-5-61-15</inkml:trace>
  <inkml:trace contextRef="#ctx0" brushRef="#br1" timeOffset="169459.27">21889 15987 36 0,'0'0'391'0,"0"-4"-76"0,0 4-83 0,0 0-69 0,0 0-45 16,0-3-31-16,0-1-20 0,7 4-11 0,-1-4-9 0,-6 1-4 15,6-1-2-15,8 0-1 0,-8-3-5 0,0 4-1 16,8-1-1-16,-8 0 1 0,7 0 2 0,-7 1 0 0,8-1-3 15,-8 1-4-15,0 3-2 0,2 0-6 0,-2 0-2 0,0 3-4 16,-6 1-1-16,0 3 1 0,0 4 1 0,-6-4 1 16,6 4 0-16,-6 4 2 0,6-4-1 0,-8 0-2 0,2 4-3 15,6-5-4-15,-6 6-2 0,6-5 0 0,-6-4-4 0,6 4-1 16,0-4-1-16,0 0 0 0,6-3-1 0,-6 3 0 16,6-3 0-16,0 0 2 0,2-1 0 0,-2-3 1 0,7 0-1 15,-7 0 0-15,8 0 0 0,-8-3-1 0,6 3-1 16,2-4-1-16,-8 4-1 0,8 0 0 0,-8 0 1 0,7 0 1 15,-7 0-1-15,1 0 1 0,0 0 0 0,-1 4 1 0,0-4-1 16,1 0-1-16,-7 3 0 0,0 1 3 0,0 0 4 16,0-1 5-16,-7 1 5 0,7 3 2 0,-12 5 4 0,5-6 4 15,-6 6 0-15,7-2-2 0,-7 1-4 0,-7 1-3 0,6-1-5 16,2 0-4-16,-1 0-4 0,0 0-2 0,-6-4-1 16,5 4-2-16,8-4-6 0,-8 0-13 0,8 1-20 0,0-5-28 15,-1 1-31-15,1 0-39 0,6-4-53 0,0 0-88 16,6-4-148-16,-6 0-74 0,7-3-28 0</inkml:trace>
  <inkml:trace contextRef="#ctx0" brushRef="#br1" timeOffset="169823.72">22241 15760 311 0,'0'3'395'0,"0"0"-128"0,0 3-106 0,0-3-65 0,0 0-41 16,0 1-20-16,6 0-9 0,-6-4-1 0,7 3 1 0,-7 1 5 15,7 0 4-15,5-4 6 0,-6 3 2 0,2-3 6 0,4 0 0 16,-5 0 5-16,6 0-2 0,0 0 0 0,0-3-5 0,0-1-4 16,7 4-4-16,-7-4-6 0,6 1-3 0,-6-1-5 15,7 0-3-15,-7-2-6 0,6 0-2 0,-6 0-3 0,1 2-4 16,-2-3-3-16,1 3-5 0,-6 0-10 0,6 1-15 16,-7-1-18-16,1 1-21 0,0-1-24 0,-1-3-27 0,0 3-36 15,-6-3-43-15,0 3-54 0,0-3-66 0,0 3-89 0</inkml:trace>
  <inkml:trace contextRef="#ctx0" brushRef="#br1" timeOffset="170073.22">22371 15752 209 0,'-7'0'519'0,"7"4"-121"0,-6 0-145 0,6-4-101 0,0 6-64 0,0 0-35 16,0 0-20-16,0 5-8 0,6-3-2 0,-6-1 1 16,7 4 1-16,6 0 3 0,-6 4 4 0,-1-1 1 0,0 1 1 15,8-1-1-15,-8 6 0 0,8-6 0 0,-8 4-4 0,7 3-5 16,-7-2-5-16,7 3-7 0,-6 0-5 0,-1 0-6 16,0 0-16-16,2-4-18 0,-2 4-23 0,-6-3-24 0,6-1-33 15,-6 0-44-15,0-3-69 0,0 3-116 0,-6-3-95 16,0 0-46-16</inkml:trace>
  <inkml:trace contextRef="#ctx0" brushRef="#br1" timeOffset="170521.65">21596 16731 35 0,'0'0'469'0,"0"-4"-109"0,6 0-132 0,-6 4-89 0,7-3-55 16,6 0-29-16,-7 3-9 0,8-5-1 0,-2 2 2 0,2-1 6 16,-1 4 5-16,7-4 3 0,-2 1 4 0,2-1-1 0,0 0-4 15,6 1-4-15,0-1-2 0,6-4-3 0,1 2-3 16,-1-2-2-16,1 1-3 0,7-4-1 0,-2 0 1 0,1 1-1 16,7-2-1-16,-7-3-2 0,6 4-3 0,1-4-3 0,-7 1-7 15,7-1-5-15,-7 0-6 0,6 5-5 0,-5-5-3 16,-8 1-4-16,7 2-3 0,-13 5-4 0,7-4 0 0,-13 4-4 15,-1-1-7-15,1 5-12 0,-8-1-12 0,-4 0-14 0,4 4-15 16,-12-3-16-16,6 3-18 0,-6 0-20 0,0 3-23 0,-6 1-31 16,0 0-56-16,0-1-94 0,-8 1-98 0,1 0-53 15</inkml:trace>
  <inkml:trace contextRef="#ctx0" brushRef="#br1" timeOffset="171503.47">21869 16998 322 0,'0'0'378'0,"0"0"-108"16,0 0-93-16,0 0-62 0,0 0-40 0,0 0-23 0,0 0-13 0,7 0-8 0,-7 0-3 15,7-4-1-15,-1 1-4 0,1 3-2 0,5-4 0 0,-4 1-1 31,4-5 2-31,-6 5 2 0,8-5 0 0,-1 5 1 0,-1-5 0 16,2 1-1-16,-2 3 0 0,2-3 1 0,-1-4 0 0,0 4-1 16,-6 0 0-16,5 2 2 0,2-2 4 0,-8 0 5 0,7 3 5 15,-6-3 2-15,-1 3 4 0,1 1 2 0,-7-1 4 0,6 1 4 16,-6 3 4-16,0 0 4 0,6-4 2 0,-6 4 5 0,0 0 2 16,0 0 0-16,0 0-1 0,0 0-3 0,0 4-1 0,0-4 2 15,0 7 2-15,0-4 4 0,-6 8 0 0,6 0 0 0,-6 4-1 16,-1 0-2-16,1 3-3 0,-1 0-7 0,-6 4-10 15,7 0-8-15,-2 4-3 0,-4-3-2 0,6 2 2 0,-8 0 0 16,8-3-2-16,-1 4-1 0,1-4-1 0,0-1-5 0,-2-2-4 16,2-1-6-16,6 1-6 0,0-5-4 0,-6 1-6 15,6-4-6-15,0 0-1 0,0-4 0 0,0 0 0 0,0-3 1 16,0 0 0-16,0-1 0 0,6 1 3 0,-6-4 3 0,0 0 2 16,0-4-1-16,6 1 0 0,2-5-2 0,-2-3 0 0,7 0-1 15,-7-3-1-15,1-1-2 0,6 1-3 0,-7-5 1 0,0 1 0 16,2-1 0-16,-2 5 0 0,7-1 0 0,-6 1 1 0,-7-1 0 15,6 0 1-15,1 4-1 0,-7 4 2 0,6-4 1 0,-6 7-8 16,0-3 4-16,0 4 1 0,6-1-7 0,-6 4 4 0,0-4 2 16,0 4 0-16,0-3 1 0,7 3 8 0,0 3-2 0,-7-3-3 15,6 4 7-15,0-4-4 0,1 4-2 0,0-1 1 0,-1 1 1 16,1 3-3-16,-1-3 0 0,0 3 2 0,1 0 0 0,0 4 2 16,-1 0-1-16,-6 0-1 0,6 4-2 0,2 0 0 15,-8-1-2-15,6 2 0 0,-6-2-2 0,6 0-1 0,-6 5-1 16,7-5 1-16,-7 1-4 0,0-4 3 0,6 3-6 0,-6-3-12 15,0 0-23-15,0 0-48 0,7 1-63 0,-7-1-69 0,0-4-67 16,0-4-85-16,0 1-109 0,0-4-152 0,0 4-62 0,0-4-4 16</inkml:trace>
  <inkml:trace contextRef="#ctx0" brushRef="#br1" timeOffset="173027.38">22378 17005 14 0,'0'0'210'0,"0"-3"-35"0,0 3-41 0,0 0-35 0,0 0-31 0,0 0-24 31,0 0-16-31,0 0-11 0,0 0-7 0,0 0-4 0,0 3 1 16,0-3 0-16,0 0 0 0,0 0 4 0,0 0 3 0,0 0 3 16,0 0 1-16,0 0 6 0,0 0 3 0,0 4 4 0,0-4 4 15,0 0 4-15,0 0 0 0,0 0 9 0,0 0-1 0,0 0 0 16,0 0-2-16,0 0 0 0,0 4-2 0,0-4-1 0,0 0-1 15,0 0-7-15,0 0 1 0,0 0 0 0,0 0-3 16,6 0 0-16,-6 0-1 0,0 0-2 0,0 0-1 0,0 0-1 16,0 0-1-16,0 0 0 0,0 0-1 0,0 0-3 0,0 0-2 15,0 0-5-15,0 4 0 0,0-4 0 0,0 3-2 0,7 1 1 16,-1 3 4-16,-6-3 4 0,6 3 4 0,-6 0 4 0,7 2 1 16,0-3 0-16,-1 2-1 0,-6 3-3 0,6-1-2 0,-6 5-7 15,8-4-4-15,-8 0-4 0,6 4-4 0,0-4-2 0,-6 0-1 16,7 0-1-16,-1-1 0 0,-6-2-2 0,7 4 3 0,-7-5 4 15,0 0 7-15,6-4 9 0,-6 5 8 0,0-5 13 0,0 4 11 16,0-3 9-16,0 0 8 0,0 0 0 0,0-1-2 0,0 1-6 16,0 0-5-16,0-4-7 0,0 3-4 0,0-3-1 0,0 0 6 15,0 0 15-15,0 0 17 0,0 0 17 0,-6 0 10 0,6-3 3 16,0-1-3-16,0 0-9 0,0-3-11 0,-7-1-17 0,7 1-21 16,0-4-20-16,-6 1-11 0,6-1-9 0,0-5-3 15,0 6 0-15,6-5-3 0,-6 0-3 0,0 4 0 0,7-3 2 16,-7 3 0-16,6 0-1 0,-6 0 0 15,7 4 0-15,-7-4-1 0,6 3 1 0,-6 2-2 0,6-3-3 0,2 2-1 0,-8 3 0 16,6-3 0-16,0 3-1 0,-6 1 0 0,7-1-3 0,-1-3 3 16,1 7 0-16,-7-4-2 0,6 0 0 0,1 4 0 15,-1 0 0-15,-6 4-8 0,7 0 4 0,0-4 3 0,-7 7 0 16,6 0 3-16,0 1 1 0,-6-1 2 0,0 0 0 0,7 5 8 16,-7-1-4-16,7 0-2 0,-7-4-2 0,0 4 1 0,6 0-1 15,-6 0-4-15,0-4 2 0,0 4 0 0,0-4 0 0,0 4 0 16,0-3 0-16,6-5 0 0,-6 5 0 0,0-5 1 0,0 1 1 15,0-1-1-15,0 1-1 0,0 0 4 0,0-4-1 0,0 0-2 16,0 0 5-16,0 0 0 0,0 0 1 0,0-4 0 0,0 0-2 16,7-3-1-16,-7 0 1 15,0 0-3-15,6-4-1 0,-6 3-2 0,7-3-1 0,-7 0 0 0,7 4 1 0,-1-4-2 0,0 4 0 16,2-4 2-16,-8 4-2 0,6-1 0 0,0 5-1 0,0-5 0 16,1 2-2-16,0 0 1 0,-1 3-1 0,1 0-1 0,-1 3 0 15,0-4 0 1,-6 4 0-16,8 4 0 0,-2-1 0 0,0 0 0 0,0 6 4 0,-6-6-1 0,7 5 1 0,0 3-1 15,-1-1 2-15,1 1 0 0,-1 0 0 0,0 4 0 0,8-4-8 16,-8 4-7-16,1-1-11 0,6 1-19 0,-7-1-25 0,7 2-32 16,-6-2-35-16,6 0-37 0,0 1-35 0,0-4-34 0,-7 0-36 15,8-3-50-15,-8-1-87 0,7 0-127 0,-7-3-47 16,2-1-6-16</inkml:trace>
  <inkml:trace contextRef="#ctx0" brushRef="#br1" timeOffset="181338.38">25400 5920 3 0,'0'0'186'31,"0"0"-32"-31,0 0-35 0,0 0-33 0,0 0-27 0,0 0-18 16,0 0-10-16,0 0-8 0,0 0-4 0,0 0-3 0,0 0-1 15,0 0 0-15,0 0 2 0,0 0 2 0,0 0 1 0,6 0 1 16,-6 0 3-16,0 0 1 0,0 0 3 0,0 0 2 16,0-4 0-16,0 4 0 0,0 0 2 0,0 0 2 0,0 0 1 15,0 0 1-15,0 0-1 0,0 0 0 0,0 0 2 0,0 0-1 16,0 0-3-16,0 0-1 0,0 0-3 0,0 0-1 16,0 0-1-16,0 0-3 0,0 0-2 0,0 0-2 15,0 0 0-15,6 0-1 0,-6 0 0 0,0 0 1 0,0 0 3 16,0 4 2-16,0-4 3 0,0 0 3 0,0 0 2 0,0 0 3 15,0 0 4-15,0 0 4 0,-6 0 2 0,6 0 3 0,0 0 0 16,0 0 4-16,0-4 2 0,0 4 3 0,0 0-1 16,0 0-1-16,-6-3-1 0,6 3-3 0,0 0 1 0,0 0-4 15,0-4-4-15,0 4-4 0,0 0-1 0,0 0-5 0,0 0-2 16,0 0-1-16,0 0-2 0,0 0-1 0,0 0 4 16,0 0-3-16,0 0-4 0,0 0 1 0,0 0-5 0,0 0-2 15,0 0-1-15,0 0-2 0,0 0-5 0,0 0 1 0,0 0 0 16,0 0 0-16,0 0 0 0,0 4 5 15,0-1-2-15,6 1-1 0,-6-1 2 0,0 5 0 0,0 3 0 0,6 0 0 16,-6 0 0-16,0 3-5 0,7 5 1 0,-7-5 1 0,0 5-5 16,7-1-3-16,-7 1 1 0,6-1-2 0,-6-4-2 15,7 5 0-15,-1-1-1 0,-6-4-2 0,6 2 1 0,-6 2 2 16,7-4-3-16,-7 1 2 0,0 0-1 0,0-4 1 16,0 3 0-16,0-2-1 0,0-6 1 0,0 6-2 0,-7-5 0 15,7 0 2-15,0 0 7 0,-6-3 17 0,6 0 20 0,-6-4 18 16,-1 4 14-16,7-4 12 0,-6 0 4 0,-1 0 5 15,0 0-5-15,7-4-17 0,-6 4-17 0,0-4-15 0,-8-4-12 16,8 5-10-16,0-4-7 0,-1 3-4 0,-6-3-4 0,6-4 1 16,-5 4-3-16,-2-4-1 0,2 0 1 0,-2 0-1 0,1 0-2 15,7-1 4-15,-8 2 0 0,2-1 0 0,6-1 0 16,-2 1 2-16,-4 4 0 0,5 0 0 0,1 3-1 0,6-3 1 16,-7 4 0-16,7-1-2 0,0 4 0 0,0-4-4 0,0 4 0 15,0 0-2-15,7 4-1 0,-7-4-2 0,6 7 0 16,1 0 1-16,-1 0 0 0,0 1 1 0,8 0-1 0,-8 3 2 15,8-4-1-15,-2 4 1 16,-5-1-1-16,6 2 0 0,-6-6 0 0,5 6-2 0,2-5-1 0,-2 1 0 0,-5-1-1 0,6 1-1 16,-6-5-2-16,5 0-2 0,-5 5-2 0,0-8-1 15,5 4 2-15,-5-4 0 0,6-4 0 0,-6 0 0 0,-1 0 3 16,7-2-2 0,-6 2-4-16,5-4-8 0,-5 1-28 0,0 0-44 0,-1-1-68 15,1-3-68-15,-1 0-68 0,1 0-72 0,-7 1-109 0,0-6-156 0,0 10-66 0,6-6 0 0</inkml:trace>
  <inkml:trace contextRef="#ctx0" brushRef="#br1" timeOffset="181895.41">24749 6726 322 0,'-8'-4'351'0,"8"4"-89"0,0-4-78 0,0 1-52 0,0 3-27 15,0-4-17-15,0 4-10 0,0-4-5 0,0 4-4 16,0 0-6-16,0-3-9 0,0 3-8 0,0 0-10 0,0 0-9 16,0 0-9-16,0 3-5 0,0-3-2 0,0 0 0 0,0 4 2 15,0 0 5-15,0 3 11 0,0 0 17 0,8 4 19 16,-8 1 19-16,6 2 15 0,-6 1 12 0,6 3 12 0,-6 0 5 16,0 1-4-16,7-1-7 0,-7 0-12 0,6 0-8 0,-6 1-7 15,7-1-10-15,-7 1-9 0,6-1-8 0,1-3-8 0,-7 3-8 16,6-4-6-16,-6 1-8 0,6-5-9 0,-6 2-6 15,8-1-7-15,-8-3-4 0,0 3-2 0,6-4-1 16,-6-3-3-16,0 3-2 0,0-3-13 0,0 3-30 0,0-4-42 16,0-3-47-16,0 4-49 0,0-4-49 0,0 0-56 0,0-4-66 15,0-3-91-15,0 4-114 0,0-5-44 0,0-3 3 16</inkml:trace>
  <inkml:trace contextRef="#ctx0" brushRef="#br1" timeOffset="182596.37">24709 6722 35 0,'7'0'311'0,"-7"-4"-72"0,0 4-71 16,6-3-55-16,-6-1-33 0,7 4-18 0,-7-4-10 16,6 1-3-16,-6-1-3 0,0 4-1 15,6-4 0-15,-6 1 0 0,8-1-2 0,-2 0-4 0,-6 1-3 0,6-1-2 0,-6 1 1 16,7-1 2-16,-7 0-1 0,6 1-3 0,1-1-5 15,-1 0-1-15,1 1-1 0,-1-1-4 0,0 4-7 0,2-4-1 16,-2 0-5-16,7 1-2 0,-6-1 0 0,5 4-1 0,1-3 1 16,-6-1 0-16,6 0 4 0,0 4 2 0,0-3 3 15,0-1 0-15,-6 4 4 0,6-4 1 0,-1 4-2 0,-4 0 0 16,4 0 0-16,1 0-3 0,-6 4-3 0,6-4-1 16,-7 4 0-16,0-1-1 0,2 5 1 0,-2-1-2 0,-6 4 1 15,6-4 2-15,-6 4-1 0,6 0 0 0,-6 0 0 0,0 0 2 31,-6 0-1-31,6 4 0 0,-6-3 0 0,0 2-1 16,-8 0 2-16,8-3 1 0,-7 0 2 0,6 4 0 0,-6-4 2 16,1 0 0-16,-2 0 1 0,8 0 0 0,-7-4 3 0,-1 0 3 15,2 4 6-15,-2-7 8 0,8 4 11 0,0-6 15 16,-8 2 19-16,14 1 21 0,-6-5 19 0,-1 0 13 0,1 0 7 16,6 0-1-16,-6 0-4 0,6 0-11 0,0-5-20 0,0 5-22 15,0-4-20-15,0 2-21 0,6-3-14 0,-6 2-12 0,6-1-8 16,-6 0-7-16,7 1-1 0,-1 3-3 0,1-4-1 15,0 1 0-15,-1 3 1 0,-6-4 0 0,6 4-2 0,1 0 1 16,0 0 1-16,-1 4 0 0,7-1-1 0,-6 1 2 0,-1-1-2 16,7 5-3-16,-7 0 0 0,8-6-1 0,-2 7 2 15,-5-2 0-15,6 0-1 0,0 4 0 0,1 0 0 0,-8 0 2 16,6 0 1-16,2 0 0 0,-1 4-4 0,0-5-3 0,-6 2-1 16,5-5-6-16,2 3-11 0,-8 2-15 0,7-1-18 15,-7-4-21-15,8 4-23 0,-8-3-25 0,0-1-26 0,2 0-24 16,-2-3-17-16,0 3-14 0,0-3-5 0,-6 0-11 0,7-4-16 15,0 3-29-15,-1-3-54 0,7-3-109 0,-7 3-59 16</inkml:trace>
  <inkml:trace contextRef="#ctx0" brushRef="#br1" timeOffset="183027.22">25197 6766 367 0,'-6'0'373'0,"6"-3"-111"0,0 3-89 0,6 0-55 16,-6 0-34-16,0 0-19 0,7 0-10 0,-7-4-5 16,7 4-4-16,-1 0-6 0,1-3-5 0,5 3-6 0,-4-4-4 15,4 0-2-15,-6 0-3 0,8 4 0 0,-1-4 1 0,0 2 0 16,0-3 0-16,7 1-1 0,-8 1 0 0,1-1-3 16,7 0-2-16,-7-3-2 0,0 3 0 0,0 1 1 0,0-1-1 15,0 0 1-15,0 4-1 0,0-3 1 0,-7-1 2 0,8 0 6 16,-8 4 3-16,7-3 1 0,-6 3 6 0,-1-4 1 15,1 1 1-15,-1 3 0 0,0-4-2 0,2 4-7 0,-2 0-5 16,-6-4-4-16,0 4-10 0,6 0-12 0,-6 0-15 16,0 0-18-16,0 0-18 0,0 0-20 0,0 0-22 0,0 0-25 15,0 0-23-15,0 0-25 0,0 0-27 0,-6 4-40 0,0-4-59 16,6 0-76-16,-8 4-60 0</inkml:trace>
  <inkml:trace contextRef="#ctx0" brushRef="#br1" timeOffset="183298.07">25406 6729 409 0,'-6'0'343'15,"6"-3"-86"-15,0 3-72 0,0 0-49 0,-7 0-31 0,7 0-21 16,0 0-12-16,0 0-10 0,0 0-7 0,0 0-7 0,0 0-11 16,0 3-10-16,7 1-6 0,-7 1-6 0,0 1 0 15,0-2 0-15,0 7 3 0,0-4 3 0,6 4 5 0,-6 3 4 16,0-2 9-16,0 2 6 0,0 2 11 0,0-2 10 0,0 0 5 15,0 1 5-15,0-1 6 0,0 2 5 0,0-2 1 16,0 4-2-16,0-3-10 0,0 0-7 0,0 0-6 0,6-5-8 16,-6 5-10-16,0-1-11 0,0-2-8 0,0-1-8 0,0 0-5 15,0 0-5-15,7-4-4 0,-7 4-2 0,0-4-13 0,7-3-31 16,-7 3-42-16,0-3-41 0,6-1-44 0,-6 1-51 16,0-4-65-16,0 0-112 0,0 0-135 0,0 0-43 0,0-4-5 15</inkml:trace>
  <inkml:trace contextRef="#ctx0" brushRef="#br1" timeOffset="183917.65">24735 7418 100 0,'-6'0'327'0,"-1"4"-74"0,1-4-73 16,-1 0-53-16,1 0-30 0,6 0-18 0,-7 0-7 0,1 0-5 15,6 0-4-15,0 0-10 0,0 0-3 0,-7 0-6 0,7 3-4 16,0-3-7-16,0 0-5 16,0 4-4-16,0-4-2 0,0 0 6 0,0 0-2 0,7 0 2 0,-7 0 0 0,0 4 0 15,6-4-1-15,1 3 0 0,-1-3-1 0,1 4 1 0,6-4 1 16,-7 4 1-16,8-1 2 0,-2-3 0 0,8 4-1 16,-7-4-1-16,7 0-3 0,-1 5-2 0,0-5-7 15,1 0-5-15,6 0-4 0,-7 0-3 0,8 0-2 0,5 0-2 16,-6 0 0-16,1-5 0 0,5 5 0 0,-6-4-1 0,7 1 0 15,-1-1-1-15,-5 0-1 0,5 1 1 0,1-1 1 0,-7 0 0 16,6-3 0-16,-7 3 0 0,2 1 0 0,-1-1 0 16,0-3 1-16,-6 3 0 0,-1 1 0 0,7-1 0 0,-6 0 0 15,-1 1 1-15,-6-1-1 0,6-3 3 0,-5 3 6 0,-1 0 12 16,0 4 15-16,-7-4 13 0,7 1 15 0,-7 3 15 16,-6 0 16-16,8-4 15 0,-8 4 7 0,6 0 6 0,-6-3 1 15,0 3 0-15,0 0-5 0,0 0-7 0,0 0-10 0,0 0-14 16,0 0-12-16,0 0-14 0,0 0-17 0,-6 0-12 15,6 0-8-15,0 0-9 16,0 0-7-16,0 0-3 0,0 0-3 0,0 3-3 0,0-3-2 0,-8 0-3 0,8 4-4 0,0-4-9 16,0 0-26-16,-6 0-45 0,6 3-63 0,-6-3-66 0,-1 0-76 15,1 0-105-15,-1 0-178 0,1 0-100 0,-1 0-32 16</inkml:trace>
  <inkml:trace contextRef="#ctx0" brushRef="#br1" timeOffset="184968.76">25204 7736 154 0,'0'0'150'0,"0"0"-20"0,0 0-20 16,0 0-22-16,0 0-15 0,0 0-12 0,0 0-5 16,0 0 0-16,0-3 1 0,0 3 2 0,0-4 4 0,0 4 2 15,0-3 1-15,0 3-1 0,-7-4-2 0,7 4-1 0,0-3-10 16,0 3 2-16,0 0-1 0,0-4 1 0,0 4-2 0,0 0-1 15,0 0 0-15,0 0 2 0,0 0 7 0,0 0 3 16,-6 0 4-16,6 0 5 0,0 0 8 0,0 0 7 0,0 0 7 16,0 0 5-16,0 0 1 0,0 0-1 0,0 0-4 0,0 0-8 15,0 4-8-15,6-4-8 0,-6 0-10 0,0 3-8 16,0 1-10-16,7-1-1 0,-7 1 5 0,7 3 16 16,-7 1 14-16,6-2 12 0,1 6 10 0,-1 3 3 0,0-4 2 15,2 4-4 1,4-1-11-16,-6 4-19 0,2-3-18 0,4 3-17 0,1 2-14 0,-6-3-8 0,6 1-2 0,-7 4-4 15,8-3-1-15,-8 3-2 16,7-4-1-16,-7 4 0 0,8 0 1 0,-8-4-2 0,0 4 0 0,8 0-2 0,-8-4 3 0,7 1 0 16,-6 0 0-16,-1 3-2 0,1-8-1 0,-1 1 0 0,0 3 0 15,1-7 0-15,0 3-2 0,-7-3-1 0,6-3 2 16,-6-1 0-16,6 0 2 0,-6 0 1 0,0-3 1 0,0 0-1 16,7 0 1-16,-7 0 4 0,0-4 5 0,7 4 5 0,-7-8 3 15,0 4 3-15,6-8 1 0,-6 0 0 0,7-2 1 16,-1-5-4-16,1 0-1 0,-1-3-5 0,1-4-3 0,5 0-1 15,2-4 1-15,-8 4 1 0,7-3-1 0,-6-4 1 0,6 3-1 32,-1-3 0-32,-4-1-4 0,4 1-1 0,2 0-2 0,-8-1-1 15,7 5 1-15,-7-1-4 0,1 4-1 0,0 0 0 16,5 4-1-16,-12 0 1 0,7-1 0 0,0 5 0 0,-1 3 0 16,-6-1 0-16,0 1 0 0,0 4-1 0,7 0-5 0,-7 0-11 15,0 3-9-15,-7 1-30 0,7-1-76 0,0 4-103 16,-6-4-118-16,-1 0-177 0,0 1-144 0,1 3-86 0,0-4-45 15,-8 0-3-15</inkml:trace>
  <inkml:trace contextRef="#ctx0" brushRef="#br1" timeOffset="185939.84">26260 6763 251 0,'0'0'265'0,"-8"0"-71"0,8 0-60 0,-6 0-37 16,6-4-18-1,0 4-8-15,-6 0 0 0,6 0 4 0,0-3 4 0,-7 3 5 0,7 0 5 16,0 0 1-16,-6 0 0 0,6 0 3 0,0 0 4 0,-7-4 9 0,7 4 13 0,0 0 15 16,-7 0 14-16,7-4 13 0,0 4 10 0,0 0 1 0,0 0-5 15,0 0-13-15,0 0-16 0,-6 4-22 0,6-4-22 0,0 0-21 16,0 0-18-16,0 4-14 0,0-4-7 0,6 3-5 15,-6-3-6-15,0 4 0 0,0 3 0 0,0-4 1 0,7 5 4 16,-7 2 4-16,7-2 0 0,-1 3 2 0,1 0 0 0,-1 4 0 16,0 0-1-16,2-1-1 0,4 0-6 0,-6 5-5 15,2-1 2-15,4 1-6 0,1-1-4 0,-6 4-3 0,6-4-5 32,-1 4-1-32,2-1-2 0,-1 2 1 0,-7 3-5 15,8-4 2-15,-2 4 1 0,-6-5 1 0,8 2-1 0,-1 2 1 16,-6-7-1-16,6 4 0 0,-1 0-1 0,-5-3 0 0,6-1 2 15,-7 1-1-15,1-5 3 0,6 1-1 0,-6-1-3 0,-1-3 3 16,1 0-1-16,-7 0-1 0,6-3-1 0,-6-1 0 16,7 0-3-16,-7-3 2 0,6-1 3 0,-6 1 2 0,6-4 3 15,-6 4 5-15,8-4 2 0,-8 0 5 0,0 0 4 0,0-4 3 16,6 0 1-16,-6-3-1 0,6-4 0 0,1 0-4 16,-7-3-1-16,6-1 0 0,1 0-1 0,-7-3 0 0,6-4 2 15,-6 3 3-15,0-2 0 0,7-1 2 0,-7-4-1 0,0 1-1 16,6 0-1-16,-6-6-2 0,0 6-4 0,0-4-7 0,6-1-3 15,-6 5-3-15,0-1-2 0,0 4-3 0,8-4 0 16,-8 4-1-16,0 4-3 0,0 0 4 0,0 0 0 0,0 2 1 16,6 2 0-16,-6 3 0 0,0 4-2 0,0-4 1 0,0 7 0 15,0-3-1-15,0 3-1 0,0 0-1 0,0 1-3 16,0-1-5-16,0 4-8 0,0-4-13 0,0 4-15 0,0 0-22 16,0 0-45-16,0 0-77 0,0-4-87 0,0 4-83 15,0 0-88-15,0 0-145 0,0 0-118 0,0 0-52 0,-6 4-2 16</inkml:trace>
  <inkml:trace contextRef="#ctx0" brushRef="#br1" timeOffset="186752.07">26566 6389 295 0,'0'-4'372'0,"-8"4"-108"0,8-4-90 0,0 1-54 0,0 3-30 16,0-4-18-16,0 4-4 0,0-3-5 0,0-1-4 16,0 4-6-16,0 0-10 0,8 0-8 0,-8 0-9 0,0 0-6 15,6 0-5-15,-6 0-2 0,6 0 0 0,-6 0 1 0,7 0 4 16,-7 4 2-16,6-1 1 0,1 1 1 0,-1-1 4 16,1 1 2-16,-1 3 2 0,0 1 4 0,2 3 9 0,-2 0 8 15,0 0 4-15,1 3 2 0,0-2 1 0,6 2-2 0,-7 1-2 16,0-1-7-16,8 1-13 0,-8 0-12 0,0-1-6 0,1 1-4 31,0-1-5-31,-1 1-3 0,-6-3-3 0,7-2 4 16,-7 1 6-16,6-3 8 0,-6 2 7 0,0-2 8 0,7-4 8 15,-7-1 7-15,0 1 12 0,0 0 16 0,6-1 19 16,-6-3 16-16,0 0 16 0,0 4 13 0,0-4 5 0,-6 0 0 16,6-4-8-16,0 4-12 0,0-3-20 0,0 3-21 15,-7-8-22-15,7 5-19 0,-6-5-17 0,6-3 1 0,-7 4-5 16,7-4-3-16,-6-3-3 0,6 2-1 0,-7-3-2 0,7 5-3 15,0-1 6-15,-7-4-6 0,7 4 0 0,0-4-1 0,0 1 1 16,0-1-3-16,0 4 1 0,0 0 1 0,0-1-1 16,0 6-2-16,0-5-2 0,7 3-2 0,-7 1 0 0,7 7-4 15,-1-3 0-15,7-5 1 0,-6 4-1 0,-1 1 0 0,1-5 1 16,5 5-1-16,-4-5-2 0,-2 5 1 0,7-1-1 16,-7 1-3-16,1-1 2 0,6 4-1 0,-7-4 0 0,0 4-2 15,2-3 1-15,4 3 0 0,-5-4-1 0,0 4 0 0,-1 0 0 16,0-4 2-16,1 4-2 0,-7 0 1 0,6 0-1 0,-6 0 1 15,7 0 1-15,-7 0-2 0,0 0-2 0,7 0-4 16,-7 4-6-16,0-4-15 0,6 0-29 0,-6 4-56 0,0-4-71 16,6 3-65-16,1-3-67 0,0 0-77 0,-7 0-120 0,12 0-136 15,-5 0-41-15,-1 0 3 0</inkml:trace>
  <inkml:trace contextRef="#ctx0" brushRef="#br1" timeOffset="187340.38">27373 6879 152 0,'-6'-3'275'16,"6"-1"-56"-16,-8 4-53 0,8-4-36 0,-6 1-22 0,0-1-10 15,6 1-5-15,-6 3 2 0,-1-4 2 0,7 4 2 16,-7-3-1-16,7 3-5 0,-6 0-3 0,6 0-5 0,0-4-3 16,-7 4-4-16,7 0-5 0,0 0-4 0,0 0-3 0,0 0-4 15,0 0-3-15,7 0-4 0,-7 0-5 0,0 0-4 16,0 0-2-16,0 0-1 0,6 0 3 0,-6 0 6 0,7 0 12 16,0 0 12-16,-1 0 13 0,6 4 11 0,-4-4 14 0,4 0 11 15,1 0 3-15,-6 0-3 0,6 3-9 0,-1-3-12 16,8 0-18-16,-6 0-16 0,5 0-16 0,1 0-19 0,-1 0-12 15,1 0-9-15,-1 0-4 0,0 0-4 0,8 0-1 0,-7 0 1 16,-2-3-3-16,9 3 2 0,-7-4-1 0,-1 4-2 16,0-4-1-16,-5 4 0 0,5 0-9 0,-13 0 1 0,8-4 4 15,-8 4-1-15,-6 0 4 0,6 0 3 0,2 0 1 0,-8 0-2 16,0 0 11-16,0 0-2 0,0 0-4 0,0 0-1 16,-8 0-3-16,8 0-5 0,-6 0-8 0,6 0-21 0,0 4-42 15,-6-4-61-15,-1 0-63 0,0 4-61 0,1-4-60 0,0 0-62 16,-7 4-73-16,-1-4-97 0,8 0-79 0,-7 3-8 0</inkml:trace>
  <inkml:trace contextRef="#ctx0" brushRef="#br1" timeOffset="187595.84">27444 7015 104 0,'0'3'440'0,"0"-3"-91"15,0 0-111-15,0 0-76 0,7 0-48 0,-7 0-26 0,7 0-11 16,-7 0-4-16,6 0 1 0,1 0 1 0,5 0-1 0,-5 0-3 16,6 0 2-16,-7 0-3 0,8 0 1 0,-1 0 6 15,0 0 14-15,0 0 16 0,7 0 14 0,-8 0 16 0,1 0 5 16,1 0 2-16,-2 0-2 0,2 0-8 0,5 0-13 0,-6-3-22 16,0 3-15-16,0 0-19 0,0-4-14 0,0 4-11 15,7 0-12-15,-8 0-10 0,2-3-21 0,-2 3-42 0,2-4-65 16,-1 4-68-16,-7-3-69 0,7 3-82 0,0-4-119 0,1 0-164 15,-2 0-75-15,2 1-9 0</inkml:trace>
  <inkml:trace contextRef="#ctx0" brushRef="#br1" timeOffset="188184.03">28663 6586 399 0,'0'0'321'0,"0"-3"-92"15,0-1-68-15,0 4-39 0,0-4-27 0,0 4-6 0,0-3-3 16,0 3 5-16,0 0 3 0,0 0 1 0,0 0-1 15,0 0-2-15,0 0 0 0,0 0-5 0,0 0-5 0,0 3-1 16,0-3-1-16,0 0 3 0,0 4 6 0,0 0 10 0,0 3 11 16,-8-3 4-16,8 4 4 0,0-1 4 0,0 0 9 15,-6 4 2-15,6-4-8 0,0 8-9 0,0-4-14 0,-6 0-10 16,6 0-10-16,0 3-13 0,0 1-18 0,0-4-12 0,6 5-9 16,-6-6-8-16,0 5-5 0,0-1-3 0,6 0 0 15,-6 1-2-15,0 0 0 0,8-3 0 0,-8 2-3 0,0-3 1 16,0 3-1-16,0-2-3 0,0-1-3 0,0 0-1 0,0-1-2 15,0-3 1-15,0 5 1 0,0-5-2 0,0 0-1 0,0 1 3 16,-8-1-1-16,8-3-1 0,0-1 0 0,0 5 0 16,0-8 0-16,-6 4 1 0,6-1 0 0,0-3-1 0,0 0 0 15,0 0 0-15,0 0-6 16,0 0-14-16,6 0-26 0,-6 0-52 0,0-3-70 0,0-1-69 0,0-4-63 0,8 1-59 16,-8-4-63-16,6 0-66 0,-6 0-82 0,6-4-63 0,-6 1 11 15</inkml:trace>
  <inkml:trace contextRef="#ctx0" brushRef="#br1" timeOffset="188677.87">28897 6594 23 0,'7'-4'517'0,"-7"4"-86"0,0-4-129 16,0 4-98-16,6-3-60 0,-6 3-33 0,0 0-19 15,-6 0-11-15,6 0-5 0,0 0-7 0,0 0-9 0,-7 3-10 16,0 1-15-16,1-4-14 0,0 4-9 0,-2 4-5 0,2-4-3 16,-7-1-3-16,7 4-1 0,-7-3-1 0,0-1 1 15,-1 1 2-15,8 3 9 0,-7-3 14 0,0-1 18 0,0 1 21 16,7 0 21-16,-8 0 19 0,8-1 14 0,0 1 8 0,-1 0 4 16,0-1-9-16,1 1-9 0,0 0-15 0,-1-1-16 15,7-3-15-15,-6 4-10 0,6-1-9 0,-7 1-10 0,7-4-3 16,0 7-4-16,0-3-2 0,0 0-1 0,0-1 0 0,7 1 4 15,-7 0 1-15,6 3 0 0,-6-3 0 0,7 3 0 0,-1 0-4 16,0 1-2-16,8-4-2 0,-8 3-7 0,7 0-2 16,-6 0-2-16,6 1-4 0,-1-1-3 0,-5 0 4 0,6 4-4 15,1-3-2-15,-2-1 12 0,-5 5-6 0,6-2-6 0,0-2-3 16,-1-1 1-16,2 3-3 0,-1-2 0 0,0 0 1 16,-7-2-10-16,14 2 4 0,-7 0 5 0,0-1 1 0,0 0 0 15,0 0 0-15,0-3 0 0,0 3-1 0,-7-3 0 0,8 0-1 16,-8-1 1-16,1-3 2 0,6 4-1 0,-7 0 1 15,1-4-1-15,-1 0 0 0,0 3 1 0,-6-3 2 0,8 0 3 16,-8 4-2-16,6-4-2 0,-6 0 0 0,0 0 1 16,6 0-2-16,-6 0 9 0,0 0-4 0,0 0-6 0,0 0-2 15,0 0-13-15,7 0-26 0,-7 0-55 0,0 0-63 0,0-4-77 16,0 4-61-16,6 0-69 0,-6-3-89 0,7-1-141 16,-1-3-70-16,-6 3-5 0</inkml:trace>
  <inkml:trace contextRef="#ctx0" brushRef="#br1" timeOffset="188997.09">29515 6707 10 0,'0'0'632'16,"0"0"-16"-16,0 0-91 0,0 0-91 0,0 0-61 16,0 0-47-16,0 0-42 0,0 0-33 0,0 0-24 0,0 0-23 15,0 0-42-15,0 0-50 0,0 0-42 0,0 0-31 0,0 0-19 16,0 0-14-16,0 0-17 0,0 0-29 0,-6 0-49 0,6 0-70 15,-6 0-74-15,6 0-69 0,0 0-74 0,-7 0-90 16,1-3-143-16,-1 3-81 0,0 3-19 0</inkml:trace>
  <inkml:trace contextRef="#ctx0" brushRef="#br1" timeOffset="195082.84">26617 8074 154 0,'0'0'177'0,"0"0"-28"0,0 0-29 0,-6 0-31 0,6 0-27 0,0 0-19 16,0 0-12-16,0 0-9 0,0 0-3 0,0 0-6 31,0 0-3-31,0 0-1 0,0 0-2 0,0 0-2 0,0 0 2 0,0 3 0 0,0-3 5 0,0 0 4 0,0 0 6 0,0 0 6 31,0 0 6-31,0 0 6 0,0 0 3 0,0 0 2 0,0 0 1 16,0 0 0-16,0 0-3 0,-7 0-3 0,7 0-3 16,0 0-4-16,0 0-1 0,0 0-6 0,0 0-2 0,0 0-4 15,0 0-2-15,0 0-2 0,0 0-1 0,0 0 0 0,0 0-1 16,0 0 4-16,0 0 2 0,-6 4 5 0,6-4 5 16,0 0 5-16,0 4 7 0,-7-4 10 0,7 0 6 15,0 0 5-15,-6 0 10 0,6 0 6 0,0 4 7 0,-7-4 3 0,7 0 3 16,0 0-4-16,-6 0-2 0,6 0-4 0,0 0-6 15,-6 0-8-15,6 0-7 0,0 0-3 0,0 0-5 0,0 0-2 16,0 0-2-16,0 0 1 0,0 0-2 0,0 0 3 0,0 0 4 16,0 0 0-16,0 0 2 0,6 0 4 0,-6 0 0 0,0 0-1 15,0 0-1-15,0 0-1 0,6 0-5 0,-6 0-2 16,0 0-6-16,7 0-5 0,-1 0-3 0,1 0-4 16,-1 0-3-16,1 0-3 0,-1 0-5 0,8 0-5 0,-2 0 0 15,2 0-3-15,-1 0-2 0,-1-4-2 0,2 4-3 0,5 0 0 16,-6-4-2-16,7 4-2 0,-1-4-1 0,1 4 0 15,-1-3 0-15,7-1 0 0,-6 4 0 0,0-3-2 0,5-1 1 16,-5 0 1-16,0 4-2 0,-8-3 0 0,8 3 0 0,-7-4-1 16,7 4 0-16,-8 0 1 0,-5-3-2 15,6 3 1-15,-6 0 1 0,-1 0 2 0,0-4 2 0,-6 4 1 0,0 0-1 16,8 0 1-16,-8 0 0 0,0 0-1 0,0 0-1 0,0 0-2 16,0 0 0-16,0 0-1 0,0 0 0 0,0 0 0 0,0 0-2 15,0 0-14-15,0 0-30 0,0 0-53 0,0 0-68 16,-8 4-65-16,8-4-70 0,0-4-75 0,-6 4-101 0,6 0-141 15,-6-3-65-15,-1 3 2 0</inkml:trace>
  <inkml:trace contextRef="#ctx0" brushRef="#br1" timeOffset="195540.99">26838 8118 101 0,'0'0'424'0,"0"-4"-92"0,-6 4-104 0,6 0-74 0,0 0-42 16,0-3-22-16,0 3-11 0,6 0 0 0,-6 0 2 0,0-4 2 15,0 4-1-15,0 0-2 0,0 0 0 0,0 0 2 16,0-4 10-16,0 4 14 0,0 0 17 0,0 0 21 0,0 0 16 16,0-3 12-16,0 3 6 0,0-4 0 0,0 4-9 15,0 0-17-15,0 0-20 0,0 0-24 0,0 0-23 0,0 0-19 16,0 0-14-16,0 0-17 0,0 0-10 0,0 0-9 0,0 0-4 15,0 0-8-15,0 0 2 0,0 0 1 0,0 0-5 16,0 0 2-16,0 0-1 0,0 0 0 0,0 0-1 0,8 4 3 16,-8-4-2-16,0 0 1 0,0 3-2 0,0 1 0 0,0 0 0 15,0-1 2-15,0 5 2 0,6 2 5 0,-6 5 0 16,0 0 0-16,0-1 2 0,0 9-3 0,6-5 2 0,-6 4-1 16,0-4-3-16,7 4-4 0,-7 0-1 0,7 1 1 0,-7-2-3 15,6 1 5-15,-6-4-2 0,6 1-1 0,1-1-1 16,-7 0 0-16,6-4-2 0,-6 2-1 0,7-2 2 0,0 1-1 15,-7-4 0-15,6 0 0 0,0 0 1 0,-6-4 1 16,7 4-2-16,-7-7 2 0,7 3-4 0,-7 1-1 0,0-5 0 16,6 1 3-16,-6-1 0 0,0-3-4 0,0 4-11 0,6-4-39 15,-6 4-76-15,0-4-88 0,7-4-105 0,-7 0-142 16,13-3-178-16,-6 0-99 16,5-4-46-16,8 0 9 0</inkml:trace>
  <inkml:trace contextRef="#ctx0" brushRef="#br1" timeOffset="196032.84">27673 8269 428 0,'-7'0'456'16,"7"0"-121"-16,-7 0-107 0,7 0-69 0,0 0-36 0,0 0-18 15,0 3-9-15,0-3-4 0,0 0-5 0,0 0-5 0,7 0-10 16,-7 3-10-16,7-3-12 0,-1 0-7 0,1 4 0 16,-1-4 9-16,7 0 11 0,0-4 18 0,0 4 18 0,0 0 16 15,6-3 9-15,-5 3 3 0,6-3-1 0,-8 3-3 0,1 0-9 16,7-5-13-16,-8 5-12 0,2 0-3 0,-1-3-13 15,0 3-12-15,0 0-9 0,-7-4-9 0,8 4-8 0,-2 0-7 16,-5 0-7-16,6-4-18 0,-7 4 1 0,1-3 1 0,-1 3-1 16,1 0-4-16,0-4 1 0,-1 4-2 0,-6 0-6 15,0-3-16-15,6 3-37 0,-6 3-55 0,0-3-60 0,8 0-61 16,-8 4-53-16,0-4-58 0,0-4-57 0,0 1-69 0,0 3-90 16,0-4-44-16,-8 4 8 0</inkml:trace>
  <inkml:trace contextRef="#ctx0" brushRef="#br1" timeOffset="196243.11">27751 8363 193 0,'-7'8'467'0,"1"-5"-105"15,-1 1-124-15,0-4-77 0,7 4-43 0,0-1-24 16,-6-3-8-16,6 4-1 0,6-4 1 0,-6 4-1 0,0-4 4 16,7 3-1-16,0-3 0 0,6 4 6 0,-7-4 9 0,7 0 14 15,0 4 13-15,1-4 10 0,-2 0 4 0,1 0-1 0,7 0-9 16,-8-4-16-16,2 4-19 0,6 0-26 0,-1-4-21 15,-6 4-22-15,13-3-42 0,-7-1-61 0,1 4-71 0,7-7-73 16,-9-1-90-16,9 1-136 0,-1-4-143 0,6 4-87 0,-5-4-22 16</inkml:trace>
  <inkml:trace contextRef="#ctx0" brushRef="#br1" timeOffset="197479.06">29151 7631 33 0,'0'0'265'16,"0"0"-50"-16,0 0-49 0,0 0-42 0,0 0-31 0,0 0-18 15,0 0-12-15,0-4-8 0,0 4-3 0,0 0-3 0,7 0-3 16,-7 0-1-16,0 0-5 0,0 0-4 0,0 0-1 16,0 0 3-16,0 0 4 0,0 0 13 0,0 0 10 0,0 0 9 15,-7 0 11-15,7-3 16 0,0 3 16 0,0 0 18 0,0-4 20 16,0 4 18-16,-7 0 18 0,7 0 14 0,0-4 5 0,0 4-5 16,0-3-12-16,-6 3-18 0,6 0-24 0,0 0-32 15,0-5-25-15,0 5-24 0,0-2-17 0,0-2-11 0,0 4-9 16,0-5-3-16,0 5-3 0,0 0 4 0,0-3-6 0,0 3-2 15,0 0-4-15,0 0 0 0,0 0-3 0,0 0-3 16,0 0 6-16,0 0-12 0,0 0-1 0,0 3-1 0,0 2-2 16,0-1-2-16,0-2 0 15,0 6 3-15,6 3-8 0,-6 0 7 0,7 4 3 0,-7-1 3 0,7 1 1 0,-7 4 1 0,6-5-2 16,-6 4 4-16,6 1-5 0,-6 3-1 0,7-4-2 16,-7 0-3-16,7 0 1 0,-7 1-1 15,6 3 0-15,0-8-2 0,1 5 1 0,-1-1 1 0,1-3-1 0,-7-1 1 0,7-3-1 16,-1 4 0-16,0-4 2 0,-6 0 4 0,8 0-4 15,-8-4-2-15,6 0 0 0,-6 1-1 0,6-5 1 0,-6 2-1 16,0-1 0-16,6-1-5 0,-6-3 5 0,0 0 2 0,0 4 5 16,0-4 4-16,0 0 4 0,0 0 4 0,0 0 1 15,0 0 2-15,0 0 1 0,-6 0-2 0,6 0-2 0,0 0-4 16,0 0-5-16,0-4-2 0,0 4-2 0,0 0-3 0,0 0-1 16,0 0-1-16,0-3-7 0,0 3-10 0,6-4-14 15,-6-1-20-15,0 2-29 0,0-1-69 0,0-3-83 0,7 0-83 16,-7-1-71-16,7-3-75 0,-1 0-115 0,1 0-126 15,-7-3-46-15,6 3 24 0</inkml:trace>
  <inkml:trace contextRef="#ctx0" brushRef="#br1" timeOffset="198020.63">29523 7678 40 0,'0'0'453'0,"0"-3"-92"0,0 3-116 0,0 0-77 16,0-4-44-16,0 4-27 0,0 0-13 0,0 0-8 15,0 0-3-15,0 0-8 0,0 0-9 0,0 0-10 0,0 0-15 16,0 4-9-16,0-4-7 0,0 3-4 0,0-3-4 0,0 0 6 15,0 4 3-15,-8 0 7 0,2-1 9 0,0 5 8 16,6-4 17-16,-13 3 18 0,6 0 19 0,-6 0 13 0,-1 0 13 16,2 4 11-16,-1-3 8 0,0-2 1 0,0 6-4 15,-1-4-11-15,2-1-9 0,-1-3-10 0,0 3-10 0,0-3-11 16,6 3-12-16,0-3-7 0,-5-1-11 0,6 1-7 0,6-4-5 16,-8 4-8-16,2-4-7 0,0 3-5 0,6-3-7 15,-7 4-3-15,7-4-1 0,0 0-3 0,0 0-2 0,-6 0-1 16,6 3 0-16,0-3 0 0,0 0 0 0,0 4-2 0,0-4 2 15,0 0-2-15,0 0 0 0,0 4-1 0,0-1 1 16,6 1-3-16,-6 0 2 0,0 0 0 0,7 3 0 0,-1 0 1 0,0 4 0 16,-6-4-1-16,8 2 1 0,-2 1 2 0,6 1 0 15,-5 0 3-15,6 4-1 0,0-5 0 0,1 5 1 16,-2-4 0-16,2 0 1 0,-2 4-1 0,1-4-1 0,7-1-3 16,-8 1 0-16,2 1-2 0,6-1-1 0,-7-4-1 0,-1 0 0 15,2 0-1-15,-2 1 0 0,-5-1 0 0,6 1 0 0,-6-5 0 16,5 1 2-16,-4 0-1 0,-2-1-1 0,0 1-1 15,-6 0 1-15,6-4 0 0,2 0 1 0,-8 3 0 0,0-3 0 16,0 0 0-16,0 0 1 0,0 0-1 0,0 0-8 0,0-3-12 16,0 3-32-16,0-4-60 0,0 4-71 0,0-4-67 15,-8 4-65-15,8-7-66 0,0 3-79 0,0-3-125 0,0 0-78 16,-6 3-8-16</inkml:trace>
  <inkml:trace contextRef="#ctx0" brushRef="#br1" timeOffset="200265.41">28975 8378 140 0,'0'0'262'15,"0"-4"-47"-15,0 4-47 0,0 0-40 0,0-3-27 0,0 3-15 16,0 0-7-16,0 0-6 0,0-4-2 0,0 4-4 16,0 0-1-16,0 0-3 15,0 0-4-15,0 0-5 0,0 0-3 0,0 0-2 0,0 0 1 0,0 0 0 0,0 0 3 0,0 0 7 16,0 0 7-16,0 0 11 0,0 0 14 0,0 0 13 0,0 0 14 15,0 0 16 1,0 0 13-16,0-4 5 0,0 4 4 0,0 0 1 0,6 0-7 0,-6 0-8 0,0-4-14 0,0 4-19 16,0 0-19-16,7 0-12 0,-7-3-17 0,0 3-14 0,6-3-9 31,1 3-13-31,0-4-5 0,5 4-3 0,-4-4-4 0,4 4-2 0,8-3-2 0,-7 3-1 0,7-4-2 0,-1 4 1 16,0-4 0-16,1 1-1 0,6 3 0 0,0 0-2 0,6-5-1 15,-6 5-1-15,7-2 2 0,-1-2-2 0,8 0-3 16,-1 0-2-16,0-4 0 0,7 5 2 0,-7-1 0 0,6 1 6 15,1-1-3-15,5 1 3 0,-4-1 4 0,5 0 1 0,-1-3 2 16,2 4-2-16,-1-2-1 0,0-2-3 0,6 3-1 0,-5 1 1 31,5-1-2-31,1 1-1 0,0-1 0 0,0 0-1 16,-8 1 1-16,1 3-2 0,-7-5 0 0,2 2-2 16,-9 3-1-16,1-3 0 0,-5 3 1 0,-9 0-1 0,1-4-2 15,-6 4 1-15,0 0 1 0,-1-4 1 0,-6 4-1 0,0 0-1 16,-7 0 0-16,1-4 6 0,0 4 2 0,-7 0 1 0,0 0 1 15,6 0 0-15,-6 0 15 0,0 0-6 0,0 0-10 16,0-3-12-16,0 3-22 0,-6 0-44 0,6-4-82 0,-14 1-89 16,8 3-106-16,-7-4-117 0,0 1-186 0,-6-5-96 0,-7 8-35 15,0 0 15-15</inkml:trace>
  <inkml:trace contextRef="#ctx0" brushRef="#br1" timeOffset="202412.77">29476 8565 108 0,'0'0'172'0,"0"0"-24"0,0 0-23 0,0 0-29 0,0 0-23 15,0 0-17-15,0 0-9 0,0 0-7 0,0 0-1 0,0 0 1 16,0 0-1-16,0 0 1 0,0 0 0 0,0 0-1 0,0 0 0 16,0-4-1-16,-6 4 1 0,6 0-2 0,0 0 3 15,0 0-1-15,0 0 1 0,0 0 1 0,0 0 0 0,-6 0 2 16,6 0 2-16,0-4 1 0,0 4 4 0,0 0 4 0,0-3 2 15,-8 3 6-15,8 0 2 0,0 0 4 0,0-4 1 0,0 4 4 16,0 0 4-16,0 0 6 0,0 0 6 0,-6-3 5 16,6 3 6-16,0 0 5 0,0-4 5 0,0 4 2 0,0 0 1 15,0 0 0-15,0 0-1 0,0-4-3 0,0 4-2 16,0 0-3-16,0 0-6 0,0 0-8 0,0 0-9 0,0 0-10 16,0 0-12-16,0 0-10 0,0 0-9 0,0 0-8 15,0 0-6-15,0 0-6 0,0 0-5 0,0 0-1 0,0 0-3 16,0 0-1-16,0 0-1 0,0 4 0 0,0 0 0 0,0-1 3 15,6 1 1-15,-6 3 1 0,0 1 3 0,0-1 1 0,0 4 4 16,0 0 1-16,8 1 1 0,-8-2-1 0,6 5-1 16,-6-5 0-16,6 5-1 0,1 0-1 0,-7-1-5 0,7 1-2 15,-1 0-4-15,1 3-2 0,-7-4-3 0,12 2 3 0,-4-2-2 16,-8 0-3-16,6 1 0 0,0-4-1 0,0 4-1 16,1-4 2-16,-7 3 1 0,7-3-5 0,-1-3 1 0,-6 4 1 15,7-6-1-15,-7 2 2 0,0-1 0 0,0-3-1 0,0-1-1 16,0 1 2-16,0-1 0 0,6-3 2 0,-6 4-1 0,0-4 0 15,0 4-1-15,0-4 0 0,0 0 2 0,0 4-3 16,0-4 0-16,0-4 0 0,0 4 0 0,0 0-1 0,0-4-4 16,0 4-9-16,0-4-17 0,0 4-23 0,-6-3-57 0,6-4-81 15,0 3-81-15,0-3-75 0,0-1-77 0,0-2-107 16,0-2-144-16,0 1-59 0,0 0 7 0</inkml:trace>
  <inkml:trace contextRef="#ctx0" brushRef="#br1" timeOffset="203192.38">29490 8569 160 0,'0'0'321'15,"0"0"-76"-15,-7 0-75 0,7 0-50 0,0 0-32 0,0 0-20 16,0 0-8-16,0 0-4 0,0 0-3 0,0 3-1 31,0-3 2-31,0 0-2 0,0 0 1 0,0 0 0 0,0 0 4 0,0 0 7 16,0 0 9-16,0 0 12 0,7 0 12 0,-7-3 11 16,0 3 10-16,6 0 5 0,-6 0 2 0,7-4 2 15,-1 0-2-15,0 0-4 0,2 1-3 0,4-1-5 0,-6 1-7 16,8-1-6-16,-8 0-8 0,7 4-10 0,-7-3-10 0,2-1-9 15,4 0-11-15,2 4-11 0,-8-3-10 0,7-1-9 0,-7 4-4 16,8 0-4-16,-8-4-4 0,0 4 11 0,8 0-7 16,-8 0-3-16,0 0-3 0,1 4 4 0,0-4 0 0,-1 4 1 15,1-1 2-15,-1 1-12 0,-6 0 5 0,6-1 14 0,-6 5-2 16,0-5-5-16,0 8-2 0,-6-3-1 0,6-1-2 16,-6 0 1-16,-1 0 1 0,-6 4-9 0,0-2 4 0,-1 1 4 15,2-3 4-15,-1 1 1 0,0-1 1 0,-6 0 2 0,5 1 1 16,2-1-2-16,-8-4 1 0,7 1 2 0,-1 0-1 15,2-1 0-15,6-3-3 0,-8 4 1 0,8-4-1 0,-1 0 0 16,-6 0-2-16,13 0-3 0,-7 0-2 0,1 0 0 16,0 0-1-16,-2 0-1 0,8 0-10 0,0 0 4 0,0 0 1 15,0 0 3-15,0 0 1 0,0 0 2 0,0 0 1 0,0 0-1 16,0 0 9-16,8 0-6 0,-2 0-2 0,0 4-3 16,1-4 0-16,0 3-1 0,6 1-2 0,-1 0 8 0,-4-1-6 15,10 5-1-15,-4-1-3 0,-1 0-1 0,-1 1-1 0,8 4 1 16,0-3-1-16,-1 3-9 0,1-1 6 0,0 0 1 0,-1-1 1 15,1 5-1-15,-1 0 1 0,0-4 2 0,1 4-1 16,-1-5-1-16,1 5 0 0,0-3-3 0,-7-2 0 0,6 2-2 16,-6-5-1-16,-7 3-5 0,8-2-2 0,-8-1-3 0,1-4-2 15,0 2 1-15,-7-2-2 0,6 1-2 0,-6 0-9 16,0-4-9-16,6 0-27 0,-6 0-48 0,-6 0-70 0,6 0-71 16,-6 0-72-16,6-4-92 15,0 0-146-15,-7-4-108 0,7 2-44 0,0-2 10 0</inkml:trace>
  <inkml:trace contextRef="#ctx0" brushRef="#br1" timeOffset="205707.59">30427 7436 20 0,'0'-3'392'0,"0"3"-87"0,-6-4-90 0,6 0-57 0,0 4-34 0,0-3-18 16,-6 3-5-16,6-4 1 0,0 4-2 0,0-4-3 15,0 4-6 1,0-3-7-16,0 3-6 0,-8 0-8 0,8-4-6 0,0 4-8 16,0 0-3-16,0-3-4 0,0 3-3 0,-6 0-5 15,6 0-5-15,0 0-3 0,0 0-5 0,0 0-2 0,0 0-5 0,0 0-1 0,0 0-1 0,0 0 2 0,0 3 1 16,0-3 2-16,0 0-1 0,0 0 2 0,0 0 3 16,0 0 3-16,0 0 0 15,0 0 1-15,0 0 0 0,0 0-1 0,0 4-1 16,0-4-2-16,0 0-2 0,0 0-3 0,0 3-3 15,0-3 0-15,0 4-2 0,0-4-1 0,0 0 2 0,0 4 1 0,0-4 3 0,0 0 3 0,0 0 5 0,0 3 7 16,0-3 7 0,0 0 10-16,0 0 8 0,0 0 8 0,0 0 3 0,0 0 1 0,0 0 1 0,0 0-5 0,0 0-5 0,0 0-9 15,0 0-9-15,0 0-10 0,0 0-8 0,0 4-6 32,0-4-7-32,0 0-3 0,0 0-3 0,0 0-2 0,0 0-2 15,0 0 2-15,0 0 0 0,0 0 1 0,0 0 2 0,0 0 1 16,0 4 1-16,0-4 0 0,0 0-1 0,0 0 0 15,0 0 0-15,0 0 1 0,0 3-2 0,0-3-3 0,6 4-1 16,-6 0-1-16,0-1 0 0,0 1-2 0,0 1-1 0,8 1-1 16,-8-2-2-16,0 4 3 0,6 2 0 0,0 1 3 15,-6 0-2-15,7 0 1 0,-1 4 1 0,1-1 1 0,6 1 0 16,-7 3 0-16,0 0 1 0,8 1-1 0,-1 3-1 16,0-4 0-16,0 4-2 0,1 1-1 0,-2-2 2 0,1 2-4 15,0-2-2-15,0-2 0 0,-7-1 2 0,8 4-2 0,-2-4 0 16,-4 0-3-16,4 1 1 0,-5-4 2 0,6 3 0 15,-6-4 0-15,5 1 1 0,-6 0 0 0,2-1 0 0,4-3 1 16,-5 0 0-16,0-3-1 0,-1 3 0 0,1-4-1 0,-7-4 0 16,6 1 0-16,-6 0 1 0,6-1 0 0,-6 2 2 0,0-5 5 15,0 0 4-15,7 4 5 0,-7-4 6 0,0-4 6 16,0 4 3-16,7-5 4 0,-7-2 0 0,6 0-3 0,-6 0-1 16,6-4-4-16,1-4-3 0,0 4-4 0,6-4-1 0,-7-3-3 15,0 0 0-15,1-4-2 0,0-4-1 0,-1 1-4 16,8-1-3-16,-8-3 0 0,0-4-3 0,1-1-1 0,-7 2 1 15,6-5 0-15,1 4 1 0,-7-4 2 0,6 4 3 0,-6 0 0 16,0 0 4-16,0 8 1 0,-6-1 0 0,6 0 5 0,-7 8 6 16,7-4 4-16,-6 7 2 0,6 1-2 0,-7-1-1 15,7 5-2-15,0 2 0 0,-6 0-7 0,6 1-7 0,0 3-5 16,0 1-5-16,-6-1-1 0,6 1-2 0,0 3-3 0,0-4-4 16,0 4 8-16,0 4-10 0,0-1-15 0,0 1-19 15,0 3-19-15,0 0-20 0,6 4-40 0,-6 1-88 0,0-1-108 16,0 3-92-16,0 1-112 0,0 3-182 0,0-3-86 15,6 3-35-15,-6 0 6 0</inkml:trace>
  <inkml:trace contextRef="#ctx0" brushRef="#br1" timeOffset="207681.29">29216 7949 96 0,'0'0'215'15,"0"0"-42"-15,0 0-42 0,0 0-36 0,0 0-26 0,0 0-16 16,0 0-10-16,0 0-5 0,0 0-4 0,0 0-1 16,7 0 1-16,-7 0-1 0,0 0-2 0,0 0-2 0,0 0-1 15,0 0-1-15,0 0 0 0,0 0-1 0,0 0 4 0,0 0-5 16,0 0 0-16,0 0-1 0,0 0 1 0,0 0 0 15,0 0 1-15,0 0 4 0,0 0-2 0,0 0 5 0,0 0 4 16,0 0 2-16,0 0 1 0,0 0-1 0,0 0 0 0,0 0-2 16,0 0-1-16,0 0-3 0,0 0-1 0,0 0-5 15,0 0-3-15,0 0-2 0,0 0-2 0,0 0-6 0,0 0 0 16,0 4-1-16,0-4-2 0,0 4 2 0,6-4 2 0,-6 3 1 16,0 1 1-16,0 0 3 0,6 3 4 0,-6-3 6 0,0 3 7 15,8 4 8-15,-8-4 5 0,0 4 4 0,6 0 2 16,-6 1 2-16,0-1-1 0,6-1-5 0,-6 5-6 0,0-4-8 15,0 4-7-15,0-4-7 0,0 0-3 0,6-1-7 0,-6 1-1 16,0 4-5-16,0-8-1 0,0 4-4 0,0-3-1 16,0 3 0-16,0-4-1 0,-6 0 1 0,6-3-1 15,0 4 1-15,0-5-1 0,0 0 1 0,0 2 0 0,-6-2-6 16,6 1-22-16,0 0-26 0,0-4-37 0,0 3-38 0,0-3-47 16,0 0-62-16,0-3-101 0,0 3-146 0,0-8-62 0,0 5-10 15</inkml:trace>
  <inkml:trace contextRef="#ctx0" brushRef="#br1" timeOffset="211551.87">30753 8587 266 0,'0'0'262'0,"-7"-4"-84"0,7 4-57 0,-6-4-32 16,6 4-18-16,-6 0-2 0,6 0 4 0,0-3 6 16,-7 3 2-16,7 0 1 0,0-4-5 0,0 4 0 0,0 0-1 15,0 0 0-15,0 0 2 0,0 0 6 0,0 0 8 0,0 0 3 16,0 0 7-16,0 0 3 0,-6 0 7 0,6 0 5 16,0 0 8-16,0-3 8 0,0 3 8 0,0 0 10 0,0 0 8 15,0 0 4-15,0 0-3 0,0 0-9 0,0-4-13 0,0 4-19 16,0 0-18-16,0 0-19 0,0 0-20 0,0 0-15 0,0 0-7 15,0 0-6-15,0 0-5 0,6 4-3 0,-6-4-2 16,0 0-3-16,0 3 0 0,0-3 0 0,0 7 0 0,7-3 2 16,-7 3 3-16,6 1 4 0,-6 4 2 0,6 2 1 0,1-3 5 15,-7 3-2-15,7 4 4 0,-1-3 2 0,7 7 1 16,-6-4 0-16,-1 5 1 0,1-1-2 0,5 3-2 0,-5-3 1 16,6 4-5-16,1-1-5 0,-8 2-6 0,7-2-5 0,0 0-4 15,0 1-1-15,-1 3-3 0,-4-4-4 0,4 2-1 0,1-2-2 16,0 1-1-16,-6-1-1 0,6-3-1 0,-6 3-2 15,-1-5-1-15,0-2 0 0,1 0 0 0,0-3 1 0,-1-4-2 16,-6 3-1-16,7-6 2 0,-7-1 3 0,6 0 4 0,-6-3 11 16,0-4 11-16,0 3 13 0,6-3 18 0,-6 0 11 15,0 0 8-15,0-3 6 0,0-1-1 0,0-3-8 0,0 0-11 16,0-4-12-16,0-4-14 0,7 0-13 0,-7 1-7 16,7-8-9-16,-7 4-2 0,0-5-4 0,6 2-1 0,-6-2 0 15,0-2-2-15,6-1 1 0,-6 1-1 16,8 2 0-16,-8-2 0 0,0 3 0 0,6-1 0 0,-6-2-1 0,6 3 1 15,-6 0-1-15,0 0-1 0,0 0 0 0,0 0 1 0,7 4 0 16,-7 0 1-16,0 4-2 0,0-1 0 0,0 0-1 0,0 4 4 16,6 3-2-16,-6 1 0 0,0 0-5 0,0-1-2 0,0 5-9 15,0-1-14-15,0 0-16 0,0 4-24 0,0 0-29 16,0 0-32-16,0-3-29 0,0 3-39 0,0 0-86 16,0 0-96-16,0 0-90 0,0 0-107 0,0 0-168 0,0 0-70 15,0 0-23-15,0 0 11 0</inkml:trace>
  <inkml:trace contextRef="#ctx0" brushRef="#br1" timeOffset="212678.72">31163 8253 188 0,'0'0'279'0,"0"0"-67"0,0 0-60 0,0 0-40 16,-6 0-26-16,6 0-11 0,0 0-7 0,0 0-2 0,0 0-4 15,6 0-3-15,-6 0-6 0,0 0-8 0,0 0-5 0,0 0-6 16,0 0-2-16,0 0-4 0,0 0 2 0,0 0 1 16,0 0 2-16,0 0 0 0,0 0 2 0,0 0 2 15,0 0 1-15,0 0 3 0,0 0 0 0,0 0 2 0,0 0 3 16,0 0 4-16,0 0 1 0,0 4-1 0,0-4 0 0,0 0 0 16,0 0 0-16,0 0-2 0,0 0-2 0,0 0-5 0,0 0-2 15,7 0 0-15,-7 0 1 0,0 4-2 0,0-4 2 16,6 0-1-16,-6 3 1 0,7-3 0 0,0 5 1 0,-1-5 0 15,0 3 1-15,-6 4 2 0,7-3 5 0,0 3 2 0,-1 0 4 16,0 0 3-16,1 1 4 0,-1 0 1 0,1 3-1 16,6 0 0-16,-7 3-10 0,1 1-4 0,0-1-4 0,-1 1-10 15,0 4-8-15,1-5-6 0,0 4-5 0,-1 1-6 0,1-1-2 16,-1 0-4-16,-6-3-3 0,6 3 2 0,-6-3 2 16,0 0 1-16,0-5 1 0,0 1 4 0,0 0 7 0,0-2 15 15,-6-3 14-15,6-2 10 0,0 0 10 0,-6-1 8 0,6-3 7 16,0 0-2-16,-7 0-2 0,7 0-8 15,0-3-12-15,-6-1-8 0,6-3-7 0,-7-2-6 0,7 3-6 0,0-5-4 16,0 0-1-16,-7 0-4 0,7-4-2 0,0 4-1 16,0 0-4-16,0-3-3 0,7-1 2 0,-7-3-2 0,0 3 0 15,7-4-3-15,-7 5-1 0,6-4-1 0,1 3 1 0,-7 0-2 16,6 4-1-16,0-4-1 0,2 5 1 0,-2-1 0 0,-6 4 1 16,6 0-2-16,0-1 0 0,8 0-2 0,-8 1 2 15,7 0-1-15,-7 3-1 0,14-3-1 0,-14 3 0 0,8-3 1 16,-1 4-1-16,0-2 0 0,0 5-1 0,0-3 1 0,-6 3-4 15,5 0-2-15,-5 0-3 0,0 0-1 0,-7 0-3 16,6 0-3-16,-6 3-3 0,7-3-1 0,-7 0-2 0,0 0 0 16,0 5 2-16,0-5 0 0,-7 3-1 0,7-3 2 0,-6 3-7 15,6 1-12-15,-7-4-23 0,0 4-44 0,1 0-72 0,0-1-73 16,-1-3-76-16,0 0-90 0,1 4-142 0,-7-8-125 16,6 4-54-16,1 4-1 0</inkml:trace>
  <inkml:trace contextRef="#ctx0" brushRef="#br1" timeOffset="-207337.22">26201 7736 269 0,'0'-3'236'0,"0"3"-65"16,0-4-52-16,0 4-31 0,0 0-17 0,0 0-10 0,0-3-4 15,0 3-2-15,0 0 1 0,0 0-2 0,6 0-3 16,-6 0-2-16,0 0-1 0,0-4 3 0,0 4 5 0,0 0 9 31,6 0 11-31,-6 0 16 0,0 0 18 0,0 0 22 0,0 0 23 16,0-3 22-16,0 3 16 0,0 0 10 0,0 0 5 0,0-4-4 16,-6 4-13-16,6 0-19 0,0 0-25 0,0 0-28 15,0 0-27-15,0 0-24 0,-6 0-19 0,6 0-16 16,0 0-11-16,0 4-4 0,0-4-6 0,-6 3-3 0,6 1-2 15,0 3 0-15,-8 5-3 0,8-3 1 0,-6 3 2 0,6 7-2 16,-6-1 5-16,6 4 3 0,0 0 6 0,-7 3 2 0,7 5 5 16,-7-1 2-16,7 4 1 0,-6 4 1 0,6 0 1 0,0 6 1 15,0 1 2-15,-7 5 2 0,7 1 1 0,7 1 1 16,-7 5 2-16,0-2-2 0,6 1 0 0,-6 4-4 0,7-1-1 16,0 1-5-16,-1-4-4 0,0 4-4 0,2-4-3 0,-8 0-1 15,12-3-2-15,-6-2 0 0,1-2-4 0,0-4 0 0,-1-4-2 16,1-3-1-16,-1-1 0 0,8-2-2 0,-8-5-2 15,0-4 0-15,0 1 0 0,-6-4-2 0,8-4 0 0,-2 0 0 16,0-3-1-16,1-4 0 0,-7 0-2 0,6-3 0 0,-6-1-13 16,0-3-17-16,7 3-20 0,-7-3-33 0,0-4-83 15,0 0-101-15,0 0-97 0,0-8-104 0,0-3-124 0,0-3-119 16,-7-5-63-16,7-2-15 0</inkml:trace>
  <inkml:trace contextRef="#ctx0" brushRef="#br1" timeOffset="-205067.68">26396 7660 197 0,'6'-7'146'0,"-6"-1"-46"0,0 1-37 0,0 0-23 15,0 0-14-15,0-1-8 0,0 0-2 0,0 6-1 0,0-7-1 16,-6 6 2-16,6-1 2 0,0 0 5 0,-6 1 3 0,6 3 6 16,0-4 5-16,0 4 2 0,-7-3 3 0,7 3 2 15,0 0 2-15,0-4 0 0,0 4 3 0,0 0 2 0,0 0 0 16,0-3 4-16,0 3 1 0,0 0 0 0,0 0-1 0,7 0-3 15,-7-4-4-15,0 4-6 0,6 0-5 0,0 0-4 0,0-4-5 16,2 4-5-16,4 0 0 0,-5-4 0 0,6 4-1 16,0-3 1-16,7 3 2 0,-8-3 1 0,8 3 3 0,0-5 3 15,5 2 5-15,-5 3 5 0,6-4 9 0,1 0 5 0,-1 1 6 32,-1-1 6-32,8 0 5 0,0 1 5 0,0-1 4 15,-8-4 2-15,15 5 1 0,-8 0 0 0,1-5-1 0,5 4-3 16,-5-3-4-16,6 4-8 0,-7-1-6 0,8 1-11 0,-7-5-2 15,5 4-5-15,-5 0-1 0,6 2-3 0,1-3-2 16,-2 1 2-16,1 4 4 0,0-3 7 0,1-1 2 0,5 0-3 16,1 1-4-16,-1-1 0 0,1 0 3 0,6 1 0 0,-6-1-2 15,-1 0 0-15,1-3-6 0,-1 4 0 0,1-1 4 0,-7 0-4 16,6-3-1-16,1 3-10 0,-7 1-6 0,1-1-9 16,-8 0-5-16,7 1-4 0,0 3-6 0,-7-4 0 0,7 0-7 15,1 4 6-15,-7-4 0 0,5 1 2 0,1-1 0 0,1 1 1 16,-1-1 0-16,0-3 0 0,-1 3-2 0,2 0 0 15,-1-2-1-15,0 2 1 0,7-4 2 0,-7 0-3 16,0 5 0-16,7-5 0 0,-8 1 1 0,8 4-1 0,-7-5-1 16,7 5-1-16,-8-1-1 0,8 0 3 0,-7 1 0 0,7-1 0 15,-7 0-4-15,6 1 3 0,-5 3-1 0,5-4 1 0,-6 0 0 16,1 4-2-16,5-3 2 0,-6-1 0 0,1 0 1 16,-2 1-2-16,1-1 3 0,1 0 1 0,-1 1 0 0,0-1 0 15,7-3 0-15,-8 3 1 0,8-3 0 0,-7 3 0 0,7-3-1 16,-8 3-1-16,8-2-1 0,0-3 1 0,6 6 0 15,-7-5-1-15,1 1-1 0,7 0 0 0,-2 3-2 0,-5-3 1 16,5 3 1-16,-4-3-2 0,5 3 0 0,-7-3-1 0,1 0 1 16,6 3 2-16,-6-3-1 0,-1 3-1 0,7-3 2 15,-7 3 1-15,8 0 0 0,-7 1 0 0,-1-5 0 0,1 5 0 16,-1-1 2-16,-6 0 1 0,7 1-1 0,-7-1-2 16,0-1-2-16,1 3 2 0,-2-6-2 0,1 4-2 0,0 0-2 15,1-3-1-15,-1 0 6 0,-1 4-7 0,1-5-7 0,7 1-10 16,-7 0-4-16,1-1-3 0,-1 1-4 0,0 0-2 15,-1-1-15-15,-5 1 1 0,-1 0-2 0,1-1-3 0,0 1-3 16,-7 0-5-16,0 0 2 0,0-1-2 0,-6 0 5 0,6 2 1 16,-7-6 5-16,1 5 8 0,-7 0 9 0,6 0 8 15,-6-1 4-15,1 1 5 0,-8-1 3 0,7 1 9 0,-6 3 6 16,-1 1 4-16,0-1 3 0,1 0 2 0,-7 1 0 0,6 3 2 16,-6-4 0-16,0 4 0 0,0-4-2 0,7 4-3 0,-7 0-1 15,0 0-3-15,0 0 1 0,0 0-2 0,7 4 0 16,-7 0-2-16,6-1 2 0,-6 1 0 0,6 3 0 0,1-3 1 15,0 8 0-15,-1-6 2 0,-6 6 0 0,6 2 3 0,1 0 2 16,0 5 9-16,-1-1 20 0,7 4 26 0,-7 4 20 16,2-1 10-16,4 4 10 0,1 5 5 0,0-1 1 15,-6 3-8-15,5 5-15 0,2-1-27 0,-1 0-15 0,-6 1-10 16,5 3-11-16,-5 3-8 0,6 1-2 0,-6 0-3 0,-1 3 0 16,0 0-1-16,1 4-3 0,-7-4-1 0,7 0-1 0,-1 1 3 15,-6-1-3-15,0 0 1 0,0 1-1 0,-6-1-2 0,6-4-1 16,-7 5 2-16,7-5 2 0,-7 5-1 0,7-4-1 15,-6-1 0-15,6-2 1 0,-6-2-1 0,6-3 1 0,-7 0-2 16,7-3-1-16,-7 0 0 0,7-1 0 0,0-3 0 0,0 1-1 16,0-5 1-16,0 0 1 0,0 0-1 0,0-3-1 0,7 0-3 15,-7-1-3-15,0-3-5 0,0-3-3 0,7-1-4 16,-7 0-4-16,0-3-5 0,0 3-3 0,-7-6-2 0,7-2 2 16,0 1 2-16,-7-3 3 0,1-2 3 0,-1 2 3 0,1 0 5 15,6-5 3-15,-6 1 5 0,-1-1 0 0,7 1 2 16,-7 0 0-16,7-4 2 0,0 0 2 0,-6 0 1 0,6 3 1 15,0-3 0-15,-6 0 0 0,-2 0 2 0,8-3-4 0,-6 3 2 16,0 0 2-16,-1 0 0 0,-6-4 3 0,6 4 2 16,-5-4 5-16,-2 4 3 0,2 0 6 0,-1 0-2 0,-1-3-1 15,-5 3 0-15,6 3-2 0,0-3-2 0,0 0-4 16,0 4-4-16,0-4-3 0,0 4 0 0,0-1 0 0,0 2-3 16,0-2 0-16,0-3-1 0,-6 7-1 0,5-3 1 0,1 0 1 15,0-1-1-15,0 1 0 0,1-1 1 0,-8 1 1 16,0-1-3-16,1 1 2 0,5 0-1 0,-12 0 0 0,7 0-1 15,-1-4-2-15,0 7-1 0,1-3 0 0,-7-1-1 0,6 1 0 16,1 0-3-16,0-1-1 0,-8 1-12 0,8 0 2 16,0-1-1-16,6-3-6 0,-7 3-7 0,6 2-6 0,-4-2-9 15,4 1-12-15,1-1 1 0,-7 1-13 0,8-4-5 16,6 4 5-16,-8-1-1 0,1 1 5 0,7-4 8 0,-8 4 13 16,8-1 9-16,-6 1 12 0,4 0 8 0,-4-4 0 0,-1 3 8 15,6 1 4-15,-6 0 4 0,0-4 0 0,0 4 3 16,0-1-1-16,-7 1 2 0,8-4-1 0,-2 3 0 0,-6 1 1 15,8 0-1-15,-1 3-2 0,-7-7 1 0,8 3 0 0,4 4 0 16,-4-7 0-16,-1 9 2 0,-1-9-1 0,8 3 0 31,-7 1 0-31,0 0-1 0,7-4 1 0,-8 3-1 0,-5 1 1 16,6-1-1-16,0-3-1 0,-7 4 1 0,1 0 1 0,-1-4 1 16,0 3 0-16,1 1-1 0,-7 0 2 0,6-4 1 0,1 7 2 15,-7-3 1-15,6-1 1 0,-6 1-7 0,7 0 4 16,-7-1 2-16,6 1 1 0,-6 0 0 0,7-1-1 0,-7 1-1 15,0 0-1-15,-1-1 4 0,1 1-3 0,1 0 0 16,-9-1-5-16,9 1 1 0,-7 0 1 0,-8-1 1 0,7 1 5 16,-5-4 8-16,5 3 11 0,-6-3 12 0,-1 4 10 15,2-4 8-15,-1 4 9 0,0-1 5 0,-1-3 2 0,1 5-4 16,1-2-10-16,-2 0-9 0,1-3-9 0,0 3-9 0,7 3-9 16,-7-3-10-16,-1-3-4 0,8 3-3 0,-7 1-3 15,6 0 0-15,-6-1-1 0,7-3-1 0,-8 4 0 0,1 0 3 16,7-1-4-16,-7-3 3 0,-1 0-2 0,1 0-2 0,1 0 1 15,-1 0-1-15,-1-3 0 0,1 3 0 0,-6-4 0 0,5 0-1 16,-5 1 0-16,6-1-1 0,-7 0 0 0,1 1 0 16,-1 0-2-16,1-3-1 0,-1 0 1 0,1 3 0 0,-1-2-2 15,0 2 1-15,0-1 1 0,1 4 1 0,-1-4 0 0,1 1 3 16,-1 3-1-16,1-4 1 0,-1 4 1 0,1 0-1 16,-2 0 0-16,2-3 0 0,0 3 1 0,-1 0-3 0,1 0 0 15,5-4 0-15,-5 4 0 0,6 0 2 0,0 0-1 0,-7-4 0 16,8 4-1-16,-9-3 2 0,9 3 0 0,-8 0-1 15,0 0 0-15,8-4 0 0,-8 4 1 0,0 0 0 0,7 4 1 16,-6-4-1-16,6 0-1 0,-7 3 2 0,7-3-1 16,-7 4 1-16,7 0-1 0,0-1-1 0,0-3 0 0,-7 4 0 15,7-1-1-15,1 1 3 0,-9 0-2 0,9-1 1 0,-9 5-1 16,2-5 1-16,-1 0 0 0,7 6 0 0,-6-6 1 16,-1 5-1-16,1-5 1 0,-1 5-1 0,1-1-1 0,-1-3 1 15,7 3 0-15,0 0-2 0,-1-3 2 0,2 3 0 0,-1 0 0 16,6 1 1-16,1-1-1 0,-1-3 0 0,7 3 0 15,-6 0 1-15,12-3 0 0,-13 3-1 0,13 1-1 0,-5-5 0 16,-1 6 0-16,6-6-3 0,0 3 3 0,1 3-3 0,-1-6-1 16,1 4 0-16,-1 0-2 0,8 1-2 0,-2-1-3 15,2 0-1-15,-2-3-6 0,1 3-4 0,7 1-2 0,-8-5-4 16,8 5-2-16,0-5-2 0,-8 5 3 0,8-5 3 16,0 5 5-16,-1-5 2 0,0 1 3 0,7 0 4 0,-6-4 0 15,6 3 2-15,0-3-1 0,0 4-2 0,0-4 1 0,0 0 0 16,0 0 5-16,6 0 0 0,1 0 3 0,-7 0 5 15,7 0 7-15,-1-4 6 0,0 4 4 0,8-3 4 0,-8-1 6 16,0 0 7-16,1 4 4 0,6-3 4 0,-6-1 1 0,-1 0-1 16,0 4-4-16,-6-3-2 0,8-1-6 0,-2 4-5 15,-6 0-4-15,0-4-8 0,6 4-5 0,-6 0-4 0,0 0-9 16,0 0-28-16,0 0-54 0,0 0-77 0,0-3-84 0,6 3-103 16,-6-4-201-16,14 4-114 0,-8 0-65 0,7-4-16 0</inkml:trace>
  <inkml:trace contextRef="#ctx0" brushRef="#br1" timeOffset="-162186.51">15949 762 188 0,'-13'3'195'0,"0"1"-78"15,1 0-40-15,4-1-17 0,-4 1-5 0,5-4-3 0,-6 4 2 0,13-4-1 16,-6 0 2-16,-1 0-2 0,1 0-3 0,6 0-2 0,-6 0-4 16,6 0-6-16,0 0-6 0,0-4 0 0,0 4-3 0,0 0 1 15,0 0-1-15,0 0-1 0,0 0-2 0,0 0-2 16,-8 0-3-16,8 0-3 0,0 0 0 0,0 0 3 0,0 0 7 16,0 0 11-16,-6 0 20 0,6 0 24 0,0-4 23 0,-6 4 20 15,6-3 20-15,-7 3 14 0,0-4 6 0,1 0 0 0,-7 1-2 16,7-1-6-16,-14-3-16 0,7 7-12 0,-6-4-18 0,-1 4-16 15,-7 0-11-15,2 4-10 0,-1 0-15 0,-6 3-14 0,-1 4-7 16,-7 0-9-16,8 7-5 0,-7 0-5 0,0 1-2 0,7 2-3 16,-8 2-1-16,7 2-1 0,8-3-1 0,-8 4 0 15,14-1 1-15,-1 1-2 0,1 0 0 0,5 0-3 0,8-1-1 16,0 1-2-16,6-1 0 0,0 2 0 0,6-6 2 0,7 5 1 16,-6-4 0-16,12-4 4 0,1 0-1 0,6-3 0 0,0-1 2 15,7-6 2-15,5 0 2 0,1-8-1 0,7-4 0 16,-7 0 3-16,6-8 3 0,1 2 4 0,-1-9 4 0,-5 1 4 15,-1-4 7-15,-6 0 10 0,-1-3 4 0,1-1 2 0,-14 0 2 16,8 1 3-16,-15-1-1 0,8 0-1 0,-7-3-8 16,-7 3-8-16,0-3-3 0,-6 4 0 0,8-1-2 0,-8 4-5 15,0 0-2-15,0 0-2 0,-8 4 3 0,8-1 2 0,0 5 5 16,-6 3-1-16,6 3-1 16,0-3-1-16,0 4-2 0,0 4-2 0,-6-1-7 0,6 0-8 0,0 4-8 0,0 0-6 0,0 0-4 15,0 4-3-15,-7 0-2 0,7 3 3 0,0 7-1 0,0 1 2 16,-6 3 0-16,6 1 0 0,-7 6 0 0,7 1 0 0,-6 3-1 15,6 4-3-15,0 4-1 0,-7 7 4 0,7-1 2 0,-6 5 1 16,6 8 2-16,-6-2 1 0,-8 5 2 0,8 3 0 0,-1 1 3 16,-6-1-2-16,0 4-1 0,0 0-2 0,0 0-2 15,0 0-1-15,0-4 0 0,0 0-2 0,0-4-1 0,0 2-2 16,-1-5-1-16,2-4-1 0,-1 0-1 0,0-3 0 0,6-8 1 16,1 0 4-16,0-4-1 0,-2-6 1 0,8-1 2 15,-6-7 0-15,6 0 1 0,0-4 1 0,0-3-2 0,0-4-1 16,0 0 1-16,0-3 2 0,0-4-1 0,0-1 1 0,0 1 0 15,6-1 3-15,-6-3-2 0,8 0 1 0,-2-3-2 0,7-1-1 16,0 1 0-16,6-5-1 0,7-2 0 0,1-6-2 16,5 1 2-16,1-3 0 0,-1 0-2 0,7 0-4 15,-7-1-14-15,8 1-21 0,-1-4-28 0,0-4-33 0,7 4-73 16,-7-3-121-16,6-4-129 0,-5-1-163 0,-2-3-147 0,8 0-90 16,-13-3-30-16,0-4-2 0</inkml:trace>
  <inkml:trace contextRef="#ctx0" brushRef="#br1" timeOffset="-161932.01">16497 1227 579 0,'0'4'620'15,"-7"-4"-160"-15,7 3-158 0,0-3-99 0,0 0-66 0,0 4-38 16,0-4-21-16,7 0-5 0,-1 0 0 0,0 0 5 16,7-4 2-16,7 4 1 0,0-3-3 0,6-1 1 0,7 0-2 15,-1-3-4-15,1 0-9 0,5 3-10 0,1-4-6 0,7-2-8 16,-7 3-7-16,0-1-8 0,7 0-8 0,-7 2-6 0,0-2-3 16,-7 0 1-16,8 1-8 0,-14 4-29 0,-1-1-50 0,2 0-56 15,-8 1-59-15,0 3-64 0,-5-4-67 0,-8 0-94 0,-6 4-160 16,0 0-52-16,-12 4-5 0</inkml:trace>
  <inkml:trace contextRef="#ctx0" brushRef="#br1" timeOffset="-161756.51">16568 1428 308 0,'-12'11'467'0,"-2"-3"-183"16,1 3-115-16,6-7-68 0,1 3-38 0,6 0-14 0,0-3-4 16,0 0 9-16,6-1 19 0,8 1 22 0,6-1 11 15,-2-3 10-15,15 0 5 0,-1-3 0 0,8-1-4 0,5 1-10 16,8-5-21-16,5 1-25 0,1-4-15 0,6 0-15 0,-6 0-25 15,6 0-57-15,0-4-70 0,6-3-97 0,-6-4-212 0,0 4-102 16,-6-4-63-16,6 0-42 0</inkml:trace>
  <inkml:trace contextRef="#ctx0" brushRef="#br1" timeOffset="-161343.56">18588 689 356 0,'-20'-8'587'0,"6"-3"-152"0,1 4-120 0,1-1-49 16,-2 5-18-16,2-4 0 0,-2 3 2 0,8-3-2 0,-1 2-12 15,1 5-22-15,0-3-33 0,6 3-40 0,-7 0-39 0,7 0-37 0,0 0-24 16,0 8-16-16,0-5-10 0,0 8-2 0,0 0 1 16,7 0 4-16,-1 8 3 0,0-1 8 0,1-1 7 0,-1 10 4 15,8-2 3-15,-8 1-1 0,7 3 0 0,0 0-2 0,0 5-3 16,0-1 0-16,0-1-1 0,1 1-4 0,-2 1-5 0,8-1-1 16,-1-1-2-16,-5 5 0 0,4-3-2 0,2-2-4 0,-7 1-3 15,7 0-2-15,-8-1 0 0,8 2 0 0,-7-5-4 16,1 0-2-16,-2-3 0 0,-6-4-3 0,8 4-3 0,-8-8 2 15,1-3-1-15,-7-1 0 0,7 1 0 0,-1-4 0 0,-6-4 0 16,7 1 1-16,-7-5 0 0,0 1 0 0,6 0 1 16,-6-4-10-16,0 0-17 0,0 0-28 0,6-4-100 0,1-7-127 15,0 0-145-15,5-7-207 0,8-4-119 0,7-4-70 0,-9-3-35 16</inkml:trace>
  <inkml:trace contextRef="#ctx0" brushRef="#br1" timeOffset="-161025.62">19616 1080 342 0,'-6'0'606'0,"0"0"-94"0,6 0-140 0,-8 0-71 0,8 0-29 15,-6-3-10-15,6 3-3 0,-6 0-2 0,6 0-6 0,0 0-16 16,0 0-29-16,0 0-48 0,6 0-46 0,-6 0-38 0,6 0-28 15,8 0-20-15,-2-4-11 0,8 4-8 0,7 0-4 0,-2-4-2 16,1 4-1-16,6 0-2 0,1 0 0 0,7-4 2 0,-8 4 0 16,7 0 0-16,0 0-1 0,1-3 0 0,5 3-1 0,-6-3 1 15,0 3-1-15,7-4 2 0,-8 4 0 0,8-4 1 16,-7 0 1-16,0 1 1 0,1-1 3 0,-1 1-1 0,-7-1 0 16,-6 1 0-16,1 3-5 0,-8-4 4 0,0 0-1 0,-6 4-2 15,-6-4 0-15,6 4-2 0,-7-3-5 0,-6 0-13 0,7-2-25 16,-7 1-49-16,-7 1-75 0,7-1-77 0,-6 0-71 0,0-3-69 15,-8 0-76-15,1-1-132 0,1-3-82 0,-2 4-23 0</inkml:trace>
  <inkml:trace contextRef="#ctx0" brushRef="#br1" timeOffset="-160755.08">19975 817 194 0,'-8'-4'531'0,"2"0"-134"0,-6 1-112 0,5 3-52 0,7-4-18 0,-7 0-5 16,1 4 2-16,6-3 2 0,-7 3-9 0,7 0-17 0,0 0-29 15,0 0-36-15,0 3-38 0,0 1-34 0,0 0-26 0,0-1-14 16,7 5 0-16,-7 3 11 0,6 0 24 0,1-1 20 16,0 9 13-16,-1-1 9 0,0 1 9 0,8 6 6 0,-2 1-5 15,-5-1-12-15,6 9-23 0,6-5-16 0,-5 4-10 0,-2 0-6 16,2 3-9-16,-1-2-6 0,-1-2 0 0,2 5-2 0,-2-4-1 16,2-3-2-16,-1 2-4 0,6-2-2 0,-6-5 0 15,1 4 0-15,-2-6-3 0,1-1 1 0,0-1-2 0,6-2 0 16,-5-1 1-16,-1-3 0 0,0-1-6 0,6-3-15 0,-5 1-46 15,5-9-91-15,1 0-101 0,6-3-108 0,-6-6-184 16,12-6-125-16,-7-2-90 0,9-5-40 0</inkml:trace>
  <inkml:trace contextRef="#ctx0" brushRef="#br1" timeOffset="-160121.51">20606 765 212 0,'-6'-3'527'0,"-1"-1"-135"0,7 1-121 16,-7-1-60-16,7 0-27 0,-6 1-8 0,6 3-2 0,0-4-4 16,0 0-11-16,6 4-15 0,-6-3-18 0,7 3-24 0,6-5-26 15,1 5-26-15,-2 0-21 0,1 0-9 0,7 0-4 0,0 5 4 16,5-2 4-16,1 5 6 0,0-1 11 0,7 4 4 0,-1 3 2 16,1 1 4-16,-1 0 1 0,1 3-2 0,7 4-2 0,-2 0-4 15,-5 4-12-15,-1-1 0 0,1 5-2 0,-1-1-4 0,-5 5-8 16,-1-2-2-16,0 1-3 0,-7 3-1 0,1-3 0 15,0 4 2-15,-1-4-4 0,-6 0 3 0,0-4 2 0,0 1 3 16,-6-5 2-16,-1-3 3 0,7 0 4 0,-13-4 2 0,7 1 5 16,-7-8 2-16,0 0 4 0,0-5 11 0,0 3 11 15,0-6 10-15,0 1 3 0,-7-4 4 0,7-4 0 0,-7-3-7 32,-5-1-3-32,5-3-11 0,0 0-12 0,-5-7-12 15,-1 0-7-15,-1 0-1 0,2-4-1 0,-2-4 6 0,8-4 1 16,-7 2-1-16,0-6-2 0,0 1-1 0,7-4-2 0,-2 1-4 15,2-4-7-15,0 3-6 0,-1-7-5 0,7 4-3 0,0 0-2 16,0 0-1-16,0-5-3 0,7 5-1 0,-7 4 1 0,12-1 3 16,-4 0-2-16,4 4 0 0,1 4 0 0,7 4 1 0,-8-5-2 15,8 8 1-15,7 0-3 0,-1 4 0 0,0-1-1 0,-1 1 0 16,9 7 0-16,-2-3 0 0,1 2 0 0,-1 5 0 0,1 0 2 16,5-1 3-16,-5 5 1 0,6-1 2 0,-7 0 1 15,1 4 2-15,0 0 1 0,0 4 0 0,-8 0-2 0,-5-1-2 16,0 1-2-16,-8 0-6 0,8-1-6 0,-13 4-11 0,-1-3-10 15,0 3-10-15,2 2-12 0,-8-2-15 0,0 0-24 0,-8 4-49 16,8-4-72-16,-12 8-76 0,5-4-71 0,-6 0-71 0,0 3-130 16,-7-2-116-16,1 2-63 0,-7 4 4 0</inkml:trace>
  <inkml:trace contextRef="#ctx0" brushRef="#br1" timeOffset="-159597.94">18606 2019 121 0,'-18'-5'406'0,"4"1"-123"0,-6 1-106 0,1-1-53 0,6 1-24 16,-6-1-2-16,5 0 7 0,1 1 15 0,1-1 18 0,5 1 10 16,0-1 6-16,1 1 1 0,0-1-3 0,6 4-12 0,0-4-17 15,0 4-22-15,0-4-23 0,6 1-18 0,7 3-20 0,6-4-14 16,8 0-8-16,11 1-7 0,1-1-1 0,14 0 2 15,-1-3 2-15,13 0 5 0,6 3 8 0,8-4 14 16,5-2 18-16,14 3 18 0,0-4 14 0,12 0 11 0,8 3 6 16,-1-3 3-16,7 0-5 0,6 0-7 0,-7-4-16 0,7 4-19 15,1 0-16-15,-1-4-14 0,7 5-9 0,-6-1-6 16,-1 0-2-16,-6 0-6 0,-1 4-4 0,-5-5-2 0,-14 5 1 16,-1 0 1-16,-4-4 3 0,-15 3 1 0,-12 1-2 0,-1 0 1 15,-18 3-11-15,-8-3 8 0,-6 3 10 0,-6-3 8 0,-14 7 9 16,1-7 6-16,-7 3 4 0,-7 4 0 0,-6-7 9 15,0 3-6-15,-6 0-11 0,-7 1-12 0,0 3-13 0,0-4-10 16,-7 4-11-16,-6 0-10 0,7 0-15 0,-7 4-22 0,-1-1-42 16,1 1-66-16,0 3-78 0,1 1-71 0,-8-1-65 15,0 4-71-15,-6-4-145 0,7 4-85 0,-7 0-29 0,-7 4 24 16</inkml:trace>
  <inkml:trace contextRef="#ctx0" brushRef="#br1" timeOffset="-159042.82">19896 2326 54 0,'0'-7'569'15,"6"-8"-16"-15,-6 4-177 0,14 0-137 0,-8 0-73 0,7-4-23 16,1 1 6-16,4-1 24 0,2 1 23 0,0-1 20 15,-1 4 5-15,7 0-4 0,1 0-13 0,-1 0-27 0,0-1-38 16,6 5-39-16,1 0-32 0,-7 4-24 0,7-5-12 0,-7 8-10 16,-1 0-6-16,1 0-6 0,1 8-3 0,-1-5-3 0,-6 4 0 15,-1 4-2-15,0 3-3 0,0 2-2 0,-5 2 3 16,-1 1 0-16,0 2 0 0,-7 5 1 0,1 0 3 0,-1 7-2 16,-12 0 3-16,-1 0 0 0,1-1 0 0,-7 5 2 0,-6 0-2 15,-1-1 0-15,0 1-2 0,-5-3 5 0,-9-2 4 16,9-3 4-16,-8 1 2 0,-6-1 4 0,6-7 6 0,-6 0 8 31,7-4 8-31,-1-3 8 0,1-4 8 0,-1-4 9 16,1-3 11-16,6 0 10 0,-1-8 4 0,1 0 0 0,7-3-4 15,-1-4-1-15,0 0 1 0,8-4-7 0,-2 1-11 0,8-4-10 16,-7 2-11-16,13 2-6 0,0-4-9 0,0 3-12 16,0 0-12-16,13 1-11 0,-7-1-3 0,8 1-5 0,5 3-2 15,1 0-1-15,6 3 2 0,-6 0 1 0,12 5 1 0,-7 3 2 16,9 3 0-16,-2 1-3 0,1 4 1 0,-1 0 5 0,7 2 1 15,-6 5 0-15,-1 3 1 0,1-3 0 0,-1 3 0 16,7 4 3-16,-5 0 0 0,-2-3-2 0,7 2-1 0,-7 1 3 16,7-3-2-16,-6 3 1 0,7-4 2 0,-8 0 2 0,7 0-1 15,-7 1 0-15,1-4-1 0,-1-1-1 0,1-3 2 16,-1 0-1-16,-5 0-2 0,-1-4 0 0,-7 1-1 0,1-5-1 16,0 1-1-16,-2 0-11 0,-4-1-14 0,-8 1-23 15,7-4-28-15,-6 4-29 0,0-4-36 0,-1 0-69 0,-6 3-105 16,6-6-107-16,-6 3-119 0,-6 0-189 0,0-4-75 0,-8 0-34 15,1 4-3-15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09:43:11.52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8155 11634 178 0,'0'-4'370'15,"0"4"-116"-15,-7-5-88 0,7 5-42 0,0 0-23 0,-8 0-7 16,8 0-5-16,0 0-2 0,0 0-4 0,0 0-6 15,0 0-10-15,0 0-7 0,0 0-8 0,0 0-5 0,0 0-1 16,0 0 0-16,8 0 9 0,-8 0 17 0,7 5 19 0,0-1 19 16,7 0 22-16,-6 4 21 0,13-4 18 0,-6 0 16 0,7 0 2 15,7 0-3-15,-1 1-13 0,9-1-15 0,-1-1-21 16,0 1-19-16,7 1-19 0,8-1-17 0,0-4-16 0,7 4-17 16,-8 0-11-16,8-4-8 0,-7 4-4 0,-1-4-5 15,1 4-7-15,0 0-6 0,-1-4-2 0,-6 4-3 0,-1-4 0 16,1 0-1-16,-15 4 1 0,7-4 0 0,-7 0-2 15,0 0 2-15,-8 0 0 0,-6 0 0 0,-1 0 1 0,1 0 2 16,-1 0-2-16,-7-4 0 0,1 4-6 0,-8 0 2 0,7 0 2 16,-7 0 2-16,0 0-1 0,7 0-1 0,-7 0 0 0,0 0-2 15,0 0 3-15,0 0-10 0,0-4-21 0,-7 4-53 16,7 0-86-16,0 0-91 0,-7-4-85 0,-1 0-93 0,1 0-122 16,0-4-133-16,-8 4-59 0,-6-1 3 0</inkml:trace>
  <inkml:trace contextRef="#ctx0" brushRef="#br0" timeOffset="476.27">8929 11589 359 0,'0'0'301'0,"0"0"-99"16,0 0-70-16,0-4-42 0,0 4-22 0,0 0-12 0,0 0-7 15,0 0-4-15,0 0-3 0,0 4-1 0,0-4-1 16,0 4 0-16,0 0 2 0,0 0 2 0,0 0 3 0,-7 0 7 16,7 5 2-16,-8-2 7 0,8 2 12 0,-7-1 12 0,-7 0 13 15,7 9 17-15,-8-6 15 0,1 2 6 0,-1 3 5 16,1 0 5-16,-8 1-2 0,7-1-3 0,1 0-4 15,0 5-8-15,-8-5-8 0,7 4-8 0,1 4-5 0,-8-3-12 16,8 4-15-16,-1-2-14 0,1 2-14 0,-1 0-15 0,8-5-10 16,0 4-8-16,-8 5-5 0,8-5-2 0,0 1-1 0,7 3-1 15,0-3 1-15,0-1 0 0,0 5-6 0,7-5 2 16,0 1-2-16,8-1-1 0,-1-4 0 0,1 5 0 0,6-5-2 16,1-4 1-16,0 5 4 0,7-9-2 0,0 4-1 0,0-4 0 15,0 1-2-15,7-1 2 0,-7-4 3 0,7 0 0 16,-7-4 1-16,7 0 3 0,0 0 0 0,0-4 1 0,-7 0 0 15,0 0-2-15,0 0-5 0,-7 0-1 0,7 0-2 0,-15 0-1 16,1-4-2-16,-1 4-1 0,1 0 8 0,-8 0-14 16,0 0-24-16,0 0-68 0,1 4-104 0,-1-8-115 0,-7 0-165 15,7 0-157-15,-7-4-117 0,0-5-50 0,0 2-12 16</inkml:trace>
  <inkml:trace contextRef="#ctx0" brushRef="#br0" timeOffset="2029.01">12511 11915 75 0,'0'0'178'15,"0"-4"-41"-15,-7 4-33 0,7-5-29 0,0 5-21 16,-7-4-12-16,7 4-10 0,-7-3-3 0,7 3 0 0,-8-5 0 16,8 5 1-16,0-4-1 0,0 4-3 0,-7-4-3 0,7 0-2 15,0 4-3-15,0-4-3 0,0 0-2 0,0 0-6 0,0 4 0 16,0-4 3-16,0 4 1 0,0-4 1 0,0 0 4 16,7 4 5-16,-7-5 6 0,0 1 9 0,8 1 6 0,-8-2 5 15,0 1 4-15,7 0 4 0,-7 0 3 0,0 0 4 0,0 0 1 16,0 0-2-16,0 4 1 0,0-4 0 0,0 0-2 15,0 4-4-15,0-4-5 0,-7 4-4 0,7-5-7 16,0 5-3-16,-8 0-7 0,8-4-4 0,0 4-1 0,-7 0-3 16,0 0-2-16,7 0-1 0,-7 4 0 0,-8-4-2 0,8 5 2 15,-8-5 1-15,1 4 5 0,7 0 5 0,-8 0 10 0,1 0 11 16,-1 0 8-16,-6 0 9 0,6 4 8 0,1-4 7 16,-8 4 8-16,0-4 3 0,8 5 0 0,-8-5-5 0,0 4-5 15,1 0-7-15,-1 0-9 0,0-4-10 0,1 4-11 0,-1 1-8 16,-7-1-9-16,7-5-7 0,-7 6-4 0,-7-1 0 15,7 0-5-15,-7 4-3 0,0-3-4 0,-8-2 0 16,1 2-1-16,0-1 1 0,-1 0-2 0,-6 0-4 0,13-4 4 0,-6 0 5 16,0 1 5-16,6-1 5 0,1-4 1 0,0 3 4 15,7-3 3-15,-7 0-2 0,0 0-1 0,0 0-6 0,-1 0-4 16,1 0-5-16,0-3-2 0,0 3-3 0,0-4-3 16,-1-1-1-16,1 1 0 0,7 0 2 0,-7 0 6 0,7-4-2 15,0 4-3-15,8-4-3 0,-8 4 1 0,7-4 0 0,8 4-1 16,-1-5 1-16,1 5-8 0,6-4 6 0,1 0 6 15,0 4 2-15,0-4 5 0,-1 0 1 0,8 4 1 0,0-5 1 16,0 2-1 0,8-2-1-16,-8 1-4 0,7 4-3 0,0-4-2 0,0 0 0 0,-7-1-1 0,15 5-2 0,-8-4 1 15,0 0-1-15,8 4 0 0,-1-4 2 0,-7 4-3 0,8-4-1 16,-1-1 0-16,1 5 0 0,-1-3 1 0,1 2 0 0,7-3 0 16,-8 4-2-16,8 0 1 0,-1 0-1 0,1 4 1 15,0-4 0-15,-1 0 1 0,1 4-1 0,0 0 1 0,0 0 2 16,-1 0 0-16,1 0 0 0,0 0 0 0,-1 4-3 0,-6-4 0 15,7 4-1-15,-1 0-1 0,1 0-2 0,0 0 0 0,-1 0 1 16,1 5 1-16,0-5 3 0,0 3 0 0,-1-2 5 16,8 3 1-16,-7 0 3 0,7 0 2 0,-7 0 2 15,6 1 1-15,1-2-2 0,0 2 1 0,0-1-1 0,-7 0-1 32,7 4-3-32,0-3-2 0,0 3-1 0,-7-4-3 0,-1 4 2 15,1 0-2-15,0 0-2 0,-8 1-1 0,8-1-1 16,0 0 0-16,-8 0 0 0,0 5 0 0,8-5 1 0,-7 8-3 15,6-4 2-15,-6 1 1 0,7-1 2 0,-1 0 0 0,1 0 1 16,0 0 0-16,-1 1-2 0,1-1 4 0,0 1-3 0,-1-1 0 16,1-4-1-16,7 0 0 0,-7 1 0 0,7-1-1 15,-8-4-2-15,8 4 1 0,-7-4 1 0,7 1-1 0,-7-5 0 16,-1 3 1-16,1-2 0 0,0-1-1 0,-8 0 2 0,8 0 0 16,-8-4 0-16,1 4-1 0,-1-4 1 0,-6 0 0 15,6 4-1-15,1-4-15 0,-1 0-50 0,1 0-89 0,-8 0-98 16,14 0-125-16,-6-4-216 0,-1 0-115 0,8 0-62 0,0 0-24 15</inkml:trace>
  <inkml:trace contextRef="#ctx0" brushRef="#br0" timeOffset="2964.58">13539 11662 114 0,'0'-4'369'16,"0"-4"-102"-16,0 4-86 0,0 0-47 0,0-4-21 0,7-1-6 16,-7 5 4-16,0 1 5 0,0-1 7 0,0-5 6 15,-7 5 11-15,7 0 10 0,0 0 12 0,0 0 12 0,0 0 6 16,0 0 8-16,-8 0 4 0,8 0 0 0,0-1-10 0,-7 5-13 16,7-3-18-16,0-1-22 0,-7 4-17 0,7 0-12 15,0 0-25-15,-7-5-21 0,7 5-20 0,-8 0-10 0,8 0-9 16,0 0-3-16,0 0-4 0,0 5-14 0,0-5 4 0,-7 0-4 15,7 4 9-15,0-1 1 0,0 6 3 0,0-1 3 0,-7 0 1 16,7 0 1-16,0 5 1 0,0-2 8 0,0 2-2 16,0 3-2-16,0-3-2 0,0 7-3 0,0-4 1 0,0 4-1 15,0 1 0-15,0-1-2 0,7 5-3 0,-7-1 0 0,0 0 0 16,7 5 1-16,-7-5-2 0,8 5 2 0,-1 4-1 16,0-5-2-16,0 4-2 0,1 1 0 0,-1-4-1 0,0 3 1 15,0 0 1-15,1-3-3 0,-1 0 1 0,0-1-5 16,0 1 5-16,-7-5 1 0,7 5-2 0,-7-9 2 0,8 0-1 15,-8 0-1-15,0-3-1 0,7-1 7 0,-7-4-3 0,0-4-3 16,7 1 3-16,-7-2 3 0,0-2 8 0,7-1 13 16,-7 0 12-16,0-4 11 0,8-4 9 0,-1 0 6 0,0-5 4 15,8 2 3-15,-8-10-2 0,7-3 0 0,1-1 0 0,-1-7-2 16,1-1 0-16,-1-3 1 0,8-5 1 0,-8 0-3 0,1-3-3 16,7-5-10-16,-8 1-10 0,8-2-9 0,-8 2-7 15,1-1-6-15,6 0-9 0,-6 4-3 0,-1 1-5 0,8-1-1 31,-8 5-1-31,-6 3-3 0,6 1 0 0,-7 3-1 0,1 1-7 16,-1 3-16-16,0 4-30 0,-7 1-37 0,0 0-37 16,0 4-47-16,0-1-130 0,0-3-141 0,0 4-172 0,0-1-159 15,0 5-94-15,-7-4-28 0,7 0-1 0</inkml:trace>
  <inkml:trace contextRef="#ctx0" brushRef="#br0" timeOffset="4042.63">14784 10657 82 0,'0'0'233'0,"7"-5"-42"0,-7 5-39 0,0 0-35 0,0 0-24 16,0-3-12-16,0 3-5 0,0-4-2 0,0 4-1 15,0-4-1-15,0-1 0 0,-7 1 4 0,7 1 2 0,-7-6 1 16,7 5 3-16,-7 0 2 0,-1-4 7 0,8 4 2 0,-7 0 1 16,0-4 2-16,7 3 2 0,-7 1-1 0,-1-4-3 15,1 4-8-15,7 0-8 0,-7 0-5 0,0 0-8 0,-1 4-8 16,1-4-8-16,0 0-7 0,-7 4-3 0,6-4 0 0,-6 4 2 16,7-4 2-16,-8 4 4 0,1 0 3 0,-1 0 2 15,8 0 1-15,-8 0 3 0,1 4-1 0,0-4-5 0,-1 0-4 16,1 4-4-16,6 0-5 0,-7-4-4 0,0 4-1 0,1 4-1 15,7-4-2-15,-8 5-3 0,1-2-1 0,7 2-3 0,-8 3-1 16,8-4-1-16,-8 4-5 0,1 0-2 0,7 1-2 16,-1-1-1-16,1 0-2 0,0 0-1 0,-8 1-1 15,8-6 0-15,7 6-3 0,-7-1 2 0,0-4 0 0,7 0 0 16,0 1 4-16,-7-1 2 0,7 0 2 0,0 0 3 0,0 0 4 16,0 0 3-16,0-4 1 0,0 4 2 0,7-4-3 15,-7 1 0-15,7-1 0 0,0 0-2 0,0 0-4 0,1 0 0 16,-1-4-2-16,7 4-2 0,1-4 0 0,-8-4 1 0,15 4-1 15,-8-4 0-15,1 4 12 0,-1-4-6 0,1-4-3 0,-1 3-1 16,1-2-3-16,-1-2-1 0,2 1 1 0,-9 0 0 16,15 0-12-16,-15-5 6 0,7 6 2 15,1-6 2-15,-1 1-1 0,1 4 2 0,-8 0-2 0,7 0-2 16,-6-1 1-16,-1 1 0 0,0 0 1 0,0 4 1 0,-7 0-1 0,8 0 0 16,-8 4-1-16,7-4-1 15,-7 4 0-15,0-4 0 0,0 4-4 0,0 0-1 0,7 0 1 0,-7 0-2 0,0 0 0 0,0 0 0 16,0 0-1-16,0 0 0 0,0 0 0 0,0 0 0 0,-7 0-2 15,7 4 2-15,0-4-1 0,0 4 1 0,0 0-2 16,0 0 0-16,-7 5 1 0,7-2 0 0,-8 2 2 0,8 3 1 16,-7 0-2-16,7 4 3 0,-7 1-2 0,0 3-2 0,-1 0 3 15,1 1 1-15,0-1-1 0,0 1-1 0,-1 2-1 16,1 2 0-16,0 0 3 0,0-1 1 0,-1 1-2 0,8-1-1 16,-7 0 0-16,0 1 2 0,0-1-2 0,0-4 1 15,7 5-2-15,-8-5 0 0,8 0-1 0,-7-3 1 0,7-5 0 16,-7 0-2-16,7 0 3 0,0-3 2 0,0-5 5 0,0 4 5 15,0-4 7-15,0-4 9 0,0 4 8 0,7-4 7 16,0 0 6-16,1 0 3 0,6 0-3 0,8-4-1 0,-1-4-4 16,1 0-5-16,7-1-6 0,7-3-6 0,-7 4-4 0,7-4-1 31,1 4 0-31,-1-5 1 0,0 6 1 0,0-6-2 0,-7 5-8 16,7 0 4-16,-7 0 1 0,0 0-1 0,-7 4-3 15,-1-5-3-15,1 5-13 0,-15 0-33 0,8 0-39 0,-15 0-124 16,0-4-180-16,-7 0-290 0,-15 0-145 0,-7 0-88 0,-7-4-44 15,-8-1-1-15</inkml:trace>
  <inkml:trace contextRef="#ctx0" brushRef="#br0" timeOffset="63545.11">20327 9147 29 0,'0'-4'223'16,"-7"4"-69"-16,7-5-50 0,0 1-32 0,-7 4-16 0,7 0-8 15,0 0-9-15,0-3-6 0,0 3-5 0,0 0-4 16,-8-5-4-16,8 5-2 0,0 0 2 0,-7 0 1 0,7-4 4 15,0 4 1-15,-7 0 1 0,7 0 2 0,-7 0 0 0,7-4 0 16,-8 4-1-16,1 0-2 0,7 0-3 0,-7 0 0 0,7 0 1 16,-7 0 1-16,7 0 1 0,0 0 2 0,0 0 1 15,0 0 1-15,-8 0 2 0,8 0 2 0,0-4 3 0,0 4 4 16,0 0 1-16,0 0 3 0,0 0 1 0,0 0 1 0,0 0 0 16,-7 0 1-16,7 0-4 0,0 0-4 0,0 0-3 15,0 0-1-15,0 0-2 0,0 0 1 0,0 0 3 0,-7 0 1 16,7 0 4-16,0 0 4 0,0 0 2 0,0 0 0 0,0 4 0 15,0-4-2-15,-7 0 0 0,7 4 5 0,0-4 14 16,0 4 2-16,0 1 6 0,-7-2 6 0,7 1 10 0,0 1 6 16,0 3 5-16,0-4 0 0,0 4-13 0,-8 0-4 0,8 0-1 15,0 0-6-15,-7 5-8 0,7-1-9 0,0 0-7 0,-7 4-10 16,7-3-5-16,0 3-6 0,-7 0-6 0,7-4-8 16,0 4-2-16,0 1-4 0,-8 3-4 0,8-4 1 0,0 0-2 15,0 5 1-15,-7-1 4 0,7 1 5 0,-7-1 1 0,7 1 2 16,-7-1 2-16,7 0 0 0,0-4 1 0,0 5-2 15,-8-1 0-15,8 1-4 0,0-1-1 0,-7 0-2 0,7 5 2 16,0-1-1-16,0 0 0 0,-7 1 4 0,7 3-5 0,0 1-1 16,-7-5 0-16,7 5 1 0,0-1-1 0,0 5-1 15,-8-1 1-15,8 1-1 0,0 0 1 0,-7 4 0 0,7-1-1 16,0 1 0-16,0-1-3 0,-7 1 0 0,7-1-2 0,0 1-2 16,0 0 0-16,-7-1-2 0,7 1 0 0,-7 0 1 0,-1 4 3 15,1-5 0-15,0 0-1 0,0 1 1 0,-1 4 0 16,-6-4 2-16,7-1 1 0,-8 1-2 0,8 0-1 15,0-5 1-15,-8 5 1 0,8 0-2 0,0-5-1 0,0 5-3 16,7-5-2-16,-8 0 0 0,1 5 1 0,7-4 1 0,-7-1-2 16,7 5 3-16,-7-5-1 0,7 1 2 0,-8 4 0 0,1-4 2 15,7-1 1-15,-7 0-1 0,0 5 3 0,7-9-2 16,-8 5 4-16,1 0 2 0,7 0 3 0,-7-5 1 0,0 4-2 16,-1-3 1-16,8-1 0 0,-7 1-1 0,7 0-1 0,0-5-4 15,0 4-3-15,0 1-1 0,0-5-1 0,0 4-2 16,0 1-1-16,7 0-2 0,-7-5 1 0,0 5 0 0,8-1 0 15,-8-3-2-15,0 3 1 0,0-4 0 0,7 1 2 0,-7-1-1 16,0 1 2-16,0-1 2 0,0 5-1 0,0-5 2 16,0 0 0-16,0 1 0 0,0-1 1 0,0 5 1 0,-7-5 0 15,7 1-2-15,0 3 0 0,0 1-2 0,0-5 0 16,0 5 0-16,0-1-4 0,0-3-1 0,0 3-1 0,0-3 1 16,0 3 3-16,0-3 1 0,0 3-1 0,-8 0 1 0,1 1 0 15,7 3 1-15,-7-3 1 0,0 3 1 0,0-3 0 0,-1 3 1 16,1-3 1-16,0 4 1 0,-8-1 2 0,8-4-2 15,0 5-1-15,0 0-1 0,-8-5 0 0,8 5 0 0,0-1-1 16,-1 1 1-16,8-1-2 0,-7 1 1 0,7 0 1 0,-7-1 2 16,7 1-1-16,0-1-1 0,0 0 0 0,-7 5 0 15,7-4 4-15,0 3-1 0,-7-3 1 0,7 0 3 0,-8 0 4 16,8 3 2-16,-7-3 4 0,0-1 0 0,0 0 2 0,-1 1 2 16,1 4 2-16,0-5-4 0,7 5-2 0,-7-4-3 0,-1 3 0 15,8 1-3-15,-7-1-1 0,0-3-2 0,7 8-3 16,0-9-1-16,-7 5-1 0,7-5-1 0,0 5-2 0,-8-4-1 15,8-1 5-15,0 5-3 0,-7-4 0 0,7-5 0 16,0 4 1-16,-7 1-2 0,7 0 1 0,-7-5 0 0,7 5-4 16,-7-1 2-16,7-3 0 0,-8 4 2 0,1-5 0 0,0 4 1 15,0 1-1-15,-1-4 0 0,8 3-1 0,-7 1 0 16,0-5 1-16,7 5 0 0,-7-5-2 0,-1 0 0 0,8 1 1 16,0 4-1-1,-7-5 0-15,7 1 0 0,0-1-2 0,0 1 0 0,0 3 3 0,0-3 1 0,0 3 1 0,0 1-2 16,7-1 1-16,-7 1 0 0,0 0 1 0,0 4-3 0,8-5 0 15,-8 0-1-15,0 5-4 0,7-5 1 0,-7 5 0 0,0 0-3 32,0-5-2-32,7 5 1 0,-7 0 0 0,0-1 0 0,0-3-1 15,0 4 2-15,0-5-2 0,0 5 2 0,0-9 1 16,0 5-1-16,0 0-2 0,0-1 1 0,0-4 0 0,0 5 1 16,-7-4 1-16,7-1 0 0,0 4 0 0,0-3 1 0,-7-1 0 15,7 1-1-15,0-5 0 0,0 5 0 0,-8 0-2 16,8-1 1-16,0-4 0 0,-7 9 1 0,7-5-1 0,-7 1 0 15,7-1-1-15,-7 5-2 0,7-4 0 0,0 3 0 0,0-4-2 16,-8 5-2-16,8 0 0 0,0-1 0 0,0-3 0 0,0 3 1 16,0 0 1-16,0-2 0 0,0 2 0 0,0-4-1 15,0 1 0-15,-7-1 0 0,7 1 2 0,0-5 0 16,0 1-1-16,-7 3 1 0,7-7 1 0,-7 3 1 0,7-4-1 16,-7-4 1-16,7 1 1 0,0-5-3 0,-8 0-6 0,8 0-11 15,0-3-20-15,-7 3-26 0,7-8-35 0,0 0-36 0,0-4-76 16,7-4-130-16,1-4-148 0,-1-9-231 0,7-3-110 15,1-4-55-15,-1-5-10 0</inkml:trace>
  <inkml:trace contextRef="#ctx0" brushRef="#br0" timeOffset="66985.42">22519 8512 159 0,'0'0'182'0,"0"0"-26"0,0-4-34 0,0 4-32 0,0 0-24 0,0 0-15 16,0-5-7-1,0 5-7-15,0 0-4 0,0 0-3 0,0 0-3 16,0 0-1-16,0 0 0 0,0 0-4 0,0 0 4 0,0 0 2 0,0 0 2 0,0 0 5 0,0 0 4 0,0 0 6 31,0 0 4-31,0 0 7 0,0-4 4 0,0 4 3 0,0 0 3 16,0 0 5-16,7 0 2 0,-7-3 0 0,0-2 8 0,0 5 8 15,0-4 9-15,0 4 8 0,0-4 7 0,0 0 5 16,0 0 4-16,0 4 5 0,0-8-1 0,0 8-8 0,0-4-10 16,0-4-9-16,0 8-13 0,-7-5-10 0,7 1-6 0,-7 1-10 15,0 3-7-15,7-4-7 0,-7 4-4 0,-1-5-3 16,1 5-5-16,0 0-6 0,0 0-5 0,-8 0-2 0,8 0-2 15,-8 0-3-15,1 5 2 0,7-1-1 0,-8-1 1 16,1 1 3-16,-1 1 1 0,8-1-2 0,-7 4-1 0,6-4-2 16,1 4-4-16,0-4 1 0,-8 4 0 0,8 0-2 0,0 1-3 15,0 3 3-15,-1-4 0 0,1 0 0 0,0 0 0 16,7 4-1-16,-7-3 2 0,0 3-1 0,7 0 3 0,0 4-3 16,-8-3-1-16,8 3 2 0,0-4-1 0,0 4 1 0,0 0-2 15,8 5-1-15,-8-5 1 0,7 5 2 0,0-1-3 16,0 4-3-16,0-4-1 0,1 5 0 0,6 0 1 0,-7-1 0 15,8 1 7-15,-1-1-5 0,-6 0-2 0,6 5 2 0,1-5-2 16,-1 1-2-16,0 3-2 0,1-3-1 0,-1-1-9 16,-6 0 2-16,6 1 4 0,-7-1-1 0,1 1 1 0,-1-1 1 15,0 1-1-15,-7-1 0 0,0 0 1 0,0 1 3 0,0 3-2 16,-7-7 0-16,7 3 3 0,-7 0-1 0,7-3 3 0,-8-1-1 16,1-4 2-16,0 1 0 0,0-5 5 0,-1 0 3 15,1-4 2-15,0 1 0 0,-8-2 1 0,8-2 3 0,-7-1-1 16,-1 0 2-16,1 0-2 0,-1-4-1 0,1 0-1 0,-1-4-1 15,-6 4-2-15,6-4-2 0,-6 0-3 0,-1-1-3 16,7 2-2-16,1-1-3 0,-1-1-1 0,1-3 1 0,-1 4 1 16,8 0-2-16,0 0 0 0,0-4-3 0,0 4-7 15,-1-5-11-15,8 6-24 0,0-6-58 0,-7 1-98 0,7 0-90 16,7-4-80-16,-7-4-86 0,8-1-119 0,-8 1-144 0,7-1-56 16,-7 1 15-16</inkml:trace>
  <inkml:trace contextRef="#ctx0" brushRef="#br0" timeOffset="67459.52">21991 8939 190 0,'-7'0'303'0,"0"-4"-100"0,-1 4-67 0,8 0-34 0,-7 0-15 16,7 0-6-16,-7 0-2 0,7 0-3 0,0 0-4 0,0 0-13 15,7 0-5-15,-7 0-8 16,7 0-6-16,1 0-5 0,-1 0-1 0,7 0 1 0,1 4 3 0,-1-4 7 0,1 0 2 16,6 4 0-16,-6-4 1 0,14 4 0 0,-7 1-1 0,-1-5 1 15,8 3 6-15,0-3 5 0,0 4 4 0,7-4 1 16,0 4 3-16,-7-4 1 0,8 5 6 0,-1-5 4 0,0 0 5 16,0 4 9-16,0-4 7 0,-7 0 11 0,7 0 14 15,-7 0 7-15,0 0 3 0,-7 0-3 0,-8 0-8 0,1 0-11 16,-1 0-11-16,-6 0-8 0,6 0-16 0,-14 0-7 0,7-4-8 15,-7 4-8-15,0-5-8 0,0 5-8 0,0-4-10 0,0 4-7 16,0 0-7-16,0-4-7 0,-7 4-7 0,7 0-21 16,-7 0-63-16,7-3-98 0,-7 3-101 0,7-5-120 0,0 5-215 15,0-4-107-15,0 0-66 0,0 4-24 0</inkml:trace>
  <inkml:trace contextRef="#ctx0" brushRef="#br0" timeOffset="67999.03">23214 9033 283 0,'0'-5'344'0,"-7"5"-121"0,7 0-87 16,0 0-52-16,0 0-30 0,0 5-15 0,0-5-5 0,0 0-2 15,7 4-2-15,-7-4-1 0,7 0 3 0,0 4 3 0,0-4 6 16,8 4 5-16,-8 0 4 0,8-4 5 0,6 4 6 16,-6-4 7-16,7 0 11 0,-8 4 8 0,8-4 11 0,-1 0 13 15,8 0 10-15,-7-4 14 0,7 4 8 0,0 0 11 0,0-4 9 16,7 4 0-16,-14-4-6 0,7 4-7 0,0-4-12 0,-8 4-14 15,1-4-13-15,0 4-20 0,-1-4-22 0,-6 4-11 16,-1 0-10-16,1-5-10 0,-1 5-5 0,-6 0-7 0,6 0-6 16,-7-3-5-16,0 3-4 0,-7 0-2 0,8 0-4 0,-8 0 1 15,7 0-6-15,-7 0-6 0,0 0-11 0,0 0-36 16,0 0-59-16,0 0-69 0,0 0-62 0,-7 0-53 0,-1 0-45 16,-6 0-46-16,0 0-46 0,-1 0-47 0,-7 0-70 0,1 0-12 15</inkml:trace>
  <inkml:trace contextRef="#ctx0" brushRef="#br0" timeOffset="68236.03">23170 9179 284 0,'0'0'302'0,"0"5"-96"16,0-5-64-16,0 3-35 0,0-3-16 0,8 0-5 16,6 4 5-16,-7-4 1 0,15 5 2 0,-8-5-3 0,8 4-4 15,0-4 0-15,7 4 0 0,0-4-2 0,0 3 2 0,0-3 4 16,0 5 8-16,7-5 11 0,-7 4 13 0,7-4 8 15,-7 0 5-15,7 4 4 0,-7-4 10 0,0 0-15 0,0 0-18 16,-7 0-22-16,-1 0-22 0,-6 0-20 0,6 0-17 0,-6 4-12 16,-8-4-24-16,8 0-4 0,-8 0-7 0,0 0-28 0,-7 0-60 15,7 0-73-15,-7 0-84 0,7 0-123 0,-7-4-189 16,8 0-91-16,-8 0-52 0</inkml:trace>
  <inkml:trace contextRef="#ctx0" brushRef="#br0" timeOffset="69218.13">24474 8996 87 0,'0'0'362'0,"0"0"-116"0,-8 0-93 16,8 0-54-16,0-4-29 0,0 4-14 0,0 0-5 0,8 0-3 16,-8 0-2-16,0 0-5 0,0 0-7 0,0 0-7 0,0 4-1 15,7-4 0-15,-7 0 1 0,0 4 2 0,7 0 4 16,0 0 2-16,-7 0 3 0,8 0 4 0,-8 5 2 0,7-1 0 15,-7 4 0-15,7-4 3 0,0 4 2 0,1 4 7 0,-1 1 6 16,0-1 7-16,-7 4 8 0,14 1 4 0,-6-1 3 16,-1 5-1-16,0-1-8 0,8 1-11 0,-8-1-6 0,7 0 0 15,-6-3 4-15,6 3 4 0,1 0 0 0,-8 1 3 0,7-4 2 16,1-1 7-16,-8 0 13 0,7-4 6 0,-6 4-2 16,-1-7-1-16,7 3 3 0,-6-4 2 0,6-3-1 0,-7-1 0 31,1 0-13-31,6 0-8 0,-14-8-6 0,7 4-5 0,0-4-7 15,1 0-4-15,-1-4-3 0,0 0-3 0,0-4-3 0,1-1-2 16,-1-3-4-16,0-4-5 0,0-4-1 0,1-1-1 16,6-3-3-16,-14-5 1 0,7 1-2 0,1-4-4 0,-8-5-3 15,0-4-1-15,0 0-3 0,0-8-6 0,0 1-1 0,0-5-5 16,0-4-3-16,0-4-2 0,0-1-1 0,0-2-2 16,0 2-1-16,0 2 2 0,0-2-2 0,0 5 0 0,0 1-1 15,0 6 2-15,0 6-1 0,7 3 1 0,-7 4 2 16,0 5-1-16,0-1 1 0,0 9 0 0,0 4 0 0,7-1 0 15,-7 5 0-15,0 3 0 0,7 1-2 0,0 0 0 0,1 8-3 16,-1-4-2-16,0 4-2 0,8 0-2 0,-1 4-2 16,8 0-2-16,-8 4 0 0,15-4-2 0,0 4 1 0,0 0 0 15,7 0 1-15,-7 0 2 0,7 0 2 0,8 4 2 0,-1-3-1 16,-7-1 2-16,8-1 1 0,-1-3 1 0,1 5 1 0,-1-1 1 16,0-4 0-16,-6 0 1 0,6 4 2 0,-7-4 0 15,0 0 0-15,-7-4 1 0,0 4 0 0,0-4 0 0,0 4 0 16,0-5 2-16,-7 2-2 0,-8-1 2 0,8-1 1 0,-8 1-1 15,1 0 1-15,-1 0 0 0,-6-4-2 0,-1 4 0 16,0 0 1-16,0 0-1 0,1 0-2 0,-8 4-3 0,0-5-12 16,7 2-17-16,-7 3-43 0,-7-4-85 0,7-1-93 15,0 5-89-15,-8-4-99 0,1 0-154 0,-7 1-114 0,-1 3-67 16,1-5-1-16</inkml:trace>
  <inkml:trace contextRef="#ctx0" brushRef="#br0" timeOffset="70121.89">25190 8837 89 0,'0'-4'299'0,"0"4"-73"0,0-4-65 16,0 4-51-16,0-4-33 0,7 0-17 0,-7 4-7 0,0-4-2 16,7 0-1-16,-7 0-4 0,8 0-2 0,-1-1 1 0,0 2 7 15,0-1 5-15,-7-1-1 0,8 1-2 0,-1 0-2 16,-7 1 0-16,7-2 6 0,-7 1 1 0,7-4 1 16,1 4-3-16,-1 0-3 0,0-1-2 0,0 2 1 0,0-1-2 15,-7 0-1-15,15-1-5 0,-8 5-4 0,0-4-1 0,1 1-1 16,-1-2-1-16,7 5 2 0,-6-4-5 0,6 4-6 0,1-4-5 15,-8 4-2-15,7 0-4 0,1 0 0 0,-8 0-3 16,7 4-5-16,1-4 3 0,-8 4 0 0,8 1 1 0,-8-2-2 16,7 1-1-16,-6 1 1 0,6-1 0 0,-7 0 0 0,0 4 1 15,1 0 0-15,-1 0-1 0,0 4 2 0,0-4 0 16,1 4 1-16,-8 1-1 0,7-1 1 0,-7 0-2 0,7 4 1 16,-7-3-2-16,0 3-2 0,-7 1 2 0,7-1-1 0,-7 0 1 15,7 0 1-15,-8-4 0 0,-6 5-1 0,7-1 2 16,-8 0 4-16,8 1-3 0,-15-5 0 0,15 0 2 0,-7-4 3 15,-1 4 5-15,1-3 9 0,-8-6 4 0,7 6 3 0,1-5 7 16,0 0 7-16,6-4 0 0,-6 4-2 0,-1-4-3 16,1 0-6-16,7 0-2 0,-1 0 3 0,1 0 0 0,0 0 0 15,0 0 2-15,7 0 1 0,-8-4-1 0,8 4 0 16,-7 0-3-16,7-4-5 16,0 4-5-16,-7-4-2 0,7-1-6 0,0 1-6 0,0-3-3 0,0 2-4 15,0-3-4-15,0 0-3 0,0 0-1 16,0 0-5-16,7-1 0 0,-7 6 0 0,0-6 1 15,0 5 0-15,7-4 2 0,-7 4 0 0,0 4 1 0,0-4-4 0,0 0 3 0,8 4 0 0,-8 0-1 0,0-4-2 16,0 4 2-16,7 0-2 0,-7 0 1 0,7 0 3 16,0 4-1-16,1-4 1 0,-1 4-3 0,0-4 0 0,0 4-1 15,8 0 1-15,-8 0-2 0,0 0-3 0,1 0 0 0,6 5 0 16,-7-6 2-16,8 6 2 0,-8-1 0 0,0 0 1 16,0 0-1-16,8 0 2 0,-8 4-2 0,8-3 1 0,-8-1 0 31,7 0-1-31,1 4-1 0,-8-4 1 0,7 0 0 15,1 5-1-15,-1-5 1 0,1 0 0 0,-1 0 0 0,1 0 0 0,-1 0 2 16,-7 1-2-16,8-5 0 0,-8 3 0 0,8 2-1 16,-8-5 0-16,0 0 0 0,8 0-1 0,-15 0 2 15,7 0-1-15,0 0 1 0,-7-4 0 0,7 4 0 0,-7-4 1 16,0 0-2-16,0 5-1 0,0-5-3 0,0 0-16 0,0 0-57 16,0 0-87-16,0 0-95 0,0 0-117 0,0 0-214 15,0-5-105-15,0 5-69 0,0 0-25 0</inkml:trace>
  <inkml:trace contextRef="#ctx0" brushRef="#br0" timeOffset="71704.89">26499 8833 230 0,'0'-4'215'31,"8"4"-65"-31,-8 0-52 0,0 0-33 0,7-4-18 0,-7 4-5 0,0 0-7 0,7-4 0 0,-7 4-1 0,0-4-6 15,0 4-3-15,7-4 0 0,-7 4 0 0,0-4-2 0,0 4 5 16,0 0-2-16,8 0-1 0,-8 0 2 0,0-4-1 31,0 4 0-31,0 0-1 0,0 0 3 0,7-5-3 0,-7 5-1 0,0 0 0 0,0 0-1 0,7-3-2 0,-7 3 0 16,7 0 1 0,-7 0-1-16,8-4 0 0,-8 4 1 0,7-5-1 0,-7 5 2 0,7 0 3 0,0-4 0 0,1 4 0 0,-1-4 1 31,0 4 0-31,0-3 0 0,0 3 1 0,1 0-2 0,-8 0-1 0,7-5-2 0,0 5-2 0,0 0-3 0,1 0-1 15,-1 0-2-15,0 0-3 0,0 0-2 0,-7 0-2 0,8 0 0 32,-1 5-1-32,-7-5 0 0,7 0 0 0,-7 3 0 15,7-3 4-15,-7 4-1 0,0-4 0 0,7 4-1 0,-7 5 1 16,0-6-1-16,0 6-1 0,0 3 0 0,0 0-5 0,0 1 2 16,-7-1-2-16,7 4 1 0,0 0-2 0,0 0 1 0,0 5 1 15,0-5 0-15,0 4 0 0,-7-3 0 0,7 3-1 16,0-4 1-16,-7 5 0 0,0-5 1 0,7 0 0 0,-8-4 0 15,1 1 2-15,7-1 2 0,-7-4 4 0,7 0 5 0,0 1 7 16,-7-6 10-16,7 1 14 0,0 1 17 0,0-1 18 16,0-4 23-16,-8 4 25 0,8-4 25 0,0 0 13 0,0-4 3 15,8 4-5-15,-8-4-13 0,0-5-17 0,7 1-26 0,-7-4-23 16,0 4-24-16,7-8-22 0,0 4-11 0,-7-5-7 16,8-3-4-16,-1 4 3 0,0-5-1 0,0 1-5 0,0-5-7 15,1 5 1-15,6 0-5 0,-7-5-2 0,8 1-1 16,-8 4-5-16,8-5 1 0,-1 5-6 0,1 3 2 0,-1-3 1 15,0 4 0-15,1 4 4 0,-1-1-1 0,1 1 0 0,-1 8-2 16,1-4 5-16,-1 4-2 0,-6 0-1 0,6 0 0 16,-7 4-3-16,8 0 2 0,-8 4-1 0,7 0 2 0,-6 0 6 15,-1 4-3-15,0 0 0 0,0 4-4 0,1 1 0 0,-1 3-1 16,0 1 1-16,0 3 0 0,-7 0-6 0,8 0 4 16,-8 5-1-16,0-1 4 0,0 0 1 0,0 5 1 0,7-5 1 15,-7 5-2-15,-7-5-1 0,7 1 0 0,0-5 0 0,0 0 0 16,-8 1 0-16,8-1 1 0,0-4-1 0,-7 1-1 0,7-5 2 15,0 0 8-15,0 0-5 0,0-3-4 0,0 3-7 16,0-4-32-16,0-4-66 0,0 4-86 0,0-4-85 0,0 0-105 16,15 0-151-16,-8-4-134 0,14 0-83 0,1 0-17 0</inkml:trace>
  <inkml:trace contextRef="#ctx0" brushRef="#br0" timeOffset="72482.39">27650 8870 107 0,'0'-4'306'0,"-7"4"-89"0,-1-4-71 16,8 4-42-16,-7-4-23 0,0 4-10 0,0-5-8 16,7 5-1-16,-8-3-1 0,8 3-1 0,-7 0-1 15,7-4 4-15,0 4 3 0,0 0 4 0,0 0 5 0,0 0 2 16,0 0-1-16,0 0 3 0,0 0-1 0,0 0-4 0,7 0-4 16,-7-5-9-16,8 5-7 0,6 0-5 0,-7-4-3 0,8 0-8 15,-1 0-4-15,1 0-2 0,-1 0-3 0,1 4 2 16,6-8 2-16,1 4-2 0,0-5 0 0,0 6 4 0,-1-6 7 15,1 5 10-15,0-3 12 0,-1 2 11 0,1-3 11 0,0 4 7 16,-8-4 3-16,8 3 3 0,-8 2-1 0,1-1-5 16,-1 4-7-16,1-4-7 0,-8-1-12 0,7 5-8 0,-6-4-7 15,-1 4-10-15,-7 0-8 0,7-3-9 0,-7 3-5 0,0 0-4 16,7 0-3-16,-7 3-2 0,-7-3-2 0,7 4 0 16,0 1 1-16,-7-1 0 0,0 3 1 0,-1 6-3 0,1-1 2 15,-7 0-1-15,-1 4-1 0,1 1-2 0,-1 3 0 0,1-4-1 16,-8 5-2-16,8-1 1 0,-8 1 0 0,0-1-3 0,1 0 2 15,6-3 0-15,-7 3-2 0,1 0 0 0,-1-4 2 16,0 5-3-16,8-5 0 0,-1 0 0 0,-6-3 0 16,6-1 0-16,1 0 1 0,7-4 0 0,-8 0 0 0,8 1 1 15,0-1-1-15,7-4 3 0,-8-4 4 0,8 4 4 0,0 0 0 16,0-4 6-16,0 0 6 0,0 0 3 0,8-4 4 16,-1 0 0-16,0 0-5 0,8-4-3 0,-1-1 1 0,0 1-9 15,1-4-3-15,7 0-4 0,-8 0-3 0,8-4-2 0,-8-1 3 16,8 1-4-16,-8 0 0 0,1 3 1 0,-1-3-2 0,8 0 0 15,-15-1-1-15,8 6 0 0,-1-6 0 0,1 9 0 32,-8-4 0-32,7 3 0 0,-6 2 0 0,-1-2 1 0,-7 5 0 15,7-4-1-15,0 4-1 0,1 4 2 0,-8-4-2 0,0 0-1 16,7 4-1-16,-7 0-1 0,0 0 3 0,0 4 0 16,7 0 1-16,-7 4-4 0,0 0 4 0,0 1 1 0,0 2 0 15,0 6 2-15,7-1 0 0,-7 0-1 0,0 1-1 0,0 3 1 16,0 0 1-16,0 1 0 0,0-1-1 0,0 1-1 0,0-1-1 15,0 0 2-15,-7-4 1 0,7 5-2 0,0-5 1 16,0 0 0-16,0 1-1 0,0-5 0 0,0 0-1 0,0 0-4 16,0-3 5-16,0-1-2 0,0 0-1 0,7-4-3 15,-7 4-3-15,0-4-5 0,0 0-14 0,8-4-34 0,-8 0-81 16,7 0-86-16,7-4-81 0,1-4-85 0,6 0-112 0,1-4-168 16,0-1-72-16,0 1-13 0</inkml:trace>
  <inkml:trace contextRef="#ctx0" brushRef="#br0" timeOffset="73149.42">28778 8561 416 0,'0'-5'536'0,"-7"1"-171"0,7 1-136 15,0-2-78-15,-7 5-41 0,7 0-20 0,0 0-13 0,0 5-11 16,0-2-10-16,0 6-10 0,0-5-7 0,0 8-1 0,0 4 2 16,0-4 6-16,7 8 6 0,-7-3 2 0,7 3 1 15,1 1 0-15,-8 3-2 0,7-4-2 0,0 5-3 0,0-5-9 16,-7 5-6-16,8-1-5 0,-1-4-8 0,-7 1-9 0,0-1-4 16,7-3-3-16,-7-1 2 0,0 0 2 0,0-4 3 15,0 0 5-15,0 1 5 0,-7-5 7 0,7 0 3 0,0 0 5 16,-7 0 3-16,7-4 4 0,-8 4 4 0,1-4-1 0,0 5 1 15,-8-6 0-15,8 6-1 0,-7-5 0 0,7 4-5 16,-8 0-3-16,1-4-5 0,-1 4-5 0,1 4-2 0,-1-3-8 16,1 3-3-16,-1-4-2 0,1 4 0 0,7 0 0 0,-8 1 1 15,1-1 0-15,6 4-1 0,1-4 5 0,0-3-1 0,7 2 1 16,-7-2-2-16,7 3-1 0,0-4-2 0,0 0 0 16,0 1-2-16,0-2 0 0,0-2-1 0,0 3 2 0,7-4 0 15,0 4-2-15,-7-4 1 0,7 0-1 0,1 0 2 0,6-4-1 16,-7 0 1-16,8 0-3 0,-8-4-1 0,7 0 0 15,1 0 0-15,7-4 0 0,-8 0 2 0,1-1 0 0,-1-2-2 16,8-2 3-16,-8 1 2 0,1 0 2 0,-1-4 0 0,-7-1 1 16,8 1 1-16,-8 4 1 0,0-5 2 0,1 5 1 15,-1 0-1-15,-7 0 8 0,7 4-3 0,-7-4-4 0,0 3-2 16,0 5-2-16,0 0-3 0,0 0-3 0,0 0-4 0,0 0-8 16,0 4 1-16,0-4-1 0,7 4-4 0,-7 0 2 15,0 0 0-15,0 0 2 0,0 0-2 0,0 0 0 0,0 4 3 16,-7 0 0-16,7 4 4 0,0 0-2 0,0 1-2 15,0-2 0-15,0 6 2 0,0-5 0 0,0 4-2 0,0-4-1 16,0 4 1-16,0 1 0 0,0-5 1 0,7 4-1 0,-7-4 0 16,8 4-1-16,-1 1 0 0,0-5 1 0,0 0 1 0,0 4 0 15,8-4-1-15,-8 1 0 0,8-1 2 0,-1 0-1 16,1-4-1-16,6 4-1 0,-6-4-3 0,6 0-1 0,2 4-6 16,-1-8-11-16,-8 4-26 0,1-4-45 0,7-4-65 0,-15 4-61 15,7-8-57-15,1 0-49 0,-1 0-53 0,1-4-70 16,-8-5-124-16,7-3-59 0,-6 0 0 0</inkml:trace>
  <inkml:trace contextRef="#ctx0" brushRef="#br0" timeOffset="73546.09">29127 8300 306 0,'0'-4'470'16,"7"0"-173"-16,0 0-125 0,0 0-68 0,8 0-35 0,-8-1-17 16,8 5-10-16,6 0-4 0,-6 0-5 0,-1 0-2 15,8 5 0-15,-8-1-3 0,1 4 2 0,-1-4-1 0,1 4 0 16,-8 0 0-16,8 4 0 0,-8-3 1 0,0 3 0 0,-7 4 0 15,0 0-2-15,-7 0-1 0,0 5-1 0,-8-1 0 16,1 1-3-16,-1-1-2 0,1 1 1 0,-8-1 1 0,0-4 3 16,8 1 6-16,-8-1 5 0,8 0 7 0,-1-4 12 0,1 0 17 15,-1 1 14-15,1-6 12 0,7 2 13 0,-1-5 10 16,1 0 15-16,7 0 11 0,-7 0 2 0,7 0-2 0,0-4-7 16,0 4-5-16,7-4-9 0,-7 0-15 0,7-4-16 15,8 4-21-15,-1-4-15 0,8 4-18 0,0-4-14 0,7 0-8 16,7 0-10-16,0 4-5 0,0-4-5 0,8 4-13 0,-8 0-55 15,7 0-108-15,1-4-121 0,-1-1-227 0,8 2-139 16,-1-6-95-16,-6-3-59 0,-1-4-24 0</inkml:trace>
  <inkml:trace contextRef="#ctx0" brushRef="#br0" timeOffset="74228.22">29886 8430 110 0,'0'0'407'0,"0"4"-143"0,0-4-109 15,0 0-63-15,0 5-33 0,0-1-5 0,0-4-1 0,0 7 3 0,8 2-1 0,-8-1 5 16,0 4 5-16,0 0 5 0,7 5 9 0,-7-1-1 16,7 0-1-16,0 5 8 0,-7-1 3 0,8 4 0 0,-1 5-1 15,0-5-1-15,0 9-7 0,1-5-7 0,-1 5-7 0,0 3-17 16,0-3-9-16,0 4-10 0,1-1-7 0,-1 1-6 15,-7 4-5-15,7-5-2 0,0-3-2 0,1 4-1 0,-1-5-1 16,0-4-4-16,-7 1 6 0,7 0 8 0,1-9 17 0,-1 0 21 16,-7 1 33-16,7-9 39 0,0 0 33 0,-7-4 28 15,8 0 9-15,-1-4 3 0,0-8-11 0,0 0-16 0,8-4-25 16,6-8-33-16,-6 0-27 0,7-9-19 0,-1 4-12 0,8-7-4 16,-7 0-1-16,7-5-2 0,-7-4-3 0,7 1-4 0,-1-5-5 15,-6 0-4-15,7-3-6 0,0-1-4 0,-7 0-6 16,7-4-3-16,-8 5-6 0,8-5-3 0,-7 4-1 0,0-4-3 15,-1 5 2-15,-6 3-3 0,7 0-1 0,-8 4-2 16,1 9 2-16,-8-1-3 0,0 5-2 0,0 3-2 0,1 5-8 16,-1 4-15-16,-7 4-21 0,7 0-30 0,-7-1-71 0,0 9-91 15,7 0-87-15,0 9-82 0,-7-1-117 0,8 0-169 16,-8 4-71-16,7 4-26 0</inkml:trace>
  <inkml:trace contextRef="#ctx0" brushRef="#br0" timeOffset="74941.27">30726 9342 313 0,'0'0'275'0,"0"-4"-87"15,7 4-57-15,-7-4-29 0,0 0-10 0,0 4 0 16,-7-4 0-16,7 4-2 0,0-4-5 0,0 4-5 0,-8-4-10 15,8 4-7-15,0 0-10 0,0-5-8 0,-7 5-8 16,7 0-5-16,-7 0-9 0,7-4-3 0,-7 4-2 0,7 0-2 16,-7 0-2-16,-1 0 1 0,1 0 9 0,0 0 8 15,-8 4 7-15,8-4 10 0,-7 5 8 0,-8-1 6 0,7 0 3 16,-6 4 1-16,6 0-6 0,-6 0-6 0,-1 1-7 0,0 3-8 16,0-4-7-16,1 4-5 0,-1 0-2 0,8 0-1 0,-1 1-1 15,-7 3-1-15,8-4 0 0,7 0-2 0,-8 1-1 16,8-1-1-16,0 0-2 0,7-4-2 0,0 4-1 0,0-3-2 15,0-2 0-15,7-2-1 0,0 3 0 0,8 0-1 0,-8-4-2 16,15-4-1-16,-1 4-1 0,1-8 1 0,0 4 0 16,-1-4 10-16,-6-4 9 0,7 0 11 0,-1 0 11 0,1-5 15 15,0-3 19-15,-1 0 10 0,-6-1 6 0,-1 1-4 0,8 0-3 16,-15-5-5-16,8 1-8 0,-8 4-8 0,0-5-17 16,1 5-12-16,-1 0-7 0,-7 0-2 0,7 4-6 0,-7 3-3 15,0-3-5-15,7 4-1 0,-7 4-4 0,0 0 0 0,0 0-2 16,0-1-1-16,0 5-4 0,0-3-3 0,0 3-2 0,0 0-1 15,0 0-1-15,0 3-1 0,0 2-1 0,0-1 0 16,-7 0 0-16,7 4 1 0,0 0 1 16,0 0 0-16,0 1-1 0,0-2 1 0,0 2 0 0,0 3 1 15,0 0 1-15,7-4 2 0,-7 4-3 0,0 1 1 0,7-1 0 0,-7-4 1 16,8 5 1-16,-8-2-1 0,7 1 0 0,0-3-1 16,0 3 2-16,1-4-3 0,-1 0 1 0,0 1-2 0,0-2-1 15,1-2-2-15,-1 3 0 0,-7-4-4 0,7 4-12 0,0-4-26 16,0-4-43-16,-7 4-58 0,8-4-63 0,-8 0-58 0,7 0-54 15,0-4-55-15,8 0-61 0,-8 0-100 0,0-4-81 16,0 0-11-16</inkml:trace>
  <inkml:trace contextRef="#ctx0" brushRef="#br0" timeOffset="75257.25">30964 9273 252 0,'-7'0'350'0,"7"4"-133"15,0-4-94-15,0 8-51 0,0-4-25 0,0 0-12 0,0 4 1 16,0 4 3-16,0-3 1 0,7 3 0 0,-7 0-2 16,0 1 5-16,0-1 3 0,8 4 1 0,-8 0-1 0,7 0 2 15,0 0 0-15,-7-3 2 0,7 3 1 0,1-4 2 0,-1 0 0 16,0 1 7-16,0-1 10 0,1-4 13 0,-1 0 21 16,0-3 28-16,-7-1 31 0,7-1 25 0,8-3 19 15,-8 0 8-15,0 0-5 0,0 0-8 0,8-7-19 0,-8 2-24 16,0-3-31-16,8-4-29 0,-8 4-19 0,0-5-13 0,1 1-9 15,-1 0-10-15,0-4-7 0,-7 3-5 0,7 1-3 0,0 1-4 16,1 2-8-16,-8-3-7 0,7 0-1 0,-7 4-5 16,7-1-2-16,-7 1-2 0,0 4-2 0,0-4-3 0,7 4-1 15,-7 4-2-15,0-4-5 0,0 0-10 0,0 4-22 0,0 0-47 16,8 0-73-16,-8 0-73 0,0 4-64 0,7 0-61 16,0 0-68-16,8 4-94 0,-8-4-142 0,7 4-37 0,-6-4 23 15</inkml:trace>
  <inkml:trace contextRef="#ctx0" brushRef="#br0" timeOffset="75810.11">31507 9354 292 0,'0'-4'466'16,"-7"0"-157"-16,0-4-119 0,7 4-69 0,-8 0-36 0,1 0-19 15,0 4-7-15,0 0-10 0,-1 0-7 0,-6 0-8 0,7 4-4 16,-8 0-3-16,8 4 3 0,-7 0 4 0,-1 1-1 16,8-2-1-16,-8 2 3 0,8 3 5 15,0 0 2-15,0 1 0 0,-1-2-3 0,1 1-3 0,0-3 1 0,7 3-2 16,-7-4-7-16,7 0-4 0,0 1 0 0,0-5 1 0,7-1 7 16,-7 2 9-16,7-1 9 0,-7-4 13 0,15 0 12 0,-8 0 10 15,0-4 11-15,8-1 9 0,-1 2 3 0,-7-6-3 16,1 1-7-1,6 0 0-15,-7-4-4 0,0-1-7 0,1 1-13 0,-8 4-10 16,7-4-11-16,0 0-6 0,0 3-11 0,-7 2-12 16,8-2-9-16,-8 5-6 0,0 1-3 0,0-2-3 15,7 1-2-15,-7 4-2 0,0-4 1 0,0 4-7 0,0 4 3 16,0-4 1-16,7 9 0 0,-7-2 0 0,7 2 1 0,-7 7 2 16,8-4-3-16,-8 8 8 0,7-3-3 0,0 3-1 15,0 5 0-15,1-1 0 0,-1-4 0 0,0 9-1 0,0-5 2 16,0 1-1-16,1-1-1 0,-8-4 0 0,7 5 0 15,0-1 3-15,-7-4-2 0,0 1 0 0,0-1-1 0,0-3 2 16,0-5 1-16,-7 0 4 0,0 0 5 0,-1-7-2 0,1 2 10 16,-7-2 8-16,7-5 9 0,-8 0 5 0,1 0 1 15,-8-9 3-15,7 1 0 0,1 4-1 0,-8-8-2 0,15 4 0 16,-7-4-5-16,-1 3-5 0,8-3 0 0,0 4-2 0,-1-4-3 16,1 4-3-16,7-1-2 0,-7-2-5 0,7 2-4 0,0 1-3 15,7-4-4-15,-7 4-3 0,7 4-3 0,1-4-2 16,-1-1-5-16,0 5-11 0,8 0-17 0,-1 0-39 15,0 4-81-15,8-4-92 0,0 0-89 0,7 4-105 0,0-4-191 16,0 4-95-16,0 0-57 0,0-4 0 0</inkml:trace>
  <inkml:trace contextRef="#ctx0" brushRef="#br0" timeOffset="75952.73">31912 9538 389 0,'-7'-9'588'0,"0"1"-133"0,0 0-140 0,7 4-88 0,-8-4-45 16,8 4-27-16,0 0-13 0,0 4-15 0,0-5-39 0,0 5-66 16,0 0-77-16,0 0-72 0,0 0-75 0,8 0-110 0,-1 0-184 15,-7 5-89-15,7-1-40 0</inkml:trace>
  <inkml:trace contextRef="#ctx0" brushRef="#br0" timeOffset="77251.42">21246 10783 208 0,'0'0'239'0,"0"0"-71"0,-7 0-56 16,7 0-38-16,0 0-21 0,0 0-11 0,0 0-6 0,7 4-3 16,-7-4-3-16,0 0-3 0,0 4-6 0,0-4 0 0,0 0-3 15,0 0-1-15,0 0-1 0,0 0 3 0,0 4 2 0,0-4 3 16,0 0 2-16,0 0 1 0,0 0 3 0,0 0 3 15,0 0 3-15,0 4 4 0,0-4-1 0,7 0 6 0,-7 5 1 16,0-5 7-16,0 0 3 0,7 0 7 0,-7 3 4 0,0-3 6 16,8 4 10-16,-1-4 9 0,0 5 10 0,0-5 6 15,8 4 2-15,-1-4 0 0,8 4-2 0,0-4-6 0,-1 4-7 16,8-4-13-16,0 4-13 0,0-4-14 0,7 4-9 16,0-4-11-16,8 4-6 0,-8-4-5 0,7 4-6 0,1-4-5 15,7 4-3-15,-1-4 2 0,-6 0 1 0,13 0 7 0,-6 0 6 16,0 0 11-16,7 0 10 0,-8 0 8 0,1 0 5 15,-8-4 3-15,1 0 0 0,-15 4-7 0,7-4-7 0,-14 4-7 16,-1 0-6-16,-6 0 2 0,-1 0 0 0,-7 0 2 0,-7-4 3 16,8 4 1-16,-8 0-1 0,7-4-2 0,-7 4-7 15,-7 0-8-15,7 0-9 0,-8 0-8 0,8 0-8 0,-7 0-9 16,0 0-31-16,-7 0-67 0,6 0-80 0,-6 0-79 0,7-4-78 16,-8 4-96-16,8-4-164 0,-8 4-95 0,1-4-32 15</inkml:trace>
  <inkml:trace contextRef="#ctx0" brushRef="#br0" timeOffset="77901.7">22092 10880 271 0,'8'0'230'0,"-8"0"-56"0,0 0-43 16,0 0-29-16,0 0-19 0,7 0-10 0,-7 0-8 16,7 0-5-16,-7 0-9 0,0 0-7 15,7 0-5-15,1 0-4 0,-8 0 0 0,7-3-2 0,-7 3 0 0,7 0-1 0,-7 0 2 16,0 0 1-16,0 0 1 0,7 0 3 0,-7 0-1 15,0 0 2-15,0 0 4 0,0 0 3 0,0 0 4 0,0 0 6 16,0 0 7-16,0 0 6 0,0 0 5 0,0 0 4 16,-7 0 3-16,7 3-2 0,0-3 1 0,0 0-3 0,0 5-2 15,0-5-2-15,-7 4-1 0,7 0-1 0,-7 0-2 0,7 0 0 16,-8 4 2-16,8-4-1 0,-7 4 4 0,0 4 6 16,0-3 3-16,-1 3-2 0,1 0-2 0,0-4-1 0,-8 4-2 15,8 5-4-15,0-5-8 0,0 4-14 0,-8-4-11 0,8 5-2 16,-7-1-2-16,-1-4-3 0,8 9-2 0,-8-5-2 15,1 4-5-15,-1 0 1 0,1 5 1 0,-1-4-6 0,1 3 0 16,0 0-2-16,-1 4-4 0,1 2-2 0,-1-2-3 0,8 0 3 16,-8 1-2-16,8-1 3 0,0-3-2 0,7 3-1 15,-7-3 0-15,7-1 1 0,0 0-2 0,0 5-2 0,7-9 0 16,-7 5 0-16,14-5 0 0,-6 1-3 0,-1-1 2 0,7 0-2 16,1 0 1-16,-1-3 2 0,8-1 0 0,0-4 0 15,-1 1-1-15,8-2-1 0,-7-2-2 0,14-1-1 0,-7-4 2 16,7 4-1-16,8-8 1 0,-8 0 0 0,7 0 1 15,8 0 2-15,-8 0 1 0,1 0 1 0,-1-4 1 0,1 0-2 16,-1 0 1 0,-7 4 1-16,0-4 1 0,1 0 0 0,-9 0 0 0,1 4 0 0,-7-5 0 0,0 1 1 0,-8 4 1 0,-6-3 3 15,6 3 1-15,-7 0 3 0,0-4 3 0,1 4 1 16,-8 0-1-16,7 0-1 0,-7-5-1 0,0 5-4 0,0 0-5 31,0 0-5-31,0 0-7 0,0 0-12 0,0 0-21 0,0-4-43 16,-7 4-117-16,7-4-122 0,0-4-149 0,-8 4-222 15,8-4-112-15,-7 4-58 0,7 0-16 0</inkml:trace>
  <inkml:trace contextRef="#ctx0" brushRef="#br0" timeOffset="79552.98">23481 11218 16 0,'0'0'232'0,"0"0"-63"0,0 0-55 16,0 0-42-16,0 0-26 0,0 5-16 0,0-5-5 0,0 0-5 16,0 0 0-16,0 0 0 0,0 0 0 0,0 0-2 15,8 0-2-15,-8 0 3 0,0 0 5 0,0 0 7 0,0 0 9 16,0 0 10-16,7 0 10 0,-7 0 11 0,0 0 13 0,0 0 6 16,7 0 5-16,-7 0 4 0,0 0 2 0,0 0-2 15,0 0 1-15,0 0 0 0,0 0-1 0,0 0 0 16,-7 0 4-16,7 0 3 0,0 4 6 0,0-4 8 0,0 0 12 15,0 0 13-15,-7 0 12 0,7 0 7 0,0 0-1 0,0 0-10 16,-8 0-10-16,8 0-15 0,0 0-19 0,0 0-27 0,-7 0-24 16,7 0-16-16,0 0-12 0,-7 0-5 0,7 4-9 15,0 0-2-15,-7 0 1 0,7 0 4 0,0 0 1 0,0 4-3 16,-7 1 0-16,7 3 1 0,0-4 2 0,0 0-4 0,7 4-4 16,-7 1-3-16,0-2-2 0,7 1 0 0,-7 1-1 15,7-1 0-15,0 0-2 0,1-3-1 0,-8 3-1 0,7-4 2 16,7 0-1-16,-6 0 0 0,-1 0 1 0,0-4-1 0,8 4 0 15,-1 1 1-15,-7-5 1 0,1 0-1 0,6-4 3 0,-7-4-1 16,8 4 1-16,-1-4-1 0,-7-1-2 0,8 1 1 16,7-4-1-16,-8 4-1 0,1-4 0 0,-1 0 0 0,8 0-2 15,-8-5 0-15,8 6 0 0,-8-2 0 0,1-3 1 0,6 0-1 16,-6-1 0-16,7 6 0 0,-8-6-1 0,1 5 2 16,6-4 0-16,-6 4 1 0,-1-4 1 0,1 3 2 15,6 5-2-15,-6-4-1 0,-1 4 2 0,1-4-1 0,-1 4-1 16,1 0-1-16,-1 4-1 0,1 0-2 0,-1-4 1 0,-7 4-1 15,8 4-1-15,-8-4 1 0,8 4 0 0,-8-4 1 0,0 4-1 16,8 4 0-16,-8-4 0 16,0 1 0-16,0 2-1 0,2-2 1 0,-9 3 2 0,7-5-2 0,0 6 2 0,-7-1 2 15,0 0-3-15,7-3 1 0,-7 2-1 0,0-3 1 16,0 1-2-16,0 2-1 0,0-2 0 0,0-1 1 0,0 0 1 16,0 4 0-16,0-4 0 0,-7 0 0 0,7 4 0 0,0-4 1 15,0 1-1-15,0-1-3 0,0 4-8 0,-7-4-15 0,7 0-46 16,0 0-96-16,0 0-105 0,0 0-109 0,7-4-169 0,0 0-142 15,0 0-86-15,1 0-31 0</inkml:trace>
  <inkml:trace contextRef="#ctx0" brushRef="#br0" timeOffset="80567.88">25349 10677 483 0,'-7'-12'385'0,"0"4"-121"16,-1-4-83-16,8 3-46 0,-7 2-22 0,0-2-7 0,7 1-1 15,-7 4 2-15,7-4 5 0,0 4 6 0,0 0 0 0,0 0-5 16,0 4-4-16,0-5-9 0,0 5-7 0,0 0-12 16,0-4-7-16,0 4-6 0,0 0 8 0,0 0 20 0,0 4 16 15,0 1 11-15,0 3 3 0,0 0 2 0,0 0-2 0,0 0-4 16,0 8-11-16,-8 0-26 0,8 1-16 0,0 7-10 0,-7-3-5 15,7 3-6-15,-7 1-6 0,7 3-8 0,-7 1-5 16,7-1-1-16,-7 1-7 0,7 3-1 0,0-3-5 16,-8 3-3-16,8-3-2 0,-7 3-1 0,7-3-2 0,-7-1 0 15,7 1 0-15,0-5-2 0,-7 0 0 0,7 1-2 0,0-4 1 16,-8-1 2-16,8-4 1 0,0 1 2 0,0-5 5 0,0-1 2 16,0 2 3-16,0-9 2 0,0 4 3 0,0-3 1 15,0-2 1-15,0 1 0 0,0-4-1 0,0 4-2 0,0-4-3 16,8 0-2-16,-8 0-5 0,0 0-5 0,0-4-8 0,0 0-17 15,7-4-22-15,-7 4-42 0,7-4-97 0,0 0-108 16,1 0-105-16,-8-5-127 0,7 1-187 0,0 0-83 0,-7 4-38 16,-7-4 6-16</inkml:trace>
  <inkml:trace contextRef="#ctx0" brushRef="#br0" timeOffset="80948.23">24575 11499 452 0,'-7'4'367'0,"-1"1"-139"0,1-1-95 0,0-1-52 16,0 2-26-16,7-1-9 0,0 0-1 0,-7 0 3 0,14 0 4 15,-7 0 5-15,7 4 3 0,-7-4 3 0,7 0 3 0,8 5 7 16,-1-6 7-16,1 2 14 0,-1-1 12 0,8 4 14 15,0-4 11-15,6-4 11 0,1 4 9 0,8 0 12 0,-1-4 0 16,0 0-5-16,7 4-7 0,8-4-10 0,0 0-9 16,-1 0-11-16,1 0-11 0,7 0-17 0,0-4-12 0,-8 4-10 15,8 0-10-15,-7-4-10 0,0 4-4 0,-1-4-9 0,-6 4-6 16,-1-4-3-16,-7 4-2 0,0-4-1 0,-7 0-3 16,0 0-2-16,0-1 1 0,-14 2 2 0,6-1 4 0,-6-1 1 15,-1 1 0-15,-7 0 0 0,1 0 3 0,-1 4-3 0,0-4-4 16,-7 0 2-16,7 0 0 0,-7 0-8 0,8 4-7 0,-8 0-10 15,0-4-6-15,0 4-9 0,0 0-22 0,0 0-48 16,0 0-121-16,0-4-120 0,-8 4-159 0,8-5-199 31,-7 5-117-31,0 0-52 0,0 0-16 0</inkml:trace>
  <inkml:trace contextRef="#ctx0" brushRef="#br0" timeOffset="81836.16">25421 11915 284 0,'-7'-4'342'0,"0"-1"-90"15,0 1-73-15,0 1-45 0,-1-2-29 0,1 1-17 16,0 4-9-16,0-4-7 0,-1 0 0 0,1 0-3 0,0 4-2 15,7-4-4-15,-7 4 1 0,-1-4-1 0,1 4-3 0,0-4-2 16,0 4-3-16,-1 0-2 0,1 0-1 0,7-4-2 16,-7 4 2-16,0 0-6 0,-8 0 17 0,8 0 11 0,0 0 9 15,0 4 7-15,-1-4 6 0,1 0 2 0,7 4 2 0,-7 0 9 16,0-4-8-16,-1 8 1 0,1-4-2 0,-7 0-6 0,6 5-9 16,1-6-6-16,7 6-6 0,-7-1-4 0,0 0-4 15,0 0-14-15,7 0-15 0,-8 1-6 0,8 3-4 0,0-4 1 16,0 4-2-16,0 0 1 0,0 0-2 0,0 1-2 0,-7-1-1 15,7 0-3-15,0 4 1 0,7 0-4 0,-7 1-2 16,0-1-2-16,0 4-1 0,8-3 1 0,-8-1 3 0,7 4-1 16,0 0 4-16,0 5 0 15,0-4 1-15,1 3 4 0,-1-4-2 0,7 5-3 0,-6-1-4 0,6 0-1 0,1 1-4 0,-1 3-1 16,-7 5-4-16,8-4-4 0,-1-1 4 0,-7 4-1 16,8-3 1-16,-8 8 1 0,8-1-2 0,-8 1-1 15,7-1 3-15,-6 1-2 0,6-5-4 0,-7 5 2 0,8 0 0 16,-8-5 0-16,7 5 0 0,-6-4 0 0,6-1 0 0,-7 1 0 15,1 0-1-15,-1-1 0 0,7 0-1 0,-6-3-1 0,-8-5 1 16,7 5-2-16,0-5 1 0,0 1-2 0,-7-1 3 16,8-4 0-16,-8 1 0 0,0-5 1 0,0-4 0 0,0 1-1 15,0-1 2-15,-8-4 2 0,8 4-2 0,-7-7 1 0,-7-2 5 16,6 5-1-16,-6-3-2 0,-8-5-1 0,8 4-3 16,-8-4 1-16,0 0 0 0,1 0 1 0,-1-4-4 0,0 4 0 15,0-5 2-15,1 1 1 0,-1-3 5 0,0-2-3 16,1 1 1-16,6 0-1 0,1 0-2 0,-8 0 0 0,15-4-1 15,-8-1-9-15,8 1-16 0,0-4-38 0,0-1-73 0,7 1-85 16,0 0-82-16,0-4-92 0,7-5-114 0,0 1-167 16,8-1-80-16,-8 5-16 0</inkml:trace>
  <inkml:trace contextRef="#ctx0" brushRef="#br0" timeOffset="82216.08">24908 12546 346 0,'0'-5'388'0,"0"5"-120"16,0 0-91-16,7 0-59 0,-7 0-29 0,14 0-12 0,-6 0-5 15,6 0 0-15,1 0 1 0,-1 0 1 0,8 0 2 16,0 0 2-16,6 0 6 0,1 5 1 0,0-5 7 0,8 0 7 16,-9 0 17-16,9 4 13 0,-1-4 20 0,7 0 17 0,-7 0 10 15,1 0 6-15,-1 4-3 0,0-4-10 0,0 0-18 0,0 0-20 16,-7 0-23-16,7-4-22 0,-7 4-22 0,0 0-13 15,-7-4-10-15,0 4-8 0,-1-5-14 0,-6 5-4 0,-1-4-6 16,-6 4-2-16,6 0-4 0,-7-3 0 0,-7 3-4 0,7 0-4 16,1 0-15-16,-8 0-79 0,0 0-109 0,0-5-116 15,7 1-176-15,-7 0-158 0,0 0-102 0,0 4-49 0,0-8-13 16</inkml:trace>
  <inkml:trace contextRef="#ctx0" brushRef="#br0" timeOffset="83024.36">26369 11373 216 0,'-7'-4'237'16,"7"4"-49"-16,0 0-42 0,0-4-32 0,0 4-22 0,0 0-16 15,0 0-9-15,0 0-5 0,0 0-3 0,0 0-6 0,0 0-6 16,0 0-8-16,-7 4-7 0,7-4-7 0,0 0-5 16,0 4-2-16,0-4 0 0,0 4 2 0,-7 0 5 0,7 1 5 15,-8 2 2-15,1 2 4 0,7-1 9 0,-7 0 5 0,7 4 5 16,-7-3 0-16,7 3 5 0,-8 0 7 0,8 0 10 15,0 0 4-15,-7 0-4 0,7 1-2 0,0-1-7 0,0-4-2 16,0 0-7-16,0 0-6 0,0 0-8 0,7 1-3 0,-7-1 3 16,8-4 7-16,-8 4 12 0,7-4 12 0,0 0 7 15,8 0 5-15,-8-4 4 0,7 0-1 16,1 0-5-16,-8 0-6 0,7-4-10 0,8 0-10 0,-7 0-7 0,-1-4-7 0,1-1-2 16,6 2-1-16,-6-2 1 0,-1 1-1 0,1-4-1 15,-1 4-3-15,1-4-2 0,-1-1-5 0,1 1-3 0,-1 0-6 16,0 0-6-16,1 4-2 0,-1-5-4 0,1 5-2 15,-1 0-2-15,-6 0-1 0,6 0-2 0,-7 4 0 0,0 0 0 16,1 0-3-16,-1-1-1 0,0 5 1 0,0-3-1 0,-7 3 0 16,8 0 0-16,-1 0 12 0,0 0-5 0,0 3-2 15,1 2-2-15,-1-1-2 0,0 0-1 0,0 0 1 0,1 4 1 16,-8 0-13-16,7 0 4 0,0 0 3 0,0 1 2 0,-7-1 2 16,7 4 1-16,1-4-1 0,-8 0 0 0,7 0 0 15,-7 5 3-15,0-6 0 0,0 2 0 0,0 3 1 0,0-4 2 16,0 0 1-16,0 1 0 0,0-2-1 0,0 2 0 0,0-1-4 15,-7-4 2-15,7 4-1 0,0-4-3 0,0 0 1 0,0 5 3 16,0-9 0-16,0 4-1 0,0-1 2 0,0 1 0 16,0-4 1-16,0 5 1 0,7-5 0 0,-7 4 1 0,0-4 2 15,0 0 1-15,0 0-2 0,0 4-1 0,7-4 1 0,-7 0-1 16,0 0-1-16,0 0 0 0,0 0-5 0,0 0-3 16,0 0-3-16,0 0-21 0,0 0-84 0,0 0-115 15,0 0-163-15,0-4-218 0,7 0-127 0,-7-5-72 0,8 2-36 16</inkml:trace>
  <inkml:trace contextRef="#ctx0" brushRef="#br0" timeOffset="83770.42">29091 10596 343 0,'0'-4'320'0,"-8"0"-105"0,8 4-71 0,0-5-40 15,0 1-19-15,0 4-7 0,0-3-2 0,0 3-2 0,0 0-1 16,0 0-2-16,0 0 5 0,-7 0 7 0,7 0 9 16,0 0 13-16,0 0 14 0,0 0 12 0,0 0 1 0,0 0-1 15,0 0-6-15,-7 0-10 0,7 0-6 0,0 3 8 16,0 1 1-16,0 1-8 0,0 3-1 0,-7 0 1 0,7 0 4 16,0 4 3-16,0 5-5 15,0-1-23-15,7 0-20 0,-7 4-9 0,7 1-7 0,-7 3-12 0,7 1-8 0,1 3-6 16,-1-3-3-16,7 3-3 0,-6-4-1 0,-1 1-3 0,0-1-2 15,7 1-2-15,-6-5 0 0,-1 1-3 0,0-1-3 0,0-4-2 16,1 1-1-16,-1-1-1 0,0-4-1 0,0 0-1 16,-7-4 0-16,8 4 0 0,-8-3 0 0,7-5 2 0,-7 0-2 15,0 0 1-15,7 0-1 0,-7 0 0 0,0-4 0 0,0 4 6 16,0-4-6-16,0 0-6 0,0 0-20 0,0 0-64 16,0 0-100-16,0 0-105 0,0-8-138 0,7 4-212 0,-7-4-95 15,8 0-59-15,-8-1-16 0</inkml:trace>
  <inkml:trace contextRef="#ctx0" brushRef="#br0" timeOffset="84387.87">27686 11402 48 0,'0'0'354'0,"-7"0"-97"0,7 0-83 0,0 0-54 0,0 0-29 16,7 0-13-16,-7 0-4 0,7 0-2 0,0 4 1 16,1-4-2-16,6 4-4 0,1-4-3 0,-1 4-1 0,8 0-3 15,0 0 3-15,-1 0 5 0,1-4 4 0,14 4 9 0,-7 0 17 31,7 1 17-31,0-2 18 0,8 1 17 0,6 1 14 16,1-1 8-16,7 0 7 0,7 0 0 0,0-4-9 0,8 8-13 16,-1-8-18-16,0 4-15 0,15 0-18 0,0-4-14 0,7 4-13 15,0 0-12-15,7 1-11 0,2-2-9 0,-2 5-6 16,0 1-1-16,0-1-5 0,8 0-5 0,0 0-6 0,-1 0-6 16,1 0-2-16,6 5-2 0,1-5-3 0,0 0-4 15,0 0-3-15,-1-4-2 0,1 4 1 0,-15-4-1 0,1 0-2 16,-1 1 2-16,-7-5 3 0,-7 0-1 0,-8 0 2 0,1 0 4 15,-15 0 2-15,-7-5 3 0,-7 1 6 0,-1 0 2 16,-14-4 5-16,-7 4 6 0,0 0 4 0,-7-4 1 0,-7 4-3 16,-1-4 1-16,0 4-4 0,-6-5-6 0,-1 5-7 15,-7 0-5-15,7-4-6 0,-7 4-4 0,0 0-7 0,-7 4-9 16,0-4-12-16,-1-5-18 0,1 9-24 0,-7-7-45 0,-1 2-91 16,-6 1-94-16,6 0-94 0,-7-4-108 0,-7 0-171 15,8 0-94-15,-15 0-45 0,-1 4 6 0</inkml:trace>
  <inkml:trace contextRef="#ctx0" brushRef="#br0" timeOffset="85815.42">27418 12529 91 0,'0'0'147'16,"-7"-4"-31"-16,7 4-29 0,0 0-20 0,0 0-15 0,0-4-6 0,0 4-2 0,0 0-1 0,0-4 5 0,0 4 1 16,0-4 3-16,0 4 3 0,0-4 3 0,0 4 3 15,7 0-3-15,-7-4 3 0,0 0 3 0,0 4 2 0,0-4 2 16,0 4 3-1,8 0 2-15,-8 0 4 0,0-4 9 0,0 4 3 0,0 0 3 0,0 0 6 0,0 0 6 0,0 0 6 16,0 0 8 0,0 0 4-16,0 4 4 0,0-4-2 0,0 0-9 15,0 0-11-15,0 0-13 0,0 0-14 0,0 0-18 0,0 0-13 16,0 4-12-16,0-4-8 0,0 0 1 0,0 0 9 0,0 4 16 0,0 0 15 0,7 4 9 0,-7-4 6 0,0 4 3 31,7 0-1-31,-7 1-5 0,7-1-12 0,-7 4-18 16,7 0-15-16,-7 0-12 0,8 1-7 0,-1-1-6 0,0 0-3 15,0 4-3-15,-7 1-2 0,8-1 1 0,-1-4 0 0,0 4-2 16,0 1 0-16,1-1 0 0,-1 0 0 0,0-4 1 16,0 5 1-16,1-5-1 0,-1 0 1 0,0 0 1 0,0 1-2 15,0-6 0-15,1 2 0 0,-1-1 1 0,0-4 2 0,-7 0 3 16,7 0 6-16,1 4 4 0,-1-8 5 0,-7 0 5 0,7 0 3 16,8 0 4-16,-8-4-4 0,0-4 0 0,8 4-3 15,-8-4 3-15,7-5 1 0,-7 6 1 0,1-6 0 0,-1-3-2 16,0-1 5-16,0 1 0 0,1-4 2 0,-8-4 0 0,7 3 1 15,-7-3-2-15,0-5 4 0,0 5-1 0,0-9-2 16,0 1-4-16,0-5-5 0,7-4-6 0,-7 1-7 0,0-1-5 16,0 4-5-16,0-7-3 0,7 3 0 0,-7 0 1 0,8 1-3 15,-8-1 2-15,0 4 1 0,7 1-1 0,-7 3-1 0,7 5 1 16,-7-1 0-16,7 5 0 0,-7 4 3 0,8-1-2 16,-8 5 7-16,7 0 0 0,-7 3 4 0,7 1-1 0,0 0 0 15,-7 3-2-15,15 5 1 0,-8-4 1 0,0 4-9 16,8-4-2-16,-1 8-1 0,8-4-1 0,-8 0 0 0,8 4-1 15,0 0-2-15,-1-4 1 0,1 4 2 0,7 0-1 0,-7 0 0 16,-1 0-1-16,1 0 1 0,7 0 0 0,-7 0 1 16,-1-4 0-16,1 4 0 0,0-4 0 0,0 4 2 0,-1-4 2 15,1 4-1-15,-8-5 0 0,1 5-2 0,7-4-1 0,-8 4 2 16,8-3-2-16,-8 3 0 0,8-4-1 0,-8 4-1 16,1 0-2-16,-1-5 2 0,-6 5 1 15,6 0-2-15,-7 0 2 0,1 0-2 0,-1 0-1 0,-7 0 0 0,7 0-4 0,-7 0-5 16,0 0-13-16,0 0-15 0,-7 0-16 0,7 5-18 0,-7-5-40 15,-1 0-82-15,1 4-94 0,-7-4-89 0,6 3-102 16,-6 1-150-16,7-4-108 0,-8 9-55 0,1-1 0 0</inkml:trace>
  <inkml:trace contextRef="#ctx0" brushRef="#br0" timeOffset="86528.28">28033 12265 139 0,'-7'0'393'0,"7"-4"-93"15,0 4-84-15,0 0-54 0,-7 0-28 0,7-5-13 16,0 5 3-16,0 0 7 0,0 0 4 0,0 0 4 0,7 0-1 15,-7-3 12-15,0 3 4 0,7 0 10 0,-7 0 9 0,0-4 5 16,7 4 3-16,-7-5 0 0,8 1-5 0,-8 0-18 16,0 0-16-16,7 4-23 0,-7-4-24 0,0 0-21 15,7 0-18-15,-7 4-14 0,7-4-10 0,1 4-7 0,-8-4-5 16,7 4 0-16,0 0-2 0,0-4-4 0,1 4-2 0,-1 0-2 16,0-5-2-16,0 5 3 0,8 0-1 0,-8 0 0 0,0 0 0 15,8 0-1-15,-8 5 0 0,0-5 0 0,0 4-2 16,1 0-1-16,-1 0-2 0,-7 0 0 0,7 0-2 0,0 0 1 15,1 4 0-15,-8 5 1 0,7-5-1 0,-7 4 2 0,0 0-2 16,7 5 0-16,-7-6 0 0,-7 6 0 0,7-1-3 16,-7 0 2-16,-1 5-2 0,-6-5 0 0,7 4 2 0,-8 1 0 15,1-1-2-15,-8 1 2 0,8-5 1 0,-8 4-3 32,7-3 0-32,-6-1 0 0,6 0 0 0,1-4 0 0,-1 0 0 15,1 1 0-15,-1-1-2 0,8-4 0 0,0-4 2 0,0 4 0 16,-1-4-1-16,1-4 1 0,7 4 1 0,-7 0 3 15,7-4 3-15,0 0 0 0,7 0 1 0,-7 0 0 0,7 4 2 16,8-4-1-16,-8 0 0 0,8 0-2 0,6 0 0 0,-6 0-1 16,6-4 0-16,1 4-1 0,-7 0 0 0,6 0-2 0,1 0-2 15,0 0 2-15,-8 0-1 0,1 0 0 0,6-4-2 16,-6 4 3-16,-1 0-2 0,1-4 1 0,-8 4-5 0,7 0 0 16,-6 0-5-16,-1-4-13 0,0 4-20 0,0 0-47 0,1 0-85 15,-1-4-98-15,0 4-94 0,8-8-129 0,-8 4-182 16,7 0-90-16,1-4-42 0,-8 4 12 0</inkml:trace>
  <inkml:trace contextRef="#ctx0" brushRef="#br0" timeOffset="87319.8">28764 12253 189 0,'0'-9'420'0,"0"5"-101"0,0 0-98 0,0 0-63 0,0 0-34 16,0 0-15-16,0 4-3 0,0-4 3 0,0 4 1 0,0-4-1 16,7 4-4-16,-7 0-3 0,0 0-7 0,0 0-4 15,0 0-5-15,7 0-3 0,-7 0 1 0,8 0 3 16,-8 0 5-16,7 0 7 0,0 0 6 0,0 4 0 0,1-4 0 16,-1 4-3-16,0-4-8 0,0 4-7 0,1-4-8 0,-1 4-12 15,0 0-8-15,0 0-7 0,1 5-2 0,-1-5-3 16,-7 4-6-16,7 0-9 0,-7 0-6 0,0 4-2 0,0 1-1 15,0-2-2-15,0 2-4 0,-7 3 0 0,7 0-3 0,-7 1-1 16,7-1-2-16,-8 0-2 0,1 1-3 0,7 3-4 0,-7-4 1 16,0 0-2-16,7 1 0 0,-8-5 0 0,8 4 0 15,-7-3 0-15,7-6-1 0,-7 2 2 0,7 3 0 0,0-8 0 16,-7 0 1-16,7 0-3 0,0 0 0 0,0 0 2 0,0 1 3 16,0-2 4-16,0-3 4 0,0 0 3 0,0 0 3 15,0-3 3-15,0 3 4 0,0 0 1 0,0-5 0 0,0 1-2 16,0 0-4-16,7-4-2 0,-7 0-3 0,7 0-3 0,-7-5-1 15,7 1-2-15,-7 0-2 0,0 0 2 0,8-5 1 16,-1 5-2-16,0-4 0 0,-7 4-1 0,7-4 1 0,1-1-2 16,-1 5 2-16,-7-4-2 0,7 4-3 0,0-5-1 0,8 5 0 15,-8 0 3-15,0 0-6 0,0 0 1 0,8-1-2 0,-1 1-2 16,-6 0-1-16,6 4 4 0,-7 0 0 0,8-1-4 16,-8 1 4-16,7 4-3 0,-5 0 3 0,-2 0 0 15,0 4 0-15,0 0-2 0,-7-4 1 0,8 4-1 0,-1 4 0 16,-7-4 3-16,7 0-2 0,0 4 1 0,-7 0-1 0,8 4 0 15,-1 1 1-15,-7-2 1 0,7 6-7 0,-7-1 2 0,7 0 4 16,-7 4 0-16,8-3 1 0,-8 3 1 0,7 0-2 16,-7 1 0-16,0-1 5 0,0 4-1 0,7-3-1 0,-7 3-3 15,0 0 0-15,0 0 0 0,7-3-1 0,-7 3 1 0,0-4-1 16,-7 5 1-16,7-5 0 0,0 0-1 0,0 1 1 16,0-1 0-16,-7-4 0 0,7 0-2 0,0 1 1 0,0-5-3 15,-7 0 0-15,7 0-1 0,0-4-2 0,0 0-6 16,0 0-10-16,0 0-14 0,0-4-38 0,0 4-74 0,0-4-83 15,0-4-85-15,7 0-82 0,0-4-104 0,0 0-152 0,0 0-87 16,8-4-19 0</inkml:trace>
  <inkml:trace contextRef="#ctx0" brushRef="#br0" timeOffset="88714.48">29655 12122 30 0,'0'0'99'16,"0"0"-10"-16,0 0-7 0,0 0-10 0,0 0-5 0,0 0-8 16,-7 0-5-16,7 0-7 0,0 0-5 0,0 0-6 15,0 0-6-15,0 0-1 0,0-4-2 0,0 4 0 0,-8 0 0 16,8 0 3-16,0 0-2 0,0 0 4 0,-7-4 2 0,7 4 5 15,0 0 3-15,-7 0 1 0,7 0 5 0,0 0 1 0,0 0 1 16,0 0 1 0,-7 0 2-16,7 0-2 0,0 0 0 0,0 0 2 0,0 0 1 0,0 0-1 0,0 0 2 15,0 0 1-15,0 0 2 0,0 4 1 0,0-4 3 0,0 0 2 16,0 0 5-16,0 0-1 16,0 0 1-16,0 0 2 0,7 0 2 0,-7 0 5 0,0 0 2 0,0 0 2 0,0 0 5 15,7 0 5-15,0 0 6 16,-7-4 3-16,15 4 2 0,-8 0 1 0,8 0-5 0,-8-4-4 15,7 4-5-15,1-4-3 0,-1 4-4 0,8-4-8 0,-8 0-8 0,8 0-8 0,-7 0-7 0,6 0-6 16,-6-1-7-16,-1 1-11 0,1 1-6 0,-8-2-3 16,7 1-4-16,-6 4 0 0,-1-4-2 0,7 0-5 15,-6 4 1-15,-8-4-1 0,7 4-2 0,0 0-2 0,0 0-2 16,-7-4 0-16,0 4 2 0,0 0 0 0,8 0 0 0,-8 4 0 16,-8-4 3-1,8 4 4-15,0 0 0 0,-7 4 1 0,-7 0 1 0,6 1 3 0,-6 3-1 0,-1 0 1 0,1 5-2 16,-1-1-1-16,-6 0 0 0,-1 0-1 0,0 5-3 0,1-1-1 15,-1 0 0 1,0 0-2-16,1 1 0 0,-8-1-1 0,7 1-3 0,0-5 1 0,8 4-1 0,-8-3-1 0,8-5 0 16,-1 0-1-1,1 0 1-15,6 0 0 0,1-3-1 0,0-6-2 0,0 6 5 0,7-9 3 0,-8 4 2 0,8-4 3 0,0 0 3 32,0 0 3-32,8 0 3 0,-1 0 2 0,0-4-2 0,8-5-3 0,-1 2-3 0,1-2-3 0,6-3-2 0,-6 4-4 15,6-4 0 1,-6 0-3-16,7-1 1 0,-1 1 11 0,-6 0-7 0,6-4-1 0,-6 4 0 0,7-1-2 0,-8 1-3 15,1 4 1 1,-1-4 0-16,1 4-13 0,-8 4 7 0,7-5 3 0,-14 5-2 0,7 0 3 0,1 0 0 0,-8 0 1 16,7 4-1-16,-7 4 1 0,0-4 1 0,0 8 0 0,0 0 1 15,0 1-1 1,-7 3 1-16,7 0-1 0,0 4 2 0,-8 0 0 0,8 1-1 0,-7-1-2 0,7 0 0 0,0 5 0 0,-7-5-2 31,7 4 0-31,0-4 1 0,-7 5-3 0,7-5 1 0,0 4 2 0,0-3 1 0,0-1 0 16,0 4 0-16,0-3 1 0,0-1-2 0,0-3 0 0,0-1-2 0,0 4-6 0,0-4-5 15,0 0-11-15,0-4-11 0,0 5-26 0,0-5-51 32,0-4-67-32,0 4-72 0,0-8-62 0,7 0-68 15,-7 0-78-15,0-4-111 0,7-4-115 0,-7 0-23 0,7 4 28 16</inkml:trace>
  <inkml:trace contextRef="#ctx0" brushRef="#br0" timeOffset="89347.23">30234 12077 423 0,'0'-8'501'16,"0"8"-164"-16,0-4-132 0,0 4-75 0,7 0-35 0,-7 4-10 0,7 4 0 15,-7 1 3-15,7 3 3 0,1 0 5 0,-1 5 1 16,0-1-4-16,0 4-5 0,1 0-10 0,-1 0-7 0,0 5-6 15,-7 0-8-15,7-1-7 0,1 1-9 0,-8-5-4 16,7 4-6-16,-7 1-5 0,0-1-4 0,7 0-7 0,-7 1-4 16,0-5-5-16,0-3-4 0,0 3 0 0,0-4-2 0,0-4 0 15,0 0 3-15,0-3 7 0,-7-1 13 0,7-4 14 16,0 4 21-16,0-8 22 0,0 4 19 0,-7 0 13 0,7-4 5 16,-8 0 0-16,1 0-6 0,7 0-10 0,-7-4-15 0,0 4-18 15,-1-4-15-15,1 0-11 0,0 4-6 0,0-4-7 16,-1-4-4-16,1 8-6 0,0-4-5 0,0 4-2 0,-1-4-3 15,-6 4-3-15,0 4-2 0,6-4-2 0,-6 4 1 0,-1 0 0 16,1 4-1-16,-1-4 2 0,1 4 0 0,7 4 2 16,-8-3 1-16,8 2 0 0,0 2 0 0,-8-1-2 0,8 0 0 15,7-3-1-15,-7 3 0 0,0 0-3 0,7-4-1 16,0 4 0-16,0-3-1 0,7-2 2 0,-7 2-1 0,7-5 0 16,0 4 0-16,1-4 0 0,6-4 0 0,-7 4 0 0,8-4 0 15,-1-4-9-15,1 4 4 0,-1-4 2 0,1 0 1 0,-1-4 0 16,1-1 2-16,-1 5-1 0,0-8 1 0,1 4 8 15,-1-4-5-15,-6 4-2 0,6-4-1 0,-7 3 0 0,1-3-1 16,6 4 2-16,-14 0-1 0,7 0 0 0,1 0 0 0,-8 0 0 16,7 3 1-16,-7 1-1 0,0 1 0 0,7 3-2 15,-7-5 1-15,0 5 1 0,0 0 0 0,0 0-1 0,0 0-2 16,0 0-1-16,0 5 4 0,0-2-1 0,0 6 1 16,0-1-1-16,0 4-1 0,7-4 0 0,-7 0 3 0,0 4-1 15,0 1-1-15,7-5 1 0,-7 4-1 0,0-4 1 0,8 4 2 16,-8 0-1-16,7 1-1 0,-7-5 1 0,7 4-3 15,0-4 0-15,1 4-1 0,-1-4-9 0,0 1-10 0,0-6-15 16,8 6-28-16,-8-1-43 0,0-4-55 0,1 0-54 0,6 0-49 16,-7-4-42-16,8 0-39 0,-1-4-36 0,-7 0-33 15,15 0-56-15,-15-4-76 0,8-1-22 0</inkml:trace>
  <inkml:trace contextRef="#ctx0" brushRef="#br0" timeOffset="89679.98">30747 11988 514 0,'8'-8'466'0,"-1"3"-151"15,0 2-116-15,8 3-64 0,-8 0-35 0,0 0-14 0,7 0-5 16,-6 3-4-16,-1 2-9 0,0 3-11 0,-7 0-11 0,0 0-7 15,7 4-5-15,-7 0-4 0,-7 1-4 0,7-1 6 16,0 4 14-16,-7 1 16 0,0-5 18 0,-1 0 18 16,1 0 21-16,0 0 22 0,0 1 20 0,0-1 12 0,7-4-2 15,-8 0-8-15,8-4-12 0,-7 0-12 0,7 0-14 0,0-4-17 16,0 0-19-16,0 0-13 0,7 0-10 0,-7 0-6 0,8-4-11 16,-1 4-4-16,0 0-6 0,7 0-9 0,8 0-8 15,0-4-5-15,0 4-6 0,-1 0-5 0,1-4-1 0,0 4-10 16,7 0-16-16,-8 0-22 0,8 0-62 0,-7-4-106 0,7 4-110 15,-7-4-128-15,7 0-202 0,-8-4-105 0,1 3-56 16,0 2-20-16</inkml:trace>
  <inkml:trace contextRef="#ctx0" brushRef="#br0" timeOffset="99492.78">31543 12000 132 0,'0'-4'146'0,"0"4"-39"0,0 0-35 16,-7-4-25-16,7 4-17 0,0 0-12 0,-7 0-10 0,7 0-4 16,-7-4-2-16,-1 4 1 0,1 0 6 0,0 0 3 0,7 0 4 15,-7 0 2-15,-1 0 4 0,8 0 5 0,0 0 4 16,-7 0 1-16,7 0 1 0,0 0 2 0,0 0 2 15,0 0 4-15,0 0 1 0,0-4 3 0,0 4 1 0,0 0 1 16,0-4-1-16,0 4-2 0,0 0-4 0,7 0-2 0,-7-5-5 16,0 5-1-16,8-3-1 0,-8 3 1 0,0-4 3 0,0 4 4 15,0 0 4-15,0-4 5 0,0 4 6 0,0 0 6 16,0 0 5-16,0 0 5 0,0 0 4 0,0 0 3 0,0 0 3 16,0 0 6-16,0 0 2 0,0 0 0 0,0 0-3 0,0 0 1 15,0 0-3-15,0 0-2 0,0 0-2 0,0 0-5 16,7 0-5-16,-7 0-4 0,0 0 0 0,0 0-7 0,0 4-6 15,0-4-5-15,0 0 0 0,0 0 0 0,0 4 8 0,0-1 11 16,0 2 7-16,-7 3 9 0,7-4 8 0,0 8 2 16,0 0-2-16,0 0-5 0,0 5-13 0,7-5-13 0,-7 8-14 15,0-3-8-15,7 3-9 0,-7 0-4 0,0 5-4 16,0-1-1-16,7 1-1 0,-7-1-2 0,0 5-2 0,8-5-4 16,-8 4-2-16,7-3-2 0,-7 3-1 0,0-3-1 0,7 3 0 15,-7-3-1-15,7-1 2 0,0-4-2 0,1 1 1 16,-8 4-1-16,7-9 0 0,-7 4 0 0,0-3-3 0,7-1 2 15,-7 0-1-15,7-4 1 0,-7 4 1 0,8-3 3 0,-1 3-3 16,0-4 0-16,-7 0 2 0,7 0-2 0,1-3 2 0,-1-1-2 16,-7 0-1-16,7 0 2 0,0-4 3 0,-7 0 0 15,8 0 4-15,-8 1 6 0,7-2 2 0,0-3 5 16,0 0 4-16,0-8 3 0,1 4 1 0,6-8 5 0,1 0-1 16,-1-5 1-16,1-3-4 0,6-4-4 0,-6-5-3 0,6 0-3 15,1 1-6-15,0-4-4 0,0-5-3 0,7 0-5 0,-8-4 0 16,8 1-4-16,-7-5-1 0,7 1 0 0,-8-1 0 15,1-4 0-15,7 4-1 0,-14-4 0 0,6 5-1 0,-6 3 3 16,-1 0-1-16,1 4-2 0,-8 4 1 0,0 5 0 0,0 0 0 16,1 3-1-16,-1 9-2 0,-7 0-8 0,7 3-8 15,-7 6-13-15,7-6-20 0,-7 9-33 0,0 0-76 0,0 0-88 16,0 0-77-16,8 4-75 0,-8 0-98 0,7 4-172 0,-7 0-78 16,0 0-25-16</inkml:trace>
  <inkml:trace contextRef="#ctx0" brushRef="#br0" timeOffset="100308.2">32158 12802 96 0,'0'-4'156'15,"0"4"-37"-15,0 0-20 0,7 0-14 0,-7-4-10 16,0 4-4-16,8-4-2 0,-8 4 3 0,0-5 2 0,7 2 4 16,-7 3 0-16,0 0 3 0,7 0 1 0,-7-4-1 0,0 4 2 15,0-5-5-15,0 5-3 0,0-4-6 0,-7 4-4 16,7-4-8-16,0 4-3 0,0 0-3 0,-7 0-1 15,7-3 5-15,-8 3 5 0,1 0 6 0,7-5 10 0,-7 5 9 16,0 0 7-16,-8 5 7 0,8-5 4 0,0 3 2 0,0 1 4 16,-1 0 2-16,1 1-2 0,0-1-2 0,-8 4-4 0,8 0-5 15,0 4-7-15,0-4-8 0,-1 5-13 0,1-1-13 16,0 0-14-16,0 0-9 0,-1 0-9 0,1 0-5 0,0 5-5 16,0-5-4-16,7 0-2 0,-7 0-2 0,7 1-1 0,0-5-1 15,0 4-1-15,0 0-1 0,0-4-2 0,7 1 0 16,0-1-1-16,-7 0 0 0,7-4 1 0,0 4-1 0,1-4-1 15,6 0-1-15,1 0 2 0,-1-4 0 0,1 0 1 0,-1-4 3 16,1 4-1-16,-1-8 2 0,0 0 0 0,1 0 1 16,-1 0 2-16,1-5 3 0,-8 5 3 0,8-8 1 0,-8 4 0 15,0-1 3-15,0-3 0 0,1 0 2 0,-1 4-1 0,0-4-1 16,-7-1-4-16,7 1-2 0,-7 4 1 0,7-5-1 16,-7 5-3-16,0 0-2 0,8 0-1 0,-8 4 0 0,0-1 0 15,0 5 0-15,0-3-1 0,0 2-1 0,0 1 1 16,0 4-1-16,0 0-1 0,-8 0-1 0,8 0-1 0,0 4 0 15,0 1-2-15,0 2 1 0,-7-3-1 0,7 5-1 0,0-1 2 16,0 0-1-16,0 0 1 0,0 0 0 0,0 0 2 16,0 1-1-16,7-2 0 0,-7 2 2 0,0-1-3 0,8 0 0 15,-8 4 0-15,7-3 0 0,-7-2 0 0,7 6-7 0,0-5 3 16,-7 0 2-16,8 4 2 0,-1-3-2 0,-7-2 3 0,7 2-1 16,0-1-1-16,-7 0 5 0,8 4-3 0,-8-8-3 15,7 4-5-15,0 1-6 0,0-5-14 0,1 4-20 0,-8-4-38 16,7 0-49-16,0 4-55 0,-7-4-47 0,7 0-42 0,8-4-42 15,-8 4-44-15,0-4-48 0,-7-4-78 0,7 4-74 16,-7-4-13-16</inkml:trace>
  <inkml:trace contextRef="#ctx0" brushRef="#br0" timeOffset="100649.86">32354 12851 134 0,'7'0'419'0,"-7"-4"-117"0,0 4-107 15,7 0-69-15,-7 0-40 0,0 0-19 0,7 4-9 0,-7 0-4 16,7 0-2-16,1 4 1 0,-1 0-5 0,-7 1-5 16,7-2-3-16,0 6-2 0,1-1 2 0,-1 0 3 15,0-3 0-15,0 2 4 0,1 2 3 0,-1-1 2 0,0-4 2 16,0 0 2-16,-7 0-1 0,8 1-1 0,-1-1 8 0,0-4 14 16,-7 0 22-16,7 0 27 0,0 0 28 0,1-4 19 0,-1 4 10 15,0-8 3-15,0 4-3 0,8-4-17 0,-8 0-24 16,0 0-29-16,8 0-27 0,-8-4-20 0,0-1-10 0,8 1-11 15,-8 0-4-15,0 0-5 0,0-4-1 0,1 4-6 0,-1-4-5 16,-7-1-5-16,7 1-5 0,0 0-2 0,-7-1-1 16,8 1-3-16,-8 0-2 0,0 4-2 0,7-4-1 0,-7 3-2 15,0 2 0-15,0-2 0 0,0 5-2 0,0 0-3 0,0 0-2 16,0 0-7-16,0 0-14 0,0 4-25 0,0 0-48 0,0-4-68 16,0 4-69-16,0 0-63 0,0 0-62 0,0-4-84 15,7 4-137-15,-7 0-93 0,7 4-23 0</inkml:trace>
  <inkml:trace contextRef="#ctx0" brushRef="#br0" timeOffset="101237.6">32809 12818 88 0,'0'-8'491'0,"-7"8"-117"0,7-8-133 0,-7 8-86 16,7-4-46-16,0 4-25 0,-7 0-13 0,7 0-6 0,0 0-10 16,0 0-12-16,0 4-13 0,-8 0-9 0,8 0-8 0,0 4-2 15,-7 0 1-15,7 1 1 0,0 3 3 0,-7 0 4 16,7-4 5-16,0 4 6 0,0 0 6 0,0 1 2 0,0-1 1 16,0 0 1-16,0 1 4 0,7-6 7 0,-7 6 4 0,7-5 6 15,-7-4 9-15,8 4 15 0,-1 0 18 0,-7-4 19 16,14 0 15-16,-6-4 4 0,-1 0 3 0,7 0-6 0,1 0-8 15,-1-4-15-15,1 0-18 0,-1 0-20 0,-7 0-13 0,8-4-12 16,-1 0-9-16,-6 0-8 0,-1-1-5 0,0 2-3 16,0-2-2-16,1-3-2 0,-8 4 4 0,7 0-5 0,-7 0-2 15,0 0-2-15,0-1-3 0,0 1 0 0,0 0-1 0,-7 4-2 16,7-4-8-16,0 4 2 0,0 4-2 0,-8-4 2 0,8 4-2 16,0-5-2-16,0 5-3 0,-7 5-1 0,7-1-1 15,0 0 0-15,0 4 2 0,0 0-1 0,0 4 1 0,0 0 4 16,0 5-1-16,0-1 2 0,0 1-4 0,7 3 1 0,-7 0-1 15,8 0 2-15,-8 1-3 0,7-1 0 0,-7 1 0 16,7 3 0-16,0-4 1 0,-7 1-1 0,0 3 2 0,7-4-2 16,-7 1 1-16,0-1 2 0,0 1-2 0,0-5 1 0,0 4-1 15,0-4-1-15,-7-4 0 0,0 5-1 0,0-5 1 0,7 0 0 16,-15-4 3-16,8 1 4 0,0-5 1 0,-8 3 4 16,8-7 1-16,-7 5 1 0,6-5 2 0,1 0 0 0,-7 0 2 15,14 0-2-15,-8-5-2 0,1 2-3 0,0-1-1 16,0 0 1-16,7-1-2 0,-7-2-2 0,7-2-2 0,-8 1-3 15,8 0-11-15,0 0-2 0,0 0 5 0,0 0 4 0,0-1-1 16,8 5 2-16,-8-4-1 0,7 0 0 0,0 0 4 16,0 4-3-16,8-5-20 0,-8 2-32 0,7-2-63 0,8-3-87 15,-7 4-82-15,-1 0-83 0,8-4-95 0,-1 4-146 0,-6-4-100 16,7 3-44-16,-8 1 20 0</inkml:trace>
  <inkml:trace contextRef="#ctx0" brushRef="#br0" timeOffset="101381.19">33214 13022 7 0,'-7'-4'590'0,"7"4"-16"0,0-4-183 0,0 4-159 16,0-4-105-16,0 4-68 0,0 0-51 0,0-4-43 16,7 4-48-16,1 0-65 0,-1-5-107 0,0 1-162 0,0 0-89 15</inkml:trace>
  <inkml:trace contextRef="#ctx0" brushRef="#br0" timeOffset="102472.76">31370 11573 18 0,'0'0'33'0,"0"0"-10"16,0 0-4-16,0-5 0 0,-8 5 0 0,8 0 1 0,0 0 4 16,-7 0 4-16,0 0 6 0,0-3-1 0,-1 3 0 15,1 0-1-15,0 0-2 0,0 3 0 0,-1-3-3 0,1 0-3 16,0 0-5-16,0 0-2 0,7 0-2 0,0 0-2 0,-7 0 1 15,7 0 2-15,0 0 6 0,0 0 4 0,-8 0 7 16,8 0 4-16,0 0 5 0,0 0 4 0,0 0 1 0,0 0 0 16,0 0-2-16,0 0-1 0,0 0-6 0,0 0-1 15,0 0-4-15,0 0-3 0,0 0-5 0,0 0-2 0,0 0-5 16,0 0-5-16,0 0-3 0,0 0-4 0,8 0-6 0,-8 0 0 16,7 0 2-16,0 0 0 0,0 0 1 0,8 0 4 15,-8 0 1-15,15 0 3 0,-8 0 4 0,8 0 1 0,0 0 2 16,-1 0 2-16,8-3 1 0,0 3 0 0,0-4 3 0,7 4 2 15,0-5 3-15,8 1 2 0,-8 4 1 0,7-4 4 16,8 0 5-16,-8 4 6 0,15-4 5 0,-7 4 4 0,0 0 1 16,6 0-2-16,1-4 1 0,-7 4-1 0,7 0-5 0,-7 0-6 15,-1 0-5-15,-6 0-3 0,-1-4 4 0,0 4 4 16,-6-4 5-16,-1 4 4 0,-7-4 9 0,0 4 9 0,-8-4 8 16,1 4 9-16,-7-5 8 0,-8 5 12 0,0-3 7 15,7-1 5-15,-14 4 4 0,8 0-4 0,-1-5-8 0,-7 5-9 16,0 0-15-16,0 0-19 0,0 0-16 0,0 0-16 0,0 0-14 15,0 0-10-15,0 0-6 0,0 0-1 0,0 0-6 16,0 0 2-16,0 5-4 0,-7-5-10 0,-1 0-27 0,8 4-53 16,-14-4-68-16,7 3-72 0,0-3-96 0,-8 0-169 0,1 0-130 15,-8 0-75-15,-7 0-24 0</inkml:trace>
  <inkml:trace contextRef="#ctx0" brushRef="#br0" timeOffset="109769.78">27758 14145 189 0,'0'0'367'16,"-7"0"-113"-16,7 0-81 0,0 0-43 0,-7 0-23 0,7 0-11 0,0-4-4 16,0 4-4-16,0 0-7 0,-7 0-6 0,7-4-3 0,0 4-4 15,0 0-5-15,0 0-1 0,0-4 0 0,0 4 0 0,0 0-1 16,0 0-2-16,0 0-4 0,0 0-2 0,0 0 0 15,0 0 0-15,0 0 0 0,0 0 1 0,0 0 5 0,0 0 3 16,0 0 9-16,0 0 10 0,0 0 10 16,0 0 11-16,0 4 16 0,0-4 17 0,7 0 9 0,0 0 1 15,0 4-1-15,1-4-12 0,6 0-13 0,8 4-12 0,-8-4-22 16,8 4-22-16,7-4-17 0,-7 0-11 0,14 5-12 0,-7-5-4 16,14 4-3-16,0-4-3 0,1 0 1 0,7 0-2 0,6-4-1 15,9 4 1-15,-1-5 0 0,0 5-11 0,7-4 5 0,0 4 2 16,1 0-1-16,-1-4-1 0,1 4-3 0,-8 4-3 15,0-4 0-15,-15 0 10 0,1 4-5 0,-8-4-7 0,2 0 2 16,-16 5-1-16,0-5 4 0,-8 0 0 0,-6 4-1 0,-1-4 1 16,-6 0 3-16,6 0 3 0,-7 0 6 0,-7 0 6 15,8 0 0-15,-8 0 4 0,0-4 2 0,0 4-1 0,0-5-4 16,0 5-2-16,0-4-10 0,0 4-13 0,-8 0-20 0,8-4-32 16,0 4-81-16,0 0-106 0,0-4-116 0,8 4-156 0,-8-4-173 15,7 0-100-15,0 4-43 0,8-8-4 0</inkml:trace>
  <inkml:trace contextRef="#ctx0" brushRef="#br0" timeOffset="110229.25">30017 13897 312 0,'0'0'417'0,"-8"0"-111"0,8 0-75 15,0-4-27-15,0 4-2 0,0-4 10 0,-7 4 13 0,7-4 16 16,0 4 10-16,0-5 0 0,0 5-11 0,-7 0-21 15,7 0-28-15,0 0-26 0,0 0-28 0,0 0-30 0,0 0-29 16,0 0-25-16,0 5-14 0,0-5-11 0,0 8-4 16,0-4-1-16,0 8 1 0,0 0 3 0,0 0 2 0,7 9 3 15,-7-5-2-15,0 5-2 0,0 3-6 0,7-4-1 0,-7 5-2 16,8 3-4-16,-8-3-3 0,0-1-2 0,7 5-1 16,0-5-3-16,-7-4 2 0,7 5-3 0,-7-1 1 0,8-3-2 15,-8-1-2-15,7 0-1 0,-7-4 1 0,7 1 1 0,-7-5-2 16,0 0-1-16,7 0 0 15,-7-3-3-15,0-1 5 0,0-4 0 0,0 0 0 0,0 0 2 0,0 0-2 16,0 0 3-16,0-4 0 0,0 0 1 0,0 0-5 0,0 0-9 0,0 0-18 16,0-4-50-16,0 0-98 0,0-4-102 15,0-4-107-15,0 0-136 0,0-5-175 0,0-3-80 0,0 4-38 0</inkml:trace>
  <inkml:trace contextRef="#ctx0" brushRef="#br0" timeOffset="110964.05">30263 13681 410 0,'0'-4'319'0,"0"-4"-110"15,0 4-70-15,-8 0-39 0,8-4-17 0,0 8-11 0,0-5-8 16,0 2-6-16,0-1-7 0,0-1-10 0,0 5-3 0,0-4 1 16,0 4 4-16,0-4 8 0,0 4 12 0,0-4 12 15,-7 4 9-15,7-4 9 0,-7 4 7 0,0-4 6 16,-8 4 4-16,8-4 4 0,-7 4 3 0,6-4 3 0,-6 4 2 16,-1 0 4-16,1-4 3 0,-1 4 2 0,1 0-1 0,-1 0-5 15,1 0-10-15,0 0-10 0,-1 0-10 0,1 4-15 16,-1-4-13-16,1 4-14 0,-1 0-13 0,1 0-12 0,-1-4-6 15,1 4-7-15,-1 4-1 0,1 1 0 0,-1-2 0 0,1 2 1 16,-1 3 1-16,-6 0-1 0,6 1 1 0,-6 3-1 0,-1 0 4 16,7 4 1-16,1 1 0 0,-8 3-3 0,8 1 2 15,-8 3 0-15,8 1 0 0,-1-1 1 0,1 4-6 16,-1 1 1-16,1 0-1 0,-1 0-1 0,1 3 0 0,-1 1-4 16,8-5 6-16,-7 5-14 0,6-4 2 0,1-1-1 0,0 0 2 15,7 1 0-15,-7-4 1 0,7-1-1 0,0 4-7 0,0-7 15 16,7 3-4-16,-7 1-1 0,7 0-2 0,8-5-1 15,-8 0 0-15,7 1-3 0,1-1 0 0,6-4-2 0,1 5 0 16,0-4 1-16,0-1 0 0,-1 4-1 0,1-8 2 0,0 5 0 16,-1-5 0-16,1-4 4 0,7 5-1 0,-7-5 0 15,7-4 1-15,-8 4-1 0,8-8 0 0,0 4 0 0,0-3 1 16,7-2-2-16,-7-3 0 0,7 0-1 0,1 0-2 0,-1-3 0 16,0-2-1-16,0 1 1 0,0-4-1 0,1 4 1 0,-1-4 0 15,0 0 0-15,0-4 0 0,-7-1 2 0,0-3 1 16,7 0 0-16,-7-5 3 0,0 1-3 0,-7-4 1 0,7-1 2 15,-8 1 3-15,-6-9-1 0,7 0 2 0,-8 1 1 0,8-5 2 16,-8 1 2-16,-7-1 5 0,1 0 0 0,-1 1-2 16,0-1 2-16,-7 1-1 0,0-1 0 0,0 1 1 0,0-1 2 15,-7 4-1-15,0 1-1 0,-8-1 1 0,8 0-1 0,-8 5 0 16,1-1-2-16,0 1-4 0,-1 0-6 0,1 3-1 0,-1 1-3 16,1-1-3-16,-8 5-3 0,7-1-1 0,1 5 1 15,0 0-1-15,-1 0 0 0,1-1 1 0,-1 5 0 0,8 4-2 16,-8 0 0-16,8 0 2 0,-7-1-3 0,6 6-4 0,-6-1-7 15,0-1-9-15,6 5-11 0,-6-4-10 0,-1 4-13 16,8 0-18-16,0 4-29 0,0-4-63 0,-1 5-78 0,1-1-68 16,0-1-70-16,7 1-87 0,7-4-151 0,0 5-87 15,1-1-48-15,-1 0 24 16</inkml:trace>
  <inkml:trace contextRef="#ctx0" brushRef="#br0" timeOffset="111196.88">31124 13950 416 0,'0'4'522'0,"0"-4"-171"16,0 0-134-16,0 0-78 0,0 0-48 0,-8 4-23 0,8 0-14 15,0-4-6 1,0 4-4-16,-7 0-11 0,7 0-20 0,-7 1-27 0,0-2-32 0,7 1-44 0,-8-4-62 0,8 0-93 16,-7 5-166-16,7-5-89 0</inkml:trace>
  <inkml:trace contextRef="#ctx0" brushRef="#br0" timeOffset="116583.76">20464 14898 98 0,'-7'-12'510'0,"0"0"-115"0,0 4-126 15,0-5-78-15,7 5-37 0,-8 0-16 16,1 0-5-16,0 0 0 0,7 0 0 0,-7 4 0 0,7 0-4 0,0 0-11 0,-8 4-13 16,8-5-15-16,8 5-17 0,-8 0-13 0,0 5-10 15,7-5-1-15,0 8 8 0,0 0 16 0,8 4 25 0,-8 4 17 16,0 5 12-16,8 3 9 0,-8 4 0 0,7 1-10 16,-6 0-15-16,6 3-19 15,-7 5-26-15,8-1-18 0,-8 5-12 0,0 4-10 0,1-4-6 0,-1 0-4 0,7 3-7 16,-7-3-3-16,1 0-1 0,6-5-1 0,-7 1-2 0,8-5 1 15,-8-3-1-15,0-1 0 0,8-3 1 0,-8-5 1 0,0-3-2 16,1-5 2-16,-1 0 3 0,-7-4 5 0,7-4 7 0,-7 0 9 16,7 0 19-16,-7-8 2 0,7 0 4 0,8-4 3 15,-8-8 2-15,8-1 2 0,-1-7 2 0,1-5-3 0,-1 1-6 16,1-5-4-16,6-3-3 0,-6-5-7 0,-1 0-4 0,1-3-6 16,-1 3-9-16,1-4-7 0,-1-4-12 0,1 5-10 15,-1-1 6-15,0-4 2 0,-6 8 2 0,6 1-1 0,-7 3-1 16,1 4 1-16,-1 5-2 0,0 4 12 0,0 3-7 0,-7 5-6 15,8 4-17-15,-8-1-22 0,0 5-29 0,0 0-43 16,0 4-100-16,0 0-107 0,7 4-109 0,-7 4-146 0,7 0-154 16,-7 4-85-16,7 0-29 0,1 8 13 0</inkml:trace>
  <inkml:trace contextRef="#ctx0" brushRef="#br0" timeOffset="117170.7">21311 15566 134 0,'-7'-8'480'0,"0"3"-117"0,-1 2-114 0,-6-1-65 0,7-1-33 15,-1 1-11-15,-6 4 3 0,-1-4 3 0,8 4 6 0,-7 4 3 16,-1-4 0-16,1 4-1 0,7 1-3 0,-15-1-1 16,7 4-4-16,1 0-2 0,-1 4-6 0,-6 0-8 0,6 1-11 15,-6-1-14-15,6 4-15 0,8-4-19 0,-8 4-14 0,8 1-17 31,0-1-14-31,0-4-13 0,7 5-4 0,0-5-4 16,0 4 0-16,7-4 0 0,0 1-3 0,0-5 3 0,1 0 1 16,6 0 2-16,1-4-1 0,6 0 0 0,-6-4 0 15,6-4 1-15,1 0 2 0,0 0 0 0,0-5-2 0,-1 2 3 16,-6-6 0-16,6 1 3 0,-6 0 4 0,-1 0 2 0,1-5 4 16,-8 5-1-16,0-4 3 0,1 4 0 0,-1-4 2 15,-7 3-4-15,7 5 0 0,-7-4-2 0,0 4-1 0,0-1-1 16,0 2-2-16,0 2-1 0,-7 1-4 0,7 0-9 0,0 0 3 15,0 0-2-15,0 4-3 0,0 0 0 0,0 0-3 0,0 0-2 16,7 4-2-16,-7-4 6 0,0 4-2 0,0 4 0 16,0-3-2-16,0 2 1 0,7 6 1 0,-7-5 1 0,7 4 1 15,-7 1 1-15,8-2-9 0,-8 2 4 0,7-1 1 0,0-4 0 16,-7 5 1-16,7-1 1 0,1 0 0 0,-1-4 0 16,0 4 6-16,8-4-3 0,-8 5-4 0,0-5-3 0,0 0-8 15,1 0-11-15,6 0-17 0,-7-4-36 0,-7 0-56 0,7 0-67 16,1 0-57-16,-8 0-48 0,7-4-39 0,0 0-33 0,0-4-30 15,1 0-8-15,-8-8 7 0,7 4 8 0,0 0-2 16,-7-4-18-16</inkml:trace>
  <inkml:trace contextRef="#ctx0" brushRef="#br0" timeOffset="117471.78">21557 15611 189 0,'7'-8'357'0,"-7"-1"-74"0,0 5-73 0,0 0-52 16,7 0-34-16,-7 4-24 0,0 0-14 0,0 0-8 15,0 0-7-15,0 0-3 0,0 4-2 0,0 4-4 0,0 1-2 16,0-1 3-16,8 0 5 0,-8 4 3 0,0-4 1 0,0 5 0 15,7-2-3-15,-7 2 0 0,7-5 2 0,0 4 2 16,1 1-2-16,-1-6 2 0,0 2 5 0,0-1 8 0,1 0 13 16,-1-4 13-16,0 4 13 0,0-4 6 0,8-4 6 0,-8 0 1 15,0 0-4-15,0 0-11 0,1 0-14 0,-1-4-15 0,7 0-19 16,-6 0-13-16,-1-4-8 0,0 0-4 0,0 0-8 16,1-4-1-16,-8-1-3 0,7 1 0 0,-7-4-2 0,7 4-3 15,-7-1-5-15,0-3-5 0,0 4-3 0,0-4-4 0,0 3-3 16,0 1-2-16,0 0-1 0,0 3-3 0,0 2-2 15,0 2-2-15,0 1-3 0,0 0-1 0,0 0-5 0,0 4-11 16,0-4-11-16,0 4-16 0,0 0-21 0,0 4-53 16,0-4-70-16,0 8-75 0,0-4-68 0,0 5-63 0,7-6-69 15,-7 6-98-15,7-5-124 0,-7 4-23 0,8 0 26 0</inkml:trace>
  <inkml:trace contextRef="#ctx0" brushRef="#br0" timeOffset="117995.31">22056 15533 11 0,'-7'-4'528'0,"-8"0"-90"0,8 0-133 0,0 4-89 0,-7 0-50 16,6 0-27-16,-6 4-13 0,-1 0-1 0,8 0-1 16,-7 4-5-16,-1 4-8 0,1 1-13 0,6-1-14 0,-6 0-11 15,7 4-8-15,-8 1-9 0,8-5-6 0,7 5-6 0,-7-1-2 16,7-4 1-16,-7 4 0 0,7-3-2 0,7-1-1 15,0 0-4-15,-7 0-1 0,7 0 1 0,1-4 5 0,-1 1 5 16,7-5 6-16,-7-4 10 0,8 0 11 0,-1 0 9 0,1 0 5 16,-1-9-2-16,-6 5-4 0,6-4-3 0,1-4-7 0,-1 4-10 15,-7-4-10-15,0-1-9 0,1 1-5 0,-1 0-4 16,0-4-5-16,-7 3-4 0,0 1-2 0,7 0-1 0,-7 0-1 16,0 0-5-16,0 0-1 0,0 3-1 0,0 1-2 0,0 4-1 15,0 0-5-15,8 0-2 0,-8 4-2 0,0-4-2 16,0 4-2-16,0 4-2 0,0 0 2 0,7 4 0 15,-7 4 1-15,7 5 0 0,-7-1 1 0,7 0 1 0,-7 4 2 16,8 5-1-16,-1-1 0 0,0 1 0 0,0 3 1 0,1 1-3 16,6-1-1-16,-7 1 2 0,0 4 0 0,1-1 1 0,-1 1 0 15,0-5 0-15,0 5 0 0,-7-5 2 0,8 0 2 16,-8 1-1-16,0-5-1 0,-8 1 4 0,1-5 3 0,0-3 5 16,0-5 7-16,-1 0 7 0,-6 0 2 0,0-8 5 0,-8 4 6 15,7-8-1-15,-6 5 0 0,6-5-8 0,-7-5-1 16,8 1-1-16,-8 0-3 0,8-4-1 0,-1 0-5 0,1 0 0 15,-1-4-6-15,1-1 3 0,7 1-7 0,-1-4-5 16,8 0-3-16,0 0-6 0,0-1-3 0,0 1-8 0,8-4-1 16,-1 3-7-16,0 1-12 0,8 0-12 0,-1-1-18 0,1-3-36 15,-1 4-82-15,8-1-93 0,-8-3-89 0,15 0-111 32,-7 4-180-32,7-5-89 0,0 1-54 0,0-1 7 0</inkml:trace>
  <inkml:trace contextRef="#ctx0" brushRef="#br0" timeOffset="118996.29">22859 15081 90 0,'0'0'254'15,"0"0"-71"-15,0 0-50 0,0 0-32 0,0-4-19 16,0 4-9-16,0 0-8 0,0 0-4 0,0 0-5 0,0 0-6 15,0 0-5-15,0 0-6 16,0 0-4-16,-7 0-6 0,7 0-2 0,0 0-3 0,0 0-3 0,0 0-3 0,0 0 0 0,0 0-2 16,0 0 1-16,0 0-1 0,0 0 0 0,0 0-4 15,0 0 3-15,0 0 3 0,0 4 2 0,-7-4 1 0,7 0-1 16,0 0 1-16,0 0-2 0,0 0 4 0,0 0-2 0,0 0 0 16,0 0 0-1,0 0 0-15,0 0 3 0,0 0 1 0,0 0-1 0,0 0-1 0,0 0-2 0,0 0-2 0,0 0-5 16,0 5-2-1,0-5-4-15,0 0-3 0,0 0-1 0,0 0-1 16,0 0-3-16,0 0 1 0,0 0 1 0,0 0-1 0,0 0 0 0,0 0 0 0,0 0 1 0,0 0 1 0,0 4 1 16,0-4 2-16,7 4 9 0,-7-4 11 0,7 4 10 0,-7-4 10 15,7 4 10-15,8 0 9 0,-8-4 4 0,8 4 2 0,-1-4-6 16,1 0-6-16,6 4-8 0,1-4-9 0,0 0-8 31,-8 0-6-31,8-4-1 0,0 4 0 0,-1 0 3 0,1 0 7 0,0 0 11 0,-1-4 11 0,1 4 14 0,-7 0 6 16,-1 0 5-1,1 0 1-15,-1-4 4 0,0 4-5 0,-6 0-5 0,-1-4-3 0,-7 4-6 0,7 0 0 0,-7 0-4 16,7 0-2 0,-7 0-10-16,0 0-4 0,0 0-8 0,0 0-10 15,0 0-13-15,0 0-12 0,0 0-25 0,0 0-43 0,-7 0-65 16,7 0-65-16,-7 0-60 0,0 4-58 0,-1-4-65 0,1 4-86 16,-7-4-116-16,-1 4-61 0,1 0 4 0</inkml:trace>
  <inkml:trace contextRef="#ctx0" brushRef="#br0" timeOffset="119219.2">22845 15293 5 0,'0'0'504'0,"7"-4"-100"0,-7 4-114 0,7 0-84 0,-7 0-54 16,7 0-27-16,8 0-12 0,-15 0-28 0,7 0-16 15,8 0 1-15,-8 0 9 0,0 0 5 0,8 0 4 0,-1 0-3 16,1 0-5-16,-1 0-1 0,0 0 2 0,1 0 0 0,-1 0-4 15,1-4-3-15,-1 4-3 0,1 0-5 0,-1 0-9 16,1-4-9-16,-8 4-12 0,7 0-14 0,-6 0-18 0,-1 0-34 16,0 0-45-16,0 0-52 0,-7 0-59 0,8-4-76 0,-1 0-111 15,-7 4-166-15,7-4-86 0,0 0-20 0</inkml:trace>
  <inkml:trace contextRef="#ctx0" brushRef="#br0" timeOffset="120187.17">23576 15810 311 0,'0'0'391'0,"0"-4"-122"16,0 4-90-16,0-4-53 0,7 4-26 0,-7-4-9 0,0 4-4 16,0 0-1-16,0 0 1 0,7 4 5 0,-7 0 0 0,7 0 1 15,0 4 10-15,1 0 14 0,-1 4 21 0,0-3 27 16,0 7 19-16,8-4 24 0,-8 9 9 0,8-5-4 0,-8 9-13 16,0-5-21-16,8 8-28 0,-1-3-33 0,0 7-28 0,-6-3-38 15,6 3-17-15,8-3-9 0,-8 3-4 0,1-3 2 16,-1-1 0-16,8 5-4 0,-8-5-3 0,8 1 2 0,0-5-3 15,0 5 0-15,-1-5-2 0,1-3-2 0,-8-1 0 0,8-4 0 16,0 5-2-16,0-9 3 0,-8 0 0 0,0 0 0 0,1 0 0 16,-1-7 0-16,1 2 1 0,-8-2 4 0,0-5 4 15,-7 4 2-15,8-4 4 0,-8-4 3 0,7-1 0 0,-7-2 4 16,0-2 1-16,0-3 2 0,0-4 2 0,0-5-2 0,0 1 0 16,0-4-2-16,-7-5 1 0,7-3-1 0,0-5-2 15,-8 0-6-15,8-7-6 0,0-1-3 0,0-4-4 0,-7-4-4 16,7-4-4-16,7-4-2 0,-7 0-2 0,0-8-2 15,8 0-2-15,-8-9 0 0,7 1-2 0,-7-5-1 0,7 1-5 16,0-4-2-16,-7-1-5 0,8 0 0 0,-8-3-3 0,0 3-1 16,-8-3 0-16,8 7 0 0,-7 1 2 0,0 8 3 15,0 0 4-15,-1 8 0 0,-6-1 4 0,7 5 0 0,-1 0 3 16,-6 8 2-16,7 0 0 0,-1 9 1 0,8-1 1 0,-7 8-3 16,7 1-3-16,0 3 4 0,0 0 0 0,0 9-1 0,0-5 1 15,0 9 1-15,0 4-1 0,7-1 1 0,-7 5 1 31,0 4-1-31,8-4-1 0,-8 4 0 0,7 0-3 0,-7 0 1 16,7 4-2-16,-7 0 1 0,7-1 0 0,1 1-1 0,-1 4-1 16,-7-4-2-16,7 4 1 0,0 0-1 0,1 0-1 15,-1 0 0-15,-7 0-1 0,14 0 0 0,-6 0 2 0,6 0 3 16,2 4 0-16,-2 0 1 0,0-4-2 0,8 5 2 0,0-5-1 16,0 4 1-16,7 0-2 0,-1-4-1 0,9 3 0 0,-1 2 1 15,7-1-1-15,1 0 0 0,-1 0 0 0,8-4-2 16,7 4 1-16,-1-4-1 0,1 4-2 0,7-4 0 0,1 4 1 15,6-4 3-15,0 0 3 0,8 4 3 0,-1-4 2 0,1-4-1 16,7 4 4-16,7 0-1 0,-7 0 3 0,7 0-5 16,0 0 1-16,0 0-2 0,0 0-2 0,-7 0 1 0,0 0-1 15,-8 0 0-15,-7 0 0 0,-6 0 2 0,-9 0-1 0,1 0 1 16,-7 0 1-16,-15 0 0 0,8 0 1 0,-15 0 0 0,-8 0 0 16,1-4-1-16,0 0 1 0,-8 0-1 0,-7 0 1 15,1 0-1-15,6 0-1 0,-14-4 1 0,7 4 0 16,-7 0-3-16,0-1-8 0,0-3-10 0,-7 4-15 0,0 0-37 15,-8 0-78-15,1 0-93 0,-1 0-87 0,-6 0-100 0,-1 4-144 16,0-4-129-16,1 4-75 0,-8 0-15 0</inkml:trace>
  <inkml:trace contextRef="#ctx0" brushRef="#br0" timeOffset="121011.35">24778 14442 341 0,'-15'-8'290'0,"8"-4"-86"0,0 4-52 0,-1-4-27 16,-6 3-13-16,-1 2 5 0,1-6-3 0,-1 5-8 0,-6 4-10 16,6-4-10-16,-6 4-2 0,-1 4-3 0,7 0 0 0,-6 0-13 15,-1 0-6-15,8 0-4 0,-1 4-1 0,1-4-4 0,6 4-7 16,-6 0-10-16,7 0-11 0,-1 4-4 0,1-4-1 15,7 1 5-15,0 2 12 0,-7 2 15 0,7-1 21 0,0 4 17 16,0 0 19-16,0 4 20 0,0-3 14 0,0 3 1 0,7-4-6 16,-7 5-13-16,7-1-16 0,1 0-15 0,-1 4-14 15,7-3-14-15,1 3-15 0,-1-4-4 0,8 9-4 0,0-5-4 16,-1 0-4-16,1 5-4 0,7-4-5 0,0 2-4 0,0-2-5 16,0 4-3-16,0-1-3 0,-7-4-3 0,-1 5-1 15,-6-5 1-15,6 0-2 0,-6-3-4 0,-8-1 2 0,0 0-2 16,-7 1 11-16,0-1-5 0,0 0-2 0,-7-4 0 15,-7 1-1-15,-8-1-2 0,7-4 1 0,-13 0-1 0,6 0-11 16,-7-4 4-16,0 0 2 0,0 0 2 0,-7-4 0 0,7 0 2 16,0 0-2-16,0-4 0 0,0 0 0 0,7-4 1 15,1 0 0-15,6 0-2 0,1-5 1 0,-1 1 0 0,1-4 0 16,7 0 4-16,7 0-1 0,0-1-1 0,7-7 0 0,0 3 2 16,8-3 0-16,-1-1-1 0,8-3-1 0,-1 4-14 0,8-9 5 15,-7 5 6-15,7-5 0 0,0 0-1 0,-7 1 1 16,7-1 3-16,-1 1-2 0,-6-1 9 0,0 1-2 0,0 3-5 15,-8 1 0-15,1 3-2 0,-1 5-1 0,-7-1 1 0,0 1 2 16,-7 4-1-16,0-1 0 0,0 1-1 0,-7 0 1 16,0 4 3-16,0 0-2 0,0-1-4 0,-8 5-3 0,8 0 2 31,-8 0-1-31,8 4-3 0,0 0-7 0,0 0-20 0,-8 0-41 16,8 4-65-16,0 0-71 0,7 4-71 0,-8-4-74 0,8 4-92 15,8-4-162-15,-8 4-81 0,7 0-25 0,0 0 26 16</inkml:trace>
  <inkml:trace contextRef="#ctx0" brushRef="#br0" timeOffset="121425.46">25089 14377 315 0,'-8'-4'336'15,"8"4"-109"-15,0 0-80 0,0 0-46 0,0-4-22 0,0 4-3 16,0 4 5-16,0-4 6 0,0 9 11 0,0-5 7 15,-7 3 11-15,7 6 16 0,0-1 12 0,0 0 10 0,0 4 12 16,0 1 1-16,0-1-3 0,0 0-3 0,0 4-2 0,0 1-10 16,0-1-2-16,0 5-13 0,0-1-15 0,0 1-14 0,-7-1-14 15,7 1-10-15,0 3-14 0,0-4-13 0,-7 5-16 16,7-5-13-16,0 5-9 0,-8-5-4 0,8 1-4 16,0-5-2-16,0 0-1 0,0 1-2 0,0-1-1 0,0-8-2 15,0 4 0-15,0-7-1 0,0 3-3 0,0-4-6 0,0-4-12 16,0 0-28-16,0 0-55 0,-7-4-68 0,7 0-62 15,0-4-61-15,0-4-61 0,0 4-66 0,7-4-75 0,-7-4-112 16,8 0-29-16,-8-1 17 0</inkml:trace>
  <inkml:trace contextRef="#ctx0" brushRef="#br0" timeOffset="121723.16">25306 14597 398 0,'-8'-4'510'0,"1"0"-172"15,0 0-143-15,0 4-88 0,0-4-46 0,-8 4-20 16,1 0-4-16,-1 0 5 0,1 0 6 0,-1 4 8 0,1-4 11 16,-1 4 13-16,8-4 17 0,0 0 14 0,0 0 9 0,-1 4 1 15,1-4 0-15,7 0-4 0,-7 0-9 0,7 0-9 0,0 4-11 16,0-4-9-16,0 4-6 0,0 0 1 0,7 0 6 16,-7 4 8-16,7-4 6 0,-7 5 3 0,8-2-3 15,-1 2-8-15,-7-1-12 0,7 0-4 0,-7 4-18 0,7-3-13 16,0 3-9-16,-7 0-5 0,8 1-6 0,-1-2-1 0,0 6-3 15,0-5-8-15,1 0 3 0,-1 5 0 0,7-5 0 16,-6 0-4-16,6 4-2 0,-7-3 0 0,8-2-1 0,-8 2-2 16,7-1-3-16,-6 0-18 0,6 4-39 0,-7-4-57 0,1-3-69 15,-1 3-65-15,0-4-68 0,8 0-78 0,-8 1-123 0,0-2-133 16,8 2-50-16,-8-5 11 0</inkml:trace>
  <inkml:trace contextRef="#ctx0" brushRef="#br0" timeOffset="121992.13">25487 14768 443 0,'0'-4'539'0,"0"0"-162"0,0 4-147 16,-8 0-93-16,8 0-47 0,0 4-15 0,8 0 5 15,-8 4 10-15,0 5 13 0,0-1 10 0,7 4 7 0,-7 0 0 16,7 0-8-16,-7 5-12 0,7-1-11 0,-7-4-9 0,8 5-7 15,-8-1-7-15,7-3-4 0,-7 3 2 0,0-4-7 0,0 5-8 16,7-5-12-16,-7 0-11 0,-7 5-9 0,7-5-6 16,0 0-4-16,0-4-9 0,0 4-17 0,-7-7-30 15,7 3-40-15,-8-4-40 0,8 0-40 0,-7-4-42 0,7 0-49 16,-7-4-58-16,7 0-56 0,-7-4-71 0,-1 4-77 0,-6-8-28 16</inkml:trace>
  <inkml:trace contextRef="#ctx0" brushRef="#br0" timeOffset="122402.15">25465 14621 533 0,'0'-12'515'0,"-7"0"-173"0,7 4-128 0,7 0-68 15,-7 0-32-15,0-1-6 0,14 1 4 0,-6 4 13 0,6 0 13 16,-7 0 9-16,15 4 5 0,-8 0 1 0,1-4 2 15,7 8-1-15,-8-4-4 0,8 4-12 0,-8-4-13 0,8 4-13 16,-8 5-14-16,1-6-12 0,-1 10-16 0,-6-5-26 0,-1 4-13 16,-7 0-14-16,0 5-6 0,0-1-5 0,-7 4-1 15,-1-3-2-15,1 7-1 0,0-4 5 0,-8 0-2 0,8 1-1 16,-7-1-1-16,6 1-3 0,1-1 0 0,-7 0 0 16,7 1 3-16,-1-5-3 0,8 4-2 0,0-4-3 0,0 1-2 15,0 3-1-15,0-4-2 0,8 1-3 0,-1-5-1 0,7 0-2 16,-7 4 3-16,1-3 1 0,-1-1 3 0,7 0 2 31,-6-3 1-31,-1 3 2 0,0-4 2 0,0 0 2 0,1 0-1 16,-1 0 1-16,-7-4 0 0,7 0 0 0,-7 0-5 0,0-4 4 15,0 4 2-15,0 1 0 0,-7-5 1 0,0 4 0 16,-1-4-2-16,1 4 0 0,-7-4 5 0,6 3-14 16,1-3-21-16,-7 0-32 0,6 0-41 0,1 0-45 0,0 0-43 15,0 0-38-15,0 0-40 0,-1 0-41 0,8-3-40 0,0-1-57 16,8 0-115-16,-1-5-41 0,-7 5-15 0</inkml:trace>
  <inkml:trace contextRef="#ctx0" brushRef="#br0" timeOffset="122670.43">25928 14544 216 0,'-7'-8'508'0,"7"8"-161"16,0-4-150-16,7 4-90 0,0-4-44 0,0 4-22 15,1-4-8-15,6 4 0 0,1 0 1 0,6 0 4 0,-6 0 2 16,6 0 3-16,1 0 3 0,7 0 5 0,-7 0 7 0,7 0 7 16,-8 0 6-16,8 0 7 0,-7 0 5 0,7-4 2 15,-7-1-6-15,-1 5-8 0,1 0-13 0,0-3-23 0,-8 3-36 16,8 0-42-16,-15-4-48 0,8 4-50 0,-8 0-59 15,0-4-75-15,-7-1-96 0,0 1-109 0,0 0-52 0</inkml:trace>
  <inkml:trace contextRef="#ctx0" brushRef="#br0" timeOffset="122844.45">26138 14479 438 0,'-15'0'398'0,"1"4"-133"0,7-4-101 0,-1 4-59 16,1 0-26-16,0 4-5 0,7 1 6 0,-7-2 10 0,7 6 11 15,0-1 10-15,0 4 10 0,7 1 3 0,-7 3 0 16,0 1-1-16,7-1 3 0,0 0-2 0,-7 0-4 0,8 1-8 15,-8-1-10-15,7 1-10 0,-7 3-11 0,7-4-15 0,0 5-23 16,-7-5-17-16,7 4-37 0,-7-3-51 0,0 3-56 16,8-3-53-16,-8-5-56 0,0 0-74 0,0 1-106 0,-8-5-157 15,1 0-62-15,-7 0-5 0</inkml:trace>
  <inkml:trace contextRef="#ctx0" brushRef="#br0" timeOffset="123224.87">24524 15472 5 0,'-7'0'460'16,"7"-4"-106"-16,0 4-123 0,7 0-88 0,-7 0-52 0,15 0-27 16,-8 0-13-16,7 0-10 0,8 0-3 0,-7 0-4 0,6 0-2 15,8 0-3-15,0 0-1 0,0 0 2 0,7 0 4 0,1-4 4 16,-1 4 6-16,7 0 8 0,8 0 10 0,-1-4 10 16,1 4 11-16,7-4 8 0,0 0 9 0,7 0 10 0,-7 4 4 15,14-4 3-15,1 0 9 0,-8 0 6 0,7-1 3 0,0 2 2 16,1-6-4-16,-1 5-6 0,-7 0-6 0,0 0-7 15,-7-4-17-15,-7 4-18 0,-8 0-19 0,-7-4-13 0,-7 3-15 16,-7 2-11-16,0-1-9 0,-8-1-19 0,-7 1-38 0,1 0-62 16,-8 1-64-16,-8-6-61 0,1 5-57 0,-7 0-60 15,-8 0-79-15,0 4-100 0,-7-4-94 0,-7 4-16 0</inkml:trace>
  <inkml:trace contextRef="#ctx0" brushRef="#br0" timeOffset="123874.6">24683 15891 273 0,'8'-4'414'0,"-8"4"-118"16,7-3-99-1,0 3-64-15,8-5-32 0,-1 1-12 0,1 0 0 0,-1 0 6 0,8 0 11 0,-1-4 9 0,1 4 3 16,0-4 7-16,7-1 10 0,0 1 13 0,0-4 13 0,0 4 12 16,-8 0 5-16,8 0-2 0,-7 0-1 0,0 0-13 15,-1 3-16-15,-6-3-20 0,-1 4-26 0,1 0-25 0,-8 4-19 16,0-4-14-16,1 4-10 0,-1-4-4 0,-7 4-4 0,0 0-4 15,0 0-3-15,0 0-1 0,0 4 1 0,0-4-2 0,0 4-1 16,0 0-1-16,-7 0-1 0,-1 4-3 0,1 1 5 16,0 3 0-16,-8 0 1 0,8 4-3 0,-7-3 1 0,-1 3-2 31,1 0-1-31,6 0-1 0,-6 1-3 0,0-1-4 16,-1 0-1-16,8 0 2 0,-8-3-2 0,8 3-1 0,0-4 1 15,0 0 2-15,-1-3 1 0,1-2-3 0,0 2 0 16,7-5 1-16,-7 4 0 0,7-8 0 0,0 4 1 0,-8 0 0 15,8-4 0-15,0 4 3 0,8-4 1 0,-8-4 1 0,7 0 0 16,0 0 2-16,0-4 1 0,1 0 1 0,6-4 0 0,1 3 1 16,-8-3-2-16,7 0 0 0,-6 4 2 0,6-4-1 15,-7-1-1-15,8 1 0 0,-8 0-2 0,0 4 2 0,0 0 0 16,1-1 2-16,-1 2 0 0,0 2-3 0,-7 1 0 0,0 0-1 16,7 0-2-16,-7 4-3 0,0-4-3 0,8 4-2 15,-8 0-2-15,0 0 2 0,7 4 0 0,-7 0-2 0,0 0 4 16,7 5 3-16,-7-2 3 0,7 2 1 0,1-1 0 0,-1 4-1 15,-7 0 5-15,7 5-2 0,-7-6-3 0,7 2 0 0,0 4-1 16,-7-1 0-16,8 0 0 0,-8 4 0 0,0-3-4 16,0-1 3-16,7 0-1 0,-7 0-1 0,0-4-1 0,0 5-1 15,0-5-3-15,0 0-6 0,0 0-11 0,0 1-13 0,0-5-19 16,0 0-37-16,0 0-78 0,0 0-86 0,7-4-78 16,-7 0-78-16,7-4-99 0,1 0-155 0,-8 0-80 0,0 0-22 15</inkml:trace>
  <inkml:trace contextRef="#ctx0" brushRef="#br0" timeOffset="124507.9">25364 16046 207 0,'-8'-4'553'0,"8"-4"-99"0,0 0-122 0,0 4-88 16,0-5-50-16,0 2-17 0,8-2-2 0,-1 5 2 15,-7-4-2-15,7 4-6 0,8 0-9 0,-8 0-12 0,7 0-15 0,-7 0-15 16,8-1-21-16,-1 2-16 0,-6 3-10 0,-1-4-5 16,7 4-3-16,-6 0 0 0,-1-4 0 0,0 8-4 0,0-4-2 15,-7 0-5-15,8 4-6 0,-1-4-7 0,0 3-7 16,0-3-7-16,0 5-5 0,-7-1-5 0,8 0-3 0,-1 4-1 16,-7-4 0-16,7 4 1 0,-7 5-1 0,0-6 0 0,0 6-4 15,7 3 1-15,-14-4 2 0,7 0-4 0,0 1-2 16,0 3-4-16,0-4 2 0,-7-4 1 0,7 5-2 0,0-1 2 15,-7-4-2-15,7 0 2 0,-8 0 2 0,8-4 1 0,-7 4 0 16,0-3 1-16,7-1 2 0,-7-1 0 0,7 2 2 0,0-5 0 16,-7 0 4-16,7 4 5 0,0-4 6 0,0 0 7 15,0 0 6-15,0-4 2 0,7-4 2 0,-7 4 1 0,7-9 4 16,0 5 5-16,0-8 2 0,8 4 0 0,-1-5 5 0,1 5 6 16,-1-4 5-16,1-5 6 0,-1 9-1 0,1-4-4 15,-1 4-3-15,-7-1-1 0,8 1-5 0,-8 4-5 0,8-4-7 16,-8 8-8-16,0-4-8 0,0 4-5 0,-7 4-10 15,8-5-8-15,-8 5-8 0,0 0-4 0,0 5-3 0,7-1-3 16,-7 4 1-16,0 0 2 0,-7 4 2 0,7-3 1 0,0 7 1 16,-8-4 1-16,1 4 2 0,7-3-2 0,-7 3-1 15,0-4-2-15,7 0 0 0,-8 0 0 0,8 1-2 0,0-5 3 16,-7-4-2-16,7 0 2 0,0 4 2 0,0-8 2 0,-7 4 3 16,7-4 0-16,0 0-2 0,0 0 0 0,7 0 0 0,-7 0-1 15,7-4-2-15,1 0 0 0,6 0-3 0,-7-4 0 16,8 0 1-16,-1 3-3 0,1 1 1 0,-1 0 0 0,-7 1 1 15,8-2-3-15,-8 1 0 16,0 4-1-16,-7 0 1 0,8 0-1 0,-1 0-2 16,-7 4 1-16,0-4 0 0,7 8 2 0,-7-4 1 0,0 5 2 0,7 3 1 0,-7-4 0 0,0 4 1 15,0 0-2-15,0 1-8 0,-7-1-18 0,7 4-28 16,0-4-39-16,0 1-42 0,7 3-58 0,-7-4-124 0,15-4-129 16,-1 0-163-16,1-3-174 0,14-1-90 0,-8-1-23 0,1-3 3 15</inkml:trace>
  <inkml:trace contextRef="#ctx0" brushRef="#br0" timeOffset="125094.59">26999 15606 27 0,'0'0'481'0,"-8"-3"-115"0,8-1-135 0,0 4-89 0,0-5-50 16,0 5-23-16,0 0-8 0,0 0-2 0,0-4 3 0,0 4 0 16,0 0-2-16,0 0-3 0,0 0-1 0,0 0-3 15,0 0 0-15,0 0-2 0,0 0-2 0,8 0 2 16,-8 0 4-16,7 4 12 0,-7-4 11 0,14 0 7 0,1 5 1 15,-1-5-2-15,8 4-3 0,0-1-4 0,7-3-8 0,0 5-15 16,7-1-16-16,0-4-14 0,7 4 1 0,8 0 3 0,0-4 12 16,-1 4 20-16,8-4 21 0,0 4 18 0,7-4 15 15,-7 4 10-15,7-4-4 0,0 4-3 0,0-4-18 0,0 4-15 16,1-4-20-16,-9 0-17 0,1 0-14 0,-7 0-9 0,-8-4-4 16,1 4-3-16,-1 0 5 0,-7-4-2 0,-7 4 1 15,-7-4 1-15,0 0 2 0,-1 0 2 0,-6-4 2 0,7 4 1 16,-15-4-1-16,7 4-2 0,-6-5-1 0,6 5 0 0,-7-4 0 15,-7 4-1-15,8 0-1 0,-1-4-3 0,-7 4-4 0,0 4-1 16,7-5-14-16,-7 5 2 0,0-3-3 0,0 3-4 16,0-4-10-16,0 4-14 0,0 0-27 0,0 4-73 0,0-4-82 15,0 0-100-15,7 0-123 0,-7 0-201 0,0 0-96 16,7 0-58-16,1 0-14 0</inkml:trace>
  <inkml:trace contextRef="#ctx0" brushRef="#br0" timeOffset="125743.61">29387 15431 187 0,'-7'-7'444'0,"0"2"-110"0,0-3-102 15,7 4-66-15,-8 0-32 0,8 0-13 0,0 0-1 0,-7 4 4 16,7-4 5-16,0 4 1 0,0-4-2 0,0 4 0 15,0 0-3-15,0 0-4 0,0-4-4 0,7 4-5 0,-7-5-6 16,8 2-2-16,-8-1-4 0,7-1-4 0,0 5-2 16,-7-4-2-16,7 4-5 0,0-4-5 0,1 1-3 0,-1 3-9 15,0 0-9-15,0 0-8 0,1 0-8 0,-1 0-8 0,7 0-5 16,-6 0-4-16,-1 3-5 0,0 1-2 0,0-4-2 16,1 4-4-16,-1 1-2 0,0-1-2 0,-7-1-2 0,7 6 2 15,-7-1-1-15,7 4-1 0,-7 0 0 0,0 0 1 0,0 1-1 16,-7 3 1-16,0 4-2 0,0-3-3 0,0 3-1 15,-8-4-1-15,8 4 0 0,-8-3-2 0,-6 3 4 0,6-4-1 16,-7 5 1 0,1-9 1-16,-1 1 2 0,0 3 2 0,1-8 5 0,-1 4 3 0,0-4 1 0,1 0-1 0,6 0 1 0,-7-4-1 15,8 1-2-15,-1 3-2 0,8-8-4 0,0 4-5 16,0-4 0-16,-1 4-3 0,8 0 0 0,0-4-1 16,-7 0 0-16,7 4-2 0,0-4 1 0,0 0 3 0,7 0 1 15,1 0 2-15,-1 0 1 16,0 0 1-16,15 0 0 0,-8 0 2 0,8 0 1 0,0-4-2 0,7 0-2 0,-8 0 0 0,8 4 0 15,0-8-1-15,-7 4 0 0,7-5 1 0,0 6-5 16,0-6 0-16,0 5-1 0,-8-4-1 16,8 4-2-16,-7 0-7 0,0-4-15 0,-8 4-22 0,1-5-54 0,-1 2-88 0,1-2-87 15,-8-3-88-15,7 0-101 0,-6-1-148 0,-1 1-108 16,0 0-57-16,-7 0 14 0</inkml:trace>
  <inkml:trace contextRef="#ctx0" brushRef="#br0" timeOffset="126394.28">29720 15106 63 0,'0'-12'543'0,"0"4"-98"0,-7-1-158 0,7 1-113 0,-7 4-64 16,7 0-32-16,-8 0-13 0,-6 0-2 0,7 4 0 0,-1-4-1 16,-6 4-2-16,-1 0-7 0,1 0 0 0,0 4-3 15,-1-4-2-15,-7 0 3 0,8 4 9 0,-15 0 20 0,7-4 22 16,1 4 20-16,-1 0 16 0,-7 4 10 0,7-4 6 0,-7 9 6 16,0-5-4-16,-7 4-16 0,7 0-15 0,-7 5-21 15,0-1-20-15,-8 0-14 0,8 5-12 0,-7-1-16 0,-1 4-11 16,0 1-7-16,1-1-5 0,6 5-2 0,1-1-3 0,0 1-2 15,0-1-4-15,7 0 0 0,0 1 1 0,7-5 3 16,-7 5 1-16,8-1-1 0,6 1 0 0,1-5 0 0,-1 1 2 16,1-1-1-16,7 1 0 0,-1-1-1 0,8 0-4 15,0 1 1-15,0-1-1 0,8 1 3 0,-1-1-1 0,0 0 0 16,15 1 2-16,-8-4-2 0,1 3 0 0,14-4-2 0,0 1-1 16,-1-5 0-16,9 4 0 0,-1-4-1 0,0 1-5 15,7-5 1-15,1 0 0 0,-1-4 0 0,2 5-1 0,-2-5 0 16,0-4-1-16,1 4 0 0,-1-4 0 0,1 0 1 0,6 0 0 15,-6-4 1-15,-1 4 2 0,-7-4 2 0,8 0 2 0,-8 0 3 16,7-4 3-16,-6 4 4 0,6-4 4 0,-7 0 2 16,0 0 2-16,0 0 2 0,1-4 3 0,-8 3 2 0,-1-7 0 15,9 4 1-15,-8-4 2 0,-8-4 5 0,8-1 5 0,-7 1 6 16,0-4 0-16,-1-1 0 0,1 1-2 0,-7-4-3 16,6-5-3-16,-6 5-6 0,-1-5-6 0,-7 5-5 0,8-5-4 15,-8 1-3-15,0 0-2 0,1-1 0 0,-8 1-1 0,7 3 0 16,-7-3-2-16,0 3-2 0,0 1 0 0,-7-1 0 0,7 1-1 15,-8 3 1-15,1-3-3 0,0 4-4 0,0-1 0 16,-1 1 1-16,-6 3-2 0,7 1-1 0,-8 0 1 16,8 4-1-16,-7 0-1 0,-1-1 2 0,1 6-3 0,-1-2-2 15,1 1-2-15,-1 0-3 0,8 4-6 0,-8 0-8 0,1 4-14 16,0-4-18-16,6 4-23 0,1 0-26 0,-7 0-32 0,6 4-72 16,8-4-103-16,-7 4-96 0,7 0-116 0,0 4-193 15,0-4-77-15,7 0-43 0,1 5-12 0</inkml:trace>
  <inkml:trace contextRef="#ctx0" brushRef="#br0" timeOffset="126583.62">30639 15647 302 0,'0'-8'853'0,"0"4"9"0,0-4 6 0,0 0-212 0,-7 4-286 0,7 0-182 15,0-1-107-15,0 2-88 0,-8-1-106 0,8 4-101 0,0-5-101 16,-7 5-132-16,0 0-196 0,0 0-102 0,-1 0-49 0,1 5 1 16</inkml:trace>
  <inkml:trace contextRef="#ctx0" brushRef="#br0" timeOffset="130067.16">20928 17235 96 0,'-8'4'65'0,"1"-4"-30"16,0 4-16-16,0 0-12 0,-8 0-5 0,8 0-1 15,0 0 1-15,-8 4-2 0,8-4 5 0,0 1 3 0,-1 2 3 16,-6-2 2-16,7-1 1 0,0-4 2 0,-1 4 3 0,8-4 2 16,-7 4 1-16,7-4 0 0,0 0 0 0,0 0 0 15,0 0 1-15,0 0 2 0,7-4 4 0,1 0 7 0,-8 4 6 16,7-4 4-16,0-1 7 0,-7 2 5 0,7-1 4 16,0-1 1-16,-7 1-2 0,0 0-3 0,8 0-6 0,-8 0-3 15,0 0-6-15,0 0-8 0,0 4-2 0,-8-4-3 0,8 0 0 16,0 0 0-16,0-1 2 0,0 5 2 0,0-3 6 15,0-1 9-15,-7 0 0 0,7 4 3 0,0-5-2 0,0 1-3 16,0 1 0-16,0-2-1 0,0 1 3 0,0 0 1 0,7 0 55 16,-7 0 57-16,0 4 35 0,0-4 21 0,0 0 18 15,0 4 8-15,-7 0 4 0,7-4-2 0,0 4-54 0,0 0-61 16,-7 0-36-16,7 4-23 0,0-4-21 0,-7 4-17 0,7 4-14 16,0 0-8-16,-7 1-4 0,7 7-1 0,0 0 0 15,-8 0-1-15,8 5-1 0,0-1 1 0,0 4 1 0,0 1-8 16,8 3 5-16,-8-3 5 0,7 3 0 0,0 1 2 0,0-5 1 15,0 5-1-15,1-1 2 0,-1 0 10 0,0 1-8 0,0-5-5 16,1 5-2-16,-1-5-3 0,0 1-1 0,0-1-1 0,-7 0-2 16,8-3 1-16,-8-1 0 0,0 1 0 0,0-1 0 0,0 0 2 15,0-7-1-15,0 3 0 0,0-4-1 0,0 0 1 16,-8 1-1-16,8-9 0 0,0 4 4 0,0-4 1 0,0 0 2 16,0 0 4-16,-7-4 1 0,7 0-1 0,0 0 0 0,-7 0 0 15,7 0-5-15,0-4-3 0,-7 4-8 0,7-4-16 0,0 0-21 16,0-1-58-16,0-2-78 0,0-2-75 0,0 1-67 0,7-4-65 15,-7 0-67-15,7-4-80 0,-7-1-110 0,0 1-36 0,7 0 26 16</inkml:trace>
  <inkml:trace contextRef="#ctx0" brushRef="#br0" timeOffset="130478.46">20913 17133 404 0,'-7'-12'328'0,"7"4"-109"0,0-4-75 16,0 3-42-16,0-3-26 0,0 4-18 0,0 0-11 16,0-1-10-16,7 2-8 0,0-2-5 0,1 1-4 0,-1 0-3 15,0 0-3-15,0 4 1 0,0-4 2 0,8 0 4 0,-8 4 5 16,0-5 5-16,1 5 7 0,-1 0 36 0,0 0 22 15,-7 0 11-15,7 0 0 0,-7 4-1 0,8 0-2 0,-8 0-6 16,7 0-8-16,-7 0-37 0,7 0-22 0,0 4-10 16,1 0-4-16,-1 4-3 0,0 0 0 0,7 1-1 0,-6-1 0 15,6 4-2-15,1 0-1 0,-8 5-3 0,7-1-4 0,-6 0 2 16,-1 0 0-16,-7 5 0 0,0-1 1 0,0 4 4 16,-7-3 3-16,-8 8 5 0,8-6 5 0,-15 2 8 0,8-4 8 15,-8 3 13 1,-7 0 11-16,7-3 17 0,-14-1 19 0,7-3 14 0,0 3 9 0,0-4 2 0,0-4-6 0,-7 0-8 0,7-3-12 31,8 3-18-31,-8-8-21 0,7 4-19 0,0-4-16 0,8 4-9 0,-1-8-12 0,1 4-18 0,7-4-57 0,-1 0-73 0,8 0-71 16,0 0-61-16,0-4-62 0,8-4-67 0,-1 0-83 15,0 0-127-15,0 0-36 0,8-1 18 0</inkml:trace>
  <inkml:trace contextRef="#ctx0" brushRef="#br0" timeOffset="131128.17">21434 17161 303 0,'0'-7'410'0,"0"2"-122"0,0 1-102 0,0 0-60 16,0 0-35-16,0 0-14 0,0 0-4 0,0 0-3 0,0 4 1 16,0-4-1-16,0 0 0 0,0 0 0 0,0 4 3 0,0-5 6 15,0 5 6-15,0-4 32 0,0 4 67 0,0-3 33 16,0 3 14-16,0-4 3 0,0 4-6 0,0 0-11 0,0 0-14 15,0 0-33-15,0 0-72 0,0-5-37 0,0 5-19 0,0 0-9 16,0 0-10-16,0 0-2 0,0 5-4 0,7-5-6 16,-7 4-3-16,0-4-2 0,0 3-1 0,0 6-1 0,0-1 5 15,7-4 0-15,-7 8 2 0,8 0 4 0,-1 5 2 16,-7-5-1-16,7 4-1 0,8 0-1 0,-8 4 0 0,0 1 0 16,8 4 1-16,-1-1-2 0,0 0 0 0,1 5 2 0,-1 0 2 15,1-6-2-15,-1 7-1 0,8-2-1 0,-7-4-4 0,-1 5 0 16,0-1-1-16,1 1-2 0,-1-1-4 0,1-3 1 0,-8-1 1 15,8 0-2-15,-8 1 0 0,7-1 7 0,-6 1-5 0,-1-5 1 16,0 4-2-16,0-3-1 0,0-5-2 0,1 0-1 0,-8-3 1 16,7-6-6-16,-7 2 5 0,7-1 2 0,-7-4 9 15,0-4 9-15,0 4 10 0,0-4 9 0,0-4 5 0,0 0 4 16,0 0 8-16,0-4 4 0,-7-4 1 0,7-1-4 0,0 1-1 16,0-4 1-16,0 0 1 0,0-5-1 0,7-3-5 0,-7 0-5 15,7-1-5-15,1 1-4 0,-8-5-6 0,14-4-6 0,-7 5-5 16,8-4-4-16,-1-1-3 0,1 0 0 0,-1-4-4 15,8 1-2-15,0-4-1 0,-8 3-5 0,8-4-1 0,-8 0-1 16,1 5 0-16,-1-1 1 0,1 4 0 0,-1 5-1 0,-7 3 0 16,1 1 1-16,-1 4 0 0,0 4-2 0,0-1 0 15,-7 5-5-15,8 4-14 0,-8 0-14 16,0 0-28-16,0 3-28 0,0 5-26 0,0-4-27 0,7 0-59 0,-7 4-89 0,0 0-82 16,0 0-70-16,7-4-74 0,-7 4-127 0,7 0-98 0,1 4-53 15,-1-4 18-15</inkml:trace>
  <inkml:trace contextRef="#ctx0" brushRef="#br0" timeOffset="133075.9">21854 16620 183 0,'0'-4'169'0,"0"4"-42"0,0-4-32 15,0 4-23-15,0-4-13 0,7 4-9 0,-7 0-6 0,0-4-1 16,0 4-1-16,0 0 2 0,0 0 1 16,0 0 2-16,0-4 0 0,0 4 1 0,0 0 0 0,0-5 0 0,0 5 0 0,0 0-2 15,0 0 1-15,7-3 0 16,-7 3 1-16,0 0 2 0,0 0 2 0,0-4 0 0,0 4 4 0,0 0 4 0,0-4 2 15,0 4 0-15,0-5-2 0,0 5-5 0,7-4-2 0,-7 1 0 16,0-2-2-16,0 1 13 0,8 4 45 0,-8-4 23 0,7 0 10 31,-7 4 3-31,7-4 1 0,0 4-1 0,0-4 4 0,1 4-18 0,-8 0-47 0,7-4-25 0,0 4-13 0,8 0-2 16,-15 4 3-16,7-4-1 0,0 4-7 0,0-4-1 0,1 4 2 31,6 4 0-31,-7-4 2 0,1 4-2 0,-1 1-4 0,7-1-4 16,-7 4 0-16,8 0-6 0,-8 0-5 0,0 5-3 0,8-1-5 0,-8 0-2 0,0 4-4 0,1 1-2 0,-1-1-1 15,7 5-1-15,-6-5 1 0,-1 0-1 0,0 0-3 32,0 1 1-32,0-1-2 0,1 1 0 0,-1-5 0 0,0 0 0 0,-7 0 1 0,0-3 0 0,7-1 1 0,-7 0 0 15,0-4 0-15,0 0 3 16,-7 1 1-16,7-5 6 0,0 0 1 16,0 0-1-16,-7 4 3 0,7-8 3 0,-7 0 9 0,7 4 3 15,0-4 0-15,-8 0-2 0,8-4 2 0,0 4 3 16,-7 0-1-16,7-4-4 0,0-4-5 0,0 4-2 0,0-9-3 15,7 5-4-15,-7-8-4 0,8 4-2 0,-8-5 0 0,7 1 0 16,7-4 1-16,-6-1 0 0,-1-3 0 0,7 4 0 0,-6-5 0 16,6 1 0-16,1-1-1 0,-1 5 0 0,0-4-2 15,1-1 1-15,-1 5-3 0,-6-1-1 0,6 1 1 16,1 0-2-16,-1 0 1 0,1 4-2 0,-1-1 0 0,0 5-1 16,1 0 1-16,-8 3 3 0,8-3-2 0,-1 4 0 0,1 4 1 15,-8-4-1-15,7 4 0 0,-6 0 0 0,-1 0 0 0,0-1-1 16,0 5-2-16,0 0-2 0,-7 0 1 0,0 0-1 15,8 0-1-15,-8 0-1 0,0 0-1 0,0 5-3 0,0-5-6 16,0 4-10-16,0-4-20 0,0 4-53 0,0 0-88 0,0 0-85 16,0 0-93-16,0-4-116 0,0 8-188 0,0-4-82 15,-8 0-40-15,8 4 17 0</inkml:trace>
  <inkml:trace contextRef="#ctx0" brushRef="#br0" timeOffset="133712.37">22469 17389 134 0,'-8'-4'429'0,"1"4"-117"16,7-3-109-16,-7 3-74 0,0-5-45 0,7 5-24 0,0 0-11 0,0-4-6 0,-8 4-6 15,8 0-3-15,0 0-1 0,0-4-5 0,0 4-2 0,0 0-2 16,0-4 0-16,0 4 1 0,8 0 5 0,-8 0 6 15,7-4 37-15,0 4 34 0,-7 0 19 0,15 0 7 0,-8 0 3 16,7 0-2-16,8 0 3 0,0 0 2 0,-1-4-25 0,1 4-28 16,7-4-14-16,7 0 2 0,0 0 23 0,1 4 15 15,-1-4 0-15,7-1-3 0,1-2-6 0,-8 7-7 0,0-9-4 16,0 5-10-16,0 0-28 0,-7 4-16 0,0-4-9 0,0 0-6 16,-7 0-6-16,-8 4-2 0,1-4-3 0,-1 4 0 15,-7 0 2-15,1-4 2 0,-1 4 3 0,0 0-1 0,0-4-1 16,-7 4 2-16,8 0-1 0,-8 0-1 0,0 0-4 15,0 0-6-15,0 0-5 0,0 0-10 0,-8 0-24 0,1 0-49 16,0 0-68-16,0 0-72 0,-1 4-62 0,-6-4-59 0,7 4-60 16,-8-4-63-16,1 4-66 0,-8 0-69 0,8 0-16 15</inkml:trace>
  <inkml:trace contextRef="#ctx0" brushRef="#br0" timeOffset="134044.81">22476 17593 398 0,'-7'0'362'0,"-1"0"-118"16,8 0-86-16,0 0-53 0,0 0-33 0,0 0-18 0,8 0-12 16,-1 0-10-16,0 0-6 0,8-4-6 0,-1 4-2 0,0 0-3 15,8-4-1-15,0 4-4 0,0-4 0 0,6 0-3 16,1 0-2-16,0-1 1 0,0 1 5 0,0 1 6 0,0-1 10 15,0-5 16-15,0 5 43 0,0-4 45 0,0 4 35 0,0-4 20 16,-7 0 19-16,-1 3 24 0,1 2 15 0,0-1 5 0,-1-5-32 16,1 5-39-16,-7 0-29 0,6 0-21 0,-6 0-23 0,-1 4-30 15,1-4-27-15,-8 0-22 0,7 4-10 0,-6-4-5 0,-1 4-4 16,7-4 1-16,-14 4-3 0,8-5-1 0,-1 5-1 16,-7 0 3-16,7 0-2 0,-7 0-3 0,0 0-1 0,0 0-5 15,0 0-2-15,0 0-13 0,-7 5-36 0,7-5-66 0,-7 0-78 16,7 0-74-16,-8 4-82 0,8-4-101 0,0 0-167 0,-7 0-82 15,0 4-25-15</inkml:trace>
  <inkml:trace contextRef="#ctx0" brushRef="#br0" timeOffset="136516.57">23995 17178 35 0,'0'0'138'16,"-7"-4"-23"-16,7 0-14 0,0 4-11 0,-7-4-9 16,7 4-4-16,0-5-3 0,0 5-2 0,0-4-4 0,0 4-2 15,0-3-9-15,0 3-3 0,0-5-6 0,0 5-5 0,0-4-7 16,0 4-3-16,0-4-4 0,0 4-4 0,0-4 1 0,0 4 1 16,0-4 1-16,7 4 0 0,-7-4 3 0,0 0 0 15,0 0 0-15,0 4 3 0,7-4 1 0,-7 0 1 16,0-1 2-16,0 5 0 0,0-4 3 0,0 1 4 0,7 3 2 15,-7-4 2-15,0 4 1 0,0-5 3 0,0 5 5 0,0-4 8 16,0 4 7-16,8 0 12 0,-8-4 14 0,0 4 14 16,0-4 14-16,0 4 12 0,0-4 11 0,0 4 9 0,0-4 4 15,0 0 6-15,0 4-6 0,0-4-11 0,0 0-18 0,0 4-17 16,-8-5-19-16,8 5-20 0,0 0-13 0,0 0-21 0,0-4-15 16,0 4-7-16,0 0-5 0,0 0 0 0,0 0-5 15,0 0-1-15,0 0-4 0,0 0-6 0,0 0 1 0,0 0-2 16,0 0-1-16,0 0-1 0,0 4 0 0,0-4-1 0,0 5 1 15,0-1 2-15,0 0 0 0,-7 4 1 0,7 4 6 16,0-3 4-16,-7 7 1 0,7-4 2 0,0 4-2 0,-7 4 0 16,7-3-3-16,-8 3 1 0,8 1-2 0,0 3-5 0,0-4 0 15,0 5-2-15,8-1 2 0,-8 0 2 0,0 1 0 0,7-1 1 16,-7 1-2-16,0 0-1 0,7-2 1 0,-7-2 1 16,0 4-1-16,0-5 0 0,0 0-1 0,0-3 0 0,-7 3 1 15,7-4 1-15,0 0-4 0,0-3 1 0,0-1 0 0,-7 0 1 16,7-4-2-16,0 0 1 0,0 0 0 0,-8 1-1 0,8-6 1 15,0 2 1-15,0-1-1 0,0-4-1 0,0 4 2 0,0 0-1 16,0-4 2-16,0 0-1 0,0 4-2 0,0-4 0 0,-7 0 0 16,7 0 2-16,0 0-1 0,0 0 1 0,0 0-4 0,0 0 3 15,0 0 1-15,0-4 0 0,0 4-7 0,0 0 3 16,0-4-6-16,0 4-16 0,0-4-21 0,0 0-49 0,-7-1-85 16,7 2-81-16,0-6-69 0,0 5-89 0,0-4-95 0,0 0-151 15,0-4-69-15,0 0-7 0</inkml:trace>
  <inkml:trace contextRef="#ctx0" brushRef="#br0" timeOffset="136990.04">24488 17247 445 0,'7'-8'533'0,"1"-1"-164"16,-8 6-128-16,7-5-71 0,-7 8-31 0,7-5-12 0,-7 1-2 15,0 4-5-15,7-3-9 0,-7 3-12 0,0 0-13 16,0 0-19-16,-7 0-18 0,0 3-19 0,0 1 2 0,-1 1 10 16,-6-1 5-16,-8 3 5 0,1 2 3 15,-1-1 0-15,0 0 3 0,-7 0 7 0,7 0-4 0,-6 1-11 0,-1-1-4 16,7 0-4-16,-7 0 4 0,0 0 13 0,6 0 5 0,2 1 1 16,-8-6-6-16,7 6-3 0,7-1 2 0,1-4-1 15,-1 4-6-15,1-4-12 0,0 0-11 0,6 0-8 0,1 0-4 16,0 1-6-16,7-2-5 0,-7 1-1 0,7-4 0 15,0 5 1-15,-8-5 4 0,8 4 4 0,0 0 4 0,8-1 3 16,-8 6 2-16,7-5 2 0,-7 0-1 0,7 4 0 0,8-3-1 16,-8 2-4-16,7 2-1 0,1 3-3 0,-1-4-2 0,1 0-3 15,6 4-3-15,-6 1 0 0,7-1-1 0,-1 0 0 0,9 0-2 16,-1 0-1-16,0 0-1 0,0 1 1 0,0-5-1 0,0 4-1 16,7 0-1-16,-7 0 0 0,0-3 0 0,0 3 1 0,0-4 0 15,0 0 1-15,0 0 0 0,-8-4 0 0,-6 5-1 0,-1-5 0 16,1-1 2-16,-1 2-1 0,-6-1 2 0,-1-4-1 15,-7 0 5-15,7 4 3 0,-7-4 3 16,0 0 6-16,0 0 1 0,0 0 4 0,0 0 0 0,0-4 1 0,-7 4-4 0,7 0-3 16,-7-4-5-16,-1 4-6 0,8-5-3 0,-7 5-2 0,7-3-3 15,-7 3-4-15,7 0-8 0,-7-4-14 0,-1 4-35 0,8-5-78 16,-7 5-87-16,0 0-83 0,0 0-91 0,-8-4-114 16,8 4-170-16,0 0-75 0,-1 0-14 0</inkml:trace>
  <inkml:trace contextRef="#ctx0" brushRef="#br0" timeOffset="137913.81">25516 17557 210 0,'-8'-5'359'0,"8"1"-104"0,-7 0-89 0,7 4-55 16,-7-4-31-16,7 4-15 0,0 0-4 0,-7-4-2 0,7 4-1 16,0 0-4-16,0-4-5 0,0 4-5 0,-8 0-4 0,8 0-2 15,0 0 0-15,0 0 0 0,0 0 2 0,0 0 3 0,0-4 4 16,0 4 2-16,0 0 5 0,8 0 0 0,-8 0 0 0,0-4 1 15,0 4 0-15,7-4 1 0,0 4 3 0,0-4 0 0,8 4-1 16,-1-5 1-16,1 5-2 0,-1-3-4 0,8-1-3 0,0 4-4 16,14-5-7-16,-7 5-5 0,14 0 1 0,0-4 19 0,1 4 8 15,14 0 7-15,0 0 3 0,7 0 6 0,0 0 11 16,0 4 17-16,7-4 6 0,1 0-11 0,6 0-9 0,1 0-6 16,7 0-4-16,0 0-9 0,-1 0-10 0,1 0-21 0,0 0-16 15,0 0-11-15,7 0-7 0,-7 0-3 0,7 0-5 0,0 5-2 16,0-5 2-16,-7 0 0 0,-1 0 1 0,1 4 0 0,0-4 1 15,-7 3 1-15,-1-3 3 0,-6 0 1 0,-1 5 0 16,-7-5 2-16,0 0 2 0,-7 0 3 0,-7 0 3 0,-1 0 3 16,-13 0-3-16,-1 0 0 0,0 0 0 0,-7-5-1 0,-7 5-2 15,-8 0-3-15,8 0-2 0,-15 0-1 0,7 0-1 0,-6 0 2 16,-8 0-1-16,7 0 0 0,-7 0-1 0,0 0-2 0,0 0-2 16,0 0-3-16,-7-3-5 0,7 3-15 15,-8-4-23-15,-6 4-55 0,7 0-86 0,-1 0-84 0,1 0-104 0,0 0-162 0,7 4-130 16,-7-4-84-16,7 3-27 0</inkml:trace>
  <inkml:trace contextRef="#ctx0" brushRef="#br0" timeOffset="138750.77">29474 17255 181 0,'0'-8'442'0,"0"0"-123"15,-7 4-114-15,7-4-67 0,0 4-32 0,0 0-15 0,0-1-8 0,0 1-4 16,0 4-3-16,0-3-4 0,0 3-4 0,0 0-3 0,0-5-5 16,0 5 3-16,0 0 7 0,0 0 12 0,0-4 18 0,0 4 22 15,0 0 23-15,0-4 22 0,0 4 18 0,0-4 11 16,0 4-4-16,0-4-9 0,0 0-18 0,0 0-22 0,0 0-25 15,0 0-23-15,7 0-23 0,-7-1-18 0,7-2-8 0,-7 2-6 16,8-3 0-16,-1 4-1 0,0-4-1 0,-7 4-2 16,7-4-1-16,0 4 0 0,1-1-2 0,-1-2-3 0,0 3-3 31,0-1 2-31,1 1-2 0,-1-4-1 0,0 4-3 16,0 0 0-16,8 0-2 0,-1-4-10 0,1 3 4 0,-1 1-1 15,1 1 2-15,6-1 1 0,1-1-1 0,-7 5-2 0,6-4 0 16,1 4 7-16,7 0-4 0,-7 0-5 0,-1 0-1 15,1 0-5-15,0 4-1 0,-1 1-1 0,-6-5-3 0,-1 4-1 16,1 3-3-16,-1-2-1 0,-6 3-1 0,-1 0 1 0,-7 4-1 16,0-3 1-16,0 7-1 0,-7-4-2 0,-8 4-2 0,1 0-1 15,-15 1-1-15,7-1 0 0,-7 1-2 0,-7-1-2 16,7-4 2-16,0 0-1 0,0 0 5 0,7-4 2 0,-7 5 2 16,8-5-1-16,-1 0 3 0,0-4 0 0,8 0 3 0,-1 0 0 15,8 0 1-15,0 0-1 0,0-4 0 0,-1 0 0 16,8 4-1-16,-7-4 1 0,7 0-4 0,0 0-1 0,0 4-1 15,7-4 2-15,-7 0-1 0,8 5-1 0,-1-5 0 0,7 3 0 16,1 1 3-16,-1-4 1 0,1 5 0 0,6-1-2 16,-6 4 0-16,7-4 1 0,-8 0 1 0,1 4 0 0,6-4 1 15,-6 5-1-15,6 3 0 0,-6-4 1 0,-1 4 2 16,1 0 2-16,-1 0-2 0,1 5 1 0,-8-5 1 0,7 0-1 16,-6 4-1-16,-1-3-1 0,0-1-1 0,-7 0-2 0,7-4-1 15,-7 0 2-15,0 1-1 0,-7-5 2 0,0 3 3 0,0-2 1 16,-8-1 0-16,-6 0 2 0,-1-4 2 0,-7 0-1 0,0 0 1 15,0 0 0-15,0-4 0 0,-7 0-1 0,7 4-2 0,0-5 0 16,-7 1-3-16,7 1 0 0,0-1-1 0,0 4-1 0,7-5 0 16,1 1-2-16,6 0-1 0,1 4-9 0,-1 0-15 0,8 0-16 15,0-4-35-15,0 4-65 0,7 0-79 0,-8 0-72 0,16 0-66 16,-8 0-68-16,7 0-89 0,7-4-148 0,-7 0-52 0,8 4 6 16</inkml:trace>
  <inkml:trace contextRef="#ctx0" brushRef="#br0" timeOffset="139464.5">30321 16909 362 0,'0'-12'484'0,"0"-4"-154"16,0 4-122-16,0-1-64 0,-8 5-27 0,8-4-17 0,0 4-8 15,-7-4-8-15,7 3-7 0,-7-3-9 0,0 4-4 16,-1 4-6-16,1-4-6 0,0 0-3 0,0-1 2 0,-8 1 10 16,1 0 9-16,-1-4 11 0,1 4 13 0,-8 0 22 0,0-5 18 15,-7 6 11-15,0 2 3 0,-7-3-3 0,7 0-7 16,0 4-8-16,-7 4-17 0,0-4-24 0,-7 4-32 0,6 4-11 15,1 0-6-15,-7 0-9 0,7 4-5 0,0 1-11 0,-8 3 3 16,8 0-1-16,0 0 8 0,-8 5-5 0,8 3-4 16,-7-4-2-16,7 4-3 0,-8 0 4 0,1 5-2 0,7 0 0 15,-8-1 0-15,-6 5 0 0,6-5-3 0,1 8-1 0,-1-3 0 16,8-1-2-16,-8 5-2 0,8-4-3 0,7 3 1 0,-8 1-3 16,9-1 0-16,-1 0 0 0,7-3-1 0,-7 8 2 15,14-4 1-15,1-1 0 0,-8 1 0 0,15-1 2 0,-7 0 1 16,6 1 1-16,1-4-1 0,0 3 1 0,7-3 1 0,-7-1-2 15,7 1 0-15,7-1 0 0,-7 1 1 0,7-5 1 0,0 0 5 16,8 1 1-16,-1-1 3 0,1-3 2 0,6 3 10 0,1-3-3 16,7-1-4-16,0 0-3 0,0-3-3 0,7 3-2 0,-7-4-4 15,7 0-2-15,9 1-13 0,-2-5 6 0,1 4 0 0,-1 1-1 16,0-6-1-16,8 6 0 0,-8-1 0 0,8-3-1 0,0-1 1 16,-1 0-2-16,1 0 1 0,7 0 2 0,-7-3 0 15,-1-1 1-15,1 0 0 0,-1-4 3 0,-6 0 1 0,6-8 1 16,-6 0 0-16,-1 0 2 0,8-5 4 0,-15 2 7 0,8-6 8 15,-1-3 7-15,0-4 8 0,1 3 6 0,-1-7 5 0,1-1 8 16,-1-3 1-16,0-1 0 0,1 1-4 0,-8-5-2 0,7 1-4 16,-6 0-4-16,-1-1 0 0,0-4-7 0,-7 1-4 0,0-5-4 15,0 0-5-15,-8 0-3 0,1-4-2 0,-7 1-4 0,-1-1-5 32,-7 1-3-32,1 3-2 0,-8-4-1 0,0 4-1 0,-8 0 0 0,1 4-3 0,0 1-1 0,-8-1-1 0,1 1 2 15,-1 3-1-15,1 0-1 0,0 1-1 0,-8 4 3 0,7-1-2 31,-6 5-1-31,6 4-2 0,1-1-3 0,-1 5-4 0,8 4-14 16,-7-1-24-16,6 5-34 0,1 0-35 0,0 4-66 16,-8 4-124-16,8 0-119 0,7 4-154 0,-7 4-170 0,7 4-98 15,0 5-33-15,0-5-4 0</inkml:trace>
  <inkml:trace contextRef="#ctx0" brushRef="#br0" timeOffset="139639.37">31247 17345 750 0,'-8'-9'869'0,"8"2"11"0,0-2-12 0,0 1-370 16,-7 4-236-16,7 0-139 0,-7 4-96 0,0 0-128 0,-1 0-139 15,1 0-170-15,-7 0-216 0,6 4-125 0,-6 4-65 16,0 0-30-16</inkml:trace>
  <inkml:trace contextRef="#ctx0" brushRef="#br0" timeOffset="207207.74">919 13954 78 0,'-7'0'335'0,"7"0"-103"0,-8 0-87 0,1 4-56 0,0 0-32 16,7-4-19-16,-7 4-10 0,7-4-6 0,-8 4-2 0,8-4-6 16,0 0 1-16,-7 4-1 0,7-4-5 0,0 0-2 0,0 0-2 15,0 5 1-15,0-5 0 0,0 0 8 0,0 0 2 16,0 0 6-16,0 0 5 0,0 0 6 0,0 0 8 0,0 0 4 15,0 0 7-15,0 0 4 0,0 0 4 0,0 0 7 0,0 0 5 16,0 0 7-16,0 0 7 0,0 0 7 0,0 0 7 0,0 0 10 16,0 0 9-16,0 0 13 0,0 0 16 0,0 0 19 0,0-5 13 15,0 5 5-15,0 0 0 0,0-4-8 0,0 4-14 0,0-4-17 16,0 4-23-16,0 0-26 0,0-4-22 0,0 4-18 0,0 0-10 16,0-4-8-16,-7 4-5 0,7 0-7 0,0 0-4 0,0 0-5 15,0 0-3-15,0 0-3 0,0 0-3 0,0 0-3 0,0 0-5 16,0 0 2-16,0 0-3 0,7 0-1 0,-7 0 0 0,0 0 1 15,0 0-3-15,0 0 0 0,0 4 1 0,0-4 2 16,0 4 2-16,0 4 0 0,7-3-1 0,-7 2 0 0,0 6 0 16,0-1 2-16,0 0 1 0,0 4-1 0,0 0-2 0,0 5 1 15,0-1 2-15,0 1-2 0,0-1-1 0,0 4-1 0,0-3 1 16,0 4 0-16,0-5 1 0,0 0-1 0,8 0-4 0,-8 1 2 16,0-5 1-16,0 0 0 0,0 0 0 0,0 1 0 0,7-5 0 15,-7-4 0-15,0 5 1 0,0-10-1 0,7 6 2 0,-7-5 4 16,0 0 7-16,7-4 6 0,-7 0 7 0,8 0 5 0,-8-4 5 15,7-5 3-15,0 2 0 0,0-6-4 0,1-3-2 0,-1-1-4 16,0 1-2-16,0-4-1 0,0-1-4 0,1 1-1 0,-1 0 0 16,0 0 0-16,0-5 0 0,1 5-9 0,-8 0-3 15,7-1 1-15,0 1 1 0,-7 4-2 0,7 3 1 0,-7 1 0 16,0 4-4-16,8 0 3 0,-8 0-4 0,0 4-5 0,0 4-1 16,0-5-5-16,0 10 1 0,0-5-4 0,7 4 2 0,-7 4 1 15,7 4 3-15,0 1-1 0,1-2 1 0,-8 10 0 0,7-5 2 16,0 0 2-16,0 5-1 0,0 3 0 0,8-4-1 15,-8 1 0-15,0-1 1 0,8 5-2 0,-8-9-5 0,8 4-5 16,-1 0-2-16,1-3 0 0,-1-1 0 0,0-3-1 0,1-2-4 16,-8 2 3-16,8-5 2 0,-1-4 3 0,1 0 4 0,-1 0 4 15,1-4 1-15,-1-8 2 0,-7 4 2 0,8-4 2 16,-1-5 3-16,-7-3 4 0,8-4 2 0,-8 3 2 0,0-7 5 16,8 4 3-16,-8-9 4 0,-7 5 2 0,7-1 3 15,-7-3-3-15,8 4 1 0,-8-5 5 0,0 9-4 0,0-5-5 16,0 5-3-16,-8 0-3 0,8 3-5 0,0 1-5 0,0-1-7 15,0 6-20-15,0-1-22 0,0 3-25 0,0-3-32 16,0 8-86-16,0-4-110 0,8 0-108 0,6-1-121 0,-7 1-188 16,8-4-74-16,-8 4-37 0,0 4-11 0</inkml:trace>
  <inkml:trace contextRef="#ctx0" brushRef="#br0" timeOffset="207667.4">1570 13661 377 0,'0'0'527'0,"0"0"-164"0,-7 4-146 16,7 0-88-16,0 0-52 0,0 4-26 0,7 0-13 0,-7 4-4 16,0 1-1-16,0 3 2 0,7 0 1 0,-7 5-4 15,7-1-2-15,1 0-4 0,-8 1 0 0,7 3 1 0,0 1 0 16,0-1 3-16,-7 1 4 0,8-1 2 0,-8 5 2 0,7-1 1 15,-7-3-1-15,0 3-2 0,7 0-5 0,-7-3-5 16,0 3-7-16,-7 1-4 0,7-5-4 0,0 0-4 0,0 1-1 16,-7-5-1-16,7 5-2 0,0-9 1 0,-8 0-2 0,8 0 2 15,0-3 5-15,0-5 17 0,0 0 24 0,0 0 40 16,0-4 45-16,0 1 33 0,-7-1 21 0,7-4 14 0,0 0 0 16,0-4-8-16,-7-5-25 0,7 5-38 0,0-4-45 0,0 0-32 15,0-5-20-15,0 2-17 0,0-6-7 0,0 5-7 0,7 0-1 16,0-5 0-16,-7 1-1 0,8 4-1 0,-1 0 0 15,0-1 2-15,0 5-1 0,8-4 0 0,-8 4 1 0,0 0-3 16,8 4 0-16,-8-4 1 0,7 8-1 0,-6-4 0 0,-1 4 0 16,7 4-2-16,-6-4 0 0,6 8 2 0,-7-4-1 15,8 4 0-15,-8 0-2 0,0 4-2 0,8 1 3 0,-8-1-1 16,0-4 1-16,0 4-3 0,-7 0 4 0,8 4 0 16,-1-3 1-16,-7-1-2 0,7 0-3 0,-7 1-3 0,0-6-5 31,0 6-9-31,0-5-24 0,0 0-41 0,7 0-63 0,-7-3-63 15,0 2-56-15,0-3-57 0,8-4-58 0,-1 5-69 16,0-10-95-16,0 5-74 0,8-4-8 0</inkml:trace>
  <inkml:trace contextRef="#ctx0" brushRef="#br0" timeOffset="208047.04">2098 14161 238 0,'-14'0'483'0,"6"0"-129"15,1 0-117-15,-7 5-72 0,6-5-42 0,-6 4-22 0,7 4-10 16,0 0-9-16,-8 0-10 0,8 0-11 0,0 0-15 16,-1 5-15-16,1-1-13 0,7-4-8 0,0 0-7 0,0 4-1 15,0-4-1-15,7 1-1 0,-7-1 0 0,8-4 0 0,-1 0 0 16,0 0 1-16,8 0 1 0,-8-4-1 0,0 0 2 0,7-4 3 16,-6 0 3-16,6 0 5 0,-7 0 8 0,1-4 19 15,6-1 27-15,-7 1 31 0,-7 4 35 0,8-4 29 0,-1 0 21 16,-7 0 16-16,0 4-8 0,0-4-5 0,0-1-19 0,7 5-24 15,-7 1-34-15,0-2-28 0,0 5-27 0,0-4-21 16,0 4-1-16,-7 0-12 0,7 0-10 0,0 0-9 16,0 4-4-16,0 1-1 0,0-2-1 0,0 5 3 0,0 1-3 15,-7-1 2-15,7 4-2 0,0-4 3 0,7 4 2 0,-7 1-2 16,0-1 1-16,0 0-1 0,7-4 1 0,0 4-2 0,1 0-1 16,-8-3 0-16,7 3-3 0,0-4-2 0,0 0-12 15,0 1-14-15,1-5-25 0,6-1-35 0,-7 6-44 0,1-9-43 16,-1 4-41-16,0-4-35 0,0 0-27 0,8-4-21 0,-8-1-15 15,0 1-10-15,1-3-11 0,-1-6-30 0,-7 1-52 16,7 0-47-16</inkml:trace>
  <inkml:trace contextRef="#ctx0" brushRef="#br0" timeOffset="208361.77">2344 13880 371 0,'0'-7'346'16,"7"-2"-97"-16,-7 1-70 0,0 4-37 0,8 0-19 0,-8 0-7 15,0 0-11-15,0 4-7 0,0-4-13 0,0 4-12 0,0 4-16 16,0-4-16-16,0 4-12 0,0 0-2 0,0 4 7 16,0 0 13-16,0 1 14 0,0-2 11 0,0 6 11 0,0-1 8 15,0 0 9-15,0 0-1 0,-8 5-5 0,8-1-12 16,0 1-9-16,0-1-10 0,-7 0-6 0,7 0-9 0,0 5-9 16,0-1-9-16,-7-3-5 0,7 3-2 0,0-4-5 0,0 4-4 15,0-3-3-15,0-1-3 0,0 0-1 16,0 4 0-16,0-7-4 0,0 3-1 0,0-4 0 0,0 0-1 0,0 1 1 15,7-6-1-15,-7 2-1 0,7-1 1 0,-7 0 1 0,8 0-2 16,-1 0 1-16,0-3 3 0,0-1-2 0,1-1 2 16,-1 1 0-16,0 1-1 0,0-5-11 0,0 0-20 0,8 0-36 15,-1 0-41-15,-6-5-39 0,6 1-38 0,1-3-37 16,-8-2-37-16,7 1-39 0,-6 0-38 0,-1-4-58 0,0 0-91 16,0-5-35-16</inkml:trace>
  <inkml:trace contextRef="#ctx0" brushRef="#br0" timeOffset="208567.4">2134 14002 453 0,'8'0'406'0,"-1"0"-132"0,0 0-96 15,7 0-55-15,1 0-32 0,-1 0-19 0,1 0-8 0,7 0-6 16,-1 0-7-16,1 5-13 0,7-5-12 0,0 0-14 0,-7 4-21 15,7-4-24-15,-8 4-36 0,8-4-51 0,-7 0-76 16,0-4-139-16,-8 4-92 0,1 0-59 0</inkml:trace>
  <inkml:trace contextRef="#ctx0" brushRef="#br0" timeOffset="209091.31">3024 13979 166 0,'0'0'469'0,"0"-5"-110"0,0 1-106 0,0 4-66 0,0 0-41 15,0 0-21-15,-7 0-13 0,0 0-11 0,7 0-10 0,-8 4-13 16,1-4-15-16,0 8-16 0,0-4-14 0,-8 5-9 0,8-2-3 16,-7 2 0-16,6-1 1 0,1 0 6 0,-7 4 9 15,6 1 7-15,1-5 3 0,0 8 2 0,0-4-1 0,7 1-1 31,-8-1-3-31,8 0-8 0,-7-4-9 0,7 4-7 0,0-3-5 16,0-2-4-16,0 2-3 0,7-5 2 0,-7 0 3 16,0 0 10-16,8 0 10 0,-1 0 14 0,0-4 11 0,0 4 14 15,1-4 8-15,6-4 6 0,1 4 0 0,-1-4-6 16,1 0-11-16,-1 4-14 0,0-4-14 0,1 0-12 0,-1 0-11 16,1 4-8-16,-1 0-5 0,8 0-3 0,-7 0 7 0,-1 0-2 15,8 4-1-15,-8 0-5 0,1 4 1 0,6-4 1 16,-6 0-1-16,-8 4 0 0,8 0-8 0,-8-4 3 0,0 5 3 15,0-5 0-15,0 0 3 0,-7 4 1 0,0-4 3 0,0 0 2 16,0 0 2-16,-7 0-2 0,0 0-5 0,0 0-27 16,-8 0-56-16,-6-4-69 0,6 0-72 0,-7 0-78 0,8-4-104 15,-8-4-173-15,1 0-82 0,-1 0-31 0</inkml:trace>
  <inkml:trace contextRef="#ctx0" brushRef="#br0" timeOffset="209218.13">2858 13763 462 0,'7'-5'500'0,"0"-2"-169"16,0 2-136-16,8 1-87 0,-8 0-59 0,8 4-54 15,6-4-76-15,1 4-134 0,7-4-133 0,-7 4-90 0,-1-4-55 16</inkml:trace>
  <inkml:trace contextRef="#ctx0" brushRef="#br0" timeOffset="210024.41">4175 13742 454 0,'0'-4'495'15,"-8"-4"-128"-15,8 8-93 0,0-4-29 0,-7 0 3 0,7 0 14 16,0 4 11-16,0-4 6 0,0 0-10 0,-7-1-24 0,7 5-38 16,0 0-50-16,-7 0-51 0,7 0-39 0,-8 0-29 15,1 0-20-15,0 0-4 0,-8 9-3 0,8-5-1 0,-7 4 1 16,-1 0 2-16,1 0 3 0,-1 1 2 0,-6 7 7 0,6-4 1 16,-7 4 1-16,1 0 2 0,-1 5-3 0,0-5-3 15,8 5-4-15,-8-1-12 0,8 0 2 0,-1 0-1 0,1 1-2 16,7-1-2-16,-1-4-1 0,1 5 0 0,0-5-1 15,7 0 10-15,0 0-4 0,0-3-3 0,0-1-3 0,7 0 0 16,0-3 1-16,1 3 1 0,-1-8 3 0,7 0 3 0,1-4-2 16,-1 0 4-16,1-4 2 0,6 0 2 0,-6-4 3 15,7-5 1-15,-1 1 3 0,1 0 0 0,-8-4 4 0,1 3 1 16,-1-7 1-16,8 3-2 0,-15 1 0 0,8-4 2 0,-1 0 2 16,-7 3 2-16,8-3 3 0,-8 4 3 0,0 0 0 15,1 3 3-15,-1 1 4 0,0 0 1 0,0 4-2 0,-7 0-3 16,8 0-7-16,-8-1-4 0,0 6-4 0,7-2-7 0,-7 5-6 15,0-4-7-15,0 4-4 0,0 4-5 0,0-4 0 0,7 8 0 16,-7 1-1-16,0 3 4 0,7 4 2 0,-7 0 4 16,0 4 0-16,7 5 3 0,-7-1 1 0,0 5 2 0,8 4-2 15,-8-1 0-15,0 5-3 0,0 4 0 0,0-1-1 0,0 1-3 16,0 4-3-16,0-5 0 0,0 5 1 0,-8 0-2 16,1 0 0-16,0-5 0 0,0 5-1 0,0-4 1 0,-1-1 0 15,1-3 0-15,-7 0 0 0,6-5 0 0,1 1 0 16,-7-9 1-16,6 1 1 0,1-5 0 0,0 0 1 0,0-7-1 15,-1-1 0-15,1 0 4 0,7-8 0 0,-7 4 0 0,7-4-1 16,0-4 1-16,0 0 0 0,0 0 1 0,0-4-2 16,0 1-4-16,0-2-2 0,7-3-1 0,0-4-1 0,1 4 0 15,-1 0-1-15,0-4-1 0,0-1 0 0,8 5 0 0,-1-4-3 16,8-1-6-16,-7 1-10 0,6 1-13 0,1-2-26 0,0 1-26 16,-1 0-36-16,1-1-97 0,7-3-118 0,0-4-131 15,0 3-207-15,0-3-89 0,0 0-67 0,-8-5-24 16</inkml:trace>
  <inkml:trace contextRef="#ctx0" brushRef="#br0" timeOffset="210420.31">4681 13995 346 0,'-7'0'438'0,"7"0"-126"0,0 0-103 0,-7 0-59 0,7 0-35 15,0 0-17-15,0 0-6 0,0 0-4 0,7 4 4 16,0-4 5-16,0 3 13 0,0 2 10 0,8-5 11 0,7 0 14 15,-8 0 12-15,8 0 12 0,0 0 5 0,6 0-2 16,-5 0-11-16,6 0-13 0,0 0-17 0,0-5-18 0,0 5-15 16,7-3-16-16,-7 3-18 0,0-4-11 0,7 4-12 0,-7-4-10 15,0 4-5-15,-7 0-3 0,-1-5-5 0,1 1-2 0,0 1-2 16,-8 3-1-16,1-5 0 0,-8 1-1 0,0 4-1 16,1 0-1-16,-8-4 2 0,7 4-2 0,0 0 0 0,-7 0-1 15,0 0-3-15,0 0 1 0,0 0-4 0,0 0-5 0,0 0-7 16,-7 0-16-16,7 0-33 0,-7 4-68 0,-1-4-79 15,1 4-78-15,0-4-75 0,0 0-91 0,-1 5-137 0,1-5-103 16,-7 0-40-16,6 0 24 0</inkml:trace>
  <inkml:trace contextRef="#ctx0" brushRef="#br0" timeOffset="210721.04">4739 14235 413 0,'7'4'415'0,"-7"-4"-123"16,7 0-89-16,8 0-51 0,-1-4-25 0,1 4-13 15,-1 0-3-15,8 0-2 0,1 0-5 0,-2-4-10 0,8 4-13 16,-7 0-8-16,7 0-2 0,0 0 9 0,0 4 14 0,7-4 15 16,-7 0 14-16,0 0 11 0,-7 0 12 0,7-4 11 0,-8 4 1 15,1 0-4-15,0 0-14 0,-8 0-15 0,1 0-16 16,-1-4-14-16,-7 4-15 0,8-4-7 0,-8 4-17 0,0 0-13 15,0 0-6-15,1-5-6 0,-8 5-5 0,0 0-1 0,7-4-4 16,-7 4-10-16,0 0-1 0,0 0 1 0,0 0-5 16,0 0-9-16,0 0-16 0,0 0-40 0,-7-4-93 0,7 4-101 15,-8-3-125-15,1-2-209 0,0 1-104 0,7-4-79 0,0 8-37 16</inkml:trace>
  <inkml:trace contextRef="#ctx0" brushRef="#br0" timeOffset="212451.87">6049 13681 7 0,'0'0'206'16,"0"0"-35"-16,-7-4-28 0,7 4-22 0,-7 0-13 0,0-4-10 16,7 4-2-1,-8-4 1-15,1 4 1 0,7-4 1 0,-7 4 1 0,0-4-1 0,7 4-2 0,-7 0-6 0,7-4-2 16,-8 4-5-16,8 0-5 0,0-4-3 0,0 4-5 0,0 0-1 15,0 0-3 1,0 0-2-16,0-5-4 0,0 5-3 0,0-3-4 0,8-1-2 0,-8 4-3 0,7-9-4 0,0 5-4 16,0 0-2-16,0 0 0 0,1 0 1 0,6-4 3 0,-7 4 2 31,8 0-1-31,-8 0 2 0,8 0 3 0,-8 0 5 0,15-1 5 0,-8 1 5 0,0 4 3 0,8-3 2 0,0-1 2 0,0-1 1 16,-1 5-1-16,1-4-5 0,0 4-7 0,-1 0-9 31,1 0-10-31,0 0-5 0,0 0-7 0,-8 0-6 15,0 0-6-15,1 4-2 0,-1 1-5 0,-6-1-2 0,-1 3 2 16,-7 6 0-16,0-1 1 0,0 0 3 0,0 9 0 0,-7-1 0 16,-8 0 2-16,8 4-1 0,0 1-1 0,-8 3-1 15,8-3-3-15,0-1-3 0,-8 5-1 0,8-5-3 0,0 1 0 16,0 3 1-16,-1-3-3 0,8-1 0 0,-7 0 0 0,0-3 4 16,7-1 0-16,0 1-1 0,-7-1-1 0,7-8-2 0,0 4 0 15,0-4 0-15,0-3 2 0,0-1-2 0,7 0-1 16,-7 0 3-16,0-4 2 0,7 0 1 0,0 5 1 0,1-9-1 15,-1 3-2-15,7-3-1 0,1 0-5 0,-1 0-24 0,1 0-41 16,6-3-57-16,-6 3-61 0,7 0-59 0,-8 0-52 16,1-4-56-16,-1-1-60 0,0 1-73 0,-6 0-111 0,-1 4-25 15</inkml:trace>
  <inkml:trace contextRef="#ctx0" brushRef="#br0" timeOffset="212658.1">6288 14601 562 0,'0'0'591'0,"0"0"-177"16,0 0-143-16,0 0-86 0,0 0-59 0,0 0-28 0,7 0-14 15,-7 0-17-15,0 0-6 0,0 0-23 0,0 0-48 16,8 0-61-16,-1-4-77 0,-7 4-124 0,7-4-177 0,0 4-98 15,1-4-55-15</inkml:trace>
  <inkml:trace contextRef="#ctx0" brushRef="#br0" timeOffset="213211.12">7214 13539 121 0,'0'0'351'0,"0"0"-101"16,0 0-79-16,0 0-51 0,0 0-28 0,0 0-14 0,-7 0-7 15,7 0-2-15,0 0-1 0,0 4-6 0,-7-4-3 0,7 0-6 16,-7 4-3-16,-1 0-2 0,1 4 2 0,-7-4 2 16,6 9 8-16,-6-6 13 0,-1 6 14 0,1 3 15 0,-1 0 12 15,1 4 16-15,-8 1 10 0,8 4 14 0,-1-1 6 0,1 0 0 16,-1 5-4-16,1 4-10 0,-1-5-12 0,1 4-19 0,0 1-16 16,6 3-20-16,-6-3-17 0,7 3-15 0,-1 1-15 15,1-4-8-15,7 0-8 0,0-1-5 0,0 1-4 16,0-5 0-16,7 5-2 0,-7-9-4 0,15 4-1 0,-8-3-1 15,8-4-9-15,-1-1-27 0,0 0-36 0,1-3-52 0,7-1-53 16,-1-4-50-16,1-4-44 0,7 0-52 0,0-4-65 16,0-4-79-16,0 0-103 0,0-4-33 0,-8 0 7 0</inkml:trace>
  <inkml:trace contextRef="#ctx0" brushRef="#br0" timeOffset="213923.79">7395 13986 442 0,'0'0'385'16,"-7"0"-126"-16,7-4-90 15,0 4-59-15,0 0-33 0,-7 0-18 0,7 0-11 0,0 0-8 0,0 4-5 0,0-4-6 16,-8 5-6-16,8-1-4 0,0 0-3 0,0 4 0 0,-7 0 1 16,7-4 4-16,0 4 5 0,0 4 3 0,7-3 6 0,-7 3 3 31,0-4 3-31,0 4-1 0,8 0 0 0,-8 1-5 0,7-1-5 16,-7 0-6-16,7 0-6 0,0 5-6 0,-7-5-4 15,8 0-2-15,-1 0-2 0,0 1-1 0,0-6-1 0,1 6-1 16,-1-5-1-16,0 0 1 0,0 0 3 0,0 0-2 0,1-4 0 15,-1 0 4-15,0 0 8 0,-7-4 14 0,7 5 19 16,1-5 20-16,-1-5 19 0,-7 1 19 0,7 0 14 16,0 0 6-16,1-4-3 0,-1 4-4 0,0-4-9 0,0-4-7 15,1 3-8-15,-1 1-11 0,0-4-6 0,0 0-4 0,0 0-5 16,1 4 1-16,-1-4-4 0,0-1-8 0,0 5-11 0,1 0-6 16,-1 0-5-16,0-1-3 0,0 6-3 0,1-6-8 15,-1 5-6-15,0 0-8 0,0 1-5 0,1 3-12 0,-1-5 4 16,0 5 1-16,0 5 2 0,0-5-2 0,1 3 0 0,-1 1 2 15,0 0 2-15,0 5 10 0,1-1-6 0,-1 0-2 16,0 4-1-16,-7-4 2 0,7 0-1 0,-7 1 0 0,0 3-1 16,8-4 2-16,-8 4 1 0,0-4-3 0,0-4 0 0,-8 4 1 15,8-4 2-15,0 0 0 0,0 1 4 0,0-5 0 16,0 4 0-16,0-4 4 0,0-4 1 0,0 4-1 0,0-5-2 16,0 1 2-16,0-3 2 0,8-2-3 0,-8 1 0 0,0-4-3 15,7 4 0-15,0-4 2 0,-7-1 1 0,7 5-1 16,1-4-3-16,6 0 2 0,-7 0-3 0,0-1 3 0,8 5-2 15,-8 0-1-15,0 0-3 0,1 4 0 0,-1-4 1 0,-7 4-4 16,7-1 1-16,0 5-2 0,-7 0-1 0,8 0 1 0,-1 5-1 16,-7-1 1-16,7-1-1 0,0 6 1 0,1-1 0 15,-1 5-1-15,-7-6 2 0,7 6-5 0,0-1 2 16,0 4 1-16,1-4-1 0,-1 1 1 0,-7-1 2 0,7 4 0 16,0-4 0-16,-7 0 0 0,8-4-8 0,-8 5-4 0,7-5-7 15,0 0-10-15,-7-4-17 0,7 0-20 0,-7 4-23 0,0-8-19 16,0 4-29-16,8 0-39 0,-8-4-40 0,0 0-33 15,7-4-29-15,-7 0-25 0,7-4-39 0,-7-4-68 0,0 0-121 16,7-5-38-16</inkml:trace>
  <inkml:trace contextRef="#ctx0" brushRef="#br0" timeOffset="214098.12">7590 13730 379 0,'0'0'445'0,"8"-4"-149"0,-8 4-119 16,0 0-74-16,7 0-47 0,-7 4-25 0,7-4-13 0,0 4-15 15,1 0-24-15,6 0-45 0,1 0-92 0,-8-4-170 0,15 8-84 16,-8-4-50-16</inkml:trace>
  <inkml:trace contextRef="#ctx0" brushRef="#br0" timeOffset="214574.17">8408 13685 277 0,'0'-4'430'0,"0"0"-118"15,0 0-104-15,0 4-57 0,0-4-38 0,0 4-19 0,0 0-13 0,0 4-4 0,-7 0-7 16,7 0 0-16,0 4-2 0,-7 1-1 0,7-2 6 15,0 6 5-15,0-1 7 0,0 0 13 0,7 4 12 0,-7 1 4 16,0-1 4-16,7 4 3 0,-7-3 1 0,7 3-4 16,-7 1-1-16,7-1-8 0,-7 4-9 0,8 1-6 0,-8-1-15 15,0 0-13-15,0 5-10 0,7-5-7 0,-7 1-9 0,0-1-18 32,7 5-11-32,-7-9-9 0,7 4 1 0,1-3 0 15,-1-1-1-15,0 1-2 0,-7-5 3 0,7-4 3 0,1 4-3 16,6-3-1-16,-7-5-2 0,1 0 0 0,6-4 0 0,0 4 1 15,-6-8-8-15,6 4-14 0,1-4-35 0,-1-4-48 0,1 4-53 16,-8-8-56-16,7 4-52 0,1-9-55 0,-8 1-69 16,7-4-87-16,-6 4-111 0,-1-4-34 0</inkml:trace>
  <inkml:trace contextRef="#ctx0" brushRef="#br0" timeOffset="-214701.26">8379 13970 178 0,'0'0'466'0,"-7"0"-123"0,7 0-121 0,0 0-76 16,0 4-45-16,0-4-24 0,0 0-11 0,7 0-6 16,-7 0 0-16,7 5-6 0,1-5-4 0,6 3-7 0,0-3-5 15,1 4-8-15,-1-4-4 0,8 5-6 0,0-5-10 0,0 0-6 16,6 0-17-16,-6 0-27 0,0 0-35 0,0 0-50 15,-1-5-69-15,1 1-136 0,0 1-100 0,-1-2-63 0</inkml:trace>
  <inkml:trace contextRef="#ctx0" brushRef="#br0" timeOffset="-214099.57">8770 14092 166 0,'0'4'493'0,"0"-4"-155"0,7 0-136 0,0 0-85 0,0 0-50 0,8 0-27 16,-8 0-12-16,8 0-6 0,-1 0 0 0,1-4 1 16,-8 4 0-16,7-4 4 0,-6 4 4 0,6-3 6 0,-7-2 4 15,0 1 11-15,1 0 12 0,-8 0 12 0,0 0 11 16,7 0 9-16,-7-1 6 0,-7 2 4 0,7-6 7 0,0 5 2 15,-8 0 2-15,1 4 1 0,0-3 0 0,0-2-5 0,0 5-4 16,-1 0-7-16,1 0-10 0,0 0-13 0,7 0-15 16,-7 0-15-16,-1 5-15 0,1-5-11 0,0 3-8 0,7 5-5 15,-7-3-4-15,7 2-2 0,-8 2 0 0,8-1-1 0,0 0 0 16,0 0 2-16,0 5-1 0,0-1-1 0,0 0-2 16,0-4 3-16,0 4-2 0,8 1 0 0,-8-1 0 0,7 0-1 15,-7 0 1-15,7-4 1 0,0 4 1 0,1-3-2 0,-1-1 0 16,0 0 0-16,8-4-1 0,-8 0 1 0,7 0 0 0,-7 0 1 15,8-4-1-15,-1 0 1 0,1-4-1 0,-8 0 1 16,8 0 1-16,-1-4 0 0,1 4 0 0,-1-4 0 0,-7-5-2 16,8 5-1-16,-8-4 3 0,7 4-1 0,-6-4 0 0,-1 0 0 15,0-5-3-15,8 9 0 0,-8-4 1 0,0-1 2 16,0 1-1-16,-7 4 2 0,8 0 3 0,-1 0 3 0,-7 4 0 16,7-4 2-16,-7 3-1 0,7 2-1 0,-7-1 0 0,7 4-3 15,-7-5-3-15,8 5-3 0,-1 0-1 0,-7 0-1 16,7 0-1-16,-7 5-1 0,7-1 3 0,1-1 0 0,-1 2-1 15,-7 3 1-15,7-4-1 0,-7 4 1 0,7 0-2 16,1 5 1-16,-8-6-2 0,7 2 2 0,-7 3 1 0,7-4-2 16,-7 0 1-16,7 5 0 0,-7-5 4 0,7 0-2 0,-7 0-1 15,8 0 0-15,-8 0 0 0,7-4 0 0,0 4 0 16,-7-4 0-16,7 5-10 0,1-9-11 0,-1 4-24 0,7 0-34 16,-6 0-43-16,6-4-43 0,1 0-41 0,-1 0-41 0,0-4-31 15,1 0-30-15,7 0-26 0,-8-1-36 0,1-3-61 16,6 5-65-16,-13-6-19 0</inkml:trace>
  <inkml:trace contextRef="#ctx0" brushRef="#br0" timeOffset="-211437.33">9609 14068 151 0,'0'-4'348'0,"0"0"-113"15,0-1-85-15,0 2-47 0,0-1-26 0,0 4-14 16,7-5-6-16,-7 1-1 0,0 0-3 0,0 4-6 0,7-3-6 15,-7-2-4-15,8 1-5 0,-8 4-3 0,7-4-2 0,0 4-1 16,0 0-2-16,-7-4 2 0,8 4 2 0,-8 0 0 0,7 4 1 16,-7-4 1-16,7 4 0 0,-7 0 7 0,8 1 5 15,0 2 0-15,-1 2 5 0,-7 3-1 0,7 0 3 0,0 1 5 16,1 3-2-16,-8 0-6 0,7 0-4 0,0 0-4 0,-7 5-6 16,7-5-4-16,-7 0-4 0,8 5-6 0,-8-5-4 15,7-4-2-15,-7 4-3 0,0-3-2 0,7-1-1 16,-7 0-1-16,0 0-1 0,0-4-1 0,0 1 0 0,0-2-2 15,0 2 0-15,0-5-5 0,0 4-23 0,0-4-29 0,0-4-34 16,0 4-41-16,0 0-52 0,7-8-72 0,-7 0-154 0,7 0-85 16,1 0-36-16</inkml:trace>
  <inkml:trace contextRef="#ctx0" brushRef="#br0" timeOffset="-210453.49">9805 14149 223 0,'0'0'219'0,"0"0"-65"0,8-4-48 15,-8 4-31-15,7-4-18 0,-7 4-7 0,7-4-3 0,-7 0-1 16,7 4 1-16,1-4 5 0,-1 0 3 0,-7 0 4 0,7 0 7 16,0 4 1-16,-7-4 3 0,8-1 1 0,-1 2 1 0,0-1-2 15,0 4-3-15,-7-5-4 0,7 1-6 0,-7 4-2 16,8-4-5-16,-1 4-3 0,0 0-3 0,-7 0-5 0,7 0-4 16,-7 0-6-16,8 0-4 0,-8 4-2 0,7 0 0 15,-7 5-2-15,0-1-1 0,7-4 1 0,-7 8 1 0,0-4 2 16,0 4 1-16,0-3-1 0,7 3-3 0,-7 0-2 0,0 0 1 15,0-4-3-15,0 4 1 0,-7 1 0 16,7-5 1-16,0 0 1 0,0 0 2 0,0 0 2 0,0-4 2 0,0 4 6 16,0-3 6-16,0-1 10 0,0-4 14 0,0 3 17 0,0-3 18 15,0 0 16-15,0 0 16 0,0 0 11 0,0 0 4 16,0 0-9-16,0-3-13 0,0 3-15 0,0-4-19 0,7-5-19 16,-7 5-19-16,8-8-19 0,-8 4-13 0,7 0-3 0,0-4-4 15,0-1-5-15,-7 1-3 0,7 0-5 0,1 0 1 16,-1-1 3-16,0 1-1 0,0 0-1 0,8 0 0 0,-8 0 0 15,0 0 9-15,1-1 2 0,-1 5-6 0,0 0-3 0,0-4-1 16,1 7-1-16,-1-2 0 0,0 2-2 0,0-3-9 0,0 5 4 16,1 3 3-16,-1-5 0 0,-7 1 1 0,7 4-1 15,0 0 1-15,1 0 1 0,-8 0 0 0,7 4 1 16,0-4-2-16,0 5 0 0,1 2 3 0,-8-3 0 0,7 5 0 16,-7 3 0-16,0-4 0 0,0 5 0 0,0-2 0 0,0 6 0 15,0-5 0-15,0 0-2 0,0 0 1 0,0-3 1 0,0 3-2 16,7 0 2-16,-7-4-2 0,0 4 1 0,7-4 1 15,1-4 1-15,-8 5 1 0,14-1-2 0,-7-4-1 0,0-4 1 16,8 4 3-16,-1-4 0 0,1 0 0 0,-1-4 1 0,8 4-4 16,-7-4 4-16,-1-4 3 0,-7 3 0 0,8 1-1 15,-1-3-1-15,1-2 1 0,-8-3 1 0,7 0 5 0,-6 4 1 16,-1-9 4-16,-7 5-3 0,7 0 0 0,-7 0-8 0,0-5 1 31,0 6 1-31,-7-6-1 0,0 4-5 0,-1 6-3 0,1-6 0 0,0 5-1 0,0 4 9 0,-8 0-4 0,8 0-3 16,0 4-1-16,-1 0-2 0,1 0-1 0,0 4 2 15,0 0-3-15,7 5 3 0,0-2 0 0,0 2-1 0,0 3-1 16,7 4 1-16,0-4 2 0,8 5-1 0,-8-1-1 0,7 0 1 16,1-4-1-16,-8 5 2 0,8-1 1 0,-1-4 0 31,1 1 0-31,-1 3-2 0,0-4 2 0,1-4-1 0,-8 4-2 16,0 0 1-16,8-3-1 0,-8-2-1 0,-7 2-2 0,7-5 0 15,-7 4 0-15,0-4-1 0,0 0-2 0,-7 0-7 0,0 0-14 16,7-4-27-16,-15 0-45 0,1 0-59 0,-1 0-57 15,1 0-53-15,0-4-52 0,6 0-54 0,1-4-67 0,-7 4-117 16,14-4-49-16,-15-4 0 0</inkml:trace>
  <inkml:trace contextRef="#ctx0" brushRef="#br0" timeOffset="-210169.28">10102 13576 190 0,'0'0'496'15,"7"0"-147"-15,-7 0-131 0,0 0-79 0,7 0-46 16,1 3-21-16,-1 1-8 0,-7 5 1 0,7-1-1 0,0 0-2 15,1 4-5-15,-8-4-6 0,7 5-8 0,0-1-5 0,-7 0-12 16,0 4-11-16,0-3-8 0,0 3-21 0,0 0-33 16,0-4-44-16,7 4-70 0,-7-3-133 0,8-1-120 0,-1 0-77 15,0 1-44-15</inkml:trace>
  <inkml:trace contextRef="#ctx0" brushRef="#br0" timeOffset="-209153.2">11144 13962 290 0,'0'-4'326'15,"0"0"-102"-15,-7 4-64 0,7-4-34 0,0 4-18 0,0-4-6 16,-8 4-2-16,8-4-4 0,-7 4-7 0,7 0-10 0,-7 0-11 16,0 0-11-16,7 0-10 0,-8 0-8 0,1 4-5 15,0 0-5-15,0 4 0 0,-8 0 2 0,8-4-3 0,0 5-1 16,0 3-3-16,-1-4-2 0,1 0 1 0,0 4 0 0,0 1-3 16,7-2-3-16,0-2 0 0,0 3-1 0,0-4 1 0,0 5 0 15,7-6-1-15,0-3-1 0,8 5-1 0,-1-6 2 16,0 2 3-16,1-1 3 0,-1-4 0 0,8 0 11 15,-7 0 17-15,-1-4 28 0,8-1 27 0,-15-2 22 0,7 2 18 16,1-6 9-16,-8-2 9 0,0 1-5 0,-7-5-17 0,0 6-27 16,0-6-24-16,0 1-21 0,0-1-20 0,-7 1-15 15,0-4-12-15,0 7-5 0,-8 1-5 0,8 0-2 0,0 0-5 16,-8 0-7-16,8 4-1 0,0 4 1 0,0 0 1 0,-1-1-2 16,8 1-2-16,0 0-1 0,-7 4 0 0,7 0 4 0,7 0-5 15,-7 4-1-15,0 0-2 0,8-4 1 0,-1 5 3 16,7-1 1-16,1 0 0 0,-1-1 0 0,1 2 4 0,-1-5 1 15,1 0 0-15,-1-5 2 0,1 5 0 0,-1-3 2 0,-7-5 1 16,8-1-1-16,-8 1 0 0,0 0 0 0,0-4 1 16,1 0 2-16,-1-4 1 0,0 3 2 0,0 1 2 0,-7-4 1 15,0-1 1-15,8 5 0 0,-8 0-1 0,0-5-1 0,0 10 2 32,0-6-2-32,0 5-3 0,0 0 2 0,0 4-2 15,0 0-2-15,0 0-1 0,0 0 1 0,0 4-4 0,0 0-1 16,0 0 0-16,0 0 0 0,0 8-1 0,0 0 2 0,-8 0 0 15,8 4 0-15,0 0 2 0,0 1 1 0,-7 3-1 16,7 5 0-16,0-5 0 0,-7 4 1 0,7 4 1 0,0-3-1 16,0 3-2-16,0-3-1 0,0 3-1 0,0 4-11 15,0-3 3-15,0 3 4 0,0 1 0 0,0-1 2 0,0 5 0 16,7-4 0-16,-7-1 7 0,0 1 7 0,7-5-6 0,-7 4-3 16,8-3-2-16,-1-1-3 0,0 0 0 0,0-3 1 0,1-5-7 15,-1 4 3-15,0-7 2 0,8 3 0 0,-8-3 1 16,7-2 1-16,-7-2 0 0,8-1-2 0,-1 0 1 0,1-4 1 15,-1 4-1-15,1-4-2 0,-8-4 0 0,8 5 2 0,-1-5 0 16,-7 0 0-16,8 0 1 0,-8 0 1 0,7-5 1 16,-6 1 2-16,-1 0-1 0,0 0 1 0,-7-4-1 0,7 4 0 15,-7-4-1-15,0-1 0 0,8 2-2 0,-8-6 2 0,-8 1-1 16,8 0 9-16,-7-1-4 0,7 1-4 0,-7 0-1 16,-8 0 1-16,8-5-1 0,0 5-1 0,-8 0 0 0,1-4-9 15,0 4-6-15,-1 4 7 0,1-5 5 0,-1 5 2 16,1-4 2-16,6 4 1 0,-6 4 2 0,7-4 2 0,-1 4 8 15,1-1-3-15,7 2-6 0,-7 3-2 0,7-4-1 0,0-1-1 16,0 5-3-16,-7 0-2 0,7 0 0 0,0 0-4 16,0 0-3-16,0 0-10 0,7 0-32 0,-7 0-56 0,0 0-74 15,7 5-72-15,0-5-72 0,8-5-79 0,-1 1-113 0,-6 0-138 16,6 0-59-16,8 0 11 0</inkml:trace>
  <inkml:trace contextRef="#ctx0" brushRef="#br0" timeOffset="-208342.43">11831 13734 63 0,'0'0'309'0,"0"-4"-69"0,0 4-63 16,0 0-45-16,0 0-26 0,0-4-14 0,0 4-7 0,0 0-5 0,0 0-2 15,0-4-5-15,0 4-1 0,0 0-4 0,0 0-5 0,7 0-6 16,-7 0-8-16,0 0-6 0,0 0-6 0,0 0-6 0,8 0-5 15,-8 0-5-15,7 0-5 0,-7 0 1 0,7 0-1 16,0 4-3-16,1-4-2 0,-8 0 2 0,7 4 0 0,0 0 1 16,0 0 0-16,1 0 0 0,-1 0 1 0,0 4-1 0,7 1 3 15,-6 3 0-15,-1-4-1 0,7 4 0 0,1 0 0 16,-8 5-2-16,8-1-1 0,-1 0 0 0,1 5-1 0,-1-5-1 16,0 4-3-16,1 0-3 0,-1 1-2 0,-6-1-1 0,6 1 0 15,1-5-1-15,-8 5 0 0,7-5 0 0,-6 0-1 0,-1 0 0 16,0-4 0-16,-7 1 0 0,7-1-3 0,-7-4 2 15,7 0 2-15,-7 0-1 0,0-4 2 0,0 0 3 16,8 1 8-16,-8-5 16 0,0 4 23 0,0-4 25 0,0 0 27 16,0 0 30-16,0-4 19 0,-8-1 10 0,8 1 2 0,0-4-8 15,-7 4-14-15,7-8-22 0,-7 4-24 0,7-4-21 16,-7-1-13-16,7 1-10 0,0-4-6 0,-7 4-6 0,7-4-4 16,7-1-4-16,-7 1-3 0,0-1-11 0,7 1-8 0,0 4-4 15,-7-4-3-15,7-1-3 0,1 1-3 0,6 0-2 16,-7 4-1-1,1-5 2-15,-1 5 2 0,0-4-2 0,8 4 1 0,-8-1 3 0,7 1 3 0,-7 0-3 0,8 0 0 16,-1 4-1-16,1-4 0 0,-1 7-2 0,-6-7-2 0,6 4-12 16,1 4 5-16,-8-4 4 0,7-1 3 0,-7 5 0 0,1-3 2 15,-1 7 2-15,0-5-6 0,0 1-1 0,-7 0-25 16,0 4-35-16,8 0-42 0,-8-4-49 0,0 4-51 0,0 0-48 31,0 0-44-31,0 0-51 0,0-4-82 0,7 4-140 0,-7 0-49 16,0 0-1-16</inkml:trace>
  <inkml:trace contextRef="#ctx0" brushRef="#br0" timeOffset="-207582.47">12461 13376 317 0,'0'0'240'0,"0"0"-73"15,0-4-49-15,0 4-22 0,0 0-13 0,0 0 1 0,0 0-6 0,0 0-5 0,7 0-5 16,-7 0-8-16,7 0-7 0,0 0-5 0,1 0-4 0,-1 0-11 15,0 0 0-15,7 0 1 0,-6 0 1 0,6 4 4 16,1 0 2-16,-8-4 1 0,7 4 4 0,1-4 2 0,-1 8 5 16,1-3 5-16,-1-2 6 0,1 5 5 0,-1 1 6 0,1 3 8 15,-1-4 8-15,8 8 7 0,-8 1 6 0,8-1 4 16,-8 0 2-16,8 5-3 0,-7 3 1 0,6 1-3 0,-6-1-5 16,-1 0-6-16,1 4-10 0,-8 1-12 0,0-1-9 0,0 5-6 15,-7 4-7-15,8-1-8 0,-8 1-8 0,0 4-4 16,-8-1-3-16,8 1-2 0,-7 0-5 0,0 3-5 0,0-3-5 15,-8 4-2-15,1-4-1 0,-1 0-2 0,1-1-4 0,-8-3 0 16,0-1 2-16,1-3 0 0,-1 0-2 0,0-1 0 0,-7-3 0 16,8-1-2-16,-8-4 1 0,7-3 0 0,-7 4 0 15,0-9 1-15,0 0 2 0,0-4-1 0,0 0-1 0,0-3 4 16,8-1-1-16,-8 0-1 0,7-4 1 0,8 0-1 0,-1 0-1 16,1-4-2-16,-1 0-5 15,8 4-29-15,7-4-51 0,-7-4-66 0,-1 4-65 0,8 0-61 0,0-4-72 16,8-4-94-16,-1 3-159 0,7-2-63 0,-6-2-7 0</inkml:trace>
  <inkml:trace contextRef="#ctx0" brushRef="#br0" timeOffset="-207377.56">13372 14255 532 0,'0'0'544'15,"0"0"-203"-15,0-4-140 0,0 4-96 0,0 0-71 0,0-4-59 16,0 0-67-16,-7 0-118 0,0 0-149 0,-1 0-99 16,1-4-53-16</inkml:trace>
  <inkml:trace contextRef="#ctx0" brushRef="#br0" timeOffset="-124323.18">26818 14687 117 0,'0'3'103'0,"0"2"-16"0,0-5-14 0,0 4-10 16,7-4-9-16,-7 0-5 0,0 0-3 0,7 0 4 0,-7 0-7 15,0 0-6-15,7 0-7 16,-7 0-6-16,8 0-8 0,-8 0-5 0,0 0-5 0,7 0-3 0,-7 0-2 0,0 0-2 0,7 0 0 16,-7 0 1-16,0 0 2 0,0 0 4 0,7 0 2 15,-7 0 7-15,8-4 7 0,-8 4 10 0,7 0 7 0,-7 0 8 16,0-5 9-16,7 2 6 0,-7 3 3 0,0 0-3 0,7 0-1 16,-7 0-4-16,0-4-5 0,0 4-6 0,8 0-6 15,-8 0-6-15,0 0-4 16,0 0-2-16,0 0-1 0,0 0-1 0,7 0-1 0,-7 0 5 0,7-4 1 0,-7 4-1 0,7 0 3 15,1-5 0-15,-8 5 3 0,7-4 3 0,0 1 9 16,0 3 6-16,0-5 5 0,1 1 4 0,-1 0 5 0,-7 0 8 16,7 0-1-1,0 0-2-15,1-1-5 0,-1 2-10 0,-7-5-9 0,7 3-6 0,0-2-9 0,1 2-11 0,-1-3-4 0,7 0-7 16,-6 4-5-16,6-4-1 0,-7 0-2 0,8-1 2 16,-1 1 3-16,1-4 9 0,-8 4 4 0,7-4 10 15,1 3 9-15,-1-2 8 0,1-2 7 0,-1 5 3 0,8-4-4 16,-8-4-5-16,1 3-7 0,-1 1-6 0,8 0-10 0,-7-4-8 15,6 3-10 1,-6-3-1-16,6 0-2 0,1 4-1 0,0-4-3 0,0-1 4 0,-1 1 2 0,8 0 9 0,-7-1 7 16,0 1 0-16,7-4 2 0,-1 3 5 0,-6 1 1 0,7-4-5 15,0 4 0-15,0-1-9 0,-7 1-4 0,7-1-1 0,-8 1-5 16,8 0-4-16,0 0-1 0,-7-1 0 0,7 6-2 16,-7-6 2-16,6 4-6 0,1-3-1 0,0 0 1 0,0 0-1 15,0 4 0-15,0-4-2 0,7-1 5 0,1 1-5 0,-9 0 3 16,9-1 3-16,-1 1 2 0,-7 0-1 0,7 4-1 15,-7-5 5-15,7 5-2 0,0-4 0 0,-7 3 0 0,7 1-2 16,1-4-1-16,-1 0 1 0,0 3-1 0,7-3 0 16,-7 0-2-16,8 0 2 0,-1 4-1 0,8-9 0 0,0 5 1 15,-1-5 0-15,1 5 1 0,0 0-4 0,-7-4 3 16,7 3-2-16,-8 1 2 0,-7 0 0 0,8 4-1 0,-15-1 1 31,-1 1 0-31,9 0 0 0,-16 4-1 0,8 0-1 0,0 4-2 16,0-1-1-16,-7 1 1 0,7 0-1 0,-7 1-1 0,6-2 0 15,1 5 3-15,0-4-1 0,0 0 2 0,7 4 2 16,-7-4-2-16,8 0 1 0,-1 0 2 0,0-1 1 0,0 2 0 16,0-5-1-16,0 3-1 0,1 1 1 0,6-4 0 0,-7 4 0 15,0-4-2-15,-7 4 0 0,7 0-2 0,-7-4 2 16,0 4 1-16,8-5-3 0,-9 6 2 0,1-6 1 0,0 5 0 16,0-4 0-16,-7 0 0 0,7 4 1 0,0-4-1 0,0 4 0 15,0-4-1-15,-8 4 0 0,8-5 0 0,0 5 1 16,0-4-1-16,0 4 1 0,-7-4-1 0,7 4 0 0,0-4 1 15,-7 4-7-15,6-4 3 0,-6 3 3 0,0-2 1 16,7 2 0-16,-15-3 2 0,8 4 0 0,0-4 0 0,-8 4 5 16,8-4-5-16,-8 4-1 0,1-5-1 0,-1 6 1 0,1-6-1 15,-1 5-1-15,1-4-1 0,-8 4 0 0,7-4 0 16,-6 4 0-16,-1-5 1 0,7 5 0 0,-6 1 0 0,-8-1 1 16,7-1 0-16,0 1 2 0,0 0 0 0,-7 0-1 0,0 0 0 15,7 0 0-15,-7 0-1 0,8 0 2 0,-8 0 0 16,0-4 0-16,0 4 1 0,7 0-1 0,-7-1 1 0,-7 1-1 15,7 0 0-15,0 0-2 0,-8 0-1 0,1 0 1 16,7 0-2-16,-7 0-1 0,0 4 0 0,0 0 0 16,7-4 0-16,-8 4 0 0,1-4 1 0,7 4-1 0,-7 0 2 0,7 0-1 15,-7 0 0-15,7 0 3 0,0 0 0 0,-8 0 0 16,8 0-1-16,-7 0-1 0,7 0 2 0,-7 0-1 0,7 0 2 16,0 0 0-16,0 0-3 0,0 0 2 0,0-4 1 0,0 4-1 15,0 0-3-15,0 0 0 0,7 0 0 0,-7 0 1 16,7 0 0-16,-7 0 1 0,8-4 0 0,6 4 2 15,-7 0-1-15,8 0-1 0,-1-4 0 0,1 4-1 0,-1 0-1 16,-7 0-2-16,8 0-2 0,-1 0 2 0,-6 0 0 0,6 0 2 16,-7 0-2-16,1 4 0 0,-1-4-1 0,0 4 1 0,-7 0 1 15,0 0-1-15,0 0 1 0,0 4-1 0,0 4 2 16,-7-4 1-16,0 9 1 0,-8-5 0 0,1 4 3 0,-1 1 0 16,-7-1-1-16,8 0 1 0,-8 0-1 0,1 5-2 0,-1-5 1 15,7-4-1-15,-6 4-5 0,-1 1-26 0,7-1-52 16,-6-3-64-16,6 3-72 0,1-4-94 0,7-4-173 0,-8-4-112 15,1 4-74-15,-1 0-18 0</inkml:trace>
  <inkml:trace contextRef="#ctx0" brushRef="#br0" timeOffset="-118474.76">1490 15619 326 0,'-7'-4'341'0,"0"4"-112"15,0 0-77-15,7-4-36 0,-8 4-16 0,1 0-1 0,7 0 1 0,0-5 4 16,-7 5 3-16,7 0-2 0,0 0-6 0,0 0-9 0,0 0-9 16,7 0-9-16,-7 0-9 0,0 0-5 0,7-3-4 15,-7 3-5-15,0 0-3 0,0 0-3 0,0 0-2 0,0 0-1 16,8 0 3-16,-8 0-1 0,0 0 4 0,0 0 6 0,0 0 11 16,7 0 13-16,0-4 17 0,0 4 15 0,8-5 11 0,-1 1 4 15,1 0-1-15,-1 0-10 0,8 0-14 0,0-4-17 16,-1 0-21-16,1 4-19 0,0-1-15 0,0 2-9 15,-1-6-6-15,8 5-3 0,-7 0-4 16,7 0 0-16,-8 0-2 0,8-4 0 0,-7 4 0 0,0 0-2 0,7 0 1 0,-8 0-1 16,1 0 0-1,-7-5 0-15,6 5 2 0,-6 0 0 0,-1 1 0 0,1-2-1 0,-1 1-1 0,-7 4 1 0,1-4 4 16,-8 4-2-16,7 0-2 0,0 0-1 0,-7 0-3 0,0 0-2 16,0 0-4-16,0 0-11 0,7 0-43 0,-7 0-64 15,0 0-75-15,0 0-72 0,0-4-84 0,8 4-121 0,-8 0-158 16,0 0-73-16,0 0-4 0</inkml:trace>
  <inkml:trace contextRef="#ctx0" brushRef="#br0" timeOffset="-117810.59">1990 15497 153 0,'0'0'209'0,"0"0"-47"0,0 0-39 16,0 0-26-16,0 0-15 0,7 0-6 0,-7-4-3 15,0 4 1-15,0 0-1 0,0 0 2 0,0-5-5 0,0 5-6 16,0 0-5-16,0 0-7 0,0 0 0 0,0 0 2 0,0 0 2 31,0 0 4-31,0 0 3 0,0 0 4 0,0 0 5 16,-7 0 3-16,7 0 5 0,-8 5 1 0,8-5 6 0,-7 0 0 15,7 0 0-15,-7 4-4 0,7-4-6 0,-7 0-7 16,-1 4-10-16,8-4-12 0,-7 4-12 0,7 0-9 0,-7 0-9 16,0 0-5-16,-1 0-4 0,8 4-3 0,-7-4 5 0,0 4 7 15,7 4 3-15,-7 1 3 0,0 3 4 0,-8-4 0 16,15 5 0-16,-7-1 2 0,0 0-1 0,-1 0-4 0,1 1-4 15,0-1 1-15,0 1 1 0,7 3 6 0,-8-4 10 0,1 0 5 16,0 1 2-16,0-1-1 0,7 4 1 0,-8-3-4 16,1 3-1-16,7-4-5 0,-7 1-7 0,7 3-8 0,0 0-5 15,0-4-2-15,0 4-3 0,0-3-1 0,0 3 1 0,7-4-4 16,0 5-3-16,1-1 2 0,-1-3 0 0,0 3-1 0,0-4 1 16,1 0 0-16,6 1-2 0,-7-5 1 0,1 0-1 15,6 0-2-15,-7-3 0 0,1 3 1 0,6-4-3 0,-7 0 0 16,0-4-1-16,1 4-2 0,6-4-1 0,-7 1-13 15,1-1-30-15,6-4-53 0,1 3-68 0,-1-3-77 0,8-3-97 16,-8 3-164-16,8-9-120 0,0 5-59 0,-1-4-14 16</inkml:trace>
  <inkml:trace contextRef="#ctx0" brushRef="#br0" timeOffset="-117273.16">2662 15838 189 0,'-7'-4'362'0,"7"4"-101"0,0-3-83 15,-7 3-49-15,7 0-29 0,0 0-11 0,0-5-4 0,0 5 0 16,0 0-2-16,0 0-2 0,0 0-7 0,0 0-9 0,0 0-8 15,0 0-9-15,0 0-7 0,0 0-7 0,7 5-3 0,-7-5-2 16,7 0 3-16,1 0 6 0,-1 0 4 0,7 0 6 16,-6 0 6-16,6 3 6 0,1-3 2 0,-1 0-3 0,1 4-5 15,6-4-4-15,-6 0-4 0,6 0-4 0,8 0-1 0,-7 0 2 16,0 0 3-16,7 0 2 0,-8 0 1 0,1 0-2 16,7-4-3-16,-7 1-4 0,-1 3-8 0,1 0-8 15,0-5-7-15,0 5-4 0,-8 0-3 0,8-4-3 0,-15 4-1 16,7-4-2-16,-6 4-2 0,6 0 2 0,-14 0 1 0,7 0-1 15,1 0-3-15,-8 0-1 0,0 0 0 0,0 0 1 16,0 0-2-16,0 0-1 0,0-4-6 0,0 4-7 0,0 0-29 16,-8-4-45-16,8 4-43 0,-7 0-55 0,7-4-54 0,-7 4-55 15,0-4-54-15,-1 4-81 0,-6-4-82 0,-1 4-29 0</inkml:trace>
  <inkml:trace contextRef="#ctx0" brushRef="#br0" timeOffset="-117017.63">2720 15924 162 0,'0'0'282'0,"-7"4"-78"0,7 0-61 0,7 1-38 0,-7-2-23 16,8 1-8-16,-8-4-2 0,7 5 2 0,7-1 0 0,-6 0-4 15,6-4-5-15,0 3-4 0,1-3-5 0,7 0-4 16,-1 0 0-16,-6 0 0 0,6 0 4 0,1 0 0 0,-7 0 1 16,6-3 0-16,1 3 1 0,0 0-1 0,-1 0 1 15,-6-4-1-15,7 4 2 0,-8 0 2 0,8 0 4 0,-8 0 0 16,1 0-2-16,-8 0 0 0,7 0-6 0,-6 0-6 0,-1 0-10 15,0 0-8-15,0 0-9 0,1 0-5 0,-8 0-5 16,7 0-6-16,-7 0-5 0,7 0-6 0,-7-4-20 0,7 4-48 16,-7 0-62-16,8-5-88 0,-1 1-166 0,0 1-119 0,8-6-77 15,-8 5-46-15</inkml:trace>
  <inkml:trace contextRef="#ctx0" brushRef="#br0" timeOffset="-115987.59">4667 15424 299 0,'0'-9'303'0,"0"5"-87"0,0 0-68 15,0-4-40-15,0 4-25 0,7 0-10 0,-7 0-2 16,0-5 1-16,0 6 7 0,0-1 2 0,0-1 2 0,0 1 2 16,0 0 6-16,7 1 7 0,-7-2 14 0,0 1 19 0,0 0 19 15,0 0 24-15,0 4 15 0,0-4 11 0,0 4 6 16,0 0-7-16,0-4-13 0,0 4-22 0,0 0-28 0,0 0-30 15,0 0-23-15,0 0-23 0,0 0-18 0,0 0-10 0,0 0-10 16,0 0-2-16,0 0 6 0,0 0-3 0,0 4-3 16,0-4 1-16,0 4 3 0,0 0 2 0,7 4 5 0,0 0 5 15,-7 5-10-15,8-1 3 0,-1 0 2 0,0 4-3 0,0 4-3 16,8-3-5-16,-8-1-4 0,0 4-6 0,1 1-2 0,-1-1-1 16,0 1-1-16,8-1-2 0,-8 0-1 0,0-3-1 15,0 3-1-15,0 0 0 0,1-4-2 0,-1 5 3 0,1-5-2 16,-1 0 1-16,1 1-1 0,-1-1 1 15,-7 0 0-15,7-3 0 0,0 3 2 0,1-4-3 0,-1-4-1 0,-7 0 1 16,7 5 1-16,0-10 0 0,-7 6-1 0,8-5 1 0,-8 0 6 16,0-4 4-16,0 0 7 0,7 0 6 0,-7 0 4 15,7-4 3-15,0 0 5 0,0-5 1 0,1-3 1 0,-1-4-1 16,7 0-3-16,-6 0 1 0,6-5-5 0,-7-3-1 16,1 4-4-16,6-5 0 0,-7 0-4 0,1-3-4 0,-1 3-3 15,0-3-5-15,0 0-1 0,0-1 0 0,1 1-1 0,-1-1 0 16,0 1-3-16,0-1 2 0,1 0-2 0,-1 6-1 0,-7 2 0 15,7 1 0-15,0-1-1 0,-7 5 0 0,8 0 0 0,-8-1-1 16,7 9 0-16,-7-4 0 0,0 4 0 0,7 0-1 16,-7-1 2-16,0 6-1 0,0-2 0 0,0 1-1 0,0 0-3 15,7 4-4-15,-7-4-10 0,0 4-18 0,0 0-23 0,0 0-28 16,0 0-50-16,8 4-114 0,-8 0-117 0,0 0-133 16,7 4-212-16,-7 1-89 0,0-1-42 0,0 8-10 0</inkml:trace>
  <inkml:trace contextRef="#ctx0" brushRef="#br0" timeOffset="-115084.75">4059 16038 43 0,'-15'0'304'0,"8"0"-81"16,0 0-70-16,0 0-48 0,-1 0-32 0,1 0-19 0,0 0-8 15,0 0-7-15,-1 0-3 0,8 0-3 0,-7 0-1 0,0 4-2 16,7-4-1-16,0 0 2 0,-7 0 0 0,7 4 3 0,0-4 6 16,0 0 3-16,-7 0 5 0,7 0 4 0,0 0 5 15,7 0 3-15,-7 4 3 0,0-4 0 0,0 0-2 0,0 0-3 16,7 0-1-16,-7 4 1 0,7-4 2 0,0 0-4 15,1 0-3-15,-1 0-2 0,7 0 0 0,-6 5-1 0,6-5-3 16,1 0-5-16,-1 4-9 0,0-4-6 0,1 3-3 16,-1 2-3-16,8-1-1 0,-7 0 7 0,6 0 7 0,1 0 4 15,0 0 5-15,7 0 1 0,-8 0 0 0,8 0 0 0,7 0-4 16,-7 1-10-16,8-2-10 0,-1 1-5 0,7-4-6 0,-7 4-1 16,8 1 0-16,6-1-1 0,-6-4 4 0,6 4 9 15,-6 0 2-15,7 0 5 0,-8-4 0 0,1 4 0 0,0 0 1 16,-1 0 0-16,-7 0-5 0,8 0-1 0,-1 0 10 0,1 0 6 15,-1 0 5-15,8-4 5 0,-8 0 5 0,8 5 6 16,7-5 4-16,-8 0 0 0,8 0-5 0,0-5-5 0,7 5 0 16,0-4-4-16,0 4-4 0,-7 0-5 0,7-4-7 0,0 4-5 15,1 0-10-15,-9 0-6 0,9 0-6 0,-1 0-2 16,-7 0 1-16,7 0-4 0,-7 4 0 0,-1-4-1 0,9 4-1 16,-9-4 1-16,1 5-1 0,7-5-2 0,-7 4-2 15,7-4 0-15,1 0 1 0,-1 3 2 0,0-3 3 0,0 0 1 16,7 5 1-16,-7-5 2 0,8 0 0 0,-8 0 1 0,7 4-1 15,-7-4-1-15,0 0-1 0,0 4-1 0,1 0-3 16,-9-4 0-16,9 4 1 0,-16-4 0 0,1 0 0 0,0 4 1 16,-8-4 2-16,-7 0 7 0,0 0 10 0,0-4 3 0,-7 4 8 15,-7 0 7-15,0 0 6 0,-1-4 4 0,-6 4 1 16,-8 0-2-16,0 0-8 0,1 0-4 0,-1-4-7 0,-7 0-9 16,0 4-18-16,-7-9-36 0,-1 6-87 0,-6-1-107 15,-1-5-106-15,-6 1-131 0,-1 0-189 0,-14 4-105 0,-7-4-48 16,-1 4 0-16</inkml:trace>
  <inkml:trace contextRef="#ctx0" brushRef="#br0" timeOffset="-113674.36">3596 16787 244 0,'0'0'224'0,"0"-4"-50"0,0 4-43 16,0-4-29-16,0 4-16 0,0 0-8 0,0 0-4 0,0 0-2 15,0 0 2-15,0-4 2 0,0 4 1 0,0-5 0 0,0 5 0 16,0 0 1-16,7 0 1 0,-7 0 4 0,0 0 0 15,0 0 0-15,0 0 1 0,0 0 1 16,0 0 0-16,0 0 0 0,7 0 4 0,-7 5 3 0,7-5 5 0,1 4 2 0,-8 0-1 16,7 4-2-16,0-4-1 0,0 4-3 0,1 5-6 15,-1-6-11-15,0 6-11 0,0-1-12 0,1 0-5 0,-1 4-10 16,7-3-9-16,-6-1-8 0,-1 4-7 0,0-4 0 0,0 1 0 16,8-1-2-16,-8 0 2 0,0 0 0 0,0-4 0 0,1 1 1 15,-1-1-1-15,7 0 1 0,-6 0 2 0,-1 0 4 16,0-4 7-16,0 0 3 15,1 0-1-15,-1-4 3 0,-7 0 3 0,7 5 3 0,0-10 0 0,0 5 2 0,1-4-6 0,-1-4 2 16,-7 0 1-16,7 0-1 0,0-4 1 0,-7-1-3 16,8 1-3-16,-8-8-3 0,-8 4-6 0,8-5-2 0,0-3-4 15,-7-5-4-15,0 1-3 0,0-1-3 0,-1-3-4 0,1-1-2 16,0 1 2-16,-7-5-2 0,6 0 2 0,1 5-2 16,0-5-1-16,0 5 1 0,-1-1 1 0,1 4 1 0,7 1-2 15,-7 3 0 1,7 5-1-16,-7 0 4 0,7 0 0 0,0 7-1 0,-8 1 1 0,8 0-1 0,0 4 2 0,0 0-1 15,8-1-1-15,-8 2-1 0,7 3-1 0,7-1-1 0,1 1 0 16,-1 0 0-16,1 0 0 0,6 0 0 0,1 4 0 16,0-4-1-16,0 4 2 0,-1-4 0 0,1 4-5 0,7 0 3 15,-7-4 2-15,7 4 0 0,-1 0 1 0,1 0 0 0,0-4-1 16,-7 4 1-16,0 0 6 0,-1 0 6 0,1 0-6 0,-7 0-3 16,-1 0-3-16,1 0 0 0,-8 0-1 0,0 0 2 15,0 0-3-15,1 0-10 0,-8 0 4 0,7 0 2 0,-7 0 3 16,0 0-2-16,0 0 1 0,0 0-5 0,0 0 0 0,7 0-7 15,-7 0-29-15,0 4-59 0,0-4-82 0,0 0-76 16,0 4-74-16,0-4-85 0,7 4-136 0,-7-4-130 0,0 4-49 16,0 4 16-16</inkml:trace>
  <inkml:trace contextRef="#ctx0" brushRef="#br0" timeOffset="-113040.77">4109 16595 411 0,'-7'-3'349'0,"7"-1"-115"0,-7 0-76 0,7 4-46 16,0-5-21-16,-7 5-9 0,7-4-3 0,0 4-1 15,0-3-6-15,0 3-8 0,0 0-12 0,7-5-10 0,-7 5-4 16,0-4-2-16,7 4 5 0,0-4 10 0,1 4 11 15,-1-4 13-15,0 4 8 0,0-4 3 0,8 4 0 0,-8-4 1 16,8 0 2-16,-8 4-4 0,7-4-8 0,1 4-9 16,-8-4-7-16,7 4-4 0,-6 0-9 0,-1 0-4 0,0 0-11 15,0 4-9-15,8 0-4 0,-8 0-3 0,-7 0-3 0,7 4 2 16,1-4-1-16,-1 5-1 0,-7 3-1 0,0-4-4 0,7 4 2 16,-7 0-3-16,0 0 0 0,0 5-3 0,-7-1-1 15,7-4 0-15,-7 4 1 0,-1 1-1 0,-6-1 2 0,-1 4 4 16,1-4 10-16,-1 1 13 0,1-1 11 0,-8 0 13 0,8 0 10 15,-1-3 8-15,-6-1 3 0,6 0 1 0,8-3-9 16,-8-2-10-16,8 2-11 0,0-5-13 0,7 0-10 0,-7 0-8 16,7 0-1-16,0-4-2 0,-8 0-1 0,8 4-1 0,8-4 1 15,-8 0 1-15,0 0 2 0,7 0 2 0,-7 0-2 16,7 0-2-16,0 0 0 0,8 0 1 0,-8 0-1 0,0 0-1 16,8 0-2-16,-1-4-4 0,1 4-1 0,-1 0 0 0,1 0-1 15,-1-4-1-15,1 4-3 0,-1 0-2 0,1 0 0 0,-1 0 1 16,1 0-1-16,-1 0 0 0,-7 0 0 0,8 4-1 15,-8-4 0-15,7 0 1 0,-6 0-5 0,-1 0-15 16,7 0-36-16,-14 0-74 0,8 4-89 0,-1-4-87 0,0-4-108 16,0 4-179-16,8-8-107 0,-8 4-57 0,7 0-5 0</inkml:trace>
  <inkml:trace contextRef="#ctx0" brushRef="#br0" timeOffset="-112233.34">4594 16620 127 0,'0'0'324'0,"-7"0"-96"16,7-4-81-16,0 4-49 0,7 0-28 0,-7 0-14 0,0 0-5 16,0 0-2-16,7-4 1 0,-7 4 0 0,8 0-1 0,-1 0-4 15,0-4 2-15,-7 4 4 0,7-4 8 0,8 4 9 16,-8 0 10-16,0-4 8 0,1 4 3 0,-1-5 2 0,0 5-2 16,0 0-5-16,0 0-4 0,1 0-4 15,-1 0-8-15,0 5-8 0,0-1-1 0,1-4-3 0,-1 8-1 0,0-4-5 0,0 5-5 16,1-6-4-16,-1 5-2 0,-7 4-3 0,7-3-2 15,0 3 0-15,-7 0-4 0,8 1-4 0,-8-1 0 16,0 4 1-16,7-4 0 0,-7 1 0 0,0-2-2 0,0 6-6 16,0-5 1-16,7 1 1 0,-7-2-3 0,0 1-4 0,0-3-6 15,0 3-1-15,0-4-2 0,7-4-1 0,-7 4 2 16,0-8 13-16,0 9 16 0,0-9 15 0,0 3 21 0,0-3 13 16,0 0 10-16,0 0 8 0,0 0 1 0,0-3-11 0,0-1-14 15,0-1-15-15,0-3-18 0,0 0-15 0,0 0-11 0,0 0-5 16,0-4-2-16,0 3 0 0,0-2-3 0,0-2 0 15,0 1 2-15,0 4 2 0,0-5 4 0,0 1 2 0,0 4 1 32,0-4-4-32,7 4 1 0,-7-5 0 0,8 1-1 0,-1 4-4 15,1-4-5-15,-1 4-7 0,-7 0 1 0,8 0 0 16,-1 4-1-16,0-1 0 0,0 1-1 0,-7 0 1 0,8 1 0 16,-1 3 2-16,-7-5-3 0,7 5 0 0,0 5 0 0,-7-5 1 15,8 3-1-15,-8 1-1 0,7 0-1 0,-7 5 3 0,7-6 0 16,0 6 0-16,0-1-1 0,1 0 1 0,-1 0 0 15,-7 5 2-15,7-6-1 0,0 6-1 0,1-1-1 16,-8 0 0-16,7 4 2 0,-7-3-2 0,7-1 0 0,-7 0 0 16,7 0 1-16,-7 5-1 0,0-5 1 0,8 0 1 0,-8 4 0 15,0-3 0-15,-8-1 0 0,8 0-2 0,0 0 0 16,0-4-3-16,0 4 1 0,0-3-1 0,-7-5-2 0,7 0-1 16,0 0-13-16,0 0-33 0,0 0-68 0,0-4-83 0,0 4-84 15,0-4-99-15,0-4-159 0,0 0-133 0,7 0-66 0,-7 0-14 16</inkml:trace>
  <inkml:trace contextRef="#ctx0" brushRef="#br0" timeOffset="-111424.42">5304 16677 299 0,'-7'-4'317'0,"7"4"-86"15,0-4-66-15,0 4-43 0,0-4-23 0,-7 0-12 0,7 4-5 16,0 0-3-16,0 0-5 0,0 0-7 0,0 0-9 16,0 0-9-16,7 0-10 0,-7 0-9 0,0 0-4 15,0 0 5-15,7 0 5 0,0 0 12 0,1-4 8 0,-1 4 10 16,0 0 5-16,8 0 3 0,-8-4 0 0,7 4-5 0,-6-5-3 16,6 5-2-16,-7-3-2 0,1-1-4 0,6-1 2 15,-7 5 1-15,8-4 3 0,-8 0-2 0,7 1-3 0,-6 3-4 16,6-5-3-16,-7 1-5 0,8 4-6 0,-8-4-8 0,0 4-2 15,1 0-3-15,-1-4 2 0,0 4-1 0,-7 0 0 0,0 0 2 16,7 0 4-16,-7 0 3 0,0 0-1 0,0 0 3 16,0 4-3-16,-7-4-4 0,7 4-4 0,-7 0-4 0,0 4-3 15,-1-4-3-15,1 9 2 0,0-5-6 0,-8 4 6 0,8 4 2 16,-7-3 1-16,-1 3-1 0,8 0-1 0,-8 0 1 16,8-4 0-16,0 9-4 0,-7-5-6 0,6-4-4 0,1 5-2 15,0-1-3-15,0-4 3 0,7 0-2 0,-8 1-4 0,8-5 3 16,-7 0-2-16,7 0 6 0,0 0 2 0,0-4 3 15,0 4 2-15,0-8 5 0,0 5 5 0,0-5 2 0,7 0 1 16,-7 0-3-16,8-5 1 0,-1 5-3 0,0-4-3 16,8-4-2-16,-1 0-6 0,-7 0-2 0,8-5-2 0,-1 1-1 15,-7 0-3-15,8 0-2 0,-8 0-1 0,8-5-1 0,-8 6 2 16,0-6 2-16,8 4-2 0,-8 1 0 0,0 4 0 16,-7 0-1-16,7 0-1 0,0 0 2 0,-7 4 0 0,0 0-2 15,8 0 3-15,-8 0 0 0,0 4 0 0,0-4 0 0,0 4 2 16,0 0-2-16,0-5 0 0,0 5-1 0,0 0-1 0,7 0 1 15,-7 0 0-15,0 0-1 0,0 5 2 0,0-5 2 16,0 4 0-16,7 0-1 0,-7 4 3 0,0 0 0 0,7 0 0 16,-7 1 1-16,8 2 0 0,-8 1-4 0,7 1 1 0,-7 4-2 15,7-6-3-15,-7 6 0 0,7-1 0 0,-7 0 1 16,8 0-1-16,-8-3 1 0,7 3-1 0,-7-4 1 0,7 4 1 16,-7-3 0-16,0-1-2 0,7-4-1 0,-7 4 1 0,0-4-1 15,8 1 1-15,-8-1-1 0,0-4-3 0,7 4-1 16,-7-8 0-16,0 8-4 0,0-8-11 0,0 4-27 0,0-4-58 15,0 0-85-15,0 0-88 0,0 0-91 0,0-4-118 16,7-4-175-16,0 4-83 0,0-4-27 0</inkml:trace>
  <inkml:trace contextRef="#ctx0" brushRef="#br0" timeOffset="-110742.6">6049 16519 138 0,'0'-5'554'0,"0"1"-111"0,0 0-128 0,0 4-90 15,0-4-46-15,0 4-54 0,0 0-53 0,8 0-34 0,-8 0-18 16,0 0-7-16,0 4-6 0,7-4 2 0,-7 8-2 0,7-3 1 16,-7 2 0-16,7 2 7 0,1 3 10 0,-1 0 12 15,0-4 12-15,-7 4 6 0,7 1 9 0,1 3 14 0,-1-4 6 16,-7 0 0-16,7 4-6 0,-7-3-11 0,7-1-10 0,-7 0-6 16,7 0-11-16,-7 1-14 0,0-1-5 0,0-4 3 0,8 0 6 15,-8-4 8-15,0 4 11 0,0-4 10 0,0 0 17 16,0-4 10-16,0 5 11 0,-8-5 1 0,8 4-7 0,0-4-6 15,-7 0-11-15,0 0-12 0,0 0-10 0,7 0-13 0,-15 0-11 16,8 0-10-16,0 0-1 0,0 0-4 0,-8 3 1 16,8-3-2-16,0 5-1 0,-8-1-2 0,1 0 2 0,6 4-1 15,-6 1-1-15,0 2 1 0,6-2-2 0,-6 3 1 16,-1 0-1-16,8 0 0 0,-7 1-3 0,6 3 1 0,1-4-1 16,7 0-1-16,-7 5 1 0,7-5 0 0,0 0-1 0,0-4-1 15,0 4-1-15,0 0-1 0,7-3 1 0,0-1-1 16,-7 0-1-16,15-4-2 0,-8 0 0 0,8 0-1 0,-1-4-1 15,-7 0 0-15,8 0 1 0,6-4 1 0,-6-4-1 0,-1 4 1 16,8-4-1-16,-7-5 2 0,-1 5 1 0,1-4 0 16,-8 0 0-16,7 0-2 0,-7 0 0 0,-7-1 2 0,8 1 0 15,-1 0 0-15,-7-1 0 0,0 1-1 0,7 0 0 0,-7 0 1 16,0 0 2-16,-7 4-1 0,7-1-1 0,0 1 0 16,0 5 0-16,-7-2 0 0,7 1 0 0,0 0-1 0,0 0 0 15,0 4 0-15,0 0 0 0,-8 0-1 0,8 4 1 0,0 0 1 16,0 0 0-16,0 4 0 0,0 0 0 0,0 1 0 0,0 3 1 15,0-4-1-15,0 0 1 0,0 4-2 0,8-3 0 16,-8 3 1-16,7-4 2 0,0 4 3 0,-7-4-3 16,7 5 1-16,1-6-1 0,-1 6-2 0,0-5 0 0,0 0-1 15,1 0-4-15,-1 0-6 0,0 0-9 0,8-4-20 0,-8 1-37 16,7-1-39-16,-7 0-50 0,8 0-58 0,-8-4-50 16,8 0-56-16,-1-4-65 0,1 0-88 0,-1 0-115 0,1-1-50 15,-1-3 7-15</inkml:trace>
  <inkml:trace contextRef="#ctx0" brushRef="#br0" timeOffset="-110202.59">6187 16510 466 0,'0'-4'397'0,"0"0"-110"0,0 0-82 16,0 4-48-16,0 0-27 0,0-4-15 0,0 0-6 0,7 4-6 0,-7-4-11 0,7 0-11 16,1 4-16-16,-1-4-17 0,7-1-14 0,-6 5-7 15,6-4-2-15,-7 4 4 0,8-3 6 0,-8 3 10 0,0 0 8 16,8 0 6-16,-8 0 3 0,0 0-4 0,0 3-3 0,1-3-8 16,-1 4-14-16,-7 5-8 0,7-5-7 0,-7 4-5 15,0 4-4-15,0-4-2 0,0 4-4 0,-7 1-1 0,7 3 4 31,0-4-2-31,-7 0-3 0,7 1-1 0,-8-1 0 0,8 0 0 16,0 0 0-16,-7-4 0 0,7 1 3 0,0-6 8 16,0 6 10-16,0-5 13 0,0-4 12 0,0 4 13 0,7-4 15 15,-7 0 17-15,8 0 13 0,-1 0 3 0,0-4-4 16,0 4-7-16,1-4-10 0,6 4-12 0,0-9-15 0,1 6-16 16,7-1-14-16,-8-1-12 0,8-3-8 0,-8 5-5 0,8-6-3 15,0 1-1-15,-1 4-2 0,-6-5-3 0,7 6-5 16,-8-5-30-16,8 3-67 0,-8-2-83 0,1-2-91 0,-1 5-118 15,1-4-199-15,-1 0-99 0,1 0-51 0,-8 8-8 0</inkml:trace>
  <inkml:trace contextRef="#ctx0" brushRef="#br0" timeOffset="-109062.33">6578 17304 232 0,'0'0'293'0,"0"0"-80"0,0-4-75 15,0 4-43-15,0 0-22 0,0 0-10 0,0 0-4 0,0 0-2 0,0 0 0 16,0 0-4-16,0 0-5 0,0 0-6 0,0 0-4 0,0 0-3 16,0 0 1-16,0 0 4 0,0 0 6 0,0 0 9 15,0 0 7-15,-8 0 5 0,8 0 7 0,0 0 6 0,0 0 5 16,0 0 2-16,0 0 3 0,0 4-4 0,0-4-2 0,0 0-3 15,0 0-7-15,0 4-7 0,0-4-9 0,0 0-9 16,0 4-8-16,0-4-8 0,0 0-7 0,0 4-5 0,0-4-5 16,0 4 2-16,0-4 9 0,0 4 10 0,0-4 10 15,0 5 11-15,0-5 7 0,0 0 7 0,0 3 0 0,0-3 3 16,0 0-7-16,0 4-6 0,0-4-10 0,-7 0-10 0,7 5-7 16,0-5-4-16,0 4 2 0,0 0-4 0,7 0-3 15,-7 0-2-15,0 0-1 0,0 4-1 0,8-4-2 0,-8 5-2 16,7-2-4-16,0 2-4 0,-7 3-3 0,7-4-3 0,1 4 0 15,-1 0-2-15,-7 1-2 0,7-1 0 0,0 0 0 0,-7 0 1 16,7 1 1-16,1-1-2 0,-1 4 0 0,-7-4 0 0,7 5 0 16,0-5 0-16,1 0-1 0,-1 4-1 0,0-4 1 0,0 1-2 15,1 3 2-15,6-4 0 0,-7 0 0 0,1 5 0 16,6-5 0-16,-7 0-1 0,8 0-1 0,-8 1 2 0,0-2-2 16,8 2-1-16,-8-5-1 0,0 0 2 0,0 0 1 0,1 1 2 15,-1-6-1-15,0 6 1 0,0-5-2 0,-7 0 2 0,8-4 0 16,-8 4 2-16,0-4 0 0,7 4-1 0,-7-4 1 0,0-4 1 15,7 0 2-15,-7 0 0 0,0 0 0 0,7-5 0 16,-7 1-1-16,7-4-1 0,-7 4 8 0,0-8 3 0,8 4 2 16,-8-5 0-16,7-3 1 0,-7 0-2 0,7-5 4 0,-7-3-1 15,0-1-5-15,7 0-5 0,-7-7 1 0,0 3-2 0,8-3 1 16,-8-5-1-16,7 1-2 0,-7-6-1 0,7 2-1 0,-7-1 0 16,7-4-3-16,-7 5 1 0,8-6 2 0,-8 6-3 15,0-1 2-15,0 0 0 0,0 4 0 0,0 1-1 0,0-1 1 16,0 0-1-16,-8 4-2 0,8 1 1 0,0 3-2 0,-7-3 0 15,7 7 1-15,-7-3 1 0,7 7-1 0,-7-3 0 0,7 8 0 16,0-5 1-16,0 5 0 0,-8 3 2 0,8 1-2 16,0 4 0-16,0 4 3 0,0 0-1 0,0 0 0 15,0 4-2-15,0 0 0 0,0-1 0 0,0 1-1 0,0 4-1 16,0 0 0-16,0 0 1 0,0-4 0 0,0 4 1 0,0 0 0 16,0 0 0-16,0 0 0 0,8 0 2 0,-8 0-1 15,7 0-1-15,0 0 0 0,0 0-1 0,8-4-1 0,-1 4 2 16,1 0-2-16,-1 0 0 0,8 0 1 0,0 0-1 0,7 0 2 15,-1 0 0-15,1-4 0 0,8 4 0 0,-1 0 1 0,0 0 1 32,7-4 1-32,1 4-1 0,6-4 1 0,-6 0 0 15,14 0 0-15,0 0-1 0,7 0-2 0,0 0 0 0,0 0 0 16,7-1 0-16,8 1 2 0,-8 4 2 0,8-3-1 0,-1-2 3 16,1 5 0-16,-8 0-1 0,1-4 0 0,6 4 0 15,-6 0-5-15,-1 0-6 0,-7 0-8 0,0 4-8 0,-7-4-12 16,7 0-10-16,-14 0-14 0,-1 0-13 0,-6 0-15 0,-8 0-15 15,-7 0-16-15,0 0-22 0,-15 0-20 0,1 0-26 16,-1 0-27-16,-6 0-28 0,-8-4-26 0,0 0-46 0,0-4-80 16,-15 4-124-16,8 0-48 0</inkml:trace>
  <inkml:trace contextRef="#ctx0" brushRef="#br0" timeOffset="-108284.48">7301 16641 262 0,'0'-5'370'0,"0"5"-105"0,-7-4-84 0,7 4-51 16,-7-4-31-16,-1 4-13 0,1-3-8 0,0 3-2 0,-8 0-2 15,1 0-2-15,7 0-4 0,-8 0 0 0,1 0 5 0,-1 3 2 16,1-3 8-16,-1 4 16 0,1 0 16 0,-1 1 8 15,8 2 3-15,-7-2-4 0,6 3-9 0,1-4-12 0,7 4-6 16,-7-4-14-16,7 4-18 0,7 4-12 0,-7-3-7 0,7 3-2 16,1-4-1-16,-1 4 2 0,7-3-7 0,8 2-4 0,-7 1-4 15,6-3-5 1,1 3-3-16,0 0-6 0,-1 1-3 0,1-1-4 0,0-4-3 0,-8 8-3 0,8-8-1 0,-8 5 0 16,1-1-1-16,-1 0-2 0,1 0-2 0,-8-4-2 0,-7 4 0 15,0 1 0-15,0-1 2 0,-7 0 0 0,0-4-2 16,-8 4 2-16,1-3 2 0,-8-1 2 0,0 0 1 15,8-4 2-15,-8 0 0 0,0 0 2 0,1-4 2 0,-1 0 0 16,0-4-1-16,8 0-1 0,-1 0-1 0,1-4 0 0,-1 4 1 16,8-4-3-16,0-5-1 0,7 5 0 0,0-4 0 0,0 0 1 15,0-1 0-15,7-3-1 0,0 0 1 0,8 0 2 16,-8 0-2-16,8-1-1 0,-1 1 0 0,1-4 1 0,-1 4 0 16,0-1 1-16,1 1-2 0,-1 3 0 0,1-3 2 0,-8 4 0 15,8 0 2-15,-8-1-1 0,-7 1-1 0,7 4-2 16,-7 0 0-16,0-4 0 0,0 4-1 0,0 0-2 0,-7-1-2 15,7 5-2-15,-7-3 1 0,-1 2-1 0,1-3-2 0,-7 4 2 16,6 0-20-16,1 0-29 0,-7-1-44 0,6 5-49 31,-6-3-50-31,7-1-50 0,7 4-60 0,0-4-91 0,0 4-121 0,0 0-68 0,0 0-14 0</inkml:trace>
  <inkml:trace contextRef="#ctx0" brushRef="#br0" timeOffset="-107966.99">7439 16612 44 0,'-8'0'484'0,"8"0"-114"0,-7 0-139 16,7 0-96-16,0 4-53 0,0 0-28 0,0 1-9 0,0-2-2 15,0 1 5-15,7 5 6 0,-7 3 4 0,8 0 2 0,-8 0 2 16,0 0 2-16,7 5 6 0,-7-1 6 0,7-4 2 16,-7 8 6-16,7-4 9 0,0 1 10 0,-7-4 2 0,8 7-1 15,-8-8-6-15,7 4-11 0,0 0-12 0,-7-4-13 0,0 5-12 16,7-5-15-16,-7 5-12 0,0-6-9 0,0 2-7 16,0-1-2-16,8 0-4 0,-8-4-1 0,0 0-2 0,0 1-4 15,0-5-4-15,0 4-30 0,0-4-40 0,0 0-42 0,0-4-42 16,0 0-48-16,0 0-56 0,0 0-75 0,0-8-104 0,0 4-91 15,0-4-24-15</inkml:trace>
  <inkml:trace contextRef="#ctx0" brushRef="#br0" timeOffset="-107570.84">7627 16681 50 0,'0'0'404'16,"0"-4"-99"-16,7 0-90 0,-7 4-68 0,0 0-42 0,0-4-26 0,0 4-13 15,0 0-7-15,0 0-5 0,0 4-5 0,0-4-8 16,0 0-5-16,0 4-4 0,-7-4-3 0,-1 4-3 0,1 0-3 16,7 5-1-16,-14-6 1 0,6 6 0 0,1-5-3 15,0 4 0-15,0-4-3 0,0 0 0 0,-1 4 2 0,1-4 3 16,0 0 2-16,7 4 2 0,-7-4 3 0,-1 0 4 0,1 5 6 15,7-6 3-15,-7 2 1 0,7 3-3 0,-7-4-1 16,7 0-3-16,-8 0 0 0,8 4 0 0,0-4-2 0,0 0 2 16,0 1 3-16,0-1 5 0,8-1 7 0,-1 2 4 0,-7-1 6 15,7 0 0-15,8 0-3 0,-8 0-6 0,0 0-4 16,8 0-8-16,-1 0-8 0,0 4-8 0,-6-3-10 0,6-1-4 16,1 4-3-16,-1-4-2 0,1 0-2 0,-1 0-2 15,1 4 0-15,-8-4 0 0,0 0-3 0,0 4-3 0,8-3-3 16,-8-1-5-16,0-1-22 0,-7 1-30 0,7 1-37 0,1-1-39 15,-8 0-40-15,0 0-38 0,7-4-49 0,-7 0-60 16,7 0-78-16,-7 0-96 0,0 0-29 0</inkml:trace>
  <inkml:trace contextRef="#ctx0" brushRef="#br0" timeOffset="-106890.33">7815 16816 369 0,'0'0'403'0,"0"-5"-126"16,0 5-101-16,0 0-64 0,0 0-35 0,0 0-17 0,0 0-8 15,0 0-2-15,0 5 5 0,0-1 0 0,7-1-5 16,-7 2-4-16,7 3-5 0,-7-4 3 0,0 8 8 0,7-8 12 15,-7 9 4-15,8-6 5 0,-8 6 8 0,7-5 7 0,-7 4 5 16,0 1-5-16,0-2-11 0,7-2-15 0,-7 3-11 16,0 0-9-16,0-4-10 0,7 4-10 0,-7-3-7 15,0 3-5-15,0-4-2 0,0 0-2 0,0-4-1 0,0 4-2 16,0 1 0-16,0-5 0 0,8-4-1 0,-8 3 2 0,0 1 2 16,0-4 12-16,0 0 15 0,0 0 16 0,0 0 22 0,0 0 20 15,0 0 9-15,-8 0 7 0,8-4 0 0,0 4-8 16,0-3-14-16,0-1-16 0,0-1-20 0,-7 1-18 0,7 0-8 15,0-4-1-15,0 4-1 0,0-4-1 0,0 0 2 0,0 0 0 16,0-1 0-16,0-3-2 0,0 0-4 0,0 4 0 16,0-4-2-16,7 3 1 0,-7 2 1 0,0-6 2 0,0 5 0 15,0 0-1-15,0-4 3 0,0 3-1 0,8 6-2 0,-8-6-4 16,0 1-2-16,7 4 0 0,-7-4-2 0,7 4 2 16,-7-4-4-16,7 4-3 0,1-1-2 0,-8 2 1 0,7-1-1 15,0-1-2-15,0 1 0 0,8 0-2 0,-8 1 1 0,0 3-2 16,0-5 2-16,1 5 1 0,-1 0-2 0,0 0-3 15,-7 5 2-15,0-5 0 0,7 3 1 0,-7 1-1 0,-7 0 0 16,7 5-1-16,-7 3 1 0,0-4 2 0,-1 4-2 31,1 0 0-31,0-3 0 0,0 3 2 0,0-4-1 0,-1 0 1 16,8 4 0-16,-7-3 0 0,7-2 1 0,0 2 0 0,7-1-1 16,-7 0-2-16,8 0 0 0,-1-4 0 0,0 4-1 15,0-4-1-15,0 4 1 0,1-3 1 0,-1 3-2 0,0-4 12 16,-7 4-4-16,7-4-2 0,1 0-1 0,-8 4-1 0,7-8-1 15,-7 8 0-15,0-4-1 0,7 1-9 0,-14-1 5 0,7-1 0 16,0 1 0-16,-7 1 4 0,-1-1 1 0,1 0 2 16,0 0-1-16,-8 0-7 0,8-4-15 0,-7 4-30 0,-1 0-46 15,-6-4-61-15,6 4-58 0,1-4-52 0,-1 0-47 0,1 0-45 16,6 0-54-16,1 0-72 0,0-4-95 0,7 0-17 16</inkml:trace>
  <inkml:trace contextRef="#ctx0" brushRef="#br0" timeOffset="-106572.81">8169 16648 32 0,'7'0'433'0,"-7"-3"-119"0,8 3-114 0,-1-4-72 16,7-1-42-16,-6 1-20 0,6 4-8 0,1-4-3 15,-1 1 0-15,1-2-1 0,-1 5-4 0,8-4-6 16,-8 0-1-16,8 0-3 0,0 0-1 0,-1 4-2 0,1-4 0 16,-8-1-2-16,8 5-1 0,-7-3-6 0,-1 3-8 0,1 0-10 15,-8-4-13-15,7 4-21 0,-6 0-25 0,-8 0-32 16,7-4-41-16,-7 4-49 0,0 0-71 0,0 0-97 0,0 0-101 15</inkml:trace>
  <inkml:trace contextRef="#ctx0" brushRef="#br0" timeOffset="-106398.43">8350 16689 100 0,'0'5'364'0,"-7"2"-88"0,7-2-79 0,0 3-51 0,7 0-28 15,-7 0-16-15,0 0-8 16,0 1-8-16,0 2-12 0,0-2-8 0,7 3-7 0,-7 0-5 0,0 0-7 0,0 1-9 15,0-1-5-15,0 0-6 0,0 4-3 16,0-3-3-16,0 3-5 0,0-4-9 0,0 4-3 0,0-3-3 0,0-1-2 16,0 0-2-16,0 0-11 0,0 0-20 0,0 0-31 0,0-3-42 15,0-1-65-15,0-4-109 0,0 4-138 0,-7-4-72 16</inkml:trace>
  <inkml:trace contextRef="#ctx0" brushRef="#br0" timeOffset="-105969.55">7316 17357 119 0,'0'-4'455'0,"0"0"-130"16,7 4-125-16,-7-4-76 0,0 0-47 0,7 4-24 0,0-5-9 15,0 1-1-15,8 1 5 0,-1 3 4 0,1-5 2 16,-1 1 1-16,8 0 4 0,0 0 4 0,-1 4 3 0,8-4 7 15,0 0 6-15,0 0 10 0,7 4 11 0,1-4 12 16,-1 0 8-16,7 0 4 0,8-1 0 0,-8 2-1 0,8-1-5 16,7-1-6-16,-8-3-8 0,8 4-13 0,-7 0-14 0,7-4-10 31,-8 4-11-31,1-4-11 0,-7 3-11 0,-1-2-12 16,0 3-10-16,-6-5-7 0,-1 6-1 0,-7-2-6 0,0 1-3 15,-8 0-6-15,-6 0-22 0,6 4-35 0,-13 0-43 0,-1-4-48 16,0 4-51-16,-7 0-50 0,0 0-60 0,0-4-70 0,-14 4-90 15,6 4-87-15,-6-4-19 0</inkml:trace>
  <inkml:trace contextRef="#ctx0" brushRef="#br0" timeOffset="-105208.74">7533 17683 22 0,'7'-9'344'0,"-7"5"-86"0,7-4-91 0,0 4-67 0,1-4-11 16,-1 4 22-16,7 0 16 0,-7-4 7 0,1 4 5 0,-1 0-2 15,0 4-1-15,0-5 1 0,8 1-30 0,-8 4-40 0,0-4-25 16,1 4-11-16,-1-4-5 0,0 4 0 0,8 0 7 0,-8 4 14 16,0-4 16-16,0 0 12 0,0 4 11 0,1 0 7 0,-1-4 3 15,0 5-1-15,8-1-6 0,-8 0-11 0,0 4-9 0,0-4-13 16,1 4-8-16,-1 0-3 0,0 0 0 0,0 5 1 0,1-5 1 16,-8 4-2-16,7 0-9 0,0 0-5 0,0-3-5 0,-7 3-7 15,7 0-6-15,-7 0-6 0,0 0-2 0,8 5-3 0,-8-5 3 16,0-4-3-16,0 4-2 0,0-3-1 0,0-2 1 0,0 2-1 15,0-2 0-15,0-2 0 0,0-1-2 0,0 0 5 16,0 0 10-16,0-4 18 0,0 0 13 0,0 0 12 0,0 0 8 16,0 0 7-16,0-4 3 0,0 0-2 0,0 0-4 0,0-1-16 15,0-2-11-15,7 3-11 0,-7-5-9 0,0-3-7 0,7 4-3 16,0-4-2-16,1 0-3 0,-1 0-2 0,0-5-3 0,0 5 1 16,1-5 1-16,6 6-1 0,-7-6 0 0,8 1 2 0,-1 3 0 15,1 1-3-15,-8 0 1 0,7 0 2 0,1 4 1 0,-1 0-1 16,1 0 1-16,-1-1 3 0,-6 5-1 0,6 0 1 15,0 0-2-15,1 4-2 0,-8 0-2 0,8 0 0 0,-8 4 1 16,7 0-4-16,-6 0 3 0,-1 0 1 0,0 5 0 0,0 3 1 16,-7-4-2-16,7 4 0 0,-7 0-1 0,0 0-1 0,0 5 1 15,8-1-2-15,-8-3 0 0,0 3 2 0,0-4 0 0,0 0 1 16,0 0-1-16,0-4 1 0,0 1-1 0,-8-1 2 0,8-4 0 16,0 0-2-16,0 0 1 0,0 0 1 0,0-4 2 0,-7 0-2 15,7 0 1-15,0-4 0 0,0 0-1 0,0 0 1 0,0-4-2 16,0-1 1-16,7-3 0 0,-7 4 2 0,8 0 0 0,-1-4 0 15,-7-1 2-15,14 2-1 0,-6-2 1 0,6 1-2 0,-7 0 1 16,8 3-2-16,-1-3 1 0,1 4-2 0,-1 4 2 0,1-4-1 16,-1 4 2-16,1 0 1 0,-1 4 2 0,1 0 0 0,-1 0-1 15,1 4 3-15,-1 0-2 0,0 4 2 0,1 0-2 16,-1 1 0-16,1 3-2 0,-1-4-1 0,-6 4 0 0,6 0-3 16,-7 1 0-16,1 3-3 0,-1 0-2 0,0-4-1 0,0 0-6 15,-7 1-14-15,7-1-35 0,1-4-72 0,-8 0-92 0,7 1-86 16,-7-6-104-16,7-3-154 0,0 0-128 0,1-3-69 0,-1-2-10 15</inkml:trace>
  <inkml:trace contextRef="#ctx0" brushRef="#br0" timeOffset="-104351.18">8198 16648 197 0,'0'0'193'0,"0"-3"-51"16,0 3-45-16,-7 0-33 0,7 0-24 0,0 0-14 0,0 0-6 15,0-4-1-15,0 4-1 0,7 0 0 0,-7 0 2 0,0 0-2 16,0-5 0-16,0 5-1 0,0-4-2 0,0 4-4 16,0-4 0-16,-7 1-1 0,7 3 2 0,0-5 2 15,0 5 8-15,0-4 15 0,0 4 11 0,0-4 6 0,-7 0-1 16,7 0-1-16,-8 4 0 0,8 0-4 0,-7-4-7 0,7 4-13 15,-7 0-8-15,0 0-6 0,0 0 4 0,-1 0 1 0,8 0 1 16,-7 0 8-16,7 0 5 0,-7 0 2 0,7 0 0 16,-7 0-1-16,7 0-2 0,0 0-3 0,0 0-4 0,0 0-5 15,0 4-7-15,0-4-4 0,0 0-4 0,0 0-2 0,0 0 1 16,0 0-2-16,0 4-1 0,7-4 2 0,-7 4 5 16,7-4 6-16,0 4 6 0,-7 0 9 0,8-4 10 0,-1 5 9 15,7-5 14-15,-7 0 7 0,8 3 2 0,-8-3 0 0,8 0-4 16,-1-3-7-16,1 3-8 0,-1-5-8 0,1 5-4 15,-1-4-3-15,0 0 3 0,1 4 6 0,-1-4 9 0,1 0 9 16,-1 0 4-16,8-1 1 0,-7 2-4 16,-1 3-5-16,0-4-9 0,1 0-11 0,-1-1-11 0,1 5-11 0,-1-4-6 0,-6 4-4 15,-1-3-3-15,0 3-4 0,0 0-1 0,1 0 0 16,-8 0-1-16,7 0-1 0,-7 0-1 0,0 0-2 16,0 0-4-16,-7 0-17 0,7 0-34 0,0 0-44 0,-8 0-49 15,1-5-54-15,0 5-63 0,0 0-77 0,-1 0-119 0,1 0-97 16,0 0-29-16</inkml:trace>
  <inkml:trace contextRef="#ctx0" brushRef="#br0" timeOffset="-103736.19">8292 16706 72 0,'0'0'147'16,"0"-5"-19"-16,0 5-20 15,0 0-20-15,7 0-18 0,-7 0-11 0,0-4-6 0,0 4-2 0,0 0-3 0,0-3-2 16,0 3-5-16,0 0-5 0,0-5-6 0,0 5-6 15,0-4-4-15,8 0-6 0,-8 0-4 0,7 0-3 0,0 0-2 16,-7 0 11-16,7 0 18 0,1 0 11 0,-1 0 2 0,-7-1 2 16,7 2-1-16,-7 3 3 0,7-4 2 0,-7-1-15 15,8 5-15-15,-8 0-7 0,0-4-2 0,7 4 1 0,-7-4 0 16,0 1-2-16,0 3 1 0,0-5 2 0,0 5 4 0,7 0 0 16,-7-4 2-16,0 4 3 0,0 0 2 0,0 0 2 0,0 0 0 15,0 0 0-15,0 0-4 0,0 0-5 0,0 0-4 16,0 0-4-16,0 4-4 0,0-4-3 0,0 5-1 0,0-5 0 15,0 3-1-15,0 5 1 0,0-3 4 0,0-1 3 0,0 4 2 16,0 0 2-16,0 0 0 0,-7 0 1 0,7 0 2 16,0 1 4-16,0-2-1 0,0 6-1 15,-7-5 2-15,7 4-1 0,-8-4 1 0,8 4-1 0,0-3-3 0,-7-2-5 16,7 2-3-16,-7-1-3 0,7 0-3 0,-7 0-2 0,7 0-1 16,0-3-1-16,0-1 0 0,0-1 1 0,-8 2 1 0,8-1 9 15,0-4 13-15,0 0 11 0,0 0 12 0,0 0 12 16,0-4 4-16,0 4 10 0,0-5 13 0,-7-2 6 0,7 2 3 31,0-3 1-31,0 5-1 0,0-6-5 0,7 1-3 0,-7 0-6 0,0 0-10 0,0-1-11 0,8 1-13 0,-8 0-11 16,0-4-8-16,7 4-3 0,-7 0-2 0,7-5-2 0,-7 6-3 15,7-2-3-15,-7 1-1 0,8 4-5 0,-8-4-2 0,0 4-15 16,0 0-50-16,0 0-72 0,0-1-81 0,0-2-108 16,0 2-188-16,0 1-106 0,0 4-68 0,0 0-38 0</inkml:trace>
  <inkml:trace contextRef="#ctx0" brushRef="#br0" timeOffset="-102594.94">8292 16669 157 0,'-7'0'132'0,"7"0"-31"0,-7 0-26 16,7 0-18-16,0-4-11 0,0 4-6 0,0 0-7 0,7-4-2 16,-7 4-3-16,0 0-7 0,0-4-5 0,7 4-3 0,-7-4 0 15,7 4 0-15,-7-5 1 0,0 5 1 0,8 0 6 0,-8 0 0 16,0-3 4-16,0 3 0 0,0 0 9 0,0 0 5 15,0-4 0-15,0 4-1 0,0 0-3 0,0 0-1 0,0 0-2 16,0 0-4 0,0 0-7-16,7 0-5 0,-7 0-2 0,0-5 1 0,0 5 0 0,0 0-2 0,0 0 1 0,0 0 0 15,7-4-3-15,-7 4-3 0,0 0-1 0,0-4-1 16,0 4 1-16,0 0 2 0,0-3 3 0,0 3 4 0,0 0 8 16,0 0 7-16,0 0 9 0,0 0 6 0,0 0 6 0,0 0 3 15,0 0 4 1,0 0 3-16,0 0-3 0,0 0-4 0,0 0-4 0,0 0-7 0,0 0-8 0,0 0-8 0,0 0-7 15,0 3 0-15,0-3-7 0,0 0-5 0,0 4-5 0,0 0-1 32,0 1 1-32,0 2 2 0,0 2 3 0,0 3 4 0,-7 0 9 0,7 1 10 0,0-1 7 0,-7 4 3 0,7 0 2 15,-8 0 2 1,8 0-2-16,0 1-6 0,0 3-8 0,0-4-5 0,0 1-6 0,0-1-4 0,0 1-2 0,0-1-5 0,8 0-6 31,-8 1-7-31,0-1-36 0,7-4-51 0,-7 0-72 16,0 0-115-16,0-4-175 0,0 1-95 0,0-1-46 0</inkml:trace>
  <inkml:trace contextRef="#ctx0" brushRef="#br0" timeOffset="-99532.61">9312 15843 60 0,'0'0'206'0,"-7"0"-45"0,7 0-37 0,-7 0-31 16,7 0-20-16,0-5-13 0,0 5-7 0,0 0-4 0,0 0-3 16,0 0-2-16,0 0-5 0,0 0-4 0,0 0-6 15,0 0-5-15,0 0-4 0,0 0-4 0,0 0-3 16,0 0 0-16,0 0 2 0,0 0 3 0,0-4 2 0,0 4 4 16,0 0 5-16,0-3 5 0,0 3 6 0,0 0 7 0,0 0 3 15,-7 0 4-15,7-5 3 0,0 5 0 0,-8 0-1 16,8 0-5-16,0 0-5 0,-7 0-12 0,7 0-4 0,0 0-4 15,0 0-6-15,-7 0-4 0,7 0-3 0,0 0 0 0,-7 0 4 16,7-4 11-16,-8 4 7 16,8 0 12-16,-7-4 11 0,7 4 11 0,0 0 9 0,-7 0 6 0,7 0 4 0,0 0-2 15,0 0-5-15,0 0-7 0,-7 0-10 0,7 0-12 0,0 0-10 16,0 0-10-16,0 0-6 0,0 0-9 0,0 0-5 16,7 0-5-16,-7 0-3 0,0 0-1 0,0 0-2 0,0 0 1 15,0 0 0-15,7 0-1 0,-7 0 0 0,0 0 2 16,7 0 3-16,1 0 6 0,-1 0 8 0,7 0 4 0,-6 0 3 15,6-4 3-15,1 4 2 0,6 0 0 0,-6-4-1 0,6 4-7 16,1-4-5-16,0 4-5 0,0-4-1 0,-1 4-3 0,1-4 1 16,7 4 4-16,-7-4 0 0,7 0 3 0,-8 4 5 15,1-5 5-15,7 2 6 16,-7-1 8-16,0 4 6 0,0-4 0 0,-7-1 5 0,6 1 1 0,-6 4-1 0,-8-4-2 0,7 4-4 16,-6-4-2-16,-1 4-3 0,0 0-5 0,-7-4-1 15,0 4 0-15,7 0-3 16,-7 0-2-16,0-4-4 0,0 4-5 0,0 0-4 0,0 0-2 0,0 0-5 0,0 0-4 0,0 0-1 15,0 0-3-15,0 0-3 0,0 0-3 0,0 0-2 16,0 0-7-16,-7 0-21 0,7 0-44 0,0 0-69 0,-7 4-73 16,7-4-62-16,-7 0-61 0,-1 0-68 0,1-4-90 0,0 4-113 31,-7 0-42-31,-1 0 15 0</inkml:trace>
  <inkml:trace contextRef="#ctx0" brushRef="#br0" timeOffset="-99218.89">9153 15957 9 0,'0'3'409'0,"0"-3"-97"0,0 5-90 0,0-5-64 16,0 0-38-16,7 0-19 0,-7 0-5 0,8 0-2 0,-1 0-6 16,0 0-10-16,8-5-12 0,-1 5-8 0,8-3-7 31,-8 3-9-31,15-4-4 0,-7 4-1 0,0-4 0 0,7-1 8 15,-1 5 4-15,1-4 11 0,0 1 3 0,0-2 12 0,7 1 9 16,-7 4 8-16,0-4 7 0,0 0 2 0,0 0 6 16,-7 0 0-16,0 0 5 0,0 0-7 0,0 4-7 0,-7-4-8 15,-1 0-6-15,-7 4-3 0,1-5-5 0,-1 5-4 16,0 0-6-16,-7 0-7 0,0-4-3 0,0 4-6 0,0 0-5 16,0 0-12-16,0 0-8 0,0 0-11 0,0 0-8 0,0 0-13 15,-7 0-31-15,7 0-55 0,-7 4-71 0,7-4-75 16,-8 5-79-16,1-5-104 0,0-5-186 0,-8 5-85 0,8 0-32 15</inkml:trace>
  <inkml:trace contextRef="#ctx0" brushRef="#br0" timeOffset="-94038.61">3646 17609 87 0,'0'0'148'16,"-7"0"-38"-16,7 0-33 0,0 0-26 0,0 0-19 0,0 0-12 16,0 0-6-16,0 4-1 0,0-4 1 0,0 0 4 0,0 0 3 15,0 4 3-15,-7-4 2 0,7 4 3 0,-7-4 1 0,7 0 2 16,0 0 0-16,-8 5 1 0,8-5-1 0,0 0 0 0,-7 0-1 16,7 4-1-16,0-4-1 0,0 0-4 0,0 0-3 15,-7 4-2-15,7-4-2 0,0 0 1 0,-7 0-2 0,7 4 3 16,-7-4 1-16,7 0 0 0,-8 0 2 0,8 4 3 0,-7-4 0 15,0 0 0-15,7 0-1 0,-7 0-3 0,-1 4 5 0,8-4-7 16,-7 4-4-16,7-4-3 0,-7 0-2 0,7 0-3 0,0 4-2 16,0-4-2-16,0 0-5 0,0 0 1 0,0 0 0 0,0 0 0 15,0 0 0-15,-7 0 0 0,7 0 2 0,0 0 1 0,0 0 4 16,0 0 3-16,0 4 4 0,0-4 6 0,-8 0 6 0,8 0 4 16,0 0 4-16,0 0 2 0,0 0-1 0,0 0 0 15,0 0-3-15,0 0-5 0,0 0-4 0,0 0-7 0,0 0-2 0,0 0-6 16,0 0-2-16,0 0-3 0,0 0-1 0,8 0-2 15,-8 0 0-15,0 0 4 0,0 0 3 0,0-4 3 0,7 4 3 16,-7 0 4-16,7 0 2 0,-7-4 2 0,7 4-1 0,8-4-1 16,-8 0-3-16,0 0-5 0,8-4-1 0,-1-1-3 0,1 5-2 15,-1-4-1-15,8 0-2 0,0-4-2 0,-8 4 1 0,8-5 3 16,7 6-3-16,-8-10-1 0,8 5 2 0,0-4-1 0,0 4 0 16,7-5 3-16,-7-3 2 0,8 4 1 0,-1-5 3 15,-7 1 1-15,7-1 3 0,-15 5 1 0,8 0 1 0,-7 4-2 16,-7 3-4-16,-1 2-2 0,-7 2-3 0,1 1-2 0,-1 0 1 15,0 0-2-15,-7 0-2 0,0 4 2 0,0 0 1 16,0 0-2-16,0 0-5 0,0 0-11 0,0 0-22 0,7 0-33 16,-7 0-46-16,7 0-68 0,-7 0-124 0,8 0-125 0,-1-4-70 15</inkml:trace>
  <inkml:trace contextRef="#ctx0" brushRef="#br0" timeOffset="-92831.07">4449 17630 57 0,'0'0'128'0,"0"0"-28"0,0 0-28 15,0 0-22-15,0 0-14 0,0 0-9 0,0 0-3 0,0 0 0 16,0-4 4-16,0 4 0 0,0 0 3 0,0 0 0 15,0 0-2-15,0 0-1 0,0 0-3 0,0 0-2 0,0 0-1 16,0 0-1-16,0 0 2 0,0 0 2 0,0 0-1 0,-7 0 0 0,7 0-1 16,0 0-2-16,0 0 0 0,0 0-4 0,-7 0-4 0,7-5-2 15,0 5-5-15,0 0-2 0,0 0 0 0,0 0-2 0,0 0 0 16,0 0-2-16,0 0 3 0,0 0-2 0,0 0 4 0,0 0-3 16,0 0 1-16,0 0 1 0,0 0 4 0,0 0 7 0,0 0 4 15,0-4 7-15,0 4 4 0,0 0 5 0,0 0 5 0,0-4 1 16,0 4 0-16,0 0-2 0,0 0-4 0,0 0-4 0,0 0-5 15,0 0-3-15,0 0-3 0,0 0-5 0,0 0-3 0,0 0-4 16,0 0-2-16,0 0-3 16,0-4 0-16,0 4-3 0,0 0 0 0,7 0 1 0,-7 0-1 0,7-4 0 0,-7 4 1 0,8-4 2 15,-8 0 0-15,7 0 2 0,0 0 1 0,0 0 1 0,1-4 5 16,-1 4 3-16,0-1 4 0,0-2 2 0,8-2 4 0,-8 1-1 16,8 0 0-16,-1 0-1 0,8-4-3 0,-8 4-3 0,8-5-3 15,0 1-3-15,7 0-4 0,-8-4 0 0,8 3 0 16,7-3-2-16,-7 0 3 0,7 0 7 0,2-5 5 0,-2 1 5 15,7 3 4-15,-7-3 3 0,-7 4 0 0,8-1 1 16,-16 1 0-16,8 4-10 0,-7 0-4 0,-8 4-7 0,1 0-4 16,-8 4-2-1,0 0 3-15,1-1 8 0,-1 1 5 0,-7 4 7 0,7-3 7 0,-7 3 6 0,0 0 2 0,0 0 3 0,0 0-6 16,-7 0-7-16,7 0-7 0,0 0-7 0,-7 0-7 16,7 3-4-16,0-3-5 0,-8 0-1 0,8 0-2 0,-7 0 0 15,7 4-2-15,-7-4-3 0,0 5-18 0,-1-5-33 0,1 4-44 16,0 0-59-16,0-1-97 0,-1 6-184 0,-6-1-94 15,-1 0-51-15</inkml:trace>
  <inkml:trace contextRef="#ctx0" brushRef="#br0" timeOffset="-91832.56">5311 17536 105 0,'0'0'283'16,"-7"-4"-70"-16,7 4-59 0,-7 0-43 0,7 0-27 0,0 0-12 0,-7 0-4 0,7 0-3 15,0-4-1-15,0 4-4 0,-7 0-7 0,7-4-7 0,0 4-5 16,0 0-4-16,0 0-2 0,7-4-2 0,-7 4-3 0,0 0-2 16,0-4-1-16,0 4-3 0,7-5-4 0,-7 2-5 0,7-1-3 15,0-1-3-15,1-3-1 0,6 4 0 0,1-4 2 0,-8 0-1 16,7 0 3-16,8 0 5 0,-7-1 5 0,6-2 7 15,-6-2 8-15,14 1 10 0,-8 0 9 0,1-4 9 0,0 3 13 16,7-3 8-16,-8-1 12 0,8 1 7 0,-7 4 5 0,0-4 1 16,-1 4-5-16,1-1-7 0,-7 5-11 0,-8 0-15 0,7 0-19 15,-6 4-14-15,-8 0-14 0,7-1-10 0,-7 5-7 16,0 0-2-16,0 0-5 0,0 0 0 0,0 0-1 0,0 0-1 16,0 0-1-16,0 0-7 0,-7 0-18 0,7 5-35 0,-8-1-44 15,1-4-49-15,7 4-60 0,-7 0-78 0,0 0-143 16,-1 0-115-16,8 0-56 0,-7 0-14 0</inkml:trace>
  <inkml:trace contextRef="#ctx0" brushRef="#br0" timeOffset="-90874.27">5840 17666 46 0,'-8'0'152'0,"8"0"-34"0,-7 0-26 0,7 0-17 0,-7 0-11 16,7 0-8-16,-7 0-2 0,7 0-5 0,0 0-4 0,0 0-3 15,0 0-2-15,0 0-4 0,0 0-2 0,0 0 2 0,7 0 1 16,-7 0 3-16,0 0 1 0,0 0 7 0,0 0 6 0,0 0 5 15,7-4 5-15,-7 4 2 0,0 0 2 0,0-4 3 0,0 4 4 16,0-4 0 0,7 4-4-16,-7 0-6 0,0-4-4 0,0 0-6 0,8 0-9 0,-1 0-7 0,0-4-5 0,0-1-9 15,8 1-5-15,-1 0-1 0,1 0 1 0,6-4 0 0,1 0 3 16,0-4 4-16,7 3 1 0,-8-3 3 0,8-1 2 0,8-3 9 16,-1 4 10-1,0-1 13-15,0-3 17 0,8 0 18 0,-8 4 21 0,0-4 19 0,0 3 16 0,0 1 2 0,-7-1-10 0,-7 5-10 16,0 4-19-16,-8 0-23 0,-7 4-25 0,1 0-22 15,-1 0-18-15,-7 0-9 0,0 4-5 0,0 0-3 0,-7 0-1 32,-1 4 0-32,1 0-1 0,0 0-2 0,0 0-3 0,-8 0-4 0,8 0-2 0,0 0-2 0,-8-4-5 0,8 4-11 15,0 0-30 1,-1 1-46-16,1-5-63 0,0 0-63 0,0 3-61 0,0 1-66 0,-8 1-84 0,8-1-145 0,-8 0-68 0,8 0-15 31</inkml:trace>
  <inkml:trace contextRef="#ctx0" brushRef="#br0" timeOffset="-85903.13">7106 17308 149 0,'-8'0'394'0,"8"0"-118"0,-7 0-103 15,7 0-64-15,0 0-30 0,0 0-16 0,0-4-3 0,0 4 2 16,7 0 4-16,-7-4 2 0,8 4 0 0,-8-4-4 15,14 0-5-15,-7 0-3 0,1-1-2 0,-1 2 0 0,0-1 2 16,0-5 2-16,8 5 1 0,-8-4 0 0,0 4 0 0,8 0-4 16,-1-4-4-16,-7-1-6 0,8 6-6 0,-1-5-2 15,8-1 1-15,-7 1 3 0,6-4 2 0,-6 4 4 0,6-4 4 16,1 3 10-16,0-3 5 0,0 4 1 0,-1-4-1 0,1 0-5 16,0-1-3-16,-1 6-5 0,1-6-6 0,-7 5-11 15,-1 0-10-15,1 4-7 0,-8 0-7 0,0-1-5 0,0 1-4 16,0 1-3-16,-7 3-2 0,0 0-3 0,8-4-2 15,-8 4-3-15,0 0 1 0,0 0-1 0,0 4-13 0,0-4-30 16,7 3-33-16,-7-3-33 0,0 4-29 0,7 1-27 0,-7-1-22 16,7 0-25-16,1 0-8 0,-8 4 8 0,7 0 6 15,-7 1-1-15,7-2-16 0,-7 2-38 0,0-1-85 0</inkml:trace>
  <inkml:trace contextRef="#ctx0" brushRef="#br0" timeOffset="-85300.53">7605 17320 342 0,'0'-4'253'0,"0"4"-86"0,0-4-62 16,7 0-37-16,-7 0-18 0,7 0-11 0,1 0-6 0,-1 0-3 16,7 0-3-16,-6-1-3 0,6-2-4 0,1-2-2 15,-1 5-2-15,0-4-2 0,8 0-1 0,-7 0-1 0,6-1-2 16,1-2 0-16,0 2-3 0,-1 1-1 15,1 0-3-15,0 0 0 0,0 0-6 0,-8 0-11 0,8 4-23 0,-8-1-35 16,1-2-53-16,-1 2-90 0,-7 1-132 0,1 4-68 16</inkml:trace>
  <inkml:trace contextRef="#ctx0" brushRef="#br0" timeOffset="-84903.88">7562 18334 317 0,'-8'0'407'0,"8"-4"-117"0,0 4-100 15,0-4-63-15,0-1-36 0,8 5-15 0,-8 0-6 0,7-3 1 16,0-1 1-16,0-1 1 0,8-3-3 0,-1 4-5 0,1-4-10 16,6 0-10-16,8 0-10 0,-7-4-8 0,14-1-1 15,-7 1-4-15,7 0 0 0,0 0-2 0,8-4 2 0,-8 3-1 16,0-3-1-16,8 0-3 0,-8-1-5 0,7 5-3 0,-14-4-2 15,7 3-3-15,-7 1-2 0,0 1-1 0,0 2-2 0,-7-3 1 16,-8 8-1-16,1-4-1 0,-1 4-1 0,-7 0-10 0,-7-1-18 16,8 5-20-16,-8-4-27 0,-8 1-35 0,8-2-48 15,-7 1-66-15,0 4-114 0,-7 0-110 0,-1-4-52 0</inkml:trace>
  <inkml:trace contextRef="#ctx0" brushRef="#br0" timeOffset="-75198.61">11513 15285 155 0,'0'0'147'0,"0"-4"-50"16,0 4-35-16,0 0-21 0,0 4-12 0,0-4-7 15,0 0 1-15,0 0-4 0,0 0-5 0,0 0-2 0,-7 4-3 16,7-4-2-16,0 0 0 0,0 0-3 0,0 4-5 0,0-4 2 16,0 0 1-16,0 0-1 0,0 0-1 0,0 4 1 15,0-4 0-15,0 0 0 0,0 0 0 0,0 5 0 16,0-5-1-16,0 0 0 0,0 0-5 0,7 0-5 0,-7 3-9 15,0-3-12-15,0 0-15 0,0 0-18 0,0 0-22 16,0 0-25-16,0 0-33 0</inkml:trace>
  <inkml:trace contextRef="#ctx0" brushRef="#br0" timeOffset="-73748.21">11665 15265 241 0,'0'0'191'16,"0"0"-53"-1,-7-4-37-15,7 4-27 0,0 0-18 0,0-5-13 0,0 5-7 0,0 0-6 0,0 0-2 0,0 0-6 0,0 0 5 16,7 0 5 0,-7 0 6-16,0-4 6 0,0 4 9 0,0 0 7 0,0-3 10 0,0 3 15 0,0 0 4 0,0 0 7 15,-7-5 8-15,7 5 8 0,0 0 6 0,0 0 6 0,0 0 4 16,-8 0 4 0,8 0 3-16,-7 0-3 0,7 0-5 0,-7 5-9 15,7-5-11-15,-7 3-12 0,-1 1-13 0,8 1-14 0,-7 3-12 0,0 0-10 0,7 0-9 0,-7 4-6 0,-1 0 2 31,1-3 9-31,0 3 10 0,0 0 14 0,-8 4 7 0,8-3 4 0,-7 3 3 0,-1 0 0 0,1 0-2 0,-1 1-10 32,-7 3-14-32,1-4-14 0,-1 5-11 0,-7-1 0 0,7 0-7 0,-7 5-7 0,8-5-1 0,-8-4-1 0,7 5-1 15,0-5 0-15,1 0 1 0,6 0-6 0,-7 1 2 0,1-5 3 16,-1 0 1-16,8-4-2 0,-1 1-1 0,1-1-2 0,-1 0 2 16,1-4 1-16,6 0 0 0,-6 0 0 0,7-4 1 15,-8 4-1-15,8-4 0 0,0 0 2 0,7 0-2 0,-7-4-3 16,7 0 1-16,-8 0-2 0,8 0 0 0,-7-4-1 0,7 0-2 15,-7-1-1-15,7-3 0 0,0 0 0 0,-7 0-2 32,7-5 0-32,0 5-1 0,0-4 1 0,0 4-1 0,0-1 0 15,0 1 0-15,0 0 0 0,0 0 1 0,0 4-3 16,0-1 3-16,0 2 1 0,0-2 2 0,7 1-3 0,-7 0 0 16,7 0 2-16,0 0-1 0,1 0 1 0,-1-1-1 0,0 1-3 15,0 0-2-15,1 0 2 0,-1 0 1 0,7 0 0 16,-7 0-3-16,1-1 3 0,-1 6-1 0,7-6 0 0,-6 1 0 15,6 4 0-15,-7-4-1 0,8 4 0 0,-8 0 2 0,8-4-3 16,-1 3 2-16,0 2-1 0,1-1 1 0,-1-1 0 16,1 5 0-16,-1-4 1 0,-6 0 0 0,6 4 0 0,-7-3 0 15,1 3 0-15,-1 0 0 0,0 0 0 0,0 0 0 16,0 3-1-16,1-3 0 0,-8 4 0 0,7 0 1 0,0-4 1 16,0 9 0-16,-7-6-1 0,8 6-2 0,-1-5 2 0,0 4 0 15,0 4 0-15,8-4-2 0,-8 4 0 0,0 1 1 0,1-1 0 16,6 4 2-16,-7 0-1 0,0 1-1 0,8 3 1 15,-8 1-1-15,0 3 0 0,8-4 1 0,-8 5 1 0,8 3 1 16,-8-3 0-16,7-1-1 0,-6 0 0 0,6 1 1 0,0-5-1 16,1 1-2-16,-1-1 0 0,1 0-1 0,-8-4-1 15,8 1 0-15,-1-1-5 0,1-3-8 0,-8 3-22 0,7-4-65 16,-7-4-103-16,8 0-112 0,-8 4-160 0,0-8-168 0,8 1-107 16,-8-1-53-16,0 0-16 0</inkml:trace>
  <inkml:trace contextRef="#ctx0" brushRef="#br0" timeOffset="-71494.01">12265 15224 16 0,'0'0'178'0,"0"0"-33"0,0-4-26 15,0 4-26-15,0 0-18 0,0 0-13 0,0 0-6 16,0-4-2-16,0 4-1 0,0 0-1 0,0 0 1 0,0 0-1 15,0 0-1-15,0 0-1 0,0-4-4 0,0 4-2 0,0 0-4 16,0 0-5-16,0 0-2 0,0 0-4 0,0 0-3 16,0 0 1-1,0 0 1-15,0 0 4 0,0 0 3 0,0 0 6 0,0 0 5 16,0 0 9-16,0 0 8 0,0-4 10 0,-7 4 9 0,7 0 11 0,0 0 12 0,0 0 11 0,0 0 14 16,0 0 9-16,0 0 10 0,0 0 8 0,0-5 3 0,0 5-5 15,0 0-7 1,0 0-10-16,-7 0-16 0,7 0-16 0,0 0-21 0,0-4-15 0,0 4-14 0,0 0-8 0,0 0-8 15,0 0-4 1,0 0-4-16,0 0-1 0,0 0 1 0,0 0-1 0,0-3-1 16,0 3-2-16,0 0 1 0,0-5-2 0,0 5 1 0,0 0-2 0,0-4 1 0,0 4-3 0,0 0 0 0,0 0 1 31,0 0-4-31,0 0 1 0,0 0-1 0,0 0-1 16,0 0-5-16,0 0 0 0,0 0-3 0,0 0-3 0,0 0-2 15,0 4-2-15,0-4-3 0,0 0 2 0,0 0-2 0,7 5 2 16,-7-2 1-16,0 1 0 0,7 5 3 0,-7-1 1 15,7 0-1-15,-7 0-1 0,0 5 1 0,8-1-2 0,-1 0-1 16,-7-4-1-16,0 4-3 0,7-3 2 0,-7 3 0 16,0-1 1-16,7-2-1 0,-7 3 0 0,8-3 2 0,-8 2-1 15,7-2 0-15,-7 3 0 0,7-4-1 0,-7 4 2 0,7 0 0 16,-7-3-2-16,0 3 2 0,8 0 1 0,-8-4 1 16,0 4-2-16,7 0 2 0,-7 1 1 0,0-1-12 0,0 4 7 15,0 0 1-15,0 1 2 0,0-1 0 0,0 4 2 0,7-3-2 16,-7 3-4-16,0 1 12 0,0-1-6 0,7 0-1 0,-7 0-1 15,0 1-3-15,8-1-1 0,-8-4 0 0,7 5-2 16,0-5 0-16,-7 0 1 0,7 0-1 0,-7-3 0 0,7 3 0 16,-7-4 1-16,8 5-1 0,-8-5 0 0,0-4 2 0,7 4-1 15,-7-3 0-15,0-2 0 0,7 2-1 0,-7-2 0 16,7-2 1-16,-7 3 1 0,8-4-1 0,-8 0-1 0,0 0 0 16,7 1-1-16,-7-2 3 0,0-3 0 0,7 0-2 0,-7 4 0 15,0-4 0-15,7 0 2 0,-7 0 0 0,8-4 1 0,-8 1-2 16,7-2 1-16,0-3 0 0,0-4 0 0,1 0 0 15,6-1-1-15,-7-3-1 0,0-4 0 0,8 0-2 0,-8-1 1 16,8 1-2-16,-1-5 0 0,1 1 2 0,-1-1 0 0,-7 1 0 16,8 0 0-16,-1-5 1 0,1 0 7 0,-1 5-3 15,1 0-1-15,-1-1-3 0,1-3 0 0,-8 3 0 0,7 1 0 16,-6-1-1-16,-1 5-3 0,0 0 2 0,0 3 3 16,0 1 0-16,-7 4 0 0,8 0 1 0,-8-1 1 0,0 1-1 15,7 4-3-15,-7 5-1 0,0-6 2 0,0 5 2 0,0 0 1 16,0 0 2-16,0 0-2 0,0-1-1 0,0 5 1 15,0 0 3-15,0-3-3 0,0 3-1 0,0 0 0 0,0 0-3 16,0-4 1-16,0 4 0 0,0 0 0 0,0 0-1 0,0 0 1 16,0 0 0-16,0 0-1 0,0 0-1 0,0 0 1 0,0 0 2 15,0 0-3-15,0 0-1 0,0 0-8 0,0 0-9 16,0 4-20-16,0-4-34 0,0 0-108 0,0 0-124 0,0 0-150 16,0 0-215-16,0 0-114 0,-7 0-55 0,-8 3-21 0</inkml:trace>
  <inkml:trace contextRef="#ctx0" brushRef="#br0" timeOffset="-70016.97">13416 15318 12 0,'0'0'155'0,"0"-4"-51"15,0 4-46-15,0 0-30 0,0 0-27 0,0-5-18 16,0 5-19-16,0 0-22 0,0 0-25 0,0 0-32 0</inkml:trace>
  <inkml:trace contextRef="#ctx0" brushRef="#br0" timeOffset="-69922.74">13372 15302 14 0,'0'0'60'0,"0"-5"-27"0,0 1-22 0,-7 4-17 16,7 0-14-16,0 0-13 0,0-4-12 0</inkml:trace>
  <inkml:trace contextRef="#ctx0" brushRef="#br0" timeOffset="-69414.24">13336 15285 11 0,'0'-4'116'16,"-7"4"2"-16,7-4-8 0,0 4-17 0,-7-4-16 0,7 0-15 15,0 4-13-15,0-4-9 0,0 4-5 0,-8-4-3 0,8-1-5 16,0 5-3-16,0 0-4 0,0 0-7 0,0 0-4 15,0-4-5-15,0 4-4 0,0 0-2 0,8-3-2 0,-8 3 0 16,0 0 0-16,0 0 1 0,0-5 3 0,0 5 3 0,7 0 4 16,-7 0 7-16,0-4 5 0,0 4 5 0,0 0 6 15,0 0 2-15,0-4 2 0,0 4-1 0,0 0-3 0,0 0-4 16,0 0-3-16,0 0-4 0,0 0-2 0,0 0-2 0,0 0-1 16,-7 0-1-16,7 0 0 0,0 4-2 0,0-4-2 0,0 4-1 15,0-4-1-15,0 0-3 0,-8 0-1 0,8 0 1 16,0 0 2-16,0-4 3 0,0 4 5 0,0 0 5 0,0 0 3 15,-7 0 3-15,7 0 6 0,-7 0 1 0,7 0 1 0,-7 0-3 16,-1 0-2-16,1 0-3 0,0 4-1 0,-8-4 2 16,8 0-3-16,-7 0 1 0,7 5 2 0,-1-5 3 0,-6 0 4 15,7 0 5-15,-1 3 2 0,8-3 0 0,-7 0 6 0,0 4 7 16,7-4 4-16,-7 0 8 0,7 0 7 0,-8 0 7 16,8 5 5-16,-7-5 4 0,0 0-1 0,7 4-5 0,-7-4-4 15,-1 0-5-15,1 0-2 0,7 4-4 0,-7-4-1 16,7 0-3-16,-7 4-3 0,7-4-1 0,0 0-5 0,-7 0-5 15,7 0-8-15,0 0-7 0,7 0-10 0,-7 0-4 0,0 0-3 16,0 0 0-16,7 0 5 0,0 0 12 0,0 0 7 16,8 0 11-16,-1-4 9 0,1 4 6 0,7-4 3 0,-1 0-1 15,1-1-5-15,0 1-12 0,7-4-7 0,0 4-13 0,-1 0-9 16,1 0-6-16,0-4-6 0,8 4-3 0,-9 0-4 16,1-4-2-16,8 3 0 0,-1-2-1 0,-7 2-1 0,0 1-1 15,0 0 2-15,-8 0-1 0,-6 0-1 0,6 4 0 0,-13-4-2 16,6 4 1-16,-7 0-1 0,1 0 1 0,-8 0-1 15,7 0-1-15,-7 0-1 0,0 0 0 0,0 0 0 0,0 0-1 16,0 0-4-16,0 4-10 0,0-4-21 0,0 0-42 0,-7 0-55 16,7 0-59-16,-8 0-59 0,8 0-68 0,-7 0-85 0,0-4-146 15,0 4-82-15,-8 0-31 0</inkml:trace>
  <inkml:trace contextRef="#ctx0" brushRef="#br0" timeOffset="-69049.28">13401 15216 10 0,'0'-4'467'0,"-7"4"-101"0,7 0-132 15,0 0-93-15,0 0-55 0,0 0-25 0,0 4-9 0,0-4-4 16,0 4 1-16,7 0 5 0,-7 0 7 0,7 4 4 0,-7 0 5 15,8 0 8-15,-8 5 11 0,7-1 17 0,-7 0 20 16,7 4 28-16,0 1 21 0,1 3 11 0,-8 0 9 0,7 5 1 16,0-1-8-16,0 1-13 0,-7 3-23 0,7 1-31 0,1 3-28 15,-8-4-20-15,7 5-21 0,-7-4-13 0,7 3-11 16,0-3-9-16,-7-1-3 0,8 1-5 0,-1-1-1 0,-7-4 3 16,0 1-3-16,0-4-3 0,0 3-2 0,7-4-3 15,-7-4 0-15,0 1 1 0,0-5-2 0,0 0-1 0,0 0 0 16,7-3 0-16,-7-5 9 0,0 4-5 0,0-4-4 0,0 0-3 15,0-4-19-15,0 0-52 0,0 4-85 0,0-8-89 16,8 0-114-16,-8 0-166 0,7-8-121 0,0-1-85 0,-7-3-31 16</inkml:trace>
  <inkml:trace contextRef="#ctx0" brushRef="#br0" timeOffset="-68573.56">13705 14740 314 0,'-7'-4'403'0,"7"4"-112"16,-7-5-99-16,-1 5-62 0,8 0-38 0,0 0-18 0,0-4-10 16,-7 4-4-16,7 0 0 0,7 0-4 0,-7 0-4 0,0 0-6 15,0 0-3-15,0 4-3 0,8-4 2 0,-1 0 4 16,0 0 7-16,0 5 6 0,8-5 9 0,-1 0 11 0,1 4 6 15,6-4 3-15,-6 0 2 0,7-4-4 0,6 4-4 16,-6 0-9-16,7-5-6 0,0 5-9 0,0-4-5 0,0 4-5 16,0-4 0-16,0 1-2 0,7-2-4 0,-7 1 0 0,0 0-3 15,-7 0-1-15,7 0 5 0,-8 0 1 0,-6-4-2 16,-1 8 0-16,1-4 0 0,-8 0 3 0,0-1 4 0,-7 5 1 16,7 0-3-16,-7 0 2 0,0 0-8 0,0 0-5 0,0-4-7 15,0 4-11-15,-7 0-21 0,7 0-38 0,-7 0-52 16,0 0-67-16,7 0-55 0,-8 0-56 0,1 0-62 0,0 0-80 15,0-3-110-15,-1 3-90 0,1-5-24 0</inkml:trace>
  <inkml:trace contextRef="#ctx0" brushRef="#br0" timeOffset="-68206.91">14327 14418 345 0,'0'-4'428'16,"0"-4"-126"-16,0 4-100 0,0 0-65 0,7-1-39 0,-7 1-21 16,0 1-11-16,0-1-2 0,0-1-2 0,8 5-2 0,-1-4-5 15,0 4-5-15,0 0-5 0,-7-4-1 0,8 4 3 16,-1 0 13-16,-7 4 19 0,7-4 24 0,-7 4 19 0,7 1 14 16,-7-1 10-16,8 3 14 0,-8-2 10 0,7 7-1 15,-7-4-13-15,0 8-18 0,0 1-17 0,0 3-14 0,0 0-12 0,0 1-17 16,0 3-20-16,0 1-17 0,7-1-11 0,-7 0-10 15,0 4-6-15,0-3-5 0,0 3-1 0,0 2-1 0,0-2 0 16,0-4 0-16,0 5 1 0,0-5-2 0,0-4 1 0,0 1-4 16,0-1-3-16,0 0-14 0,0-8 7 0,0 5 4 15,0-5 2-15,0 0 0 0,0-3 1 0,0-1 0 0,0-4 2 16,0 4 12-16,0-8-6 0,0 4-4 0,0 0-2 0,0-4-4 16,0 0-7-16,0 0-18 0,0 0-47 0,0 0-74 15,0-4-82-15,0 0-76 0,7-4-87 0,-14-1-119 0,7 2-145 16,0-6-67-16,-7 5 0 0</inkml:trace>
  <inkml:trace contextRef="#ctx0" brushRef="#br0" timeOffset="-67858.91">14762 14524 343 0,'0'-4'450'0,"8"-1"-137"0,-8 2-113 0,0-1-66 0,0 0-42 16,0 4-20-16,7 0-9 0,-7 0 1 0,0 4 1 16,0 0-1-16,0 4-5 0,0 0-1 0,0 0 2 0,-7 4 7 15,7 4 5-15,0-3-1 0,-8 7 4 0,8-3 7 0,-7-1 17 16,7 4 18-16,-7 0 15 0,0 0 12 0,-1 5 7 15,-6 0 5-15,7-1-1 0,-1 5-6 0,-6-1-17 0,0 0-18 16,-1-3-17-16,8 3-22 0,-8 1-17 0,1-1-14 0,-1 1-13 16,8-5-7-16,-7 1-5 0,6-1-6 0,-6-4-4 15,7 5-2-15,0-9-5 0,-1 5 0 0,8-5 1 0,-7 0-3 16,0 0 0-16,7-4-1 0,-7-3-4 0,7-1-3 16,0 0-10-16,0-4-34 0,0 0-64 0,0 0-75 0,0-4-76 15,7 0-86-15,-7 0-124 0,0 0-164 0,0-8-86 0,0 0-14 16</inkml:trace>
  <inkml:trace contextRef="#ctx0" brushRef="#br0" timeOffset="-67414.83">14885 14898 40 0,'0'-8'527'0,"0"0"-85"16,8 4-152-16,-8 0-106 0,0 0-60 0,7 0-32 0,0 0-12 15,0 0-4-15,1-1-4 0,-1 1-8 0,7 4-7 0,1 0-7 16,-8-4-2-16,7 4-2 0,8 0 2 0,-7-3 12 16,-1 3 17-16,1 3 22 0,-8-3 20 0,7 0 16 0,1 4 8 15,-8 0 8-15,0 5 3 0,0-5-5 0,1 4-10 0,-1 4-7 16,-7 0-20-16,0 1-15 0,0 3-16 0,-7 0-12 0,-1 0-11 15,1 5-12-15,-7-1-10 0,-1 4-14 0,1-3-2 16,-1 3 0-16,-6-3 2 0,6-1 11 0,-7 0-5 0,8 0 3 16,-8 1 3-16,8-1 2 0,-1 1 2 0,1-5 5 0,-1 0 1 15,1-4-8-15,7 1 3 0,-1-1 3 0,8-4 0 16,-7 0 1-16,7-3 3 0,7 2-2 0,-7-2 5 0,15 3 7 16,-1-5 7-16,1 2 7 0,14-1 4 0,0-4 2 0,7 0 1 15,7 0-1-15,1-4-3 0,14-4-8 0,-1 0-4 0,9 3-9 16,-1-7-4-16,0 4-5 0,7-4-5 0,-7 0-7 15,-7 3-5-15,0-3-13 0,-7 4-31 0,-15 0-52 16,0 0-65-16,-7 4-156 0,-7-4-191 0,-15 3-261 0,-7 5-151 16,-7-4-73-16,-15 1-22 0,-7 3 20 0</inkml:trace>
  <inkml:trace contextRef="#ctx0" brushRef="#br0" timeOffset="-44019.21">15754 14158 169 0,'-8'-4'365'0,"-6"-1"-116"0,7 1-83 0,-8 0-41 15,1 0-22-15,6 0-7 0,1 4-5 0,7-4 0 16,-7 0-3-16,0 4-2 0,7-4-1 0,0 0-2 0,-8 4 0 15,8 0 3-15,0 0 4 0,0 0 0 0,0 0-3 0,-7 0-5 16,7 0-9-16,0 0 6 0,0 8 9 0,0 0 20 16,-7 8 22-16,7 5 19 0,-7 7 17 0,0 5 11 0,7 12 7 15,-8-1-10-15,1 13-14 0,7 5-26 0,-7 7-28 16,7 4-21-16,0 8-19 0,0 5-11 0,7 3-13 0,0 9-5 16,1 0-4-16,-1 3-5 0,0 5-5 0,7 0-8 0,1 0-8 15,-1 0-2-15,1-1 4 0,-1 1-2 0,1-4-1 16,-8 0-1-16,8-4-2 0,-8-5 1 0,0 1 0 0,0-5 0 15,0 1-4-15,1-5-8 0,-1-3-5 0,0-9-5 0,0 0-7 16,1-3-12-16,6-9-14 0,-7-9-30 0,8 1-52 0,-1-8-69 16,-6-4-71-16,6-9-69 0,-7-3-94 0,0-5-181 15,8-3-88-15,-15-9-30 0,7 0 14 0</inkml:trace>
  <inkml:trace contextRef="#ctx0" brushRef="#br0" timeOffset="-42494.73">22049 18196 285 0,'-15'-4'425'0,"1"4"-154"0,7-5-118 16,-8 5-72-16,8-4-39 0,0 4-22 0,0-4-11 0,7 4-6 16,0 0-2-16,0 0 2 0,0 0-3 0,0 0 1 0,0 0 6 15,7 0 6-15,-7 0 5 0,7-4 1 0,-7 4 1 0,7-4 0 16,-7 4 0-16,0 0 3 0,0 0-1 0,0 0-4 0,0 4-3 16,0-4 1-16,0 0 5 0,0 0 4 0,-7 4 2 0,7-4 4 15,-7 4 3-15,7-4 8 0,-7 4 10 0,-1-4 16 0,8 5 10 16,-7-5 19-16,7 0 24 0,-7 0 34 0,0-5 33 0,7 5 27 15,0-4 16-15,-8 4 2 0,1 0-4 0,7 0-13 0,-7 0-24 16,7 0-35-16,-7 0-41 0,7 0-35 0,-8 0-30 16,8 0-16-16,-7 0-13 0,7 0-6 0,-7 0-5 0,7 0-4 15,0 0-3-15,0 0 0 0,7 4 2 0,-7-4 1 0,7 0 0 16,1 0 6-16,6 0 2 0,1 0 3 0,6 0 2 0,1-4 0 16,7 0 0-16,0 0-2 0,14-4 0 0,-6 0-4 0,6 0-2 15,0 0-2-15,8-1 1 0,0-3-1 0,7 0 0 0,-1 0-1 16,9 0 0-16,-9-1-1 0,8-3-5 0,-7 4 2 15,7 0 0-15,-14-1-7 0,0 5 5 0,-1 0 0 0,-13-4 1 16,-1 8-1-16,-7 0 4 0,-8 0-4 0,1 0-1 0,-7-1 5 16,-8 5-4-16,0 5-1 0,0-5-2 0,-7 0-5 0,0-5-6 15,0 5-7-15,0 0-15 0,-7 0-29 0,-7 0-63 0,-1 5-79 16,-7-1-81-16,1 0-63 0,-1 4-58 0,0-4-60 0,-7 4-73 16,0-4-84-16,-7 8-37 0,0-3 24 0</inkml:trace>
  <inkml:trace contextRef="#ctx0" brushRef="#br0" timeOffset="-42288.33">22042 18293 400 0,'-29'12'470'0,"7"-3"-133"0,8-2-111 0,-1-2-75 16,8 3-35-16,0-4 54 0,7-4 34 0,7 4 15 0,0-4 11 15,8 0 19-15,6 0 13 0,1 0 8 0,14 0-8 0,0-4-85 16,1 4-50-16,13-4-29 0,1 0-18 0,-1 0-18 0,8-1-9 16,7-2-6-16,1-2 1 0,6-3 3 0,-7 0 1 0,15 0 4 15,-8-5 8-15,-7 5 5 0,7 0 2 0,-14-4 0 0,0 3-3 16,-14 6-6-16,-1-2-5 0,-7 1-1 0,-7 0-2 0,-7 0 2 15,-8 4 3-15,1 0 3 0,-8-1 0 0,0 5-3 0,-7-3-6 16,0 3-24-16,0 0-34 0,0 0-43 0,-7 3-46 16,-7-3-57-16,-1 5-120 0,-7-1-126 0,1-4-142 0,-1 4-206 15,-7 0-85-15,0 4-33 0,0 0-9 0</inkml:trace>
  <inkml:trace contextRef="#ctx0" brushRef="#br0" timeOffset="-25105.35">25646 1201 51 0,'-8'0'352'0,"1"-4"-113"0,0 4-82 0,0-4-42 0,0 0-17 16,7 4-5-16,-8-4 1 0,1 0 2 0,7 0 1 16,-7 4 8-16,0-4 14 0,7-1 14 0,0 5 13 0,-8-4 10 15,8 4 6-15,0-3 4 0,0 3-4 0,-7 0-10 0,7-5-21 16,0 5-22-16,0 0-25 0,0 5-20 0,0-5-19 16,0 3-15-16,0 1-12 0,0 9-5 0,0-1 1 0,0 4 3 15,0 1 3-15,0 7 12 0,0 0 9 0,0 1 7 16,0 3 2-16,0 4 1 0,0 1-2 0,0 4 2 0,7-1 1 15,-7 1-8-15,0 4-5 0,0 0-4 0,8-1-2 0,-8 1-2 16,0 0 1-16,0-1-7 0,0 1-3 0,0 0-3 16,0-4-4-16,0-5-2 0,0 5-6 0,0-5-1 0,0-3-3 15,-8-5 0-15,8 1-2 0,0-1 0 0,-7-8 0 0,7 0 0 16,0-3 0-16,0-5-6 0,0 0-20 0,-7-4-42 0,7 0-77 16,0-4-83-16,0-4-84 0,-7-4-103 0,7-4-174 15,-8-4-91-15,1-1-49 0,-7-3 7 0</inkml:trace>
  <inkml:trace contextRef="#ctx0" brushRef="#br0" timeOffset="-24692.57">25508 1161 341 0,'8'-5'327'0,"-1"-3"-122"0,0 4-74 16,0-4-37-16,8 0-21 0,-1 0-10 0,1 3-6 0,6-2-4 15,-6-2-5-15,6 1-5 0,1 0-1 0,0 4 1 16,7-4 0-16,0 0-3 0,0 0 0 0,0 4-4 0,7-5-1 15,-7 5 0-15,0 0-1 0,0 4-4 0,0-4-4 16,-8 4-3-16,1 4-3 0,0 0-5 0,-8 0-1 0,1 5 0 16,-1-2 0-16,1 6 2 0,-8-1 1 0,0 0 1 0,-7 4 2 15,0-3 0-15,0 7 0 0,0-3-1 0,-7-1 0 16,0 4-1-16,-8-4-1 0,1 5 2 16,-1-1-2-16,-7 0-2 0,8 1 1 0,-8-1-2 15,-7-4-3-15,8 5 0 0,-1-5-4 0,0 5-3 0,1-5-1 0,6 0-1 0,-7 0 0 16,1-4-5-16,6 1-13 0,8-1-26 0,-8-4-31 0,8 0-33 15,0 0-37-15,7 0-46 0,0-3-73 0,7-2-145 0,0 1-75 16,1 1-32-16</inkml:trace>
  <inkml:trace contextRef="#ctx0" brushRef="#br0" timeOffset="-24137.86">26420 1221 264 0,'-7'-4'457'0,"7"0"-149"0,-8 0-112 15,1 4-63-15,7-4-32 0,0 4-13 0,0-4-8 16,-7 4-5-16,7 0-7 0,0-4-6 0,0 4-3 0,0 0-1 16,0 0 0-16,0 0-6 0,0 4-3 0,0-4-1 0,0 0 1 15,7 4 5-15,-7-4 7 0,0 4 6 0,7 0 6 0,-7 0 22 16,8 5 27-16,-1-1 12 0,0 0 2 0,0 4-4 16,1 4-7-16,-1-3-1 0,0 3-1 0,8 4-23 0,-8-3-27 15,0 6-18-15,7 2-7 0,1 0-6 0,-8-1-7 0,8 5-8 16,-8-1-8-16,7 0-6 0,1 1 0 0,-8-1-1 15,8 1-5-15,-8 0-1 0,7 3 0 0,-7-4 0 0,1 1-1 16,-1-1 2-16,0 1-3 0,0-5-1 0,1 1 1 0,-1-5-1 16,0 0-1-16,0-3-2 0,1-1 6 0,-8-4 5 15,7 0 8-15,0-3 10 0,0-5 9 0,0 0 10 0,-7 0 10 16,8-4 7-16,-1-4 5 0,0 0-1 0,0-4-3 16,1-9-9-16,6 1-6 0,1-9-6 0,-1 1-5 0,1 0-8 15,-1-5-7-15,-7 1-3 0,8-5-3 0,-1 1 2 0,1-1-1 16,-8-3-5-16,7 3-1 0,-6-3-1 0,6 3 0 15,-7-4-3-15,1 1-1 0,-1 3-4 0,0 0-3 0,-7 0 0 16,7 5-4-16,-7 0-1 0,0-1 0 0,0 9-1 0,7 0-2 16,-7-1-5-16,0 9-7 0,0 0-13 0,0 0-12 0,0 3-16 15,8 2-31-15,-8 2-68 0,0 1-98 0,0 0-87 16,7-4-84-16,-7 4-101 0,7 0-166 0,0 0-72 0,-7 0-28 16</inkml:trace>
  <inkml:trace contextRef="#ctx0" brushRef="#br0" timeOffset="-23537.53">26926 611 345 0,'0'0'311'15,"0"-4"-117"-15,0 4-67 0,0 0-38 0,0 0-22 16,0 0-15-16,0 0-12 0,8 0-12 0,-8 0-8 0,7 4-1 15,0-4 1-15,0 0 1 0,0 4 2 0,8-4 2 0,-8 4 1 16,8 0-2-16,-8 0 1 0,7 0 3 0,1 4 2 16,-1 1 2-16,-6 3 4 0,6 0 0 0,0 0 0 0,1 5 1 15,-8-1 0-15,8 4-4 0,-1 0-3 0,1 0-4 16,-8 5-7-16,0-4-4 0,8 3-2 0,-8-4-1 0,0 5-3 16,7-5-2-16,-6 0-2 0,-8-3 0 0,7 3 0 0,-7-8 3 15,7 5-1-15,-7-5 2 0,0 4 3 0,0-8 1 16,0 0 5-16,0 1 4 0,0-2 12 0,0-2 12 0,-7-1 20 15,7 0 26-15,0-4 28 0,0 0 26 0,0 0 20 0,0 0 14 16,-7 0 5-16,7-4-2 0,0 0-10 0,-8-4-22 16,8-1-22-16,-7-3-24 0,7 0-22 0,0-5-18 0,0 5-13 15,0-8-11-15,0 4-9 0,7-1-6 0,-7-3-8 16,8 0-4-16,-1-4-3 0,-7 3-4 0,14 5-4 0,-6-5 0 16,-1 1-2-16,0-1-2 0,8 5 1 0,-1 0-3 0,1 0 1 15,-1 0-1-15,0-1 1 0,1 1-1 0,7-4 1 16,-1 8-1-16,1-5 1 0,0 1 0 0,-8 0 2 0,8 3 0 15,-8 1 2-15,1 0-3 0,-1 4-5 0,-6 0-10 0,-1 4-28 16,0 0-48-16,0-1-66 0,-7 5-73 0,8 0-68 16,-8-4-67-16,7 4-97 0,-7 4-172 0,0-4-62 0,7 9-4 15</inkml:trace>
  <inkml:trace contextRef="#ctx0" brushRef="#br0" timeOffset="-22999.11">27563 1486 168 0,'-7'4'298'16,"7"-4"-112"-16,-7 0-70 0,7 0-39 0,0 0-21 15,-8 0-10-15,8 4-3 0,0-4-4 0,0 0-5 0,0 0 0 16,0 0 1-16,8 0 3 0,-8 4 8 0,7-4 7 0,-7 0 4 16,14 0 4-16,-7 0 4 0,8 0 2 0,-1 0 3 15,1 0 1-15,7 0-2 0,-1-4-2 0,1 4 0 0,7-4-2 16,0 0 1-16,0 4-2 0,0-4-2 0,7 0 2 0,-7 0 6 15,7 0 5-15,0-4 6 0,0 4 12 0,-7-1 5 16,0-3 4-16,0 8 3 0,0-8-1 0,-14 4-6 0,6 4-7 16,-13-4-11-16,6 0-12 0,-7 4-13 0,0 0-6 15,-7 0-10-15,8 0-8 0,-8 0-12 0,0-4-12 0,0 4-19 16,-8 0-38-16,1 0-48 0,0 0-54 0,0 0-45 0,-8 0-42 16,8 0-37-16,-7 0-32 0,-1 4-29 0,1-4-39 15,-1 4-83-15,-7-4-47 0</inkml:trace>
  <inkml:trace contextRef="#ctx0" brushRef="#br0" timeOffset="-22762.16">27585 1608 301 0,'-8'8'204'0,"8"-4"-81"0,-7 4-43 0,7-3-17 0,7-1-3 16,1-1 2-16,-8 2 4 0,14-1 1 0,-7-4 5 16,8 4 0-16,7-4 2 0,-8 0-2 0,8 0-4 0,-1 0-7 15,8 0-6-15,-7-4-3 0,7 4-2 0,-7-4 0 16,7-1 1-16,-8 5 4 0,8-3 6 0,-7-1 6 0,7-1 7 15,0 5 5-15,-7-4 2 0,-1 0-3 0,1 4-4 0,0-4-8 16,-1 4-12-16,-6-4-10 0,-1 0-9 0,1 4-12 16,-1 0-17-16,-6 0-29 0,-1-4-37 0,0 4-40 0,0-4-48 15,8 4-61-15,-8-4-97 0,0 0-163 0,0-4-79 16,1 4-24-16</inkml:trace>
  <inkml:trace contextRef="#ctx0" brushRef="#br0" timeOffset="-22225.24">28807 1099 142 0,'0'0'264'0,"0"0"-85"16,0-4-61-16,0 4-36 0,0 0-18 0,0 0-11 0,0 0-5 15,0 0-3-15,0 0-1 0,0 0-4 0,0 0 2 16,0 0 2-16,0 0-1 0,0 0 3 0,0 0 1 0,0 4-4 16,0-4-1-16,0 0 2 0,0 0 0 0,0 5 1 15,0-1 7-15,0-1 3 0,0 1 3 0,0 5 3 0,8-1 2 16,-8 0 2-16,7 4 5 0,-7 0 6 0,7 5 5 0,-7 3 7 16,0-4 2-16,7 9 0 0,-7-5 0 0,0 1-2 15,8 7-5-15,-8-3-7 0,7-2-10 0,-7 2-9 0,7 3-7 16,-7-3-3-16,7 3-5 0,-7-3-4 0,8-1-4 0,-1 5-2 15,-7-8-6-15,7 2-6 0,-7-2-3 0,7 4-4 0,-7-9-2 16,7 4 0-16,-7-8-2 0,8 5-2 0,-8-5 2 16,0 0 1-16,0 0 0 0,0-3 5 0,0-6 4 0,0 6 3 15,7-5 6-15,-7 0 6 0,0 0 6 0,0 0 1 16,0-4 4-16,0 0-2 0,0 0-3 0,0 0-4 0,0 0-8 16,-7 0-11-16,7-4-43 0,0 0-65 0,-8 0-79 15,1-5-74-15,7-2-71 0,-7-2-100 0,0-3-167 0,0-1-83 16,-1 1-18-16</inkml:trace>
  <inkml:trace contextRef="#ctx0" brushRef="#br0" timeOffset="-21877.22">29134 1242 333 0,'0'-5'416'0,"-7"5"-153"16,0 0-107-16,-8 5-62 0,1-5-32 0,-8 8-20 15,7 0-11-15,-15 0-12 0,9 0-5 0,-1 1-2 0,0 3-2 16,1-4 2-16,6 0-1 0,-7 0 1 0,1 0-1 0,6 1 4 16,8-2 1-16,-7 2 0 0,6-2 2 0,1-2 4 15,0 3 5-15,7-4 4 0,0 4 2 0,0 0 1 0,0 1 3 16,0-5 1 0,7 8 0-16,0-4-2 0,1 0-3 0,6 4-1 0,1-4 0 0,-1 4 1 0,8 1 1 15,-1-5-1-15,1 8-1 0,0-7 0 0,7 3-1 0,1 0 1 0,-1-4-1 16,0 4 2-16,7-3 1 0,-7-2 3 0,0 2 5 15,7-2 4-15,-7 2 3 0,0-5 7 0,0 0 2 0,0 0-1 16,-8 0-3-16,1 0-7 0,0 0-7 0,-1 0-7 0,-6 0-5 16,7-4-12-16,-8 5-14 0,-7-5-29 0,8 4-41 15,-1-4-39-15,-7 0-49 0,8 0-49 0,-8 0-63 0,8 0-88 16,-8-4-127-16,7-1-56 0,-6 1-14 0</inkml:trace>
  <inkml:trace contextRef="#ctx0" brushRef="#br0" timeOffset="-21702.85">29792 1539 315 0,'8'-4'593'0,"-8"0"-119"16,7 0-102-16,-7 4-59 0,7-4-33 0,-7 4-19 16,7-5-19-16,-7 5-31 0,0 0-46 0,8-4-52 0,-8 4-43 15,7 0-36-15,-7 0-45 0,0 0-65 0,0 0-69 0,0 0-63 16,0 4-62-16,-7-4-71 0,-1 0-126 0,1 5-125 0,-7-5-55 15,-1 4 10-15</inkml:trace>
  <inkml:trace contextRef="#ctx0" brushRef="#br0" timeOffset="-16422.65">25371 2980 54 0,'0'4'121'16,"7"-4"-14"-16,-7 0-16 0,0 0-14 0,0 0-10 0,0 0-6 15,0 0 0-15,0 0 0 0,0 0 0 0,0 4 0 16,0-4 0-16,0 0 0 16,-7 0-4-16,7 0 0 0,0 0-2 0,0 0-1 0,0 0-3 0,0 0-1 0,0 0-1 0,0 0-2 15,0 0 3 1,0 0 0-16,0 0 2 0,0 0 1 0,0 0 5 0,0 4 2 0,0-4 3 0,0 0 1 0,0 0 1 16,0 0 0-16,0 4-7 0,0-4-4 15,0 0-7-15,0 0-3 0,0 4 0 0,0 0 16 0,7 1 14 0,-7 2 16 0,7 2 15 16,-7-1 13-1,8 4 13-15,-1 4 11 0,0 1 1 0,0-1-14 0,0 4-18 0,1 1-17 0,-1 3-15 0,0-4-11 16,0 1-12-16,-7 3-13 0,8-4-3 0,-1 5-3 0,-7 0-1 16,7-2 0-16,-7 2 0 0,7-4-2 0,-7 3-1 15,8-4-3-15,-8 1-5 0,0-5-5 0,0 0-4 0,0 5-3 16,7-10-6-16,-7 6 0 0,0-4-3 0,0-6-1 16,0 6 1-16,0-5-3 0,0 0-1 15,0-4 0-15,0 4 2 0,0-8-2 0,0 8 0 0,0-8-1 0,0 4-2 0,7-4-7 31,-7 0-20-31,-7 0-42 0,7 0-60 0,0 0-70 16,0 0-70-16,-7-8-64 0,7 0-58 0,0-4-48 0,-8 0-98 16,1-1-65-16,0-3-16 0</inkml:trace>
  <inkml:trace contextRef="#ctx0" brushRef="#br0" timeOffset="-15835.03">25414 2980 43 0,'-7'-4'370'0,"7"0"-113"0,-7 0-99 0,7 4-58 15,0-5-33-15,0 2-14 0,0-1-9 0,7 4-1 0,-7-9-2 16,7 5-3-16,-7 4 0 0,7-4-2 0,-7 0 1 0,8 0 0 15,-1 4 3-15,0-4 3 0,0 0 4 0,1 0 6 16,6-5 3-16,-7 6 2 0,8-1 4 0,-1-1 2 0,1 1 2 16,-1 0 1-16,1 1 0 0,6-2-2 0,-6 1-2 0,7 0 1 15,6 4 0-15,-6-4-3 0,0 0-4 0,7 4-5 16,-7 0-7-16,6-4-7 0,-6 4-5 0,0 4-7 16,0 0-6-16,-1 0-3 0,-6 0-5 0,-1 5-2 0,1-2 1 15,-8 2 1-15,0 3 5 0,-7 0 1 16,0 0 5-16,0 5 3 0,-14-1 6 0,6 0-1 0,-6 5 0 15,-8-5-2-15,1 4-3 0,-1 0-3 0,0 1-2 0,-7-1-5 0,8-4-4 16,-8 4 0-16,7-3 1 0,0-1 2 0,0-3 2 0,8-1 4 16,-8 0 1-16,8-4 4 0,-1 4 8 0,1-3 3 0,-1-6 2 15,8 1-1-15,-7 5 0 0,7-9-2 0,-1 4 0 16,1 0-6-16,7-4-8 0,-7 4-5 0,7-4-3 0,-7 0-5 16,7 0-2-16,0 4-4 0,0-4-3 0,0 0 0 15,0 4 0-15,0-4 0 0,0 4-1 0,7-4 0 0,-7 4 0 16,7 0 0-16,-7 4 1 0,7-4 0 0,1 5 1 15,-1 3 2-15,7-4 0 0,-7 4 0 0,1 0 0 0,6 1 0 16,1-1 1-16,-8 0-2 0,7 0 2 0,1 1-2 0,-1-1-1 16,1 0 1-16,-1-4 0 0,1 4-2 0,-1 0 1 0,1 1 0 15,-1-1-1-15,1-4 0 0,-8 4 1 0,7-4-1 16,1 0-3-16,-8 1-7 0,0-1-12 0,8 0-22 0,-8-4-29 16,0 0-33-16,0 0-36 0,-7 0-34 0,8-4-29 0,-1 0-28 15,0 0-24-15,0-4-23 0,1-4-38 0,-1 0-88 16,0-4-75-16,0-5-32 0</inkml:trace>
  <inkml:trace contextRef="#ctx0" brushRef="#br0" timeOffset="-15485.51">26036 2988 180 0,'-7'0'307'0,"7"4"-108"15,-7-4-72-15,7 0-41 0,0 4-25 0,0-4-13 0,0 4-9 16,0-4-4-16,0 4-2 0,7-4 1 0,-7 5 3 16,7-5 3-16,1 4 2 0,-1-1 3 0,0 1 0 0,0-4 0 15,8 5-1-15,-1-5-1 0,1 0-2 0,-1 4 2 0,1-4 1 16,6 0 4-16,1 0 3 0,-7 0 0 0,6-4-4 15,1 4 2-15,7-5 3 0,-7 5-1 0,7-4 2 0,-8 1 0 16,8-1 2-16,0-1 3 0,0 1 7 0,0 0 1 0,0 0 1 16,0 0-2-16,0 0-4 0,0 0-7 0,-7 0-7 15,-1 0-9-15,-6 0-11 0,6 4-8 0,-13-5-10 0,-1 5-12 16,0 0-22-16,0 0-26 0,-7-3-33 0,0 3-35 0,-7 0-34 31,0 0-37-31,-8-4-41 0,1 4-38 0,-1 0-60 0,-6 0-97 16,-1 0-58-16</inkml:trace>
  <inkml:trace contextRef="#ctx0" brushRef="#br0" timeOffset="-15231.4">26326 2988 102 0,'-7'0'403'0,"7"0"-94"0,0 0-91 0,0 0-59 0,-8 0-35 16,8 0-22-16,0 0-14 0,0 0-10 0,8 0-10 16,-8 4-17-16,0-4-8 0,7 0-5 0,-7 4-4 0,7-4-1 15,-7 4 0-15,7 5 0 0,1-5 1 0,-1 3 8 0,0 6 3 16,-7-5 6-16,7 8 8 0,0-4 6 0,-7 5 8 15,8 3 2-15,-8 0 8 0,7 1 6 0,-7-1 0 0,0 4-3 16,7 1 0-16,-7 0-6 0,0-1-5 0,7 0-6 0,-7 1-9 16,8-1-14-16,-8 1-7 0,7-1-2 0,-7 0-14 0,0-3-6 15,7 3-7-15,-7 1-3 0,0-5-4 0,0 1-11 16,0-1-25-16,0 0-55 0,0-4-48 0,-7 1-48 0,7-5-47 16,0 0-51-16,-7-4-68 0,-1 0-112 0,8 1-92 0,-7-5-21 15</inkml:trace>
  <inkml:trace contextRef="#ctx0" brushRef="#br0" timeOffset="-14883">25472 4018 308 0,'-14'4'330'0,"6"0"-123"0,1 0-78 0,7-4-40 16,-7 4-18-16,7-4-11 0,0 4-4 0,7-4-5 0,-7 4-2 16,7 0-3-16,8-4 3 0,-8 0 4 0,8 5 1 0,6-2 2 15,1-3 1-15,0 4 2 0,7-4 2 0,0 0 5 16,7 5 1-16,0-5 1 0,7 0 1 0,8 0-1 0,0 0-2 16,6 0-4-16,1-5-3 0,0 5-3 0,7-4-3 0,-7 1-1 15,7-2-2-15,0 1-1 0,1 0 0 0,-9-4 6 16,1 4 2-16,0-4 6 0,-7 4 1 0,0 0-3 0,-8-4-4 15,-7 4-4-15,-7-1-8 0,-7 5-10 0,-1-4-7 16,-6 4-9-16,-1-4-5 0,-6 4-1 0,-1-4 0 0,0 4-2 16,-7-4-3-16,0 4-10 0,-7-4-31 0,0 4-40 0,-1 0-52 15,-6 0-47-15,7 0-44 0,-15 0-40 0,7 0-41 16,-6 0-48-16,-8 0-71 0,7 4-95 0,-7 0-22 0</inkml:trace>
  <inkml:trace contextRef="#ctx0" brushRef="#br0" timeOffset="-14454.71">25913 4299 101 0,'0'0'473'16,"-7"0"-153"-16,7 0-134 0,7 4-78 0,-7-4-43 0,8 8-16 15,-8-4-8-15,7 0-3 0,0 4-7 0,0 4-1 16,-7-3 1-16,8 3 0 0,-1 4 1 0,0-4 0 0,0 5 3 15,-7-1 1-15,8 0 10 0,-1 5 6 0,0-1 12 16,-7 0 11-16,7 0 10 0,0 1 14 0,1-1 19 0,-8 1 14 16,7 3 9-16,0-4 4 0,0 1 2 0,1-1 5 15,-1 1-1-15,7-5-12 0,-6 4-20 0,-1 0-17 0,7-3-15 16,-6 3-14-16,-1-4-15 0,0 1-17 0,0-5-10 0,0 4-6 16,1-4-6-16,-1-3-4 0,0 3 3 0,0-8 8 0,1 4 10 15,-1-4 8-15,-7-4 10 0,7 0 8 0,8 0 10 0,-8-8 4 16,7 0 2-16,1-9-5 0,-1 1-3 0,1-9-4 15,-1 2-9 1,8-7 0-16,0 2-6 0,-1-4-2 0,1-1-3 0,0-8-5 0,-1 5-6 0,1-9-6 0,7 4 9 0,-7-4-12 31,-1 1-5-31,1 3-6 0,0-4-3 0,-8 9-5 0,1-1-3 0,-1 0-2 0,1 9-11 0,-1-1 4 0,-7 5 1 16,1 4 2-16,-1-1-2 0,0 9-1 0,-7-1-3 16,7 6-8-16,-7-2-11 0,8 5-15 0,-8-4-17 0,0 8-16 15,0-4-27-15,-8 8-64 0,8-4-85 0,-7 5-81 0,0 2-79 16,-8 2-93-16,8-2-155 0,-14 6-82 0,6-1-29 31</inkml:trace>
  <inkml:trace contextRef="#ctx0" brushRef="#br0" timeOffset="-10630.55">27223 3370 158 0,'-7'0'171'0,"7"0"-55"0,-8 0-37 0,8 0-22 15,-7 0-9-15,0 0-5 0,7 0 0 0,-7 0 0 0,0 0 2 16,-1 0 0-16,8 0 2 0,0 0 0 0,0 0-1 15,-7 0 0-15,7 0-2 0,0 0-1 0,0 0 0 0,0-3-3 16,0 3-3-16,0 0-2 0,0 0-2 0,7 0 0 0,-7 0 0 16,0 0 0-16,0-4 1 0,0-1 2 0,0 5 5 15,0-4 8-15,0 4 7 0,0 0 9 16,0 0 10-16,0 0 9 0,0 0 11 0,0-4 9 0,0 4 10 0,0 0 11 0,0 0 14 16,0-4 11-16,0 4 3 15,0 0 2-15,0 0-3 0,0-4-6 0,0 4-8 0,0 0-13 0,0 0-18 0,0-4-16 16,0 4-16-16,0 0-11 0,0 0-9 0,0 0-12 15,0 0-9-15,0 0-8 0,0 0-7 0,0 0-6 0,0 0-4 16,0 4-2-16,0-4-4 0,0 0 1 0,0 4-1 0,8 0 0 16,-8 4-2-16,0 1 1 0,7-1 0 0,0 0-1 15,-7 4 0-15,7 0 2 0,0 4 0 0,-7 1 2 0,8-1-1 16,-1 4-1-16,7 1 3 0,-6-1-2 0,-1 1 0 0,0-1-3 16,0 4 1-1,1 1-1-15,-1-1 0 0,0 0-1 0,0-3-2 0,1 3-1 0,-1 1 0 0,-7-1 2 0,7-3 0 16,0 3 1-16,-7-4 0 0,7 1 2 0,1-5 1 0,-8 4 3 15,0-3-1-15,7-1-2 0,-7-4 0 0,7 1-2 0,-7-6 0 16,7 6 1-16,-7-5-2 0,8 0 1 0,-8-4-1 16,0 0 3-16,7 0 0 0,-7-4 4 0,0 4 8 15,0-4 5-15,7-4 2 0,-7 4 4 0,7-4 4 0,-7-4 3 16,8 0 0-16,6-4-2 0,-7-1-1 0,8-3-2 0,-8-4-8 16,7 0 7-16,1-5 1 0,-1 0-1 0,1-3 0 15,-1 0-3-15,1-5-1 0,-1-4-4 0,-6 5 7 0,6-5-11 16,0 4-3-16,-6-3-3 0,6 3-2 0,-7 5 0 0,1-1-5 15,-1-3-1-15,0 3-1 0,0 5 1 0,1 0 0 0,-1-1-1 16,-7 4-1-16,7 5-1 0,0 0-2 0,-7 0-5 16,8 4-8-16,-8 3-17 0,0-3-24 0,7 0-57 15,-7 4-94-15,0 0-95 0,0 0-89 0,0-1-117 0,0 2-177 16,-7-2-62-16,7 1-32 0</inkml:trace>
  <inkml:trace contextRef="#ctx0" brushRef="#br0" timeOffset="-9855.35">27686 2662 65 0,'0'-3'145'0,"0"3"-32"0,0-5-21 15,-7 5-17 1,7-4-10-16,0 4-3 0,0-4 1 0,-7 0-1 0,7 4 1 16,0 0 0-16,-8 0-5 0,8 0 1 0,0 0-4 0,-7-4-2 15,7 4-3-15,0 0-3 0,0-4-5 0,0 4-5 16,0 0-4-16,0 0-4 0,0 0-2 0,0 0-5 0,0 0-4 15,0 0-5-15,0 0-2 0,0 0 1 0,0 0 1 0,0 0 3 16,0 0 3-16,0 0 4 0,0 0 7 0,0 0 7 0,0 0 2 16,0 4 8-16,0-4 0 0,0 0 1 0,0 4 1 15,7-4-1-15,-7 0-2 0,8 0-3 0,-1 4-4 16,-7 0-5-16,7 5-2 0,0-6-7 0,0 1-3 0,8 5-3 16,-8-2-4-16,8 6-2 0,-8-5 0 0,0 4-1 0,8-4-4 15,-8 9 3-15,7-5-5 0,-6 0 1 0,-1 0 0 16,0 5-2-16,0-5-1 0,0 0-1 0,1 5 1 0,-8-6-2 15,7 1 4-15,-7 1-3 0,7-5 3 0,-7 4-1 0,0-8 0 16,7 5 0-16,-7-2 0 0,0-2 1 0,0-1 1 0,0 0 4 16,0 0 8-16,0-4 4 0,0 4 6 0,0-4 9 15,0 0 10-15,0 0 13 0,0 0 17 0,0 0 17 0,0 0 10 16,0 0 18-16,0-4 11 0,0 4 3 0,0-4-2 0,0-4-9 16,0 3-13-16,0-2-17 0,8-6-18 0,-8 1-18 15,0 0-14-15,0 0-6 0,7-1-11 0,0-3-4 16,-7 4-6-16,7-4-1 0,-7 3-3 0,8-3-1 0,-1 4-4 15,-7-4-6-15,7 4 0 0,0-1-1 0,0 5-1 0,8-4-1 16,-8 4-2-16,0 0-1 0,1 0 2 0,-1-1-2 0,0 1 0 16,8 4 1-16,-8-4 1 0,0 4-1 0,0 0 0 15,1 0 8-15,6 0-3 0,-7 0-2 0,0 0 0 0,1-1 1 16,-1 1-2-16,0 1-1 0,0 3 0 0,-7-5-12 0,0 5-7 16,8 0-18-16,-8 0-30 0,0 0-50 0,0 0-59 15,0 0-61-15,0 0-60 0,0 0-61 0,7 0-79 0,-7 0-158 16,7 0-54-16,-7 0-6 0</inkml:trace>
  <inkml:trace contextRef="#ctx0" brushRef="#br0" timeOffset="-9222.05">28214 3456 84 0,'0'0'296'0,"-7"0"-70"16,7 0-67-16,0 0-47 0,-7 0-27 0,7 0-16 0,0 0-10 15,-8 0-9-15,8 0-8 0,0 0-8 0,0 0-5 16,0 0-5-16,0 0-2 0,0 0-7 0,0 0 2 0,0 0-1 16,0 0 2-16,0 0 0 0,0 0 0 0,8 0 1 15,-8 0 1-15,7 0 5 0,0 0 0 0,0 0 0 0,1 0 1 16,-1 0-1-16,0 0-2 0,8 0-1 0,-8 0-2 0,7-4-2 16,1 4-2-16,6 0-5 0,-6 0-1 0,-1-4-1 15,8 4-2-15,0 0 0 0,-8-4-2 0,15 4-2 0,-7-4 0 16,0 4 1-16,-1-4-1 0,1 0-2 0,7 0 1 0,-7-1 2 15,-8 1 0-15,8 4 3 0,-8 0 3 0,1-3 5 16,-8 3 8-16,7 0 9 0,-6-5 10 0,-1 1 10 0,-7 4 11 16,0-4 8-16,7 4 8 0,-7 0 0 0,0 0-2 0,0-4-8 15,0 4-8-15,0 0-10 0,-7 0-13 0,7 0-12 16,0 0-10-16,0 0-8 0,0 0-6 0,0 0-12 0,-7 0-25 16,7 0-29-16,0 0-33 0,0 0-29 0,0-4-32 0,-8 4-35 15,8 0-44-15,-7-4-61 0,0 4-101 0,0 0-71 0</inkml:trace>
  <inkml:trace contextRef="#ctx0" brushRef="#br0" timeOffset="-8842.25">28286 3542 296 0,'-7'0'228'0,"7"3"-80"15,-7-3-50-15,7 5-33 0,0-5-15 0,0 4-8 0,0-4-6 16,0 4-5 0,7-4 2-16,-7 0 0 0,7 0 1 0,1 4 3 15,-1-4 0-15,0 0-1 0,0 0-1 0,8 0 0 16,-8 0-1-16,8 0-5 0,-1 0-1 0,1-4 0 0,-1 4 0 16,8-4 0-16,-8 0 1 0,8-1-2 0,0 5-2 0,-1-3-1 15,-6-1-2-15,6-1 2 0,1 1-3 0,0 0-2 16,-8 4-2-16,1-3-2 0,-1-2-3 0,1 5 0 0,-8-4-1 15,7 4-3-15,-6 0 3 0,-1-4 2 0,0 4 4 0,-7 0 8 16,7 0 8-16,1-4 8 0,-8 4 6 0,0 0 5 0,7 0 4 16,-7 0 2-16,0 0-3 0,7 0-4 0,-7 0-6 15,0 0-8-15,0 0-4 0,0 0-6 0,0 0-5 0,0 0-6 16,0 0-3-16,0 0-1 0,0 0-4 0,0 4-1 0,0-4-4 16,0 0 0-16,0 0-2 0,0 0 0 0,0 0-1 15,0 0-2-15,0 0-7 0,0 0-16 0,0 0-30 16,0 0-35-16,0 0-45 0,7-4-61 0,-7 0-112 0,0 0-145 15,8-1-79-15,-1-2-27 0</inkml:trace>
  <inkml:trace contextRef="#ctx0" brushRef="#br0" timeOffset="-7131.06">29445 3102 166 0,'0'0'171'0,"0"0"-49"0,0 0-41 0,0-4-27 16,0 4-18-16,0-4-9 0,7 4-6 0,-7-4-4 16,8 4-4-16,-8 0-3 0,0-4-1 0,7 4-1 15,-7-4 0-15,0 4-2 0,0 0 1 0,0 0-3 0,0 0-1 16,0 0 0-16,0 0-1 0,0 0-1 0,0 0 0 0,0 0 1 15,-7 0-1-15,7 0 1 0,0 0-1 16,0 0 1-16,-8 0 1 0,8 0 4 0,0 0 3 0,-7 0 4 0,7 0 5 16,0 0 3-16,-7 0 3 0,7 0 1 0,0 0 1 0,0 0-3 15,0 0-2-15,0 0-2 0,-7-4-3 0,7 4-3 16,0 0-4-16,0 0-1 0,0 0-2 0,0 0-1 0,0 0-2 16,0 0-3-16,0 0 0 0,0 0-2 0,0 4 0 15,0-4 0-15,0 0-2 0,0 0 0 0,0 0 1 0,0 0 1 16,0 0-2-16,0 0 2 0,0 0 1 0,0 0 0 0,0 0 0 15,0 0 4-15,0 0-2 0,0 0 0 0,0 0 2 0,0 0-1 16,0 0-1-16,0 0 0 0,0 0-2 0,0 0 0 16,0 0 0-16,0 0 0 0,0 0 0 0,0 0 0 0,0 0 1 15,0 0-1-15,0 0 1 0,0 0-1 0,0 0 0 0,0 0 4 16,0 0 1-16,0 0 1 0,0 0 2 0,0 0 2 16,0 0-1-16,0 0 3 0,0 0-2 0,0 0-1 0,0 0-1 15,0 0-2-15,0 0-2 0,0 0-1 0,0 0-1 0,0 0-2 16,0 0-1-16,0 0-2 0,0 0-1 0,0 0-2 15,0 0-4-15,0 0-3 16,0 0-4-16,0 0-2 0,0 0-4 0,0 0-3 0,0 0-2 0,0 0-1 0,-8 0 0 0,8 0 1 16,0 0 1-16,0 0 1 15,0 0 2-15,-7 0 3 0,7 0 0 0,0 0 1 16,0 0 0-16,0 0-3 0,-7 0-5 0,7-4-11 0,0 4-12 0,0 0-13 0,0 0-20 0,0 0-14 16,0-5-13-16,0 5-8 0,0-4 2 0</inkml:trace>
  <inkml:trace contextRef="#ctx0" brushRef="#br0" timeOffset="-6721.33">29409 3065 7 0,'0'-4'107'15,"0"4"4"-15,0 0-7 0,7-4-13 0,-7 4-20 0,0 0-16 0,0-4-14 0,7 4-8 0,-7 0-2 16,0 0-3-16,0 0 1 0,8-4 0 0,-8 4 2 0,0-4 1 16,7 4 2-16,-7 0 5 0,0-4 1 0,0 4 6 15,0 0 3-15,0-4 3 0,0 4 2 0,-7-4 3 16,7 4 0-16,0-4 0 0,-8 4 1 0,8-4-3 0,-7 4 3 16,7 0 3-16,0 0 4 0,0-5 5 0,-7 5 2 0,7 0 4 15,0 0 2-15,0 0 1 0,0 0-2 0,-7 0-5 16,7 0-10-16,0 0-10 0,0 0-8 0,0 0-9 0,0 0-9 15,0 5-8-15,0-1-6 0,0 0-4 16,7 0-1-16,-7 4 3 0,0 0 5 0,0 4 9 0,7 1 11 0,-7 3 9 0,0 0 5 16,7 0 6-16,-7 0 10 0,8 5 13 0,-8 0 6 15,7-1 1-15,-7 0-4 0,7 0-3 0,-7 5 0 16,7-5-4-16,-7 5-8 0,8-1-14 0,-8 5-10 0,0-5-9 16,0 1-7-16,7-1-5 0,-7 0-4 0,0 1-2 0,0-1-4 15,0-4-1-15,0 1-2 0,0-1-1 0,0 1-1 16,0-5 0-16,0 0-1 0,0 1-1 0,0-6-2 0,0-2 1 15,0 3 1-15,0-4 2 0,0 0-1 0,0-4-1 0,0 0 2 16,0 0-1-16,0 0 1 0,0 1-2 0,0-5 0 16,0 0-2-16,0 4 3 0,0-4 0 0,0 0-1 0,0 0 3 15,0 0 0-15,0 0-1 0,0 0-2 0,0-4 1 16,0 4-7-16,0-5-31 0,0 1-52 0,-7 0-64 0,7-4-60 16,0-4-50-16,0 4-43 0,0-9-47 0,0 6-49 0,0-10-59 31,0 5-79-31,0 0-18 0</inkml:trace>
  <inkml:trace contextRef="#ctx0" brushRef="#br0" timeOffset="-6325.2">29720 3159 78 0,'0'-4'406'0,"7"0"-114"0,-7 4-100 0,0 0-59 0,0-4-32 15,0 4-21-15,0 0-13 0,-7 4-14 0,7-4-14 0,-14 4-13 16,6 0-9-16,-6 0-7 0,-1 4-2 0,1-4-1 16,-1 5-4-16,-6-2 0 0,6-3 2 0,1 5 6 0,-1-1 4 15,1-4 5-15,-1 4 3 0,1-4 4 0,7 0 3 0,-1 0 1 16,1 1-4-16,0-2-3 0,0 1-6 0,0 1-3 16,7-1-2-16,0 0-3 0,-8 4-2 0,8 0 1 0,0 0 3 15,0 1 0-15,8-2 1 0,-8 6-2 0,7-5 0 0,0 4 0 16,0 0 1-16,0 0-2 0,1-3 0 0,6 3-2 15,1 0 3-15,-1 0 0 0,1-4 2 0,-1 4 0 0,8-3-2 16,-1 3 0-16,-6-4 1 0,7 4-1 0,-1-4-2 16,-6 1-1-16,6 2-1 0,-6-2-2 0,-1-1-1 0,1 0-2 15,-1 4-1-15,1-3-1 0,-8-2 0 0,8 2 0 0,-1-1 1 16,-7 0-1-16,0-4 2 0,8 4-1 0,-8-4 0 16,0 5 1-16,1-6-2 0,6 2 0 0,-7-5 0 0,1 4 0 15,-1 0 0-15,0-4 1 0,0 0 0 0,1 4 0 0,-1-4 0 16,0 0-1-16,0 0-4 0,-7 0-12 0,7 0-20 15,-7 0-30-15,8 0-36 0,-8-4-50 0,0 0-84 0,0-5-155 16,0 6-83-16,0-6-44 0</inkml:trace>
  <inkml:trace contextRef="#ctx0" brushRef="#br0" timeOffset="-6087.8">30270 3338 359 0,'0'0'595'0,"7"-4"-139"0,-7 0-109 0,0 4-64 16,0-4-36-16,0 4-21 0,7-4-21 0,-7 4-29 0,0 0-47 16,0 0-50-16,0 0-33 0,0 0-21 0,8 0-12 15,-8 0-7-15,7 4-18 0,-7-4-39 0,7 4-46 0,-7-4-45 16,7 0-45-16,-7 4-42 0,8-4-47 0,-1-4-72 0,-7 4-116 15,7-4-69-15,-7 4-23 0</inkml:trace>
  <inkml:trace contextRef="#ctx0" brushRef="#br0" timeOffset="-3816.46">25856 2772 161 0,'0'-4'225'0,"0"4"-80"0,7-4-60 0,-7 0-31 16,7 0-20-16,-7 0-12 0,7 4-5 0,-7-4-3 0,0 4 3 15,7-4 3-15,-7 4 5 0,0-4 7 0,0 4 6 0,8-5 4 16,-8 2 7-16,0-1 3 0,0-1 1 0,0 1 2 16,0 0 1-16,7 0 0 0,-7 0 1 0,0 0 3 0,0 0-1 15,0 4-2-15,0-4-2 0,-7 4-5 0,7-4-3 0,0 4-9 16,0-4-5-16,0 4-7 0,0 0-6 0,-8 0-5 15,8-5-4-15,-7 5 1 0,0 0-2 0,7 0 3 0,-7-3 1 32,0 3 3-32,-1 0 1 0,-6 0 1 0,7-4 2 0,-1 4-1 15,-6 0 2-15,-1 0-1 0,8 4-1 0,-7-4-1 16,-1 0-1-16,1 3 2 0,-1-3-1 0,1 5-3 0,-1-1-3 16,1 0 7-16,-1 0-6 0,1 0-5 0,-8 4-1 0,8-4-2 15,-8 0 0-15,8 5 2 0,-8-2-1 0,7-2-4 0,-6 3 7 16,6 0 3-16,-6 0 2 0,-1 4 1 0,7-4 2 15,1 5-1-15,-8-1 1 0,8 0-3 0,-8 4-2 16,8 1 1-16,-1-1 2 0,1 4-2 0,-1-3 0 0,1 3 0 16,-1-4-1-16,1 4-2 0,-1 1-1 0,1-1-2 0,7-4-2 15,-1 5-1-15,-6-1 0 0,7-3 1 0,-1 3 2 16,1 0 4-16,0 0 4 0,0 1 4 0,-1 4 4 0,1-1 4 16,0 0 1-16,0 1-1 0,0-1-2 0,-1 1-3 0,8-1-4 15,-7 4-3-15,0 1-4 0,0-5-4 0,-1 9-1 0,8-5-1 16,-7 1-2-16,7-1 0 0,-7-3-1 0,7 3 0 15,0-3-1-15,0-1-1 0,0 0 0 0,0-3 1 0,0 3 1 16,7-3 1-16,-7-1-2 0,0 0 1 0,0-4-5 0,7 5 2 16,-7-5 0-16,8 5 0 0,-8-5 0 0,7 0 0 15,-7-4 1-15,7 5 0 0,-7-5 4 0,7 0-1 0,-7 0 0 16,8 1-3-16,-8-6 3 0,7 6-1 0,0-5-1 0,-7 0 0 16,7 0 1-16,0 5-1 0,-7-10 1 0,8 6 0 15,-1-5-1-15,0 4-1 0,0-4 0 0,-7 0 0 0,8 0-1 16,-1 0-1-16,0 0 0 0,-7 1-2 0,7-5 2 15,-7 3 1-15,8-3 0 0,-8 4 1 0,0-4-1 0,7 0 1 16,-7 0 0-16,0 5 1 0,7-5-1 0,-7 0 1 0,0 0 3 16,7 0 0-16,-7 0 2 0,8 0 1 0,-1 0 1 15,0-5 1-15,0 5 0 0,8 0-2 0,-8 0-1 16,7-4 0-16,1 4-3 0,-8 0-1 0,8 0-3 0,-1-3 0 0,1 3 0 16,-1-5 0-16,0 5 0 0,1-4 0 0,-1 4 2 15,-6-4 0-15,6 4 1 0,1-4 1 0,-8 4 5 0,7-4 5 16,-6 0 6-16,6 4 4 0,-7-4 4 0,0 4 5 0,8-4 0 15,-8 0 0-15,8 0-3 0,-8 4-6 0,7-5-8 16,-6 2-2-16,-1-1-7 0,0-1-2 0,0 5-4 0,0-4 1 16,1 4-2-16,-1-4 3 0,0 0 2 0,0 0 5 0,1 0 7 15,-8 0 6-15,7-4 4 0,0 4 3 0,0-4 0 0,1 0 1 16,6-1-3-16,-7 1-4 0,8-4-6 0,-8 4-5 16,0-4-4-16,8 3-1 0,-8-3-1 0,7 0-1 0,-6 0 1 15,6 0-2-15,-7 0-1 0,8-1 3 0,-8 5 1 0,0-4 5 16,8-1 1-16,-8 2 5 0,0-2 4 0,0 5 6 15,1-4 6-15,-8 0 4 0,7-1-1 0,0 1 0 16,0 0-2-16,1 0-3 0,-1 0-5 0,0 0-3 0,0-5-4 16,1 5-3-16,-1 0-3 0,0-4-1 0,0 3 1 0,1-3 1 15,-8-1-1-15,7 1-3 0,0 0 2 0,-7 0-2 0,7 0 1 16,-7-1-1-16,7-3-1 0,-7 4-3 0,8-5 0 16,-8 1 1-16,0 0-2 0,0 3-2 0,7-3-3 0,-7 0-4 15,7-1 1-15,-7 1 1 0,7-1 0 0,-7 1 0 0,0 0-2 16,8 0 2-16,-8 3 2 0,0-3 0 0,0 0 3 15,0 3-4-15,0-3 2 0,0 4 1 0,0-5 2 0,0 5-3 16,-8 0 1-16,8-5 2 0,-7 5 0 0,7-4 1 16,-7 3 1-16,0 5-2 0,-1-4-1 0,1 0 2 0,0-1 1 15,-7 1-1-15,6 4 0 0,-6-5-1 0,7 1-1 0,-8 4 1 16,1 0 1-16,-1-5-2 0,8 5-3 0,-8 0 0 16,1 0-1-16,0 4-1 0,6-1-1 0,-6 2-1 0,-1-2-1 15,1 5-2-15,7 0-6 0,-8 0-16 0,1 4-50 0,-8 0-87 16,8 4-96-16,-1 0-100 0,-7 4-158 0,8-3-130 15,-1 7-95-15,1-8-39 16</inkml:trace>
  <inkml:trace contextRef="#ctx0" brushRef="#br0" timeOffset="-755.22">26897 5288 250 0,'0'0'240'16,"0"-4"-79"-16,0 4-52 0,8 0-29 0,-8 0-13 0,0 0-8 0,0 0 0 0,0 0 1 15,0 0-1-15,0 0 2 0,0 0 1 0,0 0 0 0,0 0-3 16,0 0 0-16,0 0-1 0,0 0-4 0,0 0-3 16,0 0-5-16,0 0-4 0,0 4-3 15,0-4-4-15,0 0-2 0,0 0-6 0,0 4-2 0,0-4-3 0,0 0-3 16,0 0 1-16,0 4 1 0,7-4 12 0,-7 0 11 0,0 0 13 15,0 0 16-15,7 0 14 0,-7 0 15 0,7 0 17 0,1 0 15 16,-1 0 10-16,0-4 4 16,0 4-3-16,8-4-6 0,-1 0-11 0,1 4-11 0,6-4-18 0,1-1-17 0,0 1-20 15,-1 1-16-15,8-2-12 0,0-3-8 0,0 4-7 0,0 0-6 16,0 0-2-16,0-4-3 16,0 4-1-16,0 0-1 0,0-4 1 0,-7 4 0 0,-1 0 0 0,-6-1 5 0,-1 1 4 15,1 0 7-15,-8 4 6 0,0-4 4 0,0 4 3 0,1 0-3 16,-8-4 4-16,7 4-1 0,-7 0-4 0,0 4-6 15,7-4-7-15,-7 4-3 0,0-4-4 0,0 0 1 0,0 0-5 16,0 0-4-16,0 0-4 0,0 0 0 0,0 0-6 0,0 0-7 16,0 0-17-16,0-4-33 0,0 4-54 0,0-4-73 0,-7 4-64 15,7 0-60-15,-7-4-49 0,7 0-44 0,-8 0-52 16,1 0-69-16,0-4-76 0,0 4 8 0</inkml:trace>
  <inkml:trace contextRef="#ctx0" brushRef="#br0" timeOffset="23.15">27274 5247 207 0,'-8'0'243'15,"8"0"-52"-15,0 0-53 0,0 0-30 0,0 0-22 0,0 0-11 16,0 0-10-16,0 0-2 0,0 0-1 0,0 0-3 16,0 0 1-16,0 0 2 0,0 0 3 0,0 0 8 0,0 0 5 15,0 0 8-15,0 0 6 0,0 0 12 0,0 0 10 0,-7 0 12 16,7 0 11-16,0 0 7 0,0 0 5 0,0 0-4 15,0 0-8-15,0 0-14 0,0 0-17 0,0 0-20 0,0 4-21 16,-7-4-18-16,7 0-17 0,0 4-9 0,0 0-5 0,0 0-2 16,0 1 4-16,0-2 6 0,0 6 14 0,0-1 12 15,0 0 10-15,0 4 6 0,7-4 4 0,-7 4 3 0,0 1 0 16,0 3-8-16,7 1-11 0,-7-1-11 0,0 0-11 0,8 5-6 16,-8-1-6-16,0 4-6 0,0 1-3 0,7-1-3 15,0 0-1-15,-7 1 0 0,0-1 1 0,7 1-1 0,-7-5 2 16,8 4 1-16,-8-3-3 0,7-1 1 0,0-4-2 15,-7 0 0-15,7 1-2 0,-7-1 1 0,7-3-5 0,-7-6-2 16,8 6 1-16,-8-9 2 0,0 4 1 0,0 0 0 0,7-4 3 16,-7 0 0-16,0 0 4 0,0-4 3 0,0 4 1 15,0-4 2-15,0 0 1 0,0 0-3 0,0 4 0 0,0-4 1 16,0 0-2-16,-7 0 0 0,7 0-5 0,0 0-1 0,0-4-5 16,-8 4-1-16,8-4-11 0,-7-4-35 0,0 4-79 0,0-4-113 15,7-4-109-15,-7-1-148 0,-1-3-168 0,8 0-100 16,0 0-46-16,0 0 4 0</inkml:trace>
  <inkml:trace contextRef="#ctx0" brushRef="#br0" timeOffset="674.63">27852 5292 212 0,'0'4'188'0,"0"-4"-45"0,0 0-39 0,-7 0-28 16,7 4-15-16,0-4-9 0,0 0-6 0,0 0-2 15,0 0-3-15,0 0-1 0,0 4-1 0,0-4 0 0,0 0 0 16,0 0 1-16,0 4 2 0,0-4 1 0,0 0 2 31,0 0 1-31,0 0 1 0,0 0 3 0,0 0 3 0,0 0 0 16,0 0 0-16,0 0 0 0,0 4 0 0,0-4 1 0,7 0 0 16,-7 0-2-16,8 0 1 0,-1 0-2 0,0 0-1 15,8 0 1-15,-1 0-3 0,0 0-4 0,1 0-5 0,7 0-5 16,-8 0-5-16,8-4-3 0,7 4-4 0,-8 0-4 0,8-4-4 15,0 4 0-15,0-4 2 0,0 0 4 0,0 4 3 0,0-4 6 16,0 0 6-16,0 0 1 0,-7 4 5 0,-1-4 2 16,1-1 0-16,0 1 0 0,-8 4 0 0,1-3-3 0,-8 3 0 15,0 0 5-15,0 0 4 0,1-5 4 0,-1 5 5 0,-7 0 4 16,0-4 2-16,0 4 0 0,7 0-4 0,-7 0-5 16,0 0-10-16,0 0-8 0,0 0-9 0,7 0-7 0,-7 0-9 15,0 0-4-15,0 0-8 0,0 0-23 0,0 4-36 0,0-4-50 16,-7 0-53-16,7 0-54 0,0 0-46 0,0-4-47 15,0 4-47-15,-7-4-53 0,7 0-82 0,-15-4-46 0</inkml:trace>
  <inkml:trace contextRef="#ctx0" brushRef="#br0" timeOffset="991.63">28033 5377 43 0,'0'4'347'15,"-7"1"-101"-15,7-5-88 0,7 4-50 0,-7 0-30 0,7-1-13 16,-7 2-4-16,8-1-1 0,6-4-4 0,1 4-7 0,-1-4-7 16,8 0-4-16,0 0-4 0,-1 0-5 0,1 0-2 15,0-4-1-15,-1 4 0 0,8 0 5 0,-7-4 6 0,0 4 7 16,7-5 3-16,-8 2 7 0,1-1 4 0,-7 4 1 16,6-4 1-16,-6 4-2 0,-1-5-1 0,1 5-4 0,-8-4 0 15,7 4-4-15,-6-3-3 0,-1 3-1 0,0 0-1 0,0 0-1 16,1-5 2-16,-8 5 1 0,7 0 0 0,-7 0 2 15,0 0-1-15,0 0-1 0,7 0-3 0,-7 0-7 0,0 0-5 16,0 0-6-16,0 0-7 0,0 0-5 0,0 0-3 0,0 0-3 16,0 0-4-16,0 0 1 0,0 0-3 0,0 0 0 0,0 0-1 15,0 0-10-15,-7 0-30 0,7 0-41 0,0 0-56 16,0 0-72-16,0 0-124 0,0-4-147 0,0 4-93 16,0-4-42-16</inkml:trace>
  <inkml:trace contextRef="#ctx0" brushRef="#br0" timeOffset="2304.97">29698 4600 233 0,'0'0'208'0,"0"0"-55"15,0 0-43-15,0 0-27 0,0 0-19 0,8 0-11 0,-8 0-6 16,0 0-8-16,0 0-3 0,0 0-5 0,0 0-5 16,0 0-3-16,0 0 2 0,0 0-1 0,0 0 4 0,0 0 1 15,0 0 3-15,0 0 4 0,0 0 4 0,0 0 8 0,0 4 7 16,0-4 7-16,0-4 8 0,0 4 7 0,0 0 10 0,0 0 9 15,0 0 9-15,0 0 7 0,0 0 9 0,-8 0 6 16,8 0 2-16,0 0 1 0,0 0-6 0,0 0-9 0,0 4-12 16,-7-4-13-16,7 0-16 0,0 0-18 0,0 0-15 0,0 4-10 15,0 0-7-15,0 0-3 0,7 4 3 16,-7 1 3-16,0 3 2 0,0 0 2 0,0 0 1 0,8 5 1 0,-8-1 1 16,0 4-1-16,7-3-6 0,-7 3-1 0,0 0 0 0,7 0-1 15,-7 5 1-15,7-5 2 0,-7 1 2 0,0 3-1 16,7-4-3-16,1 5-4 0,-8-5-4 0,7 0-2 0,-7 1 0 15,0-1-5-15,7 1-5 0,-7-1-2 0,0-4 0 0,0 1 1 16,0-1 1-16,0-4-2 0,0 0 1 0,0 0-1 0,0-4 3 16,0 1 0-16,0-1 0 0,0-4-1 0,0 0 0 15,0 0 0-15,0 0 1 0,0 0-1 0,0-4-1 0,0 0-1 16,0 0 1-16,0 4 1 0,0-4-1 0,0 0 0 0,0 0 0 16,0 0-1-16,0 0 0 0,0 0-2 0,0-4 1 15,0 4-2-15,0 0-4 0,0-4-25 0,0 4-53 16,-7-4-78-16,7 0-71 0,-7 0-60 0,7-4-57 0,-15-1-60 15,15-3-77-15,-7-4-112 0,0 4-34 0,0-5 20 0</inkml:trace>
  <inkml:trace contextRef="#ctx0" brushRef="#br0" timeOffset="2953.45">29894 4742 3 0,'0'0'365'0,"7"0"-97"16,-7 0-92-16,0 0-56 0,0 0-37 0,7-3-14 0,-7 3-8 0,0 0-2 16,0 0-8-16,0 0-4 0,0 0-6 0,7 0-2 0,-7 0 0 15,0 0-3-15,0 0 0 0,0 0-2 0,0 0 3 0,8 0 0 16,-8-5 2-16,0 5 4 0,0 0 3 0,0 0 4 15,0 0 5-15,0 0 7 0,0 0 2 0,0 0 9 0,0 0 8 16,0 0 6-16,0 0 4 0,0 0 1 0,0 5-2 0,0-5-4 16,0 0-2-16,0 0-12 0,0 0-12 0,0 0-9 15,-8 0-12-15,8 3-8 0,0-3-9 0,0 0-7 0,0 4-3 16,0-4-4-16,-7 5-3 0,7-1-3 0,0-4-1 16,-7 4 2-16,7 4 0 0,-7-8 1 0,7 8 4 0,-8-4 5 15,8 0 6-15,-7 0 6 0,0 1 4 0,0 2 5 0,7-3 3 16,-8 1 4-16,1-1 0 0,0 4-2 0,0-4-2 15,0 0-4 1,-1 0-4-16,1 0-4 0,0 0-2 0,7 0-5 0,-7 0-3 0,7 0-4 0,-8 0-3 0,8 1-2 0,-7-1-2 16,7 4 0-16,0-8-3 0,-7 4 2 0,7 0-5 15,0 0 2-15,0-4 1 0,0 4 0 0,0-4 1 0,0 0 0 16,0 4 1-16,0-4-2 0,0 0 4 0,0 0-1 0,0 4-2 16,0-4 3-16,0 0 1 0,0 0 3 0,0 4 3 0,7-4 5 31,-7 4 7-31,7 0 3 0,1 1 4 0,-8-2-2 15,7 1-1-15,7 5-1 0,-6-1-4 0,-1-4-3 16,7 4-7-16,-7 0-3 0,8 4-5 0,-8-8-1 0,8 5-1 16,-8 3-1-16,7-4-1 0,1 0-1 0,-1 0 0 0,-6 0-1 15,6 1 2-15,0-2 1 0,1 2-3 0,-1-5-1 16,1 4 1-16,-1 0 0 0,1 0 0 0,-1-4-1 0,1 5 0 16,-8-6 0-16,7 1 3 0,-6 1 1 0,-1-1 0 0,0-4-1 15,0 4 0-15,-7-4 1 0,8 4-1 0,-8-4 1 0,0 0 1 16,0 0 2-16,7 4 3 0,-7-4 3 0,0 0 2 15,0 0 3-15,0 0 1 0,0 0 2 0,0 0-2 0,0 0-5 16,0-4-26-16,0 4-47 0,-7 0-80 0,7-4-89 16,-8-4-82-16,8-1-93 0,-7 2-168 0,0-6-103 0,-8 1-44 15,8 4 3-15</inkml:trace>
  <inkml:trace contextRef="#ctx0" brushRef="#br0" timeOffset="3509.26">29358 5390 223 0,'-7'4'335'0,"7"-4"-112"16,0 0-85-16,-7 0-52 0,7 3-31 0,0-3-16 15,0 0-5-15,0 5-6 0,0-5-2 0,0 4-3 0,0-4-2 16,7 4 1-16,-7 0 1 0,0 0 2 0,7 0 3 0,-7 1 1 15,0-5-1-15,8 7 4 0,-8-7 0 0,7 4 6 16,-7 1 4-16,0-1 7 0,7-1 7 0,0 2 2 0,0-1-1 16,1 0-1-16,6-4 0 0,-7 4 0 0,15-4-2 15,-7 4-6-15,14-4-7 0,-1 0-3 0,1 4-5 0,8-4 0 16,-1-4-1-16,7 4-6 0,1 0-2 0,-1-4-3 0,8 0 0 16,-1 0 0-16,8 4 1 0,0-4-1 0,7-1-1 15,0 2 1-15,0-1 1 0,8-1 1 0,-8 1 10 0,7 0 8 16,1 1 9-16,-8-2 16 0,0 1 14 0,0-4 13 0,0 4 6 15,-7 0 9-15,0-1-6 0,-8 2-3 0,1-5-6 0,0 3-10 16,-8 1-12-16,-7 1-11 0,-7-2-5 0,0 1-1 16,-7 4 2-16,-8-4 5 0,1 4 3 0,-8-4-1 0,0 4-2 15,0-4-4-15,-7 4-5 0,0-4-8 0,-7 0-14 0,0 0-18 16,0 0-31-16,-8 4-53 0,-6-4-72 0,-1-1-86 16,0 1-92-16,-7-4-118 0,0 4-188 0,-7-4-88 0,-7 0-35 15,7 0 10-15</inkml:trace>
  <inkml:trace contextRef="#ctx0" brushRef="#br0" timeOffset="7950.86">29503 6082 5 0,'0'0'145'0,"7"0"-16"0,-7 0-19 0,0-4-18 0,0 4-20 15,0 0-13-15,-7 0-13 0,7 0-7 0,0 0-4 0,0 0 0 16,0 0-1-16,0 0 2 16,0 0 2-16,0 0-2 0,0 0 1 0,0 0-1 0,0 0-2 0,0 0-1 0,0 0 2 15,0 0-1-15,0 0 3 0,0 0 4 0,0 0 6 0,0 0 8 16,0 0 10-16,0 0 7 0,0 0 5 0,0 0 8 0,0 0 4 15,0 0 2-15,0 0 3 0,-7 4-4 0,7-4-3 16,0 0-6-16,0 0-6 0,0 0 20 0,0 0 31 0,0 0 18 16,-7 0 6-16,7 0-1 0,0 3-5 0,0-3-6 0,0 0 0 15,0 0-30-15,0 0-40 0,0 0-26 0,0 5-12 16,0-5-4-16,7 4 8 0,-7 0 8 0,7 0 5 16,-7 0 5-16,7 4 7 0,-7 0 0 0,7-4 0 0,1 8-5 15,-1-3-6-15,0 3-9 0,0 0-5 0,8 4-6 0,-8 5-6 16,0-5-3-16,8 8-1 0,-8 1-3 0,0-1-3 0,1 1-8 15,6-1-1-15,-7 5-1 0,0-5-2 0,8 5 0 16,-8-1 0-16,8 1 0 0,-8-1 0 0,7 4 5 0,-6-7-2 16,6 8-1-16,-7-5 1 0,8-3-3 0,-8 3-1 0,7 1-2 15,-6-5 3-15,-1 0-1 0,0 1 1 0,0-5 0 16,1 0 2-16,-8 1 2 0,7-5-1 0,-7-4 1 0,7 1-1 16,-7-1-2-16,7-4-1 0,-7 0 0 0,0 0 0 0,8-4 1 15,-8 0 1-15,0 0 3 0,0-4 1 0,0 0 4 0,7 5 6 16,-7-5 3-16,0 0 5 0,0-5 2 0,0 1 1 15,7-4-1-15,-7-4 2 0,7 0-1 0,-7-9-2 0,0 1 2 16,7-4 1-16,-7-5 0 0,0-4 3 0,8 1 3 0,-8-1-1 16,0-3-1-16,0-1-3 0,0 0-5 0,0-3-3 15,0 3 5-15,0 1-1 0,0-1-1 0,0 5-1 0,0 3-2 16,0-4-1-16,0 9 0 0,0-5-3 0,0 5-5 0,7 0-8 16,-7 3-3-16,0 1-1 0,0 3 1 15,7 1 0-15,-7 4 0 0,7 0-2 16,-7 0 0-16,0 4-4 0,0 4-7 0,0-1-14 0,0-3-18 0,0 8-20 0,8-4-28 15,-8 4-68 1,0-4-106-16,0 0-103 0,-8 0-117 0,8-4-188 0,0-1-84 0,-14 2-46 0,7-2-12 0</inkml:trace>
  <inkml:trace contextRef="#ctx0" brushRef="#br0" timeOffset="9312.82">30089 5825 183 0,'0'0'198'0,"0"-4"-54"15,0 4-49-15,0 0-36 0,0 0-24 0,0 0-15 0,0 0-8 16,0 0-4-16,0 0-2 0,0 0-3 0,0 4 1 16,0-4 2-16,0 0 3 0,0 0 6 0,0 0 5 0,0 0 4 15,0-4 5-15,0 4 4 0,0 0 2 0,0 0 1 16,-7 0 2-16,7 0 0 0,0 0-2 0,0 0 1 0,0 0-1 16,0 0 0-16,0 0-1 0,0 0-3 0,0 0-2 0,0 0-3 15,0 0-4-15,0 0-2 0,0 0-1 0,0 0-3 0,0 0 1 16,0 0-2-16,0 0 0 0,0 0 3 0,0 0 3 15,0 0 2-15,0 0 2 0,0 0 2 0,0 0 1 0,0 0 4 16,0 0 0-16,0 4 2 0,0-4-1 0,0 0 0 16,0 0 0-16,0 4 1 0,0-4-1 0,-7 0 0 0,7 0-4 15,0 0 0-15,0 0 5 0,0 0 6 0,0 0 2 16,0 0-1-16,0 0 0 0,0 0 3 0,0 0 1 0,0 0 5 16,0 0 0-16,0 0 1 0,0 0 1 0,0 0 5 0,0 0 2 15,0 0 8-15,0 0 6 0,0 0 3 0,0 0-1 0,0 0-2 16,0 0-2-16,0 0 0 0,0-4 3 0,0 4-2 15,0 0-5-15,0 0-5 0,0 0-4 0,0 0-3 0,0 0-4 16,0 0-1-16,0 0-1 0,0 0-4 0,0 0 1 16,0 0-1-16,0 0-1 0,0 0 1 0,0 0-3 0,0 0-4 15,0 0-5-15,0 0-5 0,-8 0-7 0,8 0-1 16,0 0-2-16,0 0-7 0,0 0-2 0,0 0-3 0,0 0-1 16,0 0-4-16,0 0 2 0,0 0-2 0,0 4-2 0,0-4 1 15,0 0-1-15,8 4 1 0,-8-4 1 0,0 4 1 0,7 0 2 16,-7 1 1-16,7-1 2 0,-7 0 2 0,0-1 3 15,7 6-1-15,-7-1 1 0,7 0 0 0,-7-4 0 0,8 4-2 16,-1 1-3-16,-7 3-4 0,7-4 0 0,0 0 2 0,-7 4-3 16,8-4-2-16,-1 4-1 0,0-3 0 0,-7 3-1 15,7-4 1-15,1 4-3 0,-1 0 0 0,0 1 3 0,0-1 0 16,1 0 0-16,-8 0-1 0,7 1 2 0,0-1 0 0,-7 0 2 16,7 0 0-16,-7 0-2 0,0-3 0 0,7 3 0 15,-7-4 1-15,0 4-2 0,0-8 2 0,8 9 0 0,-8-10-2 16,0 5 1-16,0-3-1 0,0-1 2 0,0 0 1 15,0 0-1-15,0 0-2 0,0-4 0 0,0 4 1 0,0-4 0 16,0 0 2-16,0 4-3 0,0-4-2 0,0 0 2 0,0 0 2 16,0 0-1-16,0 0 1 0,0 0 2 0,0-4 0 0,0 4 2 15,0 0 1-15,0-4-1 0,-8 4 0 0,8-4 0 16,0 4 0-16,0-4-2 0,0 0 0 0,0 4-2 16,0-4 2-16,0-1-2 0,0 1-1 0,0 0-1 0,0-4 1 15,0 4-1-15,-7-4 0 0,7 4 0 0,0-4 0 0,0 0 4 16,0-1 1-16,-7-3 3 0,7 4 2 0,0 0-1 15,0-4 3-15,0-1 0 0,0 1-2 0,0 1-1 0,0-2-2 16,0 1-2 0,0 0 0-16,0-4-2 0,0 3 0 0,0-3-1 0,0 4-2 0,0-5 0 0,0 5 0 0,7-4 0 0,-7-1-1 15,0 1 0-15,7 4 1 0,-7-4-2 0,0 4 1 16,8-1 1-16,-8 1-1 0,0 0 0 0,7 4 1 0,-7-4 0 16,0 3 0-16,7 6-1 0,-7-6 0 0,0 5 1 0,0-4 1 15,7 8-1-15,-7-4-1 0,0 0 0 0,0 0 1 16,8 4 0-16,-8-4-1 0,0 4 0 0,0-4-1 0,7 4-1 15,-7 0 4-15,7-5-2 0,-7 5 0 0,7 0-2 16,-7 0 2-16,8 0-2 0,-8 0 0 0,7 0 2 0,-7 0-5 16,7 0 5-16,-7 0-2 0,0 0 0 0,7 0 1 0,-7 5-1 31,0-5 1-31,8 0-2 0,-8 0-1 0,0 0-2 16,0 0 1-16,0 0 0 0,7 0-1 0,-7 4-1 0,0-4-2 15,0 0 0-15,0 4-4 0,0-4-4 0,0 0-4 0,0 0-20 16,0 0-36-16,7 0-52 0,-7 0-64 0,0 0-59 0,0 0-49 15,0 0-42-15,0 0-47 0,0-4-42 0,7-5-54 16,0 2-72-16,-7 3-19 0</inkml:trace>
  <inkml:trace contextRef="#ctx0" brushRef="#br0" timeOffset="9837.16">30574 5874 114 0,'0'0'319'0,"0"0"-94"0,0 4-79 16,-7-4-50-16,7 0-29 0,-8 0-13 0,8 4-7 16,0-4-3-16,0 0-4 0,-7 0-3 0,7 0-2 0,0 0-3 15,0 0 0-15,0 0 0 0,0 4-1 0,-7-4 0 0,7 0 1 16,0 0 2-16,0 4-1 0,0-4 4 0,0 0-1 16,0 0-2-16,-7 4-2 0,7-4-1 0,0 0-1 0,0 0 5 15,0 5 6-15,0-5 6 0,0 0 4 0,0 0 3 16,7 4 7-16,-7-4 6 0,0 0 3 0,7 0-4 0,0 3-6 15,8-3-6-15,-8 0-4 0,7 0-7 0,1 0-8 0,-1-3-12 16,8 3-5-16,0 0-6 0,0-4-2 0,-8 4-3 16,8-5-4-16,-1 1 0 0,1 0 0 0,-7 4 2 0,-1-4 1 15,0 4 2-15,1-4 8 0,-8 4 14 0,0-4 17 0,1 4 21 16,-1-4 21-16,-7 4 17 0,7 0 14 16,-7-4 8-16,0 4 1 0,7 0-8 0,-7 0-14 0,0-4-16 15,0 4-18-15,0 0-17 0,0-5-14 0,8 5-12 0,-8 0-9 0,0 0-6 16,0 0-3-16,0-3-5 0,0 3-3 0,0 0-3 0,0 0-1 15,0 0-5-15,0 0-15 0,0 0-31 0,0 3-48 16,0-3-58-16,0 0-60 0,-8 0-58 0,8-3-60 0,0-1-67 16,0-5-99-16,0 1-107 0,-7 0-22 0</inkml:trace>
  <inkml:trace contextRef="#ctx0" brushRef="#br0" timeOffset="10312.78">31109 5707 12 0,'-7'0'387'0,"7"0"-88"0,-7-4-86 0,7 4-60 0,0 0-36 16,0 0-17-16,-8-4-9 0,8 4-5 0,0 0-4 15,-7 0-2-15,7 0-1 0,0 0 1 0,0 0 37 0,-7 0 40 16,7-4 26-16,0 4 8 0,0 0 0 0,0 0-1 0,0 0 5 16,0 0-3-16,0 0-38 0,0 0-45 0,0 0-32 31,0 0-16-31,0 4-10 0,0-4-10 0,0 4-7 0,0 0-1 15,0 4 6-15,0 1 5 0,0 2 3 0,0 2 2 0,0 3 7 16,0 1 1-16,0 3-2 0,0 0-10 0,7 0-10 16,-7 5-9-16,0-1-5 0,7 1-3 0,-7-1-3 0,8 5-1 15,-8-5-1-15,7 0 0 0,-7 5-2 0,7-5 0 16,-7 1-2-16,7-1 1 0,-7-4-2 0,8 1-1 0,-8-5-3 16,7 0 2-16,-7 1-4 0,0-5 2 0,0 0 0 0,0 0 0 15,0-3 1-15,0-5-3 0,-7 4 3 0,7-4-2 16,0 0 1-16,0 0-3 0,0-4-13 0,0 4-34 0,0-4-111 15,-8-4-133-15,8 0-207 0,0-4-150 0,-7-4-108 0,0-4-66 16,0-5-24-16</inkml:trace>
  <inkml:trace contextRef="#ctx0" brushRef="#br0" timeOffset="20905.44">31883 4441 184 0,'0'-4'291'0,"0"4"-129"0,0-4-68 16,0 4-35-16,0-4-16 0,-7 4-7 0,7-4 0 15,-7 4 0-15,7-4 1 0,-7 4 1 16,7-4 2-16,-8 0 1 0,8 4-3 0,-7-5-4 0,0 2-5 0,0-1-2 0,-1 4-4 15,-6-5-1-15,7 1 3 0,-15 0 7 0,8-4 7 16,-8 4 5-16,0 0-1 0,-7-4 1 0,0 4-2 16,0-1 0-16,-7-2-3 0,7 2-10 0,-7-3-6 0,7 4-3 15,-7 0-1-15,0 0 1 0,7 0 2 0,-7 0 1 0,7-4 0 16,0 4 3-16,0 0-3 0,-7-5 1 0,7 5-1 0,0 1 0 16,0-1-2-16,-7-5-2 0,7 5-4 0,0 0-2 15,-7 0 0-15,-1 0-3 0,8 0-1 0,-7 4-3 0,0-4-1 16,0 4-2-16,0 0 1 0,-8 0-3 0,8 0 0 0,0 0 0 15,-7 0 0-15,6 0 1 0,1 0 3 0,-7-4 0 0,7 4 2 16,-1 0 2-16,1-4 2 0,0 4 3 0,0-5 6 16,0 5 2-16,0-3 1 0,-1 3 4 0,8 0 5 0,-7 0-2 15,0 0 0-15,0 0-3 0,0 0-4 0,0 3-4 0,-1 2-3 16,1-1-5-16,7 0-4 0,-14 0-2 0,14 4-3 16,-7-4 3-16,0 0 0 0,-1 4-1 0,8-3 3 0,1-1-1 15,-1-1-1-15,0 1 0 0,7 1 0 0,-7-5-1 0,7 4 0 16,1 0 1-16,-8 0-1 0,7 0 1 0,0-4 2 15,-7 4 3-15,8 0 0 0,-8 0 3 0,7 0 0 0,-7 4 0 16,0-4-1-16,0 0 0 0,0 1-1 0,-7 2-1 0,7-2-2 16,-7 3-1-16,0-4 0 0,0 0-1 0,-1 0 0 15,-7 0 1-15,8 0 1 0,0 0 8 0,-1-4 7 0,1 0 4 16,0 4 4-16,7-4 3 0,-7 0 3 0,7-4 0 16,0 4 2-16,0 0-6 0,-7 0-2 0,14-4-5 0,-7 4-3 15,0 0-2-15,0 0-5 0,1 0-3 0,-1 0-4 0,0 0-3 16,7 4-3-16,-7-4-1 0,0 4-2 0,0 1 1 15,7-5 1-15,-7 0 1 0,8 4 0 0,-8-1 1 16,7-3-2-16,0 5 2 0,1-5-2 0,-1 4 3 0,0-4-1 0,1 4 1 16,-1-4 0-16,0 4 2 0,0-4 2 0,1 4 4 15,-1-4 2-15,0 4 1 0,1-4 3 0,6 0 2 0,-7 4 2 16,1-4 2-16,-8 4-2 0,7-4 0 0,0 4-1 16,-6-4-2-16,6 9-2 0,-7-5-4 0,7-1-3 0,-7 6-2 15,-7-1-2 1,7 0-1-16,0 0-1 0,0 0-1 0,-7 1-1 0,7 3 0 0,0-4-2 0,0 4 1 0,8-4-1 15,-1 5-1-15,-7-1 0 0,7-4 0 0,8 4 1 0,-8-4 0 16,0 4 1-16,-7 0 0 0,8 0 1 0,-1 1-1 0,0 3 1 31,1 1 1-31,-8-5 1 0,7 8 0 0,-7-4 0 16,0 5 0-16,0-1 1 0,-7 4 0 0,0-3 1 0,0 3-1 16,7-3 1-16,-15 3 2 0,8 1 0 0,0-1 5 0,-8 0 0 15,8-3 0-15,-7 3 0 0,7 0 0 0,-8 1 1 16,8-1-1-16,7 1-1 0,-7-5-5 0,0 4 1 0,7-3-2 15,0 3 2-15,0-3 1 0,0 3-1 0,7-4 1 16,1 1-2-16,-1-1 4 0,0 1-1 0,1-1 1 0,-1 0-2 16,7 0 1-16,-6 1-2 0,6-1 2 0,1 5-1 0,-8-5 1 15,8 4-1-15,-1 1 5 0,-7-5 0 0,8 9 2 16,-1-5 3-16,-6 0 0 0,6 5 1 0,1 0-1 0,-1-5 0 16,8 5-1-16,-7-5 0 0,6 4-4 0,1 1-1 0,0-5 0 15,0 1-4-15,-1 3 1 0,8-4-2 0,-7 1 2 0,7 0-3 16,-7-1-1-16,7 0-5 0,-7 4 0 0,7-3 1 15,0 0 1-15,0-1-1 0,0-4-2 0,0 5 3 0,0-1 1 16,7 1 5-16,-7-1-2 0,7-4 1 0,8 5-1 0,-8-1 0 16,0-4-2-16,0 5-1 0,8 0-2 0,-1-1 0 15,1 0 0-15,-8 1-1 0,15-1 2 0,-8-3 0 16,1 3-2-16,-1 0 0 0,1 1 2 0,-1-1-4 0,8-4 1 16,-8 5 0-16,8-4-3 0,-8 2 1 0,8 2 1 0,-7-4 0 15,6 3 1-15,1-4-1 0,0 1 2 0,-1 3 0 0,1-4 1 16,0 1-2-16,0-1 3 0,6-4 0 0,-6 5-1 15,0-1-1-15,0-4 3 0,7 1-2 0,-8-1 1 0,1 4-2 16,7-4 4-16,0 1-4 0,0-1 0 0,0 0-1 0,0-3 0 16,0 3-1-16,7 0 2 0,0 1-4 0,-7-1-3 15,7 0 5-15,7 0 1 0,-6 0 2 0,-1 1-1 0,0-5-1 16,7 5-1-16,-6-1 5 0,-1-4-3 0,7 4-2 0,-7-4 0 16,8 5-1-16,-1-5 1 0,-7 4-3 0,8 0 1 0,6-4 1 15,-6 5 0-15,6-5 1 0,1 0-1 0,0 5 0 16,-1-5 1-16,-6 0 1 0,6 5-1 0,1-5 0 0,0-1-2 15,-1 2 0-15,1-5 1 0,0 4 0 0,-1-4 2 16,1 1 6-16,0-1 1 0,-1 0 2 0,8 0 2 0,-7 0 4 16,-1-4-2-16,1 4-1 0,0 1-3 0,-1-1-6 0,1 0-1 15,-8-4-2-15,8 4 0 0,-8 0-2 0,8 0 1 16,-8 4 0-16,1-3 1 0,-1-5-1 0,1 4 0 0,6 0 0 16,-6-4-1-16,7 4 1 0,-7-4-4 0,-1 0 3 0,1 0-1 15,6-4 2-15,-6 4 0 0,-1-4 3 0,8 0-2 16,-8 0 0-16,8 0 1 0,-8 0-2 0,8 0 0 0,-15 0 0 15,7-4 1-15,-6 4 0 0,6-4 3 0,-7 4-3 0,0-4 2 16,-7 4 0-16,7-4-2 0,1 4 1 0,-1-4 2 0,0 0-3 16,0 0 1-16,0 0 0 0,-7 0 0 0,7 0-1 15,1-4 0-15,-1 3 0 0,0-2-1 0,0 3 0 0,0-1-3 16,8-3 0-16,-8 0 2 0,7 4 0 0,1 0 1 0,-1 0 0 16,-7-4 0-16,8 3-1 0,-8 2 0 0,7-6 0 15,-6 5 0-15,6-4 9 0,0 0-3 0,-7 0-2 0,8-5-2 16,-8 6-1-16,7-6 3 0,-6 1-2 0,6 0 0 15,-7-4-9-15,8 0 6 0,-1-1 2 0,-7 1 0 0,8 0 4 16,-8 3 0-16,7-3 1 0,-7 0 1 0,8-1 0 0,-8 1-3 16,0 4 2-16,0-4 2 0,1-1 1 0,-1 5 0 15,-7-4 2-15,7 4 0 0,-7-4 4 0,7 3 1 0,-7-3 3 16,0-1 0-16,0 1 0 0,7-4 4 0,-7 0-1 0,0-1-1 16,0-3-1-16,-8-1-1 0,8-3-1 0,0 0-1 15,0-5-3-15,0 0-4 0,-7 1 0 0,7-1-1 0,-7-3-1 16,6-1-4-16,-6 0 1 0,7 0-2 0,-7-3 1 15,0 4 2-15,-1-1 1 0,1-4-2 0,0 4 1 0,-1-3 1 0,1 3 0 16,-7-4 2-16,6 0-1 0,-6 1 1 0,6-1-1 16,-6 0-1-16,-1 1 1 0,1-1-1 0,-1 0 0 0,8 5-4 15,-15-5-2-15,8 1 1 0,-1-6-1 0,1 6 0 0,-1-1 0 16,1-4-1-16,-8 1 0 0,7-1 2 0,-6 0-1 0,-1 0 1 16,0 5 2-16,0-5-3 0,0 4 3 0,-7 0-1 15,8 0 0-15,-8 5-2 0,7-1 2 0,-7 1-1 0,0-1-1 16,0 1 2-16,7 3-2 0,-7 0 1 0,0-3 1 0,0 3-2 15,-7 0-1-15,7-3 1 0,0 3 2 0,-7-3-1 16,-1 3-1-16,1-4 0 0,-7 1 0 0,7-1 0 0,-8 5 0 31,-7-5 0-31,1 5-1 0,-1-1-1 0,0 1 2 0,-7-1-1 16,-7 4-1-16,-7-3 4 0,-1 4-2 0,-6-1-1 0,-8 5-1 16,0-1-1-16,0 4-8 0,0 10-15 0,-7-2-19 15,7 5-51-15,-7 4-118 0,7 8-133 0,0 0-192 16,0 4-153-16,-7 5-110 0,7-6-57 0,-7 6-12 0</inkml:trace>
  <inkml:trace contextRef="#ctx0" brushRef="#br0" timeOffset="23394.93">26507 6253 149 0,'7'-5'242'0,"0"1"-52"0,-7 0-52 16,0 1-38-16,7-2-23 0,-7 1-18 0,8 0-11 0,-8 4-7 15,7-4-7-15,-7 0-3 0,7 4 0 0,-7-4 2 16,0 4 3-16,0 0 2 0,0 0 3 0,7 0 4 0,-7 0 2 16,0 0 1-16,0-4 2 0,-7 4 0 0,7 0-1 0,0 0-2 15,0 0-3-15,0 0-3 0,0 0-3 0,-7 4-3 0,7-4-6 16,0 0-6-16,-7 0-4 0,-1 0-3 0,1 4-4 15,0-4-3-15,0 4-1 0,-8-4 0 0,-6 4 4 0,6-4 5 16,-7 4 8-16,1 0 8 0,-1 1 4 0,-7-2 5 16,7 1 3-16,-7 0-1 0,8 1-2 0,-8 2-7 0,0-2-7 15,0 3-7-15,0 0-5 0,0 0-2 0,0-4-5 16,-7 4-1-16,7 1-1 0,-7-1-1 0,7-4-1 0,-7 4 1 16,-1 0 0-16,1-4 1 0,7 4 4 0,-14-4 8 0,14 5 8 15,-14-6 8-15,6 6 8 0,1-5 8 0,0 4 5 0,0-4 5 16,0 4 0-16,-8-4-3 0,8 4-4 0,0 0-6 15,-7 1-5-15,6-1-6 0,1-4-6 0,0 4-3 0,0 0-3 16,-8-4-2-16,8 4-2 0,0 0 2 0,0 1 1 0,-8-2 2 16,8-2 3-16,0 3 2 0,-7 0 2 0,7 0 1 15,-1-4 3-15,-6 5 4 0,7-2 0 0,-8 2 1 0,1-1-3 16,0 0-1-16,-1 0-2 0,1 0-1 0,-1 1-4 0,1-2-6 16,0 2-6-16,-1 3-4 0,1-4-3 0,7 4-4 15,-8 0-2-15,1 1-2 0,7-1 0 0,-9 0-2 0,9 4-1 16,-8-3 1-16,8-1-1 0,0 4 2 0,-7-4-2 0,7 1-1 15,-8 3 0-15,8-4 0 0,-7 4 0 0,-1-4 2 0,1 5 1 16,-1-1-2-16,1-3 0 0,0 3 3 0,-1 0-2 16,1-4 0-16,7 4-1 0,-1-3-2 0,-6-1-1 0,7 4 2 15,0-4 0-15,-1 1 0 0,1 3 0 16,7-4 0-16,-7 0 3 0,0 1 1 0,0-1-1 0,0 4 1 0,7-4-2 16,-15 0 2-16,8 5 0 0,-7-1-1 0,6-4-2 15,-6 9-1-15,0-5 0 0,-1 0-1 0,1 4 0 0,-1-3-2 16,-6 3-2-16,6 1 3 0,-6-1 1 0,-1 4 1 0,0-4 3 15,8 1 1-15,-8 3 0 0,1-4 0 0,6 1 2 0,1-1 0 16,7 1-1-16,-8-1 0 0,8 0-1 0,0 0-1 16,0 1-3-16,0-1 1 0,7-3 1 0,-7 3 2 0,7 1 0 31,-8-1-1-31,8 0-1 0,-7 0 0 0,7 1 4 0,-7-1-1 16,0 1-2-16,0-1-1 0,0 4-3 0,-1-4 4 15,1 1 0-15,0 4-1 0,0-5 2 0,0 0-1 0,0 5 0 16,-1-5-1-16,9 0 3 0,-9 1-1 0,1-1-1 0,7 0-1 15,-7 1-2-15,0-5 0 0,7 4 0 0,-7 1 0 16,7-1 0-16,-7 0-3 0,-1 0 3 0,1 1 2 0,7 4-1 16,-7-5 1-16,0 0 3 0,7 4-1 0,-7-3-1 0,0 3 1 15,0-3-1-15,7-1 0 0,-8 5 2 0,8-5-1 16,-7 0-4-16,7 0 0 0,0 1 1 0,-7-1-1 0,7 1 1 16,0-5-3-16,0 4 1 0,1 1-1 0,-1-5 2 0,0 0 1 15,0 5 0-15,0-5 2 0,0 0-2 0,0 5 2 0,0-1-1 16,0 0 1-16,-7-4-1 0,7 4 0 0,-7 5-1 15,0-4-1-15,-1 3 1 0,1-4-1 0,0 5 0 0,0-5-1 16,7 4 0-16,-7-3 0 0,0-1 0 0,-1 1 0 0,8 3 1 16,-7-4 2-16,0 1 0 0,0-1-2 0,7 5 3 15,-7-5 0-15,7 4-2 0,-7-3 1 16,7-1-3-16,0 4 0 0,-1-4 3 0,1 1 2 0,0 4-3 0,0-5-1 16,7 4 0-16,-7 1 1 0,0-1 2 0,8-4 0 0,-8 5-3 15,7-1 0-15,0 5 2 0,1-5 2 0,-8 1-2 0,7-1 1 16,-7 0 0-16,0 1-2 0,7-4 2 0,-14-1-1 15,7 4-1-15,0-4 2 0,0 1 1 0,-7 3-3 0,7-4 2 16,-7 1 0-16,0 3-3 0,7-3 1 0,-7-1 0 0,0 4 1 16,7-3-1-16,-7 3 1 0,7-3 0 0,-8-1-1 15,9 0 2-15,-1 1 0 0,0-1 2 0,7 1-4 0,-7-1 3 16,7-4-1-16,-7 4 1 0,8-3-2 0,-1 3 2 0,-7-4-1 16,7 4 0-16,1-3 1 0,-1-1-2 0,-7 4 1 15,7-3-1-15,1-1 2 0,-1 0-1 0,0 1 1 0,0-1-1 16,1 0 0-16,-1 5 1 0,-7-5-4 0,15 0 3 15,-8 1-1-15,0-1 0 0,0 0-1 0,1 0 1 0,-1 0 0 16,-7 1 1-16,7-1 3 0,1 0-2 0,-8 1 2 0,7 3-2 16,-7-4 0-16,0 0-1 0,0 1 1 0,0 3-1 15,0-4-2-15,0 5 2 0,0-1 0 0,1 1 2 0,-9-1 2 16,8 1 0-16,1-1 0 0,-1 4 1 0,0-4 0 0,7 1-1 16,-7 3 0-16,0-4-1 0,7 5-1 0,-7-1 0 15,8-4 0-15,-8 5 0 0,0 0-1 0,0-1 1 0,0-4-1 16,0 5-1-16,-7-5 0 0,7 4 0 0,0-3-2 0,0-1-1 15,0 1 2-15,0-1-1 0,0 4 2 0,0-3 1 0,0-1 1 16,0 4 2-16,8-3 0 0,-8-1 1 0,7 1 8 16,-7-1-4-16,7 4-3 0,1-4-2 0,-1 5-2 15,0-4-2-15,8 3-1 0,-8 0 0 0,0 1-9 0,1-1 5 16,-1 1 0-16,7-1 1 0,-6 0 0 0,-1 1 1 0,0-1-1 16,1 1-1-16,-1-1 1 0,0-4 0 0,-7 5 1 0,8-5 0 15,-1 5 1-15,0-5 0 0,1 0 0 0,-1 1 2 16,0-5 0-16,8 4-1 0,-8-3 1 0,0 3-1 0,1-4 0 15,-1 5 0-15,7-5 1 0,-6 5-1 0,-1-5 1 0,0 4-1 16,1 0-1-16,-1 5 0 0,7-5-1 0,-6 1-1 16,-1-1 0-16,7 0 2 0,-6 0-2 0,-1 1 1 0,8-1 0 15,-8 5 3-15,0-5 1 0,0 0-2 0,8 5 0 0,-8-5-1 16,1 1 1-16,6 3-2 0,-7-4 3 0,8 1-2 0,-8-5 0 16,8 4 0-1,-8-3 0-15,8 3 0 0,-1-4-1 0,-7 5 2 0,8-5-1 0,-8 0-1 0,8 0 1 0,-8 1-1 16,8-1 1-16,-8-4 0 15,0 4 0-15,8 1-2 0,-8-1 1 0,0 0 0 0,1-4 0 0,6 5 0 0,-7-1 1 16,8-4-1-16,-1 4 0 0,-6-3 1 16,6 3 1-16,1-4 0 0,-1 4-2 0,8-3 4 0,-7-1-3 15,-1 4 0-15,1-4 0 0,7 1-1 0,-8-1 0 0,8 0-2 0,-8 0 0 16,8 5-2-16,-7-5 1 0,6 4 2 0,1-4 1 0,-7 4-1 16,6-3 0-16,1-1 0 0,0 0 1 0,7 0 1 15,-7 1-1-15,0-5 0 0,-1 4 0 0,1-4 1 0,7 0-1 16,-7 0 8-16,7 1-3 0,-7 2-4 0,-1-2-1 0,1-1 0 15,0 0 0-15,0 0 0 0,7 0-1 0,-8 4-7 16,1-3 3-16,0-1 3 0,0 4 0 0,-8-4-1 0,8 4 2 16,0 1 0-16,0-1-1 0,-8 0-2 0,8 1 2 15,0-1 2-15,-8-1 0 0,8 2 1 0,0-1 0 0,-1 0-2 16,1 1 0 0,0-1 1-16,0 0 0 0,-8 0-1 0,8 4-1 0,0-3 0 0,0-1 1 0,-1 0 2 0,1 4 1 0,0-3 2 15,0-6 2-15,-1 6-2 0,1-1 0 0,0-4-2 16,0 5 3-16,-1-1-3 0,1-4-3 0,0 0-1 0,0 4-2 31,-1-4 3-31,1 1-2 0,7-1 3 0,-7 0-5 0,0 0 0 16,7 0 5-16,-7 0 0 0,-1 1-2 0,8 2 0 15,-7-2-11-15,0-1 3 0,0 4 6 0,-1-4 2 0,0 4 0 16,1-3 2-16,0 3 0 0,-1 0-1 0,1-4 13 0,0 0-4 16,0 5-4-16,7-6-2 0,-8 2 0 0,8-1-3 0,0 0-1 15,-7 0 1-15,7 0-1 0,0 1-1 0,0-2-1 16,-7-2 2-16,7 3-2 0,0 0 3 0,0 0-1 0,0 0-1 15,-7 1 1-15,7-2 1 0,0 2 0 0,-7-5 0 0,7 4-1 16,0 0 1-16,-8-4 0 0,8 0 1 0,0 4-1 16,0-4 1-16,-7 0-1 0,7 5 1 0,0-5 0 0,-7 4-1 15,7 0 3-15,0 0-3 0,-7 0 1 0,7 4 0 16,-8-4-1-16,1 5-1 0,0-1 2 0,7 0 0 0,-7 1-2 16,7 3 2-16,-8-4 0 0,1 4 1 0,7-4 0 0,-7 1-1 15,0-1 0-15,7 0-1 0,0-4 1 0,-8 4 0 16,8-3-2-16,-7-2 0 0,7 2 1 0,0-5 1 0,-7 4-2 15,7-4 1-15,0 0-1 0,0 0-1 0,0-4 1 0,0 4-2 16,0 0 0-16,0-4-2 0,0 5 0 0,7-1 3 0,-7-4-3 16,0 0 0-16,0 0 0 0,0 0 2 0,0 0 0 15,0 0 1-15,0 0 0 0,-7 0 2 0,7 0-3 0,0 0-4 16,0 0-12-16,0 0-30 0,-7 0-59 0,7-4-83 0,0-1-73 16,0-3-66-16,0-8-66 0,0-1-114 0,7-3-135 15,-7-4-64-15,0-1 11 0</inkml:trace>
  <inkml:trace contextRef="#ctx0" brushRef="#br0" timeOffset="23870.35">14284 13425 311 0,'-7'4'532'15,"7"0"-176"-15,-8 0-144 0,8 4-83 0,0 0-52 16,-7 0-29-16,14 4-15 0,-7 1-8 0,0 3-5 0,8 1-2 16,-1-1-6-16,0 0 0 0,0 0-4 0,8 5-2 0,-8-1 0 15,0-4-2-15,8 5 5 0,-8-1 7 0,0 0 10 16,0 0 7-16,1 1 11 0,-1-1 9 0,-7 5 11 0,0-5 9 15,0 5 5-15,0-1-1 0,0 0-7 0,0 1-7 0,-7-1-7 16,-1 1-10-16,8-1-10 0,-7 0-10 0,7-3-8 16,0 4-7-16,0-9-5 0,0 4-2 0,0-3-3 0,0-6 0 15,0 1-1-15,0-3 0 0,0-1 0 0,7-4 1 16,-7 4 3-16,0-4 3 0,0-4 7 0,0 4 8 0,0-4 12 16,8 0 18-16,-8 4 22 0,7-4 23 0,-7-4 19 0,7 4 16 15,0 0 10-15,8-4 0 0,-1-4-6 0,8 0-13 16,0-4-22-16,7 0-19 0,8-9-19 0,-1 1-19 0,7-1-11 15,8-3-7-15,7-5-3 0,-7-3-2 0,14 4-2 0,-7-5-5 16,-1 0-2-16,1 5-2 0,0 0-5 0,0-5-3 16,0 8-5-16,-7-3-5 0,-8 4-17 0,0-1-40 0,-6 4-68 15,-1 5-78-15,-15 4-74 0,1 0-90 0,-7 0-174 0,-8 4-112 16,0-1-66-16,-14 6-12 0</inkml:trace>
  <inkml:trace contextRef="#ctx0" brushRef="#br0" timeOffset="76616.35">5008 16417 161 0,'0'0'237'0,"0"0"-67"0,0 0-46 15,0 0-37-15,0 0-23 0,0-4-17 0,0 4-8 0,0 0-8 16,0 0-6-16,0-4-5 0,7 4-5 0,-7-5-3 0,7 1 2 16,-7 4 5-16,7-4 7 0,-7 0 3 0,8 0 5 15,-8 4 6-15,7-4 8 0,-7 0 7 0,0 4 6 0,0 0 4 16,7 0 4-16,-7 0 9 0,-7 0 7 0,7-4 6 0,0 4 2 15,0 0 1-15,0-4 5 0,-7 4-1 0,7 0-1 16,0-4 4-16,0 4 7 0,-8-4 20 0,8 4 9 16,0-4 1-16,-7 4 2 15,7-4 4-15,0 4 2 0,0-5-12 0,-7 1-14 0,7 4-28 0,0 0-15 0,0 0-12 0,-7 0-14 16,7-3-12-16,0 3-13 0,0 0-6 0,-8-5-5 0,8 5-4 16,0 0-4-16,-7 0-4 0,7 0 0 0,-7 0-2 15,7 0 1 1,-7 0 4-16,-1 0-1 0,1 0 3 0,7 0 4 0,-7 0 2 0,0 0-1 0,-1 0 1 0,1 0-1 0,0 0-1 31,0 0 0-31,0 5-3 0,-1-5-2 0,1 0 0 0,0 3 0 0,-8-3 0 0,8 4 0 0,0 1 0 0,0-1-2 31,-1 0 0-31,1-4-1 0,-1 4 1 0,1 0-3 0,-1-4-1 0,1 4 2 0,0 0 0 0,0 0 2 0,0 0-2 16,-1 0 2-16,1 4-2 0,0-4 2 0,0 1 3 0,-1-1-1 16,1 0-2-16,0-1-2 0,0 2 0 0,-1-1-1 15,1 4 2-15,0-4-2 0,7 0 1 0,-7 4 0 0,-1 0 1 31,1-3 0-31,0 2-2 0,0 2 3 0,0-1-4 0,-1 0 2 16,1 0-1-16,0 0 0 0,0 0 0 0,7 1 2 16,-8-1 0-16,1 4 0 0,7-4 3 0,-7 5-1 0,7-6 0 15,-7 6 0-15,7-1 1 0,0 4-1 0,-8-4 0 0,8 4-1 16,0 1-2-16,-7-1 1 0,7 0-3 0,0 1 1 0,-7 3-2 16,7-4 7-16,0 1-3 0,-7-1-2 0,7-4 1 15,0 4-1-15,0-4-1 0,7 1 0 0,-7-1 2 0,0 0-7 16,0 1 3-16,0-1 3 0,7 4 1 0,-7-4-1 0,0 1-2 15,7 3 1-15,-7-4 0 0,8 4 2 0,-8 0-1 16,7 1-2-16,-7-1 0 0,7 0 0 0,-7 0 0 0,0 1 0 16,7-1-2-16,-7 1-1 0,8-1 1 0,-1 0 1 0,-7-4-1 15,7 4 1-15,-7 1 0 0,7-5 0 0,1 0 1 0,-1 5 1 16,0-6 1-16,0 2 1 0,8-1 2 0,-8 0-3 16,7 1 2-16,-6-1-1 0,6 0-1 0,1-4-1 0,-1 4-1 15,1 0-2-15,-8-3 1 0,7-1 0 0,1 0-1 0,0 0 0 16,-8 0 0-16,8-3 2 0,-8 2 0 0,0 2 0 15,8-2 0-15,-8-2 0 0,0-1 0 0,1 4 0 0,6-4 0 16,-7 0 0-16,0 1 1 0,1-5-1 0,-1 3-1 16,0-3 1-16,0 4 0 0,8-4 0 0,-8 0 0 0,0 0 0 15,8 0-3-15,-8-4 1 0,8 1 2 0,-1 3-1 0,-7-5 0 16,8 1 0-16,-1 0-1 0,-7-4 1 0,8 4 1 16,-8-4-1-16,8 0 0 0,-8-1 0 0,7-3 0 0,-6 0 1 15,6 4-1-15,-7-4 0 0,8 0-1 0,-8-5-10 0,7 5 6 16,-6-5 3-16,6 1 1 0,-7 4 0 0,1-4 2 0,-1 0-2 15,0 3 8-15,0-3 8 0,1 4-5 0,-1-4-5 16,0 4 1-16,-7-5-2 0,7 1-1 0,-7-1 1 0,0 1-8 16,0 4 2-16,0-4 0 0,0 0 2 0,0-1 0 0,-7-3 1 15,7 4 0-15,0-1 0 0,-7-3-1 0,7 4 1 16,-7-5 0-16,-1 1 0 0,1-1 1 0,0-3-1 0,0 0-1 16,-1-1 1-16,1-3 3 0,0 3-1 0,-8-3-1 15,8 0-4-15,-7-5 1 0,6 4 2 0,-6 1 4 0,0-1-2 16,-1 5 5-16,1-5 1 0,-1 5 4 0,1 4 4 0,-1-1 1 15,1 5 2-15,-1 0 0 0,-6 0-3 0,6-1 0 16,-7 5-2-16,8 0-1 0,-8 4-2 0,0-1-3 0,1 2-2 16,-1 2 0-16,0 1-2 0,1 4-1 0,6 0-7 0,-8 4-7 15,2 4-15-15,6 1-32 0,1-1-102 0,-1 8-114 0,8-4-128 16,0 5-227-16,0-1-117 0,14 4-70 0,-7-4-25 16</inkml:trace>
  <inkml:trace contextRef="#ctx0" brushRef="#br0" timeOffset="78200.07">12092 17141 240 0,'-8'-4'421'0,"8"-4"-109"0,-7 4-96 0,7 0-59 0,0-4-35 0,-7 3-11 16,7 1-6-16,0 1 0 0,0-6 5 0,0 5 4 16,0-4 10-16,0 0 14 0,7 4 13 15,-7-4 13-15,0-1 24 0,7 2 10 0,-7-2 1 0,0 1-5 0,8 4-16 16,-8-4-27-16,0 0-25 0,0 0-27 0,7 4-33 0,0 0-23 16,-7-1-15-16,7 5-9 0,1 0-7 0,6 0-1 15,-7 0 4-15,8 5 2 0,-8-1-1 0,7 4 0 0,-6 4 4 16,6 0 3-16,1 5 3 0,-1-1-5 0,-7 0-3 0,8 5-5 15,-8 3-2-15,7-4 1 0,1 5-5 0,-8-1-4 0,0 0-1 16,1 1-1-16,-1-5-1 0,-7 4 2 0,7-7-1 16,0 3 1-16,-7-4 0 0,0-3 0 0,0-1-1 0,8-4 6 15,-8 0 5-15,0 0 3 0,0-4 7 0,0 1 8 0,0-5 10 16,-8 0 2-16,8 0 3 0,0-5-2 0,-7-2-2 16,7-2-3-16,-7-3-5 0,0-4-6 0,7 0-6 0,0-1-2 15,-8-3-1-15,8-1-2 0,-7 1 0 0,7-1 0 16,0 1-1-16,0 0-2 0,7-4-1 0,-7 3-1 0,8 1-3 15,-1 3 0-15,0 1-2 0,0 0-3 0,1 4-4 0,-1-1-1 16,0 6-2-16,0-2 1 0,1 1 1 0,6 4-1 16,-7-4 1-16,8 8 0 0,-1-4 0 0,1 4 2 0,-8 4-1 15,7-4-1-15,1 8-2 0,-8-4 1 0,8 4 0 0,-8 5 0 16,7-1 2-16,-7 0 0 0,1 4-1 0,6 0 1 0,-7 1 1 16,-7 3-3-16,8-4 0 0,-8 5 1 0,7-1 0 15,-7 1-3-15,0-1 1 0,0-4-3 0,7 0-5 0,-7-4-9 16,0 5-10-16,0-9-15 0,0 4-19 0,0-3-34 0,7-2-74 15,-7-2-93-15,0-1-90 0,8 0-105 0,-1-8-184 16,7 0-98-16,1-5-56 0,-1 1-5 0</inkml:trace>
  <inkml:trace contextRef="#ctx0" brushRef="#br0" timeOffset="78532.23">12945 17031 172 0,'-7'4'581'31,"0"-4"-75"-31,0 0-157 0,-1 0-106 0,1 0-68 0,7 0-44 16,0 0-20-16,-7 4-13 0,14-4-3 0,-7 0-7 0,0 0-5 15,15 0-12-15,-8 5-8 0,7-5-6 0,1 0 0 16,7 0 5-16,-8-5 6 0,8 5 5 0,-1-4 0 0,8 4-1 16,-7-8 0-16,7 8-4 0,0-8-2 0,0 4-5 0,-7-4-2 15,7 4-1-15,-8 0-3 0,-6-4-5 0,6 3-1 16,-6 1-2-16,-8 0-4 0,0 4-7 0,1-4-7 0,-1 4-6 16,0-4-8-16,-7 4-6 0,0 0-8 0,7 0-8 0,-7 0-28 15,0 0-58-15,-7 0-69 0,7 0-68 0,-7 4-63 0,7 0-68 16,-7 0-88-16,-8 5-124 0,8-1-83 0,-8 4-10 15</inkml:trace>
  <inkml:trace contextRef="#ctx0" brushRef="#br0" timeOffset="78705.97">12974 17292 417 0,'-7'4'431'0,"0"0"-125"0,7 0-95 16,-7-4-51-16,7 4-28 0,7-4 1 0,-7 0 18 0,7 4 15 15,0-4 7-15,8-4 0 0,-1 4-6 0,8-4-13 0,0 0-18 16,7 0-27-16,-8-4-32 0,8 0-26 0,0-1-20 15,-7 5-16-15,7-4-10 0,-7 0-16 0,-1 0-47 0,8 4-62 16,-7-5-75-16,7-2-104 0,-8 2-193 0,8 1-102 16,-7 0-63-16,7 0-31 0</inkml:trace>
  <inkml:trace contextRef="#ctx0" brushRef="#br0" timeOffset="79704.42">14103 16645 140 0,'-7'0'343'0,"7"0"-109"0,0 0-84 0,0-4-51 16,0 4-29-16,0 0-12 0,0 0 1 0,0 0 2 15,0 0 6-15,0 0 6 0,0 0 6 0,0 0 7 0,0 0 7 16,0 0 12-16,0 0 16 0,0 0 24 0,0 0 27 0,0 0 28 16,0 0 23-1,0-5 12-15,-8 5 1 0,8 0-9 0,0 0-16 0,0 0-26 16,0-4-30-16,8 4-34 0,-8 0-30 0,0 0-17 0,0 0-12 0,0 0-9 0,0 0-5 0,0 0-6 16,0 0-4-16,0 0-4 0,0 0-4 0,0 0-5 15,0 0-4-15,0 0-6 0,0 0 0 0,0 0-4 0,0 4-1 16,0-4-2-16,0 0-3 0,0 5 0 0,0-5-1 15,7 4 1-15,-7 4 1 0,7 0 0 0,0 0 0 0,-7 0 0 16,8 4 3-16,-1 0 3 0,-7 1 0 0,7 3 3 16,0 1-1-16,-7 3 0 0,8 0 1 0,-8 0 1 0,7 5-4 0,-7-5-2 15,0 4-3-15,7 1-3 0,-7-4 0 0,0 3-1 16,7-4-2-16,-7 5 0 0,8-5 0 0,-8 0-1 0,0 0 0 16,7 1 0-16,-7-1 0 0,7-4 0 0,-7-3 0 0,0 3 0 15,7-4 1-15,-7-4 0 0,0 1 6 0,0-1-1 16,0-4-1-16,7 4-1 0,-7-8 8 0,0 4 8 0,0-4 8 15,0 0 9-15,0 0 1 0,0 0 6 0,0-4 7 0,0 0 2 16,0-4-7-16,0 0-7 0,0-9-9 0,0 5-6 0,0-4-8 16,0-4-3-16,0 3-4 0,0-3-2 0,0-5-2 15,-7 1-2-15,7 0 0 0,0-1-2 0,-7-3 0 16,7-1-1-16,-7 1-2 0,7-1 1 0,-7 0 2 0,7 1-1 16,-8 3 0-16,1 2 1 0,7-2 0 0,0 4-1 0,-7 1 4 15,7 4 0-15,0-1 2 0,0 1 4 0,0 4 1 0,-7 4 3 16,7 0 0-16,0-1 1 0,0 2-2 0,0 3-1 15,0-1-3 1,0 1-2-16,7 4-1 0,-7-3-6 0,0 3-1 0,0 0 0 0,7 0-1 0,0 0 1 0,1 0 0 0,-1 3-2 31,14 1 0-31,-6 1 3 0,-1-1 0 0,8 3 0 16,-7 2 0-16,6-1 1 0,1 5 0 0,0-2 0 0,7 1-1 16,-8 5 0-16,1-1-2 0,0 4 1 0,7 1 0 0,0-5-1 15,-7 4-2-15,7 5 0 0,-7-5-1 0,7 0-1 0,-7 5-4 16,7-4-3-16,-8-1-4 0,-6 0-3 0,6 0-4 15,1 1 0-15,-7-5-1 0,-1 0-2 0,1 1 3 0,-1-5 4 16,-7-4 3-16,8 0 5 0,-8 0 4 0,0-4 3 0,0 1 2 16,1-5 3-16,-1 0 2 0,0-5 3 0,0-7 1 15,1 0 0-15,-1 0 3 0,0-5 2 0,0-7 3 0,1 4 4 16,-1-5 6-16,0-3 4 0,0-5 7 0,-7 5 7 16,8-9 4-16,-8 4 0 0,0 1 1 0,0-5 0 0,0 5-1 15,0-5-1-15,-8 5-1 0,8-1-4 0,-7 4-1 0,0 5-3 16,0 0-1-16,-1 3-5 0,1 1-6 0,0 8-12 15,0-4-30-15,-1 7-42 0,1 1-41 0,0 0-50 0,7 4-100 16,-7 0-127-16,-1 4-127 0,8 4-164 0,-7 0-144 0,7 4-72 16,0 0-19-16,-7 5 18 0</inkml:trace>
  <inkml:trace contextRef="#ctx0" brushRef="#br0" timeOffset="80403.03">14175 17626 320 0,'-7'0'303'15,"0"-5"-86"-15,7 5-64 0,-7 0-38 0,-8-4-19 0,15 4-7 16,-7 0 2-16,0 0 5 0,-8 0 3 0,8 0 0 0,0 0-1 15,-1 0 1-15,8 0 2 0,-7 4 7 0,0-4 7 0,7 0 7 16,0 0 8-16,0 0 8 0,-7 0 3 0,7 0 5 0,0 0-1 16,0 0-4-16,0 0-6 0,0 0-9 0,0 0-10 0,0 0-11 15,0 0-10-15,0 0-9 0,7 0-7 0,0 5-8 0,0-5-7 16,1 4-5-16,6-4-5 0,1 4-4 0,-1-4-4 0,8 0-5 16,7 0-7-16,-8 0-3 0,8 0-7 0,8 0-2 0,-8-4-3 15,14 4 0-15,0-4 2 0,1-1-1 0,6-3-1 0,2 0-1 16,6 0 1-16,-7-4-4 0,6 4-1 0,-6-5-2 0,7 6-3 15,-15-2-2-15,1 1-1 0,-1 0-4 0,-7 4-1 16,1-4-4-16,-8 4 1 0,-8-1 0 0,1 2 0 0,-8 3 2 16,1-4 0-16,-1 4 0 0,-6-5 2 0,-1 5 5 0,0 0-2 15,-7-4-3-15,0 4 2 0,0 0-3 0,0-4-1 0,0 4-6 16,-7 0-10-16,7 0-18 0,-7 0-29 0,7 0-68 0,-8 0-100 16,1 0-92-16,0 0-100 0,-8 0-135 0,8 4-145 0,-7 0-77 15,-1 5-19-15</inkml:trace>
  <inkml:trace contextRef="#ctx0" brushRef="#br0" timeOffset="81164.17">14407 18070 21 0,'0'-5'356'0,"0"1"-88"0,0 0-80 0,7 0-54 0,-7 4-31 0,0-4-24 16,7 4-10-16,-7-4-5 0,8 4-2 0,-8-5-3 0,7 2 1 15,-7 3 1-15,0-4-2 0,7 4 3 0,-7-4 5 16,0 4 8-16,0 0 14 0,7 0 19 0,-7-5 27 0,0 5 28 15,-7 0 27-15,7-4 25 0,0 4 11 0,0-3 1 0,0 3-7 16,0 0-17-16,0-5-21 0,0 5-28 0,0 0-26 0,0 5-26 16,7-5-27-16,-7 0-9 0,0 0-8 0,0 3-7 0,0-3-8 15,0 0-5-15,0 0-6 0,0 4-6 0,0-4 2 16,0 0-6-16,0 0-6 0,0 0-3 0,0 0-4 0,0 0-1 0,0 0 0 16,7 5 1-16,-7-5 4 0,8 4 3 0,-1 0 1 15,0-1 3-15,0 6 3 0,8-5 3 0,-8 4 0 0,1 4-1 16,7-4-3-16,-1 4-4 0,-6 1-4 0,6 3-2 0,0-4-3 15,1 5-2-15,7-1-1 0,-8 0-2 0,1 4 0 0,6 1 1 16,1-1-1-16,-8 1-1 0,8-1-1 0,0 4-1 0,0-3-1 16,-1-1 0-16,-6 4 0 0,6-3-2 0,1-1 2 0,-7 5 0 15,6-5 0-15,-6 0 0 0,-1 0 0 0,8-3 1 16,-15 3-1-16,8-4 0 0,-8-3 0 0,7-1 0 0,-6 0 0 16,-1-3-1-16,0-2 0 0,0 2 1 0,1-5 0 0,-8-4 1 15,7 4 3-15,-7-4 7 0,0 0 7 0,7 0 5 0,-7-4 1 16,7-4 2-16,1-1 0 0,-1-7 1 0,0 0-1 0,7-8-6 15,1 3-5-15,-1-7-3 0,1-1 2 0,-1-3-1 0,1-5-1 16,6 0 1-16,1-4-1 0,0-3 1 0,0-5 4 0,-1 4 2 16,8-4 5-16,-7 5 7 0,0-1 8 0,-1 4 10 0,1 4 10 15,-7 5 7-15,-1-1 6 0,-7 9 1 0,0 0 1 0,1 3-2 16,-1 5-6-16,0 0-6 0,-7 4-5 0,0 3-10 0,7 1-8 16,-7 0-9-16,0 4-15 0,0 0-16 0,0 4-28 0,0-4-39 15,-7 4-52-15,7 4-44 0,-7 0-50 0,0 0-112 0,-1 4-119 16,1 0-126-16,0 4-202 0,0 1-82 0,-8-1-34 0,1 0-3 15</inkml:trace>
  <inkml:trace contextRef="#ctx0" brushRef="#br0" timeOffset="86356.4">4753 16738 147 0,'0'0'132'0,"0"-4"-34"16,0 4-27-16,0 0-20 0,0 0-13 0,-7 0-8 15,7 0-9-15,0 0-1 0,0 0-8 0,0 0-4 0,0 0-2 16,0 0-2-16,0 0 3 0,0 0 0 0,0 0 3 0,0 0 3 15,0 0 5-15,0 0 6 0,0 0 5 0,0 0 4 16,0 0 0-16,7 0 2 0,-7 0 0 0,0 0-1 0,0 0-5 16,0-4-4-1,0 4-5-15,0 0-5 0,8 0-4 0,-8-4-3 0,0 4-1 0,0-4 0 0,0 4-1 0,0 0 0 16,7 0 0-16,-7-4 0 0,0 4-1 0,0 0 0 0,0 0 0 16,0 0-3-16,0 0 0 0,0 0-2 0,0 0-1 0,0 0-1 15,0 0 0-15,0 0-1 0,0 0 1 0,0 0 1 0,0 0-1 16,0 4 1-1,0-4-1-15,0 0 2 0,0 0 0 0,0 4 1 0,0-4-1 0,0 4-1 0,0-4 1 0,0 4-3 16,0-4-4 0,0 4-5-16,0-4-6 0,0 0-6 0,0 0-8 0,0 4-10 0,0-4-10 0,0 0-11 0,0 0-10 31,0 0-8-31,0 0-11 0,7 0-11 0,-7-4-10 0,0 4-16 0,7 0-22 0</inkml:trace>
  <inkml:trace contextRef="#ctx0" brushRef="#br0" timeOffset="86753.26">4804 16701 27 0,'0'0'106'0,"0"0"-24"15,0 0-21-15,0-4-14 0,-7 4-7 0,7 0-6 0,0-3-2 16,0 3 0-16,0 0-1 0,0 0 0 0,0 0-1 0,0 0-1 15,0 0-2-15,0 0-2 0,0 0-1 0,0-5 2 16,0 5 1-16,0 0 0 0,0 0 0 0,0-4 0 0,7 4 1 16,-7 0-1-16,0 0-4 0,0 0-3 0,0 0-1 0,0 0-3 15,0 0 0-15,0 0-2 0,-7 0-1 0,7 0 0 0,0 0-1 16,0 0-3-16,0 0 0 0,0 0 1 0,0 0-2 16,0 0-1-16,0 0 1 0,0 0-1 0,0 0 2 15,0 0 2-15,0 0-2 0,0 0 1 0,0-4 1 0,0 4 1 16,0 0 1-16,0 0 2 0,0-4-2 0,0 4 1 0,0 0 2 15,-7-4 1-15,7 4 0 0,0-4 2 0,0 4-2 16,0 0-1-16,0 0 0 0,0-4-3 0,0 4-2 0,0 0-1 16,0 0-4-16,0 0-2 0,0 0-2 0,0 0-1 0,0 0-2 15,0-4 0-15,0 4 0 0,0 0-1 0,0 0-1 0,0 0 0 16,0 0-1-16,0 0-3 0,-8 0-3 0,8 4-11 16,0-4-12-16,0 0-11 0,-7 4-16 0,7-4-21 0,0 4-27 15,0-4-39-15,0 0-63 0,0 0-93 0</inkml:trace>
  <inkml:trace contextRef="#ctx0" brushRef="#br0" timeOffset="90827.07">29271 12041 63 0,'0'0'139'0,"0"-4"-18"0,0 4-24 0,0 0-22 16,0 0-17-16,0 0-12 0,0 0-8 0,0-4-6 0,0 4-6 16,0 0-4-16,0 0-4 0,0 0-3 0,0 0-2 15,0-5-1-15,0 5-3 0,0 0 3 0,0-3 4 0,0 3 5 16,-7 0 3-16,7-4 3 0,0 4 3 0,-7-5 7 0,7 5 2 16,0-4 2-16,-7 0-1 0,7 0 2 0,-7 0 3 15,7 0 1-15,-8 0 1 0,8 0-4 0,-7 0-1 0,7 0-3 16,0 4-1-16,-7-5-7 0,7 2-8 0,0-1-6 15,-7 0-3-15,7 4-5 0,0-5-3 0,-8 1-2 0,8 1-5 16,-7 3 1-16,7-5 3 0,-7 1-2 0,0 0 0 0,-1 4 1 16,1 0-5-16,0-4 4 0,0 4 4 0,-1-4 4 15,1 4 3-15,-7-4 3 0,7 4 4 0,-8 0 1 0,8-5 3 16,-8 5-2-16,8 0-4 0,-7 0-2 0,-1-3-3 0,8 3-1 16,-9 0 1-16,2 0 3 0,7-4 4 0,-8 4 2 15,8 0 4-15,-7 0 2 0,6 0 4 0,-6 0 5 0,7 0-1 16,-8 0-2-16,8 0-2 0,0 0-3 0,-8 0-2 0,8 0-5 15,7 0-4-15,-7 0-7 0,0 0-3 0,7 0-1 16,-8 4-5-16,1-4 0 0,7 3-1 0,-7-3 2 0,0 5-1 16,-1-1 0-16,8 0 0 0,-7 0-1 0,7 0 2 0,-7 0 3 15,0 1-1-15,-1-2 2 0,1 6 3 0,0-5 3 0,7 3 6 16,-7-2 10-16,-1 7 7 0,1-4 3 0,0 4 1 16,0-3 1-16,0 3-2 0,-1 0-2 0,1 4-6 0,0-3-8 15,0 3-7-15,-1 0-3 0,8-4-2 0,-14 4-1 0,7-3 2 16,7 3 1-16,-8-4 4 0,1 0 12 0,0 4 19 15,7 1 12-15,-7-5 8 0,-1 5 5 0,8-5 0 0,-7 0 0 16,0 4-3-16,7-3-13 0,-7-2-19 0,0 2-15 16,7 3-9-16,-8-4-3 0,8 5-3 0,-7-5-2 0,0 4-3 15,7-4 0-15,-7 5 1 0,7-5 1 0,0 4 1 0,0 0-1 16,0 0 0-16,-8 1 0 0,8-1-1 0,0 0 1 16,0 1 0-16,0-1 1 0,0 1-5 0,0-1 1 0,-7-4-1 15,7 4 2-15,0-4 0 16,0 5-1-16,0-5 0 0,-7 0-1 0,7 0 2 0,0 1 0 0,0-1 0 0,0 0-1 15,0 0 0-15,0 0 0 0,0 0-1 0,7 1 0 0,-7 3 1 16,7-4 0-16,-7 0 0 0,8-3 0 16,-8 3 0-16,7-4 0 0,0 0 1 0,0 0 1 0,-7 0-1 0,8 1 1 15,-1-2 0-15,0-2-1 0,0 3 1 0,0-4-1 0,1 4 1 16,-1-4-1-16,7 0-1 0,-6 0 0 0,-1 0-1 0,7 1 2 16,-6-1 0-16,6-1 0 0,1 1-1 0,-8 1 0 15,7-1 3-15,1 0-2 0,-8 0 0 0,7-4-1 0,-6 4-1 16,-1-4 0-16,7 4 0 0,-6-4-1 0,-1 0 0 15,0 0 0-15,0 0 1 0,1 0-1 0,6 0 0 0,-7 0 1 16,0 0-1-16,1-4 1 0,6 4 0 0,-7 0-1 0,8-4-1 16,-8 4 1-16,8 0 1 0,-8 0-1 0,7 0-1 15,1 0 1-15,-8-4 1 0,7 4 0 0,2-4 0 0,-9 4 0 16,8-4 0-16,-8 4 0 0,0-5 1 0,0 5 0 0,8-4-1 16,-8 4 1-16,0-3 0 0,1-1-1 0,-1-1 0 0,0 5 1 15,0-4 1-15,8 0-1 0,-8 0-1 0,0 0-1 16,0 4 1-16,1-4 0 0,6 0 0 0,-7 0 0 0,8 0-1 15,-1-5-1-15,1 6 2 16,-8-1 0-16,7-5 0 0,1 1 0 16,-1 4 1-16,1-8-1 0,-8 4 0 0,8-4 2 0,-1-1-1 0,1-3 0 0,-1 4 0 0,0-5 0 0,1 1-1 15,-1 0 0-15,1 0 0 0,-1 0 0 0,1-5 1 0,-1 1 1 16,1-1 3-16,-8-3 7 0,7 4 8 0,-6-5 12 16,-1 1 12-16,7-5 8 0,-6 5 13 0,-1-5 9 0,-7 1 4 15,0-1 0-15,0 1-4 0,0-1-9 0,-7-3-8 31,-1 3-6-31,1-3-11 0,0 3-9 0,-8 1-7 0,1-1-7 16,0 0-4-16,-1 6-4 0,1 2-7 0,-1 1-15 0,-7 3-49 16,15 5-90-16,-7 0-94 0,6 4-99 0,1 4-153 15,0 8-153-15,7 0-97 0,0 8-41 0</inkml:trace>
  <inkml:trace contextRef="#ctx0" brushRef="#br0" timeOffset="92034.5">29062 12346 70 0,'0'-8'251'0,"0"0"-77"0,-8 4-58 0,8-4-34 16,0 3-19-16,-7-2-10 0,0 3-8 0,7-5-10 16,-7 5-7-16,-2 0-7 0,9 0-2 0,-7 0-5 0,0 0 2 15,7 0 5-15,-7 0 6 0,7 0 6 0,0 4 5 0,-7-5 4 16,7 2 6-16,0-1 4 0,0-1 3 0,-8 1 5 15,8 0 3-15,0 0 2 0,0 0 4 0,0 0 6 0,0 0 5 16,0-4 9-16,0 4 5 0,0-1 5 0,0-2 8 16,0-2 13-16,0 5 15 0,0 0 12 0,0-4 21 0,0 4 9 15,0 0 2-15,0 0-3 0,0 0-12 0,0-1-15 0,0-2-18 16,0 7-22-16,0-5-29 0,0 5-22 0,0-4-16 16,0 4-12-16,0 0-6 0,0 0-7 0,0 0-7 0,0 0-4 15,0 0-2-15,0 0-2 0,0 4-2 0,0 1 0 0,0-5 2 16,0 7 0-16,0 2 2 0,-7-1 6 0,7 4 5 15,0 5 3-15,0-5 3 0,0 4 5 0,-7 0 0 0,7 5-1 16,-7-1 1-16,7 1-4 0,-8 3-2 0,1-4-2 0,7 5-2 16,-7-5-3-16,0 4-1 0,-1 1-1 0,8-1-3 0,-7 0 1 15,0-3-1-15,0 4-1 0,-1-1 0 0,1 0-1 16,0 1 0-16,0-1 0 0,0 1-1 0,-1-1-3 16,8-4 0-16,-7 5-2 0,0-5 0 0,7 0 0 0,-7-3 0 0,7-1-1 15,-8 0 1-15,8-4 1 0,0 0-1 0,0-3 0 16,-7-1-1-16,7 0 1 0,0 0 1 0,0-4 1 0,0 5 0 15,0-5 5-15,0-1 3 0,0-3 4 0,0 0 9 16,0-3 7-16,0 3 5 0,0 0 8 0,0 0 8 0,0 0 4 16,0-4 5-16,0 4 4 0,7-5-5 0,-7-3-5 0,8 0-6 15,-8-8-7-15,7 0-6 0,0-5-9 0,-7 1-8 16,7-8-5-16,-7-1-5 0,8 0 0 0,-8-3 1 0,0-1-1 16,0 1-1-16,0-5 1 0,0 1-1 0,-8-1-1 0,8 4 1 15,0-3-2-15,0-1-1 0,8 4 0 0,-8 5 0 0,0-5 1 16,7 5-1-16,-7 3 1 0,7 5 0 0,-7-1 0 15,7 1 0-15,-7 4 1 0,0-1 2 0,7 5 2 0,-7 4 0 16,8 0 3 0,-8 0 1-16,0 4 1 0,7 0-1 0,-7 0-2 15,7 0-3-15,-7 0-2 0,7 4-2 0,-7-4-4 16,8 4 0-16,-1 0-2 0,0 0 1 0,0 4 0 0,8 0-1 16,-8 0-1-16,0 0 0 0,8 0 0 0,-8 4-1 0,0 4 1 15,0-4 0-15,9 4 0 0,-9 1 1 0,0 3 0 0,1 1 1 16,6-1 0-16,-7 0 1 0,1 5-1 0,-1-1 2 15,0 4-1-15,0-4-1 0,1 5 1 0,-1-1 0 16,7 1 1-16,-7-1 1 0,1 0 0 0,6 1-3 0,-7-1-1 16,1 1 1-16,6-5 0 0,-7 5 1 0,1-1-2 0,-1-3-1 15,0-1 0-15,0 0 2 0,1 1 1 0,-1-5-1 0,0 0 0 16,0 1 1-16,0-5-1 0,-7 0-2 0,0-4 1 16,8-4 1-16,-8 4 0 0,0-4 0 0,0-4 2 0,7 5-2 15,-7-2 3-15,0-3 3 0,0 0 1 0,0 0 1 0,0-3 0 16,7-2 1-16,-7-3 0 0,7-4 3 0,-7 0 3 15,8-4 4-15,-1-5 5 0,-7 1 7 0,7-5 7 0,0-3 5 16,1-5 4-16,-8 1 3 0,7-5 0 0,0-4 0 0,-7 4-2 16,7-7-5-16,1 3-5 0,-8-3-6 0,7 3-4 0,-7 0-2 15,7 4-6-15,0 0-4 0,-7 5-5 0,7 4-1 16,-7-1-3-16,8 5-2 0,-8 3-2 0,7 5-3 0,-7 0-8 16,0 4-24-16,0 4-41 0,7-1-47 0,-7 6-45 0,0 3-40 15,7 3-77-15,1 6-116 0,-1-1-113 0,0 12-130 16,0 0-138-16,8 5-66 0,-8 3-16 0,0 1 5 0</inkml:trace>
  <inkml:trace contextRef="#ctx0" brushRef="#br0" timeOffset="92574.18">28713 13063 156 0,'0'0'224'0,"-7"-4"-77"0,0 4-47 16,7 0-26-16,0 0-8 0,0 0-3 0,0 0 3 0,0 0 4 15,0 0 1-15,0 0 0 0,0 0-2 0,0 0-1 0,0 0-2 16,0 0 2-16,0-5 2 0,0 5-2 0,7-4-1 0,-7 4-1 15,0-4-2-15,7 0 0 0,-7 0-1 0,8 4-2 16,-1-4 3-16,0 0 4 0,8 0 8 0,-1 0 12 16,8 0 14-16,-1 0 14 0,1 0 13 0,0 0 8 0,7-5 7 15,0 5-2-15,7-4-4 0,-7 0-10 0,7 4-11 0,1-4-11 16,-1 4-12-16,1-4-7 0,-1 3-14 0,0-2-11 16,-7 3-9-16,7-5-7 0,-7 1-8 0,0 4-12 0,0-4-5 15,0 4-9-15,-8 0-5 0,1 0 0 0,-7-1-2 0,-1 2-4 16,-7-1-4-16,1-1-1 0,-1 1-12 0,0 4-39 0,-7 0-61 15,7 0-67-15,-7 0-66 0,-7 0-55 0,0 0-59 16,0 0-63-16,-8 4-97 0,-7 1-99 0,1-1-17 0</inkml:trace>
  <inkml:trace contextRef="#ctx0" brushRef="#br0" timeOffset="93081.61">28844 13132 448 0,'0'-9'365'0,"0"9"-119"0,0-7-73 0,0 7-37 0,0-5-13 15,0 1-3-15,0 4 0 0,0-4-2 0,0 4-5 0,0 0-5 32,0 0-10-32,0 0-12 0,0 0-12 0,0 0-12 0,7 0-10 15,-7 0-7-15,7 0 19 0,-7 4 24 0,7 0 19 16,1 1 15-16,-1-2 8 0,0 1 8 0,0 5 2 0,0-1 1 15,1 4-20-15,-8 0-25 0,7 0-20 0,0 1-16 0,-7 3-10 16,7-4-8-16,-7 5-5 0,8-1-3 0,-8 4-6 16,0-4-6-16,7 5-4 0,-7-1-2 0,0 0 0 0,0 0 0 15,7 1 0-15,-7-1-1 0,0 1 0 0,7-1-1 0,-7 1 0 16,0-1 0-16,8 0 0 0,-8 1 1 0,0-1-3 16,7 1-2-16,-7-5-1 0,0 0 1 0,0-4-3 0,0 4-1 15,0-3 2-15,7-5-6 0,-7 4 3 0,0-4-2 16,0 0-1-16,0 0-1 0,0-3-1 0,0-1 0 0,7-1-3 15,-7 1 10-15,0-4 7 0,0 5 12 0,0-10 10 0,8 5 4 16,-1-4 7-16,0-3 6 0,0-2 11 0,9-3 10 16,-2-4 4-16,1 0-4 0,6-5-2 0,-6 1 4 0,7-4 8 15,-1-5 3-15,1 1-5 0,0-5-9 0,7-4-9 0,0 1-5 16,-1 3-3-16,1-8-7 0,0 5-10 0,0 3-6 0,0 1 0 16,0-1 1-16,-7 4 3 0,0 1 2 0,-1 3-1 15,-6 5 0-15,-1 0-2 0,1 0-4 0,-1 7-6 0,-7-3-5 16,1 8-10-16,-1 0-5 0,-7 0-9 0,7 4-17 0,-7-1-31 15,7 1-39-15,-7 4-37 0,0 0-35 0,0 4-36 16,-7 1-86-16,0 3-106 0,7 4-91 0,-15-4-103 0,8 4-165 16,-7 1-64-16,-1-2-26 0,1 2 2 0</inkml:trace>
  <inkml:trace contextRef="#ctx0" brushRef="#br0" timeOffset="95330.45">4703 16787 94 0,'0'-8'71'16,"0"4"-26"-16,-8-1-13 0,8 2-5 0,0 3 2 0,0-4 2 15,0-1 2-15,0 1 1 0,0 4-1 0,0-4 0 16,0 1-5-16,0-2-7 0,0 5-5 0,0-4-4 0,8 4-5 16,-8-4-2-16,0 4-2 0,0 0-1 0,7 0-2 0,-7 0 0 15,0 0 0-15,0 0 1 0,0-4-1 0,0 4 4 0,7 0 6 16,-7 0 7-16,0 0 10 0,0 0 8 0,0 0 8 15,0-4 8-15,0 4 4 0,0 0 4 0,0-4-3 0,0 4-4 16,0-4-3-16,0 0-2 0,0 4-4 0,-7 0-4 0,7-4-3 16,0 4-3-16,-7-4-1 0,7 4-3 0,-8 0-2 15,8-5-4-15,0 5-1 0,-7 0-1 0,7 0-1 0,0 0 1 16,0-4 2-16,0 4-1 0,0 0 2 0,0-3 0 16,0 3-1-16,0-5-1 0,0 1-3 0,7 0-2 0,-7 0 1 15,0 0 0-15,8-4 1 0,-8 4 3 0,0 0 4 0,0 0 7 16,0-1 8-16,0 2 8 0,0 3 4 0,0-4 0 15,0 4 0-15,0-5-4 0,0 5-7 0,7-4-7 0,-7 0-7 16,0 4-9-16,0-3-7 0,0-2-5 0,7 1-3 0,-7 0-3 16,0-4 1-16,7 4 0 0,-7-1 0 0,8 2 4 15,-8-1 11-15,0 0 16 0,7 4 20 0,-7-5 20 0,0 5 22 16,0 0 22-16,0-4 20 0,0 4 11 0,0 0 3 0,0 0-5 16,0 0-11-16,0 0-14 0,0-3-12 0,0 3-19 15,0 0-17-15,0 0-15 0,0 0-12 0,0 0-12 0,0 0-10 16,0 0-7-16,0 0-8 0,0 0-4 0,0 3-2 0,0 1-2 15,0 1 0-15,0 3 1 16,0-5 1-16,0 6-2 0,7 3 1 0,-7 0 2 0,0 1 2 16,0-1 1-16,7 4 1 0,-7 0 0 0,0 5 3 0,8-1 1 15,-8-4 0-15,7 9 1 0,-7-5-4 0,7 0 0 0,0 5 0 16,-7-5 0-16,8 1-3 0,-8-1 0 0,7 4 0 0,-7-3 0 16,7-1 0-16,-7 0 1 0,0-3 0 0,7 3 0 0,-7 0 0 15,0 0 2-15,0-3-2 0,0-1 0 0,0-3-1 0,0 3-2 16,0-4 1-16,0-4-1 0,0 4 1 0,0-4-2 0,0-4 2 15,0 1 2-15,0-1 1 0,0 0 2 0,0-4 1 0,0 4 1 16,0-4 2-16,0 0 2 0,0 0 2 0,0 0 1 16,0 0 1-16,0 0 0 0,0 0 1 0,0 0-1 0,0 0 0 15,0-4-3 1,0 0-2-16,0 0-4 0,7-5-3 0,-7 1-3 0,0 0-3 0,0-4-1 0,8 4-1 0,-8-5 0 16,0 2-1-1,7-2-1-15,-7 1 2 0,0-5 0 0,0 6 1 0,0-6 0 16,0 5 1-16,0-8-2 0,0 3 0 0,0 1 3 15,-7-4-3-15,7 4 1 0,0-5 0 0,0 1-1 0,-8-5-1 16,8 5 0-16,0-4 0 0,0-1-1 0,-7 4 1 16,7 1-1-16,-7 4 1 0,7-4 1 0,0 7 0 0,-7-3-5 15,7 8 3-15,0-4 4 0,0 4-2 0,-7-1 1 16,7 6 0-16,0-1-1 0,0-1-1 0,0 5 6 0,0-8-2 16,0 5-4-16,0-2 1 0,0 5 0 0,0-4-1 0,7 4-1 15,-7 0 1-15,0 0-2 0,0 0 1 0,7 0 1 16,-7 0 0-16,7 0 0 0,0 0 3 0,-7 4-2 0,15 1 1 15,-7-2 1-15,-1 5-1 0,8 1-1 0,-8-1 1 0,8 4 0 16,-8 0-2-16,7 0 1 0,1 0 0 0,-1 5 0 16,1-1 0-16,-1 4 0 0,1-4 0 0,6 5 0 0,-6-5-1 15,-1 5 1-15,8-5 0 0,-8 0 1 0,8 5 0 0,-7-5 0 16,-1 0-1-16,8 0 0 0,-8 1 1 0,1-1 1 0,-1 0 0 16,-7 1-1-16,8-1 0 0,-8-4 1 0,0 0 0 15,1 1 0-15,-1-1-1 0,-7 0-1 0,7-4 2 16,0 0-1-16,-7 1 1 0,0-5-2 0,8-1 2 0,-8 1-2 15,0-4 0-15,0 5 1 0,0-5 2 0,7-5 2 0,-7 5 1 16,0-7 5-16,0-2-1 0,7-3 3 0,-7 0 4 16,7-8 3-16,-7-1 4 0,8-3 2 0,-8-1 2 0,7-7 1 15,-7 3 3-15,0-3 2 0,7-5-3 0,-7-4-3 0,0 4-4 16,0-3-5-16,0-5-4 0,0 5-3 0,0-1-2 16,-7 0-3-16,7 0 0 0,-7 5 0 0,-1 3 0 0,8 0 1 15,-7 5 0-15,0 4 1 0,7 0-2 0,-7 3 0 16,7 5 0-16,0 3-1 0,0 1-1 0,-8 4 0 0,8 0-3 15,0 0-2-15,0 4-8 0,0 4-15 0,0-4-19 0,0 4-25 16,0 0-65-16,0 4-112 0,8 4-123 0,-8 0-184 0,0 4-145 16,0 0-100-16,0 1-46 0,0-1-12 0</inkml:trace>
  <inkml:trace contextRef="#ctx0" brushRef="#br0" timeOffset="101546.67">5586 14756 264 0,'0'-4'211'0,"0"0"-79"0,0-4-46 0,0 4-25 0,0-1-10 16,0 1-5-16,0-3-2 0,0 2-1 0,8 1-1 0,-8 0-1 15,0 4-2-15,7-4-1 0,-7 0-1 0,7 0 4 16,-7-1 8-16,7 2 1 0,1-5 10 0,-8 3 5 0,7 1 5 16,-7 1 3-16,0-2 4 0,0 1 2 0,0 4 7 0,0-4 8 15,0 0 1-15,0 0-1 0,-7 4-1 0,-1-4-1 16,1-1-1-16,0 2-2 0,-8 3-8 0,1-4-5 0,-1 4-1 16,1-4 4-16,0-1 5 0,-1 5 13 0,-7 0 15 0,8-4 8 15,-1 4 5-15,1 0-1 0,-1-3-3 0,1 3-8 16,7-5-8-16,-8 5-20 0,8-4-24 0,-7 4-19 0,6-4-13 15,1 0-9-15,-7 4-4 0,6-4-1 0,1 0 0 0,-7 4-2 16,-1-4 1-16,8 0-2 0,-15 0 0 0,8 4 1 16,-1 0 0-16,-6 0-2 0,-1 0 0 0,0 0 2 0,-7 0-2 15,8 4 3-15,-8 0-1 0,0 0-2 0,0 0 0 16,0 4-1-16,7 0-2 0,-7-3-3 0,7 2 0 0,-6 2 0 16,6-5-3-16,7 4 0 0,-6 0 2 0,6-4-3 0,-8 4-1 15,2-3 1-15,6 2 3 0,-6 2-2 0,6-2 0 0,-7 2-1 16,8-1-2-16,-1 0 2 0,-6 0 0 0,6 0-1 15,1 1 0-15,-1-6 1 0,1 6-1 0,-1 3 2 0,1-4 3 16,-1 4-3-16,-6 0-1 0,-1 1 2 0,8 3-1 16,-8-4-1-16,7 4-1 0,-6-3 0 0,-1 3-1 0,8 0 2 15,-1-3-1-15,-7 3 0 0,8 0 0 0,-8 0 0 16,8 1 1-16,-1-1 2 0,1 0 1 0,-8-3-1 0,15 3 0 16,-8-4-2-16,1 0-1 0,7 1 1 0,-8-1-2 0,8-4-1 15,0 4 6-15,-1 0-7 0,1 0 0 0,0 1 2 0,0-1 1 16,0 0 0-16,7 0 2 0,-8 0-1 0,1 0-7 15,7 1 6-15,-7 3 1 0,7-4 1 0,-7 5 0 0,7-1-2 16,-8-4 0-16,8 4 1 0,-7 1 0 0,7-1 2 0,0-4-3 16,0 0 0-16,0 4-1 0,0-3 4 0,0 3 3 15,0-4-3-15,0 5-2 0,0-5-1 0,7 0 3 0,-7 5 0 16,8-6-2-16,-1 6-2 0,0-5-4 0,0 4 2 0,-7-3 2 16,8 3 0-16,6-4-1 0,-7 0 0 0,0 1 4 0,1-1-1 15,6 0-1-15,-7-4 2 0,1 0 0 0,6 0 0 16,-7 1 1-16,1-2-1 0,6 2-2 0,1-5 0 0,-8 4 0 15,7-4 2-15,1 0 0 0,6 4-1 0,-6-4 0 0,7 1 0 16,-1-2 2-16,-6 6 0 0,6-5-2 0,1 0-1 16,0 0 0-16,0 0 1 0,-8 0-1 0,8 4-1 0,-8-4 0 15,8 0 1-15,-8 0 0 0,1 0 1 0,-1 0-1 0,1 1 0 16,-1-1 0-16,1 0 0 0,-1-1 0 0,1 2 0 0,-1-1 0 16,8 0 0-16,-8 0-7 0,1-4 3 0,-1 4 2 15,1 0 1-15,-1 0 1 0,1 0 0 0,7 0 0 0,-7 0 0 16,-1 1 8-16,1-2-4 0,-1 1-2 0,1 1 0 0,-1-1 0 15,8 0 0-15,-8 0-1 0,1 0-1 0,-1-4-2 16,1 4 2-16,7 0-1 0,-8 0 0 0,0-4-2 0,8 4 1 16,-7-4-2-16,6 4 3 0,-6-4 0 15,7 5-1-15,-8-5 1 0,0 0-2 0,8 0 2 0,-7 0-2 0,6 0 2 16,-6 0 2-16,-1 0 2 0,8-5-3 0,0 5 0 0,-8-4 0 16,8 4-1-16,0-4 1 0,-1 4 0 0,1-4-5 15,0 0 4-15,-1 0-2 0,1 0 2 0,0 0 0 0,0 0 2 16,-1 0-1-16,1-1-1 0,0 1 1 0,-1 1-1 15,1-2 0-15,0-3 0 0,-1 4 1 0,1 0-1 0,0-4 1 16,-8 4 0-16,8-4 0 0,0 3 0 0,-1-2 2 0,-6-2-1 16,7 1-1-16,-1 0 5 0,1-4-4 0,0 0-2 0,-8-1 0 15,8 1-1-15,0-4 0 0,-1 4-1 0,-6-8 2 16,6 3-4-16,-6-7 6 0,7 3 2 0,-8-3 0 0,1 0 0 16,-1-5 1-16,-7 0 0 0,8 1-3 0,-8-1 0 0,-7-3 0 15,7-1-1-15,0 1 0 0,-7-5 0 0,0 1 0 16,0-1 0-16,-7-4 2 0,7 5 1 0,-7-5 1 0,0 0 2 15,0 4 2-15,-1-3-1 0,-6-1 5 0,7 0 4 0,-8 5 4 16,-7-1 2-16,8 0 1 0,-8 5 1 0,1-1 0 16,-1 1 3-16,-7 0 1 0,7 2 0 0,-7 2-3 0,0 0-1 31,0 3-1-31,-7 1 5 0,7 0-1 0,-7-1 1 0,7 9-1 16,0-5-3-16,-7 9 0 0,7-4-1 0,-7 8-2 0,0 0-4 15,0 4-5-15,-1 4-4 0,-6 4-7 0,0 8-12 16,-1 4-24-16,-6 5-35 0,-8 11-118 0,14 0-142 0,-14 5-211 15,15 8-166-15,-8 0-113 0,8 0-57 0,-1-1-22 0</inkml:trace>
  <inkml:trace contextRef="#ctx0" brushRef="#br0" timeOffset="128657.77">11882 15033 45 0,'-7'0'328'0,"7"0"-85"0,0 0-71 0,0-5-44 0,0 5-26 15,-8 0-10-15,8 0-2 0,0 0-1 0,0 0 3 16,0 0 1-16,0 0 1 0,0 0 1 0,0 0 1 0,0 0 2 16,0 0 4-16,0 0 4 0,-7 0 6 0,7 0 7 15,-7 0 2-15,7 0 3 0,-7 0 3 0,-1 0 8 0,1 0 9 16,-7 0 8-16,6 0 3 0,1 5-1 0,-7-5-7 15,7 0-9-15,-8 0-11 0,8 0-16 0,0 0-22 0,-8 0-19 16,8 0-15-16,-8 0-12 0,8-5-3 0,0 5-5 0,-8 0-1 16,8 0-1-16,-7-4-2 0,7 4 0 0,-1 0 0 0,-6 0 1 15,7 0-3-15,-1 0-2 0,1-3-1 0,7 6 0 16,-7-3-2-16,0 0-2 0,-1 0-4 0,8-3-5 0,-7 3-1 16,0 0 0-16,0 0 0 0,-1-4-5 0,1 4 1 0,0 0 1 15,0 0 4-15,-8 0 6 0,8 0 1 0,0 0 2 16,0 4 1-16,-8-4 3 0,8 0 2 15,-8 0 1-15,8 3-2 0,-7-3-2 0,-1 0-2 0,8 4-1 0,0-4 1 0,-8 0-1 16,8 5-2-16,-7-5-3 0,6 4-1 0,-6-4-1 16,7 4-2-16,-8-4-1 0,8 4-2 0,-8-4 3 0,8 4 2 15,-7 0 2-15,7-4-1 0,-8 4 2 0,8 0 2 16,-8 0 2-16,8-4-1 0,0 4-3 0,0 1-4 0,-1-2-1 16,1-3 0-16,0 4-4 0,-8 1-2 0,8-1-3 0,0 0-1 15,0 0 0-15,-8 0 0 0,8 0-2 0,-7 4 2 0,-1 0 1 16,1-4-3-16,-1 4 2 0,1 1-2 0,-1-2 1 15,1 6-1-15,-1-5 0 0,1 0 0 0,-1 0-1 0,1 1 1 16,-1-2 1-16,-6 6 0 0,6-5 2 0,1 0 0 0,-1 4 2 16,1-4-11-16,-1 1 5 0,1 3 3 0,-1-4-1 15,1 4 1-15,0 0 0 0,-1 1-3 0,1-1 1 0,-1 0 11 16,1 1-5-16,6-2-4 0,-6 6 0 0,7-5-3 0,-8 4 1 16,8 1 0-16,0-1-1 0,-8 0 0 0,8 1 0 15,0-1-1-15,0 0 0 0,-1 0 1 0,1-4 0 0,0 4 1 16,0 1-1-16,7-5 1 0,-8 5 0 0,1-1 3 15,0 0-2-15,7-4 0 0,-7 4-2 0,-1 1 0 0,1-1 3 16,7 1-1-16,-7-1-1 0,0 4 0 0,7-4-1 0,-7 1 1 16,-1 3 3-16,8 0-2 0,-7 0 0 0,0-3 1 0,7 3 0 15,-7-4 1-15,7 5 0 0,0-5-1 0,0 5 0 16,0-1 1-16,0-4-1 0,0 5-1 16,0-5-1-16,0 4 0 0,0-3-1 0,7 3 2 0,-7-4 0 0,7 4-1 0,0-3 0 15,1 3 1-15,-1-4 1 0,7 1 0 0,-7-1 0 16,1 0-1-16,6 1 0 0,-7-1-2 0,8-4 0 0,-8 4-1 15,0 0 0-15,8 1 1 0,-8-1 0 0,0-4 0 16,1 5 0-16,6-1 0 0,-7-4 0 0,0 4 7 0,1-3-3 16,-1-1-1-16,7 0-1 0,-6-4 0 0,6 4 0 0,-7-3 0 15,8-2 0-15,-1 2-6 0,-6-1 3 0,6 0 1 16,0 0 0-16,1 0 2 0,7-3-1 0,-8-2 0 0,1 1-1 16,-1 1 1-16,1-1-1 0,-1 0-1 0,8 0 0 0,-8 0-2 15,1 0 1-15,6 0 0 0,1-4 1 0,-8 4-2 0,8-4 0 16,0 0 1-16,0 0 3 0,-8 0-1 0,8 0-3 15,-1 0 1-15,-6 0 1 0,7 0-1 0,-8-4 0 0,8 4 0 16,-8 0 2-16,8-4 0 0,0 4-2 0,-8 0-1 0,8-4 1 16,0 4-3-16,-1-4 2 0,1 4-2 0,-8-4-2 15,8 4 1-15,0-4-1 0,0 0 4 0,-8-1-1 0,8 5 2 16,-1-4 1-16,1 1 0 16,-7-2 1-16,6 1-1 0,-6-4 4 0,7 4-3 0,-8 0 1 0,8-4 1 0,-8 4-2 0,1 0 1 15,-1-5 0-15,1 1 1 0,-1 4-2 0,-7-8 2 16,8 4 0-16,-1 0-1 0,-7-1-1 0,8 2 0 0,-8-2 0 15,0-3-1-15,8 4 0 0,-8-4 0 0,0 0-1 0,1-1 1 16,-1 1 1-16,0 0 0 0,0 0 1 0,1-5-1 16,-1 5 2-16,0 0-1 0,0-4 0 0,-7 0-1 0,7-1 0 15,8 1 1-15,-15-1 1 0,7 1-2 0,0-4 1 16,1 0 0-16,-1 3 1 0,0-3 0 0,0 4-1 0,1-4 0 16,-1-1-1-16,0 1 0 0,0-1 1 0,1 5 1 0,-1-5-1 15,0 5 0-15,0-4 0 0,-7 0 0 0,7 0 1 31,-7 3 0-31,8-3 0 0,-8 4-1 0,0-5 2 0,7 1 2 16,-7-1 0-16,0 1-4 0,0 0 1 0,0 0 1 0,0-5-2 16,0 4 0-16,0-3 0 0,0 4-1 0,0-5 0 0,0 1 0 15,0 0-1-15,0-1-1 0,7 1 1 0,-7-1 1 16,0 1 0-16,0 0-1 0,0 3 1 0,0 1 1 0,0-1 1 16,0 5 2-16,0 0 1 0,0 0 2 0,0-1 0 15,-7 1 0-15,7 0 0 0,-7 0 1 0,-1 3-1 0,8-3 2 16,-7 4 0-16,0-5 0 0,0 5 2 0,0 0-1 0,-1 0 0 15,-6 0-1-15,7-1 0 0,-8 1-2 0,8 4 0 16,0-4 1-16,-8 4 1 0,8-5-1 0,-8 5 0 0,8 4 3 16,-7-4-2-16,7 0 0 0,-8 4-1 0,1 0-1 0,-1-4-5 15,1 3 1-15,-8 1-3 0,7 1 0 0,-6 3 0 16,6-4-1-16,-6 4 0 0,-1-5-3 0,0 5 3 0,8 0-3 16,-8 0-6-16,8 0-18 0,-1 0-25 0,1 0-41 0,-1 5-42 15,8-5-60-15,7 0-119 0,-7 4-115 0,14-1-120 0,-7 1-203 16,7 9-80-16,-7-5-30 0,7 8-3 0</inkml:trace>
  <inkml:trace contextRef="#ctx0" brushRef="#br0" timeOffset="140227.34">15587 15696 92 0,'0'0'385'15,"-7"0"-119"-15,7 0-101 16,0 0-59-16,0 0-35 0,0 4-19 0,0-4-10 16,0 0-5-16,7 0-6 0,-7 4-7 0,7-4-7 0,1 5-5 15,-1-2-6-15,7 1-3 0,1 1-3 0,-1-5 1 0,1 4 1 16,6-4 4-16,-6 4 5 0,7-4 4 0,-8 0 7 16,8 4 7-16,-8-4 4 0,8 0 9 0,0 0 3 0,-8-4 1 15,8 4 1-15,-8 0-1 0,1 0-3 0,-1-4-4 16,1 4-4-16,-1-4-5 0,1 4-5 0,-8 0-5 0,7-5-4 15,-6 5-5-15,-1 0-3 0,-7-4-1 0,7 4-3 0,-7 0-1 16,7 0-1-16,-7 0-1 0,0 0-2 0,0 0-1 16,0 0-3-16,0 0-3 0,0 0-8 0,0 0-17 0,0 0-23 15,0 0-28-15,0 0-35 0,0 4-47 0,-7-4-66 0,7 5-119 16,-7-1-86-16</inkml:trace>
  <inkml:trace contextRef="#ctx0" brushRef="#br0" timeOffset="140440.07">15652 15957 286 0,'0'3'260'0,"7"-3"-83"0,-7 0-59 0,0-3-39 0,8 3-23 0,-1 0-12 15,0-4-9-15,8 4-8 0,-8-4-6 0,7 4-7 16,1-5-4-16,-1 1-4 0,1 4-3 0,-1-3 0 0,1-2-8 15,-1 5 3-15,8-4-9 0,-8 4-16 0,8-4-32 0,-7 0-59 16,-1 0-128-16,0 0-98 0</inkml:trace>
  <inkml:trace contextRef="#ctx0" brushRef="#br0" timeOffset="141724.65">17020 15334 56 0,'0'-4'354'0,"-8"4"-102"0,8-5-86 15,-7 5-54-15,7 0-32 0,-7-3-15 0,7 3-3 0,-7 0-4 16,-1 0-3-16,8-4-8 0,-7 4-6 0,0 0-4 15,7 0-3-15,-7 0-3 0,7 0-4 0,0 0-6 0,-7 0 0 16,7 0-1-16,0 0 1 0,-8 0 3 0,8 4 4 0,-7-1 4 16,0 2 8-16,0-1 7 0,-1 4 5 0,1 0 4 15,0 0 7-15,0 0 6 0,-8 9 6 0,8-5 2 16,-8 4 0-16,8 1 7 0,-7-1 5 0,-1 4 1 0,1 0-2 16,-1 1-7-16,1-5-8 0,-1 4-6 0,-6 1-8 0,6-5-12 15,1 5-6-15,-8-5-4 0,8 4-4 0,-8-3-2 0,7-1 1 16,-6 0-4-16,6 0-2 0,-6 0-2 0,-1 1-4 15,7-5-3-15,-6 0-4 0,-1 0-2 0,0-3-3 0,8 3-1 16,-8 0-1-16,8-4-2 0,-8 0 0 0,7-4 2 0,1 0 7 16,7 1 11-16,-8-2 16 0,8-3 13 0,-7 0 17 15,6 0 14-15,1-3 10 0,0 3 2 0,7-9-2 0,-7 1-11 16,7-4-12-16,-8 4-14 0,8-8-14 0,0 3-12 0,0-3-9 16,0 0-2-16,8 4-6 0,-8-5-3 0,7 5-2 15,-7-4-1-15,7 3-1 0,-7 2-1 0,7-2-3 0,-7 1-1 16,8 0 1-16,-1 0-1 0,0 3-1 0,0 1 0 0,0-4 0 15,8 4 0-15,-8 0 0 0,0 0 0 0,1-1-1 0,-1 5 1 16,0-4-1-16,0 4 1 0,1 0-1 0,6 0 0 16,-7 4-2-16,1-4-1 0,-1 4 2 0,0 0-1 15,0 4 2-15,0-4-1 0,1 4 1 0,-1 0 0 0,0 0 0 16,8 4 0-16,-8-4 0 0,0 5 0 0,0-1 0 0,1 4-1 16,6-4-1-16,-7 4 2 0,1 1 0 0,-1-1 0 0,0 0 0 15,0 4 0-15,0-3-1 0,1-1 0 0,6 0 0 16,-7 0 0-16,1 0-2 0,-1 5 1 0,0-5 1 0,-7 0 1 15,7 0-3-15,1 0 1 0,-8 1-2 0,7-1-1 0,-7 0-1 16,7-4-8-16,-7 4-15 0,0-4-31 0,7 5-45 16,-7-5-61-16,0-4-60 0,0 4-58 0,8-4-54 0,-8 0-54 15,7-4-80-15,7 0-139 0,-7 0-35 0,8-4 12 0</inkml:trace>
  <inkml:trace contextRef="#ctx0" brushRef="#br0" timeOffset="142659.17">17150 15383 227 0,'0'-5'210'15,"0"5"-60"-15,0-3-44 0,0 3-25 0,0-4-10 0,0-1-3 16,0 5 1-16,0 0 3 0,0-4 1 0,0 4-1 0,0-4 1 15,0 1-1-15,0 3-2 0,0 0-3 0,0 0-2 16,7 0-5-16,-7-5-4 0,0 5-5 0,0 0-5 0,0 0-5 16,0 0-3-16,0 0-5 0,0 0-3 0,0 0-2 0,0 0 0 15,0 0 4-15,0 0 7 0,0 0 7 0,0 0 9 16,-7 0 10-16,7 0 9 0,0 0 6 0,0 5 5 0,0-5 1 16,0 0-4-16,0 0-4 0,0 0-7 0,0 0-6 0,0 0-7 15,0 3-8-15,0-3-7 0,0 4-6 0,0-4-5 16,0 4-5-16,7-4-2 0,-7 0-6 0,0 0-3 0,0 5-1 15,0-1 5-15,0-4-5 0,7 0-2 0,-7 0-4 16,0 3 0-16,0-3-1 0,0 0 1 0,0 0 5 0,0 0-4 16,0 0 10-16,0 0 9 0,0 0 7 0,0 0 6 0,0 0 3 15,0 0 4-15,0 0 0 0,0 0 0 0,0 0-4 16,0 0-5-16,0 0-2 0,0 0-6 0,0 0-2 0,0 0-2 16,0 0-1-16,0 0-1 0,0 0-3 0,0 0 1 0,0 0-1 15,0 0-1-15,0 0 1 0,0 0-2 0,0 0-3 0,0 0-1 16,0 0-1-16,0 0-3 0,0 0-3 0,0 0 1 15,0 0-2-15,0 0-1 0,0 0 0 0,0 0 0 0,0 0-1 16,0 0-2-16,0 0 2 0,8 0 1 0,-8 5 0 16,7-5-1-16,-7 4 0 0,7-4-1 0,0 4 0 0,-7 0 2 15,8-4-1-15,-1 4-1 0,0 4-5 0,0-4 2 16,0 4 0-16,8 1 2 0,-8 3-2 0,0 0 2 0,1 0-3 16,-1 4 2-16,0 1 0 0,0-1 0 0,1 0-2 0,-1 5 0 15,0-1-2-15,0 0-7 0,1-4 4 0,-8 9 0 0,7-4 2 31,0-1 3-31,0 0-2 0,0 4 0 0,1-3 4 16,-1-1 5-16,0 5-3 0,8-5-2 0,-8 0-2 16,0 1-3-16,0-1 2 0,-7 1 0 0,8-5-4 0,-8 0 0 15,7-4-1-15,-7 0 4 0,0 1-2 0,0-6 1 0,0 2 0 16,0-1 0-16,0-4 1 0,0 0 1 0,0 1 2 0,0-5-2 16,0 3 2-16,7-3 1 0,-7 0 1 0,0 0 3 15,0-3 5-15,0-6 0 0,7 1 0 0,-7 0 2 0,0-4 0 16,7-4 0-16,1-1-1 0,-1-3-3 0,0-5-6 0,0 5 0 15,1-9-3-15,6 5 0 0,-7-9-1 0,1 5-1 16,6-9-1-16,-7 1-1 0,1-1 1 0,6 0 1 0,-7-4 0 16,0 5-1-16,8-4 2 0,-8 3-1 0,8 4 0 0,-8 1 0 15,0 3 0-15,0 5-1 0,1 4 0 0,-1 3 3 0,-7 1-2 16,7 3 0-16,-7 1 1 0,7 4 0 0,-7 4-2 16,0-4 0-16,0 4-6 0,0 4-21 0,0-4-54 0,0 4-88 15,0 4-87-15,0-4-95 0,0 4-132 0,0-4-172 0,8 8-97 16,-8 0-38-16</inkml:trace>
  <inkml:trace contextRef="#ctx0" brushRef="#br0" timeOffset="143515.31">18119 15391 254 0,'0'0'235'0,"0"0"-80"15,0 0-50-15,0 0-29 0,0 0-14 0,0 0-4 0,0 0-3 16,0 0-3-16,0 0-2 0,0 0-4 0,0 0-4 15,0 0-5-15,0 0-4 0,0 0-2 0,0 0-3 0,0 0-3 16,0 0-3-16,0 0 2 0,0 0-2 0,0 0-1 0,0 0-5 16,0 0-2-16,0 0-2 0,0 4-3 0,0-4 0 0,0 0-2 15,0 0 1-15,0 0-4 0,0 0 5 0,0 0 5 16,0 0 5 0,0 4 5-16,0-4 2 0,0 4 2 0,0-4 0 15,-7 4 4-15,7-4-2 0,0 4-4 0,0-4-1 0,0 4-2 0,0-4 2 0,0 4 1 0,-7-4 0 0,7 5 1 16,0-5-1-16,0 4 1 0,0-4-5 0,0 3-3 0,-7-3-4 15,7 5-1-15,0-1-1 0,-8 0 2 0,8 0 9 0,0 4 6 16,-7 0 2-16,0 5 3 0,0-2-1 0,-1 2 0 16,1-1-2-16,0 4-5 0,0-4-8 0,-8 5-6 0,8 3-4 15,-7-4-2-15,6 1-2 0,1-1 0 0,-7-4 0 16,6 5-1-16,1-1 1 0,0 0 0 0,0 0 0 0,-1 1 1 16,1-5 1-16,0 0 0 0,0 4-1 0,0-3-2 0,-1-2 1 15,8-2 0-15,-7 3-3 0,0-4 0 0,7 4-1 16,-7-7 0-16,-1 2 0 0,8-2 0 0,0-1 0 0,0 0-1 15,0 0 1-15,-7-4 2 0,7 4 1 0,0-4 4 32,0 0 4-32,7 0 3 0,-7 0 5 0,0 0 5 0,0 0-1 15,0-4 0-15,8 4-2 0,-8-4-6 0,0 4-13 16,7-4-28-16,-7 0-37 0,0-1-40 0,7-2-44 0,-7 2-54 16,0-3-73-16,7 0-118 0,-7 0-115 0,0 0-47 0</inkml:trace>
  <inkml:trace contextRef="#ctx0" brushRef="#br0" timeOffset="143848.72">17815 15537 89 0,'0'0'307'0,"0"-4"-81"15,-7 4-75-15,7-4-46 0,0 4-28 0,0 0-17 0,0 0-9 0,0 0-6 16,0 0-3-16,0 0-2 0,0 0-1 0,7 0-4 0,-7 0 1 16,8 4 3-16,-8-4-1 0,7 4-1 0,0 0-1 15,0 1-2-15,-7-1-2 0,8 4-2 0,-1-4-4 0,0 4-4 16,8 0-1-16,-8 4 1 0,0-3-1 0,0 3-2 16,1 0-4-16,6 0 1 0,-7 5 1 0,0-6 0 0,8 6-2 15,-1-5-2-15,1 0-2 0,-1 5-4 0,1-5 2 0,7 0-3 16,-8 0-2-16,0-4-2 0,1 5-1 0,-1-1 0 15,1-4 0-15,-1 0-1 0,-6 0 0 0,6-4-1 0,-7 4 0 16,1-3-3-16,-8-2 1 0,7 1-3 0,0 1-8 0,-7-1-16 16,7-4-25-16,-7 0-39 0,0 0-67 0,7-4-159 0,-7-1-99 15,0 1-65-15</inkml:trace>
  <inkml:trace contextRef="#ctx0" brushRef="#br0" timeOffset="145040.73">18228 15277 217 0,'0'0'196'0,"0"0"-40"16,0 0-29-16,0 0-16 0,0 0-11 0,0 0-8 0,0 0-6 15,0 0-8-15,0 0-4 0,0 0-6 0,0 0-5 16,0 0-3-16,0 0-2 0,0 0-2 0,0 0 2 0,0 0 2 15,0 0 4-15,0 0 4 0,0 4 3 0,0-4 5 0,0 0 2 16,0 0 7-16,0 0 0 0,0 0 0 0,0 4 1 16,0-4 0-16,0 0 1 0,7 0-2 0,-7 4-2 0,0-4 1 15,0 4 8-15,0-4 16 0,7 9 13 0,-7-6 9 0,8 1 1 16,-1 5-2-16,-7-2-4 0,7 2-8 0,0 3-16 0,1 0-22 16,-1 1-19-16,0 3-16 0,7 0-10 0,-6 5-6 15,-1-1-4-15,7 0-6 0,-6 0-2 0,6 1-3 0,-7 3-3 16,8-3-2-16,-8 7-3 0,0-3-2 0,1-1-2 0,6 5 0 15,-7-5-1-15,0 0-1 0,1 5 0 0,6-5-2 16,-7 1-1-16,1-1 2 0,-1 1 0 0,0-5 1 0,0 0 0 16,8 0 0-16,-15-3 1 0,14-1 0 0,-14-3 1 0,7-1 0 15,-7-1-2-15,8-2 1 0,-8-5 1 0,7 4 4 0,-7-8 5 16,0 4 5-16,7 1 9 0,-7-5 10 0,0 0 5 16,7 0 4-16,-7-5 2 0,8 1 0 0,-1-8-6 15,0 0-1-15,8-1-7 0,-8-7-7 0,7 4-1 0,-6-5 1 16,-1 1-1-16,7-4 2 0,-7-1-2 0,1 1 0 0,6-9-1 15,-7 5-3-15,1-5-4 0,-1-4-4 0,0 1-4 0,8-1-4 16,-8-3 1-16,0 3-1 0,0 1-1 0,1-1 0 16,-8 4-1-16,7 1-1 0,0 3 1 0,-7 5 1 0,7 4 0 15,-7-1 4-15,0 5 1 0,0 3-1 0,0 5 3 0,0 0-1 16,0 0 2-16,0 4-3 0,0 0-3 0,0 0-8 16,0 4-10-16,-7 0-15 0,7 0-18 0,-7 4-27 0,0 0-75 15,-1 4-105-15,1 0-99 0,7 1-111 0,-7-2-189 0,0-2-100 16,-1 3-58-16,1-4-18 0</inkml:trace>
  <inkml:trace contextRef="#ctx0" brushRef="#br0" timeOffset="155199.93">18575 14654 161 0,'0'0'187'16,"0"-4"-45"-16,0 4-37 0,0 0-36 0,0 0-15 0,0 0-8 15,0 0-5-15,0 0-3 0,0 0-2 16,0-4-2-16,0 4-1 0,0 0-2 0,0 0-2 0,0-4-2 0,0 4-1 16,0 0-1-16,0 0-3 0,0-5 1 0,0 5-2 0,0 0-1 15,0 0-1-15,0 0-1 0,0-3-2 0,0 3 0 16,0 0-3-16,0 0-1 0,0 0-1 0,0 0 2 0,0 0-1 15,0 0-2-15,0 0 1 0,-7 0-1 0,7 0 0 0,0-4 0 16,0 4 0-16,0 0-1 0,0 0 0 0,-7-4 2 0,7 4-2 16,0 0-1-16,0 0 1 0,0-5-2 0,-8 5-2 15,8 0-2-15,0 0-1 0,0 0-2 0,0 0 0 16,8 0 0-16,-8 0-2 0,0 0 0 16,0 0 1-16,0 0 0 0,0 0 0 0,0 0-1 0,0 0 1 0,0 0 0 0,0 0 0 15,0 0 1-15,0 0 0 0,0 0 0 0,0 0-1 16,0 0-2-16,0 0 1 0,0 0 1 0,0 5-1 0,0-5 1 15,0 0-1-15,0 0 0 0,0 0-1 0,0 4-6 0,0-4-13 16,0 0-17-16,0 4-30 0,-8-4-56 0,8 0-101 0,-7 0-130 16,7 3-71-16</inkml:trace>
  <inkml:trace contextRef="#ctx0" brushRef="#br0" timeOffset="170610.41">27360 4958 79 0,'0'-4'68'0,"0"0"-4"0,0 0-1 16,0 0-2-16,0 4-4 0,0-4-3 0,0 0-6 15,0 0-9-15,-7 4-6 0,7-5-7 0,-7 1-3 0,7 4-3 16,-7-4-6-16,7 4-7 0,-8 0-2 0,1 0 1 0,7-3 1 31,-7 3 3-31,7 0 3 0,0 0 3 0,0-5 5 0,0 5 3 0,0 0 2 0,0-4 0 0,0 4 1 0,0-4 2 16,0 4 1-1,0-4 1-15,0 0-1 0,0 0-1 0,0 4 3 0,0-4 0 0,0 0-3 0,0 0-4 0,-7 4-4 16,7-4-5-16,-7 4-2 0,-1-5-4 0,8 5-4 0,-7-3-2 16,0 3-2-16,0 0 0 0,-1 0 0 0,1 0-2 0,0 3 2 31,0 2 1-31,-1-5 4 0,1 0 4 0,0 0 4 0,0 4 5 0,7-4 4 0,0 0 3 0,-8 0 0 0,8 0 0 15,0 0-4 1,0 0-4-16,0 0-5 0,0 0-5 0,0 0-4 0,0 4-3 0,0-4-2 0,0 4-2 0,0-4 2 31,0 4 0-31,8 0-1 0,-8 0 0 0,7 0 1 0,0 0 1 16,0 0 1-16,8-4 5 0,-1 5-1 0,1-5 2 0,7 0 1 16,-1 0 1-16,1 0-1 0,0-5-1 0,-1 5-1 15,1-4-2-15,-7 4-1 0,6-4 0 0,-6 4-3 0,-1-4 0 16,-7 4 1-16,1-4 0 0,-1 4-2 0,0 0 1 0,0-4 0 15,-7 4-2-15,8 0 1 0,-8 0 1 0,7-4 0 0,-7 4-1 16,7-4 1-16,0 0-1 0,1 4-1 0,-1-4 1 16,7-1 1-16,1 2-5 0,-8-1 1 0,7-1 2 0,-6 5-1 15,6-4 1-15,1 0-6 0,-8 4-15 0,0-4-27 0,0 0-36 16,8 4-80-16,-15-4-158 0,7 0-87 0</inkml:trace>
  <inkml:trace contextRef="#ctx0" brushRef="#br0" timeOffset="171434.87">27889 4547 238 0,'0'-4'210'0,"0"0"-74"0,0 4-47 16,7-4-24-16,-7 4-14 0,0-4-8 0,0 4-3 0,0 0-2 15,0-4-3-15,7 4 0 0,-7 0 0 0,0-4-1 0,7 4 1 16,-7 0 1-16,0-5-1 16,7 5 1-16,-7 0 0 0,0 0-1 0,0 0 0 0,0 0-3 0,0 0-4 0,0 0-2 15,0 0-5-15,0 0-5 0,0 0-3 0,0 5-3 0,-7-1 1 16,7 4 2-16,-7 0 3 0,7 4-1 0,-7 4 4 0,0 0-1 16,-1 1 4-16,1-1 7 0,0 4 1 0,0-3-2 15,-1 3-1-15,1 1-1 0,7-1 0 0,-7 1 0 0,0-5-4 16,7 4-8-1,-8 0-5-15,8-3-3 0,-7 3 0 0,7-4-3 0,0 1-6 0,-7-1 4 0,7 0 1 0,0 1 1 16,-7-6-2-16,7 6 2 16,0-5-1-16,0-4 0 0,-7 4 5 0,7 1-4 0,-8-5-1 0,8 4 0 0,-7-4 0 15,7-4-1-15,-7 4-1 0,7 1 0 0,0-5 1 0,-7-1 1 16,7 2-1-16,-8-1-1 0,8 0 0 0,0-4 1 0,0 4 2 16,0-4-1-16,0 0-1 0,8 0 2 0,-8 4 0 15,0-4-1-15,0 0 2 0,0 0-1 0,0 0-3 0,0-4-10 16,0 4-17-16,0-4-20 0,7 0-25 0,-7 0-37 0,7-4-57 15,-7-1-104-15,7 1-132 0,1-4-71 0</inkml:trace>
  <inkml:trace contextRef="#ctx0" brushRef="#br0" timeOffset="172275.53">27816 4535 67 0,'-14'0'68'16,"7"0"-14"-16,-1 0-4 0,1-4-2 0,0 4-3 0,0 0-3 15,7 0 2-15,-8-4 2 0,1 4 1 0,7 0 0 16,0 0-2-16,-7-4 2 0,7 4 1 0,0 0 2 0,0 0-2 15,-7-5-3-15,7 5-4 0,0 0-4 0,0-4-5 16,-8 4-7-16,8-3-3 0,0 3-2 0,-7-5 1 0,7 5 3 16,-7-4 0-16,7 4 4 0,0-4 5 0,-7 4 3 15,7 0 1-15,-8-4 0 0,8 4-3 0,0 0-3 0,-7-4-3 16,7 4-1-16,0 0-3 0,-7 0-6 0,7 0-3 0,0 0-2 16,0 0-5-16,0 0-1 0,0 0-2 0,0 0-1 0,0 0-2 15,0 4 0-15,-7-4-1 0,7 4 1 0,0 4 1 16,0-3 0-16,0 2 1 0,-7 2-2 0,7-1 1 0,-8 0 1 15,8 4 0-15,0-3-1 0,-7 3-2 0,7-1 1 0,0 2 1 16,-7-1 1-16,7 4 2 0,0-4-2 0,0 1 1 16,0-1 0-16,0 0 1 0,0 0 1 0,0 1-1 15,7-1-2-15,-7-4 0 0,0 4 0 0,0-4-2 0,7 1 1 16,-7-1-2-16,0 4 1 0,8-4-1 0,-8 0-1 0,7 0 0 16,-7 0 1-16,7 1 1 0,-7-1-2 0,7-4-3 0,-7 4-21 15,7-4-36-15,1-4-58 0,-8 0-142 0,7 0-104 16,0-4-83-16</inkml:trace>
  <inkml:trace contextRef="#ctx0" brushRef="#br0" timeOffset="172847">28149 4856 294 0,'0'0'254'0,"0"-4"-82"0,0 0-53 0,0 4-30 16,0-4-18-16,0 0-11 0,7 0-9 0,-7 4-9 15,7-4-4-15,1 0-7 0,-1 0-2 0,0 0-3 0,0 4-1 16,1-5-4-16,6 5-1 0,-7-3-1 0,1 3-4 0,-1 0-2 15,0 0-1-15,0 3 1 0,-7 2-3 0,8-1 1 16,-8 4 0-16,0 0-1 0,0 4 4 0,0 1 0 0,0-1 6 16,-15 4 1-16,8-4 1 0,-8 4 2 0,1 1 5 0,-1-1 1 15,-6 0-1-15,6 1-2 0,-6-1-3 0,6-4 2 16,-7 4 0-16,1-4 0 0,6 1-1 0,1-5 4 0,-1 0 3 16,1 0 3-16,-1 1 1 0,8-5-1 0,0 3-2 0,0-2-3 15,-1-1-4-15,8-4-4 0,0 4-3 0,-7-4 2 0,7 0 5 16,0 0 8-16,0 4 1 0,7-4 7 0,1-4 8 15,-1 4 10-15,7 0 7 0,8-4 1 0,0 0-2 16,7-1-1-16,0-2-4 0,0 3-3 0,14-5-9 0,-7 1-10 16,8 0-11-16,-1 4-13 0,-7-4-42 0,8-1-60 0,-8 2-64 15,0-2-79-15,-7-3-161 0,0 0-122 0,-8-1-86 16,-6-3-46-16</inkml:trace>
  <inkml:trace contextRef="#ctx0" brushRef="#br0" timeOffset="175759.23">29604 4339 81 0,'0'-4'205'0,"0"4"-54"0,0-4-37 0,0 4-23 16,0-4-15-16,0 4-10 0,0 0-6 0,0-4-8 0,0 4-7 15,0 0-9-15,0 0-8 0,0 0-6 0,0 0-6 16,0 0-4-16,0 0-5 0,0 0-5 0,0 0-2 0,0 0 3 15,0 0 4-15,0 0 4 0,0 0 1 0,0 0 1 0,0 4 4 16,0-4 11-16,-7 4 9 0,0 0 7 0,0 0 2 0,-1 9 2 16,-6-5 5-16,-1 8 1 0,1 0 1 0,-8 5-3 15,1 3-7-15,-1-3-6 0,7 7-7 0,-6-3-3 16,6 7-1-16,1-4-1 0,-1 5-1 0,1-1-3 0,-1 1-3 16,8-4 0-16,-7 3-2 0,6 5 2 0,1-5-1 0,-7 5 1 15,6 4-1-15,1-4-2 0,0 3 2 0,0 1 1 16,-1 0 3-16,1-1-1 0,-7 5-3 0,7-4-2 0,7 3 0 15,-8 1-1-15,8 0-3 0,0-4-2 0,8-1-4 0,-1 1 0 16,0-4 0-16,7-1 0 0,1-3 0 0,7-1 0 0,-1-7 0 16,8 3 0-16,0-3 0 0,0-5-2 0,7-3-2 15,-7-1-8-15,7 0-14 0,1-4-21 0,-1-3-24 16,-7-2-26-16,7-3-30 0,0 1-36 0,-7-10-45 0,0 1-55 16,0-3-98-16,0-10-81 0</inkml:trace>
  <inkml:trace contextRef="#ctx0" brushRef="#br0" timeOffset="176171.14">30190 4242 14 0,'0'-4'297'16,"0"4"-111"-16,0 0-76 16,0 0-42-16,0 0-22 0,0 0-10 0,0 4-6 0,8-4-1 0,-1 8 0 0,0 0 0 15,0-4 2-15,0 8 1 0,1 0 1 0,6 5 3 0,1-5 1 16,-8 4 0-16,7 1 3 0,1 3 2 0,-8 0 3 0,8 0 0 15,-8 1 0-15,7 4 3 0,-7 3 0 0,1 1-1 16,6 3-1-16,-7 1 2 0,-7 3 3 0,0-3 1 16,0 3-2-16,0-3-3 0,-14 8 1 0,7-4-1 0,-1-1-3 15,-6 4-6-15,-8-3-8 0,8 0-1 0,-1-5-4 0,-6 5-4 16,6-5-4-16,1-3-7 0,-1-1-2 0,1 1-2 0,7-5-3 31,-8-3-1-31,8-1-1 0,0-3 1 0,-1-1-2 16,1-4-10-16,7 0-22 0,-7-4-22 0,7-4-22 0,0 1-34 15,-7-5-44-15,14-5-63 0,-7-7-98 0,0 0-118 0,7-5-49 16</inkml:trace>
  <inkml:trace contextRef="#ctx0" brushRef="#br0" timeOffset="176616.6">30501 3700 311 0,'-7'0'214'0,"0"0"-89"0,0 0-47 0,-1 4-22 16,-6-4-12-16,14 4-8 0,-7 1-7 0,0-1-7 0,7-4-3 16,-8 4 1-16,8 0 6 0,0-4 5 0,0 4 1 0,0 0 1 15,0-4-2-15,0 0 4 0,0 0 6 0,8 0 5 16,-1 4-4-16,0-4-3 0,0 0 0 0,8 0 0 0,-1 0 2 16,1 0-1-16,6 0-9 0,1 0-7 0,7-4-6 0,-7 4-5 15,7 0-4-15,0-4-3 0,0 0-1 0,-1 0-3 16,-6 0 2-16,0 4 0 0,0-4-1 0,-1-1-1 0,-6 1 1 15,-1 4 0-15,-7-4-3 0,1 0 3 0,-1 4 0 0,0-4-2 16,-7 4 1-16,7-4 1 0,-7 4-1 0,8 0-2 16,-8 0 2-16,0-4-2 0,0 4 0 0,0 0-2 0,0 0-9 15,7 0-9-15,-7 0-13 0,0 0-20 0,0 0-29 16,0-4-41-16,0 0-75 0,7 0-154 0,-7-4-79 0</inkml:trace>
  <inkml:trace contextRef="#ctx0" brushRef="#br0" timeOffset="176949.52">31174 3244 294 0,'0'0'252'0,"0"0"-114"0,0 4-64 0,7-4-22 0,-7 9-6 15,0-9-3-15,8 4 0 0,-8 4-1 0,7 0 2 16,-7 4-1-16,7-4 2 0,0 5-11 0,1 3-6 0,-1-4-2 15,0 4 2-15,0 5 2 0,-7-5 0 0,8 0-3 0,-1 5 2 16,0-1 3-16,0 4 2 0,-7-4-4 0,0 5-1 0,8 0 1 16,-8-1 0-16,0 1 0 0,0-5 1 0,0 4-3 15,0 1-3-15,0-1-1 0,-8-4-1 0,8 5 1 0,0-5 1 16,-7-3-3-16,7 3-2 16,0-4-3-16,0-4 1 0,0 4-1 0,-7-3-3 0,7-1-1 0,0-4-2 0,0 0-1 15,0 0 1-15,-7-4-3 0,7 5-1 0,0-5-1 0,0 0-2 16,0 0-1-16,-8 0-2 0,8 0-6 0,0 0-12 0,0 0-17 15,8-4-15-15,-1 4-21 0,0-4-21 0,8-4-28 16,-1 4-22-16,8-4-20 0,-1-4-19 0,1 0-28 0,0 0-96 16,7-5-59-16</inkml:trace>
  <inkml:trace contextRef="#ctx0" brushRef="#br0" timeOffset="177201.8">31840 3432 259 0,'-7'0'278'0,"7"0"-126"0,-8 4-56 16,1 0-17-16,7 0-3 0,-7 0-2 0,-8 0-2 0,8 4 1 0,0 1 0 0,-7-2 3 15,6 6-12-15,-6-5-18 0,7 4-15 0,-8 4-4 16,1 1-1-16,6-1-1 0,-6 4-2 0,-1-3-2 0,1 3-1 16,7 0-1-16,-8 0-2 0,1 5-1 0,-1-5-3 0,1 5 0 31,-1-1 0-31,1-3 1 0,-1-1 1 0,1 4-1 15,0-3-2-15,-1-1 1 0,-7 1-2 0,8-1-1 0,-1 0-3 16,1 0-2-16,7-4-3 0,-8 1-3 0,8-1-19 0,0 1-25 16,0-5-29-16,7 0-27 0,0-4-29 0,0 0-41 0,7-4-59 15,7-4-107-15,-7 0-71 0</inkml:trace>
  <inkml:trace contextRef="#ctx0" brushRef="#br0" timeOffset="177455.63">31760 3851 303 0,'0'0'263'0,"8"0"-112"0,-8 0-57 0,7 0-30 16,7 4-7-16,-7 0 1 0,8 0-5 0,-8 4-2 0,0 0-3 15,1 1-1-15,-8 3-3 0,0 4-3 0,0 0-12 0,0 1-10 16,-8 3-7-16,1 0-5 0,7 5-1 0,-7-5-1 16,0 4 0-16,-1-3 0 0,1-5 2 0,7 5 3 0,-7-5 5 15,0-4 5-15,7 4 4 0,0-3 8 0,0-6 6 0,0 2 9 16,0-1 9-16,0 0 9 0,7-4 2 0,7 0 0 15,1 0-3-15,-1-4-6 0,15 0-7 0,-7 4-10 0,14-4-12 16,0 0-24-16,8 0-36 0,-8 0-50 0,7-4-66 16,1 0-145-16,-1 0-114 0,-7 0-93 0,1-8-54 0</inkml:trace>
  <inkml:trace contextRef="#ctx0" brushRef="#br0" timeOffset="179199.12">29713 5910 63 0,'-7'0'170'0,"7"0"-38"0,0 0-31 0,0 0-22 0,0 0-15 16,0 0-11-16,0 0-8 0,0 0-5 0,-8 0-4 0,8 0-6 16,0 0-3-16,0 0-3 0,0 0-6 0,0 0-4 0,-7 0-3 15,7 5-1-15,0-5-3 0,0 0 1 0,0 0 3 0,-7 4 2 16,7-4 3-16,0 0 3 0,0 0 7 0,0 4 4 16,0-4 5-16,0 0 3 0,0 0 0 0,0 0 0 0,0 0 0 15,0 0 0-15,0 0-4 0,0 4-3 0,0-4-3 0,0 0-1 16,0 0-4-16,0 0 0 0,0 0-3 0,0 0-1 15,0 0-3 1,7 0 0-16,-7 0-1 0,0 0-1 0,0 0-1 0,7 0-1 0,1 0 0 0,-8 0-1 0,7 0 1 0,0 0 0 16,0 0-1-1,0 0 0-15,1 0-1 0,-1 0-1 0,7 0-1 0,-6-4 1 0,6 4 0 0,-7-4-4 0,8 0 0 16,-8 4-2 0,0-5 0-16,8 5 0 0,-8 0 0 0,0-4-2 0,0 4-2 0,1 0 1 0,-1-3 0 0,-7 3 0 15,7 0 0 1,0 0-1-16,-7 0 0 0,0 0 1 0,8 0 0 0,-8 0 0 0,0 0-2 0,7 0 1 0,-7 0 1 15,7-4 0-15,-7 4 0 0,7 0-7 0,-7 0-6 0,0 0-14 16,8-5-19-16,-8 5-28 0,0 0-39 0,0-4-62 0,7 0-133 16,0 0-89-16,-7-4-58 0</inkml:trace>
  <inkml:trace contextRef="#ctx0" brushRef="#br0" timeOffset="180214.1">30263 6322 134 0,'0'0'159'0,"0"0"-41"16,0 0-26-16,0 0-20 0,-8 0-10 0,8 0-8 0,0 0-6 16,0 0-3-16,-7 0-3 0,7 0-1 0,-7 0-2 0,0-4 0 15,7 4-4-15,-8 0 1 0,8 0 2 0,-7 0 1 16,0 0 0-16,7 0-1 0,0 0-2 0,0 0-3 0,-7 0-2 15,7 0-3-15,0 0-4 0,0 0-6 0,0 4-3 16,0-4-5-16,0 0 0 0,0 0 0 0,0 0 3 0,0 0 3 16,0 0 8-16,0 0 8 0,0 0 6 0,7 0 7 15,-7 0 3-15,0-4 2 16,7 4-2-16,-7 0-2 0,7 0-6 0,1 0-7 0,-1-5-7 0,7 5-6 0,-6-3-5 0,6 3-4 16,1-4 0-16,-1 4-3 0,1-5-1 0,-1 1-1 0,0 4-2 15,1-4 1-15,-1 0-1 0,1 4 0 0,-1-4 0 16,-6 0-1-16,-1 0 0 0,0 4 1 0,0 0 2 0,-7-4 0 15,8 4 0-15,-8 0 0 0,0 0-1 0,0 0-1 0,7 0-5 16,-7 0-12 0,0 0-15-16,0 0-17 0,7 0-25 0,0 0-32 0,0 0-44 0,-7 0-77 0,8 0-151 0,-1 0-77 15,-7 0-42-15</inkml:trace>
  <inkml:trace contextRef="#ctx0" brushRef="#br0" timeOffset="180595.24">30255 6416 190 0,'0'-5'377'0,"8"5"-132"15,-8-4-95-15,14 4-54 0,-7-4-29 0,1 4-15 16,-1 0-8-16,0 0-9 0,0 0-9 0,8 0-6 0,-8 4-3 15,0-4-3-15,0 4-1 0,1 4 0 0,-1-4-3 32,7 1-2-32,-14 3 1 0,8 0 3 0,-8 0 3 0,0 0 3 15,0 0 3-15,0 5 3 0,0-5 3 0,-8 0 3 0,1 4 3 16,-7-4 4-16,6 4 3 0,-6 0-1 0,0 1 2 16,-1-5 2-16,-7 4 1 0,8-4-1 0,-1 1-4 0,8-2-3 15,-7 2-5-15,6-1-3 0,-6-4-4 0,7 4-4 0,7-4-3 16,-7-4-1-16,7 4-1 0,0 0 0 0,0-4 3 15,0 5 0-15,0-5 1 0,7 0-1 0,0 0-1 0,7 0 0 16,-6 0-3-16,13-5-2 0,1 5-5 0,0-4-14 0,7 0-22 16,-8 0-24-16,8-4-31 0,0 0-40 0,0 0-63 0,0-1-104 15,-7-3-153-15,7 4-74 0</inkml:trace>
  <inkml:trace contextRef="#ctx0" brushRef="#br0" timeOffset="181246.51">30718 5903 114 0,'0'0'177'16,"0"0"-43"-16,0 0-37 0,0-4-32 0,0 4-22 0,0 0-10 15,0 0-4-15,0-5-1 0,0 5 1 0,0 0 5 0,0 0 2 16,0-4 4-16,0 4 5 0,0 0 5 0,0-4 4 16,0 4 2-16,0-4 0 0,0 4 0 0,0-4-2 0,0 4-2 15,-7-4-2-15,7 0-4 0,0 0-4 0,-7 0-6 16,7-1 3-16,-7 2-3 0,7-1 0 0,-7 0 0 0,7-1 3 15,0 1 1-15,-8 0 0 0,8 0 1 0,-7 0-7 0,7 0-1 16,-7-4-5-16,7 4-2 0,0 0 0 0,-7 0 0 16,7 0 3-16,-8 0 4 0,8-1 6 0,0 5 1 0,0-4 0 15,-7 4 0-15,7 0-4 0,0-3-6 0,0 3-6 0,0 0-9 16,0 0-3-16,0 0-4 0,0 0-2 0,0 0-5 16,0 0-1-16,0 0 0 0,0 0-1 0,0 3 0 0,0-3-2 15,0 4-1-15,0 1 1 0,0 3 3 0,0 0 2 0,-7 0 1 16,7 4 2-16,0-4 1 0,0 5 5 0,0 3 5 15,0-4 2-15,0 4 2 0,0 0 0 0,7 1-1 0,-7-1-1 16,0 0 0-16,7 1-4 0,-7-1-4 0,8 1-3 0,-8-1 0 16,7-4-3-16,-7 4-1 0,7 0-1 0,-7-3 0 0,7-1-2 15,1 0-10-15,-8 0-19 0,7 1-25 0,-7-6-27 16,7 2-30-16,0-1-31 0,0-4-44 0,1 0-99 0,-1 0-159 16,0-4-71-16,0 4-30 0</inkml:trace>
  <inkml:trace contextRef="#ctx0" brushRef="#br0" timeOffset="181898.84">30899 6301 49 0,'0'0'179'0,"0"0"-34"0,0 0-29 16,0 0-25-16,0 0-20 0,0 0-15 0,8-4-12 0,-8 4-11 15,0 0-6-15,0 0-8 0,0 0-4 0,0 0-4 16,7 0-1-16,-7 0-3 0,0 0-3 0,7 0 1 0,-7 0 0 16,0 0 2-16,7 0 0 0,-7 0 2 0,7 0 3 0,-7 0 2 15,8 0 3-15,-8 0 1 0,7 0 0 0,0 0 2 16,-7 0 0-16,7-4-3 0,1 4 0 0,-1 0-1 16,0 0 2-16,0-4-1 0,1 4 0 0,6-4-2 0,-7 4 1 15,8-4-2-15,-8 0 0 0,15 4 0 0,-8-4-5 0,1 0 0 16,-1 0 1-16,8-1-1 0,0 2 2 0,-1-6 1 0,1 5 2 15,0 0 1-15,-1-4 2 0,8 0 1 0,-14 4-2 16,6-4 1-16,-6 4-1 0,-1-4-3 0,1 3-2 0,-1 1 1 16,-6 0 1-16,-1 1 0 0,-7-2 0 0,7 1 0 0,-7 4-1 15,0-4-2-15,0 4-3 0,7 0-2 0,-7 0-4 16,0 0-3-16,0 0-4 0,0 0-2 0,0 0-6 0,0 0-6 16,0 0-7-16,0 0-10 0,0 0-12 0,0 0-16 0,-7 0-24 15,7 4-34-15,0-4-57 0,0 0-122 0,0 0-74 16</inkml:trace>
  <inkml:trace contextRef="#ctx0" brushRef="#br0" timeOffset="182372.84">31131 6395 128 0,'-7'-4'329'0,"7"4"-95"0,0-4-72 16,0 4-43-16,0-4-27 0,0 0-15 0,7 0-10 0,0 4-11 15,0-5-11-15,1 1-10 0,-1 4-7 0,0-3-6 0,0 3-1 16,8 0-1-16,-8 0 1 0,0 0-3 0,0 0-1 0,1 3-1 15,6-3-2-15,-7 4-2 0,-7 5 1 16,8-5-1-16,-8 4 1 0,0 4-2 0,0-4 1 0,-8 4-2 0,1 1 3 16,0 3 1-16,0-4-2 0,-8 5-1 0,1-1 1 15,-8 0 1-15,8 0 2 0,-1 0 3 0,1-3 3 0,-8-1 4 16,7 0 7-16,1 4 2 0,7-7 3 0,-8 3 0 16,1 0-1-16,7-4-3 0,-8 0-3 0,8 1-4 0,0-5-5 15,7 3-6-15,-8-2 2 0,8-1 4 0,0 0 7 0,0 0 6 16,0-4 10-16,0 4 10 0,8 0 20 0,-1 1 23 0,7-5 22 15,1 0 16 1,14 0 11-16,-8-5 8 0,8 1 4 0,0 0-1 0,7 0-15 0,-7 0-21 0,8-5-25 0,-1 6-23 16,0-5-30-16,-7 3-51 0,0-2-80 0,0-2-86 0,-8 1-87 15,1 0-100-15,-7-4-187 0,-1-1-107 0,-14 1-63 16,-7 0-13-16</inkml:trace>
  <inkml:trace contextRef="#ctx0" brushRef="#br0" timeOffset="196462.69">17664 14621 29 0,'0'5'131'0,"0"-5"-22"0,0 0-17 0,7 0-16 0,-7 0-11 15,0 0-9-15,0 0-6 0,0 0-4 0,7 0-4 0,-7-5-7 16,0 5-1-16,0 0 3 0,0 0-1 0,0 0-2 0,0 0-1 15,0-4-2-15,0 4-3 0,0-3 3 0,0 3-1 16,0-5-3-16,0 5-1 0,0-4 0 0,0 4 3 0,0-4 3 16,0 4 2-16,0-4 1 0,0 4-1 0,0-4 0 0,0 4 2 15,0-4 3-15,0 4 0 0,0 0 1 0,0-4 4 16,0 4 3-16,0 0 1 0,0-4 2 0,0 4 1 16,0 0-2-16,0 0-3 0,0 0-6 0,0 0-7 0,0 0-6 15,0 0-5-15,0 0-6 0,0 4-6 0,7-4-3 0,-7 4-3 16,0 0-1-16,0 0 1 0,0 0 1 0,0 4 0 0,7 0 2 15,-7 5 0-15,0-6 1 0,0 6 3 0,0-1-1 16,0 0 1-16,8 1-2 0,-8-1 1 0,0 0 0 0,7 0-2 16,-7 1 0-16,0-1-2 0,7 0 0 0,-7 0-1 0,7-4-1 15,-7 5-1-15,0-5-2 0,8 0-1 0,-8 0 0 16,7-4 0-16,-7 4 1 0,0-4-1 0,0 0 1 0,0-4 15 16,0 0 24-16,0 0 34 0,0 5 46 0,0-5 36 0,0-5 21 15,0 5 10-15,0-8 5 0,-7 0-9 0,7 0-23 16,0-4-34-16,0-5-44 0,0 5-34 0,0-4-19 0,-8-4-10 15,8 4-7-15,-7-1-4 0,7-3-3 0,0 4-1 0,-7-1-3 16,7 1-7-16,0-1-5 0,0 1-20 0,-7 4-61 16,7 4-72-16,0-5-74 0,-8 6-84 0,16 2-130 0,-8-3-134 15,7 4-96-15,-7 0-33 0</inkml:trace>
  <inkml:trace contextRef="#ctx0" brushRef="#br0" timeOffset="198902.57">18459 14439 162 0,'0'3'191'0,"0"-3"-50"0,0 0-40 16,0 0-27-16,-7 0-19 0,7 0-8 0,0 0-3 0,0 0 1 0,0 0 5 15,0 0 2-15,0 0 0 0,0-3 0 0,0 3 1 0,0 0-1 16,7 0 2-16,-7-5-3 0,0 5-3 0,0-4-1 0,0 4 0 15,0 0 1-15,0-4 0 0,0 4-2 0,0 0-4 16,0 0-2-16,0-4-2 0,8 4-5 0,-8 0-3 0,0 0-5 16,0-4-5-16,7 4-3 0,-7 0-2 0,0 0-9 15,7-4 1-15,-7 4-1 0,0 0-2 0,7 4-1 0,-7-4-1 16,8 0-1-16,-8 4 8 0,7 0 9 0,0 0 2 16,-7 0-1-16,7 1 1 0,0 2 0 0,-7 2 0 0,8-1 1 15,-1 4-7-15,0-4-3 0,-7 4-4 0,15 1-2 0,-15 3-1 16,7-4 1-16,0 4-2 0,0-4-2 0,-7 5 1 0,8-5-1 15,-8 4 0-15,0-4 0 0,7 1 2 0,-7-1-1 16,0-4 0-16,0 5 0 0,0-6 1 0,7-2 1 0,-7 3 2 16,0-5 6-16,0 2 9 0,0-1 15 0,0-4 21 0,0 4 25 15,0-4 25-15,0 0 18 0,0 0 6 0,0-4 3 16,0 4-7-16,0-4-14 0,0-4-19 0,0 0-25 16,0-1-26-16,7-3-17 0,-7 0-9 0,0 0-9 0,0-5-1 15,0 1-1-15,0 0-2 0,8-1 13 0,-8 1 9 0,0-4 6 16,0 3 4-16,0 1 4 0,0-4-2 0,7 4 2 0,-7-1-1 15,7 1-11-15,0 0-10 0,0 0 4 0,1 4-9 16,-1-5-6-16,7 5-2 0,-6-5-3 0,6 6-1 0,1-2 0 16,-1 1-1-16,1 4-10 15,-1-5 3-15,0 6 5 0,1-2-1 0,-8 5 0 0,8 0-1 0,-8 0-2 0,0 0-11 16,0 4 1-16,1 0-8 0,-8 0-6 0,7 0-12 0,-7 0-27 16,0 4-30-16,0 0-34 0,0 0-27 0,0 4-36 0,0 1-26 15,0-1-31-15,7 0-26 0,-7 0-25 0,0 4-54 16,0-4-117-16,7 4-43 0</inkml:trace>
  <inkml:trace contextRef="#ctx0" brushRef="#br0" timeOffset="199852.55">18742 14703 108 0,'0'0'105'0,"0"0"-17"0,0-4-14 15,0 4-10-15,0-4-8 0,0 4-5 0,0-5-3 0,0 5-2 16,7 0-1-16,-7-3-2 0,0 3-4 0,0 0 0 16,0 0-3-16,7 0-4 0,-7-4-5 0,0 4-5 0,0 0-6 15,0-4-4-15,0 4-5 0,7 0-3 0,-7 0 1 0,0-5 2 16,0 5 3-16,0 0 7 0,0 0 7 0,0 0 8 16,7 0 9-16,-7-4 8 0,0 4 4 0,0 0 4 0,0-3 2 15,0 3 0-15,0 0-5 0,0-5-6 0,0 5-7 16,0 0-8-16,0-4-6 0,0 4-2 0,0 0-5 0,0 0-5 15,0-4-1-15,0 4 0 0,0 0-1 0,0 0-2 0,0 4-1 16,0-4-5-16,-7 4-2 0,7 1 4 0,0 2 2 16,-7-2 4-16,7 6 3 0,-7 2 2 0,0-1 0 0,7 4 2 15,-8-4 0-15,8 5-2 0,-7-1-6 0,0 1-4 0,7-1-1 16,-7 0-2-16,7 1-1 0,-8-1 0 0,1 0-1 16,0 0 1-16,7-4 3 0,-7 4 3 0,-1-3 4 0,1-1 3 15,0 0 1-15,0 1 3 0,-1-5-1 0,1 4 0 0,0-4-1 16,7 0-4-16,-7 0-5 0,0 1-2 0,7-6-1 0,-8 1-2 15,8 1-1 1,0-1-1-16,0-4-2 0,0 4 2 0,0-4 0 0,0 0-2 0,0 0-1 0,8 0 0 0,-8 0 0 16,7 0-7-16,0-4-19 0,0 0-26 0,8-1-39 0,-8 1-47 15,7 1-62-15,-6-6-109 0,-1 1-128 0,0 4-67 16</inkml:trace>
  <inkml:trace contextRef="#ctx0" brushRef="#br0" timeOffset="200391.57">18850 14878 204 0,'0'-4'188'0,"-7"4"-53"0,7 0-44 0,0 0-30 0,0 0-16 16,-7 0-11-16,7-4-5 0,0 4-4 0,0 0-3 0,0 0-2 15,0 0-2-15,0 0 4 0,0-4 5 0,0 4 5 16,0 0 6-16,0 0 6 0,0-4 7 0,0 4 6 0,0 0 3 16,0-4-1-16,0 4 0 0,0-5-2 0,0 5-5 0,0-4-3 31,0 4-2-31,0 0-6 0,0-4-6 0,0 4-4 0,0 0-5 0,7 0-4 0,-7-3-2 0,0 3-6 0,7 0-3 15,0-5-4-15,1 5-2 0,-1 0-1 0,0-4-2 0,0 4 0 16,0 0 0-16,-7 0-2 0,8 0 0 0,-1 4 0 16,0-4 0-16,-7 5 2 0,7-2 3 0,-7 1 1 0,0 5 1 31,0-1 1-31,0 0 0 0,-7 4 2 0,7 0 1 0,-7 1-3 16,0-1 0-16,-1 0 0 0,-6 0 0 0,7 5-1 15,-8-5 3-15,8 0 1 0,-7 0 3 0,6 5 4 0,-6-10 3 16,7 6 5-16,-8-5 4 0,8 0 6 0,0-4 3 0,7 0 0 15,-8 0-1-15,1 0-1 0,7 1-4 0,0-5-2 0,0 0-4 16,0 3-5-16,0-3-2 0,0 0-5 0,0 0 1 16,0 0-2-16,7 0-1 0,1 0 0 0,-1 0-1 15,0 0-2-15,0 0-1 0,8 0 0 0,-1-3-1 0,1-2-1 16,-1 5-1-16,8-4-4 0,-8 0-1 0,8 0-3 0,-7 0-5 16,6 0-20-16,1 0-35 0,0 0-45 0,-1-4-70 15,-6-1-119-15,7 6-142 0,-1-6-92 0,1-3-45 0</inkml:trace>
  <inkml:trace contextRef="#ctx0" brushRef="#br0" timeOffset="201453.7">19082 14605 215 0,'0'0'259'0,"-8"0"-68"0,8 0-51 16,-7 0-34-16,7 0-17 0,-7 0-11 0,7 0-3 15,0 0-5-15,-7 0-3 0,7 0-4 0,0 0-8 0,0 0-5 16,0 0-8-16,0 0-3 0,0 0-6 0,0 0-3 0,0 0-6 15,0 0-4-15,0 0-4 0,7 0-3 0,-7 0-1 16,7 0-2-16,0 0 1 0,1 0 2 0,-1-4 6 0,0 4 5 16,8-4 2-16,-1 4 1 0,-7-4 1 0,15 0 1 15,-8 0-1-15,1 0 2 0,-1 4 0 0,1-4-3 0,-1 0 1 16,8-1 1-16,-8 1 0 0,8 1-1 0,-7-2 0 0,6 1-4 16,-6 0-7-16,-1 0-2 0,-5 4-4 0,5-4-4 15,-7 4 0-15,0-4-3 0,-7 4-1 0,8 0 1 0,-8 0 1 16,0 0 2-16,7 0 4 0,-7 0 2 0,0 0 1 0,0 0 1 15,0 0-2-15,0 0 0 0,0 0-1 0,0 0-11 16,0 0-13-16,-7 0-26 0,7 0-36 0,0 0-53 0,0 0-72 16,0 0-145-16,-8 0-108 0,8 0-67 0,-7 0-36 15</inkml:trace>
  <inkml:trace contextRef="#ctx0" brushRef="#br0" timeOffset="202134.79">19698 14288 112 0,'0'0'300'0,"0"0"-82"16,0 0-69-16,-8-5-45 0,8 5-28 0,0 0-12 0,0-3-8 15,0 3-3-15,0 0 3 0,0 0-4 0,0-4 1 16,0 4-1-16,0 0 3 0,0-5 2 0,0 5 7 0,0 0 5 16,0-4 0-16,0 4 9 0,0 0 7 15,0 0 4-15,0 0 2 0,0 0 0 0,0 0-7 0,0 0-5 0,0 0-8 16,0 0-11-16,0 4-13 0,0-4-12 0,0 5-10 0,0-5-8 16,0 4-5-16,0 4 1 0,8 0 3 0,-8 0 3 0,7 0 7 15,-7 0 7-15,0 5 4 0,7-1 3 0,0 4 1 16,-7-4-4-16,8 1-5 0,-8 3-3 0,7-4-6 0,-7 0-7 15,7 4-4-15,-7-3-5 0,7-1-3 0,-7 0 0 0,0 0-2 16,7 1 0-16,-7-2-1 0,0 2-1 0,0-5 1 16,8 4-1-16,-8-4 1 0,0 4-1 0,0-3 0 0,0-5 0 15,0 4 1-15,7-4 4 0,-7 4-4 0,0-4-2 0,0-4-4 16,0 4-3-16,0-4-13 0,0 5-32 0,0-5-41 16,0 0-51-16,0 0-51 0,7-5-65 0,-7 1-104 0,7 0-148 15,1 0-72-15,-8 0-10 0</inkml:trace>
  <inkml:trace contextRef="#ctx0" brushRef="#br0" timeOffset="202451.93">19611 14760 84 0,'0'4'336'0,"-7"-4"-115"16,7 0-84-16,0 0-46 0,0 0-26 0,0 0-9 0,7 0-6 16,0 0-2-16,0 0-1 0,0-4-1 0,1 4-5 15,6-4-4-15,1 4-2 0,-1-4-2 0,1 0 0 0,-1-1 4 16,1 2 2-16,-1 3 2 0,8-9 0 0,-8 5 4 0,8 4 2 16,0-7 1-16,-1 2 2 0,1 1 3 0,7 0-3 15,-7 0 0-15,7-4-3 0,-8 3-8 0,1 2-5 0,-8-1-7 31,8 0-7-31,-7-1-9 0,-1 1-3 0,1 1-5 0,-8-2-6 16,0 5-1-16,0-4-11 0,-7 4-18 0,8 0-30 16,-8-4-36-16,0 4-40 0,7 0-53 0,-7 0-84 0,-7 4-137 15,7-4-71-15</inkml:trace>
  <inkml:trace contextRef="#ctx0" brushRef="#br0" timeOffset="202770.71">19893 14845 351 0,'0'-8'368'0,"7"4"-130"0,-7 0-86 0,15 0-51 16,-8-4-28-16,0 4-13 0,8 0-10 0,-1 4-4 0,1-4-9 16,-1 4-7-16,-7 0-9 0,8 4-6 0,-1 0-2 0,-7 4 0 15,1 0-1-15,-8 5 1 0,0 3 1 0,-8 0 3 16,1 4 1-16,-7 4-1 0,-1 1 0 0,1 0 2 0,-8-1 3 15,0 5 0-15,1-5 1 0,-8 5 7 0,7-5 15 0,0 0 13 16,8 1 12-16,-8-1 5 0,8-4 6 0,-1-8 16 0,8 5 19 16,0-5 25-16,-1-4 27 0,8 1 25 0,0-2 11 15,8-7 7-15,-1 0 3 0,0 0-10 0,15-7-21 0,0-2-31 16,7 1-44-16,7-8-37 0,0 3-26 0,7-3-18 0,1 0-12 16,6-5-10-16,1 5-4 0,0-4-9 0,-1 0-32 15,1 0-93-15,0 3-110 0,-8-3-140 0,0 4-224 0,-6-5-113 16,-9 9-67-16,-6 0-33 0</inkml:trace>
  <inkml:trace contextRef="#ctx0" brushRef="#br0" timeOffset="205994.2">16130 17210 224 0,'7'-3'161'0,"-7"3"-56"16,0-5-38-16,0 5-21 0,7-4-11 0,-7 4-6 0,0-4-3 15,7 4-4-15,-7-4-2 0,8 4-2 0,-1 0-4 16,-7 0-4-16,0-4-3 0,7 4-3 0,-7 0-1 0,0 0-3 16,7 0 2-16,-7 0 3 0,0 0 6 0,0 0 6 0,0 0 5 15,0 0 8-15,0 0 5 0,-7 0 5 0,7 0 7 16,0 0 1-16,0 0-1 0,0 0-1 0,0 0-3 0,0 0-2 16,0 0 1-16,0 0 0 0,0 0 0 0,0-4 4 0,-7 4 3 15,7 0 4-15,0-4 6 0,0 4 3 0,0 0 5 0,0 0 3 16,0 0 4-16,0 0 5 0,0 0 6 0,0 0 4 15,0 0 11-15,0 0 12 0,0 0 14 0,0 0 8 0,0 0 7 16,0 0 3-16,0 0-4 0,0 0-4 0,0 4-14 0,0-4-21 16,0 0-17-16,0 4-18 0,0-4-16 0,0 0-14 15,0 0-7-15,7 4-6 0,-7-4 0 0,7 0 1 0,1 0 2 16,6 4 2-16,1-4 0 0,-8-4 3 0,7 4-4 0,8 0-3 16,-8-4-5-16,8 0-4 0,0 0-3 0,-8 0-4 15,8-4-2-15,0 3-4 0,-8 1 0 0,8-4 0 0,-8 4 0 16,1-4 1-16,7 4 2 0,-8-4 3 0,0 4 2 15,1 0 1-15,-8 0 0 0,8-5 2 0,-8 6 0 0,7-1-2 16,-6 4-1-16,6-5-5 0,-7 1-1 0,1 4-2 0,-1-4-3 16,-7 0-1-16,7 4-6 0,0 0-13 0,-7 0-40 15,0 0-61-15,0 0-68 0,-7 0-64 0,7 0-59 0,-7 4-64 16,7 0-87-16,-7 5-144 0,-8-2-49 0,8 2 7 0</inkml:trace>
  <inkml:trace contextRef="#ctx0" brushRef="#br0" timeOffset="206183.26">16151 17418 337 0,'0'0'386'0,"-7"0"-91"16,7 0-108-16,-7 0-62 0,7 0-27 0,0 0-11 0,0 0-5 16,0 0-2-16,7 0-2 0,-7 0-8 0,7 0-18 0,1-4-11 15,-1 4-15-15,0-4-11 0,0 4-6 0,1-5-3 0,-1 5-2 16,7-3-3-16,-6 3 1 0,6-4-2 0,-7 0-5 15,8-1-20-15,-1 1-37 0,8 1-56 0,0-6-96 16,-1 5-169-16,-6-4-89 0,6 4-52 0</inkml:trace>
  <inkml:trace contextRef="#ctx0" brushRef="#br0" timeOffset="207136.07">17099 17353 207 0,'-7'0'242'16,"7"0"-41"-16,0-4-39 0,0 4-28 0,0-4-19 0,0 0-10 0,-7 4-6 16,7-5-3-16,0 1 1 0,0 1-1 0,-7 3-3 15,7 0-4-15,0 0-5 0,0 0-12 0,0 0-9 0,0 0-10 16,0 0-3-16,-8 7 1 0,1 2 3 0,7-1 4 0,-7 4 2 15,0 0 0-15,-1 5 14 0,-6-1 24 0,7 0 22 16,-1 4 17-16,1 1 10 0,-7-1 8 0,-1 4 3 0,1 1 3 16,7 0-10-16,-8-1-22 0,1 0-27 0,-8 1-25 0,7-1-19 15,-6 4-16-15,-1-3-9 0,0 3-8 0,1 1-1 0,-8-5-6 16,7 1-6-16,-7 3-3 0,7-8-4 0,1 5 0 0,-1-4 0 16,0-5-3-16,0 0 1 0,8-4 0 15,0 0 0-15,-1 1 2 0,1-9 4 0,-1 4 1 0,8-4 4 0,-8-4 3 0,8 0 1 16,0 0 1-16,0-4 1 15,-1 0 1-15,8 0-3 0,-7-9-3 0,0 6-4 0,7-6-1 0,0-3-3 0,-7 4 0 0,7 0-4 16,0-5-2-16,0 5 1 0,7-5 1 0,-7 6-2 0,0-6-2 16,7 5-1-16,-7 0 2 0,7 4 0 0,1-5-1 15,-1 5 0-15,0 4-3 0,0-4 3 0,1 4 0 0,-1-4 1 16,0 4-1-16,0 0-2 0,8 0 2 0,-8-1 0 0,8 1 1 16,-1 1-1-16,0 3 1 0,-6-4 1 0,6 4 1 0,1 0 2 15,-1 0-2-15,1 4 8 0,-1-4-3 0,1 3-3 0,6 6-2 16,-6-5-3-16,6 4 1 0,1 0-2 0,0 0 2 0,0 0-7 15,6 0 4-15,-6 5 1 0,7-5 1 0,-7 4 3 0,0 0-2 16,6 0 3-16,-6-3-3 0,0 7 0 0,0-4 0 0,-1 0 1 16,1 1-1-16,0-1-2 0,-1 0 0 0,-6-4-1 0,-1 4 1 15,1 0-3-15,-1-3-8 0,1-1-18 0,-8 0-53 0,7 0-80 16,-6 0-80-16,6 1-84 0,1-6-102 0,-8-3-174 16,7 0-96-16,1 0-50 0,-1-3 10 0</inkml:trace>
  <inkml:trace contextRef="#ctx0" brushRef="#br0" timeOffset="207720.87">17569 17332 36 0,'-7'-3'534'0,"0"-6"-108"0,0 5-119 16,7 0-77-16,-7 0-31 0,7 4-27 0,-8-4-9 0,8 4 3 0,0 0 4 0,0 0 1 31,0 0-6-31,0 0-12 0,0 0-25 0,0 0-20 16,0 4-14-16,8-4-3 0,-8 8 0 0,7-4 6 0,0 5 7 15,0-2 5-15,0 6-1 0,1-1-12 0,-1 0-16 16,7 4-14-16,-6 0-8 0,6 1-10 0,-7 3-8 0,8 1-2 16,-8 3-5-16,8 0-3 0,-1 1-3 0,-7 0-2 0,8 3-5 15,-1-4-4-15,1 5-3 0,-1-5-4 0,1 5-4 0,-1-5 0 16,1 0-2-16,-1 1-1 0,0-1 0 0,1 1-1 0,-1-5 1 15,1 1 2-15,-1-1 0 0,-6-4-1 0,6 1 0 0,-7-1-1 16,1-4-3-16,-1 0 1 0,0-4-2 0,0 0 6 0,0 1-3 16,-7-5 0-16,0 0 10 0,8 0 9 0,-8-4 11 0,0 0 11 15,0 0 5-15,0-4-3 0,0-4 8 0,0-4 2 0,0-1-8 16,0-3-9-16,0-4-8 0,0-1-9 0,7-3-7 16,-7-4-5-16,7-5-3 0,0 0-5 0,1-4 2 0,6 1-1 15,-7-1-2-15,1-3 1 0,6-1-1 0,1 0 1 0,-1 1 0 16,-7 3 2-16,8 0-1 0,-1 5 2 0,-7 3 2 15,1 1-2-15,-8 7 3 0,7 1 1 0,0 3 2 0,-7 1 1 16,0 4 0-16,0 0-2 0,7 4-1 0,-7 0 0 0,0 4-5 16,0 0-5-16,0-1-15 0,0 1-21 0,0 4-30 0,0 0-41 15,0-3-102-15,0 3-115 0,0 0-122 0,0-5-202 16,0 1-100-16,0 4-65 0,0 0-17 0</inkml:trace>
  <inkml:trace contextRef="#ctx0" brushRef="#br0" timeOffset="213998.53">18532 17475 22 0,'7'-4'169'0,"-7"4"-28"16,7-4-32-16,-7 0-28 0,7-1-21 0,-7 5-14 0,8-3-12 16,-8-1-6-16,0 4-5 0,7-5-5 0,-7 5-3 15,0-4-3-15,7 4-2 0,-7-4-2 0,0 1 0 16,0 3 3-16,0 0 5 0,0 0 6 0,0 0 6 0,0-5 5 16,0 1 3-16,0 4 2 0,0-4 2 0,0 4-3 0,0-4-3 15,0 4-3 1,-7-4-2-16,7 4-1 0,0-4-1 0,0 4 0 0,0-5 0 0,0 5-1 0,0 0-1 0,0-3 0 15,0 3 2-15,0 0-2 0,0 0 2 0,0-4 3 0,0 4 4 16,0 0 6-16,0 0 14 0,0 0 4 0,0 0 3 0,0 0 6 31,0 0 4-31,0 0 1 0,0 0-3 0,-7 4-2 0,7-4-7 0,0 0 0 0,0 3 7 0,-8 2 13 0,1 3 14 16,0 0 16 0,0 8 18-16,-8 0 9 0,1 1 11 0,7 3 8 0,-8 1-5 0,1-1-14 0,-1 5-14 0,1-5-16 0,-1 0-19 31,8 5-13-31,-7-5-14 0,6 0-12 0,1 0-12 0,0 1-6 0,-8-5-8 0,8 0-7 0,0 5-2 0,0-9-2 0,-1 5-3 31,8-5-4-31,-7 0 1 0,7-4-1 0,-7 4-2 0,7-3-1 0,-7-6 0 0,7 6-2 0,0-5-3 0,0 0-2 31,0-1-5-31,0-3-18 0,7 5-39 0,-7-5-60 0,7-5-64 16,0 2-56-16,1-1-51 0,-1-5-48 0,0-3-48 0,0 0-43 16,-7 4-44-16,8-4-52 0,-8-4-10 0</inkml:trace>
  <inkml:trace contextRef="#ctx0" brushRef="#br0" timeOffset="214237.25">18351 17532 348 0,'7'-12'335'0,"-7"3"-94"0,0 6-66 0,0-6-32 0,0 1-15 16,7 4-2-16,-7-4 6 0,0 4 5 0,0 4 1 0,0-4-6 16,0 4-10-16,8 0-12 0,-8 0-19 0,0 0-19 15,7 0-19-15,-7 0-16 0,7 4 0 0,0 0 2 0,1 4 4 16,-1-4 8-16,0 4 8 0,7 1 6 0,-6-1 0 0,-1 4 1 15,0 0-1-15,8 0-1 0,-8 4-2 0,0-3-6 0,0 3-7 16,1 0-5-16,-1-3 0 0,7 3-5 0,-7 0-12 0,1 0-12 16,-1-4-7-16,0 5-4 0,8-5-5 0,-8 5-4 0,7-6-12 15,-6 2-42-15,6-1-54 0,1-4-55 0,-1 0-60 0,0-3-69 16,1-2-100-16,7 1-168 0,-8 1-77 0,1-5-7 0</inkml:trace>
  <inkml:trace contextRef="#ctx0" brushRef="#br0" timeOffset="214600.87">18763 17455 307 0,'0'-9'476'0,"0"5"-123"0,0 4-96 0,0 0-59 15,0 0-26-15,0 9-20 0,0-5-11 0,7 8-38 16,-7 0-29-16,8 0-13 0,-1 1 6 0,0 3 10 0,-7 4 6 15,15-3 14-15,-8 3 19 0,0 4 0 0,8 1 8 0,-8-1 14 16,7 0-6-16,1 1-7 0,-1-1-7 0,1 1-14 0,-1-1-19 16,1 0-13-16,-1 1-20 0,1-1-23 0,-1 1-10 0,-7-5-7 15,8 1 7-15,-1-5 0 0,-7 0-2 0,8-4 3 0,-8 4 1 16,0-7 5-16,1-1 4 0,-1 0 5 0,0-4-1 0,-7 0 9 16,0 0 8-16,7-4 4 0,-7 0 0 0,0-4-3 0,0-8-3 15,0 0-5-15,0-1-7 0,0-7-5 0,0 0-7 0,0-9-6 16,0 5-3-16,0-5 0 0,0-3-3 0,0-5-2 0,0 0-4 15,8 1-7-15,-8-1 0 0,0-3-3 0,0-1-1 16,0 0-2-16,7-4-7 0,-7 1-14 0,0 3-12 0,7 0-44 16,-7 0-82-16,0 5-93 0,0 3-88 0,7 0-103 15,-7 5-161-15,0 4-97 0,-7 3-64 0,7 1-7 0</inkml:trace>
  <inkml:trace contextRef="#ctx0" brushRef="#br0" timeOffset="-214356.7">18582 16409 111 0,'0'-9'328'0,"0"9"-111"0,0-4-54 16,0 0-26-16,8 4-15 0,-8-4-10 0,7 4-7 0,-7 0-7 15,7 0-7-15,0-4-10 0,1 4-36 0,-1 0-23 0,0 0-9 16,0 0-6-16,-7 0-1 0,7 4 1 0,1-4 9 0,-1 8 18 15,0 0 20-15,0 5 13 0,1-1 9 0,-1 0 5 16,-7 4 2-16,7 5-2 0,-7-1-8 0,7 4-17 0,-7-3-19 16,8 3-14-16,-8 1-9 0,7-5-4 0,-7 4-3 0,0-3-1 15,7-1 0-15,-7-3 11 0,0-1 16 0,0 0 19 16,0-4 27-16,0-3 33 0,0-2 31 0,0 2 24 16,0-5 19-16,0-1 2 0,0 2-7 0,0-5-13 0,7 0-26 15,-7-5-30-15,0-2-28 0,8-2-25 0,-8-3-19 0,7 0-13 16,-7-4-12-16,7 3-4 0,0-7-4 0,8 0-2 0,-8-5-2 15,7 5-2-15,1-4-1 0,-8 4 2 0,8-5 0 16,-1 0-2-16,1 1 0 0,-1-1-1 0,0 5 1 0,1-4-1 16,-8 4-1-16,8-1 2 0,-8 5-1 0,7 4 2 0,-6-1-1 31,-1 1 0-31,0 4-3 0,-7 0-1 0,7 4 0 16,1 0-7-16,-1 0-17 0,0 0-43 0,0 4-68 0,-7 0-77 15,7 0-72-15,1 4-77 0,-1-4-102 0,-7 4-168 0,7 0-75 16,-7-4-15-16</inkml:trace>
  <inkml:trace contextRef="#ctx0" brushRef="#br0" timeOffset="-213913.23">19016 16461 345 0,'0'5'316'0,"0"-5"-92"0,0 0-68 15,0 3-45-15,0-3-31 0,0 0-18 0,0 4-13 0,0-4-10 16,0 0-9-16,0 0-7 0,0 5-7 0,0-1-6 15,0-4-4-15,0 4-3 0,0 4-2 0,0-4 1 0,0 4 2 16,-7 0 6-16,7 0 5 0,0 5 7 0,0-1 7 0,-7 0 12 16,7 1 13-16,-7-1 9 0,0 4 7 0,-1 0 2 15,1 4-1-15,0-3-6 0,0 3-4 0,-1 1-13 0,1-1-11 16,0 0-8-16,0 0-9 0,-1 1-8 0,1-1-5 0,7 5-3 16,-7-9 0-16,0 4-2 0,-1 0 0 0,1-3-1 0,7 3 0 15,-7-4 0-15,0 1 0 0,0-1-1 0,-1 0 0 16,1-3 0-16,7-1 0 0,-7 0 0 0,0-4-2 0,7-4 0 15,0 4-1-15,-8-4-2 0,8 1 0 0,0-1-13 16,0-1-19-16,8-3-24 0,-8 0-34 0,7 0-41 0,7-3-68 16,-6-1-118-16,-1-5-122 0,7 1-59 0</inkml:trace>
  <inkml:trace contextRef="#ctx0" brushRef="#br0" timeOffset="-213389.22">19060 16779 28 0,'-7'-9'376'0,"7"6"-82"0,0-1-82 0,7-1-58 15,-7 1-42-15,0 0-21 0,7-4-12 0,-7 4-8 16,7 0-8-16,1 0-9 0,6 0-8 0,-7 0-7 0,8 0-2 16,-8 0-5-16,7 4-5 0,-6-4-1 0,-1 4-2 0,7 4 3 15,-6-4 0-15,-1 8 1 0,0-4 1 0,-7 8 4 0,7-3 6 16,-14 7 9-16,7 0 9 0,-7 0 12 0,0 5 11 16,-8-1 12-16,1 0 13 0,-1 0 19 0,1 1 18 0,-1-1 13 15,-6 1 9-15,13-5 2 0,-6 0-3 0,7 0-6 0,-1-7-8 31,8-1-19-31,-7 0-21 0,7-4-17 0,7 0-14 0,-7 0-14 0,8-4-12 0,6 0-5 0,8 0-10 0,0-8-3 16,-1 0-6-16,8 0-7 0,7-5-7 0,1 1-5 0,-1-4-3 16,7 0-12-16,2 0-30 0,-9-1-93 0,0 1-108 15,0-4-124-15,0 3-225 0,-14 1-111 0,0 4-72 0,-8 0-47 16</inkml:trace>
  <inkml:trace contextRef="#ctx0" brushRef="#br0" timeOffset="-210996.34">18973 17324 313 0,'0'-4'335'0,"-7"0"-119"0,7 0-81 16,0 4-49-16,-7 0-30 0,-1 0-13 0,1 0-9 0,0 4 1 0,0 0-2 15,-1 0 0-15,-6 4-1 0,-1 5 1 0,8-1 2 0,-7 4 4 16,-1 0 9-16,-6 5 7 0,6 4 4 0,1-5 2 0,-1 8 0 16,1-3-3-16,-1 3-3 0,8 0-3 0,-7-3-9 0,6 3-7 15,1-3-8-15,7-1-5 0,0-4-6 0,7 1-3 16,1-1-3-16,-1-4-2 16,0 1-2-16,7-5 2 0,1 0 5 0,7-4 5 0,-1-4 3 0,1 1 3 0,0-10 3 0,7 1 3 15,0-4 2-15,0 0 8 0,-8-4 4 0,8-4 15 0,0 0 21 16,-7-5 24-16,0 5 23 0,-1-9 22 0,-6 5 15 0,-1 0 3 15,-7-1-5-15,1 1-16 0,-1-5-22 0,-14 5-23 0,7-4-26 16,-15 3-24-16,8-3-19 0,-7 4-13 0,-8 3-8 16,-7 1-4-16,0 4-3 0,0 4-3 0,-7 4-2 0,0 4-1 15,-8 4 4-15,1-1 4 0,-1 10 7 0,1 4 3 0,0-1 2 16,6 4 2-16,-6 0 0 0,7 5 2 0,7-1-2 0,0 0-4 16,0 1-3-16,15 3-3 0,-1-3-4 0,8-5 0 0,7 1-2 15,0-1-3-15,7-4-2 0,8 1 2 0,6-5-3 16,1 0 0-16,7-8-1 0,0 0-1 0,7-8 1 0,0 0 0 15,8-4 0-15,-8-5 0 0,0 1 2 0,7-4 0 0,-6-4 2 16,-1-1 2-16,0-3 1 0,-7 4 6 0,0-5 1 0,-8 1 2 16,1 4 2-16,0-1 2 0,-8 1-2 0,-6 3-1 15,-1-3-2-15,-7 8-4 0,0 0-1 0,-7-1-2 0,-8 9-2 16,1 1-4-16,-15 3 0 0,7 7 2 0,-14 2 1 0,0 3-1 16,-1 0 0-16,1 4-1 0,-7 4 1 0,7 5 0 0,-8 0 1 15,8-1-1-15,0 0-2 0,0 5-1 0,7-5 0 0,7-3 0 16,0-1-1-16,8 0 0 0,7-4-1 0,-1 1 0 0,16-5 0 15,-1 0 0-15,7-3-1 0,8-6 0 0,0-3-2 0,0 0-1 16,14-3-2-16,-7-6-1 0,7 1 1 0,0-4-2 0,0 0-1 16,-7-4 4-16,7-1 3 0,-7-3 2 0,0 4 3 0,-7-1 2 15,0 1 2-15,-1 0 4 0,-13 3 1 0,-1 1-1 0,0 4-1 16,-7 0 1-16,0 0-2 0,-7 4 0 0,-8 0-4 16,8-1 0-16,-7 5 0 0,-1 5-1 0,-7-1 1 0,8 0-1 15,-8 4 1-15,1 0-2 0,-1 0 1 0,7 4 0 0,-6-3-1 16,6 3 2-16,-7 0-1 15,15 0-4-15,-7-4-1 0,7 5-1 0,7-10-2 0,0 6-2 0,0-1-1 0,0-4-5 0,7 0 2 16,0 0-1-16,0-4-2 0,8 0 1 0,-1-4-1 16,-7 0 2-16,8-4 3 0,-1-5 1 0,1 6 3 0,-8-6 2 15,8 1 4-15,-15 0 5 0,7 4 3 0,-7-5 2 0,0 1 1 16,-7 4-1-16,-1-4-2 0,1 8 0 0,-7-4-1 0,-1 4-3 16,-7 4 1-16,-7 4-2 0,1 4-2 0,-1 0 1 0,0 4 2 15,0 4-1-15,0 1 0 0,0-1-2 0,0 4 1 0,7 1-1 16,0-1-1-16,1 4 1 0,6 1-1 0,1 3 1 0,-1 1-2 31,8-1 0-31,7 1-5 0,0-1-6 0,15-3-19 0,-8-1-35 16,15-3-49-16,-8-1-58 0,15 1-49 0,-7-5-35 0,7-4-23 15,7-4-14-15,-7 0 6 0,7-4 25 0,-7-4 47 0,0 0 47 16,0-4 42-16,0 4 25 0,-8-8 10 0,-6 4 1 0,-1 0-12 16,1-1-24-16,-8 2-46 0,-7-1-60 0,0-5-97 0,-7 5-61 15</inkml:trace>
  <inkml:trace contextRef="#ctx0" brushRef="#br0" timeOffset="-210252.22">17996 16360 244 0,'0'0'206'0,"-7"0"-60"0,7 0-44 0,0 0-31 15,0 0-18-15,0 0-11 0,0 0-8 0,7 0-5 16,-7 0-5-16,0 4-4 0,8-4-4 0,-8 0-3 16,0 0-3-16,7 4 1 0,-7-4 2 0,7 4 3 0,-7-4 10 15,0 0 8-15,0 4 12 0,7-4 13 0,-7 0 14 0,0 4 18 16,0-4 18-16,0 4 20 0,0-4 24 0,0 0 22 15,0 0 20-15,0 0 17 0,0 0 8 0,0 0 2 0,0 0-5 16,0 0-11-16,-7 4-21 0,7-4-25 0,0 4-26 0,0 4-22 16,0 1-19-16,0-1-15 0,0 4-15 0,0 0-14 0,7 4-9 15,1-4-6-15,-8 5-8 0,7-1-8 0,0 4-6 16,0-3-5-16,0 3-1 0,1-4-1 0,-8 4-2 0,7 5 0 16,0-4-1-16,0 3-1 0,1-4 1 0,-1 5 0 0,-7-5-1 15,7 4 1-15,0-3-2 0,1-1 1 0,-8-4 1 16,0 5 0-16,7-5 0 0,-7-4-1 0,-7 4 1 0,7-3 3 15,0-1 0-15,-8 0-1 0,8-3 4 0,-7-2 3 16,7 2-3-16,-7-5 2 0,7 0-1 0,-7 0-2 0,7 0-2 16,0-4 1-16,0 4-4 0,-8-4-3 0,8 0-1 0,0 0-9 15,0 0-32-15,0 0-78 0,8-4-97 0,-8 0-93 16,0-4-107-16,0-1-170 0,7-2-112 0,0-2-67 0,0 5-15 16</inkml:trace>
  <inkml:trace contextRef="#ctx0" brushRef="#br0" timeOffset="-209731">18206 16710 119 0,'-7'0'337'0,"7"0"-90"0,0 0-77 0,0-4-49 0,7 4-29 0,-7 0-16 0,0 0-9 16,7 0-8-16,-7 0-9 0,8-5-9 0,-8 5-9 0,7 0-11 16,0 0-6-16,-7 0-4 0,7-4 1 0,1 4 3 31,-1 0 5-31,-7-3 2 0,14 3 6 0,-6 0 9 0,-1-5 2 16,0 5 3-16,7-4 0 0,1 4 1 0,-8-4-2 15,8 0-2-15,-1 0-5 0,8 0-6 0,-8 0-4 0,8 0-2 16,-8 0-4-16,8-5-4 0,-7 6-3 0,6-1-3 0,-6-1-1 15,-1 1-2-15,1 0 0 0,-1 1 1 0,1-2 4 16,-1 1 3-16,-7 0 2 0,8 0 2 0,-8 0 3 0,0 4 0 16,1 0 2-16,-8-4 0 0,7 4-2 0,0 0 0 0,0-5 0 15,-7 5-3-15,7 0-2 0,-7 0-1 0,8 0-3 16,-8 0-3-16,7 0-5 0,-7 0-4 0,0 0-5 0,7 5-10 16,-7-5-28-16,0 4-40 0,0-4-42 0,0 0-57 0,0 0-89 15,-7 0-159-15,7 0-83 0,-15 0-37 0</inkml:trace>
  <inkml:trace contextRef="#ctx0" brushRef="#br0" timeOffset="-209399.38">18481 16575 362 0,'0'-3'385'0,"0"3"-110"0,0-5-77 0,0 5-40 15,-7-4-24-15,7 4-15 0,0 0-14 0,0 0-5 16,0 0-11-16,0 0-13 0,0 0-12 0,0 0-14 0,0 0-10 16,7 0-11-16,-7 0-9 0,0 4-5 0,7-4-2 15,-7 0 0-15,0 5 1 0,8-5 2 0,-8 3 0 0,0-3 8 16,7 0 15-16,-7 4 19 0,0-4 15 0,0 5 16 16,7-5 18-16,0 4 21 0,-7 0 18 0,7-1 12 0,-7 6-2 15,0-1-7-15,8 0-11 0,-8 0-16 0,7 0-17 0,0 4-19 16,-7 1-21-16,0-1-18 0,7 0-18 0,1 0-12 0,-8 1-5 15,7 3-4-15,0-4-2 0,-7 4-5 0,7 0-2 16,1-3 1-16,-1-1 0 0,-7 4 1 0,7-4-1 0,0 1-1 16,1 3-5-16,-8-8-23 0,7 5-70 0,0-5-87 15,-7 4-85-15,7-4-105 0,-7-4-183 0,7 0-107 0,-7 4-70 16,0-3-26-16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14T09:59:50.62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5270 7822 259 0,'0'0'256'0,"-9"3"-68"0,9-3-55 0,0 5-34 16,-7-5-19-16,7 0-10 0,0 5-5 0,0-5-3 31,0 0-2-31,-11 0-5 0,11 0-4 0,0 0-7 0,0 0-8 16,0 0-10-16,0 5-7 0,0-5-6 0,0 0-6 0,0 0-4 15,0 0-3-15,0 0 0 0,0 5-1 0,0-5 1 16,0 5 1-16,0-5 1 0,11 5 3 0,-11 0 4 16,7 0 5-16,-7 4 5 0,19-4 3 0,-11 0 5 0,1 5 1 15,8-5 4-15,0 4 0 0,1-3-3 0,-1 2-2 0,9-2 0 16,0 4-3-16,-9-6 2 0,20 7 1 0,-13-7 1 0,10 2 1 16,3-2 3-16,-3 0-2 0,0 2 3 0,1 0-1 15,9-3-2-15,-10 2-4 0,1-5-3 0,0 0-3 0,8 0-2 16,-9 0 0-16,1-5-1 0,-9 5 2 0,0-3 1 0,1 3 4 15,-1-6 3-15,-8 6 6 0,7 0 6 0,-16 0 7 0,8-6 4 16,-9 6 3-16,1-4 4 0,0 4 1 0,-1-4-1 0,-8 4-5 16,10-6-6-16,-10 6-6 0,0-4-10 0,8 4-15 15,-8-6-42-15,0 6-52 0,0-5-55 0,0-5-59 16,0 6-67-16,0-6-112 0,0 0-137 0,-8 1-71 0,-10-1-16 16</inkml:trace>
  <inkml:trace contextRef="#ctx0" brushRef="#br0" timeOffset="690.38">5791 7947 129 0,'0'0'230'0,"0"-5"-64"15,9 5-57-15,-9-4-38 0,0 4-21 0,0 0-11 0,0 0-4 16,0 0-2-16,0 0 1 0,0 0 2 0,0 0 4 16,0 0 3-16,0 0 3 0,0 0 0 0,0 0 3 0,0 0 4 15,0 0 1-15,0 0 5 0,0 0 3 0,0 0 5 16,0 0 4-16,0 0 4 0,0 0 4 0,0 0-1 0,0 0-4 15,0 0-5-15,0 0-8 0,0 0-9 0,0 0-9 0,-9 4-10 16,9-4-11-16,0 0-8 0,0 0-4 0,0 5-4 16,-8-5-2-16,8 6-3 0,-8 4 1 0,-2-6 0 0,3 6 0 15,-3-1-1-15,0 1 4 0,3 5 2 0,-3-1 1 0,3 1 1 16,-3 0 2-16,2 0 0 0,8 4 2 0,-8-4 2 16,-2 5-1-16,2-6 0 0,-1 5 2 0,1 1 6 0,8-1 0 15,-10 1 2-15,2-1 2 0,8 1 2 0,-8 0 2 16,-2-1-2-16,10 1-2 0,-8-2 0 0,8 4 1 0,0-3 4 15,-8 4 4-15,8-3 8 0,0 5 6 0,0 1 5 0,0-3 2 16,0 2 0-16,0-1-4 0,0 0-3 0,0 6-4 16,0-7-9-16,0 2-6 0,0 0-4 0,8 4 0 15,-8-9-1-15,8 4 1 0,-8 0 1 0,10-4 0 0,-2 5 3 16,0-7 4-16,2 2 2 0,-2-5-1 0,1 4 0 0,9-4 1 16,-10 0 2-16,10 0 0 0,-11-1-4 0,10-4-2 0,-7 0-2 15,17 0-3-15,-11-2-2 0,2-1-3 0,-1-4-3 16,9 3-6-16,1-6-5 0,-1 4-22 0,8-4-56 15,1-4-71-15,0 4-77 0,0-6-88 0,8-8-135 0,0 4-149 16,0-4-91-16,0 4-34 0</inkml:trace>
  <inkml:trace contextRef="#ctx0" brushRef="#br0" timeOffset="1159.41">7450 8250 60 0,'-18'5'407'16,"18"-5"-111"-16,-8 0-107 0,8 0-73 0,-8 0-37 0,8 5-22 15,-10-5-10-15,10 0-4 0,0 5 0 0,0-5 1 16,0 0 1-16,0 0-1 0,10 5-1 0,-10-5-2 0,8 0-4 16,-8 5-3-16,0-5 0 0,8 5 1 0,2-5 4 0,-2 4 0 15,1-4 1-15,-1 0 1 0,10 6 4 0,-10-6 8 16,10 0 6-16,-1 0 7 0,8 0 0 0,-7 0 4 0,9 0 3 15,-1 0 1-15,9 0 1 0,-9-6-1 0,17 2 1 16,-9-1-2-16,1 0 4 0,0 0 3 0,0 0 0 0,9 0 0 16,-10-5-6-16,1 6-8 0,-1-2-8 0,-7-3-11 0,7 5-11 15,-16-2-11-15,8 1-8 0,-9 0-7 0,1 0-2 16,-1 5-2-16,0-5-6 0,-8 2-10 0,-1 3-38 0,2 0-46 16,-2-7-53-16,-8 7-51 0,8-3-53 0,1-3-62 15,-9-4-83-15,0 6-132 0,-9-2-54 0,1 2-4 0</inkml:trace>
  <inkml:trace contextRef="#ctx0" brushRef="#br0" timeOffset="1441.8">7659 8411 175 0,'0'5'317'16,"0"1"-103"-16,0 4-81 0,0-6-48 0,9 1-24 0,-9-1-10 15,8 2-4-15,1-2-2 0,-1-4 4 0,9 5 1 16,1 2 1-16,0-4 1 0,-2-3-2 0,11 5 3 0,-1-10 0 15,-1 5 5-15,2-3 1 0,8-4 4 0,0 2 7 0,-1 1 11 16,1-2 9-16,-10-3 6 0,19 5 8 0,-9-2 3 16,0-4 5-16,8 5 1 0,-16-4 1 0,17 3-3 0,-19-3-5 15,8 5-4-15,-5-6-6 0,-2 4-8 0,0 2-7 16,-1-2-5-16,-7 3-13 0,-10-4-12 0,2 7-11 0,7-3-9 16,-17 3-6-16,8 0-8 0,1-5-4 0,-9 5-2 0,0 0-3 15,0 0-2-15,0 0-7 0,0 0-23 0,0 0-39 16,0 0-51-16,0 0-54 0,9 0-55 0,-9 0-57 15,7-7-68-15,-7 4-110 0,11-2-108 0,5-5-39 0,-6 4 5 16</inkml:trace>
  <inkml:trace contextRef="#ctx0" brushRef="#br0" timeOffset="3170.64">11306 6639 192 0,'0'0'230'0,"-10"0"-47"0,10-5-40 0,0 5-34 0,0 0-24 16,0-5-17-16,0 5-9 0,0 0-6 0,0-5 1 0,0 5-4 15,0 0-2-15,0 0 1 0,0 0-4 0,0-6-2 16,0 6-2-16,0 0-4 0,0 0-5 0,0 0 1 0,0 0-2 16,0 0-5-16,0 0-1 0,0 0-5 0,0 0-3 15,0 0-1-15,0 0-3 0,10 0-4 0,-10 0 0 0,0 0 0 16,0 6 3-16,0-6 4 0,0 0 12 0,9 5 14 0,-9 0 11 16,8 0 12-16,-8 0 6 0,10 0 12 0,-3 3 9 15,3-2 11-15,-10 4 4 0,8 0 3 0,0-1 2 0,1 1 0 16,9 4-2-16,-10-4-8 0,2 5-11 0,-2-5-10 0,0 6-14 15,1-3-13-15,0 2-12 0,8-2-9 0,-9 3-5 16,2 4-2-16,-3-7 0 0,2 7-4 0,9 1 4 0,-8-3 0 16,6 2 3-16,-7 5 1 0,9-6 1 0,-3 6 2 0,5-1 1 15,-4 0 0-15,2 6-5 0,-1-5-1 0,1-2-6 0,-1 2-1 16,0-1-2-16,1 1-6 0,-10-1-3 0,9 0-3 16,1 0-4-16,0 1-3 0,-9 1-1 0,8-7-2 0,-9 5 1 15,9-5-2-15,-7 3 3 0,-2 1-1 0,0-8 2 0,10 4 0 16,-9-4 1-16,-1 0 3 0,1-2 0 0,0 3 1 15,-9-6-2-15,8-1 0 0,1 1 0 0,0-6 2 16,-9 2-1-16,8-2-1 0,-8 2-1 0,9-2 2 0,-9-4 1 16,7 0 8-16,-7 5 9 0,0-5 5 0,11 0 8 0,-4-5 8 15,-7 5 3-15,9-4 1 0,2-6 1 0,-4-6-6 0,11 3-5 16,-10-7-5-16,1-4-5 0,9-1-5 0,-10-5 0 16,9-4-5-16,-8 0-2 0,8-9 0 0,-8-1-1 15,8-5-1-15,-8 4-3 0,0-7-3 0,7 3-2 0,-6-6 3 16,0 6-2-16,-3 0-1 0,1 0 1 0,2 1-2 0,-2 4-1 15,1 0-3-15,0-1 0 0,-9 6 1 0,7 1-2 16,-7-1 1-16,10 4-2 0,-10 6-1 0,0-5 3 0,9 5 1 16,-9 5 0-16,0-1-1 0,0 1 2 0,0-1-2 0,0 5 0 15,0 6 1-15,0-5-4 0,0 3 1 0,0 6-1 0,0 1 2 16,0-1-1-16,0 6 1 0,0-2-4 0,0 2-4 16,9 4-10-16,-9-6-26 0,0 6-63 0,0 0-87 15,0 0-81-15,0 6-74 0,0-2-101 0,9 2-192 0,-9 8-86 16,0 1-32-16,0-1 26 15</inkml:trace>
  <inkml:trace contextRef="#ctx0" brushRef="#br0" timeOffset="4411.76">9829 8040 336 0,'0'0'272'0,"-8"0"-89"0,8 0-70 15,0 0-39-15,0 0-20 0,-8 0-9 0,8 0-6 16,0 0-1-16,0 0-2 0,0 0-3 0,8 0-2 16,-8 0-4-16,0 0-7 0,0 0-5 0,8 0-4 0,-8 0-4 0,9 0-1 15,0 0 1-15,0 0 2 0,-2 0 0 0,3 0 0 16,-2-5 1-16,11 5-1 0,-11 0 1 0,9 0 1 0,1 0-1 0,-1-3 3 16,9 3 4-16,0 0 3 0,0 0 0 0,0 0 0 0,9 0 1 15,-2-7 1-15,4 7 4 0,6-3 1 0,0-3 1 16,0 6 0-16,0-5 5 0,9 0 4 0,1 0 4 0,-1 0 2 15,0-5 2-15,0 7 2 0,9-3 1 0,-9-4 1 0,1 6 0 16,-3-2-3-16,12 2-6 0,-9-7-3 0,-1 7-6 0,10-2-5 16,-12 2-5-16,11-2-5 0,-1 2-3 0,11 0-5 15,-10-2 0-15,8 2 0 0,-1-1 0 0,12 0-2 0,-11-5-1 16,0 5 0-16,10 0 1 0,-10-4 1 0,9-1 0 16,0 5 0-16,0-5 2 0,-8 5 4 0,8-5 1 0,0 1 3 15,0-1 3-15,-9 5 2 0,10-5 4 0,-1 0 2 0,-7 0 0 16,7 0 0-16,-10 6-2 0,10-6-2 0,1 1-2 15,-10 3-2-15,9-4-2 0,0 6-4 0,1-6-8 16,-10 6 1-16,8-6 2 0,2 0-1 0,0 0-1 0,-2 5 1 16,2-4 0-16,7 4 2 0,1-5 6 0,-9 5-2 0,10-5-3 15,-2 0-1-15,-8 0-2 0,9 6 0 0,0-6-1 16,-1 0-2-16,1 1-2 0,0-1 0 0,0 0-1 0,1 4 1 16,6-2 1-16,3-3-1 0,-3 1 0 0,1 6 1 0,2-6-1 15,7 1-1-15,1-1 1 0,-2 0 1 0,-8 5 0 16,10-6-1-16,-8 2 1 0,5-6-1 0,-6 11 1 0,0-6-2 15,-10 0 1-15,12 0-2 0,-4 1-1 0,-8-1 1 16,11 1-1-16,-12 3 0 0,12-4 1 0,-11 0 0 0,9 0-1 16,-7 1 2-16,7-1-1 0,-1 6 0 0,3-6 2 0,-2 1 0 15,10-1 1-15,-2-2 2 0,3-2 0 0,6 4 0 16,-7 1 2-16,16-6 0 0,-10 6 0 0,12-1-1 0,-1 0-2 16,-1 0 0-16,-7 0-1 0,7-3 0 0,1 2-1 15,-1-4 0-15,1 5 0 0,-10-5 1 0,10 1 0 0,0-5 1 16,-9 3 0-16,8-2 1 0,1-2 1 0,-10 6-2 0,10-6 2 15,-10 2 0-15,11-4 4 0,-10 3 0 0,-1 5 2 16,-7-2 0-16,-1-3 3 0,1 5 6 0,-10-2 0 16,0 3 2-16,-8 3-2 0,0-6-1 0,-9 6 0 0,-9-3 4 15,-8 3 3-15,-8 5 4 0,-10-5 9 0,-9 7 11 0,1-4 11 16,-17 2 12-16,-2 1 11 0,3 4 2 0,-11-5-2 0,-8 0-8 16,0 5-18-16,0-5-33 0,-8 0-61 0,-11 5-84 15,-6 0-87-15,-1-5-79 0,-18 5-89 0,1 5-135 16,-18-5-120-16,-9 5-70 0,2 0-5 0</inkml:trace>
  <inkml:trace contextRef="#ctx0" brushRef="#br0" timeOffset="6055.81">9734 9173 391 0,'0'-4'392'0,"-8"-2"-134"0,8 2-102 16,0-1-54-16,0 0-29 0,0 0-14 0,-10 0-2 0,10 1 1 15,0 4 1-15,0-5-2 0,0 5-2 0,0 0-7 16,0 0-10-16,0 0-11 0,10 0-10 0,-10 0-8 0,0 0-3 15,8 0-2-15,-8 5 1 0,8-1 2 0,2 6 0 0,-2 0 5 16,1 4 1-16,-1 0 2 0,10 1 4 16,-10 5 1-16,2 0 2 0,6 4 1 0,-7 1 0 0,0-1-3 0,7 1 0 0,-6 4-3 15,-2 1 2-15,1-1-4 0,9-6-4 0,-10 7-4 16,10-5-3-16,-9-6 0 0,-1 6-1 0,1-5 1 16,0-1-2-16,0-4 3 0,-1-1 8 0,1 0 8 0,-9-4 17 15,8-4 29-15,-8 3 37 0,0-5 41 0,9-4 40 0,-9 6 25 16,0-6 11-16,0-6 2 0,0 2-11 0,0-5-24 0,8-7-34 15,-8-4-41-15,0 2-36 0,0-6-27 0,0-1-13 0,0-10-9 16,0 6-1-16,-8-4-4 0,8-3-3 0,-9-3 0 0,9 1-5 16,-8-1-2-16,8-6-1 0,-9 2-2 0,1-6-4 0,8 0-2 15,-9-5 1-15,0 6 0 0,9-6 1 0,-9 0 0 0,9 5-4 16,-8 6 2-16,8-2 2 0,-9 7-1 0,9 3-2 16,0-4 1-16,0 4-2 0,9 6-1 0,-9-1-2 0,8 7 0 15,1-3 0-15,0 3 1 0,0 5-4 0,-1 2 1 0,1-3-1 16,8 3-3-16,-9 2 4 0,10-1-1 0,0 5 0 15,-2-4-1-15,11 5 5 0,-10-6-1 0,9 5 1 0,-8-1 2 16,8 1-2-16,0 1-1 0,-9 0 1 0,9-1 1 16,-8 5-3-16,-1-5 0 0,0 5 0 0,0 0 2 0,0 0 0 15,-8 0 1-15,9 1-1 0,-8 4 1 0,-3-6 1 0,1 3-2 16,-8 3-2-16,10 0-3 0,-10 0 0 0,0-6-4 16,8 6-5-16,-8 0-3 0,0 0-8 0,0 0-11 0,0 0-19 15,0 0-36-15,0 0-54 0,0 6-59 0,0-6-53 0,9 0-45 16,0 0-41-16,-9 0-50 0,9 0-77 0,-9 0-124 15,8 0-29-15,1 3 14 0</inkml:trace>
  <inkml:trace contextRef="#ctx0" brushRef="#br0" timeOffset="6650.53">10273 8773 243 0,'0'-10'348'0,"0"6"-99"0,8-6-83 0,-8 5-49 16,0 0-26-16,0-5-12 0,0 6-7 0,0-3-3 0,9 4-5 15,-9-2-7-15,8 0-7 0,1 0-10 0,-9 0-8 16,9 0-12-16,-1 0-6 0,2 0-4 0,-3 2-3 0,10-4 0 16,-7 3 0-16,7 4 0 0,-9-5 0 0,2-1 2 15,-2 6 3-15,10 0 1 0,-9 0 1 0,-1 0 2 0,1 6 2 16,0-1 2-16,7-1 1 0,-6 6 1 0,-2 5 0 0,1 0 1 16,-1 0 2-16,1 9-3 0,-9-6-3 0,9 8-2 15,-9-7-2-15,8 10 1 0,-8-5 1 0,0 1 0 16,-8 0 3-16,8-1 4 0,-9 0 5 0,0 0 9 0,1 1 7 15,-1 1 7-15,-9-8 3 0,2 7 6 0,-2-6 6 0,1 1 12 16,-1-1 11-16,0-4 9 0,3 0 6 0,-5-5 6 0,-4-2 7 16,14 4 4-16,-7-9 0 0,8 3-9 0,-8-2-8 15,9-4-10-15,-2 0-10 0,10 0-11 0,-8-4-12 0,0-2-10 16,8 3-12-16,0-2-7 0,0-5-6 0,0-1-9 16,0 1-7-16,0-4-4 0,8 4-3 0,-8-4-2 0,8-1 0 15,2 0-3-15,-2 6-3 0,1 0 1 0,8-2-1 16,-8 1 1-16,-1 0-1 0,2 5 0 0,6 5 0 0,-8-3 3 15,2 3 0-15,0 0-1 0,5 0-1 0,-5 3 1 0,-2 2 2 16,1 0 0-16,0 5-1 0,8 0-2 0,-8 0 1 0,0-1 1 16,-1 6 1-16,10-5 0 0,-10 5 0 0,1-1 0 15,-1 1 0-15,10-1 2 0,-10 0-3 0,1 1-1 16,8 1-11-16,-8-2-21 0,0 2-34 0,8-3-54 0,-10 3-56 16,11-2-54-16,-8-5-47 0,8 6-53 0,-10-5-82 0,10-5-150 15,8-5-61-15,-9 0-11 0</inkml:trace>
  <inkml:trace contextRef="#ctx0" brushRef="#br0" timeOffset="7484.91">11427 8685 48 0,'0'-8'397'0,"0"-3"-88"0,-8-4-92 0,8 5-55 16,-8 1-30-16,8 3-16 0,-10-4-5 0,10 0 5 0,-8 2 10 15,8 3 8-15,0-1 7 0,-9-4 4 0,9 6-4 16,0 4-5-16,0-6-10 0,0 6-16 0,0-4-18 16,0 4-21-16,0 0-21 0,9 0-17 0,-9 0-13 0,0 0-9 15,0 4-6-15,8 2-2 0,-8-2 0 0,10 6 5 0,-10 5 6 16,8 5 7-16,-8-1 11 0,0 6 8 0,8 4 9 31,-8-6 10-31,0 8 6 0,0-3 0 0,0 7-1 0,0-6-4 16,0 7-6-16,0-8-5 0,-8 6-5 0,8 0-6 0,0-5-6 15,-8 1-5-15,8-1-3 0,0 0-4 0,-10-4 0 0,10-1-3 16,0-4-2-16,-8 0 0 0,8 0-1 0,0-11 3 16,0 5 3-16,0-4 6 0,0-4 4 0,-9 4 5 0,9-7 5 15,0 2 3-15,0-5 5 0,0 0 2 0,0 0 1 16,0 0-2-16,0 0-7 0,0-5-5 0,0-4-7 0,0-1-6 16,0-4-6-16,0-2-5 0,-9-2-5 0,9-7-3 15,0 1 0-15,0-1 0 0,0-4 1 0,0-1 0 0,0-3-3 16,0-1 0-16,0-6-1 0,0 1 0 0,0-1-2 0,9-3-1 15,-9 4 0-15,0 0 0 0,9 5 1 0,-9-6 0 0,8 6-1 16,-8 4 1-16,10 1 2 0,-2 6-2 0,0 3 0 16,-8 4 0-16,0-2 0 0,9 8 0 0,-9 0 0 15,0 0 0-15,9 7 0 0,-1-4 0 0,-8 2 0 0,9 5 0 16,-1 5-1-16,9 2 0 0,-8 1 0 0,0 7 0 0,10 0-2 16,-3 4-1-16,-7 6 3 0,9-1 1 0,-3 1 0 0,5 9-2 15,-4-5 2-15,2 0 0 0,-1 6-2 0,1-1 2 16,-10 0 0-16,9-1 0 0,0 2 0 0,1-1 0 15,-1 0 0-15,-7 0 1 0,5 0-1 0,5-5 0 0,-12 6-3 16,9-6 0-16,0 1-1 0,-7-1 1 0,6-5 0 0,-7-3-1 16,0-3 0-16,0 2 1 0,-1-4 2 0,1-3 1 0,0-3 0 0,-9-4 6 15,8-2-2-15,-8 2 1 0,9-12-1 0,-9 6 1 16,9-10 0-16,-1-5-2 0,-8 1 2 0,9-10-3 0,-2 0 6 16,-7-1 5-16,11-5 5 0,-11-4 7 0,7 0 2 15,-7 1 2-15,0-8 0 0,0 3-2 0,0-1-3 0,0-4-4 16,0-2-5-16,0 0-8 0,0 2-1 0,0-6-4 0,0 5-1 15,0 5-1-15,0 0 0 0,0 0-2 0,0 5-2 16,9 1-3-16,-9-2-3 0,0 9-8 0,0 3-11 0,11-3-20 16,-11 8-50-16,7-3-81 0,2 8-83 0,0-2-74 15,8 5-76-15,1-5-110 0,-1 5-152 0,9 0-77 0,-9 6-3 16</inkml:trace>
  <inkml:trace contextRef="#ctx0" brushRef="#br0" timeOffset="8392.43">12452 8808 239 0,'0'4'296'0,"-10"-4"-65"16,3 0-57-16,-3 0-31 0,10 0-21 0,-8 0-11 0,8 0-7 15,0 0-5-15,-8 0-6 0,8 0-4 0,0 0-5 16,0 0-10-16,0 0-10 0,0 0-9 0,0 0-8 0,0 0-4 15,0 0-3-15,8 0 0 0,-8-4-4 0,8 4-1 0,-8 0-1 16,10-6-3-16,-3 2-3 0,3 4-5 0,7-5-5 16,0-1-1-16,1-4 1 0,8 6 2 0,1-6 1 0,-1 1 3 15,-1-1 1-15,-7 0 3 0,16 1 3 0,-16-1 2 16,7 0 1-16,2 0-1 0,-9 0 2 0,8 2 1 0,-18-3 0 16,10 6-2-16,-1-5 3 0,0 5 4 0,-9-5 5 0,1 6 6 15,0-2 9-15,0-4 8 0,-1 10 9 0,-8-4 12 16,9-2 4-16,-9 6-1 0,9 0-2 0,-9-4-5 0,0 4-7 15,0 0-11-15,0 0-10 0,-9 0-11 0,9 0-9 16,0 4-10-16,-9-4-8 0,1 10-4 0,-1 0-6 0,0 0-2 16,0 5-1-16,1 0-4 0,-9-1-1 0,0 11-1 0,7-5 1 15,-6-1-1-15,8 4-1 0,-10 3 2 0,9-7 0 16,-9 7-2-16,0-3 0 0,10 2 2 0,-9-1-1 16,9 1 4-16,-11-1-3 0,2 1-1 0,9-1 0 0,-10 0 1 15,10-5-2-15,-9 1 1 0,7-1 2 0,10-4 1 0,-8 0 2 16,8 0 1-16,-8-6 3 0,8-4 1 0,0 5 3 0,0-6 2 15,0-4 0-15,0 6 0 0,0-6 1 0,8 0-2 16,0-6 0-16,2 2-1 0,-2-6 1 0,9 0-2 16,-8 1-6-16,8-1-1 0,0-5-1 0,-8 5-2 0,9-4 1 15,-1-1 0-15,-9 5-3 0,2-5 9 0,7-4-3 0,-8 5-3 16,0-1-1-16,-1-5-1 0,2 6 0 0,-2-6-2 0,0 1 1 16,0-1-12-16,2-3 5 0,-2 2 5 0,-8 3 0 15,9-8 0-15,-9 7 1 0,8 3-1 0,-8-2 1 16,9 8 3-16,-9-5 1 0,0 6-1 0,0 2-1 0,0 4 1 15,0-2-1-15,0 0 1 0,0 0 1 0,0 5-4 0,0 0-2 16,0 0-1-16,0 0 1 0,0 0 0 0,0 5-1 16,0 5 1-16,0 0 0 0,0-1 0 0,0 11 2 0,8-7 0 15,-8 7 4-15,0 1-4 0,0-3 0 0,0 7-1 0,9 1 0 16,-9-8 0-16,0 7 0 0,9-1 1 0,-9 1 0 16,0-1-2-16,9 5 1 0,-9-5 1 0,0 7-1 0,8-8 1 15,-8 2-1-15,0-1-1 0,9 0-1 0,-9-3 3 16,9 3 0-16,-9-4 1 0,9-2 0 0,-9 3-1 0,8-2 2 15,-8-5 1-15,8 1 0 0,-8-5 0 0,0 0 0 0,10-1 0 16,-10 0-1-16,0-3-2 0,0-2 0 0,0 2 0 16,0-6 0-16,0 5 0 0,0-5-2 0,0 0 1 0,0 5 1 15,0-5 2-15,0 0-1 0,0-5-1 0,0 5-2 16,0 0-3-16,0-5-6 0,0-1-27 0,0 2-53 0,0-5-75 16,0-2-74-16,0 2-61 0,0-6-68 0,7 0-90 0,3-4-162 15,0-1-66-15,-3 0-8 0</inkml:trace>
  <inkml:trace contextRef="#ctx0" brushRef="#br0" timeOffset="9143.64">13676 8367 101 0,'0'0'438'0,"-8"0"-117"0,16-4-119 16,-8 4-78-16,0 0-48 0,0 0-20 0,0 0-13 16,0 0-9-16,0 4-3 0,0-4-3 0,9 6-1 0,-9 4 0 15,9 0 5-15,-9-1-2 0,9 5 3 0,-1 2 3 0,2-3 4 16,-10 9 5-16,8-4 3 0,0 5 1 0,1 3-1 15,0-3-1-15,-1 3-5 0,1 3-3 0,-1 0 1 0,2-4-6 16,-10 4-6-16,7-6-4 0,-7 8-3 0,9-7-1 16,0-4 0-16,-9-1-2 0,0 1-1 0,9-1 11 0,-9-9 16 15,0 6 24-15,0-7 29 0,0 0 30 0,0-4 33 0,-9 0 26 16,9 0 20-16,0 0 3 0,0-5-9 0,-9 5-18 16,9-5-26-16,-9 0-34 0,2-5-31 0,-3 5-28 0,2 0-23 15,-1 0-15-15,1-5-9 0,-10 5-6 0,10 0-3 16,0 0-5-16,-2 0-1 0,2 0 0 0,-10 0 0 0,9 0-1 15,-7 5-2-15,6-5 0 0,-7 10 1 0,0-6 0 0,7 2 1 16,-7 3-3-16,1 6 1 0,-2-1 1 0,1 0 1 16,7 1-1-16,-6 5 0 0,-2-1 0 0,9 1 1 0,-8 0 1 15,8 4 1-15,-9-4-2 0,11 4-4 0,7-4 3 16,-9-2-1-16,9 3 1 0,-10-7-2 0,10 6-7 0,10-6 1 16,-10 1 3-16,9-5 4 0,-2 0-1 0,11-1 2 0,0-4-4 15,-1 0 1-15,1-5 5 0,-2 0-2 0,11-5-3 16,-9 0 3-16,8-4 0 0,0-1-1 0,-1-5 1 0,1 0 1 15,-8 2 3-15,9-7 1 0,-11 4 0 0,-7-2-3 0,8-3 1 16,0 2-2-16,-7-5 1 0,-3 4 1 0,-7 1-1 16,9-6 0-16,0 7 2 0,-9-2 0 0,0-1 1 0,0 8 2 15,0-8 0-15,9 12 1 0,-9-6 1 0,0 5 1 16,0 6-1-16,0-6 0 0,0 5 0 0,0 5-2 0,0-5 0 16,-9 5-2-16,9 0-3 0,0 0-1 0,0 5 0 0,0 5-2 15,0-1 1-15,-9 1-1 0,9 5 1 0,-9 4-1 16,9-5 0-16,-7 7 1 0,7-3 1 0,0 2-1 0,0 0 1 15,0 0 1-15,0-1-4 0,0 1 1 0,0-1 2 16,0-4-1-16,0 5 1 0,0 0 0 0,7-1-2 0,-7-5 0 16,9 2 2-16,0-3-4 0,-9-3 0 0,19 6-3 0,-12-7-3 15,2-5-5-15,0 6-9 0,9-5-17 0,-10 0-26 16,9-5-42-16,1 0-57 0,-1-5-56 0,0 0-47 0,1-5-43 16,-1 1-39-16,-8-1-51 0,8-5-51 0,1-3-91 15,-10-8-26-15,1 6 2 0</inkml:trace>
  <inkml:trace contextRef="#ctx0" brushRef="#br0" timeOffset="9473.39">14033 8314 283 0,'8'-9'446'0,"-8"-6"-150"0,9 5-113 0,-1 0-66 0,1-5-35 15,0 5-22-15,9 0-11 0,-9 1-4 0,9 5-4 0,-2-2-3 16,-8 1-4-16,10 5-4 0,-10 0-12 0,10 5-4 16,-9 1-4-16,-1 4 0 0,1-1-6 0,-9 5 4 0,0 6 2 15,0-1 0-15,-9 1 3 0,9-2-1 0,-8 7-1 16,-1-5-1-16,0-1 11 0,0 7-1 0,1-12 3 0,-1 5 7 16,9-4 9-16,-9 0 12 0,9-6 12 0,0 2 10 0,0-1 6 15,0-1 6-15,0-4 9 16,9 5 7-16,-9-5 0 0,17-5-4 0,-8 5-5 0,9-10-7 0,8 5-11 0,0-5-11 15,-1-5-14-15,12 5-14 0,-4-4-11 0,2-6-11 0,8 5-11 16,-9 0-24-16,2-3-47 0,-1-3-51 0,8 1-50 16,-9 1-65-16,1-2-111 0,-9-3-167 0,0 5-88 0,1-5-32 15</inkml:trace>
  <inkml:trace contextRef="#ctx0" brushRef="#br0" timeOffset="10792.31">15038 9941 368 0,'-7'-6'423'0,"-1"3"-125"16,8-3-99-16,-10 2-53 0,10 4-28 0,0-6-9 15,-8 1 1-15,8 5 4 0,0 0 5 0,0 0-3 0,0 0-11 16,0 0-14-16,0 0-18 0,0 0-17 0,0 5-16 0,8-5-17 16,-8 6-9-16,10 4-4 0,-2-1 0 0,-1 0 3 15,4 6 4-15,-2 4 6 16,-1 1 3-16,9 0 3 0,-8 4 4 0,-1 5 10 0,2 0 17 0,6 6 17 0,-7-1 9 0,8 5 10 15,-8 1 9-15,0 3 7 0,8-4 1 0,1 5-3 0,-1 0-18 16,1-4-20-16,-2 4-15 0,2-1-14 0,0-4-13 16,-1 5-9-1,1-5-8-15,-1-4-6 0,9-1-2 0,-9 1-3 0,0-2 0 0,1 1 1 0,-2-5 1 0,4-5-1 0,-5 1-1 16,3-5 0-16,-9-6-2 0,0 1 2 0,0-5-2 16,-1-1 2-16,-8 1 2 0,9-5 13 0,-9 0 11 0,9-5 10 15,-9 0 6-15,0 0 4 0,0-5 6 0,0 0 2 16,0-8 0-16,0-3-10 0,-9 1-9 0,0-3-9 0,9-8-3 15,-8-3-1-15,-1 0-4 0,0-5-1 0,0-6 0 0,1-2-3 16,-2-9-1-16,2-2 1 0,-9-4-3 0,7-12-3 16,-6-5-2-16,7-5-3 0,-8-3-4 0,8-6-1 0,-8-4-1 15,8-7-3-15,-8 1 2 0,8-4 1 0,1 4 0 0,-2 1 1 16,2-6 0-16,8 9 2 0,-9-3 1 0,9 4-1 16,-8 1-1-16,8-2 0 0,-9 3-1 0,9 2 0 0,0 2 0 15,0-2-1-15,9 6-3 0,-9 1 2 0,8 3-2 16,1 0 0-16,-1 7-2 0,2 3 5 0,-10 7 0 0,8-2 2 15,-8 9 0-15,9 1-1 0,0 11 3 0,-9-1-1 0,8 10 0 16,-8 0-1-16,9 9 1 0,-9 5-2 0,0 2 0 16,0 3 0-16,8-1-1 0,-8 12 0 0,0-6 0 0,0 6-1 15,0 4-3-15,0-5 0 0,0 5-2 0,9 0 1 16,-9 0 0-16,0 0-1 0,0 5 3 0,0-5-1 0,0 4 1 16,0 0 1-16,9 2 1 0,-9-6 0 0,0 4 0 0,0 2 2 15,0-2-4-15,0-4 1 0,8 6 0 0,-8-2 1 16,9 1 2-16,-9 1 0 0,9 2-1 0,-1-2 0 0,0-2-1 15,2 2-1-15,0-2 0 0,5 1 1 0,3 0 0 16,0 0-2-16,8-5 3 0,0 5-4 0,0-5 3 0,8-5 0 16,1 0 0-16,1 5-1 0,7-5 0 0,0-4-1 0,9 3 3 15,0-4 1-15,1 2 1 0,7-3 0 0,10 1 2 32,7-4 1-32,3 0 0 0,14-1 0 0,21 0-3 0,-4-4-1 0,29-1 0 0,-2 0-3 0,18-4-3 0,0 0 3 15,10 0 2-15,-2-7 1 0,19 8 0 0,-2-6 0 0,10-1 0 16,1 0 2-16,8 1-1 0,0-4-4 0,-9 3 2 0,1-4 0 15,6-5 2-15,-16 4 2 0,10 2-1 0,-10-3 2 16,-8 3 1-16,-9 2 0 0,-9 3-6 0,-16 4 1 0,-19-1-5 16,-10 2 1-16,-14 2-1 0,-19 3 0 0,-8 2 3 15,-18 2 0-15,0 3 2 0,-25 1-1 0,7 0-1 0,-17 0-4 16,1 6-4-16,-10-5-4 0,1 4-10 0,-9 0-15 0,-9 0-38 16,1 5-52-16,-10 0-66 0,1 0-62 0,-10 0-58 15,2 5-64-15,-10 0-93 0,-9 5-158 0,-6-2-49 0,-21 8 1 16</inkml:trace>
  <inkml:trace contextRef="#ctx0" brushRef="#br0" timeOffset="11512.16">16316 7957 344 0,'-17'-4'438'0,"8"-2"-128"0,-17 6-108 0,9-5-71 0,-8 5-36 15,-2 5-14-15,-8 1-6 0,0-2 3 0,9 6 3 0,-8 0 4 16,8-1-3-16,0 1-1 0,-1 5-7 0,10-1-8 16,8-4-9-16,2 5-10 0,-11 0-6 0,18 0-3 0,0 4-2 15,0-4 1-15,0 3 2 0,18-3 0 0,-2 5-1 16,1 6-1-16,18-8-4 0,-9 3-3 0,17 2-3 0,-8 2-7 16,9 0-5-16,-1 2-5 0,1-2-3 0,-1 5-3 0,1-1-3 15,-1-4 0-15,2 4-1 0,-12 1 0 0,-7-6 3 16,9 6 0-16,-10-7-2 0,-7 6 2 0,-9-3 1 0,-1-3 6 15,1 2 7-15,-18-5 4 0,1 5 6 0,-1-6 5 16,-17 4 7-16,0-3 6 0,0 1 4 0,-9-7 2 0,0 2 6 16,-8-3 12-16,9-3 12 0,-10 0 12 0,9-4 7 15,-7-6 4-15,5 0 3 0,3 0-2 0,8-12-7 0,0 8-15 16,0-11-16-16,8 1-15 0,10-6-12 0,0 1-10 0,8-11-9 16,0 1-6-16,8 0-2 0,0-6-4 0,2 1-3 0,7-4-1 15,8-3-5-15,-7-1 0 0,8-3 0 0,-8 7 0 16,8-11-2-16,1 5-1 0,-11-5 1 0,10 4 0 15,-18 1 1-15,10 0 1 0,0 5 4 0,-18 1 1 0,8 3 4 16,-8 6 2-16,0-1 1 0,0 7 1 0,-8 2-1 0,-1 1 0 16,-8 6-4-16,7 5-5 0,-6-1-7 0,-11 5-11 0,10 5-27 15,7 0-49-15,-7 0-71 0,1 10-75 0,7-5-63 16,0 4-55-16,0 1-81 0,18 0-150 0,-9-6-86 16,9 6-18-1,8 1 31-15</inkml:trace>
  <inkml:trace contextRef="#ctx0" brushRef="#br0" timeOffset="12123.5">16828 7996 189 0,'0'-13'467'0,"-8"1"-140"0,8-2-122 0,0 4-69 16,0 1-32-16,0-1-14 0,-9 0-5 0,9 0 4 0,0 6 3 16,0-1-2-16,0 0-5 0,0 0-6 0,0 5-14 0,0-5-16 15,0 5-17-15,9 0-19 0,-9 5-6 0,8 0-1 16,-8 0-4-16,10 4-4 0,-10 1 8 0,8 0 11 15,0 9 11-15,2-3 24 0,-3 4 11 0,3 3 9 0,-1 3 22 16,-1 2 18-16,2-4 10 0,-3 10 0 0,3-5-4 0,-2 7-12 16,0-3-10-16,1 1-8 0,0 6-17 0,0-6-15 0,-1 5-12 15,0 0-7-15,2-5-6 0,-2 5-6 0,1-6-4 16,-9 3-4-16,9-7-5 0,-1 0-4 0,-8 1-1 0,9-7-5 16,-9 2-1-16,0 0 1 0,8-12 1 0,-8 8-1 15,0-6 0-15,0-6-2 0,0 1 2 0,10 0 0 0,-10 0 1 16,0-5 4-16,0-1 11 0,0 2 9 0,0-6 13 15,0 4 11-15,0-4 6 0,0 0 5 0,0 0 5 0,0 0-3 16,0 0-4-16,0 0-10 0,-10 0-14 0,10-4-9 0,0 4-8 16,0-6-6-16,-8 2-9 0,8-7-16 0,-9 7-34 0,1-2-53 15,8-4-70-15,-9 2-72 0,0-2-62 0,9-5-62 16,-8-4-83-16,8 4-137 0,0-5-74 0,-10 6-15 16,10-6 30-16</inkml:trace>
  <inkml:trace contextRef="#ctx0" brushRef="#br0" timeOffset="12625.27">17386 8006 62 0,'0'0'390'0,"0"0"-107"0,0 0-104 0,0 0-71 16,0 5-41-16,-11-5-25 0,11 5-17 0,-7 1-9 0,-2-3-5 15,-2 7 0-15,-6 0-3 0,10-5-1 0,-11 10-1 0,0-5-1 16,1 4-3-16,0 1 1 0,-9-5 1 0,9 5 1 15,-1 0 5-15,2-6 2 0,-2 5 1 0,1-4 4 16,7-1 4-16,2-2 2 0,-1 1 3 0,0-3-1 0,2 5-4 16,7-4 1-16,-10-2-1 0,10 2-3 0,-9-3 0 0,9 3-3 15,0-2-2-15,0 1 0 0,0 0 0 0,0 5-1 0,0-5 2 16,0 5-1-16,9-6-1 0,-9 6 1 0,10 1 0 16,-3-2 1-16,2 1 2 0,8-2-2 0,-7 4-1 15,-2-2 1-15,9 3 0 0,1-3 0 0,-10 0 0 0,10-1 1 16,-1 6 0-16,0-4 2 0,1-1 2 0,-10 3-2 0,9-3 0 15,1 5-1-15,0-5 1 0,-1 0-2 0,1 5-2 16,-2-5-2-16,-5-1-3 0,5 6-1 0,-8-5-1 0,2-2-1 16,-2 2-3-16,0 0 1 0,1-4-1 0,-9 4-2 15,9-1-3-15,-9-5-8 0,8 6-15 0,1-10-23 0,-9 6-27 16,9-2-44-16,-9-4-81 0,0 0-159 0,9-4-90 0,-9-2-47 16</inkml:trace>
  <inkml:trace contextRef="#ctx0" brushRef="#br0" timeOffset="13346.73">17602 8422 238 0,'-9'-6'310'0,"9"6"-97"16,0-5-71-16,-9 5-40 0,9 0-19 0,0-5-10 0,0 5-7 15,0 0-5-15,0 0-7 0,0 0-6 0,0 0-6 0,0 0-10 16,9 0-8-16,-9 0-7 0,0 0-2 0,0 5-2 16,0-5-3-16,0 5 1 0,9 1 0 0,-9-2 1 0,0 2 2 15,8 3 5-15,-8 1 2 0,0-1 7 0,9 6 3 16,-9 0 3-16,0 3 2 0,0-2 0 0,0 9-2 0,0-7-2 15,0 8-6-15,0-3-3 0,0 2-2 0,0 0 0 0,0 4 0 16,0-6 0-16,0 8 0 0,0-7 0 0,0 1 0 16,0 3-3-16,0-8-4 0,0 5-3 0,0-6-1 15,0 1-2-15,0-5-1 0,0 4 4 0,0-9 4 0,0 5 4 16,0-7 7-16,0-1 14 0,0 2 23 0,0-9 31 0,0 4 32 16,0 1 32-16,0-5 23 0,0 0 18 0,-9 0 5 0,9-5-9 15,0 1-18-15,0-5-28 0,0-2-30 0,0 1-31 16,0-4-22-16,0 0-19 0,0-6-10 0,0 0-8 0,0 2-3 15,-8-8 0-15,8 1-5 0,0-3-4 0,0-3-2 0,0 3-4 16,-9-1-1-16,9-1 0 0,0-4 2 0,0 4-1 16,0 1 1-16,0-1 1 0,9 2-3 0,-9-1 2 0,8 4 1 15,-8 1-2-15,9 5-1 0,-1-7-3 0,2 7 1 16,-10 5-1-16,8-2-2 0,1 3 1 0,0 1-2 0,-1 4 0 16,1-2 0-16,-9 4-1 0,8 3-3 0,1-3-1 0,0 1 3 15,-1 5-2-15,-8 0-1 16,9 0 1-16,0 11-2 0,-1-8-3 0,-8 7-1 0,8 1-2 0,2 4-4 0,-10 4-2 15,0 1-3-15,0-1-3 0,0 5-1 0,-10 1-1 0,10-1-2 16,0 1-1-16,-8 4-1 0,8-4-4 0,0 4-2 0,0-6-5 16,8 3-4-16,2-7-5 0,-10 7-4 0,17-8-2 15,-17 2 0-15,18-1 1 0,-10-4 2 0,1-1 3 16,0 0 1-16,-2 2 2 0,3-1 4 0,-10-7 3 0,9 2 0 16,-9 2 4-16,0-4 3 0,0-3-1 0,-9 5 10 0,-1 0 8 15,3-4 7-15,-2 3 5 0,-8-5 5 0,7-4 6 16,-5 5 4-16,-5-5 9 0,4 5 0 0,-2-5 2 0,1 0-3 15,8 0 0-15,-8 0-1 0,9-5-4 0,-1 5-5 16,-8 0-13-16,17 0-42 0,-10-5-66 0,10 5-67 0,0-4-62 16,0-2-71-16,10-3-101 0,-2-1-166 15,1-5-81-15,8 7-15 0</inkml:trace>
  <inkml:trace contextRef="#ctx0" brushRef="#br0" timeOffset="13644.33">17940 8089 64 0,'-9'0'433'0,"1"0"-102"0,8 0-111 16,-9 0-70-16,9 0-40 0,0 0-25 0,0 0-15 0,0 0-11 15,9 0-8-15,-9 5-7 0,8-5-9 0,-8 0-7 16,9 0-4-16,8 5-2 0,-8-5-1 0,9 0 2 0,-10 0 1 15,10 0 2-15,9 0 2 0,-10 0-2 0,0 0-3 16,-1 0-2-16,11-5-2 0,-9 5-5 0,8-5-3 0,-1 0-2 16,-7 5-1-16,7-4-3 0,2-1-1 0,-1 0-1 0,-2 5-1 15,-4-5-1-15,-4 0-3 0,2 0-4 0,0 0-12 16,-1 5-12-16,-9-5-18 0,-8 5-21 0,9 0-23 0,-9-5-28 16,0 0-33-16,0 5-37 0,-9-3-43 0,9-4-50 0,-8 7-54 15,-9 0-37-15</inkml:trace>
  <inkml:trace contextRef="#ctx0" brushRef="#br0" timeOffset="13832.81">18226 8025 258 0,'-8'0'261'0,"-1"0"-52"0,9 0-55 0,0 0-43 16,0 0-26-16,0 0-16 0,0 0-9 0,0 0-8 0,0 0-5 15,0 0-5-15,0 7-4 0,0-4-3 0,0 7-7 0,0-5 0 16,9 5-1-16,-9 5 1 0,0-1-1 0,0 5 2 16,0-3 2-16,0 7 2 0,8 3-1 0,-8-3 0 15,0 7 0-15,0-1 0 0,0 0 0 0,9 5-3 0,-9-5-1 16,10 7-2-16,-2-8-3 0,-8 6-3 0,8 1-5 0,1-7-4 15,-9 8-3-15,9-3-3 0,0 2-3 0,-1-6-4 16,-1 7-17-16,4-13-20 0,-2 6-26 0,-1-4-39 0,0-2-68 16,10 2-132-16,0-5-109 0,-10-4-67 0</inkml:trace>
  <inkml:trace contextRef="#ctx0" brushRef="#br0" timeOffset="14256.43">16212 9379 80 0,'10'-6'486'0,"-3"-4"-130"0,11 7-145 0,7-8-93 15,11 2-58-15,-1-1-27 0,8 0-16 0,2-5-8 0,5 6-2 16,11-6 2-16,8 5 10 0,2-5 9 0,6 7 14 0,10-8 15 16,0 2 14-16,8-2 15 0,1 8 14 0,8-2 9 15,-1-5 9-15,2 5 8 0,9 0 4 0,-1-4 0 0,-1 4 0 16,1 0-5-16,9 0-9 0,-10 0-5 0,1 1-8 15,0 0-14-15,0-2-11 0,-8 1-17 0,-10 5-14 0,-8 0-10 16,-9 0-5-16,-9-4-11 0,-7 3-9 0,-10 2-5 16,-18 0-4-16,0-2 0 0,-8 2 0 0,1 4-9 0,-19-6-20 15,1 1-33-15,-9 1-38 0,-9 4-42 0,-8 0-40 0,-1 0-39 16,-8 0-36-16,-8 4-36 0,0 1-47 0,-18 1-72 0,-1-2-83 16,1 6-31-16</inkml:trace>
  <inkml:trace contextRef="#ctx0" brushRef="#br0" timeOffset="16759.58">17132 9706 287 0,'0'0'230'0,"0"0"-71"0,0 0-54 0,0 0-34 16,0-5-19-16,0 5-9 0,0 0-2 0,-8-5 1 16,8 5 3-16,0 0 0 0,0 0 2 0,0-5-3 0,8 5-2 15,-8 0-7-15,0 0-5 0,0 5-7 0,0-5-6 0,0 0-3 16,0 0-4 0,0 5 0-16,10 0-1 0,-10-5 1 0,8 4 1 0,1 8 2 0,-1-9 4 0,10 4 1 0,-1-7 2 15,0 3 0-15,9-3 3 0,0 0 1 0,1 0 1 0,6-3-1 16,-5 3-1-16,6-7-1 0,1 4-2 0,-1-3 1 0,10-4-1 15,-10 5 2-15,10-5 1 0,-9 2-2 0,9 2 2 16,-10-10-1-16,9 8 1 0,-8-3-4 0,0 1-3 0,-9 6-5 16,0-2-3-16,0-4-3 0,-9 7-3 0,9-2-1 0,-17 5-5 15,8-5-9-15,-8 5-16 0,-9 0-20 0,0-5-25 16,9 5-32-16,-18 0-43 0,9 0-63 0,0 0-95 0,-9 0-105 16,-8 0-47-16</inkml:trace>
  <inkml:trace contextRef="#ctx0" brushRef="#br0" timeOffset="16962.55">17515 9745 175 0,'0'0'134'16,"0"-5"-123"-16,0-3-114 0,-9 1-103 0</inkml:trace>
  <inkml:trace contextRef="#ctx0" brushRef="#br0" timeOffset="17573.29">17471 9770 252 0,'0'-5'333'0,"0"0"-90"0,0 5-79 0,0-5-55 0,0 5-31 16,0 0-18-16,0-5-7 0,0 5-8 0,0 0-8 0,9 5-4 15,-9-5-10-15,0 5-4 0,0 0-4 0,0 3-3 16,0 8-4-16,0-1 0 0,0 3 3 0,0 2 1 0,0 1 2 16,-9 3 2-16,9-5 0 0,-9 7 3 0,9-3 1 0,-8 2 4 15,-1-1 3-15,0 0 2 0,1 5 2 0,0 1 1 16,-2-6-1-16,2 1 0 0,-1 4 2 0,2-4 0 0,-4-1 0 15,4-4-1-15,-2 3-2 0,-2-7-1 0,4 4 2 16,7-7 0-16,-10-3-2 0,10 0 3 0,0-4 5 0,0-2 6 16,0 1 10-16,0-5 12 0,0 5 21 0,0-5 20 0,10-5 12 15,-3 0 6-15,4-5-1 0,-2-4-3 0,-2-1-2 16,11-9-2-16,-1 5-14 0,-7-1-15 0,6-5-11 16,2 1-7-16,-1-1-4 0,1 1-1 0,-10-6-5 0,10 5-7 15,-1 1-9-15,-9-1-3 0,9 2-6 0,-8 4-1 0,2-1-4 16,-4 0-5-16,2 5-4 0,0 2-4 0,-9 2-1 0,0 1-3 15,8 2-1-15,-8-4-4 0,0 8-2 0,0-2 0 16,9 6-1-16,-9-4-4 0,0 4-2 0,0 0 0 16,0 0-2-16,0 0 1 0,0 0 0 0,0 4-3 0,8 2 0 15,-8 4 2-15,0-1 2 0,10 1 2 0,-10 6 0 0,8 3-1 16,1 0 1-16,0 5 1 0,-9 1-1 0,8-2 1 16,1 2 1-16,-9 5-2 0,8-6 1 0,-8 6 1 0,9-1-1 15,0 1 1-15,-1-6 0 0,1 6-11 0,0-7-26 16,-1 3-44-16,0-3-58 0,2 2-65 0,7-6-66 0,1 1-63 15,-1-10-103-15,-1-6-167 0,12 7-68 0,-12-11-19 0</inkml:trace>
  <inkml:trace contextRef="#ctx0" brushRef="#br0" timeOffset="19173">18435 9701 189 0,'-9'0'251'15,"9"0"-50"-15,0-5-50 0,0 5-43 0,0 0-29 0,0 0-20 16,0 0-10-16,0 0-2 0,0 0 0 0,0-5 5 0,0 5 5 16,0 0 4-16,0 0 1 0,0-4 1 0,0 4 1 15,0-4 1-15,0 4-4 0,0-6-2 0,0 6-6 0,0-6-2 16,0 6-2-16,0-4-2 0,0-2-1 0,9 6-1 16,-9 0-3-16,0-4 0 0,9 4-2 0,-9-4-4 15,8-1-4-15,1 5-4 0,0-6-4 0,0 2-7 0,-1-2-4 16,0 2-4-16,2 4-2 0,7 0-2 0,-7 0-1 0,6 0-2 15,-7 4-1-15,8 2 0 0,-9 4 1 0,10 3 1 0,0 3 0 16,-1-2 4-16,1 5 2 0,-10 6 2 0,10 0 2 16,-11-1 4-16,3 10 3 0,7-4 0 0,-17 3 2 0,10-3-2 15,-3 4 0-15,-7 1 7 0,0-1 7 0,0-6 12 0,0 3 18 16,0-2 16-16,0-5 18 0,0-5 18 0,0 1 17 16,0 0 11-16,0-5 7 0,0-6-2 0,-7 0-10 0,7-3-20 15,0 4-7-15,0-10-13 0,0 5-11 0,0-5-12 0,0-5-10 16,0 5-12-16,7-6-8 0,-7 2 3 0,0-6-10 15,0 0-8-15,0-4-6 0,11-6-7 0,-4 1-6 0,-7 0-4 16,8-7-3-16,-8 1-3 0,18 1-1 0,-9-5 2 16,8 5-1-16,-8-5-2 0,8 4 0 0,0-3 0 0,-8 2 2 15,9 1-2-15,-10 2 0 0,0 3 0 0,10 1-1 0,-10-1 0 16,1 11 1-16,-9-6-1 0,9 10-1 0,0-5 0 16,-1 5-1-16,-8 0 1 0,10 5-1 0,-2 0 2 0,-8 5 1 15,7 0 0-15,3 5-2 0,-10 0 1 0,10 4 1 16,-10 6-1-16,8-6 0 0,-8 6-1 0,0 5-2 0,0-7 0 15,0 7-2-15,0 1 1 0,-8-3-1 0,8-3 0 0,0 4 0 16,-10-5 1-16,10 2-2 0,-10-3 3 0,10-2 1 16,0-8 3-16,-7 4-3 0,7-3 3 0,0-5 0 0,0 6 1 15,0-5 2-15,0 0 1 0,0-5-2 0,0 0-2 16,0-10 2-16,0 5-2 0,7-4 2 0,-7-6-1 0,10 1 0 16,0-5 0-16,7-3-1 0,-10-1 3 0,11-2 8 0,0 1-5 15,-1-1-6-15,1-4-1 0,-2 0 0 0,11 0-2 16,-10-1 0-16,-1 6 0 0,11-5-9 0,-9 4 7 0,-1 7 0 15,1 2 3-15,-1 1-2 0,-8 1 2 0,8 4 0 16,1 4-1-16,-10-2 1 0,0 8 1 0,2 0-1 0,7 4 0 16,-9 6 2-16,2 0 10 0,-3 4-3 0,2 5-4 0,0 6-1 15,0 0-2-15,1-1 1 0,-3 6-1 0,11-6-3 16,-10 5-8-16,2 0 3 0,-2 7 5 0,1-8 1 0,-1 2-1 16,10-2 1-16,-10-4 2 0,1 7 0 0,8-8-2 15,-8 2-6-15,8-5-19 0,-8-1-43 0,8-4-82 0,0 0-93 16,-7-11-105-16,16 2-152 0,-9-6-149 0,10-10-100 0,-11 0-40 15,10-5 13-15</inkml:trace>
  <inkml:trace contextRef="#ctx0" brushRef="#br0" timeOffset="33023.68">12157 8055 107 0,'-9'-5'194'0,"9"5"-54"0,-9 0-40 16,1 0-28-16,8 0-19 0,-9 0-6 0,0 0-3 0,9-5 2 15,0 5-1-15,-8 0 2 0,8-5-4 0,0 5-6 16,0-5-4-16,0 5-3 0,-9-3-5 0,9 3-6 0,0-7-2 15,0 7-3-15,0-3-2 0,0 3-1 0,0-6-2 0,0 6-2 16,-9-5-3-16,9 0 2 0,0 5-4 0,0-5 1 16,-8 5-1-16,8-5 1 0,-9 5 1 0,9-5 1 0,-8 5 0 0,-2-5-1 15,2 5 3-15,-1-3-1 0,-8-3-1 0,8 6 2 16,-9-6 0-16,9 6 1 0,2 0 0 0,-11 0 1 16,9-4 3-16,-8 4-2 0,8 0 2 0,-8 0 0 0,8-4 2 15,1 4-1-15,-1-6 2 0,0 6-3 0,0 0-1 0,1-4-1 16,0 4 1-16,-2-6 0 0,-7 6-2 0,9-5 0 0,-9 1-1 15,8-2 2-15,-9 2 0 0,10 4 1 0,-10-6-2 16,1 2-2-16,-1 0 0 0,-8 4 0 0,9-6 2 0,-1 6 0 16,2-4-2-16,-2 4-1 0,0-5 1 0,1 5-1 0,-1 0 1 15,1-5-3-15,1 5-1 0,-3 0-2 0,10 0 1 16,-7-5 0-16,6 5 0 0,-7 0-1 0,9 0-1 0,-10 0 2 16,10 0-1-16,-10 0 1 0,1 0-1 0,-1 0-1 15,2 0 2-15,-1 0 0 0,-10 0 0 0,10 0-2 0,-1-5 2 16,0 5-1-16,1 0 1 0,-1-5 1 0,2 5 0 0,-2 0-1 15,10 0 1-15,-10-5 1 0,1 5 0 0,8-4-1 16,-8 4 2-16,7-5-2 0,-6 5 2 0,7 0-2 0,0 0 0 16,-8-5-1-16,10 5-1 0,-13 0 0 0,12 0-1 0,0 0 0 15,-10 0 0-15,0 0 0 0,10 0 0 0,-9 0 3 16,8 0-1-16,-8 0-2 0,8-5 0 0,0 5 2 0,1 0-2 16,-10 0 0-16,10-5 0 0,-1 5-4 0,1 0 1 15,8 0 2-15,-10-5 1 0,3 5 0 0,-2 0 1 0,-2 0 0 16,11-5-1-16,-7 5 1 0,-2 0 0 0,0 0-1 0,1 0-1 15,-1 0 1-15,-9 0-2 0,10 0 2 0,-1 0 1 16,0 0 0-16,1 5 0 0,-1-5 0 0,-8 5 0 0,8-5-1 16,1 5 1-16,-1-5-1 0,-8 5 1 0,9 0-1 0,-12-5 1 15,2 5 0-15,3-1-1 0,-12 1 0 0,10 0 1 16,0 5 1-16,-1-5-2 0,-7 4 0 0,7-3-2 0,1 2 1 16,0-2 1-16,-1-2 1 0,1 6-1 0,-1-5 0 15,11 1 1-15,-13 4 0 0,12-6-1 0,-1 0 0 0,-8-4 0 16,17 6 0-16,-8 0-1 0,-1-3-1 0,0 2 0 0,1 0 1 15,-1-5 0-15,1 5 1 0,-2 0 1 0,2 0 0 16,-10 0 0-16,10 1-1 0,-1 4 0 0,-8-7 0 16,8 7 0-16,-9-5-1 0,2 5 1 0,6-5-1 0,-8 5 1 15,11-5 2-15,-11 4-2 0,10-4 0 0,-10 0-1 0,9 4 3 16,1-3-2-16,-10-2 1 0,10 2 0 0,0 2-1 0,-10-2 0 16,9 0 0-16,-8-3 0 0,0 7-2 0,8-4 1 15,-8 4 0-15,-1-6 0 0,1 5 0 0,-1 1 1 0,1 0 0 16,0 0 0-16,-1 0 0 0,1-4-1 0,-1 3 1 15,10 0-1-15,-10-4-1 0,1 5 0 0,9-5 2 0,-10 0 0 16,0 0 1-16,11 5 0 0,-10-6 0 0,7 1 0 16,-7 4 0-16,-1-3-1 0,1 4-1 0,8-5 1 0,-8 5 0 15,-1-5-1-15,1 5-1 0,8-1 2 0,-8 1-2 0,-1 0 2 16,1-6 0-16,9 5 0 0,-9 1 0 0,-3 6 0 16,13-6 0-16,-11-6 0 0,1 5 0 0,9 1 0 0,-10 2 0 15,9-4 0-15,-8-3-1 0,9 5 0 0,-10 0 1 16,9-5 0-16,1 5 0 0,-10-1 1 0,10 1-1 0,0-5 0 15,-10 5 1-15,9-5-1 0,1 4 0 0,-2 1 0 0,2-6 1 16,1 2-1-16,7-2 0 0,-11 7-1 0,4-7 1 16,7 0-1-16,-10 6-1 0,1 0 1 0,1 0 0 0,8 0-1 15,-9-1 2-15,1 2 0 0,-2 3 0 0,2-4 1 16,8 0 0-16,-8 5-1 0,-1-5 0 0,9-1 2 0,-9 6-1 16,9-5-1-16,-9-2 0 0,1 2 0 0,8 0 0 0,-9 1 0 15,9-1 0-15,-9-2 0 0,9 2 0 0,-8 2 0 16,8-4 0-16,-9 2 0 0,9 5 0 0,-9-6 0 15,9 1 1-15,-8 5-1 0,8-5 0 0,-9 4 0 0,9 1 0 16,-8 0 0-16,-2-1 0 0,10 6 0 0,-7-5 0 0,7-1 0 16,-9 2 0-16,9-3 0 0,-9 2 0 0,0 0 0 0,9-1 0 15,0 1 0-15,-10 5 0 0,10-6 0 0,0 1-1 16,0-1 0-16,0 0 0 0,0 7 0 0,-7-7 1 16,7 2-1-16,0-3 0 0,0 2 1 0,0 0 0 0,0 4 0 15,0-4 0-15,0 0 0 0,0 0 0 0,0 0 0 0,0-2 0 16,0 3 1-16,7-3-1 0,-7 3 0 0,0 4 0 15,10-7 2-15,-10 7-1 0,9 0 1 0,-9 4-1 0,9-4 1 16,0 5 1-16,-9-6-1 0,7 6 1 0,3-1 1 16,-10-4-2-16,8-1 0 0,1 1 1 0,-1-1-3 0,10 0 3 15,-10 1-1-15,1 0 0 0,0-5-2 0,8 4 0 0,-8 0 0 16,0-5 0-16,7 7 0 0,-6-3 0 0,7 4-1 16,-9-4 0-16,11 3 1 0,-12-3 0 0,11 2 0 0,-10 0 0 15,10 4 0-15,-1-6 0 0,1 7 0 0,0-5 0 16,-2 5 1-16,2-6-1 0,-1 1 0 0,0 4 1 0,10-4-1 15,-10-1 2-15,9 5 0 0,-8-3 1 0,8-3-3 0,-9 2 3 16,9-1-1-16,0-4 0 0,0 5-2 0,-9 0 0 16,9-6 0-16,1 6-1 0,0 0 0 0,-3-7-1 0,2 8 0 15,1-6 1-15,-1 4 2 0,0-5 0 0,0 1-1 0,8 5 1 16,-7-6 0-16,-1 1 0 0,0 1 1 0,0-3-1 16,0-3 0-16,0 0-1 0,0 5 1 0,0-6-1 15,-9 1 1-15,8-5 0 0,3 5 1 0,-2-5-1 0,-9 4 0 16,9-5-1-16,0 2 1 0,0-2 0 0,0 2 0 0,-9-2-1 15,17 7-1-15,-14-7-1 0,5 2 2 0,10-2 1 0,-9 6 1 16,0-4-2-16,8 2 2 0,-8-3-1 0,0 0 1 16,0 5 1-16,-1-5-2 0,3 1 1 0,-2-3-2 15,8 4 2-15,-8-4-3 0,1 2-1 0,-2 0 2 0,0-5 1 16,2 5-1-16,0-5-1 0,-1 5 1 0,0-5-1 0,0 0 1 16,9 0 0-16,-9 0 1 0,-1 0-2 0,1 0 1 15,1 0 0-15,-1 0 0 0,8 0 1 0,-7 0 0 0,-1 0 0 16,8 0 0-16,-7 0 0 0,-1 5 0 0,8-5-1 0,1 0 0 15,-9 5 0-15,9-5-2 0,-9 5 1 0,9-5 0 0,-1 3-1 16,-8-3 1-16,9 7-1 0,-8-7 1 0,7 0 1 16,-8 4 0-16,8-4 0 0,-7 0 0 0,-2-4 0 15,11 4 0-15,-10 0 1 0,9-7 0 0,-1 7 0 0,-8-3-1 16,9 3 1-16,-11-5-1 0,3 5 0 0,9-5-1 0,-11 5 0 16,2 0 0-16,-1 0 1 0,0-5 0 0,0 5 1 15,0 0 1-15,-9 0 0 0,9-5 1 0,-1 5-2 0,3-5 0 16,-2 5-1-16,-9-5 0 0,9 5 0 0,0-5 0 15,0 5 0-15,-9-3 0 0,8-4 0 0,-7 7 0 0,8-3 0 16,-8-3 0-16,0 6 0 0,7-5-1 0,-7 0-1 0,0 5 1 16,7-5-1-16,-7 0 1 0,7 5 1 0,-6-5-1 15,-1 1 0-15,7 4 1 0,-8-4 0 0,1-2 2 0,8 6-2 16,-10-6 1-16,11 2 0 0,-10 4 1 0,0-4-1 16,1 4 0-16,-1-6 0 0,1 6-1 0,-2-4 0 0,11 4 0 15,-17-5 0-15,6 5 0 0,-7-6 0 0,8 6 0 0,-9 0 0 16,2 0 0-16,-2-4 0 0,1 4 1 0,-1 0 0 15,1 0-1-15,-9 0 0 0,9 0 1 0,-9 0-1 0,8 0-2 16,-8 0 2-16,10 0 0 0,-10 0 0 0,8 0 0 16,-8 4-1-16,8-4 2 15,-8 0-1-15,9 0 0 0,0 0-1 0,-9 0 1 0,9 0-2 0,-2 0 1 0,13 0 0 16,-13-4 0-16,3 4 1 0,-2 0 1 0,9 0 0 0,-8-6 1 16,8 6-2-16,-8 0 0 0,9 0 1 0,-1 0-3 0,-9 0 1 15,9 0 1-15,-7-4-1 0,6 4 1 0,2 0 0 0,-10 0 1 16,10-6-1-16,-1 6 0 0,1-4 1 0,-1 4 0 15,1-4 0-15,-2 4-1 0,2-5 1 0,8 0 0 16,-9 5 1-16,9-10 0 0,-8 5-2 0,9 0 1 0,-11 0-1 16,11-1 1-16,-10 3 0 0,10-2 0 0,-11 0 0 0,11 0-1 15,-9 0 2-15,7 0-2 0,-8 0 0 0,0 0 1 16,0 0-1-16,1 0 0 0,8 2 0 0,-8-9 0 0,0 8 0 16,-3-1 0-16,5-5 0 0,-4 6 0 0,-7-6 0 0,17-1-1 15,-17 6 1-15,8-3 0 0,0-3 1 0,0 1 0 16,1 0 0-16,-1 6-1 0,1-5 1 0,-11 4 0 0,13-5-1 15,-2 5 0-15,-11-5 0 0,10 4 0 0,-8-4 0 16,8 7 1-16,-8-8 0 0,0 7 0 0,0-6-1 0,8 5 1 16,-8 0-1-16,-1 0 0 0,0-5 1 0,2 6 0 0,-2-2-1 15,1 2 0-15,-1-1 1 0,-8 0 0 0,9 0 1 16,-9 5 0-16,8-4-2 0,-8-2-1 0,9 6 1 0,-9 0 0 16,0-5 0-16,0 5 1 0,0 0-1 0,11 0 0 15,-11 0 2-15,0 0 3 0,0-5 0 0,0 5-2 0,0 0 1 16,0 0-1-16,0 0 0 0,0 0-2 0,0 0 2 0,0-4-3 15,0 4 1-15,0 0 0 0,0 0-1 0,0 0-1 16,0-6 1-16,0 6-1 0,0 0 0 0,0 0 0 16,0 0 1-16,0 0 0 0,0 0 0 0,0-3 0 0,0 3 0 15,0-6 1-15,0 6-1 0,0 0 0 0,0 0-2 0,0 0 2 16,0-4 0-16,0 4 2 0,0 0 0 0,0-6 1 0,-11 6 0 16,11 0 2-16,0 0 2 0,0-4 0 0,0 4 2 15,0 0-1-15,-9 0 1 0,9-6-1 0,0 6 2 0,0-4 0 16,0 4-2-16,-8-6 1 0,8 6 1 0,0 0-1 15,0-3-2-15,0 3-1 0,0-7-1 0,-9 7-2 0,9-3 2 16,0-2-1-16,0-2 1 0,0 7 0 0,0-3-2 0,0-2 2 16,0-1-2-16,0 2 2 0,0-2-3 0,0 2 0 15,0-6-2-15,0 6 1 0,0-2 1 0,0 2-2 0,0-1 0 16,0 0 0-16,0 5 0 0,0-5 0 0,0 0 0 0,0 5 1 16,0-5-1-16,0 5 2 0,0-5-1 0,0 5 0 15,0-5 0-15,0 5-1 0,0-4-1 0,0 4 0 16,0-6 1-16,0 6 0 0,0-4 0 0,0 4 0 0,0-5 2 15,0 5-1-15,0-4 2 0,0-2-1 0,0 6-1 0,9-5 0 16,-9 0 0-16,0 0-1 0,0 0 1 0,8 1-1 16,-8-2 0-16,0 3 1 0,9-3-1 0,-9 0 0 0,0 2 1 15,11 0 0-15,-11-2 0 0,7 2 0 0,-7-5-1 16,8 3 0-16,2-3 2 0,-2-2 0 0,1 1-1 0,-1 6-1 16,0-6 0-16,11 0 0 0,-11 0 1 0,1 1-1 0,8 4 0 15,-8-5-1-15,0 0 1 0,-1 1 1 0,0 0 0 16,2-1-1-16,-2-1 0 0,0 1 0 0,2 2 0 0,-2-4 0 15,1 2 0-15,-1-4 0 0,2 5 1 0,-2-1-1 0,-8 0 0 16,9 0 0-16,0 1 2 0,-2-6-1 0,3 5-1 16,-1-1 0-16,0-2 0 0,0 3 0 0,-9-5 0 0,7 5 0 15,3-5 0-15,-10 1-1 0,8 1 1 0,1-3 0 16,-1-3 1-16,-8 3 0 0,18-4-1 0,-18-3 1 0,8 4-1 16,0-1 1-16,2 0-1 0,-2 0 0 0,-8 6 0 0,9-5 0 15,0-1 0-15,0 1 0 0,-1-1 0 0,-8 4 0 16,8-2 0-16,2 3 0 0,-3-5 0 0,3 6 0 0,-2-1 1 15,-8 0-1-15,9 1 0 0,-9-6-2 0,10 5 3 16,-3 1-1-16,-7-6-1 0,10 6 0 0,-10-7 0 0,8 3 1 16,0-2 0-16,-8 1 2 0,10-1-3 0,-2 0 0 0,-8 1 1 15,9-1 0-15,-9 1 0 0,8-1 0 0,-8 1 0 16,10-1 1-16,-10 1 0 0,0 0 0 0,0 4-1 16,8-5 0-16,-8 6 1 0,0-7 0 0,8 2-1 0,-8-1 0 15,10 6 1-15,-10-5-2 0,8-1 1 0,-8 1 0 0,0-6 0 16,8 6 0-16,-8-1 1 0,0-4-1 0,9 4 0 0,-9-4 0 15,0 4 1-15,9-5-1 0,-9 2 1 0,9-2-2 16,-9 4 1-16,0-2 0 0,8-2 0 0,-8 1-1 16,0 4 0-16,0-3 0 0,0 3 1 0,0 1 1 0,0-3-1 15,0 4 2-15,-8-2 4 0,8 1 5 0,-9-1 2 0,9 6 5 16,-9-1 2-16,0 0 1 0,9-3 0 0,-16 2-1 16,6-4-3-16,2 1 0 0,0 5-1 0,-10-6-1 0,9 5-1 15,-9-4 4-15,2 4 7 0,6 0 6 0,-7 0 2 0,8 1-1 16,-9-1-2-16,1 2-3 0,9 1-1 0,-9 4-2 15,-1-8-10-15,10 7-5 0,-10-1-2 0,1 0-3 0,0 0-2 16,0 1 0-16,7-1-2 0,-6 0 2 0,-2 1 0 16,1 4 1-16,-1-5-3 0,0 0 2 0,1 0 3 0,9 5-2 15,-10-3 4-15,0 2 0 0,2 0 1 0,7-3 1 0,-9 4 1 16,10 0 1-16,-9 0-1 0,-2 0 1 0,11 1-4 16,-9-2 0-16,-1 2-3 0,3 4 0 0,-5-6-3 0,3 2 1 15,0 0-1-15,-1 4 0 0,2-6 0 0,-2 1-1 16,1 1 1-16,-1-2-1 0,1 2 2 0,-9-2 0 0,8 2-1 15,2-2 1-15,-11 2 1 0,10 0 1 0,0 4 2 0,-1-5-1 16,-8 0 0-16,9 5 0 0,-1-5 1 0,1 0 0 16,0 5-2-16,-1 0-1 0,1-5-1 0,-9 5-2 15,8 0 3-15,1 0-1 0,-10 0 0 0,10 0-2 0,0 0 0 16,-9 5 1-16,10-5 0 0,-11 0 0 0,1 0-1 0,1 5 0 16,-2-5-1-16,0 5 1 0,1-5 0 0,1 5 0 15,-11-5 0-15,11 5 1 16,-1-5 0-16,0 4 0 0,-9-4 6 0,9 4-3 0,-9-4-1 0,9 6-2 0,0-6-1 0,-8 0 0 15,7 0 1-15,1 4-1 0,1-4-5 0,-2 0 2 0,1 0 2 16,0 6 1-16,0-6 0 0,0 4 0 0,9-4-3 16,-9 6 1-16,-1-6 1 0,0 4-1 0,10-4-1 15,-8 5 2-15,-1-5 1 0,-1 6-1 0,10-2 1 0,-8-4 0 16,7 4 1-16,-8-4-1 0,9 6 1 0,-1-6 0 0,0 4 0 16,3-4-2-16,-3 0 1 0,-1 0 0 0,2 6 1 15,0-6 0-15,0 0 0 0,0 0-1 0,-1 0 0 0,0 0 2 16,1 0-2-16,-1 0 0 0,2 0-1 0,-1 0 1 0,-2 0 0 15,1 0 0-15,1 0 1 0,1 0 1 0,-2 0-1 16,1 4 0-16,-1-4 0 0,1 0-1 0,0 5 0 0,0-5 1 16,0 5-1-16,-10-5-1 0,10 5 0 0,-1 0 1 15,0-5 0-15,3 0 0 0,-5 5 0 0,4-1 0 0,-2 2 0 16,10-6 0-16,-10 6 0 0,10-3 0 0,-10 2-1 16,10-5 0-16,-1 5 1 0,-9 0-1 0,10 0 0 0,-9-5 0 15,8 5 0-15,0 0 1 0,2 0 0 0,-4 0 1 0,-5 0-1 16,5-1 0-16,4 1 1 0,-2 5 0 0,-8-5 0 15,8 0-1-15,-8 4 0 0,8-3 0 0,-8-2 1 0,-1 6 0 16,2-6-1-16,-2 6 1 0,1 1-1 0,-9-1 0 0,0-2-1 16,-1 4 1-16,9 1 0 0,-7-3-2 0,-1 0 3 15,0 6-1-15,8-3 0 0,-8-3 0 0,9 5-3 0,-9-5-18 16,8 4-28-16,1 0-35 0,-1 2-46 0,-8 4-60 16,9-7-134-16,0 7-125 0,0-4-89 0,-9-3-42 0</inkml:trace>
  <inkml:trace contextRef="#ctx0" brushRef="#br0" timeOffset="38341.65">6270 12920 38 0,'0'-5'370'0,"0"0"-92"0,-10 1-96 0,10-2-65 0,-8 3-37 0,8-3-15 0,0 6-5 0,-9-4-4 15,9 4-4-15,-8-6-2 0,8 6-2 0,-9 0-6 0,9 0-6 16,-10-5-4-16,3 5-4 0,7 0-1 0,-11 0 1 0,11 0 0 15,-7-5 0-15,7 5 3 0,0 0-3 0,0 0-2 16,-8 0-2-16,8 0-5 0,0 0-4 0,0 5-4 0,0-5-4 16,8 0-2-16,-8 0-2 0,7 5 0 0,4-5 1 15,-4 6 2 1,12-6 0-16,-2 4 2 0,9-4 9 0,9 6 6 16,-9-6 5-16,17 3 6 0,-9-3 2 0,10 6 3 0,0-6 1 15,-1 0-4-15,8 4-3 0,-6-4-6 0,5 0-5 16,-5-4-5-16,7 4-4 0,-8 0-3 0,-1-6-2 0,2 6-2 15,-3-3-2-15,-8 3 0 0,10 0-2 0,-10 0 0 0,-7-6-2 16,8 6-5-16,-9 0-15 0,-9-4-15 0,9 4-19 16,-8 0-22-16,-10 0-24 0,9 0-32 0,-8 4-37 0,0-4-59 15,-9 0-108-15,8 6-85 0,-16-6-45 0</inkml:trace>
  <inkml:trace contextRef="#ctx0" brushRef="#br0" timeOffset="38873.85">6825 12861 303 0,'0'-3'315'15,"-9"-7"-98"-15,9 4-82 0,0 0-48 0,-9 2-23 16,9 0-9-16,0-2-2 0,-8 2 1 0,8 4 0 0,-9-5 2 15,9 5 4-15,-9-4-2 0,1 4-4 0,-1 0-5 0,0 4-4 16,1-4-6-16,-1 5-2 0,1-1-3 0,-2 6-2 16,3 0 2-16,-2 6 4 0,-9-3 2 0,8 7 4 0,-6-1 0 15,7 6 2-15,-9 4 2 0,10 1 2 0,-9-2 1 16,7 8 0-16,-6-3 5 0,7 6 7 0,-8 0 8 0,8 6 6 16,0-7 6-16,-7 7 1 0,6-2-1 0,2 6-5 0,-1-6-5 15,1 6-6-15,-2-4-10 0,2 4-5 0,-1-5-9 16,0-1-6-16,9 1-2 0,0 2-2 0,0-8-3 15,0 1-4-15,9-4-6 0,8-2-4 0,-7 1-3 0,7-4-4 16,-9-6-2-16,10 1-3 0,-1-1-1 0,9 1-1 0,-9-7 3 16,9-2-3-16,1-2 0 0,6 1-2 0,4-6-3 0,-3 2-17 15,9-1-41-15,1-10-52 0,7 0-53 0,2 0-54 16,-1-10-62-16,9-1-102 0,8-4-156 0,1 2-73 16,-10-3-10-16</inkml:trace>
  <inkml:trace contextRef="#ctx0" brushRef="#br0" timeOffset="39359.15">8075 13432 303 0,'-7'0'369'0,"-3"0"-128"0,0 6-103 0,3-6-58 16,-3 4-30-16,10-4-10 0,-7 6-2 0,7-6-1 16,-10 4 4-16,10-4 0 0,0 6 1 0,0-6-3 0,0 4-2 15,0-4-6-15,0 5-3 0,10-1-1 0,-10 2 1 0,7-6 0 16,3 4 1-16,7 2 5 0,-7-6 4 0,7 4 0 16,-1-4-2-16,11 6-1 0,-10-6 0 0,9 0 2 0,0 0 3 15,0 0-1-15,0 0 2 0,0 0 2 0,1 0 0 16,-2 0-1-16,1-6-1 0,0 6-3 0,-8-4-4 0,7-2-4 15,-7 6-4-15,8-4-7 0,-9-2-4 0,1 2-3 0,0 4-3 16,-2-5-9-16,2 1 0 0,-9-2-12 0,8 2-19 16,-8-2-24-16,-1 2-30 0,1-2-30 0,9 2-33 15,-18-2-34-15,8 3-60 0,-8-2-90 0,0 0-107 0,-8 5-44 16</inkml:trace>
  <inkml:trace contextRef="#ctx0" brushRef="#br0" timeOffset="39562.9">8058 13697 334 0,'0'6'359'0,"0"-6"-127"16,0 3-100-16,10 2-58 0,-3-5-29 0,3 5-14 0,6-5 1 15,2 0 2-15,-1 0 2 0,9 0 2 0,0 0 1 0,9-5-2 16,-9 5-2-16,9-5-2 0,-2 2-5 0,3-3-3 16,-1 0 1-16,-1 2 1 0,2-6 5 0,-2 6 1 15,0-7 1-15,2 1-1 0,-10 6-1 0,0-2-5 0,0 2-3 16,-1-2-12-16,-7 2-21 0,9 0-29 0,-11-1-40 0,12 0-65 15,-12 0-131-15,11 5-112 0,-10-5-74 0</inkml:trace>
  <inkml:trace contextRef="#ctx0" brushRef="#br0" timeOffset="42502.25">12313 12622 272 0,'0'0'239'0,"0"0"-59"0,0 0-52 0,-8 0-36 16,8 0-16-16,0 0-18 0,0-4-7 0,-10 4-4 0,10 0 1 15,-7 0 0-15,7 0-1 0,0 0-1 0,-9 0-1 16,9 0-1-16,0 0 0 0,0-6 0 0,0 6-1 0,0 0 0 16,0 0 0-16,-9 0-1 0,9 0-1 0,0 0-5 0,0 0-6 15,0 0-4-15,0 0-5 0,0 6-6 16,0-6-4-16,0 0-4 0,0 0 0 0,0 4 0 0,0-4 0 0,-9 4 2 15,9 2 2-15,-10 4 5 0,3-1 6 0,-2 6 5 0,0-6 8 16,1 13 8-16,-2-9 3 0,-5 7 0 0,5-1 2 16,-8 6 2-16,1-2 0 0,8 2 2 0,-17 4 0 0,9 1 1 15,0 4 5-15,-10 0 8 0,2 6 2 0,7-7 1 0,-16 11 1 16,7-4-3-16,1 4-2 0,-8-5-13 0,7 4 0 16,-7 1-4-16,8 0-3 0,-9 1-3 0,0-6 0 0,9-1-3 15,-8-3 0-15,-1-1 5 0,9 0-4 0,-9 1-3 0,0-6-3 16,0 0-2-16,0 0-6 0,1 1-1 0,9-6-5 15,-11 0-1-15,1-4-4 0,10 0-2 0,-1-5 0 0,0-1 4 16,8-4 3-16,-9 0 1 0,11-6 3 0,-2 0 3 16,1-4 6-16,-1 0 3 0,10 0 2 0,-9-4 1 0,-2 0 0 15,11-6-4-15,0-5-4 0,-1-1-3 0,0-2-7 0,0-2-1 16,1-5-7-16,1 1-2 0,-4-5-4 0,11 4 2 16,0-3 1-16,-9-3-3 0,9 3 0 0,0-7-1 0,9 6-2 15,-9-1 0-15,0 1-1 0,11 1 0 0,-4-3-2 16,-7 3-1-16,17-2 3 0,-8 6 2 0,0-1 1 0,-1 1-3 15,10 0-2-15,-9 0 0 0,8 3 0 16,0 3 0-16,1 3-1 0,-2 0-1 0,-6 0 0 0,6 5 1 0,-6 1-1 16,7-1 0-16,-9 6-1 0,10-2-1 0,-10 1-2 15,9 5 1-15,2 0-1 0,-1 0 0 0,-1 5 1 0,-1-5 2 16,2 10 1-16,-1-4 2 0,9 3 0 0,-8 0-1 0,7 1 0 16,-8 5 0-16,10 0 0 0,-10-1-1 0,9 0 0 0,-8 7-2 15,9-3 0-15,-1 2 2 0,-1 5 1 0,1-5 0 16,-9 4 1-16,10 0-2 0,8 1 1 0,-9-2 1 15,0 8 2-15,-1-7-1 0,1 0-2 0,1 1 0 0,7-1-1 16,-8-5 2-16,1 6-1 0,7-5 0 0,-8-5-2 0,9 4-1 16,0-4-1-16,-1-7-11 0,-8 8-9 0,9-6-19 15,-9-6-30-15,9 7-42 0,-1-7-53 0,-7 0-54 0,7-4-46 16,1 0-44-16,9-4-57 0,-10 0-92 0,1-2-111 0,0-3-37 16,-1-1 5-16</inkml:trace>
  <inkml:trace contextRef="#ctx0" brushRef="#br0" timeOffset="47281.87">16013 7865 161 0,'0'0'192'0,"0"0"-48"16,0-5-45-16,-9 5-33 0,9 0-21 0,0 0-10 0,0 0-7 16,0 0-2-16,0-5-2 0,-9 5-1 15,9 0-1-15,0 0-1 0,0-5-1 0,0 5-2 0,-9 0-2 0,9-5 0 0,0 5 1 16,-8-5 2-16,8 5 2 0,0 0 2 0,0-5 1 0,-9 5-1 15,9-5-2-15,0 5-1 16,0-5-3-16,0 5-2 0,0-3-2 0,0 3-2 16,0-6-1-16,0 6 1 0,9-6-1 0,-9 6-1 0,0-4 1 0,0-1-1 0,0 5-2 0,0-5 0 15,8 0 0-15,-8 5-4 16,0-5 1-16,9 5-2 0,-9-5-1 0,9 5-1 16,0-4-1-16,-1 4 1 0,0-6-1 0,10 2 0 0,0-2 1 0,-10 6 0 0,9-4 0 0,0 4 0 15,1-4 0 1,-1 4 1-16,1-6-2 0,-9 6 1 0,7 0 0 0,-6 0-1 0,-3 0-1 0,3 0 1 0,0 6-1 0,-3-6 1 15,2 4 1-15,0 0-1 0,0 6 1 0,-1 0 1 0,-8-5 0 16,8 10 2-16,2-6 0 0,-2 3 0 0,1 1 0 16,0 2-1-16,-9 0 2 0,8-6-2 0,1 6 1 15,-9 0 1-15,8-1-1 0,-8 0 1 0,10 1 0 0,-10 1-1 16,8-2 3 0,-8 0-1-16,8 1-1 0,-8 1 0 0,9 2-1 15,-9-3 0-15,9 0-1 0,-9-1 1 0,9 1-2 0,-9 4 0 0,7-5 0 0,3 1 0 0,-10 1 0 0,10-2 0 0,-3 2-1 31,-7-3 1-31,11-3 0 0,-11 6 0 0,7-7-1 16,-7 5 2-16,8-4-1 0,-8 0-1 0,0 5 5 0,0-6 1 16,9 6-1-16,-9-5 0 0,0 5 2 0,0-7-1 15,9 8 2-15,-9-2 0 0,0 2 0 0,9-7-3 0,-9 5 0 16,0 2 0-16,8-7 0 0,-8 5 1 0,0-2-2 0,9-4-1 16,-9 2 0-16,0 5 0 0,9-7 0 0,-9 2 1 15,0 1-1-15,8-1 2 0,-8 0 1 0,0-2 0 0,9 2 1 16,-9 6 3-16,0-6 1 0,9 3-2 0,-9-3 0 15,9 10 0-15,-9-5 0 0,8 0-3 0,-8-1-2 0,8 6 0 16,-8-5 1-16,10-1-1 0,-10 6-2 0,8-6-1 0,-8 0 0 16,9 2 0-16,-9-1 0 0,8-1-1 0,-8 2-2 15,9-3 0-15,-9-3 2 0,0 6-1 0,8-3 0 0,-8 2 1 16,0-5-1-16,9 4 0 0,-9-4 1 0,0 5 1 0,0 0-1 16,0 0 0-16,0-2 1 0,0 2 0 0,0-1 2 15,0 1-1-15,0 0 0 0,0 0-1 0,0 0 0 16,0 4-1-16,11-4 0 0,-11-5 0 0,0 4 0 0,0 1 0 15,7-5 0-15,-7 5 1 0,8-5-1 0,-8 4 0 0,0-4 1 16,10 0-1-16,-10 0 0 0,8 3 0 0,-8-3 0 0,9 6 0 16,-9-6-1-16,8 3 1 0,2 2 0 0,-2-5 0 15,-8 5 0-15,9-1 2 0,0 1-2 0,-1-5 0 16,0 5 1-16,1 0 0 0,0-6-1 0,0 5 0 0,-1-4 0 16,10 5 0-16,-10-6-1 0,0 2 1 0,2-1 0 0,-2 3 0 15,-8-3 0-15,17 2 1 0,-17-4-1 0,10 2 0 0,-2 0 1 16,0 0-1-16,2 0 0 0,-3-7 1 0,-7 8 0 15,19-1-1-15,-11 0 0 0,2-2 1 0,-3-2-1 16,3 4 1-16,6 0 0 0,2-6-1 0,-1 7 1 0,-9-3 0 16,10-2 1-16,0-2 0 0,7 2-2 0,-8 0-1 0,1-2 0 15,8 0 1-15,-8 1-2 0,0 0 0 0,-1-5 0 16,9 5-1-16,-9-5 2 0,0 4 1 0,1-4 0 0,-1 0-1 16,0 0 1-16,-8 6 1 0,-1-6 0 0,10 0 1 15,-9 0 0-15,0 0-2 0,8 0 1 0,-10 0 0 0,4 0 0 16,5 0-1-16,-5 0 0 0,5 0 0 0,2 0 0 0,-2-6 0 15,2 6 0-15,-1 0 0 0,1-4 0 0,-1 4 1 16,0-5 1-16,0 5-1 0,0-5 1 0,3 0 2 16,-4 1-1-16,1 4 2 0,0-4 0 0,-7-2 2 0,7 6 0 15,0-6 2-15,0 2-2 0,-8 4 0 0,8-6 0 0,1 6 0 16,-10 0-2-16,10-4-2 0,-1 4-1 0,-9-4-2 0,10 4 1 16,-9-5 0-16,7 5 0 0,3-6 0 0,-10 6-1 15,7-4 1-15,2 4-2 0,-1-6 3 0,-8 2-1 0,8 4 0 16,1-6 1-16,-1 2 0 0,-8-2 1 0,8 6 2 0,-9-3 2 15,9 3 0-15,-7-5 0 0,0 5 0 0,7-5-2 16,0 0 0-16,-9 5-1 0,10-5 0 0,-1 0 0 16,-9 0 0-16,10 5 1 0,0-6-2 0,-2 3 3 0,2-4-1 15,-1-1-1-15,0 3 0 0,10 0-2 0,-1-5 1 0,-2 5-1 16,4-3 1-16,6 1 0 0,-7 2-1 0,7 1 0 0,-8-6 0 16,9 5 1-16,-8 1-3 0,-2-2 3 0,2 6 0 15,-1-4 0-15,0-2 2 0,-1 1 0 0,1 0 2 0,1 5-1 16,0-4 1-16,-2-2-1 0,1 3-1 0,0-3-1 0,-9 6 0 15,9-4-2-15,1-2-2 0,-2 2 1 0,-8 4-1 16,10-6 1-16,-9 2 1 0,7 4 1 0,2 0 0 16,-10-6 1-16,9 3 1 0,-1-4 0 0,1 7 2 0,-8-3 0 15,8-2 0-15,-10 5 0 0,11-5 0 0,-9 0 0 0,8 5-2 16,-9-5-1-16,10 5-1 0,-10-6-1 0,0 6-2 0,1-4 1 16,-1 4 0-16,1 0 0 0,-2-6 0 0,2 6 0 15,-1 0 0-15,1 0 0 0,0 0 1 0,7 0 0 16,-7 0 0-16,-1 0-1 0,0 0 1 0,1 0 0 0,-1 0 1 15,9 0-3-15,-8 0 0 0,-1 0 1 0,-1 0 3 0,12 0-2 16,-12 0 1-16,2 0 0 0,8 0 0 0,-9 0 2 16,1 6 0-16,-1-6-1 0,1 0-2 0,8 0 0 0,-9 4 0 15,0-4 0-15,-7 6-2 0,8-6 0 0,-3 5 0 16,3-5 0-16,-9 5 0 0,9 0-1 0,-1 0 1 0,0-2 0 0,0 4-3 16,1-4 1-16,-2 3 1 0,2-2 0 0,0 2-1 15,-1-2 2-15,1 6-2 0,-3-4 1 0,-4-3 3 0,6 7-1 16,-8-5-1-16,-1 6 0 0,1-7 2 0,-1 6-1 0,2-5 1 15,-2 5-2-15,-8-1 1 0,0 1 0 0,8 0 0 16,-8 0 0-16,9 5-1 0,-9-2 0 0,0-2 0 16,9 4 0-16,-9-2-1 0,0 3 0 0,9-2 1 0,-9 1 0 15,0-1 0-15,0 2 1 0,8 3 0 0,-8-3 1 0,0-3 1 16,0 7-1-16,0-5 1 0,0 4-1 0,0 1 2 0,0-1 0 16,0 1 2-16,0 3 0 0,0-1 0 0,0 1-1 15,-8 2 0-15,-1 4 0 0,0 0-2 0,0 0-1 16,1 0 0-16,8 7 0 0,-8-8 1 0,8 2 1 0,0 4 0 15,-10-10-2-15,10 6 0 0,0-5 1 0,-8-2-1 0,8 2 0 16,-9-1 2-16,9 1 0 0,-8-6 2 0,8 1 2 16,-9 4 3-16,-1-9 6 0,3 5 5 0,-11-2 4 0,10-2 3 15,-10 3 1-15,9 1-1 0,-9-6 0 0,2 5-1 16,-2 1-7-16,1 0-3 0,-1 0-6 0,2-1-4 0,-2-4-2 16,-8 3-1-16,9 2-2 0,-8 1-1 0,7-1 0 0,-9-2 1 15,0 3 0-15,11-3-1 0,-11 2 1 0,10 0 0 16,-9-1-2-16,0 0 2 0,1 1 0 0,5-5 1 0,-4 3-1 15,-2-2-3-15,-1-2 5 0,10 1 4 0,-9 1 1 16,0-3-1-16,1-3-1 0,-10 0 1 0,17 0 3 0,-17-1 1 16,8 1-2-16,2 0-6 0,8 0 2 0,-9 0-2 0,0-6-2 15,8 7 1-15,-8-8-2 0,0 9 0 0,8-9 0 16,-9 7-1-16,11-4-1 0,-10-2 1 0,0 0 0 0,0 2-1 16,-9 0 1-16,10-3-1 0,-12 7 0 0,12-10 0 15,-18 5 0-15,9 6-1 0,-1-7 1 0,-9 2 0 0,9-2 0 16,2-4 0-16,-11 5 0 0,8-1 1 0,2 2 0 15,7-2 0-15,-7-4 0 0,0 5-1 0,7 0-4 0,-8 0 2 16,0 0 0-16,1-5 1 0,-1 5 0 0,10 0 1 0,-10 0-1 16,0-1 1-16,0 2 7 0,9-2-5 0,-8 1 0 15,8 1 0-15,-1-3-2 0,1-3 1 0,1 6-1 0,-2-2 0 16,0 2 0-16,2-6 0 0,-1 5 0 0,0-5 1 16,8 0 0-16,-7 0-1 0,-1 3 0 0,-2-3 1 0,3 0-1 15,-1 7 0-15,-1-7-1 0,2 0-1 0,-1 0 1 0,0 5-1 16,0-5 1-16,0 0 1 0,0 0 0 0,-10 0 0 15,11 0 1-15,-1 0-1 0,9 0 0 0,-10 0 0 0,1 0-1 16,0 0-1-16,2 0 1 0,-3 0-1 0,-1-5 0 0,3 5 0 16,-10 0 2-16,9 0 0 0,0 0 0 0,-8 0 0 15,-1 0 0-15,9 0 1 0,-9 0-1 0,1 0 0 0,-1 0 0 16,-1 0 0-16,11 5-2 0,-9-5 2 0,-1 0 0 16,-1 0 0-16,10 0 0 0,1 0 0 0,-11 0 0 0,11 0 0 15,-1 0 1-15,9 0-1 0,-10 0 2 0,10-5-2 0,-9 5 0 16,8-7 0-16,1 7 1 0,-9-3-7 0,8 3 3 15,2 0 1-15,-11 0 1 0,10-5 0 0,0 5 1 0,-10-6 0 16,12 6 0-16,-13 0 7 0,11-4-5 0,-10 4 0 16,11 0-1-16,-11-6 0 0,1 6-1 0,0-3 0 0,9-3-1 15,-8 1 2-15,-2-5 1 0,1 6-1 0,-1-6 0 0,1 5 1 16,0-10 2-16,1 6-2 0,-1-1 2 0,8 1-1 16,-8-1 1-16,9-6-2 0,-1 6 1 0,1 1 1 15,-1-5-1-15,9 4 1 0,-8 1 0 0,9-3-2 0,-1 2 2 16,0 2 0-16,-8-7 0 0,9 5-1 0,-2 1 3 0,2-1-1 15,0-5-1-15,-2 0 3 0,2 6 0 0,-1-6 2 16,9-5 1-16,-8 7-2 0,8-3-1 0,0 2 0 0,-9-7 0 16,9 7-1-16,0 0-2 0,-9-6-2 0,9 6-1 15,0-6 0-15,-8 5-1 0,8 2-1 0,0-8 1 0,-10 6 0 16,10 2-2-16,0-7 3 0,-7 5-1 0,7-1 0 0,0 2 0 16,0-5 1-16,0 4-1 0,-9-4 2 0,9 4 3 15,0-5-2-15,-10 5 5 0,10-4 5 0,0 0 6 0,0 3 5 16,-8-3 6-16,8-1 0 0,0 2 0 0,-10-2-1 15,10-1-5-15,0 3-3 0,-7-2-2 0,7 1-3 0,0-1-3 16,0 5 1-16,0-5 0 0,0 7 0 0,0-7 3 0,7 4 2 16,-7-2 3-16,0-3 5 0,10 3 2 0,-10-2 5 15,0 0 3-15,8 1 4 0,-8-1 2 0,0 1-2 0,0-6-1 16,10 5 0-16,-10 2-1 0,0-7-4 0,0 5-2 16,0-4-5-16,0 4-2 0,0 2-2 0,0-3-3 0,0 3-6 15,0-4-2-15,0 8-2 0,0-5-2 0,0 3-1 16,-10 3 0-16,10-2 0 0,0 5-1 0,0-4-1 0,0 4 0 15,0-5-4-15,0 2 0 0,-8 3-2 0,8-6 1 0,0 6 0 16,-10-3 0-16,10-3 2 0,-7 2 1 0,7-1 3 0,0 5 2 16,-8-6 3-16,8 3-2 0,0 3 1 0,0-6-1 15,-10 6 0-15,10-3-2 0,0-2-4 0,0 5-2 16,0-5 0-16,0 5 0 0,-8-3-2 0,8 3-1 0,0-1 1 16,0-4 0-16,0 6 0 0,0-1 0 0,0-4 0 0,0 5-1 15,0-6 2-15,0 5-1 0,0-5 0 0,0 6 0 16,0-2 0-16,0 2 1 0,0-1-1 0,0 0 3 0,0 5-3 15,0-5 1-15,0 5 0 0,0 1-1 0,0-1 0 16,0 1 0-16,0-2 0 0,0 2-1 0,0-2-6 0,0-4 1 16,0 5 3-16,0 0 3 0,-9 2 0 0,9-7 1 0,0 4 0 15,0-4-1-15,0 6 8 0,0-6-4 0,0 1-2 16,0 4-3-16,0-5 1 0,0-1-2 0,0 1 0 16,0 1 1-16,0 4-1 0,0-5 1 0,0 6 1 0,0-6 0 15,0 0-1-15,0 0 0 0,0 5 0 0,0-5-1 0,0 1 2 16,0-1 0-16,0-5 0 0,0 5 0 0,0-4 1 0,-9 4 0 15,9-4 1-15,0-7 1 0,0 7 2 0,0-5 0 16,0 0-2-16,-9-6-2 0,9 5-1 0,0 1 2 0,0-6 0 16,0 5-2-16,-8 2 0 0,8-3-3 0,0 1 2 15,0 2 1-15,0-2 0 0,0 6 0 0,0-6 0 0,0 5 0 16,0 1-1-16,0-1 1 0,0 0-2 0,8 1 1 16,-8 4 0-16,9-4-1 0,-9 3 2 0,0-3 0 0,9 4 0 15,-9-4 0-15,9-1 1 0,-9 5-1 0,8-6-1 0,-8 8 0 16,10-7-1-16,-2 5-2 0,-8-5 0 0,7 6 0 15,3-6-1-15,-2 1 2 0,-8 3 0 0,10-4 1 0,-1 2 1 16,-2-3-1-16,-7 3 0 0,10-2 1 0,-2 0 0 16,-8-4 1-16,9 4 0 0,0 0 1 0,-9 0-1 0,8 5-1 15,-8-5 2-15,9 2 1 0,-9 2 0 0,8-4 0 0,-8 5-2 16,10 1 0-16,-2-1 0 0,0 0 0 0,2 0-1 16,-2 1-3-16,1 0 2 0,-1-6 0 0,1 5 0 0,8 0 0 15,-7 0 2-15,-10 1 0 0,7-6-1 0,2 5-5 16,1 0 0-16,8-5-1 0,-11 1 0 0,11-1-1 0,-10 2-1 15,10-3 1-15,-9 6 1 0,-1 0 3 0,0 1 2 0,2-1 1 16,-2 4-1-16,0-2 0 0,2 2 1 0,-10 2-3 16,8-1 1-16,1 0 0 0,-1 0-1 0,1 0 2 15,-1 0-2-15,10 0 3 0,-1-4-1 0,1 4 1 0,-1 0-1 16,1 0 0-16,-1-5 2 0,0 5 0 0,1 0-1 0,-1-3-1 16,1 2 0-16,-1 0 0 0,0-3-3 0,0 9 2 0,1-10-3 15,-1 10-1-15,1-5 0 0,-1 0 0 0,0 5 0 16,9-4-1-16,-8 4-2 0,-1-6 0 0,9 6-2 15,-8-4 3-15,-1 4-2 0,9 0 1 0,-9-6-1 0,0 6 1 0,10 0 1 16,-9 0 2-16,-1-4 2 0,1 4-2 0,8 0 2 16,-10 0 2-16,2 0 0 0,-1 0 3 0,1 0 0 15,-2 0 0-15,-6 0-2 0,7 0 1 0,-9 0-6 0,2 0 0 16,6 0-1-16,-6 0-3 0,7 0 2 0,0 0 1 0,0 0-1 16,1 4 2-16,8-4 2 0,-9 0 0 0,1 6 0 0,-1-6 0 15,9 0 0-15,-8 4 1 0,-2-4-1 0,2 0-1 16,-1 0 0-16,1 6 1 0,0-6 0 0,-1 4 0 15,1-4-1-15,-2 5-3 0,2-5-3 0,-10 5 0 0,10-5-1 16,-10 5 0-16,1 0 1 0,0-5 0 0,-1 0 0 0,9 5 2 16,-7-1 3-16,-2-4 0 0,-8 6-2 0,9-6-3 15,-9 6-2-15,9-6 0 0,-9 3-2 0,7-3-1 0,-7 5 1 16,0 0 1-16,0-5 2 0,0 5 2 0,0 0 3 16,10 0 1-16,-10 0 5 0,0 5 0 0,7-5-1 0,4-1 1 15,-11 1 2-15,0 5 1 0,9-5 0 0,-2 0 1 0,4 4 1 16,-4 1-2-16,2 0 1 0,-1-6 1 0,2 11-2 15,6-5 1-15,-7 0 0 0,8 0 0 0,1 4-1 0,-9-4-1 16,8 0 1-16,0 1-1 0,0-1 1 0,-7-2-1 16,6 2 1-16,2 0 0 0,-9 0 0 0,0-5 1 0,8 4-2 15,-9-4 1-15,2 0-1 0,-10 0 0 0,8 4-1 0,1-3 0 16,0-2-1-16,-9 2 0 0,8 2 1 0,-8-2 1 16,0 0 0-16,0 3-1 0,9-5 1 0,-9 6-1 0,0 0 0 15,0-4-1-15,0 4 2 0,8-2-2 0,-8 2 2 16,9 1 0-16,-9-1 0 0,9-1 1 0,-9 0 0 0,0-4 0 15,8 5 2-15,-8 0-1 0,0-1-1 0,9 1-1 16,-9 1 1-16,9-2 0 0,-9 1-1 0,0-2 0 0,8 4-1 16,-8-2 0-16,0-1 0 0,8 1 2 0,-8 0-1 0,10 3 0 15,-10-3 0-15,10 6 0 0,-3-6 1 0,-7 3 0 16,8-3 0-16,2 5-2 0,-2 0 1 0,-8 0 1 0,9 0 0 16,0-1-1-16,-2 1 0 0,3-2 2 0,-10 3-1 15,9-6 0-15,0 5 1 0,-9-1-1 0,8 0-1 0,-8 1 3 16,8-1 0-16,-8 1-2 0,10 0-1 0,-10 0 0 0,0 0 1 15,8 4-1-15,-8-4 1 0,0 3-1 0,9-2-3 16,-9 3 2-16,8 1 8 0,-8-1-4 0,9 1 0 0,0-1-2 16,-1 1-1-16,1 0 0 0,0-1 2 0,-1 1-2 15,10-2-7-15,-9-2 5 0,7 3 1 0,1 1 1 0,3-1 0 16,-3 1 0-16,0 4-8 0,9-4-18 0,-1 4-28 0,1-4-36 16,9 5-43-16,8-1-43 0,1 0-61 0,9 0-122 15,7 1-123-15,1 4-85 0,0-4-32 0</inkml:trace>
  <inkml:trace contextRef="#ctx0" brushRef="#br0" timeOffset="51956.9">13086 12749 191 0,'-8'0'278'0,"-2"-4"-67"0,2 4-65 0,-1-7-48 0,9 7-27 15,0-3-15-15,0 3-12 0,0-5-3 0,0 5-2 16,0-5-6-16,0 5-1 0,0 0-2 0,-9-5-1 16,9 5-2-16,0 0 6 0,0 0 1 0,0-5 0 0,0 5 4 0,0-5 4 15,-8 5 6-15,8 0 4 0,0-5 5 0,0 5 2 16,-9 0 4-16,9-5 5 0,0 5 3 0,0 0 5 0,0 0 4 15,0-3 7-15,0 3 5 0,0 0 4 0,0 0 5 0,0 0 4 16,0 0 2-16,0 0 4 0,0 0 0 0,0 0 0 16,0 0-4-16,0 3-2 0,0-3-7 15,0 0-8-15,0 0-12 0,0 5-12 0,0-5-12 0,0 0-10 0,0 5-9 0,0 0-9 16,0 0-6-16,0 0-3 0,0 0 1 0,0 3-3 0,9 8 2 16,-9-6 2-16,8 5 5 0,1 0 7 15,-9 4 9-15,17 0 2 0,-7 7 2 0,-2-3 3 0,0 6 1 0,1 1-1 16,0 4-5-16,7 1-8 0,-6 4-8 0,0 4-5 0,-3-4-5 15,3 10-1-15,-2-6-4 0,0 6-1 0,1-4-3 16,0 4-1-16,0-5-1 0,-1-1 0 0,1 2-1 0,0 0-1 16,8-4 1-16,-8 0-3 0,-1-3 0 0,1-3 0 0,-1 4 0 15,2-10 1-15,-2-1-1 0,0 3-1 0,-8-6 0 0,8-1 2 16,-8-6 0-16,10-3-2 0,-10 0 0 0,8 0-1 16,-8-5 0-16,0-1 2 0,0-3-8 0,0-2 1 15,9 1 6-15,-9-5 0 0,0 0 5 0,0 0 1 0,0 0 2 16,9-9 0-16,-9 0 8 0,9-7 0 0,-1-4-3 0,2-5-2 15,-10 1-3-15,15-5-1 0,-5 0-2 0,-2-10 0 0,2 5-2 16,6-5-2-16,-6-6-1 0,-2-3 0 0,10-1 0 16,-10 0-1-16,1-5 0 0,-1 1 1 0,2 4-1 15,-2-4 0-15,0 4-1 0,2 5 2 0,-2-5 0 0,-8 9-1 16,9-4 1-16,-1 11-2 0,-8-8 0 0,10 8 1 0,-2 4 0 16,-8 0 1-16,8 4 2 0,-8 2 0 0,10 1-1 0,-10 4 0 15,0 3 2-15,7-5 1 0,-7 6-2 0,0 4-1 16,0 0-3-16,0-1 1 0,0 3-3 0,0 3-3 15,0 0-3-15,0 0-13 0,0 5-15 0,0 0-46 0,-7 0-86 16,7-5-93-16,0 5-89 0,0 0-137 0,-10-5-157 0,10 5-99 16,0 0-37-16,0 0 13 0</inkml:trace>
  <inkml:trace contextRef="#ctx0" brushRef="#br0" timeOffset="52599.51">14198 12794 285 0,'-9'0'303'0,"9"0"-84"0,-9-7-74 0,9 7-46 16,-9 0-23-16,9 0-11 0,0-4-5 0,-8 4-2 15,8 0-3-15,0 0-3 0,0 0-6 0,0 0 0 0,0 0-7 16,0 0-2-16,0 0-2 0,0 0 1 0,0 0 3 16,0 0 7-16,0 0 6 0,0 0 4 0,0 0 8 0,0 0 6 15,0 0 5-15,0 0 5 0,0 0 6 0,0 0 0 16,0 4 2-16,0-4-1 0,0 0 0 0,0 0 1 0,0 0-3 15,0 7 0-15,0-7-2 0,8 0 2 0,-8 0 7 0,9 3 8 16,9-3 6-16,-10-3 3 0,18 3 0 0,-8-7-2 0,7 3-7 16,1 0-8-16,0-1-15 0,9 0-15 0,-8 0-13 15,7 0-11-15,-8 0-11 0,8-4-5 0,-7 2-3 16,8 4-6-16,-9-2-3 0,8-5-3 0,-7 5-1 0,7 0-3 16,-8-5 0-16,1 7-1 0,-1-4-1 0,-1 4 1 0,-6-3-2 15,6 0 1-15,-7-3 5 0,-1 9-3 0,1-5-2 16,-10 0-2-16,0 0-1 0,2 5 2 0,-2 0 1 0,-8-3 1 15,8 3-5-15,-8 0 1 0,0 0-1 0,0 0-8 16,9-6-22-16,-9 6-42 0,-9 0-61 0,9 0-71 0,0 6-67 16,-8-6-66-16,0 3-67 0,-2-3-97 0,2 5-129 0,-10 0-38 15,1 0 15-15</inkml:trace>
  <inkml:trace contextRef="#ctx0" brushRef="#br0" timeOffset="52865.71">14561 12738 141 0,'0'-3'486'0,"0"-2"-99"16,-7 5-123-16,7 0-85 0,0-5-49 0,0 5-24 16,0 0-10-16,0 0 0 0,-9 5 5 0,9 0 5 0,9-2 10 15,-9 13 15-15,0-1 15 0,0-1 7 0,7 12 0 0,-7-3-7 16,10 6 0-16,-10 1 0 0,9 4-2 0,-9 0-12 16,0 4-13-16,9 3-12 0,-9 2-8 0,9-4-7 15,-9 0-16-15,7 6-14 0,-7-7-15 0,10 7-10 0,-10-7-9 16,8 2-6-16,-8-6-3 0,9 5-6 0,-9-10-4 0,8 5 0 15,-8-5-2-15,9 1-2 0,-9-7-2 0,9-2 0 0,-9-1-2 16,0-2 0-16,8-2 0 0,-8-7 0 0,0 1-1 16,0-6-7-16,8 2-16 0,-8-6-32 0,0 0-68 15,10 0-87-15,-10-10-80 0,8 0-83 0,-8-5-109 0,9-9-168 16,0 5-79-16,-9-10-15 0</inkml:trace>
  <inkml:trace contextRef="#ctx0" brushRef="#br0" timeOffset="53335.75">14457 11993 229 0,'0'0'359'0,"0"0"-90"0,0 0-81 0,0 0-56 0,0 0-32 0,0 0-17 16,0 0-9-16,0 0-6 0,0 0-5 0,0 0-3 15,0 0-2-15,0 0-1 0,0 0-2 0,10 0 3 0,-10 0 0 16,16 0 1-16,-6 0 1 0,-2 0 2 0,1 0 2 15,9 0 3-15,-1 0 0 0,-1-6-2 0,3 6-2 0,-1 0-2 16,7-4-1-16,-8 4-2 0,9 0-1 0,0-6-2 0,1 6 0 16,-1 0-4-16,-1-4-4 0,1-2-4 0,0 2-5 15,1 4-6-15,-1-5-5 0,0-1-5 0,-9 6-7 16,9-4-3-16,-9 4-4 0,2-6-3 0,-3 6-2 0,-7-4 0 16,-1 4 0-16,2 0 1 0,-2 0 0 0,-8 0 2 0,7-4 2 15,-7 4 2-15,0 0 3 0,0 0 0 0,0 0 1 0,0 0-2 16,0 0-7-16,0 0-14 0,0 0-24 0,0 0-40 15,0 0-45-15,0 0-49 0,0 0-52 0,0-6-63 0,0 6-101 16,-7-4-133-16,7-1-61 0,0 0-12 0</inkml:trace>
  <inkml:trace contextRef="#ctx0" brushRef="#br0" timeOffset="53664.97">15170 11558 140 0,'0'0'495'0,"0"5"-128"0,0-5-142 0,0 0-90 16,9 4-49-16,-9 0-17 0,8 2-2 0,1 4 2 0,-9-6 4 16,9 11 7-16,-1-1 11 0,1 1 3 0,-1 5-5 15,9 0-10-15,-8 4-10 0,2 1-3 0,-4-1-1 0,2 5-3 16,0 0-6-16,-1 1-2 0,1-1 0 0,-1 5-2 15,2-5-4-15,-10 1-5 0,8-1-6 0,-8 0-3 0,9 0-2 16,-9-4-5-16,0 0 0 0,9-1 0 0,-9-5 2 0,0 1 0 16,0-1-1-16,8-3-2 0,-8-3-3 0,0-3-2 15,0 0-3-15,0 0-3 0,0 0-3 0,0-5-2 0,0-1-1 16,0 2-2-16,0-6 0 0,0 4-3 0,0-4-4 16,0 0-16-16,0 0-31 0,0 0-42 0,0 0-42 0,0 0-47 15,9 0-51-15,-9-4-65 0,8-2-99 0,1-3-131 0,0-1-48 16,-1 0-6-16</inkml:trace>
  <inkml:trace contextRef="#ctx0" brushRef="#br0" timeOffset="54034.68">15804 11680 51 0,'0'-10'468'16,"-9"10"-107"-16,9-5-125 0,0 5-83 0,0-5-46 0,0 5-24 16,0 0-11-16,-8 0-6 0,8 0-4 0,0 0-6 15,0 5-7-15,0 0-7 0,0 0-4 0,0 0-6 0,-9 4-6 16,9 1-1-16,0 5 6 0,-9-1 9 0,1 0 13 0,-2 11 11 16,3-5 9-16,7 9 10 0,-9-3 12 0,-9 7 10 15,8-4 6-15,3 5 3 0,-1-5 5 0,-10 10 2 16,9-3-3-16,-9 2-6 0,0-4-11 0,2 4-9 0,-2 3-14 15,1-8-10 1,9 6-16-16,-9 0-11 0,-1-5-6 0,1 2-7 0,-1-3-3 0,9 2-5 0,1-6-2 0,-10 0-2 0,11-4-2 16,7-6-1-16,-10 1-1 0,0-7-2 0,10 7 1 15,-8-10-1-15,8 1 0 0,0-3-3 0,0-2-9 0,0-2-22 16,0 2-39-16,0 0-55 0,0-3-62 0,8-3-63 16,2 0-59-16,0 0-79 0,5-9-121 0,3 3-101 0,-9-4-36 15,17 2 8-15</inkml:trace>
  <inkml:trace contextRef="#ctx0" brushRef="#br0" timeOffset="54373.07">15830 12265 414 0,'-8'-14'642'0,"8"5"-36"16,-10-7-180-16,10 6-120 0,10-3-58 0,-2 3-28 0,-8-6-16 15,18 6-14-15,-10 1-6 0,9-5-6 0,1 4-14 16,7 0-29-16,-6-5-39 0,6 10-34 0,1-4-23 0,-8 4-17 16,-1 0-9-16,1 5-4 0,-2 0-2 0,2 5 0 0,-9 5 2 15,-1-1 3-15,1 6 1 0,-9-1 0 0,0 12 0 16,0-3 1-16,-9 6 0 0,1 1 1 0,-9 4-3 16,-1 0-1-16,-8 1-4 0,9-1 1 0,-9-1 0 0,8 2-2 15,-7 1 0-15,-1 2-4 0,8-4 1 0,0-6 1 0,1 7 1 16,-1-6-1-16,10-5-1 0,0 1 0 0,8-5 4 0,0-2 5 15,8 3 2-15,0-1 0 0,10-5 0 0,8-6 2 16,8 1 4-16,3-1 2 0,5-9-2 0,10 6-4 0,0-12-3 16,9 6 1-16,8-9-2 0,1 5 1 0,8-11-6 15,9 4-5-15,-1-3-9 0,1-1-15 0,0-4-44 0,-8 4-126 16,8-5-128-16,-18 7-196 0,0-8-142 0,-17 3-104 0,-8 2-57 16,-26 6-26-16</inkml:trace>
  <inkml:trace contextRef="#ctx0" brushRef="#br0" timeOffset="107889.99">22179 7625 355 0,'7'0'312'15,"-7"0"-96"-15,0 5-70 0,0-5-41 0,0 0-22 0,0 0-13 16,0 5-3-16,0-5 0 0,0 0-1 0,0 0-1 16,0 5-6-1,0-5-5-15,0 0-9 0,0 0-8 0,0 5-10 16,0-5 0-16,0 5 6 0,0 5 9 0,0-1 10 0,9 6 16 15,-9 0 12-15,9 4 7 0,-9 1 8 0,8 3 1 0,2 7 4 16,-2 1 8-16,-1 2 2 0,3 6-5 0,-10-1 2 0,10 13 5 16,-2-2 9-16,-8 3 0 0,9 8-4 0,-9 7-8 15,9 6-7-15,-9 10-3 0,0 5-5 0,0 11-12 0,0 2-11 16,0 7-12-16,0 6-11 0,8 6-6 0,-8 8-4 16,0 8-9-16,8 2-6 0,-8 8-4 0,0 10-2 0,0 6 0 15,0 3 2-15,-8 1-6 0,8 5 0 0,0 0 2 0,0 5 3 16,8-5 3-16,-8 5 2 0,9 0 0 0,0-1 2 0,0 2 0 15,-1-1-1-15,9-11 4 0,-8 2-3 0,9-1-3 16,-1-11-1-16,9 3-2 0,-8-12-4 0,8-5-2 16,-9-5-4-16,9-3-9 0,-9-5-1 0,9-12-4 0,-8-3-4 15,8-7-4-15,-9-8-3 0,1-4-7 0,-2-6-11 0,2-6-16 16,-1-3-47-16,-8-10-81 0,8-7-89 0,-7-13-101 0,-2-4-149 16,9-11-155-16,-7-10-84 0,-2-9-39 0</inkml:trace>
  <inkml:trace contextRef="#ctx0" brushRef="#br0" timeOffset="109986.43">24567 7025 93 0,'8'-7'140'0,"-8"4"-23"0,0-2-26 0,0 0-18 0,0 0-14 0,9 5-11 15,-9-5-7-15,0 5-4 0,0 0-4 0,-9 0-3 16,9-5-2-16,0 5-6 0,0 0-7 0,0 0-1 0,0 5-1 16,-8-5-5-16,8 0 3 0,0 0 2 0,0 0 4 15,0 0 10-15,0 0 12 0,-10 0 7 0,10 0 10 0,0 0 12 16,0 0 6-16,0-5 2 0,0 5 0 0,0-5-1 15,0 5-4-15,0-5-6 0,0 5-7 0,0-3-9 16,0 3-9-16,0 0-6 0,0 0-6 0,0 0-8 0,0 0-6 0,0 0-1 16,10 3-1-16,-10 7 3 0,8 0 8 0,1 5 8 0,-1 4 12 15,1 10 11-15,-1-3 9 0,1 7 1 0,0 1 0 0,-1 10-2 16,9 0-3-16,-8 1-4 0,0-2-4 0,-1 6-6 16,2 0 2-16,-2-5 5 0,9 4 7 0,-8 1 12 0,0-5 6 15,-2 1 1-15,11-1-2 0,-9-1-5 0,9-9-4 0,-9 7-9 16,-1-8-9-16,1-4-18 0,8 5-10 0,-8-5-7 15,0-5-4-15,0 1-4 0,-9 1-4 0,8-8-2 0,1 2 2 16,0-5-1-16,-9-6-2 0,8 6-1 0,-8-6-5 16,8-3-14-16,-8-2-32 0,10 2-42 0,-10-6-51 0,0 0-52 15,8-6-64-15,-8-4-90 0,0-4-172 0,0-5-83 0,-8-1-19 16</inkml:trace>
  <inkml:trace contextRef="#ctx0" brushRef="#br0" timeOffset="110331.43">24644 6877 220 0,'0'-10'498'15,"8"-4"-170"-15,-8 5-137 0,9-1-74 0,0 0-38 0,-1 1-17 16,10-1-11-16,-1 0-5 0,8 0-1 0,-7 0 0 15,18 5 1-15,-10-5-4 0,9 5-6 0,7 5-7 0,-6 0-6 16,7 0-5-16,0 0-6 0,1 5-3 0,-9-5-2 16,7 10-2-16,-7-5-3 0,-8 10-2 0,6 0 0 0,-13 4 0 15,-3 1 0-15,0 3-1 0,-17 8-1 0,8-1-2 0,-16 3 2 16,-1 1 0-16,-9 0 0 0,-16 4 2 0,-1 3 1 16,0-8 0-16,-9 6 4 0,1-4 4 0,-1-6 3 0,-7 1 3 15,8-2 3-15,-1-2 0 0,1-7 0 0,8 1-1 16,1-6-4-16,8 1-1 0,-1-6-5 0,1 1-4 0,8-5-6 15,10 0-17-15,-1-5-26 0,9 5-35 16,0-10-52-16,9 0-98 0,-1 0-168 0,2-5-87 0,15-5-43 0</inkml:trace>
  <inkml:trace contextRef="#ctx0" brushRef="#br0" timeOffset="110973.36">25816 6906 358 0,'0'0'360'0,"0"-4"-119"0,-8 4-82 0,8-4-49 0,0 4-29 0,0-6-12 15,0 6-10-15,0 0-8 0,8 0-9 0,-8 0-9 16,0 0-7-16,9 0-9 0,-9 6-6 0,9-6-5 0,-1 4-5 15,1 6 7-15,8 0 7 0,-8-1 5 0,9 6 4 16,-2 0 7-16,2 4 8 0,-1 6 8 0,1-1 7 0,0 0 1 16,-1 12 2-16,0-9 3 0,0 8 6 0,1 0 1 0,-1 4-3 15,0-1-1-15,-9 1-1 0,10 0-3 0,-9 6-6 16,9-6-3-16,-10 5-9 0,1-1-5 0,9-4-6 0,-10 1-5 16,1-1-5-16,0-6-1 0,8 3-4 0,-8-3-4 0,-1 2 0 15,1-6-1-15,-9 0-2 0,8-4 2 0,2-1 0 16,-2-4-3-16,-8 0-1 0,8-6 0 0,-8 0 14 15,10-3 24-15,-10-7 28 0,0 2 36 0,8-2 30 0,-8-4 22 16,0 4 14-16,8-8 9 0,-8 4-7 0,0-10-16 0,9 0-24 16,-9-5-33-16,0-3-25 0,9-7-17 0,-9-4-7 0,0-6-5 15,9 1-5-15,-9-4-4 0,0-7-6 0,8 0-3 16,-8-3-4-16,0 0-7 0,9-7-7 0,-9 3-6 16,9-3-4-16,-2 1-2 0,3-5 4 0,-2 2-4 0,2 2-1 15,-1 3 0-15,9-2 0 0,-11 5-2 0,2 1-2 0,0 2 0 16,8 7-6-16,-9 4 2 0,2 2-7 0,-2 4-8 0,0 4-2 15,2 1-16-15,-10 4-16 0,8 0-42 0,-8 6-71 16,0 5-82-16,0-7-67 0,9 6-73 0,-9 2-95 16,0-2-138-16,0 5-85 0,-9-5-24 0,1 10 33 0</inkml:trace>
  <inkml:trace contextRef="#ctx0" brushRef="#br0" timeOffset="111647.15">26181 5832 224 0,'-8'-10'350'0,"-1"6"-115"16,9-2-81-16,0 2-36 0,0-6-13 0,0 6-7 0,0-1-9 16,0 0-8-16,0 0-6 0,0 0-8 0,0 0-10 0,9 5-11 15,-1-6-16-15,-8 3-9 0,9-4-7 0,9 4-5 16,-10-2-3-16,1 5-2 0,8-6-1 0,-9 6 0 0,10 0 1 16,0 6 1-16,-2-6 0 0,2 8 1 0,-1 2 2 0,8 1 2 15,-7 4 0-15,1-2 1 0,-1 7-1 0,7 1-1 0,-8 3 0 16,1-5-1-16,-2 10-1 0,2-4-1 0,-9 5 0 15,8-2-3-15,0 2 2 0,-7-1-3 0,-3-3 1 16,2 3-2-16,-1-6 0 0,2-3 1 0,-10-1 0 0,10-4 1 16,-10 0-1-16,0-5 4 0,7-2 7 0,-7 4 12 0,0-9 20 15,0 3 36-15,0-2 43 0,0-4 51 0,0 6 36 16,0-12 22-16,0 6 7 0,0-10-3 0,-7 2-14 0,7-7-32 16,0 0-41-16,0-4-51 0,-10-1-37 0,10-5-25 15,0 2-12-15,0-3-6 0,0-3-9 0,0 0-3 0,0-1-2 16,0 2 0-16,10-2 0 0,-10 2 3 0,7-3-1 0,1-3-3 15,2 5-1-15,-2 0-1 0,10 0 1 0,-9-1-1 16,8 0-1-16,0 1-1 0,-9 5-1 0,10-1 1 0,-1 1 2 16,1 5-1-16,-10-1 2 0,10 5-1 0,-10 0-1 15,1 6-1-15,0-1-3 0,0 0-4 0,-1 5-26 0,-8 0-53 16,0 1-77-16,0 4-73 0,7 0-71 0,-7 4-98 0,11 1-206 16,-11 5-104-16,0 0-40 0,0 4 16 0</inkml:trace>
  <inkml:trace contextRef="#ctx0" brushRef="#br0" timeOffset="112258.33">27223 7171 250 0,'0'6'345'16,"-8"-6"-119"-16,8 0-81 0,0 3-47 0,0-3-28 0,0 0-7 16,0 0-8-16,0 0-5 0,0 0-4 0,8-3-7 15,1 3-7-15,8 0-9 0,0-6-7 0,1 6-2 0,8-4-1 16,-1-2 3-16,2 1 3 0,-1 0 4 0,8 0 2 0,10 0 4 16,-9-5 5-16,9 7 4 0,-1-9 5 15,0 4 3-15,9-2 3 0,-9 4 0 0,1-3 0 0,-2 3-1 0,3 3-4 16,-2-4-1-16,-17 3-3 0,9-6-2 0,-9 6-4 15,1-1-1-15,-1 0 1 0,-9 0-4 0,1 0 0 0,-10 5-4 16,9-4-4-16,-8 4-3 0,-9-7-2 0,9 7-5 0,-9 0-4 16,8 0-3-16,-8 0-5 0,-8 0-8 0,16 0-26 15,-8-3-29-15,0 3-33 0,0 0-38 0,-8 0-50 0,-1 3-75 16,0-3-129-16,0 7-96 0,-7 2-41 0</inkml:trace>
  <inkml:trace contextRef="#ctx0" brushRef="#br0" timeOffset="112430.27">27501 7381 174 0,'0'5'253'0,"0"-1"-86"0,0 2-49 0,8-2-20 0,2 1-3 15,-3-5 5-15,12 0 7 0,-1 0 7 0,-1 0-2 16,8-5-5-16,1 1-3 0,9-2-4 0,-1 2-1 16,1-5 0-16,0 3-3 0,0-4-1 0,8 0-5 0,-8 0-9 15,8 1-9-15,-8-1-14 0,7 0-17 0,-5 6-19 0,-2-5-23 16,-10-1-41-16,10 5-45 0,-9-2-53 0,7-1-85 0,-6-2-169 15,0 1-104-15,-1-2-59 0</inkml:trace>
  <inkml:trace contextRef="#ctx0" brushRef="#br0" timeOffset="112852.73">29212 6716 237 0,'-9'0'353'0,"0"-4"-125"0,9 4-93 0,-7 0-53 0,7 0-30 15,0 0-14-15,0 0-6 0,0 0 0 0,0 4 4 0,0-4 5 16,7 10 2-16,-7-5 0 0,9 5 2 0,0 4 7 16,0-2 10-16,7 1 5 0,-6 7 5 0,7-2 1 15,-9 8 5-15,10-3 4 0,-10 2 4 0,10 5 2 0,-10-1-3 16,1 0 6-16,0 1 1 0,7-1 5 0,-6 6-6 0,0-1-3 16,-3-4-4-16,-7-1-10 0,10 4-7 0,-10-8-13 15,8 3-11-15,-8-4-12 0,8 7-6 0,-8-11-4 0,0-1-4 16,0 1 0-16,0-1-4 0,0-5-3 0,0-2-2 15,0 1-5-15,0-8 0 0,0 4-3 0,0-3-6 0,-8-1-10 16,8-1-32-16,0-4-48 0,-8 6-55 0,8-12-70 0,0 2-104 16,0-7-172-16,-10 7-94 0,10-11-47 0</inkml:trace>
  <inkml:trace contextRef="#ctx0" brushRef="#br0" timeOffset="113181.71">29724 6760 283 0,'0'-5'403'0,"-17"5"-140"0,8 0-112 0,-8 5-70 0,0 2-38 15,-10-4-21-15,-8 7-8 0,9 0-7 0,-9 0-3 0,1 5-2 16,0-1-1-16,-1 1-1 0,8 4 0 0,-6-5 1 0,6 1 0 16,0-1 1-16,11 2 0 0,-2-2-1 0,9 1 4 15,-8-5 3-15,8-1 4 0,9 6 5 0,-8-5 5 0,8 0 5 16,0 0 5-16,0 0 6 0,8-1 8 0,-8 1 0 0,9-1 2 15,-1 1-2-15,10 1 1 0,-10-2 1 0,10 0 0 16,-1 1-2-16,1 0-1 0,9 0 1 0,-2-4 4 16,1 4 6-16,0-7 5 0,0 7 5 0,0-5 5 0,8 0 6 15,1 1 1-15,1-2 2 0,-3-4 0 0,3 6-1 0,7-3-5 16,-9-3-8-16,1 0-7 0,1 6-8 0,-2-6-11 0,1 4-8 16,-9-4-11-16,1 0-9 0,7 5-9 0,-9-5-18 15,1 5-39-15,2-5-46 0,-3 5-49 0,-7-5-63 16,7 0-90-1,-7 5-171-15,8-5-101 0,-18 0-46 0</inkml:trace>
  <inkml:trace contextRef="#ctx0" brushRef="#br0" timeOffset="113431.98">30324 7089 139 0,'0'0'485'0,"0"-6"-139"16,0 6-133-16,9 0-82 0,-9 0-42 0,0 0-21 0,0 0-6 15,0 0-3-15,0 0 0 0,0 0-3 0,0 0-4 0,7 6-7 16,3-3-4-16,-2 3-1 0,1-2 2 0,8 6 4 0,-8-6-2 16,8 2 2-16,1 3-1 0,-1 1 0 0,0 0-10 15,9 0-14-15,-10 0-34 0,11-4-48 0,-1-3-72 0,-8 7-143 16,7-5-145-16,-6 0-88 0,-11 0-49 0</inkml:trace>
  <inkml:trace contextRef="#ctx0" brushRef="#br0" timeOffset="114835.47">25226 9046 49 0,'0'0'150'0,"0"5"-35"0,0-5-30 0,0 0-20 0,0 0-13 16,0 0-8-16,0 0-7 0,0 0-1 0,0 0-3 15,0 0-2-15,0-5-5 0,0 5-3 0,0 0-6 16,0 0-3-16,0-5-5 0,-10 5-1 0,10 0 2 16,0 0 3-16,0 0 3 0,-7-3 1 0,7 3 3 0,0 0 4 0,0-6 4 15,0 6 5-15,0 0 3 0,0-6 4 0,0 6 3 0,0-4 3 16,0 4 3-16,0-4 6 0,0-2 0 15,0 6 0-15,0-4-3 0,0-2-1 0,0 6 3 0,0-5-1 0,0 1 0 0,0-2 0 16,0 6 0-16,0-3 1 0,0-4 3 0,0 7 4 16,0 0-4-16,0 0-1 0,0 0-6 15,0 0-6-15,0 0-8 0,0 0-8 0,0 0-8 0,0 0-8 0,0 0-5 0,0 7-3 16,0 2 3-16,7-5 3 0,-7 11 4 0,10-1 5 16,-3 6 1-16,4 0 2 0,-2 4 2 0,-2 6 4 0,3-1 3 0,-2 6 2 15,1-1 1-15,-1-1 1 0,1 7 0 0,-9 4 2 16,9 0 0-16,-9-1-3 0,8 1-6 0,-8 0-7 0,0 6-5 15,9-6-2-15,-9 0-4 0,0 4-1 0,0-4-2 0,0-4-1 16,0 2-1-16,0-7-1 0,-9 4-1 0,9-3 1 16,0-3-1-16,0-4 1 0,0-5-1 0,0 0-1 0,0 1 1 15,-8-11 4-15,8 7 0 0,0-12 14 0,0 1 20 16,0 1 21-16,0-7 25 0,-9 1 26 0,9-1 14 0,-9-4 12 16,9 6 11-16,-8-6-6 0,-1-6-13 0,1 6-19 0,-2-4-24 15,3-5-21-15,-13 3-9 0,13-9-15 0,-10 6-11 16,8-6-8-16,0 1-5 0,-9-2 0 0,10-2-2 15,-1 3-2-15,1 0-3 0,-2 0 0 0,10 1-3 0,-8 4 2 16,0-5 0-16,8 5-3 0,0 6 0 0,-10-2-1 0,10-3-2 16,0 5-1-16,0 4-5 0,0-6 1 0,0 1-2 0,0 5 0 15,0 0 0-15,0 0-2 0,0 5 1 0,10 1 1 16,-10-2 5-16,8 5 0 0,0 1 0 0,2 5-2 16,-2 0 2-16,1 4 0 0,-1 1-1 0,10-2 0 0,-9 7 1 15,0-5-3-15,-2 5 0 0,10-1 0 0,-6-5-1 0,5 6 0 16,-6-1 1-16,-2-4 0 0,9 0 0 0,-8 0 0 0,8-1-4 15,-8-5 1-15,8 2-2 0,1-7 0 0,-9 0 1 16,7 2-1-16,2-11-2 0,-1 0 0 0,2 0 5 16,-1-11-1-16,-3 2 2 0,3-6 2 0,-1-5-2 0,1-3 1 15,0 3 4-15,-10-10 2 0,9 6 0 0,-8-5 5 0,8 4 2 16,-9 1 0-16,-8-1 3 0,9 2 5 0,-9-3 6 0,9 7-1 16,-9 0-2-16,0 4 0 0,0 0-1 0,0 0-3 15,0 5-2-15,0-3-5 0,0 2-6 0,0 6 6 0,0 0-9 16,0-3-8-16,0 2-11 0,0 6-13 0,0-6-21 0,0 6-52 15,0 0-81-15,8 0-92 0,-8 0-69 0,0 0-81 16,0 6-117-16,-8 0-141 0,8-3-71 0,-9 7 3 0</inkml:trace>
  <inkml:trace contextRef="#ctx0" brushRef="#br0" timeOffset="118698.71">23550 11532 126 0,'0'-4'166'16,"0"4"-34"-16,0 0-28 0,0 0-23 0,0 0-15 15,0 0-8-15,0-6-3 0,0 6 0 0,0 0-2 16,0 0 1-16,0-3-4 0,-9 3-4 0,9 0-3 0,0-5-4 15,0 5-3-15,0-5-2 0,0 5-1 0,0-5-1 0,0 0 0 16,0 5-2-16,0-5-2 0,0 0 2 0,0 5-3 16,0 0-1-16,0-6 1 0,0 6-1 0,0 0 0 0,0-3 3 15,0 3 2-15,0 0 2 0,0 0 1 0,0 0 1 16,0 0 1-16,0 0-2 0,0 0-1 0,0 0-1 0,0 0-3 16,0 0-4-16,0 0-4 0,0 0-2 0,0 0-3 0,0 0-2 15,0 0-4-15,0 0-1 0,0 3-3 0,0 3-1 16,0-1 2-16,0 5 17 0,9 5 18 0,-9 4 15 0,9 6 15 15,-9-1 10-15,8 9 17 0,-8 2 10 0,9 4 9 0,0-1-8 16,-2 3-11-16,3 2-8 0,0-4-8 0,-3 5-7 16,10-5-11-16,-7 0-9 0,6 0-12 0,-6 0-9 0,-2-4-8 15,1-1-5-15,8 0-6 0,-8 1-5 0,-1-2-4 16,2-4-2-16,-2-4-2 0,0 5-1 0,-8-6 1 0,9-6-2 16,-9 7 0-16,9-9-1 0,0 3-1 0,-9-9 1 0,0 4-1 15,0-4-1-15,0-5-2 0,7 0 0 0,-7 0-2 16,0-1-5-16,0 2-22 0,0-6-43 0,-7 4-51 0,7-4-55 15,0-4-66-15,0-6-100 0,0 0-174 0,0 1-95 0,0-7-32 16</inkml:trace>
  <inkml:trace contextRef="#ctx0" brushRef="#br0" timeOffset="119121.71">23394 11655 176 0,'0'0'381'0,"0"-5"-126"16,0 0-109-16,0 5-66 0,7-5-37 0,-7 0-17 15,10 2-7-15,-1-3-4 0,0 0 0 0,7 2-1 16,-6-6-1-16,7 5 1 0,0-5-1 0,0 6 0 0,-8-6 2 16,17 4 0-16,-8-2 6 0,-1-3 1 0,9 1 5 0,-9 6 3 15,10-6 3-15,-1 1 0 0,-1 4 3 0,1-5 2 16,0 5-1-16,1-5-2 0,-2 4-3 0,2 6-1 0,-1-3-4 16,-9 3-5-16,10 3-6 0,-10 3-6 0,0-1-2 0,1 5-3 15,-10 0-1-15,0 4-2 0,1 0 4 0,-9 2 1 16,0 3 1-16,-9 5 3 0,1 1-1 0,0-1 3 0,-10 1 3 15,1 4 8-15,-9-1 4 0,0 3 3 0,-1 3 2 16,1-5-1-16,-8 5 1 0,7-4-3 0,-7 4-4 0,8-6-6 16,-9 3-7-16,10-8-4 0,-2 3-3 0,1-3-4 0,9-3-2 15,-1 0-5-15,1-6-19 0,8-4-29 0,9-1-46 16,0 1-78-16,9-4-164 0,-1-6-109 0,10 0-65 0</inkml:trace>
  <inkml:trace contextRef="#ctx0" brushRef="#br0" timeOffset="120774.8">24461 11665 134 0,'0'0'88'0,"0"0"-50"0,9-5-49 0,-9 5-49 0,0-5-58 0</inkml:trace>
  <inkml:trace contextRef="#ctx0" brushRef="#br0" timeOffset="121072.66">24496 11655 17 0,'0'0'90'0,"9"0"-30"0,-9 0-27 15,0 0-17-15,0 0-14 0,0 0-8 0,0 0-7 0,0 0-4 16,0 0-4-16,0 0 0 0,0 0-1 0,0 0 0 15,0 0 2-15,0 0 0 0,0 0 5 0,0 0 0 0,0 0 2 16,0 0 1-16</inkml:trace>
  <inkml:trace contextRef="#ctx0" brushRef="#br0" timeOffset="122102.54">24557 11626 97 0,'0'0'183'0,"0"0"-47"0,0 0-43 0,-10 0-32 16,10 0-17-16,0 0-7 16,0 0 1-16,0 0 6 0,0 0 6 0,-7 0 6 0,7 0 7 0,0-6 7 0,0 6 4 0,-8 0 5 15,8 0-1-15,0-4 0 0,0 4 3 0,0 0 2 0,0-5 2 16,0 0 2-1,0 5-2-15,0 0-4 0,0-5-5 0,0 5-6 0,0 0-8 0,8 0-7 0,-8-5-9 0,0 5-13 16,0 0-8-16,0 0-5 0,0 0-3 0,0 0 1 0,7 0 3 16,-7 5 2-1,0-5 10-15,10 5 18 0,0 5 25 0,-2 6 28 0,1-3 21 0,8 7 16 0,0-2 7 0,-8 13 5 16,8-3 0-16,9 11-14 0,-8 1-21 0,7 4-26 0,-7 0-22 16,7-1-19-16,2 8-12 0,-10-9-10 0,9 8-13 15,-8-1-6-15,8-6-4 0,-9 2-2 0,1-2-4 0,-1-4 0 16,0-1 0-16,0-3-3 0,1 0 2 0,-10-6 1 0,1 0 2 15,0-4 0 1,0-5-1-16,-9-1 2 0,8 1 0 0,-8-10-2 0,8 3 2 0,-8-3 1 0,0-4 2 0,0-2 12 16,10 1 14-16,-10 1 6 0,0-12 2 0,0 1 5 15,9 1 0-15,-9-12 2 0,8-2-4 0,-8-2-12 0,9-9-12 16,-1-1-10-16,-8 1-2 0,9-10-2 0,-9 0 0 0,9 0-5 16,-9-1 2-16,0-9-2 0,0 6 2 0,0-11-9 0,0 5 4 15,0 0 0-15,0-5 0 0,0 6 3 0,0-1-5 16,0 5 3-16,0 0 1 0,0 4 7 0,-9 1-2 15,9 6-2-15,0 4-2 0,0 4 0 0,0 2 2 0,0 2-5 16,-9 1-4-16,9 10-15 0,0 0-37 0,0 6-66 0,0 0-78 16,0-1-73-16,9-5-75 0,-9 4-98 0,9 2-178 15,0-2-85-15,-1 2-22 0</inkml:trace>
  <inkml:trace contextRef="#ctx0" brushRef="#br0" timeOffset="122384.39">25504 11855 404 0,'0'5'492'0,"0"-5"-170"0,0 0-137 0,0 0-77 15,8 0-42-15,2-5-19 0,-2 5-9 0,10-5-3 16,-10 5-2-16,9-5 2 0,9 2-4 0,0-3-6 15,0 2-6-15,1-2-6 0,8 1-4 0,-1-5-2 0,0 5 0 16,-7-4-1-16,7 5 0 0,1-8 1 0,-1 8 1 0,1 0-1 16,-9-6-1-16,9 5-4 0,-9-1-2 0,-8 2-7 15,-1 4-14-15,0-6-22 0,1 6-29 0,-10-4-36 0,1 4-43 16,1-6-63-16,-10 6-87 0,0 6-113 0,-10-2-54 0</inkml:trace>
  <inkml:trace contextRef="#ctx0" brushRef="#br0" timeOffset="122541.29">25651 12100 97 0,'-8'9'495'0,"-2"-4"-126"0,10 5-143 0,0-6-90 16,0 2-50-16,0-2-17 0,0 2-1 0,10-1 3 15,-2-2 7-15,1 3 4 0,-1-6 2 0,10 6-5 0,9-6-6 16,-10-6-14-16,8 6-12 0,10-6-15 0,-9 3-11 0,18-8-8 16,-9 1-6-16,16 1-3 0,-7-1-15 0,-1-4-21 15,9-1-31-15,1 0-42 0,-1-5-65 0,0 7-124 0,-8-13-135 16,-1 7-80-16,-10-1-32 0</inkml:trace>
  <inkml:trace contextRef="#ctx0" brushRef="#br0" timeOffset="122886.37">27006 11332 122 0,'-18'0'578'16,"10"0"-8"-16,-1 0-208 0,0 0-156 0,9 0-94 0,0 0-54 0,0 6-28 0,0-2-12 0,0 2 0 16,0 3 8-16,9 5 11 0,0 2 7 0,-1 3 8 0,10 7 12 15,-10-3 14-15,10 2 19 0,-2 4 14 0,4 0 2 0,-3 0-2 16,0 5 1-16,0 0-2 0,0 1-11 0,1-1-14 15,-9 4-18-15,8-3-22 0,-8 4-14 0,7-5-8 16,-6 1-9-16,-2-1-6 0,1-5-5 0,0 0-1 0,-1 0-1 16,0 1 0-16,-8-6-1 0,9 1-4 0,2-6-3 0,-11 1-16 15,0 0-39-15,7-6-50 0,-7 1-52 0,0-5-54 0,0-6-60 16,0 2-85-16,8-6-141 0,-8 0-94 0,0 0-25 16</inkml:trace>
  <inkml:trace contextRef="#ctx0" brushRef="#br0" timeOffset="123340.13">27041 11357 150 0,'-9'-15'541'0,"0"1"-86"0,9-2-165 0,0 1-115 0,0 1-63 15,0 4-27-15,9-4-9 0,-9 0-3 0,9 4-4 16,-2-5-3-16,13 5-4 0,-3-4-4 0,0 5-11 16,9-1-14-16,0-1-13 0,0 2-7 0,-1 0-1 0,11 3-1 15,-11 0 0-15,10 2 0 0,-9 0 2 0,9 4 2 0,0 4 3 16,-10 0-2-16,1 2-2 0,1 3-3 0,-1 6-1 16,-8 0-3-16,-1 0-3 0,0 4 1 0,0 6-5 0,-7-6-1 15,-2 5 0-15,0 2 1 0,-8-3 0 0,0-3-1 0,0 4 1 16,-8-9 0-16,0 4 2 0,-2-4 3 0,3 0 2 15,-3 0 3-15,-7 0 3 0,0-2 10 0,-1 3 6 0,-8-6 12 16,9 0 13-16,-1-1 17 0,-8 1 10 0,9 0 8 16,-1 0 0-16,10-5-5 0,-1-1-2 0,1 0-10 0,-1-4-13 15,9 6-14-15,0-6-10 0,0 0-6 0,0 0-3 0,0 0 1 16,9 4-1-16,-1-4-1 0,9 0 0 0,1 0-1 16,-1 6-2-16,9-6-3 0,-8 0-3 0,7 4-1 0,1 1-4 15,10 0-2-15,-11 0-2 0,10 5-3 0,-9-6 0 16,9 8-2-16,-1-4 1 0,-8 2-3 0,9 5 0 0,-9-5-2 15,9 4-2-15,-9 1-1 0,9 0-2 0,-9-2-3 0,0 3-21 16,9-1-40-16,-9-1-43 0,1-4-45 0,-2 4-40 16,2-4-43-16,-2-5-54 0,1 0-87 0,0-5-145 15,-8 0-61-15,-1-5-17 0</inkml:trace>
  <inkml:trace contextRef="#ctx0" brushRef="#br0" timeOffset="123715.64">28118 11035 226 0,'-9'0'453'0,"0"0"-132"0,9 0-130 0,0 4-82 15,0-4-51-15,0 6-24 0,0-6-9 0,9 4 1 0,0-4 1 16,-1 5 5-16,10 0 2 0,-1-5 5 0,0 0 6 16,10 5 1-16,0-5 3 0,-2-5 4 0,10 5 2 0,-1-5 5 15,-8 0 5-15,9 5 3 0,8-4 5 0,-8-6 3 0,9 0 10 16,-10 5 8-16,9-5 12 0,1 0 23 0,-2-3 14 16,2 3 11-16,0-1 7 0,-9-4 8 0,8 6-5 0,-8 5-12 15,0-8-15-15,0 4-32 0,-9 2-20 0,-9-3-22 16,9 3-18-16,-8 6-18 0,-10-4-18 0,1 4-6 0,-1-6-3 15,-8 6-13-15,9 0-1 0,-9 0-8 0,0 0-25 0,0 0-36 16,0 6-46-16,-9-2-61 0,1 2-55 0,-1 3-44 16,-9-3-64-16,1 2-73 0,0-2-86 0,0 0-85 0,-1 4-15 15</inkml:trace>
  <inkml:trace contextRef="#ctx0" brushRef="#br0" timeOffset="123949.96">28518 11087 460 0,'-9'0'367'0,"9"0"-129"0,0 7-93 16,0-7-61-16,0 3-31 0,0 3-8 0,9 0 2 16,-9 3 7-16,7 1 8 0,3 4 7 0,-2 1 6 0,9 5 12 15,-8-1 3-15,0 5 2 0,9 5 2 0,-10-5 0 0,9 7 10 16,-8-3 9-16,8 7 6 0,-9-6-1 0,9 7-3 16,-7-3-3-16,7 1 5 0,-7-1 3 0,7 2-11 15,-9-1-12-15,10-3-10 0,-10 2-14 0,9-4-7 0,-7 1-7 16,-2-2-19-16,0-3-19 0,2-1-13 0,-2-4-23 0,0 4-49 15,1-4-55-15,0-5-60 0,-9-1-63 0,9 1-78 16,-9-10-122-16,8 5-151 0,-8-6-69 0,0 2-4 0</inkml:trace>
  <inkml:trace contextRef="#ctx0" brushRef="#br0" timeOffset="124122.28">29785 11632 262 0,'0'-6'823'0,"0"0"4"0,0 2-9 0,-9-1-237 15,9 0-255-15,-8 5-223 0,-2 0-169 0,2 0-135 0,0 0-136 16,-10 0-211-16,1 0-107 0,-9 5-74 0,9 0-24 16</inkml:trace>
  <inkml:trace contextRef="#ctx0" brushRef="#br0" timeOffset="135343.12">15309 13926 129 0,'8'0'164'15,"-8"0"-52"-15,0 5-34 0,0-5-17 0,0 0-3 0,0 0-2 16,0 5 4-16,0-5 3 0,0 0 3 0,0 0 0 0,0 0 2 16,0 0 3-16,0 0 0 0,0 0-2 0,0 0-3 15,-8 0-6 1,8 0-5-16,0 0-5 0,0 0-9 0,0 6-7 0,-9-6-11 16,9 0-4-16,0 0-5 0,0 4-5 0,0-4-4 0,0 0 0 0,0 0-3 0,0 0-1 0,-8 0-1 15,8 6 1 1,0-6 0-16,0 0 1 0,0 0 8 0,0 3 5 0,0-3 7 15,8 0 8-15,-8 6 10 0,0 3 13 0,0-4 10 16,9 10 12-16,-9-5-5 0,8 9-4 0,2 0-4 0,-10 7-7 16,8-3-9-16,1 3-5 0,8 3-6 0,-8 4-7 0,-1-3 2 15,10 3 1-15,-10 3 6 0,10-7 4 0,-10 4 5 0,10 2 0 16,-1-6 4-16,1 6 2 0,-10-6 0 0,10 0 0 16,-1-5-4-16,10 5-3 0,-10-4-2 0,0-6-3 0,9 6-4 15,-10-5-3-15,11-1-3 0,-1 1 1 0,-1-1 1 0,3 1-1 16,6-1-3-16,1-5-2 0,-1 1-2 0,10 0-3 15,-1 0-1-15,-8 1-3 0,18-8-4 0,-11 2-2 0,10 0-2 16,-8 0-3-16,7 0-3 0,3-1-2 0,-2-4 0 0,-1 5 1 16,-7-6-2-16,17-4 0 0,-9 6 0 0,0-2-1 15,9-4 1-15,0 0-1 0,-9 0-1 0,-1 0-3 0,2 0-1 16,-1-4 0-16,9-2-1 0,-18 2 1 0,10-1-2 16,-9 0 1-16,7-5 3 0,-8-1 0 0,-8-2 2 0,8-2 1 15,1 2 0-15,-18-3 1 0,8 1 2 0,-7 0 0 0,-1 6 1 16,-9-5-1-16,0-2 0 0,1 7 1 0,-9-7 0 15,-1 8 2-15,1-7-2 0,0 0 1 0,-9 1-1 16,0-1 1-16,0 5-3 0,0-5 3 0,-9 0-2 0,0 1-2 16,1 4 0-16,-10-4 1 0,9 4 0 0,-8-4 1 0,0 3 2 15,-9 1-4-15,10 0 1 0,-11 6 1 0,-1-6 0 0,3 6 0 16,-1 4-3-16,0-5 2 0,0 5 1 0,0 0 11 16,1 0 6-16,7 0 3 0,1 5 3 0,-1-5-1 15,0 0 4-15,1 0 0 0,8 0-3 0,0 0-9 0,9 0-7 16,0 0-2-16,-9 0-2 0,9 0-1 0,0 0 0 0,0 0-1 15,9 0 1-15,0-5-1 0,0 5 2 0,1 0 1 16,6 0 0-16,1 0-1 0,1-5-1 0,-1 5 1 0,9 0-2 16,0-5 0-16,-8 5-1 0,8 0-2 0,-1 0 0 15,11 0 0-15,-12-5 1 0,3 5 0 0,8 0-1 0,-9 5 0 16,9-5 1-16,0 0 1 0,-9 10 2 0,8-5 0 0,-7-1-3 16,-1 6 0-16,0 4 0 0,0 1-1 0,0 5 1 15,-9-1 2-15,-8 5-4 0,0 6 4 0,-1 3 7 0,-8 2 4 16,-8 4 5-16,-1 5 7 0,-8 0 2 0,-1 5 0 15,-7-1 3-15,-1 3-1 0,-1-2-2 0,-6-1-8 0,6 1-14 16,0-5-51-16,-7-1-84 0,7 1-98 0,10-4-132 0,-8-1-196 16,7-5-124-16,2-5-63 0,5 5-27 0</inkml:trace>
  <inkml:trace contextRef="#ctx0" brushRef="#br0" timeOffset="149875.91">23975 13903 8 0,'0'3'36'0,"0"-3"-5"0,0 0-7 16,9 0-3-16,-9 7-1 0,0-4-5 0,0 2-2 0,0-5-6 15,0 5-4-15,0-5 0 0,0 5-1 0,0 0 0 0,0-5-2 16,0 6 0-16,-9-2-1 0,9-4 1 0,0 6 0 0,0-6 1 16,0 0 0-16,0 3-2 0,0-3 0 0,0 0 0 0,0 0-1 15,0 6-3-15,0-6-3 0,0-6-3 0,9 6-4 0,-9 0-4 16,8 0-4-16,-8-3-4 0,9 3-4 0,0-6-2 16</inkml:trace>
  <inkml:trace contextRef="#ctx0" brushRef="#br0" timeOffset="150391.37">24027 13936 44 0,'0'0'69'0,"0"0"7"16,-8 0 1-16,8 0-4 0,0 0-9 0,0-5-12 0,-9 5-13 15,9 0-11-15,0 0-7 0,-9 0-3 0,9 0-1 0,0-5-1 16,0 5-1-16,0-5-1 0,0 5-3 0,0 0-2 16,0-5-2-16,9 5-5 0,-9-3 1 0,0-4-1 0,9 7-2 15,-9-3 1-15,0-3 2 0,8 0-1 0,-8 6 1 0,9-4 2 16,-9 4-1-16,0-4 2 0,9 4 1 0,-9-6 1 16,0 6 3-16,0-4 5 0,0 4 3 0,0 0 2 15,0 0 3-15,0-6 2 0,0 6 2 0,0 0 1 0,0-3-1 16,0 3-1-16,0 0 0 0,0 0-1 0,0-6-3 0,0 6-1 15,0 0-2-15,0 0-3 0,0 0-2 0,0 0-2 0,0 0-2 16,0 0-3-16,0 0 2 0,0 0 0 0,0 0 2 16,0 0 4-16,0 0 0 0,0 0 3 0,0 0 3 15,0 0 3-15,0 0 2 0,8 0 3 0,-8 0 0 0,0 0-1 16,0-6 0-16,0 6-2 0,0 0-3 0,0-3-2 0,0-4-6 16,0 7-4-16,0 0-4 0,0-4-1 0,0 0-5 15,0 4 0-15,0 0 0 0,0-5-2 0,0 5 1 0,0 0-1 16,0 5 0-16,0-5-1 0,0 0 1 0,0 4-1 15,0 0-5-15,0 3 5 0,0-4 3 0,0 9 5 0,0-3 3 16,0 5 8-16,0 2 8 0,0-3 6 0,0 7 10 0,0-1 2 16,9 6 5-16,-9-5 3 0,8 5 1 0,-8 2-1 15,10 4 1-15,-10-1-1 0,9-1 2 0,-2 4 1 0,4-3-3 16,-4-1-1-16,2 6-5 0,0-7-5 0,8 1-4 16,-9 6-7-16,2-6-4 0,6 1-7 0,-6-2-7 0,-2-2-3 15,1 3-2-15,9-4-2 0,-10-1-2 0,0-5 2 0,2 0-2 16,-3 1 0-16,3 0 1 0,-3-5 0 0,-7-1 1 15,10 1 0-15,-10-6 1 0,10 1-4 0,-10-6 4 0,0 6 3 16,0-4 10-16,7-6 11 0,-7 4 15 0,0 1 21 0,0-5 24 16,0 6 20-16,0-6 13 0,0 0 3 0,0 0-4 15,-7 0-11-15,7-6-16 0,-10 6-22 0,10-5-35 16,-10 1-52-16,10-6-72 0,-7 0-72 0,-3-9-62 0,10-1-72 16,0-9-96-16,0 1-174 0,-7-3-87 0,7-3-22 0</inkml:trace>
  <inkml:trace contextRef="#ctx0" brushRef="#br0" timeOffset="150720.04">24070 13736 214 0,'0'-6'399'0,"10"-3"-145"0,-1 4-108 0,-2-5-63 16,11 7-38-16,0-9-21 0,-1 8-12 0,1-6 2 0,8 0-4 16,-9 1-3-16,9-1 0 0,9 4 3 0,-8-4 6 15,-2 6 5-15,10 0 5 0,-9-6-1 0,8 5 3 0,-7 5 3 16,-2 0 0-16,-6 0-4 0,-3 5-7 0,1 0-3 0,1 4-7 16,-11 5 0-16,3 2 2 0,-10 3 1 0,-10 7 6 15,3-3 3-15,-1 6 4 0,-10-4 3 0,0 4 2 0,-8 0 2 16,1 0-4-16,-2 1 9 0,1-1 2 0,0 0 0 15,-9-4-3-15,9-1-3 0,-8 1-4 0,7-2-3 0,11-7-1 16,-2 3-12-16,1-9-13 0,7 0-18 0,2-1-26 0,0-3-36 16,16-6-62-16,0-6-115 0,10 3-145 0,-1-7-80 15,9-6-41-15</inkml:trace>
  <inkml:trace contextRef="#ctx0" brushRef="#br0" timeOffset="151099.12">25226 14029 357 0,'-10'5'348'0,"3"-1"-138"0,-2-4-90 0,9 6-55 15,-9-6-28-15,9 5-15 0,0-5-9 0,0 0-1 0,0 3 5 16,0-3 7-16,9 0 6 0,0 7 5 0,-2-7 5 0,3 0 2 16,-3 0 2-16,13 0 3 0,-13 0-6 0,11 0-5 15,-1 0-6-15,9 0-4 0,-8-7-1 0,-1 7-3 0,9-3 0 16,0 3 1-16,0-5 4 0,-9-1 1 0,9 2 8 16,1 4 10-16,7-9 5 0,-8 3 8 0,1 1 8 0,-2 1 3 15,10-2-3-15,-8-3-1 0,-1 4-7 0,0 0-11 0,-9 0-8 16,9-5-12-16,-9 10-9 0,1-5-8 15,-10 1-3-15,10 4-4 0,-10 0-3 0,1-6-2 0,-9 6-6 0,9 0-4 0,-9 0-18 16,0 0-26-16,0 6-31 0,0-6-34 0,-9 0-49 16,0 4-64-16,1-4-100 0,-18 5-130 0,8 5-54 0</inkml:trace>
  <inkml:trace contextRef="#ctx0" brushRef="#br0" timeOffset="151240.29">25295 14297 337 0,'-8'6'391'0,"8"4"-142"15,-9-6-100-15,9 1-57 0,0-1-29 0,9 2-8 0,-1-2-5 16,1-4-1-16,8 0 3 0,1 0 0 0,8-4-3 0,-1-6-7 16,10 1-8-16,2-1-11 0,5-6-5 0,2 3-6 15,7-7-9-15,1 0-19 0,10-4-31 0,-2-1-60 0,1 1-137 16,0-6-133-16,-1 6-82 0</inkml:trace>
  <inkml:trace contextRef="#ctx0" brushRef="#br0" timeOffset="151789.79">27041 13565 31 0,'-9'0'377'0,"9"0"-92"0,0 0-96 16,0 0-67-16,0 5-45 0,0-5-27 0,9 0-13 0,-18 0-9 0,9 5-6 16,0-5-2-16,9 0-3 0,-9 5 4 0,0-2 7 15,0 7 5-15,7-4 5 0,-7 9 8 0,0-1 5 0,0 6 9 16,10 5 6-16,0-7 4 0,-10 7 0 0,7 4 1 0,-7 1 3 15,10-1-3-15,-2-4 4 0,-8 4-4 0,9 0 2 16,-1 0-5-16,1 1-4 0,0-1-4 0,-1-4-10 16,1 4-6-16,0-6-4 0,0 2-7 0,-9 1-9 0,8-3-6 15,1-3-5-15,0-1-5 0,-1 1-3 0,-8 0-1 0,8-5-1 16,-8-1-1-16,10 0 0 0,-10-3-3 0,8-1-3 0,-8-2-6 16,0-2-16-16,0-2-21 0,9-4-30 0,-9 0-34 15,0-4-47-15,9-2-64 0,-9-7-96 0,8-3-147 16,-8-3-65-16,0 0-26 0</inkml:trace>
  <inkml:trace contextRef="#ctx0" brushRef="#br0" timeOffset="152211.72">26971 13580 146 0,'0'-10'489'0,"0"-5"-144"0,9 5-137 0,-1-5-87 16,2 1-49-16,6-1-25 0,2-5-12 0,-9 6-9 16,18 5-2-16,-10-7-1 0,0 2-3 0,9 5-1 0,0-6-5 15,0 4-3-15,9 1 4 0,-9 1 5 0,10 4 3 0,-12-4 0 16,2 4 3-16,1 0-2 0,-2 5 2 0,2 0-2 0,-1 0-6 16,-10 5-7-16,2 0-6 0,-1 0-1 0,-7 4-3 15,-2 0-1-15,0 7 0 0,-8-1 0 0,0-1-2 16,0 6 2-16,-8-1 0 0,0 5 4 0,-2-4 6 0,2-1 5 15,-9 6 3-15,-1 0 3 0,-8-6 3 0,9 6 4 0,-1-7 5 16,-7 2 4-16,6-1-1 0,3-3 0 0,-2 3 0 16,1-5 0-16,10 1-2 0,-4-5-2 0,2 0-7 0,1 5-4 15,8-5-3-15,0 0-5 0,0-6 0 0,8 6-1 16,-8 0 2-16,9-5 4 0,9 4 6 0,-10-5 3 0,10 6 2 16,7 2 4-16,2-9 1 0,-10 3-2 0,18-2-2 0,-9 2-5 15,9-2-5-15,-1 0-5 0,10-4-3 0,-9 6-3 16,8-6-2-16,1 6-3 0,-9-3-4 0,9-3-3 0,-1 7-4 15,0-4-7-15,-9 2-16 0,1-5-27 0,9 5-28 16,-10 0-28-16,2-5-34 0,-2 0-42 0,-8 0-59 0,0-5-80 16,0 0-120-16,-9 5-60 0</inkml:trace>
  <inkml:trace contextRef="#ctx0" brushRef="#br0" timeOffset="152664.84">28048 13399 7 0,'0'0'512'0,"0"-6"-85"0,9 6-153 16,-9-4-110-16,18-2-66 0,-10 3-39 0,9-8-17 0,-8 7-6 15,17-1-3-15,-9-5 2 0,1 5 2 0,6-5-1 16,14 5 2-16,-13-5 8 0,0 6 7 0,10-6 3 0,0 1 1 15,0-1-1-15,-1-1-1 0,-7 6-3 0,6-4-6 16,4 5-11-16,-12-2-10 0,1 2-10 0,1-2-7 0,-11 2-7 16,2 4-11-16,-1-6-24 0,-9 6-27 0,9 0-27 0,-17 0-32 15,10 0-30-15,-20 6-33 0,10-6-34 0,-17 0-26 16,1 4-9-16,-2-4 3 0,1 6 23 0,-9-2 49 0,0 2 66 16,9-2 67-16,-9 1 63 0,8-1 60 0,-8-4 46 15,9 5 33-15,-1-5 14 0,1 0-9 0,-1 5-28 0,10-5-21 16,-1 0-15-16,-8 6-13 0,17-6-5 0,-9 0-2 15,0 4-4-15,1 2-1 0,8-2 1 0,0 6-1 0,-9-1 1 16,9 11 2-16,0 0 1 0,0 0 2 0,0 4 7 0,0 0 10 16,9 0 11-16,-9 5 5 0,8 1 6 0,1 1 5 0,0-3 1 15,-1 1-2-15,1 0-11 0,0 5-13 0,7-5-18 16,2 1-22-16,-1 1-17 0,1 2-15 0,0-4-12 16,-1-1-12-16,10 7-13 0,-10 1-38 0,0-7-51 0,0-1-49 15,0 6-56-15,-7-9-64 0,-2 5-81 0,0-12-116 0,-8 8-116 16,-8-7-35-16</inkml:trace>
  <inkml:trace contextRef="#ctx0" brushRef="#br0" timeOffset="152962.12">27284 14815 211 0,'-18'5'531'0,"18"0"-118"15,-9-5-158-15,9 5-110 0,9-5-65 0,2 5-35 16,4-5-18-16,3 0-8 0,-1-5-3 0,10 5-1 16,7-5-1-16,10 0 2 0,-1 0-2 0,1 0 0 0,7-5 5 15,10 1 4-15,8-1 11 0,-8 0 15 0,0-3 19 0,9 1 17 16,-1-2 19-16,-7 4 5 0,-2-5 1 0,1 5-5 0,0 2-10 15,-18-2-23-15,9 0-37 0,-9 5-60 0,-8 0-61 16,8 0-62-16,-16-1-83 0,-1 3-135 0,-9 3-136 16,1 0-76-16,-18 0-28 0</inkml:trace>
  <inkml:trace contextRef="#ctx0" brushRef="#br0" timeOffset="153275.76">28135 15168 77 0,'9'3'613'16,"-9"7"6"-1,8 0-162-15,-8 0-163 0,9 0-112 0,8 5-85 0,-8 4-42 0,9-4-9 0,-11 5-1 0,13-1 7 0,-13 6 6 16,11-1 3-16,-1 5 2 0,-9-5 3 0,10 5 7 16,-1 1-3-16,1 0-6 0,8 4-7 0,-18-6-6 0,10 3-2 15,-2-3-3-15,2 1-1 0,-1 1 0 0,1 0 13 0,-9-6 11 16,7 0 10-16,3-4 7 0,-10-1 5 0,0 1 6 15,-2-11 7-15,3 1 0 0,-2-5-11 0,1 0-8 0,-1-5-3 16,1 0 2-16,0-5 0 0,-1-5-1 0,10-4 1 0,-1-10-2 16,1-7-6-16,-2-2-4 0,1-1-9 0,10 1-9 15,-10-8-3-15,1-2-5 0,8-1-10 0,-9-1-6 0,9-4-10 16,0-4-13-16,-8 0-23 0,8-2-26 0,1 2-35 16,-11-1-62-16,11 6-114 0,-1-1-116 0,-9 0-138 0,0 9-209 15,-8 2-96-15,-1 4-42 0,-8 9-6 0</inkml:trace>
  <inkml:trace contextRef="#ctx0" brushRef="#br0" timeOffset="158048.54">24349 15162 72 0,'0'0'114'0,"0"-4"-18"0,0 4-17 0,0-6-11 16,-9 6-11-16,9 0-4 0,0 0-5 0,0 0-5 0,0 0-4 15,0 0-4-15,0 0-3 0,0 0-5 0,0 0-2 16,0-4-5-16,0 4-5 0,9 0-3 0,-9 0-3 0,0 0-3 15,0-6-2 1,9 6-1-16,-9 0 0 0,8-4-4 0,-8 4 3 0,0 0-2 0,0 0 1 0,9 0-1 0,-9 0 0 0,0 0 0 16,0 0 1-16,0 0 3 0,0 0 0 0,0 0 3 15,0 0 4 1,0 0 6-16,0 0 4 0,0 0 7 0,0 4 4 0,0-4 4 0,0 0-1 0,0 0 0 0,0 0-1 0,0-4-1 16,0 4-2-16,0 0-3 0,0 0-1 0,0 0 0 15,9-6-2-15,-9 6-3 0,0 0-2 0,0 0-3 0,0-3-4 16,0 3-2-16,0 0-4 0,0 0-2 0,0 0 0 15,0 0 2-15,0 0-2 0,0 0 2 0,0 0-1 0,0 0-1 16,0 0 2-16,0 3 0 16,0-3-3-16,0 0-2 0,0 0-1 0,0 6 0 0,0-6-1 0,0 0 0 0,0 4-3 0,0-4 2 15,0 6 0-15,0-6-1 0,0 0 3 0,0 4 0 16,0-4-1-16,0 6 2 0,0-6 0 0,0 4 0 0,0-4-1 31,0 9 2-31,0-3-2 0,0-2 2 0,0 1 1 0,0 6 1 0,0-7 4 0,0 6 0 0,-9-1 3 0,9 1 2 16,0 0 0-16,0 0 0 0,0 5 4 0,0-5-1 0,-9-1-2 31,9 0 1-31,0 7 0 0,0-6-2 0,0 3 0 16,0-3-1-16,0 6-1 0,0-6 1 0,0-1 0 0,0 1 0 15,0 0 0-15,0 4 0 0,0-4 0 0,-8-1 0 0,8 1-1 16,0 2 0-16,0-4-3 0,-9 7 0 0,9-5-1 16,0 5-1-16,-9-6 5 0,9 6 4 0,-9-1 2 0,9 0 3 15,-8-4 0-15,8 5 5 0,-8-5 3 0,-2 4 2 16,10 1-2-16,-7 0-1 0,-3 6-1 0,0-8 1 0,10 2-2 15,-7 5 0-15,-3-6-6 0,3 1 0 0,-3 0-3 0,2 0-4 16,0 3-4-16,-2 2-3 0,-7-4 0 0,9 2-2 16,-2-3 0-16,-6 4-2 0,6-4 1 0,2 0 0 0,-1 0-1 15,-8-6 2-15,8 6-1 0,2-5 0 0,-4 5-2 0,4 0 0 16,-2-6 0-16,-9 1-1 0,9 0 1 0,-8 3-1 0,0-3 0 16,8 0 0-16,-9 6 11 0,1-6 12 0,0-1 10 15,-1 0 17-15,10 1 31 0,-9-5 26 0,0 5 13 16,-1 0 9-16,1-5-4 0,-1 4-12 0,1-3-8 0,-1-3-6 15,1 3-26-15,-9-6-19 0,8 0-8 0,-8 4 0 0,9-4-3 16,-9-4 2-16,0 4 1 0,1-6-2 0,-2 3-1 16,1-3 3-16,0-3 0 0,-9-1-1 0,18 0 1 0,-9 0 0 15,-1-5 1-15,11 2-5 0,-12-3-6 0,12-4-8 16,-1 1-7-16,-1-5-3 0,1-5-6 0,-1-1-4 0,9 1-4 16,-8-4-1-16,0-3 1 0,8 3-1 0,1-1 2 0,-9-1 1 15,8 1-4-15,-8-1 3 0,7-4 0 0,-7 6 4 16,9-2-2-16,-10 1 0 0,11 5 0 0,-4-4 0 15,-6-3 1-15,8 1 0 0,-8 6 1 0,9-4-6 0,-2-2-1 16,2 1 2-16,0 0-2 0,-1-1 1 0,0 2-8 0,9-1 2 16,-9-6 0-16,9 6 3 0,-8-5 2 0,8-1 0 0,-9 1 0 15,9 0-1-15,0-4 12 0,0 3-4 0,0-8-3 16,0 3-5-16,9-3-1 0,-9-1 0 0,0-5-1 0,0-5 2 16,0 0-6-16,0 2 2 0,8-2 3 0,-8-4 3 15,0-6 1-15,0 5 2 0,0-3-2 0,0-2-4 0,0-5 0 16,0 7 0-16,9-7 0 0,-9 2-1 0,9 1-2 0,-9 4 0 15,9-7 0-15,-1 5 2 0,-8-3 0 0,8-2-2 16,2 2 1-16,-2-2 2 0,1 2-1 0,8 3 0 0,-7-10 1 16,8 5 1-16,-11 2-1 0,11-2 0 0,-1-4-1 15,-9 4 1-15,10-3 0 0,0-1 0 0,-1-1 0 0,0 1 0 16,0 1 0-16,0-2 9 0,0 2-4 0,3-2-4 0,5 7 0 16,-8-3-2-16,9 2 1 0,-8 11-3 0,-2-3 1 15,2 2-6-15,8 4 1 0,-9 5 3 0,-8 1 2 0,8-2 0 16,1 2 1-16,-1 4 1 0,1 0 1 0,-1 0 0 15,0 1 1-15,0 0 1 0,9-7-1 0,-16 6 0 0,7-6-1 16,0 4 0-16,0-8-1 0,1 5-2 0,-1-5 0 0,1 0 1 16,-11 0-1-16,11 0-1 0,1 6 2 0,-3-1-3 15,2 6 1-15,-9 3 3 0,8 2 2 0,-8 3-2 0,0 1 1 16,8 6 0-16,-9-1-1 0,1 4 2 0,-1 5-1 16,2-4-3-16,-2 6 1 0,0-3 0 0,1 1-2 0,-9 1 3 15,9-1-1-15,-9 2 0 0,8-2-1 0,1 1 2 0,0-1 0 16,0 0 4-16,-9 2-1 0,8-3-2 0,1-3-1 15,0 6 0-15,-1-7-1 0,1 6 0 0,-1-6 0 0,2 5-5 16,-1-4 2-16,9 6 3 0,-18 3 1 0,16-6 0 0,-16 13 2 16,9-7-1-16,-1 5-2 0,1 1 0 0,-9-1 0 0,8 5-3 15,2-5 0-15,-10 6 2 0,8 5 1 0,-8-6 0 0,8-1 2 16,-8 1 0-16,10 5 1 0,-10-8 2 0,8 3-2 16,1 4-4-16,-9-4-1 0,8 0 0 0,2 2 1 0,-2-7 3 15,0 5 0-15,2 0-1 0,-10 0 2 0,7 0 3 0,3 1-1 16,-3-1-1-16,-7 5-2 0,10-5-14 0,0 0 3 0,-10 5 5 15,7-4-1-15,3 5 2 0,-2-7 0 0,-8 1 2 16,8 0 2-16,1 5 8 0,0-10-2 0,0 7-5 16,-9-2 2-16,8-1-3 0,1 7 0 0,-9-12-1 0,9 8 0 15,-9 2 1-15,8-3-2 0,1-1 1 0,-9 5-2 0,9 1 2 16,-9-2 0-16,0 2 0 0,8-1 1 0,-8 0 0 0,0 0 1 16,0 0 0-16,9 0-1 0,-9 0-1 0,8-4 2 15,-8 3 0-15,10 3-2 0,-10-9 0 0,8 8 1 16,-8-1 1-16,0 0 0 0,8 0-1 0,-8 0-2 0,0 2 0 15,9-3 2-15,-9 0-2 0,0-4 0 0,0 6 2 0,0 0 0 16,9-2 1-16,-9 2-1 0,0-1 0 0,10-1-2 0,-10 6 1 16,0-4 1-16,7 4-3 0,-7-6 0 0,0 6 2 15,0 0 0-15,0-4 0 0,0 4 1 0,0 0-2 16,0 0-1-16,0 0 1 0,0 0-1 0,0 0 1 0,0 0 0 16,0 0 0-16,0 0-1 0,0 0 1 0,0 0 0 0,-7 0-2 15,7 0-2-15,0 0-1 0,0 0 0 0,-10 0 1 16,10 0 1-16,0 0 0 0,0 0-1 0,0 0 3 0,0 0 0 15,0 0 1-15,0 0 0 0,0 0-1 0,0 0 3 16,0 0-3-16,0 0 2 0,0 0 0 0,0 4 2 0,0-4 0 16,0 0-1-16,0-4 0 0,0 4 0 0,0 0 1 0,0 0 0 15,0 0-2-15,0 0-1 0,0 0 0 0,0 0-5 16,0 0 2-16,-9 0-2 0,9 0-3 0,0 0-2 0,0 4-1 16,0-4-4-16,0 0 0 0,0 0 2 0,0 0-3 0,0 0-1 15,0 0 3-15,0 0 0 0,0 0 5 0,0 0 2 16,0 0 2-16,0 0 3 0,0 0 3 0,0 0 1 0,0 0 0 15,0 0 0-15,0 0 0 0,0 0 0 0,0 0 0 16,0 0-1-16,0 0 0 0,0 0 0 0,0 0 0 0,0 0-1 16,0 0 1-16,0 0 1 0,0 0-2 0,0 0 1 0,0 0 1 15,0 0 0-15,0 0 6 0,0 0-2 0,0 0-2 16,0 0 1-16,0 0-1 0,0 0 0 0,0 0-2 16,0 0 4-16,0 0-7 0,0 0 3 0,0 0 0 0,0 0-1 15,0 0-1-15,0 0 2 0,0 0-1 0,0 0-3 0,0 0 2 16,0 0 1-16,0 0-2 0,0 0 1 0,0 0 2 0,0 0 1 15,0 0 2-15,0 0-1 0,0 0-1 0,0 0-1 16,0 0 2-16,0 0-2 0,-9 0 0 0,9 6-2 16,0-6 0-16,0 0-1 0,0 0 0 0,0 0 2 0,-8 4-1 15,8-4-1-15,0 0 1 0,0 0 1 0,0 6-1 0,-8-6 1 16,8 0 0-16,0 5 1 0,-10-5-1 0,2 4 1 16,8-4 0-16,-9 6 0 0,1-2 0 0,8-4-2 0,-9 4 2 15,0 2-1-15,1-2 0 0,8 2-1 0,-9 0 1 16,0-3 1-16,9-3-1 0,0 5 0 0,-8-5-1 0,8 5 0 15,0-5 2-15,-9 0-1 0,9 0 1 0,0 5 0 0,0-5 0 16,0 0 0-16,-9 5 0 0,9-5 0 0,0 0 0 16,-9 4 4-16,9-4-3 0,-8 6 0 0,8 0 0 0,-8-3 0 15,-2 3 1-15,3-2 1 0,-3 6-2 0,-7-5-1 16,7 5 1-16,3-5-1 0,-3 0 1 0,-6 5-2 0,6-6 0 16,2 1-2-16,8 0 0 0,-9 0 1 0,1 0 0 0,8-1 1 15,-10-4-1-15,10 6 1 0,-8-2 1 0,0 0-2 16,8-4 2-16,-10 7-1 0,10-4-1 0,-8-3-1 0,8 6 0 15,0-6 0-15,-9 4 1 0,9 1 1 0,0-5-3 0,-8 6-1 16,8-6-1-16,0 0-2 0,0 4-1 0,0-4-3 16,-9 6-2-16,9-6-3 0,0 4-1 0,0-4 2 15,0 0 2-15,-9 0 1 0,9 4 3 0,0-4 1 0,0 0 2 16,0 6 2-16,0-6 1 0,0 0 1 0,0 0 1 0,0 0 1 16,0 0 1-16,0 0 1 0,0 0-1 0,0 0 0 0,0 0-2 15,-7 0 1-15,7 0 0 0,0 0-2 0,0 0 1 16,0 6 1-16,0-6-1 0,0 0 4 0,0 3-1 15,0-3 0-15,0 0-1 0,0 0 1 0,0 0-1 0,0 0-1 16,0 0 2-16,0 0-4 0,0 0 3 0,0 0-1 0,0 0 1 16,0 0-2-16,0 0-1 0,0 0 2 0,0 0-1 15,0 0-1-15,0 0-2 0,0 0-2 0,0 0-1 0,0 0 7 16,0 0-8-16,0 0-4 0,0 0-4 0,0 0-2 16,0 0-1-16,0 0 1 0,0 0 1 0,0 0-8 0,0 0 9 15,0 0 4-15,0 0 4 0,0 0 4 0,0 0 1 0,0 0 2 16,0 0 2-16,0 5 0 0,0-5 0 0,0 0-2 15,0 0 0-15,0 0 0 0,0 0 1 0,0 0 1 0,0 0-2 16,0 0-2-16,0 0 1 0,0 0-1 0,0 0 1 16,0 0-1-16,0 0-1 0,0 0 2 0,0 0-2 0,0 0 2 15,0 0 1-15,0 0 1 0,0 0 0 0,0 0 1 0,0 0 0 16,0 0-2-16,0 0 2 0,0 0 0 0,0 0 0 16,0 0 0-16,0 0-1 0,0 0-3 0,0 0 1 0,0 0-4 15,0 0-2-15,0 0-3 0,0 0-4 0,0 0-4 0,-11 0-2 16,11 0 0-16,0 0 0 0,0 0 0 0,0 0 3 15,0 0 1-15,0 0 1 0,0 0 4 0,0 0-2 16,0 0-1-16,0 0 1 0,0 0 1 0,0 0-1 0,0 0 2 16,0 0 3-16,0 0 0 0,0 0 3 0,0 0 3 0,0 0 0 15,0 0 4-15,0 0 0 0,0 0-1 0,0 0 1 0,0 0-1 16,0 0 1-16,0 0 0 0,0 0 0 0,0 0 0 16,0 0-1-16,0 0 0 0,0 0 0 0,0 0 0 15,0 0 0-15,0 5 0 0,0-5 0 0,0 0 0 0,0 5-1 16,0-5 1-16,0 0 1 0,0 0 0 0,0 0 0 0,0 0 2 15,0 0-1-15,0 0 0 0,0 0 0 0,0 0 0 16,0 0 0-16,0 0 0 0,0 0-1 0,0 0 0 0,0 0 0 16,0 0-1-16,-7 0 1 0,7 0-1 0,0 0 1 15,0 0 0-15,0 0 0 0,0 0 0 0,0 0 0 0,0 0 0 16,0 0-1-16,0 0-1 0,0 0-1 0,0 0 1 0,0 0-1 16,0 0 0-16,0 0 0 0,0 0 1 0,0 0 0 15,0 0-4-15,0 0 4 0,0 0 0 0,0 5 0 0,0-5 1 16,0 0 2-16,0 0-1 0,0 0 0 0,0 0 4 15,0 0-3-15,0 0 0 0,0 0-1 0,0 0-1 0,0 0 1 16,0 0 0-16,0 0 0 0,0 0 0 0,0 0-1 16,0 0-1-16,0 0 0 0,0 0 1 0,0 0-2 0,0 0 0 15,0 0 1-15,0 0 1 0,0 0-1 0,0 0 1 0,0 0 1 16,0 0 0-16,0 0 1 0,0 0-1 0,-9 0 0 16,9 0 0-16,0 0-1 0,0 0 1 0,0 0 0 0,0 0 0 15,0 0 0-15,0 0 1 0,0 0 0 0,0 0 0 16,0 0-1-16,0 0 0 0,0 0 0 0,0 0 0 0,0 0 0 15,0 0 0-15,0 0 1 0,0 0-2 0,9 0 2 0,-9 0-1 16,0 0 1-16,0 0 0 0,0 0-1 0,0 0-1 16,0 0 0-16,0 0 1 0,0 0 0 0,0 0 0 0,0 0 0 15,0 0 0-15,0 0 0 0,0 0 0 0,0 0 0 16,0 0 1-16,0 0 0 0,0 0 0 0,0 0 1 0,0 0-1 16,0 0 0-16,0 0-1 0,0 0 1 0,0 0-1 0,0 0-1 15,0 0-9-15,0 0-21 0,-9 5-32 0,9-5-39 16,0 0-46-16,0 0-46 0,9 0-75 0,-9 0-152 0,0-5-111 15,0 5-54-15,0-5-13 0</inkml:trace>
  <inkml:trace contextRef="#ctx0" brushRef="#br0" timeOffset="163633.68">24505 8739 145 0,'0'0'157'0,"0"0"-48"16,0 5-38-16,0-5-25 0,0 0-14 0,0 0-6 0,0 0-3 16,0 0 1-16,0 0 2 0,0 0 3 0,0 0 1 15,0 0-1-15,9 0 0 0,-9 0 0 0,0 0-3 0,0 0-1 16,0 0-3-16,0 0-1 0,8-5-2 0,-8 5-2 16,0 0-3-16,0-5-3 0,0 5-2 0,10 0-2 0,-10 0-1 0,8-5-1 15,-8 5 0-15,0-4 2 0,0 4 0 0,7-7 2 16,-7 7 1-16,0-3 2 0,10 3 2 0,-10-5 3 15,0 5-2-15,0-5-2 0,0 5-3 0,0-5-1 0,0 5 0 0,10-5-2 16,-10 5-3-16,0-5-1 0,0 5 0 0,0 0 1 16,0-5-1-16,8 0-1 0,-8 5 0 15,0 0 1-15,9-3-1 0,-9-4 1 0,8 7 1 0,-8-4 1 0,9 4 0 0,-9 0-1 16,0 0 0-16,0 0 0 0,0 0 0 0,8 0 3 16,-8 4 4-16,0 6 6 15,9 0 6-15,-9 5 5 0,9 5 4 0,-1-1 2 0,-8 4 3 0,9 8 10 0,-1-3-6 0,1 7-2 16,0-6-5-16,-1 6-3 0,-8-1-4 0,10 0-3 0,-2-5-2 15,1 5-10-15,-1 0-2 0,1-4-2 0,0 4-3 16,-2-4-1-16,-7-2 1 0,11 2 1 0,-11-6-1 0,7 6-2 0,-7-6 0 16,0 1-1-16,0 3 2 0,9-7 0 0,-9 3-3 15,0 0 1-15,10-5-3 0,-10 7-16 0,8-7-36 16,-8 0-85-16,9 1-190 0,-1-5-104 0,1-2-53 0</inkml:trace>
  <inkml:trace contextRef="#ctx0" brushRef="#br0" timeOffset="172797.55">25408 6150 232 0,'-8'-5'281'0,"-10"0"-65"0,10-4-64 0,-1 3-44 0,0 3-28 15,-8-3-17-15,8 2-11 0,0-2-1 0,1 1 3 0,-1 0 2 16,0 0-1-16,-8 5-1 0,17-5-2 0,-8 2-4 15,-2-4-5-15,3 4-5 0,-2-3-6 0,-2 6-1 0,4-10 1 16,-3 6 4-16,3 4 10 0,-2-6 11 0,0 2 14 0,-9-2 20 16,10 6 19-16,-9-3 17 0,-1 3 10 0,0-6 9 15,2 6 8-15,-2 0 4 0,1 0-8 0,0 0-14 16,-10 0-16-16,10 0-19 0,-1 0-7 0,3 0-9 0,-13 6-10 16,11-6-9-16,0 3-2 0,-1 3-4 0,1-6-4 0,0 10-1 15,-1-6-6-15,1 0-7 0,-1 2-8 0,1 3-10 0,-1 6-9 16,2-5-2-16,-2 11-5 0,-8-3-2 0,9 2-5 15,-10 4 4-15,1 0-2 0,9 2 3 0,-9 3 1 16,9 0 1-16,-11 1 0 0,13-2 0 0,-3 2 2 0,0 4-3 16,1-1 0-16,-9-3 0 0,18 5-3 0,-10-2-3 0,1-3 1 15,8 3 0-15,-8 3 0 0,8-7-2 0,0 10 2 16,-8-5-1-16,8 5 0 0,0 0 4 0,1 4-3 0,0 6 3 16,-2 2-3-16,-7 0 4 0,7 5-1 0,10-2-1 15,-7-2 0-15,7 3-3 0,-10 2 2 0,10-2-2 0,0-2 0 16,0-3-1-16,0 2-2 0,0-3 1 0,10 6 0 0,-10-11 2 15,7 5-1-15,-7-1 3 0,10-4-1 0,0 0 0 16,-3 0 2-16,3-5-1 0,-2 0-1 0,9 0-1 0,-8 0 0 16,8-4-1-16,-8 3 0 0,8-8 0 0,-8 5-1 15,8-7 1-15,0 3 0 0,1-3 1 0,-10 2 0 0,10-2-1 16,-1-2 0-16,1-3 0 0,0 3 0 0,-10 3 0 0,9-6 1 16,1-1 0-16,-1 1-1 0,-8 2-1 0,8-6 2 15,0 4 1-15,0-3 8 0,1 1-3 0,0-3-3 0,-1 2-2 16,0-1 0-16,-1-4 0 0,2 0-2 0,1 0 1 15,-2 0-12-15,-9-1 4 0,10-4 1 0,-1 5 3 0,1-6-2 16,-1-5 3-16,0 6 0 0,1-4-1 0,-1-2-1 0,0 7 1 16,0-11 1-16,1 4-1 0,-10-4 1 0,10 6 0 15,-1-6-10-15,-9 0 5 0,11 0 6 0,-11 0 1 0,1 0-2 16,8 0-2-16,-8-6 0 0,0 6 2 0,-1-4 8 0,0-1-3 16,10-1-5-16,-10 2 0 0,2-6 2 0,-2 0 1 0,1-4 0 15,-1-1-2-15,2-1 2 0,-2-2 0 0,10-2-1 16,-11 1 1-16,3-6-1 0,8 5-1 0,-2-9 1 15,-6 9 1-15,7-3-1 0,-9-3-2 0,10-2 2 0,-1 5-1 16,0-3 1-16,1 1 0 0,-9-4 0 0,7 5 0 0,2-7 0 16,-1 4 0-16,-8-3 0 0,8 0 0 0,1-4 0 0,0 0 0 15,-1 1 0-15,1-3 0 0,-10 3 3 0,10-7-1 16,-2 1 1-16,2 0 0 0,-1 0 0 0,-9 0-2 16,10 0 4-16,-10 0 0 0,10-5-2 0,-9-5-1 0,9 4-2 15,-10-3 1-15,-1 0-1 0,4-7 2 0,-2-3-1 0,-1 0-1 16,1 0 0-16,-9-6 1 0,0 0 0 0,0 0-1 0,0 1 3 15,-9 5-1-15,9 0-1 0,-8-3 2 0,-12 4 1 16,13 3 0-16,-11 0 3 0,10 0 1 0,-9 6 0 16,-1-1 2-16,0-5 3 0,-7 10 1 0,7-4 0 0,-8 3-1 15,0 6-2-15,1 1 2 0,0-1 0 0,-12 3-4 0,12 3-2 16,-10 3-1-16,0 6 0 0,-8-1-1 0,9 6 1 0,-3-1-4 16,4 10-1-16,-2-3 0 0,9 7-5 0,0-4-12 15,-1 6-20-15,10 4-57 0,-10 0-91 0,19 0-91 16,-9 0-96-16,-1 8-147 0,10-2-137 0,-10 3-97 0,1 6-36 15</inkml:trace>
  <inkml:trace contextRef="#ctx0" brushRef="#br0" timeOffset="174986.5">23715 1480 28 0,'0'-5'129'0,"8"5"-34"0,-8-5-25 0,0 1-17 0,10-2-8 15,-10-3-3-15,8 5-2 0,-8-7 2 0,8 1 2 0,-8 2-1 16,0 1 3-16,0-2-3 0,0 5-3 0,0-2-2 15,0 2-3-15,0-2-1 0,0 6-5 0,0-4-1 0,0-2-6 16,-8 6-3-16,8-3-4 0,0 3-2 0,0 0-4 0,0 0-1 16,-8-6-2-16,8 6-1 0,0 0-1 0,0 0 2 15,0-6-1-15,-10 6 1 0,10 0 1 0,0 0 3 16,0 0 5-16,0 0 5 0,-8 0 5 0,8 0 4 0,0 0 6 0,0 0 2 16,0 0 4-16,0 0 0 0,0 0-2 0,0 0-3 15,0 0-3-15,0 0-4 0,0 0-4 0,0 0-5 0,0 0-4 16,0 0-4-16,0 0-4 0,0 0-2 0,0 6-1 0,0 0 3 15,-9-3 4-15,9 7 5 0,0 6 4 0,-9-3 5 0,9 7 5 16,0 0 3-16,-8 4 3 0,8 1-4 0,0-1-5 0,0 6-2 16,0-5-5-16,0 4-3 0,0-1-2 0,0 2-1 15,8-1-1-15,-8 1 2 0,0 4 2 0,0-1-1 0,9-2 1 16,-9 3 1-16,0 1 1 0,0-2 3 0,0 1 2 16,0-1 2-16,-9 2-2 0,9-5 0 0,0 5 2 0,0-7-1 0,0 2-2 15,0-6-3-15,-8 0-6 0,8 1-1 0,0-1-1 16,0-5-2-16,0-4-2 0,0 0-1 0,0-5-4 15,0-1-1-15,0 1 0 0,0-5-1 0,0 5 0 0,0-5-1 16,0 0 1-16,0-5-2 0,0 5 2 0,8 0 0 0,-8-5-1 16,0 0 0-16,0 4-4 0,0-4-12 0,0-4-19 15,0 4-28-15,0-5-31 0,-8 0-42 0,8-5-58 0,0-5-105 16,-9 1-143-16,9-5-73 0</inkml:trace>
  <inkml:trace contextRef="#ctx0" brushRef="#br0" timeOffset="175502.34">23629 1314 230 0,'0'0'298'15,"0"0"-121"-15,0 0-78 0,0 0-46 0,7 0-21 0,3 0-11 16,-2-5-2-16,0 1 0 0,10-1-1 0,-1 0 3 0,9 0 0 16,-8-5 0-16,8 5 0 0,0-5-2 0,1 1-1 0,7 4-1 15,-8-5 0-15,9 0 3 0,-10 0 0 0,10 5 2 16,0-3-1-16,-9 2-2 0,8 0-2 0,-8 2-5 16,1 4-2-16,-10 0-3 0,0 4-2 0,9 2-1 0,-16 3-1 15,7-4-1-15,-9 10 3 0,2-5 2 0,-2 5 0 0,-8-1 0 16,0 6 0-16,0-5 0 0,-8 4 0 0,-2 0 0 15,2 1 0-15,-9-1 0 0,-1 1 0 0,0-1 0 0,1-4 1 16,0 5 0-16,1-1-1 0,-2 1-1 0,-1-6 0 16,2 7-3-16,0-8 1 0,0 3-3 0,8-3 1 0,-9 3 0 15,10-6-1-15,8-6-1 0,-9 6 0 0,9-4 0 0,0-3 0 16,0 3 0-16,0-2 1 0,0 1 0 0,9-5 1 16,-9 5 1-16,8-5 0 0,10 6 2 0,-9-6 1 0,-1 4 1 15,10 2-1-15,-1-6 0 0,10 4 2 0,-9 1 1 0,7-1 0 16,0 2-2-16,1-2 0 0,1 8-1 0,-1-9 0 15,9 2 0-15,-8 0-3 0,-2 0 0 0,10 4-3 0,-9-3 2 16,8-1-2-16,-7-2 0 0,7 7 0 0,-8-4-1 16,1-1 0-16,-2 0-1 0,2 5 2 0,-2-5 0 0,-7 0 0 15,7 4 0-15,-7-5-1 0,0 6-7 0,-1-4-7 0,-9 4-11 16,10-5-11-16,-11 3-19 0,4-2-21 0,-4-6-29 16,2 4-52-16,1-8-118 0,-10 4-88 0</inkml:trace>
  <inkml:trace contextRef="#ctx0" brushRef="#br0" timeOffset="175784.54">24618 1369 72 0,'0'0'369'0,"0"0"-129"0,0 0-101 0,0 3-59 0,0-3-31 15,9 0-11-15,-1 0-6 0,9 0-1 0,-8 0-1 16,8-3 0-16,10 3-2 0,-10-6 0 0,10 6-4 16,-1-6-3-16,8 3-4 0,-8-2 0 0,9-1 1 0,-10 2 2 15,11-2 3-15,7-3 0 0,-8-1 0 0,0 1 3 0,8-1-3 16,-8 0-3-16,-1 0-2 0,1 0-5 0,0 1-3 16,-8 4-2-16,-2 1-8 0,1-2-13 0,-9 1-18 0,-8 0-22 15,8 5-25-15,-8-5-35 0,-9 0-68 0,9 0-134 0,-18 5-84 16</inkml:trace>
  <inkml:trace contextRef="#ctx0" brushRef="#br0" timeOffset="176018.91">24974 1280 112 0,'0'10'259'0,"0"0"-84"15,0 4-60-15,0 5-35 0,0 2-20 0,0-3-8 0,0 8-4 0,0 2 0 0,8 2 2 16,-8 4 1-16,9 0 0 0,-9 6-4 0,0-2 0 15,0 1-1-15,0 5 0 0,0 1-4 0,0-1-2 0,0 5-2 16,0-6-3-16,0 1-1 0,0 0-6 0,0 0-3 0,0-5-5 16,0 0-3-16,9-4-6 0,0-1-3 0,-9 0-9 15,8-4 1-15,0-2 1 0,2 1 0 0,-1 1-3 0,-1-5-9 16,1-1-15-16,-9-5-22 0,8 1-18 0,-8-6-35 16,0 0-53-16,0-2-105 0,-8-3-121 0,-1 1-60 0</inkml:trace>
  <inkml:trace contextRef="#ctx0" brushRef="#br0" timeOffset="176348.02">23889 2950 189 0,'-18'7'337'15,"1"-4"-114"-15,8 2-87 0,0 0-50 0,9 0-28 0,-8 0-13 16,8 0-6-16,0-5-4 0,8 5 0 0,1-5-1 0,9 5-1 16,8-2-1-16,0-3-1 0,-1 0-6 0,10 7-5 15,9-7-5-15,-1 0-3 0,9 0-2 0,-9 0 0 0,10-7-1 16,8 7 3-16,-1-8 0 0,1 3 1 0,0-5 6 16,8-5 1-16,10 5 2 0,-10-5 2 0,17 1 1 0,-7 1-2 15,-1-9 0-15,9 3-1 0,-9 5-4 0,0-2-4 0,-1 3-2 16,-6-2-4-16,-10 4-2 0,-1 1-2 0,-8 7-2 15,-7-7-2-15,-11 5-1 0,1 5-2 0,-10 0-4 0,-8 0-6 16,1 0-4-16,-9 0-4 0,-1 0-2 0,2 5-4 0,-10-5-7 16,0 5-9-16,-10 0-15 0,2-2-19 0,-1 4-28 15,-9-4-60-15,1 3-115 0,0 4-101 0</inkml:trace>
  <inkml:trace contextRef="#ctx0" brushRef="#br0" timeOffset="176849.81">24731 3502 231 0,'-9'0'391'0,"9"-4"-121"0,0 4-104 16,0 0-62-16,0-6-36 0,0 6-17 0,0 0-10 0,0 0-6 16,0 0-4-16,0 6-5 0,9-6-3 0,-9 4-5 0,7-4-6 15,-7 6-2-15,11 4-2 0,-4-1 2 0,12 1 1 16,-11 4 2-16,1 1 4 0,-1 5 8 0,10-1 10 0,-1 5 4 16,1 6 5-16,-1 0 1 0,8 3 2 0,-7 6 1 15,0-4-2-15,7 9-7 0,-7-5-6 0,8 10-7 0,-9-6-3 16,1 6 2-16,-1-5 8 0,0 10 5 0,-8-5 3 0,0-1 3 15,0 1-2-15,-1-5 0 0,0 1-1 0,2-2-7 16,-2-4-10-16,-8 0-8 0,8-5-5 0,-8-5-4 0,10 1 1 16,-10-5-1-16,8-5 2 0,-8-1 3 0,9-5 4 0,-9-2 11 15,8-4 12-15,-8-3 18 0,10 0 30 0,-10-5 31 16,8 0 20-16,1-10 15 0,-9 2 6 0,9-8 3 16,8-4-6-16,-10-9-12 0,4 0-26 0,-2-5-24 0,8-6-20 15,-9 1-14-15,1-5-9 0,8-5-11 0,-8 0-9 0,-1-4-9 16,1 0-4-16,-9-6-9 0,9 0-5 0,-1 5-1 0,-8-5-4 15,0 6-2-15,9-1 0 0,-9 5-2 0,9 0-9 16,-9 5-12-16,0 1-22 0,0-1-32 0,0 9-53 16,0-4-64-16,0 5-58 0,0-1-56 0,0 2-52 0,0 3-79 15,0 1-157-15,0-1-71 0,9 1 1 0</inkml:trace>
  <inkml:trace contextRef="#ctx0" brushRef="#br0" timeOffset="177397.94">26588 2247 320 0,'0'-4'280'0,"0"4"-96"0,0-6-66 15,0 6-36-15,0 0-17 0,0 0-10 0,0 0-6 0,0 0-5 16,0 0-5-16,-8 0-8 0,8 6-4 0,0-2-6 16,0 0-5-16,-9 8-3 0,9-3-2 0,-7 0 0 0,-3 6 2 15,2 4 2-15,-1 1 4 0,0 5 1 0,1-1 0 0,-9 1 2 16,7 3 1-16,-6 2 3 0,-2-1 0 0,9 0-1 15,-8 6-2-15,1-1 3 0,-2-1-2 0,-1 3 1 16,1-8 2-16,2 7-4 0,-1-1-1 0,-1-6-1 0,1 3-1 16,-1-3-2-16,10 3-2 0,-10-1-1 0,10-7-2 0,-9 3-3 15,8-8-2-15,1 5-2 0,-1-2-2 0,0-1-6 0,0-6-13 16,9 0-17-16,-8 1-25 0,8-5-29 0,0 0-32 16,0-4-52-16,0-2-88 0,0-4-138 0,0-4-65 15</inkml:trace>
  <inkml:trace contextRef="#ctx0" brushRef="#br0" timeOffset="177694.94">25982 2565 114 0,'0'-5'380'15,"8"5"-113"-15,-8-5-103 0,0 5-67 0,0 0-43 0,9 0-23 16,-1 0-8-16,1 5-5 0,0-5-4 0,8 5 3 15,-8 0 0-15,8-1 1 0,0 7 1 0,9-8 2 16,-7 7-1-16,6 1 0 0,-7-1-1 0,8-2 0 0,0 2 0 16,-1 6 2-16,-7-6-2 0,8 5-3 0,0 3 0 0,0-3-3 15,0 0 0-15,-8 6-4 0,9-3 2 0,-2-3-3 16,-8 3 2-16,9-2 0 0,-8 4 0 0,-1-7 0 0,0 3-1 16,10 3 0-16,-11-9-1 0,2 6-1 0,-8-3-3 15,5-3-1-15,3 6-1 0,-9-13 0 0,9 7 0 0,-10 0-1 16,1-5-5-16,0 5-11 0,-1-5-15 0,0 0-20 0,2-2-32 15,-2-3-49-15,1 0-99 0,-1-3-137 0,-8-2-67 16</inkml:trace>
  <inkml:trace contextRef="#ctx0" brushRef="#br0" timeOffset="178306.37">26824 2081 154 0,'0'-5'393'0,"0"0"-122"0,-9 0-109 0,9 5-65 15,9 0-39-15,-9-3-18 0,0 3-10 0,0 0-5 0,8-6-3 16,-8 6-4-16,7 0-4 0,4 0-2 0,-4 0 1 16,3 0 8-16,0 0-1 0,6 6 0 0,-7-3-1 0,0 2 4 15,7 0 3-15,-6 0 3 0,7 6-1 0,-9-1-6 0,10 3 1 16,-10 2 2-16,10 5 1 0,-1-6 0 0,1 10-3 16,-1-3-1-16,0 3-2 0,1 6 1 0,-9-7-2 0,8 6-2 15,0 6-1-15,-8-6-3 0,9 4-2 0,-10 2 0 16,10-1-1-16,-10 1 1 0,0-1-2 0,10 4-1 0,-9-2-1 15,0-3 0-15,-1 1 0 0,0 6 0 0,1-6 1 0,-9-4-2 16,11 4 1-16,-4-6-1 0,1-3 1 0,-8 5-1 16,9-7 0-16,-9 7-1 0,9-10-1 0,-9 4 1 0,9-4-1 15,-9-6 1-15,8 0-2 0,-8-4 2 0,0 1-1 0,8-7 0 16,-8 6 3-16,0-10 6 0,10 4 8 0,-10 2 13 16,0-6 22-16,0 0 27 0,0 0 29 0,0 0 22 0,9-6 14 15,-9 2 9-15,0 0-2 0,0-11-8 0,0-1-14 16,0-2-21-16,0-7-23 0,0 1-15 0,-9-6-13 0,9-4-10 15,0 0-4-15,-10-5-5 0,10-5-7 0,0 0-7 0,-8-5-8 16,8 0-8-16,0-4-7 0,-8-1-4 0,8 0-2 16,0-5-1-16,-9 6-3 0,9 4 3 0,0-4-1 15,0 8 1-15,0 0 2 0,0 7 0 0,0 4-1 0,0 6 0 16,0-3 1-16,0 7 0 0,0 4-1 0,0 1-1 0,0 3-1 16,0 3 7-16,0-2-4 0,0 5-6 0,0 6-18 15,0-6-24-15,0 5-34 0,0 0-38 0,0 0-41 0,0 0-48 16,9 0-39-16,-9 0-39 0,0 0-45 0,8 2-107 15,-8 3-90-15,0-10-42 0,0 10-9 0</inkml:trace>
  <inkml:trace contextRef="#ctx0" brushRef="#br0" timeOffset="179121.43">27284 1060 71 0,'0'-5'277'0,"0"5"-67"16,0 0-60-16,-7-5-42 0,7 5-27 0,0 0-14 0,0 0-9 15,0-3-9-15,0 3-7 0,0 0-4 0,0 0-6 16,0-6-5-16,0 6-5 0,0 0-1 0,0 0-7 15,0 0-1-15,7 0-5 0,-7 6-1 0,0-6-1 0,8 0-4 32,1 3 0-32,0 2-3 0,-9 0 0 0,17 0 2 0,-9 5 1 15,2 0-2-15,7 0 0 0,0 4 1 0,1-4 0 0,-1 10 0 16,1-6 0-16,-2 1-1 0,2 5 1 0,-1 0 0 16,1 3 0-16,7-3-1 0,-6 4 2 0,-11 1-1 0,9-1-1 15,1 1 2-15,-1 4 0 0,-8-5 1 0,8 5-1 0,-7-4 1 16,-2-1-1-16,0 1-1 0,-8 0 2 0,9-1-2 15,-9-6 0-15,0-2 0 0,0-2 2 0,0 2 2 16,0-7 4-16,0-5 3 0,0 6 10 0,0-4 14 0,0-2 12 16,0-4 16-16,0 6 13 0,0-6 12 0,0 0 7 0,0 0 3 15,0-6-4-15,0 2-8 0,-9-7-10 0,9 2-14 0,0-6-10 16,0-5-12-16,0 0-9 0,9 2-5 0,-9-6-5 16,0-6-2-16,9 5-3 0,-9-3 0 0,8 2-4 15,-8-3-3-15,9 0-1 0,-1-1-1 0,-8-3 0 0,10 3-2 16,-3 1-2-16,-7-1 0 0,9 7 2 0,0-8 2 0,-9 7 1 15,9 0 0-15,1 5 1 0,-3-6-1 0,11 7-1 16,-10-3-1-16,2 1-1 0,5 6-4 0,5 0-2 0,-12-7-1 16,9 11 0-16,-8-4-1 0,8 5 0 0,0-1-1 15,-8 5-2-15,-1 0-10 0,1-4-24 0,0 9-28 0,-9-7-33 16,8 7-31-16,2 0-34 0,-10 0-45 0,0 7-88 0,0-3-150 16,0 1-67-16,0 0-19 0</inkml:trace>
  <inkml:trace contextRef="#ctx0" brushRef="#br0" timeOffset="179607.3">28543 2379 42 0,'0'0'396'0,"0"0"-113"0,0 0-101 0,0 0-70 15,0 0-43-15,0 0-23 0,0 0-10 0,0 0-8 0,0 5-3 16,9-5-3-16,-9 0-3 0,8 0-1 0,1 0-2 16,0 0-1-16,9 0 0 0,-10 0 3 0,9 0-1 0,1-5 3 15,8 5 0-15,-1-5-2 0,-6 1 2 0,6-6 1 0,10 5 0 16,-9 0 2-16,8-5 1 0,1 0-1 0,1 5 2 15,-11-5-3-15,8 6-1 0,5-5-5 0,-14 3-3 0,3 2-3 16,-1-7-3-16,0 6-3 0,0 1-1 0,-9 4-1 16,1-6-2-16,-1 3 0 0,-7 3-7 0,6-6-13 0,-7 6-17 15,-9-6-21-15,9 6-23 0,-9 0-26 0,0 6-36 0,-9-6-67 16,0 6-125-16,-7-6-77 0</inkml:trace>
  <inkml:trace contextRef="#ctx0" brushRef="#br0" timeOffset="179810.75">28672 2525 267 0,'-7'5'329'16,"7"-5"-130"-16,0 5-89 0,0-5-49 0,0 5-19 15,7-5-7-15,-7 5-2 0,10-5 3 0,-2 0 1 0,11 0 4 16,-2 0 1-16,-1 0 0 0,2-5-2 0,9 5-4 16,-11-5-2-16,10-5-1 0,1 6 0 0,-2-6 0 0,2 5-2 15,8-5-4-15,-9 0-3 0,8 0-5 0,1 1-6 16,-9-1-3-16,9-4-7 0,0 4-14 0,-9 1-21 0,8-6-31 15,-7 0-50-15,7 0-109 0,-8 0-134 0,1-4-80 0</inkml:trace>
  <inkml:trace contextRef="#ctx0" brushRef="#br0" timeOffset="180217.72">30071 1730 327 0,'-7'-5'352'0,"7"-1"-127"15,-10 2-84-15,10-1-45 0,0 5-19 0,0 0-9 0,0-5-4 16,0 5-5-16,0 0-6 0,0 0-9 0,0 0-11 15,0 0-12-15,0 5-8 0,0 0-6 0,10-1-5 0,-3 2-2 16,-7 2 1-16,9 2-1 0,0 6 2 0,-1-1 2 0,2 3 2 16,-2 8 1-16,-1-3 5 0,3 7 2 0,0 1 5 15,-2 2 3-15,0 1 3 0,-8 5 2 0,9 0 1 0,0 6 0 16,-9-7-2-16,0 1-1 0,8 4-2 0,-8-4-4 16,0 2 1-16,9-3 0 0,-9-4 0 0,0 0-1 0,0-5 0 15,9 1-1-15,-9-1 0 0,0 1 1 0,0-6-4 0,0-4-3 16,0-1-4-16,0 0-1 0,0-3 0 0,0-6 0 15,0 3-3-15,0-7 2 0,0 4 1 0,0-6 2 16,0-4 1-16,0 6 2 0,0-6-4 0,0 0-18 0,0-6-29 16,8 2-34-16,-8-6-43 0,9-6-54 0,-9-2-80 0,9-6-154 15,-9-1-92-15,0-5-32 0</inkml:trace>
  <inkml:trace contextRef="#ctx0" brushRef="#br0" timeOffset="180546.84">30350 1925 245 0,'-17'10'300'0,"-3"-2"-120"0,-5 3-72 16,8 4-36-16,-9-5-17 0,0 3-6 0,9-3 2 0,-1 6 1 0,1-7-1 16,0 1 0-16,9 0-5 0,-12 0-2 0,13-1-3 15,-1 1-2-15,-2 0-5 0,10-4-5 0,-8 4-4 16,8-1-1-16,0 0-1 0,0-4-3 0,0 5-3 0,0 5-1 15,8-5 1-15,2-1 0 0,-2 1 1 0,9-1 3 0,-7 5-4 16,6-4 1-16,2 5 2 0,-1-5-1 0,9 4 1 0,-9-2 1 16,10-3 3-16,-2 0-1 0,11-4 2 0,-2 5-2 15,-8-4-1-15,18-6-2 0,-10 4-5 0,1-4-1 16,10 5-2-16,-3-5-3 0,-7 4-1 0,8-4-1 0,-8 6-2 16,8-2-3-16,-9-4 3 0,-7 5-3 0,7 0 0 0,-8 0-3 15,1 0-1-15,-1 5-4 0,-9-5-13 0,0-1-20 16,0 2-28-16,-7-2-34 0,7 1-42 0,-9-5-70 0,1 0-159 15,1 0-90-15,-3 0-42 0</inkml:trace>
  <inkml:trace contextRef="#ctx0" brushRef="#br0" timeOffset="180734.5">31539 2194 539 0,'0'-6'514'16,"0"6"-185"-16,0 0-138 0,0 0-86 0,0 0-50 0,0 0-34 16,0 0-32-16,0 0-35 0,0 0-47 0,0 0-84 15,0 0-177-15,-9 6-99 0,1-6-52 0</inkml:trace>
  <inkml:trace contextRef="#ctx0" brushRef="#br0" timeOffset="185532.91">27327 1139 49 0,'0'0'133'0,"0"0"-27"0,0 0-23 16,0 0-17-16,0 0-13 0,0 0-8 0,0 0-4 15,0 0 1-15,0-6 0 0,0 6 0 0,0 0-2 16,0-4-2-16,0 4-3 0,0 0-1 0,0 0-1 0,0 0-3 16,0-5-4-16,0 5-1 0,-8 0-4 0,8 0-3 0,0 0-4 15,0 0-4-15,0 0-4 0,0 0-2 0,0-5 2 0,0 5-3 16,0 0 0-16,0 0 1 16,0 0 3-16,0 0 5 0,0 0 2 0,0-5 7 0,0 5-3 0,0 0 5 0,0 0 3 15,0-5 2-15,0 5 2 0,0 0-3 0,0 0-1 0,0-5-3 16,0 5-2-16,0 0-1 15,0 0-3-15,0 0-3 0,0 0-7 0,0 0 0 0,0 0-4 0,0 0-1 0,0 0-2 16,0 0-3-16,0 0 0 0,0 0-1 0,8 0 3 0,-8 5 0 16,8-5 0-1,-8 0 0-15,10 0 0 0,-1 5 1 0,-9-5 0 0,8 0 0 0,1 0 0 0,-1 5 0 0,-8-5 0 0,9 0-2 16,-9 5 0-16,9-5 1 0,-9 5 0 0,0-1 0 16,9 2 1-1,-9-2-2-15,8 0 0 0,-8 6 1 0,8-4 0 0,2-1 1 16,-10-1 1-16,8 6-1 0,0-4 0 0,2-2 0 0,-2 6 1 0,1-4 1 0,-1-3 0 0,-8 7-1 0,10-5-1 31,-2 5 1-31,-8-5-1 0,8 5 0 0,-8-5 0 0,0 4 0 0,10 1 0 0,-10 0 1 0,0-5-1 0,0 5-1 16,0-1 1-16,0-4 0 0,0 5 0 0,0-1 0 0,0-3-1 15,0-2 0-15,0 2 2 0,0-1 0 0,0-2 0 32,0 3 0-32,0-6 1 0,0 6 0 0,0-6-1 0,0 3 0 0,0-3 0 0,0 6-1 0,0-6-1 0,0 0 1 0,0 4 0 15,0-4 0-15,7 0 0 0,-7 0 0 0,0 6 0 16,0-6 0-16,0 4 0 0,0-4 0 0,0 6 0 0,10-6 0 15,-10 4 0-15,0-4 0 0,9 6 0 0,-9-6 0 32,8 3 0-32,-8 4 1 0,0-7-1 0,0 3 0 0,0-3-1 0,10 5 1 0,-10-5 0 0,0 5 0 0,0 0 2 15,0-5-2-15,7 5 0 0,-7 1 1 0,0-6-1 0,0 4 1 32,0 1 2-32,0-1-3 0,0-4 1 0,0 6-1 15,0-2 1-15,0 1 0 0,0-5 0 0,0 5 0 0,0 0-1 0,10 0 0 16,-10-5 0-16,0 5 1 0,0-5-1 0,0 5-1 15,0-5 2-15,8 5-1 0,-8-5 0 0,0 0 0 0,0 4 1 16,0-4-1-16,0 0 1 0,0 6 2 0,0-6-1 0,0 0 1 16,0 0 2-16,0 0 1 0,0 0 0 0,0 0 1 0,0 0 1 15,0 0 0-15,0 0-1 0,0 0-1 0,0 0-1 16,0 0-2-16,0 0 0 0,0 0-1 0,0 4-1 0,-8-4-1 16,8 0-1-16,0 0-4 0,0 0-9 15,0 0-14-15,0-4-23 0,0 4-40 0,-10-6-77 0,10 2-161 0,-7-6-87 0</inkml:trace>
  <inkml:trace contextRef="#ctx0" brushRef="#br0" timeOffset="186753.76">27284 1124 46 0,'0'0'199'0,"0"0"-42"0,0 0-40 0,0-5-27 0,0 5-18 15,0 0-11-15,0 0-6 0,0 0-5 0,0 0-1 0,0-5-6 16,0 5-1-16,0 0-3 0,0 0-5 0,0 0-6 16,0 0-4-16,0 0-3 0,8-5-6 0,-8 5-4 0,0 0-2 15,9-5-2-15,-9 0-2 0,9 5-3 0,-9-4 0 16,9-1-2-16,-9 5 1 0,8-5 3 0,-8 0-1 0,8 0 0 16,-8 5-2-16,10-5 1 0,-10 5 1 0,9-5 0 0,-9 5 1 15,8-5-2-15,1 5-1 0,-1-5-1 0,1 0 3 16,0 5-1-16,-9-3-1 0,9 3-1 0,-1-6 0 0,0 6 1 15,2-5 1-15,-2 5-1 0,0 0-1 0,-8-5-1 16,10 5 0-16,-2 0 0 0,1 0 0 0,-1 0 0 0,-8 0-1 16,10 0 1-16,-2 0 1 0,0 5 1 0,2-5-1 0,-3 0 0 15,3 0 0-15,-10 5-1 0,9-5 1 0,-1 6-1 16,-8-6-1-16,10 3 0 0,-10 2 0 0,7-5 0 0,-7 5 2 16,10 0 0-16,-10 0 0 0,8-5 0 0,-8 5 2 15,8 0-1-15,-8 0 1 0,9 0-1 0,-9 0 4 0,9 4 1 16,-9-4 1-16,0 5 1 0,9-5 0 0,-9 4 0 15,8-3 1-15,-8 2 0 0,10 2-2 0,-10-4-3 0,8 3 0 16,0 1-2-16,-8-4 1 0,9 2 1 0,0-2-3 0,-9 3 1 16,8-4-1-16,-8 5-1 0,9 0 1 0,-9-5 1 0,8 5 1 15,-8-1 1-15,0 1 1 0,0 0 2 0,10 0 1 16,-10 0 1-16,0-1 0 0,0 6-1 0,0-6 0 16,0 7-2-16,7-8 0 0,-7 7-2 0,0-5-1 0,0 6 1 15,0-6-2-15,0 0 1 0,9-2-1 0,-9 7 1 0,0-5 0 16,0-1-1-16,9 1 1 0,-9 0 0 0,0 0-1 15,0 0 0-15,0-1 1 0,9 1 1 0,-9 1-1 0,0-2 1 16,0 1 0-16,0 5 2 0,0-10 1 0,-9 5 0 0,9 3 0 16,0-7-1-16,0 4 1 0,0 0-4 0,0-7 2 0,0 7-5 15,0-5 2-15,0 0-2 0,0 1 0 0,-9-2 0 16,9 2 0-16,0-6 1 0,0 4 0 0,0-4 2 16,0 5-2-16,0-5 0 0,0 0 0 0,0 4 1 0,0-4-1 15,0 0 0-15,0 0 1 0,0 0 0 0,0 0 1 0,0 0 2 16,0 0 3-16,0 0 4 0,0 0 6 0,0 0 7 15,0 0 5-15,0 0 9 0,0 0 6 0,0 0 7 0,0 0 2 16,0-4 1-16,-9-1-4 0,9 5-4 0,0-4-5 16,0-6-8-16,0 4-6 0,0-4-8 0,-7 0-5 0,7 1-3 15,0-1-5-15,0-4 0 0,0 5-3 0,0-6 0 0,0 0-2 16,0-1-1-16,0 2 0 0,0-5 0 0,0 4-1 16,0 0-1-16,0-4 0 0,-10 4 0 0,10 0 0 15,0 2 1-15,-8-7-1 0,8 4-1 0,0 1 1 0,-9 1 1 16,9 0 0-16,0-1 0 0,-8 1 0 0,8-1-2 0,0 0 2 15,-9 1-1-15,9 5 1 0,0-7-1 0,0 6-1 0,0-3 1 16,0 1 6-16,-9-2-2 0,9 4-3 0,0-5-2 16,0 5 1-16,0 2-5 0,9-7-2 0,-9 5-1 15,0 0-10-15,0-4 2 0,9 4 0 0,-9 0 1 0,0 0-2 16,8 0 2-16,-8 1 1 0,9 4-1 0,-9-5 0 0,8 0-2 16,-8 5-1-16,10-4 1 0,-3 3 1 0,2-4-1 0,-9 6 1 15,9 0 3-15,0-2 0 0,1 2 1 0,-3-1 0 16,2-1 0-16,0 2-2 0,-1-2-1 0,2 2 1 0,-2-2-3 15,-1 2 2-15,3 0 3 0,8-1 1 0,-10 0 2 16,1 0 3-16,0 0 1 0,-1-5 1 0,1 6 2 0,0-3 0 16,-1 4 1-16,1-2 0 0,-1 0 0 0,1 0-1 15,0 0 1-15,-1 0 0 0,2 5 1 0,-2-5-1 0,1 5 0 16,-1-5 1-16,10 5 0 0,-11 0 0 0,4-3-1 0,5 3-2 16,-6 0-4-16,-2 0-3 0,1 0-2 0,-1 0-1 15,2 0-2-15,-10 0 0 0,8 0 0 0,-8 3 3 0,8-3 2 16,-8 0 1-16,9 0 3 0,-9 0-2 0,0 0 1 15,0 0-3-15,0 5 0 0,9-5 0 0,-9 5 1 0,0-5-1 16,-9 5 1-16,9-5 2 0,0 5 1 0,0-5 2 0,0 5-1 16,0-5 1-16,0 0 2 0,0 5 0 0,0-5 1 15,0 0-1-15,0 0-3 0,0 0-4 0,-9 5-6 0,9-5-7 16,0 0-12-16,0 3-12 0,0-3-20 0,-8 0-30 16,8-3-51-16,-8 3-107 0,-2-5-98 0</inkml:trace>
  <inkml:trace contextRef="#ctx0" brushRef="#br0" timeOffset="187317.19">27354 1050 9 0,'8'0'81'0,"1"-3"-17"0,8-3-16 16,-8 6-15-16,0-5-9 0,-1 5 0 0,0-5-1 15,2 5 1-15,6 0 3 0,-6-5-1 0,7 5-2 16,-9 0-1-16,10-5-3 0,0 5-6 0,-1 0-2 0,-8 5-5 16,9-5-4-16,-11 5-2 0,11 0-1 0,-10 0 0 0,10 1-1 15,-9-3 0-15,-1 7 0 0,-8 0 0 0,10 0 1 16,-2 5 1-16,0-6 3 0,-8 6 3 0,9-1 2 0,-9 0 3 16,9 2 2-16,-9-1 2 0,0-1 2 0,8 2 0 15,-8-3-1-15,0 2-1 0,0 0-2 0,9-1-2 0,-9 1-2 16,0 0-1-16,0 4-2 0,0-4-2 0,8-1-10 0,-8 0-21 15,0 1-42-15,10 1-94 0,-10-6-113 0</inkml:trace>
  <inkml:trace contextRef="#ctx0" brushRef="#br0" timeOffset="188863.69">26720 4567 85 0,'8'-4'122'0,"-8"-2"-27"0,0 2-22 0,0-2-19 15,0 6-11-15,0-4-7 0,0-2 1 0,0 6 8 16,0-3 0-16,0 3-1 0,0-5-1 0,0 5-3 0,0-7-3 15,0 4-3 1,0-2-2-16,-8-1-1 0,8 2 1 0,0-2 2 16,-10 6 3-16,10-3 2 0,-8-3 1 0,8 1-1 0,0 5 0 15,-8-4-1-15,8-2-3 0,0 6-2 0,0-4 0 0,0 4 1 16,-9-5-3-16,9 5 2 0,0-5 2 0,0 5 2 0,-9-5 3 16,9 0 5-16,0 5 4 0,-8 0 5 0,8-5 5 15,0 5 0-15,0-5 4 0,0 5 0 0,-9-5 3 16,9 5 0-16,0 0-5 0,0 0-3 0,0 0-6 0,0-4-5 0,0 4-7 15,0 0-10-15,0 0-9 0,0 0-10 0,0 4-8 16,0-4-4-16,0 0-5 0,0 5 0 0,9 0-2 0,-9 0 1 16,8 5 0-16,1 4 1 0,-9-4 2 0,9 10 2 0,7-2 0 15,-6 3 2-15,-2-1 0 0,9 3 0 0,-8-3 1 16,0 5 1-16,8-6 0 0,-8 6 0 0,8-2 0 0,-8-2 0 0,8 3 0 16,-10-4-1-16,4 5 2 0,-4-1 0 0,3-5-3 15,0 1 1-15,-3-1-1 0,-7 1 0 0,9-5 1 0,-9 4 1 16,9-4-6-16,-9-1 3 0,0-3 2 0,0-2 0 0,0 0 0 15,0 1 0-15,0-4 0 0,0 2-1 0,9-8 4 16,-9 6-2-16,0 0-1 0,0-6-4 0,0 3-10 0,0-3-17 16,0 0-21-16,0 0-25 0,0 0-34 0,-9-3-46 15,9-3-61-15,0-4-86 0,-9 0-127 0,0 0-66 0</inkml:trace>
  <inkml:trace contextRef="#ctx0" brushRef="#br0" timeOffset="189396.79">26685 4308 24 0,'-9'-4'425'0,"1"-2"-108"15,-1 2-120-15,9-1-75 0,-9 0-43 0,9 5-24 0,0-5-13 16,0 0-6-16,0 1-3 0,0 4-7 0,9-6-3 15,0 2-9-15,-1-1-3 0,1 0-2 0,8-5-5 0,1 5-2 16,-1 0-2-16,0-4 0 0,0 3 0 0,1-3 0 16,8 5 1-16,-9-7-6 0,1 6 4 0,9 0 1 0,-2 0 0 15,-8-4 1-15,9 5 0 0,0-2 1 0,1 2 1 0,-11 4 0 16,11 0 1-16,-10 0 0 0,10 0 0 0,-10 4-1 16,0 2 0-16,0-2-2 0,-8 5-1 0,0 1 1 0,8 6 0 15,-17-6 0-15,9 3 2 0,-9 2 1 0,0 0 1 0,0 4 1 16,-9 1 2-16,1-6 1 0,-1 6-1 0,-9-1 0 15,10 1 0-15,-10-1 2 0,1-3 1 0,-1-2 0 0,1 1 2 16,0-6 3-16,-1 6 0 0,1-5 2 0,-1-1-1 16,10 1-2-16,-10-5-1 0,10 4 0 0,-1-3-3 0,1-2-4 15,8 2-1-15,-10-1-1 0,10-5-2 0,0 3-2 0,-8-3-2 16,8 7-2-16,8-2 1 0,-8-2 0 0,0 3 0 16,10-2-2-16,-2 2 0 0,1 4 3 0,-1-6 1 15,1 6 1-15,0-1 0 0,-1 1-1 0,10 0 0 0,-1 5 2 16,1-5-1-16,-1 0 0 0,0 6-1 0,1-8 1 0,-1 7-1 15,9 0 0-15,-8-2 0 0,8-2 0 0,-9 4-1 0,1-2 1 16,8 3-2-16,-10-2 0 0,11-3 1 0,-10 3 1 16,1-4-2-16,8 4 0 0,-9 1-5 0,0-5-6 15,1-1-7-15,-9 1-5 0,7 0-6 0,-6 0-7 0,-2-5-8 16,0 0-5-16,2 0-8 0,-2-2-6 0,1 4-12 0,-1-7-14 16,-8 0-31-16,10-7-56 0,-10 4-111 0,8-2-82 15</inkml:trace>
  <inkml:trace contextRef="#ctx0" brushRef="#br0" timeOffset="189709.37">27379 4206 354 0,'0'0'332'0,"0"0"-125"0,0 0-87 0,9 0-53 16,-9 0-25-16,9 0-10 0,0 0-5 0,7-4 0 15,2 4 2-15,0-6 0 0,-1 1-1 0,1 0-2 0,8 0 1 16,0-3-2-16,-1 2-2 0,10-4 1 0,1 6-1 0,-2-6 2 16,1 4-2-16,-1-3-1 0,1-1-1 0,-2 0-3 0,3 6-2 15,-1-6-4-15,-1 5-2 0,-8 0-3 0,9 0-2 16,-10 0-3-16,12 0 0 0,-12 0-1 0,-7 5-1 15,-1-4-5-15,9 4-12 0,-17 0-13 0,8 0-22 0,-8 0-24 16,-9 0-27-16,0 0-41 0,0 0-62 0,-9 0-109 0,1 0-80 16</inkml:trace>
  <inkml:trace contextRef="#ctx0" brushRef="#br0" timeOffset="189928.57">27761 4084 134 0,'-7'0'362'16,"7"0"-110"-16,0 0-101 0,0 0-63 0,0 0-39 0,0 0-19 15,0 0-9-15,7 5-1 0,2 0 0 0,-9-1 3 16,9 6 6-16,-1 0 3 0,2 0 1 0,-2 5 0 16,-1-1-1-16,13 2-3 0,-12 2 1 0,0-3 0 0,1 9-1 15,0 1-4-15,-1-1 0 0,1 1-4 0,0 5 0 0,-1-1 0 16,-8-1-3-16,9 2-2 0,-1-1-3 0,-8 1-1 0,9-2-2 16,0 1-1-16,-9 1 1 0,0-1-1 0,8-4-2 15,-8 4-2-15,10-4 2 0,-10-2-3 0,8 3-8 16,-8-7-14-16,0 1-23 0,9-1-29 0,-9-5-41 0,8 2-65 0,-8-7-119 15,9 1-104-15,-9-5-58 0</inkml:trace>
  <inkml:trace contextRef="#ctx0" brushRef="#br0" timeOffset="190618.59">28803 4153 128 0,'0'0'306'15,"-8"0"-55"-15,8 0-56 0,0-6-45 0,0 6-33 0,0 0-24 16,0 0-14-16,0-4-9 0,0 4-9 0,0 0-6 15,0 0-7-15,-8 0-7 16,8 0-5-16,0 0-8 0,0 0-6 0,0 0-8 0,0 0-3 0,-10 4-5 0,10 2-3 0,-8-2-2 16,8 6-1-16,-9-1 0 0,1 1 0 0,-2 6 6 15,2 3 2-15,0 0 6 0,-9 5 4 0,7-4 5 0,-7 8 3 16,0 3 4-16,-1-1 2 0,1-1 0 0,-1 4-2 0,2-3 1 16,-2 3-3-16,0-2-2 0,1-3-2 0,9 1-2 15,-9-3 1-15,8-3-1 0,0 2-1 0,0-5-2 0,9-5-1 16,-10 4-2-16,3-9-2 0,7 5-2 0,0-7-3 15,-9 2-3-15,9-4-2 0,0-2-1 0,0 2-2 0,-9-2-6 16,9 1-11-16,0-5-15 0,0 6-20 0,0-6-19 0,0 0-18 16,0 0-21-16,0 0-22 0,0-6-29 0,0 1-31 15,-8-5-42-15,8 0-69 0,0-4-89 0,0 0-49 0</inkml:trace>
  <inkml:trace contextRef="#ctx0" brushRef="#br0" timeOffset="190885.16">28395 4245 411 0,'-8'-5'319'0,"8"0"-119"16,0 5-84-16,0-5-47 0,0 5-27 0,0-5-13 0,0 5-6 0,0 0-3 0,0 0-5 16,0 5-4-16,8-5-1 0,-8 5-3 0,8 0-2 15,2 5 0-15,-2 0 1 0,1 0 0 0,-1-1 0 0,2 1 0 16,-2 5 1-16,1 0 0 0,7 0 2 0,3-2-1 0,-10 7 2 15,7-1-2-15,2 1 1 0,-1-1-1 0,1 1-2 16,0 0 1-16,-2 4-2 0,2-5-1 0,-1 2 1 0,-9-3-1 16,9 2 0-16,1-1-1 0,-9 1 4 0,8 0-2 15,1-1-1-15,-10-4-1 0,10 0-1 0,-9 0-7 0,9 0-9 16,-10-6-17-16,10 1-22 0,-2-5-39 0,-7-5-68 0,9 0-137 16,-1-5-96-16</inkml:trace>
  <inkml:trace contextRef="#ctx0" brushRef="#br0" timeOffset="191777.72">29221 4084 156 0,'0'0'303'0,"0"-5"-99"0,0 5-83 0,0 0-51 0,0 0-29 0,0 0-14 0,0 0-8 0,0 0-1 16,0 0-2-16,0 5-2 0,0-5 1 0,0 0-2 0,0 5 0 15,0-5-3-15,8 5 4 0,-8-1 3 0,0-4 4 0,8 6 3 16,-8-2 1-16,10 6 5 0,-10-4 3 0,8 3 3 15,-8 1 1-15,9 0 0 0,-9 0-3 0,8 0 2 0,-8-2-3 16,9 7 0-16,-9 1-1 0,9 2-2 0,-1-3-4 16,2 4-3-16,-10 1-2 0,8 0-2 0,0-2-1 0,1 7-3 15,0-5-2-15,7 4-2 0,-6-3-2 0,0 2 1 0,-3 2 0 16,3-5-1-16,6-2-2 0,-7 6-2 0,0-3 1 16,0 3-2-16,8-5 0 0,-8 1 1 0,0 0-2 15,-9-1 0-15,8-4 1 0,1 5 0 0,-9-5 0 0,8 4 1 31,-8-4-1-31,0-5 2 0,9 4 1 0,-9-4 0 0,0 0 0 16,0-1 1-16,0-3-1 0,8-2 0 0,-8 0 0 0,0 2-1 16,0-2-2-16,0 2 1 0,0-6-1 0,0 6-1 15,0-6-1-15,0 3-1 0,0-3 0 0,0 0-1 0,0 0 1 16,0 0-1-16,0 0 0 0,0 0 2 0,0 0 0 16,0 0 0-16,0 0 2 0,0 0 1 0,0 0 2 0,0 0 5 15,0 0 7-15,0 0 6 0,0 0 7 0,0 0 14 16,0 0 2-16,0 0 1 0,0 0-4 0,0 0 0 0,0-3-4 15,0 3-6-15,0 0-6 0,0-6-11 0,0 6-4 0,0 0-2 16,0 0 3-16,0-6-5 0,0 6-2 0,0-4 0 0,0-2-1 16,0 2 2-16,0-6 2 0,10 1 2 0,-10-1 6 15,0-6 7-15,8 3 9 0,-8-2 9 0,8-6 11 16,0-2 5-16,-8 5 7 0,10-8 5 0,-2 1 3 0,1 1-5 16,0-1-6-16,0 2-11 0,-1-7-6 0,2 6-8 0,-2-6-4 15,-1 5-8-15,3-4-7 0,-2 6-4 0,-8-7-3 16,10-1 2-16,-1 3-5 0,-2-1-1 0,3-1-7 0,-2-4-2 15,-8 0 1-15,9 5-1 0,0-5 0 0,-1 4 0 16,-8 1 0-16,9-1-1 0,-9 1 2 0,8 4-1 0,-8 7 1 16,0-3 0-16,0 3 0 0,0 3 0 0,0 0 0 0,0 4 1 15,0 3 1-15,0 3-1 0,0 0-1 0,0 0 0 16,0 5-1-16,0-5 0 0,0 5-5 0,-8 0-4 16,8-5-6-16,0 5-13 0,0 0-21 0,0 0-30 0,0 0-38 15,0 0-42-15,0 0-40 0,0 5-50 0,0-5-75 0,0 0-161 16,-9-5-85-16,1 5-30 0</inkml:trace>
  <inkml:trace contextRef="#ctx0" brushRef="#br0" timeOffset="192922">29429 3243 120 0,'0'0'210'0,"0"0"-37"0,0-4-40 0,-9 4-34 15,9 0-25-15,0 0-15 0,0-5-9 0,0 5-5 0,0 0-5 16,0 0-3-16,0 0-2 16,0 0-4-16,0 0-3 0,0 0-6 0,0 0-3 0,0 0-3 0,0 0 0 0,0 0 2 0,0 0-1 15,0 0 2-15,0 0 1 0,0 0 1 0,9 0-1 0,-9-5-1 16,0 5-1-16,0 0-1 0,0 0-1 0,0 0-3 15,0 0-2-15,0 0-2 0,0 0 0 0,9 0-2 0,-9 0-4 16,0 0 0-16,0 0-3 0,8 0 0 0,-8 0 0 0,9 0 0 16,0 5 0-16,0-5 0 0,-1 5 2 0,9-5-2 15,-8 4 0-15,-1 6 2 0,10-6-2 0,-10 6 0 0,10-4 2 16,-10 9 0-16,10-5 0 0,-9 0 2 0,9 3 1 0,-10 2-1 16,9 0 2-16,-9 0-1 0,2 4-2 0,-1 1-1 15,-2-6 1-15,3 7-1 0,-2-8 1 0,-8 8 1 0,0-3 3 16,9-2 0-16,-9 3 0 0,0-5 1 0,0 2 2 15,0-2-2-15,0 1-1 0,0-6 3 0,0-4 2 0,0 5-2 16,0-5 2-16,0 0 2 0,0 0 2 0,0-1 5 0,0-4 5 16,0 6 4-16,0-6 8 0,-9 0 9 0,9 0 13 15,0 0 9-15,0 0 5 0,0 0 1 0,-8-6-4 0,8-3-6 16,0-1-11 0,-10 0-10-16,10-4-12 0,0-1-12 0,0 1-6 0,-7-6-5 0,7 5-1 0,0-5-1 0,-9 7 0 0,9-9-1 31,0 4-1-31,0-2-2 0,0 6-1 0,0-1 0 0,0 0-2 15,0 0 0-15,0 2 0 0,0 3 0 0,9-1 0 16,-9 2-2-16,0-6-1 0,7 11-1 0,-7-6-2 0,10 0 0 16,-2 4 1-16,-8-3 0 0,9 3 1 0,-9-4-2 0,9 6 3 15,-1 0-1-15,-8-2 2 0,9 2-3 0,-9-1-3 0,8 0-4 16,-8 5-6-16,0-5-6 0,10 5-5 0,-10 0-7 16,8-5-4-16,0 5-6 0,-8 0-5 0,0 0-2 0,10 0-3 15,-2 0-3-15,-8 5-3 0,0-5-4 0,9 0-5 0,-9 0-8 16,0 5-16-16,8-5-24 0,-8 5-43 15,0-5-87-15,0 0-121 0,0 0-63 0</inkml:trace>
  <inkml:trace contextRef="#ctx0" brushRef="#br0" timeOffset="193876.84">30107 3464 98 0,'0'0'168'16,"-10"0"-49"-16,10 3-41 0,0-3-25 0,0 0-16 0,0 0-8 15,0 0 0-15,-8 0 3 0,8 0 4 0,0 0 5 16,0 0 6-16,0 0 5 0,0 0 3 0,0 0-1 0,0 0-2 16,0 0-4-16,0 0-6 0,0 0-5 0,0 0-6 0,0 0-6 15,0 0-5-15,0 0-4 0,0 0-4 0,0 0-1 16,0 0-1-16,0 0-1 0,0 7 0 0,0-7 0 0,0 0 1 15,0 0 2 1,0 5 2-16,8-5 2 0,-8 0 3 0,0 0 3 0,10 3 1 0,-2-3 1 0,-1 0-2 0,3 0-1 0,8 0-2 31,-10 0-3-31,10-3-2 0,-1 3-5 0,0-5-1 0,9-2-4 0,-9 4 0 0,10-2-1 0,-10-1-3 0,-1 2 0 16,11-2 0-16,-9 6 2 0,-1-3 0 0,1-3 1 0,-10 1-2 31,10 5-1-31,-9-4 3 0,-1 4-1 0,1-6-1 16,-9 6 1-16,9 0 2 0,-9-4 4 0,8 4 4 0,-8 0 6 15,0 0 8-15,0 0 3 0,0 0 6 0,0 0 5 0,0 0 3 0,0 0 1 16,0 0-2-16,0 0-2 0,0 0-7 0,0 0-5 16,0 0-5-16,0 0-6 0,0 0-6 0,0 0-5 0,0 0-6 15,0 0-6-15,-8 0-8 0,8-5-9 16,0 5-16-16,0 0-16 0,0 0-22 0,0 0-27 0,0 0-38 0,0-5-62 0,0 5-117 16,0 0-93-16,0 0-54 0</inkml:trace>
  <inkml:trace contextRef="#ctx0" brushRef="#br0" timeOffset="194612.74">30627 3175 247 0,'0'-5'279'16,"0"1"-78"-16,0 4-63 0,0-6-40 0,0 6-23 16,-8-3-10-16,8 3-9 0,0-6-4 0,0 6-6 0,0 0-5 15,0-4-7-15,0 4-3 0,0 0-7 0,0 0-4 0,0 0 1 16,0 0-4-16,-9 0 1 0,9 0 0 0,0 0 0 15,0 0-1-15,0 0-2 0,0 4-2 0,0-4-3 0,0 6 1 16,0-3 2-16,0 3 3 0,0 3 1 0,0 1 3 0,9 5 4 16,-9-6 5-16,0 6 3 0,0 4 1 0,0-5-4 15,0 8-1-15,8-3 0 0,-8 4-2 0,0 3-3 0,0-3-4 16,9 2-3-16,-9 5-3 0,0-6-2 0,8 1-2 16,-8-1-2-16,0 0 0 0,9 1 0 0,-9-6-2 0,0 5-1 15,0-4 1-15,9-1 0 0,-9 1-1 0,0-5-2 0,0 5 0 16,0-6 0-16,0 0-1 0,0-4 1 0,0 1 0 15,0-3-1-15,0 2 1 0,0 0 0 0,0-5 1 0,0 0-1 16,0 0 1-16,0-5 0 0,0 5 0 0,0-5-2 16,0 0-11-16,0 0-22 0,0 0-35 0,0-5-65 0,9 0-121 15,-9 0-136-15,0-4-82 0,-9-7-56 0</inkml:trace>
  <inkml:trace contextRef="#ctx0" brushRef="#br0" timeOffset="195176.52">31009 4522 414 0,'-9'0'334'16,"9"0"-131"-16,-8 0-90 0,8 0-47 0,0 0-26 16,0 0-9-16,0 0-6 0,0 0-2 0,8-3-2 15,-8 3 0-15,9 0 0 0,-9 0-4 0,10 0-4 0,-3-5-4 16,3 5-2-16,-2 0 0 0,10-6-3 0,-10 6 0 0,9-4 0 15,-7 4 1-15,6 0 1 0,2-6 1 0,-1 6 1 16,1 0 2-16,-1-3 1 0,0-3 0 0,9 1 3 0,-9 5-1 16,8-4 0-16,3-2 0 0,-2 2-1 0,0 4-1 0,0-5-2 15,0 0 0-15,-9-5-2 0,9 10 0 0,-9-10-2 16,9 10-1-16,-8-5-2 0,0 1 3 0,-10-2-3 0,1 6-1 16,-1-4 0-16,2 4 0 0,-2 0-1 0,-8 0-1 15,9 0-6-15,-9 0-9 0,0 0-13 0,0 0-17 0,-9 0-17 16,9 0-27-16,-8 0-32 0,-2-5-42 0,2 5-61 0,-9 5-81 15,8-5-80-15</inkml:trace>
  <inkml:trace contextRef="#ctx0" brushRef="#br0" timeOffset="195380.61">31113 4660 354 0,'-8'10'339'0,"8"-5"-130"0,-8 0-94 0,8-1-50 0,0 2-24 16,0-1-9-16,0-5 0 0,0 3-1 0,0 4 5 0,8-7 3 15,0 0-2-15,10 3-2 0,-1-3-2 0,1-3-1 16,7 3-6-16,-6-7-6 0,14 4-4 0,-8-8-3 0,3 7 0 16,6-1-5-16,-8-5-1 0,9 5-3 0,-9-5-1 0,9 5-7 15,-1-5-13-15,-7 1-17 0,7-1-24 0,-7-4-39 16,-1 4-78-16,0-5-147 0,0-5-95 0</inkml:trace>
  <inkml:trace contextRef="#ctx0" brushRef="#br0" timeOffset="195850.37">32095 3853 343 0,'0'-3'355'15,"0"-2"-107"-15,0 5-85 0,0-5-53 0,0 5-30 0,0 0-16 16,-9 0-6-16,9-5-4 0,0 5-2 0,0 0-3 16,0 0-6-16,0 0-7 0,0 0-7 0,0 0-7 0,0 0-7 15,0 0-5-15,0 5-2 0,0-5-1 0,9 0 1 0,-9 5 4 16,0 0 3-16,0 4 8 0,8 1 9 0,-8 0 8 15,9 5 7-15,-9 3 5 0,9-2 9 0,-1 3 8 16,2 5 3-16,-3-4 0 0,2 1-2 0,1 2-2 0,-2 2 0 16,2 4-4-16,-3-6-6 0,2 2-9 0,8 1-13 0,-8-3-1 15,0-3-2-15,0 4-6 0,9 1-5 0,-10-6-3 0,0 1-3 16,0 5-3-16,2-10 6 0,-2 4-8 0,1 1-3 16,-1-7-1-16,1 3 2 0,-9-2-2 0,8-5-1 15,-8 6-2-15,9-5 1 0,-9 0 1 0,0-5-1 0,0 4-1 16,0-3-4-16,0-2 2 0,9 1 2 0,-9-5-1 0,0 6 2 15,0-6 0-15,0 0-1 0,0 3-6 0,-9-3-24 16,9 0-35-16,0-3-44 0,0-3-44 0,-9 1-48 0,9-5-62 16,-8-4-92-16,8-1-152 0,-9 1-66 0,9-5-13 15</inkml:trace>
  <inkml:trace contextRef="#ctx0" brushRef="#br0" timeOffset="196226.37">32623 3889 278 0,'0'0'434'0,"0"0"-131"15,-7 5-120-15,-2-5-79 0,-9 4-48 0,2 6-25 16,-2-6-13-16,1 6-8 0,-9 5-3 0,8-5-1 0,-8 6 0 16,0-3-1-16,-1 7-1 0,11-4-2 0,-11-3 0 0,10 2 0 15,-9-2 2-15,9 3 1 0,8-6 0 0,-9 5 0 16,10-5 1-16,-8-2-1 0,16 4 1 0,-10-3 0 0,2 1 1 15,8 0 0-15,0 0 2 0,0-6 4 0,0 5 2 16,0 1 4-16,8 0 1 0,2 0 0 0,-2-4 1 0,0 3 0 16,0 0-1-16,10 1-3 0,-9 0-2 0,8-5-2 0,0 10-1 15,9-11 2-15,-8 6-1 0,7 0 0 0,2-6 0 16,-1 2 1-16,0-2 2 0,0 7 3 0,0-11 3 0,1 3 4 16,7 3 0-16,-8-6 1 0,2 6 1 0,-4-6 0 15,2 3-3-15,-8-3-4 0,8 6-3 0,-9-6-4 0,1 4-3 16,-2 2 0-16,-7-6-1 0,8 4-1 0,1-4-2 0,-9 6 0 15,-1-6 0-15,2 4 0 0,-2 2-2 0,-1-6-3 16,3 0-5-16,-10 3-17 0,8 3-26 0,-8-6-29 16,10 0-43-16,-10 0-66 0,9 0-118 0,-9-6-125 0,0 3-71 15</inkml:trace>
  <inkml:trace contextRef="#ctx0" brushRef="#br0" timeOffset="196398.87">33041 4284 465 0,'0'0'524'0,"0"0"-168"16,-8-5-146-16,8 5-95 0,0 0-59 0,0 0-43 0,0 0-37 16,0 0-45-16,0 0-67 0,0 0-133 0,0 0-123 0,0-5-76 15</inkml:trace>
  <inkml:trace contextRef="#ctx0" brushRef="#br0" timeOffset="198278.01">28239 5681 9 0,'-7'9'204'15,"7"-3"-49"-15,-11-2-42 0,11 1-44 0,-9 2-23 0,9-4-12 16,0 2-6-16,-7-5 0 0,7 5 7 0,0-5 0 0,0 5 3 16,0-5 8-16,-11 5-1 0,11-5-1 0,0 0-2 15,0 0-2-15,0 4-1 0,0-4-2 0,0 0-2 16,0 0-1-16,0 0 0 0,0 0 0 0,0 0-1 0,0 0-1 16,0 0 2-16,0 0-2 0,0 0-1 0,0 0 1 0,0 0-1 15,0 0-3-15,0 0 0 0,0 0 0 16,0 0-3-16,0 0-1 0,0 0-1 0,0 0-3 0,11 0-1 0,-11 0-3 15,0 0-1-15,0 0-2 0,7 0 0 0,-7 0-1 0,9 6-1 16,2-6 2-16,-4 0 3 16,2 0 2-16,0 0 0 0,8 0 1 0,1 0 0 0,-1 0-1 0,0 0-1 0,0-6-3 15,1 6-1-15,8-4-5 0,0 4 2 0,-1-5-3 0,2 0-1 16,-1 0 0-16,1 0 0 16,-2 2-1-16,10-4-1 0,-9 2 0 0,0 1 0 0,-1-2 1 0,2 2 0 0,0-1-1 15,-2 0 0-15,1 0 0 0,1 1 0 0,-11-2 2 0,2 2-1 16,-1-2 1-16,1 6 3 0,-10 0 4 0,1-4 5 0,-1 4 7 15,1-6 4-15,-9 6 8 0,10 0 7 0,-10 0 6 16,0 0 7-16,8 0 3 0,-8 0 3 0,0 0 1 0,0 0-1 16,0 0-2-16,0 0-3 0,0 0-6 0,0 0-7 0,-8 0-10 15,8 0-9-15,0 0-14 0,0 0-24 0,0 6-30 0,0-6-38 16,-10 0-40-16,10 0-38 0,-9 4-35 0,9-4-39 16,-8 0-40-1,-1 0-46-15,1 0-67 0,-1 0-71 0,-9 0-31 0</inkml:trace>
  <inkml:trace contextRef="#ctx0" brushRef="#br0" timeOffset="198573.7">28734 5676 63 0,'0'0'447'0,"8"-5"-93"0,-8 5-103 0,0 0-78 0,0 0-52 0,0-4-26 16,0 4-17-16,0 0-5 0,10 0-4 0,-10 0-3 0,0 0-7 15,0 0-7-15,0 0-8 0,0 0-11 0,0 0-10 0,0 4-9 16,8-4-6-16,-8 5-4 0,0 0 2 0,9 4 4 15,-1-3 5-15,-8 10 9 0,10-8 6 0,-2 7 10 0,0 3 11 16,2 3 7-16,-2 3 0 0,0 0 0 0,1-3-4 16,0 9-6-16,0-7-3 0,-1 3-11 0,-8-3-9 0,9 2-9 15,-1-1-4-15,1 1-2 0,1-7-3 0,-10 6-2 16,0-2-2-16,8-4-1 0,-8-3 1 0,0 4 1 0,0-4-2 16,8-5 1-16,-8 0-2 0,0 4 1 0,0-4-1 0,0-5 1 15,0 4-2-15,0-3-1 0,0-1-8 0,0-5-17 0,0 3-19 16,0-3-25-16,0 0-28 0,0 0-34 0,0 0-43 15,0 0-50-15,9-3-65 0,-9-2-104 0,0-5-85 16,0 5-38-16</inkml:trace>
  <inkml:trace contextRef="#ctx0" brushRef="#br0" timeOffset="199154">29559 5912 286 0,'0'0'228'0,"0"0"-73"16,0 0-52-16,0 0-33 0,0 0-16 0,0 0-8 0,0 0-3 16,0 0-2-16,0 0 1 0,0 0-4 0,0 3-2 0,0-3-3 15,8 0-4-15,-8 0-3 0,0 0 0 0,9 0 0 0,-9 0-2 16,9 0 2-16,0 0 2 0,-9 0 3 0,8 0 2 16,2 0 1-16,5 0 3 0,-5 0 0 0,8-3 1 0,-9 3-2 15,8 0-1-15,0-6-1 0,0 6-1 0,0-6-3 0,1 6-2 16,8-4-1-16,-9 4 0 0,1-5 3 0,7 0-1 15,-6 5 0-15,6-5 0 0,-7 0-1 0,8 2 0 16,-9 3 2-16,1-6 1 0,8 0-1 0,-9 2-3 0,1-2-1 16,-11 2-3-16,11 4-3 0,-9-4-2 0,1 4-4 0,-3 0-3 15,-7-6 2-15,9 6 5 0,-9 0 3 0,0 0 6 0,0 0 3 16,0 0 4-16,0 0-1 0,0 0-2 0,0 0-4 16,0 0-7-16,0 0-19 0,0 0-27 0,0 0-28 15,0 0-34-15,0 0-31 0,0 0-36 0,0 0-49 0,0 0-60 16,-9 0-91-16,9 0-104 0,-17 0-46 0</inkml:trace>
  <inkml:trace contextRef="#ctx0" brushRef="#br0" timeOffset="199420.31">29742 6004 355 0,'0'0'262'0,"0"0"-90"0,8 4-59 16,0-4-33-16,2 0-13 0,-2-4-6 0,9 4-2 0,1 0-2 15,0-6-3-15,-2 6-4 0,12-4-5 0,-13-1-4 0,12 5-1 16,-9-5-1-16,8 0 3 0,0 0 2 0,-1 5 3 0,1-4 4 16,-8-3-4-16,8 7 0 0,-9-3 0 0,8 3-5 15,-5-5-4-15,-4 5-6 0,-7-5-6 0,0 5-8 16,-1 0 1-16,1 0-5 0,0 0-1 0,-9 0-1 0,8 0 1 16,-8 0 2-16,0 0 2 0,0 0 0 0,0 0-4 0,-8 0-10 15,8 0-21-15,0 5-28 0,-9-5-42 0,9 0-59 16,-9 5-109-16,1-5-151 0,-10 0-80 0,10 0-42 0</inkml:trace>
  <inkml:trace contextRef="#ctx0" brushRef="#br0" timeOffset="202165.46">31565 5602 86 0,'9'0'80'0,"0"6"-32"0,-1-6-21 0,1 4-12 16,8-4-8-16,-8 0-4 0,-1 0-3 0,1 0 0 16,0 0-1-16,-1 0 0 0,0-4-1 0,-8 4-3 0,10 0-6 15,-10-6-8-15,10 6-10 0,-10-4-13 0,0 4-14 0,7-6-18 16</inkml:trace>
  <inkml:trace contextRef="#ctx0" brushRef="#br0" timeOffset="202461.93">31688 5389 34 0,'0'0'150'0,"0"-6"-21"0,-10 6-28 15,10-4-25-15,0 4-26 0,0 0-16 0,0-5-15 0,0 0-9 16,0 5-5-16,-10 0-5 0,10-5-3 0,0 5-5 15,-8 0-4-15,8-5-6 0,0 5-4 0,-8 0-8 16,8 0-9-16,0-6-12 0,0 6-13 0,0 0-15 0,-9 0-18 16,9-4-25-16</inkml:trace>
  <inkml:trace contextRef="#ctx0" brushRef="#br0" timeOffset="203291.63">31634 5364 42 0,'0'-5'103'0,"0"5"-10"0,0 0-11 0,0 0-10 15,0 0-6-15,0 0-6 0,0 0-7 0,0 0-5 0,0 0-4 16,0 0-6-16,0 0-3 0,0 0-4 0,0 0-6 0,0 0-1 16,0 0-2-16,9 0 1 0,-9 0 5 0,0 0 5 15,0 0 4-15,0-6 3 0,0 6 4 0,0 0 3 0,0 0 2 16,0 0 2-16,0 0-2 0,0-4-2 0,0 4-2 0,0 0-3 15,0 0-1-15,0 0-3 0,0 0-4 0,0 0-2 16,0 0-4-16,0 0-3 0,0 0-3 0,0 0 0 0,0 0-2 16,0 0-2-16,0 0 1 0,0 0-1 0,0 0 0 15,0 0 1-15,0 0 0 0,0 0 0 0,-9 0 1 0,9 0-2 16,0 0 1-16,0 0-2 0,0 4 0 0,0-4 0 0,0 0 0 16,0 0 0-16,0 0 1 0,0 0 0 0,0 0 0 15,0 0 2-15,0 0-3 0,0 0-1 0,0 0-3 0,0 0-1 16,0 0-2-16,0 0-2 0,0 0-2 0,0 6-2 15,0-6-1-15,0 0-1 0,0 0-2 0,0 5 0 0,0-5 1 16,0 0-1-16,0 5-1 0,0-5 0 0,0 5 0 0,-8-5 1 16,8 5 1-16,0-1-1 0,0-4 1 0,0 6-2 15,0-3 1-15,0 3 0 0,0-2 1 0,0 2-1 16,-9-2 0-16,9 2 0 0,0-2 0 0,0 2 0 0,0-3 0 16,0 3 1-16,0 3-1 0,0-4 0 0,0 1-1 0,0 4 1 15,0-6 0-15,9 5 2 0,-9-3 5 0,0 3 2 0,0 1 1 16,0 0 9-16,0 0-2 0,8 4 2 0,-8-3-2 15,0 2 2-15,0 3 0 0,9-3-1 0,-9 7 2 16,9 0-7-16,-9-1 4 0,0 1 0 0,8-1-1 0,-8 3-2 16,8 1-3-16,2-5-2 0,-10 3-2 0,10-1-4 0,-10-2 0 15,7-2-2-15,1 3 0 0,-8-5 1 0,10 1-1 16,-2 0-1-16,-8 0 2 0,0 1 0 0,0-8-1 0,9 2 1 16,-9 5 0-16,0-7-2 0,9-1 1 0,-9 2 3 0,0-4-3 15,7 0 0-15,-7 0 2 0,0-1 1 0,0 2-1 0,0-6 3 16,10 4-1-16,-10-4-2 0,0 4 2 0,0-4 1 15,0 0-1-15,0 0 0 0,0 0 0 0,0 0 1 16,0 0 2-16,0 0 0 0,0 0 3 0,0 0-2 0,-10 0 1 16,10 0-2-16,0 0 0 0,10 0-1 0,-10 0-2 0,0 0-1 15,0 0-3-15,0 0 0 0,0 0-1 0,0 0-2 16,0 0-12-16,0 0-14 0,0 0-19 0,0-4-22 0,0 4-25 16,9-4-28-16,-9 4-29 0,0-6-33 0,0-3-38 15,0 4-50-15,0-9-83 0,0 4-85 0,9-5-37 0</inkml:trace>
  <inkml:trace contextRef="#ctx0" brushRef="#br0" timeOffset="203839.41">32139 5457 308 0,'7'-11'338'0,"2"6"-124"0,1 1-89 15,-2-2-49-15,2-3-24 0,-3 5-10 0,2-2-3 0,0 6 0 16,-9-4 1-16,8 4-1 0,1-6-4 0,-9 6-3 16,0 0-5-16,9 0-2 0,0-4 1 0,-9 4 1 0,0 0 2 15,8 0 5-15,-8 0 5 0,0 4 6 0,0-4 4 16,0 0 6-16,0 0 2 0,0 6 2 0,-8-2 2 0,8 2 1 15,-18-2 0-15,9 5-3 0,1-3-4 0,-10 8-5 16,1-4-6-16,-10 5-6 0,10-1-5 0,0-4 1 0,-9 5 0 16,8-1-1-16,-8 1-1 0,9-6-2 0,0 7-2 0,0-6-2 15,0 0 1-15,8-1-9 0,-1 1-5 0,-8-6-4 0,11 2-3 16,7-2 2-16,-10 2-3 0,2-2-1 0,8 1-1 16,-8-1-2-16,8-4-1 0,0 6 1 0,0-2 0 15,0 2-3-15,0-2 2 0,0 2 5 0,8-2 2 0,0 6 0 16,2-1 3-16,-3-3 2 0,11-2-1 0,1 8 1 0,-2-9 1 15,0 2-2-15,9 0-2 0,0 5-1 0,0-6 0 16,0 2-1-16,1 2-2 0,-1-1-1 0,8-4 0 0,1 3 0 16,-8 4-1-16,-3-5 0 0,11 5-2 0,-9-6-1 15,9 6 2-15,-9 0-2 0,-1-6-1 0,-5 6-1 0,5-5-1 16,-8 5 1-16,1-6 0 16,-10 6-1-16,1-4 2 0,0 0-1 0,-1-3 0 0,-8 2 0 0,9 0 2 0,-9-5 2 15,0 0 4-15,0 5 6 0,0-5 4 0,0 0 4 0,0 5 3 16,-9-5 2-16,9 4-1 0,-8-4 0 0,-10 6-6 15,10-6-21-15,-2 0-32 0,-6 6-42 0,7-6-49 0,0 0-54 16,-7 0-71-16,6 0-115 0,-7-6-143 0,7 6-68 0,-6-6-24 16</inkml:trace>
  <inkml:trace contextRef="#ctx0" brushRef="#br0" timeOffset="204995.67">31348 6283 320 0,'-8'-6'270'16,"8"6"-87"-16,0 0-71 0,0-4-46 0,0 4-27 0,0 0-11 16,0 0-3-16,0-6-1 0,-10 6 1 0,10 0 1 0,0 0 2 15,0 0-2-15,0 0-1 0,0 0-4 0,0 0-4 0,0 0 1 16,0 0-1-16,0 0 2 0,0-4 2 0,0 4 3 0,0 0 0 15,10 0 3 1,-10 0-2-16,0 0-2 0,0 0-3 0,0 0-5 0,0 0-2 0,0 0-2 0,0 0 0 0,0 0-2 16,0 0-2-16,0 0 0 0,0 0 0 0,0 0-1 0,0 0-2 15,0 0-1-15,0 0-2 0,0 0 2 0,0 0 1 16,0 0-1-16,0 0 1 16,0 0 1-16,8 0 1 0,-8 0 1 0,8 0 0 0,1 0-1 0,-9 0 0 0,9 0-1 15,-1 0 0-15,1 0-2 16,0 0 0-16,0 0 0 0,-1-6-2 0,-8 6 1 0,9 0 0 0,0 0 0 0,-9 0 2 0,0 0-1 15,0 0 4-15,0 0 0 0,8 0 5 0,1 0 0 0,-9 6 3 32,8-6 2-32,-8 0 3 0,0 0 2 0,0 0-1 0,0 0 4 0,0 0-1 0,0 0 2 0,0 0 0 0,0 0 3 15,0 0 0-15,0 0 3 0,0 0 2 0,0 4 2 16,0-4 4-16,0 0 0 0,0 0 4 0,0-4 1 0,0 4 1 16,0 0 0-1,0 0-5-15,0 0-4 0,0 0-6 0,0 0-5 0,0 0-7 0,0 0-6 0,0 0-4 0,0 0-5 16,0 0-2-1,0 0-1-15,0 0-2 0,0 0-3 0,0 0-8 0,0 0-12 0,0 0-17 0,0 0-18 0,0 0-16 0,0 0-17 16,0 0-12-16,0 0-11 0,0 0-5 0,0 0 4 0,0 0 8 31,0 0 11-31,0-6 11 0,-8 6 12 0,8 0 6 0,0 0 6 0,0 0 0 0,0 0-9 0,0 0-23 0,0-4-45 16,8-2-92-16,-8 2-103 0</inkml:trace>
  <inkml:trace contextRef="#ctx0" brushRef="#br0" timeOffset="206019.37">31157 6355 19 0,'0'-5'448'0,"0"5"-108"0,0-5-125 0,0 5-91 0,0 0-57 15,0 0-30-15,0-4-14 0,0 4-6 16,0 0-2-16,0 0-2 0,9 0 0 0,-9 0 1 0,8 0 1 0,1-6 0 0,-1 6 2 15,1-4 2-15,1 4 1 0,6-5 2 0,1 5 5 0,1-4 4 16,9-2 3-16,-2 2 3 0,2-2 0 0,7 1-2 16,9 0 0-16,-8 1 0 0,10-2-3 0,-3 3 0 0,10-7-2 15,-9 0-2-15,18 4-2 0,-10-4-2 0,11 0-2 16,-1 2-2-16,7-2 0 0,-6 5-1 0,7-5 0 0,2 0 0 16,-2 0 1-16,0-4 3 0,0 4 4 0,10 0 1 0,-10-5 5 15,10 5 4-15,-9-3 5 0,7 2 6 0,-7-4 5 16,-1 5 8-16,1-5 7 0,-2 7 3 0,-7-2-2 0,1 1-6 15,-11-3-6-15,-8 2-7 0,-7 6-10 0,-1 0-11 0,-10-2-9 16,-6 2-8-16,-3 4-1 0,1-5 8 0,-7 5 10 16,-2 0 10-16,-8 0 14 0,9 0 10 0,-9-5 9 0,0 5 7 15,0 0 1-15,-9-5-9 0,9 5-9 0,-8 0-14 16,-2 0-22-16,10 0-31 0,-17 0-50 0,8 5-62 0,2-5-61 16,-12 5-60-16,1-5-69 0,1 5-103 0,-8-5-160 0,-1 10-74 15,0-6-7-15</inkml:trace>
  <inkml:trace contextRef="#ctx0" brushRef="#br0" timeOffset="207204.41">31340 6849 280 0,'0'0'223'0,"0"-5"-60"0,0 5-54 0,0-5-43 0,0 5-26 16,0-5-17-16,0 5-6 0,-10 0-2 0,10 0-1 0,0-5 1 15,0 5-1 1,0 0 1-16,0-5 2 0,0 5 1 0,0 0 1 15,0-6 1-15,0 6 2 0,0 0 2 0,0 0 3 0,0 0 4 0,0-3 1 0,0 3-2 0,0 0 0 0,0 0-3 16,0 0-2 0,0 0-2-16,0 0-2 0,0 0-1 0,0 0-2 0,0 0-1 15,0 0-2-15,0 0-1 0,0 0 0 0,0 0-1 0,10 3 1 0,-10-3 1 0,0 0 1 0,0 0 1 16,0 6 6-16,8-1 5 0,0 0 4 0,-8 0 3 0,9 5 4 31,0-6 3-31,-1 10 2 0,-8-4 4 0,9 5 2 0,0-1 2 16,0 8 6-16,-9-4 6 0,8 3 4 0,-8 2 10 0,0 2 5 0,9 4 2 15,-9 1 0-15,9-2-5 0,-9 1-4 0,0-4-12 16,0 5-4-16,8-6-7 0,-8 5-7 0,9-5-7 0,-9 2-6 16,8-3-5-16,-8-3-1 0,0 4 0 0,10-3-5 0,-10-2-5 15,7-3 0-15,-7-3-3 0,9 1-1 0,-9 1 0 16,0 0-2-16,11-5 1 0,-11 0-4 0,0 3 0 0,0-7 8 16,0 4-4-16,7 0-5 0,-7-6-3 0,0 2-1 15,0-1 1-15,0-1-1 0,0 0-1 0,0-4-9 0,0 0 4 16,0 6 1-16,0-6 1 0,0 0-12 0,0 0-24 0,-7 0-32 15,7 0-39-15,0-6-43 0,0 6-45 0,-11-8-47 16,11-3-65-16,0-3-90 0,-9-5-123 0,9-1-40 16</inkml:trace>
  <inkml:trace contextRef="#ctx0" brushRef="#br0" timeOffset="207956.53">31322 6853 140 0,'0'-4'380'16,"-9"-1"-111"-16,9 5-106 0,0-5-68 0,0 5-38 16,0-5-18-16,0 5-6 0,0-5-2 0,9 5-1 0,-9-5-1 15,0-1 0-15,8 6-2 0,-8-3-5 0,10-4-1 0,-2 4-8 16,0-2-2-16,1 0 1 0,0-5 1 0,8 5 1 16,-8 0 2-16,0 0 4 0,-1 2 1 0,10-4 2 0,-10 2 0 15,1 1-3-15,-1-1-2 0,9 0-2 0,-8 0-2 16,2 0-3-16,5 0-4 0,-7 1-2 0,8-2-2 0,-9 6 0 15,10-4 0-15,-9-2-1 0,8 6 1 0,-8-4-1 0,8 4 1 16,-8-4 1-16,8 4 3 0,-8-6 0 0,7 6 2 16,-6-5 4-16,0 5 1 0,-3 0 3 0,1 0 2 0,2 0 0 15,-2 0-1-15,-8 5-1 0,9-5 0 0,-9 6 0 0,9-2-2 16,-9 0 0-16,0 2 1 0,7 4 1 0,-7-6-1 16,0 6-1-16,0 5 2 0,0-6-1 0,0 6-2 0,0 0 1 15,0 0-2-15,0-2 1 0,0-2 0 0,-7 4 5 16,7-6 1-16,-9 5 1 0,0 2 4 0,1-7 6 0,-2 5 5 15,2 2 2-15,-9-7 3 0,7 6 0 0,-6 0 2 0,-2-6 1 16,1 6 1-16,0 0-3 0,0-5-2 0,-1 5 0 16,0-6 1-16,10 1 1 0,-9-1-2 0,8-3-1 15,0-2-1-15,2 7-5 0,7-8-5 0,-11 3-3 0,11-6-4 16,-9 6-4-16,9-6-5 0,0 0-5 0,0 0-1 0,0 3-3 16,0-3 2-16,0 0-2 0,0 0-3 0,0 0-2 0,9 0 2 15,-9 6 1-15,0-6-1 0,11 0 1 0,-11 0-3 16,7 4 2-16,-7-4 0 0,9 6 1 0,0-2 0 15,-1-4 0-15,1 10-1 0,-1-4 2 0,10 4-1 0,0-7 0 16,-1 7 0-16,0 0-1 0,0 0-1 0,1 5 1 0,8-6 1 16,-9 6-3-16,9 0 1 0,-1-5 1 0,3 5-1 15,-2-2 1-15,-1 1 0 0,1 1-1 0,0-5 1 0,-8 6 2 16,7-6-2-16,2 0 1 0,0-1 0 0,-10 0-2 16,0 2 1-16,-8-1-1 0,-1-6-1 0,1 1 2 0,-1-1 0 15,-8 2-1-15,10-6 1 0,-10 4 0 0,0-4 0 0,0 5 0 16,0-5 3-16,0 0-2 0,0 7 4 0,0-7 1 15,0 0-2-15,-10 0 1 0,10 0-12 0,0 3-24 0,-8-3-36 16,8 0-45-16,0 0-50 0,-9-3-62 0,9-4-91 16,-8 2-156-16,-1 1-87 0,0-6-27 0</inkml:trace>
  <inkml:trace contextRef="#ctx0" brushRef="#br0" timeOffset="210674.01">32208 6687 174 0,'0'0'267'0,"0"0"-75"0,0-4-61 0,0 4-43 0,0-6-24 15,0 6-12-15,0-4-5 0,0 4-1 0,0 0 0 16,0 0 1 0,0 0-3-16,0 0-1 0,0 0-3 0,0 0-6 15,0 0-5-15,0 0-2 0,0 0-4 0,0 0 0 0,0 0 2 16,8 0 3-16,-8 0 0 0,0 0 1 0,0 0 2 0,0 0 0 15,0 0 1-15,0 0-1 0,0 0 0 0,9 0-3 0,-9 0 3 16,0 0 5-16,0 4 6 0,0-4 4 16,9 6 6-16,0-2 9 0,-9 1 7 0,8 5 10 0,2 0 11 0,-2 0 7 15,8-1 6-15,-6 6 4 0,7-1 2 0,-9 1 2 0,9 5-7 16,-8 3-3-16,9-2-8 0,-1 3-8 0,1 0-6 16,-2 5-2-16,-6 6-5 0,7-6-2 0,0 6-1 0,-8-1-7 0,9 0-4 15,-2-1-5-15,-6 2-5 0,7 0-7 0,0-1-6 16,-8-1-7-16,9-2-2 0,-2-3-4 0,-7 1-2 0,9 1-3 15,-11-5-1-15,13-1-3 0,-13-5-3 0,4 5 1 16,-4-8-8-16,1 4 0 0,1-7 0 0,-9-3 3 0,0 0 0 16,9 1 6-16,-9-3 7 0,0-2 5 0,0-2 12 0,0 2 3 15,0-2 3-15,0-4 4 0,0 6 0 0,0-6-4 16,0-6-3-16,0 2-2 0,0-2-6 0,0-4-4 16,-9 2-5-16,9-7-4 0,0-1-3 0,0-2-3 0,0-2-1 15,0-4-6-15,0-1 0 0,0-4-1 0,0 0-1 0,9-6-1 16,-9 2-1-16,9-7-1 0,-1-4 0 0,1 0-1 0,-9-5-5 15,9 1-2-15,-9-1-2 0,8 1 0 0,-8-7-3 16,0 10 1-16,9-3 0 0,-9 4 2 0,0 5 3 16,0 5 3-16,-9-1 0 0,9 7 2 0,0 3 3 0,0 0 0 15,0 6 0-15,0-1 0 0,0 5 0 0,0 1-2 0,0 5 1 16,0-1 0-16,0-1 7 0,0 6-7 0,0 1-5 0,0-1-7 16,0 5-9-16,0 0-23 0,0 0-36 0,0 0-57 15,0 0-71-15,0 0-54 0,0 0-51 16,0 5-44-16,0-5-59 0,9 4-82 0,-9 1-113 0,0 0-23 0,0 1 19 15</inkml:trace>
  <inkml:trace contextRef="#ctx0" brushRef="#br0" timeOffset="211440.46">32746 6222 177 0,'0'-3'365'16,"-9"-2"-82"-16,9-5-84 0,0 5-61 0,0 0-40 0,0 5-21 16,9-5-15-16,-9 0-9 0,0 5-7 0,0-4-4 0,0 4-7 15,9-6-5-15,-9 6-6 0,0 0-8 0,8 6-2 0,-8-6 0 16,9 4 6-16,-1-4 4 0,2 10 6 0,-2-5 8 15,9 4 5-15,-8 2 6 0,-1-1 9 0,10-2 2 0,-9 8-4 16,9 4-3-16,-10-7-3 0,9 7-4 0,-9 0-5 16,2-1-4-16,-1 6-6 0,0 0-5 0,-1-1-4 0,-8 1-2 15,8 4-3-15,-8-6-4 0,9 3-2 0,-9-7-1 16,0 0-2-16,0 1 0 0,0-1 7 0,9-4 10 0,-9-5 15 16,0 0 20-16,0 0 27 0,0-5 28 0,0-1 29 0,0 0 22 15,0 2 14-15,-9-6 4 0,9 0-8 0,0 0-16 16,0-6-21-16,0 2-24 0,-9 0-28 0,9-6-24 0,0 5-20 15,-8-5-13-15,8-6-7 0,0 2-6 0,0 0-4 16,0-1-6-16,0-5-1 0,0 1-4 0,8-1-2 0,-8 1-1 16,9-1-1-16,0 0-2 0,0 2 3 0,-1-7-3 0,10 1-1 15,-10 4 0-15,0-5-2 0,2 6 0 0,-2-5-2 16,9 5 0-16,-7 3-1 0,-2-4 2 0,-8 5 0 0,8 1-1 16,2 5 0-16,-3-1 0 0,-7 5-17 0,10-5-4 15,-10 6-6-15,9 4-22 0,-9-5-24 0,0 5-34 0,8-5-39 16,-8 5-42-16,0 0-30 0,10 0-35 0,-10 5-35 0,7-5-20 15,3 0-26-15,-2 5-46 0,-8-5-94 0,8 4-49 16,-8 2-14-16</inkml:trace>
  <inkml:trace contextRef="#ctx0" brushRef="#br0" timeOffset="211690.51">33163 6345 459 0,'0'0'377'16,"0"0"-135"-16,0 0-107 0,0 0-54 0,8 0-39 0,-8 5-15 15,9-5-6-15,0 0-1 0,-9 0 1 0,9-5 0 16,7 5 3-16,-6 0-7 0,7-4 3 0,-8-2-1 0,8 6 2 16,1-4-2-16,-11-1-1 0,2 5-1 0,9-4-1 15,-8 4-3-15,-3-6-1 0,2 6-2 0,0-4-4 0,-1 4-3 16,2-6-5-16,-2 6-16 0,9-5-19 0,-7 5-30 0,6 0-48 15,-7-5-78-15,0 1-140 0,-1-5-93 0</inkml:trace>
  <inkml:trace contextRef="#ctx0" brushRef="#br0" timeOffset="211910.34">33484 6053 49 0,'0'-6'463'0,"0"2"-107"16,0 4-127-16,-9-6-96 0,9 6-56 0,0 0-31 0,0 0-13 16,0 6 0-16,0-6 2 0,9 10 4 0,-9-6 4 0,0 12 3 15,9-3 7-15,-1 2 8 0,-8 9 3 0,9 1-2 16,-1-1-2-16,2 6-2 0,-2 0-3 0,1-1-2 0,0 4-10 16,-9 6-14-16,7 1-25 0,3-7-30 0,-3 6-38 0,-7 6-42 15,11-11-54-15,-2 5-86 0,-9 1-156 0,0-6-95 16,0 4-29-16</inkml:trace>
  <inkml:trace contextRef="#ctx0" brushRef="#br0" timeOffset="214630.49">32573 4934 335 0,'0'0'282'16,"-10"-5"-104"-16,10 5-78 0,0 0-45 0,0-5-18 0,-8 5-6 16,8 0 1-16,0-5 2 0,0 5 2 0,-9-4 3 15,9 4-1-15,0-7 1 0,-8 7-7 0,8 0-6 0,0-3-3 16,-9 3 1-16,0-5 0 0,9 5 4 0,-8 0 5 0,8-5 5 15,-10 5 7-15,10-5 2 0,-8 5-1 0,0-5-5 0,-1 0-5 16,0 5-5-16,-7 0-3 0,6-5-2 0,-7 5-4 16,7 0-1-16,-6 0-1 0,7 0-3 0,-9 0 1 0,1 0 2 15,-1 0-5-15,1 5-3 0,0-5-6 0,-1 5-2 0,-6-5 1 16,6 5-2-16,0 0 0 0,1-5-1 0,-1 5-2 16,-7 0 1-16,6-5 3 0,2 3-2 0,0 4 1 0,0-3 0 0,0 6-2 15,-1-5-1-15,0 5 1 0,1-5-1 0,-9 3 0 16,8-1 1-16,2 2 2 0,-12 0 0 0,11 1 4 0,-8 0 4 15,7 0 4-15,0-1 3 0,-7 6 3 0,8-5 4 16,-10 1 4-16,11-1 3 0,-2-7-1 0,8 7 0 0,-6 0-2 16,-1 0-4-16,-1 0-2 0,1-5-5 0,-1 4-4 0,1 6-1 15,0-5-4-15,8 5-1 0,-8-5-1 0,8 4-1 16,1 0-1-16,-1 2 0 0,-8-3-1 0,7 2 0 0,2 0-2 16,-1 4 0-16,1-4 0 0,-1 5-1 0,9-6 0 0,-9 1 0 15,2 0 4-15,-4 5 4 0,2-7 6 0,2 3 8 16,-3 4 5-16,2-2 6 0,-1-3 4 0,1 4 3 15,-1 1-1-15,0 0 1 0,1 4-1 0,-10-5-4 0,9 7-2 16,1-7-2-16,8 5-3 0,-9 1-1 0,9-1 2 0,-9 0-2 16,9 1 0-16,-8-2-4 0,8 3 0 0,-8-3-2 0,8 3-2 15,-10-3-2-15,10 7-4 0,-8-5-2 0,-1-1 1 16,2 6 5-16,-3-6-1 0,2 4 2 0,8-3 1 0,-9 5 1 16,-2-6-1-16,11 7-1 0,-7-8-2 0,7 2-3 0,-8 4 0 15,8-6 0-15,-10 8 2 0,10-7 0 0,0 5 2 16,0 0 1-16,-8-4 1 0,8 5-1 0,-9-6-3 15,9 1-1-15,0 3-1 0,0-3-1 0,-8 5 0 0,8-7-1 16,0 7-4-16,-8-6 0 0,8 1-1 0,-10 4 0 0,10-5-2 16,-9 5-2-16,9-4-2 0,-8-1 0 0,8 1 1 0,-9 0-1 15,9-1 1-15,-8-4 1 0,8 4 0 0,0-5 2 16,-9 5 0-16,9 1 2 0,0 1 0 0,0-3-1 0,0 2 0 16,-9-6-1-16,9 10-1 0,0-3-2 0,0-3 0 15,0 3 1-15,9 3-3 0,-9-6 1 0,0 2 0 0,0-1-1 16,0 0 1-16,0 2-1 0,9 3 2 0,-9-6-1 15,0 3 0-15,8-3 0 0,1 2 0 0,-9-1 1 0,8 6 0 16,1-10 0-16,1 9-1 0,-2-9-1 0,0 3 0 0,1 2 1 16,-1-1 1-16,2 1-1 0,-2 0 0 0,-1-1-1 15,4-4 0-15,-2 4 2 0,-9 1-1 0,8-1-1 0,-8-5 7 16,10 1-4-16,-10 4-1 0,7-4-1 0,-7-1 0 16,9-4-3-16,-9-1 2 0,8 6 1 0,-8-6-7 0,10 1 2 15,-2-5 4-15,0 6 0 0,1-3 0 0,0-3 1 0,-9 6 1 16,8-6-1-16,1 3-1 0,9-3 1 0,-10 0-1 15,1 0 2-15,0-1-1 0,-1 1-2 0,9 0-1 0,-7 0 1 16,6 0 1-16,-5-2 0 0,5 4 0 0,-7-9-5 16,-1 3 0-16,9 4 1 0,-7-6 0 0,7-4-2 0,-8 6-2 15,8-2-3-15,-9-4-3 0,1 0 1 0,0 6 1 0,-1-6 1 16,1 0-1-16,0 0 2 0,-1 0 1 0,0 0 3 16,2 0 3-16,0-6 2 0,5 6-1 0,-5 0-1 15,-2-4 2-15,1 4-2 0,0-6 0 0,-2 6 2 0,3-4-1 16,-1-2 0-16,0 2 2 0,0-2 1 0,-2-3 0 0,11 3 2 15,-9-2 0-15,-1-8-1 0,10 7-1 0,-10-1 0 0,10-4 1 16,-10 4-1-16,10-5-2 0,-9 0 1 0,7 5 0 16,-6-4 1-16,7-1 1 0,-9 2-2 0,2-3 0 15,-1 6 1-15,-2-5-1 0,3 1 0 0,-2 0 0 0,1-1 0 16,0-5 0-16,-9 6 1 0,8-1-1 0,1-5 1 0,-1 6 2 16,2-6-1-16,-10 5 0 0,8-5 0 0,0 1 0 15,2-1-1-15,-2 2 4 0,1-2 2 0,-9 5 2 0,8-4 0 16,-8-1 2-16,9 5 0 0,-9-4 2 0,0 4 0 0,0-5 0 15,0 6-1-15,0-5-2 0,0 3 2 0,0 3-1 0,9-2 0 16,-9 0-1-16,0-4-1 0,0 4-1 0,0-5-2 16,0 5-2-16,8-4-1 0,-8-1-2 0,0 0 0 15,0 1-1-15,0-4 0 0,0 1 0 0,0-2 0 0,0 0 0 16,0 0 1-16,0-1 0 0,0 1-1 0,0-1 0 0,0-4-1 16,0 4 0-16,0-3 0 0,0-3 1 0,0 3-2 15,0-7 0-15,-8 8 1 0,8-3 0 0,0-5 1 0,0 1 0 16,0 0 0-16,-9-1 0 0,9 1 0 0,0 0-2 0,0-1 1 15,0 2 1-15,0-1 0 0,0 4-1 0,0 1-2 16,0-1 2-16,0 2 1 0,9 2 1 0,-1 3-1 0,2-2 0 16,-10 1-1-16,7-1-2 0,2 1 2 0,1 4 0 15,8-3 0-15,-11 3 1 0,2-6-2 0,8 8 1 0,-8-2 1 16,9-5 3-16,-10 6-2 0,10-1 2 0,-10 1-3 0,0-1 0 16,10 0 0-16,-9 1 0 0,-1-1-1 0,1 5 0 15,-1-3 0-15,-8-2-1 0,9 6 0 0,0-6 0 0,0 5 1 16,-1-5 0-16,1 1 1 0,0 4 0 0,0-5-3 15,7 2 2-15,-6-3-1 0,7-3-1 0,-7 5 0 0,6 0 1 16,2-6-5-16,-10 2 2 0,10 1-1 0,-1-7-4 0,0 5-4 16,0-5-1-16,1 0-5 0,-1 0 0 0,1-1 2 15,-11 0 0-15,13 1 2 0,-2-1 4 0,-11 1 2 16,1-4 4-16,1 3 2 0,0 1 0 0,0-1 0 0,-1 1 0 16,1-4 1-16,0 3 0 0,-9-5 1 0,8-3 0 0,-8 3-1 15,9 1 2-15,-9 0-1 0,0-1 1 0,0 2 0 0,-9 4 2 16,9-6-1-16,-8 6 4 0,-1-1 1 0,0 1 5 15,1 0 7-15,-10 5 4 0,9-1 6 0,-6 1 5 16,-3 4 2-16,-2 0 5 0,4 1 2 0,-2 4 0 0,2 1-6 16,-2-2-4-16,-8 7-5 0,9-1-6 0,-9 6-5 0,8-2-8 15,2 2-7-15,-4 4-22 0,3 0-37 0,-8 4-54 16,16 2-65-16,-8 4-64 0,-1-1-71 0,1 1-102 0,8 10-180 16,1-1-79-16,-9 0-20 0</inkml:trace>
  <inkml:trace contextRef="#ctx0" brushRef="#br0" timeOffset="-213540.68">32963 5208 281 0,'0'0'272'0,"0"0"-90"16,-9 0-70-16,9 0-46 0,0 0-23 15,0 0-12-15,0 0-5 0,0 0-2 0,0 0-1 0,0 0-3 0,0 4 4 0,0 2 0 16,9-2 0-16,-9 2 0 0,0 7 2 0,0-3 2 0,9 6 9 31,-9-3 5-31,0 7 0 0,9 0 0 0,-9-1-2 16,0 1 0-16,0 4-1 0,0 1-4 0,0-2-4 0,8 7-5 15,-8-1 0-15,0 1-4 0,0 0-1 0,0-1-3 0,0 0-1 16,8-5-4-16,-8 5-1 0,0-4-2 0,0 1-2 0,10-3-1 16,-10-5-1-16,0 3 0 0,0-1-3 0,0-6 1 15,0 0-3-15,0-4 3 0,0-5-1 0,0 5 0 0,0-6 2 16,0-4 1-16,0 6 1 0,0-2 0 0,0-4 0 0,0 0-2 15,0 6-5-15,0-6-14 0,0 0-21 0,0-6-24 16,0 6-30-16,0-4-40 0,0-6-51 0,0 0-67 16,8-5-97-16,-8 1-81 0</inkml:trace>
  <inkml:trace contextRef="#ctx0" brushRef="#br0" timeOffset="-213246.66">33267 5344 249 0,'0'-5'444'0,"-9"5"-125"16,1 0-120-16,8 0-78 0,-9 0-50 0,-8 0-26 16,7 5-15-16,-6 0-3 0,-2-1-3 0,1 2 1 0,-1-1-2 15,1 5-1-15,0-1-2 0,0 0-3 0,7 1-1 0,-6 0-3 16,6-4 0-16,2 4 0 0,-1-1 1 0,1 0 0 16,-2 2 0-16,10-1 0 0,0 3 1 0,-8-3 0 0,8 0-2 15,0 5 0-15,0-1-2 0,8-4-1 0,-8 4 0 16,10 2-3-16,-2-1 0 0,1-1 0 0,-1 0-3 0,10-4 0 15,-10 5 0-15,9-5-1 0,2 4 1 0,-1-4 0 0,-1-5 2 16,-9 5 2-16,18-6 4 0,-9 6 0 0,1-5 0 16,-1-5 0-16,0 7 1 0,0-7-1 0,0 0-9 0,10 0-11 15,-10 0-20-15,1-7-18 0,0 2-23 0,-10 1-30 0,9-2-39 16,1-3-61-16,-10-1-86 0,1-4-125 0,0 4-56 16</inkml:trace>
  <inkml:trace contextRef="#ctx0" brushRef="#br0" timeOffset="-212996.18">33380 4851 159 0,'0'0'436'0,"9"-6"-140"0,-1 12-123 0,-8-6-70 0,10 6-39 16,6-3-13-16,-7 7-3 0,0 0-1 0,-1 10-2 16,-8-5 1-16,9 9-2 0,0 1-5 0,-9-1-6 0,0 6-11 15,0 3-9-15,-9 1-6 0,9 0-6 0,-9 0-11 0,9 1-17 16,-8-1-22-16,8 1-36 0,0-2-52 0,0-3-104 16,-9-1-126-16,9 1-71 0</inkml:trace>
  <inkml:trace contextRef="#ctx0" brushRef="#br0" timeOffset="-211624.98">29264 9599 151 0,'0'0'195'0,"0"0"-42"0,-9 0-35 0,9-5-32 15,0 5-24-15,-8 0-16 0,8 0-12 0,-10-5-5 16,2 5-5-16,0 0-3 0,-1 0-3 0,0-5 0 0,0 5-1 15,2 0-2-15,-3-5-1 0,0 5-1 0,3 0-4 0,7 0 0 16,-10 0 1-16,2 0-3 0,0 0 2 0,-1 0 2 0,9 0 5 16,-9 0 3-16,0 0 5 0,1-6 4 0,-1 6 1 15,0 0 8-15,1 0 2 0,-10 0 3 0,10 0 0 0,-9 0-1 16,7 0 1-16,-7 0-2 0,10 0 3 0,-11 0-3 0,9 0-2 16,-2 0-2-16,4 0-2 0,-1 0-1 0,8 0-6 15,-10 0-3-15,2 0-5 0,8 0-6 0,0 0-2 0,-9 0-5 16,9 0-1-16,0 0-1 0,0 0 3 0,0 0-1 15,0 0 1-15,0 0 0 0,0 0 0 0,0 0 1 0,0 0-1 16,0 0 0-16,9 0-2 0,-9 6 0 0,0-6 3 0,8 0 1 16,2 0 3-16,-2 0 3 0,10-6 5 0,-1 6 2 0,0 0-1 15,10-3 5-15,-2-4-2 0,10 4 0 0,0-2 0 16,0 0-3 0,-1-5-2-16,9 0 0 0,1 2 0 0,-1-4 0 0,1 8 1 0,-1-6 3 0,-8 1-5 0,0 3 1 0,-1-4 1 31,-8 5-1-31,-8 0-2 0,-1 5-2 0,1-4-3 0,0 4-5 15,-10 0 9-15,-1-6 0 0,-7 6 0 0,10 0 2 0,-10 0 0 16,0 0 2-16,0 0-2 0,0 0-2 0,0 0-4 16,0 0-6-16,0 0-9 0,0 0-16 0,0 6-24 0,0-6-28 0,0 0-32 15,0 0-32-15,0 4-34 0,0-4-49 0,-10 5-79 16,10 6-139-16,-7-7-63 0</inkml:trace>
  <inkml:trace contextRef="#ctx0" brushRef="#br0" timeOffset="-211340.44">29342 9545 424 0,'0'0'403'0,"0"-5"-120"0,0 0-100 0,0 5-62 0,0 0-35 16,0 0-18-16,0-5-10 0,0 5-7 0,0 0-6 15,0 5-5-15,0-5-8 0,0 0-6 0,0 5-8 0,0 0-2 16,9 5 1-16,-9-2 3 0,7 8 5 0,-7-1 2 0,10 3 4 15,0 2 2-15,-10 5-1 0,7 1-2 0,3-3-3 0,-10 6-3 16,8 1-3-16,0-1-4 0,1-1-3 0,0 7-1 16,0-5 0-16,-1 5-3 0,-8-2-2 0,9-4-1 15,0 5-2-15,0 2 0 0,-9-9 1 0,8 8-3 0,-8 0-1 16,9-6 1-16,-9 0-3 0,8 4 0 0,-8-8 0 0,0 5 0 16,9-6-7-16,-9 1-14 0,0-6-15 0,8-4-24 15,-8 5-26-15,0-5-34 0,0-6-47 0,10-5-78 0,-10 2-161 16,0-1-79-16,0-5-31 0</inkml:trace>
  <inkml:trace contextRef="#ctx0" brushRef="#br0" timeOffset="-210886.79">29924 9848 196 0,'-9'0'396'0,"9"0"-117"0,0 0-108 15,0 0-73-15,0 0-40 0,0 0-21 0,0 0-11 16,0 0-4-16,0 0 0 0,0 0 1 0,0 0 0 0,0 5 0 16,9-5 3-16,-9 0 2 0,9 4 2 0,-9-4 5 0,8 0 0 15,2 0 3-15,6 0 1 0,-8 0 1 0,10 0-1 16,-1 0-1-16,-7 0-2 0,6-4-2 0,2-1 1 0,-1 5-3 16,1 0 0-16,0-6 1 0,-3 6-1 0,5-4 2 15,5 4 1-15,-8 0 1 0,1-6 1 0,-1 6-1 0,-8-4-4 16,8 4-5-16,-9 0-3 0,10-6-7 0,-9 6-4 0,-1 0-6 15,1 0-2-15,0 0-3 0,-2 0-5 0,-7 0-8 16,11 0-15-16,-11 0-16 0,9 0-20 0,-9 0-22 0,0 0-21 16,0 0-20-16,0 0-19 0,0 6-19 0,-9-2-23 15,9 2-31-15,-18-2-52 0,9 2-82 0,-8-1-59 0</inkml:trace>
  <inkml:trace contextRef="#ctx0" brushRef="#br0" timeOffset="-210668.03">29985 10057 146 0,'0'6'348'0,"0"-6"-101"16,0 0-85-16,0 0-57 0,0 0-32 0,0 0-17 0,0 0-7 15,0 4-3-15,0-4-2 0,8 0-1 0,-8 0-4 16,9 6-4-16,9-6-3 0,-11 0-3 0,2 4-3 16,0-4 3-16,10 4 2 0,-3-4 2 0,-7 0 2 0,9-4 1 15,-3 4 0-15,5-4-1 0,-4 4 0 0,2-6 0 0,-1 2 0 16,9 4-1-16,-17-6-4 0,16 3-2 0,-15 3-2 15,7-6-4-15,-9 0-6 0,10 6-9 0,-11 0-18 0,4 0-23 16,-2-3-31-16,-2 3-39 0,3 0-59 0,-2 0-115 0,1 0-123 16,8-7-70-16</inkml:trace>
  <inkml:trace contextRef="#ctx0" brushRef="#br0" timeOffset="-209352.31">31460 9457 387 0,'-8'-6'313'0,"8"3"-96"0,0-3-73 16,-9 6-45-16,9-4-24 0,0-2-10 0,0 6-4 0,0-4-1 16,0 4-4-16,0 0-6 0,0-6-5 0,0 6-7 15,0 0-10-15,0 0-8 0,0 0-6 0,0 6-5 16,0-6-1-16,0 4 3 0,0 6 2 0,0-1 8 0,9 6 9 0,-9 0 9 16,0 4 10-16,8 6 12 0,-8 0 12 0,10-2 9 0,-10 8 6 15,7-3-2-15,-7 7-2 0,9-6-5 0,-9 7-5 0,11-3-7 16,-11-4-12-16,7 5-10 0,-7-5-8 0,0 7-4 15,9-7-6-15,-9-1-5 0,0-3-2 0,9 4-6 16,-9-9-2-16,0 4-2 0,0-5-2 0,0-5-2 0,8 7 0 0,-8-7-3 16,0-4 0-16,0 0-1 0,0-5 0 0,0 5 0 15,0-6 1-15,0-4 0 0,0 5 1 0,0 0 2 0,0-5 0 16,0 0-2-16,0 0-15 0,0 0-29 0,-8-5-42 0,8 5-46 16,0-9-49-16,0 3-56 0,0-7-71 0,0-3-107 0,0-4-107 15,0 1-38-15</inkml:trace>
  <inkml:trace contextRef="#ctx0" brushRef="#br0" timeOffset="-208992.35">31920 9432 92 0,'10'-10'570'0,"-10"6"-60"15,0-2-144-15,0 3-110 0,0-4-69 0,0 7-42 0,0-3-24 16,-10 3-14-16,10 0-11 0,-8 0-10 0,8 3-15 0,-17 4-19 15,8 2-16-15,-8 5-15 0,-1-4-10 0,1 5-7 16,0-1-3-16,0-4-3 0,0 5 1 0,-1-5 0 0,-1 6-2 16,3-8 1-16,7 7 1 0,-9-5-1 0,10-2 1 15,1 2 2-15,-3 6-1 0,10-6-1 0,-10 3 1 0,10-3-1 16,-8 6-1-16,8-6 0 0,0 3 0 0,0-3 0 0,8 6 0 16,-8-7 1-16,10 1 0 0,0 6 1 0,-3-6 0 15,1 3 1-15,10 2 2 0,-9-5 2 0,7 4-1 16,3-4 1-16,-1 0 1 0,-1 0 1 0,8-2 0 0,-7-2-1 15,-2 4 0-15,2-6-3 0,0 7 3 0,7-7-3 0,-8 6 1 16,-7-6-3-16,8 2 0 0,-9-2-1 0,-2 2-1 0,3 0 0 16,-2-6-3-16,1 3-4 0,-9 2-11 0,9-5-20 15,-9 5-22-15,8-5-27 0,-8 0-29 0,0 5-24 0,9-5-28 16,-9 5-30-16,0 1-34 0,0-6-52 0,0-6-107 16,0 6-67-16,0 0-33 0</inkml:trace>
  <inkml:trace contextRef="#ctx0" brushRef="#br0" timeOffset="-208694.58">32121 9066 293 0,'8'-10'343'0,"9"0"-113"15,-8 2-85-15,9 2-50 0,-1-4-27 0,1 6-11 0,-1-2-6 16,1 6-3-16,-10 0-5 0,10 0-2 0,-2 0-4 0,2 6 1 16,-9-2-1-16,-1 6-2 0,1-1 0 0,-1 1 0 15,-8 5 2-15,0 0 1 0,0 4 0 0,0 1-1 0,0-1-4 16,0 1-2-16,-8 5-3 0,-1-1-2 0,1-4-1 0,-1 3-3 16,-9 3-4-16,10-7-3 0,0 0-3 0,0 1-1 15,-2-1-5-15,2 0-15 0,-1 2-25 0,0-6-37 0,0 4-54 16,9-5-96-16,-8-5-170 0,8 6-89 0,0-4-46 15</inkml:trace>
  <inkml:trace contextRef="#ctx0" brushRef="#br0" timeOffset="-208194.42">31157 10493 395 0,'-9'0'402'0,"9"4"-141"15,-9 2-109-15,1-6-67 0,8 5-36 0,0-5-20 0,0 0-8 16,0 4-1-16,0-4 1 0,0 0 1 0,8 0 4 16,10 4 3-16,-1-4 4 0,0 0-1 0,10 0 2 15,8-4 1-15,0 4 0 0,7-4-1 0,2-1 0 0,8-5-2 16,-1 4 0-16,2-4 4 0,8 0 4 0,0 2 2 0,0-2 3 15,9-5 8-15,-10-1 7 0,9 2 6 0,0 0 6 16,2-1 6-16,-2 1 2 0,0-1-1 0,2 1-3 0,-12-2-5 16,-7 6-8-16,1-3-6 0,-10 3-10 0,1 0-11 15,-18 4-4-15,-1-4 2 0,1 7 9 0,-17-2 14 0,9 5 13 16,-11-7 10-16,3 7 8 0,-10-3 2 0,0 3-2 0,0-5-12 16,-10 5-24-16,3 0-36 0,-2 0-49 0,-9 5-58 15,2-5-63-15,-2 3-56 0,1 4-56 0,-1-2-60 0,0-2-91 16,2 4-149-16,-11 2-54 0,10 1-4 0</inkml:trace>
  <inkml:trace contextRef="#ctx0" brushRef="#br0" timeOffset="-207333.98">31486 11297 112 0,'0'0'480'15,"-9"-3"-96"-15,9 3-118 0,0 0-87 0,0 0-47 16,0-5-26-16,0 5-9 0,0 0-5 0,0 0-2 16,0 0-8-16,0 5-9 0,0-5-9 0,0 0-14 0,0 0-12 15,0 3-12-15,9-3 3 0,-9 7 12 0,11-2 19 0,-11-2 20 16,7 7 21-16,2 0 24 0,0 6 22 0,-1 3 20 16,1-5 10-16,9 6 3 0,-10-1-15 0,10 6-17 0,-1 0-16 15,0 4-19-15,0 0-21 0,1 1-20 0,-2-1-21 0,4 4-25 16,5 2-4-16,-8-1-3 0,-1 1-6 0,3-1-5 15,-1 1-1-15,-11-2-4 0,11 6 0 0,-9-5 1 0,8-5-1 16,-8 6-2-16,-1-1-1 16,0 1 0-16,2-7 1 0,-2 2 1 0,1-1-2 0,0-4 0 0,0-2 0 0,-1-3 1 15,0-1 0-15,-8 1 2 0,10-4-2 0,-3-3 0 0,-7-3-1 16,0 0 3-16,10-5 1 0,-10 0 1 0,0 0 0 0,0-5 2 16,0 0 5-16,0 0 1 0,0-5 4 0,8-5 1 15,-8 0 0-15,0-4-1 0,0-5 0 0,10-7-3 16,-10 3-2-16,9-11-4 0,-9 4 1 0,7-9-2 0,3-5 0 15,-10 1 0-15,8-12-3 0,1 2 3 0,0 0-1 0,-1-6 1 16,-8 0-3-16,9 0-2 0,-1 0-2 0,2 1-1 0,-2 3 2 16,-8 4 0-16,8-5-3 0,2 12 2 0,-10 1 2 15,8 9 2-15,-8-1 1 0,0 6 0 0,9-1-2 16,-9 5-3-16,0 7-3 0,0 3-8 0,0-1-13 0,0 2-28 16,0 5-55-16,0 4-85 0,0-5-87 0,0 10-88 0,-9-10-126 15,9 6-166-15,0 4-91 0,-8-5-28 0,-2 5 20 16</inkml:trace>
  <inkml:trace contextRef="#ctx0" brushRef="#br0" timeOffset="-206691.85">31765 10542 89 0,'0'0'382'0,"0"0"-99"0,9-6-93 0,-9 2-65 15,0 4-39-15,9-6-17 0,-2 6-10 0,-7 0-4 0,10 0-2 16,-10-5-2-16,8 5-6 0,-8 0-5 0,9 0-4 0,-9 0-3 16,8 0-5-16,1 5 0 0,0-5 2 0,-1 6 3 15,-8-2 7-15,8 2 4 0,2 3 6 0,-2 1 7 0,10-1 3 16,-9 1 4-16,-1 5 2 0,0-5-1 0,9 5-5 0,-7-1-3 15,-2 1-4-15,2 0-6 0,-1 4-3 0,-2-5-8 16,3 7-4-16,-2-7-6 0,1 5-2 0,-9-4-3 0,9-1-1 16,-9 1-1-16,0-5 1 0,0 5 1 0,0-7 2 15,8-1 4-15,-8 2 3 0,0-4 5 0,0 0 6 0,0-5 11 16,0 5 13-16,0-5 16 0,-8 0 18 0,8 0 15 0,0 0 15 16,-9-5 9-16,9 5 4 0,0 0-5 0,-9-5-11 15,9 0-13-15,0-4-21 0,0 2-19 0,0-6-15 16,0 3-18-16,0-8-18 0,0 2-6 0,0 1-3 0,9-3-3 15,-9-2-3-15,9-1-1 0,-9 1-2 0,8 7 2 0,1-7 4 16,-9 1-5-16,8 4 7 0,2-5-5 0,-2 7-3 0,0-3-1 16,10 1-1-16,-9 1-2 0,-1 3 1 0,1 2 1 15,8-6-12-15,-7 5 4 0,-3 0 2 0,2 0 0 16,1 7 1-16,-2-7-2 0,2 5-3 0,-3 0-3 0,2 0 0 16,-9 5-3-16,9-5-8 0,-9-1-17 0,8 6-26 0,-8 0-35 15,0 0-46-15,9 0-55 0,-9 0-52 0,0 0-48 0,9 0-41 16,0 6-49-16,-9-1-78 0,8-5-116 0,-8 5-34 15,0 0 13-15</inkml:trace>
  <inkml:trace contextRef="#ctx0" brushRef="#br0" timeOffset="-206409.28">32303 10634 14 0,'9'0'468'0,"-9"-6"-122"0,8 6-130 0,9-3-91 15,-8-2-53-15,9 5-25 0,-1-5-13 0,-8 0-5 0,8 0 1 16,1 5-2-16,-1-10 2 0,0 5 1 0,10 0 1 0,-11 0 5 16,2 2 4-16,8-4 7 0,-9 2 7 0,1 1 5 15,-1-6-1-15,8 5 2 0,-5 1-1 0,-2-6-7 0,-3 4-6 16,3 1-10-16,-1 0-7 0,-8 1-10 0,0 4-3 15,-1-4-8-15,1 4-6 0,-9-5-11 0,9 5-19 0,-9 0-23 16,8 0-27-16,1 0-32 0,-9 0-49 0,0 0-80 0,8-6-141 16,2 2-86-16,-10 4-39 0</inkml:trace>
  <inkml:trace contextRef="#ctx0" brushRef="#br0" timeOffset="-206174.68">32815 10410 231 0,'0'0'524'0,"0"-6"-129"0,0 6-141 16,0 0-96-16,0 0-53 0,0 0-22 0,0 6 4 15,9-1 15-15,-9-2 15 0,8 7 22 0,1 6 19 0,0-1 16 16,0 3 15-16,-1-2 9 0,2 7-1 0,5 3-6 0,-5-7-9 16,-2 5-19-16,2 6-23 0,-1-1-21 0,0 0-24 15,-1 1-22-15,0-1-23 0,1 0-17 0,0 0-24 0,0 6-38 16,-1-6-70-16,0 0-92 0,2 0-87 0,-10-3-110 15,8-3-201-15,-8 3-109 0,-8-8-65 0,8 2-7 0</inkml:trace>
  <inkml:trace contextRef="#ctx0" brushRef="#br0" timeOffset="-164324.51">1684 15655 244 0,'0'-3'356'0,"-9"3"-120"16,9 0-88-16,-8-6-50 0,8 6-27 0,0-6-13 0,0 6-9 16,0 0-5-16,0 0-7 0,0-4-6 0,0 4-3 15,0 0-5-15,0 0-4 0,0 0-5 0,0 0-2 0,8 0-1 0,1 0 2 16,0 0 1-16,-1 4 2 0,10-4 1 0,-1 0 3 15,9 0 3-15,-1 0 5 0,2 0 7 0,8-4 5 16,0 4 4-16,9-5 3 0,6 0 5 0,-5 0 2 0,16-5-1 0,-10 0-3 16,10-4-7-16,0 4-9 0,0-5-4 0,-9 5-8 15,9-4-4-15,-19 10-5 0,11-6-3 0,-9 0-4 0,-9 0-4 16,0 6 1-16,-1-3-1 0,-8 4-2 0,1-2-1 16,-12 5-2-16,5-6-4 0,-3 6-2 0,-10 0-8 0,3-4-11 15,-10 4-17-15,8 0-22 0,-8 4-27 0,0-4-35 0,-8 6-50 16,8-6-88-16,-10 5-145 0,3-2-71 0</inkml:trace>
  <inkml:trace contextRef="#ctx0" brushRef="#br0" timeOffset="-164024.78">2466 15529 275 0,'0'-5'404'0,"-10"0"-131"0,3 0-110 0,-3 5-61 15,2-5-31-15,0 5-15 0,-2 0-10 0,2 0-8 0,-1 0-8 16,1 5-6-16,-1 5-4 0,0 0-5 0,1 4-6 0,-10 6-2 16,1 3-4-16,8 2 0 0,-7-1 0 15,-2 11 3-15,9-7 1 0,-9 7 4 0,10-1 2 0,-10 7 3 0,9-2 4 0,1-1 8 16,-1 1 9-16,0 0 10 0,0 6 9 0,9-6 8 16,-8 4 7-16,-1-3 8 0,9-1 3 0,-8 0 1 0,8 0 3 15,0-6-1-15,0 2-3 0,0-1-4 0,8-4 0 0,-8-1-7 16,9-6-3-16,-1 3-3 0,1-7-10 0,0 7-6 15,8-8-5-15,-8 2-6 0,9-6-8 0,-2 1-5 0,11 0-8 16,-1-7-5-16,0 8-18 0,9-6-29 0,-9-6-39 16,18 1-42-16,-10 1-39 0,9-6-41 0,1 0-46 0,-1-6-63 15,0 1-107-15,1-5-101 0,-9 0-37 0</inkml:trace>
  <inkml:trace contextRef="#ctx0" brushRef="#br0" timeOffset="-163554.78">3247 16184 271 0,'0'0'373'0,"-8"-7"-135"16,8 7-107-16,0 0-61 0,0 0-32 0,0 0-16 15,0 0-3-15,0 0-9 0,8 0-1 0,-8 7-3 0,10-7-1 16,-10 0-1-16,8 0-2 0,0 3 3 0,10-3-2 0,-1 0 8 15,-8 0 4-15,17 0 5 0,-9 0 2 0,9-3 6 16,-8 3 0-16,6 0 1 0,3 0-3 0,8-7-6 0,-9 7-5 16,0 0-2-16,1 0-3 0,-1-3 0 0,-9 3-4 15,10 0-2-15,-2 0 3 0,-7 0 0 0,-1 0 5 0,1 0 3 16,-1 0 5-16,-8 0 6 0,7 0 8 0,-7 0 6 0,0 0 0 16,8 0 1-16,-17 0 0 0,8-5-2 0,1 5-4 15,0 0-7-15,-9-5-8 0,8 5-6 0,-8-5-6 0,0 5-4 16,10 0-8-16,-10 0-20 0,0-5-26 0,0 5-42 15,8-6-53-15,-8 6-98 0,-8-4-155 0,8 4-78 0</inkml:trace>
  <inkml:trace contextRef="#ctx0" brushRef="#br0" timeOffset="-163367.29">3577 16335 252 0,'0'4'250'16,"0"-4"-94"-16,8 6-51 0,2-6-24 0,-2 3-10 0,9-3-2 15,-8 0 0-15,19-3-1 0,-13 3-7 0,3-6-11 16,-1 6-8-16,10-4-3 0,-2-1-5 0,2 5-3 16,-11-6-4-16,10 2-2 0,1 4-2 0,-1-5-1 0,-8 5-1 15,8-5-8-15,-1 5-4 0,2 0-4 0,-10-5-5 0,9 5-9 16,0 0-30-16,0 0-61 0,-1-5-175 0,12 5-104 16,-12-4-71-16</inkml:trace>
  <inkml:trace contextRef="#ctx0" brushRef="#br0" timeOffset="-162554.19">5461 15962 30 0,'0'-3'388'16,"0"3"-113"-16,0-5-110 0,0 5-66 0,0 0-34 16,0 0-16-16,0 0-7 0,0 0-7 0,0 0-2 0,0 0-3 15,11 0-7-15,-11 0-5 0,0 5-8 0,0-2-3 16,7 3-2-16,-7 0-1 0,0 3 1 0,0-5 6 0,0 6 11 15,8 6 9-15,-8-3 8 0,-8 2 6 0,8 6 5 16,0-3 4-16,0 2 3 0,-7 4 0 0,-4 0-5 0,2 2-3 16,1 3-2-16,-1-6-3 0,1 7-3 0,-9-1-1 0,-1 6-1 15,1-7 1-15,-9 8-4 0,8-3-2 0,-8-4 0 16,1 6-1-16,-1-6 3 0,-10 6 2 0,11-6 2 0,-2 0 4 16,1 0 0-16,-8 1 0 0,8-6-1 0,-2-3-1 15,3-3-1-15,8 2-3 0,-9-6-1 0,8-4-2 0,2 0 1 16,6 0 8-16,-7-6 8 0,9 2 10 0,-1-6 2 0,0 0 1 15,1-6-2-15,8 2-5 0,-9-6-7 0,0-4-9 16,1-1-15-16,8-5-11 0,-9 0-5 0,9-4-6 0,-9 0-2 16,9 0-1-16,-9-1 1 0,9-4-3 0,-8 0 3 15,8 4 0-15,0 2 1 0,0-3 0 0,0 1 1 0,0 5 3 16,0 1-2-16,8-1 2 0,-8 2-3 0,9 3-2 0,9-1-3 16,-10-2-1-16,10 8-3 0,-1-5-3 0,0 6 1 15,10-2-1-15,-11 1 3 0,2 6 1 0,8-1 2 16,1 5-1-16,-12 0 2 0,13 5-2 0,-2-1 0 0,0 2 2 15,-1-2 0-15,1 7 0 0,1 3 0 0,-1 0 0 0,-1 1 5 16,2 0-1-16,-1 5-1 0,0-7-1 0,0 13 0 0,8-7 0 16,-7 1 1-16,-2 4 0 0,2-5-4 0,-1 6 1 15,-1 0 1-15,2-6 0 0,-1 6-1 0,0-7 0 16,0 7 0-16,-8-5 0 0,-1-1-1 0,1-4 1 0,-2 0 0 16,1 0 0-16,-7-1 1 0,-3-4 0 0,3 0-1 0,-10-1-2 15,10 1-1-15,-10-5-4 0,7 0-5 0,-7 0-24 16,0 0-36-16,0-5-49 0,10 4-50 0,-10-4-54 0,0 0-73 15,0 0-132-15,8-4-123 0,-8-1-54 0,8 0-9 0</inkml:trace>
  <inkml:trace contextRef="#ctx0" brushRef="#br0" timeOffset="-161991.75">6278 16066 324 0,'0'-4'376'16,"0"-2"-140"-16,0-4-93 0,0 5-47 0,8 0-26 16,-8 0-12-16,0 5-5 0,0-5-6 0,0 5-5 0,9-3-6 15,0 3-10-15,-9 3-7 0,9 2-7 0,-1 0-3 0,1 0 5 16,0 6 7-16,-1 3 0 0,10 0 3 0,-10 1 5 16,10 5 3-16,-9 3 2 0,7 3-1 0,2-3-5 0,-8 7-5 15,6-1-3-15,1 0-2 0,-7 6-2 0,7 0-3 16,-9-1-3-16,10 0 0 0,-10 5-2 0,10-6-1 0,-10 7-1 15,1-1-1-15,0 0 0 0,7-4-1 0,-6-2 1 0,-2 3 5 16,-8-8 3-16,9 2 5 0,-1-6 1 0,2 1 2 16,-10-7 4-16,8 2 7 0,-8-4 7 0,9-6 7 0,-9-2 17 15,0 2 28-15,9-5 44 0,-9-5 35 0,0 0 21 16,7-5 6-16,3-5-1 0,-3-5-5 0,4-4-9 0,-2-10-24 16,-2-1-40-16,11 2-31 0,-9-12-18 0,8-4-11 0,0 1-4 15,-8-6-4-15,0 0-10 0,8 0-7 0,-8-6-9 16,8 6-3-16,-8 1 0 0,8-1-2 0,-8 0-4 0,-1 5-3 15,2 1-2-15,6-1 0 0,-5 9 1 0,-4 1-4 16,2 0-4-16,-9 10-1 0,9 0 0 0,-9 3-1 0,8 2-1 16,-8 5 0-16,0 4-3 0,9 0-9 0,-9 5-18 0,0 0-42 15,0 0-72-15,0 5-77 0,-9 5-71 0,9 0-81 16,0 0-142-16,0 5-135 0,-8 5-85 0,-1-6-14 0</inkml:trace>
  <inkml:trace contextRef="#ctx0" brushRef="#br0" timeOffset="-157692.3">7945 15377 59 0,'0'-5'162'0,"8"5"-35"0,-8 0-32 0,0 0-26 0,0-4-19 16,10 4-16-16,-10-6-7 0,0 6-7 0,8 0 0 16,-8-4-2-16,0 4 0 0,9 0-2 0,-9 0 0 15,0-6-2-15,0 6-1 0,0 0-1 0,8 0-3 0,-8 0 1 0,0 0-2 16,0 0 0-16,0 0 4 0,0 0 3 0,0 0 3 16,10 0 1-16,-10 0 6 0,0 0 3 0,0 0 3 15,0-4 3-15,0 4 3 0,8 0 2 0,-8 0-1 0,0-6 4 0,0 6-2 16,0 0 0-16,0 0-3 0,0 0-3 0,0-4-3 0,0 4-4 15,0 0-2-15,0-6-3 0,0 6 0 0,0 0 0 16,-8 0 2-16,8 0-1 0,0 0-3 0,0 0 0 0,-10 6-2 0,10-6-2 16,0 0-5-16,-8 4-4 0,8-4-4 0,-9 0 1 15,9 0-1-15,-8 0 0 0,8 6-2 16,-10-6 1-16,10 0 1 0,-8 4 0 0,0-4 1 0,8 0-3 0,-10 6-1 0,2-2 0 16,0 2 2-16,-1-2 2 0,0 1 3 0,-7 5 4 15,6-6 3-15,2 6 5 0,-1 0 2 0,-1 5 2 0,2-5 3 0,-9-1 1 16,8 6 3-16,-8 0 2 0,-1 3 0 0,9 3-2 15,-7-1-2-15,-2-2 1 0,10 2-2 0,-10-1 7 0,9 6 2 16,-8-1-1-16,9 1 3 0,-10 5 4 0,9-1 6 0,1 6 0 16,-10-7 2-1,9 6-6-15,1 1-3 0,0-1 7 0,-2 5 3 0,1-6 4 0,9 12 4 0,-8 0 11 0,-2-2 5 16,3 6 1-16,7 0 0 0,-9 4-8 0,-9 1-3 0,18 0 2 16,-8 5 4-16,8-1-5 0,-8 1-3 0,8-5 0 15,0 4 3-15,8 1 6 0,-8-5 1 0,8 5-6 0,1-5-14 16,0 4-7-16,0 0-8 0,-2 0-5 0,3 7-8 15,-2-2-8-15,1 1-8 0,1-2-4 0,-2 7 1 0,9-5-3 16,-8 4 2-16,0-3 1 0,8-3 0 0,1 1-1 16,-1-4 1-16,8 0-2 0,-7-2-3 0,16 4 0 0,-7-3-1 15,8-5 0-15,-9 0-1 0,8 2 1 0,1-2-2 0,-1 0-1 16,1-4 0-16,1-4-1 0,-12-1 0 0,13 0-1 16,-3-5-2-16,-8 5-2 0,0-9-11 0,0 3-25 0,0-4-40 15,0 1-49-15,-9-6-52 0,1 0-54 0,0 0-56 0,7-5-69 16,-7-4-127-16,8 1-104 0,-9-8-39 0,9-3 3 15</inkml:trace>
  <inkml:trace contextRef="#ctx0" brushRef="#br0" timeOffset="-155602.33">8508 15660 239 0,'0'-5'239'16,"0"5"-70"-16,0-3-55 0,0 3-34 0,0-6-14 15,-7 0-13-15,7 6-6 0,0-4-6 0,0 4-3 0,0 0-4 0,0-5-4 16,-9 5-4-16,9 0-3 0,0 0-3 0,0-5 0 15,0 5-5-15,0 0-2 0,0 0-1 0,0 0-3 16,9 5-1-16,-9-5 0 0,0 5 4 0,0-1 4 0,7 8 5 0,4-9 5 16,-11 12 0-16,7 0 3 0,2 3 5 0,1 3 5 0,-2 3 1 15,1 0 1-15,-9 5-3 0,8 1 0 0,1 4 0 0,0 1 0 16,-1-1-3-16,-8 0-5 0,9 1-5 0,0-2-3 16,-9 2-3-16,9-6-3 0,-9 6-1 0,8-11-1 15,-8 4-1-15,9-2 1 0,-9-3 1 0,0-3 2 0,0-1 3 0,9 2 7 16,-9-7 2-16,0-4 5 0,0 0 0 0,8-1 4 15,-8 0 6-15,0-3 8 0,0-1 4 0,0 0 9 0,0-5 11 16,0 5 13-16,0-5 11 0,0 0 5 0,0 0 0 16,0 0-7-16,0-5-7 0,0 5-17 0,0 0-15 0,0-5-19 15,0 0-17-15,-8-1-15 0,8 3-12 0,0-3-28 0,0-3-43 16,-9 3-48-16,9-3-48 0,0-6-48 0,0 5-52 16,9-5-79-16,-9 2-134 0,0-3-77 0,8 2-26 15</inkml:trace>
  <inkml:trace contextRef="#ctx0" brushRef="#br0" timeOffset="-155179.22">8935 15695 26 0,'-9'0'360'0,"9"0"-115"15,-8 0-103-15,-2 5-61 0,10-5-32 0,-8 3-11 0,0-3-6 16,-1 7-5-16,0-7-1 0,1 9-2 0,-1-4-1 0,-8 0-4 16,8 4-4-16,-8-3-5 0,8 2-3 0,-9-1 0 0,1 2-2 15,1 0-1-15,-1 1-2 0,6 4 1 0,-5-2 2 16,-2-4 5-16,1 2 4 0,-1-5 6 0,10 5 1 16,-10 0 0-16,10-1 0 0,8-4-1 0,-9 0-1 0,0 5-6 15,9-5-4-15,-9 5-6 0,9-5 2 0,0 4 5 0,0 1 3 16,0-5 2-16,0 4 0 0,9 1 0 0,-9 1 2 15,0-8 0-15,9 12 1 0,0-5-5 0,8 0-3 0,-8 0-2 16,7-1 2-16,2 1 1 0,9-5 1 16,-11 5-1-16,12 1-2 0,-3-1 1 0,1-6-1 0,0 5 1 0,9-4-3 15,-18 5-3-15,8-5-1 0,2 5-2 0,-9-5-1 0,-1 0-1 16,9 0 0-16,-17 4 0 0,9-3 1 0,-11-3 0 16,3 3 0-16,-2-2-1 0,1 2 1 0,-1-1 1 0,-8-5 0 15,9 5-1-15,-9 0 0 0,9-5 0 0,-9 0 0 16,0 0 0-16,0 0-1 0,0 0 0 0,0 0-1 0,0 0 1 15,0 0-12-15,0-5-22 0,8 5-30 0,-8-5-52 0,0-6-91 16,9 7-150-16,-9-5-74 0</inkml:trace>
  <inkml:trace contextRef="#ctx0" brushRef="#br0" timeOffset="-154850.86">9100 15207 38 0,'0'-10'478'0,"0"-1"-127"0,9 6-147 0,-9 1-91 0,17-2-46 15,-8-3-23-15,0 5-8 0,-1-2-4 0,10 6-2 16,-1 0 0-16,-9 0 1 0,11 6-3 0,-1-2-2 0,-3 5-6 15,3 1-4-15,-1 0-4 0,1 6-2 0,0 3-1 0,-10 0 0 16,0 1 2-16,1 5-2 0,-9-1 1 0,9 4-2 16,-18 2 0-16,9-1-1 0,-9 0-1 0,1 1-2 0,0 0 0 15,-10-1-3-15,0-6-1 0,1 7 0 0,-1-5-1 16,3-1-3-16,-3 1 0 0,-1-6-1 0,2 1-18 0,-1-2-30 16,10-2-51-16,0-6-113 0,-1-1-135 0,9-3-82 0</inkml:trace>
  <inkml:trace contextRef="#ctx0" brushRef="#br0" timeOffset="-154112.87">8145 16817 94 0,'-9'0'299'0,"1"0"-72"15,-1 6-68-15,0-6-42 0,0 0-26 0,1 0-13 0,8 0-6 16,-8 0-5-16,-2 0-5 0,10 0-6 0,0 0-9 0,-7 6-9 16,7-6-4-16,0 0-9 0,0 0-5 0,0 0-4 15,0 0-4-15,0 0-3 0,0 0-2 0,0 0 1 16,0 0-2-16,0 0-1 0,7 3 1 0,-7-3 4 0,10 0 7 15,-2 0 5-15,0 6 6 0,1-6 6 0,9 0 5 0,-1 4 7 16,9-4 3-16,-9 0-2 0,10 0-8 0,7 0-2 0,-8 0-4 16,9 0-4-16,0-4-4 0,-1 4-5 0,9 0-4 15,-7-6-2-15,14 6 0 0,-5 0-2 0,7 0-3 0,0-3 0 16,8 3-2-16,2-6-2 0,-1 6 0 0,-1-6-1 0,10 6-1 16,0-3-2-16,-1 3 1 0,9-7-2 0,0 3 0 15,0 0 0-15,0-6 0 0,1 5 1 0,7-5-1 16,-7 1 1-16,-10 3 1 0,0-3 3 0,1-1-1 0,-9 0 1 15,0 0 1-15,-10 6 1 0,-7-5 5 0,-9 3 10 0,-10-4 9 16,1 5 16-16,-8 5 18 0,0-5 21 0,-10 5 23 0,1-5 16 16,-9 5 3-16,8 0-3 0,-8 0-13 0,-8-5-14 15,8 5-22-15,-17 0-23 0,8 0-33 0,-8 0-56 16,-9 0-61-16,8 5-63 0,1-5-63 0,-1 5-86 0,-8-5-153 16,9 5-114-16,-9 0-67 0,0 5-2 0</inkml:trace>
  <inkml:trace contextRef="#ctx0" brushRef="#br0" timeOffset="-152718.56">8562 17595 200 0,'-9'-5'284'0,"9"5"-75"0,0 0-67 0,-8 0-45 16,8 0-24-16,0 0-12 0,0 0-2 0,-10 0 0 0,10 0 2 15,0 0 0 1,0 0-2-16,0 0-3 0,0 0-2 0,0 0 0 15,0 0 1-15,0 0-2 0,0 0-6 0,0 0-1 0,0 0 1 0,0 0-4 0,0 5-8 0,0-5-5 0,0 0-7 16,0 0-5 0,0 0-1-16,0 0-6 0,0 5-4 0,0-5-1 15,0 0 0-15,0 3 2 0,10-3 12 0,-10 7 8 0,8 2 21 16,1-4 16-16,-9 10 26 0,8-6 26 0,1 11 25 0,8-5 13 16,-8 3 2-16,9 7 2 0,-10-5-13 0,10 9-12 15,-10-4-20-15,10-1-26 0,-1 6-25 0,8 0-17 0,-5 3-12 16,-3-4-11-16,8 6-9 0,-7-1-5 0,-1-1-5 15,9 3-3-15,-9-3 0 0,0-4 1 0,9 6-2 0,-8-1-2 16,-1-4 1-16,1-1 1 0,-1-6-1 0,-8 7 1 0,8-5 0 16,-8-5 0-16,0-1-1 0,0 0 0 0,-2-4 0 0,3 0 1 15,-10 0 0-15,8-6 1 0,-8 1-1 0,9 0 1 16,-9-5 4-16,0 0 13 0,8 0 14 0,-8-5 15 16,0 0 12-16,0 0 6 0,0 0 4 0,0-5 3 0,-8 0-2 15,8-5-10-15,0 0-13 0,0-4-16 0,8-6-11 0,-8 0-9 16,0-4-3-16,0-5-3 0,9 0-1 0,-9-7-1 0,0 3-4 15,9-6 2-15,-9-1-11 0,8 1 3 0,-8 0 5 16,9-4 1-16,-9 3 0 0,9 1 1 0,-9-5 1 16,8 10 0-16,1-4 10 0,-9 8-4 0,9-4-7 0,0 4 0 15,-1 1 1-15,-8 6 0 0,8-3-1 0,2 7-2 0,-10-1-2 16,8 6 2-16,1-1 0 0,-9 0-4 0,0 4-1 16,8 3-11-16,-8 3-20 0,0 0-39 0,9 0-61 0,-9 5-67 15,0-5-68-15,0 5-67 0,0-5-81 0,0 5-134 16,0-5-101-16,0 5-35 0,0 0 16 0</inkml:trace>
  <inkml:trace contextRef="#ctx0" brushRef="#br0" timeOffset="-152043.88">9257 17145 187 0,'0'-5'369'0,"0"5"-118"16,0-5-98-16,0 0-59 0,0 5-29 0,0-4-15 0,0 4-10 16,0 0-2-16,8 0-4 0,-8 0-6 0,0 0-6 0,9 4-7 15,-9-4-4-15,8 5-6 0,2 0-1 0,6 0-1 0,-6 5 2 16,6 0 5-16,-7 0 2 0,17 5 3 0,-9-2 1 15,0 8 2-15,1 3-1 0,-1-4-4 0,1 3 0 16,0 7-3-16,-1-6-1 0,0 6-1 0,0-5-1 0,1 4-2 16,-1 0 1-16,1-4 1 0,-1 3-3 0,-8-3 0 0,-1 1 0 15,10-8-3-15,-18 5 1 0,8-7 7 0,1 4 7 16,-2-7 4-16,-7 3 5 0,0-6 8 0,0-1 8 0,0-3 16 16,0-2 17-16,0 0 18 0,0-4 23 0,0 6 33 15,0-6 31-15,-7 0 27 0,7 0 14 0,-9-6-2 0,9 2-9 16,-8-6-17-16,-1 6-22 0,0-11-30 0,1 5-32 0,8-4-33 15,-9-6-22-15,9-1-13 0,-9-2-10 0,9 5-3 16,0-13-10-16,0 7-5 0,9 0-6 0,-9-11-3 0,0 6 0 16,9 0-1-16,-1-1-1 0,1-4-1 0,0 9 0 15,-9-4-1-15,8 5 2 0,8 0 0 0,-5-1-1 0,-4 5 2 16,3 1-1-16,0-1-1 0,7 6 0 0,-10-1 1 0,3 0-3 16,6 5 2-16,-6 2 0 0,-2-2-2 0,1 4 0 15,-1 2 0-15,1-2-3 0,0 2-1 0,-1 4-3 0,2-6-11 16,-2 6-18-16,0 0-22 0,1 0-41 0,0 6-38 0,0-6-46 15,-2 4-44-15,3 2-41 0,-2-6-37 0,1 4-38 16,1 2-62-16,-2-6-102 0,0 0-58 0,1 4-16 0</inkml:trace>
  <inkml:trace contextRef="#ctx0" brushRef="#br0" timeOffset="-151589.56">10056 17345 238 0,'0'0'378'0,"0"0"-100"0,0 0-93 0,0 0-53 0,0 0-30 16,0 0-16-16,0 0-9 0,0 0-7 0,0 0-10 16,8 0-7-16,-8 0-11 0,8 0-11 0,1-5-11 0,0 1-7 15,0 4-7-15,-1-5-3 0,10 0-1 0,-11 5-1 0,11-5-1 16,-8 1 1-16,6-2-1 0,2 6 0 0,0-4 1 16,-1-2-1-16,1 1 0 0,8 5 0 0,-9-5 0 0,0 1 1 15,10 4 0-15,-11-4 0 0,12 4-1 0,-13-5 0 16,3-1 0-16,9 2 0 0,-10-2 0 0,0 2-1 0,1-2 1 15,-10 6-1-15,1-4 0 0,-1 4 1 0,1 0 1 0,-9-6 3 16,9 6-1-16,-9 0 2 0,0 0 0 0,0 0 4 16,0 0 3-16,0 6 0 0,0-6 2 0,0 0 2 15,-9 0 0-15,9 0-2 0,0 4 0 0,-9-4-3 0,9 0-2 16,0 0-2-16,-8 0-6 0,8 0-1 0,-9 6-3 0,9-6-3 16,-8 4-11-16,8-4-19 0,-10 0-28 0,10 0-35 0,0 0-54 15,0 0-89-15,0-4-152 0,0 4-76 0</inkml:trace>
  <inkml:trace contextRef="#ctx0" brushRef="#br0" timeOffset="-151245.03">10741 16999 79 0,'0'0'473'0,"0"-6"-112"0,0 6-133 16,0 0-91-16,0 0-52 0,0 0-27 0,0 0-13 0,0 0-7 15,0 0-4-15,0 0-3 0,0 6-6 0,0-6-7 0,0 4-6 16,0 2-5-16,0-1-2 0,0 5-3 0,0-2 2 16,9 2-1-16,-9 6 1 0,0-2 2 0,8 0 1 0,-8 7 7 15,0-2 11-15,0 0 15 0,10 1 6 0,-10 5 7 16,0-1 3-16,8 1 0 0,-8-2-1 0,0 6-5 0,0-3-11 15,0-3-9-15,9 2-9 0,-9 0-5 0,0-1-4 0,8 1-2 16,-8-6 2-16,0 1-2 0,9-1-1 0,-9 1-4 16,0-6 0-16,0 1-1 0,9-6-1 0,-9 6-2 15,0-5-1-15,0-5-1 0,0 0-2 0,0 0-3 0,0 0-5 16,0-5-16-16,0 0-25 0,0 0-34 0,0-5-49 0,7 0-82 16,-7-5-152-16,0 0-99 0,11-5-56 0</inkml:trace>
  <inkml:trace contextRef="#ctx0" brushRef="#br0" timeOffset="-150023.3">10498 15158 62 0,'0'-6'154'0,"0"6"-32"0,0 0-29 0,0 0-25 16,0 0-17-16,0 0-12 0,-8 0-4 0,8 0-1 0,0 0-1 15,0 0-1-15,0 0 1 0,-10 0-3 0,10 0-2 0,0 0 1 16,0 0 1-16,0 0 2 0,-8 0 3 16,8 0 5-16,0-4 0 0,0 4 4 0,0 0 1 0,0 0 0 0,0 0-2 15,8 0-3-15,-8-6-3 0,0 6-1 0,0 0-2 0,0 0-4 16,0-4-2-16,0 4-3 0,10 0-5 0,-10 0-4 16,0-6-2-16,0 6-4 0,0 0-3 0,8 0-1 0,-8-3-1 0,0 3-1 15,9 0 1-15,-1 0 0 0,1 0 2 0,0 0 3 16,8 0 4-16,0 0 2 0,1 0 0 0,-1 0 0 0,1 3 2 15,-1-3-2-15,1 6 2 0,-1 4-2 0,9-6 0 0,0 6 1 16,-9-1-1-16,10 1 2 0,-2 0-1 0,0 6-2 16,2 3 0-16,-9-5-2 0,8 6 0 0,0 4 1 0,0 1 11 15,0-2 13-15,0 13 15 0,0-3 13 0,2 2 14 16,-4 4 15-16,2 5 6 0,9-1 8 0,-9 6-4 0,0 0-8 16,8 1-12-16,-7 2-10 0,7 2-9 0,-7 0-6 0,7 5-8 15,-8-5-9-15,1 4-5 0,-1-4-5 0,0 5-1 16,-9 0-5-16,8-1-5 0,-7 1-7 0,-9-2-1 0,8 8 3 15,-8-2 4-15,0-4 3 0,-1 5 2 0,2-1-1 0,-2 1-1 16,-8 0-1-16,7 3-2 0,-7-3-4 0,0 5-6 16,10-2-6-16,-10 2-1 0,0 0 0 0,10 4-2 0,-10-5 3 15,8-1-1-15,0 2 0 0,-8 0 1 0,10-1-2 16,-10 1-1-16,8-1 6 0,-8-5-2 0,8 0-3 0,-8 7-3 16,0-6 0-16,-8-6-2 0,8 1 1 0,-8-1 0 0,-2-4-8 15,-6-1 2-15,-4-4 3 0,-5 0 1 0,-1 0 2 16,0-6 0-16,-9 2 0 0,1 0-1 0,-1-12 2 0,0 6 0 15,2-5-2-15,-4-5 2 0,-6 1 0 0,8-6 0 16,1-3 0-16,-1-3 0 0,1-3-4 0,8-5-12 0,-1-1-48 16,12-3-68-16,-5-6-72 0,12-6-116 0,0 2-206 0,8-11-105 15,0 0-56-15,0-3-20 0</inkml:trace>
  <inkml:trace contextRef="#ctx0" brushRef="#br0" timeOffset="-149008.22">11453 15080 40 0,'-8'4'274'16,"-1"-4"-77"-16,0 5-70 0,1-1-44 0,0-4-23 0,-2 6-10 15,2-1-1-15,-1-5 3 0,0 3 6 0,0-3 2 16,9 7 2-16,-8-7-1 0,0 0-2 0,8 0 2 16,0 0-3-16,0 0 1 0,0 0-4 0,0 0-2 0,0 0-3 15,0 0-3-15,0 0-5 0,0 0-7 0,0 0-7 0,0 0-5 16,0 0-5-16,0 0-5 0,0 0-3 0,0 0-4 15,0 0-3-15,8 5 0 0,0-5 0 0,1 0-2 0,0 0 3 0,0 0-2 16,9 0 2-16,-2 0-1 0,2 0 2 0,-1 0 0 16,8 0-1-16,2-5 1 0,-1 5-3 0,1-7 1 0,8 7-1 15,-9 0-1-15,8-3 0 0,-8 3-1 0,-1-5 0 0,10 5 0 16,-10 0-2-16,3 0 2 0,-11 0-1 0,10-6 0 16,-11 6 0-16,-7 0 0 0,9 0 0 0,-10 0 1 0,1 0 0 15,0 0 1-15,-9 0 5 0,0 0 2 0,8-4 3 0,-16 4 1 16,8 0 1-16,0-5 2 0,-9 5 0 0,0-4 1 15,9 4-1-15,-8-6-4 0,-1 6-1 16,-9-5-2-16,10 5-1 0,0-4-1 0,-2 4-3 0,2 0-2 0,-1-6-1 0,1 6-3 16,8 0-3-16,-9 0-11 0,9-4-24 0,-8 4-32 15,8 0-44-15,8-5-61 0,-8 5-111 16,0-5-127-16,0-5-70 0</inkml:trace>
  <inkml:trace contextRef="#ctx0" brushRef="#br0" timeOffset="-148632.18">12173 14522 79 0,'-8'-5'425'0,"8"5"-130"16,0-4-121-16,0 4-72 0,0 0-38 0,0 0-18 0,0 0-12 15,0 0-5-15,0 0-4 0,0 4-3 0,0 1-4 16,0 1-5-16,0 2-1 0,0 8 2 0,8-7 4 16,-8 11 5-16,0-4 10 0,0 7 7 0,0 2 6 0,10-1 8 15,-10 4 5-15,0 7 1 0,0-1 4 0,0 7 1 0,0-8-2 16,10 10-4-16,-10-4-4 0,7 0-5 0,-7 1-5 0,8-1-1 16,-8 1-4-16,10-1-5 0,-2-6-5 0,1 1-3 15,0 0-2-15,-9 1-2 0,7-6-3 0,3 1-7 16,-10-6-4-16,9 0-4 0,-9-5-2 0,0 1-1 0,0-5 0 15,0-1-1-15,9-4 0 0,-9 2-1 0,0-4 0 0,-9 2 0 16,9-5 0-16,0-5 0 0,0 4-2 0,0 2-6 16,-9-6-6-16,9 5-25 0,0-5-30 0,-10 0-34 0,10-5-46 15,10 5-66-15,-10-10-110 0,0 0-130 0,0 0-66 16</inkml:trace>
  <inkml:trace contextRef="#ctx0" brushRef="#br0" timeOffset="-148240.12">12695 14810 62 0,'-7'0'413'0,"7"0"-129"0,0 5-119 0,0-5-67 0,0 5-30 16,0 5-14-16,-10 0-4 0,10 5 2 0,-8-1 6 15,-2 0 6-15,1 7 3 0,2 3-5 0,-11 0-4 0,9 5 1 16,0 6 1-16,1-1 2 0,-9 0 1 0,7 1 0 0,-6 4 2 16,6 0 8-16,-7 4-1 0,-1-3-5 0,2 4-6 15,-1 0-6-15,-2-1-7 0,1 1-4 0,1-6 3 0,1 7 2 16,-2-6 7-16,1 0 4 0,-1 0 1 0,1-4 2 15,8 4-2-15,-8-9-1 0,9-2-9 0,-2 1-13 0,3-4-12 16,-2-4-12-16,0-3-4 0,0-3-5 0,9 0-2 0,-10-1-2 16,10-4-3-16,-7 0-6 0,7 0-9 0,0-5-33 15,0-2-44-15,0 3-44 0,0 0-47 0,7-6-63 0,-7-6-113 16,10 6-145-16,8-6-77 0,-9-2-10 0</inkml:trace>
  <inkml:trace contextRef="#ctx0" brushRef="#br0" timeOffset="-147865.08">12860 15509 319 0,'9'-9'474'0,"-1"-1"-164"0,1-1-126 0,0 2-71 15,8-1-30-15,-9 5-12 0,9 2-1 0,3-4 0 0,-13 7 1 16,11 0-2-16,7 0-6 0,-7 0-7 0,-1 7-11 0,1 1-12 16,0 2-10-16,-2 5-5 0,-7 0-5 0,0 4 0 15,-9 4-1-15,0 3-1 0,0-3-3 0,-9 12 1 0,0-6-1 16,-7 6-1-16,-2-1 0 0,0 1 0 0,1-1 3 0,-1-1-2 16,-7 3 11-16,0-8 8 0,5 1 17 0,-5 0 15 15,8 0 9-15,-1-3 11 0,1-6 10 0,-1-2 13 0,10 3 4 16,-9-8 6-16,8-3 1 0,9 0 6 0,0 0 11 15,0 0 8-15,0-5 1 0,9-1-1 0,8 1-11 0,0-5-11 16,9-5-15-16,9 1-20 0,0-1-22 0,9 0-18 16,-1-10-17-16,9 5-12 0,10 0-5 0,-2-3-11 0,-8-3-31 15,7 1-72-15,4 0-96 0,-4-4-106 0,-6 5-167 16,-1-1-157-16,1-5-99 0,-9 6-57 0,-11-1-4 0</inkml:trace>
  <inkml:trace contextRef="#ctx0" brushRef="#br0" timeOffset="-142001.36">14875 16984 297 0,'-8'0'330'0,"8"-5"-113"0,-10 5-85 0,2-4-38 0,-1 4-19 16,9 0-6-16,-8-6 3 0,-2 6 0 0,10-4 5 16,-8-1 0-16,0 5 0 0,8 0-7 0,-10-5-6 0,10 5-4 15,-7-5-4-15,7 5 0 0,0 0 0 0,-10 0-2 0,10 0-1 16,0 0-1-16,0 0-4 0,0 0-6 0,0 0-9 15,0 0-8-15,0 0-7 0,0 0-2 0,10 0 0 0,-10 0 1 16,7 5 5 0,3 0 8-16,-2-5 7 0,0 0 6 0,10 5 6 15,9-1 5-15,-11-4 2 0,10 0 4 0,1 0 5 0,7 0 2 0,1 0 4 0,-2 0 0 0,12 0-1 0,-2 0-3 16,-8-4-4-16,17 4-6 0,-9 0-7 0,1-5-11 0,-9 5-11 16,8 0-9-16,-8 0-6 0,0 0-6 0,0 0-3 0,0-5-1 15,0 5-3-15,-10-5 0 0,2 5-1 0,-3-5-1 31,-6 5 1-31,0-5 2 0,-9 5-1 0,9 0 2 0,-10 0 0 0,-1-5 4 0,3 5 3 0,-10 0 7 0,0 0 4 16,8-5 4-16,-8 5 3 0,0 0 2 0,0 0 1 0,-8-4-6 16,8 4-19-16,0 0-46 0,-10 0-68 0,3-6-65 0,-1 6-63 15,-2-3-71-15,2-3-103 0,-1 2-169 0,0 4-79 16,-8-6-7-16</inkml:trace>
  <inkml:trace contextRef="#ctx0" brushRef="#br0" timeOffset="-141655.52">15317 16917 52 0,'-8'-6'500'0,"-1"6"-116"0,1 0-145 16,-1 0-92-16,0 0-56 0,2 0-26 0,-4 0-4 0,2 6-9 15,2-3-4-15,-3 7-2 0,2-5-6 0,-1 5-4 16,9 0 1-16,-8 4-6 0,8-4-7 0,0 4 2 0,0 2 6 15,-9-1 8-15,9-1 8 0,0 6 8 0,0 0 5 0,0-2 7 16,0 3 11-16,0 2 9 0,0-3 8 0,9 5 5 16,-9-7 1-16,0 13-4 0,0-7-1 0,8 1-6 15,-8 3-9-15,9-3-7 0,-1 4-15 0,2-1-9 0,-3 3-9 16,2-3-6-16,2 3-7 0,-4-3-3 16,11 2-7-16,-10-6-6 15,9 1-1-15,-7-1-4 0,7-4-1 0,0-2 0 0,0 2 0 16,1-5-1-16,-1-1 1 0,8 2-2 0,-5-7 0 15,5 1 1-15,1 0-1 0,0-6-1 0,0 2-2 0,8 0-11 16,-8-6-30-16,9-6-51 0,-9 6-56 0,9-6-59 0,-1-3-68 16,2-1-105-16,-1-4-175 0,-1-2-91 0,1 2-19 15</inkml:trace>
  <inkml:trace contextRef="#ctx0" brushRef="#br0" timeOffset="-141279.78">16507 17193 301 0,'-8'0'446'0,"8"0"-132"15,0 0-119-15,0 0-70 0,8 0-43 0,-8 0-23 0,0 0-10 16,0 0-6-16,9 0-3 0,-9 0-3 0,9 0-4 16,8 0-3-16,1-3-1 0,-1 3 0 0,8 0 4 0,2-5 4 15,-1 5 3-15,9-6 4 0,-1 2 7 0,1-1 7 16,-1 0 7-16,11 0 3 0,-2 0 2 0,-9 0 4 0,10-5 0 16,-1 5 1-16,-8-4-5 0,8 4-4 0,-8-5-8 0,0 6-6 15,0-7-6-15,-1 6 0 0,1-5-10 0,-9 7-6 16,0-7-6-16,-8 4-5 0,-1 6-6 0,1-4-3 15,-9 4-3-15,-2-6-13 0,4 6-2 0,-4 0-16 0,-7 0-23 16,0 0-32-16,0 0-34 0,0 0-41 0,-7 0-43 0,-4 6-47 16,4-6-59-16,-13 0-72 0,-4 4-97 0,-12 2-47 0</inkml:trace>
  <inkml:trace contextRef="#ctx0" brushRef="#br0" timeOffset="-141060.53">16542 17326 186 0,'-17'10'409'0,"8"-6"-124"0,0 8-110 15,9-4-65-15,0 2-36 0,0-5-19 0,9 5-7 16,0-5-3-16,0 5 1 0,7-7-5 0,2 3-3 0,16-1-4 16,-7-5-5-16,8 0-2 0,0 0-2 0,8 0 0 15,8-5-4-15,-6-4-1 0,15 2 2 0,-8 4 2 0,0-7 3 16,1 0 3-16,-2-5 0 0,2 5 2 0,-1 1 1 0,0-6 4 16,0 5 2-16,-8 0-2 0,-10 0-1 0,1 2-3 15,-1-3-2-15,-7 7-6 0,-10-2-3 0,0 2-6 0,0-2-6 16,-7 6-3-16,-3-4-3 0,2 4-7 0,-9-6-18 0,0 6-25 15,0 0-44-15,-9 0-61 0,2-3-98 0,-11 3-165 16,1 0-86-16,-1 0-43 0</inkml:trace>
  <inkml:trace contextRef="#ctx0" brushRef="#br0" timeOffset="-139489.58">5479 15493 189 0,'0'-3'182'0,"0"3"-46"0,0-5-41 0,0-1-32 16,0 2-18-16,0 4-6 0,0 0-4 0,0-5-1 0,0 5 0 16,0-5 1-16,-7 5 2 0,7 0 1 0,0-5-2 15,0 5-5-15,0 0-2 0,-11 0-2 0,11 0-1 0,0 0-1 16,0 0 0-16,0-5-1 0,0 5 0 0,0 0-1 15,0 0-2-15,0 0-3 0,0 0-4 16,0 0-4-16,0 0-4 0,0 0-2 0,0 0-2 0,0 0-2 0,0 0-1 0,0 0 1 16,0 0 0-16,0 0 0 0,0 0 0 0,0 0-1 0,-9 0 0 15,9 5 1-15,0-5-2 16,0 0 2-16,-8 5-1 0,8 0 1 0,-9 0 0 0,9-5 0 0,-8 10 0 0,8-5 0 16,-9-2 1-16,9 4-1 0,0-3-1 0,-8 1 0 15,8 0 0-15,-10 5 1 0,10 4 0 0,-8 0 2 0,8 6 2 16,-8-1 6-16,-1 11 4 0,0 4 4 0,9 6 4 0,-17 3 7 15,8 12 3-15,-8-2 2 0,-1 11 0 0,1 3-4 0,-1 8-3 16,2 2-3-16,-11 7-5 0,1 3-6 0,0 6-3 16,0-5-3-16,0 0-2 0,-1-1 0 0,3-3-1 0,-3-1-1 15,9-5-2-15,-8-4-1 0,9-7 0 0,-9-2-11 0,18-7-19 16,-10-4-28-16,9-11-51 0,1 2-101 0,8-12-136 16,-9 2-87-16</inkml:trace>
  <inkml:trace contextRef="#ctx0" brushRef="#br0" timeOffset="-135409.78">18027 16681 120 0,'-10'0'284'0,"10"-5"-75"0,-7 5-64 0,7-5-42 16,0 5-19-16,-10-3-6 0,10 3 2 0,0-6 5 0,-8 0 3 15,8 2 5-15,0 4 1 0,0-6 5 0,-8 6 0 16,8-4 2-16,0 4 4 0,-9-4 7 0,9 4 5 0,0-6 4 15,0 6-1-15,0 0-5 0,0 0-7 0,0 0-12 0,0 0-15 16,0 0-16-16,9 6-17 0,-9-2-8 0,0 0-3 16,8 12 4-16,0-2 7 0,2 1 6 0,-3 4 6 0,13 6 7 15,-13-1 4-15,10 1 3 0,9-2 1 0,-8 8-5 16,9 2-8-16,-11 3-3 0,10-3-6 0,1 2-4 0,-2 4-6 16,2 5-7-16,-1-1-10 0,-2-4-7 0,4 11-4 0,-2-6-4 15,0 0 0-15,-9-1-2 0,9 6-1 0,-8-5-1 16,-1 0 0-16,9-1-3 0,-8-3 1 0,-1-1-3 0,0-5-3 15,1 0 0-15,-1-10-1 0,1 5-1 0,-1-7 0 16,-8-4 6-16,-1-3 10 0,1-6 9 0,-1 1 13 0,2-5 8 16,-10-5 8-16,8 0 3 0,0-9 2 0,-8 0-3 0,10-12-9 15,-3 3-6-15,3-12-7 0,-3-1-9 0,3 3-4 16,0-6 0-16,-3-4 0 0,11-3 1 0,-10 3-1 0,10-6-5 16,-9-2 0-16,8 5-2 0,-8-4-1 0,8 0-3 0,-8 7-3 15,-1-7 0-15,-8 6-3 0,9 0-2 0,-9 6 0 16,0 3 0-16,0 1 3 0,0-1-8 0,0 11 4 15,0-1-3-15,0 6-7 0,0-1-8 0,-9 0-24 0,9 5-63 16,-8-5-102-16,8 6-92 0,0-1-128 0,-9 0-213 0,9 0-103 16,-9 1-55-16,1 0-14 0</inkml:trace>
  <inkml:trace contextRef="#ctx0" brushRef="#br0" timeOffset="-134970.48">18592 15465 36 0,'0'-10'494'0,"-10"0"-118"0,10 5-116 0,-8-5-68 16,8 6-31-16,-8 4-13 0,8-5 3 0,0 5 1 0,0-5-5 15,0 5-10-15,0 0-15 0,0 0-20 0,0 0-19 0,0 0-21 16,0 0-18-16,8 0-16 0,-8 5-1 0,8 0 16 16,-8-1 12-16,10 6 8 0,-2 2 9 0,10 1 14 15,-10 1 9-15,1 7 10 0,-1 3 0 0,10 0-14 0,-10 5-6 16,9 1-3-16,-7-1-8 0,7 5-9 0,-7-4-7 0,8 4-5 15,-3 0-7-15,3-1-8 0,-1 2-9 0,1-1-6 16,-1-4-3 0,0-1-4-16,0 1-4 0,1-6-5 0,-10-4-2 0,10 3-1 0,-10-8 0 0,1 0-1 0,0 0 0 0,-9-6-1 15,9-4-1-15,-1 5-1 0,-8-10 0 0,0 5-2 16,0 0-18-16,0-5-54 0,0 5-86 0,10-10-90 0,-10 5-126 16,0 0-213-16,0-10-119 0,8 0-62 0,-1 0-16 15</inkml:trace>
  <inkml:trace contextRef="#ctx0" brushRef="#br0" timeOffset="-134391.49">19912 16832 7 0,'-10'-3'456'0,"10"-3"-107"0,0 0-127 0,0 3-83 0,-8-4-47 0,8 7-22 0,0-4-9 0,0 4-3 0,0 0-3 16,0-4-6-16,0 4-7 0,0 0-8 0,0 0-8 0,0 0-6 15,0 4-4-15,0 0 1 0,0 3 5 0,0-4 8 16,-7 9 10-16,7 1 6 0,-11 1 11 0,4 1 8 16,7 10 13-16,-19-4 17 0,11 2 10 0,-1 2 12 0,-9 3 11 15,10-4 8-15,-9 7 0 0,-1-1 1 0,1-1-7 0,0-6-11 16,-1 7-13-16,1 0-14 0,-1-6-14 0,2 4-8 16,-2-2-7-16,1-3-2 0,-1 3-6 0,0-3-6 0,1-3-6 31,9 5-6-31,-1-7-3 0,0 3-5 0,1-6-6 0,-1-2-7 0,9-3-6 0,-9 0-3 0,9 1-1 0,0-7-3 15,0 0 0-15,0 2-2 0,0-6-1 0,0 4-5 0,0-4-7 32,9-4-24-32,-9-2-49 0,9 2-64 0,-1-5-65 15,1-1-56-15,0-6-64 0,-1-2-86 0,1-2-134 0,-1-1-78 16,-8 3-18-16</inkml:trace>
  <inkml:trace contextRef="#ctx0" brushRef="#br0" timeOffset="-134125.31">19503 16891 396 0,'0'-5'408'0,"0"5"-139"0,0-5-107 0,0 5-57 16,0 0-30-16,9 0-12 0,-9 0 2 0,9 0 5 16,8 5 5-16,-8 5 5 0,8 1 3 0,0-1-2 15,10-1-8-15,-10 5-6 0,9 1 0 0,8 5-1 0,-7-6-2 16,7 6-1-16,1 0-1 0,-1-7 1 0,1 7 0 0,-9 4-4 15,10-3-12-15,-1-2-11 0,-1 0-10 0,1 6-5 16,-9-5-7-16,0-1-6 0,-1 1-2 0,11-1-2 0,-19-5-1 16,0 7-2-16,0-8 3 0,1-2-2 0,-1 3-2 15,-8-9 1-15,0 5-2 0,-1-6-7 0,-8 1-24 0,0 2-34 16,0-7-45-16,0 0-60 0,0-7-98 0,0 2-183 0,-8-4-101 16,-1-1-48-16</inkml:trace>
  <inkml:trace contextRef="#ctx0" brushRef="#br0" timeOffset="-129855.3">20580 16436 237 0,'-9'-4'341'0,"9"0"-107"0,-8-1-81 16,8 5-50-16,0-6-27 0,0 2-11 0,-8-2-6 0,8 2-4 16,0 4-2-16,0 0-6 0,0-6-5 0,0 2-7 0,0 4-5 15,0 0-7-15,0 0-6 0,0-6-4 0,0 6-2 16,0 0-2-16,8 0-2 0,-8 0-1 0,0 0-2 0,0 6 5 16,0-6 3-16,8 0 6 0,-8 4 9 0,0-4 9 0,9 6 6 15,0-2 6-15,-9 2 3 0,9-2 3 0,-1 2 2 16,-1 3-2-16,13-5-6 0,-12 2-8 0,1 4 3 0,-1-6 3 15,9 6 4-15,-7 0 5 0,-2-1 2 0,0 1 6 0,10 5 6 16,-10-5 9-16,1 5 6 0,0 5 7 0,0-1 12 16,8 4 6-16,-8 3 6 0,-1-3 1 0,1 2-5 0,-1 5-7 15,2-1-8-15,-1-4-13 0,-2 4-17 0,11 1-14 0,-9-2-10 16,0 1-9-16,-1 1-6 0,9-5-1 0,-7 4-6 16,-2-5-3-16,10 6-3 0,-10-7-7 0,9 3-2 0,1-3-2 15,-10 3 0-15,2-3-4 0,6 2 1 0,-8-5-2 0,2 4 1 16,7-4 1-16,-9 0 0 0,2-1-1 15,-2-5 1-15,10 5 0 0,-11-3 0 0,3-2 1 0,-10-4-1 0,9-1-1 16,-9 3 1-16,9-9 1 0,-9 2-1 0,8 0-1 16,-8 0 2-16,0-5 0 0,0 0 2 0,8 5 9 0,-8-5 7 15,0-5 6-15,0 5 3 0,0-5 4 0,0 0 2 0,0-3 1 16,0-4 0-16,10-2-5 0,-2-5-5 0,-8-5-3 16,9-1-1-16,-9 1-2 0,8-7-2 0,1-2-2 0,0-2-3 15,-1-4-1-15,-8-5-3 0,9 1-2 0,0-1-3 16,-1-4 0-16,1-7-2 0,0 0-1 0,0 3 2 0,-1-2-1 15,-8 5-1-15,9 4 1 0,-9 2 1 0,0-1 0 0,0 9 1 16,0-4 3-16,0 10 1 0,0-1-2 0,0 12 1 16,-9-6-1-16,9 3-1 0,0 7-1 0,-8 0-1 0,8 3-2 15,0 1-1-15,0 1-1 0,-9 5-3 0,9-2-9 16,0 2-24-16,0 4-50 0,0 0-74 0,0 0-78 0,-9 0-69 16,9 4-78-16,0 2-119 0,-9-2-144 0,9 5-72 0,-8-3-3 15</inkml:trace>
  <inkml:trace contextRef="#ctx0" brushRef="#br0" timeOffset="-128405.2">20484 15391 28 0,'0'0'89'0,"0"0"-12"0,0 0-9 0,0 0-7 0,0 0-6 16,0 0 1-16,0 0 0 0,0 0 0 0,0 0 4 0,0 0-1 15,0 0-1-15,0 0-4 0,0 0-4 0,-8 0-6 16,8 0-7-16,0 0-7 0,-8 0-9 0,-2 0-2 16,10 0 4-16,-8 0-2 0,8 0 1 0,0 0 1 0,-8 0 2 15,8 0 3 1,0 0 5-16,-10 0 1 0,10 0-4 0,0 0 3 0,0 0 3 0,0 0 1 0,-8 0-1 0,8-4-2 0,0 4-3 16,0 0-5-16,0 0-4 0,0 0-4 0,-9 0-4 15,9 0-5 1,-8 0-2-16,8 0-1 0,-10 4 0 0,10-4-1 15,0 0 3-15,-8 0-1 0,8 0 0 0,0 0 0 0,0 0 2 16,0 0 0-16,0 0 2 0,0 0 3 0,0 0 0 0,0 0 1 16,0 0 0-16,0 0 2 0,0 0 0 0,0 0-1 0,0 0-1 15,0 0-4-15,0 0-1 0,8 0-1 0,-8 0 0 16,0 0-2-16,0 0-3 0,0 0-1 0,0 0 0 0,0 0-1 16,0 0 0-16,0 0-1 0,10 0-1 0,-10 0 2 0,8 0-1 15,-8 0 1-15,9-4 0 0,9 4 1 0,-10 0-1 16,10-6-1-16,-2 6 1 0,-7-4-1 0,9-1 1 0,-1 5-2 15,0-4-1-15,9 4 1 0,-8-6 0 0,-1 6 2 0,10-4-1 16,-10 4-1-16,0-6 2 0,1 2 0 0,7-2 0 16,-8 6-2-16,1 0 0 0,-1-4-1 0,-8 4 1 0,0-6 0 15,8 6-1-15,-17 0 1 0,8 0 2 0,-8-3 1 0,10 3 2 16,-10 0 2-16,0 0 2 0,-10 3 5 0,10-3-1 0,-8 0 0 16,-1 6-3-16,-8-2-1 0,0-4-3 0,-1 6-2 15,1-2-3-15,-9 6-4 0,0-4 1 0,0-2 1 0,-2 1 1 16,4-1 2-16,-2 2 0 0,-1-2 0 15,9 2 0-15,-7-2 0 0,8 2-1 0,-1-2 0 0,2-4-1 0,6 0 0 0,2 0-1 0,-1 5 1 0,1-5 0 16,-2 0 0-16,10 0 0 0,0 0 0 0,0 0 0 16,0 0 0-16,0 0 0 0,0 0-1 0,0 0 0 0,10 0 0 15,-2 0 0-15,1 0 0 0,-1-5 0 0,10 5 0 0,0-4 1 16,-2-2 0-16,2 2 0 0,8-2 0 0,-9 2 0 0,9 4 0 31,-8-6 0-31,-1 2 0 0,10-1 1 0,-10 5-1 16,8-4 0-16,-7 4-1 0,-1-6 1 0,0 6-1 0,1-4-1 15,-9 4-4-15,8-6-3 0,-8 6-4 0,8 0-8 0,-9 0-10 16,2-4-12-16,6 4-12 0,-5 0-15 0,-4-6-19 16,2 6-26-16,-9 0-35 0,9 0-55 0,-9 0-97 0,0-4-90 15</inkml:trace>
  <inkml:trace contextRef="#ctx0" brushRef="#br0" timeOffset="-127176.39">20902 14981 13 0,'-10'-5'332'0,"10"5"-84"0,0-5-78 0,-8 5-55 15,8-3-32-15,0 3-14 0,-9-7-7 0,9 7-5 0,0 0-2 16,0-3-1-16,0 3-6 0,0 0-7 0,9 0-8 0,-9-6-8 16,0 6-7-16,8 0-1 0,-8 0-3 0,0-6-2 15,10 2 1-15,-10 0 0 0,8-2 1 0,-8 2 4 0,9-2 2 16,-9 3 2-16,9-3 1 0,-9 6 2 0,8-6-1 0,-8 3-3 15,0 3-2-15,9 0-3 0,-9-7-3 0,8 7-4 16,1 0-2-16,0 0 0 0,-1 0-1 16,9 0 0-16,-8 0 1 0,9 7 0 0,-8-7-1 0,-3 3-2 0,1 3 0 0,10 0-2 15,-9 3 0-15,0 1 1 0,-2-2-2 0,3 7 2 0,-1 0 1 16,8 6 1-16,-9-2-1 0,-8 0 1 0,10 1 1 16,-2 5-1-16,1-6 1 0,-9 4-1 0,8 3-1 0,1-3-1 15,-9-3 1-15,9 0-2 0,-1 4-1 0,-8-4 0 0,0-6-1 16,0 7 0-16,0-2-1 0,0-4 1 0,0-1 2 15,0 0 3-15,0 2 3 0,0-3 5 0,-8-3 4 0,8 0 1 16,-9-4 7-16,9 3 5 0,-9-4 10 0,9-5 9 0,0 5 10 16,0-5 11-16,-8 4 13 0,8-4 12 0,0 0 6 15,0 0 1-15,0-4-5 0,0-1-8 0,-9 0-10 0,9-4-14 16,0-1-16-16,0 0-14 0,0-5-12 0,0 5-5 16,0-10-6-16,0 7-3 0,0-7-2 0,0 4-2 0,0-8 0 15,0 5-1-15,0-1-1 0,0-3-2 0,0 2-1 0,9-3 0 16,-9 4 0-16,8-3 0 0,-8-3 0 0,9 2-1 15,0 0 1-15,-1-1 0 0,1 6 0 0,0-1-2 16,-1 0 0-16,1 5 1 0,0-3 0 0,0 3 0 0,-1 6 1 16,1-6-3-16,0 5 1 0,-2 0 1 0,3 0 0 0,0 6-1 15,-2-6 1-15,1 5 0 0,-2 0 0 0,-7 0 1 0,10 0-1 16,-2 0 0-16,1 0-1 0,0 5-1 0,-9-5-3 16,8 5-5-16,-8 0-9 0,9-3-9 0,-9 3-11 15,0 0-12-15,0 0-16 0,0 0-18 0,8 0-15 0,-8 0-16 0,0-7-16 16,0 7-18-16,-8 0-24 0,8 0-34 0,0 0-66 15,0 0-151-15,0 0-72 0,-9 7-27 0</inkml:trace>
  <inkml:trace contextRef="#ctx0" brushRef="#br0" timeOffset="-125878.94">21570 15226 73 0,'0'0'220'0,"0"0"-54"15,-9 0-48-15,9 4-33 0,-8-4-22 0,-1 0-11 0,9 0-7 16,-9 5-6-16,9-5-2 0,-8 0-2 0,8 0-1 0,-9 5 0 15,9-5-5-15,0 0-4 16,-8 0-2-16,8 0-3 0,0 0-2 0,0 0-4 0,0 0-1 0,0 0-4 0,0 0 0 16,0 0 1-16,0 0 1 0,0 0 3 0,0 0 3 0,0 0 3 15,0 0 4-15,0 0 3 16,0 0 0-16,0 0-1 0,8 0 0 0,-8 0-9 0,0 0-1 0,0 0-1 0,0 0-3 16,0 0-2-16,0 0-1 0,0 0-2 0,0 0 0 0,9 0 1 15,-9-5-1-15,8 5-1 0,1 0-2 0,-9 0-1 0,9-5-2 16,-1 5 1-16,1 0-1 0,0 0 1 0,0-4-2 15,8 4 1-15,-8 0-1 0,7-6 0 0,2 2 0 0,-1 4 0 16,0-5 0-16,3 5 1 0,-5-4 0 0,3-2-1 0,-1 2 2 16,1-2-1-16,-1 1 1 0,9 0-2 0,-8 1 0 0,-2-2 0 15,2-3 1-15,-10 9 1 0,10-4-3 0,-1-2 0 16,-7 2 0-16,6 4 2 0,-6-6-1 0,-3 6 0 0,10-4 0 16,-7 4 0-16,0-6 0 0,-3 6 1 0,-7-3 1 0,9 3-1 15,0-7 1-15,-9 7 2 0,8 0 3 0,-8 0 4 16,0 0 6-16,0 0 2 0,0 0 3 0,0 0 3 15,0 0 3-15,0 0-2 0,-8 0-3 0,8 0-4 0,-9 0-5 16,9 0-3-16,-9 0-4 0,9 0-3 0,-7 0-3 0,7 0-3 16,0 0-8-16,-10 0-8 0,10 7-14 0,-10-7-17 0,10 0-23 15,-7 0-33-15,7 0-48 0,0 0-79 0,-10 0-131 16,10 0-72-16</inkml:trace>
  <inkml:trace contextRef="#ctx0" brushRef="#br0" timeOffset="-124782.64">21787 15069 12 0,'0'0'86'0,"0"0"-2"0,0 0-5 16,0 0-2-16,0 0-2 0,-8-4-5 0,8 4-7 15,0 0-3-15,0 0-7 0,0-6-2 0,-9 6-5 0,9 0-2 0,0 0-5 16,0 0-8-16,0 0-5 0,0 0-5 0,0 0-7 0,0 0-2 16,0 0-4-16,0 0-5 0,0 0 2 15,0 0 0-15,0 0 4 0,0 0 3 0,0 0 4 0,0 0 2 0,0-4 3 0,0 4 3 16,-10 0 3-16,10-5 0 0,0 5-1 0,0-5 2 15,0 5-2-15,-8-5 2 0,8 5 2 0,0-5 0 0,0 5-7 16,0 0 0-16,0 0 2 0,0-5-3 0,0 5-1 0,0 0-3 16,0 0-5-16,0 0-2 0,0 0 3 0,0 0-6 15,0 0-2-15,0 0-1 0,0 0-3 0,0 0-1 0,0 0 1 16,0 0 0-16,0 0 0 0,0 0 1 0,0 5-1 16,0-5-1-16,0 5 0 0,0-10-1 0,0 5 0 0,0 0-1 15,0 0 0-15,8 5 1 16,-8-5-2-16,0 5 2 0,10 0 0 0,-10 0 0 0,0-1 0 0,9 2 1 0,-9 3 1 0,8-3 5 15,-8 3 4-15,10 1 4 0,-10-2 3 0,7 7 4 0,-7 1 3 16,9-6-1-16,-9 4 1 0,9 5-4 0,0-3-2 0,-9 3-3 16,8 0-3-16,-8-4-4 0,8 4-1 0,2 2-1 15,-2-7-1-15,-8 6-3 0,8-6 0 0,2 6-2 0,-10-6-1 16,8 1 0-16,-8 5 0 0,0-11 0 0,9 5 0 16,-9-4 0-16,0 2-1 0,0-4 0 0,0 2 1 0,0-5 1 15,0-1 0-15,0 2-1 0,0-6-1 0,0 5 2 0,0-5 0 16,0 3 1-16,0-3-2 15,0 0 1-15,0 0-2 0,0 0-9 0,0 0-13 0,-9 0-24 0,9 0-30 0,0 0-48 16,-8-3-72-16,8-2-143 0,0-5-90 0,0 5-46 0</inkml:trace>
  <inkml:trace contextRef="#ctx0" brushRef="#br0" timeOffset="-124360.18">22160 14781 143 0,'0'0'289'0,"0"-5"-77"0,0 5-65 16,-9-5-47-16,9 5-27 0,0-5-15 0,0 5-9 15,0 0-7-15,0 0-7 0,0 0-7 0,0 0-6 0,0 0-7 16,0 0-7-16,0 0-4 0,0 0-4 0,0 0 0 15,0 0-5-15,0 0 0 0,0 5-3 0,0-5-3 0,0 0-2 16,0 5-4-16,0-5-1 0,0 5-3 0,0-5 2 0,0 5-1 16,0-5 3-16,0 5 3 0,0-5 4 0,0 6 2 15,0-6-2-15,-8 0-4 0,8 0-8 0,0 3-7 0,0-3-12 16,0 0-14-16,0 0-10 0,-8 0-12 0,8 0-10 0,0 0-8 16,0 0-8-16,0 0-8 0,0 0-6 0,0 0 3 15</inkml:trace>
  <inkml:trace contextRef="#ctx0" brushRef="#br0" timeOffset="-124062.03">22135 14786 112 0,'0'0'126'0,"0"-5"0"0,0 0-8 0,0 0-14 0,0 0-15 16,0 5-12-16,0-5-6 0,0 2-5 0,0-3-3 0,0 6-3 16,0-6-4-16,0 6-7 0,0-4-4 0,0 4-4 15,0-4-4-15,0 4-3 0,0-6-2 0,-10 6-1 0,10-4 0 16,0 4 2-16,0-6 1 0,0 6-2 0,0 0-1 16,0 0 1-16,-8 0-2 0,8 0-3 0,0 0-3 0,0 0-1 15,0 0-3-15,0 0-1 0,0 0-5 0,0 0-2 0,0 0-3 16,8 0 0-16,-8 6 3 0,0 4 7 0,0-6 4 15,10 6 4-15,-2 4 11 0,-8 1 13 0,8 4 10 0,1 1 8 16,-9 5 7-16,9-1 2 0,1 0 6 0,-3 5 6 16,11 1-1-16,-10-1-3 0,2 0 0 0,-2 1-4 0,9-1-10 15,-7 1-8-15,-2 3-9 0,10-3-8 0,-10-6-11 0,9 6-9 16,-8-6-9-16,8 1-6 0,-9 0-1 0,10-1-3 16,-10-6-2-16,2 2-4 0,-2 0 0 0,1-1-2 0,-1-3 1 15,2 3-1-15,-2-9 0 0,-1 6-3 0,-7-8-15 0,0 2-31 16,11-1-37-16,-11-3-37 0,0-1-42 0,7-2-47 15,-7 4-74-15,0-7-141 0,-7 0-92 0,-4-7-44 16,4 7-13-16</inkml:trace>
  <inkml:trace contextRef="#ctx0" brushRef="#br0" timeOffset="-123404.98">20484 14448 147 0,'-8'0'217'0,"8"0"-51"0,0 0-40 0,0 6-31 16,0-6-20-16,0 0-13 0,0 0-11 0,0 0-6 0,0 5-5 15,-8-5-5-15,8 0-4 0,0 5-3 0,-10-5-4 16,10 0 0-16,-8 5-1 0,0 0 1 0,-2 0 1 0,-7 3 3 16,9-2 2-16,-10 4 1 0,10 0 1 0,-2-6 1 15,3 7 0-15,-10-3 0 0,7 8 5 0,0-7-1 0,3 6-1 16,-3-1 0-16,-7 6-1 0,9 0-1 0,-10-2 0 0,1 3-1 15,8 3-2-15,-8 0 0 0,-1 1 0 0,10 4 3 16,-10 0 0-16,10 6 3 0,-1-6 4 0,1 4-2 0,-1 8 0 16,-1-8 2-16,3 6 2 0,-4 1 3 0,11-1-1 15,-7 1-3-15,7-7-3 0,0 6 3 0,0 0-1 0,7 1-2 16,-7-1-7-16,11 0-2 0,-11 0-4 0,7 4-2 0,12-4-4 16,-11 1-5-16,1-1-2 0,9 0-3 0,-2 0 1 15,2 0-2-15,-1 0 2 0,9-1-2 0,0-3 1 16,1-1-1-16,0 1-1 0,7-6-1 0,9 0-2 0,-9 1-1 15,1-6-1-15,8 1 0 0,1-2-1 0,0-3 0 0,-1 0 1 16,0-5-4-16,1 4-18 0,-1-4-30 0,2-5-42 16,-3 4-48-16,10-8-78 0,-9-3-154 0,1 3-121 0,-1-6-75 15,1 0-33-15</inkml:trace>
  <inkml:trace contextRef="#ctx0" brushRef="#br0" timeOffset="-122746.86">21944 14371 119 0,'-10'0'350'15,"2"0"-86"-15,0 0-81 0,8 0-53 0,-10 0-31 0,10 0-15 16,0 0-7-16,0 0-7 0,-8 0-8 0,8 0-6 0,0 0-5 15,8 0-9-15,-8-5-7 0,0 5-9 0,10 0-8 16,-10 0-5-16,8 0-5 0,0 0-3 0,2 0-1 16,7 0 1-16,-10 0 0 0,13 5-3 0,-4-1 0 0,1 2 2 15,-8 3 3-15,17 1 2 0,-8 5 4 0,-1 0 3 0,0 3 2 16,10 8 6-16,-2-3 5 0,-6 8 3 0,6 2 1 0,1 6-2 16,1 1-1-16,-10 3-2 0,8 6-2 0,10 5-2 15,-9-5-5-15,0 5-3 0,1-1-6 0,-1 6-2 16,0-5-2-16,-1-2-1 0,1 3-3 0,1 3-1 0,-10-3-1 15,0-1 0-15,1 4 0 0,-1-5 0 0,-9 0 1 0,2 6-1 16,-10-4 1-16,0 3 2 0,0-4-1 0,-10-1 0 16,2-4 1-16,-1 0-2 0,-8-5 2 0,0 4 0 0,-1-7 1 15,-8-8 0-15,9 2-1 0,-9-1 1 0,0-4-3 16,-2-6-15-16,3-6-29 0,0 2-39 0,7-10-71 0,0 0-143 16,2-1-117-16,-2-9-81 0,9 0-49 0</inkml:trace>
  <inkml:trace contextRef="#ctx0" brushRef="#br0" timeOffset="-121782.63">22586 15010 131 0,'-9'0'183'0,"9"0"-35"0,0 0-27 0,0 0-24 0,0 0-19 0,-8 0-12 0,8 0-5 0,0 0-3 16,0 0-2-16,0 0 0 0,0 0-1 0,0 0-3 15,0 0 0-15,0 0-6 0,0 0-4 0,0 0-6 0,0 0-2 16,0 0-6-16,0-3-3 0,0 3-4 0,8 0-3 0,-8 0-3 15,0 0-2-15,9 0 0 0,-9-6-2 0,9 6-2 16,-1 0-1-16,-8 0-1 16,9-4-1-16,-1 4 1 0,2-6-1 0,-3 6-1 0,13-5 0 0,-13 5 1 0,10 0-1 0,-8-5 1 15,0 5 1-15,-1-5-2 0,10 5 1 0,-9-5 0 0,-1 5-2 16,10-3-1-16,-10 3-2 0,1-7 1 0,8 7 1 16,-8-3-2-16,0 3 0 0,-1-6-1 0,0 6 1 0,2-6 1 15,-10 6 0-15,8 0-2 0,1-4-1 0,-9 4 2 16,0 0-1-16,0 0 0 0,8 0-1 0,-8 0 0 0,0 0 1 15,0 0 0-15,0 0-3 0,0 0-8 0,0 0-13 0,0 0-20 16,0-4-34-16,0-2-53 0,10 2-82 0,-10-5-138 16,8 3-82-16</inkml:trace>
  <inkml:trace contextRef="#ctx0" brushRef="#br0" timeOffset="-121062.53">22812 14648 226 0,'0'-3'204'0,"0"-2"-60"0,0 5-45 0,0-5-24 16,0 5-13-16,0-5-5 0,8 5-3 0,-8 0-1 0,0 0-2 16,0-5-5-16,0 5-6 0,0-5-5 0,8 5-3 15,-8-5-5-15,10 5-1 0,-10 0-1 0,8 0 1 16,1 0 2-16,-9 0 5 0,8 5 1 0,2 0 2 0,-2 0 2 15,1 5 2-15,0-5 2 0,-2 9 4 0,3 1 3 0,-3 0 3 16,4 3 4-16,-2-3-2 0,-2 5-1 0,3 4 1 16,-2 1-1-16,-8-6-2 0,9 11-4 0,-9-6-6 0,8 1 3 15,-8-1-7-15,9 1-6 0,0 5-5 0,-1-7-5 16,-8-4-7-16,9 6-3 0,-9-1-3 0,9-3-9 0,-1-2 1 16,-8 1 0-16,9-7 0 0,0 3 0 0,-9-6 1 0,9 3-1 15,-9-3 0-15,8-5-2 0,-8 6-9 0,0-7-16 16,0 2-23-16,8-2-24 0,-8-4-29 0,0 0-38 0,10 0-57 15,-10 0-91-15,8-4-138 0,-8-6-63 0</inkml:trace>
  <inkml:trace contextRef="#ctx0" brushRef="#br0" timeOffset="-120686.63">23289 14786 320 0,'0'0'275'0,"0"-5"-83"0,-8 5-61 0,8 0-39 16,0 0-22-16,0 5-14 0,0-5-7 0,-9 0-4 15,9 5-1-15,0 1-3 0,-9 4-1 0,1-2 1 16,8 7 0-16,-9-5 3 0,1 9 1 0,-1-4 1 0,0 4 1 16,1 7 0-16,-2-7 0 0,2 4-2 0,-1 2 3 0,-9-1-2 15,10 1 1-15,1 5 0 0,-4-6-1 0,4 1-1 0,-3-1-3 16,1 0 0-16,-8 0-3 0,17 1-5 0,-8-1-4 16,-2-4-7-16,2 0-7 0,0-2-4 0,-1 3-5 15,9-6 0-15,0 4-3 0,-9-5-3 0,9 1-5 0,0-5-14 16,0 0-22-16,0 4-25 0,9-9-31 0,-9 5-39 0,9-10-63 15,-1 4-104-15,0-4-138 0,2 0-62 0</inkml:trace>
  <inkml:trace contextRef="#ctx0" brushRef="#br0" timeOffset="-120342.06">23333 15168 135 0,'0'-6'441'0,"10"2"-139"0,-10-2-121 0,7 6-69 0,1-4-39 16,2 4-19-16,7-6-10 0,-8 6-5 0,-2 0-1 16,12 0-5-16,-10 0-3 0,-1 6-4 0,0-2-2 0,2 6-2 15,-2-1 4-15,-8 1 4 0,9 6 5 0,-9 3 3 0,0 0 4 16,-9 1 2-16,1 0-2 0,8-2-3 0,-10 8-1 15,2-7-1-15,0 1 4 0,-1-1 3 0,0 1 5 0,9-6 8 16,-10 5 10-16,3-4 13 0,7 0 14 0,0-5 6 16,-9-1 5-16,9 5 1 0,9-7 1 0,-9 2-1 0,0-4 0 15,7 5-2-15,3-10-3 0,8 5-1 0,-10 0 0 0,10-5-2 16,-1 0-5-16,0 0-7 0,9-5-9 0,0 0-14 16,9 0-15-16,1 0-31 0,-2-5-53 0,0-1-82 0,1 3-90 15,-1-2-99-15,0 0-151 0,3-3-150 0,-3 1-96 0,-17 2-41 16</inkml:trace>
  <inkml:trace contextRef="#ctx0" brushRef="#br0" timeOffset="-118556.48">22308 17321 73 0,'0'0'423'0,"-9"0"-106"0,1 0-107 0,8 0-73 0,-8 0-44 0,-1 0-23 0,9 0-7 0,-9 5-6 16,9-5 2-16,-8 5 0 0,8 0-3 0,-10-5-3 0,10 0-4 16,0 4-3-1,0-4-8-15,0 5-5 0,0-5-5 0,0 0-1 0,0 0 1 0,0 0 0 0,0 7 2 0,10-7-1 0,-10 0 4 16,8 0 10-16,1 3 12 0,0-3 9 0,7 5 6 0,2-5 6 15,-1 5 10-15,0-5 10 0,10 0 7 0,-2-5-1 32,0 5 2-32,3 0-1 0,6-5 0 0,1 2-6 0,-9-4-9 0,9 2-10 0,-1 1-12 0,-8-1-13 0,2 0-14 15,-12 0-12 1,11 5-9-16,-10-4-3 0,-9-2-5 0,10 6-4 0,-10-4-2 16,1 4-2-16,0 0-2 0,-9 0-2 0,0 0-12 15,8 0-23-15,-8 0-33 0,0 0-43 0,0 0-45 0,0 4-39 16,0-4-36-16,0 6-29 0,-8-2-19 0,8 1-9 0,-9 5 2 15,0-1 7-15,-7-2-2 0,-2 1-9 0,1 7-17 0,-10-5-13 16</inkml:trace>
  <inkml:trace contextRef="#ctx0" brushRef="#br0" timeOffset="-118355.25">22428 17526 303 0,'-15'5'332'0,"-3"5"-54"0,1 1-70 0,7-8-58 16,-7 7-42-16,8-5-27 0,1 0-14 0,0 0-5 0,8 5 2 16,-9-5 3-16,9 3 1 0,0-1 0 0,0 2 0 15,9-4-4-15,-9 0-5 0,8 0-6 0,0 0-10 0,10 0-3 16,0-1-3-16,-10-4-1 0,9 0-1 0,8 4 0 15,-7-4 1-15,9-4-1 0,0 4-3 0,-11 0-4 0,19-4-3 16,-9 4-1-16,0-5-3 0,1 0 0 0,0 0-3 0,-3 0-2 16,-6 0-2-16,8 0-1 0,1 1-2 0,-11-3-4 15,2 7-2-15,-1-3-5 0,-8 3-7 0,7-5-17 0,-6 5-23 16,-2-5-30-16,1 5-35 0,-1-5-41 0,2 0-52 16,-2 5-78-16,1-5-120 0,-9 0-85 0,9-3-42 0</inkml:trace>
  <inkml:trace contextRef="#ctx0" brushRef="#br0" timeOffset="-117099.24">25209 17203 327 0,'0'0'259'0,"0"0"-74"16,0 0-54-16,0-4-39 0,0 4-20 0,0 0-10 0,0 0-2 16,0-6-1-16,0 6 2 0,7 0-1 0,-7 0-2 0,0-3-6 15,0 3-4-15,0 0-4 0,0 0-6 0,10-5-5 16,-10 5-1-16,0-6 1 0,0 6-3 0,0-4 0 0,7 4 1 15,-7-5 0-15,0 5-1 0,0 0 0 0,0 0-3 16,0 0-3-16,0 0 2 16,0 0 8-16,11 5 11 0,-11-1 13 0,9 2 17 0,-9 2 15 0,7 2 18 0,3 6 23 0,-2-1 21 15,9 3 8-15,1 2 1 0,-10 4-6 0,10 1-9 16,-10-1-9-16,10 6-16 0,-1 4-21 0,1-4-22 0,7 3-18 16,-16-4-16-16,19 6-10 0,-13-1-8 0,3-1-5 0,-1 3-5 15,-7-7-5-15,16 4-3 0,-18-3-3 0,9 1 1 16,1-3-4-16,-10 2-2 0,0-6-1 0,10 1-1 0,-10-1 1 15,-8-6 0-15,10 4 0 0,-2-9-1 0,1 7 2 16,-9-11 0-16,8 1 2 0,-8 0 2 0,0-5-1 0,10 0 7 16,-10 0 7-16,0 0 7 0,0-5 5 0,0 0 3 0,0-5 4 15,0 5 1-15,0-10-1 0,8 0-6 0,-8-5-4 16,7-4-5-16,4-1-6 0,-2-5-3 0,-1-2-5 0,9-3-1 16,-8-4-1-16,9-1 0 0,-2 0-3 0,2-4 2 0,-1 6-2 15,1-6 0-15,-1 0 1 0,0 1 1 0,1 2 0 16,-9-3-1-16,7 4 1 0,-5 7-3 0,-4-3-1 0,3 3 1 15,-3 3 0-15,2 2-1 0,-9 2 3 0,9 3-1 16,-9-2-1-16,0 4 1 0,8 8-1 0,-8-2 0 0,0 0-1 16,0-1 1-16,0 7-2 0,0-2-3 0,0 3 0 15,0 3-8-15,-8-5-9 0,8 5-26 0,0 0-43 0,0-6-65 16,0 12-70-16,-9-6-70 0,9 0-68 0,0 5-81 0,-9-5-132 16,9 0-82-16,-17 3-28 0,10-3 21 0</inkml:trace>
  <inkml:trace contextRef="#ctx0" brushRef="#br0" timeOffset="-116658.77">25902 15974 200 0,'-7'-12'461'0,"7"9"-124"0,-9-2-121 0,9-1-70 16,-9 2-37-16,9-2-19 0,0 2-5 0,-9 4-4 0,9 0-4 15,0-5-8-15,0 5-9 0,0 5-12 0,0-5-12 16,0 0-8-16,9 4-5 0,-9 6 4 0,9 1 10 16,0-2 10-16,-2 6 12 0,-7 5 15 0,9 3 10 0,2 3 4 15,-4-3 0-15,3 7 3 0,-3 0-1 0,2-1-3 0,0 0-8 16,-1 4-10-16,2 3-5 0,7-8-5 0,-9 6-6 0,1-4-9 16,0-5-11-16,-1 3-8 0,1-3-5 0,0-1-4 15,-1 1-4-15,1-6 0 0,-9-4 2 0,9 0 0 0,-9 0 1 16,0-5 4-16,8-1 3 0,-8-4 0 0,0 0 4 15,0 0-2-15,0 0-3 0,0-5-3 0,0 0-23 0,0 5-52 16,0-5-70-16,0 0-76 0,8 0-96 0,-8-5-180 16,10 0-115-16,-10 0-76 0,0-5-32 0</inkml:trace>
  <inkml:trace contextRef="#ctx0" brushRef="#br0" timeOffset="-115580.03">26850 17203 236 0,'0'0'251'0,"0"0"-69"0,0 0-57 0,0 0-40 16,-11 0-27-16,11 0-17 0,0 0-10 0,0 0-6 0,0 0-9 15,11 0-2-15,-11 0-5 0,0 0-4 0,0 0 0 0,0 0-2 16,0 0 1-16,0 0-1 0,0 0 3 0,0 0 4 0,0 0 3 16,0 0 3-16,0 0 5 0,-11 0 4 0,11 0 3 0,0 0 4 15,0 0 0-15,0 0 0 0,0 0-3 0,0 0-1 16,0 0-2-16,0 0-3 0,0 0-4 0,-7 0-2 0,7 0-3 16,0 0-1-16,0 0 0 0,0 0-4 0,0 0 0 0,0 0-2 15,0 0 0-15,0 0-3 0,0 0 2 16,0 0-4-16,0 0 1 0,0 0-1 0,0 0-1 0,0 6 0 0,0-6-1 15,0 0 0-15,0 0 0 0,0 0 0 0,0 0 1 0,0 0-1 16,0 0 0-16,0 0 0 0,0 0 0 0,0 0 0 16,0 5 0-16,0-5 0 0,0 0 1 0,0 0 3 0,0 0 2 15,0 0-1-15,0 0 2 0,0 0 2 0,0 0 1 0,0 0 2 16,0 0-1-16,0 0-1 0,0 0-1 16,0 0 2-16,0 0-2 0,0 0 0 0,0 0-3 0,0 0-1 0,0 0 2 0,0 0 0 15,0 0-1-15,0 0-3 0,0 0 2 0,0 0-1 0,0-5 2 16,0 5 0-16,0 0 2 0,0 0 2 0,0 0 0 0,0 0 3 15,0 0 5-15,0 5 2 0,0-5 4 0,0 0 3 16,0 5 2-16,0-5 1 0,0 0 3 0,0 0 1 0,-8 0-4 16,8 0-1-1,0 0-2-15,0 5-2 0,-9-5-3 0,9 10-1 0,-9-5-2 0,9 4-2 0,-9 1 1 0,9 0 0 0,-8 5 2 16,8-2 5-16,-9 2 5 0,0 0 3 0,9 4 4 16,-8 1 2-16,-1 5 2 0,0 4-1 0,-8-6 0 0,9 7-3 15,-2-1-3-15,-6 1-1 0,7 1-2 0,0-8 1 0,1 2 1 16,-1-1 7-16,0 0 5 0,0-4 4 0,9 3 3 15,-8-1 0-15,-2-9 3 0,10 1 0 0,-8 1-3 0,8-5-8 16,0 0-8-16,-7-5-5 0,7 0-8 0,0 0-3 16,0 0-4-16,0-5-3 0,0 5-4 0,0-5-1 0,0 0-1 15,0 0 0-15,0 0-1 0,0 0-5 0,0 0-2 0,0 0-5 16,0 0-7-16,0 0-18 0,0-5-33 0,7 0-39 16,-7 0-42-16,0-5-38 0,0 0-40 0,0 0-44 0,8-5-46 15,-8-4-60-15,10 5-94 0,-10-6-51 0,0 6-15 16</inkml:trace>
  <inkml:trace contextRef="#ctx0" brushRef="#br0" timeOffset="-115282.07">26633 17326 115 0,'0'0'274'16,"0"0"-70"-16,0 5-62 0,0-5-41 0,0 0-27 0,0 0-13 15,8 0-9-15,-8 5 0 0,0 4 1 0,9-2 7 0,0 1 2 16,0 2 2-16,-1 0 1 0,10 3-2 0,-10 3 1 16,10 4-3-16,-1-7-2 0,0 7-4 0,0 1-2 0,1-3-4 15,8-2-3-15,-9 3-3 0,8 0-4 0,-5-4-5 16,5 5-4-16,0-7-5 0,-7 3-4 0,8-1-3 0,-9-1-5 15,1 0-6-15,-1 2-1 0,1-7 0 0,-1 5-5 16,0-4-5-16,1 2-17 0,-9-4-24 0,8 2-28 0,-8-5-43 16,-1-1-78-16,10 2-160 0,-9-6-99 0,-1 6-59 15</inkml:trace>
  <inkml:trace contextRef="#ctx0" brushRef="#br0" timeOffset="-113869.42">28187 17160 105 0,'0'-5'280'0,"0"5"-76"0,7 0-66 0,-7-5-48 15,11 0-26-15,-4 0-12 0,2 5-3 0,-9-5 2 0,11 0 5 16,-4 1 3-16,2 4 1 0,-9-5-2 0,0 5-3 16,9-4-4-16,-9 4-1 0,0 0-2 0,0 0-2 15,0 0 1-15,0 0 0 0,0 0 2 0,0 0-3 0,0 0-1 0,0 4 1 16,0-4 8-16,0 5 12 0,0-1 17 0,8 6 11 15,-8 0 8-15,0 0 11 0,0 0 15 0,9 5 14 16,-9-1 3-16,8 6-5 0,2 0-13 0,-2-1-6 0,1 6-4 16,-1-7-6-16,1 7-12 0,0 4-16 0,-1 1-11 0,1-1-7 15,0-1-10-15,8 2-6 0,-8-1-8 0,-1 1-6 0,10 1-5 16,-10 2-6-16,9-4-8 0,-7 5-4 0,-2-5-3 16,10 1-2-16,-11-1-2 0,12 0-3 0,-10 1-2 0,7-6-1 15,-6 5 0-15,7-3-1 0,-9-3 2 0,1-4-1 0,8 1 0 16,-7 0 1-16,-2-5 1 0,-8-1 0 0,8 1 1 15,1-1-1-15,-9-4-2 0,0 1 3 0,0-8 1 0,0 3-1 16,0-2 9-16,0-4 7 0,0 0 5 0,0-4 4 0,0-2 6 16,0 3-1-16,0-12 1 0,9 0 1 0,-9-5-6 15,0 0-7-15,9-4-9 0,-1-4-5 0,-8-2-1 0,8-5-2 16,9 1 0-16,-7 0-2 0,-2-6 0 0,11 1 1 16,-2 0 3-16,-1-4 3 0,-6-1-5 0,7 0 1 0,1 0 0 15,-2-5-1-15,2 10-1 0,-10-5-2 0,10 0 1 0,-9 6-5 16,-1-3-1-16,1 2-4 0,-1 6-1 0,-8-2 0 15,9 7-3-15,-9-1 5 0,0-1 0 0,0-1 0 0,0 13 1 16,-9-6 2-16,9 9 11 0,-8 0-7 0,8 0-2 16,-9 5-5-16,9 1-5 0,0-1-8 0,-8 5-17 0,8 0-25 15,-9 0-50-15,9 5-44 0,-9 0-54 0,0 5-52 0,1-5-52 16,0 5-61-16,-2 0-78 0,2 1-142 0,0-2-51 16,-2 2 1-16</inkml:trace>
  <inkml:trace contextRef="#ctx0" brushRef="#br0" timeOffset="-111124.51">28500 16305 133 0,'0'0'179'0,"-9"5"-28"0,9-5-26 0,-10 0-23 16,10 0-22-16,-7 0-14 0,7 5-9 0,-9-5-6 0,0 0-2 15,9 5-4-15,-8-1-1 0,8-4-3 0,-10 0-4 16,10 6-5-16,-8-6-1 0,8 0-3 0,0 0 1 0,0 5 0 0,0-5 3 15,-9 0 1-15,9 0 5 0,0 0 3 0,0 0 1 16,0 0 3-16,0 0-3 0,0 0 1 0,-8 4-2 0,8-4-2 0,0 0-2 16,0 0-2-16,0 0-2 0,0 0-2 0,0 6-1 15,0-6 1-15,0 3 0 0,0-3 0 0,0 0-2 16,0 6 4-16,0-6 3 0,0 0 3 0,0 0 2 0,0 0-2 16,-10 5 0-16,10-5 3 0,0 0 3 0,0 0-4 0,0 5-2 15,10-5 1-15,-10 0-4 0,8 0 2 0,-8 5 2 0,9-5 1 16,-1 5-3-16,2-5-2 0,-10 5-2 0,17-5-3 15,-8 5-1-15,-2-5-7 0,12 3-6 0,-1-3-4 0,-1 0-3 16,0 0-1-16,9 0-4 0,-8 0 1 0,7 0-1 0,-7-3 0 16,8 3 0-16,-1-5-2 0,-6 0 0 0,6 5-1 15,-7-5 1-15,7 0-2 0,-7 0 3 0,0 5-1 16,-2-5-1-16,-7 5-1 0,0 0-1 0,0-6 1 0,-1 6 0 16,-8 0 5-16,9 0 5 0,-9 0 11 0,0 0 16 0,0 0 18 15,0 0 22-15,0 0 16 0,0 0 14 0,0 0 9 0,0-3 2 16,-9 3-1-16,9 0-12 0,0 0-14 0,0-6-17 15,-8 6-18-15,8 0-15 16,0 0-12-16,-9 0-10 0,9 0-7 0,0 0-7 16,0 0-3-16,0 0-6 0,0 0-13 0,0 0-29 0,0 0-52 0,-9 0-71 0,9 0-67 0,0 0-65 0,0-4-69 15,0 4-93 1,-9-5-147-16,9 5-67 0,0-6-3 0</inkml:trace>
  <inkml:trace contextRef="#ctx0" brushRef="#br0" timeOffset="-109493.2">28604 16364 52 0,'0'-5'139'0,"0"0"-22"0,0 5-30 0,8 0-27 0,-8-6-21 15,9 3-17-15,-9-3-10 0,0 6-3 0,0 0-4 0,9-4-2 16,-9 4-2-16,0 0-1 0,0-5 0 0,9 5 0 16,-9 0 2-16,0 0-3 0,0 0 0 0,0 0 3 0,0 0-1 0,0 0-2 15,0 5 1-15,0-5 0 0,0 0-2 0,0 4-2 0,-9-4-4 16,9 0-9-16,0 0-16 0,0 0-22 0,0 0-31 0,0 0-52 16</inkml:trace>
  <inkml:trace contextRef="#ctx0" brushRef="#br0" timeOffset="-108526.52">28709 16320 98 0,'-10'4'301'0,"1"-4"-82"0,1 6-74 0,8-6-51 15,-10 9-28-15,3-9-17 0,-3 9-10 0,2-9-6 16,8 6-5-16,0-1-5 0,-8 0-5 0,8-5-5 16,8 5-5-16,-8 0-1 0,8 0-3 0,-8-5-1 0,10 5-2 15,7-5-1 1,-9 0-1-16,1 0 0 0,1 0-1 0,7-5 1 0,-9 0-1 0,0 0 1 0,2 0 1 0,-2-5 0 0,1 4 2 16,-1-3 5-16,-8 5 6 0,0-1 3 0,0-1 7 31,0-3 6-31,0 4 3 0,-8 0 3 0,-1 0 1 0,1 5-4 15,-10 0-5-15,10 0-4 0,-19 0-4 0,10 5-6 0,0 0-5 16,-1 0-3-16,-8-5-3 0,17 5-2 0,-7-1-7 16,6 2-10-16,-7 3-22 0,8-9-32 0,9 9-62 0,0-3-120 0,0-6-109 15,0 0-72-15</inkml:trace>
  <inkml:trace contextRef="#ctx0" brushRef="#br0" timeOffset="-104658.02">28604 16266 75 0,'0'-4'150'15,"0"4"-33"-15,0 0-32 0,8 0-26 0,-8 0-21 0,9-6-16 16,0 6-6-16,0-4-7 0,-1 4-3 0,0-6-2 0,9 6 1 15,-7-5-3 1,-2 5 3-16,11 0 0 0,-12-5-2 0,3 5-1 0,-2 0-1 0,-8 0-1 0,8 5 1 0,-8-5 5 0,0 0 3 16,0 5 5-16,-8 1 3 0,8-6 6 0,-8 4 3 15,-2 2 8-15,10-2 5 0,-7 1 4 0,-3-1 2 0,1-4 0 32,1 0 1-32,8 6-1 0,-10-2-5 0,3-4 0 0,7 0-5 0,0 0-4 0,0 0-5 0,-10 0-3 0,10 0-4 15,0 0-2-15,0 0 1 0,0 5-5 0,0-5-5 0,10 0-1 16,-10-5-1-16,0 5-5 0,7-4-1 0,3 4 0 15,-10-6-2-15,8 6-1 0,-8 0 0 0,9 0-3 0,-9-4-6 16,0 4-8-16,0 0-18 0,0 0-25 0,0 0-46 16,0 0-77-16,0 0-136 0,0 0-72 0</inkml:trace>
  <inkml:trace contextRef="#ctx0" brushRef="#br0" timeOffset="-102962.68">28925 15777 83 0,'0'0'90'16,"0"0"-12"-16,0 0-9 0,0 0-8 0,0-5-4 0,0 5-3 15,0 0 0-15,0 0 1 0,0-4-1 0,0 4 0 0,0 0-2 16,-9 0-6-16,9 0-4 0,0-6-4 0,-8 6-4 16,8 0-1-16,0-3 0 0,0 3-3 0,0 0 2 0,-8-7 1 15,8 7 1-15,0 0-1 0,0 0 1 0,0 0-1 16,0 0 1-16,0-4 0 0,0 4 1 0,0 0-1 0,0 0 0 16,0 0 0-16,8 0-4 15,-8 0-2-15,0 0-2 0,0 0-3 0,0-4-2 16,0 4-2-16,0 0-2 0,8 0-2 0,-8 0-1 0,0 0-3 0,0 0 0 0,0 0-4 0,9 0-2 0,-9 0-1 31,8 4 3-31,-8-4 4 0,10 4 0 0,-2-4 2 0,-1 7 8 16,4 2 4-16,-2 0 5 0,-1 1 3 0,9 0 4 0,-8 6-1 0,-1-8 3 0,10 7 1 0,-9 5-3 0,-1-6-3 31,1 1-2-31,0 5-1 0,-1-1-5 0,1-5-3 16,0 7-5-16,-1-3-3 0,1 2-2 0,0-4-5 0,-9 2-1 15,9-3-1-15,-9 5-3 0,0-1 1 0,0-4-3 0,0 0 3 16,0-1-1-16,0-5 5 0,0 1 4 0,0 1 3 15,-9-6 10-15,9 0 8 0,0 0 13 0,0-2 16 0,0 4 18 16,0-7 18-16,0 0 14 0,0 0 10 0,0 0 4 0,-9 0 2 16,9 0-6-16,-9-7-11 0,9 4-15 0,0-2-18 0,-8-5-12 15,8 5-9-15,0-5-8 0,-9-5-9 0,9 6-7 16,0-6-5-16,0 0-2 0,0 0-4 0,9-4-4 0,-9 4-5 16,8-3-5-16,-8-2-2 0,9 0-3 0,0-1 2 0,-9-3-4 15,9 5-1-15,-1 0-1 0,0-6 1 0,2 6 1 16,-3-1-2-16,3 0 2 0,7 5-1 0,-8-3 4 0,0-3 0 15,8 7-2-15,-9-5-1 0,10 4-1 0,-9 1 1 0,8-1 0 16,-8 5 0-16,9-5-4 0,-2 7 1 0,-7-4 0 16,0 3 0-16,7-1 0 0,-6 5 1 0,0 0 0 0,-3 1-2 15,-7-2 7-15,10 6-8 0,-2 0-5 0,-8-4-6 0,0 4-10 16,8 0-13-16,-8 0-14 0,0 0-17 0,0 0-34 0,0 4-27 16,-8 2-36-16,8-6-35 0,0 4-27 0,0 1-22 15,0 0-26-15,0 0-28 0,-8 0-50 0,8 0-104 0,0-5-48 16,-10 4-19-16</inkml:trace>
  <inkml:trace contextRef="#ctx0" brushRef="#br0" timeOffset="-102125.98">29481 15938 217 0,'0'-4'242'0,"0"-1"-65"16,9 0-54-16,-9-5-32 16,0 6-16-16,0-1-7 0,8-5-4 0,-8 5-1 0,0-5-3 0,9 5-4 0,-9-5-4 0,8 7-1 15,-8-7-3-15,0 4 0 0,10-4-1 0,-10 5 1 0,8 5 5 16,-8-5 9-16,0 5 6 0,-8-5 7 0,8 5 6 15,0 0 3-15,0 0 3 0,0 0 1 0,-10 0-2 0,10 5-6 16,0-5-6-16,0 5-5 0,-8 0 1 0,8 5 0 16,-9 0 2-16,1-1 3 0,-1 6 4 0,1 5 7 0,-1-6 2 15,0 10 3 1,-8 0-6-16,8 1-6 0,-9 4-8 0,10 1-6 0,-10-1-6 0,1 1-8 0,0 3-5 0,-1-2-7 0,1 3-4 31,9-1-4-31,-10-3-5 0,0 4-4 0,10-4-4 0,-1-1-4 16,-9-1-3-16,10 2-2 0,0-5-2 0,-1-1-1 15,0 1 3-15,0-6-6 0,2 1 1 0,-3-2-2 0,10-2 1 0,-10-1 0 0,10-5-2 0,0-2 0 0,-7 2-3 16,7 0 2-16,0-4 1 0,0-2-1 0,0-4-1 0,0 5-6 16,0-5-16-16,0 6-31 0,0-6-47 0,0 4-50 15,0-4-54-15,0 0-52 0,7 0-58 0,3-4-86 0,0-2-157 16,-3 1-66-16,2-5-13 0</inkml:trace>
  <inkml:trace contextRef="#ctx0" brushRef="#br0" timeOffset="-101671.47">29585 16207 217 0,'0'-4'389'0,"0"-2"-113"0,0 2-103 15,0 4-61-15,0-6-32 0,0 3-15 0,0-4-7 0,9 7-6 16,-9-3-4-16,0 3-5 0,8-5-4 0,-8 5-10 16,10-5-9-16,-10 0-5 0,8 5-5 0,-8 0-2 0,7 0 2 15,-7 0 3-15,10 0 3 0,-10 5 9 0,8 5 6 0,-8 0 8 16,0-1 6-16,0 5 7 0,-8 5 5 0,-2 1 4 15,3 5 4-15,-1 0 1 0,-2-6-1 0,-7 5-3 0,8 6-2 16,-8-6-5-16,7 0-4 0,-6 1-6 0,-2-5-2 16,10 3-4-16,-1-8 1 0,1 5-1 0,-1-5 1 0,9-2 0 15,-8-2 2-15,8-6 0 0,0 5 0 0,-9-5-2 0,9 0 0 16,9-5 2-16,-9 5 5 0,0-5 4 0,8 4 4 16,1-4 3-16,-1 0 3 0,9-4 1 0,1 4-4 15,8-5-5-15,0 0-5 0,1-5-11 0,-2 0-8 0,9-1-7 16,-7 3-7-16,7-2-4 0,2-5-4 0,-2 7-2 0,0-8-3 15,-7 6-2-15,8-5-8 0,-9 5-33 0,1-4-58 0,-11 4-69 16,2 1-74-16,7-7-102 0,-8 2-197 0,-8 5-101 16,9-1-54-16,-8 5 0 0</inkml:trace>
  <inkml:trace contextRef="#ctx0" brushRef="#br0" timeOffset="-100034.36">28726 16148 163 0,'0'-4'187'0,"0"-2"-44"16,8 3-35-16,-8-3-24 0,0 6-15 0,0-5-9 0,0 5-2 16,8 0-3-16,-8 0-4 0,0-4-6 0,0 4-4 15,0 0-6-15,10 0-4 0,-10-5-6 0,0 5-7 16,0 0-1-16,0 0 1 0,0 0 1 15,8 0 0-15,-8 0 2 0,0 0 3 0,0-5 5 0,0 5 8 0,0 0 1 0,0 0 2 16,0 0 0-16,0 5 3 0,0-10-2 0,0 5-3 16,0 0-4-16,0 0-4 15,-8 0-6-15,8 0-6 0,0 5-4 0,0-5-4 0,0 5-3 0,0 4-1 0,-10 0-1 0,10 1 3 16,0 6 2-16,0-3 2 0,0 3 0 0,0-2 1 0,0 5 0 16,10 1 1-16,-10 0 2 0,0 4-3 0,0 1 0 0,8-1-1 15,-8 1 0-15,0-2-1 0,0 3-2 0,0-3 0 0,0 7-1 16,0-1-2-16,0-4-3 0,0 3 0 0,0-2-2 15,0 3 2-15,0-5-1 0,0 1-1 0,0-6-4 16,0 5-12-16,0-3-22 0,9-2-30 0,-9-4-52 0,0-6-107 16,0 1-150-16,0-5-88 0,8 0-47 0</inkml:trace>
  <inkml:trace contextRef="#ctx0" brushRef="#br0" timeOffset="-96038.43">30097 15744 261 0,'0'0'185'0,"10"-6"-68"0,-10 6-43 16,0 0-21-1,0 0-10-15,0 0-5 0,0 0 0 0,0 0 0 0,-10 0 0 16,10 0-3-16,0 0-4 0,0 0-4 0,0 0-1 0,0 6 2 0,0-6 3 0,-8 0 1 0,8 0 3 15,0 4 1 1,0-4 1-16,-9 0-1 0,9 4-2 0,-9-4-5 0,9 7-2 0,-7-7-3 0,7 3-1 0,-10 3 2 16,1-2 2-16,9-4 2 0,-9 11 5 0,9-11 7 0,-9 10 3 15,9-6 5 1,-7 0 4-16,7 2 3 0,-10 0 2 0,10-3 1 16,-8 2 1-16,8 0-1 0,0 0 0 0,-9-5-5 0,9 5-2 15,0 0-1-15,0-5-3 0,0 5-2 0,0-5-5 0,0 0-3 16,9 6-4-16,-1-6-3 0,2 0-4 0,-3 4-2 15,2-4-3-15,9 0-4 0,-1 0-3 0,1 0-2 16,8 0-3-16,-9 0-2 0,9-4-1 0,0 4 0 0,0-6-5 16,0 1 1-16,1 0-2 0,-2 0-1 0,11 0 0 0,-10 0 1 15,-9 0 0-15,9 2 2 0,0 3 3 0,-9-6-1 16,1 0 2-16,-2 6 2 0,-6-4 0 0,7 4 0 0,-10-4 4 16,3 4 9-16,-10 0 8 0,8 0 12 0,-8 0 9 0,0 0 7 15,0-6 2-15,0 6 5 0,0 0-5 0,0 0-9 0,-8 0-13 16,8 0-11-16,-10 0-11 0,10 0-6 0,-7 0-6 15,7 0-19-15,-9 6-33 0,9-6-41 0,-8 0-46 16,8 0-48-16,0 0-53 0,8 0-63 0,-8 0-95 0,9 0-136 16,-9 0-54-16,7 0 0 0</inkml:trace>
  <inkml:trace contextRef="#ctx0" brushRef="#br0" timeOffset="-95655.29">30784 15465 159 0,'-10'-10'399'0,"10"0"-96"0,0 1-92 0,-8-1-53 15,8 5-30-15,-8-5-14 0,8 6-2 0,0-6 1 0,0 4 3 16,-10 2 3-16,10 4 6 0,0-6-3 0,0 6 1 15,0 0-4-15,0 0-2 0,0-4-5 0,0 4-6 0,0 0-7 16,0 0-11-16,0 0-10 0,0 0-13 0,0 0-12 16,0 0-12-16,0 0-9 0,0 0-10 0,0 0-8 0,0 4-1 15,0 2 2-15,0-2 5 0,0 6 4 0,0 0 7 0,0 5 6 16,0 4 11-16,0 1 9 0,0 0 4 0,0 4-5 16,10 1-5-16,-10-1-5 0,8 1-5 0,0 3-16 0,-8-3-4 15,10 4-9-15,-3-4-3 0,3 4-1 0,-1-4-2 0,-9 3 0 16,8-3-2-16,2-1 9 0,-3 1-6 0,3-1-2 15,-10-4-1-15,8 0-1 0,0-1-3 0,-8-4 0 16,0 0-12-16,9 0-25 0,-9-6-37 0,0 1-56 0,0 0-60 16,0-6-60-16,-9 2-64 0,18-3-86 0,-9-3-153 0,0 0-77 15,0 0-28-15</inkml:trace>
  <inkml:trace contextRef="#ctx0" brushRef="#br0" timeOffset="-95137.63">30731 16193 112 0,'0'0'368'15,"0"0"-102"-15,0 0-95 0,0 0-61 0,9-6-36 0,-9 6-20 16,8 0-9-16,-8-3-5 0,10 3 3 0,-2-7-1 16,10 4 2-16,-11-2-1 0,12 0 1 0,-11 0 4 15,9-6 3-15,1 7 5 0,-1-2 5 0,9-3 15 0,-8 4 3 16,-1-4 7-16,9 4 10 0,-1-5 5 0,-7 5 15 0,8-5 11 16,-8 0 8-16,8 1-5 0,1 5 8 0,-11-6 4 0,10-1-2 15,-8 6-3-15,8 0-13 0,-9-3-10 0,1 1-12 16,7-2-10-16,-7 5-13 0,-11-2-15 0,13 2-13 15,-12 4-12-15,2-6-9 0,-10 6-12 0,7-4-6 0,-7 4-4 16,0 0-5-16,9 0-8 0,-9 0-23 0,-9 0-35 0,9 0-56 16,0 0-56-16,-7 0-57 0,7 4-54 0,-10-4-55 15,2 6-65-15,8-2-103 0,-9 2-82 0,-2 4-18 0</inkml:trace>
  <inkml:trace contextRef="#ctx0" brushRef="#br0" timeOffset="-94746.88">31026 16300 5 0,'10'-4'530'0,"-2"-2"-58"16,10 1-162-16,-10-5-126 0,9 1-75 0,9 5-46 15,-8-2-21-15,8-4-8 0,-9 5-2 0,9 5 2 0,-8 0 3 16,7 0 2-16,0 0 3 0,3 5 7 0,-11 1 9 0,0-2 14 16,1 6 14-16,-1 5 12 0,-8 0 15 0,-1-1 17 0,1 6 11 15,-9 4 4-15,-9 1 1 0,9 3-9 0,-8 1-8 16,-10 6-11-16,2-6-15 0,-2 6-18 0,2-6-16 16,-2 0-15-16,-2 1-10 0,5-1-3 0,-3-5-4 0,1-5 2 15,-1 2 0-15,9-2 0 0,-8 1 0 0,9-10 2 0,-1 4 1 16,0-4-3-16,9 0-5 0,0-6-5 0,0 7-1 15,0-8 1-15,9 3 6 0,0-6-6 0,-1 6-2 0,18-6-5 16,0-6-2-16,1 0-3 0,8 3-5 0,-1-4-4 0,9-1-11 16,9-2 1-16,-9-5-5 0,10 0-12 0,-9 1-33 15,7-6-64-15,1 5-90 0,-9-4-96 0,0-1-131 0,1 1-193 16,-9-6-111-16,-9 5-46 0,-8 2-4 0</inkml:trace>
  <inkml:trace contextRef="#ctx0" brushRef="#br0" timeOffset="-84484.41">29698 17756 284 0,'17'-6'236'0,"-8"2"-82"0,9-1-52 16,-2 5-29-16,2-5-12 0,-1 0-8 0,9 0-3 0,-9 2 1 15,2-3-1-15,-1 0-2 0,-3-4-6 0,3 6-5 16,0 0-4-16,-1-2-4 0,1 2-2 0,-10-1-6 0,10-1-3 0,-10 6-5 15,1-4-2-15,-1-2-3 0,2 6-2 0,-3-4-2 16,2 4-2-16,-9-6-1 0,9 6-1 0,-9-4 0 0,9 4 1 16,-9 0 0-16,0 0-1 0,0 0-1 0,0 0 0 0,0 0 0 15,0 0-2-15,0 0-7 0,0 0-12 0,0 0-21 16,0 0-32 0,0-4-47-16,0 4-74 0,-9-5-122 0,9 5-84 0</inkml:trace>
  <inkml:trace contextRef="#ctx0" brushRef="#br0" timeOffset="-84203.43">29385 18079 22 0,'0'0'359'0,"0"0"-100"0,10 0-93 15,-10-7-65-15,16 7-41 0,-7-3-19 0,0-2-14 16,8-1-4-16,1 2 0 0,-1-5-2 0,0 3-3 0,10 1-2 16,-3 1-4-16,-6-2 0 0,9-3 1 0,-1 4 3 15,-1-5 5-15,1 5 1 0,1 0 4 16,-1-4 0-16,-8 3 2 0,8 2-2 0,-1-5-5 0,-7 3-5 0,7-4-7 0,-6 5-2 16,-1 0-5-16,-3 2-5 0,3 3-20 0,-9-7-38 15,9 4-76-15,-10-3-161 0,2 6-97 0,-10-6-47 0</inkml:trace>
  <inkml:trace contextRef="#ctx0" brushRef="#br0" timeOffset="-83388.93">30975 17893 258 0,'0'-6'302'0,"0"6"-64"0,-10 0-58 15,10 0-43-15,0 0-29 0,0 0-19 0,-8 0-12 0,8 0-9 16,0 0-7-16,0 0-8 0,0 0-7 0,0 0-9 0,0 0-6 15,0 0-8-15,0 0-5 0,0 6-5 0,8-6-1 16,-8 0 3-16,0 4 3 0,0 2 11 0,10 2 17 0,-10 4 15 16,7-2 15-16,-7-2 14 0,10 7 15 0,-10 0 13 15,8 4 9-15,1-4 3 0,-9 0 2 0,10 4 3 0,-3 0 3 16,-7 2 1-16,10 3-7 0,-2-4-7 0,-8 8-6 0,8-3-10 16,2-1-15-16,-2 6-18 0,-8-5-19 0,9-1-15 15,-1 0-10-15,2 6-10 0,-2-11-8 0,0 5-5 0,2 1-5 16,-2-6-1-16,0 6 3 0,1-6-4 0,0 1 0 15,0-5-1-15,-1-1 2 0,1 0 0 0,-1 1-2 0,1-5-1 16,-9-6-1-16,10 8 1 0,-10-8 0 0,8 0 1 0,-8 1-2 16,8 0 1-16,-8-5 2 0,0 5 0 0,9-5 2 15,-9-5 2-15,8 5 2 0,-8-5-2 0,10-4 1 16,-10-1 0-16,8-4 0 0,-1-1 0 0,13-5-2 0,-12 1-2 16,2-6 0-16,6-4 4 0,-8 4-1 0,10-9-2 0,-1 5-2 15,0-6 0-15,1-3-3 0,-1-1 1 0,9-1-1 0,-9 2 0 16,9-1 1-16,1 0 1 0,-10 3 1 0,0-2-2 15,1 9 5-15,0-1-2 0,-1 2 0 0,0 2-3 0,-8 1 0 16,-1 7 1-16,1-2-6 0,0 0 2 0,-1 11-4 16,0-6-11-16,-8 5-26 0,0 5-45 0,0-5-61 0,0 7-64 15,0 3-57-15,0-6-67 0,0 0-91 0,-8 2-161 16,0 4-71-16,-1 0-17 0</inkml:trace>
  <inkml:trace contextRef="#ctx0" brushRef="#br0" timeOffset="-81962.86">31895 16907 217 0,'0'0'177'0,"0"0"-40"0,0 0-33 0,0 0-21 16,0 0-11-16,0 0-7 0,0 0-2 0,0-6 1 15,0 6 0-15,0 0-3 0,0-5-1 0,-9 5-4 0,9 0-3 16,0 0-1-1,0 0-4-15,0-5-2 0,0 5-3 0,-9 0-1 0,9 0-4 0,0 0-4 0,0 0-4 0,0 0-7 16,0 0-3-16,9 0-4 0,-9 0-4 0,0 0-5 0,0 0 0 16,0 0-1-1,0 0-3-15,9 5 1 0,-9-5-2 0,9 11 0 16,-9-7 1-16,8 2-1 0,-8 3 1 0,8 5 0 16,-8-4-1-16,10 0 1 0,-10 5-1 0,7-1 1 0,-7 0 1 15,10 7-1-15,-10-7 0 0,0 6-2 0,0 0 2 0,0-7 0 16,0 7-2-16,0-1 1 0,8 1-1 0,-8 0-1 0,0-5 0 15,10 3 2-15,-10-2 0 0,0-6-2 0,0 0 0 16,0-1 1-16,0 1 4 0,0-6 5 0,0 2 11 0,0-2 14 16,0-4 22-16,0 0 22 0,0 0 20 0,0-4 11 0,9-2 11 15,-9-4 11-15,0-3 8 0,7 3-5 0,-7-10-8 16,0 4-8-16,10 2-8 0,-10 0-5 0,8-6-9 0,1 1-11 16,0 0-11-16,-1-2-5 0,-8-3-9 0,9 4-13 0,-1 2-10 15,2-3-5-15,6-3-6 0,-6 5-4 0,-2-6-8 16,9 7-5-16,-8-3-4 0,8-4-1 0,-7 6-2 0,6-1 0 15,-6 5-1-15,-2 1 2 0,9 0-2 0,-8 4 3 0,-9-4-2 16,9 8 0-16,-1-3 0 0,-8 4-1 0,0 0-1 16,9 0-1-16,-9 5 1 0,0-5-1 0,0 5 0 0,0 0 1 15,9 0-1-15,-9 0-2 0,0 0-1 0,0 0-2 16,0 0-9-16,0 0-12 0,0 5-20 0,0 0-27 16,-9 0-37-16,9 0-39 0,0 0-39 0,0 5-33 0,0-6-27 0,0 6-23 15,0 4-18-15,0-4-18 0,0-6-29 0,0 6-60 0,-9-4-75 16,9 3-27-16</inkml:trace>
  <inkml:trace contextRef="#ctx0" brushRef="#br0" timeOffset="-81126.52">32277 17140 115 0,'0'0'300'0,"8"0"-87"15,-8 0-76-15,0-5-49 0,0 5-29 0,10-5-11 0,-2 5-3 16,-8-4 0-16,9-1 4 0,-9 1 1 0,8 4 5 15,-8-6 1-15,9 6 1 0,-9-4 1 0,0 4 2 0,8-6 0 16,-8 6 1-16,0 0 1 16,0-5 0-16,0 5 1 0,0 0-5 0,0 0-1 0,0 5 2 0,0-5 0 0,-8 6 2 0,8-2 5 15,0 2 6-15,-9 7 4 0,1-3 5 0,-1 10 4 0,1-1-2 32,-2 1-2-32,-6 0-5 0,-2 3-10 0,10-3-6 0,-10 5-5 0,9-1-6 0,-8 5-8 0,8-4-5 0,-8 0-5 15,9 4-5-15,-11-6-2 0,12 3-6 0,-11-3-6 0,9 3-4 16,0-7 0-16,1 0-3 0,-1 1-3 0,1 0 1 0,-2-5-3 31,10-1-1-31,-8-4 1 0,8 4-1 0,-8-10-3 0,8 6 2 0,0-4 0 0,-10-2 1 0,10 2 0 0,0-1-4 16,0-5-18-16,0 4-35 0,0-4-43 0,0 0-49 15,0-4-54-15,0-1-79 0,0-1-113 0,0-4-138 0,0 0-61 16,0 6-12-16</inkml:trace>
  <inkml:trace contextRef="#ctx0" brushRef="#br0" timeOffset="-80672.8">32243 17531 144 0,'0'0'384'16,"8"0"-119"-16,-8-5-106 0,10 5-65 0,-2-5-37 16,0 1-18-16,0 4-7 0,-8-6-6 0,18 2-2 0,-9 4-2 15,-1 0 1-15,1-6-3 0,-1 6-5 0,1 0-1 0,0 0 1 16,0-4 3-16,8 4 3 0,-8 4 4 0,0-4 5 16,-1 0 0-16,0 6 3 0,2-2 0 0,-3 2 3 15,-7-6 5-15,10 9 5 0,-10-4 6 0,0 5 5 0,-10 4 7 16,10 1 6-16,-7 0 1 0,-11 3-2 0,1-2-4 0,-1 9-3 15,1-7-5-15,-9 3 3 0,9-3 5 0,-10 4 5 0,3-4 6 16,6 3 6-16,-9-8 9 0,10 7 8 0,-9-5 3 16,8-1-3-16,2 1-7 0,6 0-9 0,-7-7-9 15,8 2-7-15,1 2-10 0,8-9-11 0,-9 3-6 0,9-2-6 16,0 2-5-16,-8-2-5 0,16-4-1 0,-8 4-2 0,0-4-3 16,9 0-4-16,-1 6-2 0,10-6-4 0,-10-6-2 15,9 6-1-15,2-4-3 0,6 0 0 0,1-2-1 0,-8 2-3 16,9-5-5-16,7 3-15 0,-9-3-32 0,1-2-54 15,0 1-61-15,1 1-60 0,-1-6-77 0,-9 1-111 0,9-1-161 16,-8-5-74-16,-2 7-20 0</inkml:trace>
  <inkml:trace contextRef="#ctx0" brushRef="#br0" timeOffset="-79869.31">32650 17062 23 0,'0'0'134'0,"0"0"-11"0,0 0-12 0,0 0-12 0,-7 0-9 16,7 0-11-16,0 0-9 0,0 6-7 0,0-6-7 16,0 0-1-16,0 0-1 0,0 0-2 0,0 0-3 0,0 0-2 15,0 0-3-15,0 0-2 0,0 0-1 0,0 0-3 16,0 0 0-16,0 0-3 0,0 0-3 0,0 0-2 0,0 0-1 15,0 0 0-15,-10 0 1 0,10 0 1 0,0 0 1 16,-10 0 2-16,10 0 2 0,0 4 3 0,-7-4 0 0,7 0 1 0,0 0 1 16,0 0 4-16,0 0 3 0,0 0 5 0,0 0 4 0,-9 0 3 15,9 0 3-15,0 0-2 0,0 0-1 16,0 0-3-16,0 0-6 0,9 0-8 0,-9 0-10 0,0 0-6 0,0 0-8 16,0 0-4-16,7-4-5 0,-7 4-4 0,10 0-2 0,0-6-2 15,-3 6-2-15,4-4 0 16,4 4 0-16,-6-6 0 0,0 6 0 0,8-4-1 0,1-2-1 0,-10 2 1 0,10 4-1 15,-1-6 2-15,-9 3 0 0,10 3 0 0,-1-5 0 16,-8 5 0-16,-1-7-1 0,10 4-2 0,-9 3 0 0,-1-5-2 16,2 5-3-16,-2 0-5 0,-1-6-9 0,-7 6-10 0,0 0-10 15,10 0-11-15,-10 0-13 0,0 0-17 0,0 0-18 16,0 0-18-16,0 0-22 0,0-4-32 0,0-2-49 16,-10 6-87-16,10-4-112 0,-7-1-52 0</inkml:trace>
  <inkml:trace contextRef="#ctx0" brushRef="#br0" timeOffset="-79568.38">32737 16881 424 0,'0'-3'354'15,"0"3"-124"-15,0 0-88 0,0 0-52 0,0 0-27 16,0 0-15-16,0 0-4 0,9 3 1 0,-9 2-2 0,0 0-4 15,0 0-5-15,9 6-2 0,-9-7-4 0,8 5 1 0,-8 1-1 16,9 0-2-16,-9 0 4 0,8 0 5 0,-8 5 7 16,0-1 8-16,10 0 0 0,-10 7-3 0,0-7-1 0,8 6-1 15,-8 0-7-15,0-7-6 0,0 7-8 0,0-5-10 0,0 4-4 16,0 1-3-16,0-6-4 0,-8 6-1 0,8-5-1 16,0 0 0-16,0-2-1 0,0 3-1 0,0-2-6 0,0-3-12 15,0-3-20-15,-10 2-22 16,10 0-30-16,0-4-39 0,0-2-49 0,-8-4-76 0,8 0-127 0,0 0-84 0,0 0-37 0</inkml:trace>
  <inkml:trace contextRef="#ctx0" brushRef="#br0" timeOffset="-79020.64">33120 16691 171 0,'0'-10'387'0,"8"5"-110"0,-8 0-93 15,0 2-63-15,0-3-37 0,0 0-20 0,0 6-13 0,10-4-8 16,-10 4-4-16,0 0-8 0,7 0-3 0,-7 0-4 0,10 4-4 16,-10 2-3-16,8 0 8 0,0-3 3 0,1 7 4 15,0 0 4-15,0 0 6 0,-9 5 4 0,8-6 8 0,0 11 6 16,-8 0 4-16,0-6 6 0,10 10 3 0,-10 2-1 16,0-3-3-16,-10-4-5 0,10 6-10 0,0-1-8 0,0-4-10 15,-8 5-10-15,8-6-6 0,-8 0-5 0,8 2-3 0,0-3-3 16,-9-2 0-16,9 4-2 0,0-12-3 0,0 7-1 15,0-5-1-15,0-4-1 0,0 3-2 0,0-5-6 0,0 6-20 16,0-10-29-16,-9 5-37 0,9-5-46 0,0 0-61 16,0 0-99-16,0 0-158 0,0-5-79 0,-9 5-28 0</inkml:trace>
  <inkml:trace contextRef="#ctx0" brushRef="#br0" timeOffset="-78785.78">32972 17291 169 0,'0'0'447'0,"0"0"-125"0,0 0-119 0,9 0-75 16,-1-4-42-16,0 4-23 0,2-4-10 0,-2-1-4 16,10-1-2-16,-10 6-3 0,9-10-6 0,9 6-11 0,-9-2-9 15,10-4-5-15,-10 7-6 0,9-7-4 0,1 0-2 0,-1 0 0 16,0 0 1-16,-1 1 0 0,-8-2 0 0,10 7-2 15,-1-6-1-15,-9 0-7 0,10 5-15 0,-9 0-27 0,-2 0-37 16,2-5-57-16,-10 6-90 0,1-1-145 0,0 1-74 0</inkml:trace>
  <inkml:trace contextRef="#ctx0" brushRef="#br0" timeOffset="-78457.14">33084 17562 7 0,'0'0'534'0,"0"0"-60"0,10 0-159 0,-3 0-128 0,3 0-76 16,-1-7-39-16,9 7-21 0,-11 0-8 0,11 0-4 0,-10 0-3 16,10 0-3-16,-1 7-3 0,-9-7-7 0,10 3-7 15,-9 2-5-15,8 0-3 0,-8 5-1 0,-9 0 3 0,8-2 1 16,-8 8 1-16,0-1 2 0,0-1 0 0,-8 6 1 15,-1-1 0-15,1 5 0 0,-1-4-1 0,0-1-1 0,-9 6 3 16,10-5 5-16,0 5 15 0,-1-6 15 0,9 0 14 0,-9 1 13 16,9-5 14-16,0-1 17 0,0 2 21 0,0-6 12 15,9-2 0-15,-9-3-3 0,9 5-4 0,-1-10-4 0,10 0-6 16,-1 0-19-16,0 0-20 0,10-10-20 0,7 5-20 16,-8-3-32-16,9-2-48 0,8-2-75 0,-17-2-80 0,18 1-76 15,-9-9-91-15,-2 4-153 0,4-2-113 0,-12 1-65 0,-8-1-16 16</inkml:trace>
  <inkml:trace contextRef="#ctx0" brushRef="#br0" timeOffset="-69328.03">1510 10283 2 0,'-8'0'145'0,"-1"0"-35"0,0 4-34 0,1-4-24 16,-1 0-16-16,9 0-4 0,-9 6 1 0,9-6 6 16,-8 0 5-16,8 0 3 0,0 0 8 0,0 0 2 15,-9 0 1-15,9-6-1 0,0 6-4 0,0 0-3 0,0 0-2 16,0 0-2-16,0 0-2 0,0 0 0 0,0 0-1 0,0 0-1 31,0-4-2-31,0 4-5 0,0 0-5 0,0-6-4 16,0 6-5-16,0-4-3 0,-8 4-3 0,8 0-2 0,0-6 0 15,0 6 1-15,0 0-1 0,0 0 0 0,0-3 0 0,0 3-1 16,0 0-2-16,0 0-3 0,0 0-1 0,0 0 1 0,0 0-1 16,0 0-6-16,0 0 1 0,0 0 3 0,0 0-1 15,0 0 4-15,0 0-3 0,0 0-1 0,0 0-1 16,0 0 5-16,0 0-3 0,0 0-2 0,0 0 1 0,0 0-1 0,0 0-1 15,0 0 1-15,0 0 0 0,0 0 1 0,0 0 3 0,0 0 2 16,0 0 2-16,0 0 1 0,0 0 2 0,0 0 0 0,0 3 0 16,-9 3-1-16,9-6-3 0,0 0-3 0,0 0-3 0,0 0-1 15,0-6-2-15,0 6 0 0,0 0 0 0,0 0 0 0,0 0-1 16,0 0 1-16,0 0 0 0,0 0 0 0,0 0 0 16,0-3 0-16,0 3-1 0,0 0-1 0,0 0 0 15,0 0 0-15,0 0 2 0,0 0-1 0,0 0 0 0,0-7 1 16,0 7 0-16,0 0 2 0,0 0-1 15,0-3 0-15,0 3-1 0,0 0 0 0,0 0 0 0,0 0-4 0,0-5-2 0,0 5-4 16,0 0-3-16,0 0-1 0,0-7-2 0,0 7 0 0,-9-3 2 16,9 3 0-16,0-5 3 0,0 5 3 0,0 0 4 0,0 0 1 15,-8-6 2-15,8 6 0 0,0-4 1 0,0 4 0 16,0 0 0-16,0-6 0 0,0 6 0 0,0 0 0 0,0-4 1 16,0 4 0-1,0 0-1-15,0 0 0 0,0-5 0 0,0 5 0 0,0-5 1 16,0 5 0-16,0 0-1 0,0-4 1 0,0 4-1 0,0 0 1 0,0 0-1 0,0 0 0 0,0 0 0 0,0 0-1 31,0 0 0-31,0 0 1 0,0 0 0 0,0 0-1 0,0 0 0 16,0 0-1-16,0 0 2 0,0 4-1 0,0-4 0 0,0 0 0 0,0 5-1 0,0 4 1 0,0 1 1 0,0 1-1 31,8 4 1-31,-8-2 0 0,0 7 1 0,9-1-1 16,-9 7 0-16,9-7 0 0,-1 10-1 0,1-5 2 0,-9 0 0 15,8 2 0-15,1 3-1 0,0 0 0 0,-1-5 1 0,1 5-1 16,0-4 1-16,-9 5 0 0,8-6 0 0,0 5-1 0,2 1 1 15,-10-7 2-15,10 7-1 0,-10-6 0 0,0 6 0 16,7-5 0-16,-7-6 0 0,0 4-2 0,0-3 3 0,0 1-1 16,0-1-1-16,0-7 0 0,0 2 1 0,0 0 1 15,0-9-1-15,0 3 1 0,0 0 0 0,0-4-2 0,0 0 4 16,8 0-3-16,-8-5 0 0,0 5-2 0,0-5 1 16,0 0 1-16,0 0-2 0,0 0 2 0,0 0-2 0,10-5 2 15,-10 5 1-15,0-5-1 0,8-5-2 0,-8 5-9 0,9-8-16 16,0-3-23-16,-2-4-33 0,3 1-50 0,-1-5-86 15,-9-1-134-15,0-4-82 0</inkml:trace>
  <inkml:trace contextRef="#ctx0" brushRef="#br0" timeOffset="-68293.19">1502 10180 120 0,'0'0'105'16,"0"0"-31"-16,0 0-26 0,0 0-16 0,0-5-11 0,-9 5-5 16,9 0-1-16,0 0 0 0,0 0-1 0,0 0-1 0,0 0 2 15,0 0-1-15,0 0-1 0,0 0-1 0,9 0 1 16,-9 0 4-16,0 0 5 0,0 0 5 0,0 0 6 16,0 0 7-16,0 0 2 0,0 0 3 0,0 0 1 0,0 0-3 15,-9 0-2-15,9 0-2 0,0 0-3 0,0-5-6 0,0 5-4 16,0 0-2-16,0 0-3 0,0-5-5 0,0 5-5 15,0 0-3-15,0-5-3 0,0 5-3 0,0 0 2 0,0-5-2 16,0 5 5-16,0-4 2 0,0 4 3 0,0-6 3 16,0 2 3-16,9 4 1 0,-9-5 0 0,0 1 1 0,0-2-5 15,0 1-2-15,8 0 1 0,-8-5-4 0,8 6-1 0,-8-2 0 16,0 3-1-16,10-3-1 0,-10 6-1 0,0-6 1 16,10 2-3-16,-10 0 0 0,0-2-2 0,7 6 0 0,-7-4 0 15,8-5 0-15,2 9 0 0,-2-12 0 0,-8 9-1 16,9-4 1-16,7 3 1 0,-16 0-3 0,10-2 0 0,-1 2 1 15,0-1-1-15,-1 0-1 0,0 5-1 0,-8-5-1 0,10 5 2 16,-10-5 1-16,8 5-2 0,-8 0 0 0,0 0 2 16,9 0 0-16,-9 0 1 0,0 0-1 0,8 0 0 15,-8 0 1-15,9 0 1 0,-9 0 0 0,0 5 1 0,9-5-1 16,-9 0-1-16,8 5-1 0,-8 0 0 0,9-5 0 0,0 5-1 16,-1-1 0-16,-8 2-1 0,9-2 1 0,0 7 1 0,-9-11 0 15,9 3 0-15,-9 9 0 0,8-9 1 0,-8 7-1 16,0 0 0-16,8 0-1 0,-8-1 0 0,0 1 0 0,0 5 1 15,0 0 0-15,0-6-1 0,0 6 0 0,-8-5 1 16,8 5 0-16,0-6 0 0,-8 6 0 0,8-6 0 0,-9 1 0 16,9 1 0-16,-9-1 0 0,0-2-1 0,1 2 2 15,-1 6-1-15,0-6 0 0,-8 3 1 0,0-3-1 0,0 6 0 16,-1-7 1-16,1 5-1 0,-2-4 2 0,3 0 4 0,-1-5 6 16,7 5 0-16,-5-5 4 0,5 0 1 0,0-1 1 0,2-4-1 15,8 0 1-15,-8 6-5 0,8-6-4 0,0 0-2 16,-9 0 0-16,9 0-1 0,0 0-2 0,0 0 0 15,0-6 1-15,0 6 0 0,0 0-1 0,0 0 2 0,0 0-2 16,0 0 0-16,0-4 1 0,0 4-1 0,0 0 1 0,0 0-3 16,0-5 2-16,0 5-3 0,0 0-1 0,0 0 1 15,9 0 0-15,-9 0 2 0,0 0-1 0,0 0-1 0,0 0 0 16,8-5 1-16,-8 5 1 0,0 0-3 0,8 0 7 0,-8-5-6 16,0 5 1-16,0 0 0 0,0 0-2 0,0 0 0 0,0 0 0 15,0 0 0-15,0 0-5 0,0 0 5 0,0 0-1 16,0 0 0-16,0 0 0 0,0 0 1 0,0 0 0 15,0 0-1-15,0-5-1 0,0 5-8 0,0 0-14 0,0 0-15 16,10-5-25-16,-10 5-37 0,10-5-61 0,-3 0-111 0,-7 1-113 16,8-6-60-16</inkml:trace>
  <inkml:trace contextRef="#ctx0" brushRef="#br0" timeOffset="-67165.61">1624 10204 98 0,'0'-4'91'0,"8"-2"-21"0,-8-3-18 0,0 4-11 0,8 0-6 16,-8-5-2-16,10 5-1 0,-2-4 0 0,-8 3 1 15,0-3-1-15,9 5 1 0,-9-7 2 0,0 1 3 0,8 5 4 16,-8 1 3-16,0-5 2 0,0 3-1 0,-8 0 3 0,8 6 5 15,-9-4 1-15,9 0-2 0,-8 4-5 0,-2-6-3 0,2 6-6 16,0-4-3-16,-1 4-4 0,-10 0-6 0,12 0-7 16,-11 0-7-16,0 0-2 0,-7 4-1 0,7-4-2 15,-8 6-1-15,9-2 0 0,-9 0-1 0,0 8 0 0,0-3 0 16,0-5-1-16,-1 11 1 0,1-4 2 0,1 2-1 0,-1 2 1 16,-9 5 2-16,9 4 4 0,0-4 1 0,0 10 1 15,-2-7 3-15,13 6-2 0,-12 1 0 0,11 4-2 0,-3-4-1 16,2 4-5-16,0-4-1 0,-1-1-2 0,10 4-1 15,0-3-1-15,8-6 1 0,-10 1-4 0,10-2 2 0,0-2 1 16,0 3 0-16,10-10 0 0,-10 2 3 0,8-1 1 0,-8-7 2 16,8 4 3-16,10-4 1 0,-9 2 1 0,-1-5 1 15,9-5-1-15,2 0 1 0,-3 0-2 0,11-5 1 0,-12-5-1 16,13 2 1-16,-2-8 1 0,0 2 3 0,0-7 1 0,-9 3 0 16,9-7 1-16,0 1-1 0,1-1 3 0,-11-5 9 15,11 7 6-15,-10-7 2 0,0 1 1 0,1 5 1 0,0-7-1 16,-1 7 0-16,-9 0-3 0,10-5-11 0,-10 10-1 15,1-7 1-15,0 7 0 0,-9-1 0 0,8 2 0 0,-8 3-1 16,8-1 0-16,-8 7-1 0,0 0-7 0,10-1-6 0,-10 5-4 16,0 0-4-16,0 0 1 0,0 0-1 0,0 0-2 15,0 5-1-15,0 0-3 0,0 0 2 0,0 5-1 16,10 5 1-16,-10 0 2 0,0 0 2 0,7 8 2 0,-7 3 2 16,8 4 0-16,-8 4 1 0,10 4 2 0,-10 2 2 0,0 4-1 15,0 5-2-15,0-1-1 0,0 2-1 0,0 0 1 0,-10 3-1 16,10 0 0-16,0 5-2 0,-8 1-2 0,1 1 1 15,7 3-1-15,-10 0 1 0,0 1 2 0,-6-5-3 16,7 0 0-16,0-1 0 0,1 1 3 0,-1-6-4 0,-8 1-1 16,8 0-1-16,1-10-1 0,-1 1 1 0,0-1 0 0,1-6-2 15,8-3-1-15,-10-5 2 0,10-1 1 0,0-5 0 16,-8-4 1-16,8-5-1 0,0 0 1 0,0 0 2 0,0-5 2 16,0 0 1-16,8-5 1 0,-8 5 0 0,0-5 1 15,10-5 0-15,7 0 2 0,-8 5-1 0,8-10-2 0,0 0-4 16,9 0 1-16,-1-4-2 0,2 4-1 0,8-5-2 0,-9-5-2 15,8 6-6-15,1-5-13 0,0 3-29 0,0-2-36 16,0-2-36-16,-1-4-45 0,1-1-59 0,8 0-99 0,-7-4-149 16,-2-1-70-16,0 1-13 0</inkml:trace>
  <inkml:trace contextRef="#ctx0" brushRef="#br0" timeOffset="-66837.46">2119 10828 56 0,'-10'0'358'0,"10"7"-121"0,-8-7-104 0,8 4-59 0,0-4-30 16,0 5-11-16,0-5-2 0,0 0-2 0,8 5 3 15,2-5 1-15,-2 0 1 0,10 0 0 0,-1 0 0 0,0 0-6 16,0-5-5-16,9 5-2 0,-8-5-2 0,7 5-5 0,2-4 0 15,-1-3-3-15,0 7-1 0,0-3-2 0,0-2 0 16,1 0-1-16,-1-5-1 0,-2 5 1 0,3 0 0 0,-9 0 1 16,8 2-1-16,0-4-1 0,-9 4 1 0,1-3 0 15,-1 1 0-15,1 0-1 0,-2 0 0 0,-7 5-2 0,0-5 0 16,-1 5-3-16,1 0 0 0,-9-5-2 0,9 5 0 0,-9 0-3 16,0 0-12-16,0-4-20 0,0 4-34 0,0 0-53 15,0 0-83-15,-9 0-130 0,0 4-76 0</inkml:trace>
  <inkml:trace contextRef="#ctx0" brushRef="#br0" timeOffset="-66649.73">2327 11097 177 0,'0'15'183'0,"0"-9"-58"0,0-2-25 0,0 6-13 0,0-6-3 15,9-4-2-15,-1 6-3 0,0-6-2 0,2-6-8 16,7 6-14-16,0-4-12 0,10-6-8 0,-11 6-7 15,11-5-6-15,0-3-4 0,6 2-5 0,-6-4-2 0,7 5 0 16,1-6-4-16,-9 1-3 0,8 4-3 0,1-5 0 0,-10 1-10 16,12 5-26-16,-3-12-52 0,-8 6-114 0,8 2-124 0,-7-7-78 15</inkml:trace>
  <inkml:trace contextRef="#ctx0" brushRef="#br0" timeOffset="-65674.66">3151 10385 308 0,'0'0'278'0,"0"0"-92"0,0 0-62 0,0 0-36 0,0 0-15 16,0 0-10-16,0-5-2 0,0 5-2 0,0 0-3 0,11 0-8 16,-11 0-9-16,0 0-12 0,7 0-9 0,-7 0-8 15,10 0-4-15,-3 0-4 0,11 0 0 0,-10 5 1 0,10 0 2 16,-1 5 0-16,1 0 2 0,-1 4 0 0,0 1 1 15,1 5 1-15,8-2-1 0,-9 13-1 0,9-3 2 0,-8 6 0 0,-1 1-1 16,-10-1 1-16,13 0-2 0,-13 5 0 0,11 0 0 16,-9 0 0-16,-1-1-1 0,1 3-1 0,-9-7-1 15,9-5 1-15,-1 0 7 0,-8 0 4 0,9-4 7 0,-9-5 9 16,0-1 10-16,0-4 24 0,0-1 34 0,9-10 49 0,-9 6 57 16,0-10 43-16,0 6 26 0,0-6 9 0,0-6-3 15,0 6-15-15,-9-10-34 0,9-4-48 0,0 0-61 0,0-10-48 16,0-1-33-16,9-4-19 0,-9-1-9 0,0-3-6 0,8-8-4 15,1 8-1-15,-9-6-2 0,9-5-1 0,0 5 1 0,-1-6 2 16,10 2-2-16,-10-1 1 0,1 0 2 0,-1 1-2 16,11-1 0-16,-12 0-2 0,11 4-1 0,-10 6 1 15,2-1-1-15,-2 6-1 0,9 9-2 0,-7 2 1 0,-2 3 1 16,1 0-1-16,0 6 2 0,-1 3-2 0,0-3 1 0,10 4 0 16,-9 5 1-16,-1 0-1 0,0 0 0 0,1 0-1 0,0 5-1 15,-9 0-3-15,8-1 0 0,2 2-6 0,-2 3-12 16,1 0-26-16,-1 1-37 0,-8 4-53 0,10-2-61 15,-2 1-58-15,-8-3-54 0,9 6-53 0,0-6-78 0,-2-1-139 16,-7 0-59-16,10 2-12 0</inkml:trace>
  <inkml:trace contextRef="#ctx0" brushRef="#br0" timeOffset="-65393.45">3985 10693 100 0,'-8'4'454'0,"8"2"-121"15,0-6-128-15,0 0-79 0,8 5-48 0,1-5-25 0,0-5-16 16,-1 5-5-16,10-6-6 0,-1 2-4 0,9-2-6 0,-1 2-3 16,2-6-2-16,8 1-3 0,0 4-1 0,-1-5 0 0,1 0 2 15,8-1 3-15,-8 3 6 0,0-2 1 0,9-5-2 16,-9 5 0-16,7 2-2 0,-7-8-2 0,0 6-1 15,-1 1-4-15,2-1-3 0,-11-1-2 0,2 2 0 0,-10 5-2 16,9-7-6-16,-17 7-17 0,-1-2-24 0,2 2-43 0,-3-2-68 16,-7-4-99-16,0 2-135 0,0 3-66 0</inkml:trace>
  <inkml:trace contextRef="#ctx0" brushRef="#br0" timeOffset="-65174.68">4333 10346 232 0,'-8'0'343'0,"8"0"-127"0,0 5-93 0,-10-5-50 16,10 0-28-16,0 4-10 0,0 6-5 0,0-5 0 0,0 5 2 16,0 5 2-16,10 5 5 0,-10-7 0 0,8 13 2 15,0-3-2-15,1 3 0 0,0-3 0 0,0 12 1 0,-1-6-2 16,-1 1-2-16,4 4 0 0,-2-1-3 0,-1-2-3 0,1 2-5 16,-1 3-6-16,-8-3-5 0,9 1-2 0,-1-5-3 15,2 0-2-15,-2-3-2 0,0-3-2 0,1 3-2 16,8-3-1-16,-8-3-4 0,0-1-16 0,0-9-23 0,8 0-38 15,0-6-67-15,0-4-113 0,2-9-126 0,-1-1-73 0</inkml:trace>
  <inkml:trace contextRef="#ctx0" brushRef="#br0" timeOffset="-64939.54">4994 10063 152 0,'-10'-9'511'0,"10"-3"-144"0,-9 9-144 0,9-8-91 0,0 11-53 31,-9 0-30-31,9 0-11 0,0 0-5 0,0 11 6 0,-8-2 11 0,8 6 12 0,0 3 8 0,0 7 4 0,0 5 2 16,0 4-1-16,0 0 4 0,0 4-10 0,8-3-5 15,-8 9 5-15,9-4 3 0,0 3-1 0,1 2-5 0,-3-1-3 32,2-1-7-32,0-2-1 0,-1 2-9 0,2-4-17 0,-2-1-14 0,-1 3-7 0,13-2-6 0,-12-6-5 0,1 1-7 15,-2-1-31-15,-7-2-41 0,10-1-43 0,-2-12-48 0,-8 3-61 16,9-8-86-16,-18 2-145 0,9-5-85 0,-8-5-22 0</inkml:trace>
  <inkml:trace contextRef="#ctx0" brushRef="#br0" timeOffset="-64658.3">3707 11470 89 0,'-8'3'417'16,"-1"7"-123"-16,1-4-107 0,8-6-65 0,0 5-38 0,0-5-22 16,8 0-9-16,-8 0 2 0,9 0-2 0,9-5 1 0,-1-1-5 15,8 3-6-15,2-4-2 0,7-7-3 0,9 5-4 16,0-1 1-16,11-5 6 0,-3 6 10 0,10-6 11 16,1 1 11-16,-2-2 13 0,0 2 12 0,11-1 8 0,-2 1 5 15,0-5-5-15,0 4-7 0,0-6-11 0,2 7-13 0,-2 0-16 16,0-6-12-16,-8 5-16 0,-9 5-14 0,0 1-11 15,-8-1-19-15,-11 0-40 0,-5 0-46 0,-2 6-49 0,-9-2-54 16,-8-3-72-16,-1 3-109 0,-8 6-121 0,-8 0-64 16,-10 0-12-16</inkml:trace>
  <inkml:trace contextRef="#ctx0" brushRef="#br0" timeOffset="-64235.86">4194 11680 228 0,'0'0'509'0,"0"0"-155"16,0 0-137-16,8 0-85 0,2 0-45 0,-2-5-22 15,10 0-12-15,-2 0-4 0,2 5-4 0,-2-5 0 0,2 5-5 16,9 5-4-16,-10 0-3 16,9 0-5-16,-8 3-3 0,-1 8 4 0,0-1 6 0,0 3 5 0,1 8 6 0,-1-3 4 15,-8 7 1-15,-1 1-1 0,-8 2-1 0,0 1 0 0,0 5-1 16,-17-4-1-16,8 8-2 0,-7-4 2 0,-11-4 4 15,2 3 1-15,-2-3 1 0,1-2-6 0,-9-3-1 0,8-1 8 16,-7-4 6-16,0-5 3 0,-1-2-2 0,9 3 5 0,-9-6 7 16,8-5 5-16,2-7 3 0,-10 3-7 0,9-2 0 15,0-4 8-15,9 0 7 0,-1 0-1 0,2-4-4 0,-2-2-3 16,8-4-8-16,3 7-6 0,7-12-8 0,0 4-18 16,0-2-15-16,7-8-8 0,12 7-7 0,-2-1-5 0,9 1-3 15,0-1-1-15,0-5-3 0,9 10 1 0,0 0-1 0,9 1-1 16,-11 5 1-16,20-2 1 0,-10 2 1 0,0 4-1 15,10 4 1-15,-9-4 0 0,8 6-1 0,-10 4 2 0,11-7-1 16,-9 7-1-16,7 0 0 0,-7 0 2 0,8 0-1 16,-10-1-1-16,3 1 7 0,-2 0-3 0,1 5-1 0,-1-5-3 15,-7-6-4-15,-3 11-10 16,-8-9-37-16,12 3-81 0,-20 1-100 0,0-2-98 0,0-1-165 0,0 1-143 0,-8-1-91 16,-9-7-49-16,-9 3 3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44.32901" units="1/cm"/>
          <inkml:channelProperty channel="Y" name="resolution" value="44.13793" units="1/cm"/>
        </inkml:channelProperties>
      </inkml:inkSource>
      <inkml:timestamp xml:id="ts0" timeString="2022-08-10T10:10:03.7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23383 8401,'0'-34,"0"1,-34 33,1 0,0 0,0 0,0 0,0 33,0-33,0 0,0 34,0-34,0 33,0 0,0-33,0 33,-1 0,34 0,-33 0,0 0,0 0,33 0,-33 0,33 0,-33 0,33 0,0 1,0-1,0 0,0 0,0 33,0-33,0 33,0-33,0 0,0 33,0-33,0 34,0-34,0 33,0-33,0 0,0 0,33 0,0 0,0-33,-33 33,33-33,0 0,1 33,-1-33,0 0,0 0,0 0,0 0,0 0,0 0,0 0,0 0,0 0,0 0,0 0,0 0,1 0,-1 0,-33-33,33 33,0-33,0 33,0-33,0 0,33 0,-33 0,0-33,0 33,0 0,1 0,-1-34,0 34,-33 0,33-33,-33 33,0 0,33 0,-33 0,0 0,0 0,0-33,-33 32,0 1,33-33,-33 33,0 0,-1-33,1 33,-33 0,33 0,0 0,0 0,0 33,-33-33</inkml:trace>
  <inkml:trace contextRef="#ctx0" brushRef="#br0" timeOffset="1274.58">19282 11212,'0'0,"0"-33,0 0,-34 33,1-33,0 33,0 0,0 0,0 0,0 0,0 0,33 33,-33-33,0 0,0 0,0 0,0 33,-1-33,1 33,0-33,0 0,0 33,-33 0,33 0,0 0,-33 0,33 0,0 0,-34 33,34-33,0 34,-33-34,33 33,0-33,0 0,0 33,33-33,-33 0,33 0,-33 0,33 0,-33 1,33-1,-33-33,33 33,0 0,0 0,0 0,0 0,0 0,0 0,0 0,33 0,-33 0,33 0,0 0,-33 1,33-34,0 33,0 0,0 0,0 0,0 0,0-33,0 33,0 0,1-33,-1 33,0 0,0-33,0 0,0 33,0-33,33 0,-33 0,0 0,0 0,0-33,34 33,-34 0,33-33,-33 0,33 33,0-33,-33 0,33 0,1 0,-1 0,0 0,-33 0,33-1,0 1,-33-33,33 33,-33 0,1 0,-1-33,0 33,33-33,-66 33,33-34,0 1,0 33,-33-33,0 0,0 0,0-33,0 32,0 1,-33 0,0 0,0 0,0 0,0 0,-33 33,32-34,-32 34,0 0,0 0,0 0,0 33,0-33,-1 33,-32 33,33-33,0 33,0 0,0 0</inkml:trace>
  <inkml:trace contextRef="#ctx0" brushRef="#br0" timeOffset="16165.96">18554 11741,'0'0,"0"33,-33-33,0 0,33 33,-33-33,0 33,0 0,-1-33,34 33,-33-33,33 33,-33-33,33 33,-33 0,33 1,-33-34,33 33,0 0,-33-33,33 33,0 0,0 0,-33-33,33 33,0 0,0 0,0 0,0 0,0 0,0 0,33 0,-33 1,0-1,0 0,0 0,33-33,-33 33,0 0,0 0,0 0,33-33,-33 33,0 0,0 0,33-33,-33 33,33 0,-33 1,33-34,-33 33,34-33,-1 0,-33 33,33-33,0 0,0 0,0 0,0 0,0 0,0 0,-33-33,33 33,0 0,0 0,-33-33,33 33,0 0,-33-34,34 34,-34-33,33 33,0-33,0 0,0 0,-33 0,33 33,-33-33,33 0,-33 0,33 0,-33 0,33 0,-33 0,33-1,-33 1,33 0,-33 0,33-33,-33 33,0 0,0-33,0 33,0 0,0-33,0 32,0 1,0-33,0 33,0 0,-33 0,33 0,0 0,-33 0,0 0,33 0,-33 33,0-33,33 0,-33 33,33-34,-33 34,0-33,0 33,0 0,33-33,-33 33,-1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2T10:47:17.420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12798 9807 133 0,'0'-4'277'0,"0"1"-80"0,0 3-68 0,-8-5-37 0,8 2-20 0,0 0-11 16,0-1-3-1,0 0-2-15,0 1-4 0,0-1-1 0,0 0-4 0,0-3-5 0,0 4-2 0,0-1 1 0,0 0 6 16,0-4 11-16,0 4 17 0,0 4 19 0,0-3 24 15,0-1 25-15,0 4 28 0,0 0 20 0,0 0 12 0,-6 0 12 16,6 0 3-16,0 4-5 0,0-4-14 0,0 0-20 0,0 0-25 16,0 0-23-1,0 0-19-15,0 0-24 0,0 0-17 0,0 0-15 0,0 0-12 0,0 0-9 0,0 0-6 0,0 3-4 16,0-3-4-16,0 0-3 0,0 4-4 0,0-4-4 0,0 8 1 16,0-4 3-16,0 7 0 0,0 0 4 0,0 6 2 0,6 2 4 15,-6 3 2-15,0 0 3 0,8 7 0 0,-8 1-2 16,6-1-1-16,-6 8 4 0,6-1 0 0,-6 1-1 15,7 0-2-15,-7 3 0 0,6-4-1 0,-6 5 1 0,7-5 1 16,-7 5-2-16,0-4-1 0,6-1 0 0,-6 1-1 0,0-1 2 16,0-3 2-16,0 4 2 0,0-8-1 0,0 4-3 0,0-4-1 15,0-3 2-15,0-4 2 0,0 0 0 0,0-7 0 16,-6-1 3-16,6 1 4 0,0-8 11 0,0 4 9 0,0-7 10 16,0-1 15-16,0 1 12 0,0 0 11 0,0-1 8 0,0-3 5 15,0 0 1-15,0 0-1 0,0 0-5 0,0 0-9 16,0-3-11-16,6 3-10 0,-6 0-11 0,0-4-8 0,0 4-13 31,7-4-10-31,-7 1-11 0,6 3-8 0,8-4-5 0,-2 1-6 16,1-5-4-16,7 5-5 0,0-5-1 0,6 5 1 0,-1-5 0 15,1 5 1-15,0-5-2 0,7 5 3 0,-7-1-1 16,7-3-2-16,-1 3 1 0,1 0 0 0,-1 1-3 0,8-1 2 16,-7 1-2-16,-1-1-1 0,1 0 1 0,-1 1 0 0,-6-1 1 15,7 4 1-15,-7-4 2 0,-7 4-1 0,1 0 2 16,-1-3 0-16,1 3-2 0,-8 0 1 0,2 0-2 0,-2 0-1 15,-4 0 0-15,4 0-1 0,-5 0 0 0,-7 0 1 16,6 0-5-16,1 0-13 0,-7 0-23 0,0 0-38 0,0 3-56 16,0-3-65-16,0 0-61 0,0 0-130 0,7-3-145 0,-1-5-181 15,6-4-160-15,2-2-71 0,-1-4-13 0,7-4 29 16</inkml:trace>
  <inkml:trace contextRef="#ctx0" brushRef="#br0" timeOffset="476.12">14432 10122 329 0,'-7'0'532'0,"-6"3"-120"0,1 1-116 16,4 0-44-16,2-4-1 0,-6 3 14 0,12 1 12 0,-8 0 7 16,2-4 0-16,6 0-10 0,0 7-22 0,0-7-42 15,-6 4-56-15,6-1-53 0,6-3-35 0,-6 0-21 0,0 0-10 16,6 0-4-16,2 0-5 0,4 0 1 0,-6 0-1 0,8 0-1 15,5 0 4-15,-5 0 0 0,4 0-3 0,2 0-6 16,7 4 0-16,-7-4-4 0,-2 0 0 0,9-4-3 0,-1 4-5 16,-6 0-3-16,5 0 0 0,1 0-2 0,-6-3 0 0,6 3-2 15,0 0-1-15,-7-4 0 0,1 4 3 0,-1-4 1 0,-5 4 0 16,6-3 1-16,-8 3 1 0,-5-4 1 0,6 4 8 16,-7-4 1-16,1 4-5 0,-1 0 2 0,0-3 1 15,-6 3 0-15,0 0 0 0,8 0 0 0,-8-4-8 0,0 4-4 16,0 0 3-16,0 0-12 0,0-4-16 0,0 4-20 0,0 0-34 15,0 0-90-15,0-3-110 0,0-1-109 0,-8 1-150 0,8-5-162 16,-6 5-88-16,0-1-33 0,-1 0 5 0</inkml:trace>
  <inkml:trace contextRef="#ctx0" brushRef="#br0" timeOffset="682.13">14536 10349 7 0,'0'4'549'0,"0"-1"-34"0,0 1-153 0,6-4-115 15,-6 0-56-15,7 0-18 0,6 0 15 0,0-4 21 16,1 4 17-16,-2-3 16 0,2-1 7 0,5 1-5 0,1-1-23 16,-2 0-30-16,2 1-42 0,0-2-31 0,-7 3-20 0,7-2-19 15,-8-1-13-15,8 2-8 0,-7-1-8 0,0 0-9 16,0 1-7-16,1-1-9 0,-8 1-8 0,0 3-6 0,1-4-7 16,6 4-17-16,-7-4-30 0,1 4-83 0,-1 0-119 15,8-3-143-15,-2-5-239 0,1 1-118 0,7 0-65 0,0-4-22 16</inkml:trace>
  <inkml:trace contextRef="#ctx0" brushRef="#br0" timeOffset="1206.71">16197 9444 164 0,'-14'-4'575'0,"2"1"-46"15,-1 3-153-15,6-4-92 0,-6 4-30 0,7 0-8 0,0 0-1 16,-2 0 1-16,8 0-1 0,-6 0-7 0,6 0-21 16,0 0-34-16,0 0-50 0,0 4-52 0,0-1-37 0,0 1-19 15,0 3-12-15,0 2-3 0,0 0 2 0,6 7 1 0,2-2 4 16,-8 4 4-16,6 4 4 0,-6 0 3 0,6 4 3 15,1-1 0-15,-1 1 1 0,1 4-1 0,6-1-1 0,-7 0-1 16,0 1-1-16,8 3-2 0,-8-4-2 0,1 4-4 0,6-4-3 16,-7 1 0-16,1-1-4 0,-1 0-2 0,1-3-2 0,0-1-3 15,-1-4 0-15,-6 2-1 0,6-1-1 0,-6-3-2 16,7-5 1-16,-7 1-2 0,7-4-1 0,-7 0 0 0,0-4 2 16,0 0 1-16,0 2-1 0,6-6 0 0,-6-3 0 0,0 3-1 15,0-3-7-15,-6 0-16 0,6-3-29 0,0 0-75 16,0-6-102-16,0-2-100 0,0-7-105 0,0 0-167 0,6 0-112 15,0-8-62-15,-6 0-19 0</inkml:trace>
  <inkml:trace contextRef="#ctx0" brushRef="#br0" timeOffset="1636.36">16601 9624 475 0,'6'-4'468'15,"0"1"-155"-15,-6-2-114 0,0 5-69 0,8 0-37 16,-8 0-25-16,0 0-8 0,-8 5-3 0,8-5 0 0,0 3-3 16,-6 1-4-16,6 0-9 0,-13 3-6 0,7 0-4 0,-8 4-6 15,2-4 2-15,-2 1 6 0,2-1 13 0,-2 4 19 16,1-4 20-16,1 5 22 0,-2-6 29 0,2 2 24 0,-2-1 20 16,1 4 8-16,1-8-1 0,-2 5-10 0,2 0-14 0,-2-4-23 15,8-1-27-15,-7 1-24 0,6-1-22 0,-6 1-18 0,7-4-14 16,0 4-7-16,6-1-8 0,-8 1-2 0,2-4-4 15,6 4-3-15,0-1-3 0,-6 0-2 0,6-3-1 16,0 5 1-16,0-2 0 0,0 1-1 0,6 0 1 0,-6-1 0 16,0 4 1-16,6 1 2 0,2-1 1 0,-2 4 0 0,0 0-3 15,0 4 2-15,8-4 0 0,-1-1 2 0,-7 6-5 0,8-5 2 16,4 3-5-16,-4 1 0 0,-1-4 1 0,0 3 2 0,0 1 0 16,7-4-2-16,-8 3 2 0,1-3 0 0,7 3 2 15,-6-2 3-15,-2-1-3 0,1 0-4 0,0-3-1 0,0-1-2 16,-7 0 1-16,8 1-1 0,-8-1 2 0,0 0-6 15,2-3 3-15,-2-1 0 0,-6 1 0 0,6 0 0 0,-6-4-7 16,7 0-12-16,-7 3-21 0,6-3-44 0,-6 0-80 0,7 0-90 16,-7-3-94-16,7-1-118 0,-1-3-192 0,6-4-83 15,-4 0-40-15,-2 0 15 0</inkml:trace>
  <inkml:trace contextRef="#ctx0" brushRef="#br0" timeOffset="1890.22">16809 9880 234 0,'0'4'586'0,"-6"-4"-57"0,6 0-175 16,0 3-126-16,0 0-74 0,0 1-42 0,0 1-14 0,0-2 11 15,6 5 21-15,-6 3 22 0,7-4 15 0,-1 4 8 0,0 3 0 16,1 1-11-16,0 0-16 0,-1-1-21 0,0 4-24 15,-6-2-24-15,8 2-13 0,-2 0-12 0,-6 0-13 0,6 1-9 16,-6-1-10-16,7 0-10 0,-7 0-4 0,6 2-5 0,-6-6-3 16,7 4 2-16,-7-3-2 0,6-1-9 0,-6-3-40 15,7 0-69-15,-7 0-79 0,6 0-72 0,-6-4-85 0,6-3-130 16,-6-4-153-16,8 4-77 0,-8-4-11 0</inkml:trace>
  <inkml:trace contextRef="#ctx0" brushRef="#br0" timeOffset="2477.68">16828 9990 113 0,'-6'-4'560'0,"6"-3"-58"0,-6 3-116 0,6-3-64 0,-7 7-17 15,7-7-10-15,0 3-7 0,0 4-8 0,0-7-6 16,0 3-15-16,0-3-36 0,0 3-49 0,7-3-57 16,-1 0-38-16,0 3-25 0,8-3-10 0,-8 3-11 0,8-3-8 0,-2 2-3 15,1 1-2-15,0 1-1 0,6 0-7 0,-5 3-2 16,5 0-3-16,-5 0-3 0,4 0-1 0,-4 3-3 0,-8 4-2 16,8-2 0-16,-1 6 0 0,-7-4 0 0,0 4-2 15,1 0 2-15,-7 3 0 0,7 1 3 0,-14 0 1 0,7-1-1 16,-7 4 0-16,1-2 3 0,0-1-1 0,-1-1 1 0,7-3-2 15,-6 3 0-15,-1-6-1 0,0 3 1 0,1-4 2 16,0 0 0-16,-2 0 3 0,8-3-1 0,-6 0 3 0,6-1 4 16,-6 1 3-16,6-4 0 0,0 0 0 0,0 0 0 0,0 0 0 15,0 0 1-15,0 0-4 0,6 0-4 0,0-4 0 0,2 4-2 16,-2-3-2-16,7-1-3 0,0-3 0 0,6 3-3 16,-5 1-1-16,5-1 0 0,1-3-2 0,-1 7-1 0,0-4 1 15,1 4-3-15,0 0 2 0,-7 0 0 0,7 4 0 0,-1-4-1 16,-6 7-1-16,6-3 1 0,-12 6 0 0,6-2 1 15,-7 3-2-15,8 0 1 0,-8 0 1 0,-6 4-2 0,0-4 3 16,0 3 0-16,-6 1 1 0,-1 3 0 0,-6-3 3 16,0-1 0-16,-7 5 1 0,1-5 6 0,-8 1 5 0,2-1 4 15,-1 2 7-15,-7-2 7 0,1 1 8 0,-1-4 10 0,1 0 10 16,-2 0 9-16,2-4 8 0,-1 1 7 0,14-2 1 16,-7-2 0-16,6 0-6 0,1-1-3 0,6-3-8 0,7 4-7 15,-7-4-10-15,6-4-10 0,0 4-5 0,7-3-8 0,-6-1-9 16,6 0-24-16,0-2-38 0,0-2-43 0,6 1-43 0,8-4-77 15,-1-4-133-15,6-7-142 0,8 0-208 0,-2-4-121 16,7 1-53-16,1-5-12 0,-1 1 13 0</inkml:trace>
  <inkml:trace contextRef="#ctx0" brushRef="#br0" timeOffset="2859.34">17688 9558 379 0,'0'-4'499'15,"0"4"-144"-15,0-4-130 0,0 4-76 0,0 0-35 0,0 0-11 16,7-3 8-16,0 3 17 0,-1 0 16 0,6-4 16 16,2 4 7-16,5-4 5 0,1 1-7 0,6-1-8 0,-6 0-14 31,5 1-10-31,1-5-9 0,1 4-10 0,-1-3-8 0,0 4-10 16,0-5-11-16,-1 5-10 0,2-4-12 0,5 0-10 15,-6-2-10-15,1 3-7 0,-1-2-2 0,0 1-2 0,0-1-4 16,-7 1-2-16,1 3-3 0,0-3-5 0,-1 3-4 0,-13 1-4 15,8-1-3-15,-8 0-3 0,0 1-3 0,1-1-6 0,0 0-17 16,-7 4-47-16,0-3-92 0,0-1-90 0,-7 1-86 16,0-1-105-16,1 4-147 0,0-4-109 0,-1 4-52 0,-6 0 3 15</inkml:trace>
  <inkml:trace contextRef="#ctx0" brushRef="#br0" timeOffset="3066.03">17962 9521 280 0,'-7'7'462'0,"7"1"-131"0,0-1-107 0,0 4-53 16,0 0-19-16,0 4 20 0,7 3 31 0,-7 1 32 0,0 2 20 16,6 1 10-16,-6 4-3 0,7 3-12 0,-7-4-19 0,7 5-38 15,-7 0-42-15,6-1-30 0,0 0-18 0,0 0-17 16,2 1-12-16,-2 3-13 0,0-4-11 0,8 0-9 0,-8-3-6 16,1-4-8-16,5 0-7 0,-5-4-5 0,0 1-7 15,-1-5-6-15,-6 1-12 0,6-1-22 0,1-3-62 0,-7-2-103 16,7-6-110-16,-7 0-144 0,0-3-196 0,0 0-110 0,-7-3-50 15,0 0-11-15</inkml:trace>
  <inkml:trace contextRef="#ctx0" brushRef="#br0" timeOffset="3619.25">15317 10964 105 0,'-39'4'502'16,"1"0"-115"-16,5-1-129 0,1 1-69 0,5 0-22 0,8-1 14 15,0-3 39-15,-1 0 39 0,7 0 24 0,0 0 7 0,6 0-2 16,1-3-12-16,0 3-28 0,6-4-48 0,0 4-57 16,6-4-53-16,7-3-32 0,0 3-15 0,12-3-9 0,2-1-5 15,-1 2-1-15,13-2 2 0,0 1-1 0,6 0 1 0,8 0 0 16,-2-1 0-16,15 1-1 0,-1-1 2 0,13-3 2 0,1 4 5 15,5-4 4-15,14 0 6 0,-1-4 5 0,14 1 8 16,6-1 6-16,14 0 3 0,-1 1 2 0,13-1-3 16,7-4-2-16,6 5-8 0,0-1-4 0,8-3-8 0,-2 3-9 15,1 1-11-15,7-4-6 0,-2 3-6 0,2 0-6 0,-7 0-2 16,-1 1-2-16,-5 3-3 0,0-4 1 0,-8 0-1 0,-6 1 0 16,1-1 2-16,-14 4 1 0,-6-3 1 0,-13 3-3 15,-14-4-3-15,-5 3 0 0,-21 2 0 0,-6-1 0 0,-13 3 1 16,-7-2 0-16,-18 2 0 0,-1 1-1 0,-6 3-2 0,-14-3-5 15,0 0-7-15,-12-1-18 0,-8 5-27 0,2-5-32 16,-14 4-37-16,-1 4-101 0,-11-3-124 0,-9-1-145 0,2 4-224 16,-7 0-106-16,-7 0-40 0,2 4-12 0</inkml:trace>
  <inkml:trace contextRef="#ctx0" brushRef="#br0" timeOffset="4571.17">15025 11829 169 0,'0'-4'659'16,"-7"1"13"-16,0 3-156 0,1 0-162 0,6 0-110 15,-6 0-79-15,6 3-47 0,0-3-32 0,0 4-5 0,0-4 5 16,0 4 19-16,0 7 14 0,6-4 10 0,-6 8 1 0,13-1-3 16,-6 4-7-16,5 5-10 0,2-1-10 0,-1 3-19 0,6 4-17 15,0 0-9-15,1 1-9 0,0 3-4 0,-1 0-2 16,7 0-1-16,-6 0-3 0,6 0-6 0,-7 0-3 0,7 0-3 15,-6-4-3-15,7 1-1 0,-9-1-1 0,9-3 0 0,-7-5-3 16,-2 1 1-16,2-4 3 0,0-2 5 0,-7-2 6 16,7-3 3-16,-8 0 5 0,2-3 5 0,-8-5 14 0,1 1 18 15,-1-1 21-15,0-3 15 0,2 0 7 0,-2-7 5 0,-6-4-2 16,0-3-4-16,0-4-10 0,0-5-13 0,0-3-14 0,-6-3-19 16,-2-4-12-16,2 0-7 0,-7-7-5 0,0 0-1 15,-6-4-5-15,-1-4-8 0,0-3-6 0,-5-4-4 0,5-4-4 16,-6-3-2-16,-1-1-2 0,1 1-2 0,1 0-1 0,-1 3-1 15,6 1-2-15,0 6 0 0,1 1 0 0,-1 8 1 16,8-2 0-16,-2 9-1 0,1 3 3 0,7 4 1 0,-1 3-3 16,1 4 1-16,6 0-2 0,-7 7 1 0,7 1-2 15,7-2-1-15,-1 6-1 0,1-1-1 0,6 4 1 0,7-4 0 16,6-1 1-16,-1 5-2 0,1-4 1 0,7 4 2 0,7-4 1 16,-2 0-1-16,7 4 1 0,2-4 0 0,-2 3 0 15,7-3 0-15,-7 4 0 0,8-1-1 0,-7 1 0 0,-1 0 1 16,1 0 0-16,-1 3-2 0,1-4 1 0,-7 6 1 0,0-2 0 15,0-1 0-15,-7 2 0 0,1-1 0 0,-7 0-1 0,0 1 1 16,-12 3 1-16,5-4-7 0,-6 4 5 0,-7-3 1 16,1 3 2-16,-1 0-1 0,-6 0 2 0,6 0 0 0,-6 0 1 15,8 0 5-15,-8 0-1 0,0 0-2 0,0-4 0 0,0 4-1 16,0 0-1-16,0 0 0 0,6 0-2 0,-6 0-2 16,0 0-6-16,0-4-14 0,0 4-29 0,-6 0-45 0,6 4-53 15,0-4-54-15,0 0-61 0,0 4-115 0,-8-4-112 0,8 3-107 16,0 1-151-16,0-1-87 0,-6 5-32 0,6 0 0 0</inkml:trace>
  <inkml:trace contextRef="#ctx0" brushRef="#br0" timeOffset="5162.17">15806 11481 311 0,'-6'-3'515'0,"-1"3"-118"0,1-5-123 0,6 5-57 16,0-3 0-16,-7 3 26 0,7-3 23 0,0-2 10 0,0 5 7 16,0-3-6-16,0-1-16 0,7 1-34 0,-7-5-57 15,13 1-56-15,-7-4-35 0,0 4-17 0,8-4-8 0,-2 0-1 16,2 0-2-16,-8 3-1 0,7-6 0 0,7 3 0 0,-8 0-6 15,8 0-2-15,-7 3-4 0,7-3-4 0,0 4-4 0,-8 0-4 32,2 7-4-32,-1-4 0 0,-1 8-4 0,2-4-5 15,-2 3-4-15,-5 5-4 0,0-1 0 0,6 3-1 0,-7 6 0 16,-6-1-3-16,7 6 2 0,-7 1 3 0,-7 4-2 0,1 0-1 16,-1 3 1-16,1 0 0 0,-8-3 1 0,2 7-1 15,-8-4 0-15,1 1 1 0,5-1 1 0,-12 0 9 0,7 0-3 16,-1 0-1-16,-6-2 2 0,7-2 2 0,-7 1 4 15,6-4 4-15,0-4 5 0,8 0 0 0,-8-4 10 0,7 2 9 16,7-5 8-16,-8-4 1 0,8 0 5 0,0 1 4 0,-1-2 0 16,7-1 1-16,-7-5-2 0,7 3-5 0,0 1-5 15,0-4-4-15,0 0-4 0,7 0-7 0,0 0-4 0,-1 0-3 16,14 0-3-16,-8 0-4 0,15 0-2 0,-1-4-2 0,0 1-2 16,0-2-2-16,7 2-3 0,-1 0-4 0,1-1-3 0,-1 0-3 15,7-3 0-15,-6 3-1 0,5 1-2 0,-5-1 1 16,-1-3-1-16,2 3 1 0,-9 1 0 0,1-2 1 0,-6 5 3 15,0-4-1-15,-7 4 1 0,-1-3 1 0,-4 3 7 0,4 0 2 16,-12 0 7-16,6 0 2 0,-6 0 0 0,7 0 2 16,-7 0 0-16,0 0 0 0,0 0-6 0,0 0-5 0,0 0-8 15,0 0-16-15,0 0-33 0,0 0-48 0,0 0-55 0,7-4-52 16,-7 4-75-16,6 0-140 0,7-7-156 0,7 0-235 0,0-4-103 16,5 0-32-16,1-7 11 0,7 3 27 0</inkml:trace>
  <inkml:trace contextRef="#ctx0" brushRef="#br0" timeOffset="5572.98">17057 11188 538 0,'-7'-3'638'0,"0"3"-106"15,1 0-135-15,0 0-84 0,-1 3-47 0,7-3-31 0,-6 0-25 16,6 0-14-16,-7 4-5 0,7 0-11 0,-7-1-21 0,7 4-28 16,0 4-26-16,0 3-24 0,0 2-13 0,7 2-4 15,-7 4 1-15,0 3 1 0,7 1 1 0,-1 0 1 16,-6 7 1-16,7-4 3 0,-1 4-1 0,0 0-3 0,1 4-7 15,0-4-2-15,-1-1-3 0,0 2-4 0,1-5-5 0,6 4-4 16,-6-4-5-16,-1 0-3 0,7 1-5 0,-6-1-6 0,-1-3-4 16,0 0-2-16,8-1-5 0,-8-3-4 0,-6 0-2 15,7-4-2-15,-1 1-2 0,1-5 0 0,-1 1-2 0,-6-4-2 16,7-4-4-16,-7 0-15 0,0 0-14 0,6-7-17 0,-6 4-23 16,0-4-22-16,6-4-29 0,-6 4-60 0,0-7-96 15,8-3-84-15,-2-5-95 0,0-3-130 0,1-4-136 0,0-4-66 16,-7 1-22-16</inkml:trace>
  <inkml:trace contextRef="#ctx0" brushRef="#br0" timeOffset="5985.45">16972 11268 112 0,'-6'-3'552'0,"-1"-4"-52"0,0 3-159 0,7-3-106 0,-6-1-52 16,6 5-16-16,0-5 3 0,0 1 13 0,0 0 15 16,6-1 10-16,1 1 0 0,0 0-12 0,5 0-19 0,2-5-28 15,-2 5-31-15,8-1-32 0,-1 1-22 0,1-3-12 0,0 2-9 16,6 1-4-16,-1-4-3 0,2 3-4 0,5-3-3 15,1 0-2-15,-1 4-2 0,-6 0-6 0,7 0-4 0,-1-1-2 16,-6 5-4-16,1-2 0 0,-1 5-1 0,-6 0-5 0,-1 0-2 16,1 5 1-16,-8-2-2 0,2 5-2 0,-8-1 2 15,0 3-1-15,1 5-1 0,-7 0 1 0,-7 3 0 0,1 4 1 16,-7 0 4-16,0 4 2 0,-7 0 3 0,-5-1 1 16,-1 1 2-16,-1-1 3 0,1-3 4 0,0 4 3 0,-7-7-1 0,1 2 2 15,-1 1-1-15,1-3 2 0,-1-5-3 0,1 4 0 16,-1-2-2-16,7-5-5 0,-6 3 1 0,6-3-5 15,6 0-3-15,1-4-9 0,-1 1-17 0,7-1-32 0,0 0-84 16,0-3-104-16,13-4-121 0,0 0-190 0,6 0-139 0,1-4-83 16,6 1-39-16,0-1 1 0</inkml:trace>
  <inkml:trace contextRef="#ctx0" brushRef="#br0" timeOffset="6920.36">17786 11404 353 0,'0'0'478'16,"0"0"-140"-16,0 4-128 0,0-4-78 0,7 0-42 0,-7 3-20 15,0-3-6-15,6 0 4 0,-6 0 12 0,13 0 11 16,-6 0 10-16,6 0 11 0,-1-3 8 0,8-1 8 0,0 4 7 16,-1-7 11-16,1 3 12 0,0 0 7 0,5-3 3 0,-5 0-3 15,6 0-11-15,-6-1-13 0,-1 1-15 0,7-4-20 0,-6 4-21 16,-1-2-19-16,-6 3-13 0,0-2-5 0,1 1-1 16,-2 3 0-16,-5-3 1 0,-1 4 3 0,1-1 3 0,-1 0 6 15,-6 4 4-15,7-4 0 0,-7 4 0 0,0 0-4 0,0 0-4 16,0 0-8-16,0 0-6 0,0 0-9 0,0 4-9 15,-7-4-9-15,1 4-4 0,6 0-4 0,-7 3-4 0,-6 4-2 16,1 0-1-16,4 4-1 0,-4-1 2 0,-8 8 1 0,7 0-2 16,-7 0 0-16,1 0 0 0,6 3 1 0,-6 2 1 0,-1-2-2 15,0-3-1-15,8 4-1 0,-2-1 2 0,-5 2 2 16,13-6-2-16,-8 1 1 0,8 0 0 0,0-4 1 0,-8-3 2 16,14-1 0-16,-6-3 1 0,6 0 1 0,0-3 2 0,0 0 2 15,-7-5 1-15,7 1 6 0,0-4 3 0,7 3 6 16,-7-6 4-16,6 3 5 0,1-7 3 0,0-1 2 15,5-4 3-15,-6-2 1 0,8-1 4 0,-1-3 0 0,-7 3 1 16,8-3-2-16,-8 0-1 0,6 0 3 0,-4-1-2 0,-2 4-3 16,0-3-6-16,1 4-5 0,-7 3-2 0,7-4 0 0,-1 4-4 15,-6 0-4-15,7 0-1 0,-7 7-2 0,0-3 0 16,0 0-2-16,6 3-4 0,-6 1-4 0,0 3-2 0,0-5-2 16,0 5-6-16,0 0-4 0,0 0-2 0,0 5-2 0,6-2-2 15,-6 1 2-15,7 3 0 0,0 4 1 0,-1 4 2 0,0-1 1 16,1 5 1-16,6-1 3 0,-6 0 0 0,-1 4 0 15,7 1 0-15,-6-2 0 0,5 1 0 0,-4 0 1 16,-2 0-1-16,7 0 0 0,-7-3 0 0,7 3-1 0,-6-5 1 0,-1-2 0 16,8 4-1-16,-8-8-4 0,0 4-11 0,1-5-22 31,0 1-28-31,-1-4-29 0,0 0-33 0,1-3-32 16,-1 1-34-16,1-2-72 0,6-3-95 0,0-3-89 0,0-6-94 15,6-5-151-15,1 3-82 0,6-7-42 0,-6 0-5 0</inkml:trace>
  <inkml:trace contextRef="#ctx0" brushRef="#br0" timeOffset="7585.78">19010 11012 210 0,'-6'0'668'0,"0"0"8"16,-1 0-151-16,0 0-173 0,7 4-126 0,0-4-91 0,-6 7-53 15,6-4-25-15,6 8-7 0,-6 0-1 0,7 1 2 16,0 6 3-16,5-3 2 0,-6 3-2 0,8 4-7 0,-1-4-8 16,0 4-9-16,0-3-3 0,7 3-6 0,-8 0-1 15,2-4-3-15,-1 0-1 0,0 1-4 0,0-1-1 0,-1-4-2 16,2 1 2-16,-8 0 3 0,1-4 4 0,-1 0 12 0,1-4 15 15,-7 0 14-15,0-3 14 0,0 3 9 0,0-3 8 0,-7 0 5 16,1-1-1-16,-1 1-5 0,1 0-10 0,-8-1-12 16,8 1-8-16,-13 0-6 0,12-1-6 0,-12 5-8 0,5-5-3 15,2 5-4-15,-2-1-4 0,-5 4-2 0,6-3-5 0,0 3-5 16,-1-1-2-16,2 1-1 0,-1 4-3 0,6 0 0 16,-6-4-4-16,7 7 0 0,0-4-2 0,-2 1 1 15,8 1-3-15,-6-2 0 0,6 0-2 0,0-3 0 0,0 4 4 16,0-4-2-16,6 0 1 0,-6 0 1 0,8-3 2 0,-2-2 1 15,7 2 0-15,-7-5 3 0,8 1-3 0,-2-4 1 0,2 0 1 16,-2-4-1-16,2-3-1 0,-1 0 0 0,-1-1 0 16,2-3-3-16,-2 0 1 0,2 1 3 0,-8-1 5 0,1-4 7 15,-1 4 16-15,1-4 17 0,-7 4 14 0,6 0 14 0,-6 0 10 16,7 0 3-16,-7 4 3 0,0 0-2 0,0-4-8 16,0 7-12-16,-7-3-11 0,7-1-9 0,0 5-8 0,0-1-6 15,0 4-6-15,-6-4-6 0,6 4-8 0,0 0-7 0,0 0-5 16,0 0-6-16,0 0-4 0,0 0-3 0,0 0-2 0,0 4-1 15,0 3 0-15,0 1 2 0,0-1 2 0,0 4 0 16,6 0 2-16,-6 0 2 0,7 3 0 0,-7 1 0 0,6 0 1 16,-6-4-1-16,6 3 2 0,8 1-2 0,-8 0 1 15,1-1-2-15,6-3 1 0,0 4-1 0,-1-4 0 0,2 0-2 16,-1 0-5-16,0 1-8 0,0-5-11 0,-7 0-14 0,8 0-18 16,-2-3-23-16,-5 0-24 0,6-1-23 0,-7 0-23 15,1-3-22-15,-1 0-42 0,8-6-88 0,-8-2-89 0,0-3-84 16,8 1-108-16,-8-6-150 0,7 2-70 0,-6-1-22 0,6 0 24 15</inkml:trace>
  <inkml:trace contextRef="#ctx0" brushRef="#br0" timeOffset="8078.61">19421 11019 607 0,'-7'-7'780'0,"1"3"-2"0,-1 1-169 0,1-1-145 15,6 0-108-15,-6 1-93 0,6-5-80 0,0 5-50 0,0-1-33 16,6-3-25-16,0 3-20 0,7-3-17 0,0 3-11 16,0-4-10-16,7 5-8 0,-7 3-3 0,6-3-4 0,1 3 0 15,-1 0 0-15,1 3 0 0,-7 0-2 0,0 2 0 16,0-2 0-16,-7 8 0 0,2-4 1 0,-2 4 2 0,-6 4 0 0,0 0 1 15,-6 3 3-15,-2 1 4 0,-4 2 4 0,-2-2 6 16,1 3 8-16,-6 0 10 0,6-1 10 0,0 1 9 16,0-3 9-16,0-1 4 0,0 1 2 0,6-5 1 0,1-3-4 15,0 4-4-15,-2-4-3 0,2-4-3 0,6 0-5 0,0 1-3 32,0-5-1-32,6 1 0 0,2 3-3 0,4-7-4 0,2 0-3 15,-2 0-7-15,8-3-5 0,6-1-7 0,0-3-3 16,0-1-6-16,0 1-4 0,7-4-3 0,-1 0-3 0,-6 0 0 15,7-3-1-15,-1 3 0 0,-5 0 1 0,5-4-1 0,-6 4-1 16,1 0-1-16,-9-1 0 0,2 2 0 0,0 2 0 16,-1-3 1-16,-5 5 3 0,-8-2 8 0,7 4 14 0,-7 1 15 15,-6-1 15-15,7 4 15 0,-7-4 12 0,0 4 10 0,0-3 6 16,0 3-4-16,0 0-9 0,0 0-14 0,0 0-14 0,-7 0-15 16,7 0-12-16,-6 0-11 0,6 0-10 0,-7 3-10 15,7-3-13-15,-6 0-25 0,0 4-30 0,6-4-44 0,-8 4-53 16,8-1-48-16,-6 1-44 0,0 0-63 0,6 0-109 0,-6-1-96 15,6-3-105-15,0 0-170 0,0 0-62 0,0 0-15 16,0 0 10-16</inkml:trace>
  <inkml:trace contextRef="#ctx0" brushRef="#br0" timeOffset="9668.47">21596 9814 116 0,'0'-3'236'16,"0"3"-28"-16,0 0-36 15,0 0-34-15,-7 0-26 0,7 0-20 0,0 0-15 0,0-4-9 0,0 4-3 0,-6 0-1 16,6 0 0-16,0 0 1 0,0 0 2 0,0 0 2 0,0 0 5 16,-6 0 6-16,6 0 10 0,0 0 12 0,0 0 14 15,0 0 16-15,0 0 17 0,0 0 17 0,0 0 18 0,0 0 10 16,0 0 5-16,0 0-6 0,0 0-11 0,0 0-17 0,0 0-21 16,0 0-21-16,0 0-26 0,0 0-23 0,0 0-17 15,0-4-12-15,0 4-9 0,0 0-5 0,0 0-2 0,0 0-4 16,0 0-3-1,0 0-3-15,0 0-2 0,0 0-3 0,0 0-1 0,0 0-1 16,6 0-2-16,-6 0-1 0,6 0-1 0,1 0 3 0,6 0-1 0,0 0 2 0,7 0 0 0,-1 0-1 16,7-3 2-16,0 3-3 0,0 0 1 0,7-5-3 15,-1 2-1-15,1 0 0 0,6-1 0 0,1 0-2 0,-8 1-2 16,7-1 0-16,0 0 1 0,-1 1 2 0,-4-1-2 0,-2 1-3 16,1-1 0-16,-1 0 0 0,-5 0-1 0,-2 0 0 0,-5 4 0 15,0-4 0-15,-8 4 7 0,1 0 6 0,-6-3 8 16,0 3 14-16,-1 0 15 0,-6 0 12 0,6 0 10 0,-6 0 8 15,0 0 0-15,-6 0-3 0,6 0-9 0,-6-4-10 0,6 4-13 16,-7 0-14-16,0 0-10 0,1-3-10 0,-1 3-14 16,1-4-1-16,0 4-13 0,-2 0-21 0,8 0-24 0,-6-4-24 15,0 4-27-15,6 0-38 0,-6 0-68 0,6 0-90 0,-7 0-68 16,0 0-52-16,1 0-46 0,-7 0-63 0,-1 0-88 0,8 4-73 16,-14-4 17-16</inkml:trace>
  <inkml:trace contextRef="#ctx0" brushRef="#br0" timeOffset="9986.7">21824 9939 85 0,'-20'7'440'0,"8"4"-100"0,-2-4-118 15,8 1-70-15,-7-1-37 0,6 0-17 0,7-3-4 16,-6 0 5-16,-1-1 6 0,7 1 7 0,7 0 19 0,-7-4 18 16,6 3 19-16,8 1 18 0,-2-1 13 0,2-3 7 0,5 4 3 15,1-4-2-15,-1 0-14 0,0 0-21 0,8 0-25 0,-7-4-24 16,5 4-27-16,7-3-23 0,-6-1-15 0,7 1-14 15,-7 3-7-15,7-4-6 0,-1 0-3 0,1 1-3 0,-1 3-3 16,2-4-1-16,-2 0-2 0,-7 1-1 0,8 3-1 0,-7-4 0 16,-6 4-3-16,0 0 1 0,-1-4 6 0,-6 4 0 15,0 0 3-15,1 0 2 0,-2 0 5 0,-5 0 4 0,-1 0 5 16,1 0 6-16,-7 0 3 0,0 0 8 0,6 0 6 0,-6 0 6 16,0 0 0-16,0 0 2 0,0 0-1 0,0 0-5 0,0 0-5 15,0 0-8-15,0 0-7 0,0 0-10 0,0 0-7 16,-6 0-6-16,6 0-6 0,0 0-7 0,0 0-2 0,0 0-7 15,0 0-11-15,0 0-17 0,0 0-23 0,0 0-29 0,0 0-27 16,0 0-31-16,0 0-65 0,-7 0-109 0,7 0-103 16,-6 0-119-16,-1 0-186 0,1 0-87 0,-8 0-36 0,8 0-5 15</inkml:trace>
  <inkml:trace contextRef="#ctx0" brushRef="#br0" timeOffset="11243.17">23980 9188 230 0,'-7'0'305'0,"7"0"-86"0,-7 0-69 0,7 0-40 0,-6 0-25 16,6 0-9-16,-6 0-3 0,6 0 3 0,0 0 1 16,-6 0 3-16,6-4 2 0,-8 4 5 0,8 0 5 0,-6 0 8 15,6 0 11-15,0 0 14 0,-6 0 18 0,6 0 21 0,0 0 22 32,0 0 19-32,-7-3 8 0,7 3-1 0,0 0-7 15,0 0-14-15,0-5-19 0,0 1-25 0,0 4-28 0,-6-3-27 16,6-1-18-16,0 1-13 0,0 3-10 0,0-7-5 0,0 3-8 15,6 0-4-15,-6-3-6 0,7 0-4 0,-7-1-5 16,6-3-4-16,0 4-3 0,2-4-3 0,-2 0-2 0,6 0-1 16,2 4-3-16,-1-4-1 0,-1 0-1 0,2 0 2 0,6-1 0 15,-1 2 0-15,1-1 0 0,6 0-1 0,-7 3 0 0,7 1 1 16,-6 0-2-16,6 3-1 0,-7 1-1 0,1 3-2 16,0 0-1-16,-1 3 2 0,1 4-1 0,-8 1-2 0,2 3 0 15,-2 0 1-15,-5 3 0 0,-1 5 1 0,1-4 3 0,-7 7-2 16,0-1 1-16,0 1 0 0,-7 1 1 0,1 2 0 0,-7 1 1 15,-1-4 0-15,2 3 0 0,-8 1 0 0,7 0 5 16,1-5-5-16,-8 2-1 0,6-5 0 0,2-3 0 0,-1-1 2 16,-1 1 3-16,8-4 4 0,0-4-3 0,-1 0 10 0,0-3 10 15,1 0 8-15,6-1 6 0,-6-3 8 0,6 4 4 16,0-4 4-16,0 0 4 0,0 0-5 0,6 0-4 0,-6 0-7 16,6-4-5-16,1 4-8 0,0-3-10 0,5-1-5 0,8 0-5 15,-1 1-5-15,1-1-4 0,6 0-1 0,1 4-2 0,-1-3 1 16,-1 3-2-16,8 0 0 0,-7 0-1 0,0 3 0 15,0 1-1-15,0 3 0 0,0 1 0 0,1 3-2 0,-8 3-1 16,0 1 0-16,1 0 0 0,-7 3 0 0,-7 0-1 0,1 1-1 16,0 3 0-16,-14-4 1 0,0 4 3 0,1 0 2 15,-14 3 2-15,1-2 0 0,-1-1 4 0,-12 3 8 0,6-3 6 16,-7 1 9-16,-6-5 6 0,0 4 9 0,-7-4 8 0,8-4 7 16,-9 5 4-16,-4-8 2 0,5 3 0 0,1-3 1 0,-1 1 2 15,7-5-4-15,0 0-4 0,-1 1-3 0,15-5-4 16,-1 1-6-16,6-4-7 0,7 3-7 0,0-3-10 0,6 0-12 15,1 0-16-15,0-3-25 0,12 3-35 0,0-7-43 0,14-1-44 16,6-6-46-16,7-1-100 0,12-4-116 0,8-3-118 16,-2 0-170-16,14-4-110 0,-6-2-50 0,7 1-5 0,-9 2 19 15</inkml:trace>
  <inkml:trace contextRef="#ctx0" brushRef="#br0" timeOffset="11514.76">25530 9155 746 0,'-7'-8'807'0,"1"1"14"0,6 4-185 0,-7-1-172 16,7 4-149-16,0-4-114 0,-6 4-77 0,6 0-41 0,-7 4-19 16,1 3-13-16,-8 0-9 0,2 4-8 0,-2 3-5 15,2 6-3-15,-8 1-3 0,7 1 2 0,-7 4 1 0,1 3 2 16,-1 0-1-16,8 1 7 0,-8-1-3 0,0 4 0 0,1 0-2 31,-1 1-3-31,0-2-5 0,8-3-3 0,-1 4-1 16,-1-4-10-16,2 1-2 0,-2-1-1 0,8-3-1 0,-7-1-6 15,6-3-13-15,1 1-18 0,-1-5-23 0,1-3-46 0,0-1-88 16,6-3-92-16,0-4-90 0,0-3-119 0,0 0-183 0,0-8-83 16,6-3-40-16,-6 0 10 0</inkml:trace>
  <inkml:trace contextRef="#ctx0" brushRef="#br0" timeOffset="11770.76">25087 9217 96 0,'-7'-4'750'0,"7"1"15"16,-6-1-49-16,-1 0-194 0,7 4-152 0,0 0-123 0,0 0-93 16,0 4-50-16,0 0-18 0,7 3-7 0,-1 4-1 0,8 0 0 15,-2 0-2-15,2 7-8 0,-2 1-9 0,8-1-9 0,-1-1-9 16,-5 6-4-16,5-1-5 0,1 0-6 0,0 4-6 0,-2-1 0 15,2 1 0-15,-7 0-3 0,7-1-2 0,0 1-3 16,-8 3-1-16,8-3-3 0,-1 4-1 0,-5-9-1 0,-2 5-3 16,2-1-1-16,-1-3-1 0,-1 0-6 0,2 1-10 15,-8-5-20-15,0 0-48 0,8-3-94 0,-8-1-102 0,7-3-110 16,-6-3-180-16,6-1-136 0,7-3-76 0,-8-4-29 0</inkml:trace>
  <inkml:trace contextRef="#ctx0" brushRef="#br0" timeOffset="12217.52">26390 9030 70 0,'-20'-4'638'0,"1"-3"12"15,-7 3-138-15,6 4-143 0,1-3-95 0,-1 3-57 0,0 3-41 16,1-3-23-16,5 4-14 0,2-1-8 0,6 5-13 0,-8 0-23 16,8 6-30-16,6-3-25 0,-7 3-11 0,7 5-4 15,0 3-2-15,7 0 1 0,-1 0 1 0,0 0-1 0,2 4 1 16,4-1-3-16,1 1-3 0,0 3-6 0,6-3-3 0,-5 0-5 15,-2 3-3-15,8-4 2 0,-7 5-2 0,7-5 1 16,0 2 0-16,-8-2-1 0,8 0 1 0,-1 1 0 0,-5-4 0 16,-2 3-1-16,2-2-1 0,-1-2 10 0,-7-3-5 0,0 5-4 15,1-9-3-15,-7 5-1 0,0-5 1 0,0 1 9 16,0-3 9-16,-13-2 0 0,7-2 13 0,-7-1 12 0,-1 0 9 31,-6-4 5-31,2 2-1 0,-2-2-5 0,-7-3-11 0,9 0-8 16,-9 0-5-16,1-3-11 0,0-2-12 0,7 2-20 0,-1-4-28 15,0 0-73-15,8-4-90 0,-2-4-87 0,8 0-87 16,6-7-104-16,6 0-162 0,1 0-90 0,0-4-29 0</inkml:trace>
  <inkml:trace contextRef="#ctx0" brushRef="#br0" timeOffset="12521.2">26018 8975 168 0,'0'0'597'0,"-6"0"-39"0,6 0-168 0,0 0-135 0,6 0-88 15,-6 0-58-15,13 0-36 0,1 0-17 0,-2 0-11 16,14 4-6-16,-6-4-4 0,13 0-7 0,-8 0-7 0,9 0-7 16,4 0-6-16,-5 0-2 0,6 0 1 0,-1 0-1 0,2 0 1 15,-1 0 4-15,0 0 5 0,0 0 9 0,0 0 12 0,-6 0 15 16,-1 0 19-16,-5-4 16 0,-1 4 12 0,-1-4 9 15,-5 4 4-15,0 0-1 0,-7 0-6 0,0-3-9 0,0 3-10 16,-7 0-9-16,-6 0-11 0,6-4-6 0,2 4-11 0,-8 0-7 16,0 0-7-16,0 0-10 0,0 0-13 0,0 0-20 15,0 0-39-15,-8 4-65 0,2-4-68 0,0 0-64 0,-7 0-65 16,6 0-79-16,-6 0-105 0,7 0-140 0,-8 0-47 0,8 0 13 16</inkml:trace>
  <inkml:trace contextRef="#ctx0" brushRef="#br0" timeOffset="13968.73">26207 9049 481 0,'0'-7'421'16,"-6"-1"-123"-16,0 0-87 0,6 4-45 0,0 1-18 0,-8-1-6 15,8 1-2-15,-6-1-1 0,6 4-7 0,-6 0-13 0,6 0-15 16,0 0-20-16,-7 4-21 0,0 3-15 0,1 4-1 16,-1 4 17-16,-5 3 27 0,-2 8 26 0,2 3 17 0,-8 4 11 15,7 4 6-15,-7-1 1 0,8 1-13 0,-2 3-28 0,8 1-30 16,-1-1-27-16,1 0-16 0,12-2-11 0,-6-3-7 0,13-5-5 15,1-1-2-15,-2-3-3 0,14-5-2 0,-6-5-1 16,13-5-2-16,-1-8 0 0,1-3-3 0,6-7-2 0,-1-5 0 16,9-2 0-16,-9-8 8 0,1 0 1 0,1-4 5 0,-8-3 7 15,1-1 7-15,-1 1 11 0,-5 0 10 0,-2-4 14 16,-5 4 8-16,0-1 15 0,-8 1 11 0,-5 0 10 0,0 3 14 16,-1 1 11-16,-6 3 5 0,-6-1 1 0,6 5-5 0,-7 4-10 15,-6 3-12-15,7-4-16 0,-8 8-20 0,-5 3-19 0,6 0-17 16,-6 4-15-16,-8 4-10 0,8 3-9 0,-8 4-4 15,8 4-3-15,0 0-1 0,-1 3-1 0,7-4-2 16,-1 5-1-16,8-1-5 0,0 1-3 0,6-1-5 0,0-3-7 0,6-1-7 16,8 1-7-16,-2-4-4 0,2 0-4 0,5-5-3 15,7 0 2-15,-6-3 4 0,6 0 5 0,-1-3 7 0,2-3 8 16,-8 0 4-16,0-3 7 0,1 3 6 0,-6 0 5 0,-1 0 5 31,-7-2 3-31,0 5 0 0,-6 0 0 0,0 0 2 0,0 0-2 16,-6 5 0-16,0 1-4 0,-7 3-1 0,-7 5-2 0,-6 0-1 15,0 8 1-15,-1 4 0 0,-5-4 2 0,6 7-1 0,0-3 2 0,0 3 0 0,0 0-3 0,6 4-6 16,1-7-16 0,6 4-13-16,0-9-14 0,7 1-13 0,6-3-8 0,6-1-8 0,0-7-2 0,7-4 4 0,7 0 12 0,-8-3 18 15,15-8 10 1,-7-3 11-16,6 0 8 0,0-4 6 0,0-4 6 0,-7 1 5 0,7-5 5 0,-6 1 2 0,-7 4 13 16,7-4 13-16,-14 2 11 0,0 5 12 0,1 0 10 0,-7 0 6 15,7 4 2-15,-14-4-5 0,7 7-6 0,-7 1-14 16,1-1-11-16,0 0-11 0,-2 4-14 0,2 0-7 0,-7 0-5 15,0 4-3-15,7 3-4 0,-7-3-4 0,-1 3-11 0,2 1-14 16,5-5-12-16,1 5-14 0,-1-5-8 0,7 1-7 0,0 0 0 31,0-4 5-31,0 3 10 0,7-3 15 0,-7-3 15 16,6 3 14-16,-6-8 14 0,0 5 14 0,7-8 12 0,-7 3 15 16,0-6 11-16,0 3 13 0,0-4 11 0,0-3 9 15,-7 4 4-15,1-1 0 0,-1-4-5 0,1 4-4 0,-1 1-13 16,1-5-11-16,-8 9-17 0,8-5-24 0,-7 4-35 0,0 0-41 15,0 4-50-15,0-1-122 0,0 2-138 0,-1-3-180 0,-4 6-185 16,4-5-105-16,1 8-38 0,7-3-1 0</inkml:trace>
  <inkml:trace contextRef="#ctx0" brushRef="#br0" timeOffset="14477.78">27848 9019 413 0,'-19'-14'543'15,"-7"2"-123"-15,6-2-125 0,0 3-50 0,-5 0 11 16,11 4 15-16,-5-4 13 0,6 3 8 0,0 1-3 0,0 0-12 15,0 0-27-15,7 3-50 0,-2 4-66 0,8-4-49 0,-6 4-33 16,6-4-17-16,-6 4-8 0,6 4-8 0,0 0-4 16,0 3 0-16,0 0 4 0,6 8 10 0,-6 0 12 0,6 6 15 15,2 5 16-15,-2-1 14 0,7 5 12 0,-6 3 9 0,-1 4 4 16,7-4-1-16,-7 7-3 0,8 0-6 0,-2 1-10 0,-5-1-10 16,6 0-8-16,0 0-11 0,-7 4-9 0,8-3-10 15,-2-1-10-15,2 0-8 0,-1-3-9 0,0-4-4 0,6 4-6 16,-5-8-2-16,-8 0-4 0,14 1-13 0,-14-5-27 0,7-3-31 15,-7-4-34-15,8 1-32 0,-8-1-37 0,7-7-65 16,-6 0-106-16,-1-7-100 0,7-4-111 0,-7-4-176 0,8-3-83 16,-2-8-35-16,8 4 2 0</inkml:trace>
  <inkml:trace contextRef="#ctx0" brushRef="#br0" timeOffset="14828.68">28350 8990 611 0,'-13'-8'726'0,"0"1"9"0,6 3-198 0,-6 1-155 16,1 3-104-16,4 3-68 0,-4 5-46 0,5 3-23 15,1 4-10-15,-8-1-10 0,8 9-16 0,0 2-19 0,0 4-16 16,-2 4-16-16,8 3-11 0,0 5-5 0,8-1-5 0,-2 4-4 16,0 4-2-16,7 0-3 0,0-5-4 0,6 6 0 0,1-10-4 15,6 5-3-15,1-7-1 0,-1-4-1 0,6-1-3 0,-7-2-1 16,9-4-1-16,-2-8 1 0,1-3 4 0,-7-7 3 31,7-5 6-31,-1-3 13 0,-7-3 26 0,2-5 26 0,-1-4 30 16,0-6 30-16,-6 4 35 0,-7-8 28 0,-1 4 20 0,-5-8 6 15,-7 1-10-15,0-2-14 0,-7-5-19 0,1 2-26 16,-7-6-31-16,-7 4-32 0,-6-6-27 0,-6 2-21 0,-1-5-16 16,-6 4-15-16,-6-3-18 0,5 4-21 0,-5-1-31 15,-1 0-33-15,7 1-45 0,-6 3-56 0,5 0-59 0,8 3-54 0,6 1-49 16,-7 0-109-16,14 3-101 0,-1-3-100 0,14 4-130 15,-7-5-87-15,13 1-27 0,-7-1 7 0</inkml:trace>
  <inkml:trace contextRef="#ctx0" brushRef="#br0" timeOffset="15179.8">27367 8001 119 0,'-14'-4'588'0,"8"0"3"15,0 1-192-15,-1 3-153 0,7-4-96 0,0 4-53 0,7-4-33 16,5 4-14-16,2-3-7 0,5 3-3 0,7-4-3 16,0 4-4-16,0 0-5 0,7 0-1 0,6 0 2 0,-7 4 10 15,7-4 13-15,1 3 21 0,-1-3 21 0,-1 0 21 0,8 0 23 16,-7 4 16-16,0-4 7 0,-6 0-1 0,6 0-10 15,-6 0-13-15,-8 0-17 0,1 0-19 0,0 0-17 0,-6 0-16 16,-1 0-8-16,-5 0-7 0,-1 0-2 0,-6 0-3 0,-1 0-2 16,-6 0-4-16,6 0-3 0,-6 0-4 0,0 0-1 0,0 4-7 15,0-4-5-15,0 0-5 0,0 0-5 0,0 3-3 16,0-3-4-16,0 0-4 0,0 0-13 0,0 4-10 0,0-4-17 16,0 0-25-16,0 0-54 0,0 0-88 0,0 0-87 0,7 4-90 15,-7-4-123-15,6 3-170 0,-6 1-90 0,14-4-28 16,-8 0 25-16</inkml:trace>
  <inkml:trace contextRef="#ctx0" brushRef="#br0" timeOffset="15546.76">28890 7818 529 0,'-20'-8'552'0,"-5"1"-169"0,5 0-137 16,-6 3-80-16,6 0-35 0,-5 1-11 0,11 3-5 0,-5 0-3 16,6 0-2-16,0 0-10 0,7 3-14 0,-8 1-20 0,14 0-24 15,-6 7-18-15,6-4-8 0,6 7-6 0,1 1 1 16,0 3 1-16,6-3 1 0,6 7 1 0,0 0-1 31,1 0-1-31,6 0-3 0,-7 0 2 0,8 4-3 0,-1 0-1 0,0-1-3 16,0-3-1-16,-7 4 0 0,7-1 1 0,-6-3-1 15,-1 0 2-15,-5 0 2 0,-2 0 4 0,2-3 15 0,-8-1 26 16,-6 0 25-16,0-3 18 0,0-5 12 0,-6 6 5 0,-8-5 3 16,2 0-5-16,-8-4-16 0,-6 0-41 0,7 0-82 0,-14 1-98 15,7-5-93-15,0-6-102 0,0-5-157 0,-1 1-150 16,1-7-90-16,1-2-27 0</inkml:trace>
  <inkml:trace contextRef="#ctx0" brushRef="#br0" timeOffset="15737.7">28558 7792 40 0,'7'-4'533'0,"0"1"-44"15,5-1-165-15,2-3-110 0,5-1-60 0,1 1-25 0,6 0-9 16,0 3-1-16,6-4-1 0,7 4-6 0,-6-3-14 15,6 4-15-15,-1-4-19 0,2 3-21 0,5 4-16 0,-6-4-15 16,1 1-29-16,-1 3-48 0,-7-4-50 0,7 4-61 0,-6-3-95 16,-1 3-175-16,2 0-105 0,-9 0-50 0</inkml:trace>
  <inkml:trace contextRef="#ctx0" brushRef="#br0" timeOffset="16680.75">29633 9176 146 0,'0'-7'570'16,"-7"0"-56"-16,7 0-134 0,-6-1-94 0,6 1-33 0,0 0 2 16,-6 3 2-16,6-3 2 0,0 3-1 0,-8-3-9 0,8 3-26 15,-6 0-46-15,6 1-46 0,-6-1-46 0,6 0-32 16,-6 4-16-16,-2-3-11 0,8 3-6 0,-6 3-6 0,0-3 7 15,-1 4-8-15,-6 0-4 0,6 3-2 0,1 0 0 0,0 4-2 16,-8 4 2-16,8 0 1 0,-7-1-1 0,7 5 6 0,-1-1 0 16,0 0 0-16,-5 4-2 0,4 0 2 0,8-3-2 15,-6 2 0-15,0 2 0 0,6-1-2 0,0 0-4 0,0-1 0 16,6-2 0-16,-6 3-2 0,6-4 1 0,2 1-2 0,-2-1 2 16,7-4-3-16,-6 1 2 0,6-4 0 0,-7 4 0 15,8-4 1-15,-2-4-1 0,-6 0 8 0,8 1-4 0,-1-8-1 16,-1 3-2-16,-4-3 0 0,4-3-1 0,2 3 1 0,-8-4 0 31,0-3-6-31,1 3 7 0,-1-3 4 0,1-1 5 0,0 1 7 16,-1 0 5-16,0-1 7 0,-6-3 2 0,6 4 2 15,2-4 4-15,-8 4 2 0,0-4-4 0,6-1 5 0,0 3 2 16,-6 0 0-16,7-2 4 0,-7 0 2 0,7 0 0 16,-7 0 1-16,6 0 4 0,1 4-7 0,-7-4-5 0,6 0-1 15,0 0-2-15,-6 4-1 0,7 0 0 0,-7-4 3 0,7 2 1 16,-7 6 3-16,6-3 2 0,0 1 1 0,-6-2-4 0,7 0-1 15,-7 3-5-15,7 1-7 0,-1-1-4 0,-6 0-6 0,7 1-6 16,-7-1-5-16,6 0-2 0,-6 1-3 0,6-1-3 16,-6 4-2-16,0 0-1 0,7-4-2 0,-7 4-2 15,0 0-2-15,7 0-1 0,-7 4-2 0,0 0 3 0,6-1-2 0,0 1-1 16,-6 3 1-16,8 1 0 0,-2-1 0 0,-6 4 0 16,6 0 1-16,-6 1 0 0,7 2 0 0,-7-3 1 0,0 3 1 15,0 1-2-15,6-1 3 0,-6 1 1 0,0-4-2 16,0 4 0-16,0-4 3 0,0 1 0 0,0-3 0 0,0 0 1 0,0-6 6 15,0 4-1-15,0-3 0 0,0-4 1 0,0 3 1 16,0-3 4-16,0 0 2 0,0 0 4 0,0-3-1 0,0-1 3 16,7-3 0-16,-7 0 0 0,6-1 2 0,1-3-2 15,-7 0-1-15,6 0-2 0,0 0-2 0,2 0-1 0,-2-4 2 16,-6 5-1-16,6-1 1 0,1 3-1 0,0-3 1 0,-7 4-3 16,6 0 0-16,-6 3-2 0,0 0-2 0,6 1-2 15,-6 0-5-15,0-3-2 0,0 3-2 0,0 3-1 0,7 0-3 0,-7-3-1 16,0 3-2-16,0 0-1 0,6 3 3 0,-6-3 0 15,7 3 0-15,0-3 0 0,-7 6 1 0,6-3 1 16,0 0 0-16,1 1 0 0,0 0 0 0,-1-4 0 0,7 3-1 0,-7 1-1 16,1 3 1-16,0-7-2 0,-1 8 0 0,0-5-3 15,2 1-1-15,-2 0-3 16,0-1-4-16,1 1-9 0,-1 0-19 0,1-1-14 0,-7 1-25 0,6-1-27 0,1 5-29 0,-7-5-27 16,6-3-26-16,0 4-51 0,8 0-81 0,-8-4-84 0,7 0-77 15,7-4-96-15,-7 0-144 0,6 1-70 0,1-5-21 16,-1 1 32-16</inkml:trace>
  <inkml:trace contextRef="#ctx0" brushRef="#br0" timeOffset="16808.74">30382 9319 681 0,'7'-3'817'0,"-7"-5"-16"0,0 8-145 16,6-7-131-16,-6 7-114 0,0-4-101 0,0 4-72 15,0-3-43-15,0 3-28 0,6 0-20 0,-6 0-24 0,6-4-21 16,2 4-25-16,4-3-22 0,1-1-27 0,1 4-36 16,-2-4-41-16,8 1-41 0,-7-1-55 0,7 0-121 0,-8-3-136 15,2 3-188-15,-2 1-176 0,2-1-88 0,-8 4-26 0,1 0 3 16</inkml:trace>
  <inkml:trace contextRef="#ctx0" brushRef="#br0" timeOffset="17903.1">12836 13829 169 0,'0'-7'562'0,"0"0"-76"0,-6 3-122 16,6-4-56-16,-7 5-4 0,7-4 2 0,-6 3-11 15,-1 4 4-15,7-4-4 0,-6 1-22 0,6-1-35 0,-6 4-50 16,6 0-64-16,0 0-42 0,-8 4-21 0,8-4-21 0,0 7-14 15,0 0-4-15,8 4 2 0,-8 4 8 16,6 3 10-16,-6 8 4 0,6-1 8 0,1 5 8 0,-1-1 3 0,7 8 1 16,-6-1-2-16,-1 1-5 0,8 3-2 0,-8 1 4 0,0 2 3 15,7 2-1-15,-6 2 0 0,-7-3 1 0,6 4 2 0,1-4 1 16,-7 0 8-16,0 0 3 0,0 3 5 0,0-7 4 16,-7 5 5-16,1-6 3 0,6 3 5 0,-7-7 7 0,1-1-2 15,-1-1-6-15,1-4-8 0,0-3-7 0,-2-5-5 0,8-2-2 16,-6-4-4-16,0-1-6 0,6-3-9 0,0-3-4 0,0-1-4 15,0 0-3-15,0 1-6 0,0-5-6 0,0 1-5 16,6 0-4-16,8-1-2 0,-8 1-1 0,13-4 0 16,1 0-2-16,6 0-1 0,0 0-2 0,13-4-2 0,0 1-2 15,1-1-3-15,5 0-4 0,1-3-3 0,-1 0-1 0,7 3-3 16,0-7 1-16,0 4 0 0,1-1-1 0,-1 1 1 0,-7-4 1 16,8 0 0-16,-2 3-2 0,-5-3 0 0,-7 4 0 15,7 0 0-15,-14 0-2 0,1 0 0 0,-7-1-1 0,-7 4 0 16,1 1 0-16,-7-1 2 0,0 0-1 0,-7 1 0 0,1 3-1 15,-1 0 0-15,1-4-2 0,-7 4-4 0,0 0-4 0,0 0-7 16,0 0-8-16,0 0-23 0,0 0-31 0,0 0-48 16,-7 0-61-16,1 0-68 0,-1 0-67 0,1 0-127 0,-1-4-139 15,1 1-153-15,6-1-167 0,0-3-70 0,0-4 2 0,6 0 37 16</inkml:trace>
  <inkml:trace contextRef="#ctx0" brushRef="#br0" timeOffset="18108.61">14145 14426 484 0,'-13'0'797'0,"7"0"10"0,6 0-107 16,-7 5-186-16,7-5-163 0,0 0-139 0,0 0-82 0,7 0-46 15,-1 0-21-15,7-5-9 0,1 5-5 0,5 0-10 16,0-3-4-16,8 3-4 0,-1-4-6 0,0-3 3 0,7 3-11 15,-8 0-6-15,7 1-4 0,-6-5-3 0,1 5-8 0,-1-1-19 16,0 1-36-16,-6-1-76 0,-1 0-75 0,1 4-73 0,-8-4-75 16,8 1-81-16,-13-1-121 0,-1 1-128 0,-6 3-40 15,0 0 25-15</inkml:trace>
  <inkml:trace contextRef="#ctx0" brushRef="#br0" timeOffset="18330.86">14191 14665 483 0,'-6'6'478'15,"-1"2"-158"-15,7-4-111 0,0 0-61 0,0-1-22 0,0 1-1 16,7-4 6-16,5 0 7 0,1 0 2 0,1-4-2 0,5-3-15 16,0 3-22-16,8-4-29 0,-1 2-25 0,0-2-19 0,7-3-14 15,-7 4-7-15,6 0-4 0,-7-1-1 0,2-2-1 16,5 2-1-16,-6 0 0 0,1 5 0 0,-1-5 0 0,0 2 0 16,-7-2 0-16,-5 1 0 0,4 3 1 0,-4 0 3 0,-8 1 3 15,1-1 3-15,-1 4 5 0,1-4 3 0,-7 4 0 16,0 0 1-16,0 0-4 0,-7 0-20 0,7 0-45 0,-6 4-54 15,-7 0-68-15,-1-4-107 0,8 3-197 0,-6 1-105 0,-2 0-54 16</inkml:trace>
  <inkml:trace contextRef="#ctx0" brushRef="#br0" timeOffset="19075.5">17011 13643 71 0,'-19'-11'587'16,"-1"3"7"-16,0 2-156 0,7-6-97 0,1 8-33 16,-2-3-18-16,8 3-13 0,-7 0-17 0,6 4-15 0,7-3-19 15,-6 3-35-15,6 3-50 0,6 1-49 0,1 7-32 0,-1 0-20 16,7 4-7-16,1 3-4 0,5 4 2 0,-6 0 1 15,6 4 6-15,1 3 1 0,0 1-1 0,-1 2-3 0,1-2-1 16,-8 2-2-16,2 1-3 0,-1 1-2 0,0-1-3 0,-7 3-1 16,7-3-5-16,-7 0 1 0,-6 0-2 0,8 0-1 0,-8-4 1 15,0 0 2-15,0 1-3 0,0-8-4 0,-8 0 2 16,8 0-4-16,0-8-1 0,-6 5-1 0,0-7-1 16,6-2-3-16,-7-3 0 0,7 1-2 0,0-5-2 0,-6 1-15 15,6-4-20-15,0 0-33 0,0-4-75 0,6-7-92 0,1 0-84 16,-1-7-78-16,0-1-75 0,8-6-93 0,5-4-135 31,-6-1-56-31,6 1 28 0</inkml:trace>
  <inkml:trace contextRef="#ctx0" brushRef="#br0" timeOffset="19377.45">17473 13708 21 0,'0'0'497'0,"-13"0"-88"16,7 4-149-16,-7 0-93 0,0 3-44 0,-7 0-14 0,7 4 1 0,-7 0 8 15,2 5 11-15,-9-6 8 0,14 5 6 0,-6-1 1 16,-1 1-1-16,0 0-3 0,7-1-5 0,1-2-2 0,-2-2 2 16,2 1 5-16,4 1 1 0,2-6-8 0,0 2-11 0,-1 0-12 15,1-5-10-15,6 1-11 0,0-1-15 0,0-3-15 16,0 4-12-16,0-4-4 0,6 0-3 0,1 4-1 0,5-4-4 16,2 0-2-16,-1 0-2 0,6 0-3 0,1 0-5 15,-1 0-3-15,1 0-6 0,0 0-5 0,-1 0-1 0,7 3-1 16,-6 1-4-16,5 0-1 0,-5-1-1 0,6 5-1 15,1-1-1-15,-1 0 1 0,-1 4-3 0,-5-4 0 16,6 4 1-16,-6 4 0 0,5-4-3 0,-5 4-5 0,0 0-9 0,-7-1-23 16,7 4-52-16,-8-3-76 0,-6 3-78 0,8-3-79 0,-8-4-85 15,1 4-138-15,-1-5-125 0,1 1-60 0,-7-3 5 0</inkml:trace>
  <inkml:trace contextRef="#ctx0" brushRef="#br0" timeOffset="20046.47">17708 13983 179 0,'-6'-11'558'0,"6"4"-77"0,-7 3-151 0,7-4-96 0,-7 5-59 0,7 3-35 16,0-3-25-16,0 3-19 0,0 0-11 0,0 0-14 16,7 3-15-16,0 0-19 0,-1 5-13 0,0 0-7 15,8-1-2-15,-8 4 0 0,7 3 2 0,-7-2 0 0,8 2 2 16,-8 1 5-16,0 0 8 0,8-1 4 0,-8 1 10 0,0 3 7 15,1-3 9-15,0-1 14 0,-1 1 16 0,1 0 13 16,-7-1 11-16,0-2 7 0,6-1 1 0,-6-4-1 0,0 0-2 16,0-3-9-16,0 3-12 0,0-3-12 0,0-4-11 0,0 3-7 15,0-3-1-15,0 0 3 0,0 4-2 0,0-4 2 0,-6-4 1 16,6 4-1-16,0-3-5 0,0-5 6 0,-7 1-12 16,7 0-7-16,0-5-5 0,0 6-4 0,0-10-6 0,0 2-4 15,0 0-2-15,7-1-9 0,-7-4 3 0,6 1-1 0,-6 0 1 16,6 0-1-16,1-1 0 0,6 1 3 0,-7-1 1 15,1 1-1-15,6-4-1 0,0 8-3 0,1-5-1 0,-2 1-2 16,2 4-2-16,-2-2-6 0,1 2-2 0,1 3-4 0,4 0-1 16,-4 4-3-16,-1-1-2 0,0 5-3 0,0-1-3 0,-7 4-2 15,1 0-1-15,0 4 0 0,-1 3 0 0,0 0 0 16,1 8 0-16,-7-1 1 0,0 5 3 0,0-1 0 0,-7 4 2 16,1 0 1-16,0 0 0 0,-8 1 1 0,8-2 0 0,0 1 0 15,-7 0-1-15,6 0 1 0,7-4-1 0,-7-3 0 16,1 0 1-16,6 0 0 0,0-5-1 0,0-2 1 0,0 2 1 15,6-3 0-15,-6-3-1 0,7 4-1 0,0-5-2 0,6 2-2 16,-1-2-4-16,2 1-5 0,5-4-4 0,-6 0-8 0,7 0-7 16,-1 0-7-16,-5-4-8 0,5 4-3 0,0 0-3 15,0-3-2-15,-5 3 0 0,-1 0 1 0,0 3 3 0,0-3 4 16,0 4 3-16,-6-1 3 0,-7 1 5 0,6 3 15 0,-6 1-2 16,-6-1 5-16,-1 4 5 0,-6 4 5 0,0-1 5 15,0 1 4-15,-6-1 4 0,-8 5-5 0,8-4 15 0,-8-1 11 31,2 4 8-31,-1-3 11 0,-7 0 8 0,7-1 10 0,0 2 7 16,0-6 3-16,0 1 0 0,-1 0-7 0,9-4-3 0,-9 5-5 16,14-5-7-16,-6-3-9 0,5 3-6 0,2-4-7 15,-1 1-4-15,6 0-4 0,0-4-3 0,1 0-3 0,6 0-2 16,-6 0-2-16,6 0-9 0,0 0-15 0,0 0-24 0,0-4-30 16,6-3-34-16,-6 0-36 0,6-4-48 0,8-1-107 15,-1-2-115-15,-1-1-120 0,2-3-197 0,5-4-96 0,-6 4-36 16,0-4-5-16</inkml:trace>
  <inkml:trace contextRef="#ctx0" brushRef="#br0" timeOffset="21285.76">18795 13462 178 0,'0'0'427'0,"-6"-3"-125"16,6 3-110-16,0-4-60 0,-6 4-28 0,6-3-7 0,0 3 7 16,0 0 13-16,-7-4 20 0,7 4 22 0,0 0 27 0,0 0 24 31,0-3 22-31,0 3 12 0,0 0 1 0,0-4 2 0,0 4-11 0,0-4-29 0,-7 4-36 0,7-3-31 0,0 3-29 31,0-4-23-31,0 4-12 0,0-3-17 0,0 3-9 0,0-4 0 0,0 0-1 0,0 0-1 0,0 1-5 0,7-5-5 16,0 5-6-1,-7-5-4-15,6-3-4 0,6 4 1 0,-4-4 1 0,-2 0-1 0,7 4 0 0,0-5-2 0,0 1 1 0,0-3 0 32,0 3-1-32,7 0-2 0,-7 1-1 0,7 2 0 15,-2-3 1-15,2 3 0 0,0 1 0 0,-1-1-3 0,1 2-1 16,0 2 2-16,5 0-1 0,-5 1 0 0,6 3-3 0,-6 0 0 15,-1 3 0-15,1 5 1 0,6-5-3 0,-13 8 0 16,7 0 0-16,-8 4 2 0,8-1 4 0,-7 5 4 0,-7 2 5 16,1 6 5-16,0 2 6 0,-1 4 1 0,-12 0 5 0,-1 2 0 15,0 7 2-15,-12 1-4 0,6 1-2 0,-14 0-2 0,8 0-1 16,-13 0 1-16,6-3 1 0,-7-1 1 0,1 1 2 16,-1-2 4-16,1 2 2 0,-8-5 1 0,7 1 1 0,1-5 1 15,-1 2-1-15,7-8 0 0,1-1 1 0,5-3 1 0,-6 0 4 16,6-7 3-16,7 0 3 0,1-4 1 0,4 0 2 15,2-4-4-15,0-3-2 0,0-1-7 0,6 1-7 0,0 0-6 16,0-4-8-16,6 0-6 0,0 0-6 0,0 0-2 16,14-4-5-16,0 0-3 0,5 1-3 0,9-1-1 0,-2-3-1 15,7-1-1-15,0 1 0 0,7 0-1 0,6 0 0 0,-6-1 1 16,6-4-1-16,6 2 1 0,-6-1-4 0,7 0 1 16,0 0 0-16,-1-4-2 0,1 4-1 0,0 0 1 0,-8 0 1 15,-5 1-3-15,-1-1 1 0,-5 3 2 0,-7 0-2 0,-8 2 3 16,1 2 0-16,-12-4-1 0,-2 8 0 0,2-4 1 0,-8 1 1 15,1 3-2-15,-1 0-1 0,-6-4-2 0,0 4-1 16,0 0 0-16,0 0-2 0,0 0-3 0,-6 0-9 0,6 0-16 16,-7 0-29-16,1 0-36 0,-1 0-51 0,0-3-56 0,-5 3-56 15,4-4-51-15,2 4-96 0,6-7-113 0,0-1-107 16,0 2-152-16,6-10-98 0,8 2-32 0,-8-4 12 0,14-4 28 16</inkml:trace>
  <inkml:trace contextRef="#ctx0" brushRef="#br0" timeOffset="21651.02">19785 13170 455 0,'0'3'400'0,"0"-3"-132"0,0 4-90 0,0-4-47 0,7 0-18 16,-7 0 3-16,7 3 12 0,5-3 17 0,-6 0 15 0,14 0 7 16,-6 0 4-16,11-3-6 0,-5 3-9 0,6-4-14 15,1 1-13-15,5-1-7 0,-6-3-9 0,7 3-9 0,-1-3-10 16,-6-1-5-16,7 5-3 0,-1-4-7 0,-5-1-7 0,5 1-11 15,-7 0-7-15,2-1-6 0,-8 1-4 0,1 3-3 16,-1-3-4-16,1 3-3 0,-7 1-1 0,0-1-3 0,-6 4-5 16,-1-3-5-16,0 3-2 0,2-4-3 0,-8 4-4 0,0 0-4 15,0 0-12-15,0-4-23 0,0 4-47 0,-8 0-74 16,8 0-82-16,-12 0-70 0,5 0-71 0,-6 0-90 0,0-4-141 16,0 4-83-16,0 0-22 0</inkml:trace>
  <inkml:trace contextRef="#ctx0" brushRef="#br0" timeOffset="21968.21">20059 13140 486 0,'-13'5'517'0,"7"-2"-133"0,-2-3-105 0,8 0-51 15,-6 0-21-15,0 3 6 0,6-3 17 0,-6 4 13 0,6 0 10 16,6-1-3-16,-6 5-13 0,6 2-26 0,0 6-24 16,2-2-34-16,4 5-36 0,-5-1-26 0,0 4-15 0,-1 4-7 15,7-1-6-15,-7 5 0 0,1 2-5 0,0 1-2 0,5 4 0 16,-5 0-2-16,0-1-6 0,-1 4-3 0,1 1-2 0,-1-4-4 15,0-1-4-15,1 4-1 0,0-7-5 0,-1 4 0 32,-6-4-2-32,6 0-1 0,2-4-5 0,-8 1-1 0,6-1-3 15,-6-7-3-15,0 3-1 0,6-2-4 0,-6-2-1 0,0-3-2 16,0-2 0-16,0-2-2 0,0-3 0 0,7 0 1 16,-7-4-2-16,0 1 0 0,0-5-1 0,0 5-3 0,0-8-10 15,0 0-14-15,0 0-22 0,0-4-23 0,0 0-23 0,-7 1-24 16,7-5-43-16,-6-3-78 0,0 4-83 0,-2-4-73 0,-4 0-74 15,-2 0-114-15,2-1-125 0,-1 2-60 0,-7 2-5 16</inkml:trace>
  <inkml:trace contextRef="#ctx0" brushRef="#br0" timeOffset="24030.2">20170 13100 91 0,'0'-3'331'0,"0"3"-99"16,0-4-87-16,-7 4-57 0,7 0-29 0,-7 0-10 15,7 0-7-15,-6 0-2 0,6 0-5 0,-6 0-1 0,6 4-4 16,-7-4-1-16,7 0-3 0,0 3-3 0,0-3 0 0,-6 0 2 16,6 0 5-16,0 0 3 0,-7 4 6 0,0-4 3 0,7 0 3 15,-6 4-3-15,-7-4 0 0,6 3-1 0,-5 1-4 16,-8 0-2-16,1-1-2 0,-1 5-2 0,0-5 0 0,-5 4 1 16,-1 1 4-16,-7-1 4 0,1 0 8 0,5-3 11 0,-5 3 8 15,-8 0 11-15,7 1 13 0,1-4 16 0,-7 4 14 16,7-5 10-16,-1 1 7 0,7-1 2 0,0 1 2 0,0-4-2 31,7 4-6-31,-1-4-12 0,7 3-17 0,0-3-18 0,0 0-14 16,7 0-16-16,-2 0-13 0,2 0-13 0,6 0-13 15,0 0-9-15,0 0-5 0,6 0-3 0,2 0-8 0,4 4-28 16,2-4-54-16,5 0-67 0,7 0-69 0,0-4-77 16,0 1-117-16,13-1-177 0,-6 0-90 0,-1-3-28 0</inkml:trace>
  <inkml:trace contextRef="#ctx0" brushRef="#br0" timeOffset="24681.97">15982 15327 2 0,'-39'-3'471'0,"13"-1"-114"0,-7 4-138 16,1-4-78-16,6 4-42 0,0-3-15 0,-1 3 1 0,8-4 14 15,0 4 20-15,-1-3 25 0,7 3 26 0,-1-4 20 16,8 4 10-16,0-3 2 0,0 3-12 0,-1 0-17 0,7-4-24 15,0 4-24-15,7 0-24 0,-1 0-12 0,6 0-4 0,8-4-2 16,7 4 1-16,5-4 0 0,13 1 2 0,1-1-1 16,13 0-8-16,12-3-10 0,8 3-12 0,12-3-10 0,7-4-5 15,19 0-4-15,7 0-2 0,18-3-2 0,8-2-4 16,13-2 1-16,13 0 0 0,6-4-3 0,21-3-2 0,12 2-5 16,6-6 2-16,13 0 1 0,7-4 0 0,14 0-10 0,-1 0-6 15,6-1 4-15,7 2 0 0,-7-1 3 0,1 4-2 0,-1-4 0 16,-5 7 1-16,-1-3 8 0,-13 3 6 0,-7 1-6 0,-6 3-2 15,-13-1-2-15,-7 1 0 0,-20 8-7 0,-11-1 2 16,-15 1-6-16,-12-1 0 0,-19 8-2 0,-21-5 1 0,-5 5-1 16,-21 0-1-16,-12 3 1 0,-13 1-3 0,-14-1-4 0,-12 1-4 15,-7 3-2-15,-14-4-2 0,-4 4-1 0,-8 4-4 16,-14-4-6-16,1 3-8 0,-19 1-17 0,-1 3-36 0,-13 0-73 16,-6 0-87-16,-7 5-84 0,-6-5-80 0,-6 4-107 15,-8 0-166-15,2 4-76 0,-15-5-14 0</inkml:trace>
  <inkml:trace contextRef="#ctx0" brushRef="#br0" timeOffset="25652.84">16529 16562 52 0,'-13'-14'508'15,"6"3"-87"-15,-5-4-138 0,5 4-90 16,-6-4-38-16,7 5-17 0,-1 2 2 0,-6-3 14 0,6 3 15 0,1-2 20 16,6 6 10-16,-6-3-2 0,6 3-20 0,-8 4-18 0,8 0-26 15,0 0-29-15,0 4-28 0,8 3-26 0,-8 4-13 0,6 3-4 16,0 6 5-16,7 1 10 0,1 1 5 0,-2 7 10 16,2-3 3-16,5 8-2 0,1-6-2 0,0 2-6 0,-2-1-8 15,2 0-8-15,7-4-8 0,-1 2-7 0,-1-2-3 0,1-3-2 16,0 0-3-16,-6-4-1 0,6-3-2 0,0-1-1 0,-6-2 3 15,-1-1 2-15,0-4 3 0,-5-3 6 0,-8-1 8 0,7 1 9 16,-6 0 12-16,-1-4 10 0,-6-4 3 0,7 0 0 0,-14-3-2 16,7-9-5-16,-6 2-4 0,-1-7-10 0,-6-1-10 0,7-4-10 15,-8-4-2-15,-5 2 0 0,6-6 4 0,-6 1 4 0,-7-4 0 16,6 2 0-16,-6-3-1 0,-1-2 0 0,9-4-5 16,-9 0-5-16,1 0-7 0,6-3-6 0,1-2-4 0,-7 2-4 15,14 0-1-15,-2-1 0 0,1 8 1 0,6 0 1 0,7 3 3 16,0 4 0-16,7 4-2 0,6-1 0 0,1 1 1 0,11 4-2 15,1 2-2-15,6-2 0 0,8 3-3 0,5 0 1 16,1 0 1-16,6 4-2 0,0-4 1 0,7 3-2 0,0 1 2 16,6 0-3-16,-7-1 1 0,1 5 0 0,0-1 0 0,-8-3 2 15,8 3 0-15,-13 4 2 0,-1-1 0 0,1 2 1 16,-13-1 1-16,-1 7-2 0,-5-3-1 0,-9 4 0 0,2-1-1 16,-13 4-2-16,5-4 0 0,-4 4 1 0,-2 0 0 0,-6 0 0 15,6 0 1-15,-6 0-2 0,0 0 2 0,-6 4 1 0,0-4 1 16,6 4 2-16,-8-1 2 0,-4-3-1 0,5 4 0 15,1-1 0-15,-8 1 0 0,8 0 3 0,0-4-3 0,0 3-4 16,-2 1-1-16,2-4-3 0,0 4-13 0,6-4-19 0,-7 3-24 16,7-3-28-16,0 3-25 0,-7-3-42 0,7 9-95 15,-6-6-96-15,-1 1-86 0,7 0-90 0,-6-1-155 0,0 5-88 16,-1-1-41-16,0 0 4 0</inkml:trace>
  <inkml:trace contextRef="#ctx0" brushRef="#br0" timeOffset="26558.34">17128 16276 217 0,'-6'0'258'15,"6"0"-82"-15,-7-3-63 0,1 3-34 0,6-4-19 0,-7 4-6 16,7-4-2-16,-6 4 3 0,6-3 3 0,0-1 8 15,-7 4 4-15,7-3 0 0,0-1-2 0,0 0-1 0,-6 1 4 16,6 3 4-16,0-4 5 0,0 0 7 0,0 1 8 0,0 3 11 16,-7-4 16-16,7 0 15 0,0 1 14 0,0-1 11 15,0 4 8-15,0-4 2 0,0 1 0 0,0-1-6 0,0-3-9 16,0 3-14-16,7 0-16 0,-7-4-17 0,6 1-15 0,1 0-16 16,-1-4-14-16,1 1-10 0,6-2-12 15,-7-2-8-15,8 3-4 0,-2-4-6 0,1 4-2 0,0-3-5 0,0 3 1 16,1 0-4-16,-2-5-3 0,8 6-2 0,-7-1-3 0,7 3 0 15,-8-3 0-15,8 4 1 0,0 3-3 0,-1-3 2 16,1 3 0-16,-1 4 1 0,1 4 0 0,-8 0 2 0,8 3 0 16,-6 0 3-16,-2 8 1 0,-5 0 1 0,6 3 4 15,-6 1 3-15,-1 6 4 0,0 1 0 0,-6 3 0 0,0 0 1 16,0 8-1-16,-6 0-1 0,-7-1-3 0,0 4-2 0,0 1-1 16,0-5-2-16,-6 5-1 0,5-5 1 0,1 1 2 0,-7 0 4 15,8-5 4-15,-2-2 4 0,2 0-1 0,-1-5 0 0,-1-3 3 16,8 0 0-16,0-8-1 0,-8 5-3 0,14-9-2 0,-6 1-5 15,6-4 0-15,0 2 3 0,0-6-4 0,0 1-1 16,0 0-1-16,6-4-3 0,8 3 0 0,-8-3-2 0,14 0-1 16,-7-3-2-16,13-1-2 0,-7-3-2 0,7-2 0 0,0 2 0 15,7 0-2-15,-1 0 0 0,1-4 0 0,-1 0-1 0,1 1 1 16,-1-2-2-16,8 1 1 0,-7 0-3 0,-1 0 0 0,1 0-1 16,-1 0-2-16,1 4 2 0,-7-4-1 0,0 3-1 0,-7 6-1 15,1-7 2-15,-8 6 1 0,2-1 5 0,-8 0 11 16,1 1 16-16,-1-1 20 0,-6 4 21 0,0 0 20 0,0 0 17 15,0-4 9-15,0 4 3 0,-6 0-6 0,6-3-14 0,-7 3-18 16,1 0-21-16,6 0-19 0,-6-4-18 0,6 4-9 0,-8 0-6 16,8 0-5-16,0-4-5 0,0 4 1 0,-6 0 0 15,6 0-2-15,0-3 0 0,0 3-4 0,0 0-4 16,0 0-7-16,0-4-11 0,0 4-15 0,6 0-18 0,-6 0-26 0,0 0-31 16,0 0-39-16,-6 0-40 0,6-4-44 0,-6 4-110 15,0 0-117-15,-1-3-135 0,0 3-187 0,-6 0-82 16,0 0-26-16,0 0 9 0</inkml:trace>
  <inkml:trace contextRef="#ctx0" brushRef="#br0" timeOffset="27338.44">18359 15679 82 0,'-6'-11'492'0,"-1"0"-119"0,7 4-133 0,-7 0-74 16,1 0-35-16,-1 3-9 0,1-3-2 0,0 2-2 0,6 1 2 16,-7 4 2-16,0 0-3 0,1 0-6 0,6 0-11 0,0 0-15 15,-6 4 7-15,6 4 29 0,6 0 29 0,-6 3 17 16,0 3 12-16,6 4 7 0,1 1 7 0,6 3 1 0,-7 3-17 15,7 5-39-15,-6-1-38 0,6 4-27 0,7 3-15 0,-7 1-11 16,0 0-8-16,0 3-5 0,7 0-3 0,-8 1-5 16,8-1-4-16,-1 1-3 0,1-2-1 0,-7-2-1 0,6 3-4 15,1-3-2-15,-1 1-5 0,-5-3-1 0,5-2 0 0,-6-3-2 16,0 2-3-16,1-6-1 0,-8 0 0 0,6 0-1 0,-4-8 0 16,-2 0-7-16,0 0-8 0,1-7-7 0,-7 0-8 15,6-3-11-15,1-4-13 0,-7 0-20 0,0-1-56 0,0-3-85 16,0-7-73-16,0-1-60 0,-7-7-47 0,7 1-36 15,0-8-55-15,-6 0-66 0,-1-4-62 0,1 1 10 0</inkml:trace>
  <inkml:trace contextRef="#ctx0" brushRef="#br0" timeOffset="27608.06">18300 15752 204 0,'-6'-18'514'0,"6"0"-147"0,6 0-156 0,1-1-86 0,0 1-45 15,12 0-21-15,1 0-12 0,0-5-1 0,5 5 1 0,1 0 3 16,0 3 6-16,7 1-1 0,-7-1-5 0,0 4-1 16,0 4-1-16,1 3-4 0,-2 4 1 0,-5 0 3 0,0 7 12 15,-8 1 17-15,2 3 15 0,-2 3 12 0,-5 4 11 0,-1 1 8 16,-6-1 6-16,0 3 3 0,-6 6-9 0,-1-2-17 16,-5 1-13-16,-8 3-13 0,0 0-15 0,-6 5-13 0,1-5-13 31,-2 4-17-31,1-8-9 0,0 6-6 0,6-6-8 15,-5 0-3-15,5-3-5 0,6-4-26 0,-5 1-41 0,6-5-45 16,7-3-49-16,-1-4-51 0,1-2-50 0,6-3-70 0,0-4-112 16,6-6-120-16,1-3-35 0,-1 0 2 0</inkml:trace>
  <inkml:trace contextRef="#ctx0" brushRef="#br0" timeOffset="28006.45">18444 17020 481 0,'-6'4'456'15,"6"-1"-161"-15,-8 1-107 0,8 0-64 0,0-4-37 16,0 3-13-16,0-3 3 0,8 4 9 0,-2-8 13 0,7 1 15 16,0-1 16-16,6-3 8 0,1 0 6 0,0-1 5 0,5-3 1 15,1 4-2-15,7-4 1 0,-1-4-8 0,2 4-11 0,5 0-10 16,-1 0-11-16,1-1-11 0,1 3-14 0,5-3-12 0,1 1-13 16,-1 0-12-16,-6 1-8 0,7-2-9 0,-1 5-3 0,-5-4-3 15,5-4-2-15,-6 4-3 0,-6 0-1 0,-1 1 0 0,1 2 0 16,-7 0-3-16,-6 4-3 0,0-3-4 0,-8 4-2 0,1 3-1 15,-6-4-1-15,-1 0-2 0,-6 4 1 0,7 0-1 0,-7 0-1 16,0 0-1-16,-7 0-8 0,1 4-20 0,-1-4-36 16,-6 4-58-16,7-1-69 0,-14 2-61 0,7-3-58 0,0 7-53 15,0-2-57-15,-7 0-74 0,8 0-110 0,-8 0-28 0,7 5 22 16</inkml:trace>
  <inkml:trace contextRef="#ctx0" brushRef="#br0" timeOffset="28801.16">18893 17408 385 0,'-7'0'392'0,"1"0"-119"0,6 0-86 16,-6-3-47-16,6 3-20 0,0 0 0 0,-7 0 9 0,7-4 9 15,0 1 11-15,-7-2 9 0,7 2 10 0,0 0 11 0,0-5 11 16,0 4 5-16,0-3-1 0,7 4-7 0,-7-1-9 0,0-3-13 16,7 3-18-16,-7-4-25 0,6 1-25 0,-6 0-27 15,6-1-18-15,1 1-14 0,0 0-7 0,-1-4-7 0,7 4-3 16,1-4 0-16,-2-4-6 0,2 0 1 0,5 1-2 0,1-1-7 15,-2 1 4-15,2-2 2 0,0 2 0 0,-1-1 0 0,1 1 0 32,0 3-2-32,-1 0-1 0,-6 0 8 0,6 3-5 0,-5 1-5 15,-1 3 0-15,0 1 0 0,0 3-1 0,-7 0 3 0,8 0 1 16,-2 3 1-16,-5 5 3 0,6 3 4 0,-7 0 1 0,1 3 0 16,-1 5 4-16,-6 3 1 0,0-1 1 0,0 5 0 0,0 4 0 15,0-1-2-15,-6 4 1 0,-7 4-1 0,0-1 0 0,0 1 0 16,-7 3-3-16,7 1-1 0,-6-1 0 0,-8 0 1 0,8 4-1 15,-7-4 3-15,0 4 3 0,-6-4 5 0,5 5 4 16,-5-5 4-16,-1 0 6 0,7-4 4 0,-6 1 7 0,5-7 8 16,1-1 6-16,1-4 8 0,5-5 8 15,6-2 7-15,2-4 0 0,6-7 0 0,-1 1-4 0,0-2-7 16,7-1-12-16,-6-2-13 0,12-3-15 0,-6 0-11 16,7-3-10-16,6-5-8 0,7 1-5 0,-1-4-5 15,7 0-3-15,0-4 1 0,0 5-1 0,7-6 0 0,6 2 0 16,-1-1 1-16,2-3 0 0,-1 3 0 0,7 0 0 15,6-3-1-15,-6 1-1 0,5-3 2 0,1-1-2 0,1-1-1 16,-2 0 0-16,-5 4-1 0,0-1 0 0,-7 5-3 0,0 0 0 16,-13 5-2-16,1-2 1 0,-9 4 0 0,-4 3 0 0,-1 1 0 15,0-1-1-15,-6 4 3 0,-1-3-1 0,-6 3 2 16,6 0 1-16,-6 0 0 0,0 0 1 0,0 0 0 0,0 0 2 16,0 0 0-16,0 0 1 0,0 0 0 0,0 0 1 0,0 0 1 15,0 0 0-15,0 0 2 0,0 0-2 0,0 0 2 0,-6 0-2 16,6 0 1-16,0 0-1 0,0 0 1 0,0 0-2 0,0 0-1 15,-6 0 1-15,6 0-1 0,0 0 1 0,0 0-2 0,0 0 0 16,0 0-1-16,0 0 0 0,-7 0-2 0,7 0 1 0,0 0-1 16,0 0-1-16,0 0-2 0,0 0-2 0,0 0-9 15,0 0-16-15,0 3-22 0,0-3-27 0,0 4-31 0,0 3-34 16,-7 0-23-16,1 1-33 0,-1-2-63 0,1 0-94 0,-1 0-86 16,0-2-95-16,1 0-170 0,-6-4-88 0,4 0-45 0,2 0-1 15</inkml:trace>
  <inkml:trace contextRef="#ctx0" brushRef="#br0" timeOffset="30008.47">19727 15841 483 0,'-7'0'385'0,"1"0"-154"0,-1 0-93 16,7 0-53-16,0 0-28 0,0 0-15 0,0 0-10 0,0 0-3 15,7 0 1-15,-1-4 2 0,1 4 0 0,6 0 2 16,-1 0 3-16,2-4 3 0,5 4 6 0,1-3 6 0,0-1 5 16,6 0 3-16,-1-3 4 0,1-1 4 0,-6 1 4 0,13-4 2 15,-7 4 1-15,0 0 1 0,-7-5 1 0,7 5 6 16,-6 0 9-16,6-4 6 0,-13 4 7 0,7-1 7 16,-7 5 4-16,-1-5 10 0,-5 5 11 0,0-1 5 0,-7 4-3 0,6-4-5 15,-6 4-7-15,6 0-9 0,-6 0-10 0,-6 4-18 16,6-4-22-16,-6 7-17 0,-8 1-13 0,8 3-9 0,-7 3-6 15,-7 4-5-15,8 5-3 0,-8 6 1 0,1 0-2 16,-1 4-1-16,0 8 0 0,1-5-2 0,-1 4-3 0,0-3 1 16,2 4 0-16,-2-5-2 0,7-3 5 0,-1 0-1 0,2-5-3 15,6 3 1-15,-2-6-1 0,2 1 0 0,0-4-2 16,-1 0-1-16,7-4-2 0,0-3 0 0,0-4 1 0,0 0 0 16,0-4-1-16,0 0 1 0,0-3 2 0,7 0 1 0,-7-4 1 15,6-4 0-15,0-3 0 0,2-4 0 0,4-4 1 0,1-3-2 16,0-4-1-16,0-4-2 0,1 0-1 0,-2-3-1 15,2 0 1-15,-2-1-1 0,1 1 0 0,-6 0-1 0,6 3 3 16,-7 1-2-16,0 2 1 0,2 1 0 0,-2 5-1 0,0 5 3 16,-6-2 0-16,7 6-2 0,-7 1 1 0,0 0-2 15,7 3-1-15,-7 0 1 0,0 0-2 0,0 4-2 0,0 0-1 16,0 4 2-16,0 0-2 0,6 3 2 0,-6 4-1 0,0 4 0 16,7 0 1-16,-7 3 1 0,6 1-1 0,-6 3 1 0,6-1 1 15,1 1 1-15,0 4 0 0,-1-4-1 0,0 3-1 16,1 1 0-16,0 0 0 0,6-1 0 0,-7 1-2 15,7-4 0-15,-6 5 0 0,5-2-1 0,2 0 2 0,-8-3-1 16,7 4 2-16,-6-5-1 16,6-2 0-16,-7 3-6 0,8-4-7 0,-8-3-12 0,7 0-14 0,0-4-21 0,0-4-56 0,7-4-86 15,-1 1-87-15,7-8-85 0,0-6-93 0,0-1-150 16,0-8-102-16,7-3-48 0,-1 1 14 0</inkml:trace>
  <inkml:trace contextRef="#ctx0" brushRef="#br0" timeOffset="30804.68">21147 15174 365 0,'0'7'532'0,"0"4"-161"16,0 1-149-16,0 5-92 0,6-2-40 0,-6 7-8 0,7 0-1 16,-1 0 7-16,0 0 16 0,1 4 12 0,6-1 11 15,-7 1 7-15,8-1-5 0,5 5-7 0,-6-4-6 0,0-1-5 32,7 1-8-32,-7-1-5 0,7-2-4 0,-1-2-1 0,-6-3 1 15,7 1-6-15,-7-1-2 0,-7-3-2 0,7 0-5 0,-6-4-6 16,-1 0-7-16,0 0-7 0,2-4-6 0,-8 0 1 15,0-3-2-15,0 3-2 0,-8 0 0 0,2 1-1 0,-7-2-3 16,0 0 0-16,0 0-1 0,0-2-3 0,0 3-2 0,0-3 0 16,-6 0-4-16,6-1-2 0,-7 1-1 0,0-1-2 15,1 1-4-15,-1 0-5 0,-6 3-5 0,6 1-3 0,-5-1-1 16,5 4-1-16,-6-4-2 0,7 5-1 0,-7-2 1 0,6 1 1 16,0 5 0-16,1-2 1 0,5 4-2 0,2-3-1 0,-1-1-1 15,6 4 0-15,1 1-1 0,6-4-1 0,0 2-1 16,0 1 0-16,6 2 0 0,1-3 1 0,0 2 0 0,5-1-1 15,2 1 0-15,-2-5-2 0,1 4 0 0,1-3 0 16,4-5-3-16,2 6 0 0,-6-5 0 0,5 0 0 0,1-4 0 16,-1 1 0-16,1-1 0 0,-1-4 1 0,0-3 1 0,-5 0-1 15,5 0 1-15,1-3-1 0,0-4 2 0,-8-1 1 16,8-3-2-16,-1 0-1 0,-5-3 2 0,5-5-2 0,-6-3 0 16,0 4 0-16,7-4-1 0,-8-4-2 0,-4 1-2 0,4-4 3 15,-5 3-1-15,-1-4 2 0,1 5 0 0,-7-1 1 16,0 5 1-16,0-6 1 0,-7 5 1 0,7 4 0 0,-13-4 1 15,7 8 0-15,0-1 0 0,-2 0 1 0,2 4 7 0,0-1 2 16,6 6 2-16,-7-2 3 0,0 5 0 0,1-1 0 0,6 0 0 16,0 4-4-16,-6 0-7 0,6 0-5 0,0 0-2 15,0 4-4-15,0 0-1 0,0 7-1 0,0 1 1 0,0-2 0 16,0 8 2-16,0-3 1 0,0 3 1 0,6 0 2 0,-6 4-1 16,6-3-1-16,1 3 3 0,0-4-1 0,-1 4-2 15,0 0 1-15,8 4-2 0,-8-4 0 0,7-1 0 0,0 2 0 16,-6-2-2-16,5-2 1 0,2 3 1 0,-1-3 1 0,0-1 0 15,6-4 0-15,-5 1-1 0,-2 0 0 0,2-1 0 0,5-6 0 16,-6 3-1-16,0-4-1 0,7-3-1 0,-8-1 0 16,2 1 1-16,5-4-3 0,-5-4-3 0,4 4-13 0,-4-7-13 15,5 3-16-15,-5-3-16 0,-2-4-22 0,2 0-26 0,-2 0-54 16,1 0-75-16,-6-4-74 0,6 1-64 0,-7-4-68 16,8-1-105-16,-8-7-144 0,7 4-54 0,-6-4 9 0</inkml:trace>
  <inkml:trace contextRef="#ctx0" brushRef="#br0" timeOffset="31583.41">21687 15141 341 0,'-6'-4'553'0,"6"0"-140"0,-7 4-138 0,1-3-80 16,6-1-48-16,0 0-28 0,0-3-18 0,6 0-15 0,1 0-12 16,-1-5-11-16,0 5-11 0,8-4-10 0,-2 0-5 31,8-1-6-31,-7 2 2 0,7 3 1 0,-7-4 3 0,6 3 7 16,1 1 4-16,-7 0 5 0,7 3 2 0,-8 1 4 15,8-1 0-15,-7 4-2 0,-7 0-1 0,8 4 15 0,-8-1 25 16,0 5 15-16,1 2 11 0,-7 5 6 0,0 0 5 15,0 3 2-15,-7 1 0 0,7 3-18 0,-6 3-29 0,-6 1-22 16,-2-1-14-16,1 5-14 0,0-1-7 0,0 4-6 0,0-3-2 16,-6-5-1-16,5 5-1 0,-5-5 1 0,6-3 2 0,0 0 2 15,7 0 0-15,-8-4 0 0,1-3-1 0,7 0-3 16,-1-4 0-16,0 0-3 0,1-4 0 0,0 0-3 0,6-3 5 16,0 0-1-16,0-1 2 0,0-3 1 0,0 4 2 0,0-4-1 15,6-4-2-15,0 4 0 0,1-3-5 0,6-1-2 16,0-3-3-16,7-1-4 0,0 1-6 0,5-4-1 0,-5 0 0 15,12 0-1-15,-5-4 0 0,5 4 1 0,-6 0 1 0,7 1-2 16,-1-5 6-16,1 4-2 0,-7 0-1 0,7 0-2 0,-7 0 0 16,0 0-1-16,-1 4-1 0,-5-1 1 0,0 0 0 15,-1 4 1-15,-12-3-1 0,6 4 1 0,-7 3 1 0,0-4 3 16,-6 4 9-16,8 0 12 0,-8-4 11 0,0 4 15 0,0-3 11 16,0 3 12-16,-8 0 11 0,8 0 6 0,0-4-4 15,0 4-5-15,-6 0-11 0,6 0-12 0,0 0-10 0,0 0-12 16,0 0-14-16,-6 0-6 0,6 0-7 0,0 0-4 15,0 0-3-15,0 0-3 0,0 0 1 0,0 0-1 0,0 0 3 16,0 0-2-16,0 0 0 0,0 0-1 0,0 0 1 0,0 0-2 16,0 0 0-16,0 0 0 0,0 0 0 0,0 0 0 15,0 0 1-15,0 0 0 0,0 0-1 0,0 0 2 0,0 0 0 16,0 0-1-16,0 0 1 0,0 0 0 0,-6 0 0 0,6 0-1 16,0 0 0-16,0 0-1 0,-7 0-1 0,0 4-2 0,1-4-7 15,-1 3-12-15,-5 1-25 0,4 0-29 0,-4-1-33 16,-2 4-35-16,2-3-33 0,-1 1-51 0,-7-2-100 0,7 1-99 15,0 0-98-15,-6-4-163 0,5 0-97 0,-6 0-49 0,2 3-9 16</inkml:trace>
  <inkml:trace contextRef="#ctx0" brushRef="#br0" timeOffset="32582.98">23856 14192 238 0,'-13'-3'721'0,"0"3"12"0,7 0-101 0,-1 0-198 0,0 0-128 15,1-5-96-15,6 5-61 0,0 0-30 0,6 0-13 16,1 0-3-16,6-4-3 0,0 4-3 0,7-7-14 0,6 4-19 16,6-4-18-16,1-1-13 0,6-2-10 0,7 2-7 0,-7-3-8 15,6 0-5-15,7 0 1 0,1 4-5 0,-8-4-10 16,7 0-33-16,-7 4-68 0,1-1-78 0,-7 0-71 0,-6 4-67 15,-7 2-71-15,0 2-97 0,-13 0-142 0,0 2-58 0,-20 7 14 16</inkml:trace>
  <inkml:trace contextRef="#ctx0" brushRef="#br0" timeOffset="32725.85">24234 14350 80 0,'-26'18'679'16,"-1"0"22"-16,8 0-116 0,0-3-120 0,5 0-77 0,1-8-62 16,7 4-57-16,0-7-50 0,6-1-38 0,0 1-36 0,12-4-33 15,1-4-28-15,13-3-21 0,0 0-19 0,13-4-12 0,7-4-9 16,7-3-4-16,5-4-5 0,7-4-7 0,7 0-13 15,-1 1-17-15,1-4-31 0,0 3-71 0,-1-3-95 0,-12 6-92 16,-1 1-106-16,-11 8-170 0,-15 0-117 0,-7 6-66 0,-11 8-10 16</inkml:trace>
  <inkml:trace contextRef="#ctx0" brushRef="#br0" timeOffset="33981.54">25777 13261 376 0,'-6'-7'573'0,"0"3"-114"15,6 4-165-15,-8-3-95 0,8 3-42 0,-6 0-10 0,0 3 17 16,6 5 29-16,-7-1 23 0,1 8 11 0,6 3 4 0,-7 7-3 16,1 2-16-16,-1 5-29 0,7 5-39 0,-6-1-41 15,-1 9-27-15,7-1-17 0,-7-1-13 0,7 5-5 0,-6-4-4 16,6 0-2-16,0 1 2 0,0-6 5 0,0 2-3 0,6-9 2 16,-6 6 4-1,7-6 2-15,0-3 4 0,-1 1 0 0,-6-5-2 0,7 1-4 0,-1 0 2 0,-6-8-1 0,7 0-3 16,-1 1-7-16,-6-8-1 0,7 3 0 0,-1-3-2 15,-6-4-2-15,6 1 1 0,8 0-1 0,-8-5 1 0,7 1 1 16,7-4-3-16,-8 3 0 0,15-6-4 0,-1 3-2 0,0-7 3 16,6 2-6-16,1-1-5 0,-1-6-4 0,7 1-3 15,7 0-2-15,-7 1-2 0,7-5-4 0,-1 4-6 0,2-4 1 16,-9 0 2-16,7 5 1 0,-5-5-1 0,-7 3 1 0,-1 2 1 16,-6-2 0-16,0 5 0 0,-6-3 1 0,-7 6 0 0,0-4 0 15,-1 5-1-15,-4 0-7 0,-8-2-13 0,6 2-21 16,-6 3-28-16,-6-4-28 0,-2 4-25 0,2-4-29 0,-7 4-52 15,0-3-80-15,0 3-72 0,-7 3-55 0,8-3-54 0,-8 0-76 16,7 0-132-16,-7 0-70 0,8 0 0 0</inkml:trace>
  <inkml:trace contextRef="#ctx0" brushRef="#br0" timeOffset="34204.47">26142 13918 405 0,'-13'-4'631'0,"13"-4"-78"0,-7 4-126 0,1 0-76 15,0 4-43-15,-1-2-31 0,7 2-26 0,-7 0-17 0,7 0-20 16,0 2-29-16,-6 2-36 0,6 0-42 0,0 8-34 0,0-2-19 16,0 5-9-16,0 3-4 0,0 4-3 0,6-4-3 15,-6 8-3-15,7-1-1 0,0 2-1 0,-1 2-1 0,0 0-3 16,1 0 0-16,6 5 0 0,-7-2-4 0,1 1-2 16,6 0-3-16,0-4-4 0,-7 5-1 0,2-5-5 0,4 4-1 15,-6-4-4-15,8-4 2 0,-8 5-1 0,1-8-3 0,5 4-9 16,-4-8-16-16,-2 4-12 0,0-8-21 0,0-3-43 0,8 1-75 15,-8-5-86-15,7-3-85 0,1-8-82 0,4-3-130 0,2-1-134 16,0-7-64-16,-7 1-5 0</inkml:trace>
  <inkml:trace contextRef="#ctx0" brushRef="#br0" timeOffset="34744.65">27152 13441 194 0,'-7'-4'354'0,"7"1"-115"15,-7-1-94-15,7 4-52 0,-6-3-25 0,6 3-10 0,-6 0-3 16,6-4-1-16,0 4-3 0,0 0-3 0,-7 0-4 0,7 0-5 16,0 0-5-16,0 0-5 0,0 0-4 0,0 0-1 15,0 0-3-15,0 0 0 0,-7-4 1 0,7 4 2 0,0 0 2 16,0 0 7-16,0 0 7 0,0 0 11 0,0 0 16 16,0 0 15-16,0 0 21 0,0 0 21 0,0 0 23 0,0 0 20 15,7-4 17-15,-7 4 7 0,0 0 7 0,0 0-4 0,0 0-13 16,0 0-19-16,7 0-23 0,-7 0-27 0,0 0-24 15,0 0-22-15,0 0-22 0,0 0-11 0,0 0-6 0,-7 8 1 16,7-4 5-16,0 6 5 0,-7 5 4 0,1 4 5 0,6-1 5 16,-7 7 3-16,-5 1-1 0,4 3-4 0,-4 0-6 15,-2 5-3-15,8-1-6 0,-7-4-2 0,0 4-3 0,0-1-2 16,7 2-5-16,-8-5-1 0,2 4-3 0,-2-4-3 0,8-3 0 16,-7 3-2-16,7-3-1 0,-8-1-2 0,2-2-3 0,5 2-1 15,-6-3 0-15,6 0 0 0,-5-4-2 0,5 1 0 16,0-1-1-16,1-3-2 0,0-4-7 0,-2-1-15 0,2-3-15 15,6 2-14-15,0-6-14 0,-6 0-19 0,6 2-44 0,0-5-76 16,0-5-79-16,-7-1-62 0,7-3-58 0,0-1-72 16,-6-5-107-16,6-3-116 0,0 3-29 0,0-7 35 0</inkml:trace>
  <inkml:trace contextRef="#ctx0" brushRef="#br0" timeOffset="35047.67">26748 13618 581 0,'0'0'596'0,"-7"0"-151"16,7-5-152-16,0 5-95 0,0 5-53 0,0-5-18 0,0 3 0 31,7 4 13-31,6 0 18 0,-7 1 19 0,14 2 8 16,-7 5 0-16,13-4-12 0,0 4-21 0,0-1-26 0,0 5-21 15,7-5-26-15,-8 4-19 0,9 1-18 0,-2 3-14 0,-7-4-6 16,9 4-4-16,-9 1-5 0,1-2-2 0,7-3-1 15,-7 5-1-15,0-5-2 0,-6 0 0 0,5 0-2 0,-5 1-2 16,0-4-1-16,-1-1 2 0,-5-3-2 0,-2-1-9 0,2 2 3 16,-8-4 2-16,7-1 2 0,-7-3 0 0,-6-1 0 0,7 1 4 15,-7-4 2-15,7 3 9 0,-7-3-1 0,0 0-2 16,0 4-3-16,0-4 0 0,0 0 0 0,-7 0-7 0,7-4-15 16,0 4-31-16,-7-3-64 0,7 3-86 0,-6-4-86 0,6-3-99 15,0 3-163-15,0-3-137 0,0-5-75 0,0 6-16 16</inkml:trace>
  <inkml:trace contextRef="#ctx0" brushRef="#br0" timeOffset="36286.66">13194 13316 50 0,'7'-7'576'0,"-7"3"5"0,7 1-197 16,-1-1-143-16,0 1-74 0,2-1-23 0,4 4-3 16,8-4 11-16,-7 4 22 0,7 0 23 0,-2-4 15 0,9 4 7 15,-7 4-6-15,6-4-27 0,-7 4-29 0,1 3-29 0,-2 0-25 16,2 4-25-16,0 1-2 0,-7 2-12 0,7 1-4 15,-14 3-3-15,0 4-2 0,1 0-1 0,-7 4-1 0,0 0-1 16,-7-1-13-16,1 4 1 0,-7-3-4 0,0 7-4 0,-6-4-4 16,-1 1-4-16,0 2-6 0,-6 1-5 0,-7 0-7 0,7-3-16 15,1 2-22-15,-1-2-25 0,0 0-61 0,6-2-101 16,1-5-103-16,5-1-118 0,8-5-197 0,0-1-112 16,6-2-63-16,0-7-16 0</inkml:trace>
  <inkml:trace contextRef="#ctx0" brushRef="#br0" timeOffset="38164.97">27679 13023 322 0,'-6'-4'540'16,"6"-3"-110"-16,-7 0-94 0,0 3-17 0,7 1 3 0,-6-1 0 16,0 0-1-16,-2 1 2 0,2-1-11 0,0 0-25 0,0 1-40 15,-1 3-70-15,7 0-54 0,-7 0-31 0,7 0-22 16,-6 0-14-16,6 0-7 0,0 3-8 0,0 1-10 0,0 3 13 15,0 4 13-15,0 4 14 0,6 3 12 0,-6 8 11 0,7 3 13 16,0 1 10-16,-1 6 6 0,0 5-4 0,0 3-5 16,8 3-10-16,-8 0-7 0,1 5-8 0,6 3-9 0,-6 0-9 15,-1 0-10-15,0 0-9 0,1 0-11 0,0 0-6 16,-1-3-7-16,-6-2-5 0,6 1-3 0,-6-2-3 0,7-6-2 0,-7 1-2 16,0-1 1-16,0-5 1 0,0-2 2 0,-7 1 3 15,1-4 3-15,6 0 3 0,-6-7 7 0,-8-1 6 16,8-3 9-16,0-4 10 0,-1 2 8 0,1-6 9 0,-1-3 9 15,0-4 9-15,1 0 6 0,6 1 7 0,-6-5 6 0,6 1 2 16,-8-1 2-16,8-3-3 0,0 4-2 0,-6-4-6 0,6 0-10 16,0-4-11-16,0 4-13 0,6 0-14 0,8-3-55 15,-1-1-2-15,0-3 0 0,6 3 0 0,7-3 0 0,7 0 0 16,-1-1 0-16,8 1 0 0,-1 0 0 0,0-1 0 0,0 4 0 16,0-3 0-16,0 0 0 0,0-1 0 0,7 5 0 0,-7-5 0 15,-7 1 0-15,7 3 0 0,-13-3 0 0,7 4 0 16,-7-5 0-16,0 5-7 0,-6-1-5 15,-7 4 1-15,-1-4 2 0,-4 4 0 0,-2-3 0 0,0 3 2 0,1 0-2 0,-7 0-1 16,0 0-1-16,6 0-1 0,-6 0-2 0,-6 0 0 0,6 3-3 16,0-3-3-16,-7 0-6 0,7 0-7 0,0 4-16 15,-6-4-28-15,6 4-41 0,-6-4-52 0,-2 3-64 0,2 1-72 16,0 0-64-16,0-4-76 0,-1 3-124 0,7-3-113 0,0-3-144 16,0-1-116-16,0-3-32 0,7-1 22 0,-1 1 41 15</inkml:trace>
  <inkml:trace contextRef="#ctx0" brushRef="#br0" timeOffset="40292.28">24625 16742 319 0,'-14'-4'587'0,"8"1"-66"0,0 3-190 0,-1-4-130 0,7 4-80 0,-7 0-48 15,7 0-29 1,0 0-14-16,0 0-2 0,7 0 6 0,0 0 16 0,-1 4 27 0,7-4 25 0,0 3 19 0,6-3 12 16,7 4 9-16,1-4 3 0,-1 0-5 0,6 0-17 0,7 0-27 15,-6 0-23-15,6 0-22 0,0 0-16 0,6 0-14 0,-5 3-28 16,5-3-46-16,1 4-61 0,-7-1-61 0,6 1-55 0,-5 0-55 16,-7-1-55-16,-1 4-59 0,-6 5-59 0,-7-1-48 15,-5 3-19-15</inkml:trace>
  <inkml:trace contextRef="#ctx0" brushRef="#br0" timeOffset="40435.24">25191 17024 373 0,'-20'14'385'0,"-6"0"-94"0,1 6-86 16,-1-2-51-16,-1-4-29 0,7 1-14 0,-6 0-6 0,14-4 3 16,-8-4 10-16,7 0 8 0,7-3 5 0,0 0-3 0,-2-1-5 15,2-3-10-15,6 0-14 0,6-3-20 0,2 3-20 0,10-8-19 16,2 1-15-16,7-4-11 0,5-4-28 0,7 1-42 0,0-5-48 16,7 1-46-16,-1-5-53 0,7 2-63 0,1-1-109 0,5 0-147 31,-6 0-58-31,7 0-6 0</inkml:trace>
  <inkml:trace contextRef="#ctx0" brushRef="#br0" timeOffset="40737.37">26416 16474 649 0,'-8'-22'755'0,"2"4"20"0,-6 0-217 0,12 3-154 15,-7 4-105-15,0 4-74 0,1-1-61 0,6 1-38 0,-7 4-30 16,7-1-24-16,0 4-16 0,0 0-16 0,0 0-13 16,7 7-7-16,-7 0-3 0,13 8-2 0,-6 0 3 0,5 3 1 15,-6 4 4-15,8 3 3 0,-1 1 1 0,7 3 0 0,-8 5 1 16,8-2 0-16,0 1 0 0,-1 0 0 0,-6 4 0 16,14-4-3-16,-15 0-3 0,14 0-3 0,-13 0-6 0,7 0-1 15,0-4-5-15,-1 3-4 0,1-1-3 0,-8-2 0 0,2-4 0 16,-1 1-2-16,-7 1-9 0,7-6-12 0,-6 1-16 0,-7-4-26 15,6-3-52-15,0-1-79 0,-6 1-79 0,8-4-71 0,-8-4-62 16,0 0-85-16,6-7-139 0,-6 0-78 0,0-3-12 0</inkml:trace>
  <inkml:trace contextRef="#ctx0" brushRef="#br0" timeOffset="41070.66">26937 16577 408 0,'12'-22'629'16,"1"4"-23"-16,1-1-206 0,-2 5-141 0,8 0-80 0,0-6-36 16,5 6-18-16,1-1-6 0,1 4-1 0,-1 0 0 0,6 0-2 15,-5 4-13-15,-7 7-19 0,5-4-26 0,-12 8-18 16,6 0-13-16,-5 3-7 0,-2 4 4 0,-5 0 5 16,0 7 7-16,-7 4 10 0,-7 4 6 0,0-1 6 0,1 9 3 15,-6-2 0-15,-8 1-3 0,0 0-1 16,1 4-4-16,-1-8-4 0,-6 4-5 0,7-3 1 0,-1-1 0 0,0-3 3 0,7 0-5 15,1-5-4-15,-2-3-1 0,8 1-3 0,-8-1-1 0,8-7-5 16,6 0-2-16,-6-3-5 0,6-1-1 0,0 0 0 0,0-3 0 16,0-1 0-16,6 1 1 0,0 0 2 0,8-4-1 0,-2 0 2 15,2 0-1-15,-1-4 0 0,7 0-1 0,6 1-2 0,-7-1-1 16,1-3-2-16,6 3-2 0,0-3-3 0,-1 0 0 0,1-1-5 16,7 1-2-16,-1 0 0 0,1-1-4 0,-7 1-8 0,7 2-16 15,-1-1-21-15,-6 3-27 0,7 3-59 0,-7-5-93 16,0 5-97-16,1-4-91 0,-1 4-102 0,0-3-161 0,-1-1-88 0,1 4-41 15,-6-3 21-15</inkml:trace>
  <inkml:trace contextRef="#ctx0" brushRef="#br0" timeOffset="41341.08">28154 16438 181 0,'-6'-19'799'0,"6"1"18"0,-6 0 13 0,-1 7-212 15,0 0-200-15,7 4-158 0,0-1-100 0,0 2-54 0,0 0-33 16,0 3-16-16,0 0-14 0,0 3-13 0,0 0-12 16,7 3-7-16,-7 0-4 0,7 6-2 0,-1 2 1 0,-6 0 1 15,6 7 1-15,-6 0 2 0,0 8 2 0,0-4 0 0,0 7 1 16,0 4-2-16,0-4 0 0,0 8 1 0,-6-4-2 0,6 4-1 16,-6-4-1-16,-1 4-1 0,0-2 0 0,7-1 0 0,-6-1-3 15,6 0-3-15,-7-4-5 0,1 1-9 0,6-5-14 16,-6-3-18-16,-1 0-43 0,0-4-71 0,7-3-82 0,-6-4-81 15,0-4-81-15,-2-7-113 0,2 0-163 0,0-7-75 0,-1 3-4 16</inkml:trace>
  <inkml:trace contextRef="#ctx0" brushRef="#br0" timeOffset="41580.44">27881 16340 130 0,'0'-20'682'0,"0"6"13"0,0 3-102 0,0 3-163 16,0-3-112-16,0 8-79 0,0-5-56 0,0 8-25 0,7 0-12 16,-7 0-4-16,6 4-11 0,7 3-17 0,0 1-22 0,0 3-16 15,0 7-12-15,6-3-15 0,1 7-7 0,-1 0-8 16,7 0-9-16,-6 3-5 0,7 1-7 0,-1-1-3 0,-1 5-1 16,1-5-3-16,0 5 0 0,1-1-2 0,-1 0 0 0,0 1-2 15,-1-1 0-15,1 0-2 0,-6-3-9 0,7-1-11 0,-9-3-34 16,9 4-69-16,-7-7-87 0,-2-1-88 0,2-3-97 0,0-4-150 15,-1-4-141-15,1 0-72 0,0-3-16 0</inkml:trace>
  <inkml:trace contextRef="#ctx0" brushRef="#br0" timeOffset="41850.56">28799 16034 690 0,'-13'-14'808'0,"13"3"11"0,-7 4-95 16,1-1-244-16,6 1-214 0,-6 3-122 0,6 4-61 0,0 4-29 15,0 3-13-15,6 8-3 0,0 0 0 0,1 3-1 0,0 4 2 16,-1 3-3-16,0 5-4 0,8 0-7 0,-8 2-4 16,1 1-5-16,6 8-4 0,-7-5-2 15,7 4-4-15,-7 1-3 0,2 3-1 0,4-4-2 16,-5 4 3-16,6-4-1 0,-7 0-2 0,1-3-8 0,6 3-12 0,-6-7-24 0,5 0-58 0,-5-4-87 15,0-2-88-15,-1-6-87 0,0-2-104 0,1-8-165 0,-1 0-93 16,1-4-41-16,0-7 23 0</inkml:trace>
  <inkml:trace contextRef="#ctx0" brushRef="#br0" timeOffset="42183.71">29164 16061 173 0,'-20'7'639'0,"7"0"16"0,-6 7-140 16,0 5-152-16,5 3-100 0,1 3-53 0,0 1-21 16,7 4-10-16,6 3-5 0,0-1-9 0,6 5-19 0,1-4-28 15,6 7-32-15,-1-3-27 0,8-1-24 0,6 1-15 0,1-4-8 16,-1 0-5-16,6 0-2 0,1-6 1 0,-1-6-1 0,7 1-3 16,-6-4 0-16,5-7-1 0,-5-4-2 0,-1 1 1 15,8-8-1-15,-13-8-2 0,5 1 0 0,1-7 1 0,-7-1 2 16,-7-7 3-16,1 1 6 0,-8-6 4 0,-6 1 10 0,2-3 13 15,-8 0 6-15,0-4 6 0,-14 0 10 0,2-4 9 0,-2 4 6 16,-5-2 6-16,-7-3 3 0,0 5 0 0,-1 0 3 16,-11-1 0-16,5 2-5 0,-6 3-8 0,-7 3-10 0,7 0-10 15,1 1-12-15,-9 6-12 0,9 1-18 0,-1 0-27 16,-1 3-26-16,1 4-30 0,13 4-38 0,-6-4-95 0,5 3-116 16,8 2-127-16,6-2-208 0,0-3-116 0,0 4-62 0,6-4-19 15</inkml:trace>
  <inkml:trace contextRef="#ctx0" brushRef="#br0" timeOffset="42406.04">28655 15287 330 0,'0'0'556'0,"8"-3"-100"16,-2 3-184-16,7 0-115 0,0-4-65 0,0 4-27 0,7-4-19 0,6 4-10 15,-1-3-6-15,1 3-4 0,7-4-4 0,-1 0-7 16,2 1-4-16,5-1-6 0,-1 0-4 0,1 1-12 16,1-1-21-16,5 0-36 0,1-3-51 0,-7 3-86 0,6-3-175 15,-5-4-99-15,-1 4-54 0</inkml:trace>
  <inkml:trace contextRef="#ctx0" brushRef="#br0" timeOffset="42660.64">29464 14855 250 0,'-14'-7'641'0,"2"3"8"0,5 0-178 0,0 4-165 15,1 0-114-15,6 4-65 0,6 0-31 0,1 7-10 0,0 0 2 16,5 3 10-16,8 0 13 0,6 6 8 0,1-2 6 0,5 0-5 15,1 4-5-15,5-4-9 0,1 4-9 0,1 0-11 16,-8 0-17-16,1 0-15 0,-1 0-14 0,1 0-10 0,-14 1-9 16,7-2-6-16,-12-3-4 0,-2 5-5 0,-5-5-4 0,-7 0 0 15,-7-3-5-15,1-1-16 0,-8 1-45 0,-5-4-77 16,-7 0-81-16,0-8-78 0,-6 1-87 0,-1-4-123 0,1-7-154 16,-1 0-66-16,1 0 0 0</inkml:trace>
  <inkml:trace contextRef="#ctx0" brushRef="#br0" timeOffset="42819.84">29340 14987 293 0,'0'-22'444'0,"0"7"-131"0,6-3-101 0,1 4-49 0,-7-2-20 16,6 2-5-16,8-1 3 0,-8 1 0 0,6 3 6 15,8 0 10-15,-7-4 3 0,13 4-1 0,-6 0 4 0,13 0-11 16,-7 0-2-16,6-3-8 0,7 2-12 0,-6 1-17 16,13 1-15-16,-7-2-17 0,6 1-23 0,-6 1-11 0,7-1-16 15,-8 0-13-15,8 3-25 0,-7-3-55 0,-6 0-79 0,-1 1-87 16,1-2-103-16,-7 2-206 0,-6-2-126 0,-1 1-69 15,1 1-19-15</inkml:trace>
  <inkml:trace contextRef="#ctx0" brushRef="#br0" timeOffset="43583.1">31079 15976 77 0,'0'-4'456'0,"0"4"-150"0,0 0-139 0,0 0-74 0,0-3-37 16,0-1-18-16,0 4-4 0,-7-4 6 0,7 0 17 15,-6 1 16-15,0-4 8 0,-2 7 7 0,2-4 4 0,0-3 3 16,-1 3 9-16,-6 1 0 0,7-4-8 0,-7 3-4 16,6 0 7-16,-6 0 7 0,0 4 4 0,0-4 2 0,0 4-11 15,0 0-6-15,0 4-3 0,-7 0-10 0,1 4-15 0,-1 2-8 16,-6 5-9-16,6-1-8 0,-5 5 0 0,5-1 1 15,-6 4-2-15,7 0 1 0,-1 0 1 0,6 0 0 0,2 0 0 16,-1 0 2-16,6 0-2 0,1-4-1 0,-1 4-2 0,7 0-2 16,0 0-1-16,0 0 0 0,7-4 0 0,-1 5 0 15,8-5 1-15,-2-1-2 0,2 3 0 0,-2-2 0 0,8 0 0 16,-1-3-3-16,7-1-5 0,7-3-5 0,-1 0-4 0,1-3-5 16,13-5-3-16,-7 1-4 0,7-4-1 0,5 0-1 0,2-7-2 15,-1 3-1-15,-7-7-1 0,8 4-7 0,-8-4-23 16,-5 0-57-16,-2 0-79 0,-5 3-74 0,-1-3-70 0,-5 1-69 15,-1-5-90-15,0 5-159 0,-13-2-76 0,7 1-3 0</inkml:trace>
  <inkml:trace contextRef="#ctx0" brushRef="#br0" timeOffset="44044.16">31587 16145 7 0,'-7'-4'556'0,"7"-3"-30"0,0 3-187 0,-7 0-140 0,7 1-87 16,0 3-52-16,0 0-27 0,0-4-16 0,0 8-7 16,0-4-4-16,0 3-2 0,0 5 3 0,0-1 0 15,0 1 3-15,0 2 2 0,0 1 5 0,0 3 3 0,0 2 5 16,0-2 3-16,0 1 0 0,0 0 3 0,0 3-2 0,0-4-3 16,0 1-2-16,0 3-4 0,0-3-5 15,0 1-5-15,0-6-2 0,0 1-2 0,0 0 1 0,0-4 4 0,7 0 6 16,-7 1 9-16,0-5 10 0,7 1 17 0,-7-4 20 0,6 4 22 15,1-8 24-15,-1 4 16 0,0-11 9 0,8 4 8 0,-2-8 5 16,-4 1-4-16,4 0-10 0,-5-2-17 0,6 1-21 16,0-3-15-16,-7 3-14 0,8 1-16 0,-2-1-15 0,-5 1-13 15,6 3-8-15,-6 0-9 0,-1 2-6 0,0 3-4 0,1-2-3 16,0 4-1-16,-1-3-1 0,0 7 0 0,1-3-1 16,0-1 1-16,-1 4 0 0,1 0 0 0,-1 0 0 0,0 4 0 15,1-1 2-15,0-3-2 0,5 4 0 0,2-1-1 16,-1 1 0-16,6-4 1 0,0 4 0 0,-5 0 0 0,12-4-1 15,-7 4 0-15,1-2 0 0,0 3 0 0,-1-5 0 0,7 4 0 16,-6-1 0-16,-1 5-1 0,1-5 0 0,0 5 0 16,-1-5 1-16,-6 5-3 0,6-5 0 0,-5 5-2 0,-2-5-3 15,2 4-11-15,-2-3-22 0,1 3-32 0,1-3-51 0,-8 0-52 16,0-1-51-16,1-3-46 0,0 4-44 0,-1-4-43 16,-6 0-62-16,0 0-114 0,0 0-53 0,0 0-9 0</inkml:trace>
  <inkml:trace contextRef="#ctx0" brushRef="#br0" timeOffset="44346.57">28050 17738 559 0,'-26'4'614'16,"20"-4"-114"-16,0-4-189 0,18-3-118 0,8-4-81 0,5-4-52 15,15-3-29-15,12 0-14 0,0-4-7 0,13-1-2 0,0 2-3 16,14-5 2-16,-2 0 9 0,8-3 16 0,0 4 22 0,13-5 29 16,-7 1 33-16,6-1 28 0,8-3 23 0,-1 4 11 0,-7-4 0 15,8 4-8-15,5 0-21 0,-12-4-26 0,7 7-33 0,-1-3-31 16,-13-1-21-16,0 5-15 0,-6 3-11 0,-7 4-12 0,-6-2-25 15,-13 6-49-15,-8 3-66 0,-12 4-61 0,-6 0-52 0,-8 3-48 16,-11 0-47-16,-8 4-46 0,-12 4-55 0,-8 4-73 0,-4 2-42 16,-15 1 0-16</inkml:trace>
  <inkml:trace contextRef="#ctx0" brushRef="#br0" timeOffset="44552.33">28747 17797 651 0,'7'4'703'0,"6"-4"-7"0,13 0-237 0,13-4-176 15,7-3-130-15,12-4-67 0,7-4-25 0,7-4-2 0,6 1 17 16,0-7 20-16,13-1 13 0,0-3 15 0,1 2 9 16,5-1 5-16,1-2-5 0,-1-3-15 15,2 1-24-15,-2-2-18 0,1 1-18 0,-7 1-16 0,0-1-12 0,-13-1-10 0,0 5-13 16,-6 4-4-16,-14-1-7 0,-5 4-13 0,-14 8-16 0,-7-5-30 16,-6 8-49-16,-6 4-71 0,-13-1-65 0,-1 1-66 0,-6 0-63 15,-13-1-67-15,0 5-125 0,-6 3-96 0,-7 3-26 16,-7 1 29-16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09:58:11.946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13871 10298 4 0,'0'-12'286'15,"0"4"-115"-15,0-4-71 0,0 4-44 0,0 4-22 0,0 0-13 16,-7-1-9-16,7 2-6 0,-7-1-9 0,7 4-12 0,0 0-22 15,-7 0-27-15,7-5-45 0,-8 5-82 0</inkml:trace>
  <inkml:trace contextRef="#ctx0" brushRef="#br0" timeOffset="490.41">13568 9961 312 0,'-8'-8'421'0,"1"-1"-139"0,7 1-87 0,-7 4-39 16,7-4-22-16,-7 4-5 0,7 4 1 0,0-4 6 15,0 0 7-15,0 4 5 0,0 0 3 0,0 0-6 0,0 0-1 16,0 0 6-16,0 0 14 0,0 4 8 0,-8 4-5 15,8 0-5-15,-7 4-6 0,7 1-7 0,-7 3-7 0,0 0-19 16,-1 9-26-16,8 3-22 0,-7 5-13 0,0-1-9 0,0 9-9 16,-1 4-4-16,-6 0-5 0,7 3-1 0,-8 5-6 15,1 4-3-15,-1 1-1 0,1 2-8 0,-1 2 6 0,1-2 1 16,-8 6-2-16,8-1-2 0,-1-4-1 0,1 0-2 0,-1 4 1 16,1-8 5-16,-8 0-4 0,8 0 5 0,-1-4 6 0,1-4 6 15,-1 0 6-15,1-8 8 0,-1-1 6 0,1-4 5 16,7-3-1-16,-8-4-1 0,8-5-4 0,0-4-1 0,0-4-4 15,7-3-2-15,-8-1-5 0,8 0-2 0,-7-3-1 0,7-2-3 16,7-2-2-16,-7 3-3 0,8 0-4 0,-1-4-2 16,14 0-1-16,1 0 0 0,0 0-1 0,14 0 0 0,0 1-3 15,8-5-2-15,6 0-3 0,8 0-2 0,7-5-4 16,0 1-2-16,8 0-3 0,6 0-2 0,1 0-2 0,-8 0 1 16,8-4 0-16,-8 4-1 0,-7 0-1 0,0-1-6 0,-7 2-13 15,-7-1-28-15,0-1-41 0,-15 1-46 0,7 4-70 16,-14-4-148-16,-7-4-164 0,0-4-251 0,-1 4-114 0,-14-9-47 15,1 6-3-15</inkml:trace>
  <inkml:trace contextRef="#ctx0" brushRef="#br0" timeOffset="965.31">15218 10820 37 0,'-14'4'436'0,"-1"0"-113"0,-7 0-104 0,8 0-65 16,-8 0-35-16,8 0-18 0,-1 0-6 0,1 0-3 0,-1 1-6 16,8-2-5-16,-7 1-11 0,14-4-8 0,-7 4-7 0,-1 1-5 15,8-1 0-15,0-1-2 0,0 6 10 0,8-9 21 16,-1 4 34-16,0 4 42 0,7-4 34 0,1 0 19 0,7-4 9 16,-1 4 5-16,1-4-8 0,7 0-18 0,7 0-32 15,0 0-41-15,8-4-33 0,6 4-17 0,-6-4-11 0,6-4-8 16,1 4-6-16,7 0-4 0,-7-5-5 0,-1 6 1 0,1-6-4 15,-8 5-1-15,1 0-3 0,-8-4-4 0,0 4 0 16,-7 0-4-16,0 0-1 0,-7 0-5 0,-1 4-3 0,-6-4-3 31,-1 0-5-31,1 0 0 0,-1 4-4 0,-7-4 0 0,1 4-1 16,-8-4-2-16,7 4-7 0,-7 0-11 0,0 0-17 0,0 0-25 16,0-5-65-16,0 5-104 0,-7 0-95 0,-1 0-96 15,1-4-112-15,-14 4-165 0,-1 4-71 0,-7-4-30 0</inkml:trace>
  <inkml:trace contextRef="#ctx0" brushRef="#br0" timeOffset="1156.26">15160 11149 223 0,'-7'9'538'0,"7"-6"-139"0,0 6-156 16,7-5-93-16,0 0-52 0,8 0-19 0,-1 0 11 0,8 0 24 15,0 0 38-15,14-4 39 0,0 4 31 0,0 0 17 16,15-4 4-16,-8 0-7 0,8 0-19 0,7 0-25 0,-7-4-35 15,6 4-37-15,1-4-30 0,-7 4-23 0,0-4-15 0,-1 4-16 16,-6-4-7-16,-1 4-11 0,-7 0-15 0,8-4-43 16,-8 4-91-16,-7 0-99 0,7 0-109 0,0-4-165 0,0 0-154 15,1-5-96-15,-1 2-45 0</inkml:trace>
  <inkml:trace contextRef="#ctx0" brushRef="#br0" timeOffset="1615.87">17324 10185 322 0,'-8'-9'353'0,"1"2"-128"0,0 2-75 15,0-3-41-15,-1 4-18 0,8 0-5 0,-7 0-1 16,0 0 2-16,0 0-1 0,7 4-1 0,-8-4-7 0,8 4-3 16,-7 4 2-16,7-4 4 0,-7 8 7 0,7 0 11 0,0 4 21 15,-7 0 31-15,7 5 27 0,0 3 26 0,0 0 7 16,0 1-2-16,0 7-6 0,0 1-16 0,0-1-25 0,7 5-32 15,-7-1-29-15,7 5-26 0,-7 4-17 0,0-4-7 16,0-1-6-16,7 5-8 0,-7-1-3 0,0 1-2 0,0 0-3 16,8-4-3-16,-8 3-8 0,0-3 1 0,7-5-1 0,-7 1 1 15,0 0-4-15,0-5-2 0,7-3-5 0,-7 3-1 16,0-8 5-16,0 1-7 0,7-1-5 0,-7-8-1 0,0 0 0 16,0 1-2-16,8-5-6 0,-8 0-10 0,0-4-18 0,0 0-47 15,0-4-99-15,0 0-98 0,0-8-95 0,0-4-112 0,0-5-163 16,0-3-94-16,7-4-47 0,-7-1 11 0</inkml:trace>
  <inkml:trace contextRef="#ctx0" brushRef="#br0" timeOffset="1900.45">17721 10555 153 0,'8'0'495'0,"-1"0"-149"15,-7 0-129-15,-7 0-82 0,-8 0-46 0,1 4-27 16,-8 0-14-16,-7 4-12 0,0-3-10 0,-7 7-6 0,0-4 0 15,0 0 2-15,-1 0 3 0,8 0 6 0,-7 4 8 0,7-3 12 16,8-5 10-16,-8 3 6 0,7 2 5 0,8-5-1 16,-8 4 0-16,15-4-3 0,-8 1-6 0,15-2-8 0,-7 5-6 15,7-3-5-15,0 2-3 0,0 2 3 0,7-1 4 16,0 0 10-16,1 4 19 0,6-3 24 0,1 3 20 0,6 0 17 16,1-4 7-16,0 4 3 0,7 0-4 0,-8 1-10 0,8-1-21 15,0 0-27-15,7 1-24 0,-7-6-21 0,0 6-10 16,7-5-11-16,-7 0-6 0,0 4-2 0,0-4-3 0,-7 0-2 15,7 1-6-15,-7-1-18 0,7 0-64 0,-8 0-83 16,-6-4-81-16,6 0-84 0,-6 0-109 0,7-4-181 0,-8 0-90 16,-7 0-40-16</inkml:trace>
  <inkml:trace contextRef="#ctx0" brushRef="#br0" timeOffset="2153.93">17982 10799 154 0,'0'-4'591'0,"0"-4"-18"0,0 4-179 16,-7 4-115-16,7-4-63 0,0 0-32 0,0 4 7 0,0 0 18 15,0 8 5-15,-8-4-9 0,8 4-13 0,0 8-15 0,0-3-16 16,0 3-16-16,0 4-32 0,8 0-31 0,-1 5-25 16,-7 0-14-16,7-1-8 0,0 1-4 0,1 3-4 0,-1 1-5 15,0-5-4-15,8 4-4 0,-8 1-1 0,0-5-4 16,7 5-3-16,-6-5-4 0,6 5-1 0,-7-5-1 0,1 0-2 15,6-3-8-15,-7-1-20 0,1 1-40 0,-1-5-65 0,0-4-73 16,0 0-68-16,1-4-57 0,-1-3-57 0,0-1-58 16,0-8-73-16,0-1-97 0,1-3-19 0,-8-4 21 0</inkml:trace>
  <inkml:trace contextRef="#ctx0" brushRef="#br0" timeOffset="2583.77">18033 10828 197 0,'-8'-8'538'16,"8"4"-110"-16,-7-5-112 0,7 6-52 0,0-6-10 0,0 5 7 16,0-4 12-16,0 4 1 0,0 0-13 0,0 0-18 15,0 0-31-15,0 0-35 0,7-1-43 0,1 5-42 0,-1-3-33 16,7-1-17-16,8 4-11 0,0 0-4 0,-1 4-2 0,1-4-5 15,0 3 0-15,-1 6-3 0,1-5-2 0,0 4-2 16,-8 4-5-16,8-4-3 0,-7 4-4 0,-1 5 0 16,-7-5-1-16,0 8 0 0,1-3-1 0,-1 3 1 0,-7 0 1 15,0 1 1-15,0-1-1 0,7 1 0 0,-7-1 0 0,7 0 0 16,8-3 1-16,-1 7-1 0,1-8-2 0,7 4-1 0,6 1 2 16,9-5 0-16,-8 5-2 0,-1-5 1 0,1 0 0 15,0-4 0-15,-7 1 1 0,-7-1 1 0,-1-4-1 0,0-4 2 16,-6 4 2-16,-1-4 6 0,-7 4 4 0,-7-4 3 0,-1 1 3 15,-6-2 4-15,-8 1 3 0,1 5 1 0,-8-5-2 16,0-1-4-16,0 2-5 0,-7-1-3 0,7 0-3 0,-7 0-3 16,14 0-4-16,0 0-7 0,0 1-10 0,1-2-14 0,6 1-39 15,8 0-73-15,0 1-85 0,0-5-82 0,7 0-79 0,0-5-101 16,14 1-163-16,0-3-87 0,1-6-22 0</inkml:trace>
  <inkml:trace contextRef="#ctx0" brushRef="#br0" timeOffset="2854.27">18742 10421 317 0,'-8'-4'523'0,"1"4"-159"0,7-4-122 16,0 4-71-16,0-5-45 0,7 5-22 0,1-4-7 0,13 1 2 15,-6-2-3-15,6 5 7 0,8-4 10 0,0 0 8 16,0 0 12-16,7 0 15 0,1 0 3 0,-1 0-7 0,7 0-15 16,-7 0-21-16,1 0-19 0,-1-1-16 0,0 1-17 0,-7 1-20 15,0-1-15-15,-8 4-19 0,-6-5-44 0,7 5-58 16,-15 0-57-16,0 0-51 0,0 0-45 0,1 0-41 16,-8-4-34-1,0 4-25-15,0 0 5 0,-8-4 24 0,8 4 31 0,-14 0 33 0,7 0 35 0,-15 0 43 0,7 0 53 0,1 0 62 16</inkml:trace>
  <inkml:trace contextRef="#ctx0" brushRef="#br0" timeOffset="3012.36">19219 10339 49 0,'-22'0'96'15,"8"5"38"-15,-1-5 28 0,1 4 11 0,7-4-4 0,-8 3-18 0,8 1-19 32,-7-4-12-32,6 5-11 0,1 3-4 0,0-4-2 0,0 4 4 15,7 4 18-15,-8-3 20 0,8 3 37 0,-7 4 35 0,7 4 29 16,0 1 10-16,0-1 3 0,0 4-8 0,7 5-20 16,-7-1-23-16,0 5-44 0,8-1-42 0,-8 5-38 0,7 0-22 15,0-1-17-15,0 1-9 0,1 4-7 0,-1-5-9 0,0 5-5 16,0-4-8-16,0 4-13 0,1-1-34 0,-1-3-76 0,7-5-90 15,-6 5-84-15,6-8-90 0,-7-1-131 0,8-8-163 16,-8 5-87-16,0-9-21 0</inkml:trace>
  <inkml:trace contextRef="#ctx0" brushRef="#br0" timeOffset="3549.62">15652 11837 114 0,'-21'-4'476'0,"-1"0"-145"0,0 4-125 0,0-4-79 16,8 4-41-16,-1-4-30 0,-6 4-17 0,6-4-4 16,8 4 1-16,-7 0 2 0,6 0 0 0,1 0 1 0,0 0-3 15,0 0-3-15,7 0-7 0,0 0-6 0,0 4-6 0,7 0-7 16,0 0-2-16,15-4 2 0,-8 4-2 0,15 0 0 0,0 0 1 15,7-4 0-15,15 5-3 0,0-2 0 0,7-3 0 16,7 4 0-16,7-4 5 0,15 0 9 0,14 0 14 0,8 0 18 16,14 0 30-16,14 0 38 0,8 0 47 0,14 0 39 0,7 0 23 15,8 0 17-15,0-4 2 0,6 4-7 0,9 0-21 16,6 0-37-16,0 0-45 0,1 0-40 0,-1 4-22 0,8-4-22 16,-8 5-17-16,7-5-7 0,-6 4-5 0,7 0-2 15,-7 4 0-15,-15-4 2 0,0 0-2 0,-22 0 0 0,-7 0 3 16,-15 0-1-16,-14-4-1 0,-22 0-1 0,-7 0 0 0,-14-4-3 15,-15 0-5-15,-7 0-1 0,-15 0-4 0,-6-4-3 16,-16 4-2-16,1-4-7 0,-15-4-15 0,-7 3-30 0,-14-3-89 16,-8 4-110-16,-7-4-98 0,-14 0-120 0,-8 3-178 0,0-3-90 15,-14 4-54-15,0 0-15 0</inkml:trace>
  <inkml:trace contextRef="#ctx0" brushRef="#br0" timeOffset="5009.45">15710 13046 184 0,'0'-8'545'15,"0"4"-111"-15,0 4-170 0,0-4-109 0,0 0-70 0,0 4-29 16,7 0-4-16,-7 0 9 0,8 4 23 0,-1 4 29 0,-7-4 42 16,14 8 37-16,-6 0 25 0,6 5 9 0,-7-1-4 0,8 8-16 15,6-3-23-15,-6 7-26 0,-1 1-38 0,8-1-35 16,0 5-22-16,-8 3-19 0,8-3-11 0,0 3-6 0,-1 1 0 16,-6 0-7-16,7 0-5 0,-1-5-4 0,-6 1 0 0,-1 0-1 15,1-5 0-15,6-4 3 0,-13-4-1 0,6 1 1 16,-7-9 9-16,1 1 14 0,-1-2 14 0,0-6 20 0,-7-1 23 15,0 0 12-15,7-8 1 0,-7-5 1 0,0-2-7 0,0-10 2 16,0 1-7-16,-7-9-11 0,7-3-22 0,-7-5-9 16,0-4-3-16,-8-3-1 0,1-6 1 0,-1 2-14 0,1-9-12 15,-8 0-7-15,0-4-6 0,1-4-3 0,-1-1-4 16,-7-3-1-16,7-4-4 0,0 4 0 0,1 4 1 0,6 0-2 16,-6 0 1-16,6 12 1 0,1 0 1 0,-1 8-1 0,8 8 2 15,0 5-1-15,-1 7 0 0,1 1 0 0,7 4-1 16,7 3 0-16,1 5-3 0,6-4 2 0,8 8-1 0,7-4 8 15,0 3-5-15,7 1-2 0,15 0 0 0,-8 4 0 0,15 0 2 16,0-4-1-16,0 4 1 0,14-1-7 0,-7 2 5 0,0-1 2 16,0-1 1-16,8 1 0 0,-15 0-1 0,7 0-1 15,-7 4 0-15,-1-4 0 0,-6 4-1 0,-8 0-2 0,1-4 1 16,-15 4-1-16,0 0-2 0,-8 0-1 0,1 0-3 0,-7 0-4 16,-8 0-5-16,0 0-3 0,0 0-9 0,1 0-8 15,-1 0-12-15,-7 0-12 0,0 0-13 0,0 0-15 0,0 0-17 16,0 0-30-16,0 4-63 0,-7-4-80 0,7 0-71 0,-8 4-71 15,1 0-93-15,-7 4-163 0,-1 1-69 0,1-1-20 0</inkml:trace>
  <inkml:trace contextRef="#ctx0" brushRef="#br0" timeOffset="5738.29">16332 12908 182 0,'0'0'244'0,"-7"-4"-63"0,7 4-50 0,0 0-30 16,-7 0-18-16,7-4-9 0,0 4-4 0,-7-4 2 16,7 4-2-16,0-5-2 0,0 5-1 0,0-3-5 0,0 3-6 15,0-4-6-15,0-1-4 0,0 1-4 0,0 0-3 16,0 0-1-16,7 0-4 0,-7 0-1 0,7 0 1 0,0 0 2 16,1 0 2-16,-1-5-3 0,7 6-1 0,1-6-1 0,-8 5 0 15,15 0 3-15,-8-4 8 0,1 8 10 0,6-4 7 16,1 0 9-16,0 4 9 0,-1-4 16 0,1 4 17 0,7 0 11 15,-7 0 2-15,-1 0-8 0,1 0-8 0,0 4-8 0,0 0-13 16,-8 0-17-16,1 4-18 0,-1-4-14 0,0 9-11 0,-6-1-6 16,-1 0-2-16,-7 4-3 0,0 0 0 0,-7 5-1 15,-8 4-3-15,1-1-1 0,-8 0-2 0,0 5 0 0,-7-1-2 16,0-4 2-16,1 1 5 0,-9 0 14 0,8-1 15 0,-7 0 10 16,0 1 8-16,7-5 7 0,-7 0 4 0,7 1 1 15,0-5-3-15,0 0-12 0,7-3-11 0,1-1-6 0,6 0-9 16,1-4-6-16,-1 0-4 0,15-4-1 0,-7 1-4 0,7-2-1 15,0 1 1-15,7 1-5 0,1-5 0 0,13 4 3 16,1-4-3-16,0 0 0 0,14 0 0 0,0-4-3 0,7-1-3 16,1 5-1-16,6-4-2 0,1 1-3 0,0-2 1 0,-1-3 1 15,8 4-2-15,0 0-1 0,-7 0 0 0,-1-4 1 0,1 4 1 16,-7 0-1-16,-8 4 0 0,-7-5-2 0,0 2-1 16,0 3 2-16,-8-4-2 0,-6 4-3 0,-1 0-9 15,-7-5-12-15,1 5-32 0,-1 0-74 0,-7-4-97 0,7 4-97 16,-7-4-113-16,7-4-184 0,-7 0-101 0,0 0-58 0,0-1-12 15</inkml:trace>
  <inkml:trace contextRef="#ctx0" brushRef="#br0" timeOffset="6292.26">17591 12570 257 0,'0'0'282'0,"-7"0"-105"0,7 0-67 0,0 0-37 0,0 0-20 16,0 0-11-16,0 0-3 0,0 0-1 0,0 0-2 15,0 0-1-15,0 4 0 0,0-4 4 0,0 0 3 0,7 4 6 16,-7-4 7-16,7 4 6 0,-7 1 8 0,8 2 10 0,-8-2 7 15,7 3 6-15,-7 0 18 0,7-4 17 0,-7 8 22 16,0-4 22-16,7 9 24 0,-7-1 16 0,0 0 6 0,8 8 3 16,-8-3-15-16,0 3-15 0,7 4-23 0,-7 1-27 0,7 4-34 15,0-1-25-15,8 1-19 0,-8-1-16 0,0 5-7 16,8-4-9-16,-8-1-9 0,7 1-5 0,1-1-3 0,-8 1-2 16,8-5-2-16,-8 1-2 0,7-5-4 0,-6 1-1 0,6-1-2 15,-7-3 1-15,0-1 0 0,1-4-1 0,-8 0 0 16,7 1 0-16,0-9-2 0,-7 4-3 0,7-4-2 0,-7-3-9 15,8-2-23-15,-8-3-45 0,0 0-79 0,7 0-84 16,-7-3-77-16,7-2-75 0,0-7-100 0,-7-4-154 0,8 3-66 31,-8-7-10-31</inkml:trace>
  <inkml:trace contextRef="#ctx0" brushRef="#br0" timeOffset="6639.05">17577 12509 64 0,'-8'-12'407'0,"1"3"-102"0,7 5-96 0,-7-4-61 0,7 4-36 15,-7 0-21-15,7 0-15 0,0 0-14 0,0 4-13 0,0-4-13 16,0 4-13-16,7-4-8 0,0 4-2 0,0-4 1 15,8 0 2-15,-1 4 3 0,8-4 2 0,0 4 7 0,0-5 5 16,-1 5 8-16,1 0 3 0,7 0 3 0,-7 5 4 16,7-5 1-16,-8 4 1 0,8 0-3 0,-7 0-3 0,0 0-6 15,-1 4-4-15,1 4-1 0,0-4-2 0,-8 5-4 16,8-1-2-16,-8 4-1 0,-6 0-5 0,6 5 1 0,-7-1 1 16,-7-3-2-16,8 3 6 0,-8 0 7 0,0 1 7 0,-8-1 9 15,8-4 11-15,-14 4 9 0,7 1 6 0,-8-5-2 0,-7 4-6 16,8 1-9-16,-8-5-8 0,1 0-10 0,-1 1-13 15,0-1-11-15,0-4-11 0,1 5-28 0,6-5-54 0,1-4-59 16,7 4-60-16,7-4-78 0,0 1-129 0,7-5-145 0,7-1-86 16,8-3-25-16</inkml:trace>
  <inkml:trace contextRef="#ctx0" brushRef="#br0" timeOffset="7445.89">18503 12937 17 0,'-7'0'342'0,"-8"0"-98"0,15 0-83 0,-7 0-55 15,7 0-30-15,-7 0-16 0,7 0-9 0,0 0-2 16,0 0-5-16,0 0-6 0,0 0-7 0,0 0-5 0,0 0-4 15,7 0 1-15,-7 0 6 0,0 0 7 0,7 0 15 16,0 0 13-16,1 0 12 0,6 0 11 0,-7-5 9 0,8 5 3 16,-1-4 5-16,-7 4 2 0,8-4 3 0,-1 0 0 15,1 0 3-15,7 0 5 0,-8 0 15 0,8-4 14 0,-8 4 10 16,8-1 3-16,0 2-4 0,-8-6-7 0,8 5-9 0,-8 0-11 16,8-4-19-16,-8 4-20 0,1 0-21 0,-1 0-15 0,-6 0-13 15,-1 0-5-15,0-1-3 0,0 5-4 0,1-3-1 16,-8 3-3-16,7 0 0 0,-7 0-2 0,0 0-1 0,0 0-2 15,0 0-4-15,-7 0-3 0,7 3-2 0,-8 6-3 0,1-1 0 16,-7 4-1-16,6 5-1 0,-6-1 0 0,-1 4 1 16,-6 1-1-16,-1-1 1 0,0 4-1 0,1 1 0 0,-1-1 2 15,0 5 0-15,-7-5 0 0,8 0 0 0,-8 5 0 16,7-9-1-16,0 5-1 0,8-5 0 0,-1 0 0 0,1-3-1 16,-1-5-1-16,8 0 0 0,0-4 1 0,0 0 3 0,7-4 0 15,-8 1 2-15,8 2 4 0,0-7 6 0,8 5 2 16,-8-5 4-16,7-5 0 0,7 2-1 0,1-10 1 0,-1 1-5 15,8 0-2-15,0-1-4 0,-8-3-2 0,8 0-5 0,0 0 0 16,-8-5 0-16,0 1-1 0,8 4 0 0,-7-8-5 0,-1 3-1 16,1 1 1-16,-1-1 3 0,-7 5 0 0,8-4 1 15,-8 8-2-15,7-5-1 0,-6 5 10 0,-1 0 2 0,0 4-9 16,-7-1-2-16,7 5-2 0,-7 1-1 0,8-1 0 16,-8-1 0-16,7 5-8 0,-7 5 1 0,7-1 4 0,0-1 2 15,1 6 1-15,6 3-1 0,-7 0 1 0,8 4 1 0,-8-3-1 16,7 7 1-16,1-4-11 0,-8 1 4 0,8 3 3 15,-1 0 2-15,1-3-1 0,-8 3 3 0,7 0-1 0,1 0-1 16,-1 1 14-16,-7-5-7 0,8 0-5 0,-1 5-1 0,1-9-7 16,-1 4-13-16,1-3-15 0,7-1-28 0,-8 0-76 15,8-4-105-15,-1-4-104 0,1 0-128 0,7-4-202 0,-7 0-91 16,7 0-47-16,0 0-12 0</inkml:trace>
  <inkml:trace contextRef="#ctx0" brushRef="#br0" timeOffset="8205.83">19922 12313 280 0,'0'-4'454'0,"0"1"-145"15,0 3-124-15,0 0-68 0,0 0-33 0,0 3-12 0,0 1 1 16,0 5 7-16,0-1 12 0,0 8 14 0,0-4 8 0,0 9 6 15,0-1-5-15,7 0-6 0,0 5-2 0,-7-1-5 16,8 5-5-16,-1-1-1 0,7 1 7 0,-6-1 4 0,-1 5 2 16,0-5-3-16,0 1-9 0,0-1-12 0,8 1-8 15,-8-5-13-15,0 1-15 0,1-1-7 0,-1-8-7 0,-7 1 2 16,7-1 8-16,0-4 4 0,-7-4 3 0,0 0 3 0,0 1 4 16,8-6 1-16,-8 2 3 0,0-1-2 0,0 0-6 15,-8 0-6-15,8-4-2 0,-7 4-6 0,0 0-8 0,-8-4-6 16,1 4-7-16,-8 0-7 0,8 0-4 0,-8 5 5 0,0-5-6 15,1 3-2-15,-1 2-2 0,0-1-2 0,8 4 0 16,-1 0 0-16,-6 0-1 0,6 1-8 0,8-1 4 0,-8 4 3 16,8 1 1-16,0-1 1 0,0 0 0 0,-1 0-1 0,8 5 4 15,-7-5-3-15,7 0 0 0,7 0 0 0,-7 1 0 0,15-1-3 16,-8-3 0-16,8-1 1 0,-1-1 0 0,8-2 2 16,0-1 1-16,-1-4 0 0,8 0-3 0,-7-4 5 15,7 0 2-15,0-4-3 0,-8 0-2 0,8 0-2 0,-7 0 1 16,0-5 1-16,-8-2 0 0,8 2-2 0,-8-3-3 0,1-4 1 15,-1 4 2-15,1-9 0 0,-8 5 1 0,0 0-1 0,1 0 1 16,-1-5 0-16,-7 5 1 0,7 0-1 0,-7-1 2 16,7 5-4-16,-7-4 0 0,0 4 3 0,0-1 1 0,0 5 4 15,0 0-1-15,0 4-1 0,0-4 0 0,0 4 2 0,0 0-2 16,0 4-2-16,0 0-3 0,0 0-3 0,-7 0 1 16,7 4 1-16,0 4-1 0,-7-4 0 0,7 8 3 0,0-4-1 15,-7 5 0-15,7 3-1 0,0-4 0 0,0 4 0 16,0 0 2-16,0 1-2 0,7-1-2 0,-7 1 1 0,7 3 1 15,0-4 1-15,1 1 1 0,-1 3-1 0,0 0 0 0,7-4 0 16,-6 1-1-16,6-1 1 0,1 0 0 0,-1 1-2 16,8-5-1-16,-8 0 2 0,8-4-2 0,0 0-1 0,-1 0-1 15,1-3-8-15,0-2-6 0,-1-3-19 0,1 0-42 0,0 0-85 16,7-8-85-16,-7 4-81 0,6-4-94 0,-6-4-125 0,0 0-145 16,0-5-62-16,-1 5-3 0</inkml:trace>
  <inkml:trace contextRef="#ctx0" brushRef="#br0" timeOffset="8997.69">20334 12171 45 0,'0'-4'416'0,"0"0"-114"15,0 4-105-15,0-4-60 0,0 0-29 0,8-1-11 0,-8 5-6 16,7-3-5-16,-7-1-2 0,7-1 3 0,7 1-1 31,-6-3 5-31,6 2 7 0,1 1 2 0,-1-4 11 0,1 4 15 0,-1 0 24 0,0 0 21 0,8-4 18 0,-7 8 5 16,6-4-8-16,-6-1-7 0,7 5-19 0,-8-4-20 0,0 4-27 15,8 0-28-15,-7 0-25 0,-1 0-15 0,-7 0-10 0,8 0-5 16,-1 4-4-16,-6 1-1 0,-1-1 2 0,0-4-4 16,0 8-3-16,0 0-2 0,1 0-1 0,-8 0 1 0,-8 4 4 15,8 4 3-15,-14 5-13 0,0-5 5 0,-1 9 3 0,-7-5 2 16,1 4 1-16,-8-3-2 0,0 4-1 0,-7-1-1 31,7 0 6-31,-8 1-5 0,9-5-1 0,-1 0-3 0,0 0 3 16,0 1-1-16,0-5-1 0,0 0-1 0,7-3 0 0,8-1-1 15,-1 0-2-15,1-3-3 0,-1-6 0 0,15 6-2 16,-7-5-1-16,7 0 0 0,0 0 1 0,0 0 1 0,15-4 1 16,-1 4 1-16,8-4 1 0,7 0-2 0,0-4 1 15,7 0-2-15,0 0-2 0,7 0 0 0,8 0-4 0,-8-5 1 16,8 6-3-16,0-6 3 0,-1 1-2 0,1 4 1 0,0-4-1 15,-1 4 0-15,-6 0 1 0,6 0-1 0,-6-1 0 0,-1-2 2 16,-7 2 0-16,0 1 2 0,-14 0 3 0,7 0 4 16,-14 0 8-16,-1 4 8 0,1-4 8 0,-8 4 2 0,0 0 9 15,0 0 3-15,0 0 2 0,-7-4-2 0,0 4-5 16,0 0-9-16,0 0-9 0,0 0-4 0,0 4-9 0,0-4-6 16,-7 0-8-16,7 0-14 0,-7 0-19 0,0 4-26 15,0-4-28-15,-1 4-40 0,1-4-98 0,0 4-109 0,0-4-103 16,-1 0-118-16,-6 0-181 0,7 0-67 0,-1 0-32 0,1-4 2 15</inkml:trace>
  <inkml:trace contextRef="#ctx0" brushRef="#br0" timeOffset="27019.18">25197 11218 315 0,'-7'-4'285'0,"0"1"-86"0,-1-2-55 16,8 1-34-16,-7 4-20 0,7-4-11 0,0 0-9 0,0 0-9 16,-7 0-8-16,7 4-11 0,0-4-4 0,0 4 2 15,0-4 1-15,0 4 5 0,-7 0 11 0,7 0 11 0,0 0 14 16,0 0 10-16,0 0 6 0,0 0 0 0,0 0-1 0,-7 4 2 15,7 0 19-15,0 0 29 0,0 4 21 0,0 0 9 16,0 9 6-16,0-1 4 0,0 0 0 0,0 9-4 0,7-1-29 16,-7 0-39-16,7 5-36 0,-7 4-21 0,7-1-15 15,8 1-7-15,-8-1-7 0,0 5-11 0,0-5 1 0,8 1-2 16,-8-1 0-16,8-3-4 0,-8 4-1 0,7-5-4 0,-6 5-1 16,6-9 0-16,-7 1-2 0,0-1-3 0,1-4 0 15,-1 1 1-15,0-1-2 0,0 1 2 0,1-5-2 0,-1-4-1 16,-7 4-2-16,7-4-5 0,-7 1-10 0,0-1-26 0,0-4-51 15,7 0-76-15,-7-4-74 0,0 4-74 0,0-8-96 16,8 0-167-16,-8-4-103 0,0 0-51 0,0-4 7 0</inkml:trace>
  <inkml:trace contextRef="#ctx0" brushRef="#br0" timeOffset="27447.27">25588 11353 180 0,'-7'-13'551'0,"7"6"-113"0,7-2-152 0,-7 5-90 0,7-4-49 15,0 0-20-15,1 0-1 0,6 4 9 0,8-4 17 16,-1 0 17-16,8 3 12 0,0-2 2 0,7 2-1 0,1 1-6 15,6-4-10-15,0 4-15 0,1 4-23 0,-1 0-29 0,1 0-28 16,-1 0-15-16,-7 4-14 0,-7 4-8 0,0 1-12 16,0 3-8-16,-7-1-4 0,-8 6-5 0,1 3 3 0,-15 1 1 15,7 3 1-15,-14 5 3 0,0-1 7 0,-8 1 1 16,-7 3 5-16,1-4 7 0,-16 5 5 0,9 0 4 0,-9 0 2 16,-6-5 3-16,7 1 0 0,0-1 5 0,7-4-2 0,-8 1-3 15,9-5-3-15,6 1-7 0,7-5-4 0,-6-4-3 16,6 4-4-16,8-3-5 0,0-1-5 0,-1-4-3 0,8 4 0 15,8-4-2-15,-8 0 0 0,14 0-3 0,1 1-3 0,6-1 1 16,1 0-1-16,14-4-2 0,0 0-4 0,1-4-11 0,13 0-10 16,-6 0-15-16,14-4-16 0,-8 0-27 0,8-4-51 15,-7 0-85 1,7-1-82-16,-8 1-74 0,1-4-85 0,0-4-124 0,-8 3-120 0,0-3-63 0,1 4 2 0</inkml:trace>
  <inkml:trace contextRef="#ctx0" brushRef="#br0" timeOffset="27668.59">27237 11284 136 0,'15'-17'695'0,"-1"5"41"15,-6 0-145-15,6 4-122 0,-7 0-82 0,1-1-57 32,-1 5-41-32,0 1-47 0,-7-2-60 0,7 5-63 0,-7 5-39 15,0-2-26-15,0 6-15 0,-7 3-6 0,0 4-1 0,0 4-3 16,-1 1-2-16,-13 4-1 0,6 3-4 0,1 0-4 15,-8 5-4-15,7 0-2 0,-6-1-5 0,-1 0-3 0,0 1 1 16,1-1-8-16,-1-3-5 0,0-1-12 0,8 1-17 0,-1-5-21 16,8-3-43-16,-7-1-67 0,6 1-76 0,-6-5-62 15,7-4-56-15,-1 0-52 0,1-3-65 0,0-5-101 0,0-4-81 16,-8 0-1-16</inkml:trace>
  <inkml:trace contextRef="#ctx0" brushRef="#br0" timeOffset="27874.55">26825 11402 372 0,'0'-12'591'0,"0"3"-112"0,0 5-115 0,0 0-57 0,7 0-26 16,-7 0-8-16,15 4-9 0,-8 4-12 0,7 0-19 0,1 0-28 15,7 5-34-15,-1 3-37 0,1 0-32 0,0 4-28 0,-1 0-18 16,8 1-15-16,0 3-8 0,-7 0-6 0,7 1-3 16,0 3-4-16,0-3-4 0,-7 3-4 0,6 1-2 0,1-5-1 15,-7 0-4-15,0 4-6 0,0 1-9 0,-1-5-17 0,1 1-48 16,0-1-85-16,-1 0-83 0,-6-4-84 0,7-3-100 15,-8 3-161-15,0-8-110 0,1 4-63 0,-1-8 5 0</inkml:trace>
  <inkml:trace contextRef="#ctx0" brushRef="#br0" timeOffset="28127.02">28055 11145 615 0,'0'-4'807'0,"0"0"6"0,0 4-117 16,0 0-231-16,0 4-197 0,7 0-112 0,-7 5-57 15,0 2-24-15,7 2-7 0,1 3-1 0,-1 4-3 0,0 5-5 16,0 3-8-16,8 1-10 0,-8 3-7 0,8 1-9 0,-8 4-9 16,7-5-5-16,1 5-6 0,-8-1-2 0,7-3-1 0,-6 4 1 15,6-5-6-15,-7 5-5 0,1-5-15 0,6-3-48 16,-7 4-89-16,1-5-85 0,-1-3-74 0,0-1-72 0,0-4-82 15,0-4-123-15,8-3-107 0,-8-5-32 0,0 0 48 0</inkml:trace>
  <inkml:trace contextRef="#ctx0" brushRef="#br0" timeOffset="28412.05">28561 11280 396 0,'-7'-9'665'0,"7"2"-18"0,0 7-169 16,0 0-116-16,-7 7-79 0,7 2-60 0,0 7-29 15,-7 5-15-15,7 2-7 0,0 2-19 0,7 8-33 0,0-1-37 16,0 1-28-16,8 3-18 0,-1 1-12 0,1-5-9 0,7 5-6 16,-1-4-2-16,1-4-2 0,7-1-1 0,0-4 1 15,7 1-1-15,-7-5 0 0,7-4 0 0,0-3 9 0,-7-6 11 16,7-2 7-16,1-5 15 0,-8-5 11 0,8-2 15 16,-8-6 17-16,0-3 16 0,0-4 11 0,-8-1 10 0,1 1 5 15,0-9-6-15,-8 5-4 0,1-8-6 0,-8 3-11 0,-7-8-14 16,0 5-20-16,-7-5-22 0,-8 0-18 0,1-3-21 15,-8 3-25-15,0 1-35 0,-7 3-35 0,8-3-41 0,-1 3-36 16,-7 4-68-16,13-3-106 0,-5 3-96 0,6 1-91 0,1 3-120 16,7-3-120-16,-8 4-62 0,8 3-15 0</inkml:trace>
  <inkml:trace contextRef="#ctx0" brushRef="#br0" timeOffset="28602.26">28518 10559 471 0,'0'-4'578'0,"0"0"-167"0,7 4-135 0,0-4-78 0,8 0-44 16,7 4-22-16,-8-4-14 0,15 4-9 0,0-4-17 16,7 4-22-16,0 0-25 0,8 0-38 0,-1 0-46 0,15 0-47 15,-7 0-48-15,7 0-54 0,-1-5-68 0,2-2-119 0,-1-2-133 16,0 1-58-16</inkml:trace>
  <inkml:trace contextRef="#ctx0" brushRef="#br0" timeOffset="28856.01">29445 10160 498 0,'-14'-8'415'0,"6"4"-150"15,1 0-98-15,0 0-55 0,0 4-28 0,7 0-14 0,0 4-7 16,0 4-3-16,7 4-2 0,-7 5 1 0,14-1 6 0,-6 4 5 15,13 1 6-15,-6 3 13 0,7 0 14 0,-1 1 14 0,1 3 14 16,-8-3 14-16,8 3 16 0,-7-3 13 0,-1-1 8 16,1-4-7-16,-1 1-14 0,-7-1-20 0,0 1-25 0,-7-9-25 31,8 4-25-31,-16-4-19 0,8 1-17 0,-7-1-8 0,0-4-7 16,-7 0-11-16,-1-4-18 0,1 4-45 0,-8-4-77 15,7-4-75-15,1 0-72 0,-1-4-75 0,1-8-88 0,0 0-133 16,6-4-92-16,-6-1-21 0</inkml:trace>
  <inkml:trace contextRef="#ctx0" brushRef="#br0" timeOffset="28982.78">29329 10160 224 0,'8'-8'477'0,"6"0"-110"0,1 0-99 16,-1 0-60-16,8 0-30 0,-1 4-12 0,16-5-2 0,-8 5 7 16,7 0 6-16,7-4-1 0,1 4-11 0,6 0-17 15,1 0-22-15,-1-5-19 0,1 6-22 0,-8-1-58 0,8-1-78 16,-15 1-82-16,8-3-81 0,-15 2-104 0,0-3-198 15,-8 4-94-15,-6-4-65 0,-15 3-7 0</inkml:trace>
  <inkml:trace contextRef="#ctx0" brushRef="#br0" timeOffset="29409.64">29054 11121 126 0,'-14'-4'485'0,"7"0"-127"0,-16 0-126 0,1 4-77 16,1 0-42-16,-8 0-19 0,-8 4-12 0,1 4-9 0,0 0-10 15,-7 0-13-15,-1 4-14 0,8 0-12 0,0 5-8 0,0-5-7 16,7 4-13-16,0 1-15 0,7-1-24 0,0 4-34 16,8-3-48-16,7-1-85 0,7 0-170 0,7 0-86 0,0 0-49 15</inkml:trace>
  <inkml:trace contextRef="#ctx0" brushRef="#br0" timeOffset="30217.91">30205 11345 365 0,'-7'-5'366'15,"-1"5"-136"-15,1 0-94 0,7-3-56 0,-7 3-28 16,7 0-13-16,0 3-5 0,-7-3 1 0,7 0 3 0,0 5 0 16,0-5 0-16,0 4 4 0,-8 0 5 0,8 0 8 0,0 0 7 15,-7 0 6-15,0 0 9 0,0 4 8 0,-1-4 8 16,-6 5 5-16,7-1 2 0,-1 0 4 0,-6 4 3 0,0-4 0 16,6 5-5-16,-6-1-5 0,-1 0-6 0,8 0-5 0,-7 5-4 15,6-1-5-15,1 0-8 0,0 0-6 0,0 0-3 0,-1 1-1 16,1 3-3-16,7 1-7 0,-7-1-6 0,7-4-7 15,0 5-6-15,0-1-8 0,7 0-7 0,0-4-5 0,1 5-3 16,-1-5-1-16,0 0-1 0,0 0-3 0,1 1-1 0,-1-5 0 16,7 0-1-16,-6-3 0 0,-1-2 1 0,7 2 2 15,-6-1-2-15,-1-4-1 0,7 0 4 0,-7 0 0 0,8-4 2 16,-8 0 1-16,8 0 1 0,-8-4 9 0,7 0 10 0,-6-4 9 16,6 0 7-16,-7-1 7 0,1 1 5 0,-1-4 6 15,7 0 2-15,-7 0-5 0,1 0-7 0,6-5-5 0,-7 1-6 16,8 0-4-16,-1-1-5 0,-6 1-7 0,6 0-4 0,-7-1-1 15,8-3-2-15,-1 4-2 0,1-1-2 0,-1 6-2 0,1-6-1 16,-1 5 0-16,1 0-1 0,-1 0-3 0,-7 3-2 16,8-3 0-16,-8 8-1 0,0-4 1 0,0 4-1 0,1 0-1 15,-1-1-2-15,0 5 2 0,0 0-2 0,-7 0-1 32,8 0-1-32,6 0-1 0,-14 5 1 0,7 3-1 0,1 0 2 15,-1 0 1-15,0 0 1 0,0 5-1 0,8-1 0 0,-15 0 0 16,7 0-1-16,-7 1 0 0,7-6 1 0,-7 6-1 15,0-1-1-15,7 0 1 0,-7-3-1 0,0 2 0 0,0-6 1 16,0 3 1-16,0-4 0 0,0 0 3 0,0 0 4 0,0-4 5 16,0 4 7-16,0-4 5 0,0 0 8 0,0 0 2 15,0 0 3-15,8-4 1 0,-8 0-2 0,7 0-4 0,-7 0-4 16,7 0-4-16,0-5-6 0,-7 5-4 0,8 1-1 0,-1-1-5 16,-7 4-1-16,7-5-1 0,0 1-2 0,1 4 0 0,-1-4-3 15,0 4-1-15,0 0-1 0,8 0 1 0,-8 0-2 16,7 4 0-16,8-4 0 0,-7 4-1 0,-1-4 0 0,8 5 1 15,-1-1 0-15,1-4 0 0,0 3 2 0,7 1 4 16,-7-4 3-16,-1 0-2 0,8 5-2 0,-7-5-1 0,0 4-2 16,-1-4 0-16,1 0-1 0,0 0-1 0,-8 0-6 0,8 0 3 15,-8 0 2-15,1 0 2 0,-8 0 0 0,0 0-8 16,8 0-10-16,-8 0-15 0,0 0-18 0,0 0-26 0,1 0-74 16,-8 0-88-16,7 0-85 0,-7 0-74 0,0 0-82 0,0 0-125 15,0 4-108-15,-7 0-52 0,-8 0 28 0</inkml:trace>
  <inkml:trace contextRef="#ctx0" brushRef="#br0" timeOffset="30693.41">26348 13059 21 0,'-22'-9'539'16,"0"1"-67"-16,8 0-148 0,-8 0-108 0,7 4-55 0,1 0-13 16,7 0 9-16,0 0 21 0,-1 0 13 0,8 4 1 0,0-5-5 15,0 5-14-15,15-4-17 0,6 0-19 0,8 0-22 16,15-4-16-16,6 4-10 0,16-4-2 0,13 0-3 0,8-5-2 16,7 6 3-16,22-6-2 0,0 1-1 0,14 0-10 15,7-1-8-15,1 1-9 0,6 0-5 0,1 4 0 0,0-4-3 16,-1 0-9-16,-6-1-6 0,-1 5-5 0,8 0-5 0,-15 0-6 15,1 0 0-15,-8 0-6 0,-8 4-5 0,-13-1-2 0,-16 1-2 16,-5 4-1-16,-16-4 0 0,-7-4-2 0,-15 4-4 16,-6 0-2-16,-8 4-8 0,-8-4-10 0,-13 4-17 0,-1-4-40 15,-14 0-68-15,-8 0-79 0,-14 4-68 0,-7 0-60 0,-15 0-60 16,-14 0-63-16,-7 8-70 0,-16-4-108 0,-6 8-4 16</inkml:trace>
  <inkml:trace contextRef="#ctx0" brushRef="#br0" timeOffset="30930.51">25942 13319 86 0,'-21'8'793'0,"13"-4"15"0,16 0 8 0,13 0-213 15,23-8-209-15,14 0-180 0,14 0-101 0,15 0-47 0,14-4-12 16,15 0-1-16,7-1 4 0,14-3 3 0,8 0 8 0,7 4 7 16,7-4 10-16,8 3 14 0,6-7 7 0,-6 4-2 15,13 0-6-15,-6 0-6 0,0-5-5 0,7 5-2 0,-15 0-7 16,8 0-28-16,-15 4-20 0,0-5-10 0,-6 1-3 0,-8 0-1 15,-15 4-5-15,-7-4-5 0,-7 3-8 0,-15 2-6 0,-7-2-23 16,-14 1-25-16,-8 0-32 0,-7 0-36 0,-7 0-80 16,-7-4-109-16,-8-1-109 0,-14 1-142 0,0-4-164 15,-7-1-88-15,-8-3-33 0,0 0 2 0</inkml:trace>
  <inkml:trace contextRef="#ctx0" brushRef="#br0" timeOffset="31105.15">31724 12285 210 0,'15'-16'941'15,"-1"0"8"-15,-7-1 2 0,1 5 1 0,-8 0-456 32,0 3-257-32,-8 2-154 0,1-6-98 0,0 5-112 0,-8 0-128 15,-6 4-124-15,-1 0-181 0,-7 0-151 0,0 4-106 0,0 0-45 16,-14-5-7-16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09:59:15.491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22295 17048 2 0,'-15'0'376'0,"8"0"-103"16,0 0-82-16,0-4-60 0,0-5-34 0,-1 1-12 0,8 4 0 16,-7-8-6-16,0 4-4 0,0-4-6 0,7 3-7 15,-8 1-2-15,8 0 0 0,-7 4-6 0,7 0-10 0,0 0-5 16,-7 4-1-16,7 4 6 0,0 4 5 0,-7 8 10 31,7 5 10-31,-8 7 9 0,1 9 6 0,0 8 10 0,0 8 4 16,-8 4 0-16,8 3-5 0,-7 2 2 0,6 3-3 0,1-8 5 15,0 0 6-15,7-4 2 0,0-4 8 0,0-5 5 0,7-7 6 16,8-5-5-16,-1-3 2 0,8-8-2 0,7-5-2 0,7-8-8 16,7-8-7-16,22-17-7 0,8-7-4 0,21-21-5 0,21-12-5 15,16-20-2-15,21-12-6 0,21-21 6 0,30-21-2 16,28-15-4-16,15-25-9 0,29-12-4 0,23-17-7 0,28-16-10 15,14-16-11-15,21-12-21 0,16-12-9 0,13-4-2 0,8 3-7 16,7-4-21-16,8 5-15 0,-1 4-16 0,0 8-4 0,-14 7 0 16,-14 13-12-16,-21 20-19 0,-31 26-24 0,-42 19-62 15,-37 20-74-15,-36 30-70 0,-43 11-93 0,-30 24-130 0,-42 18-145 16,-37 19-78-16,-29 13-22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2T10:51:09.069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11553 9100 161 0,'-6'0'350'0,"6"0"-106"0,-7 0-88 0,7 0-53 0,0 0-31 0,0 0-15 0,-7 0-7 15,7 0-4 1,0 0-4-16,-6 0-1 0,6 0-5 0,0 0-3 0,0 0-2 0,0 0-2 0,0 0-3 0,0 0 2 15,0 0 2 1,0 0 3-16,0 0 0 0,0 0 0 0,0 0-1 0,0 0-3 0,0 0 0 0,0 0-2 0,0 0-2 0,-6 0-2 16,6 0-2-16,0 0 0 0,0 0 4 0,0 0 6 15,0 0 8-15,0 0 9 0,0 0 13 0,0 0 14 0,0 0 15 32,6 0 14-32,-6 0 14 0,0 0 12 0,0 0 11 0,6 0 7 0,-6 0 3 0,7 0-1 0,0-4-3 0,-1 4-7 31,0 0-9-31,2 0-14 0,4 0-14 0,1 0-13 0,0 0-15 15,6 0-12-15,8-4-8 0,-7 1-11 0,6 3-8 0,0-4-6 16,6-4-6-16,-5 5-6 0,5-4-5 0,1 0-3 0,-1 3-4 16,7-3-3-16,-7-4 0 0,1 3-2 0,6 0 0 15,1-2 0-15,-8 3 3 0,1-1-1 0,5 1 2 16,-5-4-2-16,-1 3 1 0,-5 5-2 0,5-4 1 0,-6-1 0 16,1 5-2-16,-1-2 0 0,-7 2-1 0,1 0 1 0,-8 3 1 15,2-4-1-15,-8 4 1 0,0 0 0 0,1 0 2 0,0 0-1 16,-7 0 2-16,0 0 1 0,6 0 0 0,-6 0 1 15,0 0 0-15,0 4 0 0,0-4 2 0,0 0-2 0,0 0-2 16,0 0-2-16,0 0 1 0,0 0-2 0,0 0-2 16,0 0-9-16,0 0-16 0,-6 0-40 0,6 0-76 0,0 0-85 15,-7 0-80-15,0 3-76 0,1-3-91 0,0 0-131 16,6 0-98-16,-8 0-29 0,2 0 36 0</inkml:trace>
  <inkml:trace contextRef="#ctx0" brushRef="#br0" timeOffset="418.74">12224 9103 358 0,'-6'-3'342'15,"6"3"-85"-15,0-4-76 0,0 4-51 0,-6-4-31 0,6 4-19 16,0-3-11-16,-8 3-3 0,8 0-3 0,-6-4-4 0,6 4-6 15,0 0-5-15,-6 0-8 0,6 0-7 0,-7 0-7 0,0 0-5 16,7 0-5-16,-6 0 0 0,-1 4-3 0,1-4 0 16,0 0-1-16,6 3 2 0,-7 1 0 0,0 0 1 0,-5 3 2 15,5 0 0-15,0 1 2 0,-6 3-2 0,7 0 2 0,-8 0-2 16,2-1 2-16,6 6 2 0,-8-2-3 0,1 1-1 16,7 3 1-16,-8-3 1 0,2 3 0 0,6 4 2 0,-2-4-3 15,-4 3-1-15,5 2-1 0,0 3 1 0,1-4 0 0,6 3 3 16,-7 1 2-16,7-1 5 0,-6 1 3 0,6 0 10 15,0 3 5-15,6-3 7 0,-6-1 6 0,7 2 5 0,-1-6 6 16,8 1 13-16,-8 4 15 0,8-4 4 0,-2-1 3 0,8-1 0 16,-7 1-5-16,7-7-7 0,-8 2-6 0,8-2-14 15,-1-3-15-15,1 0-8 0,0-3-5 0,5-1-5 0,-5 0-3 16,6-3-3-16,0-4-1 0,1 3-5 0,-2-3-4 16,8-3-6-16,-8 3-7 0,8-4-14 0,-7-3-33 0,0 3-56 15,1-3-71-15,-1-1-64 0,0-3-66 0,-1 0-90 0,9-3-156 16,-9 2-103-16,1-2-47 0,0-4 8 0</inkml:trace>
  <inkml:trace contextRef="#ctx0" brushRef="#br0" timeOffset="750.81">12954 9386 407 0,'-7'0'405'0,"7"0"-136"0,0 0-104 0,0-4-62 16,0 4-34-16,0 0-20 0,0 0-8 0,7-4-2 15,-1 4 3-15,0 0 0 0,7-3 1 0,1-1-1 0,-2 4-1 16,8-4 1-16,-7-3 0 0,7 3 3 0,-8 1 1 0,8-5 4 15,0 5 4-15,-1-1 2 0,1 0 0 0,0-2-2 16,-1 0-2-16,1 3-6 0,-8-3-7 0,8 1-5 0,0-2-9 16,-7 3-7-16,-1 1-5 0,2-4-7 0,-2 3-5 0,2 0-15 15,-1 1-22-15,-7-1-26 0,0 4-31 0,2-4-37 0,4 1-46 16,-12-1-79-16,6 4-138 0,-6 0-91 0,-6 0-43 16</inkml:trace>
  <inkml:trace contextRef="#ctx0" brushRef="#br0" timeOffset="957.02">12979 9528 273 0,'0'4'376'0,"0"0"-120"0,0-1-83 0,7-3-49 0,0 0-23 16,-7 0-6-16,6 0 5 0,8 0 5 0,-8 0 0 0,6 0-2 16,2-3-7-16,5-1-9 0,-5 0-9 0,-2 1-12 15,8-1-13-15,-1-4-10 0,1 5-9 0,0-4-8 0,-8-1-6 16,8 5-7-16,-1-4-16 0,7-4-22 0,-6 3-23 0,7-3-27 15,-2 0-29-15,1 0-36 0,6 0-58 0,1 0-108 16,-1-4-121-16,2-3-62 0</inkml:trace>
  <inkml:trace contextRef="#ctx0" brushRef="#br0" timeOffset="1348.98">14327 8610 183 0,'-6'0'486'16,"0"-6"-125"-16,0 3-145 0,-2 3-84 0,2 0-49 0,0 0-27 15,6 0-15-15,0 0-7 0,-7 3-2 0,7 3-4 16,7-3 1-16,-7 4 2 0,0 0 3 0,6 4 7 0,0 8 9 16,-6-5 15-16,8 4 14 0,-2 4 10 0,0-3 11 0,0 2 4 15,1 2 3-15,6 2 6 0,-6 1 18 0,-1 0 9 0,0 3 7 16,2 1 7-16,-2-1 1 0,0 0-2 0,0 0-5 16,2 0-12-16,4 1-25 0,-5-4-19 0,-1 3-20 0,1-3-12 15,0-1-14-15,5 1-11 0,-6-4-10 0,2 0-4 0,-2 0-6 16,0-4-6-16,1 0-5 0,0 0-5 15,-1-4-2-15,1 2 3 0,-1-1 0 0,-6-4-8 0,6 0-26 16,2-4-48-16,-8 0-67 0,0-3-75 0,6-1-80 0,-6 1-99 16,0-4-170-16,6-4-96 0,-6 1-50 0,0-4 3 15</inkml:trace>
  <inkml:trace contextRef="#ctx0" brushRef="#br0" timeOffset="1684.47">13891 9671 182 0,'-6'4'499'0,"0"0"-108"0,-2-1-154 0,2 1-92 16,6 0-52-16,0-4-29 0,0 3-9 0,0-3 4 15,0 4 4-15,6-1 7 0,8-3 7 0,-1 5 4 0,0-2-3 16,6-3 5-16,7 3 19 0,0-3 19 0,1 4 10 0,12-4 3 15,-7 4 0-15,14-4-1 0,-1 0 1 0,1 0-8 0,-1 0-27 16,14 0-28-16,-6-4-18 0,5 4-9 0,1-4-5 16,-1 1-4-16,0 0-5 0,1-2 2 0,0 2-1 0,0-1-3 15,-1-3-3-15,-5 3-4 0,-2 1-3 0,-11 3-4 0,-1-4-4 16,0 4-6-16,-7-4-2 0,-6 4-2 0,-6 0-1 16,-1 0-1-16,-5 0 2 0,-2 0-1 0,-5 0-2 15,0 0-7-15,-1 0-16 0,0 0-29 0,-6 0-52 0,0 0-63 16,0 0-63-16,-6-3-60 0,6 3-82 0,-6 0-119 0,-1 0-111 15,0 0-45-15,-5 0 8 0</inkml:trace>
  <inkml:trace contextRef="#ctx0" brushRef="#br0" timeOffset="2254.33">14745 10019 69 0,'-7'-4'470'16,"0"1"-97"-16,-5-1-128 15,5 1-87-15,0 3-44 0,-6 0-24 0,7 0-11 0,-8 0-3 0,2 0 0 0,6 0 1 16,-1 0-1-16,0 0-4 0,1 3-8 0,-1-3-6 0,1 4-6 16,0-1-2-16,-2 1-2 0,8 0 2 0,-6 4 11 0,6-2 14 15,-6 6 20-15,6-1 23 0,-6 3 20 0,6 1 16 16,0 3 14-16,0 0 8 0,-8 1-3 0,16 3-9 0,-8 4-18 15,6-5-21-15,-6 5-20 0,12 0-21 0,-4-1-17 16,-2 4-13-16,7 1-12 0,0-1-8 0,0 4-5 0,-1 0-8 16,2 1-3-16,5 1-1 0,-5 2-3 0,5 0-6 0,0 4-1 15,1-5-1-15,-1 4-3 0,1 0-2 0,6 1 2 16,-6 3-3-16,-7-4 0 0,7 1 1 0,-8 3-1 0,1-1 1 16,0-3 0-16,-6 4 3 0,6-3-4 0,-6-1-7 0,-7-3 2 31,0 0 4-31,0-5 5 0,-7 1 2 0,-6-3 3 0,6-4 3 15,-6-1 5-15,-6 1 14 0,5-8-4 0,-5 0-1 16,0 0 0-16,0-2-3 0,-1-5-3 0,6-1-3 0,-5-2-4 0,-1-1-3 0,1 0-1 0,0-3-6 0,5-4-9 16,1 0-11-16,1-4-20 0,-2 1-44 0,2-8-96 0,5 0-102 15,-6-7-98-15,6-5-123 0,1-2-184 0,0-8-88 16,6 0-36-16,-8-5 13 0</inkml:trace>
  <inkml:trace contextRef="#ctx0" brushRef="#br0" timeOffset="2523.74">14152 10972 401 0,'0'0'451'16,"-7"0"-149"-16,7 0-115 0,0 0-61 0,0 0-30 16,7 0-9-16,0 0 4 0,5 0 11 0,-5 0 17 0,12 0 19 15,1-4 9-15,-1 0 3 0,7 1 1 0,1-1 2 0,5-4 6 16,1 5 1-16,-1-4-3 0,-6-1-9 0,7 1-5 0,6 4-4 15,-7-4-9-15,8-1-16 0,-7 1-19 0,5-1-18 16,1 4-16-16,-6-3-13 0,-1 3-11 0,1-3-10 16,6 0-7-16,-12 3-3 0,5 0-4 0,1 1-3 0,-8-5-3 15,1 5-1-15,7-1-1 0,-13 1-2 0,6-1-1 0,0-3-1 16,-7 3 0-16,1 0 0 0,-8 1 0 0,2-1 0 0,5 0-2 16,-6 4-5-16,-6-7-8 0,5 3-26 0,-4 1-60 15,-2-1-89-15,0 0-90 0,1-3-114 0,0-4-189 0,-1 0-113 16,0-4-67-16,7 4-15 0</inkml:trace>
  <inkml:trace contextRef="#ctx0" brushRef="#br0" timeOffset="2904.72">15767 9733 319 0,'6'0'384'0,"1"4"-117"0,0-4-86 16,6 0-44-16,-1 0-21 0,2 0-7 0,6 0 5 0,-8-4 7 16,1 4 1-16,7-3 0 0,0-1-1 0,-1 0-3 15,0 1-4-15,1-1-9 0,-1-3-12 0,1 4-11 0,-1-2-14 16,1 2-12-16,0-1-12 0,-7-3-18 0,0 7-29 0,6-7-40 16,-5 3-45-16,-8 0-46 0,13 1-51 0,-12-5-80 15,6 5-128-15,-7-5-118 0,0 4-54 0,-6 4-11 0</inkml:trace>
  <inkml:trace contextRef="#ctx0" brushRef="#br0" timeOffset="3111.54">15735 9913 146 0,'0'8'424'0,"0"-1"-116"0,0 0-98 0,6 0-45 16,0-3-15-16,8 0 5 0,-2-1 8 0,2 1 6 0,5-4-2 15,7-4-7-15,-6 1-11 0,6-1-16 0,-1 0-21 16,8-3-20-16,-7 3-14 0,0-3-13 0,7 0-9 0,-7 0-9 15,0-4-6-15,0 2-6 0,1 3-6 0,-2-2-5 0,-12 1-10 16,6 0-16-16,-5 3-28 0,-1 1-37 0,-6-1-45 0,-1-4-46 16,0 5-48-16,1-5-68 0,-1 5-93 0,-6-5-144 15,0 5-65-15,0-4-10 0</inkml:trace>
  <inkml:trace contextRef="#ctx0" brushRef="#br0" timeOffset="4652.37">18535 8447 210 0,'0'-3'401'0,"-6"-1"-107"0,6 4-101 0,-7-3-60 0,7-1-27 16,-7 0-10-16,7 1 6 0,-6-1 11 0,6 1 12 15,-6-1 10-15,6 0 7 0,-7 0 3 0,7 4 8 16,0-3 7-16,0-1 5 0,-7 4-1 0,7-4 1 0,0 4-1 16,0-3-5-16,0 3-9 0,0 0-18 0,0 0-22 15,0 0-24-15,7 0-20 0,-7 3-20 0,0 1-14 0,0 0-9 0,7 3 0 16,-1 4 2-16,-6 4 4 0,13-1 5 0,-6 5 2 0,-1 3 5 16,7 0-3-16,-7 3-2 0,8 1 3 0,-8-1-6 15,8 5-5-15,-8-5-5 0,0 5-2 16,7-1-1-16,-6 0 0 0,6 1-1 0,-7-1-11 0,0 0 2 15,8 1 1-15,-8-9 1 0,0 1-1 0,2 1 12 0,-2-5-5 16,0 0-3-16,-6 0-8 0,7-2 4 0,-7-6 1 0,6 1 1 0,-6 0 1 16,7-4-7-16,-7 1 6 0,0-4 4 0,0 0 16 0,0-1-2 15,0 1 0-15,0-4-1 0,0 3 0 0,0-3-2 0,0 0-2 16,0 0-3-16,0 0-13 0,0-3-13 0,0 3-22 16,0 0-24-16,-7-4-40 0,7 4-94 0,-6-7-107 0,-1 3-105 15,1-4-126-15,0 4-171 0,-2-3-84 0,2 4-40 16,-6 3 3-16</inkml:trace>
  <inkml:trace contextRef="#ctx0" brushRef="#br0" timeOffset="5465.75">17663 9301 17 0,'0'0'169'0,"-8"-4"-42"0,8 4-34 16,0 0-24-16,0 0-18 0,-6-3-11 0,6 3-8 0,0 0-1 15,-6 0 0-15,6 0 5 0,-6 0-2 0,6 0-1 16,0 0-2-16,0 0-3 0,-8 0-3 0,8 0-5 16,0 3-4-16,-6-3-4 0,6 0-2 0,0 0 0 0,0 0-1 15,0 0 3-15,0 0 4 0,0 0 5 0,0 0 5 0,0 0 6 16,0 0 7-16,0 0 5 0,0 0 5 0,0 0 5 0,0 0 3 16,0 0 1-16,0 0 2 0,-6 0 1 0,6 0 1 31,0 0-1-31,0 4-1 0,-7-4-2 0,7 0 0 0,-6 0 2 15,-1 4-1-15,7-4 2 0,-7 0 2 0,7 3 8 0,0-3 7 16,0 0 8-16,-6 0 13 0,6 0 14 0,0 0 11 16,0 0 7-16,0 0 7 0,0 0 1 0,0 0 3 0,0 0-3 15,0 0-14-15,0 0-18 0,0 0-16 0,0 0-15 0,0 0-15 16,6 0-11-16,-6 5-9 0,7-5 0 0,0 0 3 16,6 3 1-16,-1-3 4 0,8 0 2 0,0 0 1 0,6-3-2 15,7-2-4-15,-1 2-7 0,7-1-8 0,6-3-1 16,8 0-5-16,5-1-2 0,7-3-1 0,7 0-1 0,0-3 0 15,6 3 0-15,6-4-1 0,1 0 0 0,0 1 2 0,7-2 5 16,5 2 2-16,1 0 0 0,5-1 2 0,2 0 1 16,5 1 0-16,8-1-3 0,5-3-6 0,1 3-6 0,0 1-5 15,6-2-5-15,1 2 2 0,-1-4-1 0,0 3-2 0,0-3-1 16,7 3 1-16,0 0 0 0,-7-2-1 0,1 1 0 16,-1 2-8-16,-6-1-3 0,-7 1-1 0,-7-1 3 0,1 4 1 15,-13-4 0-15,-7 4 1 0,-6 0 2 0,-14 0 2 0,1 1-1 16,-14 3-2-16,1-2-7 0,-13 3-5 0,-7-2-4 0,-7 1-2 15,-5 3-5-15,-9 0-2 0,-4-3-4 0,-1 3-3 16,-6-3-9-16,-7 0-14 0,-7 3-43 0,-6-3-79 0,-7 3-86 16,-6-3-90-16,-7 3-113 0,-12 0-182 0,-7 4-99 0,0-3-39 15,-13 6 14-15</inkml:trace>
  <inkml:trace contextRef="#ctx0" brushRef="#br0" timeOffset="6475.03">17357 10378 76 0,'0'-3'492'0,"0"-5"-109"0,0 4-131 16,0 1-84-16,0 3-43 0,-8-4-20 0,8 1-4 15,0 3 4-15,0 0 2 0,0-4-2 0,0 4-3 0,-6 0-10 16,6 4-10-16,0-4-17 0,0 0-11 0,0 3-11 0,6 1 6 16,-6 3 23-16,8 1 17 0,-2-1 16 0,-6 4 20 15,12 0 16-15,-5 0 15 0,0 3 11 0,6 1-6 0,-1-1-23 16,2 6-19-16,-1-2-15 0,0-1-18 0,6 2-16 0,-5 3-17 16,5 0-17-16,0 0-14 0,-6-3-3 0,7 3-4 0,0-4-3 15,-1 0-3-15,1 0-2 0,-8-3-1 0,8 0-1 16,-6-5 2-16,-2 1 1 0,1-3 3 0,1 0 6 0,-8-5 8 15,0 1 9-15,0-4 6 0,8-4 6 0,-8 1 6 0,1-5 3 16,-7-3 4-16,6-4 0 0,-6-3 0 0,7-4-5 16,-14 0-4-16,7 0-7 0,-6-3-5 0,6-5-6 0,-13 1-9 15,-1 0-5-15,8-4-8 0,-13 3-3 0,6-3-4 0,-6 0-1 16,-1-4-2-16,0 2-1 0,1-3-3 0,-7-2-6 0,6 0-3 16,-6-1-4-16,0-3-2 0,7 4 0 0,-1 1-1 15,1 1 0-15,-1 5 5 0,6 4 3 0,2 4 3 16,5 3 1-16,1 3 2 0,-1 1-1 0,0 7-1 0,7 0-4 15,7 0 0-15,0 3-3 0,6-2 0 0,-1 2 0 0,15-3 1 32,-1 4 0-32,0 0 5 0,13-1 3 0,1 1 1 0,-2 0 3 15,1-1 0-15,7 0 1 0,-1 5-2 0,1-4 1 16,0 3-1-16,-1-3 0 0,-5 3-2 0,5 0 4 0,-7 1 0 16,-4 0-3-16,-2-2 2 0,1 5-1 0,-7 0 0 0,-7-3 2 15,1 3 0-15,-1 0-1 0,-6 0 0 0,-6 0 2 16,-1 0 3-16,0 0-1 0,2 0 3 0,-8 0 0 0,0 0 1 15,0 0 0-15,0 0 0 0,0 0-2 0,-8 0-1 0,2 0 0 16,6 0-1-16,-6 0-4 0,6 0-6 0,-7 0-10 0,7 0-15 16,-6 0-19-16,6 0-47 0,-7 0-79 0,7 0-90 15,0 0-85-15,0 0-106 0,0 0-190 0,0 0-91 16,-6 0-41-16,6 3 12 0</inkml:trace>
  <inkml:trace contextRef="#ctx0" brushRef="#br0" timeOffset="7218.14">17884 10144 87 0,'-7'0'283'16,"7"-4"-67"-16,0 4-58 0,-7 0-44 0,7 0-28 16,0 0-16-16,0 0-6 0,0-4 0 0,0 4 3 0,0 0 2 15,0 0 3-15,0-3-1 0,0 3-1 0,0 0-2 0,0 0-1 16,7-4 1-16,-7 4 5 0,0 0 2 0,0-4 4 16,7 1 5-16,-7-1 10 0,6 1 13 0,1-1 8 0,-7 0 7 15,6 1 2-15,1-1 2 0,0 0-1 0,-1 1-3 16,0-1-10-16,0 0-8 0,2 1-8 0,4-1-9 0,-5 0-5 15,6 4-7-15,-6 0-4 0,5-3-8 0,2 3-6 0,-8 3-6 16,7-3-8-16,0 4-7 0,0 3-5 0,-7-3-7 16,8 3-4-16,-8 4-5 0,7 0-2 0,-6 0 1 0,-7 4 0 15,6-1 1-15,-6 1 2 0,0 4 0 0,0-1 2 0,-6 0-3 16,-1 4 2-16,0-4-1 0,1 1-1 0,-7 2-3 16,0-1 0-16,0-2 1 0,0-1-1 0,-6-2 3 0,5 4 0 15,-5-5-3-15,6-2-1 0,-6 2-1 0,5-3 0 16,2-4 1-16,-2 0 0 0,1-3-1 0,0 0 2 0,6 0 0 15,-5-4 1-15,5 0 3 0,0 0-2 0,1-4-2 0,6 0-2 16,-6 0-2-16,6-3-2 0,0 3-2 0,0-3 0 16,0 0-3-16,0-4-1 0,0 4-1 0,6-1 0 0,0 1 1 15,1 0 0-15,0 3 1 0,5-3-2 0,-5-1-1 0,0 5 0 16,6-1-1-16,0 0 0 0,-6 4-1 0,5 0 1 16,2 0 1-16,-2 4 1 0,1 0 0 0,1-1 0 0,-8 5 0 15,14-1-6-15,-8 4 5 0,2 0-2 0,-1 0 2 16,-1 0 0-16,8 0 1 0,0 3-1 0,-7-2 1 0,6 2 3 15,0 1-9-15,1 0-9 0,6-1-24 0,-7-3-48 0,8-4-71 16,-8 4-80-16,8-3-82 0,-1-1-95 0,-1-3-144 0,-5-4-105 16,6 0-58-16,0 0-1 0</inkml:trace>
  <inkml:trace contextRef="#ctx0" brushRef="#br0" timeOffset="7947.51">18835 10115 398 0,'0'-4'358'0,"-7"-3"-105"0,7 3-87 0,0 0-51 15,0 1-24-15,0-5-10 0,0 5-5 0,0-5-2 16,0 5 1-16,7-1-2 0,-7 0-6 0,0-3-11 0,6 7-9 15,1-7-10-15,-7 4-7 0,6-3 2 0,0 6 1 0,1-3 2 32,0 3 5-32,-1 0 8 0,0 0 9 0,1 3 11 15,0 3 9-15,6 0 3 0,-7 5 4 0,1-3 2 0,6 6 0 16,-7-3-4-16,8 4-7 0,-8 3-9 0,7-3-9 0,-7 3-6 16,1-2-4-16,0 2 1 0,-1-4 10 0,0 4 6 15,0-3 4-15,-6-1 8 0,8-3 6 0,-2 0 5 0,-6 0 3 16,0-3-5-16,0-1-1 0,0 0-6 0,0-3-3 0,0 4-6 15,0-4-4-15,0-4-3 0,0 2-6 0,0-2-4 0,0-2-13 16,-6 2-5-16,6-4-5 0,-8-1-7 0,8-2-3 16,-6 0-6-16,0 0-3 0,6-1-2 0,-6-3 0 0,-1 4-1 15,7-4-2-15,-7 0 0 0,7-4-1 0,0 5 0 0,0-5-1 16,0 1-3-16,0 2-1 0,0-3 1 0,7 1 3 16,-7-1-1-16,7 4-1 0,-1-3-1 0,0-1 0 0,0 0 0 15,2 4 0-15,-2-3-1 0,0 3-1 0,1-1 0 0,0 6-1 16,6-2 2-16,-7 0-1 0,0 1 1 0,8 4-1 0,-8-1 1 15,0 0-1-15,8 4 1 0,-8 0 1 0,7 0-1 16,-6 4 0-16,6 0 0 0,-7-1 1 0,8 4-1 16,-8 1 0-16,7 3 0 0,-7 1-1 0,7-2 0 0,-6 5 1 15,-1-1-1-15,0 1-1 0,2 0 2 0,-2 3 0 0,0-4 0 16,1 5 1-16,-7-1 0 0,7 1 0 0,-7-1 0 16,0-4 2-16,0 1-1 0,6 3 1 0,-6-7 0 0,0 4-1 15,0-4 0-15,0 0 2 0,0-3-2 0,0-2 0 0,0 2-1 16,0-4-2-16,0 3-6 0,0-3-8 0,6-4-15 0,-6 3-36 15,0-3-64-15,7 0-81 0,-1 0-81 0,-6-3-83 16,14-4-110-16,-8-1-174 0,7 0-83 0,0-3-16 0</inkml:trace>
  <inkml:trace contextRef="#ctx0" brushRef="#br0" timeOffset="9214.97">19837 9811 62 0,'0'0'345'0,"0"0"-88"0,0 0-84 0,0 0-62 0,0-4-38 16,0 4-22-16,0 0-11 0,0 0-5 0,0 0-1 16,0 0 2-16,7-4 1 0,-7 4 3 0,0 0 3 0,0 0 3 15,0 0 6 1,0 0 6-16,7 0 4 0,-7 0 5 0,0 0 0 0,0 0 0 0,0 0-4 0,6 0-6 0,-6 0-6 15,0 0-6 1,7 4-7-16,-7-8-4 0,6 4-6 0,0 0 0 0,2-3 3 0,-2 3 0 0,0-5 0 0,7 2 2 0,0 3 0 31,0-7 0-31,1 3 0 0,-2 1-3 0,2-1-2 16,-2-3 2-16,8 0 2 0,-7-1 2 0,-1 4 6 0,2-4 10 16,-1 1 13-16,0 0 18 0,-6 0 17 0,5 3 12 15,-5-3 11-15,6-1 10 0,-7 5 7 0,1-1 2 0,-7 1-1 16,7-1-12-16,-7 0-13 0,6 1-11 0,-6-1-14 0,0 4-15 15,7-4-11-15,-7 4-14 0,0-3-14 0,0 3-7 16,0 0-7-16,0-5-6 0,0 5-3 0,0 0-3 0,0 0-2 16,0 5-1-16,0-5-3 0,-7 0-2 0,7 3 0 0,-6 5-1 15,-1-1 2-15,0 4 0 0,-5 0-2 0,-2 3 0 16,2 1 2-16,-1 4-1 0,-1-1 0 0,2 0 0 0,4 1 0 16,-10 2 0-16,11-2 0 0,-6 3 1 0,6-5 0 0,-5 3 2 15,4 1-2-15,-4-2 0 0,6-1-2 0,-1 0 0 0,0-3-1 16,7-1 1-16,-6 2 0 0,6-1-2 0,0-5 2 15,-7 1 0-15,7-4 2 0,0 1 0 0,0-1-1 0,0-3-1 16,7-1 0-16,-7 1-2 0,0 0 0 0,0-4 2 0,6-4 2 16,-6 4-1-16,7-4 2 0,0-3 0 0,-1 0 3 15,0-1 1-15,8-3-2 0,-8 0-2 0,7-4 0 0,-7 1 1 16,1-1-2-16,6 1 0 0,-1-5-3 0,-4 5 0 0,4-5 2 16,-5 5 0-16,6-4-1 0,-6-2 0 0,-1 6 1 0,0 0-1 15,1-1 1-15,0 4-1 0,-1-4 0 0,0 8 2 16,-6 0 1-16,0 0 3 0,7 2-2 0,-7-1 3 15,0 2 1-15,0 4-1 0,0-4-2 0,0 4 0 0,0 0-5 16,7 4 0-16,-7-4 0 0,0 7-1 0,0-4-3 0,0 9 2 16,6-5 1-16,-6 4 0 0,0 4 0 0,7 0 1 0,-7-1 0 15,6 4 1-15,0 1 2 0,1-1 7 0,0 4 1 16,-1 0 1-16,0 0 0 0,2 3 0 0,-2-3 1 0,0 4 1 16,7-4-2-16,-6 0-5 0,-1 0-3 0,7-4 1 0,-7 1-1 15,8-1-2-15,-8 1 2 0,8-5-3 0,-8-3 1 16,0 4-3-16,1-8 1 0,-1 4-2 0,1-4 2 0,0 1 0 15,-7-5 2-15,6 5-1 0,-6-8-1 0,6 3-6 0,-6-3-7 16,7 0-11-16,-7 0-18 0,7-3-48 0,-7-5-80 16,6-3-86-16,1 0-74 0,-1-3-76 0,7-4-100 0,-6-1-162 15,5-3-71-15,2 0-6 0</inkml:trace>
  <inkml:trace contextRef="#ctx0" brushRef="#br0" timeOffset="9897.75">20723 9513 406 0,'0'-3'555'0,"0"3"-123"16,0 0-157-16,0 0-103 0,7 3-59 0,-7 1-33 15,6 0-12-15,1 3 3 0,0 1 10 0,-1-1 11 0,0 8 14 16,0-4 21-16,8 0 8 0,-8 7 1 0,7-4-7 16,-6 2-10-16,6-2-9 0,1 1-6 0,-8-1-13 0,6 1-18 15,-5-1-19-15,6 1-10 0,-6-4-3 0,-1 3 5 0,0-2 2 16,2-1 3-16,-8-4 5 0,6-3 4 0,-6 3 5 16,0-3 1-16,0 0 2 0,0-1-7 0,-6 0-6 0,6 2-7 15,-8-2-7-15,-4 1-5 0,5 0-4 0,-6-1-3 0,0 4-2 16,1-3-6-16,-2 0-2 0,1 3-3 0,0 0-2 15,0 1-2-15,-1-1-4 0,2 4-3 0,6 0 0 0,-8-1 0 16,8 6-2-16,-7-5 1 0,6 3-1 0,0 1-1 0,1 0-1 16,0-1 0-16,6-3-1 0,-6 4-2 0,6-4 0 0,0 3-1 15,0-3 2-15,6-2 0 0,-6 1 1 0,6-3 0 16,0 1-1-16,1-1 1 0,0 0 0 0,6-3 0 0,-7 0 0 16,8-4-1-16,-2 0 0 0,2 0 0 0,-2-4 3 0,1 0-2 15,-6-3 0-15,6 0 0 0,1-1-1 0,-8 1 1 0,0-3 0 31,0 1 0-31,-6-2-1 0,7 4 1 0,-7-4 0 16,0 0 2-16,0 0 2 0,0 0-1 0,0 0 2 0,0 0 0 16,0 0-2-16,0 0 2 0,-7 1 2 0,7 2 0 0,-6 1 1 15,6 0 1-15,-6 2 1 0,6 1 0 0,-6 1 0 16,6 3-1-16,0-3-1 0,0-1 4 0,0 0-5 0,0 4-5 16,0 0-3-16,0 0 1 0,0 4-3 0,0 0 0 15,0-1 1-15,0 4-6 0,0 1 3 0,6 3 4 0,-6-3 0 16,0 6 0-16,6-3 1 0,0 0-1 0,-6 4 1 0,7-1-1 15,0 1-1-15,-1-1 2 0,7 2-1 0,-7-1 0 16,8-1 2-16,-2 0 0 0,-5-3-1 0,6 4 0 0,0 0 0 16,1-5 1-16,-2 1-1 0,2 0 0 0,-2-3 0 0,1 3-7 15,1-4 2-15,-2-2-6 0,2 1-5 0,-2-2-9 0,-5 0-7 16,6-4-9-16,0 4-10 0,-7-8-7 0,8 4-27 16,-8-4-39-16,0 0-49 0,1-2-47 0,6-3-49 0,-6-2-39 15,-1-3-38-15,0-1-41 0,1-3-61 0,0 0-97 0,-1-1-36 16,-6-3-2-16</inkml:trace>
  <inkml:trace contextRef="#ctx0" brushRef="#br0" timeOffset="10245.65">20977 9389 508 0,'-6'-11'504'0,"6"4"-161"0,6 0-140 0,-6-1-83 0,6 1-48 16,2 0-28-16,4 3-16 0,-5 0-8 0,6 1-5 16,0 0-2-16,-1-3-2 0,-4 6-3 0,4 0-3 0,-5 0-2 15,6 6-2-15,-6-3 2 0,-1 0 4 0,-6 5 6 0,6-1 11 16,-6 4 18-16,0 0 23 0,-6 4 27 0,6-5 31 16,-6 5 29-16,6 0 29 0,-7-1 19 0,1 1 10 15,-1-1-4-15,0-2-11 0,1-1-19 0,6 0-23 0,-6-1-27 16,6-2-23-16,0-1-25 0,0 1-16 0,0-5-15 0,0 5-10 15,0-5-8-15,0 1-6 0,0-4-4 0,6 4-7 0,0-1-5 16,8-3 0-16,-1 0-2 0,-1 0 1 0,2-3-2 16,5-1-4-16,1 0-11 0,6-3-19 0,-6 0-35 0,5-4-64 15,1-1-78-15,-6 2-75 0,6-1-72 0,0-7-79 0,0 4-139 16,-6-2-89-16,6 1-36 0,-14 4 18 0</inkml:trace>
  <inkml:trace contextRef="#ctx0" brushRef="#br0" timeOffset="10673.63">21427 9469 288 0,'0'-3'672'0,"-6"3"-15"0,6 0-145 0,-8-3-131 0,8 3-86 16,0 0-66-16,-6 0-47 0,6 0-26 0,0 0-14 0,0 3-9 15,6 0-14-15,-6 2-21 0,0 2-21 0,8 0-13 0,-8 4-12 16,6 3-6-16,-6 5 3 0,6-1 5 0,-6 1 0 16,7 2 0-16,-1 6-7 0,-6-2-5 0,7 4-5 0,-1-3-6 15,1 3-7-15,-1 1-5 0,0 3-2 0,8-4-4 16,-8 4 0-16,1-4 0 0,6 1-4 0,0-5 1 0,-7 1 0 16,8-1 1-16,-8-3-1 0,7 1 3 0,-6-5 0 0,-1-4 9 15,0-3 13-15,-6-3 20 0,7-1 20 0,-1 0 21 16,-6-3 21-16,7-4 13 0,-7 0 11 0,7-4 0 0,-1-3-7 15,-6-8-14-15,6 1-17 0,2-6-15 0,4-1-15 0,-6-1-12 16,8-3-8-16,-1-1-7 0,-1 1-4 0,2-6-4 0,-2 3-7 16,2-5-7-16,-1 4-8 0,0-4-4 0,-6-1-6 15,5 1-3-15,2 1-1 0,-8-1-2 0,7 4 0 0,-7-5-6 16,1 9-9-16,0-1-16 0,-1 8-21 0,0 0-34 0,-6 2-36 16,0 2-43-16,0 7-37 0,7-1-37 0,-7 5-60 15,0-1-78-15,7 4-66 0,-7 7-50 0,6-3-78 0,-6 7-150 16,6 3-66-16,1 5-14 0,0-1 40 0</inkml:trace>
  <inkml:trace contextRef="#ctx0" brushRef="#br0" timeOffset="11069.33">21993 9968 407 0,'-12'0'636'0,"4"0"-41"0,-4 7-181 16,-1 1-131-16,-1-1-86 0,2 0-50 0,-2 4-22 0,2 0-5 16,-1 4 1-16,6-3 1 0,0 2 0 0,1 0-11 15,0 1-20-15,-1 3-25 0,7-3-19 0,-7-1-19 0,7 1-13 16,0 0-8-16,7 0-4 0,-7-4-1 0,7 0-3 16,-1-1-2-16,0-2 0 0,1-4-2 0,0-1 1 0,6 0 1 15,-7-3 2-15,8-3 1 0,-2 0 1 0,1-5 1 0,-6 1 8 31,6-4 13-31,-1 4 15 0,-4-7 11 0,-2 2 10 16,0 1 5-16,-6-4 5 0,6 4 5 0,-6-3-1 0,0 3-9 16,8-4-11-16,-8 4-6 0,0 4-3 0,0-4-2 0,0 3-3 15,0 2-2-15,0 0-3 0,0 0-1 0,0 3-15 16,0 3-1-16,0-5-3 0,0 5-5 0,0-3-2 0,0 3-4 16,0 0-4-16,6 0-2 0,-6 3 13 0,0 2-6 0,6-2-4 15,-6 3-1-15,7 0-1 0,-7 0 0 0,6 2 2 0,1-1-3 16,0 0-5-16,-1 4-5 0,0-3-8 0,0-1-13 15,8 0-18-15,-8 1-45 0,8-1-70 0,-1 0-71 0,-7-3-70 16,0-1-64-16,8 1-81 0,-2 0-127 0,-5-1-91 0,0-3-28 16,-1 4 21-16</inkml:trace>
  <inkml:trace contextRef="#ctx0" brushRef="#br0" timeOffset="11402.55">22241 9983 373 0,'0'-8'574'0,"-7"5"-86"0,7-1-120 16,0 0-65-16,0 1-24 0,0 3-18 0,0 0-12 0,0-4-9 16,0 4-12-16,0 0-20 0,7 4-36 0,-7-4-43 0,0 7-49 15,0-3-32-15,0 3-18 0,6 0-10 0,-6 1-4 16,7 3-4-16,-7-1 0 0,0 1 0 0,7 0-1 0,-1 4-1 16,0-4-4-16,0 0-3 0,2 0-2 0,-2 0 2 15,0 0-1-15,1-3 0 0,-1-1 0 0,8 0 1 0,-8 0 4 16,0-3 3-16,-6 0 6 0,7-4 3 0,0 3 5 0,-1-6 6 15,-6 3 3-15,6-4 5 0,1-3 3 0,-7 3-2 16,7-3 4-16,-7-4 6 0,6 4 1 0,-6-4 5 0,7 0 0 16,-7 0-2-16,0 0-2 0,0 0 1 0,0-1-8 0,0 6-8 15,0-6-7-15,0 5-8 0,0 0-6 0,0-1-6 16,-7 1-5-16,7 0-11 0,0-1-13 0,0 5-15 0,0-1-19 16,0-3-21-16,0 7-37 0,0-4-77 0,0 4-90 15,0 0-72-15,7 0-64 0,-7 0-90 0,6 0-150 0,0 0-75 16,1 0-20-16,6 4 42 0</inkml:trace>
  <inkml:trace contextRef="#ctx0" brushRef="#br0" timeOffset="11796.92">22527 9939 140 0,'-6'0'572'0,"-1"0"-55"16,1 3-150-16,0 1-112 0,-8 3-63 0,8 1-31 15,-7-1-22-15,6 0-7 0,1 1-7 0,-1 3-5 16,7-4-9-16,-6 4-16 0,6 0-25 0,0-3-28 0,0 1-19 15,0 0-11-15,6-2-6 0,-6 0-4 0,7 1-3 0,-7-5-1 16,6-3-2-16,1 4 1 0,-1-4-1 0,7 0 3 0,-7-4 1 16,2 1 1-16,4-1 5 0,-5-3 9 0,-1 3 13 15,1-3 19-15,-1-2 18 0,1 6 16 0,-1 0 10 0,1-5 2 16,0 5 5-16,-1 3-4 0,-6-4-12 0,6 0-16 0,1 4-21 16,0 0-17-16,-1 4-9 0,7-4-6 0,-7 7-8 15,1-2 0-15,6 1-5 0,1 6-1 0,-2-1 1 0,1 0 3 16,0 3 2-16,6 5 5 0,-5-5 5 0,-2 4 2 0,2 1 6 15,5 4 7-15,-13-5 3 0,8-1 2 0,-8 5 1 16,1-3-2-16,-7-1 2 0,0-3 1 0,0-1 4 0,-7 1 4 16,1-3 5-16,-8 2 5 0,-5-3 4 0,-1-1 5 0,2 2 2 15,-2-5 1-15,-7 4-1 0,1-7-1 0,0 3-3 0,1-3-1 16,-1-1-2-16,6-3 1 0,0 4-4 0,7-4-7 16,1-4-9-16,-2 4-18 0,8-3-29 0,-1-1-33 0,1-3-37 15,6-1-48-15,0-6-95 0,0-1-112 0,6-7-114 0,7 0-145 16,-7-7-134-16,8-1-80 0,-1-2-29 0,6-5 6 15</inkml:trace>
  <inkml:trace contextRef="#ctx0" brushRef="#br0" timeOffset="12289.33">22957 8756 350 0,'0'0'394'0,"0"0"-118"0,7 0-99 0,-7 0-61 0,0 0-36 15,0 0-19-15,0 0-9 0,6 4-2 0,-6-4-2 16,7 3-1-16,5 1-2 0,-4-4-4 0,-2 3-5 16,6-3-5-16,2 0-6 0,-1 0-5 0,0 0-2 0,6 0-3 15,1 0-4-15,-7 0-1 0,7 0-2 0,-8 0-1 0,8 0-2 16,-7 0-2-16,0 0 1 0,0 0-2 0,7 0 1 0,-8 0-1 16,-4 0-1-16,4 0-1 0,-5-3-6 0,-1 3-12 0,1-4-19 15,0 4-22-15,-7-3-27 0,0-1-30 0,6 4-44 16,-6-5-60-16,-6 2-91 0,6 3-98 0,-14-3-45 0</inkml:trace>
  <inkml:trace contextRef="#ctx0" brushRef="#br0" timeOffset="12576.66">22950 8892 145 0,'-12'6'492'0,"6"2"-128"0,6-4-142 0,-8 3-90 0,8-4-49 16,0 1-19-16,0-1-8 0,0-3 3 0,8 4 3 0,-2 0 5 15,0 0 3-15,7-4 0 0,0 0-3 0,0 0-4 0,7 0-8 16,0-4-10-16,-8 4-4 0,8-4-5 0,-1 0-4 15,1 4-2-15,0-3 2 0,-1-1-2 0,-6 4 4 0,6-3 9 0,1-1 11 16,-7 1 18-16,7 3 16 0,-8-4 16 16,2 0 17-16,-1 4 17 0,0-4 12 0,-6 4 5 0,-1-4-7 15,6 2-8-15,-12 2-9 0,8 0-13 0,-8-4-14 16,6 4-25-16,-6 0-13 0,0-5-11 0,0 5-7 0,0 0-8 16,0 0-10-16,0 0-6 0,0 0-6 0,-6 0 3 0,6 0-9 15,0 0-3-15,0 0-4 0,0 0-7 0,0 0-3 0,0 0-7 16,0 0-9-16,0 0-21 0,0 5-28 0,6-5-36 0,-6 0-48 15,0 4-48-15,0-4-43 0,0 0-42 0,-6 0-33 0,6 0-26 16,0 0-41-16,0 0-65 0,-8-4-93 0,8 4-22 16</inkml:trace>
  <inkml:trace contextRef="#ctx0" brushRef="#br0" timeOffset="15649.33">23211 8649 193 0,'7'-4'364'0,"-1"1"-97"16,-6-1-91-16,0 4-58 0,0 4-32 0,0-1-16 0,-6 5-11 15,-1-1-10-15,0 8-3 0,1-1-4 0,0 1-7 0,-1 3-1 16,1-3-6-16,-1 4-6 0,0-1-6 0,7 0-3 31,0-3-2-31,0-1-2 0,0-3 1 0,0 4-3 0,0-4-1 16,7 0 0-16,0-4 0 0,-1 0 1 0,-6 2 0 15,7-3 0-15,-1-2-1 0,0 0 1 0,1 0 1 0,0-1-1 16,-1-3 1-16,0 4 1 0,2-4 2 0,-8-4 3 16,6 4 7-16,7-3 7 0,-13 3 8 0,6-4 14 0,1 0 21 15,-7 0 25-15,7 0 28 0,-7 2 20 0,0-7 17 0,0 6 16 16,0-5 6-16,-7 1-3 0,7 3-17 0,-7-3-22 0,1 4-29 16,-1-1-27-16,1 0-22 0,0 4-23 0,-8-3-18 15,8 6-13-15,-8-3-4 0,2 4-5 0,-1 0 0 0,6 3-2 16,-6-4 0-16,7 1-1 0,-1 0 0 0,0-1-2 0,7 1-2 15,0 0-2-15,0-4-2 0,0 3-3 0,0-3 1 16,7 0 0-16,0 5 2 0,5-5 0 0,2-5 2 0,-1 2-2 16,6-1 1-16,0 0-2 0,-5-3-3 0,5 0-4 0,1 0-6 15,0-1-3-15,-1 1-5 0,-6 0-1 0,0-1-4 16,0 5-6-16,-6-1-3 0,-1 4-3 0,-6 0-3 0,0 0-9 16,-6 0-11-16,-1 0-16 0,0 4-15 0,-12 3-16 0,-1 0-21 15,0 4-24-15,-5 0-26 0,-1 4-32 0,0-1-56 0,-7 5-133 16,13-4-74-16,-6-5-34 0</inkml:trace>
  <inkml:trace contextRef="#ctx0" brushRef="#br0" timeOffset="16140.38">24481 8162 105 0,'-6'-4'505'0,"6"0"-93"15,-6 1-124-15,-2 3-86 0,2-4-44 0,0 0-14 16,-1 4 2-16,0 0 8 0,1 0 9 0,0 0 4 0,-7 4-2 15,-1 0-7-15,2 3-8 0,-2 0-8 0,-5 4-2 0,-1 5-3 16,8 1-3-16,-14 1-6 0,6 8-2 0,1 0-7 16,-1-1-11-16,0 9-16 0,1-5-19 0,5 8-18 0,-5-4-11 15,6 4-4-15,7 3-7 0,-8-4-1 0,8 8 2 0,-1 0 0 16,7 4 3-16,-6 3 4 0,6 4 4 0,0 4 3 0,6 0 4 16,1 6 6-16,-7 5 5 0,13 3 6 0,-6 8 3 15,-1 3 1-15,7 8 2 0,0 2-1 0,0 9-2 0,0 4-8 16,0 3-7-16,7 0-5 0,6-1-8 0,0 1-3 0,7-7-3 15,6 0 1-15,-1-1 1 0,8-7 1 0,6-4-3 0,0-2-6 16,7-5-1-16,0-7-5 0,6-8-6 0,0 1-7 16,6-7-8-16,-5-9-6 0,5-3-9 0,1-6-12 0,-1-9-23 15,-5-7-24-15,5-3-30 0,-6-8-29 0,0-10-27 16,0-8-29-16,0-8-54 0,-6-6-77 0,0-8-74 0,-7-4-77 16,7-7-135-16,-14-7-102 0,1-1-69 0,-7-6-21 15</inkml:trace>
  <inkml:trace contextRef="#ctx0" brushRef="#br0" timeOffset="16871.24">25517 8463 140 0,'0'-5'532'0,"-7"1"-83"0,7 4-147 0,0-3-100 16,0-1-60-16,0 4-32 0,0-3-15 0,7 3-9 15,-7-4-6-15,6 4-8 0,1-3-12 0,-1 3-14 0,8 3-11 16,-2 1-11-16,1-1 0 0,0 1 12 0,0 8 14 0,1-5 17 15,-2 7 25-15,2 1 23 0,-8 0 19 0,7 7 13 16,0 3 3-16,-6-3-8 0,5 8-10 0,-5-5-15 16,0 4-23-16,-1 1-22 0,1-5-16 0,-1 1-9 0,1 0-5 15,-1-5-2-15,-6-2-3 0,0-1 2 0,7-3 5 0,-7-4 3 16,6 0 4-16,-6-4 4 0,0-3 5 0,0 4 8 0,6-4 13 16,-6-4 6-16,0 0 4 0,-6 0 2 0,6-4 1 15,0-1-6-15,-6-2-6 0,-1-4-10 0,7 0-13 0,-6 0-14 16,6-7-11-16,-7 3-7 0,1-3-7 0,6-4-4 0,-7 0-5 15,7 0-2-15,0 0-3 0,0-4-1 0,-6 5-1 16,6-5 0-16,6 5-1 0,-6-6 2 0,0 9-2 0,0 0 1 16,7 3-2-16,-1 0-2 0,-6 4 0 0,0 0 0 0,7 4-3 15,-7 0-1-15,0 3-4 0,6 1-2 0,-6-1 3 0,7 4-1 16,-1 4 1-16,0-1 0 0,8 4 2 0,-8 1 0 16,7 3 3-16,0 3 3 0,0 1 0 0,1 3 0 0,-2 1 2 15,2 2 0-15,-2-1-1 0,8 5 3 0,-7-3 0 0,0-1-2 16,0 5-2-16,0-4 0 0,0 0 1 0,0 0-1 15,-7 0 0-15,8 0-1 0,-2 0 0 0,-5 0 1 0,0-4-1 16,-1 0-1-16,1 1-1 0,-1-5-2 0,-6 1-6 0,0 0-12 16,6-1-15-16,-6-3-17 0,0-3-19 0,0 3-20 0,0-4-29 15,0-3-56-15,8-1-82 0,-8 1-81 0,6-4-85 16,0-4-119-16,8-3-138 0,-2-4-85 0,1-7-25 0,1 0 26 16</inkml:trace>
  <inkml:trace contextRef="#ctx0" brushRef="#br0" timeOffset="17252.89">26455 8484 188 0,'0'0'474'15,"0"4"-119"-15,0-4-133 0,0 0-90 0,0 4-50 0,0-4-27 16,0 0-12-16,6 0-7 0,-6 3-3 0,0-3 2 0,6 0 3 15,1 0 2-15,0 4 5 0,-7-4 16 0,6 4 18 16,0-4 23-16,1 0 23 0,0 0 21 0,-1-4 19 0,1 4 15 16,-1 0 12-16,1 0-2 0,-1-4-9 0,1 4-12 0,-1 0-16 15,0 0-20-15,2-3-15 0,4 3-22 0,-5-4-20 16,6 0-16-16,0 4-15 0,-1-3-12 0,2-1-6 0,6 1-4 16,-7 3-5-16,6-4-3 0,-6 0-3 0,7 1 0 0,-7 3 0 15,0-5 1-15,6 1-1 0,-5 1-4 0,-2 3-1 16,-5-4 1-16,6 4 0 0,0 0 2 0,-7-3-3 0,8 3 0 15,-8 0-1-15,-6-4 2 0,6 4-1 0,1 0 0 0,-7 0-3 16,0 0 0-16,0 0-1 0,7 0 1 0,-7 0 0 0,0 0 2 16,-7 0-4-16,7 0-10 0,0-3-12 0,-7 3-32 15,7 0-65-15,-6 0-83 0,0-4-78 0,-8 4-71 0,8-4-82 16,-1 1-97-16,1-1-137 0,-7 4-47 0,6 0 18 16</inkml:trace>
  <inkml:trace contextRef="#ctx0" brushRef="#br0" timeOffset="17427">26604 8594 333 0,'-6'7'460'0,"6"-4"-146"0,0 3-115 0,0 0-65 0,0-2-33 16,0 0-5-16,6-1 2 0,1-3 17 0,-1 4 22 0,0 0 22 15,2-4 20-15,11 0 15 0,-6 0 13 0,0 0-6 32,7 0-7-32,-1-4-20 0,1 0-20 0,6 1-29 0,-6-1-31 15,5 0-30-15,7-2-38 0,-5 0-47 0,-1 0-75 0,0 2-80 16,6-7-84-16,1 0-103 0,-1 0-184 0,1-3-99 15,-1-1-57-15,-5 4-9 0</inkml:trace>
  <inkml:trace contextRef="#ctx0" brushRef="#br0" timeOffset="18095.12">27516 8103 284 0,'-7'-3'610'0,"7"3"-46"0,0-4-167 0,-6 4-125 0,6 0-81 16,0 0-43-16,0 0-22 0,6 4 0 0,-6-1 12 16,0 5 15-16,7-1 11 0,-7 4-1 0,7 3-6 0,-7-3-12 15,6 9-17-15,1-6-15 0,-1 4-15 0,-6 3-18 0,7 2-19 16,-1-1-10-16,1 3-8 0,-7 2-7 0,6-6-6 0,0 5-5 15,2-1-6-15,-8-2-4 0,6-2-2 0,-6 2 1 16,0-2-2-16,6-2 1 0,-6-5-2 0,0 1 2 16,7-4 4-16,-7 0-2 0,0-4 11 0,0 1 14 0,0-5 20 15,0 1 19-15,0-1 26 0,0-3 17 0,0 0 9 0,-7-3 10 16,7-1-7-16,-6 1-14 0,-8-9-18 0,8 2-21 0,-7-1-21 16,7-4-15-16,-7-3-9 0,0-1-3 0,-1-2 0 0,8 2-2 15,-7-6 4-15,0 2 4 0,0 1 2 0,7 1-2 16,-8-6-2-16,2 5-2 0,4-3-5 0,2 3 1 0,0-3-4 15,0-1-6-15,-1 4-6 0,0-4-2 0,1 4-5 16,6 4-1-16,-7 3-2 0,7 1-3 0,0-1-2 0,0 8-2 16,0-1-2-16,7 1 0 0,-1 4-1 0,1 3-2 0,6 0 0 15,-1 3 1-15,8 4 1 0,0 1 3 0,6 2-1 0,0 5 1 16,0 0 0-16,0 3 2 0,0 4-1 0,7 1-1 16,-7 2-1-16,7 1 3 0,-1 3 0 0,1 0 0 0,-1 0 1 15,1 5 0-15,-1-5 1 0,1 0 0 0,-1-3 0 0,1-1-1 16,-1 1-1-16,2-4 1 0,-9 0-1 0,1-4 0 15,-6-3 0-15,0-4 1 0,-8-4 1 0,1 4 2 0,1-7 4 16,-8-1 12-16,0-3 16 0,-6 0 16 0,7-3 17 0,-7-1 9 16,0-7 13-16,0 0 8 0,0-3 6 0,0-5 0 0,-7-3-3 15,1 4-10-15,0-7-9 0,-8 2-5 0,8-2-10 16,-7 3-8-16,0-4-7 0,6 4-12 0,-5-3-12 0,-2 2-6 16,8 1-6-16,-1 0-8 0,1 1-7 0,-1-2-10 0,0 6-13 15,1-1-19-15,0 2-19 0,6 1-27 0,0 4-30 16,-6 1-38-16,6 2-48 0,0 1-49 0,0 3-39 0,6 1-26 15,0-1-25-15,0 0-50 0,1 4-65 0,6 0-50 16,0 4-38-16,-7-4-57 0,8 7-130 0,-8 1-54 0,1 3-10 0,0-1 45 16</inkml:trace>
  <inkml:trace contextRef="#ctx0" brushRef="#br0" timeOffset="18396.25">27594 8869 91 0,'-20'14'524'0,"1"1"-88"0,0-3-141 0,6 2-87 16,-1-3-41-16,2-1-3 0,5 2 13 0,0-5 20 0,1 4 22 15,6-4 12-15,0 1 3 0,0-5-10 0,0 5-20 16,0-4-30-16,6 3-29 0,1-4-24 0,0 4-22 0,5-3-19 16,2 0-15-16,5 0-7 0,-6-4-6 0,14 4-6 0,-8-4-8 15,7 0-9-15,0 0-5 0,7-4-2 0,-1 0-2 16,1 0-3-16,5 0-3 0,2-3 1 0,-1 4 1 0,0-4-1 15,0-1 0-15,0 1 0 0,6-4 0 0,-6 3-1 16,7 1 1-16,-7-4-1 0,0 3-1 0,-5-2-1 0,-2 2 0 31,1 1-3-31,-8 0-2 0,-5 0 0 0,-7 3 0 0,6 0-2 16,-13-2-1-16,8 6-7 0,-8-4-8 0,-6-1-10 0,7 5-14 16,-7-3-25-16,-7 3-63 0,7 0-79 0,-12-4-74 15,4 4-58-15,-4 0-54 0,-1 0-70 0,-7 4-102 0,0-1-100 16,2 6-16-16,-2-3 33 0</inkml:trace>
  <inkml:trace contextRef="#ctx0" brushRef="#br0" timeOffset="18870.73">27816 9353 132 0,'-7'0'681'16,"7"3"11"-16,-6-3-116 0,6 0-142 0,0 0-100 0,-6 0-73 15,6 4-59-15,0-4-35 0,0 4-15 0,0-4-10 16,0 3-9-16,6 1-21 0,-6 3-22 0,6 1-26 0,-6-1-17 16,7 7-8-16,-1 1 1 0,1 3 0 0,-7 2 3 0,13 1 3 15,-7 4 0-15,0 1 4 0,2 3-2 0,-2 4 0 0,0 1-2 16,1 1 0-16,6 7-5 0,-7-7-3 0,1 6 1 0,-1-1-6 16,1-3 0-16,6 4 0 0,-7-1-5 0,8-4 6 15,-8-3-5-15,7-1-1 0,-7 2-4 0,8-8 1 16,-8-1 3-16,0 1-2 0,8-4 0 0,-8-3-7 0,0-5 2 15,1 1 4-15,-7-8 4 0,7 4 7 0,-7-4 8 0,6-3 15 16,-6-4 13-16,7 0 15 0,-7 0 9 0,6-7 9 0,0-5 5 16,2 2-3-16,-2-5-4 0,0-3-7 0,1-4-9 15,0-4-10-15,-1 1-12 0,0-5-8 0,1-3-9 0,-1-4-8 16,-6-3-7-16,7 0-10 0,0-1-6 0,-1 2-1 0,0-5 4 16,-6 7 4-16,7-4 3 0,-7 5 3 0,7 2 4 15,-7 2 7-15,6 2 2 0,-6 5 5 0,6-1 1 0,-6 4 0 16,0 0 0-16,7 8-2 0,-7 0-5 0,0 2-8 0,0 1-5 15,6 0-6-15,-6 7-8 0,0-3-7 0,0 3-8 0,0 1-8 16,0-1-18-16,0 0-25 0,7 4-33 0,-7-3-42 16,0 3-49-16,0-4-59 0,7 4-49 0,-7 0-40 15,6 0-65-15,8 0-95 0,-8-4-94 0,6 1-121 0,2-5-117 16,5 1-57-16,1-4-7 0,-1 0 13 0</inkml:trace>
  <inkml:trace contextRef="#ctx0" brushRef="#br0" timeOffset="19172.24">28994 8272 313 0,'0'0'562'0,"0"0"-102"0,0 0-156 16,0 0-100-16,0 0-52 0,7-3-18 0,0 3 0 0,-1-5 11 0,8 5 19 15,-2-3 13-15,1-1 3 0,0 0-7 0,6 4-15 0,1-3-20 16,0-1-16-16,-7 1-17 0,13-1-15 0,-6 4-15 16,-1-4-11-16,1 1 1 0,6-2-15 0,-7 2-10 0,7 3-12 15,-6-3-23-15,-1-1-38 0,1 4-66 0,0-4-79 0,-2 4-89 16,-4-4-83-16,5 1-133 0,-5-1-141 0,-8 1-79 15,0-1-21-15</inkml:trace>
  <inkml:trace contextRef="#ctx0" brushRef="#br0" timeOffset="19346.57">29138 8444 168 0,'-7'3'530'0,"1"4"-83"15,6-7-140-15,0 4-78 0,-7 1-32 0,7-5-6 0,7 0 7 16,-7 0 10-16,6 0 15 0,1-5-10 0,-1 1-16 0,8 1-32 15,5-1-39-15,0 1-36 0,1-4-30 0,-1-1-33 16,7 1-60-16,1 0-68 0,-1-1-73 0,6-3-77 0,1-3-107 16,-1-1-192-16,1 1-103 0,-1-5-51 0,1 5 5 0</inkml:trace>
  <inkml:trace contextRef="#ctx0" brushRef="#br0" timeOffset="19758.4">30225 7268 569 0,'-6'-4'580'0,"-1"4"-166"16,1 4-157-16,6 0-103 0,-6-1-60 0,6 1-23 15,0 0-1-15,0 3 13 0,0 4 19 0,6 0 17 0,0 4 15 16,1-1 11-16,-1 4 8 0,8 5 2 0,-8-1-7 0,8-1-13 16,-2 5-17-16,1 0-17 0,-6 3-14 0,12 0-18 0,-5 1-13 15,-2 2-17-15,1 2-10 0,0-1-12 0,0 0-6 16,1 3-3-16,-2-3-3 0,2 4-2 0,-8-4-2 15,7 3-1-15,0-2-1 0,-6-1 2 0,-1-4-1 0,0 0 0 0,0 0 1 16,2-3 2-16,-2-4-2 0,-6 0-1 0,0 0-4 16,6-8-6-16,-6 1-10 0,0-4-13 0,0 1-16 0,0-6-23 15,0-2-39-15,0 0-49 0,-6 0-48 0,6-8-43 16,0 0-42-16,6-6-52 0,-6-2-83 0,0-3-126 0,7 1-49 16,-7-4 4-16</inkml:trace>
  <inkml:trace contextRef="#ctx0" brushRef="#br0" timeOffset="20106.12">30174 7290 287 0,'-7'-15'531'16,"7"4"-123"-16,0 0-141 0,0 0-83 0,7 0-32 15,-1 4-4-15,0-4 3 0,1 4 3 0,0-4 2 0,5 4-10 16,1-1-10-16,7 2-14 0,-6-3-23 0,4 2-29 0,9 0-23 16,-7 3-19-16,5 0-6 0,-5 1-4 0,6-1 0 0,0 4-1 15,0 0-1-15,-1 0-5 0,2 4 0 0,-7-1-2 16,6 5 0-16,-7 3 0 0,1-5-1 0,-8 10 2 0,8-5 0 16,-6 3 4-16,-8 1 5 0,0 0 5 0,1 3 11 0,-7-3 11 15,-7 3 13-15,1 0 14 0,0 1 7 0,-14 3 5 16,6-8 0-16,-11 5-1 0,5-1-7 0,-6-4-12 0,7 1-14 15,-7 0-14-15,6-3-11 0,0-2-7 0,1-2-5 16,5 2-6-16,2-3-5 0,6-3-8 0,-8 4-21 0,8-5-41 16,6 0-67-16,-7 2-76 0,1-2-76 0,6-3-85 0,0 0-135 15,6 0-136-15,1 0-70 0,-1-3-6 0</inkml:trace>
  <inkml:trace contextRef="#ctx0" brushRef="#br0" timeOffset="20519.35">29867 8576 3 0,'-6'3'519'0,"-7"1"-67"0,6-4-152 16,1 4-110-16,6-1-58 0,-6 1-27 0,6-4-3 16,0 4 4-16,0-4 11 0,0 3 19 0,0-3 24 0,6 3 24 15,0-3 20-15,1 0 11 0,-1 0 0 0,7 0-3 0,0 0-9 16,7-3-16-16,0 3-27 0,5-3-33 0,8-1-35 16,6-3-29-16,0 3-21 0,6-3-12 0,8 3-8 0,5-7-2 15,7 4-1-15,0 0-2 0,8-1-2 0,-2 1-3 0,0-4 1 16,2 4-2-16,-2-1-2 0,-6 1-2 0,6 0-3 15,-6-1 2-15,-6 1 0 0,0 0 1 0,0 3 0 0,-7 1 0 16,-7-6-2-16,1 6 2 0,-7-1 0 0,-7 1-1 0,-5-1 2 16,-7 1 1-16,-2 3 3 0,-4-4-2 0,-8 0-1 0,1 1-5 15,-1 3-13-15,-6-7-20 0,-6 3-48 0,-1 0-92 16,-13 0-108-16,8 1-128 0,-14-1-217 0,-1 4-115 0,-5 0-60 16,-1 0-18-16</inkml:trace>
  <inkml:trace contextRef="#ctx0" brushRef="#br0" timeOffset="21092.82">30050 9060 206 0,'-6'-8'421'0,"6"1"-96"0,-8 0-95 15,8 3-53-15,0-4-19 0,0 4-1 0,-6-3 16 0,6 4 19 16,0-1 19-16,0 1 15 0,0-1 4 0,0 0-1 0,0 4-6 16,0-4-16-16,0 4-28 0,0-3-27 0,0 3-26 15,0 0-27-15,0 0-23 0,0 0-21 0,6 0-20 0,-6 3-11 16,0 1-5-16,0 0-3 0,0 3 0 0,0 0 1 0,0 0 0 15,0 5 2-15,0 3 5 0,8-1 2 0,-8 5 1 0,0 2 2 16,6 1 0-16,-6 0 1 0,0 3 1 0,6 2 3 16,-6-2-8-16,7 5 1 0,-7 3 3 0,6-4-1 0,1 4 1 15,-1 0-2-15,1 0 1 0,-7 0-4 0,6 0 2 0,0-4-7 16,-6 4-5-16,8-4-5 0,-2 0-2 0,-6 1-3 16,0-4-4-16,6 3 1 0,-6-7 0 0,0 3-1 0,0-2-1 15,0-1 1-15,0-5-1 0,0-1 1 0,0-2-1 0,0-3-1 16,0 0-5-16,0-3-8 0,0-1-12 0,0-4-15 0,0 1-19 15,0 0-46-15,0-4-82 0,0 0-90 0,0 0-83 16,0-4-100-16,0-3-155 0,7-4-93 0,-1 0-50 0,-6 0-1 16</inkml:trace>
  <inkml:trace contextRef="#ctx0" brushRef="#br0" timeOffset="21553.31">30375 9246 23 0,'0'0'454'15,"0"0"-114"-15,0 0-131 0,0 0-85 0,0 0-49 0,0 4-28 16,-6 0-11-16,-1-1-7 0,7 5 0 0,-6-1 1 0,-1 0 1 31,0 1 1-31,-5 2 1 0,6 1 1 0,-8 0 2 0,1 1 5 0,7-1 2 0,-8 0 9 0,2 0 7 0,-2 3 3 16,2-3 3-16,-2-4 8 0,1 4 7 0,7 0 9 15,0-3 15-15,-1-1 8 0,0-3 11 0,1 3 15 0,6-3 6 16,-6-1 5-16,-1 1 1 0,7 1-5 0,-7-2-9 0,7 0-12 16,-6-3-16-16,6 3-19 0,0-3-16 0,0 5-15 15,0-5-14-15,0 4-10 0,0-4-7 0,0 3-6 0,0 1-2 16,0-1 2-16,6 4 5 0,1 1 3 0,0-1 3 0,5 0 2 15,-5 1-1-15,6-1-1 0,-7 4-2 0,7 0-4 0,1 4-4 32,-2-4-3-32,2 3-3 0,5 2 1 0,-6-2-4 15,0 0 0-15,1 5 0 0,-2-5 0 0,1 8-2 0,0-4-3 16,-6 1-1-16,6-1-2 0,0 1 0 0,-1-1 0 0,-4 0-2 16,4 0-4-16,1 1-4 0,1-4-6 0,-8-1-17 15,6-3-35-15,2 3-54 0,-8-2-67 0,8-5-67 0,-8 1-59 16,1-1-65-16,-1-4-80 0,0-3-121 0,2 0-77 0,-8 0-16 15,6 0 31-15</inkml:trace>
  <inkml:trace contextRef="#ctx0" brushRef="#br0" timeOffset="21792.12">30630 9653 71 0,'0'-4'546'0,"0"4"-58"0,6-4-148 0,-6 4-100 0,0 0-46 16,0 0-6-16,6 4 16 0,-6 0 24 0,7 0 19 0,-7 2 13 16,6 2 3-16,-6 0-14 0,7 3-33 0,0-1-41 15,-1 5-43-15,0-4-36 0,-6 3-26 0,6 2-18 0,-6-2-14 16,8 1-10-16,-8 0-6 0,6-1-6 0,-6 1-3 0,0-1-4 16,6 1-1-16,-6 0-4 0,0-1 0 0,7 1-3 15,-7 0-4-15,0-4-7 0,0 3-18 0,0-3-40 0,0-3-70 16,0 3-84-16,-7-4-82 0,7 0-94 0,0-3-140 0,-6 0-128 15,0-1-66-15,6 1-12 0</inkml:trace>
  <inkml:trace contextRef="#ctx0" brushRef="#br0" timeOffset="22314.25">30687 9638 270 0,'0'-7'577'0,"0"4"-74"0,8-5-150 0,-8 0-98 16,6 6-51-16,-6-2-17 16,6-4-2-16,1 4 3 0,0 0 2 0,-1 4-1 0,1-3-14 15,-1 3-13-15,0 0-40 0,8 0-40 0,-8 3-28 16,0-3-15-16,1 8-6 0,0-5 0 0,-1 6 3 0,-6-2-8 0,7 4 6 0,-7 3 1 0,-7 1 0 15,1-1-3-15,-1 5-3 0,0-1-6 0,1 4-5 0,-7-4-1 16,0 1-3-16,0-1 0 0,7 0 2 0,-8 0 2 0,8-3 2 16,0-4 0-16,-2 0 2 0,2 0 0 0,6-7 3 15,-6 3 1-15,6 0-1 0,-6-4-5 0,6 1-3 0,0-4 1 16,0 5-2-16,0-5-3 0,6 0-2 0,-6 0-1 16,6 0-2-16,0 0 0 0,8-5-1 0,-1 5 0 0,0-4-2 15,0 1-4-15,7 3-4 0,-8-3-2 0,2 3 0 16,-1 0-2-16,-1 0-4 0,2 0-1 0,-2 3 0 0,2 0 0 15,-8 1 3-15,7 1 2 0,-6 2 0 0,-1 0 0 0,1 4 1 16,-1 0 1-16,-6 0 2 0,6 0 1 0,-6 0 0 0,0 4 2 16,-6-1 1-16,6 1 0 0,-6-1 1 0,-1 0 5 15,1 2 3-15,-7-5 3 0,6 4 4 0,-5-4 3 0,-8 0 1 16,6 0 6-16,-5-1 5 0,-1-2 2 0,8-1-1 16,-8 0 0-16,1-3-2 0,-1 3-2 0,6-3-2 0,2-4-4 15,-8 4-4-15,7-4-5 0,7-4-7 0,-8 4-12 0,8-4-12 16,0 1-20-16,0-5-22 0,-2-3-58 0,8 4-84 15,0-7-89-15,0 3-87 0,8-8-102 0,-2-3-171 0,0-1-84 16,8 2-38-16,-2-1 12 0</inkml:trace>
  <inkml:trace contextRef="#ctx0" brushRef="#br0" timeOffset="22663.69">31072 9114 18 0,'0'0'569'0,"0"-3"-21"0,0 3-141 16,0 0-116-16,7 0-53 0,-7 0-13 0,0 0 6 0,0 0 7 15,6 0 9-15,1 0 3 0,-1 0-10 0,1-4-25 0,5 4-44 16,2 0-50-16,-1 0-38 0,0 0-31 0,6-4-10 16,-5 4-5-16,5-3-3 0,-6 3 0 0,6-4-4 0,-5 4-1 15,-2-4-4-15,8 4 1 0,-7-3-7 0,0-1-4 0,6 4-3 16,-5-3-1-16,-2-2-4 0,8 2-1 0,-7 3-2 0,1-3-4 16,-2-1-6-16,-6 4-12 0,8-4-19 0,-8 4-39 15,-6 0-67-15,7 0-84 0,-7-3-82 0,0 3-85 0,0-4-110 16,0 4-160-16,-7-4-74 0,1 8-8 0</inkml:trace>
  <inkml:trace contextRef="#ctx0" brushRef="#br0" timeOffset="22902.29">31248 9118 456 0,'0'4'487'0,"0"-1"-129"15,0 1-100-15,7 0-51 0,-7 3 3 0,0 4 33 0,0 0 26 16,6-1 20-16,-6 10 7 0,6-6-8 0,-6 4-21 0,7 4-31 15,0 0-52-15,-1 0-57 0,-6 4-39 0,6 0-23 16,-6-1-12-16,7-3-8 0,-7 4-5 0,7-1-4 16,-1-2 1-16,-6-1-6 0,7-1-5 0,-1 1-5 0,0 0-5 15,2-3-3-15,-2 2-3 0,0-1-3 0,0-2-5 0,1-1-4 16,0-2-11-16,-7 0-17 0,6-4-22 0,-6 0-50 0,7-3-86 16,-7-2-96-16,0-2-111 0,6-4-173 0,-6 0-120 15,0-4-73-15,0 1-33 0,0 0 15 0</inkml:trace>
  <inkml:trace contextRef="#ctx0" brushRef="#br0" timeOffset="23489.17">31079 7396 88 0,'6'-7'538'15,"7"0"-32"-15,0-1-179 0,1 5-121 0,5-5-55 0,0 4-8 16,1 1 17-16,13 3 26 0,-8-4 24 0,8 4 22 16,0 4 10-16,6-1-3 0,0 1-16 0,-1 7-27 0,15 0-35 15,-7 8-38-15,5 2-22 0,8 10-17 0,0 1-16 0,0 4-8 16,-1 9-9-16,1 2-5 0,-8 4-3 0,8 8 4 15,-6 0-7-15,-7 7-5 0,5 7 0 0,1 0 4 0,-6 7 4 16,0 8-3-16,-1 0 0 0,1 1-4 0,-7 6 0 0,-7 0-1 16,-6 4-4-16,1 0-13 0,-8 3-6 0,-6-3-5 0,-7 4-6 15,-6-4 0-15,0 0 1 0,-6 3 1 0,0-3-1 0,-8 0 2 16,2-3-2-16,-8-2 1 0,1-2 3 0,-1 0-1 16,-6-4-3-16,-1-8 0 0,-5 1-1 0,-1-5 0 0,1-2 0 15,-7-4 0-15,-7-5 3 0,1 2-2 0,-7-9 0 0,-1-3 2 16,2-4-3-16,-8-3 2 0,7-4 0 0,-7-7 0 0,7-4-2 15,6-4-4-15,1-4-5 0,-7-6-12 0,6-1-12 16,7-7-17-16,-6 0-17 0,12-8-25 0,-7 2-50 0,14-2-89 31,1-6-92-31,5-2-112 0,0-5-182 0,8-1-103 0,5-3-58 16,-6-1-23-16</inkml:trace>
  <inkml:trace contextRef="#ctx0" brushRef="#br0" timeOffset="25016.85">11970 13093 116 0,'0'0'326'0,"0"0"-73"15,0 0-72-15,0 0-60 0,-7-4-43 0,7 4-26 16,0-4-14-16,0 4-6 0,0 0 0 0,0-3 1 0,0 3 3 16,0 0 2-16,0-4 2 0,-6 4 1 0,6-3 3 0,0 3 2 15,0-4 2-15,-7 4 7 0,7-3 9 0,-6 3 11 16,6-4 12-16,-6 4 21 0,6-4 20 0,-7 0 19 0,7 4 20 15,-7-3 16-15,7 0 12 0,-6-1 7 0,6-1-1 0,0 2-10 16,-6-1-18-16,6 0-22 0,0 1-22 0,0 3-27 16,0-4-24-16,0 0-23 0,6 1-17 0,-6-1-15 0,13-3-8 15,-6 0-5-15,12 3-3 0,1-7-1 0,0 4-1 0,5-4 2 16,1 3 0-16,6-3 0 0,1 0 0 0,0 1 0 0,6-1 0 16,0 0-1-16,-6-1-2 0,5 5-3 0,2-4 1 15,5 0 0-15,-6 4-1 0,1-4 1 0,-1 3 0 0,0 1-1 16,-1 0 0-16,-5 0 4 0,-1-1 0 0,2 5-1 0,-9-5 1 15,1 5-3-15,-6-1 1 0,-7 0 3 0,0 1 2 16,0 3 3-16,-7-4 3 0,2 4 4 0,-8 0 2 0,0 0 2 16,0 0 1-16,0 0-3 0,-8 0-3 0,-4 0-4 0,5 4-6 15,-6-4-5-15,7 3-6 0,-7 1-12 0,-1-4-18 16,8 4-44-16,-7-1-69 0,6-3-77 0,1 4-69 0,0 0-66 16,-1-4-66-16,1 3-85 0,-1-3-128 0,7 0-42 15,-7 4 10-15</inkml:trace>
  <inkml:trace contextRef="#ctx0" brushRef="#br0" timeOffset="25429.73">12595 12983 374 0,'0'-4'325'0,"0"1"-115"16,0-1-74-16,0 0-38 0,7 1-10 0,-7-5 2 15,0 5 10-15,0-1 17 0,0 0 16 0,0 4 22 0,0-3 16 16,0 3 21-16,0-4 10 0,-7 4 6 0,7-4 0 0,-6 4-10 15,0 0-13-15,-2 0-20 0,2 0-20 0,0 0-23 16,-1 4-20-16,-6 0-16 0,7-1-14 0,-7 1-11 0,-1 3-6 16,2 4-5-16,-2-3-6 0,2 6-6 0,-1 1-8 15,-1-1-6-15,2 5-5 0,-2-1-2 0,2 8-5 0,-2-4-2 32,1 4 0-32,1 3 1 0,4 0 0 0,2 4-1 0,-6 0 2 15,12 0 0-15,-7 3 3 0,7 2 2 0,-7-2 2 16,7 1-1-16,7 3 1 0,-7 0 3 0,7 0 2 0,-1-3 0 15,-6 4-2-15,6-5 0 0,8-3 0 0,-8 0-1 0,0 1 2 16,7-6 0-16,1 2-2 0,-8-5 0 0,6 1 0 0,2-1 0 16,6-6-2-16,-7 3-3 0,6-4-1 0,-6 0-2 15,7-2 1-15,5-6-3 0,1 1 1 0,-6 0-2 0,7-4-1 16,-1-3 0-16,6 0-2 0,1-4 0 0,-7 0-2 0,6-4-2 16,1 0-3-16,-1 0 0 0,1-3-3 0,-7 4-6 15,7-4-12-15,-7-5-17 0,-1 6-14 0,-5-6-26 0,6 1-53 16,-6 0-84-16,-1 0-77 0,1 0-63 0,-7-3-52 0,6 3-60 15,-6-1-99-15,7-2-109 0,-7 3-23 0,0 0 40 16</inkml:trace>
  <inkml:trace contextRef="#ctx0" brushRef="#br0" timeOffset="26111.36">13624 13379 175 0,'0'0'260'16,"0"0"-34"-16,-6 0-37 0,6 0-32 0,0 0-29 0,-7 0-16 15,7 0-13-15,-6 0-5 0,6 0-4 0,-6 0 0 16,-2 0 4-16,2 3 7 0,6-3 11 0,-6 0 13 0,6 0 12 15,0 4 9-15,0-4 9 0,0 0 2 0,0 0 1 0,0 0-5 16,0 0-10-16,0 0-16 0,0 0-16 0,0 0-13 16,6 0-10-16,0 0-5 0,2 0-2 0,-2-4-4 0,7 4-5 15,0-3-4-15,0-1-3 0,-1 4-5 0,2-4-9 0,-1-3-7 16,7 4-11-16,-8-1-9 0,8 0-7 0,0-3-5 0,-1 3-3 16,1-4-2-16,0 4-2 0,-1-3-2 0,0 4-2 15,0-1-2-15,1 0 1 0,0-3 0 0,-7 4 0 0,7-1 0 16,-8 4 1-16,-5-3-1 0,6-1 1 0,-7 4 0 0,7 0 0 15,-13 0 1-15,7 0-1 0,-7-4 0 0,7 4-1 16,-7 0 0-16,0 0-1 0,0 0-5 0,0 0-15 0,0 0-36 16,0 0-61-16,0 0-77 0,-7 0-76 0,0 4-77 0,1-4-86 15,-7 0-120-15,7 4-105 0,-8-1-45 0,8 1 19 0</inkml:trace>
  <inkml:trace contextRef="#ctx0" brushRef="#br0" timeOffset="26382.21">13715 13500 107 0,'0'3'401'0,"-6"5"-118"0,6-1-106 16,6-3-65-16,-6 3-30 0,7-3-17 0,0-4-1 16,5 3-2-16,2-3 0 0,-1 0-2 0,-1-3-2 0,8-1-6 15,0 0-5-15,-1 1-2 0,1-1-4 0,0-3 3 0,-1 3 3 32,0-3 7-32,1 3 9 0,-1-3 11 0,1 3 12 0,-7-1 15 15,7 2 17-15,-8-3 19 0,2 1 16 0,-1 1 15 16,0 1 9-16,-7-1 5 0,1 1-2 0,-1 3-8 0,0-4-11 15,-6 4-18-15,0-3-21 0,0 3-22 0,0 0-18 0,0 0-16 16,0 0-13-16,0 0-11 0,0 0-9 0,0 0-10 16,0 0-5-16,0 0-6 0,0 0-5 0,0 0-3 0,-6 3-3 15,6-3-2-15,-6 4-7 0,-1-4-14 0,7 3-39 0,-6 4-75 16,6-3-82-16,-7 1-78 0,1 1-82 0,6-3-120 16,0-3-155-16,-7 5-77 0,7-5-11 0</inkml:trace>
  <inkml:trace contextRef="#ctx0" brushRef="#br0" timeOffset="28238.76">15943 12774 195 0,'0'0'319'0,"0"-3"-94"0,0 3-80 16,0-4-48-16,0 4-28 0,0-5-13 0,-7 5-5 0,7 0-3 16,0-3 5-16,0 0-1 0,0 3 3 0,0-4-2 0,0 4 1 15,-6-4 1 1,6 4 5-16,0-4 5 0,0 4 5 0,0 0 10 0,0-3 12 0,-7 3 13 0,7 0 12 0,0 0 12 15,-6-4 8 1,6 4 7-16,0-3 3 0,0 3 1 0,0 0-8 0,0-4-9 0,0 4-9 0,-6 0-11 0,6-3-13 16,0 3-10-16,0 0-11 0,0 0-11 0,0-4-6 0,-8 4-6 15,8 0 0-15,0 0-6 0,0 0-4 0,0 0-4 16,0 0-7-16,0 0-5 0,0 0-5 0,0 0-7 0,0 0-6 16,0 0-3-16,0 0-4 0,0 0-4 0,8 4 1 0,-8-1-1 15,0 4 1-15,6 0 0 0,-6 1 2 0,6 2 0 16,1 2 5-16,-7 3 3 0,6 0 1 0,1-1 3 0,-1 4 1 15,7 4 1-15,-6-3 0 0,0-1-2 0,-1 4-2 0,7 0-1 16,-6 0-2 0,-1 0 0-16,7 0-1 0,-7-4-2 0,1 5 1 0,0-5 1 0,-1 0 1 0,7 4 0 0,-6-4 1 15,-1 0-1-15,-6-3 1 0,7 0-1 0,-1-1-2 0,-6-2-1 16,7-1 0-16,-7 0 2 0,0-4 0 0,0 3-1 16,6-5 1-16,-6 2 4 0,0 0 0 0,0-3 0 0,0-1 2 15,0 1 0-15,-6 0 0 0,6-4 2 0,0 3 1 16,0-3-2-16,0 0 0 0,0 0-2 0,-7 0-3 0,7 0-3 15,-6 0-4-15,6-3-1 0,-7-1-2 0,1 4-9 0,6-4-7 16,-7-3-11-16,7 3-19 0,-7-6-40 0,1 2-71 0,0-3-80 31,6 0-70-31,0-3-56 0,0-2-56 0,0-5-62 0,6 2-72 0,-6-2-94 0,6-1 3 0</inkml:trace>
  <inkml:trace contextRef="#ctx0" brushRef="#br0" timeOffset="28554.63">16301 12811 166 0,'0'0'396'15,"-7"0"-111"-15,7 0-105 0,-6 0-72 0,0 4-39 0,-1 3-20 16,0-3-11-16,-5 3-5 0,5-4 0 0,-6 5-2 16,0 3-5-16,7-4 0 0,-8 0 0 0,2 4 0 0,-2-3 3 15,1 4 4-15,0-6 4 0,0 2 8 0,1-1 7 0,4 0 10 16,2 0 9-16,0-3 12 0,-1 0 10 0,1-1 11 15,-1 1 10-15,7-4 8 0,0 4 4 0,-6-4 0 0,6 0-3 16,0 0-9-16,0 0-15 0,0 0-18 0,0 0-17 0,0 3-17 16,6-3-14-16,-6 0-12 0,7 0-7 0,-7 4-1 15,6 0 2-15,7-1 8 0,-7 1 11 0,8 0 12 0,-8-1 10 16,7 5 6-16,0-5 5 0,0 5 4 0,7-1 2 0,-7 0-7 16,0 0-10-16,6 4-10 0,-5-3-9 0,5 4-7 0,0-2-6 15,-5-2-8-15,5 2-6 0,-5 1-4 0,4-3-11 16,2 3-33-16,-7-4-55 0,1 0-69 0,-2 1-66 15,8-1-61-15,-7-4-72 0,7-3-115 0,-8 5-142 0,2-5-55 16,-2-5 7-16</inkml:trace>
  <inkml:trace contextRef="#ctx0" brushRef="#br0" timeOffset="28840.88">16556 12932 476 0,'-8'-4'427'0,"2"1"-142"0,0-1-98 15,-1 0-49-15,7 1-24 0,-7 3-15 0,7-5-7 0,0 5-5 16,0 5-1-16,0-2-7 0,0 1-8 0,0 0-6 0,0 3 2 16,7 4 12-16,0-4 15 0,-7 4 23 0,6 0 9 15,0 4 22-15,2-4 16 0,-2 3 5 0,0 1-1 0,0-1-9 16,1 1-15-16,0 4-19 0,-1-1-14 0,1-3-25 0,-7 3-20 16,6 1-14-16,0-2-12 0,-6-2-14 0,0 4-8 15,8-1-4-15,-8-3-4 0,0 3-3 0,6-4-2 0,-6 2-1 16,0-2-1-16,6-3 0 0,-6 3-7 0,0-2-24 0,0-1-41 15,6-4-60-15,-6 0-68 0,0 1-60 0,0-5-58 0,0-3-53 16,8 0-51-16,-2-7-63 0,-6 0-89 0,6-1-27 16,-6-6 13-16</inkml:trace>
  <inkml:trace contextRef="#ctx0" brushRef="#br0" timeOffset="29268.03">16542 13046 94 0,'-6'-8'466'15,"-1"0"-100"-15,7 5-123 0,-7-5-76 0,7 1-42 0,0 0-21 16,0 3-10-16,0-3-3 0,0 0 0 0,7-4-3 0,0 3-1 16,5 1-1-16,-4-4 2 0,4 7 3 0,-6-7 2 15,8 8 5-15,-1-4 3 0,-1-1 1 0,2 5-3 0,-2-2-5 16,2 5-11-16,-1 0-11 0,0 0-13 0,-6 0-10 0,5 8-13 16,-6-4-7-16,2 3-4 0,-8 0 2 0,6 4 9 15,0 0 9-15,-6 0 8 0,0 4 9 0,-6 0 8 0,6 3 6 16,-6-4 4-16,-2 2 1 0,8 2-6 0,-6-7-8 15,0 3-7-15,6-3-8 0,0-3-9 0,-6-1-6 0,6-3-8 16,0 3-6-16,0-3-8 0,0-1-3 0,0 1-4 0,6-1-2 16,0-3 11-16,8 0-7 0,-2 0-3 0,8-3-2 15,-1-1-1-15,7-3-3 0,1 3 0 0,-1 1 0 0,0-5-11 16,0 5 7-16,7-1 2 0,-8 0-1 0,1 1 2 0,0-1 0 16,-6 4 0-16,-1 0-1 0,1 0 0 0,0 4-3 0,-7-1 2 15,-7 1 1-15,7 0 0 0,-13 3 1 0,7-3 2 16,-7 3 3-1,-7 0 3-15,1 5 1 0,-7-2 4 0,0 1 1 0,-7 0 3 0,-6 4 0 0,0 0-2 0,-1-4 2 16,2 3-1-16,-7 1-1 0,-1-4-2 0,1 3-4 0,-2-3-2 16,2 4 0-16,-1-4 0 0,7-4-4 0,1 5 0 0,5-6-2 15,0 2-2-15,7-4-7 0,1 0-13 0,4-1-28 16,8-3-50-16,0 0-72 0,0-3-75 0,8-1-72 0,4-8-63 16,1-2-75-16,7-4-128 0,6-4-78 0,0 0-17 0,-7-1 25 15</inkml:trace>
  <inkml:trace contextRef="#ctx0" brushRef="#br0" timeOffset="29553.62">17102 12462 180 0,'7'-7'499'0,"-1"4"-124"0,1-1-152 0,5-3-85 16,8-1-41-16,-7 2-20 0,7-2-6 0,6 0 5 0,-6 1 7 16,5-4 5-16,1 4 13 0,0-4 12 0,7 0 19 15,-7 0 16-15,7 0 21 0,-1 1 7 0,-6-6 4 0,7 5 1 16,-7 0-13-16,7 0-20 0,-7 0-23 0,-7 4-33 16,7-4-26-16,-6 4-20 0,0-1-12 0,-1 1-14 0,1 0-7 15,-8 3-5-15,2 0-8 0,-2 1-19 0,-5-1-45 0,-1 4-55 16,1 0-62-16,0 0-64 0,-7-3-59 0,0 3-79 15,-7 0-120-15,0 0-99 0,1 3-35 0,-1-3 10 0</inkml:trace>
  <inkml:trace contextRef="#ctx0" brushRef="#br0" timeOffset="29791.29">17448 12367 88 0,'-7'4'490'0,"0"0"-111"15,7 3-134-15,-6 1-85 0,0-1-47 0,6 4-23 0,0 0-8 16,0 0 7-16,0 3 15 0,6 4 23 0,-6 2 30 0,6-2 29 15,1 4 23-15,0-1 17 0,5 1 11 0,-5 4-1 16,6 4-10-16,0-1-23 0,0 0-33 0,0 4-32 0,-7-1-33 16,7 6-29-16,1-5-23 0,-2 3-16 0,-4-3-6 0,4 0-11 15,1 0-6-15,0 0-7 0,0 0 0 0,-7-3-5 0,8 2-1 16,-2-2-3-16,-4-5-16 0,4 1-16 0,-5-5-38 16,-1 2-63-16,1-5-71 0,-7 1-65 0,7-5-58 0,-7-3-53 15,0-4-62-15,0-2-83 0,-7-2-97 0,0-3-4 0,1 0 27 16</inkml:trace>
  <inkml:trace contextRef="#ctx0" brushRef="#br0" timeOffset="30330.63">14881 13932 378 0,'-6'0'493'0,"-1"0"-165"16,7 0-135-16,-6 0-73 0,6 0-35 0,0 0-1 0,0 0 23 15,6 0 33-15,1 0 46 0,-1-4 44 0,8 4 30 16,5-3 20-16,0 3 5 0,8-4-11 0,-1-3-31 0,6 3-34 16,7-4-44-16,6 2-40 0,1-2-27 0,7-3-20 0,5 3-13 15,8-3-6-15,-1 4-5 0,12-4-1 0,2 0-2 16,6-3-1-16,5 2 0 0,8-2 2 0,6 3 3 0,7-8 1 15,13 5 1-15,0-4-2 0,12-1-4 0,2-3-3 0,4 4-8 16,8-4-9-16,0 0-5 0,0-4-7 0,0 4-6 0,0-3 0 16,6-1-4-16,-7-3-2 0,1 4-4 0,6-5-2 15,-12 1-3-15,-1-1-2 0,-6 1 1 0,0-1-3 0,-13 2 1 16,-1-2 3-16,-12 0 0 0,-7 2 2 0,-6 1 2 0,-13 2 0 31,-1 3 0-31,-12 0-2 0,-7 0 0 0,-13 4 0 0,0 3 1 0,-20 0 1 0,1 1-2 0,-7 6 2 0,-6-2 0 16,-7 6-2-16,0-3-1 0,-6 3-9 0,-7-3-13 15,0 3-17-15,-7 0-25 0,-13 4-26 0,7 0-33 0,-12 0-78 16,-2 4-107-16,-5-4-104 0,-1 4-133 0,-6 3-164 0,0-3-85 16,0 3-29-16,-7 4 1 0</inkml:trace>
  <inkml:trace contextRef="#ctx0" brushRef="#br0" timeOffset="31300.13">14615 14591 322 0,'-8'-4'527'16,"8"1"-146"-16,0 0-156 0,0 3-94 0,0 0-57 0,0 3-27 16,8 0-8-16,-8 1 4 0,6 3 6 0,0 4 12 0,1 0 23 15,-1 5 32-15,8 2 35 0,4-1 34 0,-4 6 18 0,5 2 9 16,-5 4 8-16,5 1 1 0,7 0-13 0,-6-1-29 15,-1 4-31-15,8-5-35 0,-2 2-27 0,1 0-21 0,7-1-16 16,-14-4-14-16,14 1-9 0,-13 0-4 0,5-4-4 16,1-4-7-16,-6 0-2 0,0 1 0 0,-1-8-1 0,-5 3 1 15,5-6 4-15,-13-1 6 0,7 0 4 0,-6-3 17 0,-1-1 14 16,-6-3 9-16,6 0 5 0,-6-7 2 0,0 0 0 16,0-4-5-16,0-7-4 0,-6-1-12 0,0-2-11 0,6-2-8 15,-7-6-4-15,-6 0-2 0,7 0 1 0,-7-4 0 0,-1 0 0 16,2-5 0-16,-8 3-2 0,7-2-1 0,-7-3-2 15,8 2-2-15,-8-2-1 0,1 0-3 0,-1 0-1 0,0-1-4 16,1 1-2-16,6 4 1 0,0-1-1 0,-1 4 3 0,2 0-10 16,5 4 4-16,1 7 3 0,6 1 0 0,-7-2 2 0,7 8-2 15,7 0-2-15,-1 1-4 0,1 3 9 0,5 0-6 16,8 0-4-16,0 0 0 0,-1 0-1 0,7 0 1 0,7 0 0 16,-1-1 0-16,8 2-1 0,-1-1 0 0,0 0 0 0,7 0 0 15,-1 0 1-15,1 0-2 0,5 0-1 0,-4 0 0 16,4-3 1-16,1 3 2 0,1 0-2 0,-2 0 0 0,-5-1 1 15,-1 1 1-15,2 1 1 0,-15-2 0 0,7 6 2 0,-13-2-1 16,0 0 2-16,0 5-1 0,-13-4-1 0,1 3 1 0,-2 0-1 16,-5 4 3-16,-1-3 2 0,1 3 3 0,-1-5 3 15,-6 5 6-15,0 0 1 0,0 0-1 0,0 0 0 16,-6 0 0-16,6 0-4 0,-7 5-3 0,1-5-5 0,-1 0-6 16,1 0-5-16,0 3-12 0,-2-3-19 0,8 4-24 0,-6-4-27 15,0 4-26-15,-1-4-26 0,7 3-53 0,-6 1-83 0,-1-1-82 16,7 1-67-16,-6 0-72 0,-1 4-130 0,1-2-90 15,0 2-51-15,-8 3 4 0</inkml:trace>
  <inkml:trace contextRef="#ctx0" brushRef="#br0" timeOffset="31758.7">15578 14390 490 0,'-6'0'555'0,"6"-4"-148"0,-7 1-125 0,14 3-58 15,-7-4-17-15,6 0 8 0,-6-3 7 0,7 3 1 0,5 1 0 16,-4-5-4-16,4 1-11 0,2 3-22 0,-2-2-34 0,1-3-35 16,7 6-29-16,0-5-17 0,-1 5-14 0,-6 3-11 15,6-4-10-15,-5 4-8 0,-2 4-5 0,2-1-4 32,-1 1-4-32,-1 3-4 0,-5 5-2 0,0 2 2 0,-1 4 0 15,-6 1 2-15,6 6 1 0,-12 1 0 0,6 3 3 0,-6 1 0 16,-1 3-2-16,0 0 2 0,-5-1-1 0,5 2 1 0,-6-1 4 15,0 0 6-15,7-4 1 0,-8 0 5 0,8-3 3 16,-7 0 0-16,6-5 2 0,1 1-4 0,-1-3-4 0,1-5-5 16,6 0-5-16,-6-2-3 0,6-1-4 0,0-4-2 0,0-3-3 15,0 3 1-15,0-3 3 0,6-4 3 0,7 4 3 16,-7-4 2-16,8-4 1 0,5 0 1 0,0 1 1 0,1-5-2 16,6-2-1-16,-7-1-6 0,8-1-4 0,5 1-2 0,-6 0-1 15,0-3 0-15,7 3-1 0,-7-4-1 0,0 4 1 0,7-3-1 16,-7 3 0-16,-7 0 0 0,7 3 0 0,-6-4-3 15,-7 6 2-15,-1 2-1 0,2-4-1 0,-8 5 5 16,1 3 5-16,0-4 6 0,-1 4 3 0,-6-3 4 0,0 3 2 16,0 0 0-16,0 0-2 0,0 0-5 0,0 3-6 0,0-3-9 15,-6 4-19-15,-1-1-25 0,0 1-28 0,7 4-30 0,-6-4-35 16,0 7-81-16,-2-4-107 0,8 4-97 0,0-4-112 16,-6 1-182-16,6 2-81 0,0-2-34 0,6-1 1 0</inkml:trace>
  <inkml:trace contextRef="#ctx0" brushRef="#br0" timeOffset="33741.78">16822 14082 287 0,'-6'0'301'0,"6"0"-90"0,0 0-72 15,-7-3-44-15,7 3-22 0,0 0-7 0,0-4 0 16,0 4 2-16,0-4 6 0,0 4 8 0,0 0 9 0,0 0 12 16,0 0 15-16,0 0 17 0,0 0 20 0,-6 0 19 0,6 0 14 15,0 0 6-15,0 0-3 0,0 0-15 0,0 0-18 0,6 0-20 16,-6 4-17-16,0 3-12 0,0 4-11 0,0 0-8 31,0 4-4-31,7 3 1 0,-7 0-1 0,6 4-2 0,0 4-5 16,1 0-9-16,0 3-8 0,5 0-10 0,2 8-5 0,-1 0-2 15,0-1 0-15,6 4-2 0,-5 0-5 0,5 1-5 16,-6 3-5-16,6-4-1 0,1 1-4 0,0-1-2 0,-7 0-3 16,6-3-5-16,-6-4-1 0,7 3-3 0,-7-6-2 15,0-1-1-15,0-4-2 0,-1 1 1 0,2-4-3 0,-8-3 1 16,1-1-2-16,-1-4 1 0,1 1 0 0,-7-4 1 0,6-4-1 15,-6 2-4-15,-6 1-10 0,6-6-12 0,0-1-14 16,-7 1-16-16,1-4-28 0,-1-4-49 0,1-3-58 0,0 3-49 16,-2-11-42-16,2 1-25 0,0-1-18 0,-1-7-11 0,7-3 4 15,-6-1 15-15,6-4 25 0,0 1-4 0,-7-4-39 0,1 0-92 16,6-3-39-16</inkml:trace>
  <inkml:trace contextRef="#ctx0" brushRef="#br0" timeOffset="34123.09">16731 14218 316 0,'-7'-11'447'0,"7"4"-140"0,-6-1-122 16,6-4-69-16,0 2-39 0,6-1-21 0,-6 0-10 15,7-4-6-15,6 1 0 0,0-1 3 0,0 0 3 0,0 1 3 16,0-1 4-16,7-3 7 0,-1 3 7 0,8 1 7 0,-8-4 2 15,7 2 3-15,0 2 7 0,0-1 10 0,-1 1 11 0,2-1 18 16,-1 0 9-16,0 5 3 0,0 2 1 0,0 0-3 16,-7 1-8-16,1 3-8 0,6 4-13 0,-7 4-19 0,1 0-15 15,-6 3-7-15,5 5-2 0,-6-2-3 0,0 5-2 0,-7 0-3 16,8 7-11-16,-8-4-3 0,0 7-2 0,-6 1-6 16,7 4-5-16,-14-5-5 0,7 4-1 0,-6 1-2 15,-7-1 8-15,6 4 0 0,-12-4-1 0,6 1 1 0,-6-5 3 16,-1 4 1-16,0-3 0 0,1 0-2 0,-7-4-4 0,6 3-4 15,-6-6-2-15,7-1-3 0,-1 0-4 0,7-6-4 0,0-1 7 16,0-1-7-16,7-2-3 0,-1-5-9 0,7 4-14 0,-7-7-15 16,7 4-34-16,0-4-59 0,0 0-90 0,0 0-76 0,14-4-78 15,-1 1-101-15,-1-8-170 0,8 4-84 0,6-7-26 16,-6 2 24-16</inkml:trace>
  <inkml:trace contextRef="#ctx0" brushRef="#br0" timeOffset="34804.09">17955 14283 58 0,'-6'-3'496'15,"6"-1"-99"-15,0 1-139 0,-6-1-93 0,6 4-51 0,0-4-29 16,0 4-17-16,6-3-12 0,-6-1-6 0,6 0-5 0,1 1-4 16,-1-5-8-16,1 5-6 0,0-5-2 0,5 1 3 0,2 0 9 15,-8-1 11 1,7 1 14-16,0-1 8 0,6-3 8 0,-5 4 6 0,-2 0 6 0,2-4 8 0,5 4 5 0,-6-4 2 15,0 3 2-15,1 1 2 0,-2 0-1 0,1-1-1 0,0 1-6 16,0 3-8-16,-7 1-10 0,8-5-12 0,-8 5-11 16,-6 3-3-16,7-4-1 0,0 4 2 0,-7 4 5 0,6-4 0 15,-6 7-1-15,0 0-2 0,-6 4 0 0,6 0-9 0,-7 8-4 16,0 3-12-16,-5 4-7 0,-2 3-6 0,1 0-6 16,0 4 0-16,0 0-3 0,1 0 0 0,-2 4-3 0,8-5-3 15,-7 1-4-15,6-4 0 0,1 1 0 0,-1-1-2 0,1-3-1 16,-1-4 0-16,7-4 1 0,-7 0 1 0,7-2 0 0,0-6 2 31,0 1 3-31,-6 0 3 0,6-8 4 0,0 2 5 16,6-2 4-16,-6 1 0 0,0-8 3 0,7 1-1 15,-7-5-2-15,7 1-4 0,-1-8-3 0,1 1-7 0,-1-4-2 16,7-1-1-16,-6-3-4 0,5 0 0 0,-4 0-1 0,4 0 0 16,-5-3-1-16,-1 2 0 0,7 5-1 0,-6-4 0 0,-1 4 1 15,0 0 1-15,2 3 1 0,-2 0 2 0,-6 4 1 16,6 5 2-16,-6-3 0 0,7 6 1 0,-7-1-1 0,0 0-1 15,0 4-1-15,0 0 0 0,7 0-2 0,-7 4 1 16,0 3-2-16,6 2 2 0,0 1-1 0,1 1 2 0,-7 3-1 16,6 1 1-16,1 0-2 0,0-1-1 0,5 2 0 0,-5 1 0 15,0-2 1-15,5-1-1 0,-5 5-1 0,-1-4-1 0,1-1 1 16,6 5 1-16,-7-5-2 0,2 1 0 0,4-4 0 0,-5 0 0 16,-1 0-1-16,1-3 0 0,-1 2-1 0,1-6-5 15,-1 4-1-15,0-1-6 0,2-4-10 0,-2 1-13 16,0 0-17-16,1-4-45 0,0 0-71 0,-7 0-83 0,6-4-74 15,0-3-80-15,1 0-113 0,-1-1-145 0,8-4-75 0,-8 2-5 16</inkml:trace>
  <inkml:trace contextRef="#ctx0" brushRef="#br0" timeOffset="35343.61">18691 14005 64 0,'0'-4'552'16,"0"1"-33"-16,0 3-168 0,0 3-127 0,0 1-71 0,0 0-40 15,7 7-23-15,-7-1-11 0,6 2-5 0,-6 3-3 16,7-1-2-16,6 1-7 0,-7 3-14 0,0 0-16 0,2 1-12 16,-2-1-7-16,7 0-3 0,-7-3-2 0,1 3-2 0,0-3 0 15,-1 0 5-15,0-4 16 0,0 3 32 0,2-6 35 0,-8 2 31 16,6 1 28-16,-6-3 22 0,0-1 13 0,0 0 6 15,0 1-11-15,0-1-27 0,-6 1-31 0,-2-1-27 0,2 4-26 16,0 0-18-16,0 0-11 0,-8 3-8 0,8 5-4 0,-7 0-4 16,7-2-3-16,-8 3-3 0,8-2-5 0,0-1-1 15,-1 1-4-15,0-3-1 0,1 4-4 0,6-5-1 0,-7 4-1 16,7-7 2-16,0 0-2 0,0 0-2 0,0-3-2 0,7 0 0 16,-7-1 0-16,6-4-1 0,1-3-1 0,6 0-4 15,-7-3 2-15,0-4 1 0,8-1-3 0,-8 0 2 0,7-3-2 16,-6-3 1-16,6 0 0 0,-7-1 2 0,8 0-1 15,-8 0 2-15,0-3 1 0,1 3 0 0,0 1 3 0,-1-1-2 16,1 0 1-16,-1 4-1 0,-6-3 1 0,6 6 0 0,-6-3 0 16,0 8 0-16,0-5-2 0,7 5 1 0,-7-1 0 0,0 0 0 15,0 1-1-15,0 3 1 0,0 0-1 0,0 3-1 16,7 1 2-16,-7 3-2 0,0 1 1 0,0-1 0 0,6 0 1 16,-6 4-1-16,6 0-1 0,1 0 2 0,0 0-1 0,-7 1 0 15,13 2 1-15,-7-3 0 0,1 0 0 0,0 0-1 16,5-4 1-16,-6 4 1 0,8-3-1 0,-1-1 0 0,0 0-5 15,0-3-3-15,7 0-8 0,-8 0-8 0,2-4-14 0,5 0-32 16,-6-4-60-16,6 4-75 0,-5-8-72 0,-1 5-63 16,0-8-71-16,0 0-105 0,-7 0-139 0,0-1-54 0,2 2 13 15</inkml:trace>
  <inkml:trace contextRef="#ctx0" brushRef="#br0" timeOffset="35644.74">18959 14034 284 0,'-8'-11'592'0,"8"1"-30"0,0 2-192 15,0-2-145-15,8 2-94 0,-2-3-58 0,0 4-36 16,7-1-20-16,1 0-8 0,-2 5-6 0,8 0-1 0,-7-1-2 16,0 4-1-16,6 0-1 0,-12 4-1 0,6-1 0 0,-7 5 2 15,1 3 1-15,0-1-2 0,-7 6 1 0,0 2 2 16,0-1 5-16,-7 1 12 0,7 2 19 0,-7-2 30 0,1 0 33 15,6 0 34-15,0 1 30 0,-6-1 25 0,6-4 12 0,-7 2 0 16,7-5-8-16,0-1-23 0,-7-2-28 0,7-5-30 0,0 1-25 16,0 0-22-16,7-1-16 0,-7-3-7 0,7-3-11 15,5-1-7-15,2-3-6 0,-1-1-1 0,6-2-5 16,0-1-9-16,1-5-14 0,6 2-26 0,1-4-62 0,-8-4-90 16,13 0-94-16,-6-4-120 0,0 3-211 0,1-2-103 0,-7 0-59 31,5 3-14-31</inkml:trace>
  <inkml:trace contextRef="#ctx0" brushRef="#br0" timeOffset="36327.14">19545 14163 506 0,'-7'-8'633'0,"0"5"-95"16,1-4-113-16,0 3-66 0,-1 4-43 0,7-4-35 0,-7 4-38 16,7-4-30-16,0 4-28 0,0 4-42 0,7 0-45 15,-7 3-34-15,7 4-20 0,-1 0-13 0,0 8-7 0,1 2 2 16,6 5 1-16,0 0 3 0,7-1 1 0,-8 8-2 0,8 0-3 16,0-3-3-16,-1 6 1 0,7-3-4 0,-6 1-3 15,-1-2-3-15,1 1-1 0,6 0-1 0,-7-3-2 0,-5-1-1 16,4-7-2-16,2 3 0 0,-6-7 1 0,-1-3 3 0,-7 0 7 15,8-5 8-15,-8 2 19 0,-6-8 23 0,6 3 22 16,-6-7 15-16,6-5 11 0,-6 3 6 0,0-10-1 0,0-2-3 16,0-8-11-16,7 0-14 0,-7-4-11 0,0 1-6 15,0-4-5-15,0-4-2 0,0-1-2 0,0 1-3 0,0 1-5 16,0-2-7-16,0-2-6 0,0-1-8 0,0 1-7 0,0 2-7 16,0-2-4-16,0 3-3 0,0 0-4 0,-7 0-4 0,7 8-4 15,0-1-2-15,0 4-5 0,0 4-12 0,0 3-24 16,0 3-34-16,0 6-41 0,7-2-36 0,-7 4-30 15,7 4-29-15,-1 4-34 0,7 0-70 0,1 2-80 0,-2 6-56 0,8-1-60 16,-1 0-114-16,-5 4-92 0,4 3-60 0,2 4-15 16</inkml:trace>
  <inkml:trace contextRef="#ctx0" brushRef="#br0" timeOffset="36676.57">20424 14431 602 0,'-13'6'613'0,"7"9"-126"0,-8 1-138 16,8-2-74-16,-8 4-52 0,8 0-32 0,0 4-20 0,-1-4-12 15,1 1-6-15,6 2-14 0,0-3-25 0,0 2-36 16,0-2-30-16,6-4-22 0,1 1-12 0,-1 0-8 0,0-5-3 16,1-2 0-16,0-1-1 0,5-3 2 0,-4-4 3 0,-2 0 6 15,0-4 14-15,1 0 18 0,-1-2 9 0,1-2 9 16,-1-3 6-16,1 0 6 0,-7-4 2 0,6 4 0 0,-6-3-8 15,0 3-8-15,6-1-4 0,-6 1-3 0,0 0 2 16,0 0 0-16,-6 5 2 0,6 2 4 0,0-4 0 0,0 5-3 16,0-1-4-16,0 0-4 0,0 1-10 0,0 3-7 0,0-4-10 15,0 4-9-15,0 0-8 0,0 4-6 0,6-4-3 16,-6 3-1-16,8 5-1 0,-8-5 0 0,0 5-2 0,6-1-4 16,0 4-8-16,-6-4-12 0,7 0-11 0,0 0-17 0,-1 5-20 15,0-4-38-15,1-1-69 0,6 0-83 0,-6 0-75 31,-1-3-79-31,0 0-110 0,1-4-147 0,6 0-71 0,-7 0-12 16</inkml:trace>
  <inkml:trace contextRef="#ctx0" brushRef="#br0" timeOffset="36979.49">20612 14489 287 0,'0'-3'605'15,"-6"-1"-66"-15,6-1-157 0,0 5-125 0,0 0-83 0,0 0-56 16,0 0-37-16,0 5-22 0,6 2-13 0,-6 0-4 15,8 0-3-15,-2 4-4 0,-6 4-4 0,6-4-3 0,0 4-6 16,8-1-7-16,-8 1-3 0,1-1-5 0,-1 2 0 0,0-2-3 16,8-3 0-16,-8 4 2 0,0-4 1 0,8-5 8 15,-8 6 12-15,1-5 24 0,-1-3 33 0,1 0 36 0,0-1 26 16,-1-6 16-16,-6 3 10 0,6-8 3 0,0 1-4 0,-6-5-19 16,8 6-27-16,-2-5-27 0,-6-4-19 0,0 4-11 0,6-1-6 15,-6-2-7-15,0-1-4 0,7 5-2 0,-7-5-3 16,0 0-7-16,0 4-5 0,0-4-10 0,0 5-4 0,0-1-3 15,0 0-4-15,0-1-6 0,0 5-4 0,0 0-3 0,0 0-7 16,0-1-10-16,0 5-15 0,0-1-18 0,6-3-19 16,-6 4-35-16,0-2-65 0,7 5-80 0,-7-3-73 0,7-1-60 15,-1 4-69-15,0-4-98 0,-6 4-128 0,8 0-50 0,-2-3 21 16</inkml:trace>
  <inkml:trace contextRef="#ctx0" brushRef="#br0" timeOffset="37360.72">20912 14401 306 0,'-12'7'540'0,"4"4"-117"15,-4 4-138-15,-1-1-87 0,6 1-53 0,0-1-33 0,1 2-22 16,0-2-12-16,0-3-8 0,6 4-11 0,0-4-13 0,6 0-12 16,-6 0-14-16,6-4-9 0,0-3-4 0,1 0-3 0,0-1-2 15,-1-6 1-15,1 3 1 0,-1-8 2 0,8 4 5 16,-8-7 6-16,0 4 10 0,0-4 12 0,1 0 26 0,0 0 28 15,-1 4 33-15,1-4 23 0,-1 4 17 0,-6 3 6 0,7-3 2 16,0-1-9-16,-7 4-24 0,6 2-30 0,0-3-31 16,-6 5-27-16,6 0-19 0,2 5-14 0,4-3-11 0,-5 5-3 15,-1 5-2-15,8-1 0 0,-8 0 0 0,6 3-2 0,-4 1 0 16,-2 3 1-16,7 1 0 0,-6-1-3 0,-1-4 4 16,1 5 4-16,-1-1 2 0,-6 1 6 15,6-1 4-15,-6 4 4 0,-6-4 6 0,6 0 13 0,-6 1 4 0,-7-1 3 0,6-3 6 16,-6 0 6-16,7-1 3 0,-8 1 6 0,2-4-1 15,-8 0-2-15,7 0-4 0,-1-4-7 0,-4 0-9 0,-2 0-9 16,7-3-8-16,-7-1-11 0,8 1-15 0,-8 1-24 16,7-5-30-16,6-5-26 0,-6 1-59 0,7-3-116 0,0 0-114 15,-2-7-132-15,8-1-201 0,0-7-84 0,0 0-38 0,8-3-14 16</inkml:trace>
  <inkml:trace contextRef="#ctx0" brushRef="#br0" timeOffset="37850.72">21387 13192 295 0,'0'0'500'16,"0"0"-108"-16,0 4-106 0,0-4-65 0,0 0-32 0,0-4-18 16,0 4-10-16,0 0-6 0,7 0-3 0,-7 0-7 15,7 0-12-15,5-4-16 0,-4 4-17 0,4 0-15 0,1-4-13 16,0 0-12-16,6 1-11 0,1-1-10 0,-7-3-8 15,7 3-9-15,0 1-8 0,6-1-3 0,-7-3-5 0,-6-1-2 16,6 5-1-16,1-1-1 0,-7-3-1 0,7 3-2 0,-14 1-7 16,8-1-24-16,-8 0-37 0,-6 1-45 0,6 3-44 15,-6-4-39-15,0 0-36 0,0 4-35 0,0-3-32 0,0 3-33 16,0 0-38-16,-12 0-65 0,-2 3-39 0</inkml:trace>
  <inkml:trace contextRef="#ctx0" brushRef="#br0" timeOffset="38104.74">21407 13353 434 0,'-13'11'392'0,"6"4"-128"0,1-4-87 0,0 0-44 0,6 0-21 16,0-4-6-16,0 1-2 0,6-1-6 0,-6 0-1 16,6-3-6-16,8-4-8 0,-2 3-11 0,2-6-12 0,5 3-12 15,-6-4-12-15,6 0-12 0,1-3-12 0,6 0-5 0,-6-1-3 16,-1 5-1-16,1-8-1 0,-1 3-1 0,1 1 0 0,0 0 0 16,-1-1 5-16,1 1-1 0,-8 0-1 0,2 0 5 15,-2-1 9-15,2 5 13 0,-1-2 19 0,-7-1 31 0,1 1 28 16,0 5 27-16,-1-3 19 0,-6 3 8 0,0-4 0 0,6 4-5 15,-6 0-17-15,0-4-27 0,0 4-28 0,0 0-28 16,0 0-24-16,0 0-25 0,0 0-33 0,-6 4-49 16,6-4-60-16,-6 4-62 0,6-1-60 0,-7 2-58 0,0-3-73 15,7-2-114-15,-6 4-95 0,-1 1-37 0,7-5 10 0</inkml:trace>
  <inkml:trace contextRef="#ctx0" brushRef="#br0" timeOffset="42625.77">25607 12390 192 0,'-6'-4'481'16,"6"4"-122"-16,0 0-132 0,-6 0-73 0,6-4-33 0,0 4-10 15,-7 0-2-15,7 0 4 0,0 4 1 0,0-4-3 16,0 0-7-16,0 0-11 0,0 0-9 0,0 4 1 0,7-4 19 16,-7 3 23-16,6-3 22 0,0 4 17 0,8-4 13 0,-1 4 8 15,0-4 0-15,6 0-13 0,1 0-29 0,6-4-34 16,0 0-27-16,1 4-21 0,5-7-13 0,1 3-13 0,5 1-9 16,1-1-6-16,-6 0-6 0,7 0 6 0,-2-3-6 15,7 4-6-15,-5-1-3 0,-7 1 0 0,6-1 3 0,-7 0 0 16,1 0 2-16,-1 4-10 0,-6-3 4 0,-6 0 1 0,-1 3 2 15,1-4 1-15,-7 4 0 0,-7-5 3 0,1 5 3 16,0 0 4-16,-1 0 4 0,-6-3 2 0,0 3 0 0,0 0 0 16,0 0-5-16,-6 0-4 0,-1 0-4 0,0 0-20 0,-6 0-10 15,7 3-14-15,-8-3-19 0,2 0-52 0,6 5-82 0,-8-5-85 16,1 0-79-16,1 4-64 0,-2-4-93 0,8 0-144 16,-8 3-74-16,2-3-5 0</inkml:trace>
  <inkml:trace contextRef="#ctx0" brushRef="#br0" timeOffset="43054.26">26051 12382 258 0,'0'-3'402'0,"-6"3"-100"15,6 0-93-15,0-4-55 0,0 4-27 0,0 0-6 0,0 0 4 0,0 0 8 16,0 0 8-16,0 0 6 0,0 0 5 0,0 0 6 31,0 0 8-31,0 0 3 0,0 0-2 0,-8 0 2 0,8 4-5 16,-6-1-3-16,-7 1-9 0,7 3-15 0,-1 1-15 15,-6-1-19-15,7 4-12 0,-8 0-17 0,8 3-10 0,-7-3-11 16,6 8-9-16,1-1-6 0,-7 1-5 0,7 2-1 0,-8 1-4 16,8 4 0-16,0-1 0 0,-8 5-1 0,8-1-1 15,-1 1 0-15,7 3 0 0,-6-4 0 0,6 4-1 0,0 0-2 16,0-4-2-16,0 0 1 0,0 0-2 0,6 1 0 0,1-1-4 15,6-3-1-15,-6-1-1 0,5 2 1 0,8-5 0 0,-1-1 1 16,-5-2-1-16,12-1-2 0,-7-4 2 0,7 1-2 16,0-4-2-16,0-4-1 0,1 0-3 0,-1 1 0 15,-1-4-3-15,1-4 0 0,0 0-1 0,1-4 0 0,-1-4 0 0,0 5-2 16,0-4-1-16,-7-1-1 0,1-3 1 0,-1 5-6 16,-5-2-7-16,-2 1-14 0,2-1-15 0,-8 1-16 0,0 0-21 15,1-4-52-15,-7 3-92 0,0 1-86 0,0-4-84 16,0 4-111-16,0-4-167 0,0-1-86 0,-7 5-33 0,7 0 20 15</inkml:trace>
  <inkml:trace contextRef="#ctx0" brushRef="#br0" timeOffset="45923.88">27959 12283 13 0,'6'0'163'0,"-6"0"-21"0,7-3-20 16,-7 3-17-16,0 0-14 0,6 0-15 0,-6 0-11 0,0 0-6 16,0 0-1-16,0 0-3 0,7 0 4 0,-7 0-2 0,0 0 1 15,0 0 1-15,0 0 3 0,0 0 2 0,0 3-1 0,0 1 1 16,0 0 3-16,-7-1 2 0,7 4 3 0,-6 1 2 16,6-1 1-16,-7 5 4 0,1-5 6 0,0 4 6 15,-8 3 8-15,8-3 10 0,-7 0 10 0,6 0 10 0,1 4 7 16,-7-4 8-16,7 3 5 0,-8-3 5 0,2 4-2 0,-2-4-3 15,-5 4-8-15,6 0-9 0,-6-1-12 0,-1 1-16 16,-6 3-17-16,6-3-17 0,-6 3-16 0,0 0-13 0,0-4-12 16,0 6-6-16,-7-6-4 0,7 4 0 0,0-7-1 0,7 8 1 15,-7-8-1-15,6-1 0 0,-6 2 2 0,7-2 0 0,5-3 0 16,-5-3 0-16,6 4 0 0,0-5-1 0,-1 0 2 16,2-3 0-16,-1 0 0 0,0 5-1 0,6-5-4 0,-6-5 1 15,6 5-2-15,1 0 0 0,0-3-1 0,0 0-1 16,-2-1-1-16,2 0-1 0,6-3 2 0,-6 3-4 0,6-3 0 15,-7 0-1-15,7-4-1 0,0 4 0 0,0-4 0 0,0 0 0 16,0 0-1-16,7 0 1 0,-7 0 1 0,6 0 1 16,-6 0 0-16,6-1 0 0,-6-2 1 0,8 3-2 0,-8-3 1 15,6-1 0-15,0 4-2 0,-6 0-2 0,6 0-1 0,1-1-2 16,-7 6-2-16,13-5-1 0,-6 0 1 0,-1 0-1 16,8-1 0-16,-2 1-1 0,2 0 1 0,-2 4 0 0,1 0 1 15,7 4 0-15,-8-2 1 0,2 5 0 0,-1 0-7 0,0 0 2 16,0 5 2-16,0-2 0 0,6 0-1 0,-5 5 3 0,5-1-1 15,1 0-1-15,0 0 6 0,-1 1 0 0,1 4-2 16,6-2 2-16,-7 1-2 0,1 0-2 0,6 0 0 0,-7 0 0 16,7 0 0-16,0 1 0 0,0-2 0 0,0 1 0 0,7 0 0 15,-7 0 0-15,0-1 3 0,7-1 0 0,-1 2-1 16,1-4-2-16,-7 0 0 0,7 0-1 16,-7 1-2-16,6-5-1 0,-6 5-1 15,6-5 1-15,-6-3-3 0,0 4 2 0,1-4-1 0,-1 0 1 0,0-4 0 0,-7 4 0 16,1-3 1-16,0-1 1 0,-1-3 1 0,1 3 1 0,-8-3 0 0,2-1 1 15,-2 1 1-15,2 0 1 0,-8 3-1 0,1-4 1 0,-1 4 3 16,0-3-3-16,-6 4 2 0,7-1-1 0,-7 0 0 0,0 4-1 16,0-3 0-16,0-1 1 0,0 4-3 0,0-3 0 15,0-1-1-15,0 4-3 0,0 0-4 0,0 0-5 0,0 0-5 16,0 0-7-16,0 0-9 0,0 0-8 0,0 0-8 16,0 0-14-16,0 0-31 0,0 0-53 0,-7 0-68 0,7 0-60 15,-6 0-52-15,-7 4-53 0,7-4-63 0,-1 0-92 0,-6 0-102 16,-1 0-17-16,8 3 27 0</inkml:trace>
  <inkml:trace contextRef="#ctx0" brushRef="#br0" timeOffset="53385.22">21889 14628 137 0,'-20'8'96'15,"8"2"-31"-15,-8 1-22 0,7 0-16 0,0 0-13 0,-6 0-5 16,5 0-6-16,2 1-3 0,5-6-2 0,0 2-1 16,-6-1-5-16,13-3-6 0,-6 3-9 0,-1-4-17 0,7 1-23 15,-7-4-31-15,1 4-36 0</inkml:trace>
  <inkml:trace contextRef="#ctx0" brushRef="#br0" timeOffset="54242.92">21459 14734 67 0,'0'-3'149'0,"0"-1"-15"0,0 0-16 0,0 4-19 16,0-4-15-16,0 1-14 0,0 0-8 0,0-2-5 15,0 5-1-15,-6-3-2 0,6-1 0 0,0 4 0 0,-7-3 1 16,7 3 0-16,0-4-1 0,0 4-2 0,0 0-3 0,0-4 0 16,-6 4-4-16,6 0-3 0,0 0-3 0,0 0-8 15,0 0-6-15,6 0-3 0,-6 4 0 0,0-4 0 0,7 4 4 16,-1-1 8-16,1 1 9 0,-1 4 12 0,0-2 11 0,2 2 8 15,-2 3 3-15,7-1 6 0,-7 6-2 0,7-2-8 16,-6 1-9-16,6 0-7 0,-6-1-9 0,-1 1-3 0,7 3-6 16,-6-3-2-16,5 3-5 0,-5-4-3 0,6 2-1 15,-6-2-4-15,-1-3 1 0,8 0-4 0,-8 0 0 0,-6 0-6 16,6-4 3-16,0-3 3 0,1 0 11 0,-7-1 22 0,0 1 29 16,7-4 30-16,-7 0 24 0,0 0 15 0,6-4 9 15,-6-3 4-15,0-4-8 0,0 0-19 0,0-7-29 0,0-4-30 16,0-8-22-16,0 1-15 0,-6-4-6 0,6 0-5 0,0-3-6 15,-7-1-1-15,7 0-4 0,-7 1-3 0,1-4-3 0,-6-1-6 32,4-3-1-32,-4 4-1 0,-2-8-3 0,8 4-1 15,-13-3 1-15,5-1-3 0,-5 0 1 0,-1-3 2 0,1 3 0 16,0 1-4-16,-1-1 0 0,0 4-3 0,-5 4 1 0,5 0 1 16,0 2 0-16,1 6 1 0,-1 6-2 0,7 1 3 15,0 3 0-15,0 4 1 0,7 2 0 0,-8 5-1 0,8 4 0 16,6-4-2-16,-6 8 0 0,6-1 0 0,-8 0-1 0,8 1-1 15,8 3 2-15,-8 0-1 0,6 0 2 0,0 3 0 0,1-3 0 16,6 0-1-16,6 0 0 0,-5 0 0 0,5 0 1 16,1-3-1-16,6 3-2 0,0-4 3 0,0-3-3 15,-1 3 2-15,2-3-2 0,5-1-1 0,-6 1 3 0,7 0-1 16,-1-4 2-16,1 0-1 0,-1 0 3 0,1 0 1 0,7-4-2 16,-8 4 3-16,1-4-5 0,5 4 0 0,-5-3-3 0,6-1 1 15,-7 1-3-15,2 3 0 0,-2-4 0 0,1 4 0 16,-1 0 0-16,1 0 2 0,-7-4-1 0,-1 8-1 0,1-4 3 15,-6 4-1-15,0 3 0 0,-7-3 1 0,-1 3 1 0,-4 0 0 16,-2 1 0-16,0 3 2 0,1-4-2 0,-7 4-1 16,0 0 0-16,6-4-2 0,-6 4-2 0,-6 0-3 15,6 0-5-15,0 0-14 0,0 0-24 0,-7 0-42 0,1 0-54 0,6 4-61 16,-6-4-71-16,-8 0-82 0,8 0-119 0,0-4-138 16,-8 4-67-16,8 0-6 0</inkml:trace>
  <inkml:trace contextRef="#ctx0" brushRef="#br0" timeOffset="54704.92">21934 13866 223 0,'0'0'365'0,"0"0"-108"0,-6 0-96 15,6 0-64-15,0 0-37 0,0 0-20 0,0 0-12 16,0 0-6-16,0 0-2 0,0 0-2 0,6 0-2 0,-6 0 0 15,0 0 5-15,7 0 5 0,0-3 4 0,-1 3 3 0,7-5 5 16,-7 5 4-16,8-3 3 0,-2-1 1 0,2 1-2 0,5-1-2 16,-5 0-3-16,-2-3-1 0,8 3-3 0,0 1-3 15,-1-1-3-15,-6-3-2 0,6 3-6 0,1 0-4 0,-1 0-4 16,1-3 0-16,-6 4 0 0,5-1-3 0,1-3-2 0,-8 3-1 16,2 1 0-16,-2-1-1 0,1 1 1 0,1-1 1 15,-8-1 0-15,0 2 1 0,1 3 3 0,0-4 3 0,-7 4 3 16,0 0 2-16,6 0 1 0,-6 0-1 0,0 0 0 0,0 0-7 15,0 0-24-15,-6-4-25 0,6 4-31 0,-7-3-36 16,7 3-48-16,-7-4-70 0,1 4-134 0,0 0-92 0,-1 0-47 16</inkml:trace>
  <inkml:trace contextRef="#ctx0" brushRef="#br0" timeOffset="54991.04">22156 13869 301 0,'0'0'448'0,"-7"0"-133"0,7 4-121 16,0-4-78-16,0 7-49 0,0-3-22 0,-6 3 0 0,6 4 9 16,0 1 12-16,6 2 12 0,-6 5 14 0,0 3 15 0,7-1 17 15,-7 2 14-15,7 6 2 0,-7-3 2 0,6 3 13 16,-6 4 10-16,7-4 4 0,-1 4-4 0,-6 4-10 0,6-4-10 15,-6-1-11-15,7 1-18 0,-7 1-24 0,0-2-24 0,7-2-19 16,-7 3-13-16,0-3-7 0,0-2-11 0,6-2-9 16,-6-4-5-16,0 3-22 0,0-6-39 0,0-1-55 0,-6-3-64 15,6 0-62-15,0-4-61 0,-7-5-71 0,7-1-94 16,-7-2-87-16,1-3-53 0,0 0-9 0</inkml:trace>
  <inkml:trace contextRef="#ctx0" brushRef="#br0" timeOffset="55658.21">21303 14789 252 0,'0'0'303'0,"-6"-3"-80"0,6 3-74 0,0-4-56 0,0 4-31 16,0-4-19-16,0 1-10 0,0-1-5 0,0-3 0 0,0 3 3 16,0 0 0-16,0-4 4 0,0 5-2 0,0-4 2 15,0 0 0-15,0-1 2 0,0 1-3 0,6-1-1 0,-6 1-3 16,0 4 0-16,7-5 1 0,-7 5-4 0,0-1-4 0,6 0-5 15,-6 1-4-15,0 3-1 0,6-5 0 0,1 5 3 16,-7-3 4-16,7 3 4 0,-1 0 3 0,0 0 11 0,8 0 12 16,-8 3 9-16,7 2 3 0,-7-5-1 0,8 3 0 0,-8 1-2 15,8 0 0-15,-8 3-11 0,7-3-9 0,-7-1-10 0,7 1-11 16,-6 4-4-16,5-5-6 0,-4 4-6 0,-2-3-16 16,0 3-26-16,1-3-33 0,-1-1-37 0,1 1-46 15,6-4-84-15,-7 0-164 0,1 0-85 0,0 0-44 0</inkml:trace>
  <inkml:trace contextRef="#ctx0" brushRef="#br0" timeOffset="57167.99">29275 11921 203 0,'-7'0'385'0,"7"-4"-105"0,-7 4-95 0,7 0-60 15,0-3-31-15,-6-1-15 0,6 0-2 0,-6 4 3 0,6-3 6 16,0 3 6-16,-6 0 6 0,6-5 5 0,0 5 7 15,0 5 10-15,0-5 10 0,0 0 12 0,0 0 15 0,-8 0 12 16,8 0 4-16,0 0-1 0,0 0-8 0,0 0-17 0,0 0-19 16,0 3-24-16,0 1-23 0,0 0-11 0,0-1-5 15,0 8-3-15,0-4 2 0,0 7 2 0,0-2-1 16,0 6 3-16,8 0 1 0,-8 1-7 0,6 3-6 0,-6 0-6 0,6 4-6 16,0-1-2-16,1 4 3 0,6 1 1 0,-6-1 5 0,5 4 2 15,-4 0-1-15,-2 3-2 0,6 1 1 16,2 0-2-16,-8-1-3 0,7-3-3 0,1 5-5 15,-8-6-6-15,6 1-5 0,-4 0 4 0,4-4-4 0,-5-3-3 0,-1 0-3 16,8-4-1-16,-8-4-7 0,0 0 3 0,0-3 4 0,-6-1-5 16,8 0 3-16,-8-5 1 0,6-2 2 0,-6 0 2 0,0 1 4 15,0-5-1-15,6-3-2 0,-6 4-3 0,0 0-8 16,0-4 2-16,0 0-1 0,0 0-4 0,0 0-8 0,-6 0-19 16,6 0-25-16,-6-4-33 0,6 0-25 0,-8 1-40 0,8-5-73 15,-6-3-103-15,0-1-90 0,0-2-79 0,-1 0-98 0,7-5-145 16,-7 1-64-16,1-4-17 0,-1 0 46 0</inkml:trace>
  <inkml:trace contextRef="#ctx0" brushRef="#br0" timeOffset="57695.93">29281 11876 97 0,'-6'-3'483'0,"6"-1"-102"0,0 1-123 0,0-1-84 16,6 1-47-16,-6-1-22 0,0 0-11 0,0 0-5 15,7 1-3-15,-7-1-5 0,6-3-7 0,0 3-9 0,2-3-3 16,-2 3-4-16,6-3 3 0,-5 3 9 0,6-4 10 0,-6 2 12 15,6 2 10-15,0-3 9 0,-1 3 2 0,2-3-1 0,-1 3-8 16,0 1-9-16,-6-1-11 0,5 0-11 0,2 4-11 16,-2-4-10-16,2 4-5 0,-8 0-2 0,7 0 0 0,1 0-1 15,-2 4 4-15,1 0 4 0,7 0 0 0,-8-1-3 16,2 1-2-16,-2-1-5 0,2 5-4 0,-1 3-8 0,7-1-4 16,-8 1-7-16,-6 0-2 0,8 4-2 0,-1 4-1 0,-6-5-1 15,-1 7-1-15,-6 2-1 0,7-5-2 0,-7 8-1 16,-7-4 1-16,7 0 0 0,-6 3 1 0,-1-2-1 0,-6-1 3 15,-1 0 1-15,2-1 2 0,-1 1 2 0,-7 0 0 0,8 1 0 16,-14-5 0-16,6 0 3 0,0-3 3 0,1-1 1 0,-7 1 1 31,6 0 0-31,-7-4 4 0,9-4 3 0,-2 4-2 16,7-8 1-16,-7 5-2 0,8-5 0 0,-2 2 0 0,1-1 0 16,7-1 2-16,-1-3-1 0,0 0 0 0,1 3-2 0,6-3-1 15,0 0-4-15,-6 0-3 0,6-3-3 0,0 3-7 16,0 0-3-16,0 0-7 0,0 0-6 0,0-3-10 0,0 3-17 15,6 0-17-15,-6-4-24 0,0 4-63 0,0 0-102 0,0 0-101 16,0-5-119-16,6 2-207 0,-6-1-93 0,0 4-50 0,0-4-12 16</inkml:trace>
  <inkml:trace contextRef="#ctx0" brushRef="#br0" timeOffset="58521.17">28682 13459 478 0,'-7'-4'385'0,"1"4"-126"16,6 0-88-16,-6-3-48 0,-2 3-20 0,8 0-10 0,-6 0 3 15,6 0 0-15,-6 0 6 0,6 0 8 0,-6-4 9 16,6 4 11-16,-7 0 12 0,7 0 14 0,0 0 13 0,0 0 7 15,0 0 2-15,0 0-8 0,0 0-12 0,0-3-17 0,0 3-21 16,7 0-25-16,-7 0-21 0,6 0-14 0,6 0-12 16,-4 0-3-16,11-4-2 0,1 4 2 0,12-4 0 0,1 1 0 15,-1-4-2-15,14-1-3 0,6 1-1 0,0-4-4 16,13 3-6-16,-6-3-3 0,12 0-4 0,-6-3-2 0,7 3-4 0,0-5-2 16,6 2-4-16,-6 0-1 0,5-1 1 0,-4 0-1 15,4 1-4-15,-5 3 1 0,6-4 0 0,-6 1-1 0,0 3 2 16,-7 0-4-16,0-1-3 0,0 1 1 0,-7 4 0 0,1-4-1 15,-13 4-1-15,-1-1 0 0,-12 1 1 0,-1 4-2 32,-5-1 2-32,-7 0 1 0,-8 1 0 0,1 3 0 0,-6-4 2 15,-1 4 0-15,-6 0-2 0,0 0-2 0,-6 0-10 0,-8 0-18 16,-4 4-37-16,-2-1-79 0,-7 5-95 0,-5-5-99 0,-1 4-120 16,1 1-191-16,-7-1-97 0,7 0-43 0,-8 4 3 15</inkml:trace>
  <inkml:trace contextRef="#ctx0" brushRef="#br0" timeOffset="59715.93">28779 14240 260 0,'0'0'321'0,"0"0"-87"16,0 0-76-16,0-4-41 0,0 4-25 0,0-4-12 16,0 4-2-16,0 0-1 0,0 0 2 0,0 0-1 0,0 0-2 15,0 0-4-15,0 0-5 0,0 0-1 0,0 0 2 0,0 0 4 16,0 0 7 0,0 0 8-16,0 4 6 0,0-4 10 0,0 0 10 0,0 0 6 0,0 0 5 0,0 0 1 0,0 0 0 15,0 4-1 1,0-4-4-16,0 0-15 0,0 0-8 0,0 3-12 15,0-3-9-15,0 0-10 0,0 4-6 0,0 0-5 0,0-1-5 16,0 1 6-16,0 3-7 0,0-3-3 0,7 3-3 0,-7-3-4 16,0 3-5-16,7 0-4 0,-7 4-5 0,6-3-4 15,0-5 0-15,-6 8 0 0,8-2 6 0,-2 1-1 0,0 5 1 16,1-1-1-16,-1 1 2 0,7 3-1 0,-6 0-2 0,5 1-3 16,2 4-6-16,-8-5-2 0,8 3-4 0,-2 1 1 0,1 0-4 15,1 0 0-15,-2-4 0 0,2 5-1 0,-2-5-6 16,1 0 3-16,1-3 0 0,-2 3 0 0,2-3 0 0,-8-5 0 15,7 1-3-15,-6 1 1 0,-1-5 6 0,7 0-3 0,-7 0-2 16,-6-3-2-16,8 0 2 0,-2 0 3 0,-6-2 2 16,0 3 3-16,0-5 5 0,6 0 6 0,-6 0 6 0,0 0 5 15,-6 0 0-15,6-5 1 0,0-1 0 0,0-2-2 16,-6 1-3-16,6-7-7 0,0-1-3 0,-8-3-1 0,8-1 1 16,-6-3 0-16,0-3 0 0,-1-5 1 0,7 1-2 0,-6-4 2 15,-1-4-2-15,1-3-1 0,-7 0-3 0,7 0-2 16,-2-7-3-16,-4 2-2 0,5-3-6 0,0 0-1 0,-6 1 1 15,7-1 1-15,-7 0-1 0,6 5-1 0,-5-1-1 0,5 0-2 16,0 3 7-16,-6 1-1 0,7 3-2 0,0 5-3 0,-1 2 1 16,0 5 1-16,7 3 1 0,-6 3-2 0,6 1 1 15,-6 4-3-15,6 3 3 0,0 0-1 0,-8 3-1 0,8 1 0 16,0-1 0-16,0 5 1 0,0-1-2 0,8 0 2 0,-8 4-1 16,6-3-1-16,0 3 3 0,1-4 1 0,6 4-1 15,0 0 1-15,0-4 0 0,6 4 0 0,1-3 1 0,6-1-1 16,1 0 0-16,5 1 0 0,1-1 0 0,-1-3 0 0,7 0 0 15,0-1 0-15,1-3-2 0,5 0-1 0,0 0 1 0,1-3 1 16,-1 2 0-16,1-3 1 0,-1 1-2 0,8 0 1 16,-7 3 3-16,-1-4 1 0,1 0 2 0,-1 1-3 0,-6-1-2 15,7 1 2-15,-7 3 0 0,0-5-1 0,0 5 6 16,-6 4-5-16,-1-3-2 0,1-2 0 0,-7 6 0 0,-1-2-1 16,2 0-2-16,-8 5 1 0,-6-1-9 0,1 0 2 0,-2 4 0 15,-5-3 2-15,0 3 0 0,-7 0-6 0,6 0-3 16,-6 0-4-16,0 0-2 0,0 0-3 0,0 3-2 0,-6-3-6 15,6 4-9-15,-7 0-11 0,0 3-14 0,-5-3-45 0,5 4-83 16,-6-2-88-16,0 2-83 0,6-1-91 0,-6 0-154 16,1-3-95-16,-2 3-54 0,1 5 4 0</inkml:trace>
  <inkml:trace contextRef="#ctx0" brushRef="#br0" timeOffset="60814.43">29431 13829 268 0,'0'0'256'0,"0"-3"-69"0,-7 3-59 0,7 0-44 0,0 0-27 0,-6 0-14 15,6 0-8-15,0 0 2 0,0 0-1 0,0 0 0 0,0-4 0 16,-7 4 2-16,7 0 1 0,0 0 3 0,0 0 5 0,0 0 0 15,0 0 7-15,0 0 2 0,0 0 5 0,0 0 3 16,0 0 5-16,0 0 3 0,0 0 4 0,-6 0 8 0,6 4 8 16,0-4 13-16,0 0 10 0,0 0 10 0,0 0 11 0,0 0 8 15,0 0 1-15,0 0 2 0,0 0-7 0,0 3-11 16,0-3-14-16,0 0-16 0,0 0-19 0,0 0-14 0,6 0-12 16,-6 0-9-16,0 4-5 0,7-4 2 0,-1 0 2 0,1 0 3 15,0 4 0-15,5-4 0 0,2 0-2 0,5 0-4 16,1-4-5-16,0 4-8 0,-2-4-5 0,9 1-3 0,-7-1 2 15,6-3-7-15,-1 3-3 0,7-4-3 0,-5-2 0 0,-1 2-1 16,6-2-2-16,-5-1 0 0,-1-1-6 0,6 5 3 0,-6-4 1 16,1 4 2-16,-8-1 0 0,0-3-3 0,1 4 1 15,-7 0-2-15,7-1 0 0,-14 5 1 0,7-1 3 16,-13 0 1-16,6 1 2 0,1 3 5 0,-7-4-1 0,0 4 2 0,0 0 1 16,0 0 2-16,0 0-5 0,-7 0-3 0,7 0-2 15,-6 0-5-15,0 4-3 0,-1-4-8 0,1 3-11 0,-1-3-25 16,0 4-48-16,1 3-72 0,-7-3-79 0,0 0-67 15,6-1-68-15,1 1-78 0,-7 0-112 0,6-1-97 0,-5 1-24 16,-2 0 34-16</inkml:trace>
  <inkml:trace contextRef="#ctx0" brushRef="#br0" timeOffset="61224.34">29705 13789 401 0,'0'0'416'0,"-7"0"-114"0,7 0-98 0,-7-4-57 16,7 4-26-1,0 0-9-15,0-3 4 0,0 3 4 0,0 0 6 0,0 0 1 0,0-4-2 0,0 4-7 0,0-3-5 0,0 3-1 16,0 0-2-16,7-4 6 0,-7 4 6 0,0 0 4 16,0 0 1-16,0 0-2 0,0 0-7 0,0 0-12 0,0 0-10 15,0 0-17-15,0 0-13 0,0 4-10 0,0-4-6 0,0 3-3 16,0 4-1-16,0 1 2 0,7 2 0 0,-7 2 2 15,6 2-1-15,1 1 2 0,-7 4 0 0,6-2-3 0,0 5-4 16,1 1-1-16,0-1 0 0,-1 3 0 0,0 1 2 0,1-1-3 16,0 4-1-16,-1-2-2 0,1 2-2 0,5-4-5 15,-5 5-4-15,0-1-2 0,-1-3-5 0,0 3-1 0,2 0-5 16,-2-3-1-16,0-1-1 0,1 1-1 0,-1 0-2 0,1-4-3 31,-1-4-1-31,1 4-2 0,-7-7 0 0,6-1 0 16,0 2-1-16,-6-6-3 0,0 1 1 0,0-4-1 0,8-3 2 15,-8 3 0-15,0-3 1 0,0-4 1 0,0 4-1 0,0-1 1 16,0-3-3-16,0 0-9 0,0 0-18 0,0 0-23 16,0-3-36-16,-8-1-89 0,2 0-113 0,6-7-127 0,-6 0-188 15,6 1-129-15,0-6-71 0,0 2-34 0,0-1 4 0</inkml:trace>
  <inkml:trace contextRef="#ctx0" brushRef="#br0" timeOffset="61575.46">31346 13016 417 0,'0'0'726'0,"0"-4"11"0,0 4-139 0,0 0-164 0,-6 0-119 15,6 0-91-15,0 0-60 0,0 0-30 0,-8 0-15 16,8 0-8-16,0 4-12 0,0-4-20 0,0 0-29 0,0 0-22 15,0 0-21-15,0 0-16 0,0-4-29 16,8 4-53-16,-8 4-78 0,0-4-79 0,0 0-86 0,0 0-119 16,-8 0-172-16,2 3-91 0,0-3-32 0,-1 4 16 0</inkml:trace>
  <inkml:trace contextRef="#ctx0" brushRef="#br0" timeOffset="67197.72">11312 16269 200 0,'-6'0'335'0,"-1"0"-96"16,1 0-89-16,-8 0-57 0,8 0-28 0,0 0-18 15,0 0-3-15,-2 0 3 0,8 0 8 0,-6 0 8 0,0-4 7 16,6 4 5-16,-7 0 6 0,7 0 16 0,-6 0 16 0,6 0 10 16,-7 0 3-16,0-3 4 0,1 3 19 0,6 0 25 15,-6 0 19-15,0 0 8 0,6 0-3 0,-8 0-5 0,8 0-3 16,0 3-8-16,0-3-24 0,-6 0-33 0,6 0-33 16,0 0-25-16,0 0-19 0,0 0-13 0,-6 0-7 0,6 0-7 15,0 0 0-15,6 0-4 0,-6 0-1 0,0 0-2 0,6 4-1 16,2-4-3-16,4 0 0 0,-6 4 1 0,14-4-2 15,-1 0 1-15,1 3 1 0,6-3 1 0,1 0 0 0,5 0-3 16,7 0 0-16,0 0-2 0,0 0-1 0,0 0-1 0,6 0-1 16,1 0-2-16,0 0-1 0,0-3 0 0,-1-1 1 0,1 0-1 15,-7 1-1-15,7-1 0 0,-7 1-2 0,-1-5 1 16,-5 5 1-16,-1-1-1 0,1 0 0 0,-13 4 1 0,6-3 0 16,-13-1 0-16,7 4 1 0,-14 0-1 0,7-4-2 0,-6 4 1 15,-7 0 0-15,6 0 1 0,-6 0 2 0,0 0-1 16,0 0 1-16,0 0-2 0,-6 4 0 0,-1-4-7 0,-6 0-11 15,7 4-31-15,-8-4-57 0,1 3-71 0,0 1-80 0,-6 0-69 16,5-1-71-16,2 1-86 0,-8 0-135 0,7-1-66 16,1 4-5-16</inkml:trace>
  <inkml:trace contextRef="#ctx0" brushRef="#br0" timeOffset="67515.36">11788 16328 271 0,'-6'-4'515'0,"-2"4"-113"0,2 0-142 15,0 0-101-15,-1 4-63 0,0-4-35 0,1 3-17 16,0 0-7-16,-1 6-3 0,-6-6-1 0,13 5 1 0,-7-1 2 16,1 4 3-16,0 0 5 0,-1 0 6 0,0 0 10 0,7 3 11 15,-6-3 15-15,6 4 24 0,0-1 24 0,-6 5 19 16,6-4 9-16,0 3 6 0,6 0 1 0,-6 1-1 0,0 2-8 15,6 1-20-15,-6-3-26 0,7 3-22 0,0-4-18 0,-1 1-15 16,0-1-13-16,8-4-16 0,-8 2-5 0,7-2-7 0,0 0-4 16,0 1-1-16,7-5-1 0,-7-1-3 0,6 2-2 0,0-4-1 15,1 0-1-15,6-4-1 0,-6-3 0 0,6 4-6 0,-7-4-5 16,8-4-10-16,-7 1-19 0,5-1-40 0,-5 1-61 0,6-4-74 16,-7-4-73-16,1 0-78 0,0-1-111 0,-1-6-164 0,-6 0-72 15,0-1-9-15</inkml:trace>
  <inkml:trace contextRef="#ctx0" brushRef="#br0" timeOffset="67913.34">12322 15555 436 0,'6'-8'507'0,"-6"1"-173"0,7 4-137 0,6-5-76 0,-7 1-39 16,8 3-15-16,-2-3-4 0,1 7-1 0,7-4 1 0,-8 4 0 15,8 4-3-15,-6 0-6 0,5-1-7 0,1 8-5 0,-8 0 3 16,8 4 6-16,-7-1 7 0,0 5 5 0,0-1 10 16,1 1 7-16,-8 3 5 0,0-1 2 0,1 1-1 0,-7 0 0 15,6 0 1-15,-6 4 10 0,-6-4 13 0,-1-4 6 0,1 4 4 16,0 0-3-16,-8 1-7 0,1-6-9 0,0 3-12 16,0-6-18-16,0 0-25 0,0 1-20 0,7-1-28 0,-8-3-43 15,2 0-68-15,5-3-75 0,1-1-71 0,-1-3-84 0,0-4-122 16,7 0-155-16,-6 0-80 0,6-4-14 0</inkml:trace>
  <inkml:trace contextRef="#ctx0" brushRef="#br0" timeOffset="68374.25">11494 17317 11 0,'-19'11'540'0,"6"1"-31"0,0-2-174 0,0-2-129 15,0 2-75-15,7-3-42 0,-2 1-16 0,2-4-7 0,6-1-3 16,-6 5 6-16,6-5 13 0,0-3 12 0,6 4 13 0,0-1 17 16,2-3 14-16,4 0 19 0,8 0 20 0,-1 0 13 0,1 0 0 15,6 0-5-15,0 0-11 0,7 0-20 0,6 0-25 16,0-3-27-16,-7 3-26 0,14-4-25 0,-7 1-16 0,0-2-9 16,7 2-7-16,-1 0-9 0,-5-1-3 0,5 0-3 0,1 0-1 15,-1 1 2-15,-6-4-3 0,7 3 1 0,-1 1-1 0,-5-1 2 16,-1-4 1-16,6 4-4 0,-5-3 0 0,-1 0 0 0,-1 3 0 15,-5-3-1-15,6 3 0 0,-7-3-2 0,2 3 2 0,-2-3 3 16,1 3-1-16,-7 1-2 0,-7-1 1 0,1 0-1 0,-1 1 2 16,-6-1 1-16,0 4-3 0,-7 0-2 0,1 0 0 0,0 0-1 15,-7-4-4-15,0 4-7 0,6 0-27 0,-12-3-54 16,6 3-78-16,-7 3-80 0,0-3-82 0,1 0-100 0,-7-3-164 16,0 3-99-16,-6 0-42 0,5 0 15 0</inkml:trace>
  <inkml:trace contextRef="#ctx0" brushRef="#br0" timeOffset="68722.88">12003 17727 378 0,'0'4'505'0,"-6"0"-141"0,6-4-139 16,0 3-87-16,0-3-54 0,6 0-27 0,-6 0-9 16,6-3 1-16,0 3 10 0,1-4 12 0,6 0 13 0,0-3 12 15,1 0 9-15,-2-1 7 0,8 1 2 0,-7 0 0 0,7-1 3 16,-1 1-2-16,-6 0 3 0,6-1-1 0,1 1-2 0,0 0-3 16,-1-2-2-16,1 7-7 0,0-5-11 0,5 2-9 0,-5-2-12 15,0 3-14-15,-2 1-13 0,9-1-9 0,-7 1-12 0,-2-1-9 16,2 0-6-16,0 1-4 0,-7-1-3 0,7 1-2 0,-1 3-1 15,-6-4-6-15,0 4-15 0,0 0-30 0,-6 0-48 0,5 4-51 16,-4-1-49-16,-8 1-47 0,6-1-47 0,-6-3-46 0,0 0-55 31,0-3-67-31,-6 3-87 0,-2 0-21 0</inkml:trace>
  <inkml:trace contextRef="#ctx0" brushRef="#br0" timeOffset="69087.75">12465 17588 35 0,'0'0'525'0,"-6"0"-74"0,-1 0-130 0,7 0-109 0,-7 0-65 0,1 4-37 16,0-4-16-16,-2 0-1 0,2 3 5 0,0-3 10 0,0 4 5 15,-1 0 1-15,0-1-1 0,1 4 2 0,-1-3 8 0,1 3 5 16,0 5 3-16,-2-1 3 0,-4 0 5 0,6 3 2 15,-1 1-2-15,0 0-11 0,1 3-18 0,-1 0-16 0,7 4-13 16,0-3-12-16,0 6-10 0,0-3-9 0,0-4-4 16,7 4-1-16,-1 0 0 0,1-4-5 0,0 5-2 0,5-1-4 15,2-4-2-15,-2 4 0 0,1 0-1 0,7-4-2 16,-8 5-5-16,8-5-2 0,0 3-2 0,6-3-3 16,0 1-4-16,0 4-2 0,-6-9-5 0,12 4-1 0,-5-3-1 15,5 0-3-15,1-4 0 0,-1 0-1 0,1-5-2 16,-1 2-6-16,7-8-12 0,1-3-25 0,-2-2-56 15,1-1-87-15,0-5-97 0,1-7-102 0,-8 2-150 0,7-2-147 16,-6 0-84-16,-1-1-34 0,1-7 22 0</inkml:trace>
  <inkml:trace contextRef="#ctx0" brushRef="#br0" timeOffset="69340.43">13618 17174 526 0,'-7'0'714'16,"7"-4"3"-16,-6 4-205 0,6 0-159 0,6 0-117 0,-6-3-98 15,7 3-59-15,-1-4-30 0,1 0-13 0,6 1-3 16,-1-1-3-16,8 0-2 0,0-3-2 0,-1 0-5 0,1-1-6 15,0 1-7-15,5-4-2 0,-5 4-4 0,6-4-2 0,-6 0-2 16,5 4-11-16,-5-4-22 0,6 2-40 0,-6 3-47 0,-7-2-49 16,7 1-47-16,-8 0-53 0,1 0-62 0,-6-1-80 15,6 1-124-15,-13 3-45 0,6 4 0 0</inkml:trace>
  <inkml:trace contextRef="#ctx0" brushRef="#br0" timeOffset="69530.26">13787 17251 358 0,'-7'7'552'0,"7"1"-132"0,-6-1-150 0,6-3-98 16,0 3-59-16,0-3-24 0,0 3 0 0,6-7 8 0,1 3 9 16,0 1 8-16,-1-4 4 0,8 0 0 0,-2 0-10 0,8-4-20 15,-7 4-23-15,7-3-22 0,-1-1-13 0,0 1-11 16,1-1-7-16,-1 0-7 0,7-3-4 0,-6 3-10 0,7 1-23 16,-8-1-33-16,0 0-43 0,0-3-46 0,-5 3-56 0,-1 0-82 15,0-3-153-15,-7 4-89 0,7-1-45 0</inkml:trace>
  <inkml:trace contextRef="#ctx0" brushRef="#br0" timeOffset="70470.37">15532 16390 3 0,'-6'-4'608'16,"6"1"11"-16,-6-1-141 0,6 4-168 0,-7 0-110 15,7 4-80-15,0-4-40 0,0 7-18 0,0-3 2 0,0 7 15 16,0 0 21-16,0 0 19 0,7 7 21 0,-1-4 16 0,0 8 9 16,2 4 2-16,4-4-10 0,1 8-12 0,0-5-18 0,0 4-19 15,1 1-15-15,4 2-14 0,2 2-17 0,0-1-12 0,-7-5-8 16,7 6-10-16,5-5-6 0,-5 1-4 0,0-5-4 0,-1-2-1 16,1-2-3-16,-1-2-2 0,-6-1 3 0,1-3 2 15,-2-5 2-15,1 1 4 0,-6-3 5 0,6-1 9 0,-7-3 15 16,-6-4 14-16,6 0 9 0,-6-4 5 0,8-3 5 0,-8-4 0 15,0-4-3-15,0-7-3 0,0 0-6 0,0-7-8 0,0-4-7 16,-8-4-4-16,2-3-1 0,6-1-1 0,-6-2-3 0,-7-5-7 16,6 0-6-16,-6-3-7 0,1 3-6 0,-2-3-5 0,-6 4-5 15,8-5-1-15,-15 1-3 0,8 3-2 0,-7-3-4 16,6 3-2-16,-6 1-1 0,0-1 0 0,1 8-1 0,5 3 0 16,0 1-1-16,1 6 1 0,5 5-2 0,2 3 3 0,6 0-3 15,-2 7-2-15,2 1-1 0,12-1 0 0,2 4-1 0,-2 0 0 16,6 0 1-16,15 4-2 0,-7-4 1 0,12 2 3 15,1 3 1-15,5-2-1 0,1 1-2 0,1 0 3 0,11-4-1 16,2 4-4-16,-1-1 1 0,7-3 3 0,-1 4 1 0,0-4-1 16,7 0 0-16,8 4-4 0,-8-4-3 0,6 0 2 15,-6 0-7-15,7-5-4 0,-7 10-3 0,-6-5-2 0,-8 3 0 16,2 1 1-16,-7 0 3 0,-7 3 4 0,-13-3 4 16,0 7 4-16,-7-4 2 0,-5 0 5 0,-2 4 2 0,-5-3 1 15,-1 3 3-15,-6 0-1 0,0 0 0 0,0 0-1 0,-6 0-2 16,-1 3-3-16,-5-3-7 0,4 0-9 0,-4 4-21 15,-1 0-29-15,-7-4-33 0,8 7-40 0,-2 1-95 0,-6-1-112 16,14 0-112-16,-13 0-164 0,5 4-119 0,2-4-71 0,-2 1-25 16,2 3 12-16</inkml:trace>
  <inkml:trace contextRef="#ctx0" brushRef="#br0" timeOffset="72753.2">16145 16086 62 0,'0'0'366'0,"-7"-4"-90"0,7 4-91 0,0 0-66 15,-6 0-40-15,6 0-18 0,0-3-8 0,0 3-3 16,0 0 1-16,-6 0-1 0,6 0 1 0,0 0-1 0,0 0-1 16,0 0 1-16,0 0 2 0,0 0 3 0,0-4 3 0,0 4 5 15,6 0 6 1,-6 0 7-16,0 0 7 0,0 0 7 0,0 0 9 0,0 0 7 0,0 0 11 0,0 0 8 0,0 0 6 16,0 0 8-16,0 0 5 0,0 0-1 0,0 0-4 0,0 0-7 15,0-3-10-15,0 3-7 0,0 0-8 0,0 0-15 16,6 0-8-16,-6-4-10 15,0 4-2-15,7-4-9 0,-1 4-13 0,1-3-9 0,-1-2-1 0,7 5-13 0,-7-4-7 0,8 4-6 16,-1-2-10 0,0 2 2-16,6 0 0 0,-5-5 0 0,5 5-10 0,0 0 8 0,1-3 1 0,7 3 1 0,-2-4 0 15,1 0-1-15,0 1-1 0,7-4 1 0,-7 3-3 16,6 1-1-16,-5-5 0 0,5 1-1 0,-6-1-1 0,1 5 0 16,-1-5-1-1,-7 1 2-15,1 3 0 0,-8 1-1 0,8-1 1 0,-14 0 1 0,7 0-1 0,-6 1 0 0,-7 3 2 0,7 0 0 16,-7 0 1-16,6 0 3 0,-6 0-3 0,-6 0 2 15,6 0-2 1,-7 0 1-16,7 0 0 0,-7 3-1 0,1-3-1 0,-1 4 0 0,1-4 0 0,0 4-2 0,-2-4-2 0,2 4-7 16,0-4-15-16,0 3-33 0,-1-3-60 0,0 4-72 15,1 0-69 1,-1-1-59-16,1-3-58 0,0 0-65 0,6 4-81 0,-8-4-103 0,2 0-20 0,0 4 22 0</inkml:trace>
  <inkml:trace contextRef="#ctx0" brushRef="#br0" timeOffset="73038.18">16536 16042 442 0,'-7'3'421'0,"0"-3"-122"0,7 0-102 0,-6 0-57 0,6 0-33 0,0 0-18 0,-7 0-10 0,7 5-7 31,0-5-2-31,0 2 3 0,7 2 19 0,-7 4 19 16,6 3 25-16,-6 0 25 0,7 4 30 0,0-1 25 0,-1 1 11 15,0 7-2-15,2-4-22 0,-2 4-24 0,0 0-31 0,0 0-31 16,1 0-32-16,6 0-26 0,-6 0-14 0,-1 0-11 0,0-3-6 15,8-1 0-15,-8 4-5 0,0-4-4 0,8-3-3 16,-8 3-3-16,1-3-4 0,-1-5-2 0,1 5-1 0,0-3-10 16,-1-5 3-16,0 0 1 0,-6 0 2 0,0 1 1 0,6-5 2 15,-6-3 3-15,0 4 3 0,0-1 9 0,0-3 2 16,0 0 3-16,0 0 0 0,0 0 1 0,0 0-3 0,0 0-3 16,0 0-4-16,-6 0-6 0,6-3-8 0,-6 3-15 15,6-4-19-15,-6 1-45 0,-1 3-87 0,0-4-98 0,1-3-94 16,6 3-120-16,-7-3-189 0,1 4-89 0,6-6-42 0,-6 2 12 15</inkml:trace>
  <inkml:trace contextRef="#ctx0" brushRef="#br0" timeOffset="73353.79">16816 15877 540 0,'6'-10'552'0,"0"2"-184"16,1-3-143-16,6 0-81 0,1 4-46 0,-2-1-17 15,1 1-4-15,7-1 1 0,-8 5 0 0,8-1 5 0,-7 4-1 16,7 0-7-16,-8 0-8 0,8 4-8 0,-6-1-2 0,-1 5 2 16,-1-1 12-16,2 1 17 0,-8 3 21 0,0-1 16 15,1 1 14-15,0 4 8 0,-7 0 1 0,-7 3-4 16,7-3-13-16,-13 3-18 0,7 0-24 0,-8 4-18 0,2-3-22 15,-1-4-14-15,-7 2-10 0,0 1-9 0,1 2-5 0,-1-6-5 16,0 4-8-16,1-3-21 0,0-4-46 0,0 4-88 0,5-5-93 16,1-2-103-16,0-1-178 0,7 0-124 0,-7-3-78 15,6-1-39-15</inkml:trace>
  <inkml:trace contextRef="#ctx0" brushRef="#br0" timeOffset="73988.13">18073 15932 259 0,'0'0'523'0,"0"-3"-123"0,0-1-133 0,0 4-76 0,0 0-35 16,0 0-13-16,-7 0 0 0,7 0 1 0,0 0-1 0,0 0-1 15,0 4 0-15,0-1 1 0,-7 1 1 0,7 7 0 16,-6-1 3-16,0 2 1 0,-1 2 1 0,1 5 0 0,-1 3-7 16,-6-4-13-16,7 4-17 0,-8 3-21 0,2-2-16 0,-2 2-17 15,-5 1-9-15,5 3-7 0,-4-3-6 0,4 0-5 0,1-1-5 16,-7 1-3-16,8-1-3 0,-2-2-2 0,2-1-4 15,-1-1-3-15,-1-2-3 0,2-1 0 0,5 0-3 16,-6-3-4-16,7-4-10 0,-1 0-14 0,0 1-16 0,1-6-35 16,6-2-60-16,-7 3-81 0,7-7-71 0,0 0-59 0,0-7-47 15,0 0-30-15,0-5-35 0,0 1-15 0,0-7 41 16,0 4 15-16,0-5-6 0</inkml:trace>
  <inkml:trace contextRef="#ctx0" brushRef="#br0" timeOffset="74225.89">17720 16056 430 0,'0'-11'413'16,"0"4"-111"-16,0 0-78 0,0 3-42 0,-6 1-16 15,6-1-2-15,0 4-5 0,0-3-5 0,0 3-6 0,0 0 2 16,6 0 3-16,-6 3-1 0,8 1-2 0,4 3-4 0,-5-4 2 16,6 5 6-16,0 0 3 0,0-2-12 0,0 6-14 15,7-5-24-15,-1 7-20 0,1-2-17 0,-1-1-18 0,1 0-13 16,0 3-10-16,-2-2-8 0,9-2-5 0,-7 5-3 0,6-1-3 15,0-2-3-15,-1 2-2 0,1 1 0 0,1 0-3 0,-1-1 1 16,-6 1-3-16,5-4-3 0,1 4-14 0,-6-1-35 16,6-3-65-16,-7 5-84 0,1-6-82 0,0 1-83 0,-1-4-124 15,1 0-161-15,-8 1-84 0,2-5-16 0</inkml:trace>
  <inkml:trace contextRef="#ctx0" brushRef="#br0" timeOffset="74528.4">18489 15811 284 0,'-6'-4'649'16,"-1"1"2"-16,7 3-193 0,-6 0-136 0,6 3-68 0,0 1-44 16,0 0-26-16,6 3-13 0,-6 4-6 0,7 0 0 0,-1 0 2 15,1 7-11-15,0-3-34 0,-1 7-32 0,7-3-24 16,0 3-15-16,0-1-8 0,0 5-4 0,0 0-7 0,1 0-1 15,-2-1-2-15,1 1-2 0,0 3-1 0,0-4-3 0,1 4-6 16,-2-2-4-16,2 2-1 0,-2-4-4 0,1 1-4 16,1-4-2-16,-8 5-2 0,6-6 0 0,-4 1 0 0,4-4 0 15,-5 0 0-15,-1-3 0 0,1 0 0 0,0-5 1 0,-7 1-1 16,6 0-4-16,-6-2-5 0,0-3-12 0,0-2-13 0,-6 3-34 16,-1-7-57-16,0 4-72 0,1-4-68 0,-7 0-58 15,7-4-57-15,-8-3-66 0,8-3-103 0,0 1-97 0,-8-5-17 16,1-1 33-16</inkml:trace>
  <inkml:trace contextRef="#ctx0" brushRef="#br0" timeOffset="74877.84">18405 15800 326 0,'-7'-7'514'0,"7"0"-136"0,-6-1-132 0,6 5-74 0,0-6-44 16,0 3-23-16,0-5-12 0,6 3-10 0,1-2-7 0,6 2-8 16,-1-3-13-16,2 0-13 0,6 0-8 0,-1 4-5 15,7-4 0-15,-6-4 5 0,5 5 9 0,1-1 9 0,0 3 10 16,7-4 7-16,-7 2 9 0,0 3 11 0,1-1 6 0,-1 5 3 16,-7-1-4-16,7 1-8 0,-6-1-4 0,-1 4-8 15,-6 4-8-15,0-4-6 0,0 7 0 0,-6-4 5 0,-1 5 8 16,-6-1 9-16,6 3 6 0,-12-1 3 0,0 5 0 0,-1 1-6 15,-6-4-9-15,0 7-17 0,0-3-14 0,-6-1-14 16,-1 5-8-16,0-5-8 0,-5 4-5 0,5-3-3 0,-6 0-2 16,7-1-3-16,-7 1-2 0,6-4-8 0,0 4-19 0,7-4-44 15,-7 0-80-15,8-4-83 0,-2 0-80 0,8-3-88 0,-1 0-138 16,1-1-126-16,0-3-69 0,-1-3-2 0</inkml:trace>
  <inkml:trace contextRef="#ctx0" brushRef="#br0" timeOffset="75463.75">16060 17156 568 0,'-13'0'622'0,"0"0"-138"15,6 0-123-15,1 0-71 0,0 0-40 0,-1 0-25 0,7-4-15 16,-6 4-19-16,6-4-11 0,6 4-19 0,1-3-19 16,-1 3-19-16,7-4-21 0,6 0-16 0,1 1-14 0,13-5-9 15,-7 5-6-15,13-8-4 0,0 7-7 0,0-7 0 0,13 4-7 16,0 0-2-16,1-1-3 0,5 1 2 0,7-3-3 0,7 1 3 15,6 2-3-15,6 0-5 0,7-4 0 0,1 4-2 0,5-5 0 16,2 1-1-16,4-3 0 0,9-1-5 0,4 1 0 16,1-1-2-16,1-3-1 0,6 2-3 0,6-1-3 0,-7-1-5 15,1-1-3-15,6-3-3 0,-5 0-2 0,-1 0 2 0,-1 0-1 16,-6 0-3-16,0 1-5 0,1-2-4 0,-7 1-6 0,-1 0-6 16,-13 0-7-16,-5 0-6 0,-8 0-4 0,-5 4 0 0,-8 0 5 15,-12 3 4-15,-8 0 5 0,-11 1 8 0,-1 3 5 16,-13 4 8-16,-6-1 3 0,-1 0 4 0,-13 1 0 0,2 3 2 15,-8-3 0-15,0 4-2 0,-14-1 0 0,2 0-5 0,-8 4-9 16,0 4-17-16,-13 0-45 0,1-1-90 0,-1 1-95 0,-12 3-108 16,-1 0-182-16,1 4-131 0,-14 1-75 0,7 2-37 15</inkml:trace>
  <inkml:trace contextRef="#ctx0" brushRef="#br0" timeOffset="76429.02">16073 17914 304 0,'-6'-4'542'0,"6"0"-147"0,0 1-138 0,0 3-79 15,0 0-56-15,0 0-31 0,-7 0-22 0,7 0-15 16,0 3-7-16,7 1-2 0,-7 0-1 0,0 4 5 0,6 3 15 15,-6-1 28-15,7 5 29 0,6 3 29 0,-7 1 20 16,7-1 15-16,1 4 3 0,-2 1 0 0,1-2-8 16,7 5-24-16,-8-1-28 0,8-2-27 0,0 2-23 15,-1 1-14-15,-5-4-10 0,5 0-11 0,0-4-9 16,-5 0-8-16,5 1-3 0,-5-5-4 0,-2-3-2 0,1-1 1 16,-6-1 0-16,6-2 6 0,-13-3 6 0,6-1 10 15,-6-3 6-15,6 0 7 0,-6-3 0 16,0-5 0-16,0-4-2 0,0-5-4 0,-6-1-7 0,6-8-10 0,-6 0-5 31,-1 1-8-31,1-5-1 0,-1-3-3 0,-6 4-3 16,1-4-3-16,-2 0 0 0,1 0-4 0,0-4-3 15,0 4 0-15,-7-3 0 0,8 3 0 0,-8-4 2 0,7 4 0 16,0 0-1-16,0 0 1 0,-7 4 0 0,14 0 1 0,-7 3-2 16,6 0-1-16,1 8-1 0,-1-1-1 0,7 1-1 0,0 0 0 15,7 3-3-15,-1 1-1 0,7-5-1 0,0 5-1 0,7-1 2 16,6 5 3-16,-7-6 1 0,14 2 1 0,0-1 2 15,0 0 0-15,5 1 0 0,1 3 2 0,7-4-1 0,-7 0-1 16,6 1 0-16,1-1-2 0,7 4-1 0,-8-4-1 0,0 4 0 16,1-3-2-16,-1 7 0 0,1-4-1 0,-7 3-1 0,0 1-3 15,1 0 2-15,-14-1-2 0,6 4 1 0,-13 1 1 0,1-1 1 16,0 1 2-16,-7-1 1 0,-7 0 3 0,0 4 2 0,2-3 3 16,-2 3 1-16,0 0 1 0,-6 0 0 0,0-4-1 0,0 4 0 15,0 0-3-15,0 0-4 0,0-3-7 0,-6 3-12 0,6 0-15 16,-6-4-19-16,-2 1-44 0,2 3-70 0,0 0-82 0,6 0-77 15,-7 0-79-15,1 0-104 0,-1-4-162 0,1 4-79 0,-1 4-7 16</inkml:trace>
  <inkml:trace contextRef="#ctx0" brushRef="#br0" timeOffset="76729.69">16704 17680 523 0,'0'3'492'15,"0"-3"-161"-15,0 4-123 0,8-4-75 0,-2-4-42 0,0 1-20 16,1-1-7-16,6 0-1 0,0 1 4 0,0-1 3 0,0 0 2 16,0-3 2-16,7 3-2 0,-8-3-1 0,8 0 4 0,0 0 7 15,-1-2 11-15,1 2 12 0,0-3 10 0,-1 2 10 0,1-2 7 16,-2-2 6-16,2 5-3 0,0-4-8 0,-1 0-2 15,1 4-16-15,-7-1-14 0,0 1-14 0,0 0-15 0,0 0-13 16,-6 3-11-16,-1 0-10 0,0 1-13 0,2 3-5 0,-2 0-4 0,-6-5-7 16,0 3-10-16,6 2-25 0,-6-4-41 0,0 4-59 0,0 4-66 15,-6-4-64-15,6 2-56 0,-6 3-58 0,6-5-64 0,-8 0-78 16,2 0-93-16,6 3-13 0</inkml:trace>
  <inkml:trace contextRef="#ctx0" brushRef="#br0" timeOffset="76982.53">17063 17544 536 0,'-6'4'465'0,"6"-4"-134"0,0 3-116 16,0-3-75-16,0 4-42 0,0-4-9 0,6 4 6 0,-6 3 21 15,0 0 21-15,6-3 36 0,-6 7 26 0,7 0 18 0,0 3 5 16,-1 2-5-16,1 2-15 0,-1 4-24 0,1 0-23 0,-1 7-33 16,7-4-23-16,-7 6-19 0,2-3-15 0,-2-2-16 15,0 3-12-15,7 0-5 0,-6-3-6 0,-1 3-6 16,1-7-1-16,-1 4-2 0,0-4-3 0,2-4-2 15,4 0-3-15,-5-3-2 0,0 0-3 0,-1-1-1 16,0-2-10-16,1-1-18 0,-1-4-49 0,1 0-88 0,6-3-92 16,0-4-100-16,6-4-147 0,-5 1-157 0,5-5-92 15,1 0-39-15,-1-6 20 0</inkml:trace>
  <inkml:trace contextRef="#ctx0" brushRef="#br0" timeOffset="77330.76">18554 17208 463 0,'-6'-9'552'0,"-1"6"-139"16,1-5-117-16,6 5-51 0,-6-1-19 0,6 1 3 0,-7-1 5 0,7 0 4 16,-7 1-3-16,7 3-10 0,-6 0-21 0,6 0-37 0,0 3-43 15,-6 5-41-15,-1-1-31 0,7 4-20 0,-7 1-5 0,1 5-2 16,-1 1 1-16,1 1 2 0,0 3 0 0,6 0 2 0,-7 3 0 16,0-2 0-16,1 2-3 0,-8 4-3 0,8-2-4 0,0-2-3 15,6 1-2-15,-7-1-3 0,1 1-1 0,-1-4-4 0,1 4-2 16,-1-5-4-16,1 2-1 0,6-2 0 0,-6 1 1 0,-2-3-4 15,8-5-6 1,-6 1-9-16,6-4-24 0,-6-4-48 0,6-3-76 0,-7 3-81 0,0 0-81 0,1-3-88 0,-1-4-138 16,1-7-117-16,0 3-56 0,-1-3 4 0</inkml:trace>
  <inkml:trace contextRef="#ctx0" brushRef="#br0" timeOffset="77568.28">18138 17331 431 0,'-7'-3'685'0,"7"-5"-30"0,0 5-183 0,0 3-131 0,7-4-73 0,-7 4-48 15,6 0-35-15,8 0-22 0,-8 4-8 0,7-1-3 0,6 1-1 16,-6 0-8-16,13 3-25 0,-6 4-33 0,-1-3-28 16,7 3-18-16,-6 3-12 0,6-3-7 0,1 4-4 0,-8-1-3 15,7 5-4-15,0-1-2 0,-6 0-1 0,-1 0-2 0,7 1-3 16,-6 3-8-16,-1-7-16 0,1 3-41 0,0-3-82 0,-8-1-93 15,8 1-96-15,-7-1-141 0,-1-2-169 0,8-1-101 0,-6 0-42 16,5-4 9-16</inkml:trace>
  <inkml:trace contextRef="#ctx0" brushRef="#br0" timeOffset="78090.06">19369 17097 333 0,'0'0'601'0,"0"0"-71"0,0 0-170 16,0 4-112-16,6 3-66 0,-6 4-32 0,6-4-1 0,2 8 13 15,-2 0 14-15,7 3 18 0,-7 4 11 0,7 0 4 0,0 3-12 16,1 5-26-16,-2-1-33 0,2 4-30 0,-2 0-21 0,8 4-23 16,-7-1-16-16,0-3-12 0,0 4-9 0,0 0-3 0,0-4-6 15,0 3-5-15,1-3-5 0,-8-3-1 0,6-1-2 16,2 0 0-16,-8-7 0 0,7 4-3 0,-7-4 0 15,2 3 0-15,-2-6-2 0,-6-1-7 0,6 0-16 0,-6-3-33 16,6-4-60-16,-6 1-81 0,0-9-82 0,-6-3-78 16,6-3-92-16,-12-1-122 0,4-4-116 0,2 0-45 15,0-6 16-15</inkml:trace>
  <inkml:trace contextRef="#ctx0" brushRef="#br0" timeOffset="78359.25">19401 17090 125 0,'7'-11'529'0,"-1"0"-63"0,7 4-181 0,0-5-121 16,7 1-72-16,-7 4-40 0,6-4-20 0,8 4-6 0,-1-4 1 16,-1 3 1-16,1 5 6 0,0-4 7 0,1 7 9 0,-1-4 7 15,0 8 6-15,-7-1 1 0,1 1-1 0,-8 7 1 0,8 0-2 16,-13 0-5-16,-1 7-2 0,1 1-8 0,-7-1-7 0,0 4-2 15,0 0-4-15,-13 0-4 0,6 0-5 16,-5 3-5-16,-2-2-4 0,2-2-3 0,-8 5-2 0,0-8-3 0,7 4-7 0,-7-4-21 16,1-3-32-16,6 0-36 0,-6-4-41 0,5-4-45 0,8-3-66 15,-7-1-116-15,13-3-127 0,-7 0-60 16,1-7-13-16</inkml:trace>
  <inkml:trace contextRef="#ctx0" brushRef="#br0" timeOffset="78580.31">19994 16752 91 0,'13'-10'709'0,"-6"3"16"16,5-1-40-16,-6 4-210 0,8 1-150 0,-1 3-112 0,0 3-71 0,0 1-35 15,0 4-12-15,0-1-5 0,0 7-3 0,-6 0-3 16,-1 9-6-16,1-1-12 0,-1 4-18 0,-6 3-14 0,-6 3-11 15,6 2-10-15,-7 3-12 16,-6 3-39-16,6-4-72 0,-5 5-87 0,-2-1-91 0,-5-3-127 0,6 0-186 0,-6-5-113 0,-7 1-48 16,6 0 3-16</inkml:trace>
  <inkml:trace contextRef="#ctx0" brushRef="#br0" timeOffset="141586.27">26493 11983 266 0,'-6'-4'318'0,"-7"1"-101"16,6-5-88-16,1 5-51 0,0-1-25 0,-1 0-13 31,7 1-2-31,-6-5-2 0,-1 5-2 0,7-1 0 0,-7 0-1 15,1 1-3-15,6-1-4 0,-6 0-3 0,6 1-6 0,0-1-3 16,0 1-1-16,0-1 0 0,-8 0 0 0,8 1 0 16,0-2 3-16,0 5 0 0,0-4 4 0,0 1 2 0,0-1 4 15,0 4 2-15,-6-3 2 0,6-1 4 0,0 4 1 0,-6-4 1 16,6 1 6-16,-6 3 3 0,6-4 3 0,-7 1 6 16,0-1 9-16,1 1 9 0,-1-1 10 0,1 0 12 0,0 0 16 15,-2 1 20-15,-4-5 12 0,6 5 11 0,-1-1 2 16,0-3 1-16,1 3 2 0,-1 0-6 0,7 1-14 0,-6-1-15 15,0 0-15-15,-2 0-15 0,8 1-14 0,0 0-14 0,-6-1-12 16,6 0-14-16,6 1-10 0,-6-5-10 0,8 1-6 16,-8 4-7-16,12-1-3 0,-5-4 0 0,-1 4-2 0,1 0 0 15,0 4-1-15,5 0 1 0,2 4 1 0,-2 4 1 0,1 0 0 16,1 2 2-16,-2 1 0 0,2 0 2 0,-2 4-8 16,-5 3 4-16,6 0 4 0,-6 1 0 0,-1 2 2 0,0-2 2 15,-6-1-1-15,7 4-1 0,-14-3 9 0,7-1-5 16,-6 0 0-16,0 0-2 0,-1 1 0 0,-6-1-2 0,0-3 0 15,-1 3-2-15,-4-3-1 0,-2-1-4 0,1 1-2 0,-1 0-5 16,0-1-12-16,7-3-37 0,1 1-76 0,-2-6-88 16,14 2-82-16,0-4-87 0,6 0-117 0,2-4-157 0,11 0-79 15,7-4-5-15</inkml:trace>
  <inkml:trace contextRef="#ctx0" brushRef="#br0" timeOffset="143584.07">30251 13466 34 0,'0'0'50'0,"0"0"-15"15,8-4-10-15,-8 4-7 0,0 0-2 0,0 0 2 0,0-3 3 31,0 3 7-31,6 0 5 0,-6-4 4 0,0 4 3 16,0 0 0-16,0 0-1 0,0-3-2 0,0 3-4 0,0 0-3 16,6 0-3-16,-6 0-2 0,0 0-4 0,0 0-1 0,0 0-2 15,0 0 0-15,0 0-4 0,0 0-2 0,0 0-2 16,0 0-3-16,0 0-1 0,0 0-3 0,0 0-3 0,0 0 0 16,0 0 2-16,0 0-2 0,0 0 2 0,0 0-1 0,0 0 0 15,0 0 1-15,0 0 4 0,0 0 2 0,0 0 5 16,0 0 4-16,0 0 1 0,0 0 3 0,0 0 0 0,0 0-1 15,0 0-1-15,0 0-3 0,0 0-5 0,0 0-4 16,0 0-3-16,0 0-5 0,0 0-6 0,0 0-8 0,0 0-12 16,0 0-12-16,0 0-14 0,0 0-17 0,0 0-20 0,0 0-25 15,6 0-35-15,-6-4-50 0</inkml:trace>
  <inkml:trace contextRef="#ctx0" brushRef="#br0" timeOffset="144536.84">30245 13489 98 0,'0'-4'156'0,"0"4"-35"0,0 0-30 16,0 0-25-16,0 0-20 0,0 0-12 0,0 0-8 0,0 0-2 0,0 0-1 15,0 0 3-15,0 0 3 0,0 0 3 0,0 0 2 0,0 4 1 16,0-4 2-16,0 0 2 0,0 0 3 0,0 0 4 0,0 0 2 15,0 0 4-15,0 0 1 0,0 0 4 0,0 0 1 16,0 0-2-16,0 0-1 0,-6 3-2 0,6-3 1 0,0 0-1 16,0 0 0-16,0 0-1 0,0 0 0 0,0 0 3 0,-7 0-2 15,7 0 1-15,0 0 1 16,0 0-2-16,0 0-1 0,-7 0 0 0,7 0-3 0,0 0-1 0,0 0-2 0,0 0-4 16,0 0-3-16,0 0-4 0,0 0-3 0,0 0-3 0,0 0-2 15,0 0-3-15,0 0-3 0,0 0 1 0,0 0 1 0,0 0 0 16,0 0 3-1,0 0 2-15,0 0 5 0,0 0 6 0,0 0 7 0,0 0 8 0,0 0 3 0,0 0 3 0,0 0 4 16,0 0 0-16,0 0-3 0,0 0-5 0,0 0-7 0,0 0-9 31,0 0-7-31,0 0-8 0,0 0-5 0,0 0-6 0,0 0-5 0,0 0-3 0,0 0-1 0,0 4-4 0,7-4 1 16,-7 0 0-16,0 4-1 0,7-4 0 0,-7 3-1 0,6-3 0 16,-6 4 1-16,6 0 0 0,2-1 0 0,-2 1-1 15,-6 3 0-15,6-3 3 0,0 3 6 0,1 1 7 0,0-1 6 16,-7 4 5-16,6 0 7 0,1 3 7 0,-1-3 5 15,-6 4 6-15,6 0 3 0,-6 0 2 0,0 3 0 0,0 0 4 16,-6-3-1-16,6 3-2 0,-6 0-2 0,-1-3-4 0,-6 4-5 31,6-5-7-31,-5 1-5 0,-2-5-6 0,8 2-5 0,-7-1 1 0,0 0-4 0,-6 0-4 0,5-4-2 0,2 1-2 32,-8-2-4-32,7-2-11 0,0 3-24 0,-6-3-62 0,5-4-93 15,1 0-92-15,7 0-111 0,-1-7-179 0,1 3-118 16,-1-3-72-16,7-4-28 0</inkml:trace>
  <inkml:trace contextRef="#ctx0" brushRef="#br0" timeOffset="145424.88">29698 11400 69 0,'0'0'348'0,"-7"-3"-93"15,7 3-86-15,-6 0-61 0,6 0-33 0,-6 0-13 0,6 0-2 0,-8 0-1 0,8 0 0 16,0 0-2-16,-6 0-4 0,6 0-4 0,0 0-2 0,-6-4-5 15,6 4-1-15,0 0-1 0,-6-4 4 0,6 4 4 16,0-3 6-16,0 3 6 0,-7 0 8 0,7 0 4 0,-7-4 5 16,7 4 5-16,0 0 1 0,0 0 0 0,0-4-2 0,0 4-3 15,0 0-5-15,0 0-8 0,0 0-8 0,0 0-8 16,0 0-9-16,0 0-7 0,0 0-8 0,0 0-6 0,0 0-7 16,7 4-4-16,0-4-3 0,-1 4-3 0,0-4 0 0,8 7-1 15,-2-3-1-15,2 3 0 0,-1 4 3 0,6-4 1 0,-6 8 1 16,7 0 2-16,-7-5 1 0,6 9 2 0,-6-1 2 15,7 4-1-15,-7 0 0 0,0 0 2 0,-7 0 0 0,1 0 2 16,-1 4 4 0,0-4-2-16,2 0 15 0,-8-4 11 0,0 4 12 0,-8 0 9 0,2-3 6 0,0-1 4 0,-7-3 5 15,0 3 7-15,0-4-10 16,-1 1-5-16,2 0-5 0,-8-4-10 0,7-1-5 16,0 1-10-16,0-4-7 0,0 2-11 0,6-6-7 15,-5 1-11-15,12 0-28 0,-7-4-47 0,1 3-68 0,6-3-68 0,0 0-65 0,0 0-69 0,6 0-103 0,1-3-170 16,5-1-67-16,2 0-7 0</inkml:trace>
  <inkml:trace contextRef="#ctx0" brushRef="#br0" timeOffset="148438.55">17037 15939 45 0,'-6'0'345'0,"6"-3"-91"0,-7 3-81 15,7-4-61-15,0 4-37 0,0 0-22 0,-6 0-10 0,6 0-6 16,0 0-4-16,0 0-2 0,0 0-5 0,0 0-3 16,0 0-6-16,0 0-2 0,0 0-3 0,0 4-2 0,6-1 2 15,-6 1 2-15,0 4 0 0,0-2 0 0,0 2 0 16,7 3 0-16,-7-4 4 0,6 4-1 0,0 0-3 0,-6 1-1 16,7-5 1-16,0 3 0 0,5-2 0 0,-5 0 0 0,6-2-1 15,-6-1 1-15,6-5-1 0,0 0 0 0,-1 0 1 16,-4-9 4-16,4 7 3 0,1-10 5 0,0 1 0 0,-6 1 2 15,5-5 4-15,2-4 1 0,-8 5 3 0,1-4 0 0,-7-1 6 16,7 1 7-16,-7-1 7 0,-7 5 5 0,7-5 4 0,-7 5-1 16,1-1 1-16,0 4 1 0,-8 0-2 0,8 0-5 15,-7 0-6-15,0 8-4 0,0-5-2 0,-1 8-3 0,2 0-3 16,-1 4-8-16,-7 0-7 0,7 3-11 0,0 4-3 0,-7 4-3 16,8-4-4-16,5 3-2 0,-6-3 0 0,6 4 1 15,7-4-1-15,0 3 3 0,0-3-4 0,7 1-1 0,0-1-1 16,6-4 0-16,-1 4 0 0,8-7-1 0,0-1 0 15,-1-3 1-15,1 0 0 0,0-7 0 0,-1 3 0 0,0-7 0 16,0 1 0-16,1-2 0 0,-6 1 0 0,5 0-1 0,-6 0 1 16,-6 1 0-16,5 2 0 0,-5-3-1 0,0 0 1 15,-7 0 0-15,0 4 2 0,0-1 1 0,0 4 1 0,-7 1 1 16,-6 3 0-16,7 3 1 0,-8 5-1 0,-5 3 0 0,-1 4-2 16,0 3 0-1,1 0-2-15,0 4 0 0,0 1 0 0,5 2 1 0,-5-3-1 0,6 3-1 16,0-2-1-16,-1-6 0 0,8 5 1 0,0-3-1 0,6-5-6 0,0 1 1 0,0 0-2 15,6-4-2-15,7 0-5 0,-6-3-3 0,6-5-2 16,6-3-2-16,0 0-9 0,-5-3 2 0,5-5 1 0,1-3 2 16,-8 0 4-16,8 0 2 0,0-4 2 0,-7-3 2 0,0 4 11 15,0-2-1-15,-7 2 1 0,8 0 2 0,-8-1 2 16,-6 4-1-16,0 0-2 0,0 3-5 0,0 1-7 0,-6-1-4 16,-8 5-5-16,8 3-4 0,-7 0-5 0,6 0-2 15,-6 7-3-15,-6-3 1 0,6 3-1 16,-1 1-4-16,2-1-7 0,-1 4-13 0,6 0-15 0,-6-3-22 0,7-1-34 0,0 0-56 15,6 0-98-15,-8 0-123 0,8-2-63 0</inkml:trace>
  <inkml:trace contextRef="#ctx0" brushRef="#br0" timeOffset="149247.38">17161 16027 123 0,'0'-3'129'0,"-7"-4"-47"16,7 3-36-16,-6 0-21 0,0 0-6 0,-2 1-2 0,8-1 0 16,-6 0 6-16,0 1 5 0,-1-1 5 0,1 0 9 0,-1-3 5 15,1 3 1-15,-1 1 1 0,1-1 1 0,-1-4 0 0,-6 5-3 16,7-4-1-16,-1 3-1 0,-6-3-3 0,7 0-3 0,-1 3-1 16,-6 1-5-16,6-1-3 0,1 0-1 0,0 0-2 15,-2 4-5-15,2-4-2 0,0 4 1 0,-7 4-5 16,6-4-2-16,1 4-2 0,-1 0-1 0,1 3-1 0,0 0-3 15,-2 0 2-15,2 5-2 0,-7-2 0 0,7 1 1 0,6 0 0 16,-7 0 0-16,1 0-2 0,6 1 0 0,0-5-2 16,0 0-1-16,0 0 0 0,6 0-1 0,-6-2-1 0,7-3 2 15,-1-2-1-15,1 4 0 0,-1-8 2 0,0 4-2 0,2-2 2 16,4-3-2-16,-5 2 2 0,-7-5-1 0,6 5-1 0,1-4 1 16,-7 3 0-16,7 1 3 0,-7 3 3 0,0-4 2 15,0 4 0-15,-7 0 0 0,7 0 2 0,-7 4-3 0,1-1-1 16,-1 1-3-16,1-1-2 0,-8 4-3 0,8 1-1 0,0-5 0 15,-7 4 0-15,6-3 1 0,1 1-1 0,6-5 1 16,-7 3-1-16,7-3 0 0,-6 0 1 0,6 0-2 16,0-3 0-16,0 3 1 0,0-5-1 0,-6 1 0 0,6 2-2 0,0-3-1 15,0 2-6-15,0-5-10 0,0 8-18 0,0-3-27 16,0 3-41-16,0-4-62 0,0 4-116 0,0 0-100 0,0 0-56 16</inkml:trace>
  <inkml:trace contextRef="#ctx0" brushRef="#br0" timeOffset="151371.07">17389 17218 146 0,'0'0'207'15,"0"0"-54"-15,0-3-39 0,0 3-32 0,0 0-22 0,0-4-17 16,0 4-8-16,0-3-4 0,0 3-6 0,0 0-3 0,0-4-2 16,0 4 1-16,0 0-1 0,0-5 0 0,0 5 2 0,0 0 2 15,0 0 3-15,0-3 5 0,0 3 0 0,0 0 3 0,-7-4 3 16,7 0 3-16,0 4 4 0,0 0 1 0,0 0 2 15,0-3 0-15,0 3 0 0,0 0-1 0,0 0-4 0,0 0-5 16,0 0-6-16,0 0-8 0,0 0-7 0,0 0-5 0,0 0-4 16,0 0-3-16,0 0-1 0,0 3-1 0,7-3 0 0,-7 0 3 15,6 4 3-15,1 0 4 0,-1-1 1 0,8 2 1 0,-8-1-1 16,0 3 2-16,1 0 3 0,6 0 2 0,-7 0-1 0,1 0-1 16,6 5 3-16,-6-1 1 0,-1 0 3 0,-6 0 0 0,6-1-1 15,1 1-2-15,-7 4 3 0,0 1-1 0,0-2-1 0,0 0 2 16,0 1 2-16,-7 0 2 0,1 3 3 0,6-4 2 0,-6 1 2 15,-1 0 3-15,-6-1 0 0,6 2-3 0,1-6-3 0,-7 1-3 16,6 0-3-16,1-4-5 0,0 1-7 0,6-1-5 0,-8 0-2 16,2-3-2-16,6 0-3 0,-6-1-2 0,6-3-1 0,0 4-11 15,-7-4-25-15,7 0-37 0,0 0-40 0,0 0-50 16,-6-4-85-16,6-3-155 0,-7 3-108 0,7 4-54 0</inkml:trace>
  <inkml:trace contextRef="#ctx0" brushRef="#br0" timeOffset="153037.96">20190 16701 233 0,'0'0'250'0,"0"-3"-65"16,-8 3-56-16,8 3-44 0,0 1-26 0,0 0-16 0,-6 4-7 15,6-2-4-15,-6 6 1 0,6-2 3 0,0 5 2 16,-7-1-1-16,7 5-3 0,0-5-4 0,0 5-2 0,0-1-1 16,0 1-3-16,0-5-2 0,7 4-3 0,-7-2 0 0,6-2-2 15,0 1 3-15,2-1-4 0,-2-3 0 0,0-3-3 0,7 3 1 16,-6-8 4-16,6 1 2 0,-1-1 2 0,-4-3 4 0,4-3 3 16,2-1 3-16,-8 1 0 0,7-8 1 0,0 0-4 0,-6-4-3 15,-1 0-3-15,0-3-2 0,1-1 2 0,-7-2 3 0,0 2 3 16,0-3 5-16,0 4 6 0,0 0 4 0,-7-5 3 0,1 5 4 15,0 0 1-15,-1 3 2 0,0 1 4 0,-6 3 3 16,7 3-2-16,-7-2-1 0,6 5-1 0,-5 5-7 0,-2 0-6 16,1 5-5-16,0 5-9 0,0 1-10 0,1 5-4 0,-2 2-5 15,8-1-2-15,-8 5-1 0,8 1-2 0,0-1-1 0,-1 3 0 16,7-2-2-16,0 2-1 0,0-6-1 0,0 2 0 16,7-2-1-16,-1-5 0 0,0 1-1 0,8-4 0 0,-2 0 0 15,2-4 1-15,-1-3 1 0,6 0 1 0,-6-4-1 0,1-4 1 16,5-4 1-16,-6-3-1 0,0 1 0 0,0-9 0 0,-6 5-1 15,5-5 2-15,-5 1-2 0,0-1 0 0,-7 1 0 0,6 4 2 16,-6-5-3-16,0 1 0 0,0-1 0 0,0 2 0 0,-6 1 1 16,-1 2 1-16,0 3 3 0,1 4 2 0,-7 3 1 0,6 1 4 15,-6 3-1-15,1 7 0 0,-2 0 0 0,2 7-1 0,-2 5-3 32,1 3-2-32,0 0-4 0,0 4 0 0,1-1-2 0,4 0 0 15,2 2-1-15,6-2 0 0,-6 1-1 0,12-1-1 16,-6-3 1-16,6 0-2 0,2-3 0 0,4-1-1 0,1-7-1 15,7 0-1-15,0-4 0 0,-1-3 0 0,0-4 1 0,1-4-3 16,-1-3 0-16,8-4 2 0,-8-3-1 0,0-5 2 0,-5 1-1 16,5-4 2-16,-6 0 1 0,0 0 2 0,-7 0 0 0,2 0 2 15,-2 0-1-15,0 0-1 0,-6 0 1 0,0 4 0 0,-6-1-10 16,0 1-2-16,-2 3-8 0,-4 5-12 0,-1-1-15 16,0 0-18-16,-6 6-18 0,5 2-19 0,-6-1-11 0,1 8-18 15,6-1-16-15,-6 4-24 0,-1 5-41 0,7-1-60 0,0 0-108 16,0 4-68-16</inkml:trace>
  <inkml:trace contextRef="#ctx0" brushRef="#br0" timeOffset="153703.18">20306 16877 76 0,'0'-14'293'0,"-6"-1"-81"0,-1 4-65 16,1 0-47-16,-7 0-32 0,0 7-17 0,-1-3-11 0,2 7-5 15,-8 0-4-15,7 3 0 0,-7 5-2 0,1-1 1 0,6 4 0 16,-6 4-1-16,-1 0 0 0,0 3-1 0,8 3 0 0,-8 2-1 16,1-1-1-16,5 0-2 0,2 0-2 0,-2 0-2 15,8 0-1-15,-1-5-2 0,-5 3-3 0,12-6-1 0,0 1-4 16,0-4 0-16,0 0-2 0,6 0-1 0,0-8-1 0,7 1 0 15,-6 0-2-15,6-8 1 0,7-3 0 0,-8-4 1 0,2-4 0 16,5 0-1-16,-6-6 0 0,6 1-2 0,-5-1 2 0,-1-5-2 16,-1 5 0-16,2-5-1 0,-8 0-1 0,0 0 1 0,2 5 0 15,-2-5 1-15,0 4 2 0,-6 0 1 0,0 4 3 0,0 3 4 16,-6 1 2-16,6 6 0 0,-6 0 2 0,-2 5-1 0,2 3 0 16,-7 3-3-16,6 5-2 0,-5 0-3 0,-1 6-2 15,6 1-2-15,-6 3-1 0,7 4 0 0,-8-4-1 0,8 4 0 16,0 0 0-16,-1-1-1 0,7 2-2 0,0-1 1 0,0-3 1 15,0-1-1-15,0-3 1 0,7-1 0 0,-1-3-1 0,7-4 1 0,-6 5 0 16,5-9-2-16,2-3 2 0,-1 0 0 0,-1-3 0 16,2 0 0-16,-2-6 0 0,2 2 0 0,-1-4 1 0,-7 0 2 15,7 0-2-15,-6 0-1 0,-1-3 0 0,0 3-1 0,2 0 1 16,-8 0 0-16,0 0 1 0,0 3-1 0,-8 5 0 0,2-1 0 16,0 4 1-16,-1 0-1 0,-6 4 0 0,0 3 0 0,1 0-1 15,-2 4 0-15,-6 4 0 0,8 3 1 0,-1-3-1 16,-1 3 1-16,2 0 1 0,5 2-1 0,-6-6-3 0,7 4-5 15,6-7-11-15,-7 3-9 0,14-3-12 0,-7-3-14 0,6-5-19 16,0 1-23-16,1 0-29 0,0-4-39 0,5-4-60 0,-5 0-107 16,6 1-72-16</inkml:trace>
  <inkml:trace contextRef="#ctx0" brushRef="#br0" timeOffset="156370.36">18170 15647 70 0,'-6'-4'499'15,"0"0"-117"-15,-2 1-156 0,2 3-97 0,0-4-54 0,-1 4-28 16,1 0-11-16,-1 4-1 0,1-1 6 0,-1 5 16 16,-6 6 27-16,6 4 36 0,1 4 46 0,-7 8 41 0,0 11 31 15,-6 6 19-15,-1 7 10 0,0 16-4 0,-12 4-19 0,5 13-31 16,-11 5-42-16,5 7-37 0,-6 11-32 0,-7 3-21 0,1 5-15 16,-1 6-13-16,-5 1-11 0,4 3-5 0,2-7-3 0,-1 0-7 15,1-4-1-15,-1-7-3 0,7-7-5 0,0-5-1 16,0-2-2-16,0-5 0 0,6-3-3 0,7-8-2 15,0-2-4-15,1-6-4 0,11-9-2 0,1-8-4 0,7-7-6 16,6-12-10-16,0-3-10 0,6-7-16 0,1-8-37 16,5-7-62-16,2-7-75 0,5-12-66 0,1-6-57 15,6-12-55-15,-6-10-82 0,5-4-133 0,-5-8-67 16,0-7-2-16</inkml:trace>
  <inkml:trace contextRef="#ctx0" brushRef="#br0" timeOffset="156702.47">16789 16031 537 0,'-12'-14'556'16,"-2"2"-190"-16,8 5-148 0,0 3-91 0,6 1-48 0,0 6-32 15,0 1-12-15,12 7 3 0,2 4 19 0,12 6 27 16,-1 2 33-16,15 10 33 0,-1 3 25 0,13 4 17 0,7 5 5 15,6 2-4-15,6 4-18 0,8 8-21 0,5 0-20 0,7-1-27 16,0 8-17-16,14-4-16 0,-1 4-11 0,0 0-8 0,13 0-7 16,-6 0-7-16,7-3-12 0,-8 3-9 0,7-4-6 0,1 0 1 15,-1-7-1-15,-7 0-1 0,8-4 1 0,-7-3-4 16,-1-5 1-16,1 2-3 0,-1-5 0 0,-11 1-5 0,-2-5-3 16,-6 1 1-16,-7-5-2 0,-11-2 2 0,-2-1-1 0,-12 1 1 15,-7-5-1-15,-7-3-2 0,-6 0-2 0,-13-3-5 0,0-1-11 16,-12 0-29-16,-8 0-50 0,1-3-74 0,-14 0-74 15,1-8-75-15,-8 0-101 0,-6-3-160 0,-5-4-108 16,-7-4-44-16,-8 1 12 0</inkml:trace>
  <inkml:trace contextRef="#ctx0" brushRef="#br0" timeOffset="158384.44">21636 16031 388 0,'-8'-4'355'0,"2"1"-120"16,-7 3-90-16,6 0-48 0,-6 0-21 0,7 0-10 0,-7 0-2 0,0 0-1 15,7 3 0-15,-8 1 3 0,8-4 7 0,-1 0 6 16,1 3 2-16,-1-3 2 0,7 4 3 0,-6-4 0 16,-1 0-1-16,7 4-3 0,0-4-6 0,0 0-10 0,-6 0-9 15,6 3-9-15,0-3-9 0,6 5-11 0,-6-5-4 0,7 2-1 16,-1-2 3-16,1 0 9 0,12 0 10 0,-5 0 5 16,12 0 4-16,-7 0 7 0,7 0 0 0,6 0-3 0,1-2-7 15,-1-3-9-15,8 2-10 0,-1-5-10 0,0 5-4 0,0-4-6 16,1 0-2-16,-2-1-4 0,1 1-2 0,0-1-1 0,-7-3 0 15,2 4-1-15,-2 0 0 0,-6-1-2 0,0 1 0 16,-6 0 0-16,-8 3 1 0,2 0 2 0,-1 1 7 0,-7 3 5 16,1-4 4-16,-7 4 5 0,0-3 0 0,0 3 2 15,-7 0-2-15,1 0-8 0,-7 3-29 0,-1 1-49 0,2-1-50 16,-8 1-58-16,1 0-51 0,5 0-57 0,-5-1-79 16,0 0-116-16,6-3-100 0,-7 4-30 0</inkml:trace>
  <inkml:trace contextRef="#ctx0" brushRef="#br0" timeOffset="158684.81">21668 16291 448 0,'-7'4'524'0,"0"-4"-177"0,7 4-143 0,0-4-84 16,0 0-47-16,0 0-25 0,14 0-13 0,-8-4-6 0,7 0-1 15,7-3 1-15,6-1 1 0,0 1 1 0,0-4-1 0,6 4-1 16,8-4-2-16,-8-4-1 0,7 1 0 0,6-1-1 15,-5 0 1-15,5 1 1 0,1-4 4 0,6-1 4 0,-6 1 5 16,-7 3 0-16,7 0 0 0,-14 1-1 0,7-2-2 16,-13 9-4-16,0-4-7 0,-7 8-8 0,1-4-2 0,-7 3 2 15,0 1 9-15,-6-1 8 0,-1 4 16 0,-6-4 11 0,6 4 7 16,-6 4 5-16,-6-4-1 0,6 4-4 0,-6-1-12 16,-1 1-8-16,1-1-16 0,-1 1-13 0,1-1-7 0,-1 1-7 15,7 0-5-15,-6-1-11 0,0 2-20 0,6-5-31 0,0 2-33 16,-8-2-35-16,8 4-30 0,0 1-29 0,8-5-32 15,-8 3-39-15,6 1-46 0,0-4-80 0,1 0-94 0,-1 4-37 16</inkml:trace>
  <inkml:trace contextRef="#ctx0" brushRef="#br0" timeOffset="160159.81">24520 14837 172 0,'0'-4'375'0,"0"4"-103"0,-6-4-87 0,6 4-60 0,0 0-29 0,-7 0-14 0,7-3-3 16,-6 3-4 0,6 0-3-16,0 0-3 0,-7 0-6 0,7 3-4 0,0-3-6 0,0 0 0 0,0 4 11 15,0 3 16-15,0 1 21 0,0 3 25 0,7 3 25 0,-1 4 27 16,1 1 27-16,-1 7 12 0,0-1 1 0,8 5-7 0,-8 2-18 16,7 5-22-16,-6 4-23 0,6 7-23 0,0-5-28 0,0 4-21 15,0 5-19-15,0 0-15 0,0-6-7 0,7 6-5 16,-8-9-3-1,2 2-6-15,5-1-3 0,-6-4-3 0,0 1-2 0,1-5-2 16,-2-3-4-16,-5-4-2 0,-1 1-2 0,1-5 2 0,-1-2 0 16,1-5-1-16,-1 1-2 0,-6-5 1 0,6-3-2 0,-6-4 2 15,8 0-2-15,-8 1 1 0,0-4 0 0,0 0 1 0,0-4-1 0,0 0-1 0,0 0 2 0,-8 0-2 16,8-4-7-16,-6 0-10 0,0 0-21 0,-1-2-35 0,1-6-65 16,-1 1-76-16,-6 0-71 0,7-8-59 0,-8 1-64 15,8 0-83-15,-7-4-125 0,7 1-70 0,-7-6 1 0</inkml:trace>
  <inkml:trace contextRef="#ctx0" brushRef="#br0" timeOffset="160557.16">24416 15071 97 0,'-13'-7'459'0,"6"3"-122"16,-5-2-120-16,5 0-76 0,0 0-41 0,1-2-23 0,6 1-12 15,-6 0-11-15,-1-1-5 0,7-2-8 0,0 2-7 16,7-3-8-16,-7 0-4 0,6-3-6 0,0 3-5 0,8-4-1 16,-8 4 0-16,7-3 1 0,0-2 1 0,6 6 2 0,1-5 0 15,0 0 4-15,-1 4 2 0,1 0 5 0,6 0 1 16,-7 1 5-16,7 2 1 0,0 1 2 0,0 3 0 0,1 4 0 15,-8 0-3-15,7 4-2 0,-6 3-3 0,0 4-3 0,-8 0-3 16,8 0-1-16,-7 4 4 0,-1 3 5 0,-4 0 4 0,-2 5 2 16,-6-2 1-16,0 5 2 0,0-4-1 0,-6 4 0 15,-8 3-2-15,1-3-4 0,-6 3 0 0,0-3-2 0,-1-1 2 16,0 1 5-16,-6-1 7 0,7-2 1 0,-8-2 4 0,1 1-1 16,0-3-5-16,7-1-1 0,-7-3-5 0,6 3-8 15,1-4-7-15,-1-2-10 0,8-1-19 0,-2 0-39 0,1 0-45 16,0-8-50-16,7 0-55 0,6-3-71 0,0 0-95 0,6-6-155 15,0-2-68-15,1-3-12 0</inkml:trace>
  <inkml:trace contextRef="#ctx0" brushRef="#br0" timeOffset="161003.42">24755 14551 8 0,'-6'-4'477'0,"6"-3"-109"16,0 3-132-16,0 4-98 0,0-7-55 0,6 3-28 0,-6 0-17 16,0 1-6-16,6-1-3 0,1-3-2 0,-1 3-2 15,1 1 0-15,6-4-1 0,-1 3-4 0,2 4 0 0,-1-3-2 16,0 3 3-16,0 0 3 0,0 3 5 0,0 4 0 0,0 0 2 16,0 4 0-16,0 0 2 0,0 4 2 0,0 0-1 15,-7 3 2-15,2 0 2 0,4 5 2 0,-12-1 3 0,6-1 4 16,1 1 7-16,-7 0 6 0,0 0 6 0,0 0 0 0,0-1 3 15,-7 2 3-15,1-4 1 0,0-1-2 0,0 0-8 0,-2-3-6 16,2 3-9-16,0-7-6 0,-1-1-10 0,1 2-8 16,-8-1-8-16,8 0-7 0,0-4-9 0,-1 1-24 0,0-1-36 15,1-3-42-15,0 3-45 0,-1-7-50 0,7 0-79 0,0-4-98 16,0 1-144-16,0-1-57 0,0-3-12 0</inkml:trace>
  <inkml:trace contextRef="#ctx0" brushRef="#br0" timeOffset="163308.94">24299 16211 139 0,'-13'0'194'16,"0"0"-55"-16,0 0-39 0,-1 0-26 0,2 0-13 0,6 3-4 16,-8-3-1-16,1 0 0 0,0 4 4 0,0-4 0 15,0 4 0-15,0-1-4 0,7-3-4 0,-8 0-1 0,1 4-3 0,1-4-3 16,4 0-4-16,-4 4-3 0,-1-4 3 0,0 0-2 15,6 3-1-15,1-3-1 0,-8 4 1 0,8-4 1 0,0 4 4 16,0-4 6-16,-8 3 4 0,8-3 11 0,-1 4 15 0,1-4 19 16,6 4 18-16,-7-4 17 0,7 0 11 0,-7 0 4 15,7 3 0-15,0-3-4 0,0 0-7 0,0 0-13 0,0 0-17 16,0 0-12-16,0 0-9 0,0 0-1 0,7 0 1 0,6 0 0 16,0 0-1-16,1 0-5 0,12 0-2 0,-1-3-4 15,1-1-9-15,13 0-12 0,1 1-15 0,-1-5-9 0,7 1-7 16,5 0-6-16,8-4-4 0,-7 2-2 0,13-1-2 15,0-5 0-15,7 1 0 0,0 0-2 0,6-5-2 0,0 4 0 16,7-3-2-16,-1 0-4 0,1 3 0 0,0-4 2 0,0 5-3 16,-1-4-1-16,1-1 4 0,-7 1 0 0,6-1 0 15,-5 5 1-15,-8 0 0 0,0 3 2 0,-5-1 0 0,-8 5 1 16,-6 3-2-16,-5-3-2 0,-2 3 1 0,-13 1-1 0,-6 3-1 16,-6 0-1-16,-1 0-1 0,-11 3 0 0,-2 1-1 0,0 3 2 15,-12 2-4-15,-8 1-9 0,2 5-27 0,-8-1-57 16,1 0-76-16,-7 5-76 0,-1-4-90 0,-5-1-125 0,-1 5-180 15,7-5-85-15,-13 4-25 0</inkml:trace>
  <inkml:trace contextRef="#ctx0" brushRef="#br0" timeOffset="164216.13">24273 17449 28 0,'-7'-8'128'0,"1"5"-17"0,0 0-18 16,-2-5-12-16,8 4-9 0,-6 0-6 0,6 1-6 0,-6-1-2 0,6 0-6 15,-6-3-6-15,6 4-4 0,-8-2-4 0,2 2-2 16,6-4 2-16,-6 3-1 0,-1 0-2 0,1 1-2 0,6-1-1 16,-7 1-1-16,7-4-1 15,-7 3-3-15,7 0-3 0,0 0-1 0,-6 0 2 0,6 2 1 0,0-3 6 0,-6 1 3 0,6 1 5 16,0 3 2-16,-7-4 8 0,7 0 6 0,0 1 6 0,-7 3 5 31,7-4 5-31,-6 4 5 0,6-4 8 0,0 1 12 0,-6 3 9 16,6-4 12-16,-7 4 7 0,7-4 6 0,-7 1 3 0,7 3-2 15,-6 0-8-15,6 0-12 0,0 0-12 0,0 7-11 0,0 0-8 16,0 1-8-16,0 6-8 0,0 1-2 0,0 4-2 0,6-5 2 16,1 8-1-16,0-4-2 0,-1 4-6 0,7 0-6 15,0 5 0-15,7-6-5 0,-7 5-1 0,7-1-4 0,-2 1-6 16,2-1-5-16,0-2-6 0,5 2-2 0,-5-3-3 0,7 4-2 16,-8-4-5-16,7 0 1 0,0 1-3 0,-6-2 0 0,6 1-2 15,-7 0-6-15,1-8 1 0,0 1 5 0,-1-4 2 16,-6-4 7-16,-7-3 6 0,7 0 6 0,-6-4 2 15,0-8 7-15,-1 1-2 0,0-4 1 0,-6-4 0 0,7-3-5 16,-7-4-2-16,0-3-7 0,0-5 0 0,-7-7-3 0,1 1 3 16,6-1-6-16,-13-3-12 0,6-4 3 0,-6 0-3 0,0 0 1 15,-6-7-1-15,-1-1-2 0,1 1-1 0,-1-4 0 0,0 1 7 16,-6-2-7-16,7-2 1 0,-7 3 0 0,6 0-1 0,-6 0 1 16,7 0 1-16,-1 4 1 0,1 3-2 0,-1 4 2 0,8 4-2 15,-2 3 0-15,8 8-1 0,0-1 1 0,-2 5-3 16,2 3 0-16,6 0 1 0,0 4-2 0,6 3 1 0,8 1 0 15,-2-2 0-15,2 5-3 0,5 1 3 0,7-1 4 0,7 3 1 16,-1-3 2-16,1 4-1 0,6 0 0 0,7 3 1 16,0-3 3-16,5 3-3 0,1-3-4 0,1 3-1 0,6-3 1 15,-2 0 0-15,2 3-1 0,7-3-1 0,-8 3-4 16,0 0-1-16,-5 1-1 0,-1 0-1 0,0-3-4 0,0 3 0 16,-13 3-1-16,1-3 0 0,-1 3 0 0,-7 3 2 0,-6-3 1 15,0 3 0-15,-7 3 1 0,-5-3-2 0,-1 0 3 16,0 1 2-16,0 0 0 0,-7 3 0 0,0-3 1 0,-6 3 0 15,0-4-1-15,8 5 3 0,-8-5-1 0,-8 5-5 0,8-1-11 16,-6-3-29-16,6 3-52 0,-6 0-73 0,-1-3-74 0,1 3-72 16,-1 1-94-16,1-5-136 0,-1 5-122 0,1-1-56 15,-1 0 11-15</inkml:trace>
  <inkml:trace contextRef="#ctx0" brushRef="#br0" timeOffset="164503.12">24931 17005 159 0,'-14'4'532'0,"8"0"-90"16,0-4-167-16,6 4-116 0,-7-1-67 0,7-3-36 0,0 0-14 15,0 0 3-15,0 0 4 0,7 0 7 0,-1 0 5 0,0 0 3 16,8-3 1-16,5-1-3 0,-5 0-4 0,11-3-14 0,-5 3-6 15,6-3-8 1,0 3-5-16,-7-3-2 0,13 0-3 0,-5-1-2 0,5 1-2 0,1 0-3 0,-1-1-3 0,-6-3-1 0,7 4-3 16,-1-4-2-16,1 3-1 0,-7-3-1 0,0 4-1 0,1 4-5 15,-8-5-16-15,0 5-20 0,1-1-27 0,0 1-25 0,-14 3-27 16,7-4-29-16,-7 4-39 0,-6 0-49 0,0 0-55 0,-6 0-94 16,0 4-70-16</inkml:trace>
  <inkml:trace contextRef="#ctx0" brushRef="#br0" timeOffset="164772.92">25302 16892 218 0,'-7'0'495'0,"1"0"-122"0,-1 0-135 0,7 0-86 16,-6 3-46-16,0 1-18 0,6-1-4 0,-8 6 4 0,8-2 18 16,-6 0 25-16,6 8 23 0,0-4 17 0,0 3 13 0,0 1 9 15,0 3 4-15,6 4 3 0,-6 0-7 0,8 4-19 0,-2-4-22 16,0 7-19-16,1 0-19 0,6 1-19 0,-6 0-19 0,5 2-17 15,2-3-17-15,-2 0-7 0,1 1-6 0,1 0-6 0,-2-1-7 16,2 0-4-16,-2-4-3 0,2 1-3 0,-1-1-2 0,-1-2 8 16,2-1-6-16,-2 0-4 0,2-4 0 0,-1 0 0 0,0 0-1 15,-7-7-1-15,7 3-5 0,-7-2-18 0,8-4-12 0,-8-5-34 16,1-3-49-16,-1 4-61 0,1 3-63 0,-7-7-54 16,6 0-53-16,1-7-63 0,-1 0-61 0,0-8-108 0,-6 4-50 15,8-4 4-15</inkml:trace>
  <inkml:trace contextRef="#ctx0" brushRef="#br0" timeOffset="165043.93">25607 16770 476 0,'0'-2'500'0,"0"-3"-153"16,0 5-141-16,8-3-84 0,-2 3-48 0,0 0-21 16,1 0-9-16,0 0 1 0,6 3 0 0,-7 2 1 0,7-3 1 15,0 7-1-15,0-2-4 0,0 4-6 0,0-1-6 0,-6 9-5 16,-1-4-2-16,1 3-1 0,-1 0-1 0,0 4 0 0,-6-1-1 16,0 2-1-16,-6 3-4 0,6-1-2 0,-6 1-2 0,-7 0-3 15,0 0-3-15,0-1-5 0,-1 1-13 0,-5-1-22 0,6 1-24 16,-6-8-29-16,-1 1-39 0,6-5-62 0,2-3-99 0,-1 0-153 15,0 0-68-15,6-3-27 0</inkml:trace>
  <inkml:trace contextRef="#ctx0" brushRef="#br0" timeOffset="165584.45">26370 15870 140 0,'0'-8'269'0,"6"5"-79"0,-6-1-61 0,7-3-40 15,0 0-23-15,-7 3-7 0,6-3-2 0,0-1 3 16,-6 1 3-16,6-1-1 0,2 1-2 0,-8 0-7 0,6 3-1 31,-6-3-1-31,6 0 1 0,-6 7 0 0,0-3-2 0,0 3 1 16,0 0 0-16,0-6 0 0,0 6-3 0,0 0-2 16,-6 6 2-16,6-3 4 0,-6 4 5 0,-2 4 3 0,8 3 2 15,-6 1 4-15,0 0 4 0,0 3 0 0,-1 0-4 0,0 4-6 16,1-3-8-16,6-1-8 0,-7 4-5 0,7 0-8 0,0-4-8 15,0 1-6-15,0-1-7 0,0 1-5 0,7-1-7 16,-7-4-22-16,0 1-30 0,6-4-35 0,1 0-36 16,0 0-36-16,-7-7-52 0,6-1-73 0,0-3-132 0,-6 0-86 15,0-3-31-15</inkml:trace>
  <inkml:trace contextRef="#ctx0" brushRef="#br0" timeOffset="165792.41">26181 15895 334 0,'-6'4'509'16,"6"1"-164"-16,0 1-146 0,0 2-83 0,0-1-46 0,6 4-21 15,0-4 2-15,2 1 0 0,-2 2 0 0,6-2 1 0,2 3-2 16,5-4-3-16,1 4-5 0,0 0-6 0,5-3-15 16,7-1-8-16,-5 0-5 0,5 4-8 0,1-3-14 0,-1-2-22 15,1-1-28-15,0 2-38 0,6-7-62 0,-7 4-104 0,-5-4-142 16,5-4-80-16</inkml:trace>
  <inkml:trace contextRef="#ctx0" brushRef="#br0" timeOffset="166634.12">26846 15361 437 0,'0'-4'423'0,"-8"1"-133"16,8 3-104-16,0-4-61 0,-6 4-32 0,6-4-21 0,0 4-12 15,0 0-10-15,0 0-3 0,6 4-1 0,-6 0 5 0,8 3 2 16,-2 0 1-16,0 4 1 0,8 4 3 0,-2-1 8 0,1 4 9 16,1 5 1-16,5-6-4 0,0 10-5 0,1-2-3 0,-1-3-4 15,7 4-3-15,-6 3-8 0,7-8-11 0,-9 6-7 16,9-5-8-16,-1 0-6 0,-6 0 2 0,5-4 4 15,-5 0 12-15,0-3 12 0,-8-3 13 0,8 2 12 0,-13-7 21 16,5 0 27-16,-4 0 21 0,-2-3 10 0,0-4 2 0,-6-4-7 16,0-3-11-16,6-4-11 15,-6-3-20-15,0-9-21 16,7 2-21-16,-7-5-15 0,-7-3-10 0,7 0-4 0,-6-5 0 16,0-2-1-16,-8-4-3 0,8-1-4 0,-7 1-7 0,0-4-2 15,-6 0-6-15,-1 0-3 0,0-4-3 0,1 1 0 0,-1-5-1 16,-6-3-3-16,7 1 1 0,-7-2-2 0,0-2-1 15,6 2 0-15,-5 2-3 0,-2-1-3 0,7 0 1 0,-6 4-1 16,7 4 1-16,-1 6-1 0,8 4 0 0,-2 4 1 0,8 8 2 16,0 2 0-16,-2 5 1 0,8 0 4 0,0 8-2 15,0-2 0-15,8 5 2 0,-8-1-1 0,12 5 1 0,2-1 0 16,-2 0-1-16,8 4-2 0,6-3-1 0,0 3 1 0,0-4 2 16,6 4 8-16,7-3-3 0,1-1 0 0,-1 0 0 0,6 0 0 15,1 1-1-15,7-1 2 0,-2 1-5 0,1-1-6 16,1 0 3-16,5 1-1 0,1-1-3 0,-7 0-3 0,6 1-2 15,-5 3-3-15,-2-3-5 0,-5 3-1 0,-1 0-5 16,-5-5 2-16,-1 5 1 0,-13 0 5 0,7 0 3 0,-7 0 2 16,-7-4 5-16,1 4 2 0,-8 0 1 0,8 0-1 0,-13-3-2 15,6 3-5-15,-13 0-8 0,6 0-19 0,-6 0-38 16,0-4-59-16,-6 4-66 0,6-4-56 0,-6 4-50 0,-8-3-50 16,8 3-62-16,0-4-80 0,-8 4-108 0,-5 4-30 0,-1-4 21 15</inkml:trace>
  <inkml:trace contextRef="#ctx0" brushRef="#br0" timeOffset="166872.95">27464 14595 224 0,'-6'3'427'0,"6"1"-135"15,0-4-119-15,0 4-71 0,-7-4-37 0,14 3-18 16,-7-3-6-16,0 0-1 0,6 5 2 0,1-5 1 0,5 0 1 15,2 0-2-15,-2 0-3 0,2 0-4 0,5 0-6 0,1 0-5 16,0-5-2-16,-1 2-3 0,7-1-3 0,0 0-4 0,0 1-2 16,-7-1-3-16,14 0-3 0,-7 1-1 0,-6-4-7 15,6 3-9-15,-7 0-18 0,1 1-27 0,0-1-35 0,-14 0-47 16,7 4-65-16,-6-3-99 0,-1-1-110 0,-6-3-55 0</inkml:trace>
  <inkml:trace contextRef="#ctx0" brushRef="#br0" timeOffset="167064">27686 14533 308 0,'-13'3'457'16,"6"8"-132"-16,-6-3-122 0,7 3-74 0,-2 0-37 0,2 3-16 16,6 4-4-16,0-3 2 0,0 7 5 0,0 0 4 15,0 0 3-15,6 4 3 0,2-1 0 0,-2 5-2 0,7-4 1 16,0 3-2-16,0 0-2 0,7 0-3 0,-8-3-5 0,2 3 0 16,5 1-9-16,1-1-11 0,0 0-9 0,-8 1-13 0,8-1-10 15,-1 0-8-15,-5 0-7 0,-2 1-13 0,2-4-13 16,-2 3-23-16,-5 0-34 0,-1 0-34 0,1-3-38 0,0 4-39 15,-7-9-49-15,0 1-66 16,-7 0-87-16,0-4-114 0,1 1-42 0</inkml:trace>
  <inkml:trace contextRef="#ctx0" brushRef="#br0" timeOffset="167399.04">26891 15983 311 0,'-26'4'547'0,"7"3"-135"15,-1-3-160-15,7 0-99 0,0-1-49 0,0 1-19 0,7 0-9 16,-2 0-1-16,2-4-2 0,6 0 2 0,0 3 3 0,14-3-5 16,-8 0-7-16,13 0-11 0,1 0-8 0,6-3-2 0,6-1-1 15,7 0 4-15,0 0 0 0,13-7 1 0,1 4-3 16,6 0-1-16,-1-4-3 0,14-4-2 0,-7 4-4 0,13-3-9 15,-6-5-5-15,6 4-7 0,6-3-5 0,-5 0-4 0,-2 0-3 16,-4-1-6-16,4 1 1 0,-4 0-1 0,-8-2 1 16,0 3 0-16,-7-1 2 0,1 3 0 0,-14 0 2 15,1 1 3-15,-7 3-1 0,-13 0-1 0,-1 3 1 0,-5 5 0 0,0-4-2 16,-13 3-3-16,-1 0-13 0,0 4-28 0,-12-3-36 16,0 3-41-16,-1 3-43 0,1-3-54 0,-8 0-93 0,-6 0-160 15,2 4-95-15,-2 0-34 0</inkml:trace>
  <inkml:trace contextRef="#ctx0" brushRef="#br0" timeOffset="168213.3">27601 16548 114 0,'0'-4'88'0,"0"4"-24"0,0-4-24 0,6 4-14 0,-6-3-13 15,0 3-8-15,7-4-3 0,-7 4-1 0,0-4-1 16,7 4 0-16,-7-4-2 0,6 4-3 0,-6-3-3 0,6 3-6 16,-6-4-10-16,0 4-12 0,0-3-14 0,6 3-16 0,-6 0-15 15</inkml:trace>
  <inkml:trace contextRef="#ctx0" brushRef="#br0" timeOffset="168780.54">27614 16518 98 0,'-7'0'244'0,"7"0"-69"0,0 0-55 0,0-3-42 0,0 3-28 16,0 0-23-16,0 0-11 0,0-4-7 0,0 4-4 0,0 0-2 16,0-4-2-16,0 1-1 0,0-1 5 0,7 4 4 15,-7-4 8-15,0 4 8 0,7-3 6 0,-7 3 11 0,0-3 9 16,0 3 8-16,0 0 5 0,0 0 4 0,0-4-1 0,0 4-1 15,0 0-1-15,0 0-3 0,0-5 0 0,0 5 1 0,0 0 2 16,0 0 6-16,0 0 7 0,0 0 7 0,0 0 8 16,-7 5 5-16,7-5 1 0,0 0-3 0,0 0-8 0,0 4-11 15,0-4-10-15,0 3 3 0,0 0 10 0,0 5 18 0,7 3 12 16,-7 3 10-16,6 5 11 0,0-1 8 0,0 4 9 16,2 3-1-16,4 2-14 0,-5 2-19 0,6 0-15 0,0 4-5 15,7-4-13-15,-8 8-8 0,2-4-14 0,5 4-11 0,-6-5-8 16,0 5-8-16,1-4-6 0,-2 3-9 0,1-3 0 0,0 4-1 15,0-4 0-15,1 0 1 0,-8 0-3 0,0-3-4 16,8-5-1-16,-8 4-1 0,-6-7-1 0,6 0-1 0,1 0-2 16,-7-4-3-16,6-6 1 0,-6 2 0 15,0-3 0-15,7 0 0 0,-7-3-1 0,0-5-1 0,0 1 1 0,0-1 0 0,0 1-1 16,7-4-4-16,-7 0-6 0,0 0-9 0,0-4-13 0,0-3-33 16,0-1-52-16,-7-2-69 0,7-1-65 0,-7 0-58 15,7-4-54-15,0-3-73 0,-6-1-93 0,6-2-120 0,-7 2-32 16,-5-7 25-16</inkml:trace>
  <inkml:trace contextRef="#ctx0" brushRef="#br0" timeOffset="169128.91">27542 16511 491 0,'-6'-7'524'15,"-1"-1"-160"-15,1 5-141 0,6 0-91 0,-7-6-46 16,7 6-22-16,7-1-10 16,-7-3-4-16,13-1 0 0,-7 1-2 0,7 0 0 15,6 0-5-15,1-1-7 0,7 5-4 0,-9-5-6 16,16 1-5-16,-9 0-3 0,8 3-3 0,-1 0-3 0,2-3-1 16,4 3-1-16,-5 4-3 0,-1-3-2 0,1 3-1 0,-1 3 0 0,-5-3 0 0,5 8 2 15,-12-1 1-15,-1 0 3 0,1 4 3 0,-14 4 6 0,8 0 10 0,-8 3 17 16,-6-4 24-16,-6 9 27 0,-1-5 24 0,-6 4 19 0,-1 0 17 15,-11 0 9-15,5 0 6 0,-6 0-3 16,0 0-17-16,-7-4-20 0,1 4-20 0,-7-4-17 0,6 1-16 0,-5-5-16 0,4 4-14 16,2-2-13-16,6-5-9 0,0-1-8 0,0 1-8 15,12-3-8-15,-4-1-9 0,4 0-17 0,8-3-50 0,-1 0-73 16,7-1-77-16,0-3-66 0,0 0-68 0,7 0-88 0,-1-3-107 16,8-5-124-16,-2 1-31 0,2 0 26 0</inkml:trace>
  <inkml:trace contextRef="#ctx0" brushRef="#br0" timeOffset="172730.43">28897 16123 384 0,'-7'0'379'0,"1"0"-113"16,0-4-96-16,-2 4-54 0,2 0-29 0,-7 4-11 15,7-4-4-15,-1 0-5 0,-6 3 0 0,7 1-1 0,0 0-6 16,-2-1-4-16,2-3-6 0,0 4-6 0,6-4-3 0,-7 0-1 15,7 4 1-15,0-4 2 0,0 0 2 0,0 0 4 16,0 0 9-16,0 0 10 0,7 0 16 0,-1 0 14 0,8 0 14 16,-2 0 10-16,1-4 7 0,0 4 5 0,6-4-1 0,1 1-7 15,0-1-12-15,6 0-16 0,-7-3-16 0,7 7-14 16,-6-7-10-16,-1 3-10 0,8 0-12 0,-8 1-5 0,0 3-6 16,-5-4-4-16,5 0-7 0,-6 4-2 0,0-4-6 15,-6 4-2-15,6 0-1 0,-7-3-3 0,1 3 1 0,-7 0-1 16,7-4 0-16,-7 4 2 0,6 0 0 0,-6 0 1 0,0 0 0 15,0 0 3-15,0 0-2 0,6 0 1 16,-6 0 0-16,0 0 0 0,0 0-1 0,0 0-6 0,0 0-19 0,-6 0-42 16,6 0-66-16,0-3-68 0,-6 3-63 0,6-4-71 0,-7 1-94 15,7 3-134-15,-7-4-95 0,1 0-30 16</inkml:trace>
  <inkml:trace contextRef="#ctx0" brushRef="#br0" timeOffset="173014.52">28923 16365 39 0,'-7'3'519'0,"7"1"-98"0,-6-1-154 0,6 1-111 0,0-4-65 15,0 4-31-15,6-4-12 0,-6 0-2 0,7 0 4 0,-1-4 1 16,8 0 1-16,-2 1 2 0,8-4-2 0,-1 3-3 0,7-3-2 16,-6-4-5-16,6 2 0 0,1-1 1 0,-2-1 5 15,1 4 5-15,7-4 5 0,-14 0 1 0,8 0 2 0,-7 3-1 16,-2 1-2-16,2 0-5 0,-1 0-5 0,-5 3-8 0,-8 0-6 15,0 1-7-15,8-1-4 0,-14 4 2 0,6-4 2 16,1 4 5-16,-7 0 3 0,0 0 4 0,0 0 3 0,0 0 0 16,0 0-4-16,0 0-4 0,-7 0-8 0,7 0-7 0,-6 0-6 15,6 0-7-15,0 0-6 0,-7 0-13 0,7 0-25 16,0 0-36-16,-7 0-38 0,7 0-35 0,0 0-36 0,0 0-38 16,7 0-44-16,-7-3-51 0,0-1-63 0,7 4-96 15,-7 0-44-15</inkml:trace>
  <inkml:trace contextRef="#ctx0" brushRef="#br0" timeOffset="176534.12">30382 15170 99 0,'0'-4'119'0,"0"1"-33"0,0-1-21 0,0 4-14 0,0-4-9 15,0 1-1-15,0 3-1 0,0-3 4 0,-7 3 3 16,7 0 5-16,0-5 2 0,0 5 2 0,0-3 1 0,0 3-3 15,-6-4-2-15,6 4-6 0,0 0-5 0,-7-4-2 0,7 4-4 16,0 0-5-16,-6 0-5 0,6-3-5 0,0 3-3 16,-7 0 0-16,7 0-2 0,0 0-1 0,-7 0-1 0,7 0 4 15,0 0 3-15,0 0 3 0,0 0 4 0,0 0 3 0,-6-4 3 16,6 4 3-16,0 0 5 0,-6-4 4 0,6 4 4 16,0-3 5-16,-6 3 6 0,6-4 5 0,-8 4 4 0,8-3 2 15,-6 3 3-15,6-4-1 0,0 4-3 0,-6-4 0 16,6 4 0-16,-7-3 7 0,7 3 5 15,0 0 4-15,0 0 3 0,0 0 1 0,0 0-2 0,0 0-3 0,0 0-9 0,0 0-11 16,0 0-15-16,0 0-12 0,0 0-11 0,0 0-14 16,0 0-2-16,0 0-3 0,0 3-4 0,0 1 1 0,0 0 1 15,7-1 4-15,-7 4 7 0,6 4 15 0,0 0 7 0,8 0 7 16,-8 4 9-16,7 3-1 0,0-2 4 0,0 1-3 16,1 1-4-16,-2 1-4 0,2-1-4 0,5 1-4 0,-6-1-5 15,6-4 1-15,-5 5-3 0,5-1 0 0,-6 1-1 16,0-1-5-16,7-3-3 0,-8 0-4 0,2-1-3 0,-1 0-1 15,-1-3-2-15,-4 3-1 0,4-2-3 0,-6-4-2 0,2-1 1 16,-2 0 1-16,0 1 6 0,1-5 9 0,-7-3 10 16,6 4 6-16,-6-4 5 0,7 0 4 0,-7-4 4 0,0 1-1 15,0-8-5-15,0-4-8 0,0-1-6 0,7-5-6 0,-7-1-4 16,-7-3 0-16,7-2-3 0,-7-1-1 0,7-1-2 0,-13-1-3 16,7-3 0-16,0 0-3 0,-8 4 0 0,-6-8-4 15,8 0 0-15,-8 5-1 0,1-9-1 0,-1 1 0 0,1 0-4 16,-1-4 0-16,0-1-3 0,1 5-2 0,-1-3 1 0,8-1-1 15,-8 3 2-15,7 5-2 0,0-1 1 0,0 3 2 16,6 2 1-16,0-1 0 0,1 3-2 0,6 5-1 0,0-1 1 16,6 1 0-16,8 3 0 0,-1-4 0 0,7 0 0 15,-2 5 0-15,9-2 1 0,5 1-1 0,-6 4 0 0,7 0-2 16,6 0 1-16,1 3-2 0,-2-3 2 0,1 3-1 0,1 1 0 16,5 2 1-16,-6-2-2 0,7 3 3 0,-7 4-1 15,6-5-1-15,-5 1 0 0,5 4 1 0,-5-4 0 0,5 4 0 16,-6-4 1-16,0 0-3 0,-6 4 3 0,6-1 0 0,-7 0 1 15,-6 2-1-15,1-6 1 0,-2 8-1 0,-5-3 1 16,-8 4 1-16,2-1-2 0,-2 1 1 0,-4 3 0 0,-2-4 1 16,0 4 0-16,-6 0 1 0,0-4 0 0,7 4-1 15,-7 0 1-15,0 0 0 0,6 0 0 0,-6 0 0 0,0 0-1 16,0 4-3-16,-6-4-4 0,6 0-7 0,-7 4-11 0,7 3-23 16,-6-4-51-16,0 8-85 0,-2 1-86 0,-4 2-87 15,-2 1-111-15,2-1-189 0,5 8-98 0,-13 0-33 0,8 4 16 16</inkml:trace>
  <inkml:trace contextRef="#ctx0" brushRef="#br0" timeOffset="177010.2">30896 14514 161 0,'-6'-3'414'0,"-7"3"-120"0,6-4-104 16,1 4-63-16,-1 0-33 0,7 0-16 0,-6-4-12 0,6 4-6 15,-6 0-6-15,6 4-7 0,0-4-6 0,-8 4 0 0,8 3 5 16,0 0 2-16,0 1 4 0,0 3 13 0,0 3 20 16,0-3 17-16,0 7 12 0,8-3 11 0,-8-1 9 0,6 6 7 15,0-2 8-15,1-4 2 0,-1 5-9 0,1-5-8 0,6 4-8 16,-7-3-9-16,8 3-11 0,-2 1-8 0,1-4-11 15,0-1-10-15,0 1-9 0,-6-1-8 0,6 1-6 0,-7-4-4 16,1 4-3-16,0-1-6 0,-1 0-3 0,-6 1-4 16,0 0-5-16,-6 0-2 0,-1 0-6 0,0-1-2 0,-5 1-5 15,-2 0-5-15,8-1-2 0,-7-3-2 0,-7-4-10 0,8 1-23 16,-2-2-54-16,1 0-77 0,0 0-76 0,0-6-59 16,1 0-63-16,-2-3-74 0,8-6-81 0,-1-1-117 0,0-1-43 15,-5-4 21-15</inkml:trace>
  <inkml:trace contextRef="#ctx0" brushRef="#br0" timeOffset="177169.02">30792 14609 341 0,'7'-11'454'16,"5"0"-157"-16,-5 1-117 0,6-1-66 0,7 0-36 0,-7 3-22 0,6-3-9 16,-6 4-7-16,7-1-6 0,-1 1-9 0,1 4-19 0,0-1-25 15,-1 0-29-15,1 4-38 0,-1-3-52 0,-6 3-71 0,7 3-119 16,-7-3-94-16</inkml:trace>
  <inkml:trace contextRef="#ctx0" brushRef="#br0" timeOffset="177407.11">31085 14558 252 0,'-13'4'445'0,"7"3"-122"0,-8 1-112 0,8 2-62 0,-7 1-35 16,6 0-18-16,1 4-8 0,6-3-3 0,-6 2-4 0,6 1-5 16,6-1-7-16,-6 5-8 0,6-4-6 0,8-1-3 15,-8 0 1-15,14 1-1 0,-7 0 1 0,0 0 0 0,6-4 1 16,1 0 2-16,6-4 4 0,-7 0 4 0,7-3 6 0,-6-1 9 15,-1-3 14-15,1-3 17 0,0-1 20 0,-8-3 20 16,2-4 13-16,-8 0 5 0,7 0-5 0,-7-7-8 0,-6 2-13 16,8-1-19-16,-16-1-20 0,8 3-25 0,-6-4-22 0,-7 5-14 15,0-1-10-15,0 1-8 0,-7 2-7 0,1 2-6 16,-1 2-5-16,-6 4-5 0,7 0-7 0,-7 4-16 0,6 4-33 16,-6 3-68-16,7 0-85 0,6 1-80 0,0 4-79 0,7-5-104 15,-2 0-179-15,2 4-94 0,6-4-28 0,6 4 35 0</inkml:trace>
  <inkml:trace contextRef="#ctx0" brushRef="#br0" timeOffset="177724.29">31378 14468 475 0,'-6'-5'596'0,"-1"10"-103"0,0-3-181 0,1 5-99 15,0 5-48-15,6 2-19 0,-6 4-6 0,6 1 1 0,0-1 3 16,6 5 2-16,-6 2-8 0,6 1-21 0,7-1-26 0,-6-3-25 15,6 4-19-15,-1-4-12 0,8-1-12 0,-6 2-7 16,-2-5-6-16,8 1-2 0,-1-9 0 0,1 5 1 0,0-4 3 16,-1-4 5-16,1-3 9 0,-8 0 15 0,2-4 19 0,-1-4 13 31,-1-3 10-31,2-4 6 0,-2-4 3 0,-4 1-1 16,-2-5-4-16,0 1-11 0,1-1-10 0,-7-2-9 0,0 3-10 15,0-5-5-15,-7 4-4 0,1 2-3 0,-8 2-3 0,8 0-5 16,-6 0-7-16,-2 1-6 0,-5 3-1 0,5 0-3 0,-4 4-5 15,-2 3-6-15,0 0-9 0,7 1-12 0,-7 3-16 16,8 3-23-16,-2 1-47 0,1 3-75 0,1 1-75 16,4-1-62-16,2 4-59 0,0-4-73 0,6 5-119 0,0-2-112 15,6 2-34-15,0-2 31 0</inkml:trace>
  <inkml:trace contextRef="#ctx0" brushRef="#br0" timeOffset="178009.1">32095 14313 371 0,'0'-8'564'0,"-7"5"-135"0,1-1-155 0,6 4-92 0,-6 0-42 16,6 4-25-16,-8-1-9 0,2 8-4 0,6-3 1 15,-6 7 2-15,6-1 8 0,-7 4 6 0,7 1 0 0,0 3 0 16,-7 0 0-16,7 3 4 0,-6 2 3 0,0-2-3 0,6 4-12 16,-7-3-19-16,7 3-13 0,-6-4-13 0,6 1-16 15,0-4-14-15,-7 4-9 0,7-4-11 0,0 0-5 0,0 0-10 16,0-4-25-16,0 1-50 0,0-5-66 0,0 1-64 0,7-4-58 16,-7 0-62-16,0-8-69 0,6 1-82 0,-6 0-121 15,0-4-45-15,0 0 14 0</inkml:trace>
  <inkml:trace contextRef="#ctx0" brushRef="#br0" timeOffset="178230.71">31827 14569 304 0,'-6'-11'504'16,"0"4"-136"-16,-1-4-125 0,7 7-79 0,0-3-41 0,7 3-26 0,-7 0-16 16,12 1-5-16,-5 3-4 0,6 0 0 0,1 3 1 0,-2 1-1 15,8 0 3-15,-1 3 0 0,-5 4 6 0,5-3 7 16,-6 3 4-16,6 0 6 0,1-1 3 0,-7 5 4 0,0-3-1 15,6 2-4-15,-5-3-13 0,6 4-11 0,-8-4-16 0,1 0-12 16,7-4-9-16,-8 4-14 0,2-4-12 0,-1 0-28 16,6 1-49-16,-6-1-55 0,1 1-56 0,-2-5-54 0,2-3-68 15,-2 0-101-15,1 0-176 0,1 0-72 0,-2 0-5 16</inkml:trace>
  <inkml:trace contextRef="#ctx0" brushRef="#br0" timeOffset="179261.11">30935 15789 142 0,'-19'0'451'15,"-1"4"-128"-15,7-4-112 0,0 0-60 0,0 0-31 0,7 4-9 0,-8-4-1 16,8 0 2-16,0 3-2 0,6-3-6 0,-7 0-11 0,7 0-11 16,0 0-14-16,0 0-9 0,7-3-3 0,5-1-2 0,2 0 10 15,-1 1 9-15,6-5 12 0,0 5 7 0,8-6 5 16,-1 3 2-16,6-2 0 0,1 1 0 0,7 0-10 0,-8 0-9 15,13-1-9-15,-6 1-6 0,7-4-9 0,-1 4-10 16,8-4-9-16,-8 0-10 0,7 0-6 0,1 0-6 0,-1-4-3 16,-1 1-5-16,2-1 0 0,-1 0-1 0,0 1-3 0,-6-1 0 15,-1 4-1-15,-5-4-1 0,-8 4-1 0,-7 4-7 16,2 0-9-16,-7 3-12 0,-14 0-24 0,7 4-45 0,-13 0-53 16,0 4-46-16,-13 0-45 0,7 3-51 0,-14 0-65 15,1 4-105-15,-8 0-112 0,-5 7-28 0</inkml:trace>
  <inkml:trace contextRef="#ctx0" brushRef="#br0" timeOffset="179834.22">30681 16452 471 0,'0'-7'525'0,"-6"0"-163"0,6 3-125 16,0 0-63-16,-6 1-30 0,6 3-20 0,0-4-13 0,0 8-8 16,0-4 1-16,0 3 5 0,6 8 10 0,0 0 0 0,0 4-1 15,2-1 2-15,4 5 6 16,2 3 7-16,-1 4-3 0,6-5-6 0,0 5-15 0,1 3-12 0,-1-3-11 0,1-1-9 16,6 1-13-16,-6 0-11 0,5-1-11 0,-5 2-12 15,6-6-8-15,-6 1-7 0,-1-3-4 0,1-1-4 0,-1 0 0 0,1-7-2 16,-6 3 1-16,-2-5 1 0,1 0 9 15,-6-4 13-15,6 2 14 0,-7-7 11 0,-6 4 9 0,6-4 8 0,-6 0 2 0,-6-7 2 16,6-2-5-16,-6 0-8 0,-7-3-8 0,6-2-9 0,-6-4-4 16,1-1-5-16,-8-3-1 0,0-4 0 0,1 0-2 0,-7-3-3 15,-1 4-2-15,-5-5-2 0,6 1-5 0,0 0 0 0,-7-1-4 16,7-3 1-16,0 1-3 0,0 2-3 0,0-3-2 16,6-3-4-16,0 3-2 0,2 0-2 0,4 1-1 0,8-2-2 15,-1 1-2-15,1 0-1 0,12 4-1 0,1-1 1 16,6 1 0-16,6 3-2 0,1-3-1 0,6 4 1 0,7-2 0 15,-1 6 1-15,1-5-1 0,6 4 0 0,7 0 0 0,-8 4 0 16,8-4 4-16,0 3-1 0,-1 1 2 0,1 0 0 16,-7 0 2-16,7-1-1 0,-7 1 1 0,-1 3 1 0,1-2-1 15,1 1 0-15,-7-2-1 0,-1 3 0 0,1 4 0 0,-7 0-1 16,0 0 0-16,-7 0 0 0,-5 4 1 0,4 0-2 0,-11 3 1 31,6 0 0-31,-6 1 0 0,-1-1-3 0,0 4-5 16,-6-3-6-16,0 3-10 0,8 0-9 0,-8 0-11 0,0 3-11 15,0 1-11-15,0-1-16 0,-8 5-25 0,8-1-50 0,-6 4-66 16,6 0-63-16,-6 4-49 0,-1-1-46 0,1-3-49 16,-1 4-63-16,0-1-104 0,1 5-52 0,-6-4 5 0</inkml:trace>
  <inkml:trace contextRef="#ctx0" brushRef="#br0" timeOffset="180311.99">31222 16184 119 0,'-6'0'495'0,"-1"0"-110"0,0 0-116 0,7 0-66 0,-6 0-28 16,6 0-9-16,-6 0-2 0,6 0 4 0,-7 0 0 0,7 0-3 15,0 0-10-15,0-3-11 0,7 3-12 0,-1-4-5 16,-6 4-7-16,6-7-6 0,8 4-5 0,-8-1-2 0,7 0-4 15,0 0-8-15,-6 1-11 0,5 0-17 0,-5-1-14 0,0 4-13 16,-1 0-8-16,0 0-6 0,1 4-1 0,-7-1 1 16,7 4 1-16,-7 1 0 0,0 2 2 0,0 5 1 0,-7 4-4 15,0-1-4-15,1 0-4 0,0 4-5 0,-1 0-3 0,-6 0-4 16,7-4-1-16,-1 1-4 0,0-4 2 0,1 3-1 0,-1-7-2 16,7 0 1-16,0 0-2 0,7 0-1 0,-1-4 0 15,1-3 2-15,6-1-1 0,0 1 0 0,0-4-1 0,7-4 1 16,-1 1 1-16,1-1 1 0,-1-3-1 0,1 3 0 0,-8-3 0 15,8 3 2-15,-6-3-2 16,-2 3 0-16,1 0-2 0,1 1 2 0,-8-1-1 0,0 4 1 0,1 0-1 0,-7 0 1 16,0 0 1-16,0 4 3 0,0 3 2 0,-7 4 3 0,1 4 2 15,0-1 2-15,-8 4 3 0,1-3 3 0,1 4 2 0,-8 3-1 16,0-4-2-16,1 4 0 0,-1-4-2 0,0 4-2 16,-5 5-3-16,5-6-2 0,0-3-2 0,1 1-1 0,-1-5-2 15,8 4-1-15,5-7-1 0,-6 1-3 0,7-2-8 0,-1-3-16 16,7 1-28-16,0 0-42 0,0-6-65 0,7-2-78 0,-1 0-69 15,0-2-73-15,8-6-95 0,5-7-142 0,-6 1-75 0,6 0-29 16,-5-5 33-16</inkml:trace>
  <inkml:trace contextRef="#ctx0" brushRef="#br0" timeOffset="180598.3">31535 16258 129 0,'-13'7'584'0,"6"1"-16"0,-6 3-190 16,7 0-143-16,-1 0-88 0,7 3-48 0,0-3-27 0,0 4-11 0,7 0-6 0,-1-1-3 0,0 1-7 16,8-4-6-16,-1 4-6 0,7-4-7 0,-8 0-1 0,8-4-1 15,-7-3 7-15,7-1 11 0,-2 1 20 0,2-4 23 16,0-4 27-16,-7 1 30 0,7-8 26 0,-8 3 20 0,2-6 8 16,-1-1-5-16,-7 0-6 0,0-3-9 15,1 0-17-15,-7-1-18 0,-7 1-17 0,7 0-15 0,-12 3-13 0,5 0-5 0,-6-3-14 16,0 7-14-16,-7 0-13 0,8 0-15 0,-8 4-13 15,1 0-9-15,-1 7-18 0,6 0-17 16,-5 2-21-16,-1 3-22 0,14 6-23 0,-6-4-37 0,4 4-64 0,2 0-82 0,6 0-67 31,0 0-58-31,6 0-70 0,2 0-112 0,-2 0-121 16,6 0-53-16,-5-4 17 0</inkml:trace>
  <inkml:trace contextRef="#ctx0" brushRef="#br0" timeOffset="180884.31">31945 16119 543 0,'-7'-7'758'0,"7"3"-7"0,-6 4-172 16,0 4-155-16,-2-1-114 0,8 5-89 0,-6 3-56 0,0 0-31 15,-1 7-17-15,7 0-13 0,0 1-11 0,0 3-20 0,7 0-22 16,-1-1-16-16,0 5-12 0,2-4-8 0,4-1-4 16,1 2-4-16,1-5-5 0,5 1-3 0,0-1-1 0,-5-3 0 15,5-4 1-15,1 0-1 0,0-4 1 0,-1-4 1 0,0 1 2 16,0-8 2-16,-5 1 2 0,5-4 2 0,-6-1 6 0,0-3 9 15,-6-3 9-15,0-1 10 0,-1 0 9 0,0 1 8 16,-6-4 11-16,0-2 2 0,-6 6 0 0,0-4-6 0,-1 3-7 16,0 1-9-16,-6-1-9 0,0 1-10 0,0 3-14 0,-7 3-13 15,8-3-17-15,-8 4-22 0,1 2-25 0,-1-1-35 16,7 2-70-16,0 4-99 0,0-4-94 0,0 0-97 0,6 1-132 16,1-1-142-16,6 1-75 0,-6-1-22 0</inkml:trace>
  <inkml:trace contextRef="#ctx0" brushRef="#br0" timeOffset="182549.37">32616 14207 62 0,'-7'-7'354'15,"7"-1"-110"-15,-6 5-85 0,-1-6-50 0,7 6-26 0,-7-4-14 16,1 0-4-16,0 3-1 0,0-3 1 0,-2 0 3 0,-4-1 0 15,5 1-2-15,1 3-1 0,-1-3 1 0,0 3 0 0,7-3 5 16,-6 3 5-16,0 0 3 0,6 1-1 0,-7-5-2 16,7 5-3-16,0-4-5 0,7 3-5 0,-7-3-3 0,6 3-8 15,0 0-6-15,1-4-6 0,0 4-3 0,-1 4-1 0,1-2 3 16,5 2 6-16,2 2 5 0,-8-2 0 0,7 9-4 0,0-6 3 16,-6 8 4-16,-1 0 2 0,0 0 0 0,2 4-5 0,-2-1-4 15,-6 5-1 1,6 3 6-16,-6-5 0 0,0 10 2 0,-6-5 3 0,0 0 3 0,-2 3 4 0,2 1 5 0,0-1 2 15,-1-2-1-15,1-2 0 0,-1 1-3 0,0-3-4 0,1-5-4 16,0 5-10-16,0-5-4 0,6-3-4 0,0 1-8 0,-8-5-7 16,8 0-4-16,0-3-7 0,0-1-4 0,8 1 2 0,-8-4-2 15,6 4-2-15,0-8 1 0,7 4 0 0,0-4-1 0,0 1 2 16,7-4-1-16,0 3 0 0,5-8-3 0,1 3-1 0,0-3-5 16,1 1-14-16,-1 0-26 0,6-4-47 15,-6 4-68-15,1 0-67 0,-8 0-58 0,7 4-55 0,-6-4-58 0,-8 7-66 0,1-3-84 16,1 3-78-16,-8 4-3 0</inkml:trace>
  <inkml:trace contextRef="#ctx0" brushRef="#br0" timeOffset="182755.57">32466 15163 455 0,'0'3'346'0,"6"-3"-119"0,1 0-86 0,6-3-47 16,0-1-22-16,0-3-13 0,7-4-4 0,-1 3-6 0,1-6-6 16,6 3-6-16,-1-4-7 0,1 1-6 0,1-1-4 0,5-4-4 15,-6 1-1-15,1 3-2 0,5-3-1 0,-6 4-5 0,0-1 0 16,1 0-3-16,-8 4-9 0,1 0-15 0,-2 4-20 0,-4-1-26 16,-1 2-44-16,0 1-64 0,-6 1-112 0,-1 4-115 0,0 0-62 15</inkml:trace>
  <inkml:trace contextRef="#ctx0" brushRef="#br0" timeOffset="183247.73">32759 15265 403 0,'0'-7'563'0,"-7"3"-157"0,7-3-150 0,0 7-95 0,0-4-55 16,0 0-34-16,0 1-16 0,0 3-6 0,0 3 1 0,7-3 2 15,-7 8 4-15,7-1 5 0,-1 4 5 0,0 0 5 0,1 4-1 16,-7 3-2-16,7 0-4 0,-1 1-3 0,0 3-4 0,1-1-4 16,-7 2-4-16,7-1-2 0,-1 3 1 0,-6-2 0 15,7-1 5-15,-7 0 4 0,6-4 5 0,-6 4 4 0,0-4 7 16,0 0 7-16,0-4 3 0,0 2 2 16,0-1-1-16,0-5-2 0,0 1-8 0,0-3-10 0,0-1-13 0,0-3-11 0,0 3-8 15,0-3-12-15,0-1-7 0,0-3-5 0,0 0 2 0,6 4-3 16,-6-4-3-16,0 0 0 0,7 0-1 0,-7 0 0 15,0 0 0-15,7 0-1 0,-7 0-4 0,0 0 1 0,0 0 1 16,0 0-1-16,0-4-1 0,6 4 0 0,-6 0-1 0,0 0 3 16,0-3 0-16,6 3 0 0,-6-4-1 0,0 0 2 0,8 4 0 15,-8-3 0-15,6-1 0 0,-6 0-2 0,6 4-1 0,-6-3 0 16,7-1 1-16,-7 0-1 0,6 1 0 0,-6-1 1 0,7 0 0 16,0 1 0-16,-7-1 0 0,6 1 0 0,-6 3 0 15,6-4 1-15,-6 0-2 0,6 1 1 0,-6 3 0 0,0-4-9 16,8 0 4-16,-8 4 2 0,0-3 1 0,0 3 2 0,0-5 2 15,0 5-1-15,0 0 1 0,0-4 7 0,0 4-4 0,0 0-1 16,0 0-1-16,0 0-3 0,0 0-1 0,0 0 1 0,0 0 0 16,0 0-4-16,0 0-5 0,0 0-15 0,0 4-34 0,0-4-55 15,0 5-69-15,0-5-70 0,0 0-72 0,0 0-90 16,0-5-151-16,6 1-98 0,-6 4-39 0,0 0 18 0</inkml:trace>
  <inkml:trace contextRef="#ctx0" brushRef="#br0" timeOffset="183645.76">32909 15676 305 0,'-7'0'397'0,"7"3"-109"16,-6-3-102-16,6 0-67 0,0 0-40 0,0 0-24 0,0 0-12 16,6 0-6-16,1 0-4 0,0-3-3 0,5-1-4 0,2 0-2 15,-2-3-6-15,1 0-3 0,7 3-4 0,0-7-6 0,-1 4-2 16,1-5-2-16,6 2-1 0,0-1 0 0,-7-4-1 0,7 0 1 15,0 1 0-15,-6-1 0 0,5 1 1 0,2-1 0 0,-1-3 2 16,-6 3-1-16,-1 0 1 0,7-3-1 0,-6 4 1 0,0-1 2 31,-8 4 2-31,1-5 4 0,0 10 2 0,0-5 5 16,-7 3 5-16,2 5 10 0,-2-4 3 0,-6 3 4 0,0 4-3 16,0-4-1-16,0 4-3 0,0 0-5 0,-6 4-14 0,-2 0-21 15,2-1-27-15,0 4-36 0,-1-3-43 0,-6 0-69 0,7-1-105 16,-7 5-136-16,7-5-71 0</inkml:trace>
  <inkml:trace contextRef="#ctx0" brushRef="#br0" timeOffset="183901.71">33092 15449 396 0,'-8'0'656'0,"-4"0"-57"0,12-4-172 0,-7 4-126 16,7 0-65-16,0 0-30 0,0 4-21 0,7-1-11 0,-1 4 0 15,0 0 0-15,8 9-4 0,-1-2-11 0,-7 5-26 0,14-1-29 16,-8 4-27-16,2 4-20 0,-1-1-16 0,0 5-8 0,0-1-6 16,-1 0-6-16,2 0-2 0,-8 4-5 0,8 0-2 0,-2-3-3 15,-5 2-2-15,6-2-3 0,0 3-3 0,-7-8-7 0,8 1-15 16,-8 0-28-16,7-4-49 0,-6-1-68 0,-1-3-72 0,1-2-68 16,-1-2-75-16,-6 1-91 0,6-8-158 0,-6 4-71 0,0-3-16 15</inkml:trace>
  <inkml:trace contextRef="#ctx0" brushRef="#br0" timeOffset="187089.42">28838 18119 140 0,'-6'-3'285'0,"-1"-2"-86"0,7 2-58 15,-6 0-38-15,0-1-23 0,6 0-14 0,-8 0-9 16,8 1-5-16,-6-1-6 0,6 4-6 0,0-3-10 15,0 3-8-15,0 0-5 0,0-4-4 0,0 4-2 16,0 0-2-16,0 0 3 0,0 0 4 0,0-3 7 0,0 3 6 16,0 0 7-16,0-4 8 0,0 4 10 0,0 0 10 15,-6-4 6-15,6 4 6 0,0 0-2 0,0 0 3 16,0 0-3-16,0 0-6 0,0 0-8 0,0 0-10 0,0 0-11 16,0 0-11-16,0 0-3 0,6 0-8 0,0-4-5 15,2 4 2-15,-2-4-3 0,7-2-2 0,0 1-1 16,6-2 0-16,-5 3-1 0,5-3-2 0,7 0-2 0,-6 0-3 15,6-1 0-15,-1 1 0 0,1 0 1 0,7-1-2 16,-7 1-13-16,0 0-24 0,0-1-26 0,1 1-28 16,-8 3-32-16,0-3-41 0,-6 3-55 0,1 4-76 0,-2 0-134 15,-4 4-66-15</inkml:trace>
  <inkml:trace contextRef="#ctx0" brushRef="#br0" timeOffset="187328.46">28975 18262 89 0,'0'4'387'0,"0"-1"-135"0,0 1-105 16,6-4-63-16,-6 0-31 0,13 0-16 0,-6-4-8 15,6 1-2-15,7-1-2 0,-1-3 0 0,1 0-4 16,6-4-2-16,0 3-3 0,0-3-4 0,0 3-3 0,6-2-2 16,-6-2-3-16,0 5-1 0,1 0 0 0,-7 0-1 15,-2 3-1-15,2 0 0 0,-7 1-1 0,1 0 0 0,-2-2 0 16,2 5-1-16,-8-3 1 0,0 3-1 15,-6 0 0-15,0 0-6 0,0 3-10 0,0 2-15 0,-6-2-23 16,6 0-31-16,-6 1-47 16,-2 0-80-16,2 0-134 0</inkml:trace>
  <inkml:trace contextRef="#ctx0" brushRef="#br0" timeOffset="190073.35">30063 18237 215 0,'0'-11'289'0,"-7"0"-82"16,1 0-61 0,6-5-34-16,-6 6-20 0,-2-1-10 0,2 0-3 0,0 0 1 0,-8 0-3 0,8-4 0 31,-7 4-2-31,7 0-1 0,-8 4 2 0,2-4 4 0,-2 0 1 15,1 3 2-15,1-3 4 0,5 4 7 0,-6 0 10 16,-1-1 16-16,8 5 14 0,0-1 13 0,-1 1 1 16,1 3-1-16,6-4-7 0,-7 4-12 0,7 0-17 0,0 4-24 15,0-1-23-15,0 4-19 0,0 8-10 0,7 1-8 16,6 5-4-16,-7 1-1 0,8 4 1 0,5 0 2 16,0-1 5-16,-6 1-1 0,13-1-3 0,-6 1 3 15,6-4-2-15,1 4-2 0,-2-5-1 0,7 5-3 0,1-8-5 16,-7 1-5-16,0-1-2 0,0-3-3 0,-6-4 0 15,-1-1-1-15,1-2 5 0,-7-1 8 0,0-3 16 16,-6-1 12-16,-1-3 13 0,-6 0 6 0,0-3 3 0,0-4 2 16,-6-8-3-16,-1-3-8 0,-6-8-9 0,0 0-13 15,1-4-11-15,-8 2-6 0,0-5-2 0,1-4-3 16,-7 1-2-16,6-1-4 0,-6 0-5 0,-1-3-3 0,8-1-2 16,-7 1 0-16,6-4 1 0,1 5-1 0,0-2 0 0,-1 0 1 15,7 1 0-15,0 0 4 0,0 3 0 0,6 1 1 16,1-1-4-16,6 3 3 0,6 2 0 0,1 3 0 0,6-1-1 15,0 5-1-15,7-1-1 0,5 4-1 0,9 1 1 0,-2-2-2 16,1 1 0-16,5 4 1 0,8-4-3 0,-7 3 3 0,6 5 2 16,2-1-2-16,-2 1-1 0,1 3 0 0,-1 0-2 0,1 3-1 15,-7 1 0-15,0 3-6 0,-7 0-1 0,1 1-2 0,-1-1 0 16,-6 4-2-16,1 0-3 0,-8 0-2 0,-6 0 2 16,7 4 1-16,-14-1 0 0,7-3 1 0,-7 4 1 0,1 0 2 15,-7 0 3-15,7 3 2 0,-7-3 1 0,0 3-4 0,-7 0-6 16,7 1-17-16,-7-1-27 0,1 0-38 0,0 0-53 0,-7 4-58 15,6 0-54-15,0 0-43 0,1 1-40 0,0 2-33 0,-1-3-40 16,0 3-77-16,-5 1-74 0,5 4-16 0</inkml:trace>
  <inkml:trace contextRef="#ctx0" brushRef="#br0" timeOffset="190389.7">30395 17914 107 0,'-13'-8'440'0,"6"1"-130"16,1 0-108-16,-1 0-66 0,1-1-31 0,-1 5-16 0,7-1-8 0,-7 0-3 16,1 1-5-16,6-1-4 0,0 4-4 0,-6-4-6 15,6 4-9-15,0 0-9 0,0 0-2 0,0 4 10 0,0 3 16 16,6 1 10-16,0 3 10 0,1 0 14 0,0 7 16 15,-1 1 18-15,1-1 12 0,-1 4-3 0,8 0-5 16,-8 0-7-16,0 3-6 16,0-3-13-16,2 4-15 0,4-5-18 0,-5 2-15 15,6-1-16-15,-6 0-17 0,5 4-8 0,-6-4-8 0,8 3-5 0,-1-3-4 0,0 0-14 16,0-4-39-16,1 0-57 0,-2-7-56 0,1 1-57 16,7-1-54-16,-8-4-64 0,8-3-91 0,-6 3-162 15,5-7-61-15,-6 0 6 0</inkml:trace>
  <inkml:trace contextRef="#ctx0" brushRef="#br0" timeOffset="190660.16">30669 17973 94 0,'-7'-4'481'0,"7"0"-161"0,0 0-135 15,0 1-79-15,0 3-40 0,7-4-23 0,-1 4-8 0,6 0-3 16,-4 4 2-16,4-1 7 0,2 1 6 0,-1 0 10 16,-1 0 4-16,2 3 7 0,-2 4 8 0,2-4 6 15,-1 4 1-15,-1 0-3 0,-5 4-7 0,6-1-9 0,-7 1-7 16,2 4-10-16,-2-1-15 0,-6-3-11 0,6 3-7 16,-6-4-6-16,0 5-15 0,0-8-28 0,0 3-32 15,0-2-37-15,-6-6-38 0,6 2-59 0,-6 3-87 0,-2-3-155 16,2-5-75-16</inkml:trace>
  <inkml:trace contextRef="#ctx0" brushRef="#br0" timeOffset="190834.88">30571 17877 221 0,'6'-14'347'0,"-6"-1"-118"16,7 4-86-16,-1 0-50 0,0-4-30 0,8 5-18 0,-2-1-10 15,2 3-8-15,-1 2-6 0,0-3-5 0,0 2-3 0,7 3-4 16,-8 1-4-16,8 3-10 0,-1-4-12 0,1 4-23 0,-7 4-36 16,7-4-58-16,-1 0-120 0,0 3-102 0</inkml:trace>
  <inkml:trace contextRef="#ctx0" brushRef="#br0" timeOffset="191104.19">31385 17632 140 0,'-13'0'552'16,"6"0"-67"-16,-6 0-186 0,7 4-123 0,-8-2-64 0,8 7-30 15,0 2-19-15,-1-4-10 0,7 8-2 0,-6-1-2 0,6 5-1 16,0-1-4-16,0 0-7 0,0 3-6 0,0 2-6 0,6-1-6 15,-6 0-5-15,7 0-3 0,-1 4-4 0,0-1-2 16,-6-2-4-16,8 2-2 0,4-3-19 0,-12-4-21 16,6 1-28-16,1-5-30 0,0 1-36 0,-1-3-46 15,-6-2-65-15,0 1-125 0,0-4-98 0,-6 0-44 0</inkml:trace>
  <inkml:trace contextRef="#ctx0" brushRef="#br0" timeOffset="191358.91">31111 17852 354 0,'-6'-4'558'0,"6"4"-170"16,-7-4-153-16,1 4-90 0,6 0-51 0,0 0-33 0,0 0-16 16,0 4-5-16,6-4 3 0,1 7 5 0,-1-3 6 15,8 7 5-15,-2-4 3 0,1 4 1 0,0 0-3 16,7 4-7-16,-1-3-7 0,1-2-11 0,-1 1-4 0,7 3-6 15,0-2-6-15,-6-1-4 0,7 0-5 16,-2 0-3-16,1 0-2 0,0-1-3 0,0 1-11 0,-6 0-25 16,6-2-33-16,0 1-35 0,-6-6-40 0,0 3-55 0,5-3-80 15,-5 3-163-15,-8 0-93 0,8-3-28 16</inkml:trace>
  <inkml:trace contextRef="#ctx0" brushRef="#br0" timeOffset="191613.82">31782 17617 490 0,'-13'-11'578'0,"6"4"-172"0,-5-4-132 0,5 4-71 0,7-1-33 0,-6 1-24 16,6 3-15-16,-7 1-10 0,7-1-8 0,0 4-14 0,0 0-17 15,0 4-22-15,7-1-18 0,-1 8-11 0,1 1-7 0,-1-2-2 16,0 8-2-16,8-2-1 0,-8 2-4 0,7-4-2 15,0 8-6-15,0-3-1 0,0-1-3 0,6 0-3 0,-5 4 1 16,-1 4 2-16,6-4-1 0,-6 7-2 0,7-3-23 0,-7-4-42 16,7 3-46-16,-8-6-45 15,8-1-53-15,-7 0-62 16,0 1-94-16,0-5-158 0,0 1-70 0,0-4-10 16</inkml:trace>
  <inkml:trace contextRef="#ctx0" brushRef="#br0" timeOffset="191915.25">32141 17650 382 0,'-14'-7'506'15,"8"2"-155"-15,-7 3-131 0,6 2-79 0,1 0-45 0,-1 2-24 16,1 3-13-16,6 2-3 0,-6 4-2 0,6 4-4 0,0 0-4 16,0-1-1-16,6 4-4 0,0 4-4 0,1-3-7 0,-1 3-5 15,7-4-7-15,0 4-2 0,1 0-4 0,5-4-3 16,0 1-3-16,8-1-1 0,-8-4-1 0,7 2-3 15,0-6-1-15,0-2 0 0,0-5 1 0,1-3 1 0,-9 0 2 16,9-3 3-16,-15-5 8 0,8-2 21 0,-6-6 35 16,-8 2 46-16,0-8 40 0,1 0 34 0,-7 0 24 0,0 4 15 15,-7 0 4-15,1 3-14 0,0-1-27 0,-8-1-45 0,2 2-37 16,-8 4-36-16,7-3-25 0,-7 3-16 0,0 0-12 0,-5 0-8 16,5 0-5-16,0 3-4 0,-6 1-6 0,7 0-11 0,6-2-23 15,-6 3-55-15,-1-2-77 0,7 4-79 0,0-3-73 0,6 4-85 16,1-8-111-16,0 4-162 0,-2 0-74 0,2-5 5 0</inkml:trace>
  <inkml:trace contextRef="#ctx0" brushRef="#br0" timeOffset="192184.6">31841 17291 171 0,'-7'0'503'0,"7"0"-152"0,-7 0-142 0,7 4-87 0,0-4-50 0,0 0-28 16,7 0-15-16,0 0-8 0,-1 0-3 0,0 0-2 0,8 0 0 16,5 0-3-16,-6-4 0 0,6 1-2 0,1-1-4 15,7 0-2-15,-8-3-2 0,0 0 0 0,8-1-2 0,-1-3-1 16,0 0 0-16,-7 0-2 0,7 1-2 0,-6-1-8 0,-1 3-12 15,1-3-18-15,0 0-22 0,-8 0-30 0,2 4-40 0,-2-1-61 16,1 1-125-16,1 3-88 0</inkml:trace>
  <inkml:trace contextRef="#ctx0" brushRef="#br0" timeOffset="192596.32">32218 16914 379 0,'-6'-3'535'0,"0"-2"-186"0,6 1-148 0,6 4-86 0,0-3-49 15,8-1-30-15,-2 1-15 0,8 3-7 0,-1 0-1 0,1 0-4 16,6 3 0-16,1 1-2 0,-2 3 1 0,1 1 0 0,0 3-1 16,-6-4 0-16,6 4 1 0,-13 4 0 0,7 0 1 0,-8 3 0 15,2-4 1-15,-8 5 0 0,1-1 3 0,-1 1 4 0,-6-1 5 16,-6 0 7-16,-1-3 11 0,1 3 7 0,-8-3 8 0,2-1 13 15,-8 1 14-15,0-4 15 0,1 0 11 0,-1 1 10 0,0-9 5 16,1 4 5-16,-7-7 5 0,14 4 1 0,-8-4-2 0,0-4-14 16,13 1-14-16,-5-4-17 0,5-5-15 0,0 1-13 0,1-4-17 15,6-3-16-15,6-4-13 0,-6 4-8 0,7-4-5 0,6 0 0 16,-7 0-2-16,8 0-3 0,-8 0 1 0,7 0-2 0,1-4-1 16,-8 4 1-16,0-4-1 0,7 5 0 0,-6 3 0 0,-1-5 2 15,-6 5 3-15,0-1 4 0,0 5 2 0,0 3 3 16,-6-1 2-16,-8 5 1 0,8 4 2 0,0-1-1 0,-8 4 0 15,-5 0-1-15,6 4 0 0,-6 4-1 0,5-2-1 0,-5 6-3 16,6 2-9-16,-6 1-29 0,5 0-47 0,2 3-59 0,-2 4-60 16,8-4-62-1,-1 5-74-15,7-5-104 0,0 0-162 0,0 0-65 0,7 1-5 0</inkml:trace>
  <inkml:trace contextRef="#ctx0" brushRef="#br0" timeOffset="193739.86">33690 17247 419 0,'-12'-4'501'0,"-2"-3"-145"0,2 4-118 0,-2 3-67 16,1 0-29-16,-7 3-2 0,2 1 9 0,-2 3 16 0,0 4 12 16,1 0 6-16,-1 4 1 0,0 3-6 0,7 0-14 0,-6 2-24 15,12 1-31-15,-5-3-25 0,4 4-22 0,2-4-12 0,6 1-11 32,6-1-8-32,2-4-9 0,-2 6-4 0,7-6-6 0,6 1-3 0,1-5-3 0,-1 1-5 0,7 0-3 0,7-3-3 0,-7 3 1 15,7-4-1-15,-1 1 1 0,1-5-1 0,38 12 3 0,-19-5 3 16,-25 1 3-16,-15-6 1 0,2 2 0 0,-14-5 1 0,0 7 0 0,0-2 0 31,0 0 0-31,0-3-2 0,-6 7-1 0,-2 0-2 0,-11 0 0 16,-7 4 0-16,6-1-10 0,-12 4-25 0,-1 1-41 0,1 3-55 15,-1 0-58-15,-6 0-56 0,1-4-69 0,-9 0-97 16,9 1-177-16,-8-1-76 0,0 1-14 0</inkml:trace>
  <inkml:trace contextRef="#ctx0" brushRef="#br0" timeOffset="194500.45">30499 17841 58 0,'-7'-4'102'16,"1"4"-17"-16,0 0-12 0,-2-4-10 0,2 4-9 0,6 0-6 15,0 0-8-15,0-3-7 0,-6 3-6 0,6 0-7 0,0 0-3 16,0 0-4-16,0-4-1 0,0 4 1 16,6 0 1-16,-6 0 2 0,0-3 2 0,0 3 3 0,0 0 0 15,0 0 0-15,6 0 0 0,-6 0 0 0,0-4 4 0,0 4 6 0,0 0 5 0,8 0 5 16,-8 0 4-16,6-4 2 0,0 4 2 15,-6-4 3-15,7 1-3 0,0-1-4 0,-7 1-6 0,6-1-3 0,1-3-3 16,-1 3 0-16,-6 0 0 0,6 1-4 0,-6 0 0 0,8-3 1 16,-8 6 3-16,0 0 2 0,0 0 4 0,0 0 1 0,0 0 3 15,0 6 1-15,0-6-3 0,-8 3-3 0,8 0-6 0,-6 1-6 16,0 3-6-16,6 1-5 0,-7-1-8 0,1 4-2 0,-1-4-3 16,7 0-1-16,-7 1 0 0,7-1-1 0,0 0 0 15,0 4 0-15,0 0 0 0,7 0 1 0,0 0 1 16,-1 0-1-16,7 1 1 0,1-1-1 0,-2-1 1 0,8 1-1 15,-1-4 2-15,7 5-2 0,0-1 0 0,1 0 0 16,5-4 0-16,-6 4-1 0,7-4 0 0,-7 4 2 16,6 0-2-16,-5-4 1 0,-2 4-1 0,1 1-9 15,-6-1-17-15,-1-1-25 0,-6 5-37 0,-6 4-56 0,-1 2-103 16,-6 2-149 0,-6 2-89-16</inkml:trace>
  <inkml:trace contextRef="#ctx0" brushRef="#br0" timeOffset="195307.35">30845 18116 93 0,'0'-8'277'15,"0"1"-93"-15,6 3-65 0,-6 0-39 0,0 1-21 16,6-4-10-16,-6 7-5 0,7-4 3 0,-1 4 2 0,-6-3 5 16,7 3 4-16,-1 0 2 0,1 0-1 15,-7 0 1-15,6 3-1 0,-6 1 1 0,0-1-6 0,0 4-6 16,0 5-5-16,0-1-4 0,-6 3-6 0,-1 4-6 16,1 1-9-16,-1 2-5 0,-6-1-4 0,1 1-3 15,-2 1-7-15,1 0-11 0,0-4-11 0,0 4-17 0,0 0-18 16,0-3-27-16,7-1-32 0,-8 0-45 0,2-3-75 15,5 0-131-15,-6-4-68 0</inkml:trace>
  <inkml:trace contextRef="#ctx0" brushRef="#br0" timeOffset="197444.45">24045 1831 104 0,'-14'-3'421'0,"2"0"-148"15,6-2-111-15,-8-2-58 16,8 3-28-16,-7 1-12 0,6-5-6 0,0 5-1 0,1-4 3 0,0 2-1 0,0-1-5 16,-2 2-3-16,2-4-5 0,6 5 2 0,-6-1 4 0,6-3 6 15,-7 4 8-15,7-1 12 0,0 0 20 0,-6 0 22 0,6-2 25 16,0 1 16-16,0 1 14 0,0-3 13 0,0 0 2 15,6-1-5-15,1-3-12 0,-1 1-17 0,0-5-19 0,8-3-18 16,5 3-19-16,-6-3-15 0,6 0-12 0,1 2-10 0,6-2-11 16,1 0-8-16,-1 3-11 0,-1-3-7 0,8 3-5 15,0 1-8-15,0 3-6 0,5 0-2 0,-5 4-1 0,6-2 0 16,-7 6 0-16,1 3 0 0,-1 3-1 0,2 6 2 0,-9-2 2 16,1 8-4-16,-6-1 1 0,-1 4-3 0,-6 1-2 15,0 3 1-15,-6-1 0 0,-7 6-2 0,0 2 0 0,-7 0 2 16,1 0-1-16,-7 0 1 0,0 1 1 0,-6-1 0 15,-1 0-1-15,0-2 0 0,-5-2 2 0,5-7-1 0,0 1 0 16,1-1 0-16,5-4 1 0,2-3 1 0,-2 0 2 0,8-3 3 16,0-5-2-16,-1 1 1 0,0 0 0 0,7-1 0 0,0-3 3 15,0 0-3-15,0 4-1 0,7-4-5 0,6 0-1 16,0 0 1-16,6 0 0 0,8 0 0 0,-1 0-4 0,13 0 2 16,-7 0 2-16,14 0-1 0,-1 4 2 0,8-4-1 0,-8 4-1 15,1 3 0-15,5-4 1 0,-5 4 1 0,0 1-2 31,-7-1 2-31,0 0-2 0,-13 1-1 0,1 3 0 0,-1 0 1 16,-14 4-4-16,1-4 1 0,-6 3 0 0,-7 1 3 0,-7 3 0 16,1 0 1-16,-13 4 0 0,-7 4 0 0,-7-4 1 0,-7 4-1 15,1-1 2-15,1-3 1 0,-8 4 1 0,0-4 2 16,0 0 3-16,-5-4-1 0,5 4 2 0,1-7 2 0,-1-1-1 16,0 1 0-16,0-4-2 0,8 0 0 0,5-3-3 0,1-4 2 15,5-1-3-15,1 1-2 0,7-1-1 0,6-3-3 16,0 0-5-16,7 0-9 0,6-3-19 0,6-4-36 0,0-1-61 15,14-7-78-15,-1 0-68 0,14-7-67 0,-1 4-92 16,8-7-156-16,5 3-110 0,-6 0-41 0,1-1 16 0</inkml:trace>
  <inkml:trace contextRef="#ctx0" brushRef="#br0" timeOffset="197619.98">25354 1971 279 0,'-7'-4'614'0,"7"0"-23"0,0 1-160 16,-6-1-110-16,6 0-63 0,0 1-29 0,-6-1-11 0,6 4-6 16,0 0-10-16,0-4-23 0,-8 4-37 0,8 0-39 0,0 0-38 15,0 0-31-15,0 0-29 0,0 0-34 0,0 4-44 16,0 0-58-16,8-1-63 0,-8 1-58 0,0 0-70 0,6-1-101 16,-6 5-165-16,6-8-84 0,-6 4-17 0</inkml:trace>
  <inkml:trace contextRef="#ctx0" brushRef="#br0" timeOffset="198114.11">25751 1553 234 0,'-13'-7'564'0,"-6"-1"-85"0,-1 1-159 16,7 0-83-16,0 3-36 0,0 0-11 0,0 1-7 0,7 3 2 15,-1-4-1-15,0 4-15 0,7 0-26 0,0 0-34 0,0 0-38 16,7 7-32-16,0-3-18 0,6 3-11 0,6 1-3 0,0 3-1 16,14 0 0-16,-1-1 2 0,1 6-1 0,13-2 1 15,-7 1-1-15,7 3 0 0,-1-3-2 0,1 7-2 0,-1-4 0 16,1 4-2-16,-7 1 0 0,-6 2 0 0,-1 0 0 0,-6 1 2 16,-7-1 0-16,1 1 2 0,-6 4-1 0,-8-5 1 15,-6 4 2-15,-6-3 7 0,-2-1 8 0,2-3 7 0,-14 4 10 16,1-4 11-16,-1-3 15 0,-6-5 10 0,0 1 6 0,1 0 3 15,-1-8-2-15,-1 0 0 0,1-4-2 0,0 1-9 16,0-8-12-16,7 1-8 0,-7-4-10 0,6 0-5 0,1-8-3 16,5 0-5-16,2-3-8 0,5-4-3 0,0-3 0 0,1-2-4 15,6-1 0-15,6-6-3 0,-6 2-3 0,7-6-2 0,0 2-2 16,5-1-1-16,-5 1-3 0,0-1 0 0,-1 0-1 16,0 1 0-16,1-1 1 0,-7 5 1 0,0 2 2 0,0 1 4 15,0 3 5-15,-7 4 3 0,1 4 2 0,-7-1 0 0,0 5-2 31,0 3-2-31,-7 4-1 0,1-1-4 0,-8 4-4 16,2 4-2-16,-1 4-1 0,-7 4-1 0,1 2-5 0,-1 1-5 16,1 0-9-16,-2 8-8 0,2-4-13 0,7-1-22 15,5 1-43-15,0-1-66 0,7 1-71 0,0 0-61 0,6-4-50 16,7-1-57-16,0-2-87 0,14 3-152 0,-8-8-55 0,14 2 13 16</inkml:trace>
  <inkml:trace contextRef="#ctx0" brushRef="#br0" timeOffset="198894.07">26357 1484 161 0,'0'0'384'15,"0"-4"-103"-15,0 4-88 0,0 0-62 0,0-4-32 0,0 4-18 16,0-3-6-16,0 3-4 0,0 0-3 0,0-4-2 15,0 4-3-15,0 0 0 0,0 0-1 0,0 0 4 0,0 0 9 16,0 0 9-16,-6 0 20 0,6 0 21 0,0 0 22 0,0 0 19 16,0 0 16-16,0 0 11 0,0 0 4 0,-8 0-1 15,8 0-11-15,0-4-17 0,0 1-21 0,0-1-21 0,0 4-21 16,0-4-22-16,0 1-17 0,0-6-17 0,8 6-21 0,-8-4-5 16,6 0-6-16,-6 3-6 0,6-7-3 0,1 8-2 0,-1-5-2 15,8 1-2-15,-8-1 8 0,6 5-6 16,8-4-3-16,-6 3-1 0,5 0 0 0,1 1-1 15,-1-1 0-15,7 4-1 0,-6 0 1 0,6 4 1 0,0-1 0 0,-1 1 1 16,2 3-2-16,-1 4 0 0,-6-4 0 0,-1 5 6 0,1 2-7 16,-1 1-3-16,-6 0-2 0,1-1-1 0,-8 5-1 0,0-1 0 15,-6 0 0-15,0 0-6 0,-6 1 3 0,0 2 4 16,-8-2 2-16,8-1 0 0,-14 1 3 0,7-5 2 0,-7 1 2 16,8 0 1-16,-8-5-1 0,1 1 3 0,5 0 2 0,-6-7 3 15,14 3 4-15,-7-3 4 0,7-4 3 0,-1 5 4 16,1-5 3-16,6 3 4 0,-7-3 0 0,7 0-3 0,0 0-1 15,0-3-6-15,7 3-3 0,-7 0-5 0,6-5-4 0,7 1-3 16,0 1-2-16,7-5-2 0,0 1-3 0,5 3-2 0,8-3-1 16,0 3 2-16,0 1-1 0,-1-1-2 0,1 1-1 15,5 3-1-15,-5 3 1 0,-7-3 2 0,7 4 0 0,-7 3 0 16,0 0-2-16,-7 1-6 0,1 3 4 0,0 1 3 0,-8-2 2 16,-5 5 1-16,-7-1-1 0,0 5-1 0,-7 2 3 15,-5 1 9-15,-8 4-5 0,-6-3 1 0,-1 2-2 0,-5 0 1 16,-1 1 2-16,1-4-2 0,-7 3 2 0,-1-6-3 0,2 3 2 15,-8-4-2-15,7 1-2 0,-6-1 1 0,6-4 0 0,-1 1 2 16,1-4 0-16,7 0 3 0,5-4 1 0,1 1-2 16,7-4 0-16,-1 3 0 0,8-7 0 0,4 4-3 0,-4-4-2 15,12 3-6-15,-6-3-8 0,6 0-14 0,0-3-24 0,6 3-51 16,0-4-78-16,8-3-82 0,12-2-78 0,-1-1-93 16,8-5-140-16,0 1-129 0,6-5-58 0,0 1 3 0</inkml:trace>
  <inkml:trace contextRef="#ctx0" brushRef="#br0" timeOffset="199291.03">27881 1454 43 0,'0'-3'513'0,"0"-1"-102"0,0-1-140 0,0 2-88 16,0 3-37-16,-7-3-6 0,7 3 8 0,0-4 11 0,0 4 8 15,0 0-3-15,0 0-12 0,0 0-18 0,0 0-22 0,0 0-28 16,0 0-27-16,0 0-22 0,0 0-14 0,-6 4-7 0,6-1-3 16,0 0 5-16,-6 6 8 0,-2 2 16 0,2 3 17 15,0 1 19-15,-7 3 14 0,0 4 14 0,0 4 10 16,-7 0 6-16,7 3-5 0,-6 0-10 0,6 4-16 0,-7 0-14 15,0 0-13-15,1 0-12 0,6 0-12 0,-6-4-10 0,5 4-5 16,-5-3-7-16,6-1-2 0,0 0-2 0,7-3-3 16,-8-1-2-16,1 1-2 0,7-4-2 0,-1 0 1 0,1-4-2 15,-1-3 2-15,1 0-2 0,6-5 0 0,-7 1-2 0,7-3 1 16,0-2 0-16,0-1 0 0,0-1 1 0,0-1-3 0,0-3-4 16,0 0-7-16,7 0-14 0,-7-3-34 0,6 3-59 15,1-4-76-15,-1-7-67 0,1 3-60 0,6-6-59 0,-1-1-84 16,2-3-107-16,-1 0-84 0,-7-4-13 0</inkml:trace>
  <inkml:trace contextRef="#ctx0" brushRef="#br0" timeOffset="199593.92">27549 1597 262 0,'-7'-11'557'0,"1"0"-109"0,-1 3-121 0,1 1-53 0,-1 0-17 15,7 3-2-15,-7 1 1 0,7-1 0 0,-6 4-10 0,6-4-28 16,-6 4-39-16,6 0-48 0,0 0-45 0,0 0-37 0,6 4-25 15,-6 0-13-15,0 3-10 0,6 0-2 0,1 4 1 16,6 1 0-16,0 6 1 0,0 0 2 0,6 0 1 0,8 4 2 16,-1 4-1-16,0-1 0 0,0 5 1 0,7-5 1 0,-7 5 0 15,6 0 0-15,-5-2-2 0,5 6 1 0,-7-6-2 16,9 2 0-16,-9 0 1 0,1-2-2 0,0 2-1 0,1-1 0 16,-1-3 0-16,-7-1 0 0,1-3 1 0,0 0-1 15,-1-3 0-15,-6-1 1 0,0-3 0 0,0-1 1 0,-6-6-2 16,-1 3 0-16,0-4 2 0,1-3-1 0,-7 3 0 0,7-3-2 15,-7-4-1-15,0 3-6 0,0-6-21 0,0 3-48 16,0-4-67-16,-7 0-67 0,0-3-64 0,7 0-69 0,-6-4-109 16,6 0-158-16,-6-4-80 0,6 1-8 0</inkml:trace>
  <inkml:trace contextRef="#ctx0" brushRef="#br0" timeOffset="199944.55">28415 1659 119 0,'0'-3'553'0,"0"-1"-61"0,0 4-171 15,0 0-117-15,-7-4-59 0,7 4-26 0,0-3-7 16,0 3-3-16,0 0-2 0,0 0-8 0,0 0-11 0,0 3-15 16,7 1-17-16,-7 3-12 0,7 4-6 0,-1-3-1 0,0 6 7 31,0 1 16-31,2-1 15 0,-2 5 13 0,0-1 10 0,1 4 4 15,0 0 4-15,-1 4 1 0,1-4-1 0,-1 4-8 16,0-4-11-16,1 3-8 0,0 1-9 0,-1-4-7 0,0 3-13 16,1 1-9-16,0-4-6 0,-1 4-8 0,1-4-6 0,-1-4-5 15,1 4-3-15,-7-4 0 0,7 1-4 0,-1-1-2 16,-6-3-3-16,6-1 1 0,0-3 1 0,-6 0-1 0,0-4-1 16,8 1-1-16,-8-5-1 0,6 5 3 0,-6-8-1 0,0 3 0 15,6 1 0-15,-6-4-1 0,0 0 0 0,0 0 0 16,0 0 1-16,7 0-1 0,-7 0-1 0,0 0-4 0,0 0-15 15,0-4-37-15,0 1-68 0,0 3-79 0,0-8-70 16,0 5-77-16,0-8-110 0,0 3-172 0,6-3-95 0,-6-3-19 16</inkml:trace>
  <inkml:trace contextRef="#ctx0" brushRef="#br0" timeOffset="200358.43">28949 1567 151 0,'0'-3'528'0,"0"-1"-123"0,0 4-162 16,-6 0-103-16,6 4-57 0,-7-1-22 0,7 1-8 0,-7 3 0 15,1 4 7-15,-1 1 9 0,1 6 12 0,-7 4 11 16,6 0 10-16,1 7 1 0,0 4-1 0,-2 0 1 0,-4 4-4 16,5-1-4-16,7 1-6 0,-6 4-5 0,-1-1-6 0,7 0 1 15,0 1-1-15,7-1 2 0,-1-4 0 0,1 0 5 0,5 2 0 16,2-2-1-16,6-3-2 0,-1-4-7 0,7-3-3 15,0 0-8-15,7-8-3 0,-1 0-4 0,1-7-3 0,-1 0-2 16,7-7 1-16,-6-4-2 0,6-4 1 0,-6-7 2 0,6 0-2 16,-13-3-2-16,6-5 2 0,-5 1 7 0,-1-4 6 15,-7 0 11-15,7-4 9 0,-14-3 7 0,2 4 5 0,-1-6 3 16,-6 3-2-16,-7-5-3 0,0-1-7 0,-7-1-12 0,0 1-15 16,-13-6-12-16,8 3-10 0,-14-2-8 0,7-2-8 15,-14 4-8-15,0 0-7 0,0 2-3 0,-6 1-5 0,1 5 0 16,-8-1-1-16,0 8-2 0,8 1-1 0,-8 2-2 15,7 1-1-15,6 3-7 0,1 4-10 0,-1 4-17 0,7-1-19 16,6 1-21-16,1 3-20 0,-1 1-24 0,8-1-35 0,-2 0-62 16,8 8-75-16,-1-4-64 0,7 0-59 0,-7 0-66 15,7-4-99-15,0 4-137 0,7-3-46 0,-7-1 26 0</inkml:trace>
  <inkml:trace contextRef="#ctx0" brushRef="#br0" timeOffset="200867.2">28369 930 316 0,'-6'0'319'0,"0"4"-108"0,-1-4-77 0,7 0-44 16,0 0-26-16,0 0-13 0,-7 0-6 0,7 0-4 0,0 0-3 15,7 0-3-15,-7 0-4 0,0 0-3 0,7 0-2 0,-1 0-4 16,6 0-1-16,2 0-2 0,-1 0 2 0,7-4-1 0,-2 1 2 15,9 3-1-15,-1-4 2 0,6 0 3 0,-5 1 0 0,5-5 0 16,1 5 0-16,5-5 0 0,-4 5-1 0,5-5 0 0,0 5 2 16,-7-4 1-16,7-1 3 0,1 0 3 0,-2 5 5 0,1-5 5 15,0 1 7-15,1 0 9 0,-8 0 8 0,1 3 10 0,-7-3 8 16,0-1 15-16,-7 5 17 0,-5-1 22 0,-2 0 20 16,1 1 17-16,-6 3 8 0,0-4 4 0,-1 4-5 0,-6 0-10 15,0 0-20-15,6 0-26 0,-6 0-27 0,-6 0-26 0,6 0-22 16,0-4-14-16,0 4-12 0,-6 0-8 0,6 0-6 0,0-3-3 15,-7 3-3-15,7 0-2 0,0 0-1 0,-7 0-2 0,7 0-2 16,0 0 0-16,0 0 0 0,-6 0 0 0,6 0-2 0,0 0-6 16,0 0-9-16,0 0-17 0,0-4-31 0,0 4-52 15,0 0-62-15,0 0-64 0,0 4-59 0,0-4-60 0,0-4-68 16,6 4-90-16,-6 0-119 0,0 0-39 0,0 0 16 0</inkml:trace>
  <inkml:trace contextRef="#ctx0" brushRef="#br0" timeOffset="202648.62">29867 594 65 0,'0'0'146'0,"0"0"-33"0,-6 0-26 16,6 0-11-16,0-4-9 0,0 4-6 0,0 0-9 0,0 0-7 16,0 0-8-16,0 0-7 0,0-4-3 0,6 4 0 0,-6 0 0 0,0 0 2 15,0 0 4-15,0 0-1 0,0 0 1 0,0 0 2 0,0 0 1 16,0 0 0-16,0 0 0 0,0-4 0 0,0 4 1 0,0 0 2 16,0 0 0-16,-6-4 4 0,6 4 5 0,0-4 2 15,0 4 5-15,0 0 2 0,0-3 5 0,-7-1 1 0,7 4 6 16,0-3-1-16,0 3-2 0,0-4-2 0,-6 4 4 0,6-4 1 15,0 4 0-15,-7-3-1 0,7 3-5 0,0-4-2 0,-6 4 0 16,6-4-3-16,-6 4-5 0,-2-3-6 0,2 3-7 0,0-3-5 16,6 3-2-16,-14 0-6 0,8 0-4 0,0 0-6 0,-7 0-5 15,-1 3-5-15,2-3-2 0,5 3-2 0,-6 1-1 0,0 3-1 16,0-3 0-16,0 0 1 0,7-1 1 0,-8 4-1 0,8-3 0 16,0 4-1-16,-1-8 0 0,0 8 0 0,7-5 1 0,0 1 0 15,-6-1-1-15,6 1 4 0,0 0 2 0,0-1 3 0,6 5 4 16,-6-5 3-16,7 0 1 0,0 2 3 0,-1 2 5 0,6-3 6 15,2 3 13-15,6 0 11 0,-1 0 13 0,1 1 4 0,6-1 4 16,-1-3 2-16,9 3-3 0,-2 0-9 0,1-3-13 0,-1 3-15 16,7 1-13-16,0-5-7 0,-7 4-6 0,8 1-3 15,-1 0-3-15,-7-1-2 0,7 0-3 0,-6 4 0 0,-1-4-2 16,1 1 2-16,-1-1-2 0,1 0 0 0,-7 1 0 0,-6 3 0 16,6-4 2-16,-13 0-1 0,7 1 0 0,-14-1 3 0,0-4 1 15,0 5 1-15,-6 0 3 0,0-2 2 0,-6 2 2 16,-6 3 3-16,-8 0 1 0,-7 0 3 0,2 0 4 0,-8 4 5 15,-6-4 1-15,6-1 5 0,-5 1 6 0,-1-3 5 0,-7 3 4 32,13-8 1-32,1 5-4 0,-1-5-1 0,1-3 1 0,6 4 0 15,6-4-5-15,1-4 1 0,-1 4-3 0,7-3-4 0,7-1 0 16,-1 0-2-16,0-3-5 0,1 0-4 0,6-1-3 0,0 1-3 16,0-4-2-16,6 0-4 0,1 0-3 0,0-3-2 0,5-1-2 15,1 0-1-15,7-3-3 0,0 3-1 0,-1-3 0 0,1 0-1 16,0-4-1-16,5 3 0 0,-5 1-1 0,0-4 2 0,-1 0 0 15,0 0-2-15,-6 0 0 0,7 0 2 0,-7 3 1 0,0 2 1 16,-7-1-1-16,7-2-1 0,-13 6 2 0,7-1 0 0,-7 4-1 16,0-3 1-16,0 3 1 0,-7 4 1 0,1-1 0 0,-1 1-2 15,-5-1-3-15,-2 1-2 0,-5 7 0 0,-1-3-3 0,-6 6-4 16,0 1-5-16,0-1-11 0,1 5-16 0,-2-1-31 0,8 4-57 16,-1 0-77-16,7 4-71 0,0 3-60 0,0-3-63 0,13 7-90 15,0-4-173-15,0 4-66 0,6 4 4 0</inkml:trace>
  <inkml:trace contextRef="#ctx0" brushRef="#br0" timeOffset="203157.94">30955 1300 49 0,'-7'-11'464'0,"1"-4"-117"0,6 4-112 0,-7 1-70 16,1-1-37-16,-7 0-14 0,7 3-6 0,-8-3 3 0,-5 4-1 15,-1 3-1-15,0 0-1 0,-6 4-7 0,-13 4-1 16,7 0 3-16,-7 7 7 0,0 0 6 0,-1 0 7 0,2 4-2 16,5-1-8-16,7 1-2 0,7-1-8 0,-1 2-14 0,6 2-19 15,14-1-16-15,0 6-11 0,8-5-8 0,11 4-2 0,7 4 1 16,6 0-3-16,7-1-1 0,1 1-1 0,11-1-2 15,-4 4-4-15,-2-2-4 0,1 2-4 0,-1 0-3 0,-5-3-2 16,-2 3-1-16,-5-3 2 0,-7 3 2 0,0-3 5 0,-7-5 6 16,1 5 5-16,-13-8 2 0,6 5 6 0,-13-5 5 15,-7 0 3-15,1 0 0 0,-7-3-3 0,-7 3-3 16,-12-3-5-16,-1-1-5 0,-13 1-5 0,1-3-8 0,-8 2-13 16,2-7-25-16,-8 4-50 0,-6-3-84 0,7-2-90 0,-1 2-108 15,-6-4-191-15,0-4-139 0,-1 4-81 0,-6-4-27 0</inkml:trace>
  <inkml:trace contextRef="#ctx0" brushRef="#br0" timeOffset="203762.32">26546 3066 398 0,'-26'7'637'0,"-7"1"-41"0,7-1-207 0,7 0-145 16,-1-3-88-16,6 0-38 0,8-1-6 0,-6 1 3 0,12-4 5 15,-7 0 5-15,7 0 2 0,7 0 2 0,5 0-5 0,8-4-11 16,6 1-11-16,13-5-6 0,13-3-4 0,7 0-5 16,13-3 2-16,6-4 3 0,12-4-4 0,2-1-11 0,12 1-14 15,0 0-10-15,7 1-6 0,-1-1-5 0,8 0-2 0,-7-1-10 16,-1 5-2-16,1 0-3 0,-7 0-4 0,-5-1-4 0,-8 5-1 16,-1-5-1-16,-11 9-1 0,-8-1-2 0,-12-1-2 15,-1 5-4-15,-12-1-3 0,-13 5-5 0,0-1-5 0,-15 1-4 16,2 3-8-16,-13-4-11 0,-1 4-15 0,-6 0-29 0,-13 4-47 15,-7 3-64-15,-12 4-62 0,-7-1-51 0,-13 6-41 16,-13 2-32-16,-7 4-19 0,-6 0 6 0,-13 7 31 0,-7-4 59 16,-6 5 65-16,-7 3 64 0,1 0 61 0,-7 0 62 0,-7 3 52 15,6 1 45-15,7-4 40 0,1 0 33 0,13 1 29 16,5-2 23-16,14-2 15 0,6-5 1 0,14-3-2 0,12-4-8 16,13 1-13-16,8-8-13 0,5 4-17 0,14-4-5 0,6-5-2 15,12 2 3-15,8-1 6 0,13-7 2 0,12 0-1 0,7-3-8 16,13-9-7-16,7 2-19 0,12-8-25 0,8-1-22 15,5-3-16-15,8 1-11 0,-1-5-8 0,7 4 0 0,-7-4-4 16,0 5-4-16,0-6 2 0,-6 5-3 0,-7-3-2 0,-12 3-2 16,-2 0-1-16,-12 4-4 0,-6 4-1 0,-13-2-4 15,-7 5-3-15,-13 0-6 0,-7 4-10 0,-5-4-13 0,-8 3-51 16,-20 1-83-16,-4 0-91 0,-15 3-89 0,-13-3-114 16,-5 3-157-16,-22 1-114 0,-11 3-65 0,-7-4 6 0</inkml:trace>
  <inkml:trace contextRef="#ctx0" brushRef="#br0" timeOffset="204144.15">21693 2451 398 0,'-12'0'470'0,"-1"3"-174"0,6-3-120 0,0 0-67 0,7 0-36 16,-6-3-16-16,6 3-7 0,6 0-3 0,1-3 0 16,0-2 1-16,6 1 1 0,7 1 3 0,5-5 2 0,8-3 3 15,6 4 2-15,0-7-3 0,13-1-4 0,0 0-6 16,0-3-7-16,7 0-7 0,6 0-12 0,-6-1-15 0,-1 1-25 0,1 3-27 16,-7 0-33-16,0 4-38 0,-6 4-49 0,-7-4-72 15,0 4-108-15,-13 3-128 0,-6 1-50 0</inkml:trace>
  <inkml:trace contextRef="#ctx0" brushRef="#br0" timeOffset="204367.84">22397 2319 266 0,'-19'7'414'15,"-1"4"-143"-15,0-4-111 0,8 1-58 0,-8 3-34 0,7 0-16 16,-1 0-6-16,2 0 1 0,-1 3 0 0,6 1 5 0,-6 8 0 16,7-5-1-16,-8 7 1 0,8 4 0 0,0 0 1 15,-8 4 1-15,8 4 5 0,0 3 8 0,-1 1 8 0,1-1 11 16,6 4 7-16,-7 0 4 0,0 0 0 0,7 0 3 0,0 0-7 15,0-4-9-15,7-3-13 0,0-1-17 0,6-3-13 16,-1 0-10-16,2-3-5 0,6-5-8 0,5 1-3 0,1-4-5 16,0-3-2-16,7-5-15 0,6-3-34 0,0-4-47 0,7-7-46 15,0-4-59-15,-1-3-86 0,7-8-152 0,-7-3-120 16,1-4-65-16</inkml:trace>
  <inkml:trace contextRef="#ctx0" brushRef="#br0" timeOffset="204527.26">22774 2737 66 0,'-12'0'597'0,"5"-5"5"0,-6 5-173 0,13-4-135 0,-7 4-70 15,7-3-39-15,0-1-22 0,7 1-13 0,0-1-6 16,6-3-10-16,13-4-19 0,0-4-26 0,13 4-31 0,7-7-38 16,-1-1-51-16,8 2-58 0,-8-1-54 0,7-2-53 0,-7 6-64 15,1 3-84-15,-13 1-148 0,-1 5-97 0,-5 2-37 0</inkml:trace>
  <inkml:trace contextRef="#ctx0" brushRef="#br0" timeOffset="204686.19">22873 2971 130 0,'-26'14'635'15,"12"-3"9"-15,1 0-184 0,1-2-141 0,5-3-78 0,0-3-38 16,7-3-11-16,0 5 8 0,7-10 6 0,6 2 4 16,6-3-5-16,14-6-15 0,6-3-25 0,6-3-39 0,8-4-43 15,-1 0-32-15,13-4-22 0,7 0-17 0,-1 1-19 0,8-1-36 16,-8 1-75-16,1 3-94 0,-7 0-94 0,-6 4-136 15,-1 2-200-15,-12 5-104 0,-14 4-52 0,1 4 1 0</inkml:trace>
  <inkml:trace contextRef="#ctx0" brushRef="#br0" timeOffset="-203740.05">13611 13173 144 0,'-6'-3'436'16,"0"3"-140"-16,-2-4-128 0,2 4-70 0,0 0-36 0,6-4-20 15,-6 4-9-15,6 0-8 0,0 0-1 0,0-3-1 0,0 3-3 16,-8 0-4-16,8 0-4 0,0 3-4 0,0-3-3 15,0 0-2-15,0 4 1 0,0-4-1 0,0 0 3 0,0 4 1 16,0-4 6-16,0 0 2 0,0 0 6 0,0 3 1 0,0-3 4 16,0 0 1-16,-6 0 3 0,6 4 3 0,0-4 0 0,0 0 3 15,0 0 1-15,0 3 2 0,0-3 6 0,0 0 6 16,0 0 6-16,0 0 10 0,0 0 8 0,0 0 9 16,0 4 8-16,0-4 5 0,0 0 5 0,0 4 0 0,0-4-1 0,0-4-4 15,0 4-6-15,0 0-8 0,0 0-11 0,0 0-8 16,0 0-10-16,0 0-11 0,0 0-8 0,0 0-9 15,6-4-8-15,-6 4-5 0,0 0-5 0,0 0-4 0,0 0-2 16,0 0-1-16,0 0 0 0,0 0 1 0,0 0-2 0,0 0 1 16,0 0 0-16,0 0 0 0,0 0 0 0,8 0-1 0,-8 4 0 15,0-4-1-15,0 0 1 0,0 4 1 0,6-4 3 16,-6 0 1-16,6 4-2 0,0-4 3 0,2 4 2 0,-2-4 4 16,0 4 3-16,7-1 2 0,-6-3 2 0,6 4 1 0,-1-1 1 15,2 1 0-15,-1-4-4 16,0 4 0-16,0-1-4 0,0-3-3 0,0 4-1 0,0 0-1 0,0-1-1 0,0 0 0 15,0-3 1-15,0 5-1 0,1-5 2 0,-2 3-1 0,1-3 3 16,0 4 1-16,0-4 1 0,1 3 4 16,-2-3 1-16,1 0 1 0,0 4-1 0,0-4 6 15,1 0-4-15,-2 0-2 0,2 0-3 0,-2 4-2 0,1-4-2 0,1 0 0 16,6 0-1-16,-8 3-9 0,8-3 4 0,-7 4-1 0,7 0 0 16,-8-1-1-16,8 2 1 0,-1-2-2 0,1 0-1 0,0 1 0 15,5 4 1-15,-5-5-1 0,6 1 0 0,-6 3 1 16,5-4 0-16,1 1 0 0,1 0-1 0,-1-1 2 0,6 2-1 15,-5-3-1-15,-1 2 2 0,6 1-1 0,1-5-4 0,-1 3 1 16,-5-3-1-16,5 4 1 0,1 0-2 0,-7-1 0 16,-1-3 1-16,8 4-1 0,-7 0 3 0,0-1 1 0,0-3 0 15,0 4 1-15,0-1-1 0,1 1 1 0,-2 0-1 16,1-1 0-16,0 1 2 0,1 0-2 0,-1-1 1 0,0 5 2 16,0-5 0-16,-1 5 1 0,2-5 0 0,-1 5-1 0,-6-1-3 15,6 0-1-15,-1-3 1 0,1 3-2 0,0 0 0 16,1-3-1-16,-1 3 2 15,0 1 0-15,-7-2 1 0,7-1-1 0,0 2 1 0,1 1 1 16,-1-5-1-16,-7 5 1 0,7-1-2 0,0 0-1 0,-6-3 1 0,-1 3 1 0,1 1-1 16,6-1 0-16,-7 0-2 0,1-3 0 15,0 3 2-15,-1-3-1 0,-6 3 0 0,6-3 0 0,1 3-6 0,0 0 5 0,-7 1 0 16,6-5 3-16,0 6-1 0,1-3 0 0,-7 2 0 0,7-5 0 16,0 5 7-16,-8-1-4 15,1-4 0-15,7 5-3 0,-7-1 2 0,0-3-2 0,-7 3 1 0,8-3 0 16,-8 3-3-16,1-3 1 0,-1-1 0 0,0 1 0 0,1 0-1 0,-7-4 0 15,7 3 2-15,-7 1 0 0,0-4 0 16,-7 4 2-16,7-4 1 0,-7 3 0 0,-5 1 1 0,-1 0-2 16,-7-1 0-16,0 1-2 0,-6 3 0 0,1-7 1 0,-2 4-1 15,-5-4 1-15,-1 3 2 0,-6-3 1 0,0-3 4 0,-6 3 7 16,5-4 6-16,-5 1 1 0,-1-5 5 0,1 1 2 0,-2 0 4 16,2-4 1-16,-1 0 1 0,7 0-1 0,1 0-1 15,-1-4-3-15,6 4-2 0,7 4-2 0,0-4-1 0,0 4-2 16,6-1-2-1,7 1-6-15,1 3-2 0,-2 0-1 0,8 1-3 0,6-1-2 16,0 4-2-16,0-4-3 0,6 4-2 0,0 0 1 0,8 0-1 0,5 0 0 0,1 4 2 0,6-4-1 16,6 4 0-1,1-4-1-15,-1 0 2 0,1-4-2 0,6 4 0 0,1-4 0 0,-2 4-4 0,7-3 1 0,-5-1-5 32,-7 0-2-32,6 1-4 0,-7-1 0 0,1 0-2 0,-7-3 0 15,0 3-1-15,-7 1 0 0,-5-1 4 0,-2 1 5 0,2-1 1 16,-8 4 3-16,-6-4 2 0,0 4 2 0,-6-3 1 15,6-1 1-15,-14 0-1 0,2 1-1 0,-2-1 2 0,-5 0-2 16,-1 4 0-16,1-3 0 0,-1 3 0 0,0 0 0 16,2 0 0-16,-2 3 1 0,-7 1-1 0,9-4 1 0,-2 4 0 15,0-1 0-15,7 1-1 0,-1 0-10 0,2-1-35 0,-1 1-70 16,0 3-74-16,0 0-66 0,7 1-63 0,6-5-71 0,0 5-104 16,0-5-152-16,12 1-54 0,-5 3 20 0</inkml:trace>
  <inkml:trace contextRef="#ctx0" brushRef="#br0" timeOffset="-199132.47">25015 14324 14 0,'-6'3'378'0,"-7"1"-108"0,-1 1-107 0,8 1-71 15,-6-2-40-15,-2 3-22 16,8-3-13-16,-1 3-8 0,1 0-3 0,6-3-4 0,-7 4-1 0,0-1 0 0,7 4-1 0,-6-4 1 16,6 0-1-16,0 1 0 0,0 3-1 0,-6-4-1 15,6 4 1-15,-7 0-3 0,7 0-4 0,-7 1-4 0,1-2-3 16,6 1-3-16,-6 0 1 0,-1 0-2 0,0 0 0 0,1 0 2 16,6-4 7-16,-7-3 4 0,1 3 6 0,6-3 7 15,0-4 6-15,0 4 4 0,-6-4 4 0,6 0 5 0,0-4 4 16,-7 4 5-16,7-4-1 0,-7-3-2 0,7 3 0 15,-6-3 1-15,0 0 4 0,6-1 3 0,-8 5 0 0,2-5 4 16,0 4 2-16,-1-3 8 0,1 4 4 0,6-1 2 0,-7 4-3 16,-6 0-4-16,7 4-4 0,0-1-4 0,-8 8 0 15,1 0-6-15,7 8 0 0,-7-1-1 0,0 4 1 0,-1-1-1 16,2 6 1-16,-2 1 0 0,8-1-2 0,-7-2-3 0,7 4-4 31,6-3-6-31,-7-4-3 0,14 0-3 0,-7-4-2 16,6 1-3-16,0-5-3 0,7-3-2 0,1 0-1 0,5-4 1 15,-6-2 1-15,13-5-1 0,-7-5-1 0,8-2-1 0,-8-4-1 16,8-3 1-16,-8-1-1 0,7-3-3 0,-6-1 2 0,-1-2 4 16,-6-1 2-16,0 3 2 0,0-3 4 0,-6 4 6 15,-1 0 13-15,-6-1 17 0,0 5 12 0,-6-1 3 0,-1 1 2 16,1 6 1-16,-8-4-2 0,2 10-3 0,-8-3-13 0,7 5-16 16,-7 0-11-16,8 5-9 0,-8 5-6 0,0-2-3 15,7 3-1-15,0 3-4 0,-6 0 1 0,5 2-3 0,8-2 0 16,0 1-1-16,-1 0 0 0,1-1 0 0,6-3 0 0,6-3 1 15,1-1 0-15,-1 0 1 0,14-7 0 0,-7 0 1 16,6 0-1-16,0-7 1 0,1 0-1 0,6-1-1 0,-6 0 0 16,-1-2-1-16,1-1 0 0,0-3 1 0,-7 2 0 0,-1-2 0 15,-4-2 0-15,4 2 0 0,-6 3 1 0,-6-3 1 0,7 2 0 16,-7 1-2-16,-7 4 4 0,7 0 1 0,-6-1 1 16,0 5 1-16,-8 0 0 0,2 6 0 0,-1 0 0 0,-1 1 0 15,2 3-2-15,-2 4-3 0,2 0 0 0,5 5-2 0,-6-6-3 16,6 1 3-16,1 0-1 0,6 4-1 0,0-8-1 15,0 4 2-15,0-4 0 0,6 1 1 0,7-5 1 0,1 1-2 16,5-4-5-16,0-4-4 0,8 1-3 0,-7-5-4 0,-2 1-2 16,9-4-1-16,-7 0 1 0,-2 0 0 0,-4-3 5 15,5 3 5-15,-12-4-4 0,6 3 6 0,-7 2 5 0,0-1 2 16,-6 0 2-16,0 4 2 0,0-1 0 0,-6 5 0 0,0 3 6 16,0 0-10-16,-8 3 3 0,1 1 0 0,1 4 1 0,-2-2 0 15,2 2 0-15,4 3 0 0,-4-1 0 0,5-2 6 16,1 4-4-16,-1-2-3 0,7 1-3 0,0 0-1 15,0 0-1-15,7-3 0 0,-7-1-3 0,6-3 1 0,7-1-1 0,1-3 0 16,-2 0-2-16,2 0 0 0,-2-3 0 0,8-5 1 16,-7 1 1-16,7 0 0 0,-8-1 1 0,-5 1 1 0,6 0 4 15,-6-1-1-15,-1 1 0 0,0 4-1 0,-6-1 1 16,8 0-2-16,-16 4 2 0,8 0-2 0,-6 0 0 0,0 8 0 16,-1-5-1-16,-6 4 0 0,6 4 0 0,1 0 0 0,-8 0 0 15,8 0-2-15,0 0 1 16,0 1 1-16,-1-2-2 0,7 1-4 0,0-4-5 0,0 0-11 0,7 1-10 0,-1-4-6 15,0-4-5-15,8 0-3 0,-2-4 1 0,1-4 3 0,1 1 6 16,-2-3 11-16,2-2 10 0,-8-2 7 0,7 3 4 16,-6 0 4-16,6-4 1 0,-7 4 2 0,0 0 1 0,-6 1 0 15,8 2 2-15,-8 4 3 0,0-4 0 0,0 6-1 0,-8 2 0 16,8 0 1-16,-6 0-3 0,0 2 1 0,-1 6-3 16,-6-4 0-16,6 7-1 0,1-4 0 0,-6 4-2 0,4 0 2 15,2-3-1-15,0 3 0 0,-1 0-1 0,7-1 1 16,-7-2 0-16,7-1-1 0,0-3 2 0,0 0-1 0,7-1 1 15,-7-3 0-15,7 4 0 0,-1-8 0 0,0 4 2 0,-6 0-1 16,8-3 1-16,-8-1 0 0,6 0-2 0,0 0 0 16,-6 1 0-16,0 0 1 0,6 3-2 0,-6 0 1 0,0 0 0 15,0 0-1-15,-6 0 0 0,6 3-2 0,-6 0 0 0,6 1 0 32,-6 4 0-32,-2-5-1 0,8 4 2 0,0 0 0 0,-6-3 0 0,6 4 0 0,0-4-5 0,0-2-3 0,6-2-1 15,-6 0-3-15,8 0 0 0,-2-2 0 0,0-6 0 0,0 0 3 16,1 1 3-16,0-3 5 0,-1 2 1 0,-6-2 1 15,7-2 1-15,-1 1 0 0,-6 0 0 0,0 0-4 0,0 4-12 16,0 0-16-16,0-1-18 0,-6 1-22 0,6 0-23 0,0 3-28 31,-7 0-34-31,7-4-47 0,-6 6-68 0,6-3-120 0,-7 2-69 16,0-1-30-16</inkml:trace>
  <inkml:trace contextRef="#ctx0" brushRef="#br0" timeOffset="-195605.28">1732 11265 433 0,'-7'3'310'0,"-5"-3"-123"0,4 0-71 0,2 0-33 16,0 0-16-16,0 0-5 0,6 0 3 0,-7-3 4 0,0 3 2 16,7 0 1-16,0-4-5 0,0 4-4 0,0 0-6 0,0 0-8 15,0 0-5-15,0 0-9 0,0 0-8 0,7 0-5 0,-7 4 1 16,7-1 3-16,5 1 13 0,2 0 17 0,5-1 29 0,1 5 28 16,6-1 24-16,13-3 27 0,-7-1 20 0,14 1 16 15,6 0 3-15,0-4-8 0,7 0-22 0,-1-4-22 0,7 0-19 16,7-3-27-16,-7 0-21 0,7-4-24 0,-7 0-14 0,6 0-6 15,-6 0-9-15,0-1-5 0,-6-2-3 0,0 3-4 0,0 4-5 16,-7-4 0-16,-7 3-4 16,1 1-5-16,-13 0-2 0,-1-1-3 0,-6 5 0 0,-7-1-1 0,1 0 1 0,-7 4-1 15,-7-3 0-15,1 3-1 0,0 0-11 0,-7 0-39 0,-7 3-83 16,-6 1-88-16,0 0-93 0,-7 3-120 0,1-3-189 0,-7-1-99 16,0 1-52-16,0 3 9 0</inkml:trace>
  <inkml:trace contextRef="#ctx0" brushRef="#br0" timeOffset="-195317.79">2618 11276 537 0,'-20'0'555'0,"7"3"-165"0,1 1-147 0,-2 4-81 16,-6-1-34-16,7 0-6 0,-6 4 13 0,0 4 25 0,-8 3 21 16,8 1 26-16,-8 2 12 0,2 5-2 0,5 0-14 15,-6 3-22-15,6 0-27 0,-5 4-28 0,5 4-22 0,7-1-26 16,-7 1-20-16,14 3-10 0,-7-3-7 0,13 4-4 0,0-2-4 31,7 2-1-31,-1-1-1 0,7 1 0 0,0-1 1 0,6-4 0 16,1 1 1-16,-1 0-2 0,7-1-1 0,0-3-4 0,7-3-1 15,0-1-1-15,6 0-4 0,-6 1-2 0,6-8 1 0,-1-1-2 16,1-2-2-16,1-1-2 0,5-3-1 0,1-4-1 0,-7 0-2 16,13-4-1-16,-6-3-3 0,0 0-4 0,5-4-4 15,2-4-11-15,-1 0-18 0,-1-7-30 0,-5 4-80 0,7-4-116 16,-8-4-148-16,0 0-240 0,1-3-116 0,-7 4-64 0,0-5-25 15</inkml:trace>
  <inkml:trace contextRef="#ctx0" brushRef="#br0" timeOffset="-194346.13">5587 11104 176 0,'0'-4'537'0,"-6"4"-91"0,-1 0-161 0,7 0-114 0,0 0-64 16,0-4-32-16,-6 4-13 0,6 0-7 0,0-3-2 0,0 3-2 15,0 0-2-15,0 0-7 0,0 3-8 0,6-3-9 16,-6 4-11-16,0 0-6 0,0-1 0 0,7 1 6 16,-7 3 12-16,6 1 14 0,-6-1 17 0,7 4 28 0,-7 3 28 15,0-3 23-15,0 5 19 0,0-2 17 0,0 4 10 0,-7 1 2 16,1-1-4-16,-7 4-15 0,0 0-21 0,-6 3-19 0,-1-2-19 15,-6 2-20-15,-1-3-19 0,2 4-11 0,-1-1-10 16,-7 1-8-16,1-4-4 0,-1 4-2 0,0-1 0 0,0-3-4 16,1 0 0-16,-7 0-4 0,0 1-4 0,7-2-1 0,-7-2-2 15,-1 2-2-15,1-5-2 0,1 1 0 0,-9-2 0 16,9 0 0-16,-9 0 1 0,9-4 1 0,-1-4 0 0,-7 0 0 16,7 0 3-16,6-3 6 0,1 0 2 0,-1-4 3 0,1-4 4 15,12 0 9-15,-6 0 7 16,1-2 4-16,5-5-1 0,-6 0-5 0,7-4-3 0,5-4-5 0,-6 1-4 0,7-4-9 15,1 0-7-15,5 0-5 0,-6 1-1 0,7-2 1 0,6 1 3 16,0 0 0-16,0-3-4 0,0 3-2 0,6-4 0 0,0 4-2 16,8-4-4-16,-2 1-3 0,1-1-4 0,7 1-1 15,-6 3 2-15,5-4 1 0,7 4 0 0,0 0 0 0,0 0 0 32,0 4 0-32,0-1 0 0,6 1 0 0,2 4 0 0,-2-2 0 15,7 5-1-15,-7 0-1 0,1 5-1 0,-1 2 2 0,1 4 0 16,-1 4 1-16,1 2-1 0,-1 2-2 0,1 6 3 15,-1 2 0-15,1 2 0 0,-1 4 0 0,8 0-2 0,-7 7 1 16,6-4 1-16,-1 0 1 0,-5 6-2 0,7-2 1 0,-2 0 1 16,1 0-1-16,0 5 3 0,1-5-1 0,-1 0-2 15,0 0 0-15,7-3 1 0,-8 3-1 0,9-3 0 0,-9 0 1 16,7-1-1-16,2-3 1 0,-9-4 0 0,8 1 0 16,-7-4 0-16,0-4-1 0,0 0 0 0,1-5-1 0,-1 2 1 0,-7-4 1 15,7-4-1-15,-7 0 3 0,-5-4 1 0,5 0-1 16,-12 0 2-16,6-2 0 0,-7 2-1 0,-5-3 0 15,-2 3 1-15,1-3-1 0,1 3 0 0,-8-3-1 0,0 3 1 0,-6 0 2 16,7 0-1-16,-7 0 1 0,0 1-4 0,7-1-1 16,-7 1 0-16,0 3-1 0,0 0 1 0,0-4-4 0,0 4 0 15,0 0-1-15,6-4 2 0,-6 4-7 0,0 0-10 16,0 0-20-16,0 0-21 0,0 0-26 0,0 4-26 0,-6-4-36 16,6 4-79-16,-7-4-94 0,0 0-82 0,1 3-88 15,0-3-120-15,-1 0-114 0,0 0-58 0,1-3-11 0</inkml:trace>
  <inkml:trace contextRef="#ctx0" brushRef="#br0" timeOffset="-193121.7">7027 10612 470 0,'-7'-10'458'15,"1"2"-146"-15,0 1-117 0,-2 0-62 0,2 0-23 0,0-1-3 0,0 1 7 0,6-1 15 16,-8 5 11-16,8-1 3 0,-6 0-6 0,6 4-11 0,-6 0-20 16,6 0-23-16,0 4-23 0,0 0-19 0,0 7-7 15,0 4 10-15,0 3 26 0,6 8 26 0,-6 7 21 0,0-1 14 16,6 9 14-16,-6 3 9 0,8 3-2 0,-8 1-16 0,6 4-25 16,0-2-22-1,0 5-17-15,2-3-10 0,-2 3-10 0,0-1-11 0,1 2-6 0,-1-5 6 0,8-3-7 0,-8-1-8 16,6 1-6-16,-4-5-3 0,4-2-6 0,-5-1-2 0,6-3-2 15,0-4-12-15,-7 0 4 0,8 0 1 0,-8-8 1 0,7 1 0 16,-6-3 1-16,-1-2 5 0,1-7-3 0,-1 1-1 16,0 0 0-16,-6-8-1 0,7 1 0 0,-7-1-5 0,0-3-12 15,0-4-31-15,0 0-66 0,-7-4-89 0,1-3-85 0,0-4-84 16,-1-8-102-16,-6 1-144 0,6-4-97 0,1-4-48 16,0-3 25-16</inkml:trace>
  <inkml:trace contextRef="#ctx0" brushRef="#br0" timeOffset="-192763.16">6734 10617 357 0,'-7'-15'616'0,"-6"0"-7"0,7 1-214 16,0-1-153-1,-2 4-84-15,16-4-50 0,-8 1-23 0,12-1-8 0,-6 4 0 0,14-7-5 0,-1 6 1 0,8-2 1 16,5-1-2-16,1 5-8 0,6-5-12 0,6 7-6 0,2-3-8 15,-2 8 3-15,1-5-5 0,-1 8-3 0,-6 0-2 0,7 8-2 16,-7-1-2-16,-1 0-1 0,-5 8 5 0,0 3 10 31,0 0 11-31,-8 9 7 0,-5-6 4 0,0 9 4 0,-7-5 1 16,0 4 5-16,-13 5-4 0,0-5-9 0,-7 4-7 0,-12 3-4 16,-1-2-3-16,-12 2 0 0,-1-3 2 0,1 3-4 15,-7-3-1-15,-1 1-2 0,-5-6-2 0,6 2-3 0,-7-1-3 16,1-3-1-16,-1-4-6 0,1 0-3 0,-2 0-2 0,9-7-3 15,-1 3-3-15,6-7-3 0,7 0-1 0,0-4-4 0,12 0-4 16,-5 0-14-16,13-3-18 0,-1-4-24 0,0 0-55 16,14 0-91-16,0 0-93 0,12-7-111 0,1-4-175 0,6 0-113 15,7-7-71-15,-1 7-33 0</inkml:trace>
  <inkml:trace contextRef="#ctx0" brushRef="#br0" timeOffset="-187860.3">6793 11023 193 0,'6'-22'299'0,"-6"4"-112"0,6-1-69 0,1 4-34 0,-7 1-15 0,6 0-6 16,-6 3 2-16,0 0 7 0,0-1 5 0,7 5 2 15,-7 0-3-15,-7 3-7 0,7 4-8 0,0 0-10 16,-6 0-10-16,6 7-9 0,-7 4-8 0,1 4-3 0,-7 7 1 15,6 3 4-15,1 9 4 0,-8 2 2 0,14 5 0 0,-6 3 1 16,12-1 1-16,2 2-2 0,-2-6-2 0,14 2 1 0,-1-8 5 16,7 0 10-16,0-7 15 0,7-8 13 0,5-7 17 15,1-7 24-15,1-4 18 0,5-11 17 0,1-11 13 0,-7-4 11 16,6-7 2-16,1-7-1 0,-7-8-8 0,0 0-14 0,1-3-15 16,-14 0-18-16,-1-4-14 0,-5 0-14 0,0-3-19 15,-14 2-10-15,1 2-8 0,-7-2-10 0,-7 2-5 0,-6 3-5 16,-6-1-6-16,-7 5-7 0,-1 6 3 0,-5 1-2 0,-7 7-3 31,-7 7-3-31,1 4 1 0,-1 8-4 0,-6 7-3 16,-6 3 0-16,-1 11-1 0,-6 7-1 0,6 9-2 0,0 10-3 15,1 3-2-15,5 8 2 0,8 7 1 0,6 4-3 0,7 4-4 16,12-4-1-16,14 4 1 0,6-4-2 0,12-4 2 0,14-4 0 16,13-6 1-16,14-5 3 0,5-2 2 0,14-12 1 15,6-5 0-15,6-5 2 0,7-5-2 0,-6-11-2 16,0 1-3-16,0-9 0 0,-7-2 1 0,-13 0 1 0,-6-2 0 15,-7 2 2-15,-7-1 1 0,-12 1 3 0,0-1 4 0,-14 4 2 16,-5 0 0-16,-8 0 1 0,-6 4-2 0,-14-4-3 0,-5 7-2 16,-7 1-4-16,-13 3-3 0,-7 7-2 0,-6 4-1 15,-6 4-4-15,-1 6 2 0,-6 5 2 0,7 3 1 0,-1 1 1 16,13 3 0-16,1 0-1 0,5-4 1 0,15 1-1 0,5-1-2 16,7-4-1-16,6 1-1 0,14-4-1 0,6-4 3 15,7 0-2-15,5-3 1 0,8-4 1 0,13-3 0 0,6-8 1 16,7 0 1-16,-1-4 0 0,0 0-2 0,8-7-1 0,-8-1-1 15,-6 2 2-15,-6-1-1 0,-7 4 1 0,0 0 0 0,-13-1 0 16,0 4-1-16,-7 1-2 0,-5 3-1 0,-1 3 0 16,-6 5-1-16,-7 3 1 0,0 7-1 0,-7 4 0 0,-6 4 1 15,-1 3 4-15,2 8-3 0,-1-5-4 0,-7 9-6 0,8-1-8 16,-2-3-7-16,8 3-8 0,6-3-8 0,0-4-7 16,12-4-7-16,2 0-1 0,5-6 1 0,1-1 4 0,12-4 3 15,-6-7 8-15,7-4 7 0,-1-3 10 0,1-4 9 0,-7-4 6 16,0-3 8-16,-7-1 9 0,1-7 8 0,-6 5 11 0,-2-5 8 15,-5 1 8-15,-1-5 2 0,-6 1 4 0,0-1 0 16,-6 1-2-16,-1 0-4 0,-5-1-7 0,-2 2-5 16,-6 2-6-16,8-4-4 0,-8 8-3 0,1-4-5 0,-1 5-2 15,1-1-2-15,-1 3-5 0,7 5-11 0,-6-1-21 0,5 4-45 16,1 0-76-16,7 0-83 0,0 7-77 0,-1-3-100 0,7 3-166 16,7 1-102-16,-1-1-61 0,0 0-5 0</inkml:trace>
  <inkml:trace contextRef="#ctx0" brushRef="#br0" timeOffset="-180528.09">8271 11331 353 0,'0'-5'298'16,"0"2"-86"-16,0 0-61 0,0-1-38 0,0 0-21 0,0 1-9 16,0 3-2-16,0-4-1 0,0 4 1 0,-7 0-5 0,7-4-7 15,0 4-9-15,0 0-9 0,0 4-10 0,0-4-9 16,0 4-8-16,0-1-3 0,0 1 7 0,7 6 17 0,0 2 15 15,-1 3 15-15,0 3 15 0,8 0 18 0,-2 4 14 0,1 4 9 16,7-1 7-16,-7 2-9 0,6-2-5 0,8 1-6 0,-8 3-8 16,0-4-14-16,8-2-14 0,-8 2-6 0,8-3-10 15,-8-4-5-15,7 4-4 0,-6-7-1 0,6 3 5 0,-7-7 4 16,7 1 5-16,-6-1 0 0,-1-8-1 0,-6 5-1 16,6-5-2-16,-5-3 5 0,-8 0 0 0,7 0 5 0,-6-3 6 15,-1-1 6-15,1-7 4 0,-7-4 5 0,6-3 6 0,-12-1 2 16,6-6 3-16,-7-4-3 0,-6 0-3 0,0-5-3 15,-7-2-5-15,-5-5-7 0,-1-2-10 0,-7-2-14 0,1-2-15 16,-8-4-13-16,1-1-10 0,-6-3-10 0,-7 0-6 0,6-3-4 16,-6-1-5-16,0-3-2 0,7-1 2 0,-8-3 1 15,7 4-1-15,7-4 1 0,1 0-1 0,-1 3 1 0,13 5-1 16,-7 4 1-16,13 2-2 0,0 8-2 0,1 0 0 0,13 7-1 16,-1 5-1-16,0 2-1 0,14 1 0 0,0 4 0 0,6 0-1 15,13 2 0-15,0-3-1 0,13 4 3 0,6 0 2 16,7 0 2-16,7-1-1 0,6 6-1 0,6-1 2 0,8-1 0 15,-1 1 0-15,7 3-2 0,-7 1-1 0,7 3-1 0,-1 0 0 16,-5 4 1-16,-2-4-2 0,2 2-1 0,-2 6 0 16,2-4 1-16,-8 3-1 0,-6 1 2 0,0-1 0 0,-6 0-1 15,0 1 0-15,-13 3 1 0,-1 0 2 0,-5-4-2 16,-8 4 3-16,1 0-2 0,-14 0 3 0,1 0-2 0,0 0 2 16,-8 0 1-16,-5 0 0 0,-1 0 0 0,1 0 0 0,-1 0 1 15,-6 0-1-15,0 4 1 0,7-4-1 0,-7 0-2 16,0 0-1-16,0 0 0 0,0 0-5 0,0 0-9 0,0 0-13 15,0 0-21-15,0 0-24 0,-7 3-29 0,7-3-32 0,0 0-47 16,0 0-87-16,0 4-90 0,-6 0-79 0,6-1-103 16,-7 5-180-16,1 2-72 0,-7 2-30 0,-1 3 13 0</inkml:trace>
  <inkml:trace contextRef="#ctx0" brushRef="#br0" timeOffset="-180195.92">9156 10499 197 0,'-6'0'544'16,"0"-3"-74"-16,-1 3-163 0,7 0-123 0,-7 0-67 15,7-4-37-15,0 4-13 0,0 0-8 0,7 0-1 0,0-4 1 16,-1 4-3-16,7-3-3 0,6-1-1 0,8-3-4 0,-1 3-2 15,0-4 4-15,7 1 9 0,5-4 13 0,-5 4 12 16,6-1 12-16,0-2 6 0,-6 2 6 0,6 1 1 0,-7-4-2 16,7 4-8-16,-6-1-11 0,-1 1-10 0,1-1-12 0,-7 5-8 15,0-4-12-15,0 3-7 0,-6 1-9 0,-1-5-7 16,-5 8-7-16,-2-3-6 0,2 3-6 0,-8-5-7 0,0 3-27 16,1 2-46-16,-7 0-57 0,6 0-56 0,-6 0-46 0,0 0-39 15,0 0-46-15,-6 0-47 0,-1 0-33 0,1 2-6 16,-7-2 17-16,-6 5 32 0,-1-5 50 0,0 3 73 0</inkml:trace>
  <inkml:trace contextRef="#ctx0" brushRef="#br0" timeOffset="-179957.49">9677 10363 70 0,'-32'4'208'32,"13"4"39"-32,-15-8 9 0,9 3-20 0,5 5-43 0,-6-8-41 15,7 7-29-15,6-3-23 0,-7-1-16 0,13 1-12 0,-5 0-7 16,-2 3 0-16,8 1 12 0,0 2 20 0,-1 5 20 0,7-1 17 16,0 9 20-16,0-1 17 0,0 3 16 0,7 4 6 15,-1 1-5-15,7 7-16 0,-6 3-10 0,5 0-13 0,2 4-13 16,5-4-17-16,-6 4-14 0,0 0-16 0,7 4-14 0,-1-4-12 15,-6 0-16-15,6 0-9 0,-5 0-10 0,6-1-4 16,-8-2-6-16,1-1-1 0,7-7-1 0,-7 4-2 0,-6-9 0 16,6 3 1-16,-7-2 2 0,0-7 1 0,1 0 2 0,0-8 2 15,-1 4 1-15,-6-7 3 0,6-3 5 0,-6 0 1 0,0-1 2 16,8-4 1-16,-8 1 2 0,0 0-1 0,0-1-2 16,0-3-5-16,0 0-4 0,0 0-5 0,0 0-8 0,0 0-19 15,0 0-26-15,-8 0-32 0,8 0-79 0,-6-3-108 0,0 3-106 16,6-4-139-16,-7 0-205 0,-6 4-93 0,7-3-43 15,-1 3-3-15</inkml:trace>
  <inkml:trace contextRef="#ctx0" brushRef="#br0" timeOffset="-178243.05">8049 12437 405 0,'-13'0'484'16,"1"4"-180"-16,-2-4-130 0,8 3-70 0,-8-3-31 0,8 0-13 15,6 4 1-15,-6-4 4 0,6 0 8 0,0 0 8 16,6 0 17-16,8 0 11 0,4-4 7 0,9 1 5 0,11-5 1 16,2-3 6-16,12 0 10 0,6-7 10 0,15 4 8 0,4-8 1 15,2 0-4-15,12-1-4 0,0 2-15 0,7-1-7 16,-1-4-14-16,7 4-21 0,-5 0-19 0,5 0-13 16,-1 0-13-16,-5 0-10 0,0 4-3 0,0 0-8 0,-7-1-4 15,0 1-2-15,1 2-3 0,-8 2-2 0,-6 0 1 0,-7 3 2 16,-6 0 4-16,-12 0 1 0,-1 0 4 0,-7 0-1 0,-12 4 0 15,-7-1 3-15,0 5 3 0,-6-1 6 0,-7 0 5 16,-1 4 3-16,-4-3 5 0,-8 3 2 0,0-4-3 0,0 4-2 16,-8 0-9-16,2 0-13 0,0 0-19 0,-14 0-23 0,7 7-30 15,-13-3-45-15,7 3-91 0,-7 1-105 0,-6 3-98 16,-1 3-115-16,7 1-193 0,-7 0-79 0,-7 2-40 0,8 1 0 16</inkml:trace>
  <inkml:trace contextRef="#ctx0" brushRef="#br0" timeOffset="-175785.6">9424 12712 232 0,'-13'0'199'0,"6"0"-42"0,-6-4-28 0,7 4-17 0,-8-3-10 0,2-1-4 31,5-3-5-31,-6 3-4 0,0-3-5 0,7-4-2 16,-8 3 2-16,2 1 3 0,5-4 8 0,-6 4 10 16,0-4 20-16,6 4 34 0,-6-2 38 0,7 6 33 0,0-1 20 15,-2 1 7-15,-4-1-5 0,12 0-12 0,-7 4-27 0,1 4-39 16,-1-4-43-16,7 7-40 0,-7 0-28 0,1 9-17 0,6 2-10 15,-6 4-6-15,6 4-1 0,-7 7 2 0,7 2-1 16,0 3 2-16,7 6 0 0,-7 3 2 0,6 1-3 0,0 0 2 16,1 3 2-16,0-4 0 0,6 5 4 0,-7-1-1 0,8 1-2 15,-2-1-2-15,1 0-1 0,7-3-3 0,-7-1-3 16,6 1-6-16,-5-4-3 0,5-4-5 0,1 4-3 0,-2-7-3 16,-4-4-2-16,6 0-2 0,-1-4-2 0,1-3 0 0,-8-1 1 15,8-3 0-15,-7 0 2 0,0-7 1 0,0-1 1 0,1 1-4 16,-8-3-5-16,0-6-9 0,1 2-9 0,-1-4-16 15,-6-4-21-15,0 0-49 0,0-4-105 0,-6-4-92 0,6-3-79 16,-7-7-82-16,-5 0-108 0,4-11-141 0,-4-1-68 0,5-2 2 16</inkml:trace>
  <inkml:trace contextRef="#ctx0" brushRef="#br0" timeOffset="-175449.31">9072 12847 77 0,'-13'-11'543'0,"6"1"-30"16,1-1-180-16,0 0-138 0,6 0-79 0,6 0-40 0,-6-4-20 15,13 0-10-15,0-3-4 0,0-4-2 0,13 4-2 0,0-1-1 16,0-3 1-16,7 4-1 0,6-5-2 0,0 5-2 16,-1 4 1-16,2-1 2 0,-1 4 3 0,0 4 1 0,0 0 4 15,-6 7-3-15,6 0-2 0,-7 0-1 0,1 7 2 16,-1 0 8-16,-5 4 7 0,-1 4 4 0,-7-1 6 0,1 4 9 15,-14 2 17-15,0-2 26 0,2 4 21 0,-8 0 9 16,-14-1 8-16,1 1 4 0,0 3-2 0,-13 2-7 0,-7 2-16 16,-6-3-24-16,0 3-24 0,-7 1-21 0,-5-1-17 0,-1-4-5 15,5 5-8-15,-4-5-7 0,-1-3-2 0,7 4-6 0,-2-4-3 16,9-4-4-16,5 1-4 0,1-5-10 0,12 1-11 16,1-8-16-16,5 0-29 0,8 1-63 0,6-1-90 0,6-4-88 15,8-3-96-15,5-3-142 0,1-1-142 0,12-3-87 0,1 0-22 16,5-1 30-16</inkml:trace>
  <inkml:trace contextRef="#ctx0" brushRef="#br0" timeOffset="-160252.59">28024 16072 342 0,'-6'0'434'0,"6"0"-120"0,-6 0-112 0,6 0-71 0,-8 0-41 0,8 0-20 0,0 0-8 0,-6 0-3 0,6 0 0 32,0 0-3-32,0 0-4 0,0 0-5 0,0 0-8 15,0 0-8-15,0 0-5 0,0-4-6 0,0 4-3 16,0 0-3-16,0 0 2 0,0 0 1 0,0 0 4 0,0 0 4 15,0 0 8-15,0 0 13 0,0 0 12 0,0 0 13 0,0 0 18 16,0 0 17-16,0-4 13 0,0 4 14 0,0 0 8 16,0 0 3-16,0-3-1 0,0 3-6 0,0 0-11 0,0 0-13 15,0-5-11-15,-6 5-13 0,6 0-12 0,0-4-12 0,0 4-8 16,0-2-6-16,6 2-5 0,-6-5-4 0,0 2-6 0,0 3-2 16,0-4-1-16,0 0-2 0,0 1-3 0,0 3-3 15,0-4 0-15,0 1-1 0,0-1 3 0,0 1-3 0,-6 3-3 16,6-4 0-16,0 4 1 0,0-4-2 0,0 4-2 0,0-4-1 15,-7 4-1-15,7-3-6 0,0 3 1 0,0-4-3 16,0 4-1-16,0-4 0 0,0 4 0 0,0 0-2 0,0 0-1 16,0 0 3-16,0 0-1 0,7 0 0 0,-7 0-2 0,0 0 1 15,6 0 0-15,-6 0-7 0,14 0 5 0,-8 4 3 0,0 0 1 16,7 3 0-16,0 1 4 0,0 2 3 0,7 1 4 16,-7 3 8-16,0 6 3 0,0-3 0 0,0 6 4 15,0 2 4-15,0-3 0 0,0 3 1 0,-7 2-1 0,1-2 0 16,-1 4 1-16,-6-3 0 0,0 3 2 0,-6-3-3 0,-1 0-2 15,1-1-1-15,0 1 0 0,-8 0-4 0,2-5-6 0,-2 2-5 16,-5-1-4-16,6-4-8 0,-6 0-16 0,-1-3-26 16,0-1-36-16,7-3-37 0,-7 0-73 0,8-3-124 0,-2-5-134 15,1 1-188-15,7-8-149 0,6 1-74 0,-6-5-23 0,12 1 7 16</inkml:trace>
  <inkml:trace contextRef="#ctx0" brushRef="#br0" timeOffset="-157883.45">25692 16833 238 0,'0'-3'254'0,"0"-1"-62"0,0 4-51 0,0-4-41 0,0 4-25 16,0 0-17-16,0 0-6 0,0 0-6 0,0 0-2 0,-6 0-4 16,6 0-3-16,0 0-2 0,0 0-3 0,0 4-3 15,0-4-2-15,-6 4-1 0,-1 3-1 0,7 0 1 0,-7 1 2 16,1 3-2-16,0 0 4 0,-1 3 4 0,7 0 2 0,-6 2 6 0,-1-2 6 15,0 1 3-15,7 3 4 0,-6-3 3 0,6-1 1 0,0 5 0 16,-6-5-1-16,6 1-4 0,6 1-5 16,-6-6-4-16,0 1-6 0,6 0-1 0,1-4-2 0,0 0-1 0,-1-3 2 0,7 0 1 15,-7-4 1-15,8-4 5 0,-2-3 3 0,2-1 3 0,-1-2 3 16,6-5 5-16,-6-4 6 0,7 1 9 0,-7-4 11 16,0 0 9-16,0-3 10 0,-1 3 8 0,2 0 7 0,-8 3 4 15,-6 5 1-15,7-1-3 0,-7 4-10 0,0 0-8 0,0 4-13 16,0-1-12-16,-7 5-13 0,1 3-14 0,-8 3-14 0,8 5-10 15,-13 3-7-15,6 4-5 0,-6 3-2 0,-1 3-5 0,0 5 0 16,7 0 0-16,-7 0 0 0,8-1-3 0,-2-3-1 0,8-1-1 16,0 2-2-16,-1-5 1 0,7-3-1 0,7 3 1 15,-1-7 0-15,0 0 1 0,8 0 1 0,-2-7-1 0,8 0 2 16,0-8 1-16,5-3-1 0,-5-4 0 0,6-4 1 0,1-3-3 16,-1-1 1-16,-1-2 0 0,-5-5-3 0,6 4-1 0,-7-4 4 15,1 1-3-15,-6-5 0 0,4 5 0 0,-11 2 2 0,0 2 1 16,-1 2 1-16,-6 1 3 0,0 3-4 0,0 4 3 0,-13 4 1 15,6 0 0-15,-5 3-2 0,-8 8 0 0,7-1 0 0,-7 4 0 16,-6 5-3-16,0 6 1 0,7-3-2 0,-7 3 2 0,0 4 0 16,0-3-2-16,7 2 1 0,-1-2-2 0,7-1 1 0,-7 0-3 15,7-3 2-15,6-4-1 0,-5 0-1 0,5-4 0 0,7 0-2 16,-7-3 1-16,7 0 0 0,0-1 3 0,7-3-1 0,-7 0-1 16,7-3 1-16,5-1 1 0,-5-3 0 0,6-1 0 0,-6-2-1 15,6 2-2-15,-7-3 0 0,7 0 1 0,-7 4-1 0,8 0 1 16,-8-1-2-16,-6 5 0 0,7-1-2 0,-1 0 0 0,-6 4 0 15,7 4 3-15,-7-4-1 0,6 7 1 0,-6-3 0 0,0 3 3 16,7 1 0-16,-7-1 0 0,0-4-1 0,6 1-1 16,-6 0-1-16,0-1-1 0,6-3-1 0,-6 4 0 0,0-4-1 15,8-4 1-15,-8 1 4 0,6-5-3 0,-6 1 2 0,6-4 2 16,-6 0 0-16,0 0 0 0,0 0 3 0,0 4-2 0,0-4-3 16,0 0 2-16,-6-1-1 0,0 5 1 0,-2-3 0 0,2 2 1 15,0 1 0 1,-1 4 0-16,-6-1 2 0,7 0-2 0,-1 0 2 0,-5 4-2 0,4 4-1 0,2-4-2 0,0 4 1 15,-1 0 1-15,1-1-1 0,6 4 0 0,-7-3-1 0,7 3 1 16,-6-3-1-16,6 3 0 0,0-4-1 0,0 1-3 0,0 4-1 16,6-4 0-16,-6-2-2 0,7 3-1 0,-1-5-1 0,-6 4-2 15,7-1 1-15,-1-3 0 0,0 0 2 0,-6 0-1 0,8 0 3 16,-8 0 0-16,6 0 2 0,-6 0 3 0,0 0 0 0,0 0 2 16,0 0 1-16,0 0-2 0,0 0 1 0,0 0 0 0,-6 0-2 15,-2 0 2-15,8 0-1 0,-6-3-1 0,6 3 0 0,-6 0 0 16,-1-4-6-16,7 4-14 0,0 0-25 0,-6 0-42 0,6 0-48 15,0 4-49-15,0-4-49 0,0-4-41 0,0 4-26 0,0-7-16 16,0 0-1-16,0-2 15 0,6 6 23 0,-6-4 13 0,7 0 10 16,-7-1 1-16,6 5-13 0,-6-4-18 0,0-1-23 0</inkml:trace>
  <inkml:trace contextRef="#ctx0" brushRef="#br0" timeOffset="-157707.6">25706 16804 260 0,'-7'0'321'0,"0"3"-72"0,-5 1-77 0,-2 4-57 0,2 3-36 0,-1 0-27 15,-1 0-16-15,8 4-11 0,-8-5-7 0,8 1-3 0,0 3-3 16,-1-2-1-16,1-1-3 0,12-4-3 0,-6 1-4 16,7-1-1-16,5-3-2 0,-4-1-5 0,11-3-3 0,-6-3-1 15,6-1-2-15,1-3-3 0,0-1-2 0,-1 1-1 0,1-4 0 16,0-1 1-16,-1 2 1 0,-6 3 0 0,6-4 1 0,-13 4 2 16,8-1-3-16,-8 1-1 0,-6 3-6 0,0 0-9 0,-6 4-9 15,0 0-7-15,-8 0-9 0,8 4-11 0,-14 3-10 0,7 1-16 16,1-4-28-16,-2 6-40 0,-5-2-54 0</inkml:trace>
  <inkml:trace contextRef="#ctx0" brushRef="#br0" timeOffset="-148022.64">27927 13998 284 0,'0'3'220'0,"-7"1"-56"0,7 0-41 0,-7 0-32 16,7-4-18-16,-6 3-13 0,6 1-4 0,0-4-6 0,-7 3-3 16,7-3-3-16,0 0-1 0,0 0 0 0,0 0-1 0,0 0 1 15,0 0 1-15,0 0 0 0,0 0 3 0,0 0 3 16,0 0 3-16,-6 0 4 0,6 0 5 0,0 0 6 16,0 0 10-16,0 0 11 0,0 0 15 0,0 0 14 0,0 0 15 15,0 0 15-15,0 0 13 0,0 0 7 0,0 0 2 0,0 0-4 16,0 0-3-16,0 0-9 0,0 0-15 0,0 0-14 15,0 0-16-15,0 0-15 0,0 0-16 0,0-3-11 0,6 3-14 16,-6 0-13-16,0-4-10 0,7 4-8 0,-1 0-5 0,1 0-7 16,6 0-1-16,-7 0-3 0,14 0-3 0,-7 0 1 0,7 4 0 15,-8-1-1-15,8-3 1 0,0 7 0 0,-1-3-1 16,7 4 0 0,-6-2 1-16,-1 6 1 0,-5-1 2 0,-2 7 2 0,2-3 2 0,-2 3 0 0,-5 5 3 0,-7 2 1 0,0 0 5 31,-7 5 3-31,1-1 1 0,-7 4-2 0,0 0-1 0,-7 0-1 0,1-3-3 0,-7-1 2 0,6-4-5 0,-6 1-3 31,1-3-4-31,-2-6-1 0,7 5-8 0,1-7-13 0,0 3-27 16,5-7-74-16,1 1-103 0,1-6-105 0,5 2-129 0,7-8-208 15,7 0-100-15,-7-4-50 0,6-3-6 0</inkml:trace>
  <inkml:trace contextRef="#ctx0" brushRef="#br0" timeOffset="-134794.01">25230 14602 117 0,'0'-11'338'15,"0"4"-109"-15,0 0-93 0,6-1-50 0,-6 5-26 0,0-1-12 16,0-3-4-16,0 3 2 0,0 4-2 0,0-4-1 16,0 4-2-16,0-3-6 0,0 3-6 0,0 0-7 15,0-4-4-15,0 4-7 0,-6 4-2 0,6-1-3 0,0 1-3 16,-6 0 0-16,6 3-3 0,0-3 0 0,0-1-3 0,0 5-2 15,6-4-6-15,-6-1-7 0,6 0-9 0,2 1-14 0,-2 0-17 16,0-1-28-16,8-3-46 0,-8 0-66 0,0 0-104 16,1 4-80-16</inkml:trace>
  <inkml:trace contextRef="#ctx0" brushRef="#br0" timeOffset="-134065.44">24865 14863 197 0,'0'-8'165'0,"0"1"-66"15,0-1-43-15,0-3-27 0,7 4-13 0,0 0-7 0,-1 0-4 16,0-1-4-16,1 1-1 0,0 0-3 0,5 3-7 15,-5-3-10-15,6 3-11 0,0-3-15 0,1-1-22 0,-2 4-32 16,8 0-42-16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10:00:48.64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12584 9615 31 0,'0'-4'406'0,"-8"0"-103"0,8 0-101 16,-7-1-57-16,7 1-28 0,0 0-12 0,-7 1-3 15,7-2 7-15,0 1 10 0,-7 0 9 0,7 0 9 0,0 0 9 16,0 0 14-16,-8 0 11 0,8 4 7 0,0-4-7 0,0 4-9 16,0 0-17-16,0 0-20 0,0 0-23 0,0 0-24 0,0 8-19 15,-7 0-13-15,7 4-7 0,0 4 2 0,-7 5 12 16,0-1 14-16,7 9 10 0,-8 3 7 0,8 1 1 0,-7 3-5 16,7-3-6-16,0 8-6 0,7 0-16 0,-7-1-12 0,8 1-10 15,-1 0-8-15,0 3-4 0,0-3-4 0,1 0 0 16,-1 0-4-16,0-1 0 0,0-3 0 0,8-1-3 0,-8 1-1 15,0-5-1-15,1 1-3 0,-1-4 1 0,-7-1 0 16,7-3-2-16,0 3-2 0,0-7-1 0,1-1 1 0,-8 0-3 16,7-3-9-16,0-5-17 0,0 0-43 0,-7-4-68 0,8-4-78 15,-1 0-79-15,-7 0-78 0,7-8-109 0,-7-4-167 16,0-4-75-16,0-5-13 0</inkml:trace>
  <inkml:trace contextRef="#ctx0" brushRef="#br0" timeOffset="349.58">12439 9639 302 0,'-15'-8'525'0,"1"0"-147"16,7 0-133-16,-1 0-71 0,1 4-42 0,0-5-22 0,7 5-9 15,0-4-5-15,0 4-7 0,7-4-8 0,0 0-7 16,8 4-10-16,7-4-6 0,-1-1-6 0,8 2-3 16,0-2 5-16,0 5 5 0,7-4 6 0,1 4 2 0,-1 0 3 15,7 0 0-15,-7 4-2 0,0 4-3 0,1 0-12 0,-1 4-11 16,-7 4-12-16,0 5-10 0,0-1-5 0,-8 4-4 16,1 1-3-16,-7 3-1 0,-8 0 0 0,0-3 1 0,-7 3 6 15,-7 0 7-15,0 1 10 0,-15-1 12 0,0 1 12 0,0-5 10 16,-14 5 10-16,0-5 5 0,0 0 3 0,-8 1-5 0,8-1-5 15,0-4-11-15,-7 1-12 0,7-1-11 0,7-4-11 16,0 1-12-16,7-1-30 0,0-1-58 0,15-2-81 0,-7-1-77 16,14 0-68-16,0-3-71 0,7-5-99 0,7 0-169 0,8 0-67 15,0-5-2-15</inkml:trace>
  <inkml:trace contextRef="#ctx0" brushRef="#br0" timeOffset="587.49">13445 10123 262 0,'-15'5'564'16,"1"-1"-95"-16,6 0-163 0,1 0-97 0,0-4-62 0,7 0-38 16,-7 0-19-16,14 0-10 0,-7 0-8 0,7 4-10 15,8-4-10-15,-1 0-10 0,1 0-4 0,13 4-4 0,-6-4-1 16,7 0-1-16,0 0-3 0,7 0-3 0,-7 0-4 0,15 0-3 15,-8 0-3-15,0 0-2 0,7 0-3 0,-6 0-4 16,-1 0-21-16,7 0-37 0,-14 4-40 0,7-4-46 0,-7 0-40 16,-7 0-58-16,0 0-76 0,-8 0-116 0,-7 0-92 0,-7 4-33 15</inkml:trace>
  <inkml:trace contextRef="#ctx0" brushRef="#br0" timeOffset="729.47">13510 10364 182 0,'-29'8'536'16,"7"0"-138"-16,0 0-141 0,1 0-88 0,6 0-54 0,8-4-27 15,0 1-12-15,7-1-4 0,0 4 0 0,0-4-1 0,7 0-5 16,7 0-3-16,8 0-4 0,0-4-7 0,7 4-6 16,7-4-10-16,7 0-30 0,1 0-45 0,14-4-53 0,-1-4-67 15,1 0-122-15,7 0-154 0,1-5-90 0,-1 5-50 0</inkml:trace>
  <inkml:trace contextRef="#ctx0" brushRef="#br0" timeOffset="1315.74">15500 9932 493 0,'0'-4'444'0,"-7"-4"-137"0,7 4-101 0,0 0-56 15,0-4-33-15,0 4-14 0,7-1-5 0,-7 2 0 16,8-1 0-16,6 0 2 16,0-1 9-16,1 1 9 0,7 0 5 0,-8 0 7 0,15 0 5 15,-7 0 1-15,7 0-1 0,0 4-6 0,0-4-12 0,0 4-12 0,-8-4-13 0,8 4-13 16,0 4-16-16,-7 0-15 0,0 0-14 16,-8 0-11-16,8 4-9 0,-15 5-5 0,7-2-2 0,-6 6-1 15,-8-1-1-15,0 0 1 0,-15 5-2 0,8 3 2 0,-15 4 1 0,1-3 1 0,-1 3 3 16,-7 1 5-16,0 4 8 0,0-5 4 0,-7 1 11 15,7-1 0-15,0 0 5 0,-7-3 1 0,7 0-3 0,7-1-3 32,-7-4-6-32,7-4-5 0,8 5-8 0,-8-5-3 0,8-4-6 15,-1 1-3-15,8-1-2 0,0 0-3 0,0 1-1 16,7-6-2-16,0 2 2 0,0-1 1 0,7-4 1 16,0 4 0-16,8 0 1 0,-1-4 2 0,8 0 0 0,7 0-1 15,0-4-1-15,7 0-1 0,0 4 0 0,0-4-3 0,8 0 0 16,-8-4-10-16,7 4-17 0,1-4-53 0,-8 0-88 0,7 0-92 15,-7 0-89-15,1-4-107 0,-9-4-171 0,9 4-94 16,-16-1-48-16,8 1 12 0</inkml:trace>
  <inkml:trace contextRef="#ctx0" brushRef="#br0" timeOffset="2061.62">16745 10034 186 0,'-8'-4'459'0,"1"4"-108"0,-7 0-120 0,-1 0-76 15,1 0-41-15,-1 0-21 0,1 4-9 0,-8 4-7 0,0-3-2 16,8 2-5-16,-8 6-7 0,8-1-8 0,-8 0-8 16,8 4-7-16,-1 0-7 0,1 5-7 0,-1-5-7 0,8 5-6 15,0-5-5-15,0 0-2 0,7 4-3 0,0-8 1 0,0 5-1 16,7-5 0-16,0 0-1 0,0-3 1 0,8-6 1 16,-1 2 1-16,8-5-1 0,0 0 0 0,-1-5 1 0,1-2 8 15,0-2 13-15,7 1 16 0,-8-8 21 0,1 3 35 16,0-3 33-16,-8 0 30 0,8 4 21 0,-8-4 16 0,-6 0 3 15,6-1-7-15,-7 1-13 0,-7 3-31 0,8-3-31 0,-8 4-26 16,0 4-24-16,-8 0-21 0,8-1-15 0,-7 2-11 16,0 2-9-16,0 5-5 0,-1 0-5 0,1 0-3 0,0 5-2 15,0 2 0-15,-8 2-2 0,8 3 1 0,0 0 0 0,0 8 1 16,-1-3 2-16,1 3-1 0,0 1 1 0,7-1 0 0,-7 1 1 16,7-1 0-16,0 0-1 0,7-4 0 0,0 4 0 15,0 1 0-15,1-9 0 0,6 5-1 0,0-1-1 0,8-8-1 16,0 4 1-16,0-8-1 0,7 0-1 0,-1 0-3 0,9-8 1 15,-8 0-1-15,7-4 0 0,0 0-1 0,0-9 1 16,-7 6 0-16,7-6 4 0,-7-3 3 0,0-1 0 0,0 1 1 16,-7-4 1-16,7-1 2 0,-8 1-1 0,1-5 0 15,-7 1-1-15,6-1-2 0,-6 1 1 0,-8-1 1 0,7-4 1 16,-6 5 1-16,-1 0 2 0,-7-1 1 0,0 5 3 0,0 0 2 16,0 3 1-16,0 5 4 0,0 0 0 0,-7 4-3 15,7 3-1-15,0 1-4 0,-8 4 0 0,8 0-2 0,0 0-4 16,-7 4-3-16,7 4 0 0,0 0 0 0,-7 4-1 0,7 5 3 15,-7-1-1-15,7 4 0 0,-7 4 1 0,7 5-1 0,0-5-1 16,0 9 0-16,0-1-1 0,0 0 1 0,0 5-1 16,0 0 0-16,0-1 0 0,7 5 0 0,-7-5 0 0,7 5 0 15,-7-5 2-15,7-3-1 0,0 0 0 0,1-1-2 0,-1 1 2 16,7-5-1-16,1-4 0 0,-8 1 2 0,8-1-3 16,-1-4 0-16,0-4-3 0,1 1-6 0,-1-5-11 0,1-4-28 15,7 0-47-15,-1-4-69 0,-6-4-73 0,6 0-65 0,1-4-60 16,-7 0-76-16,-1-9-125 0,1 1-98 0,-1-4-29 0,-14-1 27 15</inkml:trace>
  <inkml:trace contextRef="#ctx0" brushRef="#br0" timeOffset="2203.82">17215 9981 358 0,'-14'-4'493'15,"6"4"-163"-15,1 0-129 0,7 0-76 0,0 4-44 0,0 0-22 16,7-4-11-16,1 4-7 0,6-4-8 0,0 5-9 0,15-5-4 15,8 3-5-15,-1-3-8 0,7 4-21 0,8-4-33 0,7 5-49 16,-8-10-90-16,8 5-176 0,-7 0-91 0,-1-4-54 16</inkml:trace>
  <inkml:trace contextRef="#ctx0" brushRef="#br0" timeOffset="3012.48">17678 10238 208 0,'7'0'303'0,"0"-5"-68"0,-7 5-62 16,8-4-38-16,-1 4-20 0,-7-4-13 0,7 4-2 0,-7-3 0 15,7 3-3-15,-7-5-8 0,0 5-6 0,8-4-5 16,-8 4-6-16,0 0-5 0,0 0-7 0,0 0-5 0,7 4-9 15,-7-4-2-15,7 5-1 0,-7-5 1 0,7 3 7 0,-7 1 10 16,8 0 14-16,-1 5 9 0,-7-6 7 0,7 6 0 16,0 3-3-16,1-4-8 0,-1 4-10 0,0-3-12 0,0 7-16 15,0-4-13-15,1 4-8 0,6 0-4 0,-7 1-4 0,1-1-1 16,-1 0-2-16,0 5-3 0,0-5-2 0,1 0-2 16,-8 1-1-16,7-1 2 0,0 0-2 0,-7-3-1 0,0-2 0 15,0 2 2-15,7-5 0 0,-7 4 2 0,0-4 0 0,0-3 1 16,0 2 4-16,0-2 14 0,0-1 22 0,0-4 27 15,0 4 22-15,0-4 17 0,0 0 11 0,0 0 5 0,0 0 0 16,0-4-10-16,0-5-18 0,8 2-25 0,-8-2-20 0,0-3-17 16,7 0-9-16,-7-5-6 0,7 1-2 0,-7 0-3 0,7 0-1 15,0-1-2-15,1 1 0 0,-1-4-1 0,0 3-2 16,0 1-1-16,1 0 0 0,-1 4-3 0,0-1 0 0,0 1-1 16,1 4-1-16,-1 0 0 0,0 4-4 0,0-4 2 0,1 4-3 15,-1 4-1-15,0-4-1 0,0 8-1 0,0-4 0 16,1 4 1-16,-1 4 0 0,-7 0-2 0,7 0 0 0,0 5 1 15,-7-1-2-15,8 0 3 0,-8 4-1 0,0 0 0 0,7-3 1 16,-7-1 1-16,0 4 0 0,0-7 0 0,0 3 0 0,0-4 0 16,7-4 0-16,-7 0 2 0,0 4 1 0,0-8 0 15,7 0 2-15,-7 0 1 0,8-4 1 0,-1 0 0 16,7-4 1-16,-6-5-1 0,6 1 0 0,0 0 1 0,-6-4 2 16,6-1 3-16,1 5 0 0,-1-4 2 0,-7 0 2 0,8 0 2 15,-1 3 0-15,1 1-1 0,-8 0 0 0,7 3-14 0,-6 2 3 16,-1-2 1-16,0 5-1 0,0 0-3 0,1 4-3 15,-1-4-1-15,0 8-1 0,0-4 5 0,8 4-4 0,-15 4-2 16,7 1-1-16,0-1 0 0,1 4 1 0,-1 0-1 0,0 0 0 16,0 4 3-16,-7-3 0 0,7 3-3 0,-7 1-4 15,0-1-10-15,8 4-9 0,-8-3-15 0,7-1-20 0,0 0-65 16,-7 0-103-16,15 1-98 0,-8-6-111 0,0 2-185 16,8-5-108-16,-1 0-62 0,0 0-23 0</inkml:trace>
  <inkml:trace contextRef="#ctx0" brushRef="#br0" timeOffset="3329.18">19024 10543 10 0,'0'-4'530'0,"0"0"-29"0,0 4-175 0,7 0-116 0,0 0-58 15,0 0-20-15,8 0-5 0,-8 8 8 0,8 0 13 0,-1 0 11 16,1 4 8-16,-8 0-16 0,7 5-20 0,-7-1-19 0,1 9-15 16,-1-1-18-16,-7 0-19 0,0 5-19 0,-7 4-23 15,-8-1 0-15,8 1-1 0,-7 3-2 0,-8 1-3 0,0-5-3 16,0 1 0-16,1-1-3 0,-8 1-4 0,0 0-16 0,7-9-40 15,-7 5-57-15,7-9-62 0,8 0-67 0,-8-4-98 16,8-3-186-16,7-5-95 0,-1 0-50 0</inkml:trace>
  <inkml:trace contextRef="#ctx0" brushRef="#br0" timeOffset="4105.02">19763 9488 200 0,'-8'0'386'0,"8"5"-139"0,0-5-106 16,0 0-50-16,0 0-25 0,8 4-11 0,6-4 1 0,1-4 5 16,6 4 8-16,8 0 4 0,7-5 7 0,1 5-3 15,-1-3-6-15,7-1 1 0,8 4 2 0,0-5 2 0,-1 1 6 16,8 0 6-16,-7 0 6 0,14 0 8 0,-7 0 7 0,0 0 8 15,7 0 13-15,-7 0-7 0,-1 0-11 0,-6-1-12 16,0 5-13-16,-15 0-13 0,0-3-16 0,0 3-17 0,-14 0-34 16,0 0-35-16,-8 0-44 0,1 0-48 0,-8 0-48 0,0 0-50 15,-7 0-56-15,-7 0-78 0,0 0-142 0,-1-4-75 16,-13 4-26-16</inkml:trace>
  <inkml:trace contextRef="#ctx0" brushRef="#br0" timeOffset="4295.35">20407 9488 221 0,'-8'0'505'0,"1"5"-160"0,0-5-136 0,0 8-82 0,7-4-43 16,0 4-13-16,0 0 5 0,0 5 22 0,7 3 28 16,0 0 37-16,8 5 24 0,-1 3 17 0,1 0 15 0,6 1 8 15,1 7-6-15,0 1-12 0,-8-1-21 0,8 5-32 0,0 0-26 16,-8 3-18-16,0-3-21 0,1-1-21 0,7 5-16 16,-15 0-16-16,7-4-12 0,1-1-5 0,-8 5-8 0,0-8-15 15,8-1-57-15,-8 1-95 0,0-5-100 0,8-3-107 0,-1-5-188 16,1 0-131-16,-1-7-78 0,8-2-42 0</inkml:trace>
  <inkml:trace contextRef="#ctx0" brushRef="#br0" timeOffset="5118.16">21304 9936 97 0,'0'0'516'0,"0"-4"-120"15,7 4-128-15,-7-4-77 0,7 4-45 0,0-4-21 0,8 4-7 16,-8-4 1-16,15 4 6 0,-8-4 6 0,8 4 4 0,0 0 4 15,-1-4 0-15,8 4-5 0,0 0-4 0,-7-4-7 16,7 4-12-16,0-4-13 0,7 4-18 0,-7-4-14 16,-7 4-13-16,7-5-9 0,-8 5-11 0,8 0-12 0,-7 0-12 15,-8 0-36-15,8 0-53 0,-7 0-62 0,-1 0-55 0,-7 0-60 16,8 0-60-16,-8-3-81 0,0 3-147 0,-7 0-66 0,-7 0-13 16</inkml:trace>
  <inkml:trace contextRef="#ctx0" brushRef="#br0" timeOffset="5261.34">21383 10087 235 0,'0'4'409'0,"8"-4"-140"0,6 4-100 15,-7-4-60-15,15-4-33 0,0 4-16 0,7 0-11 0,7-4-7 16,0 4-10-16,7-4-8 0,8 0-17 0,0 0-28 16,7-1-40-16,7 2-72 0,0-6-146 0,0 1-97 0,0-4-65 15</inkml:trace>
  <inkml:trace contextRef="#ctx0" brushRef="#br0" timeOffset="5863.86">22469 9700 238 0,'0'-8'381'0,"-8"0"-104"0,8 0-81 0,0 4-49 15,0-5-25-15,0 2-10 0,0 2-3 0,8-3-3 0,-8 4 5 16,7-4 0-16,0 0 3 0,0 4 8 0,8-4 13 15,-1 4 11-15,1 0 8 0,-1-1 6 0,8 1 2 0,-8 0 1 16,8 1-2-16,0-2-5 0,7 5-11 0,-8-4-14 0,1 4-17 16,7 0-16-16,0 4-17 0,0-4-15 0,-7 5-17 0,7-2-13 15,-8 5-12-15,1-3-8 0,-8 3-8 0,1 4-1 16,-8 0-6-16,0 0 0 0,-7 4 0 0,0-3 2 0,-14 3-1 16,7 1 0-16,-15 3 0 0,7-4 0 0,-6 5-1 0,-1-5 3 15,-7 4-2-15,7-8-2 0,1 0 2 0,-1 1-3 16,0-1 1-16,8-4 0 0,-1 0 0 0,8 0 0 0,-7-4-1 15,6 1-9-15,8-1 3 0,0-4 4 0,0 4 3 0,8-1 1 16,-1-3-1-16,7 5 0 0,1-1 1 0,7 0 10 16,6 0-4-16,1 0-2 0,8 0-3 0,-1 4-2 0,0 0 0 15,-7 0 0-15,7 5-4 0,0-1 1 0,-7 0 0 16,7 4-1-16,-7-3 2 0,0 3 0 0,-7 0 0 0,0 0 2 16,-1 1 3-16,-13-5-1 0,-1 4 0 0,-7 4 2 0,0-3-1 31,-15-1 1-31,-6 1-2 0,-1-1 0 0,-14 0-1 15,0 1 2-15,-8-6 0 0,8 1-1 0,-15 1-1 0,8-5 0 16,0 0 0-16,-1 0 1 0,8 1 0 0,0-5-1 0,7-1-2 16,-7 2 0-16,14-5 0 0,0 0-10 0,8 0-34 0,7 0-76 15,-1 0-90-15,8-8-87 0,0 4-85 0,15-9-121 16,-1 1-162-16,8-4-76 0,7-1-19 0</inkml:trace>
  <inkml:trace contextRef="#ctx0" brushRef="#br0" timeOffset="6164.53">23612 9741 136 0,'-22'-4'551'0,"8"4"-53"0,-8 4-166 0,0 0-115 16,8 4-60-16,-8 0-28 0,7 4-11 0,1 1-3 16,0 3-14-16,-1 4-15 0,8 5-14 0,0-1-15 0,7 0-8 15,0 5-7-15,7 0-9 0,7-1-13 0,1 1-6 0,-1-1-5 16,15-3-3-16,-7-1 0 0,14-4-2 0,-7 1 3 0,7-5 1 15,-7-4 3-15,7 1 12 0,0-6 28 0,1-2 36 16,-1-5 36-16,-7 0 28 0,0-5 18 0,-8-2 14 0,1-6 11 16,0 1-4-16,-8 0-17 0,-7-4-31 0,1-1-30 0,-1 1-20 15,-7-4-19-15,-7-1-15 0,-8 1-11 0,1-5-13 16,-8 5-9-16,-7-4-6 0,0 3-9 0,-7 1-5 0,0 3 5 16,0 1-6-16,0 0-11 0,7 8-9 0,0-4-17 0,0 4-19 15,7 4-56-15,8-1-93 0,-1 5-98 0,15 0-73 16,-7 0-68-16,14 0-92 0,0 0-140 0,8 0-71 0,-1 0 0 15</inkml:trace>
  <inkml:trace contextRef="#ctx0" brushRef="#br0" timeOffset="6464.22">24213 9761 197 0,'-7'5'529'15,"0"-2"-126"-15,-9 6-146 0,9-1-97 0,-7 4-51 0,6 0-28 16,1 4-9-16,0 1 0 0,0 3-3 0,7 1-9 0,0-1-10 15,7 0-5-15,0 0-7 0,0 1-3 0,8 3-7 16,-1-3-6-16,9-1-5 0,-1-3-3 0,7-1-1 16,0 0-1-16,0-4 1 0,7 0-1 0,0-4 7 0,0 1 18 15,0-6 35-15,-7-3 43 16,7-3 44-16,-7-1 39 0,0-5 31 0,-7 1 15 0,0-8-1 0,-1 3-14 0,-6-7-29 16,-8 0-38-16,-7 0-40 0,0-5-36 0,-7 1-30 0,-8-1-13 15,-6-3-8-15,-8-1-7 0,-8-3-7 0,-6-1-7 0,-8 5-5 16,1-1-4-16,-8 1-2 0,0 3-3 0,7 1-1 0,1 4-6 15,5 3-13-15,9 5-15 0,0 4-33 0,14 0-75 16,1 4-92-16,6 4-85 0,8 4-80 0,7 0-118 16,7 0-168-16,8 4-80 0,-1 0-20 0</inkml:trace>
  <inkml:trace contextRef="#ctx0" brushRef="#br0" timeOffset="6718.32">24980 9631 422 0,'-7'-4'670'0,"0"-4"-1"15,-1 4-179-15,8 4-142 0,-7-4-88 0,7 4-51 0,-7 0-28 16,7 4-22-16,-7 4-30 0,7 4-32 0,0 0-28 0,0 4-13 16,0 5-2-16,7-1-3 0,-7 5-2 0,7 3-7 15,-7 1-10-15,7-1-10 0,-7 1-3 0,8 3-4 16,-8 1-7-16,7-5-1 0,-7 5-4 0,0-5 2 0,0 5-2 15,0-5-1-15,0 5-2 0,0-8-6 0,0 3-29 0,0-3-57 16,0-5-73-16,0-4-70 0,0 1-59 0,7-6-54 16,0-2-57-16,1-6-90 0,-1 2-106 0,0-10-31 0,0-2 18 15</inkml:trace>
  <inkml:trace contextRef="#ctx0" brushRef="#br0" timeOffset="6924.39">25284 9847 384 0,'7'-12'377'0,"-7"3"-101"0,0 2-71 15,0 2-41-15,0 1-25 0,0 0-18 0,-7 4-14 0,0 0-11 16,0 4-9-16,-8 5-1 0,8-2 1 0,0 2 9 16,-8 3 6-16,8 0 10 0,-8 0 11 0,8 1 3 0,0-2 3 15,7 6-6-15,-7-1-5 0,-1 0-13 0,8-3-10 16,0 7-10-16,0-3-12 0,8-1-14 0,-1 0-11 0,0 0-8 16,8 0-12-16,-1 1-7 0,1-5-4 0,6 4-6 0,1 1-10 15,0-5-34-15,7 4-66 0,-8-4-70 0,1-3-70 31,0-2-76-31,7 2-112 0,-8-5-161 0,8 0-83 0,-7-4-19 16</inkml:trace>
  <inkml:trace contextRef="#ctx0" brushRef="#br0" timeOffset="7129.55">25754 10123 364 0,'0'5'498'16,"7"-5"-138"-16,1 8-128 0,-8-4-75 0,7 4-33 0,0 4-8 15,0 1 7-15,1-1 15 0,-1 4 13 0,-7 5 7 16,7-5 7-16,-7 4 5 0,0 0-5 0,-7 5-8 0,0 3-12 16,-8-4-14-16,1 1-14 0,-8-1-18 0,-7 5-20 0,0-5-18 15,0 5-11-15,0-5-10 0,-7 1-9 0,0-5-7 16,7-4-10-16,0 5-10 0,-7-9-25 0,7 4-62 0,0-4-88 16,0 1-90-16,7-6-127 0,1-2-203 0,6-1-101 0,1-4-56 15,-1 0-9-15</inkml:trace>
  <inkml:trace contextRef="#ctx0" brushRef="#br0" timeOffset="8191.05">26420 9578 357 0,'-7'-4'392'15,"7"4"-134"-15,0 0-92 0,0 0-51 0,0-4-29 0,0 4-15 16,0 0-11-16,0 0-8 0,7-4-9 0,0 4-8 0,0 0-6 15,15 0-2-15,-7-4-2 0,6 4-3 0,8-4 4 16,-7 4 2-16,7-4 1 0,7 0 2 0,0 0 2 0,0 4 9 16,0-5 5-16,1 2 12 0,6-1 11 0,0-1 12 0,1 1 20 15,-8 0 16-15,0 0 14 0,0 0 8 0,1 0 15 0,-16 4 7 16,8-4 0-16,-7 0-5 0,-8 4-6 0,-6-4-11 31,6 4-15-31,-7-4-11 0,1 4-19 0,-8 0-18 0,0-5-14 16,7 5-13-16,-7-3-16 0,0 3-11 0,0 0-9 0,0-4-15 15,0 4-33-15,0 0-56 0,0 0-85 0,-7-5-84 16,-1 5-73-16,1-4-81 0,-7 4-124 0,-1 0-134 0,-7 0-55 16,1 0 8-16</inkml:trace>
  <inkml:trace contextRef="#ctx0" brushRef="#br0" timeOffset="8491.78">27006 9534 303 0,'7'-5'541'0,"-7"1"-147"0,0 4-120 16,0 0-73-16,0 0-42 0,0 0-22 0,0 0-15 0,0 0-10 15,0 4-7-15,-7 1 0 0,0 2 4 0,-1 6 3 0,1-1 5 16,-7 0 6-16,6 4 8 0,-6 5 3 0,0-5-2 0,6 4-8 16,-6 1-11-16,7-1-12 0,-1 4-11 0,1 1-8 15,0 0-10-15,0-1-10 0,-1 5-8 0,1-5-10 16,7 4-11-16,-7 1-4 0,7-1-5 0,0 1-4 0,0-1-3 15,0 4-4-15,0-2-2 0,7-2-1 0,0-4-1 0,1 5-2 16,-1-5-1-16,0 0 0 0,8-3-3 0,-1-1 1 16,1-4 0-16,6 1-1 0,1-5 1 0,7 0-2 0,7-8-7 15,0 4-28-15,8-8-56 0,-1 0-84 0,8 0-85 0,-8-8-77 16,8-4-94-16,-1 0-141 0,-6-4-118 0,6-5-49 0,-13 1 11 16</inkml:trace>
  <inkml:trace contextRef="#ctx0" brushRef="#br0" timeOffset="8730">27816 9790 195 0,'-7'0'554'16,"7"0"-102"-16,-7 0-142 0,7 0-87 0,0 0-46 0,0 0-22 15,0 0-6-15,0 0 2 0,7 0 3 0,7 0 5 16,1 0-6-16,-1 0-10 0,8 0-10 0,0 0-8 0,7 0-13 15,0 0-17-15,0 0-19 0,0 0-28 0,-1 0-18 0,9 0-12 16,-8 0-8-16,0 0-7 0,7 0-25 0,-7 0-46 0,-8 0-65 16,8 0-59-16,-7 0-60 0,-8 0-60 0,8-4-78 15,-7 4-121-15,-8 0-94 0,-7-4-26 0</inkml:trace>
  <inkml:trace contextRef="#ctx0" brushRef="#br0" timeOffset="8872.15">27831 9936 366 0,'-8'5'370'0,"8"-2"-129"0,-7-3-82 16,7 4-40-16,7 1-19 0,1-5-8 0,6 4-6 0,8-4-7 16,0 0-13-16,6 0-14 0,9 0-11 0,-1 0-9 0,7 0-8 15,1 0-6-15,6 0-16 0,1 0-26 0,0 0-35 16,6-4-54-16,-6-1-99 0,0-2-169 0,-1-2-90 0,1 1-46 16</inkml:trace>
  <inkml:trace contextRef="#ctx0" brushRef="#br0" timeOffset="9300.28">29322 9517 98 0,'0'-8'572'0,"0"4"-40"16,0 0-155-16,0-4-104 0,0 3-54 0,0 2-31 0,-7-1-20 15,7 4-20-15,-7-5-22 0,-1 5-27 0,1 0-30 16,0 0-27-16,-8 5-20 0,8-1-8 0,-7 4-7 0,-1 0-3 16,1 0-1-16,-1 4 1 0,1 1 5 0,-1 3 11 0,1 0 11 15,-1 5 6-15,-6-1 5 0,6 4 8 0,1 5 9 16,-8-5 9-16,8 8-1 0,-1 1-8 0,1 0-8 0,5-1-5 16,2 9-4-1,0-8-4-15,0 3-10 0,7 1-7 0,0-1-8 0,7 1-1 0,7-4-2 0,2-1-3 0,-2-3 0 16,8-1 0-16,0-3-2 0,7-5 0 0,0-4-1 0,7 0 1 15,-7-7-1-15,7-1 4 0,-7-4 3 0,7-4 7 0,-7 0 6 16,0 0 8-16,-7-4 13 0,-1-1 13 0,1-2 10 0,-7 2 5 16,-8-3 1-16,0 0-4 0,0-4-7 0,-7 4-11 15,-7-4-12-15,0 3-11 0,-8-3-11 0,-6 4-10 16,-1 0-4-16,-7 0-2 0,-7 4-2 0,7 0 1 0,-7 0-3 31,7-1-7-31,-7 5-13 0,7 5-31 0,7-5-59 0,0 4-82 16,8-4-75-16,-1 4-67 0,8 0-66 0,7 0-97 0,7-4-158 15,8 4-67-15,-8-4 8 0</inkml:trace>
  <inkml:trace contextRef="#ctx0" brushRef="#br0" timeOffset="9538.53">30031 9733 355 0,'0'-4'579'0,"0"0"-120"0,-7-1-149 16,7 5-100-16,0-4-57 0,-7 8-28 0,-1-4-13 0,1 9-4 16,0-5-5-16,0 8-9 0,-1 0-5 0,1 4 1 0,0 1 7 15,-7-1 1-15,6 9-1 0,-6-5-11 0,7 4-10 16,-8 1-13-16,8-1-12 0,-8 0-14 0,1 5-14 16,7-5-5-16,-8 1-7 0,8 3-3 0,-7-3-5 0,-1-1-29 15,8-4-52-15,0 1-60 0,-8-1-59 0,8-3-61 0,0-5-67 16,-1-4-108-16,1-4-155 0,0 0-55 0,0-8 7 0</inkml:trace>
  <inkml:trace contextRef="#ctx0" brushRef="#br0" timeOffset="9760.6">29640 9741 149 0,'0'0'496'16,"0"4"-148"-16,0 0-133 0,0 4-76 0,8 4-37 0,-1-3-11 0,-7 3-2 15,14 4 4-15,-6 0 5 0,6 1-1 0,1 3 2 16,-1 0-5-16,8 5-6 0,-8-1-11 0,8 1-12 0,0-5-11 16,-8 4-12-16,8 1-13 0,-8-5-10 0,8 5-8 15,-8-5-4-15,1 0-12 0,7 1-28 0,-15-1-36 0,7-4-38 16,-6 1-42-16,6-5-46 0,-7-4-69 0,0-4-120 16,1 0-105-16,-1-4-42 0</inkml:trace>
  <inkml:trace contextRef="#ctx0" brushRef="#br0" timeOffset="9998.33">30263 9656 137 0,'0'-5'514'0,"0"1"-139"16,0 4-148-16,0 0-90 0,-8 0-47 0,8 4-22 15,0 5-5-15,0-1 1 0,-7 4 6 0,7 4 13 0,0 1 12 16,0 3 9-16,0 0 3 0,-7 5-2 0,7-1-5 15,0 5-3-15,0-5-5 0,7 9-11 0,-7-5-11 0,0 0-15 16,0 5-5-16,7-4-4 0,-7-1-3 0,0 5-8 16,0-5-10-16,8 0-10 0,-8 1-5 0,0 0 0 0,7-5-4 15,-7 0-2-15,0 1-6 0,0-5-27 0,7-3-41 0,-7-1-44 16,0-4-46-16,0 0-49 0,0-8-64 0,7 0-112 0,-7-4-140 16,0-4-59-16,0 0-2 0</inkml:trace>
  <inkml:trace contextRef="#ctx0" brushRef="#br0" timeOffset="10345.79">30885 9627 14 0,'-7'8'508'15,"-1"4"-100"1,8 1-150-16,-7 3-91 0,0 4-44 0,0 0-16 0,-8 5-4 0,15 3-1 0,-7 1-5 0,0-1-9 15,-1 1-7-15,8 4-10 0,0-5-8 0,8 4-13 0,-8-3-11 16,7 0-8-16,0-5-3 0,0 0 5 0,8 1 8 16,-1-9 17-16,1 0 22 0,-1-4 28 0,1 1 26 0,-1-9 24 15,1 4 20-15,6-8 9 0,-6 0-1 0,7-8-8 16,-8 0-18-16,1-1-23 0,-1-3-23 0,-7-4-21 0,8 0-20 16,-8 0-16-16,-7 0-9 0,0-5-8 0,0 1-4 0,-7-5-7 15,-1 5-4-15,-6-5-6 0,0 1-5 0,-8 0-5 16,-7 3-4-16,7-3-2 0,-7 3-3 0,0 1-3 0,8 4-5 15,-1 3-7-15,0 1-13 0,0 0-24 0,8 4-71 0,0 0-97 16,6 4-92-16,1-5-95 0,0 5-132 0,0-3-151 0,7-2-82 16,0 1-22-16</inkml:trace>
  <inkml:trace contextRef="#ctx0" brushRef="#br0" timeOffset="10583.03">30313 9155 191 0,'0'-4'476'16,"0"4"-154"-16,0-4-126 0,0 4-71 0,8-4-39 15,-1 4-18-15,7-5-7 0,1 5-5 0,6-4-6 0,-6 4-4 16,14 0-5-16,0-3-2 0,0 3-4 0,0 0-1 0,7 0-5 15,0 0-4-15,-7 0-7 0,7 0-5 0,-7 0-2 16,0 0-3-16,0 0-2 0,-7 0-7 0,-1 0-16 0,1 0-24 16,0 0-29-16,-1-5-38 0,1 5-65 0,0-4-135 0,-8-4-115 15,8 0-70-15</inkml:trace>
  <inkml:trace contextRef="#ctx0" brushRef="#br0" timeOffset="11026.75">31109 8699 303 0,'-14'-4'470'0,"6"0"-184"0,8 4-120 0,0 0-66 0,0 0-32 16,8 4-19-16,-1 0-9 0,7 4-9 0,1 0-4 15,7 4-7-15,6 1-4 0,1 3-1 0,0 5-3 0,0-1-4 16,0 4-2-16,0-4-2 0,0 9-1 0,-7-5-3 0,7 5 0 15,-15-5 0-15,1 5 0 0,-1-1 0 0,-7-4 2 16,-7 5 1-16,0-5-1 0,-7 1-1 0,-7-9 2 0,-8 5 0 16,0-9 4-16,1 0 5 0,-8 0 7 0,0-7 7 0,0-2 8 15,7-3 10-15,-7 0 10 0,0 0 9 0,7-3 14 16,8-6 8-16,-8 5 1 0,15-4-1 16,-7-4-5-16,14 4-8 0,-8-9-7 0,8 1-11 0,8 0-19 15,6 0-14-15,-7-5-3 0,15 5-9 0,0-4-3 16,-1-1-4-16,8 1-2 0,-7-1-2 0,0 1 1 0,7 0 2 0,-15 0-3 0,8-1 10 15,0 1 14-15,-8 3 19 0,1-3 25 0,-1-1 36 16,-7 5 25-16,0 0 20 0,1 0 14 16,-8 4 3-16,0-1-6 0,0-3-12 0,-8 8-24 0,1-4-21 0,0 4-32 0,0 3-26 15,-8-2-17-15,1 2-13 0,7 1-9 0,-8 4-7 0,1 0-7 16,-1 0-38-16,1 4-30 0,-1 1-56 0,1 2-69 16,-1-2-61-16,1 3-58 0,-1-4-74 0,8 4-145 0,0 0-101 15,-8-4-47-15,8 5 16 0</inkml:trace>
  <inkml:trace contextRef="#ctx0" brushRef="#br0" timeOffset="11643.6">31789 9782 379 0,'-14'-9'352'0,"-1"5"-130"0,1 1-86 0,-1-2-46 16,1 1-24-16,-1 0-11 0,-6 0-6 0,6 4-7 16,1 0-8-16,-1 4-6 0,8-4-4 0,-7 4-4 0,6 5-3 15,1-6-3-15,0 6 0 0,7-1-1 0,0 4 1 0,0 0-1 16,7 4 0-16,0-3-1 0,1 7-2 0,6 0 0 16,8 1-2-16,-1-1-1 0,-6 4-4 0,14 1 0 0,-7 3 0 15,-1-3-2-15,-6 0-1 0,6 3-1 0,-6-4 0 0,-1 0 1 16,1-3 0-16,-8 4 1 0,0-5-1 0,-7-4 2 15,8 1 4-15,-16-6 5 0,8 1 10 0,-7 1 12 0,-7-5 17 16,6 0 21-16,-6-4 23 0,-8 4 22 0,1-3 17 31,-1-5 10-31,0 0 4 0,0 0-2 0,1 0-7 0,-1 0-16 16,0-5-18-16,8 5-22 0,-1-4-20 0,1 0-15 0,7 4-18 16,-1 0-30-16,1 0-48 0,7 0-63 0,0-4-66 15,7 0-71-15,8-4-101 0,-1 0-175 0,15-4-98 0,-7-1-38 16</inkml:trace>
  <inkml:trace contextRef="#ctx0" brushRef="#br0" timeOffset="11833.24">32390 10120 48 0,'7'-4'596'15,"-7"4"41"-15,0-5-165 0,7 5-113 0,-7-4-61 16,7 0-32-16,-7 0-16 0,0 4-14 0,8-4-27 0,-8 4-41 15,7-4-55-15,-7 4-82 0,7 0-96 0,0-4-89 0,1 4-78 16,-1 0-73-16,-7-4-78 0,7 0-142 0,0 0-116 0,-7-1-40 16,0 5 19-16</inkml:trace>
  <inkml:trace contextRef="#ctx0" brushRef="#br0" timeOffset="16319.5">12699 12232 172 0,'-14'-12'501'0,"-1"4"-132"0,8-4-138 0,-7-1-76 15,6 5-32-15,1 0-11 0,-7 0 9 0,7 4 0 0,-1 0 5 16,1-1 3-16,7-2-2 0,-7 7-5 0,7-5-13 0,0 5-18 15,-7-4-26-15,7 4-16 0,0 4-17 0,0-4-14 16,0 5-10-16,7 2 2 0,-7 6 8 0,7 3 11 0,0 1 12 16,1 7 14-16,-1 5 14 0,0 3 12 0,0 0 9 0,8 5 0 15,-15 4-5-15,7-1-5 0,0 1-10 0,0 0-10 16,-7 0-11-16,8 4-10 0,-8-5-7 0,0 1-6 0,7 0-5 16,-7-5-5-16,0-3-4 0,0-1-3 0,0 1-2 15,0-4-2-15,-7-5-1 0,7 0-3 0,0-3-1 0,0-1-1 16,-8-4 1-16,8 1 0 0,0-5-4 0,0 0-14 0,0-4-38 15,0 0-47-15,0 0-53 0,0-3-54 0,0-1-54 16,0-4-58-16,0-4-73 0,0-1-113 0,-7-7-88 0,0 0-25 16</inkml:trace>
  <inkml:trace contextRef="#ctx0" brushRef="#br0" timeOffset="16638.53">12461 12138 321 0,'-8'-16'523'0,"8"0"-185"0,0 4-148 0,0-5-82 0,8 5-42 0,-1 0-20 0,7 0-10 16,8-1-5-16,0 6-3 0,7-2-2 0,0 1 0 16,7 4 4-16,0-4-1 0,0 8-4 0,8 0-2 0,-1 0-1 15,-7 8-2-15,8-4 0 0,-8 4-1 0,-7 5 0 0,0-1 1 16,0 0 0-16,-8 4 0 0,-6 5 4 0,-1-1 4 15,-7 4 6-15,-7 5 5 0,0-5 6 0,-7 5 2 0,-15 3 4 16,8-3 1-16,-15 0 1 0,0-1 0 0,0 0 2 0,0 1 7 16,-7-5-1-16,7-4-1 0,-7 1-1 0,7-5-3 15,0 0-6-15,0-3-5 0,7-1-9 0,1 0-17 0,6-8-14 16,1 5-33-16,7-6-47 0,-1-3-49 0,8 0-52 0,0-3-64 16,8-6-88-16,-1-3-155 0,7-4-87 15,1 0-32-15</inkml:trace>
  <inkml:trace contextRef="#ctx0" brushRef="#br0" timeOffset="16891.62">12989 11634 334 0,'7'-9'509'16,"7"2"-185"-16,1 3-133 0,7-5-75 0,-1 5-41 0,1 0-19 15,7 4-8-15,0 0-6 0,0 0 0 0,-7 4-6 0,7 0-6 16,-15 5-6-16,8 2-6 0,-8 2-5 0,1-1-3 16,-8 5-2-16,0 3-1 0,0-4 2 0,-7 0 0 0,-7 5-1 15,0-1 0-15,0 0-3 0,-1 0-2 0,-6 1 0 0,-1-1-5 16,1 1-14-16,0-5-24 0,-8 5-25 0,15-5-37 16,-1 0-62-16,1-4-129 0,0 0-127 0,7-3-70 0</inkml:trace>
  <inkml:trace contextRef="#ctx0" brushRef="#br0" timeOffset="17097.45">13806 12224 72 0,'-7'0'567'0,"0"0"-6"15,0 0-215-15,-1 0-142 0,8 0-87 0,8-4-52 0,-1 4-26 16,7-4-16-16,8 4-10 0,7-4-4 0,0 0-4 0,7-1-2 16,0 5-2-16,0-3-2 0,8-1-9 0,-1 4-15 15,1-5-18-15,-8 5-27 0,7-4-31 0,-14 4-53 0,7 0-88 16,-14 0-161-16,0 0-77 0</inkml:trace>
  <inkml:trace contextRef="#ctx0" brushRef="#br0" timeOffset="17256.25">13741 12488 375 0,'-14'0'555'0,"6"0"-163"16,1 5-156-16,0-5-88 0,7-5-55 0,7 5-30 0,8-4-17 15,6 1-8-15,8-6-10 0,8 5-9 0,6-4-9 16,8 0-6-16,6-4-22 0,1 3-33 0,15-3-49 0,-8 0-89 16,0-4-186-16,7 4-99 0,-7-1-58 0</inkml:trace>
  <inkml:trace contextRef="#ctx0" brushRef="#br0" timeOffset="17702.07">16151 11849 243 0,'0'-3'558'0,"-7"-2"-100"0,7 5-182 0,-7-4-110 0,7 4-70 15,0 0-38-15,-7 0-18 0,7 4-9 0,0 1 4 0,-7 2 7 16,7 6 6-16,-8 3 6 0,1 1 2 0,0 3 2 15,0 0 1-15,-1 5 1 0,1-1-4 0,-7 4 2 0,6 1 6 16,1 0 7-16,0 3 5 0,0-4 5 0,-1 1 7 0,1 4 2 16,0-9 5-16,7 5 7 0,-7-5-1 0,0 0 0 15,7-3-3-15,-8-1-4 0,8 0-7 0,0-3-5 0,0-1-9 16,0-4-18-16,0 0-12 0,8 1-6 0,-8-6-5 16,14 6 3-16,-7-5-1 0,8-4-1 0,-1 4-4 0,8-8-2 15,0 4-4-15,7-8-3 0,-1 4-3 0,1-8-5 0,8 4-15 16,6 0 4-16,0-4 0 0,1-1 2 0,-1 2-2 15,1-6-6-15,6 5-24 0,-6 0-65 0,-8 0-71 0,0 0-83 16,0 0-73-16,0-5-78 0,-7 5-116 0,-7-4-154 0,0 0-61 16,-15 4 17-16</inkml:trace>
  <inkml:trace contextRef="#ctx0" brushRef="#br0" timeOffset="17892.3">16419 12228 384 0,'-7'0'457'0,"0"0"-164"0,-1 0-114 0,1 0-64 15,0 0-33-15,7 4-14 0,-7 0-1 0,7 0-3 0,-8 9-1 16,8-5-2-16,0 4-2 0,0 0-2 0,0 5-6 0,0-1-8 31,8 4-10-31,-8 0-7 0,7 1-4 0,-7-1-4 0,7 0-4 16,0 5-4-16,1-1-3 0,-1 1-2 0,7-5-2 0,-6 4-6 0,13-3-14 0,-6-1-23 0,-1 1-31 16,8-1-35-16,0-8-52 0,-1 4-86 0,1-7-162 0,0-2-90 15,-1-2-39-15</inkml:trace>
  <inkml:trace contextRef="#ctx0" brushRef="#br0" timeOffset="18512.25">17258 12265 455 0,'-29'4'528'0,"1"4"-202"0,-1 4-136 0,0 1-74 16,0 3-41-16,0 0-19 0,7 0-9 0,0 5-5 0,8-1-3 16,-1 0-8-16,8 0-8 0,0 1-6 0,7-1-5 15,0 1-4-15,7-1-4 0,8-4 0 0,-1-4-2 0,1 1 1 16,6-5 1-16,8-4 0 0,-7 0-1 0,7-4 0 0,-7-4-1 16,7-4-1-16,-8-4 2 0,8 0-1 0,-7-1 1 15,0-7 8-15,-8 3 9 0,1 1 13 0,-1 0 27 0,-7-5 26 16,0 5 23-16,-7 0 30 0,8-4 32 0,-8 3 14 0,0 1 8 15,-8 4-3-15,8 0-17 0,0-1-24 0,-7 6-21 16,0-2-29-16,7 1-33 0,-7 4-20 0,0 4-17 0,7-4-11 16,-8 8-8-16,1 0-6 0,7 4-3 0,-7 1-1 0,7-2 0 15,-7 6-2-15,7-1 1 0,0 4-3 0,7 0 1 16,-7 1 2-16,7-1 1 0,-7-4-1 0,7 5 1 0,1-1 0 16,-1 0 0-16,7-4 1 0,-7 4-1 0,8-3 0 15,-8-5 1-15,8 4-1 0,-1-8 1 0,1 5 0 0,-1-9-1 16,8 3 2-16,-8-6 0 0,1-2-1 0,-1 1-2 0,8-4 0 15,-8-4 0-15,1-5 1 0,-1 5 1 16,1-8-1-16,-1 4 1 0,1-5 1 0,-8 1 3 0,7 0 0 0,-6-1 3 16,-1-3 3-16,-7-1 5 0,7 1 5 0,-7 4 5 0,0-9 5 15,7 5 1-15,-7-1 1 0,-7 1-1 0,7 4-3 16,0-1-2-16,-7 5-3 0,7 0-7 0,0 3-5 0,-7 5-3 16,7 0-1-16,0 4-2 0,0 0-2 0,0 0-2 0,0 4-3 15,0 4 2-15,0 4-2 0,0 0 1 0,0 4 0 0,0 5 4 16,0-1-2-16,7 0 1 0,-7 4 1 0,7 1-3 15,0 4 3-15,1-5-2 0,-1 4 2 16,0 1-7-16,0-1 3 0,0 0 1 0,1 1-1 16,-1-1 0-16,7 5-2 0,1-5-2 0,-8 1 2 0,8-1 0 15,6-4-5-15,-6 1-3 0,-1-1-4 0,8-4-14 0,0 1-25 0,-1-1-50 0,1-8-62 16,0 0-61-16,-1-8-53 0,1 0-45 0,0 0-43 0,-8-8-46 16,8 0-71-16,-7-4-108 0,-1-4-19 0,-7-5 16 0</inkml:trace>
  <inkml:trace contextRef="#ctx0" brushRef="#br0" timeOffset="18654.54">17569 12228 128 0,'-7'-4'509'0,"-7"0"-132"0,7 4-153 16,-1-4-90-16,8 4-53 0,8 0-29 0,-8 0-16 0,14 0-9 0,0 0-6 0,8 0-7 16,7 4-5-16,0-4-2 0,7 4-7 0,8 0-13 15,-8 0-18-15,7 0-31 0,-7 0-50 0,8-4-94 0,-8 4-156 16,0 1-80-16</inkml:trace>
  <inkml:trace contextRef="#ctx0" brushRef="#br0" timeOffset="19129.82">18054 12249 190 0,'0'-5'437'16,"7"5"-139"-16,-7-4-121 0,0 4-72 0,0 0-40 15,8 0-17-15,-8 4-5 0,7 1-2 0,0 2-2 0,0 2-3 16,-7-1-3-16,8 4 0 0,-1 0-3 0,0 4-4 0,0-3-6 16,1 7 0-16,-8-4 0 0,7 1 4 0,0 3 1 15,-7-4-1 1,0 4-1-16,7-3 2 0,-7-1-1 0,0-3-4 0,0-1-3 0,0-4 0 0,0 0 3 0,8 0 11 0,-8-4 18 31,0 0 27-31,0 0 40 0,0-4 46 0,7 0 31 16,-7 0 21-16,7-8 8 0,0 4 0 0,0-8-7 0,1 4-21 15,6-8-34-15,-7 3-41 0,1 1-31 0,6-4-17 16,-7 0-14-16,1 3-10 0,-1-3-7 0,0 4-9 0,0 4-6 16,-7-1-4-16,8 1-2 0,-8 4-6 0,0 0-2 0,7 0-4 15,-7 4-1-15,0-4-4 0,0 4 1 0,0 0-3 16,0-4-1-16,0 4-1 0,7 0 0 0,-7 0 0 0,0 4 0 16,7-4 1-16,-7 4 0 0,7-4 2 0,1 4-2 0,-1-4 1 15,0 4 1-15,0-4-1 0,8 4-1 0,-8-4 0 0,0 4 1 16,8 0 0-16,-8 1 1 0,0-5-1 0,1 4 0 15,-1 0 1-15,0 4-1 0,0-4 0 0,0 4-2 0,1 4-1 16,-1-4 1-16,0 4 2 0,-7-3 0 0,7 3-1 16,1 0 2-16,-1 0-1 0,0 0 1 0,0 1 0 0,1-1 1 15,-1 0-1-15,7 0 0 0,-7 1-2 0,8-5-14 0,-1 4-45 16,1-4-87-16,7 1-91 0,-8-6-91 0,8-3-112 16,-1 0-195-16,-6 0-108 0,7-3-47 0,-8-2 12 0</inkml:trace>
  <inkml:trace contextRef="#ctx0" brushRef="#br0" timeOffset="19367.5">19096 12387 385 0,'7'0'596'0,"-7"4"-83"0,8 0-176 0,6 0-111 16,-7 8-71-16,0 1-36 0,1-2-7 0,-1 6 6 0,0 3 8 15,0 1 2-15,-7 3-3 0,0 5-6 0,-7-1-12 0,0 5-9 16,0 3-15-16,-15 1-18 0,8 4-17 0,-15-5-15 16,7 5-9-16,-7-4-9 0,0-1-5 0,-7 1-4 0,7-4-4 15,0-1-16-15,0-4-36 0,0-3-48 0,0-1-53 0,7-4-51 16,1-3-50-16,-1-5-61 0,8 0-94 0,-8-7-151 16,15-2-65-16,-8-3-5 0</inkml:trace>
  <inkml:trace contextRef="#ctx0" brushRef="#br0" timeOffset="22498.34">20616 12016 79 0,'0'-4'99'0,"0"4"-29"0,0 0-22 0,0 0-15 16,0 0-12-16,0 0-8 0,0 0-6 0,0 0-5 16,0 0-1-16,0 0-2 0,0 0 0 0,0 4 0 0,0-4-1 15,0 0 1-15,0 0 2 0,0 0 4 0,8 0 7 0,-8 0 9 16,0 0 8-16,0 0 13 0,0 0 4 0,0 0 4 0,0 0 3 15,0-4 0-15,0 4-4 0,0 0-4 0,0-4-6 16,0 4-9-16,0 0-1 0,-8 0-3 0,8-4-2 0,0 4-1 16,0 0-1-16,0 0-1 0,0-4 0 0,-7 4 0 0,7 0 4 15,0 0 0-15,0-4 2 0,0 4 1 0,0 0 1 16,-7 0 2-16,7-4 1 0,0 4-1 0,-7 0-3 0,7 0 1 16,-8 0-2-16,1 0 1 0,7 0-1 0,-7 0-1 0,7 0 1 15,0 0 1-15,-7 0-1 0,7 0-3 0,0 0-1 16,0 0-3-16,0 0-3 0,0 0-2 0,0 0-2 0,0 0-2 15,0 0 1-15,0 0 1 0,0 0 0 0,0 0 0 16,7 0 3-16,-7 0 1 0,7 0 2 0,0-4 1 0,8 4 1 16,-8 0-2-16,8 0-1 0,-1 0 1 0,8-4-2 0,0 0-2 15,-8 4-3-15,15-5 0 0,-7 2-4 0,7-1 1 16,0 0-2-16,-1-1 0 0,9 1-1 0,-1-4 0 0,-7 4 2 16,14-4 3-16,-7 4-1 0,1-5 5 0,-1 2 5 0,7 3 5 15,-7-5 3-15,0 1 5 0,1 0 2 0,-1 4-1 16,0-4 2-16,-7 0-3 0,0 4-2 0,-7-5-6 15,-1 5-2-15,-6 1-6 0,6-2-2 0,-6 1-2 0,-8 4-1 0,0-4 0 16,1 0 0-16,-1 4 0 0,-7 0-2 0,0 0 0 0,7 0-2 16,-7 0-7-16,0 0-21 0,-7 0-28 0,7 0-38 15,-7 0-38-15,-1 4-45 0,-6 0-64 0,-1-4-115 16,1 4-128-16,-8-4-56 16</inkml:trace>
  <inkml:trace contextRef="#ctx0" brushRef="#br0" timeOffset="22721.22">21116 11899 5 0,'0'0'498'0,"0"0"-128"0,-8 0-145 16,8 0-94-16,0 3-51 0,0 1-25 0,0 1-12 16,0-1-2-16,8 3 2 0,-8 6 5 0,7-1 8 0,-7 5 4 15,7-1 2 1,0 0-2-16,1 4 2 0,-1 5 6 0,0 3 7 0,0 1 9 16,-7 0 7-16,8 3 8 0,-1-4 4 0,0 9 1 0,0-5-1 0,-7 1-11 0,7 0-13 0,1 3-13 15,-8-7-15-15,7 3-14 16,-7 1-7-16,7-4-7 0,-7-1-7 0,0 0-2 0,0 1-4 15,7-5-7-15,-7 1-1 0,0-1 1 0,-7-3-2 0,7-1-13 0,0-4-33 0,0 0-38 16,-7-3-39-16,7-1-29 0,0-4-34 0,0-4-38 31,0-4-52-31,0 0-75 0,0-4-120 0,7-4-56 0,-7-4-10 16</inkml:trace>
  <inkml:trace contextRef="#ctx0" brushRef="#br0" timeOffset="23069.87">21506 11259 270 0,'8'-8'535'16,"6"0"-145"-16,0 4-146 0,1 0-75 0,7-4-37 0,-1 4-8 16,8 4 7-16,0-5 14 0,-7 5 10 0,14 5 1 0,-7-1-3 15,0 0-8-15,0 4-10 0,-7 4-16 0,7 1-21 16,-8-1-17-16,1 4-17 0,-8 0-13 0,1 0-9 0,-8 5-3 16,0-1-6-16,-7 1-1 0,0-1-1 0,-7 4-2 15,-7 1-4-15,-1-5-1 0,-6 4-2 0,-8 1-5 0,7-5-3 16,-7 4-5-16,0-3-5 0,0-1-20 0,0-4-44 0,7 1-60 15,1-1-65-15,6 0-52 0,8-3-53 0,0-5-68 16,0 4-118-16,7-8-123 0,0 4-37 0,0-4 16 0</inkml:trace>
  <inkml:trace contextRef="#ctx0" brushRef="#br0" timeOffset="23322.88">22375 12049 154 0,'-8'0'556'0,"1"0"-52"16,0 0-199-16,7 0-128 0,0 0-74 0,0 0-40 15,0-4-16-15,7 4-8 0,0 0 1 0,15 0-1 0,-8-4-3 16,15 4-4-16,-7-4-2 0,7 0-5 0,7 4-5 0,-7-5-4 15,7 2-9-15,0 3-14 0,1-4-25 0,-1 4-32 0,-7-5-43 16,7 5-59-16,-7-4-96 0,-7 4-164 0,-1 0-85 16,1 0-39-16</inkml:trace>
  <inkml:trace contextRef="#ctx0" brushRef="#br0" timeOffset="23480.43">22353 12236 509 0,'-7'0'457'0,"-8"4"-173"15,15-4-113-15,-7 4-63 0,7-4-30 0,7 0-19 0,0 0-9 16,1 0-4-16,13 0-8 0,1-4-8 0,0 4-7 0,14-4-5 16,-7 4-6-16,14-4-18 0,1 0-23 0,-1 4-31 15,8-4-38-15,-1-4-60 0,1 4-110 0,0-5-139 16,-1 2-72-16</inkml:trace>
  <inkml:trace contextRef="#ctx0" brushRef="#br0" timeOffset="23766.21">23366 11915 377 0,'-15'-13'541'0,"-6"5"-156"0,6 4-127 0,1-4-73 0,-1 8-39 16,1-4-22-16,6 4-12 0,1 4-18 0,7 0-8 0,-7 4-14 15,14 4-15-15,-7 4-13 0,7 1-8 0,1-1-3 0,6 9-2 16,-7-5 2-16,15 5-4 15,-7 3 0-15,-1 0-1 0,8 5 9 0,-8-4 7 0,1 3 13 0,6-4 12 0,-6 1 19 16,-8 0 11-16,8-1 3 0,-8-4-1 0,7 1-8 16,-14-1-7-16,7-3-12 0,-7-1-10 0,0-4-19 0,0 0-14 15,-7 1-9-15,0-5-4 0,0 0-10 0,-8-4-29 16,1 5-56-16,-1-9-68 0,1 0-67 0,-8-4-61 0,8 0-59 16,-8-8-75-16,0-1-86 0,1 2-102 0,-8-10-33 0</inkml:trace>
  <inkml:trace contextRef="#ctx0" brushRef="#br0" timeOffset="23893.5">23004 12077 328 0,'-7'-24'435'16,"7"-1"-128"-16,7 5-108 0,0 0-61 0,0 0-33 0,8 4-18 16,-1-1-10-16,8 4-8 0,0-3-7 0,-1 9-5 0,8-6-9 15,0 1-7-15,8 4-6 0,-1 4-6 0,0-5-4 16,0 5-5-16,7-4-7 0,-6 8-9 0,6-4-17 0,-7 0-30 31,8 4-37-31,-8 0-51 0,0-4-82 0,0 4-151 0,0 0-103 16,-7-4-60-16</inkml:trace>
  <inkml:trace contextRef="#ctx0" brushRef="#br0" timeOffset="24193.78">23807 11776 61 0,'-7'4'475'0,"0"0"-131"0,-1 5-135 16,1-2-80-16,-7 2-45 0,6 3-21 0,1 4-9 15,0 0-3-15,0 1-2 0,7 3-3 0,-8 1-1 0,8-1-4 16,8 4-5-16,-8 1-2 0,7-5-5 0,7 5-1 0,-6-1 1 15,6 1 2-15,1-5 0 0,6 0 4 0,1 0 4 16,0-4 3-16,-1-3 3 0,1-1 4 0,0-4 7 16,-1 0 14-16,8-3 19 0,-7-1 27 0,0-4 34 0,0-4 28 15,-1 4 22-15,-6-9 12 0,-1 1 8 0,-7-4-7 0,1 4-16 16,-8-8-27-16,0 3-37 0,0-3-34 0,-8 0-26 0,-6-5-21 16,-1 5-18-16,-13 0-14 0,-1-4-9 0,0 3-8 15,-8 1-3-15,1 4-2 0,-7 0-6 0,7 3-10 0,0 2-22 16,7 2-44-16,0-3-69 0,7 8-77 0,8-4-65 0,6 4-58 15,8 0-62-15,0 0-93 0,8 4-133 0,6-4-51 16,0 0 22-16</inkml:trace>
  <inkml:trace contextRef="#ctx0" brushRef="#br0" timeOffset="24478.49">24372 11853 122 0,'-7'0'532'0,"0"5"-106"0,7-5-160 0,-7 8-104 0,-8-4-60 15,15 8-31-15,-7-4-12 0,7 4-6 0,-7 5 0 16,7-1-6-16,7 1-4 0,-7 3-7 0,7 0-6 16,8 0-6-16,-1 1-6 0,1 3-4 0,6-4-1 0,1 1-2 15,0-5-2-15,7 0 0 0,0-3 0 0,-8-1 4 0,8-4 11 16,0 0 16-16,7-8 35 0,-7 4 36 0,-7-8 37 0,7 0 37 16,-7-4 30-16,-1-1 19 0,1-3 3 0,-7-4-9 15,-1 4-27-15,-7-8-31 0,0 4-33 0,-7-5-37 0,0 1-29 16,-7-5-21-16,-7 5-8 0,-8 0-13 0,0-5-8 0,-7 4-8 15,0 1-6-15,1 0-2 0,-9 4-4 0,1-1-1 16,7 5-17-16,0 0-5 0,0 0-18 0,8 4-42 16,6 3-66-16,1-2-78 0,7 3-70 0,-1 4-58 0,8 0-53 15,15-5-74-15,-8 5-129 0,7 0-63 0,8 5 4 0</inkml:trace>
  <inkml:trace contextRef="#ctx0" brushRef="#br0" timeOffset="24723.1">25038 11744 344 0,'-7'-4'529'0,"7"4"-159"0,-7-4-134 0,7 4-79 0,-8 0-44 16,8 4-21-16,0 0-8 0,0 4-8 0,0 4-3 0,0 0-2 16,0 1 9-16,0 7-5 0,0 0-3 0,0 0-7 15,0 5-7-15,8 0-12 0,-8 3-11 0,0 0-9 0,7 1-17 16,-7 3-2-16,0-3 0 0,0 3-1 0,0 1-1 15,0 0-1-15,0-1 0 0,0 1-3 0,0-5-19 0,-7 1-29 16,7-1-35-16,0-3-41 0,-8-1-43 0,8-4-55 0,0-3-79 16,8-5-139-16,-8 0-80 0,0-8-29 0</inkml:trace>
  <inkml:trace contextRef="#ctx0" brushRef="#br0" timeOffset="25032.71">25530 11760 65 0,'-14'-4'508'0,"-1"0"-102"15,1 0-156-15,-1 4-97 0,1 4-53 0,-8 0-28 0,0 0-14 16,8 4-4-16,-8 0-2 0,0 5-5 0,8-2-5 0,-1 2-6 16,-6-1-3-16,6 0-3 0,1 4-1 0,7-3-3 15,-8-1 1-15,8 4 1 0,0-4 3 0,-1 4 1 16,1-3-2-16,7-1-1 0,-7 5-2 0,7-6 1 0,0 2 0 15,0-1-2-15,7 0-3 0,-7-3 1 0,7 3 0 0,1-4 3 16,-1 4 2-16,0-4 3 0,0 0 1 0,1 0-1 0,6 1 2 31,0 3-3-31,1-4 0 0,-1 0-2 0,1-4-3 0,-8 5-3 0,15-6-5 0,-8 5-2 0,1-3-3 0,-1 2-3 16,8-2-3-16,-8-1-3 0,1 0-3 0,7 0-14 0,-8 0-30 16,1 0-38-16,6-4-42 0,-6 4-50 0,-1 0-61 15,1-4-88-15,-1 0-156 0,1 0-80 0,-8 0-17 16</inkml:trace>
  <inkml:trace contextRef="#ctx0" brushRef="#br0" timeOffset="25411.91">25986 12191 321 0,'7'-4'439'16,"0"4"-138"-16,0 0-109 0,1 0-57 0,-1 4-31 0,0 1-11 15,8-1-1-15,-8 4 2 0,0 0-5 0,0 4-6 0,1 0-4 16,-1 4-9-16,0 1-8 0,0-1-7 0,-7 4-9 16,8 5-5-16,-8-5-5 0,-8 5-2 0,8-1-6 15,-7 4-3-15,0-3-4 0,-8 3-1 0,1-3-3 0,-1 3-6 16,1-3 0-16,-8 0-4 0,1-2-1 0,-1 2-4 0,-7 0 0 16,7-5-5-16,-7 0-18 0,8-4-21 0,-1 1-33 0,0-5-37 15,0-4-44-15,8 1-75 0,-1-2-144 0,1-7-111 16,0 4-55-16</inkml:trace>
  <inkml:trace contextRef="#ctx0" brushRef="#br0" timeOffset="26158.12">27122 11833 340 0,'-15'0'398'0,"8"0"-144"0,-8 0-98 16,8 0-51-16,7 0-25 0,-7 0-13 0,7 0-3 0,-7 0-2 15,7 0 3-15,7 4 3 0,-7-4 7 0,7 0 8 16,8 0 11-16,-1 0 17 0,8 0 16 0,0 0 16 0,7 0 9 16,7-4 9-16,0 0 5 0,7 4-2 0,1-8-5 0,6 4-14 15,1 0-19-15,0 0-19 0,-1-5-16 0,1 5-22 16,7 1-18-16,0-6-13 0,-8 1-13 0,8 4-7 0,0 0-9 16,-7-4-31-16,-1 4-67 15,1 0-75-15,-8 0-69 0,1 0-65 0,-8-4-79 0,0 3-128 0,-7-3-132 0,-7 4-53 16,-8 0 18-16</inkml:trace>
  <inkml:trace contextRef="#ctx0" brushRef="#br0" timeOffset="26396.49">28055 11707 308 0,'-7'4'455'0,"-1"-4"-148"0,1 0-114 0,0 4-57 15,-7 0-31-15,6 4-9 0,-6 5 5 0,-8-1 12 0,8 4 8 16,-8 5 5-16,0-1 4 0,1 4 3 0,-1 5 19 15,0-1 14-15,0 1-1 0,1 7-8 0,-1-3-6 16,8 4-4-16,-8-1-6 0,7 1-9 0,1-1-23 0,7-3-22 16,-1 3-17-16,1-7-9 0,7 4-10 0,0-5-11 0,7 1-10 15,1-1-9-15,-1-3-7 0,7-1-5 0,1-4-1 16,7-4-1-16,-1 1-1 0,1-1-5 0,14-8-18 0,-7 0-43 0,0 1-71 16,7-5-72-16,8-4-64 0,-8 0-58 0,7-13-66 15,1 5-94-15,-8-8-139 0,7 0-49 0,-7-4 20 0</inkml:trace>
  <inkml:trace contextRef="#ctx0" brushRef="#br0" timeOffset="26650.78">28163 10917 254 0,'-7'-12'595'0,"0"4"-33"0,7 0-197 15,0 4-123-15,0-1-61 0,7 2-28 0,8 3-8 0,-1 3-2 16,1 6-1-16,-1-5-8 0,8 8-10 0,0 4-7 0,6 1-10 16,-6 3-8-16,0 5-13 0,0 3-19 0,-8-3-14 15,8 3-12-15,-8 0-9 0,-7 5-7 0,1-4-7 16,-8-1-4-16,0 4-2 0,-8-3 1 0,1-1-10 0,-7 1-17 0,-8-1-41 16,0-3-61-16,-7 3-66 0,0-7-59 0,8 3-67 15,-8-4-103-15,7-3-183 0,0-1-85 0,8 0-17 0</inkml:trace>
  <inkml:trace contextRef="#ctx0" brushRef="#br0" timeOffset="27078.54">28800 11980 31 0,'-14'-5'521'15,"6"5"-104"-15,1 0-155 0,7-3-98 0,0 3-48 0,0 0-26 16,0 0-9-16,7-4-2 0,8 4-2 0,-1 0-1 16,8 0-2-16,7 0-2 0,0-4-4 0,14 4-3 0,-6-5-5 15,6 1-10-15,1 4-8 0,7-3-7 0,0-2-8 16,-1-3-8-16,1 4-6 0,0 0-2 0,-1 0-5 0,8-1-7 15,-14 2-26-15,6-5-34 0,-6 3-38 0,-8 1-41 0,0 1-49 16,-7-6-73-16,-7 1-131 0,-1 4-106 0,-13 0-46 0</inkml:trace>
  <inkml:trace contextRef="#ctx0" brushRef="#br0" timeOffset="27236.75">29024 12143 211 0,'0'0'494'15,"0"7"-146"-15,9-7-113 0,-2 5-62 0,7-5-26 0,8 0-12 32,0 0-6-32,7 0-9 0,7 0-15 0,0-5-20 0,8 5-19 0,-1-3-16 0,8-1-25 0,6-1-37 0,-6 1-42 15,7 0-58-15,0-8-90 0,0 4-183 0,-8 0-113 32,1-4-65-32</inkml:trace>
  <inkml:trace contextRef="#ctx0" brushRef="#br0" timeOffset="27553.77">30595 11430 1 0,'0'-12'605'0,"0"-4"27"0,-7 4-127 0,14-1-143 0,-7 5-80 16,0-4-36-16,8 8-16 0,-1-4-7 0,0 0-16 0,0 4-23 16,-7-1-35-16,8 5-46 0,-1 0-37 0,0 5-25 0,8 2-11 15,-1 6-4-15,-7-1 0 0,8 9-9 0,-1-1 10 16,-7 4 3-16,8 1 5 0,-8 3 1 0,8 4-3 0,-8 1-3 16,0 0-4-16,0 4 5 0,1-5-10 0,-1 5-4 15,0-1-3-15,-7 1-7 0,7 3-4 0,0 1 0 0,1 0-7 16,-1-4-37-16,0 8-95 0,8-5-102 0,-8-3-116 0,7-1-202 15,1 1-135-15,-1-1-88 0,-6 1-40 0</inkml:trace>
  <inkml:trace contextRef="#ctx0" brushRef="#br0" timeOffset="27680.54">31261 12696 325 0,'-7'0'837'15,"0"-4"23"-15,7 0 26 0,-8 4-222 0,8-4-246 16,-7 0-169-16,0 0-94 0,7-4-67 0,-7 3-58 0,-1 2-146 15,-6-10-185-15,-1 5-297 0,1-4-155 0,-15 0-87 0,0 4-49 16,-7-5-16-16</inkml:trace>
  <inkml:trace contextRef="#ctx0" brushRef="#br0" timeOffset="37321.55">3531 13889 462 0,'-8'-4'364'0,"1"-1"-139"0,0 5-89 0,0-3-49 0,-1-1-22 15,8 4-9-15,-7-4 2 0,7 4 1 0,-7 0 4 0,7-5 2 16,0 5 1-16,0 0-1 0,0 0-3 0,0 0-4 16,0 0-3-16,0 0-2 0,0 0-3 0,0 0-3 0,0 0-1 15,0 0-3-15,0 5 4 0,0-5 4 0,7 0 15 0,0 0 21 16,-7 4 25-16,15-4 31 0,-1 0 28 0,1 0 15 15,7 0 9-15,-1 0-1 0,8 0-11 0,0-4-21 0,7 4-26 16,1-5-36-16,-1-3-28 0,14 4-19 0,-6-4-13 0,6 4-8 16,8-4-5-16,-7 0-3 0,7 0-3 0,0 3-1 0,0-2-5 15,-1-2-1-15,1 1-2 0,0 4-2 0,-7 0-3 16,7-4-3-16,-8 4 0 0,-6 0-2 0,6-1 2 0,-6 1-2 16,-8 1-1-16,0 3 0 0,-7-5 1 0,-7 5-1 0,0-4-1 15,-8 0 2-15,0 4-1 0,1 0 2 0,-7-4-1 16,-1 4-2-16,-7 0 0 0,8 0-4 0,-8 0-12 0,0 0-44 15,-8 0-83-15,1 0-90 0,-8 4-86 0,7-4-95 0,-6 0-153 16,-8 4-134-16,1-4-69 16,-1 4-7-16</inkml:trace>
  <inkml:trace contextRef="#ctx0" brushRef="#br0" timeOffset="37607.67">4312 13844 320 0,'-14'-4'551'0,"6"0"-142"16,1 4-136-16,0-4-77 0,0 4-41 0,-1-4-16 0,1 4-4 16,-7 4-2-16,-1-4 1 0,8 4-3 0,-8 4-4 0,1 0 3 15,-8 4-13-15,8 1-5 0,-1-1-2 0,-6 4 0 16,6 5-2-16,1-5 2 0,-1 4-2 0,1 0-13 0,7 5-3 16,-8 0-9-16,8-2-13 0,7 7-10 0,-7-2-8 0,-1 0-9 15,8 1-9-15,0-1-4 0,0 5-6 0,8-5-1 0,-1 1-4 16,7-5-3-16,-6 4-3 0,6-3-4 0,8-1 2 15,-1 1-3-15,1-5 0 0,7-3-2 0,0 3 0 0,0-8-2 16,7 0 1 0,0-3-5-16,0-1 1 0,8-5-2 0,-8-3-6 0,7 0-11 15,1 0-41-15,-8-7-74 0,7 3-91 0,-6-9-77 0,-1 1-91 0,0-4-133 0,0-5-152 0,-7 1-79 16,-7 0-12-16</inkml:trace>
  <inkml:trace contextRef="#ctx0" brushRef="#br0" timeOffset="37938.68">5008 13030 503 0,'14'-4'593'15,"1"-4"-151"-15,-8 4-141 0,7 4-73 0,8-4-35 0,-8 8-4 16,8-4 8-16,-7 4 7 0,6 0 5 0,-6 4-7 0,-1 0-24 16,1 4-31-16,-1 1-32 0,-7-1-36 0,8 4-29 15,-15 4-16-15,7-3-12 0,-14 3-6 0,7 1-4 0,-7-1-4 16,-8 4-10-16,8 5-34 0,-15-5-66 0,8 5-75 0,-1-5-74 15,1 4-73-15,-8-3-117 0,8 3-177 0,-8-3-94 16,0-1-20-16</inkml:trace>
  <inkml:trace contextRef="#ctx0" brushRef="#br0" timeOffset="38334.61">3408 15322 310 0,'-15'3'555'0,"1"2"-148"0,6-5-160 0,1 4-100 15,0 0-54-15,0-4-21 0,7 4-3 0,0 0 12 0,7 0 17 16,7 1 21-16,1-5 16 0,7 3 10 0,7 1 2 16,7-4-5-16,0 0-7 0,7 4-6 0,8-4-4 0,7-4-5 15,0 4-4-15,7 0-4 0,7-4 0 0,1 1 0 0,-1-6-4 16,7 1-10-16,1 0-16 0,0 0-17 0,-1 0-16 0,-6 3-12 15,-1 1-11-15,0 1-12 0,-7 3-19 0,-7 0-32 16,-7 0-61-16,0 0-76 0,-8 0-74 0,-6 0-73 16,-1 0-94-16,-7 0-163 0,-7 3-117 0,-8-3-45 0,-6 4 14 15</inkml:trace>
  <inkml:trace contextRef="#ctx0" brushRef="#br0" timeOffset="38619.65">3885 16136 674 0,'0'-4'698'0,"7"4"-15"0,1-4-244 16,-1-1-199-16,7 1-116 0,-6 4-58 0,6-4-26 15,1 1-7-15,-1 3 12 0,8 0 8 0,-1 0 6 0,8 0 4 16,0 0-1-16,7-5 4 0,1 5-11 16,-1 0-8-16,7-4-8 0,1 4-8 0,-1-4-6 0,-7 4-5 0,8-4-7 15,-8 4-27-15,0 0-41 0,0 0-61 0,-7 0-63 0,-7 0-64 16,7-4-70-16,-8 0-102 0,1 4-161 0,-7-4-84 0,-1 0-10 16</inkml:trace>
  <inkml:trace contextRef="#ctx0" brushRef="#br0" timeOffset="38888.98">4377 16176 141 0,'0'5'589'0,"-7"-5"-43"0,0 4-184 16,7-4-135-16,-8 3-69 0,1 2-37 0,0 3-3 0,0 4 8 16,-8 0 11-16,8 1 7 0,-7 3 8 0,-1 4 0 15,1 0-3-15,-1 5-6 0,-7 0-12 0,8-1-6 0,-1 4-6 16,-6 1-7-16,6-1-6 0,1 1-6 0,-1-1-13 15,8 5-16-15,0-4-15 0,0 3-17 0,-1 0-13 0,1 1-7 16,7-1-3-16,0-3-4 0,7-1-3 0,-7 1-2 0,8-5-1 16,6 5 0-16,1-5-1 0,6 1-3 0,1-1 2 15,7-4-2-15,7-3-4 0,0-1-9 0,8-4-24 0,6-4-55 16,1-3-83-16,7-1-87 0,0-4-92 0,-8-4-129 0,16-1-182 16,-16-3-89-16,8-4-30 0</inkml:trace>
  <inkml:trace contextRef="#ctx0" brushRef="#br0" timeOffset="39254.15">5413 15407 465 0,'-7'0'620'0,"7"0"-91"15,-8 0-191-15,8 0-124 0,0 0-78 0,0 0-47 0,0 4-10 0,0-4 13 16,8 4 26-16,-1 0 25 0,0 1 19 0,7-1 10 0,1 4-1 31,-1-4-6-31,8 0-18 0,-7 0-25 0,14 0-27 0,-8 4-22 16,8-8-20-16,0 0-10 0,0 0-5 0,7 0-6 15,0 0-5-15,-7 0-2 0,15 0-7 0,-8-4-5 0,0 4-7 16,0-4-19-16,0 4-50 0,-7-4-81 0,8 4-84 0,-16 0-82 16,1-4-93-16,0 0-132 0,-8 4-147 0,1-4-68 15,-15-1 0-15</inkml:trace>
  <inkml:trace contextRef="#ctx0" brushRef="#br0" timeOffset="39428.04">5478 15680 564 0,'-7'4'549'0,"-1"4"-174"0,8-4-138 0,-7-4-78 0,7 4-40 16,7 0-8-16,-7-4 8 0,15 5 11 0,-1-5 9 0,8 0 3 15,0 0-6-15,14 0-14 0,0-5-26 0,0 5-47 16,8-4-66-16,6 0-73 0,1 0-71 0,0-4-80 0,6 0-128 15,-6-5-163-15,0 2-90 0,-1 2-29 0</inkml:trace>
  <inkml:trace contextRef="#ctx0" brushRef="#br0" timeOffset="40107.3">6802 14593 651 0,'-7'-8'716'0,"-1"0"2"0,8 4-230 0,-7-1-204 16,0 1-108-16,7 1-51 0,0-2-27 0,0 5-15 16,-7 0-4-16,7 0-5 0,0 0-3 0,7 5-1 0,-7-2-8 15,0 1-11-15,7 9-4 0,-7-1-1 0,7 4 2 0,1 1 5 16,-1 3 5-16,0 4-2 0,0 1-4 0,8 7-2 0,-8-3-5 16,0 4-4-16,8 3-7 0,-8 1-4 0,0 3-4 15,8 1-5-15,-8 0-5 0,7-1-5 0,-6 5-3 0,6-4-2 16,1-1-2-16,-8 1-2 0,0-4 0 0,7 4 0 0,-6-8 1 15,6-5 1-15,-7-3 5 0,1-5 2 0,-1-4 8 16,0-8 10-16,-7 0 14 0,7 0 13 0,1-8 12 16,-1 0 4-16,0-8 3 0,0-4 0 0,8-8-3 0,-8-5-9 15,7-3-10-15,1-9-13 0,-8 1-11 0,0-10-5 0,1-2-6 16,-1-9-5-16,-7 0 1 0,0-4-2 0,0-4-3 0,0-5-2 16,-7 1-3-16,-1-4 0 0,1-4 0 0,0-1-2 15,0-7-3-15,-1 4 0 0,1-9-6 0,0 0 0 0,0 5 0 16,0 0 0-16,7 7 1 0,-8 1 2 0,1 11 2 0,7 6-4 15,0 7 7-15,0 8 0 0,0 4 0 0,7 8-3 0,-7 5 0 16,15 3 0-16,-8 5-2 0,15 0 3 0,-8 4-2 16,8 3 0-16,0 5 0 0,7 4 1 0,7-4 1 15,0 8-1-15,0-4 2 0,15 4-2 0,-1 0 0 0,8 0-1 16,0 4 1-16,0-4-1 0,7 4 1 0,0 0 1 0,0 0-3 16,0 0 2-16,1 0 1 0,6 0 1 0,-7 5 0 0,0-6 1 15,0 2-1-15,0-5 0 0,-7 4 1 0,-7-4 0 16,0 4-1-16,-1 0-1 0,-6-4-3 0,-8 4-10 0,-7 0-11 15,0-4-13-15,-15 4-15 0,8-4-17 0,-8 4-13 0,-6-4-15 16,-1 0-23-16,0 4-43 0,-7-4-64 0,7 0-68 16,-14 0-61-16,7 0-71 0,-14 0-123 0,6 0-139 0,-6-4-60 15,-1 4 0-15</inkml:trace>
  <inkml:trace contextRef="#ctx0" brushRef="#br0" timeOffset="40375.18">7627 14194 196 0,'-8'4'621'16,"1"-4"-6"-16,7 0-204 0,0 4-133 0,0-4-73 0,0 0-38 15,7 0-7-15,8-4 1 0,-1 4 6 0,8 0 6 0,0 0-2 16,-1 0-15-16,16 0-21 0,-8 0-27 0,7 0-23 0,0 0-16 15,7 0-13-15,1 0-9 0,-1 0-6 0,1-4 3 16,6 4-4-16,-6-4-6 0,6 4-4 0,-6 0-11 0,-8-4-6 16,7 4-3-16,-14 0-8 0,7 0-28 0,-7 0-48 0,-7 0-73 15,0 0-79-15,-8 0-62 0,1 0-64 0,-1 0-80 16,-7-4-117 0,-7 0-125-16,0 4-28 0,-7-4 32 0</inkml:trace>
  <inkml:trace contextRef="#ctx0" brushRef="#br0" timeOffset="40595.85">8162 14141 25 0,'-14'-4'536'16,"6"4"-81"-16,1-4-151 0,0 4-103 0,0 0-50 0,-1 0-17 16,8 4 7-16,-7 4 17 0,7 1 19 0,-7 3 21 0,7 0 18 15,7 0 11-15,-7 8 0 0,0-3-11 0,7 7-19 0,-7 1-22 16,8-1-24-16,-1 5-26 0,-7 3-26 0,7-4-31 16,-7 5-15-16,7 0-14 0,-7 3-10 0,8-3-5 15,-1 4-5-15,0-1-4 0,0-3-5 0,0-1 4 0,1 5-2 16,-1-9-3-16,0 5 0 0,0 0-2 0,1-9-5 0,-1 4-11 15,0-3-16-15,0-5-41 0,1 1-74 0,-8-5-78 0,7-4-70 16,0-4-63-16,-7 0-70 0,7-4-112 0,-7-4-144 16,8-4-41-16,-1-4 14 0</inkml:trace>
  <inkml:trace contextRef="#ctx0" brushRef="#br0" timeOffset="40865.58">8394 13869 456 0,'7'0'580'0,"0"0"-149"0,0 4-149 0,0 0-80 16,8 4-41-16,-1 0-13 0,1 0 9 0,-1 4 18 15,1 4 14-15,-1 1 1 0,1 3-10 0,-1 5-20 0,1-1-25 16,-1 0-23-16,-7 5-27 0,8-5-28 0,-8 5-22 0,-7-5-13 16,7 5-9-16,-7-5-9 0,0 1-23 0,-7-1-49 15,7 0-65-15,-7-3-68 0,0-1-65 0,-1-3-84 0,8-6-165 16,-7 2-122-16,-7-1-57 0,14-4 2 0</inkml:trace>
  <inkml:trace contextRef="#ctx0" brushRef="#br0" timeOffset="41531.98">9602 14389 449 0,'0'-3'398'0,"0"3"-143"0,0 0-100 15,-7 0-54-15,-1 0-30 0,1 3-14 0,0 1-4 16,0 5 1-16,-8-1 5 0,1 0 6 0,-1 4 8 0,1 4 6 15,-1-3 9-15,-6 7 11 0,6 0 11 0,-7 1 8 0,1-1 6 16,-1 4 7-16,0 1 9 0,1 0 2 0,-1-2-2 16,0 7-7-16,0-2-7 0,1 0-10 0,-8 1-11 0,7-1-16 15,0 1-21-15,1-1-17 0,6-3-14 0,-6 3-11 16,6-3-11-16,1-5-8 0,-1 4-13 0,1-7-33 0,6 3-51 16,1-8-60-16,0-3-61 0,7-2-57 0,0-3-63 0,0-4-92 15,0 0-155-15,7-4-73 0,0-3-3 0</inkml:trace>
  <inkml:trace contextRef="#ctx0" brushRef="#br0" timeOffset="41769.89">9132 14365 196 0,'0'-4'567'0,"0"4"-102"0,0-4-167 0,0 4-113 0,7 0-60 15,-7 4-26-15,7 0-1 0,0 4 14 0,0 5 24 0,8-6 23 16,-8 10 24-16,15-1 14 0,-8 0-1 0,8 5-15 16,7-1-17-16,-7 5-20 0,7-1-27 0,-8 0-23 0,8 1-25 15,-7 3-16-15,7-3-13 0,-7 3-10 0,7-3-9 0,-8 3-6 16,8 0-4-16,-7 1-13 0,0 0-43 0,-1-5-69 16,1 0-75-16,0-7-70 0,-1 3-77 0,1-8-105 0,1 1-174 15,-1-1-93-15,-1-8-12 0</inkml:trace>
  <inkml:trace contextRef="#ctx0" brushRef="#br0" timeOffset="42008.06">10196 14002 179 0,'-7'-3'611'0,"0"-1"-13"0,7 8-186 0,-8-1-137 15,1 2-73-15,7 7-24 0,0 4-3 0,0 4 10 0,0 5 13 16,0 3 12-16,0 5 0 0,7 0-11 0,-7 3-25 16,8 5-40-16,-1 4-35 0,-7-1-28 0,7 2-22 0,0-2-16 15,8 5-13-15,-8 0-9 0,7 0-5 0,-6-5-2 0,6 5 9 16,-7 1-9-16,8-2-19 0,-1-3-41 0,1-5-65 16,-8 1-76-16,8-4-66 0,-8-9-63 0,7 1-75 0,-7-9-77 15,8-4-128-15,-8 1-67 0,-7-9 3 0</inkml:trace>
  <inkml:trace contextRef="#ctx0" brushRef="#br0" timeOffset="42309.51">10211 13913 553 0,'7'-16'588'0,"0"4"-183"15,0 0-151-15,0 3-81 0,15-3-49 0,-7 4-19 0,6 4-6 16,1-4 2-16,7 4 5 0,0 4 5 0,0 0 0 16,7 4-7-16,0 0-12 0,0 4-12 0,1 4-10 0,-8 1-10 15,-1 3-9-15,1 4-7 0,-7 1-8 0,0 3-7 0,-8 0-1 16,-6 1 0-16,-1 3 2 0,0-3 4 0,-14 3 1 0,0-3 0 16,-8 3 0-16,-7-3-1 0,1-1-5 0,-16 1-1 15,9-5-6-15,-9 0-4 0,-6-4-6 0,7 4-9 0,0-7-32 16,-1 3-62-16,1-4-70 0,0 0-75 0,0 1-86 0,7-5-144 15,7-4-146-15,-7 4-81 0,0-4-21 0</inkml:trace>
  <inkml:trace contextRef="#ctx0" brushRef="#br0" timeOffset="42832.2">6404 15843 168 0,'-22'-5'491'0,"8"1"-154"0,7 1-153 16,-8 3-90-16,8-5-27 0,7-3 28 0,-7 8 26 16,7-4 6-16,-8 0 4 0,8 0 0 0,8 0 6 0,-1 4 1 15,0-4-20-15,8 4-53 0,6-4-40 0,1 4-13 0,7-4-8 16,7 4-1-16,0 0-4 0,0 0 0 0,8-5 2 15,6 5 9-15,8 0 13 0,15 0 19 0,-1 0 26 0,15 0 30 32,7 0 32-32,14-3 32 0,8 3 26 0,7 0 10 0,15 0-1 15,6 0-11-15,8 0-19 0,7-4-24 0,1 4-28 16,6 0-29-16,0 0-27 0,8 0-17 0,0 0-12 0,7 0-6 16,-8 0-8-16,1 0-7 0,-1 0-1 0,-6 0 1 0,-7 0 0 15,-8 4 2-15,-7-4 0 0,-8 0 2 0,-7 3 0 0,-14-3 2 16,-15 0-3-16,-14-3-4 0,-14 3-2 0,-15-4-1 15,-8 4-1-15,-6-4-2 0,-8-1 0 0,-15 1-9 16,1 0-11-16,-15-4-17 0,-7-4-56 0,-14 4-89 0,-8-4-88 16,-14 0-76-16,0 3-77 0,-15-3-88 0,-7 4-128 0,0 0-97 15,-7 4-11-15</inkml:trace>
  <inkml:trace contextRef="#ctx0" brushRef="#br0" timeOffset="43816.01">7004 16722 476 0,'-7'0'536'16,"7"-4"-126"-16,0 0-108 0,0 4-62 0,0 0-32 0,0 4-18 16,0 0-54-16,0 0-65 0,7 4-32 0,-7 0-2 0,8 4 11 15,-1 4 13-15,0 5 14 0,0-1 15 0,1 5 19 0,6 3 18 16,1-3 12-16,-8 3-4 0,7 5-13 0,1-5-12 16,6 1-9-16,-6-1-12 0,-1-3-14 0,1 3-18 15,-1 1-13-15,1-5-6 0,6 1-3 0,-6-5-2 0,-1 1-8 16,1-1-6-16,-8-4-3 0,8-4 4 0,-1 0-2 0,-7-3 0 15,8-2 1-15,-8 2 4 0,0-9 10 0,-7 0 5 0,7 0 0 16,1-4 3-16,-8-8 4 0,7-1 3 0,-7-3 1 16,0-1 0-16,-7-6-2 0,7-2 0 0,-8-3 1 0,1-5-6 15,-7-4-2-15,-1 1-4 0,1-9-3 0,-1 0-4 0,8-4-5 16,-7 0-4-16,-1-4-4 0,8-4-3 0,0 1-2 16,-1-2-2-16,1 1-4 0,0 0-3 0,7 4-2 0,0-3-1 15,0 7-2-15,0-4 0 0,7 8 2 0,0 0 0 0,1 0-2 16,6 9-2-16,-7-1 2 0,15 5 2 0,-7 3 0 0,6 0 1 15,8 9-3-15,-7-4 0 0,14 8 0 0,-7 0 2 16,14-5-1-16,-6 9 1 0,6-1 1 16,0 1-3-16,8 0 2 15,0 4 0-15,-1 0-1 0,1 0-1 0,7-4 2 0,-7 7 0 16,6-3 0-16,-6 0 0 0,7 4 1 0,-7-4 0 16,6 4 0-16,-6-5 2 0,-7 6-2 0,-1-1-1 0,0 0 1 15,-6-1 0-15,-1 1-3 0,-15 4 0 0,8-4 0 16,-14 4-7-16,7 0-7 0,-15 0-11 0,7 0-7 0,-7 0-14 15,-7 0-14-15,8 0-16 0,-8 0-35 0,0 4-67 0,0-4-76 16,0 4-73-16,-8 1-74 0,1-5-86 0,0 4-155 16,0 0-95-16,-8-1-39 0,1 6 39 0</inkml:trace>
  <inkml:trace contextRef="#ctx0" brushRef="#br0" timeOffset="44101.36">7829 16360 303 0,'-7'0'577'0,"7"0"-71"16,7-4-170-16,-7-1-61 0,7 1-29 0,8 1-15 0,-8-6-6 16,15 5-4-16,-8 0 2 0,8 0 1 0,7-4-34 0,0 4-79 15,7 0-43-15,0-5-21 0,0 5-8 0,1 1-3 16,-1-6 4-16,7 5 6 0,1 4 6 0,-1-4-1 0,8 0-2 15,-15 4-1-15,7-4-6 0,-7 4-1 0,1 0-9 0,-8 0-7 16,-1 0-12-16,1 0-12 0,-14 0-16 0,7 0-34 0,-8 0-55 16,-7 0-75-16,1 0-72 0,-1 4-70 0,-7-8-69 15,0 4-74-15,-15 0-100 0,8-4-103 0,-15 0-19 0</inkml:trace>
  <inkml:trace contextRef="#ctx0" brushRef="#br0" timeOffset="44306.58">8213 16303 300 0,'-8'0'486'0,"8"4"-117"0,0-4-145 0,8 4-45 0,-8-4 5 16,0 4 5-16,7 4 2 0,-7-4 6 0,0 4 7 0,7 4 13 16,-7 5 25-16,7-1-25 0,1 0-43 0,-1 5-24 0,0 3-7 15,0 1-6-15,1 3-5 0,-1 4-7 0,0 1-26 16,-7 3-27-16,7 1-17 0,0 4-8 0,1 0-11 0,-8-1-3 16,7-3-5-16,0 4-6 0,-7 0-6 0,7-5-5 0,-7 1-4 15,0-1-3-15,0-3 0 0,0 0-4 0,0-5-8 16,0 0-16-16,0-7-35 0,0 3-82 0,0-7-91 15,0-5-80-15,8 0-80 0,-1-8-100 0,0 0-158 0,8-8-93 16,-8 0-28-16</inkml:trace>
  <inkml:trace contextRef="#ctx0" brushRef="#br0" timeOffset="44558.58">9522 16559 141 0,'0'-8'734'0,"-7"4"8"16,0-4 67-16,-1 4-211 0,-6 4-216 0,0-4-126 0,-1 8-65 15,-7 4-29-15,1 4-13 0,6 5-9 0,-14-1-63 0,8 4-33 16,-1 4-17-16,-7 1-9 0,7 3-5 0,-7 1 1 0,8 7-1 16,-8 1-2-16,0-1-3 0,7 5-8 0,-7-4 4 15,7 0-4-15,1 3 1 0,-1-3-6 0,0-4-7 0,1-1-11 16,6 1-24-16,1-1-55 0,-1-7-91 0,1 3-86 0,6-7-85 15,1-1-100-15,0-8-157 0,0-4-107 0,-1 0-48 16,8-4 19-16</inkml:trace>
  <inkml:trace contextRef="#ctx0" brushRef="#br0" timeOffset="44749.4">8886 16701 525 0,'7'-7'557'0,"0"-6"-138"0,0 9-58 0,0-4-35 15,-7 4-17-15,8 0-10 0,-1 8-5 0,0 0 0 0,0 4-2 16,8 0-55-16,-1 8-98 0,1-3-55 0,-1 7-30 16,8 0-15-16,0 5-9 0,-1-1-5 0,1 1-4 0,0 3-7 15,7 5-4-15,0-5-8 0,7 1-11 0,-7 3-36 0,7-7-70 16,-7 3-92-16,7-4-84 0,0 1-86 0,0-4-109 0,-7-1-151 16,8-8-98-16,-9 0-29 0</inkml:trace>
  <inkml:trace contextRef="#ctx0" brushRef="#br0" timeOffset="45018.51">10015 16661 598 0,'0'-4'749'0,"0"-5"59"16,-7 2-106-16,7 2-207 0,0 5-168 0,0 5-89 0,-7 2-46 15,7 6-24-15,-8 7-14 0,8 0-56 0,0 9-40 16,-7-1-19-16,7 5-6 0,0 4-4 0,0-1-3 0,0 1 1 15,0 4 0-15,7-1-2 0,-7 1-7 0,0 4-5 0,0-5-6 16,8 6-1-16,-8-6-3 0,7 1 0 0,-7 0-2 16,7-1 0-16,-7-3 1 0,7-1 1 15,1-3-2-15,-8 0-8 16,7-1-10-16,0-8-17 0,-7-3-20 0,0-1-36 0,7-4-75 16,-7-3-91-16,0-5-87 0,0 0-75 0,8-8-95 0,-8 0-146 15,0 0-89-15,0-8-30 0,0-4 39 0</inkml:trace>
  <inkml:trace contextRef="#ctx0" brushRef="#br0" timeOffset="45255.21">10247 16645 124 0,'7'-29'583'0,"0"5"5"0,8 4-202 15,-1-5-77-15,1 4-14 0,-1 5-7 0,1 0-5 16,-1 4-1-16,-7-1-2 0,15 5-1 0,-8 4 0 0,1 0-98 15,-1 4-84-15,1 4-46 0,-1 0-23 0,1 4-14 16,-8 1-7-16,0 3-2 0,0 8-3 0,-7-4 1 0,0 9-3 16,-7-1 2-16,-7 1 0 0,-1 3 1 0,-6 1 0 0,-1-1-2 15,-7 1-4-15,0-1-9 0,-7 0-3 0,7 2-8 0,-7-7-17 16,0-2-33-16,-1-1-52 0,8-3-70 0,0-1-70 16,1-4-69-16,6-4-96 0,0 1-140 0,8-9-109 0,6 0-48 15,-6 0 13-15</inkml:trace>
  <inkml:trace contextRef="#ctx0" brushRef="#br0" timeOffset="45491.57">10739 16307 757 0,'7'-13'821'0,"7"1"48"16,-6 0-98-16,6 4-244 0,-7 0-186 0,15 4-102 15,-7 0-54-15,6-1-28 0,1 10-27 0,0-1-51 0,-1 4-37 16,-6 0-21-16,-1 4-10 0,1 1-4 0,-15 3-4 0,7 4-7 16,-14 4-11-16,0 1-14 0,-8 8-18 0,1-5-15 15,-8 4-31-15,0 1-74 0,-7 0-97 0,0-1-87 0,-7 1-81 16,7-5-106-16,-7 1-162 0,7-9-82 0,-7 4-22 0</inkml:trace>
  <inkml:trace contextRef="#ctx0" brushRef="#br0" timeOffset="45935.08">10145 16413 277 0,'0'0'433'0,"8"-4"-147"0,-8 4-126 0,0-5-74 0,0 5-40 16,0-4-8-16,0 4 49 0,7-4 56 0,-7 4 32 0,0-4 17 16,0 4 9-16,-7 0 6 0,7 0 3 0,0 0-9 15,0 0-48-15,0 0-45 0,0 0-12 0,0 0 6 0,0 4 7 16,-8 0 9-16,1 5 8 0,0-5 2 0,-8 8-12 0,1-4-13 16,0 4-20-16,-8 4-21 0,0-4-14 0,0 5-16 15,1-1-13-15,-8-3-4 0,14 3-3 0,-6 0-5 0,6 5-1 16,-7-5-12-16,15 4-43 0,-7 0-76 0,7-3-79 0,-1 3-78 15,8-4-77-15,8 0-102 0,-8 1-176 0,7-5-98 16,0 4-17-16</inkml:trace>
  <inkml:trace contextRef="#ctx0" brushRef="#br0" timeOffset="46425.34">10022 16376 253 0,'8'-8'468'0,"-1"0"-154"16,0-1-141-16,8 2-81 0,-8-2-40 0,7 5 10 15,1-4 18-15,-8 4 8 0,7 0-2 0,1 0 0 0,-8 0 1 32,8 4 0-32,6-4-6 0,1 4-30 0,7-5-31 0,0 5-13 15,7-4-1-15,0 4-2 0,0 0-1 0,1 0-1 16,-1 4-1-16,0 1-11 0,0-1-27 0,-7 0-51 0,-7-4-82 15,7 0-187-15,-15 4-116 0,-7-4-61 0</inkml:trace>
  <inkml:trace contextRef="#ctx0" brushRef="#br0" timeOffset="61216.78">13162 15322 387 0,'15'0'382'0,"-1"-4"-164"0,1 0-93 0,14 4-53 16,-8-9-25-16,16 6-14 0,-1-2-7 0,7-3-2 0,-7 4-3 15,8-4-2-15,-1 4-6 0,8-4-4 0,-1-1-6 0,1 5-3 16,0-4-18-16,-8 4-24 0,8-4-45 0,-8 4-106 0,1-4-127 16,-15 0-79-16</inkml:trace>
  <inkml:trace contextRef="#ctx0" brushRef="#br0" timeOffset="61359.47">13394 15537 9 0,'0'9'481'0,"0"-5"-139"0,7-1-146 0,8-3-85 16,-1 0-50-16,8-3-26 0,-1-1-14 0,16-1-8 0,-8 1-5 16,14-4-3-16,-7 4-4 0,8-4-6 0,-1 0-22 0,0 0-39 15,1-5-78-15,6 2-162 0,-6-2-89 0</inkml:trace>
  <inkml:trace contextRef="#ctx0" brushRef="#br0" timeOffset="64762.68">15189 15240 371 0,'-7'-4'261'0,"0"0"-104"0,-1 4-58 0,1-4-34 16,0 4-12-16,7-4-8 0,-7 4-4 0,0 0-3 0,7-4-3 15,0 4-2-15,0 0-4 0,-8-4-3 0,8 4-1 0,0 0-1 16,0 0 2-16,0 0 4 0,0 0 5 0,0 0 7 0,0 0 6 16,0 0 5-16,0 0 7 0,0 0 4 0,0 0 5 15,-7 0 2-15,7 0 6 0,0 0 4 0,0 0 5 0,-7 0 6 16,7 0 0-16,0 0-4 0,0 0-7 0,0 0-7 0,0 0-12 16,0 4-13-16,0 0-11 0,0 4-5 0,0 0-1 15,7 4 1-15,-7 5 6 0,7 3 3 0,1 5 6 16,-1 3 7-16,0 1 4 0,-7-1 4 0,7 4-2 0,8 1-1 15,-8 0 1-15,0-1 0 0,0-3-2 0,8 3-4 0,-1-7 0 16,1 3-8-16,-8 1-1 0,8-5-4 0,-1 1-6 0,0-5-2 16,1 0-2-16,-8-3-2 0,8-1 1 0,-8-4-4 15,0 0 2-15,0-4 4 0,1 0 7 0,-1 1 6 0,-7-5 8 16,7 0 10-16,-7 0 5 0,0-4 4 0,7-4 0 0,-7 0-9 16,8-5-7-16,-8-7-7 0,7 0-4 0,0-8-11 15,0-5-10-15,-7 1-4 0,7-9-3 0,-7 1 2 0,0-5-2 16,0-4-1-16,0-4-6 0,-7 0-1 0,0-4-2 0,0 0-1 15,0-7-2-15,-1 2-2 0,-6-7 0 0,-1 4-2 0,1-4 0 16,-1 0-1-16,1 4-1 0,-1 0 0 0,-6 0 0 16,6 4 0-16,1 4 0 0,-1 0 4 0,1 4-3 0,7 0 1 15,-8 9 0-15,8-1-1 0,7 8-1 0,0 1 1 0,0 3-2 16,7 0-5-16,8 5 3 0,6 0 2 0,8-1 0 16,0 1 2-16,15 4 0 0,-1-5-2 0,0 5 1 0,15 0 1 15,0-1-2-15,7 1-1 0,0-1 1 0,1 5-2 16,6 0 2-16,-7 0 1 0,7 0 1 0,-6 3 4 0,-1 1-1 15,-7 4 1-15,-1 0 0 0,-6 3 0 16,0 1-2-16,-1 1 1 0,-6-2-4 0,-8 1-2 0,0 4-3 0,0-4-1 16,0 4-1-16,-7-4 0 0,0 4-4 0,0-4-2 0,0 4-1 15,-7-4-6-15,7 4-6 0,-7-4-7 0,-1 0-11 0,1 0-21 16,-8 4-33-16,8 0-58 0,-7 0-68 0,-8 0-57 16,0 0-46-16,0 4-46 0,1-4-58 0,-8 4-113 0,0 0-81 15,-8 4-21-15,-6 4 26 0</inkml:trace>
  <inkml:trace contextRef="#ctx0" brushRef="#br0" timeOffset="65222.25">16021 14768 323 0,'-7'-12'468'0,"0"4"-163"0,0-4-101 15,-1 3-44-15,1 2-14 0,0 2 3 0,0 1 4 0,7 0 0 16,-8 0-2-16,8 4-11 0,0 0-21 0,-7-4-21 0,7 4-23 15,0 4-20-15,0-4-7 0,0 8 5 0,7-4 15 16,-7 8 16-16,0-3 20 0,8 3 21 0,-8 4 18 0,7 0 7 16,0 5-5-16,-7-1-13 0,7 1-22 0,1 3-18 0,-8 0-24 15,7 1-15-15,0 3-17 0,-7-3-7 0,7 3-8 16,-7 0-3-16,0 5-3 0,7-4-2 0,-7 3 0 0,0-3-6 31,8-1-1-31,-8 0-3 0,0-3-1 0,7-1 0 0,-7 1-1 16,7-5-1-16,-7 1 1 0,7-1-1 0,-7-3 0 15,8-1 0-15,-8 0-2 0,7-4-7 0,-7 0-7 0,0-4-27 16,7 1-43-16,-7-1-57 0,0-4-67 0,0 0-63 16,7-4-60-16,1-4-72 0,-1 0-117 0,0-8-110 0,8-5-43 15,-8 1 12-15</inkml:trace>
  <inkml:trace contextRef="#ctx0" brushRef="#br0" timeOffset="65586.86">16542 14731 49 0,'-14'-4'492'0,"-1"0"-127"0,1 1-127 15,-1 3-72-15,-6 3-41 0,6 1-21 0,-7 0-12 0,8 5-2 16,-8-1-5-16,8 4-2 0,-1 0-7 0,1 5-5 0,7-1-5 15,-1 0 8-15,1 0 11 0,7 5 6 0,0-5 18 16,7 8 13-16,1-4 12 0,-1 1 8 0,7 4 10 16,1-1 0-16,6-4-7 0,1 5-6 0,0-1-16 0,7 0-14 15,-8 1-14-15,8-5-12 0,0 4-15 0,0 1-16 0,-7-4-9 16,0 3-10-16,-1-4-5 0,1 1-5 0,-15-1 0 0,8-4-3 16,-8 1 0-16,-7-1 3 0,0 0 0 0,0 0 0 15,-7 0-1-15,-8 1-1 0,1-1-3 0,-1 1-3 0,-6-5-2 16,-1 0-4-16,0 0-3 0,1 4-2 0,-1-8-4 0,0 1-4 15,0-1-7-15,1-4-16 0,6 0-47 0,-6-4-81 16,6-4-79-16,1-4-70 0,6-5-62 0,1-7-68 0,0 0-95 16,0-4-134-16,-1-9-39 0,1 4 35 0</inkml:trace>
  <inkml:trace contextRef="#ctx0" brushRef="#br0" timeOffset="65745.03">16195 14882 168 0,'0'-8'490'0,"0"0"-149"0,0-5-129 0,7 5-69 0,0 0-34 15,8 0-15-15,-1 0 0 0,1 4 5 0,6 0 11 0,8-4 7 16,0 4 7-16,7-1 2 0,1 2 6 0,6-6 6 16,0 5 2-16,8-4-1 0,7 0-8 0,-7 4-13 0,7-4-17 15,-1-1-18-15,1 6-23 0,0-6-38 0,-7 5-65 0,-1-3-76 16,1 2-73-16,-7 1-74 0,-1-4-123 0,0 4-154 16,-6-5-97-16,-1 6-34 0</inkml:trace>
  <inkml:trace contextRef="#ctx0" brushRef="#br0" timeOffset="66520.65">19255 14736 191 0,'0'-9'429'0,"-7"2"-118"16,7 2-96-16,0 1-46 0,0 0-19 0,-7 0 3 0,7 0 10 16,0 4 10-16,0 0 3 0,0-4-2 0,0 4-12 15,0 0-17-15,-7 0-20 0,7 4-20 0,0 0-8 0,-8 4 2 16,1 4 12-16,0 1 8 0,0-1 8 0,-8 4 5 0,1 4 4 15,-1 1-2-15,1-1-15 0,-8 4-19 0,0 5-23 16,1-1-18-16,-1 1-14 0,0 0-10 0,0 7-5 0,-6-3-4 16,-1 3-5-16,0 1-6 0,0 0-5 0,0-1-3 0,0 1 0 15,7 3-1-15,0-7-3 0,1 0-3 0,-1 0 0 0,0-5-3 16,8-4-13-16,7-3-31 0,-8-1-58 0,8-4-73 16,0-3-72-16,-1-6-70 0,1-3-67 0,0-8-94 0,7 0-149 15,-7-12-63-15,-1 0-4 0</inkml:trace>
  <inkml:trace contextRef="#ctx0" brushRef="#br0" timeOffset="66694.52">18488 14911 1 0,'0'-17'515'15,"0"5"-100"-15,8 0-140 0,-1 4-83 0,0 4-36 0,7-1-10 16,-6 5 16-16,6 0 32 0,8 9 33 0,0-1 24 0,-1 0 11 16,8 8-5-16,-7 1-17 0,7 3-25 0,0 4-34 15,0 1-48-15,0 7-40 0,-8-3-31 0,8 4-25 0,0 3-15 16,0-3-5-16,-7 3-7 0,7 1-3 0,0 3-3 15,-7-3-8-15,6 4-22 0,1-4-51 0,0-1-77 0,0-3-76 16,0-1-68-16,7-3-77 0,1-9-123 0,-8-4-135 16,7 0-72-16,-7-7 0 0</inkml:trace>
  <inkml:trace contextRef="#ctx0" brushRef="#br0" timeOffset="66916.09">19683 14906 241 0,'7'-16'754'0,"1"8"12"0,-8 0-184 16,0 4-145-16,0 4-94 0,7 0-52 0,-7 8-80 16,0 4-84-16,0 0-46 0,0 4-20 0,0 9-9 0,0 0-6 15,0 3-6-15,7 4-1 0,0 1-8 0,1 0-6 0,-1 3-3 16,0 1-4-16,7 4-2 0,-6 0-1 0,6-1 3 16,8 5-5-16,-8 4-5 0,1-4-12 0,7-1-32 0,-8 1-69 15,8-9-90-15,-1 1-86 0,1-4-87 0,0 0-133 16,0-9-147-16,-1-4-95 0,1 1-23 0</inkml:trace>
  <inkml:trace contextRef="#ctx0" brushRef="#br0" timeOffset="67233.39">20472 14842 228 0,'-8'-13'706'0,"-6"9"7"0,7 4-47 16,-8 4-211-16,1 4-175 0,-1 8-99 0,1 5-49 0,-1 7-19 15,1 5-2-15,7 3 5 0,0 10-12 0,7 2-25 0,-8 1-15 16,16 4-4-16,-1 4-5 0,7 4-9 0,8-4-11 16,7 4-11-16,0-4-7 0,7 0-6 0,0-8-1 0,8 0-4 15,-1-5-1-15,0-3-1 0,8-8-1 0,-8-5 0 16,8-4-2-16,-8-7 6 0,8-9 7 0,-15 0 11 0,8-8 8 16,-8-8 14-16,0-4 16 0,0-4 17 0,-7-5 13 0,-7-3 8 15,-8-4 3-15,1-1 0 0,-1-8 2 0,-14 0-4 16,0 1-10-16,-14-5-15 0,7 0-16 0,-15 1-10 0,0-1-10 15,-7 0-3-15,-7 5-20 0,0-5-17 0,-8 4-22 0,1 1-27 16,0 3-27-16,-1 0-30 0,-6 5-33 0,6 0-81 0,1 3-109 16,7 1-101-16,-8 3-117 15,15-3-181-15,0 8-80 0,0-4-35 0,0-1-5 0</inkml:trace>
  <inkml:trace contextRef="#ctx0" brushRef="#br0" timeOffset="67408.42">19813 14410 239 0,'-14'-8'603'15,"14"4"35"-15,-7-5-165 0,14 6-121 0,0-1-64 16,8-1-36-16,6 1-17 0,15 4-18 0,8-4-21 0,-1 4-61 16,15 0-66-16,0 0-58 0,0 0-85 0,14 4-86 0,-7-4-76 31,8 4-67-31,-8-4-75 0,7 5-178 0,-14-10-97 0,7 5-44 0</inkml:trace>
  <inkml:trace contextRef="#ctx0" brushRef="#br0" timeOffset="67758.3">20862 14048 144 0,'8'-9'570'16,"-1"5"-68"-16,7 1-185 0,1 3-108 0,7 3-55 15,6 1-22-15,9 5 2 0,-1 3 0 0,0 4-19 0,-7 4-9 16,7 1-5-16,0 3-4 0,-7 1-7 0,0 3-13 0,-7 1-17 16,0 3-21-16,-8 1-21 0,1-1-14 0,-8-3-9 0,-7-5-6 15,-7 5-2-15,-1-5-1 0,-6-4-2 0,-1-3 1 16,-6-1 3-16,-1-4 1 0,-7 1 9 0,7-9 1 0,-7 0 3 16,8-4 5-16,-8-4 7 0,7-5 9 0,0-3 13 0,8-4 17 15,-1 0 10-15,1-5 6 0,7 1 6 0,7-5 2 16,0-3-3-16,7 0-4 0,0-1-11 0,8-4-15 15,-1 1-10-15,1 0-5 0,6-1-8 0,1 4-5 0,0-3-3 0,-8-1 3 16,8 5 7-16,-8-1 6 0,-6 5 4 0,-1-1 3 16,-7 5 0-16,0 4-3 0,-7 4 0 0,-8 3-9 0,-7 5-20 15,1 4-31-15,-8 0-43 0,-7 8-56 0,-1 0-54 16,1 5-51-16,-7 3-50 0,7 0-51 0,-1 1-65 0,8 3-120 16,1 4-74-16,-1-4-21 0</inkml:trace>
  <inkml:trace contextRef="#ctx0" brushRef="#br0" timeOffset="68092.38">22780 15346 133 0,'-22'-21'676'0,"-7"5"7"15,0 0-53-15,0 0-231 0,0 4-176 0,-7 3-88 0,7 5-27 16,0 1 18-16,-7 3 16 0,7 3 6 0,7 1 5 16,-7 9 1-16,15-1-1 0,-1 9-15 0,8-1-27 0,7 4-45 15,0 5-31-15,15 3-14 0,-1 1-10 0,8-1-4 0,7 1-2 16,0-5-1-16,7 5-2 0,-7 0-1 0,7-1 0 15,-7-4-2-15,0 1 0 0,0-5 1 0,0 1 0 0,-8-1-6 16,-6-3-4-16,-1-1-15 0,-6-4-37 0,-8 0-75 0,-8 1-93 16,1-5-103-16,-15 0-156 0,-6 0-151 0,-1-3-94 0,-22-1-42 15,0-4 4-15</inkml:trace>
  <inkml:trace contextRef="#ctx0" brushRef="#br0" timeOffset="68314.15">19161 16803 714 0,'-7'-3'848'0,"7"-2"9"0,0 1-7 0,14-8-309 0,8 0-242 15,7-1-133-15,14-3-69 0,15 0-34 0,8 0-18 16,14-1-14-16,7 1-13 0,7-4-14 0,7 3-18 0,1 1-42 15,-1 0-86-15,-7 4-116 0,0-1-130 0,-22 6-217 16,-7 2-106-16,-14 5-78 0,-22 5-35 0</inkml:trace>
  <inkml:trace contextRef="#ctx0" brushRef="#br0" timeOffset="68472.87">19372 17044 427 0,'-44'11'838'0,"15"2"12"16,0-5 29-16,7-4-208 0,8 0-269 0,14 0-160 0,7-4-86 15,7 4-44-15,22-8-25 0,8 4-12 0,15-4-28 0,13-4-25 16,15 0-27-16,7-5-28 0,14 2-48 0,15-2-123 16,0-3-130-16,8-4-175 0,-8 3-162 0,7-3-118 15,-14 0-56-15,-15-9-21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2T10:58:05.66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12139 9722 284 0,'0'0'255'0,"0"-3"-67"0,0 3-54 0,0-4-29 0,0 4-20 16,0-4-11-16,0 4-10 0,0-3-7 0,0 3-6 0,0-3-4 15,0 3-7-15,0 0-3 0,0 0-4 0,0-5 0 16,0 5 0-16,0-3 2 0,0 3 1 0,7 0 4 0,-7-4 3 15,0 4 9-15,0 0 9 0,0-3 14 0,0 3 18 0,0 0 20 16,0 0 27-16,0 0 27 0,-7 0 27 0,7 0 19 0,0 0 10 16,0 0 0-16,0 0-9 0,-6 0-17 0,6 0-23 15,0-4-25-15,0 4-30 0,0 0-26 0,0 0-19 0,-6 0-15 16,6 0-8-16,0 0-4 0,0 0-1 0,0 0-7 0,-7 0-2 16,7 0-2-16,-7 0-4 0,1 0-4 0,6 0-6 15,-13 0-4-15,6 4-4 0,0-4-2 0,-5 3-2 0,-2 1-3 16,8-1-2-16,-7 2-1 0,0-2 1 0,6 0-2 15,-5 5-3-15,6-5-1 0,-8 5-1 0,8-1 3 0,-1 0 0 16,-6 1 1-16,6 0-2 0,1 2 2 0,-7-2 2 0,6 3 0 16,1 0-2-16,0 0 0 0,-1 3 0 0,0 1-1 15,7 0 1-15,-6-1 0 0,6 1-1 0,0 3 0 0,0 1-1 16,0-1 0-16,0 0-1 0,6 4 1 0,1 0 1 16,0 0 2-16,-1 4 0 0,7-1 1 0,-6-3-1 0,5 7 3 0,1-3-1 15,1 1 3-15,6 1-1 0,-8 1-1 0,1 1 1 16,7-5 1-16,-8 9 1 0,2-5-1 0,-2 4-1 0,8-4-1 15,-7 4-3-15,-6-3 0 0,6 2 1 0,0 1-1 0,-6 0 0 16,-7-1 2-16,6 2 1 0,-6-5 0 0,6 1 4 16,-12-1 3-16,6 1 3 0,-6-5 3 0,-1 1 6 0,0-1 8 15,-5-3 9-15,5 0 11 0,-6-3 8 0,0-1 6 0,-1-4 9 16,2 1 7-16,-8 0 0 0,7-4-1 0,-7-4-4 0,8 0-8 16,-14 1-6-16,6-5-6 0,1 5-8 0,-1-8-5 15,0 0-4-15,7 0-6 16,-6 0-4-16,0 0-7 0,5-4-3 0,1 0-3 0,-6-2-6 0,12 1-14 0,-5-2-24 15,-2 0-33-15,1-1-40 0,0 1-38 0,7-1-33 0,-7 2-69 16,6-6-126-16,7 2-113 0,-7-5-114 0,7-4-181 0,7 5-66 16,-7-5-26-16,7 1-4 0</inkml:trace>
  <inkml:trace contextRef="#ctx0" brushRef="#br0" timeOffset="406.35">11586 10492 236 0,'-13'0'535'0,"7"4"-92"0,-8-4-124 16,8 3-60-16,-1-3-20 0,0 0 0 0,7 4 6 15,-6-4 6-15,6 0-1 0,0 0-12 0,0 0-23 0,0 0-35 16,0 0-41-16,0 0-40 0,0 0-29 0,6 0-22 0,1 0-12 16,0 0-5-16,5 0-2 0,8 0 0 0,6 0 3 0,1-4 3 15,-1 1 3-15,13-1 2 0,-7-3 1 0,7 0 0 16,0-5-2-16,7 4-3 0,-1-2-3 0,-5-5-4 0,5 5 2 16,1-2 1-16,-1 1-3 0,-6-3 0 0,1 3-2 0,-1-1 2 15,-7 5 3-15,1-3 1 0,-7 2 3 0,0-2 0 16,-7 1 3-16,1 6 5 0,-8-5 5 0,2 5 3 0,-1-1 2 15,-7 1 1-15,1-1-2 0,0 0 0 0,-1 4-3 0,-6-3-8 32,0 3-7-32,6 0-5 0,-6 0-8 0,0 0-11 0,0-4-27 15,0 4-36-15,6 0-34 0,-6 0-37 0,8-4-83 16,-2 4-119-16,7-3-113 0,0-1-146 0,0-3-153 0,7-1-82 16,-1 1-28-16,7 0 2 0</inkml:trace>
  <inkml:trace contextRef="#ctx0" brushRef="#br0" timeOffset="730.53">13005 10400 245 0,'-12'4'777'16,"5"0"24"-16,0-1-77 0,1-3-173 0,-1 4-134 0,1-4-118 15,6 0-99-15,0 4-60 0,-6-4-38 0,12 0-21 16,-6 0-20-16,6 0-14 0,1 0-11 0,-1 0-10 0,8-4-8 16,-2 4-2-16,8-4 0 0,0 1-2 0,-1-1 2 0,1-3 1 15,6 3-4-15,-7-3 1 0,7 3 2 0,-6-3 2 16,6-1 4-16,-7 1 3 0,7 0 3 0,-6 0 3 0,7-1 4 16,-9 0-1-16,2 2-2 0,-1-2-4 0,1 4-4 0,-6-3-6 15,-2 3-5-15,-5 1-4 0,6-1-3 0,-6 0-3 0,-1 1-3 16,0 3-13-16,0 0-21 0,-6-4-27 0,8 4-51 15,-8 0-97-15,0 0-107 0,6 0-106 0,-6 0-143 0,-6 0-149 16,6 4-83-16,-14-1-23 0,8 5 17 0</inkml:trace>
  <inkml:trace contextRef="#ctx0" brushRef="#br0" timeOffset="984.18">13175 10657 521 0,'0'3'521'0,"6"1"-134"0,1-4-91 15,-1-4-40-15,8 1-11 0,-2-1 2 0,8-3 10 16,0 3 4-16,-1-3-2 0,7-4-11 0,0 4-35 0,-7-5-45 16,7 5-44-16,1-4-34 0,-1 4-23 0,-6-4-11 0,6 0-5 15,-1 0-6-15,-5 0 0 16,0 0 1-16,-1 4-1 0,1-4-1 0,-8 3-2 0,2 1-3 0,-1 0-3 0,0 0-3 16,0-1-3-16,-7 4-4 0,0 0-2 0,2 0-5 0,-2 1-3 15,0-1-5-15,1 4-4 0,-7-3-2 0,7 3-3 0,-7-4-2 16,0 4-2-16,0 0-7 0,6 0-14 0,-6 0-16 15,0 0-27-15,0 0-55 0,0 0-87 0,0 0-83 0,0 0-77 16,7 0-94-16,-7 0-162 0,0 0-89 0,0 0-45 0,-7 0 10 16</inkml:trace>
  <inkml:trace contextRef="#ctx0" brushRef="#br0" timeOffset="11520.9">14738 10287 164 0,'-7'-4'574'0,"1"0"-49"16,0 4-175-16,6-3-106 0,-7 3-53 0,7-4-34 0,-7 4-26 15,7 4-8-15,0-4 2 16,0 3 18-16,7 5 19 0,0 3 9 0,-1-1 0 0,7 6-6 16,0 2-6-16,7 0-10 0,-7 8-14 0,6-4-25 0,0 3-30 0,8 4-21 0,-8 1-15 15,8-1-9-15,-2 0-4 0,-5 4-1 0,6 1-2 0,0-5-6 16,0 4-1-16,-7-4-4 0,8 0 0 0,-8-3-3 16,8 0 0-16,-8-1 0 0,0 1-2 15,0-4 4-15,1-4-2 0,0 1-2 0,-7-4 0 0,7-1 2 0,-14-3 4 0,7-1 5 16,-6-2 11-16,-1-4 13 0,0-1 27 15,1 1 31-15,-7 0 29 0,0-4 23 0,7 0 14 0,-7-4 1 0,-7-3-4 16,7-5-14-16,-7-2-26 0,1-4-28 0,-7-3-27 16,0-6-25-16,0-2-15 0,-7-4-9 0,8-4-6 0,-14-3-3 15,-1 0-2-15,1-4-3 0,0-4-2 0,-6-3-3 0,5-4-4 16,-5-4-1-16,-1 1 0 0,1-9-1 0,-1 5-1 0,1-3 0 16,6 6 1-16,-1 0 0 0,8 1 1 0,0 10-1 15,-1 1-1-15,7-1 1 0,7 11 0 0,-1 1 0 0,0 3-1 16,7 3 0-16,0 1 0 0,7 7 0 0,0 0-2 15,5 0 1-15,15 1-1 0,-8 1 3 0,14-1 0 0,6-1 1 16,6 3 0-16,1 1 0 0,6 0 0 0,7 0 0 0,-1-1 0 16,8 4-1-16,-1 1-1 0,0-1-1 0,6 0 1 15,-6 5 0-15,0-1 0 0,0 3-1 0,-6 1 1 0,-7 3 0 16,1 1 1-16,-2-1-1 0,-11 4 0 0,-1 0 1 0,-7 0-1 16,1 0 1-16,-7 0 1 0,-6 0-1 0,-1 4-1 15,-6-4 1-15,-6 0 0 0,-1 3-1 0,7-3 2 0,-13 0 0 16,7 0-1-16,-7 0 1 0,0 0 0 0,6 0 0 0,-6 0 0 15,0 0 1-15,0 0-1 0,0 0 0 16,0 0 0-16,0 0-6 0,0 0-14 0,0 0-23 0,0 0-33 0,0 0-42 16,0 4-44-16,0-4-40 0,0 0-65 0,-6 4-99 0,6-4-83 15,0 7-74-15,-7 0-87 0,7 1-146 0,-7 2-59 0,-5 5-17 32,5 3 34-32</inkml:trace>
  <inkml:trace contextRef="#ctx0" brushRef="#br0" timeOffset="12123.55">15487 10173 244 0,'-6'-4'472'0,"6"1"-121"0,-8-1-114 0,2-3-54 0,6 3-21 15,-6-3-7-15,6-1 1 0,0 1 9 0,-6 0 13 0,6 0 11 16,0-1 4-16,0 1-5 0,0 0-12 0,6-1-12 0,-6 1-9 16,0 0-11-16,6-1-15 0,0-3-16 0,2 5-18 15,-2-3-19-15,0 3-15 0,1-2-8 0,6 0-9 0,0 1-5 16,1 0-6-16,-2 3-6 0,1 1-5 0,7-1-5 0,0 4-2 15,-8 0-4-15,8 4-4 0,-1-1-2 0,1 5-1 16,-8 6 3-16,8-2 0 0,-7 6-1 0,1 0 1 0,-2 4 1 16,-5 4 2-16,0 3 1 0,-1 0 0 0,0 1-2 0,-6 6-2 15,-6-3 0-15,0 0-2 0,-1 4 0 0,-6-4-1 16,0 3-1-16,0-3 2 0,-6-3-2 0,-1 3 3 0,0-8 3 16,1 1 3-16,-7-1 2 0,6 0 4 0,-6-5 2 0,7-2 3 15,-7 0 5-15,6-7 6 0,-7 0 1 0,9-4-2 16,-2 1 13-16,7-5 16 0,-7-3 14 0,8 0 8 0,4-3 1 15,-4-5 0-15,5 1-2 0,-6 0 4 0,6-4-14 16,7 0-18-16,-6-4-17 0,6 1-8 0,0 3-6 0,0-8-7 16,6 4-5-16,1 1-7 0,0 3-3 0,6-4-2 0,-1 4 0 15,2 0-5-15,-2 3-1 0,8 2-2 0,0 2 0 0,-7 4 3 16,13 0-1-16,-6 4 0 0,-1-1-1 0,7 5 2 16,-6-1 0-16,5 4 1 0,-5 0 0 0,6 3 1 0,1 1 1 15,-9 3 0-15,9-4 0 0,-7 9 1 16,6-4 1-16,-7-1 0 0,1 0 0 0,6 0 0 0,-6 1-6 0,5-1-13 15,-5-4-20-15,0 5-26 0,5-4-24 0,-5-1-26 0,6 1-33 16,0-4-86-16,0-4-105 0,0 0-107 0,7-7-136 0,0 0-144 16,-1-3-74-16,-7-1-34 0,15-7 13 0</inkml:trace>
  <inkml:trace contextRef="#ctx0" brushRef="#br0" timeOffset="13074.36">17083 10239 10 0,'0'0'306'0,"-7"0"-52"0,7 0-54 0,-7 0-49 16,7-4-34-16,0 4-20 0,-6 0-14 0,6-4-9 16,0 4 0-16,-6-3 0 0,6 3-1 0,0-3-4 0,0 3-1 15,0 0-3-15,0-4-3 0,0 4-3 0,0 0-4 0,0 0-4 16,0-4-5-16,0 4-6 0,6 0-3 0,-6 0-3 15,0-4-2-15,6 4 0 0,-6 0-4 0,7 4 2 0,-7-4 2 16,7 4 6-16,-1 0 9 0,1 2 4 0,-1 2 6 16,7 3 3-16,0 0 2 0,-7 4-3 0,8-1-3 0,-8 1-5 15,7 4-10-15,0-5-8 0,-6 4-6 0,-1 1-7 0,8-1-2 16,-8 0 0-16,0 0-1 0,1 1 3 0,-7-1 4 16,7-3 4-16,-7 0 3 0,0-1 12 0,0-3 17 0,0 0 18 15,0 0 20-15,0-4 16 0,0 1 11 0,-7-1 9 0,7-3 5 16,0 3-1-16,0-3-12 0,0-4-16 0,-7 0-18 0,1 0-19 15,0 0-12-15,-2-4-9 0,8 1-6 0,-6-1-8 16,0-7-5-16,6 3-4 0,-7 1-2 0,7-4-4 0,0 0-2 16,0-3-4-16,7-1-1 0,-7 4-6 0,6-8-1 0,0 5-2 15,-6-1-3-15,8 1 1 0,4-1-3 0,-5 0 0 16,6 1-4-16,0-1 1 0,0 1 1 0,-6 3 2 16,5-5-1-16,8 5-2 0,-7 1-1 0,0-1-1 0,6 3 0 15,-5 1-2-15,-2 3 0 0,2 1-1 0,-1 3-1 0,-1 0 1 16,2 0 0-16,-1 3 1 0,0 1-1 0,-7 3 1 0,7 1-1 15,1 3 2-15,-8-1 0 0,7 6 1 0,-6-2 1 16,5 4 0-16,-5 1 1 0,-1 3 1 0,1-4 1 0,0 4-1 16,-7-4 0-16,6 5 0 0,0-2-2 0,2 1-1 0,-8-4 2 15,0 1 0-15,6-4 1 0,-6 3 0 0,6-4-1 0,-6-2 0 16,6-1-1-16,-6 0 2 0,0-4 0 0,7 4 0 16,-7-8 0-16,7 1-1 0,-7 0 0 15,6-1 0-15,1 1-8 0,-7-4-17 0,6 0-34 0,8-4-99 0,-8-3-124 0,6 0-149 16,2-4-221-16,-1-4-117 0,0 1-60 0,0-1-19 15</inkml:trace>
  <inkml:trace contextRef="#ctx0" brushRef="#br0" timeOffset="14105.71">18464 10012 518 0,'0'0'553'0,"0"0"-169"0,0-4-152 0,6 4-92 16,7 0-54-16,-7-3-26 0,14-1-14 0,-7 0-3 0,13 1-1 15,-6-5 2-15,6 5-1 0,6-5 0 0,-5 5-3 16,-1-1-4-16,6-3 2 0,-7 3 3 0,8 0 7 0,-7 1 8 15,-6-1 7-15,6 0 6 0,-7 1 4 0,1 3 2 0,-7-4 2 16,0 4 4-16,0 0 7 0,-6 0 9 0,0 0 11 16,-1 0 10-16,-6 0 11 0,0 0 3 0,0 0 1 0,0 0-5 15,0 0-13-15,0 4-14 0,-6-1-19 0,6-3-16 0,-7 4-14 16,0 0-9-16,1-1-8 0,-1 5-6 0,1-1-6 16,-8 8-2-16,-5-4-3 0,6 7-2 0,-6 1-4 0,5 2-3 15,-6 1-1-15,2 0-1 0,-2 7-1 0,1-3-2 0,-1 4-1 16,-6-1 2-16,7 0 2 0,5 0 1 0,-6 1 1 15,1 0 0-15,6-2 2 0,-6-2 0 0,5 0 2 0,8-1-6 16,-7-3 2-16,6-3 1 0,1-1-1 0,-1-3 1 16,1-1-1-16,6-3 2 0,-6-4-1 0,6 1 3 0,0-1 0 15,0-3 0-15,0-4 3 0,0 0 6 0,0 0 7 0,6 0 9 16,-6-4 7-16,6 0 4 0,1-3 7 0,-1-7 2 0,8-2 3 16,-8 2-1-16,8-4-7 0,-2-1-4 0,-6 1-6 15,8-3 0-15,-8 2 0 0,7 1-2 0,-7-1-3 0,2 5-2 16,-2-4 0-16,0 2-2 0,0 2-1 0,2-1-6 0,-8 4-4 15,6 0-5-15,-6 0-4 0,6 4-3 0,-6-4-3 16,0 7-2-16,0-3-3 0,7 4-3 0,-7-1 0 0,0 0-6 16,0 4-1-16,0 0-2 0,0 0-1 0,0 0-1 0,0 4 0 15,6 0 0-15,-6 2 1 0,7 6 5 0,0 2 3 0,-1-3 3 16,0 8-1-16,0-1 1 0,2 1-2 0,4-1 2 16,-5 3-1-16,6-2 1 0,-6 3-2 0,5-3-3 0,2 2 2 15,-8 1 1-15,7-3 1 0,0 3-1 0,-6-4-2 0,5 0-3 16,2-3-19-16,-8 3-24 0,7-3-31 0,-6-1-32 15,6 1-33-15,0-4-56 0,6-3-95 0,1-1-100 0,-1-7-86 16,7-4-109-16,0-3-151 0,1 0-64 0,5-9-19 16,1 2 28-16</inkml:trace>
  <inkml:trace contextRef="#ctx0" brushRef="#br0" timeOffset="14741.51">19994 9730 329 0,'0'0'756'16,"-7"3"12"-16,7-3-86 16,0 7-202-16,0 1-160 0,0 0-127 0,0 3-86 0,0 3-41 0,7 0-18 0,-7 5-10 15,6-1-4-15,1 5-2 0,6 2-1 0,-7-3-6 16,0 4-3-16,8 3-5 0,-1-3-6 0,0-1-3 0,-6 1-1 15,5 0 0-15,2-4 0 0,-2 3 0 0,-5-3-1 0,6 0 1 16,-6-4 4-16,-1 1 5 0,0-4 4 0,1-1 7 16,-7 0 8-16,7 1 6 0,-7-7 6 0,0 3 4 0,0-4 3 15,0 0-2-15,-7 1 0 0,7-5-2 16,-13 1-6-16,7 3 0 0,-7-3-5 0,-1-1-1 0,2 5 0 0,-8-5 2 0,7 6-1 16,-7-2-4-16,0 0-3 0,2 0-3 15,4 0 0-15,1 4-7 0,-7-3-2 0,8 3-6 0,-8 0-4 0,7 0-3 16,0 4-2-16,0-1-1 0,1 0-1 0,4 5-2 0,2-4 0 15,0-1 0-15,-1 0 0 0,7 5-1 0,0-8 1 16,0 4-1-16,0 0-1 0,7-5 1 0,-7 1 1 0,12 0 0 16,-4 1-1-16,-2-5 1 0,6 0 0 0,2 1 2 0,-1-5 0 15,0 1-1-15,6 0-1 0,-5-4 0 0,5-4 0 0,1 0 1 16,-8-3-1-16,8 0-1 0,-7-4 0 0,0-1 2 16,0 1 1-16,0-3-1 0,-6 3 2 0,5-4 0 0,-5 0 0 15,-7 1 1-15,7-1 0 0,-7 4 1 0,0-3 5 0,0 3 4 16,0-1 3-16,-7 1 6 0,7 4 9 0,-7-4 10 31,7 7 8-31,-6-2 8 0,0 2 1 0,6 0 0 0,-7 0-4 16,7 1-5-16,0 3-10 0,-7 0-12 0,7-4-13 0,0 4-10 15,0 4-6-15,0-4-7 0,0 3 0 0,0 1 0 0,0 4-1 16,0 2 1-16,7-3 1 0,-7 4 3 0,7 4 2 16,-1 0 0-16,-6 0-1 0,6-1 1 0,8 1 0 0,-8-1 1 15,1 5 0-15,5-4 0 0,2-1 0 0,-2 1-1 16,2 0-3-16,-1-1-3 0,0 1-6 0,0-4-8 0,7 0-11 15,-8 0-14-15,2 0-19 0,5-4-21 0,1-3-22 0,-8-1-17 16,8-3-23-16,-1 0-56 0,1-7-80 0,0 3-79 16,-7-7-77-16,6-3-96 0,0-1-151 0,-5-3-82 0,6 3-29 15,-8-7 35-15</inkml:trace>
  <inkml:trace contextRef="#ctx0" brushRef="#br0" timeOffset="15074.56">20462 9690 448 0,'0'-11'655'0,"0"3"-29"0,8 0-192 16,-2 2-150-16,0-2-88 0,8 1-58 0,-2 0-33 0,1 0-16 15,7 3-8-15,0 0-6 0,5 1-6 0,-5 3-11 16,0 0-14-16,-1 0-16 0,1 3-12 0,-8 5-8 0,2-1-3 15,-8 3-2-15,0 2 6 0,-6 2 16 0,0 5 19 0,-6-1 18 16,-6 7 13-16,-2-2 12 0,1 2 6 0,-7-3 5 16,2 4 0-16,-2-4-10 0,0 0-11 0,7-1-16 0,0-2-7 15,0-1-9-15,0-3-4 0,0 0-2 0,6-1-6 0,1-3-4 16,6-3-5-16,-6-1-4 0,6 0-3 0,0 0 0 0,0-3-2 16,6 0-2-16,0-4 0 0,7 0 0 0,1 0 0 15,5-4-1-15,0-3-1 0,8-4-6 0,5 0-18 0,1-4-40 16,5-3-114-16,9 0-134 0,4-4-175 0,1-5-191 0,1 2-116 15,6-4-57-15,-1 0-18 0</inkml:trace>
  <inkml:trace contextRef="#ctx0" brushRef="#br0" timeOffset="15645.82">21257 9957 137 0,'-19'-7'813'0,"6"-4"22"0,-6 0 12 0,5 4-201 0,1-4-184 0,0 7-147 0,7-3-101 0,-7 7-56 16,6-5-28-16,7 5-18 0,-7 0-14 0,7 0-12 0,0 0-18 16,0 5-21-16,0 2-20 0,7 0-14 0,6 8-6 15,-6 3-5-15,5 4 0 0,2 4-2 0,6 6 1 0,-1 2 5 16,0 2-1-16,0 4 2 0,1-3 0 0,0 3 2 15,-1 1 0-15,7-1 1 16,-6 1-1-16,-1-1 2 0,7-7-1 0,-6 3 1 16,6-2 0-16,-7-5 2 0,1-4 3 0,0 1 7 0,-1-8 15 15,1-3 27-15,-7-1 34 0,0-2 42 0,0-9 42 0,-7 1 36 0,8-8 28 0,-2 1 18 0,2-12 5 16,-2 0-9-16,-5-3-18 0,6-4-23 0,0-4-24 0,-7 1-22 16,2-5-19-16,-2-3-14 0,0 0-44 0,-6 0-97 0,6-4 0 15,1 1 0-15,-7-4 0 0,7-1 0 0,-7 1 0 0,6 0 0 16,-6 0 0-16,0 3 0 0,7 4 0 0,-7 4 0 15,0 3 0-15,6 0 0 0,-6 8 0 0,7 4 0 0,-7-2 0 16,7 6-143-16,-1 6-225 0,0-3-71 0,8 7-47 0,-2 7-59 31,8 0-107-31,6 0-97 0,7 9-170 0,-8 2-49 16,8 4-1-16,-1 7 24 0,-6 0 38 0</inkml:trace>
  <inkml:trace contextRef="#ctx0" brushRef="#br0" timeOffset="16041.25">22208 10642 640 0,'-26'-3'799'15,"7"-1"10"-15,-1 0-113 0,0 4-203 0,-5 4-181 0,5 0-121 16,-6 3-67-16,6 4-37 0,1 0-18 0,-1 3-10 15,0 1-10-15,1 7-12 0,6 0-10 0,0 0-11 0,1 4-7 16,-2-1-3-16,8 1-3 0,-1-1 0 0,7 1-3 0,0 0 0 16,0 0 1-16,7-5-1 0,-1 1-2 0,0-3-9 15,2-1 1-15,4-4-1 0,1-3-1 0,0 1-2 0,0-8-1 16,1-1 0-16,-2-3 2 0,-6-3 9 0,8-1 0 0,-1-8 1 16,-7 1 2-16,8 0 3 0,-8 1 5 0,0-5 8 0,0 0 9 15,2 1 11-15,-2 3 15 0,-6-4 20 0,6 0 20 16,-6 5 17-16,0-1 11 0,0 3 10 0,0-3 5 0,0 4 1 15,0-1-5-15,0 5-11 0,-6-1-19 0,6-3-15 16,0 7-15-16,0-4-18 0,0 4-17 0,0 0-14 0,0 0-9 16,0 4-9-16,0-1-2 0,0 1-3 0,0 3-4 0,0 4-6 15,6 1-15-15,-6-1-23 0,7 0-26 0,0 3-32 16,-1-3-32-16,1 0-37 0,5 0-76 0,2 0-106 0,5-4-92 16,1 1-104-16,-1-5-167 0,0 1-83 0,1-4-35 0,7 4 1 15</inkml:trace>
  <inkml:trace contextRef="#ctx0" brushRef="#br0" timeOffset="16343.39">22423 10836 209 0,'-6'-11'792'15,"-8"4"21"-15,8-4-42 0,0 4-184 0,-1 3-150 0,7-3-135 16,-6 3-109-16,6 4-62 0,-7-4-33 0,7 4-23 0,7 0-22 16,-7 4-17-16,6 0-16 0,1 3-9 0,-1 0-7 0,7 4-2 15,0 0-1-15,1 4 0 0,-2-1 1 0,8 1-1 16,-7 0 0-16,7 0 1 0,-8-4-1 0,8 3 0 15,-7-3-2-15,7 0 3 0,-8 0-1 0,2-4 1 0,-2-3-1 16,1 0-1-16,1-1 2 0,-2-6 0 0,2-1 2 0,-2 0 3 16,2-3 12-16,-8-4 14 0,7-4 17 0,1 5 20 0,-8-5 22 15,6-4 25-15,-5 5 25 0,0-5 14 0,-7 5 3 16,6-1-2-16,-6-3-7 0,0 3-13 0,0 1-19 0,-6-1-26 16,6 1-20-16,-7 2-20 0,7-2-16 0,-7 3-13 0,1 3-18 15,0-3-26-15,0 4-38 0,6 0-45 0,-8 3-51 16,8-3-50-16,0 7-81 0,0-4-123 0,0 0-108 0,8 1-107 15,-2-4-153-15,0 3-79 0,0 4-20 0,8 0 12 0</inkml:trace>
  <inkml:trace contextRef="#ctx0" brushRef="#br0" timeOffset="16693.49">22885 10697 316 0,'-6'4'700'0,"0"-1"15"0,-8 5-146 0,2-1-139 16,5 0-102-16,0 0-86 0,1 1-61 0,-1 0-31 0,1-2-22 15,0 6-16-15,6-5-23 0,-7 0-30 0,7 1-22 16,7-1-17-16,-7-3-8 0,6-1-4 0,0-3-3 0,-6 0 0 16,13-3-2-16,-6-1-1 0,0-7-1 0,5 4 1 0,-5-8 2 15,0 4 5-15,5 0 9 0,-5-4 9 0,0 4 7 16,-1 0 10-16,1 4 10 0,-7 0 8 0,0-1 3 0,6 5 0 16,-6-1-7-16,0 0-6 0,0 4-10 0,0 0-11 0,0 0-10 15,6 4-9 1,-6 0-5-16,8 3-6 0,-2 0-1 0,0 4-2 0,0 0 0 0,8 4 2 0,-8 4 0 0,7-5-1 15,-7 4-1 1,8 1 0-16,-8-1 1 0,0 0-1 0,2 4 0 0,-2-4 0 0,0 2-1 0,-6-2 3 0,0-1 0 0,-6 1-2 16,0-3 2-16,-2 0 3 0,2 0 2 0,0-4 4 15,-8 0 1-15,-5-1 3 0,6 1 3 0,-6-2 3 0,-1 1-3 32,1-2-1-32,-1-1-3 0,0 0-3 0,8-4-7 0,-2 1-20 15,1 4-25-15,1-8-53 0,5 3-116 0,7-3-128 16,0-3-160-16,0-5-200 0,7 1-103 0,5 0-42 0,1-4-9 15</inkml:trace>
  <inkml:trace contextRef="#ctx0" brushRef="#br0" timeOffset="16868">23400 10818 32 0,'0'0'766'16,"0"4"18"-16,0 3 9 0,0-3-207 0,-6 6-171 0,-1-2-148 15,7 3-110-15,-13 3-63 0,7-3-31 0,-1 4-17 0,0 0-13 16,-5-1-30-16,5 1-68 0,-6 0-94 0,0-1-91 16,7-3-106-16,-8 0-181 0,2-3-126 0,-2-1-80 0,1 4-29 15</inkml:trace>
  <inkml:trace contextRef="#ctx0" brushRef="#br0" timeOffset="18425.05">26148 10730 603 0,'-6'-11'654'15,"0"4"-128"-15,6-1-119 0,-7-3-59 0,7 8-32 0,-7-5-34 16,7 5-25-16,0-1-27 0,-6 4-46 0,6 0-52 0,0 0-46 16,6 4-35-16,-6 3-14 0,7 8-5 0,6-1-3 15,-7 8 1-15,7 4 6 0,1 3 5 0,6 4 7 0,-2 7 5 16,-4 1-4-16,5 2-3 0,7 5-1 0,-6 1-2 0,6-2-3 15,-7 1-5-15,7-1-6 0,1 1-2 0,-1-1-5 16,0-4-1-16,-1 6-6 0,1-9-2 0,1 0-1 0,-8-3-2 16,8-4 0-16,-8-4-2 0,-6-3 1 0,6-4 3 15,-5-7 11-15,-8 0 23 0,7-5 35 0,-13-3 42 0,7-3 38 0,-1 0 29 16,1-4 15-16,-7-8 7 0,6-6-4 0,0-7-7 16,-6-6-17-16,14-6-20 0,-14-3-24 0,6-9-18 15,0 2-8-15,1-9-4 0,0-3-2 0,-7-3-5 0,6-1-14 16,-6 0-18-16,7-7-15 0,-7 4-7 0,0-3-8 0,6-2-5 15,-6 5-7-15,0 4-9 0,0 6-5 0,0 1-2 0,0 7-5 16,0 7-2-16,0 4-4 0,0 4-2 0,0 7-2 16,0 1-3-16,0 5-15 0,0 2-32 0,0 6-40 0,0 1-54 15,0 3-55-15,7 4-56 16,-1 4-52-16,1 7-44 0,5 0-27 0,2 8-45 0,12 3-75 0,-1 0-63 0,2 3-63 16,12 1-147-16,0 3-62 0,0 4-26 0,0 4 3 0</inkml:trace>
  <inkml:trace contextRef="#ctx0" brushRef="#br0" timeOffset="18820.73">27347 11489 98 0,'-26'3'782'0,"6"4"18"0,-5 1 7 15,-2 3-214-15,1 3-187 0,0 1-150 0,0 3-106 16,0 4-54-16,0 0-27 0,6 1-17 0,0 2-5 0,8 4-10 15,-2 4-10-15,2-4-11 0,5 5-3 0,1-2-6 0,6 1-2 32,0-4-1-32,0 1-1 0,6-1-1 0,7-3 0 15,-7-4 3-15,8 0-2 0,-2-4-1 0,8-7 1 0,-7-1 0 16,7-1 0-16,-7-6 1 0,0-6-1 0,6-1 0 0,-5-4 2 16,-2-7 6-16,2 5 5 0,-8-9 6 0,7 1 10 15,-6-4 10-15,-1 0 13 0,1 1 12 0,-7-2 16 0,6 1 13 16,0 0 7-16,-6 0 4 0,0 0 1 0,8 4-1 15,-8 0-5-15,0 3-7 0,0 4-10 0,0-4-14 0,0 8-13 16,0 0-9-16,0-1-9 0,-8 5-11 0,8-1-9 0,0 0-10 16,0 4-7-16,0 0-5 0,8 0-2 0,-8 4-2 0,6 0 0 15,-6 4-1-15,6-2 1 0,0 2 4 0,1 3 0 16,0-1 1-16,-1 6 0 0,7-2-7 0,-6 1-18 0,0-1-24 16,-1 5-29-16,0-1-30 0,8-3-32 0,-8 3-41 0,7-4-94 15,0 2-107-15,0-2-95 0,-1-3-129 0,2 0-141 16,6-1-66-16,-14-5-24 0,7 2 13 0</inkml:trace>
  <inkml:trace contextRef="#ctx0" brushRef="#br0" timeOffset="19106.18">27542 11744 50 0,'-6'-3'742'0,"6"-4"15"16,-7 3-24-16,1 0-203 0,6 4-175 0,-7 0-139 0,7 0-93 15,0 4-53-15,7 0-29 0,-7 6-13 0,6 2-7 0,1-1-5 16,6 4-4-16,-7 2-3 0,7 2-1 0,1-1-2 15,-2 1 1-15,1 2-3 0,1-3-1 0,-2 2-1 0,8-2 2 16,-7-4 0-16,0 1 0 0,-6 0 4 0,5-1 9 0,2-7 10 16,-8 1 15-16,0-1 11 0,1-3 12 0,0-4 10 15,-1 0 9-15,1 0 7 0,-1-7 3 0,0-1 2 0,-6-3 2 16,7-3 4-16,0-1 0 0,-1 0 2 0,0-3 6 0,-6 4 3 16,8-6-1-16,-2-1-5 0,-6 3-10 0,6-1-11 0,-6 1-12 15,0 3-10-15,0-3-15 0,0 4-14 0,0 3-11 16,0-5-8-16,0 6-11 0,0 2-21 0,-6 1-31 0,6 0-41 15,0 4-38-15,0-5-55 0,0 4-107 0,6 0-116 0,1 1-109 16,-1 3-154-16,1-4-129 0,6 0-56 0,-1 4-11 16,2 0 25-16</inkml:trace>
  <inkml:trace contextRef="#ctx0" brushRef="#br0" timeOffset="19534.34">28044 11661 357 0,'-14'3'772'0,"2"-3"14"15,-2 4-69-15,2 3-199 0,-2 0-163 0,1 1-133 0,7 3-82 16,-7 3-44-16,6 1-21 0,1-1-16 0,0 6-17 0,-1-2-15 16,7-4-9-16,0 4-9 0,0 1-3 0,7-5-3 15,-1 5-1-15,0-5 0 0,1-3-2 0,0 1-2 0,-1-1-2 16,0-4-1-16,7 0-1 0,-6-3 1 0,0-4 0 0,5-4 1 16,-4 0 1-16,4-3 3 0,-6 0 2 0,1-5 1 0,0-2 5 15,-1 3 4-15,1-3 5 0,-7 2 4 0,6-2 12 16,-6 3 1-1,0 0 3-15,0 3 4 0,0 1 4 0,0 0 1 0,0 0-3 0,0 7-3 0,0-8-9 0,0 8-3 16,0-3-5-16,0 3-5 0,0 0-9 0,6 0-5 0,-6 3-3 16,8 5-4-16,-8-1 0 0,6 3-2 0,7 5 1 0,-6 4 1 15,5-1 1-15,1 4 3 0,-6-1 0 0,6 6 2 16,0-2-2-16,0 1 0 0,6-1 2 16,-5 4-2-16,-2-2-1 0,2 2-3 0,-2 0 2 0,-5-3 0 0,0 3 1 0,-1-4 1 15,-6 1-1-15,0 0 0 0,0-4 0 0,0 0 0 16,-6-4 0-16,-1-3-3 0,0 0 1 0,1 0 0 0,-6-5 4 15,4-3 5-15,-4-3 5 0,-2 0 5 0,1 0 4 0,7-4 8 16,-7 0 2-16,0-4 2 0,0 0-3 0,6 0-5 0,-6-3-3 16,7 0-6-16,0 0-4 0,-1-4-10 0,7-1-16 15,-7 1-17-15,7-3-24 0,0-1-42 0,7 1-98 16,0-5-106-16,5-3-113 0,-5 1-145 0,6-6-161 0,6 6-75 16,1-9-35-16,-1 5 11 0</inkml:trace>
  <inkml:trace contextRef="#ctx0" brushRef="#br0" timeOffset="20024.99">28655 11056 42 0,'0'4'140'0,"0"-4"-18"0,0 4-6 0,0-4-7 0,-6 0-4 16,6 3 0-16,0-3 2 0,0 0 3 0,0 0 5 0,0 4 9 16,0-4 5-16,0 0 11 0,-6 0 13 0,6 0 14 15,0 0 11-15,0 0 10 0,0 0 6 0,0 0-5 0,0 0-10 16,0 3-15-16,0-3-20 0,0 0-21 0,0 0-18 0,6 0-12 16,0 4-3-16,2-4 0 0,4 0-3 0,8 3-1 15,-7-3-4-15,7-3-4 0,6 3-8 0,-1-4-14 16,1 1-19-16,1-1-11 0,-1-3-9 0,0 3-5 0,6-4-3 15,-5 2 0-15,-1-2 3 0,-1 0 2 0,-5 1 5 0,6 4 1 16,-6-5 2-16,-7 5 0 0,-1-5 1 0,2 5-2 0,-8 0-2 16,7-2-5-16,-6 5-3 0,-7-3-5 0,6 3-8 15,-6-4-11-15,0 4-33 0,0-4-74 0,-6 4-91 0,-1 0-83 16,1 0-82-16,-7 0-89 0,-1 4-132 0,-5 0-107 0,0 4-40 16,-8-2 34-16</inkml:trace>
  <inkml:trace contextRef="#ctx0" brushRef="#br0" timeOffset="20246.59">28734 11236 252 0,'-6'11'507'16,"-1"0"-125"-16,7-1-119 0,-7-2-63 0,7-1-27 0,0 1-3 16,7-5 11-16,0 1 12 0,-1-1 3 0,7 1-7 0,0-4-18 15,6 0-23-15,1 0-23 0,6-4-27 0,0 1-24 16,1-4-21-16,5-1-6 0,-6 1-2 0,7-1 11 0,-8 1 12 16,1-4 9-16,7 4 9 0,-7-5 5 0,-6 6 2 0,-1-5 2 15,1 3-6-15,-7 5-12 0,0-4-11 0,-7 3-8 16,1 0-7-16,0 1-8 0,-7 3-5 0,0-5-15 0,0 5-7 15,0 0-16-15,-7 0-30 0,0 0-75 0,1 0-117 0,-7 0-138 16,0 5-227-16,0-2-135 0,0 1-80 0,0 0-34 16</inkml:trace>
  <inkml:trace contextRef="#ctx0" brushRef="#br0" timeOffset="21182.55">29275 12261 335 0,'0'4'642'0,"0"-4"-2"0,6 4-206 0,-6-1-151 0,7 1-106 15,-1 3-57-15,0 1-3 0,2 2 21 0,4 5 20 0,1 1 13 16,0 2 13-16,0 3 6 0,7 5-5 0,0-1-13 15,-1 8-31-15,1 1-40 0,6-1-26 0,0 4-18 0,-1-2-11 16,1 6-9-16,1-4-5 0,5-1-6 0,1 4-6 0,-1-3-1 16,1 0-2-16,-1-4 0 0,1 0-3 0,6 0-2 15,-6-4-1-15,-1 0-4 0,1-3 0 0,-1-4 0 0,-5-3-3 16,-1-1-1-16,-7-4 1 0,1-3 0 0,-8-3 2 0,2-1 8 16,-1-3 10-16,-7-1 15 0,1-3 6 0,-1-3 7 0,1-5 7 15,-7-7 6-15,0 1 5 0,0-7 1 0,-7-2-5 16,-6-6-6-16,7-4-1 0,-7 0-4 0,-1-8-4 0,-5 1-5 15,0-7-6-15,-1-5-9 0,1-6-5 0,-8-8-6 0,-5-3-7 32,6-8-5-32,0-8-4 0,-7-3 2 0,7-7-2 15,-7-8 1-15,1-3 0 0,6-5-5 0,-7-9 0 0,1-1 0 16,5-3-2-16,-5-8-5 0,-1 0 2 0,7 0-1 0,-6 0 0 16,-1 4 0-16,1-1-2 0,-7 2-1 0,0 6 0 0,7 0-2 15,-8 7-4-15,1 4-2 0,0 5-1 0,7 9 4 16,-1 4 2-16,1 8 5 0,-1 7 3 0,7 8 2 15,6 6 2-15,0 11 2 0,7 5 4 0,1 7-3 0,-2 3-1 16,8 8-2-16,6 3-1 0,-6 8 0 0,12-4 1 0,0 7-3 16,1 4-2-16,12-3-1 0,1 3 2 0,7 3 1 0,-2 1-1 15,15 0 2-15,-2 3-1 0,1 0 0 0,7 1 0 16,6-1-3-16,0 0-1 0,7 1 1 0,0-1 0 0,6 4-2 16,6-3 5-16,8 3 1 0,-2-4 2 0,2 0 4 0,6 1 2 15,6-6 0-15,0 6 1 0,0-4 2 0,7 3 1 16,-7-3-4-16,0 0-3 0,-7 3-2 0,1-3-3 0,-6-1-2 15,-2-3-1-15,-4 4-2 0,-2 0-1 0,-12-4 4 0,-8 4 1 16,2-1 2-16,-15 1 2 0,2 0 2 0,-14 3 0 0,0 0 4 16,-7 1-4-16,-6-1 0 0,1 4-2 0,-8-3-1 15,-6 3-11-15,0 0-19 0,-6 0-27 0,-1 3-18 0,-6 1-30 16,-6-1-44-16,-7 5-87 0,-7 3-104 0,1 0-87 16,-1 3-96-16,-7 4-172 0,-5 5-91 0,6 2-39 0,0 1 6 15</inkml:trace>
  <inkml:trace contextRef="#ctx0" brushRef="#br0" timeOffset="21752.51">29854 9968 321 0,'-13'-7'511'0,"7"3"-151"16,0 0-110-16,-8 1-42 0,14-1-3 0,-6 4 24 15,6-4 26-15,-7 1 20 0,7-1 6 0,0 4-6 0,0-4-22 0,7 1-34 16,-7-1-42-16,6-3-48 0,-6 3-41 0,14-3-26 0,-8 0-16 16,7-2-11-16,6 3-9 0,-6-2-5 0,7 1-2 0,0 3 0 15,-1-3 1-15,1 4-2 0,-1 3-2 16,-6-4-1-16,6 8-1 0,1-4-3 0,0 7-3 0,-7 0-3 0,0 0-1 15,0 4-4-15,-7 4 0 0,8 0 3 0,-14-1-2 16,6 5 2-16,-6 3 0 0,-6 0 1 0,6-1-1 0,-8 1 2 16,-4 4-1-16,5-7-2 0,-6 3 1 0,7-4-1 0,-7 0 0 15,7-3 1-15,-8-4-1 0,8 1 0 0,6-2-1 16,-7-2 5-16,0-1 2 0,7-4 2 0,0 1 3 0,0-4 5 16,0 3 4-16,0-3 5 0,0 0 0 0,7 0 0 0,0-3-2 15,-1 3 1-15,8-7-3 0,-2 3-3 0,8-3-3 0,-1 3-4 16,1-3-1-16,6 4-2 0,0-2-1 0,7 1-4 15,-8 1-2-15,1 3-1 0,7 0-2 0,-1 0 0 0,1 3 0 16,-7 1 0-16,6 4 0 0,-5-1 0 0,-1 4 1 16,0 0-2-16,-6 0 0 0,-1-1 0 0,-5 5 1 0,-8 0 0 15,0-4 0-15,0 4 4 0,-12 3 0 0,0-4 3 0,-8 5 0 16,-5-1 1-16,-1-3 2 0,-6 3-1 0,-6-3 2 16,5 0-1-16,-5-1 0 0,-7 1 1 0,7-1 1 0,-7-2 0 15,6-1 0-15,1 0 1 0,-1-4 1 0,7 0 0 0,0 1-1 16,6-1-1-16,1-3-1 0,-1-1 1 0,8-3-4 15,4 0-1-15,2 0-7 0,0 0-12 0,-1 0-18 0,7 0-24 16,7-7-30-16,-7 3-65 0,12-7-90 0,2 4-88 0,5 0-75 16,1-4-68-16,0 0-89 0,-8 3-144 0,8 4-62 0,-7 0 16 15</inkml:trace>
  <inkml:trace contextRef="#ctx0" brushRef="#br0" timeOffset="22054.03">29939 10807 185 0,'-13'7'487'0,"7"1"-116"0,-8-5-128 0,8 1-72 15,0 0-32-15,-2-1-15 0,2 1-4 0,6-4 0 0,0 3-1 0,0-3-1 16,6 0 0-16,8 4 9 0,-1-4 17 0,6 0 21 16,8 0 17-16,-1-4 11 15,-1 1 5-15,15 3-3 0,-8-4-14 16,1-3-24-16,6 3-33 0,7-3-32 0,-1 0-26 0,1-1-13 15,-1-3-10-15,1 4-7 0,6-4-2 0,-6 0-4 16,-1 0 1-16,1 0-1 0,-7 0 0 0,0 0-1 0,-1 0 1 16,-4 0 1-16,-2 0 1 0,-6 4-3 0,0-4-2 0,-6 7-3 15,0-3-4-15,-8 0-3 0,1 3-5 0,-6 0-3 0,-1 1-5 16,1-1-1-16,-1 4-5 0,-6 0-7 0,0-4-15 16,0 8-15-16,0-4-22 0,0 4-44 0,0 3-78 15,-6 4-85-15,-1 0-80 0,1 3-82 0,-7 5-110 0,6 3-145 16,-5-1-69-16,-2 5-8 0</inkml:trace>
  <inkml:trace contextRef="#ctx0" brushRef="#br0" timeOffset="22720.98">30324 11543 259 0,'-8'-3'479'0,"2"-1"-139"0,-7 0-117 0,7 1-66 0,-1-1-23 15,0 4-4-15,1-4 8 0,0 4 8 0,0-3 5 0,-2 3 1 16,8 0-12-16,0 0-13 0,-6-4-15 0,6 4-13 16,0 0-13-16,0 0-10 0,0-4-8 0,0 4-7 15,0 0-3-15,6 0-5 0,-6 0-2 0,0 4-3 0,8-4 3 16,-2 4 8-16,0-4 15 0,0 7 11 0,8-3 5 0,-1 3 2 16,-1-3 0-16,8 7-3 0,0-4-5 0,-1 4-14 0,7 0-16 15,-6 0-17-15,6 3-9 0,-1 1-8 0,2 4-5 16,-7-1-3-16,6 0-4 0,-7 0-1 0,1 4-4 0,0 0 0 15,-8 5-3-15,2-6 3 0,-8 5 3 0,-6-1 2 0,0 5 0 16,0-5 1-16,-6 5 0 0,-8-2 2 0,-6 2 1 16,-5-4-2-16,-1 3-3 0,0-3-3 0,-1-4 0 0,-5 0-2 15,-1-4-1-15,1-3-1 0,-1-4 1 0,1 0-1 0,6-4 0 16,-7-3 0-16,7-4 0 0,0 0 1 0,7-8 1 0,-1-3-1 16,7 0-2-16,0-3 1 0,6-8-1 0,7 0 0 15,0-4 0-15,0-4-1 0,7-2 2 0,6-5-1 0,0-3 2 16,0-1 0-16,0-2 0 0,6 3 1 0,1-9 0 0,0 9 0 15,-1-3 0-15,-6 2 0 0,6 4-2 0,1 1 0 16,-7 7 2-16,0 0 1 0,-6 2-1 0,-1 2-1 0,1 3 0 16,-7 7 2-16,0-3 2 0,0 7 1 0,-7-3 1 15,1 6-6-15,-1-3 5 0,1 4-1 0,-8 2-2 0,2 2 0 16,-2 0-2-16,2 3 0 0,-8 0-2 0,7 0 1 0,1 3-1 16,-2 0-2-16,-6 2-1 0,7 2-10 0,7-3-18 15,0 3-34-15,-1 1-53 0,0 3-64 0,7-4-60 0,7 0-53 16,0 4-48-16,-1-4-43 0,13-3-44 0,1 3-50 0,0-3-78 15,6-4-29-15,-1 0 6 0</inkml:trace>
  <inkml:trace contextRef="#ctx0" brushRef="#br0" timeOffset="23355.56">30772 11499 412 0,'0'0'313'16,"0"0"-107"-16,0 0-66 0,0 0-36 0,7-3-12 0,-7 3-5 31,0 0 6-31,0-4 8 0,0 4 10 0,0 0 11 15,7-3 12-15,-7-1 11 0,0 4 18 0,6-4 25 0,-6-4 21 16,7 5 13-16,-1-5 0 0,0 5-10 0,-6-4-16 0,14-4-21 16,-8 3-26-16,0-3-35 0,8 0-30 0,-1 0-25 0,0 0-13 15,0 0-10-15,-1-3-5 0,8 3-3 0,-7 0 0 16,0-5 0-16,0 6 0 0,1 3 0 0,-2-4-1 16,2 4-1-16,-8-1-3 0,1 4-2 0,-1 1-7 0,-6-1-2 15,6 4-5-15,-6-4-2 0,0 8-2 0,0 0-3 0,0-1 1 16,0 5-1-16,0 6 4 0,-6 1-1 0,0 4 4 0,-1 3-2 15,1 3 0-15,-1 4 0 0,-6-3-1 0,7 7 0 16,-1-4-2-16,-6 4 1 0,6-3-3 0,1-1 1 0,-1 4 0 16,1-4-1-16,-7 0 1 0,13-2 0 0,-6-2 2 0,-2-3-1 15,2 0-1-15,6-4 2 0,-6 0-1 0,6-7 4 16,-7 0 2-16,7-3 4 0,0-1 5 0,0-3 9 0,0 0 9 16,0-4 7-16,0 0 6 0,0-4 2 0,0-4-2 0,0 1-4 15,7-4-5-15,-7-4-6 0,6-3-9 0,0 4-6 0,-6-8-7 16,8 3-2-16,-2-3-2 0,-6 0-1 0,13-3 0 15,-7 2-3-15,1 2 1 0,-1-2-1 0,1 5-1 0,-1 0 0 16,1 0-1-16,0 3 2 0,-1 4-1 0,0 0-2 0,1 0-5 16,-7 7 2-16,7-3 0 0,-1 7-1 0,1-3-1 15,-1 6-1-15,0 1 0 0,8 3 1 0,-2 4 3 0,2 4 0 16,-8-1-1-16,14 1 1 0,-7 3 1 0,-1 4 0 0,2 0 1 16,5 0 0-16,-6 0 2 0,0 0-1 0,7 4-1 15,-7-4 0-15,0 4 0 0,6-4-1 0,-5-1 0 0,-2 1 1 16,8 0-1-16,-7-3-2 0,7-5-13 0,-8 0-16 15,8-2-21-15,-7-1-26 0,7-7-66 16,0-1-94-16,-2-6-97 0,2-1-87 0,0-10-106 0,-7 2-171 0,7-6-81 0,-1 0-30 16,-6-4 37-16</inkml:trace>
  <inkml:trace contextRef="#ctx0" brushRef="#br0" timeOffset="24354.75">31880 9737 233 0,'0'0'312'0,"-7"0"-111"0,7 0-70 16,0-4-34-16,-6 4-14 0,6 0-7 0,0 0-4 0,-6-3 1 15,6 3-1-15,0 0-8 0,0 0-12 0,0 0-6 0,0 0-4 16,-8 0-3-16,8 0 0 0,0 0 2 0,0 0-2 16,0 0 0-16,0 0 1 0,0 0-2 0,-6 0 2 0,6 0-1 15,0 0-1-15,0 3 1 0,0-3 1 0,0 0 1 16,-6 0 0-16,6 4 1 0,0-4-2 16,0 0-3-16,0 3-1 0,0-3-1 0,0 0 3 0,0 0 5 0,0 0 10 0,0 0 13 15,0 0 13-15,0 0 15 0,0 0 16 0,0 0 15 0,0 0 10 31,0 0 5-31,0 0-2 0,0 0-5 0,0 0-7 0,0 0-12 0,0 0-12 0,0 0-15 0,0 0-9 0,0 0-11 16,0-3-8-16,0 3-9 0,0 0-7 0,0-4-7 0,0 4-6 16,0 0-5-16,0 0-7 0,0 0-6 0,0 0-5 15,0 0-5-15,0 0-3 0,0 4 0 0,6-1-4 0,-6 1 2 16,0 8-1-16,6-5 2 0,-6 8 2 0,8-1 3 16,-8 5 3-16,6-1 2 0,0 0 3 0,1 4 2 0,-1-1 1 31,7 2 1-31,-6 3 0 0,5 3 2 0,-4 0 0 0,4 0-2 15,1 5 0-15,1-5-2 0,-8 4 2 0,7 0-1 16,0 0-1-16,0 0-2 0,7-4-4 0,-8 4-2 0,2-4-1 16,6 1-2-16,-8-1 1 0,1 0 0 0,0-6-1 0,0 2-1 15,1-7 1-15,-8 4-1 0,7-7 0 0,-7-5 1 0,1 6-2 16,-1-9 1-16,1 0 2 0,-1 0 7 0,-6-3 10 16,7-4 13-16,-7 0 15 0,0 0 9 0,0-4 6 0,0-3 1 15,7-4 2-15,-7 0 1 0,0-3-2 0,0-1-7 0,6-7-10 16,-6 3-7-16,0-6-5 0,0 3-3 0,0-7-1 15,-6 0-8-15,6-5-7 0,0-2-5 0,0-5-5 0,0-2-1 16,-7 2-1-16,7-6-3 0,0-1-1 0,-7-3-1 0,7-1-1 16,-6 1-1-16,6 4 0 0,-7-5-2 0,7 9 2 0,-6-2 0 15,-1 5 3-15,7 3 2 0,-6 5 1 0,6 2-2 16,0 4 1-16,-7 4 1 0,7 0 2 0,0 8-2 0,-6 0-1 16,6 2-3-16,0 1 0 0,0 4 0 0,0 3-3 0,0-3-4 15,0 7-4-15,0-4-8 0,6 4-10 0,-6 4-15 16,7 3-20-16,-1 0-22 0,1 2-21 0,6 5-31 0,0 0-72 15,0 1-90-15,0 7-80 0,6 0-71 0,1 3-106 0,-1 1-155 16,7 4-72-16,-6-1-21 0</inkml:trace>
  <inkml:trace contextRef="#ctx0" brushRef="#br0" timeOffset="24878.58">32413 10994 436 0,'-6'0'347'0,"6"3"-123"16,-6-3-74-16,6 0-39 0,0 0-14 0,0 0-1 0,0 0 4 15,0 0 6-15,6 0 1 0,-6-3-5 0,0-5-11 0,6 5-11 16,2-8-7-16,-2 3-5 0,0-2 4 16,1-5 7-16,0 4 12 0,-1-3 10 0,0-1 13 0,1-4 14 15,-1 4 12-15,1-3 6 0,0 0-5 0,-1 0-7 0,0-1-10 16,-6-3-12-16,0 4-14 0,0-4-19 0,0 0-19 15,0 4-19-15,0-4-13 0,-6 4-12 0,6 3-6 0,0 0-6 16,0 0-3-16,-6 4-2 0,6 4-4 0,0 0-12 0,0 0-15 16,0 3-10-16,6 4-9 0,0-4-6 0,-6 4-3 0,7 0-1 15,6 4 2-15,-7-4 14 0,8 7 12 0,-1-3 10 0,-7-1 8 16,8 1 6-16,-8 3 4 0,0 1 2 0,7-2 3 0,-6 6 0 16,-1-4 0-16,1 3 0 0,-1 0 0 0,0-1 0 0,2-2 1 15,-2 3-3-15,0 0 1 0,0 0-1 0,2-4 2 0,-2 0 0 16,0 4 8-16,1-4-3 0,-7 1-2 0,13-5 3 0,-6 5-5 15,-1-5 1-15,0 2 0 0,0-2-12 0,2 1-42 16,4-4-47-16,-5 0-50 0,-1-4-48 0,8 1-51 0,-8-2-50 16,7-1-66-16,-6-2-98 0,5 0-91 0,-5-2-21 0</inkml:trace>
  <inkml:trace contextRef="#ctx0" brushRef="#br0" timeOffset="25639.12">32798 10466 349 0,'0'0'400'0,"0"-4"-134"16,0 4-99-16,0 0-61 15,6-4-29-15,-6 4-18 0,0 0-8 16,7 0-6-16,-7 0-4 0,0 0-8 0,7 4-4 0,-1 0-5 15,1 0-3-15,-7 0 0 0,6 3 0 0,-6-3 1 0,6 3 1 16,1 4 0-16,-7-4-2 0,7 4 0 0,-7-3 0 0,0 2-2 16,6 1 1-16,-6 0-1 0,0-3-1 0,6 3-1 15,-6 0-2-15,0 0-1 0,0-1-2 0,0-2 0 0,0 3-4 16,8-3 0-16,-8-5-1 0,0 5-1 0,0-5 1 0,0 1-1 16,0 3 2-16,0-3 6 0,0-4 4 0,0 3 13 0,0-3 17 15,0 0 24-15,0 0 29 0,6 0 32 0,-6 0 32 0,0-3 25 16,0 3 11-16,0-8 1 0,6 5-12 0,-6-4-19 0,0-1-24 15,7-3-31-15,-1 0-32 0,-6-1-26 0,7 2-16 0,0-1-9 16,-1-3-7-16,-6 2-5 0,6-2-2 0,0-1-4 0,2 4 0 16,-8 0 1-16,6 0-2 0,0 0 0 0,1 4-2 0,-7-4 1 15,6 3-3-15,-6 1 1 0,7 3-4 0,-7-3-3 0,7 3-2 16,-7 1-2-16,0-1 0 0,6 4-2 0,-6 0 1 0,6 0 0 16,-6 4-3-16,7-4 2 0,0 3 2 0,-7 1 0 0,6 3 0 15,0-3 0-15,-6 3 0 0,7-3 0 0,-7 4 1 0,7-1 1 16,-1 0 0-16,-6 1-2 0,7-5 0 15,-7 5 0-15,6-5 2 0,-6 0-1 0,0 2 1 0,0-2-4 0,0-3 1 16,6 0 1-16,-6 4-1 0,0-4 0 0,0 4-1 16,0-4 2-16,0 0 1 0,0 0 1 0,0 0-1 0,0 0-1 0,0 0 0 15,0 0 0-15,0 0 0 0,7 0 0 0,-7 0-1 0,0 0 1 16,0 3 0-16,7-3 0 0,-7 0 1 0,0 0-1 0,6 4 1 16,0-4 0-16,2 3-1 0,-2-3-2 0,0 4 1 0,1-4 0 15,-1 0 1-15,7 0-1 0,-6 0 2 0,5 0 0 16,-4-4-1-16,-2 1 3 0,7-1-1 0,0-3 0 0,-7 0-1 15,7-1 1-15,1-3-4 0,-8 4 2 0,7-4 0 0,-6 0 2 16,-1-1 0-16,7-2-2 0,-13 3 1 0,6 1 1 0,1-2 4 16,-7 1 0-16,0 0 1 0,0 0-2 0,0 8 0 0,0-5 2 15,0 1 0-15,0 3-1 0,0 1-4 0,7-1 0 0,-7 4-3 16,0-3 0-16,0 3-1 0,6 3 0 0,0-3-1 16,1 4 0-16,0-1-1 0,5 4 2 0,-5-3 0 0,6 4 2 15,0 3-1-15,1 0-2 0,-2-4 1 0,1 4 1 0,0 0 0 16,0-4 0-16,-7 4 0 0,8 0-1 0,-8 0 2 0,1 4 0 15,0-4 0-15,-7 0 0 0,0-1 0 16,0 2 2-16,0-1-1 0,-7 3 1 0,0 1-1 0,-5 0-1 16,-2-1-3-16,1 0-14 0,-6 2-38 0,0 2-86 0,-1-3-91 0,-7 3-90 0,1 0-102 15,0-3-155-15,1 3-122 0,-1 0-61 0,-1 1-8 0</inkml:trace>
  <inkml:trace contextRef="#ctx0" brushRef="#br0" timeOffset="28349.37">13904 14324 77 0,'-13'0'553'16,"1"0"-49"-16,4 3-152 0,-4-3-116 0,-1 4-56 0,6 1-17 15,1-2 4-15,-1-3 14 0,1 3 17 0,6 1 9 0,-6-4 2 16,6 4-5 0,0-1-16-16,0-3-20 0,0 0-24 0,6 4-27 0,0 0-17 0,1-4-6 0,6 0-4 15,12 0-5-15,-5 0-4 0,13 0-9 0,-1-4-8 0,7 4-2 16,1-4-10-16,5 1-11 0,1-1-3 0,-1 0-11 0,8 1-6 16,-8 0-7-16,1-6-5 0,-1 6-1 0,1-1-2 0,-7 0-1 15,0 1-6-15,1-5 1 0,-8 5-4 0,1-1-7 31,-7 0-16-31,-7 1-20 0,-6-1-31 0,0 0-54 0,-7 4-78 16,0 0-79-16,-6 0-73 0,-6 0-66 0,-6 4-82 0,-2 3-139 16,-11 1-68-16,-1 3-3 0</inkml:trace>
  <inkml:trace contextRef="#ctx0" brushRef="#br0" timeOffset="28508.14">13937 14665 419 0,'-33'22'656'0,"0"-4"-64"0,14-4-175 15,0 1-121-15,6-4-71 0,7 0-43 0,6-1-25 16,0-1-7-16,0-2 4 0,12 0 7 0,1-3 0 0,13 0-1 15,0-4-16-15,7-4-26 0,6 0-29 0,7-3-26 0,6 0-19 16,6-4-18-16,1-1-12 0,-1-2-7 0,7-1-5 16,-6-3-3-16,6 0-14 0,-6-1-45 0,-1 1-90 0,7 4-94 15,-6-6-106-15,-6 2-186 0,5 1-141 0,-5-2-85 16,-2 4-33-16</inkml:trace>
  <inkml:trace contextRef="#ctx0" brushRef="#br0" timeOffset="177131.06">18196 13111 96 0,'-13'-7'590'0,"0"3"13"0,7-3-181 0,-8-1-152 16,2 5-69-16,5-1-15 0,1 1 10 0,-1-1 16 0,-6 1 12 15,7-1 3-15,-1 4 1 0,0 0-8 0,7 4-20 16,-6 3-43-16,6 0-43 0,0 11-28 0,0 4-14 0,6 7-5 16,-6 4 3-16,7 8 4 0,0 3 6 0,-1 3 3 0,1 5 0 15,-1 3-3 1,1 2-7-16,-1 3-1 0,1-2-4 0,5 1-1 0,-4 0-6 0,-2 0-4 0,7-1-4 0,0-3-5 16,-7-4-6-16,7 0-8 0,1 1-8 0,-8-8-7 0,0 0-2 15,8-4-4-15,-8 0-3 0,7-3-3 0,-7-4-1 0,8 0-1 16,-8-7-1-16,7 3-4 0,-6-7-16 0,5 0-24 31,-5-8-30-31,6 1-28 0,0-4-33 0,1-4-40 0,5-7-87 16,-6 0-90-16,6-3-71 0,1-8-57 0,0 0-66 0,-1-4-118 15,1-3-80-15,-1-4-27 0,-6 4 48 0</inkml:trace>
  <inkml:trace contextRef="#ctx0" brushRef="#br0" timeOffset="177290.66">18659 14093 612 0,'0'0'648'0,"-6"0"-114"16,6 0-173-16,-8 0-105 0,8 0-50 0,-6 0-29 0,6 4-16 16,0-4-6-16,-6 3-5 0,6-3-6 0,0 0-6 0,0 4-19 15,0-4-35-15,6 0-56 0,-6 0-54 0,6 4-66 16,-6-4-69-16,8 0-57 0,4 0-68 0,-6-4-92 0,8-3-160 16,-1-1-94-16,7 1-43 0,-8-4 15 0</inkml:trace>
  <inkml:trace contextRef="#ctx0" brushRef="#br0" timeOffset="177688.59">18965 13565 112 0,'-6'4'682'0,"-2"-4"12"0,2 0-75 16,0 0-212-16,6 4-149 0,0-4-104 0,6 3-70 0,-6-3-37 15,6 0-20-15,8-3-8 0,-1 3-4 0,0-4-2 16,6 0-1-16,1-3-2 0,6 0 1 0,0-4-3 0,0 4 0 16,0-4-1-16,0 0 1 0,7-4 0 0,-1-1 0 0,-6 2 1 15,7 0 5-15,-7-1 6 0,0 1 12 0,7-5 16 0,-13 8 15 16,-1 0 14-16,0 0 13 0,-6 1 13 0,1 2 6 16,-2 1 0-16,-12 3-11 0,7 1-9 0,0-2-10 0,-7 5-9 15,0 0-7-15,6 5-7 0,-6 2-2 0,0 4 0 0,0 3 10 16,0 8 0-16,0 0 1 0,0 8 3 0,-6 2-3 15,6 2 2-15,0 2-2 0,0 4-1 0,0 1-5 0,0-1-3 16,0 4-3-16,-7-4-5 0,7 1-3 0,0-1-6 0,0 0-9 16,0 1-7-16,-7-2-6 0,7 3-7 0,0-3-2 0,0-2-3 15,0 0-3-15,0 0-9 0,0-5-19 0,7-2-23 16,0-1-27-16,-1-7-29 0,7 0-41 0,7-4-88 0,-8-7-97 16,14-4-82-16,1-3-86 0,5-4-140 0,1-7-103 0,5-8-49 15,2 0-9-15</inkml:trace>
  <inkml:trace contextRef="#ctx0" brushRef="#br0" timeOffset="177894.56">20462 13455 250 0,'8'-10'718'0,"-2"-1"18"0,0 7-135 0,-6-3-148 16,0 7-90-16,0 4-75 0,0 3-62 0,-6 4-40 0,6 6-18 15,-6 6-11-15,-2 6-10 0,-4 4-23 0,5 4-30 0,-6 3-22 16,7 1-20-16,-7 2-10 0,-1 1-10 0,2 0-8 15,-2 4-4-15,2-1-5 0,-1 1-3 0,-7 3-5 0,7 1-6 16,0-5-8-16,6 5-14 0,-5-4-16 0,-2-5-27 0,8 1-45 16,0-4-80-16,-2-6-84 0,2-5-71 0,6-4-76 0,0-6-90 15,0-5-146 1,0-3-70-16,0-11-14 0</inkml:trace>
  <inkml:trace contextRef="#ctx0" brushRef="#br0" timeOffset="178101.61">20196 13683 641 0,'0'-15'730'0,"0"4"-40"0,-6 7-178 15,6 1-124-15,0 3-77 0,6 3-66 0,-6 5-52 0,6 3-20 16,7 3-10-16,-6 5-1 0,6-1-10 0,-1 4-26 0,2 4-25 16,6 3-17-16,-1-3-13 0,1 6-11 0,-1-2-6 15,1 3-8-15,6 4-4 0,0-5-2 0,0 1-7 0,-7 4-7 16,14-4-4-16,-14 0-4 0,14 0-5 0,-7 0-7 0,0-4-17 15,1-3-22-15,5 3-24 0,-7-7-31 0,1 0-71 16,1 0-104-16,-1-7-99 0,6-4-113 0,-12-4-173 0,7-3-94 16,-2-8-63-16,1 0-22 0</inkml:trace>
  <inkml:trace contextRef="#ctx0" brushRef="#br0" timeOffset="178404.47">21231 13250 766 0,'-6'0'838'0,"6"0"11"0,-7 4-113 0,7 3-234 15,0 1-191-15,0 6-127 0,7-2-66 0,-7 2-33 0,0 5-12 16,6 3-3-16,1 3-1 0,-1 1 3 0,1 3 1 16,5 0-4-16,2 4-4 0,-1 4-2 0,0-4 1 0,6 3-1 15,-5 5-1-15,5-5 1 0,1 5-5 0,-8-1-6 0,8 0-6 16,0 1-7-16,-7-1-6 0,6 1-8 0,-6-6-6 0,1 7-6 15,5-7-5-15,-6 3-1 0,0-2-4 0,-7-3 0 16,8-4-2-16,-2 0-1 0,2 1 0 0,-8-8 0 0,0 4-1 16,1-8-10-16,-1 4-12 0,1-8-19 0,0 1-23 15,-1-4-28-15,-6 0-27 0,0-4-30 0,6-3-65 0,-6 0-84 16,8-4-79-16,-2 0-87 0,6-8-127 0,2-6-126 0,-1-1-65 16,-1-3-20-16</inkml:trace>
  <inkml:trace contextRef="#ctx0" brushRef="#br0" timeOffset="178786.2">21863 13415 269 0,'-13'-3'795'0,"6"-5"17"16,1 8-44-16,0-3-206 0,-8 6-169 0,14 1-124 16,-6 3-101-16,-1 5-55 0,1 2-26 0,6 4-13 0,0 3-8 15,0 6-9-15,0-1-11 0,6 6-13 0,1 5-14 0,-1 0-4 16,8 3-6-16,-8 0-4 0,7 0-1 0,0 4-3 0,0-3 1 15,7 3-4-15,-8-7 4 0,14 3-3 0,-6-7 0 16,7-1 0-16,-1-2-5 0,-1-1-3 0,7-7-3 0,2-3-3 16,-2-4-9-16,1-1-4 0,-1-10-4 0,-5-1 2 0,5-3 0 15,-7-7 4-15,8-4 3 0,-7-4 9 0,0-7 11 16,-6 0 12-16,-1-3 12 0,1-1 10 0,0-3 15 0,-14-4 21 16,7 0 20-16,-6 0 20 0,-7-4 15 0,0 1 7 0,0-1 2 15,-13 1 1-15,6-5-8 0,-5 4-14 0,-8-3-15 0,0 0-18 16,-6 3-11-16,7 1-11 0,-7-1-8 0,-1 0-9 15,1 8-6-15,0 0-4 0,7 7-7 0,-7 0-6 0,6 4-5 16,1 2-5-16,-1 5-7 0,0 1-7 0,1 3-16 0,-1 3-21 16,8 0-30-16,-8 4-36 0,7 0-36 0,0 4-47 15,6-4-100-15,1 0-109 0,6 0-116 0,0-4-173 0,0 4-104 16,6-7-50-16,1 4-17 0,6-9 20 0</inkml:trace>
  <inkml:trace contextRef="#ctx0" brushRef="#br0" timeOffset="179261.81">22469 11994 295 0,'-32'-18'762'0,"5"-1"17"15,-5 8-53-15,-1 4-210 0,0 3-165 0,-6 4-98 0,7 4-76 16,-7 3-43-16,6 8-22 0,1 0-13 0,-1 3-10 16,7 7-14-16,0 0-23 0,6 6-15 0,7 1-14 0,1 1-10 15,4 0-6-15,8 1-2 0,0-5-1 0,8 4-3 0,4-8 5 16,8 1-3-16,-1-4-1 0,1-4-1 0,6 1-11 16,0-8 5-16,0-4 0 0,0-3 4 0,6-4-2 0,-5-4 0 15,-1-3 2-15,0-4 1 0,0-4 10 0,0-3-4 16,-7 0-1-16,1-1 1 0,-7-3 4 0,0 0 7 0,-6 4 4 15,5-8 8-15,-4 4 4 0,-8 0 8 0,6 0 7 0,-6 0 6 16,0 0 9-16,0 0 7 0,0 8 8 0,0-5 5 16,0 4 1-16,-6 4-2 0,6 4-5 0,0 0-6 0,-8 0-12 15,8 3-12-15,0 4-19 0,0 0-10 0,0 4-6 0,0 3-5 16,0 3-2-16,0 8-1 0,0 2 2 0,8 9 1 0,-8 0 3 16,6 4 0-16,0 3-1 0,1 1 1 0,-1 7-3 15,1 0 2-15,6 4-4 0,-1-1-1 0,-4 1-1 0,4 0 0 16,1-1 0-16,0-3-2 0,0 0-1 0,1 0 0 0,-2-7 0 15,2-1-5-15,-2-2-4 0,1-5-8 0,1 0-14 16,-2-3-14-16,-4-3-23 0,4-6-24 0,-6 1-25 0,8-7-24 16,-8 0-51-16,1-3-102 0,-1-5-107 0,0-3-147 15,2-3-162-15,4-5-96 0,-6-3-37 0,8 0-11 0</inkml:trace>
  <inkml:trace contextRef="#ctx0" brushRef="#br0" timeOffset="179960.59">23973 13412 226 0,'7'-8'353'0,"-7"1"-69"0,0 3-69 0,-7-3-60 0,7 0-38 15,0 3-24-15,0-3-11 0,-7 3-1 0,7-3 6 16,-6 3 6-16,0 1 7 0,0-1 4 0,6 0 6 0,-8 1 5 16,2-2 6-16,0 5 4 0,-1-4 4 0,1 4 3 0,-8 0-1 15,8 0 2-15,-7 4-3 0,0 1 0 0,0-2 0 16,-7 5-5-16,1-1-4 0,0 4-3 0,5 0-10 0,-5 0-6 31,-1 3-6-31,0 5-10 0,1-1-11 0,-1 0-8 0,1 3-14 16,6 2-9-16,-7 3 2 0,7-4-9 0,7 7-5 0,-7-3-4 15,6 3-3-15,1 1-1 0,0-1 0 0,-1-4-1 16,7 4-4-16,0-2-3 0,7 1 1 0,-1-2-2 16,0 0 5-16,8-4-4 0,-2-1-3 0,1 2-1 0,1-5-2 15,5 1 2-15,7-5-2 0,-6-3-4 0,12 1-5 0,-6-6 2 16,1-2 2-16,5 0 1 0,1-4-1 0,-1 0-1 16,1-4-2-16,-1-3-2 0,7-1-11 0,1-3-13 0,-8-3-16 15,7-1-25-15,0-3-61 0,0 0-89 0,-7-5-89 0,8 1-88 16,-7-3-107-16,5-1-170 0,-5 1-79 0,-7-4-34 0,7 3 19 15</inkml:trace>
  <inkml:trace contextRef="#ctx0" brushRef="#br0" timeOffset="181437.78">24520 13445 115 0,'-13'3'600'15,"-6"4"-28"-15,0 4-152 0,-1 0-136 0,0 1-63 16,7 2-21-16,0 5-4 0,0-5 2 0,0 8 6 0,0 0 5 15,7 0-2-15,-8 0-19 0,14 4-31 0,-6-1-41 0,6 5-34 16,0-5-26-16,6-3-18 0,-6 4-12 0,14-1-6 16,-8-2-6-16,7-1 0 0,0-1-3 0,0-2-3 0,7-5-1 15,-1 2 0-15,0-6-1 0,1 1-1 0,0-3-2 0,-1-5-1 16,7-3-1-16,-6 0 0 0,6-3-1 0,-7-5 0 16,1-3 1-16,-1 1 0 0,1-6 0 0,-7-2 0 0,0 0 0 15,0 0 6-15,-6-4 5 0,-1 3 6 0,-6 1 7 0,0-3 4 16,-6 1 4-16,-1 2 4 0,-6 0 2 0,0 0-3 0,-6 3-6 15,-1 1-2-15,1 2-6 0,-7-2-2 0,-1 7-4 16,1-1-3-16,0 2-1 0,7 1-1 0,-7 5 0 16,6 0-4-16,0 0 0 0,1 5-3 0,6-5-2 0,6 3-2 15,-5 0 0-15,12 1-2 0,-7 0 0 0,14-1 0 0,-7 1-1 16,6 3 2-16,7-3 0 0,0 3-1 0,0-7 1 0,7 4-1 16,6-4 1-16,-7 0-2 0,7 0-5 0,7-4-3 15,-7 0-2-15,0 1 2 0,0-4-2 0,0-1 1 0,0 1-2 16,0-3 3-16,0-2 5 0,-6 4 1 0,-1-3 4 0,-6 0 1 15,6 0 4-15,-5 4 1 0,-8-4 6 0,8 4 4 16,-14 0 5-16,6-1 4 0,-6 1 9 0,0 0 6 0,0-1 7 16,-6 5 3-16,-1-1 0 0,0 0-2 0,1 4-2 0,-8-3-4 15,8 3-4-15,-7 0-6 0,0 3-6 0,0-3-3 0,7 4-5 16,-8-4-1-16,8 4-3 0,0-1 0 0,-1 1-1 16,1 0-5-16,-1-1-3 0,1 1-1 0,6 0 0 0,-7 3-2 15,7-3-1-15,0-1 0 0,-6 5-1 0,6-1 1 0,6 0-1 16,-6 0 1-16,0 4-1 0,0-3 1 0,7 3 1 15,-7 0-1-15,0 4 0 0,6-4 0 0,-6 0 0 0,7 3 1 16,-7 1 0-16,6-1 0 0,1 1-1 0,-7 0 0 16,6-1-1-16,-6 1 0 0,6-1 0 0,2 2 1 15,-2-2-1-15,7 0-2 0,-7 1 0 0,1-4-1 0,6 4-2 0,-1-4-1 16,2 0-1-16,-8-4-4 0,8 4-2 0,-2-4-1 16,1 0-3-16,7-3 0 0,-7 4 0 0,0-8-1 0,0 4 1 15,0-4 2-15,0-4 1 0,7 4 2 0,-8-4 3 0,2-4-1 16,-1 1 3-16,-1 0 0 0,2 0 2 0,-8-4 0 0,8 0 3 15,-8 0-1-15,0 0 2 0,-6-4-1 0,7 4 1 16,-7-3 2-16,0-1-1 0,0 1 1 0,-7 2 0 0,7-2 2 16,-6-1 0-16,-8 0 0 0,8 1 0 0,-6 3 0 0,-2 0-3 15,-5-4 0-15,5 8 0 0,-4-4 1 0,-2 4 0 16,7-1 1-16,-7 2-1 0,0 1 1 0,1-2 5 0,6 7 0 16,-6-4 0-16,5 4-1 15,-6 0 1-15,8 0-1 0,-1 4 2 0,6-4-2 16,-6 3-3-16,7 1 1 0,0 1-1 0,-2-2-2 0,2 0 0 15,6 1 0-15,0 3-1 0,0-3 1 0,0 3 1 16,0 4-4-16,0-3 0 0,6-1 1 0,8 0 0 0,-8 0 0 16,1 1-1-16,6-5 0 0,6 5 0 0,-5-5 0 0,-2 1 1 0,8-4 0 0,-1 0-3 0,1 0 0 15,6-7 1-15,-6 3 0 0,-1-3 0 0,7-4 0 0,-6-4 0 16,5 0 1-16,-5 1 1 0,0-4-1 0,-1-5 2 16,-5 5 1-16,4-4 0 0,-4 0 1 0,-8 0-1 0,1-3 0 15,6 2 3-15,-13-2 3 0,7-1-1 0,-7 1 1 0,0-1 0 31,-7-4 0-31,7 1 4 0,-7 1 0 0,1-2-1 16,-7-3 0-16,7-1 0 0,-8 2 1 0,8-1 6 0,-7 3 4 16,6 1 0-16,-6 3 5 0,7 5-1 0,-8 2 2 0,8 1 2 15,0 3 2-15,0 4-4 0,-2 4-1 0,2 0-2 0,0 3-5 16,-1 1-2-16,7 6-3 0,-6 1-5 0,-1 3-6 16,0 0 0-16,7 8-2 0,-6 0-2 0,6-1 2 0,0 5 0 15,0-1 2-15,0 5 0 0,0-2 1 0,0 1-2 0,6 4 1 16,1-5 0-16,0 5-1 0,-1 4 0 0,1-5-1 15,-1 4 2-15,8-2-2 0,-8 1 1 0,0 1 0 0,8 1 1 16,-2 3-1-16,1-3 0 0,-6-2 0 0,6 6 1 0,-1-5 1 16,2-3-3-16,-1 3 0 0,0-4-1 0,0 5 0 0,-7-5-1 15,8-3 0-15,-2 0 1 0,2 0-3 0,-8-3 2 16,7-5 2-16,1 5-1 0,-2-8 1 0,-6 0 0 0,8-4-1 16,-1 0-1-16,-7 1-2 0,8-8 2 0,-2 3-1 0,-6-6 1 15,8 3 1-15,-1-8-2 0,0 4 0 0,0-6 2 16,0-1 1-16,6 0-1 0,-5-1 0 0,-1-2-1 0,-1-1 1 15,-5 1 1-15,6-1 0 0,0 0 0 0,-6 1-1 16,6 3 1-16,-7-4 0 0,1 4 0 0,-7 0 0 0,6 0 0 16,1 4 0-16,-7-4 4 0,0 3-1 0,0-3 3 0,0 4 0 15,0 0 4-15,0-1 3 0,-7 1 3 0,7 0 4 16,0 0 3-16,-6 3-5 0,6 0 3 0,-7-3 3 0,7 3 0 16,-6 1-2-16,6-1-2 0,0 0-4 0,-7 1-3 0,7 3 7 15,0-4-6-15,0 4-5 0,0-4-3 0,0 4 0 0,0 0-3 16,0 0-1-16,0 0-1 0,0 0-2 15,0 0 0-15,0 0-1 0,0 0 1 0,0 0 0 0,-6 0-2 0,6 0 0 16,0 0 3-16,0 0 0 0,0 0-2 0,0 0 2 0,0 4 0 16,-7-4-1-16,7 0 2 0,0 4 1 0,-7-4-2 15,7 3 0-15,-6 1 2 0,6 0-2 0,-6-4 0 0,6 3 5 16,0 1-4-16,-7 0-1 0,7-1 0 0,0-3-1 0,0 4-1 16,0-4 0-16,0 0-1 0,0 4-2 0,0-4 2 0,0 0 1 15,0 0 0-15,0 0 1 0,0 0 0 0,0 0 1 16,0 0 0-16,0 0-1 0,0 0 0 0,0 0 0 0,0 0 1 15,0 0-1-15,0-4 0 0,0 4 0 0,0 0 1 0,0 0 0 16,0 0 0-16,0 0 0 0,0-4-1 0,7 4-4 16,-7 0 2-16,0 0 0 0,0 0-2 0,0 0-1 0,0 0-4 15,0 0-6-15,0 0-6 0,0 0-7 0,0 0-16 16,0 0-13-16,0 0-13 0,0-3-17 0,0 3-17 0,0 0-16 16,0 0-30-16,0 0-72 0,0 0-84 0,0-4-76 0,0 0-83 15,0 1-104-15,0-1-139 0,-7 0-72 0,7 1-7 16</inkml:trace>
  <inkml:trace contextRef="#ctx0" brushRef="#br0" timeOffset="181897.78">24585 13759 10 0,'0'0'458'0,"0"0"-98"0,0-3-121 0,0 3-99 15,0-4-59-15,7 4-32 0,0 0-16 0,-7-4-6 16,6 1 2-16,0 3 1 0,8 0 5 0,-8 0 4 0,7 0 5 16,-7 0 1-16,1 0 2 0,6 3 2 0,-7 1 0 0,1 3-1 31,0 2-2-31,-7-2-5 0,6 0-5 0,1 4-4 0,-1-1-5 16,-6-2-5-16,7-1-7 0,-7 1-3 0,6-5-5 15,-6 1-5-15,7 3 3 0,-1-7-2 0,0 0 1 0,2 0-1 16,-2-3 1-16,7-5 0 0,0 1 1 0,-7-4 1 0,13-4-3 15,-5 1-2-15,-1 0 0 0,0-6-1 0,0 2 1 16,-7 4-1-16,8-5 1 0,-2 1-1 0,-5 0 1 16,0 3-3-16,-1 1-4 0,0 3-5 0,-6-1-12 0,0 5-15 15,0 0-22-15,0-1-25 0,-6 5-31 0,6 3-41 0,-6 0-67 16,6 0-87-16,-7 0-115 0,0 3-50 0</inkml:trace>
  <inkml:trace contextRef="#ctx0" brushRef="#br0" timeOffset="182659.55">24840 13719 294 0,'-7'-3'312'0,"7"-1"-85"0,-7 0-74 0,7 1-49 0,0-5-30 16,-6 5-16-16,6-1-9 0,0-3-5 0,0 3-2 15,0 0-5-15,0 1-4 0,0-4-6 0,0 3-7 16,6 0-7-16,-6 4-3 0,0-4-3 0,0 1-4 0,7-1-1 15,-7 4-2-15,0-3-2 0,7 3-4 0,-7 0 0 0,0 0-3 16,0 0-3-16,0 3-2 0,0 1-4 0,0 3 1 0,0-3-1 16,0 3 3-16,0 4 0 0,0 0 1 0,-7 4 2 15,7-4-2-15,-7 3-1 0,7 4-9 0,-6-2-6 0,6-2-3 16,0 4-5-16,0-3-2 0,0 0 0 0,0-4 2 0,0 3 10 16,0-2 7-16,0-6 8 0,0 5 7 0,0 0 9 15,0-4 6-15,0 1 8 0,0-4 4 0,0 4 2 0,0-5 7 16,-6 1 6-16,6-4 4 0,0 3 3 0,0-3 5 0,0 0 0 15,-8 0 0-15,8 0-1 0,0 0-2 0,0-3-4 16,0 3-2-16,0-4-4 0,0-3-4 0,0 3-2 0,8-4 0 16,-8-3 4-16,6 0 8 0,-6 0 11 0,6 0 14 0,1-3 14 15,0-4 22-15,-1-1 24 0,0 1 25 0,1-3 19 0,-1-2 17 16,-6 1 12-16,0-4 6 0,0 1 0 0,0-1-13 16,0-2-19-16,-6-3-24 0,6-2-25 0,-7 1-24 15,1-1-22-15,0-4-22 0,-1 0-17 0,-6 4-11 0,7-7-7 16,-2 3-3-16,2 1-3 0,0 2 1 0,-1-1 1 0,1 5 2 15,-7 0 1-15,6 1 0 0,1 7 1 0,-8 1-1 0,8 6-5 16,0 0-1-16,-1 4 2 0,1 0 1 0,6 4-1 16,-7 3-1-16,7 0-1 0,0 1-1 0,-6 3 1 0,6 0-6 15,6 7-3-15,-6 4-4 0,7 0-1 0,-7 8 0 0,13-1 0 16,-7 7-1-16,0 1 5 0,8 4 0 0,-1-2 3 16,6 6-1-16,-6-1-1 0,7 4 0 0,0-2 0 0,-8 3 2 15,8 2-4-15,-1 0 0 0,1-4-1 0,0 5 0 0,-1-4 0 16,1-1-1-16,-1 2 0 0,-6-10 0 0,6 5 0 15,-5-7-1-15,-2 3 0 0,2-7 1 0,-1 0 0 0,-7-4 0 16,8-3-1-16,-8 0-5 0,0-4-4 0,0 0-10 16,8-4-14-16,-8-4-21 0,1 2-54 0,6-5-80 0,-6-5-82 15,5-2-85-15,2-4-107 0,-2-3-174 0,2 3-85 0,5-8-42 16,-5 5 11-16</inkml:trace>
  <inkml:trace contextRef="#ctx0" brushRef="#br0" timeOffset="183152.45">25582 13334 337 0,'0'0'405'16,"0"0"-100"-16,0 5-94 0,0-5-68 0,0 3-37 16,-7 1-16-16,7 3-4 0,-6 1 2 0,6 2 7 0,-7 5 10 15,1 0 10-15,0-1 7 0,6 8 3 0,-8-4 3 0,2 4 1 16,0-3 3-16,-1 7 2 0,1-4 1 0,6-1-8 15,-7 5-11-15,1-4-8 0,6 0-10 0,-7 0-10 0,7 0-11 16,0-4-14-16,7 1-15 0,-7-5-10 0,6-3-7 0,1 0-8 16,-7 1-9-16,13-1-12 0,-7-8-22 0,8 1-39 0,-8-1-54 15,7-3-65-15,0-7-61 0,6 0-73 0,-5-5-101 16,5-2-149-16,-6-1-85 0,6-3-28 0</inkml:trace>
  <inkml:trace contextRef="#ctx0" brushRef="#br0" timeOffset="183295.11">25706 13364 651 0,'-14'-3'732'0,"8"-1"-37"0,-7 4-176 16,0-4-145-16,7 4-104 0,-1 0-77 0,1 0-50 0,-1 0-25 15,0 0-13-15,7 0-13 0,0 0-28 0,0 0-58 0,7 0-87 16,-7 4-91-16,13-4-79 0,-6-4-91 0,5 4-115 16,2-3-175-16,-2-1-84 0,2 0-14 0</inkml:trace>
  <inkml:trace contextRef="#ctx0" brushRef="#br0" timeOffset="183533.33">25836 13371 533 0,'-14'8'783'0,"2"-1"15"0,-1 4-148 0,0 4-177 0,6-4-140 16,1 0-111-16,0 0-78 0,-2-1-40 0,8 1-21 0,8 3-13 16,-2-2-13-16,0 3-12 0,7-4-14 0,0 4-12 15,6-4-9-15,-5-4-4 0,6 4-2 0,-8 0-1 0,8-4-1 16,-7 4-3-16,0-4-1 0,0 1 0 0,0-1 0 0,-7 1 0 15,1-5 0-15,0 5-2 0,-7-5 4 0,6 1 3 16,-12 3 0-16,-1 0-1 0,0-3 1 0,1 7-1 0,-7-4 2 16,-7 1-1-16,8 3-3 0,-8-4 1 0,7 0-5 0,-7 1-14 15,8-1-31-15,-2-3-58 0,1 3-78 0,7-3-73 0,-7-4-73 16,13 0-92-16,-7-4-122 0,7-3-132 0,7-1-52 16,-1 1 15-16</inkml:trace>
  <inkml:trace contextRef="#ctx0" brushRef="#br0" timeOffset="184075.08">26122 13346 481 0,'-12'0'756'16,"5"0"11"-16,0 4-158 0,-6 3-167 0,7 0-128 0,-8 0-96 16,8 4-66-16,0 0-34 0,0 0-17 0,-2 0-11 0,8 1-6 31,0 2-16-31,0-3-21 0,0 3-18 0,0 0-14 0,8-2-7 15,-2 3-2-15,0-4-3 0,0 0-3 0,2 0-2 16,4-4-3-16,1 0 0 0,1 1-4 0,-2-5-4 0,2-3-5 16,5 0-3-16,1-3-5 0,-8-1-1 0,8-3 1 0,0 0 0 15,-1-4 3-15,-5-4 4 0,4 0 5 0,-4 1 3 16,-1-1 8-16,0 0 3 0,-6 1 7 0,5 3 7 0,-6 0 7 16,-6 0 5-16,0 3 5 0,0 5 3 0,0-5 4 0,0 8-2 15,-12 0-3-15,6 0-6 0,-1 4-5 0,-6 3-5 0,0 1-5 16,-1-1-4-16,8 4-4 0,-6-4 0 0,4 4-2 15,2-4 0-15,6 0 0 0,-6 5-3 0,6-9-4 0,0 5-1 16,0-4-3-16,6 3-3 0,-6-3-3 0,6-1-5 0,2-3-3 16,-2 4 1-16,6 0 1 0,-4-4-1 0,4 3 0 15,-5 1 1-15,6 0 1 0,-6-1 2 0,5 1 0 0,2 0 3 16,-2-1 2-16,-5 1 2 0,6 0 1 0,-6-4 4 16,5 3 1-16,-6 1 2 0,8-4 2 0,-8 3 1 0,1-6 0 15,0 3 4-15,6-4 4 0,-7-3 4 0,7 0 3 0,-6-1 2 16,5-3 4-16,2 4 0 0,-1-4 1 0,0 0-2 15,-7 0 1-15,7-1-3 0,1 2-1 0,-2-1-3 0,1 0-1 16,0 4-3-16,-6-4 0 0,5 7-1 0,2-3-4 0,-1 3-3 16,-6 4 0-16,-1 0 3 0,7 0-4 0,-7 0 0 0,8 4-10 15,-8-1 4-15,0 5 3 0,1-1 0 0,-7 1 3 16,0 2-1-16,0 1 1 0,0 0-1 0,-7 1 7 0,1 2-8 16,0-3-11-16,-8 4-17 0,2 3-41 0,-1-3-70 0,-7 3-80 15,6 0-78-15,-5-3-114 0,6-1-188 0,-6 1-102 16,5 4-51-16,-5-5-6 0</inkml:trace>
  <inkml:trace contextRef="#ctx0" brushRef="#br0" timeOffset="184520.61">27633 13180 590 0,'0'-3'705'0,"0"3"-54"16,0 0-149-16,-6 3-100 0,0 5-70 0,-8 4-53 0,8 2-37 15,-13 7-20-15,5 5-8 0,-5 4-10 0,-7 7-22 0,0 6-23 16,0 1-9-16,-7 12-3 0,1 2 2 0,-1 4 3 16,1 0 5-16,-8 8-1 0,1-4-1 0,6 8-6 0,-5-1-12 15,-1 0-13-15,-7 0-16 0,13 4-15 0,-6-4-17 0,7 0-14 16,-8-3-15-16,15-4-10 0,-8 0-6 0,7-7-11 15,0-1-6-15,0-3-3 0,6-3-5 0,7-5-7 0,1-7-14 16,4-3-19-16,2-4-26 0,6-3-31 0,0-5-42 0,0-7-50 16,14-3-42-16,-2-8-37 0,1-3-75 0,13-8-96 0,0-7-86 15,13-7-99-15,1-8-156 0,-1-4-60 16,-1 2-19-16,9-5 6 0</inkml:trace>
  <inkml:trace contextRef="#ctx0" brushRef="#br0" timeOffset="184790.69">27829 14137 722 0,'-13'-7'871'15,"-14"3"11"-15,1 8-65 0,1-1-219 0,-1 9-229 0,-7 2-130 16,1 0-68-16,6 5-28 0,-7 3-13 0,7 0-2 0,6 7-4 16,1 0-10-16,-1 1-17 0,14 3-24 0,6 0-19 15,0 0-24-15,12 0-20 0,2 0-23 0,5-1-20 0,13 2-15 16,1-2-9-16,7-3-4 0,11 1-3 0,2 0 2 0,-1-1 7 15,-1-3 11-15,8-1 14 0,-7 1 13 0,1-4 7 16,-8 0 4-16,-5-4 4 0,-8 1 2 0,-6-1 1 0,-7-4 3 16,-6 1 3-16,-6 0 3 0,-7-4 1 0,-13 7 3 0,-6-3-3 15,-14-1-1-15,-13 5-9 0,-6-1-19 0,-13 4-28 0,-7-4-36 16,-12 1-72-16,-1-5-122 0,-7-3-129 0,2 0-187 16,-8-4-143-16,6-3-85 0,-5 0-35 0,-1-8-3 0</inkml:trace>
  <inkml:trace contextRef="#ctx0" brushRef="#br0" timeOffset="185236.65">21401 15511 262 0,'-33'18'837'0,"-6"-3"16"0,7 3 3 0,6-3-213 0,6-1-223 16,0 1-171-16,7-5-107 0,1 6-54 0,12-9-23 0,0 4-3 16,6-4 4-16,13 1 11 0,7-8 7 0,7 3 11 15,13-6 1-15,5-1-2 16,15-3-5-16,5-8-9 0,7 1-9 0,7-5-13 0,0 1-7 0,12-4-9 0,1 0-6 0,7-4-9 16,-8 1-7-16,7-2-8 0,-6 2-5 0,0 0-3 15,-7-2-5-15,-7-1-8 0,1 1-14 0,-6 6-22 0,-8-5-22 16,-12 4-25-16,-8 4-29 0,-11 0-34 0,-7 3-65 0,-7 1-79 15,-14 2-62-15,-5 1-44 0,-14 4-35 0,-5 3-36 0,-14 4-35 16,-13 4-44-16,-7 3-36 0,-13 8-4 0</inkml:trace>
  <inkml:trace contextRef="#ctx0" brushRef="#br0" timeOffset="185451.44">21472 15815 141 0,'-91'40'867'16,"13"0"24"-16,6-6 4 0,7-2-190 0,13-2-192 0,13-1-174 15,6-7-129-15,14 0-60 0,12-4-23 0,14-3 6 16,12-8 14-16,14-3 14 0,13-4 10 0,19-7 6 0,6-8-7 15,14-7-17-15,6 0-28 0,13-7-28 0,13-4-24 0,1-4-14 16,12-2-10-16,0-6-6 0,1 1-6 0,-1 1-8 16,6-2-2-16,-12 1-4 0,7 0-4 0,-14 4-7 0,-6-1-6 15,-8 1-3-15,-11 4-3 0,-7 6-8 0,-14 1-12 0,-12 7-14 16,-13 0-13-16,-7 4-19 0,-13 3-26 0,-6 3-40 0,-14 2-36 16,-6 2-33-16,-14 1-23 0,2 4-42 0,-14 3-91 15,-1 0-88-15,-11 3-84 0,-1 4-122 0,-7 1-114 0,-7 2-56 31,-5 6-17-31,-8 2 17 0</inkml:trace>
  <inkml:trace contextRef="#ctx0" brushRef="#br0" timeOffset="197435.25">18880 13041 140 0,'-13'-7'488'16,"-6"3"-141"-16,-1 4-156 0,1 4-82 0,-1 8-38 0,-6 2-13 16,-1 4-1-16,-5 12 11 0,7 2 16 0,-15 8 14 15,7 12 18-15,1 7 22 0,-7 7 18 0,7 7 13 0,-1 0 12 16,1 8 1-16,5 0-3 0,1-1-1 0,6-3-7 0,8-3-14 16,5-9-28-16,7-3-17 0,7-6-16 0,13-9-13 15,-1-3-13-15,7-11-12 0,13-7-9 0,7-8-2 0,5-11 5 16,1-10-4-16,13-8-1 0,-6-11 1 0,6-7-1 0,7-12-1 15,-6-3-3-15,-1-12-4 0,-7 3-3 0,1-10-1 16,-8-3-3-16,2 0-6 0,-14 0-2 0,0 4-1 0,-13-4 1 16,-7 7 2-16,-6 1-4 0,1 3 0 0,-21 3-2 0,0 0-1 15,-6 9-2-15,-13 3-2 0,0 3-2 0,-13 7-3 0,0 12-2 16,-13 7 0-16,0 8 0 0,-6 10 1 0,-8 8-1 16,-5 15-2-16,6 5-2 0,-7 10 1 0,7 3 0 0,-1 6-3 15,1 5-2-15,14 0-4 0,-2-1 0 0,15 2 0 0,5-6 0 16,7-3 1-16,6-6-4 0,14-6 0 0,6-2 0 15,6-8 2-15,8-6-1 0,5-5-1 0,7-4 0 0,6-6 0 16,1-8 2-16,13-8 1 0,-1-6 0 0,1-12 2 0,5 1 1 16,2-12 0-16,-1 0 1 0,0-7 3 0,0 4 1 0,-6 0 2 15,-7 3 0-15,0 4-3 0,-13 7 3 0,-6 8-1 16,-1 3-2-16,-6 8-2 0,-13 3-1 0,0 15-2 0,-7 7 0 16,-12 12 1-16,-1 10-3 0,-6 4 2 0,0 11 2 0,-7 0-1 15,1 4-2-15,6 0 2 0,0 3 5 0,0-4-4 16,6 1 0-16,0-1-2 0,8-7 0 0,6-3 0 0,6-4 1 15,0-7-1-15,0-8-8 0,12-7 1 0,2-3 0 0,-2-5 0 16,8-10-1-16,6-4 1 0,0-11 2 0,0-8 4 16,6-10 4-16,1-4 2 0,7-3 2 0,-14-8-11 0,6-5 8 31,1 2 4-31,-7 0 1 0,-1-5 0 0,-5 1-1 16,0-4 1-16,-7 7 2 0,-7 1 15 0,0 3-3 0,-12 7-4 15,0 8 1-15,-7 7-3 0,-7 7-1 0,-6 12-1 0,-13 6 0 16,0 16-6-16,-7 3-2 0,1 10-4 0,-7 9-2 0,6 3-2 15,1 0 0-15,6 7-2 0,-1 0-1 0,7 5 5 16,8-2-1-16,-1 5 1 0,12-4 0 0,2-4-1 0,6 0-2 16,-2-6-4-16,16-2 0 0,4-10-4 0,2-2-1 0,5-6-1 15,7-7-2-15,6-8 1 0,7-10 6 0,7-3 4 16,6-12 2-16,0-6 0 0,7-9 1 0,0-7 3 0,-1-3 5 16,7-4 2-16,-6-4 0 0,0 1 1 0,-8 3 1 0,2 0 3 15,-7 4 1-15,-8 3-1 0,-5 4-4 0,-7 8 2 0,-7 7-2 16,1 2 1-16,-14 6-2 0,2 2-1 0,-8 8-2 15,-8 8 0-15,2 6 0 0,-7 4-3 0,0 4 0 0,-6 7-2 16,5 5-3-16,-5-1-4 0,12 0-4 0,-6-1-5 0,7-2-9 16,6-4-5-16,0-1-5 0,6-7-2 0,7-3 1 15,1-4 4-15,-2-4 3 0,8-7 3 0,-1-7 9 0,7-4 7 16,0-7 5-16,1-4 5 0,-1-4 2 0,0-3 4 16,0-4 2-16,-7-4 6 0,7 1 2 0,-6-4 4 0,-1 3 7 15,1-4 1-15,-7 1 3 0,0 3 1 0,-6-2 0 0,-1-6-1 16,-6 5-2-16,-6 3-2 0,-1 1-6 0,-6-1-3 15,0 4-4-15,-7 4-2 0,1 3 0 0,-7 4-3 0,0 8-2 16,-7-1-2-16,7 8-1 0,-6 3-4 0,-1 0-4 0,1 8-6 16,-1 3-10-16,1 1-12 0,5 6-10 0,1 1-12 0,0 3-11 15,7 0-12-15,-1 5-19 0,8-1-26 0,-2 0-25 16,1-1-29-16,6 1-32 0,1-3-28 0,-1-1-22 0,7 1-11 16,0-1 7-16,7-7 20 0,-1 3 31 0,1-6 37 0,6-1 40 15,-7 0 42-15,8-3 30 0,-1 3 23 0,0-7 19 16,0 4 9-16,-7 0 6 0,8-4 3 15,-8 3 2-15,0-3 3 0,1 4 6 0,0-4 12 16,-7 0 9-16,0 0 9 0,6 3 8 0,-6-3 8 0,0 0 7 0,0 0 2 0,0 5-2 16,0-5-9-16,0 0-8 0,0 0-9 0,0 0-9 0,0 0-6 15,0 0-7-15,0 0-4 0,0 0-3 0,0 0-3 16,0-5-4-16,0 5-4 0,0 0-5 0,0 0-9 0,6-3-11 16,-6 3-14-16,0 0-15 0,0 0-16 0,7 0-20 0,-7 0-24 15,6 0-30-15,-6 0-45 0,0 0-62 0,7-4-131 16,-7 4-68-16,0 0-43 0</inkml:trace>
  <inkml:trace contextRef="#ctx0" brushRef="#br0" timeOffset="198659.47">14822 14016 280 0,'-26'4'315'0,"7"-1"-115"0,-7 1-77 16,6-1-37-16,1 1-19 0,-7 0-8 0,12 4 0 0,-4-6 1 16,-2 2 1-16,7 4 0 0,-1-4-2 0,-4 3-4 15,4 4-1-15,8 4-2 0,-7-1 2 0,-1 8 5 0,2 4 8 16,6-1 12-16,-2 9 11 0,-4-1 9 0,12 3 8 0,-7 1 5 16,7 0 3-16,0-1 1 0,7-2 7 0,-7 3 9 15,12-5 5-15,-4-3 0 0,4 0-5 0,8-3-3 0,-7-1-1 16,7-2 3-16,-2-5-8 0,9-3-14 0,-1-4-15 0,0-4-9 15,7-3 0-15,-1-8-3 0,1-3-5 0,-1-4-14 16,7-8-7-16,1-3-7 0,5-7-4 0,-6-8-5 0,7 0-1 16,-1-2-3-16,7-6-3 0,-7 1 0 0,1-3 0 0,7 3 0 15,-8 0 1-15,1 4 3 0,-1-1-3 0,1 5-4 0,-1-1-3 16,-6 4-3-16,1 4-3 0,-1 0-2 0,0 3-5 16,-7 0-6-16,7 8-2 0,-6 0 0 0,0 3-2 0,6 3 0 15,-7 2-2-15,1 2 0 0,-1 5-1 0,1 3-1 16,-1 3 0-16,1 1 1 0,-7 3-1 0,7 0 0 0,-7 5 0 15,0-1 0-15,6 4 1 0,-5-4 2 0,-1 3 1 0,-7 4 1 16,1 1-3-16,6-1 8 0,-14 0-14 0,8 5-21 16,-7-1-23-16,1-1-30 0,-2 1-65 0,-6 1-108 0,8-2-105 15,-8 2-120-15,-6 2-205 0,0-3-84 0,-6 4-39 0,-8-5-13 16</inkml:trace>
  <inkml:trace contextRef="#ctx0" brushRef="#br0" timeOffset="199008.06">15408 15045 30 0,'-38'30'686'15,"-1"3"14"-15,6 0-37 0,1 0-229 0,-1 0-144 0,7-1-86 16,6-2-47-16,0 0-29 0,8-9-13 0,5 5-6 0,1-8 1 16,-1 1 2-16,7-1-5 0,7-7-11 15,6 0-20 1,-1 0-10-16,2-8-1 0,6-3-1 0,5-6 1 0,8-6-2 15,0-6-4-15,6-4-3 0,0-7-3 0,7-5-1 0,-1 2-3 16,1-5 0-16,-1-3-2 0,8-1 0 0,-8-3-1 0,7 1 0 16,0-2 1-16,0 2 0 0,0-1-1 0,1 4-3 15,-2 3-2-15,-5 4-3 0,6 0-2 0,-6 7-4 0,-1 4-4 16,1 0-3-16,-1 7-5 0,-5 4-5 0,-1 4-2 0,-7 4-2 16,1 3-2-16,-1 3 0 0,-6 9-1 0,1-2 1 15,-8 5 1-15,0 3 2 0,-6 4 0 0,7 0 2 0,-6 7 2 16,-2-3 1-16,-6 3-1 0,8 0-3 0,-8 1-2 15,1 3-2-15,-1-4-2 0,0 0-3 0,2 1-3 0,-2-1-19 0,0 0-27 16,0 1-35-16,2-1-38 0,4 1-63 0,1-5-117 16,7 1-115-16,0-8-125 0,5 1-196 0,8-2-95 0,0-6-29 15,-1 0 1-15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10:06:53.015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4124 4657 2 0,'0'0'12'16,"-7"0"-4"-16,7 0 0 0,-8 0 0 0,1 0 0 0,7-4 2 16,-7 4-2-16,0 0 1 0,7 0-2 0,-8 0 0 0,1 0-3 15,0 0 1-15,0 4-3 0,0-4-2 0,-1 0-1 0,1 0 0 16,0 4 0-16,0-4 1 0,-1 0 0 0,1 0-1 15,0 4 1-15,0-4 0 0,-1 0 0 0,1 0 0 0,7 0 0 16,-7 0-1-16,7 0 0 16,0 0 0-16,0 0 1 0,-7 0 0 0,7 0-1 0,0 0 0 0,0 0-2 0,0 0 1 15,-7 0-2-15,7 0 0 16,0 0-2-16,0 0 1 0,0 0 0 0,0 0 0 0,-8 0 0 0,8 0-3 0,8-4-5 0,-8 4-4 16</inkml:trace>
  <inkml:trace contextRef="#ctx0" brushRef="#br0" timeOffset="1757.74">3979 4640 23 0,'7'-4'45'0,"-7"1"-1"15,0-2 1 1,8 5-4-16,-8-4-3 0,0 4-4 0,0-4-2 0,0 0-2 0,0 4-1 0,0 0 1 0,0 0-1 16,0-4-2-16,0 4-4 0,0 0-3 0,0 0-5 0,0 0-3 15,-8 4-4-15,8-4-1 0,-7 0-5 16,7 0 0-16,-7 0-2 0,7 4 0 0,-7-4 0 16,7 0 0-16,-7 4 1 0,7-4 0 0,-8 0 0 15,8 0 0-15,0 0 1 0,-7 0 0 0,7 4-1 0,0-4-1 0,-7 0 0 0,7 0 0 16,0 0 1-16,-7 0-1 0,7 0 1 15,0 0 2-15,0 0 0 0,0 0 4 0,0 0-2 0,0 0 1 0,0 0 0 0,0 0 2 16,0 0 1-16,0 0 3 0,0 0 3 0,0 0 2 0,0 0 2 16,0 0 0-16,0 0 0 0,0 0 0 0,0 0 1 15,0 0-1-15,0 0-4 0,0 0-2 0,0 0-3 16,0 0-2-16,0 0 0 0,0 0-1 0,0 0-2 16,0 0-5-16,0 0 0 0,0 0 1 0,0 0-1 0,0 0 2 0,0 0 0 15,0 0-2-15,0 0 0 0,0 0 1 0,0 0-1 16,0 0 0-16,0 0 5 0,0 0 4 0,0 0 4 0,0 0 3 15,0 0 2-15,0 0 1 0,0 0 1 0,0 0 0 0,0 0-3 32,0 0-4-32,0 0-4 0,0 0-1 0,0 0-4 0,0 0 1 15,0 0-3-15,0 0 0 0,0 0 1 0,0 0-3 16,0 0 1-16,0 0 0 0,0 0 2 0,0 0-2 0,0 0-1 16,0 0 2-16,0 0 7 0,0 0 6 0,0 0 1 0,0 0 2 15,0 0 1-15,0 0 1 0,0 0 2 0,0 0-1 16,0 0-6-16,0 0-5 0,0 0-2 0,0 0-2 0,0 0-1 15,0 0-1-15,0 0 0 0,0 0-2 0,7 0-1 0,-7 0 0 16,0 0 2-16,0 0-3 0,0 0 1 0,0 0-1 16,0 0 1-16,0 0-1 0,0 0 0 0,0 0 0 0,0 0-1 15,0 0 1-15,0 0-1 0,0 0 2 0,0 0 0 16,0 0 1-16,0 0 1 0,0 0-2 0,0 0 1 0,0 0-2 16,0 0 3-16,0 0-1 0,0 0 0 0,0 0-2 0,7 0 0 15,-7 0 2-15,0 0 1 0,0 0-1 0,7 0-1 16,-7 0-1-16,8 0 1 0,-1 0 1 0,-7 0-1 0,7 0 0 15,-7 0-1-15,7 0 1 0,-7 5-1 0,7-5 1 0,-7 0 0 16,8 3-1-16,-1-3 0 0,-7 0 0 0,7 0 1 16,0 0-1-16,1 0 0 0,-1 0 0 0,-7 0 1 0,7 0-1 15,0 0-1-15,1 0 2 0,-1 0 0 0,0 4 1 0,0-4-2 16,0-4 0-16,1 4 0 0,-1 0 0 0,0 0 2 0,8-3-2 16,-8 3 1-16,0 0-1 0,0 0 0 0,1 0 1 15,-1 0-1-15,0 0 0 0,0 0 1 0,1 0 0 16,-1 0-1-16,0 0 0 0,0 0 1 0,0 0-1 0,1 0 0 15,-1 0 0-15,0 0 0 0,0 3 0 0,1-3 0 0,-1 0 0 16,0 0-1-16,0 0 1 0,1 0 1 0,-1 0 0 16,0 0 1-16,-7 0-1 0,15 4 1 0,-8-4-1 0,0 0 0 15,0 0 1-15,0 5-1 0,1-5-1 0,6 0 1 0,-7 0 1 16,1 4 0-16,-1-4 2 0,7 0-1 0,-6 0 2 0,6 0-2 16,-7-4 0-16,1 4 0 0,6 0-4 0,0 0 0 15,-6-5 1-15,6 5 0 0,-7 0 0 0,8 0 0 0,-1-4 0 16,1 4 0-16,-8 0 3 0,8 0 0 15,-8-3-2-15,7 3-1 0,1 0 0 0,-1-5 1 0,1 5 0 0,-1 0-1 16,1-4 0-16,-1 4 0 0,1-4 0 0,-1 4 1 0,0-4-1 16,1 4 0-16,-1 0-1 0,1 0 0 0,-1 0 1 15,1-4 0-15,7 4 0 0,-8 0 0 0,0 0 0 16,1 0 0-16,0 0 2 0,-7 4 1 0,6-4-2 0,1 0 0 16,-1 0 0-16,-7 0-1 0,8 0 1 0,-8 0 0 0,7 0 0 15,-6 0 0-15,6 0 0 0,-7 0 0 0,1 0 2 0,-1-4-2 16,7 4-1-16,-6 0 0 0,-1 0 1 0,7 0-1 15,-6-4 0-15,-1 4-2 0,7 0 2 0,-7 0 1 0,8-4 1 16,-1 4-2-16,1 0 0 0,-1 0 1 0,1 0 2 0,-1 0 0 16,8-4-3-16,-8 4 0 0,8 0 2 0,-7 0-1 0,6 0 1 15,-6 4 0-15,7-4-2 0,-8 0 0 0,0 0 0 16,1 0 0-16,-1 4 0 0,1-4 0 0,-1 0 0 0,8 0-3 16,-7 4 3-16,-1-4 1 0,0 4 0 0,1-4-1 0,7 0 0 15,-8 0 1-15,1 0 0 0,-1 4 0 0,8-4-2 0,-8 0 1 16,8 4 0-16,-8-4 1 0,8 0 1 0,0 0-1 15,-8 4-1-15,8-4 0 0,-8 0 2 0,8 0-1 0,-7 0-1 16,6 5 1-16,-6-5-2 0,7 0 1 0,-8 3 0 16,0-3 0-16,1 0 0 0,-1 0 0 15,1 4 1-15,-1-4-1 0,1 0 1 0,-1 0-1 0,1 0 5 0,-1 0 4 16,1 0 2-16,6 0 3 0,-6-4 0 0,-1 4 1 0,1 0 2 16,6 0 0-16,-6 0-4 0,-1 0-5 0,8 0-2 0,-7 0-3 15,6 0-1-15,1 0 0 0,-8 0-2 0,8 0-1 0,0 4 1 16,0-4 1-16,-1 0-1 0,8 0 0 15,-7 0 1-15,0 5-2 0,-1-5 1 0,1 0 1 0,0 0-1 0,-1 4 0 16,1-4 0-16,0 0 1 0,0 0 0 0,-1 4 1 0,-6-4 1 16,-1 0-3-16,1 0 0 0,-1 4 1 0,8-4 0 15,-15 0-1-15,8 0 1 0,-1 4-1 0,-7-4-1 16,8 0 1-16,-8 0 0 0,7 0-1 0,1 0 1 0,-8 0 0 16,8 0 0-16,-1 0 1 0,1 0 1 0,6 0 1 0,-6-4-2 15,-1 4 2-15,1 0-2 0,-1 0 1 0,1-4-1 0,-1 4 0 16,1 0-1-16,-8 0-1 0,0 0 1 0,8 0-1 15,-8 4 2-15,0-4-1 0,0 4 0 0,0-4-1 0,1 0 1 16,-1 0 0 0,0 0 1-16,0 0 1 0,-7 0-2 0,8 0 0 0,-1 0 0 0,-7 0 0 0,7 0 0 0,0 0 0 15,-7 0-1-15,8 0 1 0,-1 0 1 0,0 0 0 0,0 0-1 16,0 0 0-16,1 0 0 0,-1 0 0 0,7-4 1 0,-6 4 0 16,-1 0-2-16,7 0 0 0,1 0 0 0,-1 0 1 15,1-4 1-15,6 4 0 0,1-4-1 0,0 0-1 0,0-1 2 16,7 5 0-16,-1-4 0 0,-6 1 1 0,7-2-2 0,0 5 0 15,-7-4 0-15,7 4 1 0,-8-4-1 0,8 4 0 0,-7-4 0 16,7 4 0-16,-7-4 0 16,-1 4 0-16,1-4 1 0,0 4 1 0,0 0-2 0,-1-4 1 0,1 4-3 31,0-4 1-31,-1 4 1 0,-6-4 0 0,7 4-1 0,-8-4 0 16,0 4 1-16,8-5-4 0,-7 5 2 0,-8 0 2 0,7-3 0 15,-6 3-1-15,-1 0 1 0,0 0 1 0,0-4 2 16,1 4 7-16,-8 0 1 0,0 0 0 0,7 0 0 0,-7 0 3 15,0 0-1-15,0 0 1 0,0 0-1 0,0 0-2 0,0 0-2 16,0 0-2-16,0 0-1 0,0 0-1 0,0 0-1 0,-7 0-1 16,7 0-1-16,0 0 0 0,-8 0 0 0,8 0 0 15,8 0 0-15,-8 0 0 0,0 0 0 0,0 0-1 0,0 0 1 16,0 0 0-16,0 0-1 0,0 0-1 0,0 0 2 0,0 0 1 16,0 0 0-16,0 0 0 0,0 0 0 0,-8 0 0 15,8 0 0-15,0 0 0 0,-7 0-1 0,7 0 1 16,0 0 1-16,-7 0 3 0,7 0 1 0,0 0 3 0,-7 0 5 15,7-4 4-15,0 4 3 0,0 0-1 0,0 0 0 0,0 0 2 16,-8 0-3-16,8 0-4 0,0-5-4 0,0 5-4 0,0 0-1 16,0 0-2-16,-7 0-4 0,7 0-1 0,0 0 1 15,0 0 0-15,0 0-2 0,0 0 1 0,0 0-2 0,0 0 1 16,0 0-2-16,0 0-3 0,0 5-16 0,-7-5-32 0,7 4-43 16,0-4-73-16,-7 4-185 0,7-4-94 0,-8 3-52 15</inkml:trace>
  <inkml:trace contextRef="#ctx0" brushRef="#br0" timeOffset="3121.71">9719 4624 83 0,'-8'0'125'0,"1"4"-49"0,0-4-31 0,7 0-19 16,-7 0-8-16,7 0-4 0,-8 0 1 0,8 0 3 15,0 0 2-15,0 0 3 0,0 0 4 0,0 0 4 0,0 0 6 16,0 0 4-16,8 0 4 0,-8 0 1 0,0 0 0 0,7 0 0 15,-7 0-5-15,7 0-3 0,-7 0-5 0,7 5-9 16,8-5-6-16,-8 0-6 0,0 0-4 0,8 0-3 0,-1 0 0 16,-7 3-2-16,15-3-1 0,-7 0-1 0,-1 0-1 0,1 0 0 15,6 0 1-15,1 0 0 0,0 0 0 0,-1 0-1 16,8 0 2-16,0 0 0 0,-7 0-1 0,7 0 2 0,0-3 1 16,0 3-2-16,0 0 1 0,0 0 1 0,0 0-1 15,0 0-1-15,7 0 1 0,-7 0 0 0,0 0-2 0,0 0-1 16,-8 3 1-16,8-3 0 0,0 4 5 0,0-4-4 0,0 0-1 15,0 5-1-15,0-5 0 0,0 0 0 0,0 0 1 16,0 0-1-16,0 0-5 0,0 0 2 0,0 0 2 0,7 0 0 16,-7 0 1-16,0 0-1 0,0 0 0 0,-1 0 1 0,9 0 0 15,-8 0 0-15,0 0 1 0,-1 0 0 0,1 4 0 0,0-4 2 16,0 0-2-16,0 0 0 0,0 4-1 0,-7-4 1 16,7 0 1-16,0 0 1 0,0 0-2 0,0 0 1 15,0 0 1-15,-1-4-2 0,1 4 3 0,-7 0-1 0,7 0-1 16,-7 0-1-16,-1 0 2 0,8 0-2 0,-7 0 1 0,-7 0 0 15,6 0 0-15,-6 0-1 0,6 0-1 0,-6 0 2 16,-1 0-1-16,1 0 0 0,-1 0 0 0,1 0 0 0,-1 0 0 16,1 4 0-16,-1-4 0 0,1 0 0 0,-1 0-1 15,1 4 0-15,6-4 0 0,-6 0 1 0,7 0-1 0,-8 4 1 0,8-4-1 16,-8 4 0-16,8-4 1 0,-8 4 0 0,8-4 0 16,-7 4 0-16,6-4 0 0,-6 4 0 0,6-4-1 0,-6 4 1 15,7 1 1-15,-1-2-1 0,1 1-1 0,0-4-1 16,-1 5 1-16,1-1 0 0,0 0 0 0,0 4 0 0,-1-8-1 15,8 4 0-15,-7 0 1 0,7 0 1 0,-8 0-1 16,8 0 0-16,0-4 0 0,0 5 0 0,7-2 0 0,-7 1 0 16,0-4 0-16,8 5 0 0,-9-1 1 0,1 0-1 0,8-4 1 15,-8 8-1-15,-1-8 0 0,1 4 0 0,8 0-1 0,-8 0 1 16,-1 0-2-16,-6 0 1 0,7 1 1 0,-7-2 0 16,7 1 0-16,-8 0 0 0,1-4 0 0,0 5 0 0,-8-1 2 15,8-1-2-15,-7-3-1 0,6 5 1 0,-6-5 0 0,-1 4 0 16,-7-4 0-16,1 0-1 0,-1 4 0 0,0-4 2 15,-7 0 1-15,7 4-1 0,-7-4 4 0,8 0 4 0,-8 0 4 16,0 0 2-16,0 0 1 0,-8 0 0 0,8 0 1 0,0 0 1 16,-7-4-2-16,7 4-5 0,-7 0-4 0,7-4-2 15,-7 4-2-15,7 0-2 0,0 0-1 16,-8-4-4-16,8 4-22 0,0 0-46 0,0-5-95 0,0 5-132 0,0-3-89 0</inkml:trace>
  <inkml:trace contextRef="#ctx0" brushRef="#br0" timeOffset="5261.74">15956 4640 66 0,'-7'0'66'16,"7"0"-9"-16,0 0-3 0,-7 0 3 0,7 0 2 16,0-4 0-16,0 4-7 0,0 0-5 0,0 0-5 0,0-3-6 15,0 3-8-15,0 0-5 0,0 0-6 0,0 0-4 0,0 0-3 16,0 0-3-16,0 0 0 0,0 0-6 0,0 0 4 16,0 0-4-16,7 3-1 0,-7-3 0 0,0 0 0 0,0 0 0 15,0 4-1-15,7-4 1 0,-7 0 3 0,7 0 6 0,-7 5 3 16,8-5 3-16,-1 0 4 0,0 0 5 0,0 0 3 15,1 0 1-15,6 4-2 0,0-4-3 0,1 0-3 0,-1 0-2 16,1-4-3-16,-1 4-3 0,8 0-3 0,0 0 1 16,-8-5-1-16,15 5 0 0,-7-4 1 0,7 4 0 0,-7-3 0 15,14-2 5-15,-7 1 1 0,0 0 0 0,7 0 0 0,0 4 0 16,-7-4-1-16,7 0 1 0,0 0-2 0,0 0-6 0,-7 0-1 16,7 4-1-16,-7 0-3 0,8-4-1 0,-8 4 0 15,7 0 0-15,-7 0 0 0,7 0 0 0,-7 0-1 0,7 0 0 16,0-5 0-16,-7 5 0 0,0 0 0 0,7 0 0 0,-7-3 0 15,0 3-1-15,0 0-1 0,-7 0 1 0,7 0 0 16,0 0 0-16,-8 0 0 0,8 0 0 0,-7 0-2 0,7 0 2 16,-7 0 1-16,7 3 0 0,-8-3 1 0,1 0-2 0,7 5 1 15,-7-5-1-15,-1 0 1 0,8 0-1 0,0 4 1 16,-7-4 0-16,7 0-1 0,0 0 1 0,0 0 1 0,7-4-1 16,-7 4 0-16,7 0 0 0,-7 0 1 0,7-5-1 0,0 5-1 15,-7 0 0-15,7 0 0 0,-7 0 0 16,7 0 1-16,-7 0 0 0,0 0-1 0,8 0 0 0,-9 0 1 0,1 0-1 15,0 0 1-15,0 0-1 0,0 0 1 0,0 0-1 16,-7 0 2-16,7 0-1 16,-7 0 1-16,6 0 2 0,-6 0-3 0,0 0 4 0,7-3-3 0,-7 3 2 0,6 0-1 0,-6 0-1 15,7 0 1-15,-7-4-1 0,7 4 1 0,-8 0-1 16,8 0-1-16,-7 0 1 0,7 0 0 0,-7 0 0 0,-1 0-2 16,1 0 1-16,0 0 0 0,-8 0 0 0,8 0 1 0,0 0-1 15,-8 0 0-15,8 0 1 0,-8 0 0 0,1 0 1 0,7 0-1 16,-1 0-2-16,-6 4 2 0,-1-4-2 0,8 0 1 15,-8 0-1 1,8 0 1-16,-7 0 0 0,-1 0 1 0,8 3 1 0,-8-3-2 0,1 0 0 0,6 0-1 0,-6 0 1 0,7 0 0 16,-1 0-1-16,1 0 0 0,-8 0 1 0,8 0 1 15,0 0 0-15,0 0 0 0,-1 0 1 0,1 0 2 0,7 0 0 16,-7 0 0-16,-1 0 0 0,2 0 0 0,6-3 2 0,-7 3 0 16,-1 0 1-1,1 0-1-15,7 0 0 0,-7 0-1 0,-1 0-1 0,1 0-1 0,7 0-1 0,-7 0-2 0,7 0-1 16,-8 0 1-16,8 0-1 0,0-4 2 0,0 4-1 0,0 0 1 31,0 0 7-31,7-4 11 0,-7 4 4 0,0 0 4 0,0 0 4 16,0-5 2-16,0 5 2 0,-7-4 1 0,7 1-6 15,0-2-7-15,-8 1-6 0,8 0-4 0,-7 0-3 0,0 4-4 16,7-4-1-16,-15 0-2 0,8 4 0 0,-1-4-1 0,-6 4 0 16,7-4-2-16,-8 4 0 0,8-4 3 0,-8 4-2 15,8 0-2-15,0-4 0 0,-8 4 1 0,1 0-1 16,6 0 0-16,-6-5 1 0,6 5-1 0,-6 0-1 0,7-4 1 15,-8 4 1-15,8 0 0 0,-8-3-1 0,8 3 2 0,0 0-1 16,-8 0 0-16,8 0-1 0,0-5 0 0,-1 5 0 0,-6 0 0 16,6 0 0-16,1 0 0 0,0 0-1 0,0 5 0 15,-1-5 2-15,1 0 1 0,0 0-2 0,7 3 0 0,-8-3 1 16,8 0-1-16,-7 4 1 0,7-4 0 0,-7 5-2 0,7-5-1 16,-8 0 2-16,8 0 0 0,-7 0-1 0,7 0 0 15,-7 0 1-15,7 0 0 0,-8 0 1 0,8 0 1 0,0 4 1 16,0-4-2-16,0 0 0 0,0 0-1 0,0 0 0 0,7 4 0 15,-7-4 0-15,0 0-1 0,0 0 0 0,0 4 1 16,0-4 0-16,0 0 0 0,0 0 0 0,0 4 0 0,-1-4 0 16,1 0-1-16,0 0-1 0,0 0 1 0,-7 0-1 0,7 0 2 15,-7 0 0-15,-1 4-2 0,1-4 2 0,0 0 1 16,-1 0 0-16,-6 0-1 0,7 0 0 0,-1 0 0 0,-6 0 0 16,-1 0 0-16,8 0 0 0,-8 0 0 0,1 0 0 15,-1 0 0-15,8 0-2 0,-7 0 2 0,-1 0 1 0,1 0-1 16,-1-4 0-16,0 4 0 0,1 0 0 15,-8 0 0-15,8 0 1 0,-8 0-1 0,7 0 0 0,-6 0 0 0,-1 0 1 16,0 0 1-16,0 0-2 0,1 0 2 16,-1 0-1-16,-7 0 0 0,7 0-1 0,0 0 0 0,-7 0 0 0,7 0-2 0,-7 0 2 15,0 0 0-15,0 4 0 0,0-8 0 0,8 4 1 16,-8 0-2-16,0 0 1 0,0 0 2 0,0 0 3 0,0 0 4 16,0 0 3-16,0 0 1 0,0 0 2 0,0 0 1 15,0 0 2-15,0 0-1 0,0 0-3 0,0 0-1 0,0 0-2 16,0 0 0-16,0 0 0 0,0 0 1 0,0 0 3 0,0 0 3 15,0 0 3-15,0 0 0 0,0 0 2 0,0 0 0 16,0 0-2-16,0 0 0 0,0 0-4 0,0 0-3 0,0 0-6 16,0 0-1-16,0 0-2 0,0 0-2 0,0 0 0 0,0 0-1 15,0 0-2-15,0 0 0 0,0 0-2 0,0 0-4 16,-8 0-4-16,8 0-24 0,8 0-40 0,-8 0-66 0,7 0-117 16,0 0-130-16,0 0-105 0,8-4-52 0</inkml:trace>
  <inkml:trace contextRef="#ctx0" brushRef="#br0" timeOffset="6197.57">23322 4775 173 0,'0'-4'175'0,"0"0"-61"15,0 4-37-15,0-5-23 0,0 2-14 0,0-1-6 0,0 0-3 16,0 4-4-16,0-5-2 0,8 1-4 0,-8 1-2 0,0 3-3 16,0-5 3-16,0 1-1 0,0 0 0 0,0 4 0 0,0-4-2 15,0 4-1-15,0 0-3 0,7 0-1 0,-7-4-2 16,0 4-4-16,0 0 0 0,7 0-3 0,0 0 1 0,0 0-2 16,8 0 5-16,-1 0-2 0,1 4 0 0,7-4-1 0,-1 0-1 31,1 0 1-31,0 0 1 0,7 0 1 0,0 0 0 15,7 0 1-15,-7-4 1 0,7 4 1 0,0 0 3 0,0-4 3 16,8 4 3-16,-8 0-1 0,7 0 1 0,1 0-1 0,-1 0 3 16,0 0-3-16,8-4-2 0,-8 4-1 0,8-4 2 15,0 0 4-15,0 4 4 0,0-4 1 0,0-1-1 0,7 5 1 16,-8-4 2-16,8 1-2 0,0-2-5 0,0 1-5 16,0 0 0-16,0 0 6 0,0-4 2 0,-1 4 2 0,-6 0 1 15,0-4-1-15,7 3 2 0,-8 1 1 0,1-4-6 0,0 4-8 16,-8 0-3-16,8 0-2 0,-8 0-1 0,8 0-1 15,-8 0-2-15,8 0-1 0,-8 0 1 0,8 0-1 0,-8-1-1 16,8-2-2-16,-1 3 0 0,1-1 0 0,-8-2 2 0,8 2-1 16,0-3 0-16,-1 4-1 0,1-4 0 0,0 4 0 15,-8-4 0-15,8 4 0 0,-1-5-1 0,-6 6 1 0,6-2-1 16,1 5 0-16,-7-4 0 0,13 0 1 0,-6 4 0 0,0-4 0 16,-1 4 0-16,1-4 0 0,-8 4 1 0,8 0 0 0,-8 0 0 15,1 0-1-15,-1-4 0 0,8 4-1 0,-8 0 1 16,-7 0-1-16,8-4-1 0,-1 4 2 0,-7-4 0 15,1 4 0-15,-8-4 1 0,0 4-1 0,-1-4 4 0,1-1 0 16,-7 1-2-16,0-3-2 0,0 2 0 0,-8 1 1 0,0 0-1 16,1-4 2-16,-1 4 1 0,-6 0 6 0,-1 0 6 15,7-4 6-15,-6 3 6 0,-1-2 7 0,0-2 3 0,0 5 4 16,-7-4 0-16,8 4-1 0,-8-4-4 0,7 4-2 0,-7-5-4 16,0 2-7-16,0-2-4 0,0 5-5 0,0-4-5 0,0 4-2 15,0 0-3-15,0 0-3 0,0-4-1 0,-7 4 0 16,-1 0-3-16,1 0-4 0,0 4-12 0,0 0-35 0,-8 0-49 15,-7 0-69-15,8 0-140 0,-8 0-106 0,1 0-67 0</inkml:trace>
  <inkml:trace contextRef="#ctx0" brushRef="#br0" timeOffset="7702.69">3422 6277 41 0,'-7'-8'313'0,"0"4"-134"16,-1 4-84-16,8-5-43 0,-7 2-19 0,7-1-9 0,0 4-3 16,0-5-4-16,0 5-1 0,0 0 1 0,0-4 1 15,7 4-4-15,1 0-4 0,-1 0-4 0,0 0-2 0,8 0-3 16,-1 0 0-16,8 0 0 0,-1 0 0 0,1 4 1 0,0-4 0 15,0 5-2-15,7-1 1 0,-1-1 3 0,1 2 2 16,8-1 11-16,-8 0 7 0,14 0 5 0,0 0 9 0,1-4 6 16,14 4 3-16,-8-8 4 0,15 4 0 0,0-4-12 0,8 4-8 15,-8-8-4-15,15 4-10 0,-1 4-7 0,1-5-3 16,-1 2-2-16,8-1-5 0,7-1 0 0,-7 1 0 0,8 0 0 16,-1 1 1-16,0-2-1 0,0-3 1 0,0 0 1 0,8 4 1 15,-8-4 0-15,7-1 1 0,-7 1 0 0,0 5-1 0,0-6 0 16,0 5 1-16,0 0-3 0,0 0 1 0,0 0-2 15,-7 4 0-15,-7-4-1 0,7 4 1 0,-8 0 1 0,1-4-1 16,-1 4-1-16,-6 4-1 0,6-4 2 0,-6 4 0 0,-1-4 2 16,0 0 0-16,1 0 0 0,-8-4 0 0,7 4 1 15,-7 0 4-15,-7 0-2 0,7-4-2 0,-7 4-1 16,0 0-1-16,0 0 10 0,-8 0 5 0,1 4 6 0,7-4-2 16,-7 0 3-16,7 4 2 0,-8-4-2 0,1 4 0 15,7-4-6-15,-8 4-9 0,1-4-3 0,0 4-4 0,-1-4-1 0,-6 4-1 16,6 0 1-16,-6-4 2 0,6 0-1 0,-6 5 2 15,-1-5 0-15,1 0-1 0,-1 0 1 0,-7 0 0 16,0 0 0-16,1 0-1 0,-1 3-1 0,-7-3-1 0,0 0 1 16,-8 0-1-16,1 4 0 0,0-4-1 0,-1 4 0 0,-6-4 0 15,-1 5-1-15,1-5-1 0,-1 0 2 0,1 0 0 16,-1 4 0-16,-7-4 1 0,8 0-1 0,-8 0 0 0,0 4 1 16,8-4 1-16,-8 0-1 0,0 0 1 0,1 0-1 0,-8 0 3 15,7 0 0-15,0 0 1 0,-7 0 9 0,7 0 7 0,1 0 5 16,-8 0 2-16,7 0 3 0,-7 0 0 0,7 0 0 15,0 0 1-15,-7 0-10 0,7 0-7 16,-7 0-9-16,0 0 1 0,8 0-5 0,-8 0 0 0,7 0 0 0,-7 0-1 0,0 0 1 16,0 0 2-16,0 0 11 15,0 0 6-15,0 0 12 0,0 0 14 0,0 0 13 0,0 0 15 0,0 0 13 0,0 0 12 16,0 0 5-16,-7 0 6 16,7 0 1-16,0 0-4 0,0 0-5 0,0 0-9 0,0 0-7 0,-8 0-7 0,8 0-9 15,0 0-12-15,0 0-9 0,0 0-10 16,0 4-8-16,0-4-7 0,0 0-6 0,0-4-6 0,0 4-6 0,0 0-8 0,0 0-10 15,-7 0-56-15,7 4-78 0,-14-4-95 0,7 0-192 16,-15 4-123-16,0-4-88 0,0-8-56 0</inkml:trace>
  <inkml:trace contextRef="#ctx0" brushRef="#br0" timeOffset="9891.5">20891 6069 54 0,'0'0'188'15,"0"-4"-46"-15,8 4-43 0,-8-3-30 0,0 3-19 0,0-5-10 0,0 5-10 16,7-4-6-16,-7 4-4 0,0-4-3 0,0 4 2 16,0-4-1-16,7 4-2 0,-7 0 1 0,0-4-1 0,0 4 0 15,7 0-1-15,-7 0 0 0,0 0 0 0,0 0-1 16,-7 0 1-16,7 0 0 0,0 0 2 0,0 0 2 0,0 0 2 15,0 0 5-15,0 0 0 0,0 0 9 0,0 0-2 0,0 0 1 16,0 0 0-16,0 0 0 0,0 0 0 0,0 0-3 16,0 0-4-16,0 0-9 0,0 0-1 0,0 0-2 0,0 0-1 15,0 0-2-15,0 0-3 0,0 0 2 0,0 0 0 0,7 0 2 16,-7 0 1-16,0 0 4 0,8 0 2 0,-1 0 3 16,0 0 1-16,7 0 0 0,8-4-3 15,0 4-2-15,0 0-1 0,7-5-3 0,-1 5-2 0,9-3-2 16,-1 3-2-16,0-4-1 0,7 0-1 0,8-1 0 0,-8 5 1 0,8-4 1 0,0 1-1 15,7-2 1-15,-8 1 0 0,1 0 4 0,-8 0 2 16,8 0 7-16,-15 0 4 16,0 4 1-16,0-4 0 0,-7 0 0 0,0-4 0 0,-7 3 0 0,-7 1 5 0,-1 1 2 0,0 3 7 15,-6-5 7-15,-1 5 8 0,-7-4 8 0,7 4 5 16,-7-4 2-16,0 4-5 0,0-4-6 0,0 4-10 16,0-4-8-16,-7 0-9 0,7 0-8 0,-7 4-7 0,-1-4-5 15,8 0-3-15,-7 4-3 0,7-4 0 0,-7-1-2 0,7 5-2 16,-7 0 1-16,7 0-1 0,-7-4-1 0,7 4 2 0,-8 0-3 15,8 0 0 1,-7 0 0-16,7 0 1 0,-7 0 0 0,7 0-1 16,-7 0 0-16,-1-3 0 0,1 3 2 0,0 0-1 0,0 0-1 0,-1 0 1 15,-6 0 0-15,7 0 0 0,-1 3-1 0,-6-3-1 0,7 0-1 0,0 4-6 0,-1-4-26 16,1 5-47-16,0-1-59 0,0-4-91 16,7 0-184-16,0 0-91 0,0 0-73 0,0 0-41 0</inkml:trace>
  <inkml:trace contextRef="#ctx0" brushRef="#br0" timeOffset="12172.94">17273 7437 7 0,'0'-4'206'0,"0"4"-60"16,0 0-53-16,0 0-36 0,0-4-24 0,-7 4-11 0,7 0-7 15,0 0-3-15,-8 0-4 0,8 0-5 0,0 0-2 0,-7 0-4 16,7 0-11-16,0 0-15 0,0 0-18 0,0 0-26 15,0 0-35-15,-7 0-48 0</inkml:trace>
  <inkml:trace contextRef="#ctx0" brushRef="#br0" timeOffset="12981.44">10941 7604 142 0,'-21'4'123'0,"6"-4"-38"0,1 4-16 15,-8-4-12-15,7 4-6 0,1-4-4 0,0 0-5 0,-1 0 0 0,1 0 3 16,6 0 6-16,-6 4-2 0,7-4 2 0,-8 0 2 0,8-4 3 16,0 4 2-16,7 0 0 0,-8 0-3 0,1-4-3 0,7 4-1 15,-7 0-3-15,0 0-2 0,7-4-1 0,-7 4-1 16,-1 0-1-16,8 0 0 0,0-4 0 0,-7 4-3 15,7 0 1-15,0 0-2 0,0 0 1 0,0 0-1 0,0 0-4 16,0 0-4-16,7 0-3 0,1 0-1 0,-1 0-3 16,0 0-1-16,15 0-3 0,-1-4-2 0,8 0-1 0,0 0-3 15,7 0-2-15,8-4-2 0,7-1-1 0,-1 1-3 0,1 0-4 16,-1-4 1-16,1 4-1 0,7-4-2 0,-7 3 0 0,-1-3 1 16,-6 4 0-16,-1 0 3 0,0-1-2 15,-6 6-2-15,-8-5 0 0,0 3 2 0,-8 1 0 0,1 1-2 0,-8-2 0 16,1 5 0-16,-8-4 4 0,0 4 6 0,1 0 6 0,-8 0 3 15,7 0 3-15,-7 0 3 0,0-4 2 0,0 4 0 0,0 0-4 16,0 0-5-16,-7 0-7 0,-1 0-5 0,1 0-6 16,0 4-9-16,0-4-24 0,-8 4-26 0,8 1-31 0,-8-5-36 15,1 3-38-15,0 1-60 0,-1 1-95 0,1-1-129 0,-8 0-47 16</inkml:trace>
  <inkml:trace contextRef="#ctx0" brushRef="#br0" timeOffset="13249.34">10854 7771 357 0,'0'4'241'0,"-7"-4"-103"15,7 4-54-15,0-4-26 0,0 4-12 0,7-4-1 16,-7 0 1-16,15 0 0 0,-8 0 0 0,8-4-2 0,6 0-7 16,8 0-8-16,0 0-6 15,0 0-6-15,7-1-4 0,0-2 4 0,1 2 3 0,-1-3 5 0,0 4 6 0,7-4 3 16,-14 4 4-16,8-4 7 0,-9 4 1 0,-6 0-4 15,0 0 0-15,0 0 1 0,-8-1 5 0,1 1 8 0,-1 0 2 16,-7 4 8-16,0 0 9 0,-7-4 17 0,0 4 9 16,8 0 2-16,-8 0-4 0,0 0-7 0,0 0-8 0,0 0-13 0,0 0-15 15,0 0-19-15,0 0-19 0,0 0-16 0,7 0-32 16,0 4-59-16,0-4-67 0,8 0-105 0,-1 0-199 0,8-4-88 16,7 0-52-16</inkml:trace>
  <inkml:trace contextRef="#ctx0" brushRef="#br0" timeOffset="13900.41">14755 7698 287 0,'-7'0'301'0,"7"0"-113"15,-7 0-73-15,7 0-40 0,0-5-20 0,-8 5-7 0,8 0 1 16,0 0 1-16,-7 0 0 0,7 0-3 0,0 0-3 16,0 0-1-16,0 0-2 0,0 0-7 0,0 0-5 0,0 0-6 15,0 0-3-15,0 0 0 0,7 0 7 0,-7 0 5 0,8-4 7 16,-1 4 3-16,0 0 4 0,8-4 3 0,6 0 1 16,1 0-2-16,7-4-5 0,7 0-6 0,-7 4-3 0,14-4-4 15,-6-1-2-15,6 2 6 0,0-2 5 0,1 1 3 0,6 0 3 16,1-4 2-16,-7 4 5 0,6 0 5 0,-6-1 3 15,6 1-5-15,-14 0-4 0,8 0-5 0,-8 0-3 0,-7-1-5 16,0 2-5-16,-7-2-4 0,-1 5-1 0,-6-4 5 0,-1 4 4 16,-7 4 10-16,1-4 5 0,-1 4 7 0,0-4 3 0,-7 4 0 15,7 0-5-15,-7-4-9 0,0 4-11 0,0 0-12 16,-7 0-11-16,7 0-11 0,0 4-10 0,-7-4-33 16,7 4-52-16,-7-4-52 0,-1 4-44 0,1 5-41 0,-7-6-41 15,7 5-43-15,-15-3-55 0,7 2-64 0,1-2-65 0,-8 3-20 16</inkml:trace>
  <inkml:trace contextRef="#ctx0" brushRef="#br0" timeOffset="14169.83">14950 7758 154 0,'-7'5'203'0,"0"-1"-73"16,7-4-35-16,0 4-17 0,0 0-4 0,0-4 0 16,0 0 2-16,14 0 1 0,-6 0-4 0,13-4-6 0,1 0-10 15,0 0-11-15,7-1-8 0,0-2-8 0,7 2-4 0,0-3 5 16,0 0 5-16,8 0 3 0,-8 4 4 0,7-4 3 15,1 0 3-15,-1-5 8 0,0 5 10 0,1 0 7 0,-8 0 9 16,0 0 10-16,-7 0 10 0,7 4 7 0,-14-5 9 0,0 6 11 16,-1-6 6-16,-6 5 6 0,-8 0 2 15,8 0 3-15,-8 4-1 0,0-4 1 0,0 4-3 0,-7 0-10 0,0-4-14 16,8 4-15-16,-8 0-18 0,0 0-15 0,0 0-17 0,0 0-14 16,-8 0-9-16,8 0-10 0,0 0-7 0,0 0-8 15,0 0-7-15,0 0-14 0,-7 4-64 0,0 0-97 0,7 0-104 16,-15 4-155-16,8-3-163 0,-7-1-108 0,-1-1-65 15,1 1-27-15</inkml:trace>
  <inkml:trace contextRef="#ctx0" brushRef="#br0" timeOffset="93518.12">9965 11667 126 0,'-8'-5'213'16,"8"1"-66"-16,-7 0-45 0,7 4-26 0,0-4-14 0,0 0-6 16,0 0-5-16,0 0-5 0,0-4-4 0,0 3-3 15,7-2-1-15,-7 3 0 0,0-5-2 0,8 5 1 0,-8-4-1 16,0 4-1-16,0 0 0 16,0 0 1-16,7 4-4 0,-7-4-6 0,0 4-4 0,0 0-5 0,0 0-4 0,-7 0-8 15,7 0-1-15,0 4-2 0,0-4-1 0,0 4 4 0,0 0 4 16,0 4 10-16,7 0 9 0,-7 1 14 0,0 2 10 0,7 6 7 15,0 3 3-15,0 1 4 0,1 3-1 0,-1 5-5 0,7 3-4 16,-6 0-5-16,6 5-6 0,-7 4-6 0,8 0-2 16,-1 4-5-16,1 3-3 0,-8-3-2 0,7 4-4 0,1 0-6 15,-1-4-4-15,1-1-3 0,-1-3-3 0,1 0 0 0,-1-9-3 16,1 1 6-16,6-9 25 0,-6-4 46 0,-1-3 62 16,1-5 46-16,7-4 29 0,-8-8 19 0,8-8 14 0,7 0 2 15,0-13-14-15,0 1-37 0,7-8-53 0,-7-1-39 0,7-3-21 16,-7-5-10-16,0 1-9 0,0-5-5 0,0-4-2 15,-8 0-7-15,1 4-4 0,0-3-4 0,-1-1-9 0,1 0-5 16,-7 0-4-16,-1 5-6 0,-7-5-17 0,8 4 0 16,-8 5 0-16,0-1-5 0,1 5-2 0,-1 3 0 0,0 5-7 15,-7 3-16-15,0 1-10 0,0 4-30 0,7 3-52 0,-7 5-99 16,0 4-92-16,0 0-74 0,7 8-64 0,1 4-68 16,-1 0-156-16,0 8-69 0,0 5-30 0,1-1 58 0</inkml:trace>
  <inkml:trace contextRef="#ctx0" brushRef="#br0" timeOffset="94152.26">11158 12574 279 0,'0'-8'434'16,"0"0"-129"-16,0 0-101 0,0 4-55 0,0-5-32 15,-7 6-13-15,7-2-8 0,0 1-9 0,-7 4-14 0,0 0-15 16,-1 0-11-16,-6 4-9 0,-1 1-9 0,-6 7-9 0,-1-4-7 15,0 8-3-15,-7 1 2 0,0-1 13 0,1 4 4 16,-1 4 4-16,0 1 1 0,7-1 2 0,0-4 0 0,1 1-1 16,-1 4-4-16,7-5-9 0,8 0-9 0,0 0-4 0,0-4-2 15,7 1-2-15,0-1-1 0,0-3-1 0,7-1 1 0,7-4-1 16,1-4 3-16,-1-4-1 0,8 0 3 0,0-4 12 16,7-4 20-16,-8-4 20 0,8-5 28 0,0-3 35 15,-7-1 33-15,7-3 25 0,-7 0 12 0,-1-5-2 0,1 5-12 16,-8-1-13-16,8 1-24 0,-7-1-31 0,-8 1-33 0,0 4-23 15,8 3-16-15,-15 1-7 0,7 0-5 0,-7 4-9 16,0 3-4-16,7 1-4 0,-7 4-3 0,0 0-2 0,0 0-2 16,0 4-2-16,0 4-2 0,0 0-1 0,0 5-2 0,0-2 0 15,-7 6 2-15,7 3-1 0,7 1 1 0,-7 3-1 0,0 0 2 16,7 0 0-16,0 1 0 0,8 3-4 0,-8 0-7 16,8-3-10-16,-8 4-31 0,7-2-55 0,1-2-68 0,-1-1-69 15,8 1-57-15,-8-5-50 0,8-4-51 0,-7 1-68 0,6-1-114 16,-6-8-38-16,-1 0 5 0</inkml:trace>
  <inkml:trace contextRef="#ctx0" brushRef="#br0" timeOffset="94436.77">11506 12672 290 0,'-8'-4'446'0,"8"-1"-143"0,0 5-117 0,0 5-72 16,0-1-42-16,0 0-23 0,0 8-13 0,0-4-5 0,8 8 0 15,-1 1 0-15,-7-1-2 0,7 1-3 0,8-1-3 16,-8 0 0-16,7 0 0 0,1 0 0 0,6 1 8 0,-6-5 11 15,7-4 18-15,-1 0 22 0,1 0 30 0,7-3 34 16,-7-5 39-16,7 0 33 0,0-9 21 0,-8 5 6 0,8-8-2 16,-7 0-12-16,0 0-21 0,7-5-30 0,-15 1-35 0,0-1-32 15,1-3-22-15,-8 4-15 0,0 0-13 0,1-1-9 0,-8 1-7 16,0 0-11-16,0 0-7 0,-8-1-6 0,1 5-9 16,7 0-6-16,-7 4-5 0,0-1-15 0,-1 2-20 15,1 3-24-15,0-1-61 0,7 1-85 0,0 4-82 0,0 4-73 16,0-4-73-16,0 5-97 0,7-1-156 0,0 0-55 0,8-1 4 15</inkml:trace>
  <inkml:trace contextRef="#ctx0" brushRef="#br0" timeOffset="94831.88">12265 12562 21 0,'-21'0'535'0,"-8"0"-63"0,7 0-181 0,0 4-106 16,1 4-64-16,6 0-31 0,-7 0-19 0,8 1-9 0,7 2-8 15,-8 2-9-15,8 3-11 0,7-4-8 0,0 0-10 16,0 1-6-16,0-1-2 0,7-4-3 0,8 0-1 0,-1 0-1 16,1-4 4-16,6 1-2 0,-6-5 0 0,6-5-2 15,1 1 0-15,0-4-1 0,7 0 1 0,-15 0 2 0,8-4 13 16,0 4 14-16,-8-9 16 0,1 5 21 0,-8 0 29 0,0 4 35 16,0-4 31-16,-7-1 25 0,8 1 10 0,-8 4 0 15,-8 4-6-15,8-4-16 0,0 4-29 0,-7 0-35 16,7 0-33-16,-7 4-30 0,7 4-22 0,-7 0-17 0,7 4-8 0,0 0-5 15,0 5-1-15,0 3 2 0,0 4 0 0,7 0 2 16,0 5-1-16,0-1 2 0,1 5 0 0,6 3-2 0,0 0 10 31,-6 1-3-31,6 4-6 0,1-1-1 0,-1 1-3 0,1 0 0 0,-8-1 1 0,0-3 2 0,0 3-8 0,1-3 2 16,-1 0 5-16,-7-9 1 0,0 5 3 0,-7-9 0 0,-1 0 1 31,-6-4 3-31,7-3 5 0,-8-1 9 0,-7-4 4 0,8-4 3 0,-8 0 3 0,1-4 0 0,-1-4 1 0,0-4-4 16,0 4-6-16,8-8-8 0,-8 4-5 0,8-4-14 0,-1-4-28 15,8-5-64-15,0 5-87 0,7-9-81 0,7 1-68 32,8-5-79-32,-1 1-126 0,15-5-129 0,7-3-67 0,8-5 8 15</inkml:trace>
  <inkml:trace contextRef="#ctx0" brushRef="#br0" timeOffset="94990.22">13162 12391 207 0,'0'-12'672'0,"-7"-1"26"0,7 1-166 16,7 4-108-16,-7-4-74 0,8 4-55 0,-1 0-39 0,15-4-43 16,-1 8-49-16,1-5-65 0,7 1-88 0,7 0-97 15,0 4-93-15,0 0-77 0,1 0-71 0,-1 4-79 0,-7-4-141 16,0 8-106-16,-8-4-38 0,-6 4 19 0</inkml:trace>
  <inkml:trace contextRef="#ctx0" brushRef="#br0" timeOffset="95132.65">13039 12497 5 0,'-21'0'594'0,"6"0"31"0,1 0-153 0,-1 0-96 0,8 0-60 16,7 0-43-16,7 0-27 0,1-4-23 0,13 4-31 15,8-5-56-15,7 5-101 0,15-4-113 0,7 1-99 0,7-2-99 16,0 1-164-16,15-4-129 0,-1 4-110 0,1 0-46 16</inkml:trace>
  <inkml:trace contextRef="#ctx0" brushRef="#br0" timeOffset="96163.36">15030 12651 421 0,'0'5'419'0,"7"-1"-173"0,1-1-102 16,-1 6-58-16,7 3-25 0,-7 4 0 0,15 5 2 0,-7 3 6 15,6 4 10-15,-6 1 4 0,6 7 6 0,8 5 7 16,-7 4 1-16,7 4-9 0,-7 4-5 0,7 4-5 0,-8 0-4 16,1 4-2-16,7 0-3 0,-7 4-7 0,-1-4-8 0,8 4-6 15,-7-4-5-15,0 1-5 0,0-2-7 0,-1 2-6 0,1-6-10 16,0-3-4-16,-1-4-4 0,-6 0 0 0,7-4 10 15,-1-9 22 1,-6-3 27-16,-1-4 36 0,1-5 30 0,-1-4 25 16,1-7 19-16,-8-1 11 0,0-8-2 0,8-8-12 0,-8 0-20 15,7-13-27-15,1-3-23 0,-1-8-16 0,1-5-10 16,-8-3-4-16,7-10-2 0,1-2-4 0,-8-9-9 0,8-4-3 16,-8-8-8-16,0-5-5 0,0-7-10 0,0-5-9 0,8-7-9 15,-8-5-6-15,0-8-1 0,1-4-12 0,-1-8 1 16,7-4-3-16,-6 0 3 0,6-4 3 0,-7-5-1 0,8 6-1 15,-8-6-2-15,7 1 5 0,-6-4-6 0,-1 3-6 16,7-3-7-16,-6 3-8 0,-8 6 3 0,7 2 2 0,0 5 0 16,-7 12 1-16,0 13 3 0,0 7 5 0,0 9 5 0,0 8 6 15,0 8-2-15,0 8 0 0,7 8-1 0,-7 5 2 16,0 3 0-16,0 9-1 0,8 3-1 0,-8 4-4 0,7 5-4 16,7 0-6-16,-6 8 1 0,13 0-3 0,1-1-2 15,0 9-2-15,7-3-1 0,0 6 0 0,7-3 5 0,0 4 3 16,7 5 2-16,1-5 3 0,6 0 2 0,1 0 2 0,14 4 2 15,0-4 3-15,8 0 1 0,6 0 1 0,8-4 0 16,0 0-1-16,7 0 0 0,7-4 0 0,-7 0 2 0,7 0 0 16,1-4-1-16,-1 4 1 0,-7-4 0 0,7-5 2 0,-14 6-1 15,7-6 0-15,-7 1-2 0,-7 0-4 0,-1 0-5 0,-14-1-5 16,0-3-7-16,-7 4-9 0,-7 0-7 0,-15-1-18 16,-7 1-31-16,0 4-49 0,-15-4-67 0,1 4-63 0,-8 0-58 15,-7 3-54-15,-7 2-60 0,-8-1-135 0,1 4-79 0,-8 0-25 16</inkml:trace>
  <inkml:trace contextRef="#ctx0" brushRef="#br0" timeOffset="96751.13">16614 11121 420 0,'0'-4'388'16,"0"-4"-157"-16,8 4-86 0,-1-5-45 0,0 1-22 0,8 0-12 15,-1 0-1-15,8 0 5 0,0-4 5 0,6-1 7 0,1 5 11 16,8-4 12-16,-1 4 12 0,7-4 24 0,1 3 21 15,-1-2 20-15,0 2 14 0,8 1 10 0,-8 0 1 0,8 4-7 16,-7 0-11-16,-1 0-27 0,-7 0-34 0,0 4-32 0,0 4-28 16,-7 0-21-16,-7 0-17 0,0 4-12 0,-8 0-6 15,1 5-6-15,-8-2-1 0,-7 6 0 0,0-1 1 0,-7 4-3 16,-8 5 2-16,-6-1-1 0,-1 5-1 0,-14-5 1 0,0 5-1 16,-1-1 2-16,-6-3-3 15,0 3 1-15,-1-7 0 0,8-1-2 0,0-4-1 0,7 0 2 16,0-4-1-16,0 1 0 0,14-5 2 0,-6 0 0 0,14-4 1 0,-1 0 0 0,1 0 2 15,0 1 0-15,7-5 1 0,0 0-1 0,7 0 0 0,8 0-1 16,-1 0 0-16,8 0-1 0,7 0 0 0,7 0-1 16,0 0 0-16,0 0 0 0,8 4-1 0,-1-1 1 15,0 2-3-15,-6 3 0 0,6 0 0 0,0 0 1 0,-6 4-3 16,-1 5-3-16,-7-5 0 0,0 8 3 0,0-4-1 16,-8 5 1-16,-6-1 2 0,-1 1-2 0,-7-5 3 0,-7 4 3 0,0-3 1 15,-14 3-1-15,-8-4 2 0,1 5 0 0,-16-5-2 16,-6 0 1-16,0-4-2 0,-8 0 1 0,-7 1 4 0,0-5 2 15,0 0 0-15,8 0 1 0,-8-4 1 0,7 0-2 0,0 0 1 16,1-4 0-16,14 0-6 0,-8 4-4 0,15-4-1 16,-7 0-7-16,14 0-12 0,8 0-46 0,-1 4-82 0,1-4-89 15,7 0-82-15,7 0-86 0,7 0-147 0,0 0-127 0,15-4-81 16,-8 4-5-16</inkml:trace>
  <inkml:trace contextRef="#ctx0" brushRef="#br0" timeOffset="97033.78">15934 12236 302 0,'-14'0'566'0,"14"4"-125"0,0-4-169 15,7 0-86-15,8 0-51 0,14 0-20 0,0 0 5 16,21 0 24-16,8-4 23 0,14 4 22 0,8 0 14 0,7-4 3 15,14 4-2-15,0-4-10 0,15 0-19 0,7 0-26 16,0 0-26-16,0 0-24 0,0-5-21 0,0 2-14 0,-7 2-12 16,7-3-13-16,-7 0-5 0,-1 0-4 0,-13 0-4 0,-1-1-1 15,-7 2-5-15,-7 2-7 0,-15-3-5 0,-7 0 0 16,-14 4-4-16,-15-4-1 0,0 4-4 0,-7-4-10 0,-14 0-19 16,-1 4-52-16,-14-5-96 0,0 1-89 0,-14 0-82 0,-8 0-116 15,-14 4-189-15,0 0-93 0,-15 4-41 0,0 0 14 0</inkml:trace>
  <inkml:trace contextRef="#ctx0" brushRef="#br0" timeOffset="97699.42">17092 12733 196 0,'0'-12'460'0,"0"3"-145"0,0 1-124 16,-7-4-70-16,0 4-42 0,-1 0-22 0,-6 0-15 16,-8 0-8-16,0 4-3 0,1-1-4 0,-8 1-4 0,0 4 0 15,0-4 6-15,0 4 5 0,7 4 6 0,-7-4 6 0,0 4 4 16,8 5 4-16,-1-1 5 0,0 0 4 0,8 0-4 15,-1 4 5-15,1 4 12 0,-1 1 10 0,1 3 6 0,7 4 12 16,7 1 13-16,0 3 18 0,0 5 14 0,14-1 9 0,-7 1-6 16,15 4-3-16,0 3-5 0,7 1-8 0,0 4-17 15,7 0-20-15,0-1-21 0,7 2-18 0,-6 2-13 0,-1-3-9 16,0 4-9-16,-7-5-9 0,0 1-4 0,-7 0-3 0,-1-4-1 16,-6-4-4-16,-8 3 2 0,0-3-9 0,-14-5 5 15,0-3 0-15,-8-1 2 0,-6-3 0 0,-1-5 5 0,-7-3 4 16,-7-5 11-16,0-4 5 0,-8 0-4 0,8-8 1 15,0 0-12-15,0-4 3 0,7-4 1 0,0-1 0 0,0-3-12 16,7-8 1-16,8 4 2 0,-1-9-5 0,1 1 9 0,14-5-8 16,0-3-3-16,7-1-2 0,7-8 0 0,1 5 1 15,14-9-5-15,-8 4 1 0,16-8-1 0,-8 5 3 0,7-5 1 16,0 4-2-16,0-3-2 0,0 2-4 0,0 2 2 0,-7-1 2 16,8 0 4-16,-8 4-3 0,-1 1-1 0,-6 3-1 0,7 1 1 15,-7 3 2-15,-8 4-3 0,1 1-1 0,-8 3-6 16,0 5-3-16,0 0-6 0,-7 3-14 0,0 5-30 0,0 4-58 15,-7 0-69-15,0 4-63 0,0 4-55 0,0 0-50 0,-8 4-49 16,8 0-67-16,7 0-139 0,0 4-30 0,7 0 10 16</inkml:trace>
  <inkml:trace contextRef="#ctx0" brushRef="#br0" timeOffset="98254.2">17584 13034 371 0,'-7'0'487'16,"-1"0"-166"-16,8-4-101 0,0 4-49 0,0-4-12 0,8 0 3 16,-1 0 5-16,7-4 2 0,8-1 2 0,0 1-1 0,7-4-8 15,0 4-9-15,7-4-10 0,-7-1 1 0,7 6 3 0,0-6 1 16,-7 1-1-16,7 0-7 0,-7 4-14 0,0-4-16 15,-7 3-20-15,0 1-24 0,-1 4-18 0,-6-4-15 0,-8 4-9 16,0 0-6-16,0 4-12 0,1-4 0 0,-8 4-3 0,0 0-3 16,0 0-1-16,-8 4-2 0,8 4 1 0,-7 0 0 15,-7 4 7-15,-1 4-2 0,-6 5 0 0,6 4-3 0,-14-1 0 16,7 4 0-16,-6 1-1 0,6-1-2 0,-7 9-1 16,0-4 0-16,0 3 1 0,7 1 3 0,-14-4 0 0,7 7 2 15,7-4 0-15,-6-3 2 0,6 3 1 0,-7-3 0 0,14-4 0 16,-6-5 2-16,6 1-2 0,1-5 1 0,7-4 1 15,-1-4 1-15,1 1 5 0,7-5 0 0,-7-4 10 0,14 0 8 16,-7-4 6-16,7-4 3 0,8-4-1 0,-1 0 2 0,8-8-5 16,0-1 3-16,-1-3-12 0,8-5-6 0,0-3-4 0,-7 3-4 15,7-3 1-15,0-1-2 0,7-3-1 0,-7 3-4 16,0 1 0-16,0-1-3 0,-7 1-3 0,6 3-1 0,1 1-1 16,-7 4-2-16,0 4-1 0,0 3 0 0,-8 1 1 15,0 8 0-15,1 0 1 0,-1 0-3 0,1 8 2 0,-1 0-2 16,-6 4 3-16,6 4-1 0,-7 4 1 0,8 5-1 0,-1 4 1 15,-7 3 2-15,8 0 2 0,-8 5 1 0,0 0-2 16,8 3 2-16,-8 1 0 0,0 3 3 0,1-3-1 0,-1 4-3 16,7-4-8-16,1 3-11 0,-1-3-16 0,8-1-22 0,0-3-60 15,7-4-99-15,0-1-101 0,-1-4-105 0,16-7-182 32,-8-5-110-32,7-4-81 0,1-4-33 0</inkml:trace>
  <inkml:trace contextRef="#ctx0" brushRef="#br0" timeOffset="98633.75">20349 11614 502 0,'0'-13'553'15,"-7"5"-177"-15,-1 0-106 0,1 4-56 0,7-4-36 0,-14 3-21 16,6 5-16-16,1 0-12 0,-7 5-15 0,-8 3-15 15,0 0-4-15,1 4 2 0,-8 8 4 0,-8-3 12 0,1 7 5 16,0 1-3-16,0 7-3 0,-15-3-5 0,8 3-16 0,-1 5-18 16,1-1-12-16,0 1-16 0,-1 0-14 0,8 0-9 0,0-1-9 15,0 1-6-15,-1 0-20 0,9-1-39 0,-1-3-61 16,7-1-67-16,-7-4-57 0,14-3-57 0,-6 0-60 0,14-9-97 16,-8 0-158-16,8 1-47 0,0-13 4 0</inkml:trace>
  <inkml:trace contextRef="#ctx0" brushRef="#br0" timeOffset="98855.84">19618 11601 84 0,'0'0'526'0,"0"-4"-79"0,7 8-173 0,-7-4-95 0,7 8-50 15,8-3-11-15,-8 6 14 0,8 2 21 0,-1 3 32 0,8 4 19 16,0 1 4-16,-1 3-2 0,1 5-9 0,0-1-19 15,-1 1-29-15,8 3-30 0,-7 1-37 0,0 3-31 0,7-3-21 16,-8 3-12-16,1 1-8 0,0-4-12 0,-1 8-37 0,1-5-56 16,7-3-58-16,-7-1-54 0,7 1-50 0,0 0-54 0,-8-9-83 15,8 1-160-15,0-9-57 0,0 0-13 0</inkml:trace>
  <inkml:trace contextRef="#ctx0" brushRef="#br0" timeOffset="99206.23">20739 11568 495 0,'0'-3'550'16,"8"-1"-218"-16,-1 8-140 0,0-1-76 0,0 10-40 16,1-1-10-16,-1 9 6 0,0-1 15 0,8 8 16 0,-1 5 17 15,0 3 10-15,1 5 3 0,-1 0-1 0,1-1-6 0,7 6-5 16,-1-2-4-16,-6-3 1 0,6 0-4 0,1-1-1 0,-7-7 4 15,6-1 3-15,-6-3 1 0,-1-5-5 0,1-4-9 16,-1-3-9-16,1-5-6 0,-1-4 0 0,1-4-5 0,-1 1-3 16,8-14-1-16,-8 1-4 0,8-8 4 0,7-4 0 0,-7-9-5 15,7 0-6-15,-8-7-8 0,8-1-6 0,-7-3-1 16,0-5-2-16,-1-4-8 0,1 0-7 0,0-4-5 0,-8-4-7 16,1 0-4-16,-1-4-5 0,-7 0-5 0,8-4-5 0,-8 4-3 15,0 0-3-15,1 4-3 0,-1 0 1 0,0 4-1 0,0 4-1 16,-7 8-12-16,7 5-17 0,1 7-28 0,-1 5-33 15,-7 3-45-15,7 9-95 0,0 4-92 0,1 4-81 0,6 8-62 16,1 0-84-16,-8 12-157 0,7 5-67 0,-6 3-16 0</inkml:trace>
  <inkml:trace contextRef="#ctx0" brushRef="#br0" timeOffset="99729.98">21391 12863 264 0,'0'0'268'15,"7"0"-80"-15,-7-4-49 0,7 0-23 0,0-4-10 0,-7 4-5 16,8-4-4-16,-1-5 0 0,0 1 3 0,0 0 4 0,8-1 4 16,-8-3 3-16,7 0 8 0,-6 0 20 0,6 0 16 15,1-5 0-15,-8 5-4 0,7-8-8 0,-7 3-11 0,8 1-12 16,-8-5-16-16,-7 1-23 0,7 4-22 0,-7-5-15 0,0 1-10 15,0 4-7-15,0-5-7 0,-7 4-4 0,0 1-3 16,0 0-6-16,-1 0-5 0,1 3-1 0,0 5-2 16,0 0-1-16,0 4-2 0,7 0-2 0,0 3-5 0,0-2-2 15,0 7 0-15,0 0-3 0,0 0 1 0,7 3 1 0,-7 1 0 16,7 5 2-16,0-1 5 0,8 4 3 0,-8 0 0 0,7 0 4 16,-6 5 0-16,6-1-1 0,1 4 1 0,-1 1 0 15,1-1-1-15,-1 4 0 0,-7 1-1 0,8-5 1 0,-1 5-1 16,-7 3-1-16,8-3 1 0,-1-1 1 0,-6-4-1 0,6 5-1 15,-7-9 3-15,8 4-1 0,-8 1 2 0,7-5 1 16,1 0 0-16,-8-3-1 0,8-1 1 0,6 0-2 0,-6-4-13 16,-1 0-26-16,8-4-38 0,0 0-41 0,7 1-42 0,-8-5-37 15,8-5-43-15,7 1-62 0,-7-4-115 0,0 0-97 16,8-4-45-16</inkml:trace>
  <inkml:trace contextRef="#ctx0" brushRef="#br0" timeOffset="100411.76">22129 12472 260 0,'0'-4'454'0,"0"4"-167"0,0-4-112 0,0 4-60 15,0 0-34-15,0 0-16 0,7 0-7 0,-7 0-9 0,7 4-6 16,-7-4-6-16,7 4-7 0,0 0-4 0,1 1-5 16,-8-2 0-16,7 6-1 0,0-1 2 0,0 0 4 0,-7 4 1 15,8 1 4-15,-1-1-1 0,-7 0 2 0,7 4-2 16,-7-3 0-16,0 7-4 0,0-4-4 0,7 0-3 0,-7 1-5 16,0 3 0-16,0-4-1 0,0 1-2 0,0-1-2 0,0 0-1 15,0-4 0-15,0 4-1 0,0-3 0 0,0-5 0 16,0 4 0-16,0-4-1 0,0-4 2 0,0 4 9 0,0-8 22 15,0 4 34-15,8 1 48 0,-8-5 49 0,0 4 35 0,0-8 20 16,7 4 9-16,-7-5-2 0,0-3-18 0,7 0-31 16,-7 0-46-16,7-4-48 0,1 0-36 0,-1-4-20 0,0-1-9 15,0 1-6-15,0-1-4 0,1-3-4 0,6 0-3 0,-7-1-2 16,1 1-1-16,6-1 1 0,-7 1-2 16,8 0 1-16,-8 4 1 0,0-1 1 0,1 1 4 0,6 4 0 0,-7 0 0 15,0 3 0-15,1-3 0 0,-1 8-4 0,-7-4-4 16,7 4-2-16,0 0-3 0,-7 4 1 0,8 0-4 15,-1 4 0-15,-7 4 2 0,7 0 0 0,-7 0 2 0,7 5 1 0,-7 3 1 16,0 0-1-16,8-4 2 0,-8 9 1 0,0-9-1 16,0 4 0-16,0 1 0 0,0-5 0 0,0 0 0 0,0-4 0 15,0 0 1-15,0-4-2 0,0 5 0 0,0-6 1 0,0-3 2 16,7 5 0-16,-7-10 1 0,7 5-1 0,0-3 3 0,8-6 0 16,-1 1 0-16,1-4-1 0,-1 4-2 0,1-8-2 15,6 3 1-15,-6 1 1 0,6 0-3 0,-6 0 0 0,-1 0 0 16,1 3 0-16,-1-3 0 0,-6 4 2 0,6 0-3 0,-7 4 1 15,1-4 0-15,-1 8 0 0,0-4-2 0,-7-1 0 16,7 5 0-16,-7 0-3 0,7 0 2 0,1 9-2 0,-8-5 0 31,7 4 2-31,0 4 0 0,0 4 2 0,1-3-1 0,-1 7 2 16,7-3 0-16,-6 3 0 0,6-4 1 0,1 4 0 0,-8 0 1 16,14-3-2-16,-6 3 0 0,7-4 0 0,-1 1-3 15,-6-1-12-15,7 0-42 0,-1-3-76 0,-6-1-87 0,-1-4-81 16,1 0-94-16,-1-8-178 0,1 0-112 0,-8-4-77 0,0 0-11 15</inkml:trace>
  <inkml:trace contextRef="#ctx0" brushRef="#br0" timeOffset="100744.66">23496 12326 35 0,'-15'-8'526'0,"-6"-4"-62"0,-8 3-183 0,0 1-102 0,-7 0-47 16,7 4-24-16,-7 0-11 0,7 4-6 0,-8 0-9 0,9 4-17 16,6 4-14-16,7 0-13 0,-6 5-11 0,13 3-9 0,1 0-3 15,0 8-2-15,14 1 1 0,0-1 2 0,1 5 1 16,6-1 2-16,8 5 0 0,-8 0 1 0,8-1 1 0,0-4 4 15,-1 5-1-15,-6-4 1 0,-1-1 7 0,-6-3 25 0,-1-1 35 16,0-8 35-16,0 4 29 0,-7-7 22 0,0-1 17 16,0 0 10-16,-7-8-4 0,0 4-23 0,-8-4-34 15,-6-4-36-15,-8 4-34 0,7-4-27 0,-14 0-27 0,0 0-38 16,-8 0-69-16,8 5-94 0,-7-1-87 0,-1-1-93 0,8 2-148 16,-7 3-153-16,-1 4-91 0,1-4-30 0</inkml:trace>
  <inkml:trace contextRef="#ctx0" brushRef="#br0" timeOffset="101540.32">10854 15550 77 0,'-36'0'371'0,"0"0"-128"0,0 3-107 0,7 2-57 0,0-5-31 15,0 0-14-15,0 4-6 0,0-4-2 0,8 4-3 0,-1-4 6 16,0 0 30-16,8 0 18 0,-1 0 9 0,1 0 1 16,6 0-1-16,1 0-2 0,7 0-2 0,0 0-8 0,0 0-23 15,7 0-10-15,8-4-2 0,-1 4 0 0,15 0 6 0,0-4 2 31,22 4 9-31,0-5 12 0,14 2 15 0,7-6 14 16,8 1 28-16,14 0 26 0,0 0 23 0,7-4 22 0,8 0 17 16,6-1 3-16,1 1-9 0,7 0-20 0,0 0-31 15,7-1-29-15,1 1-28 0,-1 4-28 0,-7 0-25 0,0 0-14 0,-8 0-13 16,-6 4-7-16,-8-1-3 0,-7 2-2 0,-7-1 0 16,-14-1-6-16,-1 5-8 0,-14 0-17 0,-8 0-39 15,-6 5-62-15,-8-5-79 0,-7 4-71 0,-15-4-69 0,1 0-73 16,-22 0-107-16,-8 3-135 0,-21 2-50 0,-7-1 8 0</inkml:trace>
  <inkml:trace contextRef="#ctx0" brushRef="#br0" timeOffset="101727.13">11238 15782 235 0,'-44'12'592'0,"16"-4"16"0,6-4-155 0,7 0-143 16,15 0-85-16,15 0-41 0,7-4-21 0,6 0 10 0,23 0 24 15,7-8 13-15,14 4-36 0,15-4-23 0,14-5-12 0,8 2-7 16,7-6-2-16,14 5-10 0,15-4-15 0,-1 3-24 0,1 1-16 15,7-4-4-15,-7 4 0 0,7-1-3 0,-8 2-2 16,1-2-6-16,-7 5-6 0,-8 0-10 0,-7 4-16 0,-15 0-30 16,-14 0-32-16,0-1-64 0,-21 5-124 0,-8 0-119 0,-15-3-157 15,-13-1-178-15,-8-1-107 0,-15 5-53 0,-7-4-13 16</inkml:trace>
  <inkml:trace contextRef="#ctx0" brushRef="#br0" timeOffset="102153.72">26709 13164 455 0,'-72'-41'763'16,"0"1"26"-16,-1-1-88 0,1 0-283 0,7 9-153 0,7 0-84 16,7 7-53-16,8 4-48 0,-1 9-57 0,15 4-81 15,1 4-86-15,-1 4-79 0,0 8-78 0,0 1-123 16,0-2-174-16,0 6-105 0,-7-1-36 0</inkml:trace>
  <inkml:trace contextRef="#ctx0" brushRef="#br0" timeOffset="-78366.14">18206 13238 328 0,'-36'0'521'0,"0"4"-185"0,0 4-132 16,-8 4-66-16,8 8-29 0,-7 1-3 0,-1 7 14 0,1 1 23 16,-1 3 15-16,8 1 17 0,7 3 4 0,-7 1-5 15,14-4-13-15,8 3-17 0,-1 1-26 0,8 0-27 0,14-5-20 16,1-4-22-16,6 1-7 0,15-8-3 0,0-5 0 15,7-4 5-15,8-4 3 0,6-8 7 0,8-8 6 0,7-4 9 16,8-9 2-16,-1-3 0 0,0-4 5 0,8-5-2 0,-8-4 3 16,1-4 0-16,-8 1 0 0,-7-5-7 0,-8 0 0 0,-6 0 0 15,-8 1-6-15,-7-5-1 0,-8 4-3 0,-6-3-3 16,-15 7-7-16,0 0-4 0,-15 4-8 0,-6 4-9 0,-8 5-2 16,-22 8-9-16,1 4-6 0,-23 7-5 0,1 9-5 0,-8 9-5 15,1 7-2-15,-1 4-1 0,1 8-1 0,6 5 0 16,1 8 0-16,14-4 1 0,0 4 1 0,15-5 2 0,6 4 0 15,9-7 2-15,13 3 0 0,8-3 1 0,7-4 1 0,14-5-1 16,8 1 0-16,7-9 2 0,14-4 0 0,8-4-2 0,0-8 2 16,14-4 1-16,0-4 0 0,0-8-1 0,7-4 1 15,1-5 1-15,-8 1 1 0,0-5 3 16,-7 1 5-16,-8-5 3 0,-6 1 2 0,-1-1 4 0,-14 0 2 0,-7 1 4 16,-8-1 5-16,-6 5-3 0,-16 3-3 0,-6 5-6 0,-15-1-2 15,-14 10-5-15,-8 2-3 0,-14 5-6 0,0 8-6 0,-8 9-5 16,1 3-1-16,-8 4-2 0,8 4-3 0,7 9-1 15,0 4-3-15,0 4-6 0,14 3-10 0,8-3-7 0,14 4-6 16,7-5-3-16,8 1-1 0,14-4 0 0,0 0 2 0,14-5 3 16,0-4 10-16,15 1 7 0,0-5 6 0,15-3 5 15,-8-9 3-15,7 0 3 0,1-4 1 0,6-4 3 0,-6-4 4 16,-1-4 1-16,-7 0 1 0,1 0 0 0,-8 0 0 0,-8 0 3 16,1 0 1-16,-8 0 2 0,-6 4-1 0,-1-4 0 0,-7 4-1 15,0 0 1-15,-7-4-1 0,-1 4-1 0,-6 4-3 16,-1-4-1-16,1 4-3 0,0 0-1 0,-8 0-2 31,7 0-4-31,1 0-7 0,7 0-4 0,-1-4-3 0,1 4-2 16,7-4 0-16,-7 0 1 0,7 0 3 0,0 0 4 0,0-4 6 15,0 4 5-15,7-8 4 0,-7 4 2 0,0-4-1 0,0 0-9 16,-7-4-20-16,7-5-78 0,-7 1-104 0,-1-4-104 16,-6-1-148-16,0-3-177 0,-1 0-113 0,1-1-50 0,-1-3-14 15</inkml:trace>
  <inkml:trace contextRef="#ctx0" brushRef="#br0" timeOffset="-73173.44">17859 11105 190 0,'-7'0'325'0,"-1"0"-115"0,1 0-78 0,0-4-42 16,0 4-18-16,-1 0-9 0,1-5-2 0,7 5-1 31,0 0-1-31,-7 0 2 0,7 0-2 0,0 0-2 0,0 0-8 16,0 0-6-16,0-4-6 0,0 4-7 0,7 0-3 0,-7 0-2 16,7 0-2-16,1 0 0 0,6 0-2 0,1-4 2 15,-1 4 1-15,8 0 2 0,0-4 4 0,-1 4 4 0,8-4 5 16,0 0 7-16,7 4 5 0,0-4 8 0,1-4 3 0,6 4 0 15,0-4-2-15,1 4-3 0,-8-5-4 0,7 6-7 0,1-6-3 16,-8 5-8-16,0-4-6 0,0 4-5 0,-7-4-3 16,0 4-4-16,-7-5-4 0,0 5-1 0,-8 4-4 0,1-3 4 15,-1-1 5-15,-7 4 9 0,1 0 7 0,-8-5 6 16,7 5 8-16,-7 0 3 0,0 0 2 0,0 0-3 0,-7 0-8 16,-1 5-8-16,1-1-8 0,-7-1-9 0,-8 10-5 15,0-5-4-15,-7 8-4 0,0-3-3 0,-7 7 0 0,7 0 2 16,-7 0 0-16,7 1 0 0,-7 3-1 0,0-4-1 0,7 9 0 15,0-5 2-15,-7 5-2 0,7-5 0 0,0 5-1 0,0-5 1 16,7-4-1-16,0 5 1 0,1-4 0 0,6-1-1 16,1 0-1-16,-1 0 0 0,1-3-2 0,7-5-1 0,-1-4 3 15,1 1 0-15,7-2 1 0,-7-3 0 0,7 1 3 0,0-1 6 16,0-4 10-16,0 3 9 0,7-6 10 0,0-1 9 16,1-1 13-16,-1-3 16 0,7-4 9 0,8 0 0 0,0-4-1 15,-1-5-6-15,1 1-6 0,0-1-11 0,7-3-10 0,-7 0-12 16,6 3-10-16,-6-3-4 0,0-5-6 0,0 5-2 15,-1 0-5-15,1 3 2 0,0-3-5 0,-8 4-3 0,1-1-3 16,-1 1-1-16,1 8-1 0,-1-5-2 0,-7 5-2 16,1 4 1-16,-8 4-3 0,7 0-1 0,-7 0 0 0,7 4 1 15,-7 4 1-15,0 0 0 0,0 8 0 0,7 0 1 0,-7 5 1 16,0 3 1-16,0 4 2 0,7 1-1 0,-7 3-1 16,8 1 3-16,-8-1-1 0,7 5 1 15,-7-1-4-15,7 1 2 0,-7 0 0 0,7-1 2 0,1 1-1 0,-1-1 1 0,0-4-1 16,0 5 0-16,1 0-4 0,-8-5-39 0,7 1-52 15,0-5-60-15,0 5-58 0,0-5-49 0,-7 1-46 16,8-5-52-16,-1 4-70 0,0-3-114 0,-7-5-46 0,0 0-5 16</inkml:trace>
  <inkml:trace contextRef="#ctx0" brushRef="#br0" timeOffset="-53216.24">18018 10498 245 0,'7'-28'555'0,"1"3"-96"0,-1-3-153 16,-7 7-85-16,0-3-35 0,0 7-12 0,0 1 8 0,0 4 10 15,0 0 7-15,-7 4 3 0,7-1-4 0,0 6-16 0,-8-1-25 16,8 4-22-16,-7 4-22 0,0 4-14 0,-8 12-15 16,1 5-11-16,-1 11-8 0,-14 5 1 0,1 12 2 0,-1 12 7 15,-15 12-1-15,1 8-4 0,-8 17-7 0,-14 17-4 0,0 11-4 16,-7 12-9-16,-8 9-7 0,-7 12-3 0,0 3-3 0,-7 5-11 15,0 1-3-15,0 3-6 0,0-5-2 0,7-7-2 16,0 0 1-16,8-12-5 0,-1-9-3 0,15-11 1 16,0-5 1-16,7-8-1 0,8-12 1 0,-1-13 1 0,8-4 4 15,6-11-3-15,8-9-5 0,0-8-10 0,8-8-14 0,-1-12-16 16,8-5-19-16,6-11-27 0,1-4-66 0,0-10-89 0,0-2-82 16,7-13-70-16,7-12-77 0,-7-5-109 0,7-11-129 15,0-5-52-15,1-12 18 0</inkml:trace>
  <inkml:trace contextRef="#ctx0" brushRef="#br0" timeOffset="-52963.53">16050 11333 342 0,'-22'-41'751'0,"8"4"11"0,0 5-4 0,6 7-296 15,-6 5-205-15,7 3-107 0,7 5-66 0,0 8-38 0,7 8 1 16,7 5 5-16,8 7 10 0,0 8 10 15,14 9 14-15,15 3 8 0,-1 14 11 0,23 10 13 0,6 5-5 0,22 8-10 16,8 9-13-16,14 8-8 0,7 7-3 0,15 1-6 0,0 4-3 16,-1 4-4-16,8 0-6 0,7 0-6 0,-7 3-6 15,0-3-6-15,0 0-9 0,-7-4-7 0,0-5-11 0,-1 1-5 16,-14-8-7-16,-7-5-5 0,-7 1-16 0,0-9-22 0,-15-4-29 16,-7 0-36-16,0-11-92 0,-14-2-124 0,8-7-134 15,-9-8-228-15,-6 0-128 0,-8-9-54 0,0-7-15 0</inkml:trace>
  <inkml:trace contextRef="#ctx0" brushRef="#br0" timeOffset="-50254.46">25812 12150 315 0,'-14'-7'638'0,"6"-6"10"0,1 5-201 16,0 0-165-16,0 4-104 0,7 0-55 0,-8 0-30 0,8 4-12 15,0 0 4-15,0 0 22 0,0 8 24 0,8 4 12 0,-1 4 1 16,0 5-1-16,8 3 1 0,-8 9-3 0,15 4-13 15,-1 3-26-15,1 5-31 0,7 8-20 0,0 8-13 0,0 0-10 16,7 8-4 0,-7 0-4-16,0 9-3 0,7-5-6 0,-7 4-4 0,0 1 0 0,0-1 0 0,0 0-2 0,0 1-2 15,0-5 0-15,0-4 0 0,0-3 3 0,-8-2 0 0,8-6-4 16,0-1 0-16,0-9 1 16,-7-3-3-16,0-4 0 0,-1-5-2 0,1-3 2 0,-8-5 0 0,1-3 1 0,-1-9 2 0,-6 0 5 15,-1-7 8-15,0-2 5 0,0-7 8 0,1 0 3 16,-8-7 9-16,7-10 3 0,-7-3 3 0,7-5 2 15,-7-11-3-15,0-9-1 0,0-4 3 0,0-12 1 0,0-4-6 16,0-12-3-16,-7-9-5 0,7-11-6 0,-7-13-7 0,-1-9-3 31,-6-10-11-31,7-10-3 0,-8-12 0 0,8 1-3 0,-8-13-3 16,8-4-1-16,-7-8 0 0,-1 0-5 0,1-4 6 16,-1-4-4-16,-6-1-6 0,6 1-3 0,-7 0-3 0,8-4-1 15,-8 4 0-15,1-1-2 0,-1 9 0 0,0 5 2 0,8 11 3 16,-1 16 5-16,1 13 8 0,6 16 2 0,-6 16 2 15,7 13 5-15,0 12-4 0,-1 12-1 0,8 12-2 0,-7 8-1 16,7 4-3-16,0 9-2 0,7 3 0 0,8 5-1 0,-1 0-2 16,15 3 0-16,7 1-3 0,8 4-1 0,6-4-4 0,8 4 0 15,7-1-1-15,15 5-1 0,0 0 1 0,6-4-5 16,16 3 1-16,-1 2 0 0,15-2 1 0,-1 2 0 0,8-2-1 16,0 1-2-16,-7 0-1 0,7-4 6 0,0-1 3 0,-7 1 4 15,-8 0 3-15,1 0 2 0,-8-1 2 0,-7 6 5 16,-7-6 2-16,-7 1-2 0,-15 4 0 0,0 0 0 0,-22 0-1 15,1 4 1-15,-8-5 1 0,-14 5-2 0,-1 0 1 16,-6 0 0-16,-1 4 0 0,-6-4 0 0,6 4-2 0,-14 0-7 16,7-4-7-16,-7 4-14 0,0-4-33 0,-7 4-66 0,0 0-85 15,-8 0-74-15,1 4-58 0,-8 4-49 0,0 0-61 16,-14 5-105-16,7 3-105 0,-7 8-16 0,-7 5 44 0</inkml:trace>
  <inkml:trace contextRef="#ctx0" brushRef="#br0" timeOffset="-49717.69">27975 9688 435 0,'0'-16'398'0,"8"0"-143"0,-8-1-87 15,-8-3-45-15,8 4-23 0,-7-5-7 0,0 5 0 0,-8-4 6 16,1 3 4-16,-1 1-2 0,-6 4-4 0,6-1-2 16,-6 1 3-16,-1 0 3 0,0 4 6 0,1 0-4 15,-1 8-9-15,0-4-7 0,8 4-6 0,-8 4-5 0,0 0-10 16,8 4-10-16,-8 4-13 0,8 1-10 0,-1 3-7 0,8 4-6 16,0 0-2-16,7 1-2 0,0 4-2 0,7 3-1 15,7 0 0-15,1 5 1 0,14-5 1 0,-8 9 1 0,16-5 0 16,6 5 0-16,-7 0-1 0,15 0-2 15,-8 3-1-15,8-3-1 0,0 3-4 0,-1 1 0 0,-6 0 0 0,-1-1-4 0,-7 1 1 16,0 0 0-16,-14-1-1 16,0 1-1-16,-15 0 1 0,-7-4 0 0,-7 3 2 0,-15-3 1 0,0 0 1 0,-7-5 6 15,-7 1 14-15,0-9 23 0,0-3 21 0,0-1 15 0,0-8 11 16,-1 0 7-16,1-3 6 0,7-5-1 0,0-4-14 16,0-4-20-16,15-5-20 0,-8-3-15 0,8-4-14 15,7-5-7-15,7-3-9 0,0 0-4 0,7-9-3 0,7-3-3 16,1-5 0-16,6-4-2 0,8-4 0 0,0-4-1 0,0 0-1 15,7-3 1-15,1-6-2 0,-1 2 2 0,7-2 3 0,1-3-7 16,-8 4 4-16,0 0 4 0,0 4 2 0,-7 4 3 16,-7 4 0-16,-8 8 1 0,-7 1-3 0,-7 3 8 0,0 4-5 15,-14 5-4-15,-8 0 0 0,1 8-8 0,-8-1-4 0,-8 5-14 16,-6 3-30-16,0 10-66 0,-1 3-90 0,1 0-75 16,-1 7-75-16,8 2-79 0,7 7-132 0,0-4-124 0,8 4-48 15,-1 0 19-15</inkml:trace>
  <inkml:trace contextRef="#ctx0" brushRef="#br0" timeOffset="-49400.24">27129 11145 35 0,'-22'9'612'0,"0"-5"3"0,8-1-147 0,7 6-180 0,0-9-123 15,7 4-73-15,7-4-31 0,0 0-3 0,22 0 8 0,0-4 13 16,14-1 7-16,8 1 4 0,14 1 2 0,7-6-2 16,15 1-7-16,0 0-12 0,7 0-10 0,0 0-7 0,7 0 1 15,1 0 7-15,-1-5 7 0,8 5 2 0,-8 0 1 0,0 0-1 16,0 0-9-16,1 4-10 0,-1-5-11 0,-7 2-14 15,-7-2-20-15,0 1-38 0,-15 0-66 0,1 4-72 0,-15-4-69 16,-7-5-77-16,-8 1-109 0,-6-4-181 0,-9 0-88 0,-6-5-18 16</inkml:trace>
  <inkml:trace contextRef="#ctx0" brushRef="#br0" timeOffset="-48482.47">27389 11919 409 0,'-7'-4'361'15,"0"0"-131"-15,7-1-100 0,-7 5-58 0,-1-4-33 0,8 4-13 16,-7 0-8-16,7-3-5 0,0 3-1 0,0 0 2 16,0 0 5-16,0-5 6 0,0 5 7 0,0 0 7 0,0 0 7 15,0-4 11-15,0 4 10 0,-7 0 9 0,7 0 6 0,0-4 6 16,0 4 5-16,0-4 4 0,0 4 5 0,0-4 5 16,7 4 5-16,-7-4 4 0,0 0 6 0,0 4 5 0,7-4 5 15,1 0 3-15,-8 0 1 0,7-1-1 0,7 1-1 0,-6-4 1 16,6 4-5-16,1-4-11 0,6 4-8 0,-6-4-12 15,6 0-11-15,1-1-10 0,7-2-13 0,-7 2-11 0,7-3-9 16,0 4 2-16,0-4-11 0,0 4-2 0,-1-1-2 0,9 1-1 16,-8 0-4-16,7 0-1 0,0 4-3 0,0-4-11 0,-7 4 3 15,0 4-1-15,0 0-4 0,0 0-3 0,-7 4-6 16,-1 0-1-16,-6 4 0 0,-1 4 3 0,-7 5-3 16,1-1 1-16,-8 0 0 0,-8 9-1 0,-6-1 3 0,-1 0 1 15,-6 5 0-15,-8 3 0 0,0 1-4 0,-7 0 3 0,0-1-1 16,-8 1 0-16,8-5-2 0,7 1 0 0,0-5 0 0,0-4 0 15,7 1 0-15,8-5 1 0,0 0 0 0,6 0 1 16,1-3 0-16,0-5-2 0,7 4 1 0,7 1-8 0,0-6 4 16,8 2 3-16,-1-1 1 0,8 4 1 0,0-4-1 0,7 1 1 15,7 2 0-15,0-2 7 0,0 3-2 0,7 0-6 16,-6 0 1-16,6 5-2 0,0-1 0 0,-6 0 2 0,-1 5-2 16,-7-1 0-16,7 0 0 0,-14 9 1 0,-1-5-2 0,-6 5 1 15,-1-5-1-15,-14 9 1 0,0-5 1 0,0 0 1 0,-14 1 0 16,-1 4 1-16,-14-1 0 0,0-4 1 0,-7 5 0 15,-7-4 0-15,-1-1-3 0,-6-3 1 0,-1-1-1 16,1 0 1-16,-1-7-1 0,-7 3 0 0,7-4-1 0,1-3 0 16,-1-1 1-16,8-4 1 0,-1 0-2 0,8-4-4 0,7 0-10 15,7 0-13-15,1-4-19 0,14-4-29 0,-1-4-63 0,16 0-86 16,6-8-77-16,0-1-61 0,8-3-52 0,14-13-62 16,1 1-85-16,-1 0-119 0,7-5-16 0,1 0 41 0</inkml:trace>
  <inkml:trace contextRef="#ctx0" brushRef="#br0" timeOffset="-47926.69">28402 12004 233 0,'-7'-4'575'0,"0"0"-82"0,0 4-158 0,-1-4-108 0,8 4-56 0,0 0-24 0,0-4-4 16,0 4 4-16,8-4 7 0,-1 0 1 0,7-1-5 16,1 2-8-16,6-5-11 0,1-1-8 0,7 1-5 0,7-4-2 15,-7 4-7-15,7-4-6 0,1-1-14 0,-1 1-1 0,0-4-3 16,0 4-11-16,-7-1-16 0,0 1-14 0,0 4-12 16,0 0-9-16,-15 0 3 0,8 4-6 0,-15 0-7 0,8-1-1 15,-8 1-3-15,0 4-2 0,-7 0 0 0,7 0 0 0,-7 4 1 16,-7 1 0-16,7 3-4 0,-14 0 4 0,-1 12 1 0,1 1 5 15,-8 3-1-15,0 5 0 0,-7 8 0 0,0-1-1 16,1 4 6-16,-9 1-5 0,8 0-3 0,0 4-1 0,1-4 0 16,-1-1-1-16,0 5 0 0,7-4-1 0,0-5-2 0,1 1 9 31,6-4-5-31,1-5-2 0,-1 0-2 0,1-3 0 16,6-9-2-16,1 0 4 0,7-3 6 0,0-1-4 0,-7-8 9 15,14 0 6-15,-7-4 6 0,7 0 3 0,8-8 2 0,-1-4-3 16,8-8-2-16,0-1-6 0,7-8 0 0,-8 1-3 0,8 0 0 15,0-5-2-15,-7 0 0 0,7-3 5 0,0 3 2 16,-7-4 0-16,-1 5-3 0,1-1-3 0,0 5 0 16,-8 3 4-16,1 5 2 0,-1 0-2 0,-7 8-5 0,1 0-2 15,-1-1-1-15,0 9-3 0,-7 0-5 0,7 4-5 0,-7 0-6 16,8 8-1-16,-1 5-1 0,-7 3 2 0,7 8 3 0,-7 5 5 16,7 3 0-16,-7 5-1 0,7 0 2 0,1-1 0 15,-1 5 1-15,0-1-3 0,0 5-2 0,1-4-3 0,6 0 1 16,-7 0 0-16,8-1-3 0,-1-4-6 0,1 1-13 0,-1 0-11 15,2-9-24-15,5 5-23 0,-6-5-36 0,7-3-75 16,-8-1-105-16,8-11-95 0,-1-1-108 0,1-12-175 0,0 0-100 16,0-9-52-16,-1-7-7 0</inkml:trace>
  <inkml:trace contextRef="#ctx0" brushRef="#br0" timeOffset="-47752.5">29836 11515 755 0,'7'-12'833'0,"-7"8"2"0,7-3-88 0,-7 2-269 0,0 1-220 16,0 4-120-16,0-4-64 0,0 4-37 0,0 0-31 15,0 0-44-15,0 4-86 0,0 0-95 0,0 1-86 0,0 2-102 16,0 2-182-16,-7-2-115 0,0 6-63 0,-15-1-3 0</inkml:trace>
  <inkml:trace contextRef="#ctx0" brushRef="#br0" timeOffset="-44078.18">19335 14939 89 0,'0'-4'280'0,"0"0"-68"0,-7 0-59 16,7 0-50-16,0-1-30 0,-8 2-20 0,8-1-11 0,0 4-8 15,0-5-3-15,0 5-5 0,0-4-1 0,0 4 0 0,0-4-2 16,0 4 3-16,0-4 1 0,0 0 4 0,0 4 3 0,0-4 6 15,0 0 5-15,-7 0 8 0,7 0 5 0,0 0 6 16,0 0 8-16,0 0 11 0,0 0 14 0,0 4 18 16,0-5 20-16,0 1 25 0,0 4 25 0,0-4 20 0,0 4 18 15,0 0 6-15,0-3-5 0,0 3-15 0,0 0-24 0,0 0-30 16,0 0-35-16,0 0-31 0,0 3-27 0,0-3-21 16,0 4-13-16,7 9-6 0,1-1 0 0,-1 4 1 0,0 9 3 15,0-1 1-15,9 5-2 0,-2 3-1 0,-7 1-3 0,8 8-4 16,-1-1-6-16,1 1-3 0,7 0-2 0,-8 3-1 0,1 5-2 15,-1-4-1-15,0-1-1 0,1 2 2 0,-8-6-1 16,8 1 1-16,-1 0-3 0,-7-9 1 0,8 1 0 0,-8-5-1 16,0 1-7-16,8-5 1 0,-15-4 5 0,7 1 1 0,0-9 4 15,-7 4 1-15,7-3 5 0,-7-9 6 0,8 3 17 16,-8-2 4-16,0-1 9 0,7-4 4 0,-7-4 2 0,7-1 3 16,-7-6-1-16,7-10-3 0,1-3-5 15,6-5-2-15,1-3-3 0,-1-9-2 0,1-4 0 0,6 0-3 0,-6-4-1 0,6-3-1 16,1-1-5-16,0 4-2 0,0-4-9 0,-8 4-5 15,8 4-1-15,-8 1-4 0,8-1-1 0,-8 4 0 0,1 5 1 16,-1-1-2-16,-6 4 0 0,6 5-1 0,-7 3-2 16,0 5 1-16,1 0 0 0,-8-1-1 0,7 9-2 0,-7 0 0 15,7 0-4-15,-7 4 2 0,7-1 0 0,-7 1 0 0,0 4 0 16,8 4-1-16,-8-4-1 0,0 4-2 0,0-4-2 16,0 4-11-16,0 0-13 0,0 0-15 0,-8 4-18 0,8 0-20 15,0 0-20-15,0 0-50 0,0 0-97 0,0 5-93 0,8-1-95 16,-8 4-144-16,7-4-138 0,-7 0-76 0,0 5-31 15</inkml:trace>
  <inkml:trace contextRef="#ctx0" brushRef="#br0" timeOffset="-42178.89">19067 14736 95 0,'0'-5'261'0,"0"1"-64"16,0-3-63-16,7 2-52 0,-7 1-33 0,8 0-20 0,-1 0-8 0,-7 0-2 0,7 0 3 15,0 4 5-15,1-5 6 0,-1 2 6 0,0-1 6 0,-7 0 2 16,7-1 4-16,8 5 0 0,-8-7 0 0,0 2 5 16,0 1 0-16,-7 0 4 0,8 4-1 0,-8-4 3 15,7 4 2-15,-7-4 4 0,0 4-3 0,0 0 0 0,0 4 1 16,-7 0 0-16,-1 0 0 0,1 5-2 0,-7 3-6 0,-8 8-5 31,-7 1-5-31,-7-1-6 0,0 8-9 0,-8 5-8 16,1 3-7-16,-15 1-4 0,0 0 0 0,0 3 5 0,0 1 10 15,-7 0 19-15,7 0 23 0,0-5 27 0,1 1 27 0,6-1 19 16,8-3 7-16,-1 0 3 0,1-5-6 0,14 0-17 0,0 1-21 16,7-5-26-16,8 1-27 0,6-5-21 0,8 5-10 15,0-5-10-15,8 0-7 0,6 0-1 0,8 1-2 0,7-1 3 16,0-3-2-16,7 3-1 0,7-4-2 0,1 5-2 0,6-5 1 16,1 0-3-16,7 5-2 0,0-5-5 0,0 0 3 15,7 5 0-15,0-5 1 0,0 0 2 0,7 0-1 0,1 1-9 16,-8-1-34-16,0 0-50 0,0 0-60 0,0 0-53 15,-7 5-42-15,1-5-45 0,-1 0-40 0,0-3-43 0,0-5-46 16,-8 4-86-16,-6-8-37 0,-1 5-2 0</inkml:trace>
  <inkml:trace contextRef="#ctx0" brushRef="#br0" timeOffset="-41655.74">20182 14902 290 0,'-7'0'491'0,"7"-4"-145"0,-7 4-143 0,7 0-85 0,0-4-49 16,0 4-24-16,0 0-7 0,7 0-6 0,0 0-1 0,1 0 0 15,-1 0 4-15,7 0 0 0,1 0 4 0,6 0-1 16,1 0-2-16,0-4 2 0,7 4 0 0,0 0 1 0,0-4 2 16,0 0 1-16,0 4-1 0,7-4-1 0,-7 4 0 0,7-4-1 15,-7 4 1-15,0-4 1 0,7 4-1 0,-7 4-1 16,-7-4-1-16,6 4 1 0,-6-4 2 0,0 4 3 0,7 4 6 15,-15 0 10-15,8 0 14 0,-8 1 13 0,1 3 11 16,-8 4 9-16,8-4 11 0,-8 9 12 0,0-1 5 0,0 5 0 16,-7-1-12-16,0 8-12 0,0 1-9 0,-7 0-10 0,0 3-14 15,0 5-15-15,-8 4-15 0,1-1-13 0,-8 2-8 16,0 2-5-16,1 1-4 0,-16 0-4 0,8-4-2 0,-7 3-3 16,7-3-1-16,-14 0-2 0,14-4 0 0,-14-1-4 0,6-3-2 15,1-1 1-15,0-3 0 0,7-4-1 0,-7-5-2 0,7 1 1 16,7-5 1-16,1 1 0 0,-1-10-1 0,15 1-2 15,-8-3-11-15,8-1-20 0,0-4-41 0,0-4-67 0,7 0-76 16,7-8-67-16,0 4-60 0,0-12-69 0,8 0-97 0,-1-9-142 16,1 0-44-16,-1-3 21 0</inkml:trace>
  <inkml:trace contextRef="#ctx0" brushRef="#br0" timeOffset="-41118.96">20805 14178 497 0,'7'-4'439'0,"0"0"-161"0,-7-5-117 0,7 6-68 16,0-6-37-16,1 1-15 0,6 4-5 0,-7 0-3 0,8 0 3 15,-1 0 2-15,1 0 0 0,-1 0-3 0,1 4-3 16,-1 4-5-16,1 0-6 0,-1 0-3 0,1 0-3 0,-8 8-3 15,7-3 0-15,-6 7 2 0,-1-4 0 0,-7 4 4 0,7 4 2 16,-7 1 3-16,-7-1 3 0,7 1 6 0,-7-1 3 16,-1 0 7-16,-6 0 8 0,-1 1 10 0,8 0 9 15,-7-5 15-15,-1 0 16 0,8 0 6 0,-7-4 14 0,6 1 7 16,1-1-1-16,0-4-5 0,0 0-10 0,-1-4-16 0,8 0-17 31,-7 0-10-31,7 0-19 0,0-4-13 0,7 5-7 0,-7-5-1 0,8 4-2 0,-1-4-2 0,7 0-1 0,1 0 0 16,-1-4-1-16,8-1-1 0,0-3-6 0,7 0-2 0,0 4-2 15,-1-8-5-15,1 4-2 0,8-5-1 0,-1 1-2 16,0 0 0-16,0 0 0 0,0 0 0 0,0 0 0 0,-7 3 0 16,8-3-3-16,-8 4-3 0,-1 0-22 0,1 4-37 15,-7-5-55-15,0 6-58 0,-1-1-56 0,1-1-57 0,-7 1-70 16,6 4-113-16,-6-8-127 0,-1 8-47 0,-6-4 9 0</inkml:trace>
  <inkml:trace contextRef="#ctx0" brushRef="#br0" timeOffset="-40816.56">21940 15065 99 0,'-14'4'587'0,"7"1"-20"0,7-2-175 0,-8 1-151 15,8 1-102-15,0-1-93 0,0 0-45 0,8-4-3 0,-1 0 15 16,0 4 8-16,8-4 4 0,-1 0 3 0,8 0 0 16,0 0-1-16,-1-4 0 0,8 4-13 0,0-8-6 0,0 3-4 15,0 1-2-15,0 1-3 0,7-2-6 0,-7 1-16 0,0 0-23 16,7-4-33-16,-7 8-37 0,-7-4-52 0,7 0-72 0,-8 4-113 15,-6 0-117-15,-8 0-49 0</inkml:trace>
  <inkml:trace contextRef="#ctx0" brushRef="#br0" timeOffset="-40690.1">22034 15244 387 0,'-21'5'562'0,"-1"2"-160"16,0-2-157-16,8-1-95 0,7 0-59 0,-8 0-34 0,8 0-16 15,7 0-3-15,0-4 0 0,7 4 2 0,8-4 1 0,-1 0-4 16,8 0-17-16,14 0-29 0,0-4-35 0,0-4-43 15,15 4-54-15,0-9-77 0,7 6-130 16,-1-2-110-16,-6-3-59 0</inkml:trace>
  <inkml:trace contextRef="#ctx0" brushRef="#br0" timeOffset="-40153.89">23402 14491 138 0,'-22'-12'597'16,"-7"4"-76"-16,8 4-162 0,-1 0-120 0,0 0-63 0,0 4-56 15,1 4-50-15,13-4-20 0,-6 4-6 0,7 0 8 16,0 4 9-16,7 4 11 0,7 5 5 0,0-1 9 0,0 0 11 16,15 5 10-16,0-1 6 0,7 4 0 0,7 1-3 0,0 3-10 15,7 1-13-15,1 4-11 0,6 3-13 0,-6-3-14 16,6 3-9-16,-6 5-3 0,-1-5-7 0,1 5-4 0,-8-4-3 16,-7 4-2-16,0-1-4 0,-15-3-4 0,1-1-3 0,-8 5-3 15,0-4 0-15,-14 0-1 0,-8-5-1 0,1 1 0 16,-8-5 8-16,-7-4 3 0,0 1 9 0,-7-9 10 0,7-4 6 15,0 0 5-15,-7-7 4 0,7-5 1 0,0-5-7 16,0 2-3-16,8-10-7 0,-1-3-14 0,0-8-8 0,8-1-4 16,7-7-3-16,-1-1 0 0,16-8-2 0,-8 0-1 0,14-3 0 15,0-1-1-15,1-8 1 0,7 0 1 0,-1-4-1 16,8 0-2-16,0-4-1 0,0 0 1 0,0 0-2 0,-7-4 1 16,7 4 1-16,-8 4-1 0,1 0-2 0,-7 4 2 0,-1 8 0 15,-14 1 1-15,7 7 0 0,-14 0 0 0,0 13-2 0,-8 0 1 16,-6 7 4-16,-1 5-2 0,-14 4-1 0,0 4 0 15,-1 8-5-15,-6 4-5 0,0 0-23 0,6 8-46 16,-6 0-70-16,0 5-70 0,14 3-64 0,-7 1-65 0,14-1-67 16,0 4-101-16,8-7-137 15,6 4-39-15,1-1 22 0</inkml:trace>
  <inkml:trace contextRef="#ctx0" brushRef="#br0" timeOffset="-39804.82">24046 14581 335 0,'0'-4'553'0,"-7"0"-137"0,7-1-161 0,7 5-92 0,-7 0-46 16,7 5-17-16,-7-1 0 0,7 0 10 0,0 8 18 0,1 0 23 16,-1 4 15-16,0 5 2 0,8-1-4 0,-8 5-5 15,0 3-7-15,8 5-13 0,-8-1-15 0,7 1-17 0,-6 3-11 16,6 1-12-16,-7 0-14 0,9-1-14 0,-9 1-9 0,0-5-7 16,0 5-8-16,-7 0-8 0,8 0-11 0,-8-5-4 15,0 0-3-15,0 5-9 0,-8-8-18 0,8 4-32 0,-7-5-54 31,7-3-64-31,-7-2-62 0,0-2-58 0,7-5-61 0,-7-3-79 16,7-10-131-16,0-3-83 0,0 0-17 0</inkml:trace>
  <inkml:trace contextRef="#ctx0" brushRef="#br0" timeOffset="-39568.04">24575 14699 189 0,'-15'0'544'0,"-6"4"-98"16,-1 0-163-16,0 0-108 0,-7 5-53 0,8-2-19 0,-1 6 9 16,0-1 11-16,1 4 14 0,-1-4 13 0,7 4 1 0,1 5-6 15,0-5-11-15,6 4-15 0,1 1-21 0,7 3-14 16,-7-4-10-16,7 5-5 0,7-4-1 0,-7 3-2 0,7-4-3 16,1 0-4-16,-1 1-3 0,0-1-11 0,7 1-10 15,1-1-12-15,7 0-10 0,-1-3-5 0,1-1-6 0,0 0-10 16,-1 1-31-16,8-1-45 0,0-4-57 0,-7-4-56 15,7 4-57-15,0-7-64 0,0 2-97 0,0-2-157 0,0-1-72 16,-8 0-9-16</inkml:trace>
  <inkml:trace contextRef="#ctx0" brushRef="#br0" timeOffset="-39077.03">24828 15249 496 0,'-7'7'615'0,"0"6"-129"16,7-1-164-16,0 4-106 0,-8 1-74 0,16-1-51 0,-8 0-6 16,0 4 5-16,7-3 15 0,0 3 9 0,0 1 3 15,8-1-5-15,-1 0-3 0,-6 0-17 0,6 1-26 16,1-5-16-16,-8 0-7 0,7 0-3 0,-7-3 6 0,1-1 10 16,-1-4 6-16,0 0 12 0,0 1 7 0,-7-6 7 0,8 6 6 15,-8-5 0-15,0 0-4 0,0-4-8 0,0 0-9 0,0 0-12 16,0-4-8-16,0 0-10 0,-8 0-16 0,8-4 2 15,-7-5-2-15,0 1-1 0,0-4-3 0,7 0 0 0,-8-5 0 16,1 1 1-16,0-5 6 0,7-3-8 0,-7 4-2 0,7-5-3 16,0 1-2-16,7 3 0 0,-7-3 2 0,7 3 0 15,-7 5 0-15,7-4-4 0,1 7-3 0,-1-3 2 0,7 4-1 16,-6-1-4-16,-1 5-4 0,7 4-3 0,-6-4-4 16,6 4 3-16,-7 3 0 0,8 1-3 0,-8 4-1 0,0 0-1 15,0 4 1-15,8 5-2 0,-1-2-3 0,-6 6-7 0,6 3-5 16,-7 1-2-16,8-1-5 0,-1 4-4 0,1 4-1 0,-1-3 3 15,1 7 2-15,6 1 5 0,-6-1 5 0,-1 1 5 16,1 4 5-16,-1-1 6 0,1-4-1 0,-8 5 1 0,0-4-1 16,0-5 4-16,-7 5 0 0,0-1 0 0,0-8 0 0,-7 5 0 15,7-5 3-15,-7 0-1 0,-7 1-1 16,6-1-1-16,1-4 2 0,-7 0-1 0,6 1 1 0,-6-5-2 0,-1 5-4 16,1-5-6-16,7-4-11 0,-8 0-33 0,8 0-62 0,-7-4-81 15,6 0-84-15,8-4-82 0,-7 0-115 0,7-4-173 0,-7-4-95 16,7-4-27-16,-7-1 23 0</inkml:trace>
  <inkml:trace contextRef="#ctx0" brushRef="#br0" timeOffset="-38760.73">25248 14674 295 0,'0'-7'566'16,"-7"2"-107"-16,7 1-167 0,0 0-111 0,7 4-62 0,0-4-25 16,0 0-9-16,15 4 1 0,-8-4 5 0,8-1 1 0,7 2 0 15,0-1-6-15,0 0-13 0,14-1-12 0,-6-2-10 16,13 2-2-16,-6-3 4 0,6 0 7 0,1 0 5 0,0 0 2 15,-8 4 1-15,8-5-1 0,-8 6-6 0,-7-2-14 0,0 1-23 16,-7 0-31-16,-7 0-39 0,0 4-43 0,-1-4-45 16,-6 4-41-16,-1-4-37 0,-6 4-38 0,-1-4-42 0,0 4-45 15,-7-4-61-15,0 0-95 0,-14 0-34 0</inkml:trace>
  <inkml:trace contextRef="#ctx0" brushRef="#br0" timeOffset="-38587.18">25653 14577 243 0,'0'8'447'0,"-7"4"-110"16,7 0-96-16,0 5-46 0,0-1-14 0,7 4 12 0,0 5 27 16,8 3 21-16,-8 5 12 0,0-1 2 0,8 5-11 15,-1 4-18-15,1-5-23 0,-8 5-37 0,7 0-43 0,1 0-41 16,-1 3-30-16,1-3-26 0,-8 4-36 0,7-1-63 0,-6-3-76 16,6 0-75-16,-7 0-76 0,1 0-93 0,-1-9-149 15,0 5-121-15,-7-9-52 0,-7 0 10 0</inkml:trace>
  <inkml:trace contextRef="#ctx0" brushRef="#br0" timeOffset="-38017.89">23518 15993 434 0,'0'0'399'0,"0"-3"-134"0,0 3-102 16,14-5-61-16,-7 1-31 0,15 0-12 0,0 0-6 16,-1 0-1-16,8-5 0 0,8 6 1 0,6-1 0 15,0 0 2-15,15-5 3 0,0 6 11 0,7-6 24 0,8 5 39 16,6-4 47-16,15 4 42 0,1-4 31 0,7 4 14 0,6 0 4 15,1-1-13-15,6-2-22 0,1 2-41 0,7-3-50 0,-7 4-42 16,7 0-35-16,-7 0-21 0,7 0-13 0,-15 0-10 16,1 0-16-16,-15 4-18 0,-15 0-31 0,1 0-69 0,-22-4-86 15,0 4-79-15,-22 0-78 0,-7-5-86 0,-7 5-131 0,-22-4-130 16,-8 1-54-16,-13 3 20 0</inkml:trace>
  <inkml:trace contextRef="#ctx0" brushRef="#br0" timeOffset="-37256.7">23821 16547 325 0,'8'-8'241'0,"-1"0"-91"0,0-1-55 15,0 6-26-15,1-6-8 0,-1 5 1 0,0-4 6 0,-7 4 4 16,7 0 3-16,1 0 1 0,-8 4 0 0,7-4 3 0,0 0 7 16,0-1 21-16,-7 5 14 0,8-4 7 0,-1 4 2 15,-7-3 1-15,7 3 3 0,0 0-2 0,-7 0-6 0,7 0-17 16,-7 0-9-16,0 0-2 0,8 0-1 0,-8 0 0 0,0 0-2 16,0 0 0-16,7 0 2 0,-7 0-1 0,0 0-4 15,0 0-4-15,0 0 1 0,0 0-1 0,0 0-5 0,0-5-4 16,0 5-7-16,0 0-10 0,0 0-12 0,0 0-9 0,0 0-9 15,0 0-8-15,0 0-8 0,0 0-4 0,0 0-7 16,0 0-1-16,0 0 2 0,7 0 0 0,-7 0-1 0,0 0 2 16,0 5 3-16,7-5 3 0,-7 0 3 0,8 3 3 0,-1-3-3 15,0 0 3-15,8 0 5 0,-8 0-2 0,7 0-2 0,8 0 0 16,-8 0-3-16,8-3-2 0,0-2 0 0,7 1-1 16,-7 0-4-16,8 0 1 0,-2 0-1 0,-6 0-1 0,7 0 0 15,-7 0-1-15,0 0-2 0,-1 0 0 0,1 4 0 0,0-5-3 16,-8 5-1-16,1-3-2 0,-8 3-2 0,0 0 2 15,0 0 2-15,-7 0 2 0,8 3 3 0,-8-3 4 0,-8 5 2 16,1 3 2-16,0 0 4 0,-15 8 2 0,8 0 2 16,-15 5-1-16,7 4-2 0,-7 3 0 0,0 0 0 0,0 1-1 15,0 3-2-15,-1 1-2 0,1-1-3 0,8 1 0 0,-8 3-1 16,7-3-1-16,-7 0 0 0,7 0-2 0,8-5-1 16,-1 1-1-16,1-1-1 0,-1-4-2 0,8-3 0 0,0-1-1 15,0-4-3-15,7 0 4 0,0-3 0 0,0-5-3 16,7 0 0-16,0-4 3 0,8 0-1 0,-1-4 2 0,8-8 4 0,-8 4-4 15,15-8 1-15,-7-4 2 0,7-1 0 0,0-3-2 16,-7 0-1-16,8-5-2 0,-2 1 0 0,-6-1 0 0,0 1-1 16,0-5 0-16,-1 1-1 0,1 3 1 0,-8-3-1 0,1 3-1 15,7 5 0-15,-15 0 0 0,7 3-1 0,-6 5-1 16,-1 4 3-16,0 0 0 0,-7 4 0 0,7 0 0 0,-7 0 0 31,0 8 1-31,8 0 4 0,-8 4-1 0,0 4 0 16,0 0 1-16,0 9 0 0,7-5 2 0,-7 9-2 0,0-1 0 15,7 0-1-15,-7 1 0 0,7-1 0 0,-7 1-3 0,7 3 0 16,1 1-1-16,-1-5 1 0,0 5-2 0,0-1-4 16,1-3-13-16,6 3-15 0,-7-3-16 0,8-1-20 0,-1-4-22 15,1 1-45-15,-8-1-79 0,15 1-84 0,-8-9-71 0,1-1-70 16,-1-2-96-16,1-1-152 0,-1-4-78 0,0-4-5 0</inkml:trace>
  <inkml:trace contextRef="#ctx0" brushRef="#br0" timeOffset="-36434.06">24872 16694 115 0,'0'-9'434'0,"0"1"-95"0,0 0-109 15,7 0-80-15,-7 0-49 0,7 0-26 0,-7-1-8 0,7 1 1 16,1 5 5-16,-1-6 7 0,0 1 2 0,0 4 3 16,0-5 1-16,1 6 4 0,-1-1 0 0,0 0-1 0,8-1-1 15,-8 5 4-15,0-4 11 0,8 4 13 0,-8 0 16 16,0 4 5-16,8-4 8 0,-8 9 8 0,7-5 10 0,-7 8-1 15,1 0-11-15,-1 0-16 0,0 8-20 0,0 1-16 0,-7 4-16 16,0 3-18-16,8 0-23 0,-8 1-14 0,0-1-7 16,0 1-3-16,0 4-3 0,0-5-5 0,0 1-3 0,0-5-1 15,7 4 0-15,-7-3 0 0,0-5 1 0,0-4 0 0,0 0 0 16,0-3 2-16,0-1 5 0,0 0 2 0,0-7 3 16,0 2 4-16,0-7 3 0,0 4 4 0,0-4 5 0,7 0 4 15,-7 0 1-15,0-4 2 0,7-3-3 0,1-2 1 0,-1-3-4 16,0-4-1-16,8 0 2 0,-8-1-1 0,0 1-3 0,0-4-4 15,0-1-1-15,8-3-4 0,-1-5-2 0,1 5-4 16,-1-5-3-16,1 9-3 0,-8-1 1 0,8 1 1 0,-8 4 1 16,0 4 2-16,0 4 0 0,0-5 0 0,-7 9-3 0,8 1-2 15,-8-2-3-15,0 5-1 0,0 0-3 0,0 0-2 16,0 5 0-16,0 2-1 0,0 2-2 0,0-2 2 0,0 6-1 16,0-5-1-16,0 1 0 0,0 2 0 0,7-2-2 15,-7-6-2-15,7 6-1 0,0-5-2 0,1 0-2 16,-1 0 2-16,0 0-1 0,0-4-2 0,8 0 0 0,-8 0 2 0,8-4 2 15,-1 0 1-15,0 4 3 0,1-4 0 0,7 4 1 16,-8-4-1-16,1 4 2 16,-1 4 2-16,1 0 4 0,-1 0 6 0,8 4 6 0,-1 4 7 0,-6 0 3 0,7 1 4 0,-1 3 0 15,-6 5 0-15,6-5-4 0,1 4-5 0,-7 4-5 16,6-3-9-16,-6 3-4 0,6-4 0 0,1 1-4 0,0-1-7 16,-8 1-14-16,8-1-19 0,-7 1-22 0,6-9-22 15,-6 4-22-15,6-4-26 0,1-4-46 0,-7-3-82 0,-1-2-79 16,8 1-69-16,-8-8-80 0,1 1-112 0,-1-2-126 0,-7-3-58 15,-7-4 5-15</inkml:trace>
  <inkml:trace contextRef="#ctx0" brushRef="#br0" timeOffset="-35119.59">18546 16730 5 0,'7'-12'524'0,"8"0"-47"0,-8 0-169 0,0-1-132 16,8 5-77-16,-8-4-40 0,8 8-17 0,-8-5 40 0,0 2 59 16,0 2 31-16,0 1 12 0,-7 4 10 0,0 0 3 15,0 4-1-15,-7 5-7 0,0-1-51 0,-7 4-67 0,-1 4-35 16,-7 4-12-16,1 1-8 0,-16-1-7 0,9 5 1 16,-16 3 0-16,1 0 1 0,-8 1 8 0,0 4 15 0,1-1 8 15,-15 1 13-15,7-1 11 0,-7-3 13 0,7 4 9 16,-7-5 10-16,7 1 3 0,0-5-7 0,7 0-8 0,8-3-8 15,-1-1-10-15,8-3-13 0,0-1-9 0,14-4-11 0,1 0-11 16,6-4-8-16,1 4-6 0,7-3-5 0,7 3-3 0,7 0 1 16,0 0-4-16,7 5 1 0,8-5 0 0,7 4 0 15,7-4 0-15,8 4 2 0,6 1 0 0,1-5 0 0,0 0 3 16,14 4 2-16,0 0-4 0,7-3 0 0,1 3 0 16,-1 1 1-16,0-1-2 0,1 0-1 0,-1 5 0 0,-7-1-8 15,0 0 0-15,-7 4-4 0,0-3-5 0,-15 3-5 0,1 1-1 16,-1-1-1-16,-14-3-4 0,0-1 7 0,-7 0 3 0,-1-4 1 15,-6-3 4-15,-1-1 4 0,-6 0 1 0,-1-4 4 0,-7 0 3 16,7 1-7-16,-7-5 4 0,0-4 1 0,0 4-7 0,0-4-19 16,-7 0-32-16,7 0-62 0,0-4-77 0,-7 0-73 0,7-1-76 15,0-2-91-15,7-6-137 0,-7 5-104 0,0-4-41 0,-7-1 20 16</inkml:trace>
  <inkml:trace contextRef="#ctx0" brushRef="#br0" timeOffset="-34755.49">19002 17373 14 0,'0'-4'676'0,"0"0"6"0,0 4-53 16,0 0-214-16,7 0-146 0,0 4-52 0,1 0-32 0,-1 5-17 31,0 3-6-31,8-1-3 0,-8 6-4 0,7 3 1 0,1 1-20 15,-1-1-64-15,1 1-29 0,6-1-20 0,-6 0-10 16,7 0-4-16,-1 1-1 0,1-1-3 0,0 1-2 0,-1-5-1 16,-6 0-1-16,7-4 0 0,-8 1 3 0,1-1-1 0,-1-8 3 15,-7 4 5-15,2-4 6 0,-2-4 9 0,0 0 5 0,-7-4 8 16,7-4 5-16,-7 0 0 0,0-9 8 0,0 1 0 0,-7 0-1 16,7-5-1-16,-7-3 0 0,7 0 2 0,-7-1 1 0,-2-3 9 15,2 3-2-15,7 1 0 0,-7-5-3 0,-8 5-1 16,8 0-7-16,0-1-7 0,7 1-8 0,-7-1-10 0,7 1-8 15,0-1-5-15,0 5-5 0,0-1-5 0,0 5-1 0,7 0-3 16,-7 0-4-16,0 4-14 0,0 8-17 0,0-5-19 0,7 6-19 16,-7-2-18-16,7 1-24 0,1 4-62 0,6-4-93 15,2 4-83-15,-2 0-76 0,8 0-100 0,-8-4-165 0,1 4-82 16,-8 0-31-16,7 4 34 0</inkml:trace>
  <inkml:trace contextRef="#ctx0" brushRef="#br0" timeOffset="-34512.36">19517 17039 401 0,'7'-8'570'0,"7"0"-129"0,1 0-179 15,-1 8-117-15,1-4-69 0,-1 0-28 0,1 8 19 16,-1 0 13-16,1 0 5 0,-8 4-8 0,7 0-5 0,-6 5 1 16,-1 3-1-16,0 0-11 0,-7 1-36 0,7-1-24 0,-7-4-9 15,0 4 22-15,0 0 18 0,-7-3 13 0,7-1 11 16,0 0 17-16,-7-4 15 0,7 0 12 0,-7 1 10 0,7-5-5 15,-8 3-9-15,8-7-9 0,0 5-7 0,0-1-15 0,0-4-10 16,0 0-14-16,8 0-14 0,-1 0-15 0,0 0-22 16,0-4-34-16,8-1-49 0,-8 2-54 0,15-1-59 0,-8-5-49 15,8 2-50-15,0-6-75 0,-1 1-104 0,1 0-99 16,-7-1-26-16</inkml:trace>
  <inkml:trace contextRef="#ctx0" brushRef="#br0" timeOffset="-34153.29">19777 16881 179 0,'-7'0'639'0,"7"4"6"0,0-4-171 0,0 4-178 15,7 0-128-15,8 0-45 0,-8 0 12 0,15 0 8 0,-8 0 6 16,8 4 3-16,7-3 3 0,0 2 3 0,0-3 1 15,0 5-39-15,7-5-56 0,0 4-32 0,7-4-14 16,-14 4-6-16,15 0-4 0,-15-4-1 0,7 4 5 0,-7 1 11 16,7-1 9-16,-7 4 7 0,0 0 4 0,-8 0 2 0,8 4 2 15,-7 5 0-15,-7-5-4 0,-1 9-6 0,0-1-6 16,-6 1-4-16,-1 3-4 0,0 8 2 0,-7-3-2 0,-7 8 4 16,7 0 1-16,-7 3-3 0,-8-3-2 0,8 4 0 0,-7 0-2 15,-1 3-4-15,1-3-12 0,-1 0 1 0,-7 0-2 0,8 0-1 16,-8-1 0-16,1-3-3 0,6 0 0 0,-7 0-1 0,1-1 7 15,6-3-6-15,1-5-8 0,-1 1-12 0,8-9-19 0,-7 1-46 16,6-5-75-16,8-3-82 0,-7-1-72 0,14-4-68 0,-7-4-83 16,8 0-118-16,-1-8-110 0,0 5-31 0,0-10 31 0</inkml:trace>
  <inkml:trace contextRef="#ctx0" brushRef="#br0" timeOffset="-33947.78">21058 17410 664 0,'0'-8'691'0,"7"0"-41"0,0-4-215 0,8 3-168 0,-1 1-122 16,1 0-8-16,6-4 3 0,1 3-2 0,0 2-20 0,7 2-24 15,0-3-17-15,7 0-17 0,-7 4-42 0,7 0-126 16,0 0-112-16,0-4-94 0,-7 3-83 0,0 2-112 0,-7-1-116 15,0 4-59-15,-8 4-1 0</inkml:trace>
  <inkml:trace contextRef="#ctx0" brushRef="#br0" timeOffset="-33787.39">21036 17593 535 0,'-14'4'591'0,"6"4"-148"0,-6-4-171 0,7-4-118 16,7 4-36-16,0-4 47 0,0 4 26 0,7-4 14 0,0 0 2 15,8-4 3-15,6 4-2 0,8-4 0 0,0 0-54 0,7 0-129 16,8-4-120-16,-1 0-97 0,8 0-78 0,-1-5-78 0,1 1-89 16,7 0-139-16,-7-4-86 0,-1 3-20 0</inkml:trace>
  <inkml:trace contextRef="#ctx0" brushRef="#br0" timeOffset="-33456.77">22186 16922 31 0,'-14'-5'323'0,"7"5"-91"16,-1 0-89-16,1 0-67 0,7 0-46 0,-7 0-24 0,0 5-20 15,0-5-18-15,7 0-23 0,0 4-24 0,-8-4-25 16,8 0-26-16,0 0-25 0,0 0-27 0</inkml:trace>
  <inkml:trace contextRef="#ctx0" brushRef="#br0" timeOffset="-33044.2">22056 16942 144 0,'0'0'238'0,"-7"0"-18"0,0 0-37 0,-1-4-46 0,8 4-42 15,-7-5-27-15,7 5-15 0,-7-4-9 0,7 4-6 0,0-3-4 16,0 3-2-16,0-4-2 0,0-1-2 0,0 5 0 16,0 0-2-16,0-4 0 0,0 0 3 0,0 4 4 0,0-4 7 15,7 4 3-15,-7-4 6 0,0 0 9 0,7 0 10 0,-7 0 12 16,8 0 12-16,-8 4 35 0,0-4 49 0,0-1 26 15,7 5 9-15,-7-3 8 0,0 3 6 0,7 0 1 0,0-4-5 16,-7-1-34-16,8 5-50 0,-1-4-27 0,7 0-14 0,-6 0-19 16,6 4-13-16,1-4-17 0,-1 0-11 0,8 0-7 15,-8 4-2-15,8-4-5 0,0 4-1 0,-1 0 3 0,-6 0-5 16,6 4 0-16,1-4-2 0,-7 4 0 0,-8 4-4 0,7 0-3 16,-6 1-1-16,-1 3-3 0,-7 4 0 0,-7 4 0 0,-1-4 1 15,1 9-4-15,-7-5 1 0,6 5-2 0,-6-1 1 16,7-3-1-16,-1 3-2 0,1-4 0 0,7 1-1 0,0 3 0 15,7-4 0-15,1 1 0 0,-1-1-2 0,7-4 3 0,8 5-1 16,-7-5-2-16,6 0 0 0,8 5-2 0,-7-5 0 16,7 0 0-16,-7 0-1 0,-1 1 0 0,-6-1 4 0,-1 0-2 15,1 1 4-15,-1-1 1 0,-14 1 1 0,7-1 1 16,-14 0 1-16,7 0-2 0,-7 0 0 0,-8 1 0 0,1-1-2 16,0-4 0-16,-8 1 0 0,0-2-1 0,0 2 1 0,1-1 1 15,-8-4 0-15,7 0 0 0,0-4-1 0,1 0 0 0,-8 0-4 16,7 1-5-16,8-1-13 0,-8-4-15 0,7 0-39 0,1 0-65 15,-1 0-80-15,8-4-76 0,0-1-63 0,0 1-56 0,14 0-67 16,-7-4-96-16,7 0-91 0,0-4-4 0</inkml:trace>
  <inkml:trace contextRef="#ctx0" brushRef="#br0" timeOffset="-32774.52">22649 16860 218 0,'0'-4'664'0,"0"0"6"15,0 0-171-15,0 4-172 0,8 0-122 0,-1 4-67 16,0 4 11-16,0 5 24 0,1-1 13 0,-1 4 10 0,0 0 3 16,0 9 2-16,1-1-3 0,6 1-22 0,-7 3-63 0,0 1-52 15,8-1-28-15,-8 4-17 0,8-3 3 0,-8 0-16 16,-7 3-2-16,7-3-1 0,-7 3 4 0,7-3-4 0,-7-1-6 15,-7 1-6-15,7-5-22 0,0-4-13 0,-7 1-50 0,0-1-64 16,-1-4-68-16,-6-4-53 0,7 1-44 0,-1-9-44 0,-6 0-45 16,7 0-56-16,0-4-72 0,-8-4-48 15,1 0 0-15</inkml:trace>
  <inkml:trace contextRef="#ctx0" brushRef="#br0" timeOffset="-32536.39">22910 17068 521 0,'-7'0'501'0,"-8"4"-159"0,8 0-139 15,-15 4-91-15,8 0-46 0,-1 1-15 0,-6 3-1 16,6 0 5-16,1 0 53 0,-1 0 38 0,1 0 23 0,6 5 9 16,1-5 1-16,0 5-10 0,0-5-8 0,7 4-8 15,0-4-51-15,0 0-30 0,7 0-28 0,0 0-4 0,0 1-1 16,1-5-1-16,6 0-4 0,8 0-4 0,0 1-4 0,-1-2-13 15,1 2 4-15,7-5-10 0,-7 0-24 0,7 0-38 16,0 0-55-16,7-4-53 0,-7 4-54 0,0-4-46 0,7 0-58 16,-7 0-73-16,0-4-117 0,-8 4-73 0,-6-4-19 0</inkml:trace>
  <inkml:trace contextRef="#ctx0" brushRef="#br0" timeOffset="-31841.16">23264 17267 253 0,'0'0'499'0,"0"0"-137"0,0 0-144 0,0 0-91 0,8 4-53 16,-8-4-22-16,7 5-1 0,-7-1 2 0,7-1 8 0,0 2 8 15,-7 3 5-15,8 0 42 0,-1 0 38 0,-7 0 12 16,7 4-1-16,0 1-2 0,-7-1 3 0,8 4 7 0,-8-4 5 16,0 5-35-16,7-1-40 0,-7 1-17 0,7-1 2 0,-7-4 0 15,7 4-10-15,-7 0-13 0,0 0-12 0,7-3-11 0,1 3 0 16,-8-4-6-16,0 0-15 0,7 1-9 0,-7-5-8 0,7 4-2 16,-7-4 0-16,0-4 2 0,0 0 8 0,7 0 10 15,-7 0 9-15,0 1 8 0,0-5 7 0,0 4 4 0,0-4 3 16,0-4-1-16,0 4-7 0,0-5-7 0,0 1-6 0,-7 0-3 15,7 0-3-15,0-4 0 0,-7 0-2 0,7 0-1 0,0-4-3 16,-7 0-4-16,7-1-1 0,0 1-7 0,0 0-3 0,0-4 5 16,7-1-7-16,-7-3-2 0,0 4-1 0,0-4 0 15,7 3-1-15,-7-3 1 0,0 4 0 0,7-1-10 0,-7 1 6 16,0 3 0-16,0 6 1 0,0-6 1 0,0 9-2 0,0-4-1 16,8 4-2-16,-8 0-2 0,0 4-2 15,7-4 1-15,0 4 0 0,0 4-1 0,1 0-1 0,6 0 1 0,1 4-2 16,-1 4-1-16,8 0-2 0,-8 1-2 0,8-1 1 15,-8 0-1-15,1 4 0 0,-1 0 4 0,1 1 5 0,-8-1 4 16,0 1 3-16,0-1 3 0,-7 0 3 0,0 1 3 0,-7-1 1 16,0 0 3-16,0 0 4 0,0 0 1 0,-8 1 5 0,1-1 1 15,-1-4 4-15,8 1-1 0,-8-1 0 0,1 0-3 0,7 0-3 16,-8-4-4-16,1 5-2 0,7-10-6 0,-1 6-13 0,1-1-15 16,0 0-19-16,0 0-45 0,-1-4-80 0,1 0-90 0,0-4-76 15,7 0-69-15,0 0-72 0,0-4-77 0,0 0-114 0,0 0-48 16,0 0 24-16</inkml:trace>
  <inkml:trace contextRef="#ctx0" brushRef="#br0" timeOffset="-31556.3">23467 17068 416 0,'0'0'582'0,"0"-4"-128"0,7 0-166 0,0-1-120 16,1 1-79-16,-1 4-38 0,7-3-17 0,8-1-6 16,-7-1-2-16,6 5 7 0,1-4 22 0,0 0 15 0,-1 0 8 15,8 0-5-15,0 0-9 16,0 0-6-16,0 0-6 0,0 0-8 0,-7 0-48 0,7 0-51 0,-8 0-46 0,1 0-36 15,0-1-31-15,-8 5-28 0,1-4-36 0,-1 4-47 16,-7-4-54-16,-7 4-79 0,0 0-52 0</inkml:trace>
  <inkml:trace contextRef="#ctx0" brushRef="#br0" timeOffset="-31334.75">23691 17113 528 0,'0'4'439'16,"8"0"-131"-16,-8 8-98 0,0-4-55 0,7 0-25 0,0 0-6 16,0 5 2-16,0-1 2 0,8 0-5 0,-8 1 42 0,8 3 19 15,-8 0 2-15,7 0-11 0,-6 0-14 0,6 5-16 16,-7-5-14-16,0 8-9 0,8-3-63 0,-8 3-62 0,0 1-64 16,1-5-58-16,-1 0-50 0,-7 1-42 0,7-1-38 0,-7 1-40 15,7-5-45-15,-7 0-46 0,8 0-86 0,-8 0-52 0,0-3-16 16</inkml:trace>
  <inkml:trace contextRef="#ctx0" brushRef="#br0" timeOffset="-30922.3">22237 18192 232 0,'-7'-5'477'0,"0"5"-115"16,-1-4-134-16,8 4-92 0,0 0-58 0,0-4-30 0,8 0-14 15,6 0-4-15,1 0 4 0,-1 0-5 0,8 0 7 0,7-4 30 16,0 3 13-16,0 2 6 0,-1-6-5 0,9 5-6 0,6 0-2 16,0-4 3-16,1 4 0 0,-1-4-27 0,8 0-13 0,0 0-7 15,6-1 2-15,1 1 15 0,0 0 24 0,0-4 15 0,0 4 5 16,7-4 10-16,0 3 19 0,-7-3 14 0,7 4 10 0,0-4-3 16,0 0-13-16,1 3-9 0,-1-3-13 0,-7 4-12 15,-1-4-20-15,1 4-15 0,-7 0-14 0,-8 0-24 0,1-1-37 16,-8 1-48-16,-14 4-52 0,7 0-55 0,-15 0-51 0,0-4-45 15,-6 4-38-15,-1 0-28 0,-7-1-14 0,-7 2-8 0,-8-1-6 16,1 4-23-16,-15 4-52 0,7-4-41 0</inkml:trace>
  <inkml:trace contextRef="#ctx0" brushRef="#br0" timeOffset="-30274.11">22411 18448 370 0,'7'-4'430'0,"7"0"-141"0,1 0-120 0,-1-1-76 0,1 1-42 16,7-4-18-16,-1 4-4 0,1 0 0 0,7-4 3 0,0 4 3 16,0-4 1-16,0 0 25 0,7-1 32 0,-7 2 13 0,0-2 5 15,7 1-1-15,-7 0 8 0,0-4 12 0,-8 3 30 16,8-3-2-16,-7 4-17 0,0 0-8 0,-8 0 11 0,1 4 15 16,-8-4-1-16,0 4-7 0,0 4-19 0,1-4-13 0,-8 8-11 15,7-4-6-15,-7 4-18 0,0-4-17 0,-7 4-13 0,7-4-8 16,-8 4-13-16,1 4-10 0,0 0-8 0,-7 0-4 0,6 5-1 15,-6-1-4-15,-1 0 0 0,1 4 1 0,-1 0 0 0,1 1-1 16,-1 3 1-16,-6 5 0 0,6-5-1 0,-6 4 0 16,-1-4-1-16,0 5-1 0,8 0-2 0,-1 3-1 0,-6-4-2 15,6 1 1-15,1 0 0 0,-1-5 0 0,8-4 1 16,0 4-1-16,-8-7 0 0,15-1 0 0,-7-4 3 0,7 4-1 16,-7-8-1-16,7 0 0 0,7 0 0 0,-7-4-2 0,7 0 3 15,0 0 0-15,8-4 1 0,-1-4 0 0,1-4 1 0,7-1-1 16,-1 1 0-16,1-4 10 0,0 0-6 0,-1-4-2 15,-6 3-2-15,7-3-1 0,-1-1-2 0,-6 5 0 0,-1-4 0 16,1 3-9-16,-1 5 3 0,1-4 2 0,-8 4 1 0,0-1 0 16,0 2 1-16,1 2 0 0,-1 1 0 0,0 4 1 0,-7 0 1 15,7 0 0-15,-7 4 0 0,0 0 0 0,7 0 0 0,-7 0 0 16,8 4 3-16,-8 0-2 0,7 0 5 0,-7 4-2 0,7 1 2 16,0-1 0-16,1 4-1 0,-1-4 2 0,0 4 1 0,8 0-3 15,-8 0-4-15,7 1-1 0,-6-1-3 0,6 0 1 0,0 0 0 16,1 1-1-16,-8 3-4 0,8-4 3 0,-8 0-4 0,7 1-5 31,-6-6-4-31,6 6-16 0,-7-9-33 0,1 4-50 16,-1-3-71-16,0 2-71 0,0 2-66 0,0-2-67 0,1 2-81 15,-1-5-116-15,-7 0-91 0,0-4-16 0</inkml:trace>
  <inkml:trace contextRef="#ctx0" brushRef="#br0" timeOffset="-29164.33">22823 18281 21 0,'0'-8'454'16,"7"0"-105"-16,-7-1-118 0,8 1-86 0,-8 4-46 0,0 4-24 15,7-4-8-15,-7 4 0 0,0 0 5 0,0 0 3 0,-7 4 2 16,7 0 2-16,-8 4 12 0,1 5 67 0,0-1 31 0,0 4 11 15,-1 1-1-15,1-1-3 0,-7 4-5 0,6 4 1 0,1-3-16 16,0-1-72-16,7 5-42 0,0-9-21 0,0 5-14 0,7-5-5 16,0 4-6-16,8-8-5 0,-1 4-5 0,8-7 0 15,0-1-3-15,14 0-1 0,-7-8 1 0,7 0-2 0,0 0 0 16,0-8-3-16,1 0 10 0,-1-5-3 0,0 1 13 0,0 0 15 16,0-4 19-16,-7 3 14 0,0 1 9 0,-7 0 11 0,-8 0-4 15,1 0 6 1,-8 3-5-16,0-3-11 0,-7 0-13 0,-7 4-9 0,0 4-9 0,-8 0-6 0,-6 4-7 0,-8 4-5 0,0 0-4 15,-7 4-6-15,-1 4-6 0,1 0-4 0,0 5-2 0,0 3 1 16,7-4-2-16,0 4 0 0,7 1-2 0,1-1 1 0,-1 1-2 16,7 3 1-16,8-4-4 0,0 5-3 0,0-4-3 0,7-1-2 15,7-4-6-15,0 1-2 0,8-1-5 0,-1-4-1 16,1-4-1-16,6 0 1 0,1-4 2 0,0 0 4 0,-1 0 5 31,1 0 2-31,0-4 7 0,0 0 5 0,-1 0 2 0,-6 0 0 16,-1-4 2-16,1 0 0 0,-8 0-1 0,0 0-2 0,-7 0-10 15,0-4-10-15,0-4-24 0,0-1-33 0,-7 1-56 16,0 8-66-16,-8 0-68 0,8 0-67 0,0 0-70 0,-1-5-91 16,1 2-135-16,0 3-65 0,0-1 6 0</inkml:trace>
  <inkml:trace contextRef="#ctx0" brushRef="#br0" timeOffset="-28435.23">23699 18354 499 0,'0'-4'542'0,"7"0"-152"16,0 0-150-16,0 0-101 0,0 0-61 0,1 4-32 0,-1-4-9 16,7 4-2-16,1-4 13 0,-8 4 57 0,8 0 31 0,-8 0 17 15,7 4 8-15,-7 4-2 0,1 0-7 0,6 8-5 16,-7-4-15-16,1 5-59 0,6-1-30 0,-7 1-18 0,1-1-9 15,-1 4 6-15,-7-3 6 0,7-1 1 0,0 4-3 0,-7-4 1 16,8 1 0-16,-8-1 1 0,0-4 0 0,0 4-8 0,0-7-2 16,0 3 5-16,0-4 8 0,0-4 13 0,0 4 14 0,-8 0 12 15,8 0 10-15,0 4 9 0,0-7-3 0,0-1-4 0,0-4-6 16,0 0-13-16,0-4-12 0,0-1-6 0,0-2-4 0,0 2-6 16,0-7-3-16,0 0-2 0,8 0-2 0,-8-5-1 0,7 1-1 15,0 0-7-15,0 0-7 0,8-5-3 0,-8 5-2 0,7-4-1 16,1-1-2-16,-1 1 0 0,1 3-3 0,-1 1 0 0,1-4-1 15,-1 8-1-15,1 0 0 0,-1-1 0 0,1 5 1 16,-8 4-2-16,7 0 1 0,1 0-3 0,-1 4 2 0,-6 0 0 16,6 4 0-16,-7 0 1 0,9 4-2 15,-9 0-1-15,0 4 0 0,-7 1 2 0,7-1-1 0,-7 4 0 0,8 0-2 0,-8 1-2 16,0-5 0-16,0 5 0 0,7-5 0 0,-7 4-3 0,0-8 1 16,0 4 0-16,0-4 2 0,0 0 3 0,0-3 1 0,0-1 1 15,0-1 0-15,0-3 1 0,0 0-1 0,0-3 1 16,0-1-1-16,7-1 1 0,0-3-1 0,1 0 1 0,-1-4 0 15,0-1 1-15,8 2-1 0,-1-6 1 0,-7 5 2 0,8 0-2 16,-1 0 0-16,8-5 1 0,-8 5-1 0,1 4 2 0,-1-4 0 16,1 3-1-16,-1 5 0 0,1 1 1 0,-1-1-2 0,1 4-1 15,-1 0 1-15,-7 4 0 0,8-1 0 0,-1 1-1 0,-6 9-1 16,6-5 1-16,-7 4 1 0,8 4 0 0,-1-3-2 0,-7 3 0 16,8 0 2-16,-1 1-1 0,-6-1 2 0,6 0-2 0,1 0-6 15,-1-3-7-15,8-1-19 0,-8-4-35 0,1 0-75 0,-1 0-94 16,1-4-93-16,6 5-101 0,-6-6-137 0,-1-3-134 0,1 0-67 15,-1 0-12-15</inkml:trace>
  <inkml:trace contextRef="#ctx0" brushRef="#br0" timeOffset="-24772.57">21535 14121 297 0,'-14'8'260'16,"-1"4"-118"-16,-6 1-64 0,6-1-34 0,8 0-15 0,0 0-7 15,-1-4-2-15,1 4 3 0,7-8 0 0,0 5 4 16,0-5-1-16,0 0 4 0,7 0 3 0,1-4 5 0,-8 0 3 16,7-4 0-16,0 0 3 0,-7 0-1 0,7-5 0 0,-7 5-2 15,0-4-4-15,0 0-4 0,0-4-4 0,0 4-3 16,-7 0-3-16,0 0-2 0,0-1-1 0,-8 1-1 0,-6 8-4 15,-1 0-1-15,-7 0-2 0,0 8 0 0,-7 1-1 0,0 7 4 16,-1 0 4-16,1 4 3 0,0 1 4 0,0 3 4 0,0 1 2 16,0-1 1-16,14 1 0 0,0 3 0 0,0-3-5 15,15-1-5-15,0 0-4 0,0-3-3 0,14 3-4 0,0-4-3 16,8-3-2-16,6-5-3 0,1 0-1 0,7-4-1 0,0 0-1 16,7-8-1-16,8-4-1 0,-8 0-1 0,0-4-2 15,0-4 1-15,0 0-2 0,-7-1 1 0,7-3-1 16,-14-4 2-16,0 3-1 0,-1-3 2 0,-6 0 2 0,-8 3-1 15,-7 1 1-15,0-4-1 0,-7 7 0 0,0 2 0 0,-8 2 0 16,-6 1 1-16,-1 4 0 0,-7 0-1 0,0 4 0 0,0 4 0 16,-7 4 1-16,7 0 0 0,0 1 0 0,0 3 0 15,7 0 0-15,-7 0 1 0,15 1 1 0,-8-2-2 0,15-2 1 16,-8 3 1-16,15-4 0 0,-7 0-2 0,14 1 1 0,1-6 0 16,6 1-1-16,1 1 1 0,6-1 0 0,8 0-1 31,0-4-1-31,0-4 0 0,7 4 0 0,1-4-1 0,-9-5-1 15,1 6 2-15,0-6-2 0,0 1 0 0,-7 0-1 0,-8 4 2 16,1-4 0-16,-8 4-5 0,0-1-4 0,-7 1-9 16,-7 1-9-16,0 3-16 0,-15-4-14 0,8 8-27 0,-8-4-33 15,0 3-51-15,8-3-106 0,-15 4-121 0,7 1-66 0</inkml:trace>
  <inkml:trace contextRef="#ctx0" brushRef="#br0" timeOffset="-23569.93">2214 13677 82 0,'0'4'500'0,"0"0"-145"0,0 0-158 0,-7 8-90 0,7 1-46 0,0-1-22 0,0 8-9 16,0 1-5-16,0 3 3 0,0 1 5 0,7 3 6 15,-7 5 3-15,7-1 2 0,0 5-5 0,1-1-1 0,6 9-5 16,1-4-2-16,-8 4-3 0,14 0-2 0,-6-1-1 16,-1 1-1-16,8 0-1 0,-7-4 0 0,6-1 0 0,1-3 1 15,-8-5 5-15,1-3 10 0,-1-1 11 0,1-7 20 0,-8-1 32 16,0-4 49-16,1-4 53 0,-1-3 39 0,0-5 16 0,-7 0 6 15,7-8-5-15,-7 0-16 0,0-12-31 0,8-5-50 16,-1-4-55-16,0-7-38 0,0-5-24 0,8-7-15 0,-8-1-10 16,7-8-4-16,1 0-2 0,7 0-2 0,-8-4 0 0,8 4-5 31,-1 0-1-31,1 0-3 0,-7 4-3 0,6 1-2 16,-6 3-1-16,-1 0-1 0,1 4-6 0,-1 5-6 0,1-1-12 15,-1 9-10-15,1-1-31 0,-1 5-61 0,-7 3-81 16,8 5-74-16,-1 8-54 0,1-4-42 0,6 8-38 0,-6 0-64 15,7 4-118-15,-8 4-37 0,1 4 20 0</inkml:trace>
  <inkml:trace contextRef="#ctx0" brushRef="#br0" timeOffset="-23048.58">3212 14577 215 0,'0'-13'356'0,"-7"5"-120"15,7-4-91-15,0 4-51 0,-7 0-20 0,7-5-10 0,-7 6 0 16,-1 3 2-16,1-5-3 0,0 1-2 0,0 4-4 0,-1 0-4 16,-6 0-7-16,7 4-7 0,-8 0-6 0,1 4-4 0,-1-4 0 15,-6 4 2-15,6 4 5 0,-7 5-6 0,8-5 5 16,-8 8 1-16,8-4 3 0,-1 4 0 0,1 1 0 0,7-1-6 16,-1-4-7-16,1 4 1 0,7 1-3 0,0-5-3 0,0 0-2 15,0 0-1-15,7-3-4 0,8-1 2 0,-8 0-2 16,8-4 1-16,-1 0-2 0,8-4 0 0,-1-4 0 15,1 0 1-15,0-4 5 0,0 4 1 0,-8-5 5 0,8-3 6 16,-8 0 13-16,1-1 15 0,-1 2 14 0,1-1 15 0,-8-1 8 16,0 1 17-16,0 0 8 0,1 3 2 0,-8-3-10 0,0 4-13 15,0 4-14-15,0-4-20 0,0 8-11 0,0-4-20 16,0 0-14-16,0 0-10 0,0 4-6 0,0 0-6 0,0 0 0 16,0 4-2-16,0 4 0 0,0-4 0 0,7 8-1 0,-7-3 0 15,0 7 0-15,7-4 1 0,0 0 1 0,0 4 0 16,8 1 0-16,-8-5-6 0,8 4-18 0,-1-4-27 15,1 4-36-15,-1-3-42 0,1 4-43 0,-1-6-38 0,0 6-34 16,8-5-24-16,-7 0-20 0,6-4-25 0,-6 5-60 0,7-5-101 16,-8-4-42-16</inkml:trace>
  <inkml:trace contextRef="#ctx0" brushRef="#br0" timeOffset="-22746.49">3509 14536 437 0,'-7'-4'342'0,"-1"0"-136"0,1 4-92 0,0 0-51 16,7 4-28-16,-7 0-11 0,0 4-5 0,7 0-2 0,0 4 1 0,0 1 2 16,7 3 0-16,-7 0-1 0,7 5-2 0,-7-5 0 15,7 5 2-15,-7-1 1 0,7 0 0 0,1 0-2 0,-8-7 5 16,14 3 1-16,-14 0 3 0,7-4 0 0,1-3 1 16,-1-1 5-16,-7 0 10 0,7-4 14 0,0 0 11 0,-7-4 12 15,8 0 14-15,-1 0 10 0,0-4 8 16,8-4 0-16,-8 4-5 0,0-4-11 0,0-5-8 0,8 5-9 0,-8-4-10 15,0 0-11-15,0 4-12 0,1-5-10 0,-1 1-5 0,-7 0-5 16,7-1-8-16,0 6-8 0,-7-2-8 0,8 2-18 0,-8-2-24 16,0 5-30-16,7-4-31 0,0 4-31 0,0-4-25 15,1 4-27-15,6 0-22 0,-7-1-12 0,8 5-12 0,6-4-23 16,-6 1-47-16,-1-2-102 0,1 1-57 0</inkml:trace>
  <inkml:trace contextRef="#ctx0" brushRef="#br0" timeOffset="-22413.61">3929 14508 153 0,'-15'4'412'0,"1"-4"-129"0,-1 8-114 0,1-4-67 0,-1 4-37 15,-6 0-17-15,13 0-6 0,-6-4-6 0,-1 5-1 16,8-2-1-16,0 2-6 0,0-5-6 0,7 0-4 0,0 0-3 16,0 0-4-16,0 0-2 0,7 0-1 0,-7-4 0 0,14 0 2 15,-6 0 1-15,6-4 0 0,1 0-1 0,-1 0 1 0,-7-4 4 16,8 4 5-16,-1-5 4 0,-7 5 4 0,1 1 2 15,-1-2 3-15,0 1-1 0,0 0-1 0,1 4-3 0,-1 0-5 16,7 4-4-16,-6 0-3 16,6 4-2-16,0 1-1 0,1 3 1 0,-1 4 0 0,1 0 0 0,-1 4 0 0,1 5-1 15,-1 0-1-15,1-1-3 0,-1 1-2 0,1-1 1 0,-8 5-2 16,7-5 0-16,-6 0-2 0,-1 1 1 0,-7 3 2 0,0-7 3 31,0 3 1-31,-7 0 5 0,-1-3 4 0,1-1 6 16,-7 1 7-16,6-1-1 0,-6-8-4 0,-8 4 3 0,8-4-3 15,-1 1-3-15,1-9-4 0,7 4-6 0,-8 0-9 16,8-4-16-16,0-4-24 0,-1 0-34 0,1 0-35 0,7-4-42 16,0-4-50-16,7-4-74 0,1-8-129 0,-1-1-87 0,7 1-36 15</inkml:trace>
  <inkml:trace contextRef="#ctx0" brushRef="#br0" timeOffset="-22222.41">4225 14434 465 0,'-7'-4'420'0,"7"-4"-159"0,0 4-104 0,-7 0-56 16,7 0-28-16,7 4-18 0,-7-4-9 0,0 4-5 0,7-4-5 15,8 4-7-15,-8-4-9 0,7 4-6 0,8-5-5 16,0 5-5-16,-8-4-1 0,15 1-1 0,-7-1-6 0,7 4-13 16,-7-5-15-16,6 1-20 0,1 0-26 0,0 0-31 0,-7 4-47 15,0-4-77-15,-1 0-133 0,1 4-73 0</inkml:trace>
  <inkml:trace contextRef="#ctx0" brushRef="#br0" timeOffset="-22079.56">4276 14524 36 0,'-7'4'486'0,"-1"0"-140"0,1 0-146 0,0-4-85 16,0 0-42-16,7 0-20 0,0 4-11 0,0-4-2 0,0 0-3 16,14 0 0-16,-7 0-2 0,8-4-4 0,7 4-8 0,6-4-10 15,1 0-12-15,0 0-16 0,8-5-21 0,6 2-34 16,-7-2-55-16,15 1-126 0,-8 0-123 0,-7-4-78 15</inkml:trace>
  <inkml:trace contextRef="#ctx0" brushRef="#br0" timeOffset="-20430.32">5796 15208 210 0,'-7'-5'437'16,"0"5"-145"-16,7 0-124 0,0 0-67 0,0 0-33 0,0 5-14 15,0-1-7-15,0 8 0 0,7 0 5 0,0 4 1 16,0 5 4-16,1-1-2 0,6 9-2 0,1 4-7 0,-1-1-3 16,8 9-3-16,-8-5-2 0,8 5-2 0,0 0-1 0,-1 3 0 15,1 1-1-15,0-4-2 0,-1 4-4 0,1-1-2 16,0-3-1-16,0 0 0 15,-8 3 1-15,8-7 1 0,-8 4 4 0,1-9 1 0,6 1 4 0,-6-1 3 0,-8-3 5 0,8-9 8 16,-8 1 16-16,0-5 30 0,0-4 40 0,1-4 37 16,-8-4 24-16,7 5 12 0,-7-9 4 0,0-4-7 0,7-9-17 15,0 1-34-15,-7-12-39 0,7-5-40 0,-7-3-25 16,0-5-13-16,0-7-8 0,-7-6-2 0,0-6-3 0,0-2-1 16,0-7-7-16,-8-4-2 0,1-8-16 0,-8-5 0 0,7-3-3 15,1-8-3-15,-8-6 1 0,1 2 1 0,-1-9 2 16,7-4-1-16,-6-8 8 0,-1 0-10 0,7-4-4 0,-6-4-5 15,-1-4-7-15,0 3-5 0,1 1-1 0,-8 0 1 0,7 4 3 16,0 8 4-16,-7 4 4 0,8 4 4 0,-8 5 4 0,7 7 2 16,-7 4 5-16,7 9-2 0,1-1 0 0,-1 9 1 15,0 4 1-15,8 8-1 0,-1-1-2 0,8 6-1 0,7 3 0 16,0 4 2-16,0 0-3 0,0 8 1 0,7 1 0 0,8 7 0 16,-8 0 3-16,15 5-1 0,-8 4-3 0,8 3 1 15,0 1-3-15,7 4-1 0,0 3 1 0,-1 1-1 0,9 4 0 16,6 0 0-16,-7 4 0 0,8 4 1 0,6 0 2 0,-6 0-1 15,14 4-1-15,-8 0 1 0,8 4-2 0,0 1 0 0,0-2-1 16,0 2-2-16,0-1-1 0,-1 0 2 0,1 4-1 16,0-8-2-16,0 4 2 0,0-8 1 0,-7 4 1 0,-1 0 3 15,1-4 3-15,-8 0 0 0,1 0 2 0,-1 0 3 16,-7 0 1-16,0-4-2 0,-7 0 2 0,-7 4-1 0,0 0-3 16,7-4 0-16,-15 0-3 0,8 0-3 0,-8 0-5 15,1 0-4-15,-1 0-11 0,1 0-11 0,-1 0-17 0,-6 0-32 16,-1-5-49-16,0 5-49 0,0 1-45 0,-7-1-39 0,7-1-34 31,-7 1-29-31,8 4-31 0,-1 0-55 0,-7 0-106 0,0 4-35 16,0 1 3-16</inkml:trace>
  <inkml:trace contextRef="#ctx0" brushRef="#br0" timeOffset="-19812.62">6426 13295 140 0,'-8'-4'264'0,"1"-1"-99"0,-7 5-65 0,6 0-33 16,-6 0-12-16,0 0-4 0,-1 0 1 0,1 0 5 0,-1 0 3 15,8 0 0-15,-8 0-1 0,1-4-4 0,7 4-2 16,-8 0-3-16,8 0-3 0,0-4-3 0,0 4-2 0,-1 0-3 16,1 0-2-16,7 0-6 0,-7 0-5 0,7 4-6 15,0-4-4-15,0 4-1 0,0 1 1 0,0-1 1 0,0 4 1 16,7 4 4-16,0 0 4 0,1 0 5 0,-1 9 2 0,7-5 0 15,8 5-1-15,-8-1-3 0,15 0-1 0,-7 4-3 16,7 1-5-16,7-1-3 0,-7-3-4 0,0 3-3 0,0 0-3 16,0 1-2-16,0-1 2 0,-7 1-3 0,-1 3-2 0,-6-4-1 15,-1 1-1-15,-7 3 1 0,-7 1-1 0,0-5 0 16,-7 5-5-16,0-5 4 0,0 1 0 0,-8-1 0 0,8-4 0 16,-7-3 1-16,-1-5 1 0,1-4 1 0,-1 1 4 0,8-6 3 15,-8 1 10-15,1-4 12 0,7 0 8 0,-8-4 8 0,8-4 10 16,0 0 9-16,0-4 8 0,7 0 4 0,-8-4-4 15,8-5-7-15,0 1-7 0,0-9-8 0,8 5-10 16,-8-4-11-16,7-5-10 0,0 0-9 0,0 0-3 0,1-3-3 16,-8-1 1-16,7 1 3 0,7 3 2 0,-14-4 4 0,7 5 6 15,1-1 4-15,-1 5 0 0,-7-1 1 0,7 5-1 16,-7 0-2-16,0-1-4 0,-7 5-5 0,7 4-7 0,-7 3-5 16,-1-3-3-16,1 8-4 0,0 0-6 0,0 0-9 0,-8 4-12 15,1 4-17-15,-1 0-25 0,1 0-30 0,-1 0-26 0,8 4-22 16,-7-1-25-16,6 2-15 0,1-1-9 0,7 0-7 15,7 0-7-15,1 0-26 0,-1 0-75 0,0-4-95 0,8 0-42 16</inkml:trace>
  <inkml:trace contextRef="#ctx0" brushRef="#br0" timeOffset="-19464.77">6766 13213 335 0,'0'0'339'0,"0"0"-126"0,0 0-87 16,0 0-47-16,0 0-24 0,0 0-11 0,0 0-7 16,0 0-3-16,0 0-1 0,0 0-2 0,0 4-6 0,0-4-3 15,0 5-1-15,0 2 0 0,0-2 4 0,0 3 4 0,0 0 3 16,7 4 3-16,-7-4 4 0,7 8 2 0,-7-4-1 15,7 5 3-15,1 3-8 0,-1 1-5 0,0-1-1 0,0 4-2 16,1 1 0-16,-1 3-3 0,0-3-4 0,0 3-7 16,1 1 3-16,-8-1-2 0,7 1-2 0,-7-1-3 0,7 0-4 0,-7 1 0 15,0-1-2-15,0 1 0 0,0 0-1 0,0-5-1 16,0 0-1-16,0-3 0 0,0-1 0 0,0-3 0 16,0-6 0-16,0 2 0 0,0-1-7 0,0 0-15 0,0-8-22 15,7 4-23-15,-7-8-30 0,0 4-35 0,7-8-59 0,1 4-111 16,-1-8-121-16,-7 0-55 0</inkml:trace>
  <inkml:trace contextRef="#ctx0" brushRef="#br0" timeOffset="-19196.57">7070 13420 371 0,'0'-3'359'0,"0"-1"-137"15,-8-1-95-15,1 5-54 0,7 0-32 0,-7 0-16 0,0 0-9 16,-1 0-5-16,1 5-3 0,0 2-1 0,0-2-1 0,-8 3 1 15,8 0 2-15,0 0 4 16,7 0 1-16,-8 1 1 0,1 3 4 0,7-4 3 0,0 0 0 0,-7 4 1 0,7-4 0 16,0 1 3-16,0 3 5 0,0-4 3 0,0 4 1 0,0 0 0 15,7-3-2-15,-7 3 2 0,7 0-1 0,-7 0-4 16,8 0-6-16,-8 0-7 0,7 5-3 0,0-5-1 0,0 0-2 16,8 5-3-16,-8-6-1 0,8 2-3 0,-1-1-1 15,-7 4-2-15,8-4-9 0,6 1-16 0,-6-5-17 0,-1 0-22 16,1 0-27-16,-1-4-38 0,8 1-71 0,-7-5-132 0,-8 3-91 15,7-6-51-15</inkml:trace>
  <inkml:trace contextRef="#ctx0" brushRef="#br0" timeOffset="-18942.85">7236 13657 11 0,'0'0'466'0,"0"0"-124"0,0 0-138 16,0 4-83-16,0 0-46 0,0-4-23 0,0 8-11 0,7-4-2 16,-7 4 1-16,7 1 6 0,-7 2-4 0,8-2-2 0,-1 3-6 15,-7 4-7-15,7-4-5 0,-7 5-5 0,7-5-1 16,1 9-8-16,-8-5 3 0,7 0 0 0,0 0-2 0,-7 1 1 16,0-1 0-16,7-4-1 0,-7 4-1 0,8 0-1 0,-8-3-3 15,7-1-1-15,-7 0-2 0,0 1 0 0,7-1-4 16,-7-4-8-16,0 0-15 0,7-4-13 0,-7 0-17 0,0 0-19 15,0-4-28-15,0 0-42 0,0 0-70 0,0-4-113 0,-7 0-82 16</inkml:trace>
  <inkml:trace contextRef="#ctx0" brushRef="#br0" timeOffset="-18610.5">7258 13645 25 0,'0'-9'494'0,"0"1"-117"0,0 4-130 15,0 0-78-15,0-4-42 0,0 4-22 0,0 0-12 16,0 0-10-16,7 4-10 0,0-4-8 0,0 0-11 0,8 0-13 16,-8 4-10-16,0 0-10 0,8 0-6 0,-8 4-5 0,0 4-3 15,0-4-2-15,1 4-4 0,-8 4-1 0,7 0-1 16,-7 0 1-16,0 5-1 0,7-1 1 0,-7 1 0 0,0-1-1 16,0 0 1-16,0 0 0 0,7 1 0 0,-7-1 0 0,8-4-2 15,-8 4 0-15,7 1-3 0,0-5 0 0,0 0-4 16,8 4-1-16,-8-3-3 0,8-1 0 0,-8-4-1 0,0 4 1 15,7 0 1-15,-6-4 1 0,-1 1 4 0,0-1 1 16,-7 4 3-16,7 0-1 0,-7 0 1 0,0-3 0 0,0-1 1 16,0 0 1-16,-7 0-1 0,7-4 1 0,-7 4-1 0,7-3 2 15,-7 2 0-15,-1-3 0 0,8 1 0 0,-7-1-1 16,7-4-6-16,0 3-14 0,-7-3-20 0,7 0-26 0,0 0-41 16,0-3-65-16,7-1-128 0,-7-5-116 0,7-3-67 0</inkml:trace>
  <inkml:trace contextRef="#ctx0" brushRef="#br0" timeOffset="-18388.77">7431 13404 78 0,'0'-4'441'0,"8"4"-131"0,-8-3-123 0,7-2-71 16,0 5-39-16,7-4-20 0,-6 0-9 0,13 0-4 15,-6 4-1-15,7-4-2 0,-1 0-5 0,8-1-7 16,0 2-8-16,0-5-4 0,0 3-5 0,7 1-4 0,-7 1-3 16,0-2-8-16,7 1-14 0,-14 0-16 0,7 0-23 0,-7 0-33 15,-8-4-46-15,1 4-71 0,-1 0-118 0,-7 0-85 16</inkml:trace>
  <inkml:trace contextRef="#ctx0" brushRef="#br0" timeOffset="-18230.43">7742 13331 209 0,'-7'8'342'0,"7"-8"-122"0,-7 8-82 16,7-4-49-16,0 5-21 0,0-2-10 0,7 6-3 0,-7-1 1 16,7 0-2-16,1 1-3 0,-1 3-6 0,0 0-6 15,0 5-8-15,8-5-8 0,-8 4-4 0,8 0-7 0,-8 1-3 16,7-1-3-16,1 1-5 0,-8 3-12 0,0 0-13 16,0 1-19-16,8-1-29 0,-15-4-36 0,0 5-68 0,0-1-138 15,0-3-92-15</inkml:trace>
  <inkml:trace contextRef="#ctx0" brushRef="#br0" timeOffset="-17850.25">6418 14524 7 0,'8'4'439'0,"-8"-4"-137"0,7 0-124 0,7 0-70 16,1-4-40-16,7 4-21 0,-1 0-8 0,1-4-8 0,14-1-2 15,-7 2-3-15,14-1-7 0,1 0-5 0,7-5-3 0,-1 5 1 16,8-4 3-16,7 0 6 0,0 0 8 0,0-4 4 15,8 3 9-15,-1-3 5 0,8 4 4 0,-8-4 2 0,8 4 2 16,-1-5-1-16,1 6-1 0,-1-2-1 0,1 1-3 0,-8 0-5 16,-7 0-5-16,-7 4-7 0,-7 0-8 0,0-1-7 15,-15 1-9-15,-7 1-12 0,0 3-10 0,-8 0-14 16,-6 0-10-16,-1 0-14 0,-7 0-19 0,-7 0-24 0,0 0-29 16,-7 0-34-16,-7 0-49 0,-1 0-106 0,-6 0-105 0,-8 0-51 15</inkml:trace>
  <inkml:trace contextRef="#ctx0" brushRef="#br0" timeOffset="-16959.93">6874 14911 326 0,'-7'0'295'0,"7"0"-103"0,0-5-74 16,0 5-42-16,0 0-23 0,0-4-9 0,7 4-5 15,0-4 2-15,1 4 0 0,6-4 0 0,1 0-5 0,-1 0-3 16,1-4-4-16,6 4-2 0,-6 0-1 0,14-4 1 0,-8-1 3 15,1 1 4-15,0 0 8 0,7 0 6 0,-8 0 7 16,1 0 7-16,7 0 7 0,-7-1 5 0,-1 2 5 0,-6-2 0 16,-1 5-2-16,1 0-5 0,-1 0-7 0,-6 0-9 15,-1 4-11-15,0-4-11 0,-7 4-11 0,0 0-9 0,7 0-4 16,-7 4-1-16,-7 0 2 0,7 4 3 0,-7 5 4 0,0-1 4 16,-1 8 5-16,1 1 0 0,-7 3 2 0,-1 0-1 15,-7 4-2-15,8 5-2 0,-8 0-4 0,8 0-3 0,-8-1-4 16,8 0 0-16,-1 1 1 0,1 0 3 0,-1-1 2 0,1-8 4 15,-1 5 3-15,8-5 6 0,0-7 4 0,7-1 10 0,-7-3 6 16,7-1 7-16,0-4 10 0,0-5 10 0,7 2 8 16,0-10 2-16,8 2-2 0,6-5-5 0,-6-4-11 0,6-1-8 15,1-3-14-15,0-5-16 0,7-3-11 0,-15 4-8 0,8-5-3 16,-8 1 0-16,1-1-3 0,-1 5-1 0,1-4 0 16,-8-1 1-16,0 5 1 0,1-1 1 0,-8 1-1 0,7 4 1 15,-7-1 1-15,0 5 2 0,0 0-1 0,0 4-1 0,0 0-2 16,0 4-2-16,0 0 0 0,0 4-4 0,0 0-4 31,0 4-1-31,0 0-1 0,0 8 1 0,0 0 0 0,0 1 1 16,7 3-1-16,-7 0 2 0,0 5 1 0,7-1 2 0,-7 0 0 15,7 0 1-15,-7 1-2 0,8-1 2 0,-1 1-1 16,0-1-1-16,0 0 1 0,1 0-2 0,6 5-4 0,-7-4-19 16,1-1-34-16,-1 0-57 0,0 0-59 0,8-4-57 0,-8 1-51 15,7-1-52-15,-7 1-59 0,8-5-82 0,-1-4-121 0,-6-4-29 16,-1 4 15-16</inkml:trace>
  <inkml:trace contextRef="#ctx0" brushRef="#br0" timeOffset="-16350.28">7670 14964 494 0,'0'-5'437'16,"0"1"-162"-16,0 4-115 0,0-4-66 0,0 4-36 0,0 0-16 16,0 0-3-16,0 4 7 0,0 5 5 0,7-2 3 0,-7 2 0 15,0 3 0-15,8 0-3 0,-8 1-4 0,0 3-1 0,7 0-5 16,-7 4-1-16,0-3 0 0,7 3 5 16,-7-4 3-16,0 5 4 0,0-1 0 0,7 0-4 0,-7 0-6 0,0 1-6 15,0-1-5-15,0-3-5 0,7-1-5 0,-7 0-4 0,0-4-3 16,0 1 2-16,0-1 5 0,0-4 12 0,8-4 17 15,-8 4 26-15,0-3 28 0,0-5 27 0,0 3 24 0,7-3 12 16,-7-3 1-16,0 3-8 0,0-9-14 0,7 5-23 16,-7-8-27-16,7 0-26 0,-7-1-24 0,8-3-15 0,-1-4-7 15,0 3-5-15,8-3-3 0,-8 0-2 0,0-1-5 0,8 5-1 16,-8-9-1-16,7 9-2 0,1-4 1 0,-1 0-3 16,-7 0 0-16,8 3 0 0,-1 5 1 15,-6 0-2-15,6 0-1 0,-7 3 1 0,1 1-1 0,-1 4 0 0,7 0-1 0,-14 4-2 16,7 0 1-16,8 4 1 0,-15-4 1 0,7 8-1 0,0 1 0 15,1-2 0-15,-8 2 2 0,7-1-1 0,0 4 0 16,0-4-1-16,1 5 0 0,-1-6-1 0,0 2 1 0,0-1 0 16,-7 0-1-16,8-4 0 0,-8 0 2 0,7 0-1 0,-7-4 0 15,0 4 3-15,7-4 1 0,0-4-2 0,-7 4 0 16,7-8 2-16,1 4-2 0,6-8 0 0,-7 4-1 0,8-4-1 16,-8 3-1-16,0-3-1 0,8 0 1 0,-8 4-2 15,7-1 2-15,-6 6 0 0,-1-6 1 0,0 5 0 0,0 4 2 16,1-4 0-16,-1 4-2 0,0 0 2 15,0 4-2-15,1 0 2 0,-1 5-2 0,0-2 1 0,0 6-2 0,1-1 0 16,-1 0 0-16,7 4-1 0,-7-3 1 0,8 3-2 0,-1 0 1 16,1 1 1-16,-1-1 0 0,1-4 0 0,-1 4-3 0,1 0-12 15,6-3-35-15,-6-1-65 0,7 0-80 0,-1-3-75 16,-6-2-70-16,14 2-87 0,-15-9-130 0,8 4-121 0,0-8-45 16,-8 0 19-16</inkml:trace>
  <inkml:trace contextRef="#ctx0" brushRef="#br0" timeOffset="-16197.41">8929 14646 373 0,'7'-9'493'0,"-7"6"-176"0,7-1-141 0,-7-5-79 15,8 9-49-15,-8-4-37 16,7 1-31-16,-7 3-35 0,0 0-54 0,0 0-95 0,0 0-152 0,0 3-79 0</inkml:trace>
  <inkml:trace contextRef="#ctx0" brushRef="#br0" timeOffset="-13767.75">2655 16665 116 0,'0'-4'138'0,"0"4"-33"16,0 0-30-16,0 0-22 0,0 0-15 0,0 0-10 0,0 0-4 15,0 0-3-15,0 0-1 0,0 0-1 0,0 0 1 16,0 0-3-16,0 0-4 0,0 0-1 0,7 0-2 0,-7-4 1 16,0 4 1-16,0 0 1 0,0-4 4 0,0 4 3 0,0-5 3 31,8 5 5-31,-8-3 3 0,0-1 1 0,0 4 2 0,0-5 0 0,0 1 0 0,0 0-1 0,0 4 2 0,0-3 0 16,0-2 1-16,0 1-4 0,0 4-1 0,0-4 1 0,0 0 2 31,0 0-2-31,0 4 0 0,0-4-3 0,0 4-2 0,0-5 3 15,0 2 1-15,0 3-1 0,0-4 2 0,-8 0 2 16,8 4 2-16,0-5 4 0,0 5 7 0,0-4 4 0,0 4 3 16,0 0 3-16,-7-3-1 0,7 3-1 0,0 0-5 0,0 0-4 15,0 0-9-15,0 0-9 0,0 3-7 0,0-3-5 16,7 4-3-16,-7 1 2 0,8 3 3 0,-1 0 3 0,0 4 8 16,0 1 9-16,1 3 8 0,6 0 6 0,-7 0 6 0,8 5 1 15,-1 3 3-15,1 0 3 0,-1 1 2 0,-7-1 0 16,8 5-5-16,-1-5-5 0,1 5-4 0,-1-1-6 0,-6 0-5 15,6 1-8-15,-7-5-8 0,8 1-7 0,-8-1-5 0,0-4 0 16,0 1 2-16,1-5 8 0,-1 0 7 0,0-3 12 16,-7-1 17-16,7-4 18 0,-7 0 22 0,0-4 16 0,0 1 7 15,0-5 0-15,0 0-4 0,8 0-9 0,-8-9-15 0,0 1-18 16,0-4-23-16,7-5-16 0,-7-3-13 0,7-4-9 0,0-5-6 16,1 1-3-16,-1-5-5 0,0-3-1 0,0-1 1 15,8 0 0-15,-8-4 0 0,7 5-2 0,-6-4 0 0,-1 3 0 16,0 0 2-16,0 0 0 0,1 5-3 0,-1 0 1 0,-7 3-2 15,7 0-1-15,-7 5-7 0,7 0-11 0,-7-1-18 16,8 9-36-16,-8 0-55 0,0-1-69 0,7 9-70 0,-7-4-62 16,0 4-56-16,7 0-73 0,0-1-117 0,0 1-80 15,1 4-17-15</inkml:trace>
  <inkml:trace contextRef="#ctx0" brushRef="#br0" timeOffset="-12817.43">3256 17316 189 0,'0'0'201'0,"0"4"-65"15,0-4-49-15,0 0-32 0,-8 0-19 0,8 4-12 0,8-4-4 16,-8 0-4-16,0 5 0 0,0-5-1 0,7 0 0 16,-7 0 1-16,7 0 1 0,-7 0 3 0,7 0 0 0,-7 0 2 15,8 0 2-15,-8 0 2 0,7 0-1 0,-7 0 0 0,7 0-2 16,-7-5-3-16,0 5 1 0,7 0-1 0,-7 0 0 0,0 0 0 16,8 0 0-16,-8 0 2 0,0 0 1 0,0 0-2 15,0 0-1-15,7 0-2 0,-7 0-1 0,0 0-1 0,0 0 0 16,0 0 1-16,0 0-1 0,0 0 2 0,0-4 1 0,0 4 3 15,0 0 2-15,0 0 0 0,7-4 2 0,-7 4 0 16,0-4 3-16,0 4-1 0,7-4 0 0,-7 0-2 16,0 0-3-16,8 0-1 0,-8 0-2 0,7 0-1 0,-7-1 0 15,7 2 0-15,-7-1 0 0,0 4 2 0,7-5 3 0,-7 1-2 16,0 0-1-16,7 0-3 0,-7 0-1 0,8 0-1 0,-8-4-1 16,7 0-1-16,-7 0 3 0,7 0 3 0,-7-1 3 31,7 1 5-31,1-4 2 0,-1 0 3 0,0 0-1 0,0 0 2 15,-7-1 1-15,8-3 0 0,-1 4 1 0,0 0 2 0,-7-1 1 16,7-3 1-16,1 4 7 0,-8 0 4 0,7-1 3 16,-7 1-2-16,0 0 1 0,0 0-4 0,0-1-2 0,-7 5-4 15,7 0-9-15,-8 0-7 0,1 0-7 0,0 0-5 0,0 4-4 16,-1-5-4-16,-6 5-3 0,-1 1-2 0,8-1-1 16,0 4-2-16,-8-5-2 0,8 5 1 0,0 0 0 0,0 0-1 15,7-4-1-15,0 4-1 0,0 0-1 0,0 0 0 0,0 0 0 16,7 0-2-16,0 0 0 0,0 4 1 0,8-4 0 15,-8 0 2-15,8 0 0 0,-1 5 1 0,1-1 1 0,6-1 2 16,-6 1-2-16,-1 1 1 0,1 3 1 0,6 0 1 16,-6 4-1-16,-1 0 0 0,1 1 3 0,-1 3-3 0,1 0 0 15,-8 0-1-15,7 5 1 0,-6-1 1 0,6-3 0 0,-7 3 0 16,1 0-2-16,-1-3 2 0,0 3-2 0,0-4-11 16,1 1-16-16,-1-5-19 0,0-1-21 0,8 2-20 0,-8-5-22 15,0 0-21-15,0 0-20 0,8-4-14 0,-8-4-22 0,7 5-34 16,1-10-62-16,-1 5-128 0,-6-4-65 0</inkml:trace>
  <inkml:trace contextRef="#ctx0" brushRef="#br0" timeOffset="-12120.04">3813 17068 378 0,'0'-8'278'0,"0"3"-106"0,0 5-71 0,0-4-39 15,0 1-22-15,7 3-8 0,-7 0-4 0,0-4 1 0,0 4 3 16,7 0 0-16,-7 0 0 0,0 4 0 0,8-4 1 16,-8 3 3-16,7 1 2 0,-7 1-1 0,7 3 2 15,-7 0 1-15,7 0 1 0,-7 5-1 0,7-6-3 0,-7 6-2 16,0-1-2-16,8 0-2 0,-8 1-4 0,7-1-2 0,-7 0-2 15,0 0-1-15,7-4-1 0,-7-4 0 0,0 4 1 0,7-4 3 16,-7 1 3-16,0-1 7 0,0-4 9 0,8 4 7 0,-8-4 6 16,0 0 3-16,7-4 9 0,-7 0-5 0,7 4-4 15,0-9-8-15,1 6-12 0,-8-6-10 0,7 1-9 0,0 0-5 16,0 0-12-16,1 0 0 0,-1-4-1 0,0 3-1 0,0 5 0 16,-7-4 0-16,7 4-2 0,1 0 1 0,-8 0-2 15,0 0-1-15,7 4-1 0,-7-4 2 0,0 4-3 0,7 0 2 16,-7 4-1-16,7-4 1 0,-7 4 2 0,8-4 0 0,-8 4 0 15,7 0-1-15,-7 0 1 0,7 0 1 0,0 0 0 16,1 0-1-16,-8 0 0 0,7 1-1 0,0-2-1 0,0 1 1 16,0 1-2-16,1-1 0 0,6-4 0 0,-7 4 0 15,1-4 0-15,-1 0-2 0,0 0 1 0,0 0 0 0,1-4-2 16,-1 4 2-16,0 0-2 0,-7-4 2 0,7 4-1 0,-7 0 3 16,8-5-1-16,-8 1 2 15,0 4-1-15,7 0 1 0,-7-3 1 0,0 3 0 0,0 0 0 0,0 0-2 0,0 0 1 16,0 0 1-16,0 0-1 0,0 0-1 0,0 0 0 0,0 0 1 15,0 0-5-15,7 0 3 0,-7 0 0 0,0 0 2 16,7-5 1-16,0 5 1 0,1-4 1 0,-8 4 0 0,7-4 7 16,0 0-3-16,0 0 0 15,1-4-1-15,-1 4-1 0,0-4 0 0,0 3 0 0,1-2 3 0,-8 3-1 0,7-5 1 0,0 5 0 16,-7-4 1-16,0 4 1 0,0 0 3 0,0-4 1 16,0 3 2-16,0 1 1 0,0 1-1 0,-7-1 0 0,7 4 1 15,-7-5-3-15,-1 5-2 0,1 0-1 0,0 0-7 0,0 0-1 16,-1 5 1-16,1-5-2 0,7 4-1 0,-7-1-1 15,0 1 0-15,7 1-3 0,0 3 3 0,0 0-1 16,0-4-1-16,0 8 2 0,7-3 0 0,0-2 0 0,-7 2-1 0,7-1 1 16,1 4-3-16,-1-4-11 0,7 1-18 0,-6-2-22 15,-1 2-23-15,0-1-27 0,8 4-26 0,-8-4-28 0,7 4-31 16,1-3-33-16,6 2-50 0,1-2-101 0,-7-1-77 16,6 0-40-16</inkml:trace>
  <inkml:trace contextRef="#ctx0" brushRef="#br0" timeOffset="-11883">5131 17166 239 0,'-8'0'469'0,"1"-5"-108"0,7 1-115 15,-7 4-76-15,7 0-42 0,0 0-61 0,0 0-44 16,0 0-17-16,0 4-6 0,0-4-2 0,7 5-1 0,0-5 3 16,1 0 0-16,6 4 1 0,1-4-1 0,-1 0-5 15,8 0-9-15,-1 0-17 0,1 0-21 0,-7 0-26 0,6-4-30 16,1 4-33-16,-8 0-40 0,1 0-49 0,-8 0-61 0,0 0-62 16</inkml:trace>
  <inkml:trace contextRef="#ctx0" brushRef="#br0" timeOffset="-11740.53">5232 17263 15 0,'-15'13'348'0,"1"-1"-84"0,-1 0-97 15,1-4-71-15,0 0-36 0,6 0-18 0,-6-3 14 0,7 2 57 16,-1-2 57-16,1-5 22 0,0 4 5 0,0 0 0 16,7-4-6-16,-8 4-3 0,16-4-27 0,-8 0-62 15,7 0-61-15,0 0-26 0,8-4-13 0,-1 4-11 0,8-8-14 16,-1 3-21-16,8-2-25 0,0-2-31 0,0 1-37 0,0 0-47 16,7 0-71-16,-14 0-126 0,7 3-102 0,-14-2-48 0</inkml:trace>
  <inkml:trace contextRef="#ctx0" brushRef="#br0" timeOffset="-4743.87">10362 16978 41 0,'-7'-8'552'0,"0"0"-50"0,-7 0-161 0,6 0-104 0,-6 0-46 15,7 3-8-15,-1-2 26 0,1 3 31 0,0-1 22 16,-8-3 11-16,8 4-3 0,0 4-17 0,0-4-23 0,-1 0-37 15,1 4-49 1,7 0-45-16,-7 0-32 0,7 0-17 0,-7 0-12 0,7 0-4 0,-7 4-2 0,7 0 4 0,0 4 7 16,0 1 10-1,-8 2 13-15,8 6 13 0,0 3 18 0,-7 5 14 0,7-1 10 0,-7 5 9 0,0 3 3 0,-8 5 3 16,8 0-3 0,-8 3-5-16,8 5-5 0,-7-1-6 0,-1 9-8 0,1-4-5 0,-1 4-8 0,1 0-9 0,-1-4-8 0,8 4-10 15,-7-4-9-15,6 4-13 0,-6-5-10 0,-1-2-8 0,8-2-8 16,0 1-5-16,7-5-5 0,-7 1-5 0,7-4-4 0,0-4-2 15,0-1 2-15,0-3-1 0,0-1-1 0,7-7-5 0,-7-1-7 16,7-4-15-16,0 1-16 0,1-6-27 0,-1 2-35 0,0-5-40 16,0 4-45-16,8 0-40 0,7-4-37 0,-8-8-73 0,15 0-97 15,-7-8-78-15,7 0-82 0,0-8-120 0,0-5-87 0,-8 1-39 16,1-4-2-16</inkml:trace>
  <inkml:trace contextRef="#ctx0" brushRef="#br0" timeOffset="-4364.26">10862 17259 725 0,'7'-16'864'0,"-7"3"9"0,-7 6-205 32,7 3-154-32,-8 4-87 0,1 0-177 0,0 4-106 0,0 3-46 15,0 6-17-15,-1 7-7 0,-6 5 0 0,7 3 0 16,-1 9 7-16,1-1-2 0,7 5-7 0,0 4-11 0,0 0-10 15,7-1-9-15,1 1-4 0,6 4-6 0,1-4-8 0,6 0-6 16,1-1-5-16,0 1-1 0,7 0-9 0,0-4 1 0,7-5-2 16,0 1-2-16,0 0 0 0,7-5-1 0,1 1-1 0,-1-9-1 15,1 0 4-15,6-3 0 0,-6-9-1 0,-1 1 3 0,1-9 0 16,-1-1 1-16,-7-6 13 0,0-6 8 0,0-3 12 0,1-8 16 16,-1-1 18-16,-7-7 17 0,0-1 18 0,-8-8 15 0,-6 5 1 15,-1-5 1-15,1 1-4 0,-15-1-12 0,0-3-13 16,-7-5-17-16,-8 4-17 0,1-4-16 0,-1-3-12 0,-14-1-8 15,8-4-7-15,-16 0-8 0,1 4-3 0,-7-4-2 0,7 4-3 16,-15 5-3-16,0-2-5 0,1 6-8 0,-1-1-11 0,0 9-14 16,1-1-20-16,-8 4-21 0,14 5-30 0,-6 8-33 15,6-4-37-15,1 7-32 0,7 5-26 0,7 0-34 0,7 0-82 16,8 4-88-16,-1-4-79 0,8 4-105 0,7-5-148 16,0 5-63-16,7-4-17 0,8 0 16 0</inkml:trace>
  <inkml:trace contextRef="#ctx0" brushRef="#br0" timeOffset="-3889.47">11824 16115 609 0,'0'-8'655'0,"-7"-4"-105"15,-1 4-130-15,1 0-64 0,0 0-43 0,-7 3-35 0,-1 5-24 16,8 5-14-16,-15-1-15 0,8 0-37 0,-8 8-45 0,-7 0-44 16,7 4-28-16,-7 1-17 0,8 3-8 0,-8 5 1 15,0-1-3-15,7 5 2 0,-7 3 1 0,7-4 1 0,1 9 0 16,-1 0-1-16,8-5-3 0,-1 9-7 0,1-4-4 15,6 4-6-15,1-1-5 0,0 1-3 0,7 0-3 0,7-1-2 16,0 1-5-16,1-5-1 0,13 1-2 0,-6 0-1 0,6-5-3 16,8-3 0-16,8-5-1 0,-8-3 2 0,7-1 3 15,-7-8 1-15,7-4 0 0,0 0 5 0,0-8 6 0,-7-4 10 16,7 0 11-16,-7-8 10 0,0 0 8 0,0-9 14 0,0 5 13 16,-7-4 14-16,-8-1 10 0,1-3 2 0,-1 4 0 0,-14-1-5 15,7 1-3-15,-7-1-10 0,-7 1-13 0,0 4-17 16,-15-4-17-16,8 7-12 0,-8-3-12 0,-7 4-13 0,-7 4-13 15,0 4-13-15,0 0-16 0,-8 4-15 0,8 4-18 0,0 0-22 16,0 0-26-16,-1 4-30 0,9 0-27 0,6 1-26 16,7-2-24-16,1 6-65 0,7-5-87 0,7 4-71 0,0 4-68 15,7-3-91-15,7-1-146 0,1 0-62 0,-1 1-16 0</inkml:trace>
  <inkml:trace contextRef="#ctx0" brushRef="#br0" timeOffset="-3636.34">12222 17621 97 0,'-7'5'584'0,"7"-5"110"0,-8 0-135 0,1 0-127 16,7 0-70-16,0 0-39 0,0 0-20 0,0 0-10 0,0 0-19 15,7 0-107-15,8-5-81 0,-1 5-39 0,8 0-24 16,0-4-10-16,7 0-3 0,0 0-2 0,7-4-2 0,7 4 0 16,1-4-7-16,-1 0-1 0,8 0-8 0,-8-1-29 0,0 6-74 15,-6-6-95-15,6 1-92 0,-7 4-114 0,0-4-185 0,8-4-118 16,-15 8-65-16,0-4-5 0</inkml:trace>
  <inkml:trace contextRef="#ctx0" brushRef="#br0" timeOffset="-3144.72">13365 16791 338 0,'0'-12'362'0,"0"0"-124"0,0-1-88 0,0 1-30 0,0 4 74 15,7 4 66-15,-7 0 33 0,0 0 13 0,0 0 2 0,-7 0-7 16,7 4-6-16,0 4-22 0,0 4-93 0,0 0-76 16,0 5-36-16,0 7-14 0,0 0-4 0,0 9-2 0,0-1 1 15,0 9 0-15,7-1-4 0,-7 5-6 0,7 0-7 16,-7 4-9-16,8-1-5 0,-1 5-7 0,-7 4-3 0,7-4 1 15,-7 4-3-15,7 0-2 0,1-4-3 0,-1-1 0 0,0-3-7 16,0-4-14-16,1-1-29 0,-1 1-43 0,7-8-59 0,-7 4-62 16,1-9-56-16,-1 1-52 0,0-9-45 0,0-4-46 0,8 1-53 15,-8-5-94-15,0-8-38 0,1 0 5 0</inkml:trace>
  <inkml:trace contextRef="#ctx0" brushRef="#br0" timeOffset="-2843.72">13763 17088 233 0,'0'-12'598'0,"7"0"-36"0,-7 3-182 0,-7 9-41 16,7 0-28-16,-7 9-15 0,-1 3-10 0,1 4-5 15,0 5-4-15,0 7 0 0,-1 5-16 0,8 0-114 0,0 3-69 16,8 1-38-16,-1-1-17 0,0 5-8 0,8 4-2 0,6-5-6 16,1 1 2-16,7 0-4 0,0-1 1 0,0-3-1 15,7-4-2-15,0-5-3 0,0 1 0 0,8-5 0 0,-8-7-2 16,7-1 0-16,1-8 2 0,-8-4 0 0,7-8 0 0,-6-4 1 15,-1-4 6-15,0-5 6 0,-7-3 12 0,7-5 17 0,-7-3 15 16,-7-1 15-16,-1-3 15 0,-6-9 13 0,0 5 7 0,-7-5 0 16,-1-4-7-16,-7 0-14 0,-7 0-12 0,-1-4-15 0,-7 5-15 15,0-5-13-15,-6 0-12 0,-8 0-10 0,0 1-14 0,0-1-21 16,-7 0-30-16,0 4-30 0,-1 0-30 0,1 5-38 16,-7-1-83-16,14 4-98 0,-7 0-79 0,-1 5-69 0,16 4-83 15,-8 3-150-15,7 1-76 0,0 4-18 0</inkml:trace>
  <inkml:trace contextRef="#ctx0" brushRef="#br0" timeOffset="-2503.06">14291 15867 189 0,'-29'-16'601'0,"-7"-1"4"0,7 9-198 15,-7 0-170-15,0 8-38 0,-8 0-22 0,8 4-10 0,7 5-11 16,-7-2-4-16,7 2-2 0,7 3-3 0,8 4-16 0,-1-4-67 15,8 1-37-15,7 3-20 0,7-4-11 0,1 0-15 16,6 1-14-16,8-6-8 0,-1-2-5 0,8-1-6 0,0-4 1 16,0 0-6-16,0-4 1 0,0-1 9 0,0-2 13 0,0-2 6 15,0 2 5-15,-7-6 4 0,-1 5 8 0,-6-4 16 16,-1-1 28-16,1-3 28 0,-8 8 31 0,0-4 28 0,-7 4 21 16,8-1 14-16,-8 5 7 0,0 1-4 0,0 3-18 15,-8 0-26-15,1 0-28 0,0 3-26 0,-8 10-19 0,8-1-11 16,-7 4-9-16,-1 9-4 0,1-1-4 0,6 5-3 0,-6 8 2 15,7 3-1-15,7 1-4 0,7 7 0 0,0 1-2 16,0 4-6-16,8 4-10 0,-1 0-23 0,1 0-55 0,7 0-82 16,-1 4-77-16,1 1-73 0,0-6-68 0,-1 5-88 0,8-8-158 15,-7 5-81-15,0-6-10 0</inkml:trace>
  <inkml:trace contextRef="#ctx0" brushRef="#br0" timeOffset="389.27">14704 15424 140 0,'0'-5'494'0,"-7"-3"-127"0,7 4-151 16,-7 0-101-16,0 0-52 0,0-4-26 0,7 4-14 0,-8 0-7 16,1 4 25-16,0-5 35 0,0 2 16 0,-8 3 7 0,8 0 6 15,0 0 0-15,-1 0-1 0,1 0-4 0,0-4-27 16,7 4-36-16,-7-5-15 0,-1 5-6 0,8 0-5 0,-7 0-2 16,0 0 0-16,0 0-1 0,-8-4 1 0,1 4 0 0,-1 0 0 15,0 0 0 1,-7 0-1-16,0 0-1 0,-6 0 0 0,-1 4 0 0,-8-4 0 0,1 0 3 0,0 5 8 0,0-1 10 15,-8-4 15-15,1 3 15 0,-8-3 17 0,1 0 21 0,6 0 13 16,-6-3 8-16,-8 3 1 0,7-9-6 0,-7 5-4 0,0 0-10 16,-7-4-16-16,7 0-19 0,-14 4-15 0,7-4-10 15,-15 0-13-15,8 4-4 0,-15 0-10 0,8-1-1 0,-8 1-2 16,0 4-1-16,0 0 0 0,-7 4-2 0,-7-4 3 16,7 5-5-1,-8 3 0-15,-6 0-3 0,7 0-1 0,-1 4 1 16,-6 0 0-16,-1 4 3 0,1 1 3 0,7-1 4 0,-8 4 1 0,0 5-1 15,1-1 2-15,-1 1 3 0,1-1 1 0,-1 5-1 0,8 3 0 0,-7 1-2 0,-1 0-2 0,1 3-1 16,6 1 1-16,1 3-4 0,0 1 0 0,-1 4-2 0,8 0 1 16,0 4 0-1,7-1-1-15,1 5 3 0,6 0 0 0,-7 0 3 0,8 4 2 0,5 0 6 0,-5 0 2 0,14 4 4 32,-1 4 1-32,9 1 2 0,-1 3 0 0,7 0-1 0,0 4-6 15,8 0-6-15,7 0-2 0,0 1-7 0,-1 3-3 16,16 0-2-16,-8 1 0 0,7 3 0 0,8-3 1 0,-1-1 1 15,8 0 1-15,0 1-1 0,-1-5 2 0,16 0 1 0,-8 0-4 16,14-3-1-16,1-5 0 0,-1 0-2 0,8 0-1 0,7-4 2 16,-8 0-1-16,16 0 1 0,-8-4-1 0,7-4 1 0,7 4-1 15,1-4-2-15,-1 0 1 0,8 0 0 0,-1-4 0 16,1-5 1-16,7 2-1 0,0-6 2 0,7 1-16 16,0 0 9-16,8-5 0 0,7 1 2 0,-1-5 5 0,15-3-1 15,1-9 1-15,13 1-2 0,1-5 15 0,14-4-5 16,0-4-2-16,7-4-4 0,7 0-2 0,1-8 0 15,6 0 0-15,8-4 2 0,-7 0-2 0,14-5 2 0,-7 6 3 16,15-6 2-16,-1 1-2 0,0 0 0 0,1 3-1 16,-1-3 1-16,8 0 4 0,-8-4-4 0,8 0-1 15,-8-5-2-15,8 5 3 0,-15-4-1 0,0-5-2 0,0 5-2 16,-14-9 1-16,0-3 1 0,-8 0 0 0,-6-9 2 0,-7 0 0 16,-1-8 3-16,-8 0 0 0,1-8 2 0,-7-8-3 0,-1-4 0 15,-7-9-1-15,-7-3-1 0,-7-4 1 0,-7-9-2 0,-1-4 2 16,-13-4 2-16,-1-3 0 0,-7-9 1 0,-15 0 2 0,-14-8-1 15,0-5 3-15,-15 1 3 0,-14-4-3 0,-14 8 3 16,-8 0 2-16,-21 8 7 0,-8 4 2 0,-7 4 2 0,-21 4-1 16,-8 8-3-16,-15 9-2 0,-6 4-5 0,-8 3-2 0,-21 5-4 15,-1 8-4-15,-6 8-4 0,-16 4-5 0,-7 4-8 16,1 8-10-16,-8 9-13 0,0 4-14 0,8 11-51 0,7 1-100 16,7 8-104-16,7 8-99 0,8 0-146 0,14 8-135 0,7 8-83 15,7 1-47-15</inkml:trace>
  <inkml:trace contextRef="#ctx0" brushRef="#br0" timeOffset="10492.84">5832 17923 109 0,'0'-17'245'0,"-7"-3"-81"16,7 4-56-16,0 0-32 0,0-1-19 0,0 1-16 0,0 0-4 16,7 0-3-16,-7 3 0 0,0-3 3 0,0 4 2 0,0 3 1 15,0-3-2-15,0 4 1 0,0 0 0 0,0 0 7 0,0 4-6 16,0 0-1-1,0-5 0-15,0 6 0 0,0 3 0 0,0-4-2 16,0-1-3-16,0 1-7 0,0 4-1 0,0 0-3 0,0-4-4 16,0 4-7-16,0 0-2 0,0 0-5 0,0 0-2 0,0 0-2 15,0 0-1-15,0 0-4 0,0 0-7 0,0 0-11 0,0 4-19 16,0-4-21-16,0 0-30 0,0 4-45 0,0 1-78 0,8-1-136 16,-8-1-71-16</inkml:trace>
  <inkml:trace contextRef="#ctx0" brushRef="#br0" timeOffset="11410.4">6527 17044 136 0,'-7'-9'342'0,"-8"1"-110"0,8 4-74 0,-7-4-37 0,6 4-19 0,1-4-10 0,7 4-31 16,-7 0-19-16,7 4-5 0,-7-4 1 0,7-1 1 16,0 5 3-16,0 0 1 0,0-4-2 0,0 4-7 0,0 0-4 15,0 0-6-15,0 0-4 0,7 4 6 0,0 5 14 16,0-1 10-16,1 4 14 0,-1 4 19 0,7 4 16 0,8 5 19 15,-8 3 11-15,8 9 0 0,0 0-13 0,0 4-10 0,-1 3-12 16,8 1-19-16,-7 0-17 0,7-4-18 0,-7 3-15 16,-1-3-9-16,1 0-7 0,7 0 2 0,-15-5-4 0,8-3-1 15,-7-1-1-15,6-3 0 0,-6-5 6 0,-1 0 9 0,-7-3 13 16,8-5 7-16,-8-3 22 0,0-1 28 0,1-4 27 0,-8-4 17 16,0 0 6-16,7-4-2 0,-7-4-10 0,-7-4-10 0,7-5-21 15,-8-3-27-15,1-8-27 0,0-5-15 0,0-3-8 16,-1-5-9-16,-6-4-2 0,-1-4 0 0,1-3 1 0,0-5-3 15,-8-4 0-15,0-4-3 0,0 0-3 0,1 0-1 0,-1-9-1 16,0 5-4-16,1-8-1 0,-8 0-1 0,7-4-5 0,0-1-3 16,-7 1-5-16,8 4-3 0,-1-5-1 0,-7 1-2 15,14 8 2-15,-6-1 2 0,6 10 3 0,1 2 5 0,-1 5 3 16,1 9 5-16,14 3 0 0,-7 9 1 0,7-1 0 0,7 8-1 16,0-3 0-16,8 8 0 0,-1-5 1 0,15 5 0 15,7-1 3-15,0 1-2 0,15 0 1 0,0-5 1 0,7 5 0 16,7-4 0-16,7-1 2 0,8-3 1 0,6 3 0 15,1-3 0-15,7-1 2 0,0-3-2 0,8 3 1 0,-8-3 0 16,7-1-2-16,0 4-4 0,-7 1 0 0,0-1 0 0,-7 5-3 16,-7 4-6-16,-1-1-6 0,-6 5-8 0,-8 0-18 15,-7 7-14-15,-8 2-22 0,1-2-23 0,-8 9-31 0,-6-4-27 16,-9 4-27-16,1 0-26 0,0 4-13 0,-7 1-12 0,-7-1-12 16,-1 3-16-16,0 2-26 0,-6-1-80 0,-1 5-82 15,-7-2-41-15</inkml:trace>
  <inkml:trace contextRef="#ctx0" brushRef="#br0" timeOffset="12090.98">7294 16087 157 0,'-7'0'347'0,"-1"-4"-91"0,1 4-73 16,0 0-56-16,0-4-36 0,7 4-25 0,-8 0-6 0,8 0-8 16,0-4-4-16,0 4-6 0,0 0-6 0,0 0-3 0,0-4-2 15,8 4-1-15,-8 0-2 0,0 0-1 0,0-5 3 16,7 5 5-16,-7 0 8 0,0-3 9 0,0 3 8 0,0-4 13 15,7 4 11-15,-7-5 13 0,0-3 6 0,7 4 9 0,1-4 5 16,-1-4 5-16,0 3 7 0,8-3 3 0,-1 4 2 16,8-4-4-16,-8-4-2 0,15 4-5 0,-7-4-4 15,7 3-7-15,0-3-14 0,7 4-12 0,0-5-11 0,0 5-12 16,-7 0-7-16,7 4-14 0,-7-1-8 0,0 2-14 0,0 7-11 16,-7 0-6-16,-8 3-1 0,1 1 0 0,-8 9-2 0,0-1 4 15,-7 9-1-15,0-1 3 0,-7 0 4 0,0 5-3 16,-8-1-4-16,1 0-2 0,-1 1-2 0,8-1-4 0,-7-4 3 15,-1 1-2-15,8-1-1 0,0-4-5 0,0 1-4 0,7-1-7 16,0-4 1-16,0 1-1 0,7-1-4 0,-7-4-2 16,14 4 0-16,-7-4 1 0,8 0 4 0,-1 1 6 0,1 3-2 15,7-8 5-15,-8 4 4 0,8 0-1 0,-8 0 2 16,8 5 2-16,-15-6-1 0,8 6-3 0,-8-1-1 0,0 4-1 16,-7 1 1-16,0-1 1 0,0 0-2 0,-7 0 4 0,-8 0 3 15,8 5 4-15,-15-5 3 0,8 5 0 0,-8-5 0 16,8 0 0-16,-8 0 1 0,0-3-2 0,8-1-7 0,-8 0-13 15,8 0-24-15,-1-3-33 0,1-1-43 0,-1 0-47 0,1-4-45 16,-1 0-39-16,8 0-40 0,0-4-33 0,0-4-48 16,7 0-83-16,0-5-66 0,0 2-19 0</inkml:trace>
  <inkml:trace contextRef="#ctx0" brushRef="#br0" timeOffset="12408.04">7967 15969 156 0,'0'-4'516'16,"-8"-1"-123"-16,8 2-135 0,-7-1-83 0,7 4-49 15,0 0-28-15,0 0-20 0,0 0-10 0,0 0-10 0,0 4-4 16,7 4-7-16,-7 0-8 0,8 4-5 0,-1 4-6 0,0-4-4 16,-7 9-1-16,7-5-4 0,1 5-5 0,-8 3-4 15,7-4-3-15,-7 5-3 0,7-1-1 0,-7 0-2 0,0 1-9 16,7-4-9-16,1 3-14 0,-8-8-15 0,7 4-20 0,-7-3-18 16,7-5-22-16,0 0-26 0,1 0-24 0,-1-3-40 15,0-5-68-15,0-4-125 0,0 0-62 0</inkml:trace>
  <inkml:trace contextRef="#ctx0" brushRef="#br0" timeOffset="12661.08">8278 15957 434 0,'-15'0'358'0,"8"3"-135"16,-7 2-93-16,-1-1-51 0,1 4-27 0,-1 0-9 15,1 4-5-15,-1 1-3 0,1-1 0 0,7-4 2 0,-1 4-1 16,1 0 0-16,0 0 0 0,0 1-1 0,-1-1 0 0,8 0 2 15,0 0 0-15,0 1 2 0,0-1 0 0,0-4 2 16,8 4 0-16,-8 0 0 0,7 1-1 0,0-1-4 0,0 0-3 16,8 0-4-16,-8-4-5 0,0 4-6 0,8-3-6 0,-1 3-5 15,1-4-3-15,-1 0-3 0,1 1-6 0,-1-2-4 16,1-3-13-16,6 1-14 0,-6-1-21 0,6 0-30 0,-6-4-35 16,7 0-49-16,-1-4-84 0,-6 4-150 0,-1-4-70 0</inkml:trace>
  <inkml:trace contextRef="#ctx0" brushRef="#br0" timeOffset="12818.84">8444 16148 381 0,'0'4'422'0,"0"0"-154"0,-7 4-114 0,7 0-68 0,7 1-33 16,-7 3-17-16,7 0-7 0,1 0-2 0,-1 0-2 15,0 5-1-15,0-5-3 0,1 4 0 0,6 1-8 0,-7-5-11 16,8 4-10-16,-8-4-13 0,7 4-12 0,-6-3-19 0,-1-5-24 15,0 4-31-15,0-4-49 0,-7-4-80 0,8 4-124 16,-8-8-59-16</inkml:trace>
  <inkml:trace contextRef="#ctx0" brushRef="#br0" timeOffset="13103.86">8437 16107 434 0,'0'-4'452'0,"0"0"-157"0,0 0-126 16,7 0-72-16,-7 0-42 0,7 4-21 0,1 0-8 15,-1 0-7-15,7 0-6 0,-6 0-3 0,6 8-3 0,1-4-1 16,-1 4-3-16,0 0-2 0,1 5-2 0,-1-1-2 0,8 4-3 16,-7-4-2-16,-1 5-1 0,-7 3-3 0,8-4 0 15,-1 1 1-15,-7-1-1 0,8 0 1 0,-8 1 1 0,0-1 0 16,1 0 4-16,-1-4 3 0,0 1 2 0,-7-1 1 15,7 0 3-15,1-4 4 0,-8 4 2 0,0 0 5 0,0-3-1 16,0 2-2-16,0-2-2 0,-8-1-7 0,8 0-10 0,-7 0-13 16,7 0-14-16,-7-3-18 0,7-2-19 0,-7-3-27 15,7 4-43-15,0-4-67 0,-8-4-124 0,8 1-74 0</inkml:trace>
  <inkml:trace contextRef="#ctx0" brushRef="#br0" timeOffset="13297.58">8813 15806 345 0,'22'-8'363'0,"-8"0"-133"16,8-4-88-16,7 3-49 0,0-3-27 0,0 0-12 0,0 0-10 15,7 0-9-15,-7 3-20 0,0-3-23 0,7 4-36 0,-7 0-41 16,-7 0-59-16,-1 0-92 0,-6-1-124 0,-1 6-65 0</inkml:trace>
  <inkml:trace contextRef="#ctx0" brushRef="#br0" timeOffset="13451.58">9059 15709 326 0,'-7'3'388'0,"0"6"-122"16,-1-5-93-16,8 4-52 0,0 0-24 0,0 4-12 16,0 0-5-16,8 1 1 0,-1-1-1 0,0 4-6 15,0 0-8-15,8 5-10 0,-8-1-10 0,8 1-9 0,-1-1-8 16,1 0-9-16,-8 5-8 0,7-1-12 0,1 0-19 0,-8 1-19 15,0 3-24-15,0-3-25 0,-7 3-27 0,8-3-32 16,-8-1-45-16,0-4-69 0,-8 5-123 0,1-5-64 16</inkml:trace>
  <inkml:trace contextRef="#ctx0" brushRef="#br0" timeOffset="13704.75">7822 16946 286 0,'-14'4'508'0,"6"0"-162"15,1-4-144-15,14 0-86 0,1 0-53 0,6-4-28 0,0 0-15 16,15 0-6-16,0-5-1 0,8 2-2 0,6-6 0 0,0 1-3 16,8-4-1-16,7 4-2 0,0-9-3 0,0 1-1 15,7-1 2-15,0-3 3 16,0-5 2-16,0 5 5 0,7 0 0 0,-6-5 3 0,6 5 1 0,-7-1 0 0,0-3-4 0,0 8-10 15,-7-1-16-15,-7 1-27 0,-1 3-31 0,-6 5-36 0,-8-4-59 16,0 4-90-16,-7-1-132 0,-7 1-62 0</inkml:trace>
  <inkml:trace contextRef="#ctx0" brushRef="#br0" timeOffset="14545.45">8082 17154 302 0,'0'-9'281'0,"0"5"-91"0,0 0-64 0,8-4-35 0,-8 4-17 16,0 0-8-16,7-4-2 0,-7 3-2 0,7 1-2 0,-7 4-4 15,7-3-9-15,-7-1-8 0,8 4-6 0,-8-5-7 16,7 5-1-16,-7 0 1 0,7 0 3 0,-7 0 5 0,7 0 2 15,1 5 5-15,-8-1-1 0,7-1 4 0,0 6 7 16,0-1 4-16,0 4 2 0,-7 4-3 0,8 1-4 0,-8-1-2 16,7 0-1-16,-7 5-5 0,0 3-5 0,7-4-10 15,-7 5-5-15,0-5-2 0,7 4 2 0,-7-3 2 0,0-1 5 16,8 1 1-16,-8-1 5 0,0-8 11 0,7 4 8 0,-7-3 8 16,0-1 3-16,0-4 4 0,0 0 6 0,0-4 9 0,7 0 3 15,-7 0 4-15,0-4 4 0,0 4 8 0,0-4 6 0,0 0 5 16,7 0-1-16,-7-4-3 0,0 0-8 0,8-4-13 0,-8-4-11 15,7-1-14-15,0 1-14 0,0-4-12 0,-7 0-8 16,8 0-7-16,-1 0-4 0,-7-1-3 0,7-3-2 0,-7 4-2 16,0-1-4-16,7 1-1 0,-7 0 0 0,0 3 6 0,0 1-6 15,0 4-3-15,0 0 0 0,0 4-2 0,0-1 1 0,7 2-2 16,-7-1-1-16,0 4-9 0,0-4 3 0,0 4-1 16,0 4 2-16,0-4 0 0,8 4-1 0,-8-1 3 0,0 2-1 15,7-1 2-15,0 4 2 0,-7-4 0 0,7 0 1 0,1 0 0 16,-1 0 2-16,0 0-2 0,0 0 0 0,1-4-11 15,-1 0 3-15,-7 0 4 0,7 0 2 0,0-4 1 0,8 0-1 16,-8 0 1-16,0 0 1 0,8 0 10 0,-8 0-4 16,0-4-4-16,8 4-2 0,-8-1-1 0,0 2 0 0,0-1-1 15,1 0 0-15,6 4-1 0,-7 0 2 0,1 0-1 0,-1 0-2 16,0 4 2-16,7 3 0 0,-6-2-2 0,-1 3 1 16,7 0 0-16,-6 4-3 0,-1-4-6 0,0 4-14 0,8-3-25 15,-8-1-50-15,0 4-67 0,8-4-68 0,-8 1-66 0,7-6-67 16,-7 6-90-16,8-9-165 0,-8 4-66 0,0 0-7 0</inkml:trace>
  <inkml:trace contextRef="#ctx0" brushRef="#br0" timeOffset="14688.98">8734 17137 154 0,'0'-4'541'0,"0"0"-100"0,7 0-166 0,-7 0-116 0,0 4-72 16,7 0-50-16,0 0-42 0,1 4-38 0,-1-4-44 15,7 4-76-15,-7-4-145 0,8 0-94 0,-8 4-62 0</inkml:trace>
  <inkml:trace contextRef="#ctx0" brushRef="#br0" timeOffset="21332.66">30407 8597 273 0,'-7'-12'192'0,"0"4"-81"15,0-4-39-15,-1-1-20 0,-6 1-15 0,7 0-4 0,-1 0-2 16,-6-1 1-16,7-3 2 0,0 4 1 0,-1-4-4 15,1 0 2-15,0-1 2 0,0 1-1 0,-1-1-3 0,1 5-5 16,-7 0-1-16,6 0-4 0,-6 0 0 0,7 0-7 0,-15-1-4 16,8 5-4-16,-8 0-3 0,-7 0 0 0,0 4-3 15,-7-4 0-15,0 4-5 0,-8-1 4 0,1 1-2 16,-8 1 2-16,8 3 1 0,-8-4 1 0,0-1 1 0,1 5 1 16,-1-4 3-16,1 4-4 0,-1-4 3 0,0 4-1 0,-7 0-1 15,0-4-1-15,-7 4 1 0,0 0-1 0,-7 0-2 0,-8 0 4 16,-8 0-2-16,2 0-1 0,-1 0 1 0,-7 4-1 15,0-4 0-15,0 4 2 0,0 0-1 0,0 5 0 0,-1-6 0 16,-6 6-1-16,7-1 2 0,0 0-1 0,0 4 0 0,0 0-1 16,0 1 0-16,0-1 1 0,0 4 0 0,7 0 0 15,0-3 1-15,0 7 2 0,8-4 1 0,6 1 0 0,-6 3 1 16,6-4 0-16,-6 4 2 0,7 1 0 0,-1-1-2 16,8 5-1-16,-7-1-1 0,-1 0 0 0,8 1-2 0,0 3-1 15,-7 5-2-15,-1-1 0 0,8 1 1 0,-7 3-1 0,7 1 1 16,-7 0 0-16,6 4-1 0,1-1 1 0,0 5 0 15,7 0-1-15,-7 0 0 0,7-1 1 0,8 6-1 0,-8-6 1 16,7 5 1-16,1 4 2 0,-1-4 1 0,7 4 2 0,1 0 0 16,0 0 2-16,-1-1 0 0,1 5-2 0,-1 0 1 15,8 0-2-15,-7 1-2 0,-1 2 0 0,1 2 0 0,0 3 0 16,6-4-1-16,-6 4 2 0,0 0 0 0,-1 4-2 0,1-4 1 16,7 0-3-16,-1 5 0 0,1-6-1 0,7 6 1 15,0-5 1-15,8 0 0 0,-1 0 0 0,0 4 3 0,1-3 1 16,6 3 3-16,1-4 2 0,-8 4 1 0,15 0 1 0,-8 5 0 15,1-5 0-15,-1 8-2 0,8-4 1 16,-7 0-4-16,6 5-2 0,1-1-1 0,7 0-4 0,-7 5 6 0,7 0-2 16,0-1 0-16,0 4-1 0,7 1 2 0,0 0-1 15,8-5 0-15,-1 4 0 0,1-3-4 0,-1-1 1 0,1 0-1 16,6 1 0-16,1-9 0 0,-7 4 1 0,6-3 1 16,1-5 0-16,0 0 2 0,7 0-1 0,-8-3 1 0,1-1 1 15,7-4 0-15,0 0-1 0,0-4 4 0,0-4 3 0,0 0 3 16,7-5 2-16,0 1 1 0,7-4 2 0,-6 0 1 0,6 0 1 15,8-1-3-15,-8-3-2 0,1 3-3 0,-1-3-3 0,0 1-1 16,8-2-2-16,-8-4-2 0,1 1-2 0,6 0 1 16,-6-1-3-16,-1-3 0 0,8-1 0 0,0 1-1 0,-1-4 0 15,1-5-1-15,7 0 1 0,0 1-1 0,-1-9 1 0,9 5 1 16,6-9-2-16,0 0 1 0,1 0 0 0,6-4 2 16,1-4 1-16,7 1 3 0,-1-2 7 15,9-3 3-15,-9-8 4 0,16 0 1 0,-1-4 1 0,0-9-1 0,15 1 1 0,0-8-3 16,7-9-6-16,0-4-2 0,14-8 0 0,1-8 5 15,6-8 3-15,1-8 6 0,0-4 8 0,7-5 11 0,0-11 9 16,-8-1 11-16,15-4 12 0,-7-7 8 0,-7-1 6 16,1-8 9-16,-1-4 3 0,-8-8 2 0,0-5 0 0,-6 1-7 15,-8-8-2-15,-8-1-4 0,1-3-2 0,-7-4-11 0,-8-1-9 16,-14-4-12-16,0 1-6 0,-15-5-8 0,-7 0-13 16,-14 5-6-16,-15 3-7 0,-7 5-8 0,-15 12-3 0,-6-1-6 15,-23 9-2-15,-7 4-5 0,-14 4-2 0,-14 4-10 0,-16 4-8 16,-6 9-7-16,0 7-11 0,-15 5-10 0,0 7-23 15,0 9-19-15,8 12-28 0,-8 4-34 0,7 17-38 0,1 3-27 16,6 13-24-16,8 3-25 0,-7 13-22 0,7 8-80 0,7 9-127 16,-7 3-50-16</inkml:trace>
  <inkml:trace contextRef="#ctx0" brushRef="#br0" timeOffset="21839.71">28735 10519 217 0,'-7'4'448'0,"-8"-1"-193"0,-6 10-119 15,6 3-59-15,-7 0-28 0,1 9-9 0,-1-1-2 16,0 5-4-16,8-1 7 0,-1 0 10 0,1 5 8 0,7-8 8 16,7-1 31-16,0-4 72 0,7-3 80 0,7-1 50 0,15-8 23 15,15-4 10-15,14-8 5 0,14-4-4 0,22-4-29 16,7-9-74-16,23-3-80 0,7-1-40 0,6-3-29 0,8-4-10 16,7-1-7-16,0 0-7 0,14 1-4 0,-7-5-5 0,8 4-6 15,-1 1-13-15,0-5-1 0,1 5-4 0,-8-5-7 16,0 0-5-16,0 1-8 0,-14-1-13 0,0 0-17 0,-8 1-20 15,-14 0-25-15,-7 3-41 0,-15-4-86 0,-14 4-95 16,-15 1-81-16,-14 4-74 0,-14-1-101 0,-15 1-167 0,-15 3-63 16,-7 5-20-16</inkml:trace>
  <inkml:trace contextRef="#ctx0" brushRef="#br0" timeOffset="53415.35">1469 9366 390 0,'-8'-7'324'0,"8"-6"-126"0,0 5-76 0,-7 0-43 16,7 0-15-16,0-1-4 0,0 2 0 0,0-2 4 15,0 1 1-15,0 0 0 0,0 0 3 0,0 4 7 16,7-5 6-16,-7 2 13 0,0 3 15 0,0-1 21 0,0 1 28 15,8 0 27-15,-8 0 22 0,-8 4 11 0,8-4 2 0,0 4-9 16,-7 0-15-16,0 0-24 0,-7 4-30 0,6 0-32 0,-13 4-29 16,-1 1-19-16,0 3-19 0,0 4-9 0,-6 0-7 15,-1 0-7-15,0 5 0 0,7-1 0 0,-7 1-2 0,7-1-3 16,1 4-1-16,6-3 1 0,1 3-1 0,-1 0 4 0,8 1-2 31,0 3-1-31,-1-3-2 0,8 3-1 0,8 1-2 0,-8-1-1 16,7 5-2-16,7-1-3 0,-6 5-1 0,6 0 1 0,1-1 2 15,6 5-1-15,-6 4 0 0,-1-4-1 0,1 3 1 16,-8 1-1-16,7 0 0 0,1-4-3 0,-8 4 0 0,0-5-1 16,-7-3 1-16,0 4 2 0,0-9-1 0,0 5-2 0,-7-5 1 15,-7-3 3-15,6-1 1 0,-6 1 2 0,-1-5-2 16,-6 0 2-16,6-3-2 0,-6-1 2 0,6 1 0 0,-7-9-1 16,8 0-3-16,-8 0 0 0,8-4 1 0,7-4-2 0,-8 1-1 15,8-1-9-15,0-4-15 0,-1-4-44 0,1-5-85 0,0 1-96 16,7-4-89-16,0-4-94 0,7-4-125 0,-7-5-152 0,7-3-69 15,-7-1-8-15</inkml:trace>
  <inkml:trace contextRef="#ctx0" brushRef="#br0" timeOffset="53653.28">774 9912 303 0,'-7'-4'457'0,"0"4"-144"16,-1 0-117-16,8 0-66 0,-7 0-38 0,7 0-15 0,0 4 0 15,7-4 7-15,1 0 19 0,-1 4 17 0,0 0 15 0,8 0 25 16,6 0 16-16,1-4 14 0,0 4 10 0,7-4-3 0,0 4-6 16,0-4-6-16,-1 0-14 0,1-4-23 0,8 4-23 15,-8-4-21-15,-1 0-23 0,1 4-15 0,0-4-15 0,8 4-15 16,-9-4-11-16,1 4-6 0,0-4-7 0,-7 4-5 0,7 0-8 16,-7-4-26-16,7 4-63 0,-8 0-88 0,8-4-84 0,-7 0-83 15,7-1-88-15,0 2-144 0,-7-1-117 0,7 0-50 16,-8-1 16-16</inkml:trace>
  <inkml:trace contextRef="#ctx0" brushRef="#br0" timeOffset="53954.53">2019 9965 173 0,'0'0'570'0,"0"0"-74"0,-8 0-160 0,8 0-109 16,0 0-58-16,0 0-29 0,8 0-3 0,-8 0 9 0,7 0 12 16,7-4 9-16,1 4 0 0,-1 0-8 0,1-4-14 0,6 4-16 15,1 0-22-15,0-4-15 0,-1 4-13 0,1-5-5 16,0 5 0-16,7-4-3 0,-7 4-2 16,6-3-5-16,-6-2-2 0,7 1-13 0,-7 4-9 0,0-4-14 0,-1 0-10 0,1 0-7 15,0 4-6-15,-8-4-6 0,8 4-23 0,-8 0-39 16,1-4-67-16,-8 4-69 0,0 0-68 0,0 0-60 0,1 0-64 15,-8 0-89-15,0 0-130 0,-8 0-55 0,-6 0 9 0</inkml:trace>
  <inkml:trace contextRef="#ctx0" brushRef="#br0" timeOffset="54176.42">1968 10266 245 0,'0'4'404'16,"7"0"-129"-16,0 0-98 0,8-4-52 0,-1 0-26 15,1 0-10-15,6 0-1 0,1 0-2 0,7-4-1 0,0 4-2 16,0-4-5-16,7 0 0 0,0-4-2 0,1 4 8 0,6-5 13 16,0 6 24-16,1-6 28 0,-1 1 22 0,1 0 17 0,-1 0 5 15,-7 0 4-15,0 0-6 0,1 4-14 0,-9-4-23 16,1 3-28-16,-7-2-30 0,-7 7-22 0,6-9-15 0,-13 9-15 16,6-4-9-16,-7 4-9 0,0-4-10 0,1 4-4 0,-8 0-9 15,0 0-20-15,7 0-45 0,-7 0-82 0,0 0-97 16,0 0-108-16,-7 0-189 0,7-4-135 0,-8 4-83 15,1-4-35-15</inkml:trace>
  <inkml:trace contextRef="#ctx0" brushRef="#br0" timeOffset="54874.07">2959 10070 402 0,'0'-3'555'0,"0"-1"-171"0,0 4-157 0,-7 0-97 0,7 0-57 16,0 0-34-16,0 4-15 0,0-1 0 0,0 6 9 15,7 3 12-15,-7 0 8 0,7 8 7 0,1-3 3 0,-1 7 4 16,0 1 6-16,0-1-1 0,0 1-1 0,8 3 4 0,-8-3 10 16,8 3 10-16,-1-3 5 0,1 3 1 0,-1-4-1 15,1-3-1-15,-1 3-2 0,0-4-5 0,1 1-6 0,-1-5-2 16,1 0 5-16,-1-4 10 0,-6-3 7 0,6 3 6 0,-7-4 0 16,1-4 0-16,-1 0-2 0,0-4-4 0,0-4-10 15,0-4-12-15,1-4-11 0,6-4-9 0,-7-5-4 0,1-3-9 16,-1-5-10-16,0-3-10 0,-7-1-6 0,0-3-5 0,0-5-4 15,-7 0-2-15,0-3-9 0,-8-2-3 0,1-2-1 16,6-1-1-16,-6-4-1 0,0 0-1 0,-1 0 0 0,8-4-1 16,-8 4-1-16,8-4 1 0,0 4 2 0,0 0-1 15,7 4 3-15,-8 5 0 0,8 3 0 0,8 4 0 0,-8 5 0 16,7 3-1-16,0 5 0 0,0 4-1 0,1 3 0 0,6 1 0 16,8 4-2-16,-1-1 0 0,8 6-1 0,0-2 0 0,0 5-1 15,7 0 2-15,-7 0-1 0,8 4 0 0,-1 4 0 16,0 0 1-16,-7 0 0 0,7 0 2 0,0 1-1 0,0-2-1 15,-7 6 2-15,8-5 0 0,-9 4 1 0,1-4-7 0,8 4-3 16,-16-4-8-16,8 4-9 0,0 0-8 0,-7 1-9 16,0-5-11-16,7 0-15 0,-15 4-30 0,8-4-54 0,-1 0-69 15,-6 0-67-15,-1 0-58 0,1 0-56 0,-1 1-65 16,1-5-109-16,-1 0-91 0,-7 0-13 0</inkml:trace>
  <inkml:trace contextRef="#ctx0" brushRef="#br0" timeOffset="55413.01">3639 9888 147 0,'0'-4'405'0,"-7"-1"-103"16,7 1-99-16,0 0-65 0,0 0-38 0,0-4-20 0,0 4-5 15,7-4-3-15,-7 0-1 0,7 4-2 0,1-5-5 0,-1 5-3 16,0-4-1-16,0 4-1 0,8-4 2 0,-8 4 4 16,8 0 9-16,-8 0 5 0,7 0 4 0,1 0-1 0,-8 4-1 15,7 0 0-15,-6 4-6 0,6-4-9 0,-7 8-11 0,1-4-6 16,-1 4 3-16,0 5 6 0,0-1 1 0,1 4 0 15,-1 0-1-15,-7 5-1 0,7-1 0 0,-7 0-5 0,0 4-7 16,-7 1-11-16,7-4-7 0,-7 2-3 0,7 2 0 0,-8 0 1 16,1-5 1-16,0 0 3 0,0 1 3 0,-1-5 3 15,-6-4 0-15,7 1 4 0,-1-1 6 0,-6 0 4 0,-1-4 1 16,8-4-3-16,-7 0-2 0,7 0-2 0,-8-4-1 16,1 0 0-16,6 0-3 0,1-4-4 0,0 0 0 0,-8-4-2 15,15 0 1-15,-7 0-3 0,7-4 1 0,0 3-11 0,0-3-3 16,7 0-4-16,-7-1-5 0,15 1-4 0,-8 0-4 15,0 4-2-15,1 0-3 0,6 0 4 16,1 0-1-16,-1 4 0 0,0-1-1 0,1 5 0 0,-1 0 1 0,1 0 0 0,-1 5 1 16,8 2 0-16,-7-2-2 0,-1 7 0 15,8-4 0-15,-8 8 0 0,8-4 2 0,-8 5 0 0,8-1 1 16,-7 1-1-16,-1-1 1 0,8 0-1 0,-8 1-3 0,8-1-16 0,-8-4-33 16,1 4-52-16,-1-4-73 0,1 1-71 0,-1-6-66 0,1 2-70 15,-1-1-89-15,8-4-138 0,-8-4-70 16,-6 0-7-16</inkml:trace>
  <inkml:trace contextRef="#ctx0" brushRef="#br0" timeOffset="56000.09">4421 9839 173 0,'0'-4'456'0,"-8"0"-119"0,8 4-120 15,0-5-70-15,0 1-41 0,0 4-23 0,0-3-11 0,0-2-7 16,8 5-7-16,-1 0-10 0,-7 0-10 0,14 0-9 16,-7 0-3-16,1 0-5 0,6 0 0 0,-7 5 0 0,8-2 6 15,-8 6 9-15,8-1 9 0,-8 0 6 0,7 4 2 0,-6 0 0 16,-1 5 0-16,0-1 3 0,0 4 1 0,0 0-2 16,1 1-2-16,-8 3-4 0,0-3-1 0,7 3-2 0,-7-4 0 15,0 5-6-15,0-5-6 0,0-3 1 0,-7 3 5 16,7-8 11-16,0 4 12 0,0-4 16 0,0 1 17 0,-8-5 19 15,8-4 19-15,0 0 12 0,0 0 1 0,-7-4-3 0,7 0-10 16,0 0-15-16,0 0-17 0,0-4-18 0,0 0-20 16,0-4-22-16,0-4-11 0,7-5-12 0,-7-3-6 0,8 4-4 15,-8-5-3-15,14 1-3 0,-7 0 1 0,1 0 1 0,-1-5-1 16,0 4-2-16,8 1 0 0,-8-4 1 0,7 8-1 16,1-5 2-16,-8 9-3 0,7-4 1 0,1 3 1 0,-8 1-2 15,8 4-1-15,-1 0 0 0,-7 4 0 0,1 0 0 0,6 4 0 16,1 0-2-16,-8 0-1 0,7 8 1 0,1-4 0 0,0 8-1 15,0 0 2-15,-8-3-1 16,7 3 1-16,1 4 1 0,-8 0-1 0,8 0 1 0,-8 1 0 0,0 3 1 0,0-4 0 16,-7 5-1-16,7-1 0 0,1-4-1 0,-1 9-7 0,0-9-12 15,-7 5-25-15,7-1-55 0,1 0-85 0,-1-4-85 16,0 1-85-16,8-1-105 0,-8-3-179 0,15-2-102 0,-8-2-35 16,0-1 24-16</inkml:trace>
  <inkml:trace contextRef="#ctx0" brushRef="#br0" timeOffset="56809.05">5434 9790 253 0,'0'0'397'0,"-7"0"-121"0,7-4-100 0,0 4-54 15,0 0-30-15,7 0-12 0,-7-4-5 0,0 4 1 16,0 0-1-16,8-4-2 0,-8 4 0 0,7-5-5 0,7 5-7 16,-6-4-3-16,6 1-3 0,1 3 2 0,-1-5 4 0,1 1 4 15,6 0 10-15,1 0 6 0,0 0 12 0,-1 0 10 16,8-4 11-16,-7 4 8 0,0 0 2 15,-1-1 2-15,1-2-5 0,0 3-3 0,0-1-6 0,-1 1-7 0,-6 0-11 0,-1 0-11 32,-7 0-7-32,1 4-5 0,-1 0-4 0,0-4-5 0,-7 4-9 15,0-4-5-15,7 4-5 0,-7 0-4 0,0 0-6 16,0 0-7-16,-7 0-6 0,7 4-5 0,-7 0-2 16,0 4-2-16,-8 0-4 0,1 4-1 0,-1 5-2 0,-6-1 1 15,-1 8 1-15,0-3 0 0,-7 4-1 0,0-1 0 0,8 4 1 16,-8 1-2-16,0 3 0 0,7 1 0 0,0-4-1 0,1-1-1 15,-1 0-2-15,7 1-3 0,1-5 3 0,-1 1 0 16,8-1-1-16,0-7 1 0,0 3-1 0,-1-8 0 0,8 0 3 16,-7-3 0-16,7-2 2 0,7-3 1 0,-7 1 4 0,8-5 2 15,-1 0 1-15,0-5-3 0,15-3 2 0,-8-8-2 16,8 4-1-16,0-4-2 0,7-5-1 0,-8 1-4 0,1-4 1 16,0-1 1-16,0 4-1 0,-1-2 0 0,1-7 1 15,0 10 1-15,-8-4 1 0,8-1 0 0,-8 5 1 0,1 0 1 16,-8 4 3-16,7-1 0 0,-6 5 1 0,-1-4 1 0,-7 8-2 15,7 0-1-15,-7-1-1 0,7 6-1 0,-7-2-5 16,0 5-1-16,0 0-1 0,0 0 0 0,8 5-1 0,-8 2 0 16,0 2 1-16,0-1-1 0,7 4 1 0,-7 4 2 0,7 1-1 15,-7 3-1-15,7-4 2 0,1 4-2 0,-8 1 0 16,7-1 3-16,-7 1-1 0,7 3-1 0,0-4-1 16,-7 5 0-16,7-5-1 0,1 1 2 0,-8 3 1 0,7-4-5 0,-7 1-5 15,7-5-9-15,-7 0-11 0,7 0-24 0,-7-3-55 0,8-1-77 16,-1 0-78-16,0-4-66 0,0 0-56 0,1-4-60 15,6-4-95-15,-7 0-131 0,8-8-26 0,-1 4 30 16</inkml:trace>
  <inkml:trace contextRef="#ctx0" brushRef="#br0" timeOffset="57363.68">6339 9594 259 0,'-7'-4'525'0,"7"1"-151"0,0 3-146 0,0-5-87 16,0 10-46-16,0-5-17 0,0 3 1 0,0 5 11 0,7 1 15 16,0 3 14-16,0 0 5 0,1 0 0 0,-1 5-6 0,0-1-10 15,7 0-16-15,-6 5-13 0,6-5-10 0,-7 0-5 0,8 5 1 16,-8-5 0-16,8 0 2 16,-8-4 5-16,0 4 8 0,8-3 4 0,-15-1 2 0,7 0 3 0,0 0-2 0,0-3 1 15,-7 2 3-15,0-2 1 0,0-1-6 0,0 0-7 0,-7 0-8 16,0 0-14-16,0 0-7 0,-1 5-7 0,1-1-10 15,-7 0-10-15,-1 1-5 0,1 3-9 0,-1-4-3 0,1 4-1 16,-1 0-3-16,1 0 0 0,7 1 0 0,-8-1-1 16,8 4 0-16,-8-3 0 0,8-1 2 0,0 4-3 0,0-3-1 15,7-1-1-15,-8 0 0 0,8-3 0 0,0 3 1 0,0-4 1 16,0 0 1-16,8-4-1 0,-8 1 1 0,7-1 0 16,0-4-1-16,0 0 0 0,1 0-1 0,-1-4 1 0,7 0 0 15,1-4 1-15,-8 0 1 0,7-5-2 0,1 2 2 0,-8-6 0 16,8 1 3-16,-8-4 0 0,7-1-3 0,-6 1 0 0,-8-4-2 15,7-1 0-15,0 1-1 0,-7 0 1 0,7 0-3 16,-7 3-1-16,8-3 1 0,-8 4 3 0,0 3 0 0,7 1 2 16,-7 4 3-16,0 0 1 0,0 3-1 0,0-2 0 0,0 3-2 15,0 4-1-15,0 0-11 0,0 0 4 0,0 4 2 16,0 3-1-16,0 2 2 0,0-1 2 0,0 0 2 0,7 4-2 16,-7 4 10-1,7 1-4-15,-7-1-3 0,7 1-2 0,-7 3 0 0,8-4-2 16,-1 1 0-16,0-1 1 0,8 0 2 0,-8 1-2 0,7-1 0 15,-6-4 0-15,6 0-1 0,1-4-8 0,-1 0-2 0,8 0-4 0,-8 1-13 0,1-9-13 16,-1 3-26-16,8-3-37 0,-8-3-49 0,-6-1-48 0,6-1-54 16,0-3-44-16,1 0-39 0,-1-8-33 15,-6 0-44-15,6 0-83 0,-7-9-73 0,-7 1-15 0</inkml:trace>
  <inkml:trace contextRef="#ctx0" brushRef="#br0" timeOffset="57617.56">6635 9338 224 0,'0'-12'535'0,"8"-1"-140"16,-1 1-149-16,0 4-83 0,0-4-40 0,1 4-24 0,-1 4-12 15,7 0-6-15,-6-1-9 0,6 5-6 0,-7 5-8 16,8-1-10-16,-8 4-9 16,0 0-4-16,0 4 1 0,1 4 2 0,-8 1 3 0,0 3 4 0,0 1 5 0,-8 3 3 0,8 0 3 31,-7 1 10-31,0-5 9 0,0 4 11 0,0-3 13 15,-1-1 9-15,1-3 9 0,0-1 10 0,7 0 7 0,-7-4 0 16,7-4-8-16,-8 5-12 0,8-9-16 0,0 4-14 16,0-4-14-16,8-4-16 0,-8 4-13 0,7-4-14 0,7 0-6 15,1 0-6-15,14 0-8 0,0-4-22 0,0 4-75 0,7-4-106 16,7 0-115-16,1-4-156 0,-1 0-172 0,0-5-99 16,8 5-55-16,-8-4-12 0</inkml:trace>
  <inkml:trace contextRef="#ctx0" brushRef="#br0" timeOffset="58077.25">7171 9623 644 0,'-15'-12'677'0,"8"-1"-38"0,0 9-185 0,0-3-135 0,7 2-72 16,-8 1-49-16,8 4-22 0,0-4-14 0,-7 4-10 0,7 0-24 16,0 0-29-16,0 4-30 0,0 5-27 0,0 2-17 15,7 6-10-15,-7-1-1 0,8 4-1 0,-1 5 5 0,0 3 2 16,0 1 3-16,1-1 0 0,6 5-1 0,-7-1-3 0,8 5-2 15,-8-5-4-15,7 5-3 0,-6-4-2 0,6 3-4 0,1-3 1 16,-1-4-1-16,1-1 4 0,-1-8 4 0,-7 1 4 16,8-5 8-16,-8-4 10 0,7-3 16 0,-6-2 20 15,-1-2 21-15,7-5 15 0,1-8 11 0,-1-5 6 0,1-7 4 0,7 0-1 16,-8-5-5-16,8-3-13 0,-8-5-12 16,8 0-11-16,-8-3-9 0,1 3-6 0,-1-7-12 0,1 3-11 0,-8-4-7 15,7 5-10-15,1-5-12 0,-8 0-9 0,8 1-13 16,-8-1-19-16,7 4-26 0,1 0-29 0,-8 9-34 0,0-4-33 15,1 7-30-15,6 4-55 0,-7 1-101 0,8 8-88 0,-1 0-72 16,8 3-85-16,0 6-158 0,-1 3-70 0,1 3-29 16,-8 6 21-16</inkml:trace>
  <inkml:trace contextRef="#ctx0" brushRef="#br0" timeOffset="58473.82">7902 10176 379 0,'-37'9'604'0,"8"-1"-59"0,1 4-200 0,6-4-139 16,-7 4-73-16,7 1-23 0,-7-1-7 0,8 4 1 0,-1-4 1 15,7 1 2-15,1-1-1 0,-1 4-9 0,8-4-15 0,0 1-24 16,0-2-19-16,7 2-12 0,0-5-10 0,0 0-4 15,7 0-1-15,-7-4 0 0,7 1 1 0,8-5 4 0,-8 0 2 16,7 0 2-16,1-5 6 0,-1-3 7 0,8 0 8 0,-8 0 15 16,1-4 15-16,-8 3 13 0,8-3 12 0,-8 0 4 15,7-4 2-15,-6 3-5 0,-1 1-5 0,0 0-13 0,0-4-15 16,-7 8-14-16,8-4-11 0,-8 3-6 0,0 2-6 0,0-2-6 16,0 5-3-16,0 0-4 0,0 0-4 0,0 4-3 15,0-4-5-15,0 4-3 0,0 0-1 0,0 0-2 0,0 4-1 16,0 0-2-16,0 4 1 0,7 4 0 0,-7 1 2 15,0-1-2-15,7 4-3 0,0 0-7 0,0 0-13 0,8 1-35 16,-8-1-66-16,8 1-81 0,-8-1-75 0,7-4-65 0,8 0-63 16,-7 1-76-16,-1-10-135 0,0 6-67 0,1-5 5 15</inkml:trace>
  <inkml:trace contextRef="#ctx0" brushRef="#br0" timeOffset="58758.04">8054 10176 25 0,'-8'-7'561'0,"8"-6"-54"0,-7 9-136 0,7 0-106 16,0 0-62-16,-7 0-46 0,7 4-25 0,0 0-17 16,-7 0-15-16,7 4-17 0,0 0-18 0,0 0-18 0,0 4-18 15,0 5-8-15,0-1-4 0,0 0-4 0,0 4-1 16,7 0-1-16,-7-3-3 0,0 3 4 0,7 0-4 0,-7-4-4 31,7 5 0-31,1-5 0 0,-8-4 2 0,7 0 5 0,0 5 8 16,0-9 9-16,-7-1 29 0,7 1 35 0,-7-4 36 0,8 5 26 15,-1-5 15-15,0-5 6 0,0 1-1 0,1-3-11 16,-1-2-20-16,0-3-30 0,0 0-32 0,1-1-24 0,-1 1-15 16,7 0-9-16,-14-4-5 0,7 3-4 0,1-3-5 0,-1 0-9 15,-7 4-2-15,7-4-1 0,0 4-3 0,1-1-8 16,-8 1-10-16,7 4-14 0,0-4-39 0,0 4-62 0,8-1-90 16,-8 1-84-16,8 0-78 0,-1 0-80 0,8 0-104 15,-8-1-137-15,8 2-42 0,-8 2 26 0</inkml:trace>
  <inkml:trace contextRef="#ctx0" brushRef="#br0" timeOffset="59029.53">8437 10058 396 0,'-15'0'481'15,"1"5"-151"-15,7-1-127 0,-8-1-77 0,8 2-44 0,0-1-22 16,0 4-13-16,-1-4-4 0,1 4-5 0,0-4-9 16,7 4-8-16,0-3-8 0,0 2-3 0,0 2-4 0,7-1-1 15,0 0-2-15,8 4 1 0,-8-3 1 0,8-2 0 0,-1 6 1 16,8-1-1-16,-8 0 2 0,8 0-1 0,0 1-1 15,-8-1-1-15,8 4 1 0,-8-4-2 0,1 5 1 0,-1-5-1 16,-7 4 2-16,1-4 4 0,-1 4 7 0,0-3 10 0,-7-1 16 16,0 0 19-16,-7 1 21 0,0-1 16 0,-1 0 13 0,-6-4 9 15,-1 0 1-15,-6 0-2 0,6 0-14 0,-6 1-18 16,-1-5-20-16,-7 0-21 0,7 0-29 0,1-4-42 16,-1 4-54-16,0-4-56 0,8-4-58 0,-1 0-62 0,1 0-84 15,6 0-133-15,8-5-97 0,0-3-36 0</inkml:trace>
  <inkml:trace contextRef="#ctx0" brushRef="#br0" timeOffset="59471.56">8972 10213 30 0,'8'4'519'15,"-8"1"-81"-15,0-2-151 0,0 5-103 0,0 1-53 0,0-1-20 16,0 4-3-16,0 4 9 0,-8-3 16 0,1 3 13 15,0 4 3-15,-8 1-8 0,1-1-11 0,-1 0-17 0,-6 5-20 16,-1-1-17-16,0-4-14 0,-7 5-33 0,0 3-57 0,1-3-71 16,-9-5-83-16,8-4-109 0,0 5-195 0,8-9-104 0,-1 4-66 15</inkml:trace>
  <inkml:trace contextRef="#ctx0" brushRef="#br0" timeOffset="60405.49">10891 9729 18 0,'7'0'276'16,"0"0"-149"-16,0 0-100 0,1 0-60 0,-1 0-39 0,-7 0-27 15,7-4-19-15</inkml:trace>
  <inkml:trace contextRef="#ctx0" brushRef="#br0" timeOffset="61389.45">10131 9676 255 0,'-7'0'303'0,"7"-4"-80"16,0 4-67-16,0 0-45 0,0 0-28 0,0-4-17 15,0 4-7-15,0 0-2 0,0 0-1 0,0-5 1 0,0 5 1 16,0 0 2-16,0 0 1 0,0 0 5 0,0 0 3 16,0 0 3-16,0 0 4 0,0 0 4 0,0 0 5 0,0 0 4 15,0 0-3-15,0 0-3 0,0 0-6 0,0 0-9 0,-8 5-11 16,8-5-15-16,0 0-14 0,0 4-12 0,0-4-6 16,0 8-4-16,0 0 5 0,0 0 16 0,8 9 9 0,-1-1 10 15,-7 4 4-15,7 4 3 0,0 5 3 0,1-5 0 0,-1 5-6 16,0 4-15-16,0-5-9 0,1 4-6 0,-1 1-3 15,0 0-4-15,0 0-2 0,1-1-4 0,6 0-1 0,0-3-3 16,-6 0 1-16,6-5-1 0,-7 0 0 0,8-3 1 0,-8-5 4 16,8 0 13-16,-8-4 25 0,7 1 28 0,-6-5 29 0,-1-4 21 15,7 0 19-15,-7-4 13 0,1 0 8 0,6-8-1 16,-7 0-14-16,8-9-21 0,-1 1-20 16,8-8-11-16,-7-1-8 0,-1-3-6 0,8-1-5 0,-8-4-5 0,1 1-3 15,-1-1-6-15,1-3-7 0,-1-1-11 0,1 0-7 16,-1 1-11-16,0-1-6 0,1 1-8 0,-8-1-5 0,0 1-2 0,1 3-3 15,-1 0-3-15,0 1-1 0,0 7 1 0,-7 1 0 16,0 3 0-16,8 5 0 0,-8 4 2 0,0 4-9 0,0 0-9 16,-8 0-13-16,8 3-19 0,0 2-19 0,0-1-20 0,0-1-19 15,0 5-22-15,0 0-28 0,0 9-63 0,0-1-85 16,8 4-81-16,-8 4-75 0,0 0-140 0,7 1-114 0,0-1-62 16,0 0-11-16</inkml:trace>
  <inkml:trace contextRef="#ctx0" brushRef="#br0" timeOffset="61992.28">11115 10030 136 0,'0'-4'427'0,"0"0"-111"16,0-1-110-16,0 5-67 0,0-3-40 0,0-1-20 0,0 4-4 16,0-4-3-16,-7 4 1 0,7 0-2 0,0 0-4 15,0 0-5-15,0 0-8 0,-8 0-8 0,8 0-10 16,0 0-11-16,-7 0-6 0,0 4-6 0,0-4-5 0,-1 7-1 15,1-2 0-15,0-1 0 0,-7 4 2 0,-1 0 3 0,1 0 0 16,-1 5 2-16,1-1 1 0,-1 0 1 0,1 0 2 16,-1 0-2-16,1 5-1 0,7-5-2 0,-8 4 0 0,1-3-2 15,6 3-2-15,1 0-2 0,-7-4 0 0,6 4-2 0,1-3 0 16,7-1 0-16,-7 0-1 0,7 0-1 0,0 1-1 0,0-6 1 16,0 2 0-16,0-1 1 0,7 0 0 0,-7-4 2 15,7 0 3 1,1 0 6-16,-1-4 10 0,0 0 12 0,8 0 13 0,-8-4 14 0,7 4 16 0,1-4 18 0,-8-4 19 0,8 0 19 15,-1 0 15-15,-7-4 8 0,0-1 1 0,1 1-7 16,-1 0-7-16,0 0-10 0,0-5-14 0,-7 1-23 0,0 4-23 16,8 0-19-16,-8 0-14 0,0-1-3 0,0 1-10 0,0 4-8 15,0 4-4-15,0-4-5 0,-8 3-2 0,8 2 0 0,0 3-4 32,0-4-6-32,0 4-1 0,0 0-5 0,0 0-1 0,0 0 2 0,8 0-2 0,-8 4-1 0,0-4 2 0,0 3 2 15,0 6 0-15,7-1 2 0,0 0 1 0,-7 0 0 0,7 5 0 16,1-1 0-16,-1-4-2 0,0 4 2 0,0-4 0 31,8 5-1-31,-8-6-1 0,7 6-2 0,-6-5 0 0,6 0-4 16,-7 0-7-16,8-4-14 0,-1 4-27 0,1-8-36 0,-1 8-58 15,1-3-63-15,6-5-56 0,-6 4-53 0,-1-4-50 16,8-4-50-16,-7-1-79 0,-8 1-112 0,7-4-22 0</inkml:trace>
  <inkml:trace contextRef="#ctx0" brushRef="#br0" timeOffset="62830.03">11354 10091 255 0,'0'-4'424'0,"0"0"-109"0,0 4-112 0,7-4-67 0,-7 4-44 16,0-4-27-16,0 4-17 0,0 0-10 0,0 0-10 16,0 0-7-16,0 0-7 0,0 4-5 0,0 0-5 0,0 0-2 15,0 4 3-15,0 0 8 0,0 5 8 0,0-1 4 0,0 4 2 16,0 0 1-16,7 0 1 0,-7 5 2 0,0-5-5 16,0 4-8-16,0-3-6 0,7 3-4 0,-7-4-2 0,8 1 0 15,-1-1 3-15,-7-4 1 0,7 5 5 0,0-5 3 0,1-4 6 16,-1 0 9-16,0 0 17 0,-7-4 22 0,7 0 29 15,-7 0 41-15,7 1 40 0,-7-5 35 0,8-5 23 0,-8 5 6 16,7-4-5-16,0 0-15 0,0-4-28 0,1 0-40 0,-1-4-41 16,0 0-36-16,0-5-24 0,1 5-14 0,-1-4-9 0,0 4-8 15,0-5-4-15,-7 1-4 0,8 0-2 0,-1-1-3 16,-7 1-4-16,0 0-3 0,7-1-3 0,-7 5 0 0,7 0-4 16,-7 4-1-16,0 0 0 15,7 0-2-15,-7 3-11 0,0-2 5 0,8 7 2 0,-8-5-1 0,0 1 2 0,7 0-1 16,0 4 0-16,-7 0-4 0,7-4 12 0,1 4-5 0,-1 0-4 15,0 0 1-15,-7 0 0 0,7 0-2 0,1 4 1 16,-8-4 0-16,0 0-2 0,7 0 0 0,-7 0-1 0,0 0-2 16,0 4 0-16,0-4 0 0,0 0-2 0,-7 4 1 0,7 1 1 15,0-1-1-15,0-1 3 0,0 6 0 0,0-5 0 16,7 4-2-16,-7 0-3 0,0 0-5 0,0 1-5 0,7-2-5 16,0-2-1-16,1 3 0 0,-1-4-1 0,0 0 7 15,0 0 4-15,0 0 6 0,1-4 8 0,-1 0 8 0,0-4 1 16,0 0 3-16,1 0 5 0,-1 0 6 0,0-4 6 0,0 3 5 15,1-2 4-15,-8-2 5 0,7-3 1 0,-7 4 4 16,7 0-3-16,-7-1-18 0,0 2 3 0,0-2-1 0,0 1-3 16,7 4-4-16,-7 0-2 0,0 0-4 0,0 4 0 0,0-4 9 15,0 4-7-15,0 0-4 0,0 0-4 0,0 0-3 0,0 0 1 16,-7 4-1-16,7-4 0 0,0 4-1 0,0 4 0 16,0-4-1-16,0 9 2 0,0-6 2 0,0 2 0 0,0 3-1 15,-7-4-2-15,7 4-5 0,0 0 1 0,0 1-4 0,0-5-5 16,0 4-13-16,0-4-15 0,0 0-26 0,-7 0-38 15,7 1-52-15,0-1-60 0,0 0-53 0,0-4-43 16,-8 0-36-16,8 4-30 0,0-8-29 0,0 0-41 0,8 0-64 16,-8-4-23-16</inkml:trace>
  <inkml:trace contextRef="#ctx0" brushRef="#br0" timeOffset="63099.1">12099 9879 245 0,'-7'0'435'0,"7"0"-139"0,-8 0-124 0,8 0-72 16,-7 0-41-16,7 0-22 0,0 0-11 0,0 0-3 0,0 0-3 16,0 0 1-16,0 0-1 0,7 0-4 0,-7 0 1 0,8 0 1 15,-8 5 2-15,7-5 8 0,0 0 1 0,0 0 1 16,-7 4 0-16,15-4 1 0,-8 0 1 0,0 0-3 0,8 4-3 15,-8-4-9-15,7 0-3 0,1 0-2 0,-1 3-2 0,1-3-3 16,-1 0-2-16,1 0-3 0,-1 0-10 0,1 5-20 16,-1-5-26-16,1 0-33 0,-1 4-48 0,1-4-79 0,-1 0-145 15,1 0-87-15,-8 0-45 0</inkml:trace>
  <inkml:trace contextRef="#ctx0" brushRef="#br0" timeOffset="63320.07">12063 10087 20 0,'0'4'374'0,"-8"0"-115"0,8 0-97 0,8-4-54 0,-8 4-29 16,7-4-11-16,0 4-4 0,0-4 0 0,8 0-2 15,-1 0-4-15,1 4-7 0,7-4-7 0,-8 0-6 0,8 0-5 32,7 0-1-32,-8-4-2 0,1 4-2 0,7 0 0 0,-7 0-2 15,-1-4-2-15,1 4-3 0,0 0 0 0,-8 0-5 16,1-4-4-16,-8 4-3 0,0 0-7 0,0 0-11 0,1-4-17 15,-8 4-21-15,-8-4-23 0,8 4-34 0,-7-4-46 0,0 0-78 16,-8-4-129-16,1 3-81 0</inkml:trace>
  <inkml:trace contextRef="#ctx0" brushRef="#br0" timeOffset="64750.1">12837 10331 111 0,'-7'-4'491'0,"7"-4"-138"0,-8 8-128 16,8-4-80-16,0 4-46 0,-7-4-23 0,7 4-13 15,0 0-9-15,0 0-7 0,0 4-7 0,0 0-8 0,0 0-4 16,0 4 0-16,7 0 5 0,-7 8 9 0,8 1 10 16,-8 3 13-16,7 5 11 0,0-1 14 0,0 5 7 0,1 3 1 0,6 1 0 15,-7-1-6-15,8 5-2 0,-1 4-8 0,1-4-6 16,-1 3-10-16,1 1-10 0,-1-5-6 0,1 1-7 0,-1 4-7 16,0-5-9-16,1-3-7 0,-8 4-7 0,8-9-4 0,-8 4-2 15,7-3-3-15,-6-5-1 0,-1 1 0 0,0-5-1 16,0-3 4-16,1-5 23 0,-8 0 34 0,7-8 36 0,-7 4 29 15,7-8 17-15,-7 4 12 0,7-8 7 0,-7 0 1 0,0-8-15 16,7-5-23-16,-7 1-23 0,0-8-22 0,0-1-11 16,0-7-6-16,0-5-4 0,-7 0-1 0,0-7 0 0,-7-5-9 15,-1 0-9-15,8-4-2 0,-15-4-6 0,8-4-5 0,-1-4-3 16,1 0-5-16,-1-8-6 0,1 0-5 0,-1-5-4 16,1-3-2-16,7-1-5 0,-8 1-1 0,8-4-2 0,0 3 1 15,-1 1 1-15,1 3 2 0,0 5 1 0,0 4 1 16,7 4 0-16,-8 4 1 0,8 8 2 0,-7 3-5 0,7 6 0 15,0 3-5-15,7 4 4 0,-7 9-3 0,0 0 1 16,8 3-2-16,-1 1 0 0,0 3 0 0,8 5 0 0,-1 0 1 0,1 4-4 16,6 0-2-16,1-1-2 0,14 5-3 0,-7 0-2 15,7 0-1-15,0 0-3 0,8 0-4 0,7 4 0 0,-8-1-2 16,15 1 0-16,-8 0 2 0,8 0 1 0,0 4 1 0,7-4 0 16,0 4 4-16,-7-4 2 0,7 4 3 0,1-4 1 15,-1 0 1-15,0 0 1 0,-7 4 1 0,-8-4 0 0,8 0 0 16,-14 0 2-16,-1 4-4 0,-7-4 5 0,0 4 0 0,-7-5 3 15,-7 5-2-15,-8 0 0 0,1 0-3 0,-8 0-4 0,0-4-1 16,1 4-8-16,-1 0-9 0,-7 0-11 0,0 0-15 16,-7 0-31-16,-1-4-51 0,1 4-69 0,0 0-70 15,-8 0-53-15,-6 4-52 0,6-4-60 16,-6 0-96-16,-1 4-112 0,0 1-29 0,0-1 30 0</inkml:trace>
  <inkml:trace contextRef="#ctx0" brushRef="#br0" timeOffset="65258.36">13625 9350 290 0,'-14'-4'459'16,"-1"-4"-164"-16,1 8-130 0,0-4-72 0,6 4-37 0,-6 4-15 15,7-4-5-15,-8 8 3 0,8-4 0 0,7 5 2 0,0-2-2 16,0 6 1-16,0-1-3 0,7 4-3 0,0 0-4 16,1 1-7-1,6 3-2-15,8-4-2 0,-8 9-3 0,8-5-1 0,0 5-2 16,-1-1-1-16,1 0-3 0,0 1-2 0,-1-1-3 0,1 5-3 0,0-5-1 0,-8 0 1 0,-6-3 0 15,-1-1 0-15,0 1 4 16,-7-5 3-16,0 0 6 0,-7-4 8 0,-8 1 12 0,8-1 20 0,-7-4 18 0,-1-4 19 0,1 0 34 16,-1 0 18-16,1-4 16 15,-1 0 10-15,1-4 2 0,-1 0-5 0,1 0-5 0,7-4-7 0,-8 4-22 0,8-4-14 16,7-5-20-16,-7 6-14 16,-1-6-11-16,8-3-14 0,8 4-14 0,-1-5-13 0,0-3-14 0,0-1-7 15,8 1-2-15,7 0-3 16,-8-4-3-16,8 3 0 0,-8-3-3 0,8 0 4 15,-8-1 0-15,1-3-1 0,-1 7 0 0,1-4 7 0,-8 5 3 16,0 4 5-16,1-1 1 0,-8 1 1 0,0 4 0 0,0 4 0 16,-8-4-1-16,1 4-8 0,-7 4-4 0,-1-5-7 15,1 9-7-15,-8-4-12 0,0 4-25 0,-7 0-39 0,8 0-61 16,-1 4-66-16,0 1-60 0,0-1-51 0,8 3-47 0,0 2-46 16,-1-1-56-16,15 0-98 0,-7 0-35 0,7 0 5 15</inkml:trace>
  <inkml:trace contextRef="#ctx0" brushRef="#br0" timeOffset="65637.48">13235 10209 217 0,'0'-4'394'0,"7"4"-126"16,0-4-106-16,8 4-65 0,-1-4-35 0,1 0-16 0,-1 0-4 16,8-4 1-16,7 3 3 0,0 2 1 0,0-1 0 15,0-5 3-15,7 5 1 0,0-4 0 0,0 4 1 0,7 0 2 16,1-4 3-16,-1 4 2 0,1-4 4 0,-1 4 4 0,1-5 4 15,-1 1 3-15,0 4-1 0,1-4 4 0,-8 0 7 16,7 4 8-16,-14-4-2 0,7 4 6 0,-14-5 6 16,7 5 4-16,-14 1 8 0,-1-2 6 0,1 1 1 0,-8 0-5 15,0 0 0-15,0 4-12 0,0-4-12 0,-7 4-12 0,0-4-20 16,0 4-35-16,0-5-45 0,0 5-56 0,0 0-60 0,0 0-57 16,-7 0-53-16,7 0-50 0,-14 0-47 0,7 0-52 15,-1 0-99-15,-6 0-75 0,-8 5-19 0</inkml:trace>
  <inkml:trace contextRef="#ctx0" brushRef="#br0" timeOffset="66493.97">13343 10457 90 0,'0'-3'336'0,"-7"3"-96"0,7 0-82 0,0 0-57 16,0-5-31-16,-7 5-17 0,7 0-8 0,0 0-2 15,0-4-3-15,0 4-4 0,0 0-3 0,0 0-4 16,0 0-2-16,0 0-2 0,0 0-1 0,0 0-2 0,0 0-1 16,0-4 0-16,0 4-3 0,0 0 2 0,0 0 1 0,0 0 1 15,0 0 1-15,0 0 0 0,0 0 1 0,0 0 1 16,0 0 4-16,0 0-1 0,0 0 1 0,0 0 1 0,0 0 1 16,0-4 2-16,0 4 0 0,7 0-1 0,-7 0 2 0,0-4 1 15,7 4 3-15,-7 0 1 0,0-4 3 0,0 4 4 0,7 0 5 16,-7-4 4-16,0 4 3 0,8-4-1 0,-8 0-2 15,7 4-6-15,-7-4-3 0,7-1-8 0,-7 5-7 0,7-4-8 16,-7 1-7-16,8 3-4 0,-8-5-2 0,7 1-2 0,0 0-2 16,0 0-1-16,1 0-2 0,-1 0-1 15,7 0 0-15,-6 4-2 0,-1-4 0 0,7 0-1 0,-7 4 0 0,8-4 1 16,-8 4 0-16,8 0 2 0,-1 0 0 0,-7 0 1 0,8 0 1 16,-1 0 2-16,-6 0 2 0,6 0 2 15,-7 4-1-15,8-4 0 0,-8 4 2 16,7 0 0-16,-6 0 1 0,-1 4-1 0,0 0-1 0,0 1-1 0,1-2 0 0,-8 6 1 15,0-1-2-15,0 0 0 0,0 4-1 0,-8-3-1 0,1 3 0 16,0 0 1-16,0 1-1 0,-8-5-2 0,1 4 0 0,6-4 2 16,-6 1-2-16,0-1 0 0,6-4 1 0,-6 0-2 15,7 0 3-15,-1-4 1 0,1 0 1 0,0 0 4 0,0 1 3 16,-1-2 8-16,8-3 5 0,0 0 5 0,0 0 1 0,0 0 2 16,0 0 6-16,0 0-3 0,0 0-1 0,8 0-6 15,-1 0-5-15,-7 0-2 0,7-3-5 0,0 3-5 0,1 0-3 16,6-5-3-1,1 5-3-15,-1 0-1 0,0 0-2 0,1 0-2 0,-1 5 1 0,1-5-1 0,-1 3-1 0,1 1 0 16,-1 5-2-16,8-5 0 0,-8 4 0 0,1 0 1 0,-8 4-1 16,8 0 0-16,-1 1 1 0,-7-1 0 0,1 0 1 0,-1 4 0 15,0 0-1-15,-7 1 1 0,0-1 1 0,0 0-1 32,-7 1 0-32,0-1-2 0,-1 1 1 0,-6-6 0 0,-1 6 2 15,1-5-1-15,-1 0 1 0,-6 0 2 0,-1-3 2 16,0-1 2-16,1 0 3 0,-8 0 1 0,7-4 4 0,-7 0 3 15,0 0 3-15,7-4 5 0,-7 0 3 0,8 0 5 0,-1 0 1 16,8 0 1-16,-1-4-1 0,1 4-1 0,6-4-4 16,1 4-4-16,0-4-9 0,0 4-8 0,7-4-17 0,0 0-28 15,0-4-43-15,7 3-51 0,-7 2-47 0,7-6-46 0,8 1-48 16,-1-4-50-16,1 0-60 0,6 0-96 0,-6-5-83 0,6 5-22 16</inkml:trace>
  <inkml:trace contextRef="#ctx0" brushRef="#br0" timeOffset="68252.98">13756 10441 77 0,'-8'4'307'15,"8"-4"-77"-15,-7 4-78 0,0 1-54 0,7-2-36 0,-7 1-17 16,7 1-8-16,0-1-6 0,-8 0-1 0,8 0-2 0,0 0 1 16,0-4 0-16,0 0 3 0,0 4 0 0,0 0 4 15,8-4 4-15,-8 0 5 0,7 4 6 0,-7-4 2 0,7 0 1 16,0 0 2-16,8 0 0 0,-8-4-2 0,8 4-2 0,-1 0 1 16,1-4 2-16,6 0 4 0,-6-4 4 0,6 4 7 15,-6 0 7-15,7-5 9 0,-1 1 13 0,-6 0 6 0,6 4 6 16,-6-4 4-16,7 0-1 0,-8 0 4 0,1 3-4 15,-8 1-3-15,0 1-8 0,8-2-8 0,-15 1-10 0,7 0-8 16,-7 4-8-16,7 0-11 0,-7 0-12 0,0 0-9 0,0 0-9 16,-7 4-8-16,7 5-4 0,-7 3-6 0,-8 0-2 15,8 4-1-15,-8 0 0 0,1 5 0 0,-8 3-1 0,8-3-2 16,-8 3 0-16,0 0-6 0,8 1 1 0,-1-5 1 0,-6 5-1 16,6-1 2-16,8-4 1 0,-8 0 0 0,8-3-3 15,0-1 7-15,0-3 0 0,0-1 0 0,7-4 8 0,-8-4 11 16,8 4 14-16,0-4 10 0,0 0 9 0,0-4 8 0,8 0 3 15,-1-4 0-15,7 0-6 0,1-8-11 0,-1 4-11 0,1-4-8 16,-1-1-5-16,8-3-4 0,-8-1-4 0,8 1 0 16,-8 0-1-16,1-5 1 0,-1 5-1 0,8-4-2 0,-15 4-2 15,8-1-2-15,-1 1-1 0,1 0-3 0,-1 0-2 0,-7 4 8 16,8-1-6 0,-8 5-5-16,0 0-2 0,1 4-4 0,-8 0 0 0,7 0-3 0,0 4 0 0,-7 4-10 0,7 0 5 15,1 0 0-15,-8 8 3 0,7-4 4 0,0 8-1 0,0 1 2 16,1 3 2-16,-1 1-1 0,-7-1 1 0,7 1 3 15,0 2-1-15,0-2 0 16,1-1-2-16,-1 1 1 0,-7 3-1 0,7-7-1 0,0 3-6 16,1 0-8-16,-1 1-8 0,-7-5-11 0,7 0-23 0,-7-4-52 0,7 1-75 0,-7-6-74 15,8 2-64-15,-8-1-63 0,0-4-79 0,7-4-128 0,-7 0-94 16,0 0-19-16,0-4 31 0</inkml:trace>
  <inkml:trace contextRef="#ctx0" brushRef="#br0" timeOffset="69425.77">15110 9435 71 0,'0'-3'96'16,"-8"-1"-8"-16,8 4-4 0,0-5-6 0,-7 5-7 15,7-4-7-15,-7 4-9 0,7-4-7 0,-7 4-5 0,7-3-6 16,0 3-3-16,-8-5-4 0,8 5-2 0,0-4-1 0,0 4 1 15,0 0 0-15,-7-4 2 0,7 4 2 0,0-4 0 16,0 4 3-16,0-4 2 0,0 4 0 0,0-4 5 16,0 4-1-16,0-5 2 0,0 2 3 0,0 3 4 0,0-4 2 15,0 0 5-15,0-1 3 0,0 5 2 0,0-4 3 0,0 1 3 16,0-2 2-16,0 1-1 0,0 0 0 0,0 0 0 0,0 0 1 16,0 4 0-16,0 0-2 0,0-4-5 0,0 4-4 15,0 0-6-15,0-4-8 0,0 4-7 0,0 0-10 0,0 0-8 16,0 0-7-16,0 0-4 0,0 4-5 0,0 0-3 0,7-4-1 15,-7 8-2-15,8 0 1 0,-1 0 1 0,0 5-1 16,0 3 1-16,1 0 0 0,-1 0 0 0,0 5 3 0,0-1 0 16,1 1-2-16,-1-1 0 0,0 0 1 0,0 5-1 0,0-5-1 15,1 4 2-15,-1 1-2 0,0-5 0 0,-7 4 0 16,7-3-2-16,1-5 2 0,-8 4 1 0,7-7-1 0,-7 3 0 16,7-4 0-16,-7-4 0 0,7 1 1 0,-7-5 2 15,0 4 4-15,8-4 20 0,-8-4 37 0,0 4 48 0,7-4 44 16,-7 0 30-16,7-4 22 0,-7-4 11 0,7 0 6 0,-7-9-12 15,8 1-29-15,-1-4-42 0,0-1-38 0,0-7-23 16,0-1-14-16,1 1-7 0,-1-4-6 0,0-1-4 0,0-4-6 16,1 1-2-16,-1-1-5 0,0 0-4 0,0 1-7 0,1 3-7 15,6-4-4-15,-7 5-3 0,1-1-12 0,-1 4 0 16,0 1 0-16,0 4 1 0,0 3-1 0,-7 1 1 0,8 4-4 16,-8 3-2-16,7 6-2 0,-7-2-20 15,0 5-20-15,0 0-18 0,0 4-21 0,0 0-37 0,7 4-63 0,-7 5-79 16,0 2-65-16,7 6-50 0,-7-1-58 0,8 0-107 0,-1 5-130 15,0 3-53-15,-7-3 14 0</inkml:trace>
  <inkml:trace contextRef="#ctx0" brushRef="#br0" timeOffset="69870.09">15457 10136 368 0,'-7'-4'374'0,"7"0"-120"0,0-1-82 0,0-2-45 0,7-2-17 16,-7 1-3-16,0-4 5 0,7 0 7 0,-7-5 8 0,0 6 8 16,7-2 7-16,1-4 3 0,-8 1-3 0,7 0-6 0,0-4 2 15,0 3-2-15,1-3-5 0,-1 4-13 0,0-1-12 16,0 1-8-16,0 4-6 0,1 0-2 0,-1 0-13 0,0 0-14 16,0 3-11-16,1 1-6 0,-8 4-8 0,7 0-6 0,-7 0-9 15,7 4-9-15,-7 0-7 0,7 0-1 0,1 0-3 16,-8 0-1-16,7 4-2 0,-7 0-3 0,7 0 3 0,0 4-1 15,1 1 0-15,-1 3 0 0,7 0-1 0,-7 0 0 0,1 0-1 16,6 1 3-16,-7 3-1 0,8 0 1 0,-8-4 2 16,8 5 0-16,-1-5 1 0,1 4-7 0,-1-3-18 0,0-1-33 15,1-4-42-15,-1 0-48 0,1 0-51 0,-1-4-46 0,1 0-39 16,-1 0-34-16,1-4-23 0,-1-4-42 0,1 0-86 16,-1-4-65-16,1-1-16 0</inkml:trace>
  <inkml:trace contextRef="#ctx0" brushRef="#br0" timeOffset="70394.85">15848 9778 70 0,'0'0'456'0,"-8"4"-134"0,8 0-133 0,0 0-82 0,-7 0-44 15,7 0-22-15,0 4-8 0,0 0-4 0,0 0 2 16,7 1 0-16,-7-1-2 0,0 0 1 0,8 4-2 0,-8 0-2 15,7-4-1-15,0 1-1 0,0-2 3 0,1 2 4 0,-1-1 4 16,-7-4 4-16,7 0 10 0,0 0 11 0,-7-4 13 16,0 0 10-16,7 0 4 0,-7 0 6 0,0 0 5 0,8-4 3 15,-8 0-4-15,7 0-5 0,-7 0-6 0,0 0-5 16,0 0-7-16,0-1-7 0,0 2-11 0,7-1-9 0,-7 0-7 16,0 4-9-16,0-5-10 0,7 5-10 0,-7-4-5 0,0 4-4 15,8 0-2-15,-8 0 0 0,7-4-2 0,0 4-1 16,0 0 0-16,1 0 2 0,-1 0-1 0,0 0 1 0,0 0-1 15,8 4 1-15,-8-4 0 0,7 0 1 0,1 4 0 0,-8-4 0 16,8 5 0-16,-1-5-1 0,1 0 1 0,-8 0 0 16,7 0 1-16,-6-5-1 0,6 5 1 0,-7-4 1 0,0 0 0 15,-7 0 2-15,8-4 0 0,-1 4 1 0,-7-4-1 0,0 0 3 16,0 0 0-16,0 3 3 16,0-2 3-16,0-2 5 0,0 1 4 0,0 4-1 0,0 0 3 0,0 0-1 0,-7 4 0 15,7-4-4-15,0 4-5 0,0-4-8 0,0 4-6 0,0 4 0 16,0-4-4-16,0 0-3 0,0 4 1 0,0 4 0 0,0-4 0 15,0 8 1-15,0-4 3 0,0 5 1 0,7-1-1 16,-7 0 0-16,7 0 4 0,8 1-1 0,-8-2 0 0,0 2-1 16,0-1 0-16,8 0 0 0,-8 0 1 0,0 1-1 0,1-1-5 15,-1-4 4-15,0 4-2 0,-7-7-5 0,7 2-18 16,-7-2-29-16,0-1-35 0,-7 0-40 0,7-1-40 0,-7-3-45 16,0 0-54-16,7-3-81 0,-8-1-146 0,1 0-68 0,-7-5-21 15</inkml:trace>
  <inkml:trace contextRef="#ctx0" brushRef="#br0" timeOffset="71739.92">16955 9440 346 0,'-8'-8'357'0,"-6"-1"-122"0,7 1-82 16,-1 5-43-16,1-6-18 0,0 1-9 0,0 0-9 0,-1 0-6 16,-6 4-8-16,7-5-3 0,-8 2-4 0,1-2-4 0,-1 1-4 15,1 0-1-15,-1 0 3 0,1 0 9 0,-1-1 10 16,1 1 9-16,-1 0 2 0,1 0 2 0,7 0-2 15,-8 0-4-15,1 4-7 0,-1-4-13 0,1 4-14 0,-8-5-13 16,8 5-8-16,-8-4-7 0,0 0-6 0,1 4-2 0,-8-4-3 16,0 3 1-16,0-2-1 0,0-2 0 0,0 2 0 0,0-2 0 15,-7 5 2-15,0-4 0 0,-1 0 0 0,1 0-1 16,-7-1 1-16,7-3-1 0,0 4-1 0,-1-4 1 0,-6 4 0 31,7-5 0-31,0 2-1 0,-1-2 1 0,1 1 0 0,-7 4 2 16,7-5-1-16,-1 1-1 0,1 4-1 0,-7-4 0 15,-1 0 0-15,8 0-1 0,-7-1 1 0,-1 6-1 0,1-6 0 16,0 5 1-16,6-4-1 0,1 3-1 0,0 2 2 0,0-2 0 16,0 1-1-16,7 0 0 0,-7 0 1 0,7 0-1 15,0-1 1-15,7 6 1 0,-7-6 2 0,0 5-1 0,8-4-1 16,-8 4-1-16,7-4 0 0,-7 4 0 0,0-4 0 0,0 3 0 16,-7-2-4-16,7-2 3 0,-7 2 0 0,0-2 1 15,-1 5 0-15,-6-4 0 0,0-1 0 0,6 2 1 0,-6 3 1 16,-8-5-2-16,7 6 0 0,1-6 0 0,-8 5 0 15,7 4 0-15,-6-8-1 0,-1 8 0 0,8-4 0 0,-8 0 1 16,0 4 0-16,-6-4 1 0,6 4 0 0,0 0 0 0,1-4-1 16,-1 4 0-16,0 0 0 0,8 0 0 0,-8 0 0 15,1 0-1-15,-1 0 0 0,8 4 0 0,-8-4 1 16,8 4 0-16,-8 0-1 0,7 0 1 0,-6 0 1 0,6 0 1 0,1 0 0 16,0 5-1-16,-1-6 1 0,1 1 1 0,-1 5 1 15,1-5-4-15,0 4 0 0,-1-4 0 0,1 0 0 0,-1 0 1 16,1 0-1-16,0-4-1 0,-1 4 1 0,1 1 0 15,-8-2 0-15,8 1 0 0,-1 5 0 0,1-5 0 0,-8-1 0 16,8 6 0-16,-1-5 0 0,1 4 0 0,0 0-1 0,-1-4 0 16,-6 4 1-16,6 1-1 0,1-1 1 0,-8-4 0 15,8 4 0-15,-1 0 0 0,-6-4 0 0,6 4 0 0,1-4 0 16,-8 5-1-16,8-2 1 0,-1 2-1 0,-6-1 0 0,6-4 1 16,-6 8 1-16,6-3 0 0,1-2-1 0,-8 2 1 15,8 3-1-15,-8-4 0 0,0 4 0 0,8-4 0 0,-8 5-1 16,-7-1-1-16,8 4 1 0,-1-4 0 0,1 5 0 0,-1-5 0 15,0 4 1-15,1 0-1 0,-1 0-1 0,0 5 1 16,8-5 1-16,-8 5-1 0,8-5-1 16,-8 4 2-16,8-3 0 0,-1 3 1 0,1-4 2 0,0 5 1 0,6-5-1 0,1 4 3 15,7-3-1-15,-7-1-3 0,14 0-1 0,-7 0-1 0,8 0-1 16,-1 5 1-16,8-5-1 0,-8 5-1 0,7-1 1 16,1-4 1-16,-1 8 0 0,-6-3 0 0,14-1-1 15,-8 9 0-15,1-5 1 0,-1 4-1 0,8-3 0 0,-8 7 1 16,1-3 1-16,7 0-1 0,-8 3 0 0,8 1 2 0,0-1-2 15,0 1 0-15,-8 0 2 0,15 3-1 0,-7-3 1 16,0-1 2-16,-1 5 0 0,8 0 0 0,0-5 2 0,0 5 1 16,0 0-1-16,0-5 2 0,8 0 0 0,-1 5 0 0,0-5 0 15,0 5-1-15,1-4 1 0,6-1 1 0,1 5-1 0,-8-5-1 16,14 5 1-16,-6-4-1 0,-1 3 0 0,8 1 0 16,0 4-2-16,-1-5 0 0,1 1 2 0,7 4-1 0,-7-5 1 15,7 1 2-15,0-1 4 0,7 1 2 0,0-4 4 16,0 3 2-16,0-3 4 0,8 0 0 0,-1-5 3 0,8 4 5 15,0-3-2-15,-1 4 2 0,8-9-3 0,7 5-1 0,-7-5-3 16,14 0 1-16,-6 1-5 0,6-1-3 0,7 1-4 0,-6-5-4 16,6 0-2-16,8 1-3 0,-7-1 0 0,7-4 1 15,-1 0-2-15,8 5 1 0,-7-9 0 0,7 5-1 16,0-5 2-16,0 0 5 0,1 0 2 0,6 1 5 0,0-6 8 16,0 2 4-16,1-5 5 0,-1 0 4 0,0 0 0 0,8-4 1 15,-8 0-1-15,0 0-1 0,1-4-8 0,-1-4-5 0,7-1-3 16,1-3-3-1,-1 0-1-15,8-4-5 0,0-4-3 0,-7-1-4 0,6-4-1 0,1-3-1 0,0 0 0 0,7-5 0 16,-7-3 0-16,8-1-1 0,-9-4 0 0,8-4 2 0,0-4 4 16,0 1 4-16,0-1 4 0,8-4 10 0,-8-4 5 15,0 0 5-15,-8 0 4 0,8-4 5 0,-7 0 5 0,-7 0-6 16,-1-8-3-16,-7 3-6 0,1-3-4 16,-8-4 1-16,-7 0 1 0,-8 0-2 0,-7-5-1 0,-6 5 1 15,-1 0 3-15,-15-5 1 0,-6 1 0 0,-8 4 7 0,-7 0 6 0,-7-1 3 16,-15 5 3-16,0 0-1 0,-7 3-2 0,-7 1 0 0,-8 1 0 15,-6 6-9-15,-8 1-12 0,-7 0-8 0,-8 8-9 0,-14 1-6 16,0-1-4-16,-14 4-26 0,-8 4-25 0,-6 5-22 16,-8-1-31-16,0 8-87 0,-8 5-115 0,1 4-121 15,0 4-199 1,-1 3-127-16,8 10-79 0,0 3-33 0,7 7 3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2T11:04:15.85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15194 7440 111 0,'0'-4'229'0,"0"4"-65"0,-7-3-54 0,7 3-37 15,0-4-22-15,0 4-11 0,0 0-2 0,0-4 0 0,0 4 1 16,0 0 1-16,0 0 3 0,0 0-2 0,0 0 0 16,0 0 0-16,0 0-2 0,0 0-1 0,-6 0-2 0,6 0 2 15,0 0 0-15,0 0 0 0,0 0 0 0,0 0-1 0,0 0 1 16,0 0 1-16,-6 0 0 0,6 0-2 0,-8 0-2 15,8 0 6-15,-6 4 7 0,6-4 10 0,-6 0 10 0,6 0 17 16,0 4 17-16,0-4 18 0,-7 0 16 0,7 3 10 0,0-3 8 16,0 0 2-16,0 0-2 0,0 0-9 0,0 0-13 15,0 0-15-15,0 0-15 0,0 0-16 0,7 0-15 0,-7 0-10 16,6 0-5-16,0 4-1 0,8-4 1 0,-1 0 0 16,6 4-3-16,1-4-1 15,-1 0-2-15,1 0-7 0,6 0-8 0,1 3-10 0,-2-3-9 0,1 0-5 0,0 0-3 0,7 0-3 16,-7 0 1-16,6 0-5 0,1 0 0 0,-7-3 0 15,7 3 0-15,-7 0 0 0,6-4 0 0,-5 0 0 0,-9 1 0 16,9 3 4-16,-7-4 0 0,-8 4-2 0,8-4 2 0,-14 4 1 16,8-3 1-16,-8 3 5 0,1-4 1 0,-1 4 2 15,-6 0 1-15,6 0 3 0,-6-4-3 0,0 4 1 0,0 0-4 16,7 0-1-16,-7 0-4 0,0 0-5 0,0 0-14 0,-7 0-32 16,7 0-72-16,0 0-92 0,-6 0-87 0,6 0-101 0,-6-3-147 15,6 3-130-15,-7 0-70 0,1 0-20 0</inkml:trace>
  <inkml:trace contextRef="#ctx0" brushRef="#br0" timeOffset="380.11">15585 7569 294 0,'0'0'473'0,"0"-4"-115"15,0 4-104-15,0 0-58 0,0 0-27 0,0 0-11 16,-7 0 0-16,7 0 2 0,0 0 0 0,0 0-3 0,0 0-11 16,0 0-15-16,0 0-18 0,0 0-15 0,-6 0-15 0,6 4-10 15,0-4-9-15,-7 0-7 0,7 3-4 0,-7 4-2 0,1-3-3 16,0 3-2-16,-8 5 1 0,8-1 2 0,-7 0 2 16,0 6 3-16,6-2 0 0,-5 4 0 0,-2 3-1 0,2-4-3 15,-2 7-6-15,1-2-5 0,1-1-7 0,-2 3-6 0,8 1-4 16,-8-1-2-16,8-3-3 0,0 4-1 0,-7 0-3 15,13-1-3-15,-7 5-1 0,0-5-1 0,7-2 0 0,-6 2-1 16,6 1 0-16,0-1 0 0,6-3-2 0,-6 4 2 16,7-8 1-16,0 4 2 0,-1-3-1 0,7 3 0 0,-7-4 1 15,8-4-2-15,-2 1 0 0,8 3-1 0,-7-6-1 0,7-1-3 16,0 0 1-16,-1-4 0 0,1 0-1 0,6-4 0 16,0 1-3-16,-1-4-5 0,1 0-15 0,7-4-40 0,-7 1-71 15,0-4-83-15,7 0-77 0,-1-4-76 0,-5-4-102 0,5 3-173 16,1-2-82-16,-7-1-13 0</inkml:trace>
  <inkml:trace contextRef="#ctx0" brushRef="#br0" timeOffset="665.34">16282 7993 136 0,'-7'-3'559'0,"0"3"-62"0,1 0-150 0,6 0-104 0,0 0-59 15,0 0-34-15,0-4-20 0,0 4-13 0,0 0-5 0,6 0-9 16,-6 0-14-16,14 0-19 0,-8 0-22 0,7 0-20 0,0-4-11 16,0 4-4-16,1 0 0 0,-2-3 5 0,8 3 3 15,-1-4 7-15,1 0 3 0,0 4 2 0,-1-3-1 16,1-1-1-16,6 0-4 0,-7 1-5 0,1-5-5 0,0 5-6 15,-2-1-17-15,2 1-35 0,-7-1-45 0,1 0-43 0,-2 0-43 16,-6-3-45-16,8 4-47 0,-8-1-61 0,1 0-82 16,-7-3-93-16,0 7-38 0</inkml:trace>
  <inkml:trace contextRef="#ctx0" brushRef="#br0" timeOffset="856.06">16379 8081 146 0,'-6'8'329'0,"6"-1"-97"0,0-3-78 0,0-1-47 15,0 1-20-15,0 0-7 0,0-1 0 0,6 1 1 0,1 0 2 0,-1-1 1 16,8 1 0-16,-2-4 1 0,2 0-3 0,-2 0-6 16,8 0-2-16,-1 0 0 0,1 0-2 0,-1-4-1 0,1 4-4 15,6-3-5-15,0-1-6 0,-7 0-5 0,7 1-9 0,7-5-10 16,-7 1-8-16,0 3-24 0,7-3-42 0,-7-1-50 16,0 1-68-16,7 0-124 0,-7 0-135 0,-7 0-91 0,7 0-54 15</inkml:trace>
  <inkml:trace contextRef="#ctx0" brushRef="#br0" timeOffset="1618.36">20293 6477 387 0,'0'0'341'0,"0"-4"-110"16,0-3-80-16,0 3-40 0,-6 1-16 0,6-2-1 15,0 1 8-15,0 1 8 0,0 0 10 0,0-1 8 0,0 4 6 16,-6-4 4-16,6 4-4 0,0-3-5 0,0 3-16 0,0 0-12 16,0 0-15-16,0 0-17 0,0 0-17 0,0 3-20 15,0 1-12-15,-7 0-7 0,7 2 3 0,0 3 7 0,7 5 11 16,-7 1 20-16,0-1 21 0,6 8 20 0,-6 0 17 0,6 4 17 16,1 4 4-16,-1-1-5 0,1 0-10 0,0 0-15 0,5 0-18 15,-5 1-17-15,6 3-16 0,-6-4-15 0,5 4-11 16,-5-4-5-16,6 1-3 0,-7-1-5 0,2-3-1 0,4 0-2 15,-5-1-2-15,-1 1 1 0,1-4 1 0,-1 0 1 0,1 0 0 16,-1-4-1-16,0 0 0 0,-6-3-1 0,8-1 0 16,-8-5-2-16,6 1-2 0,-6-3-1 0,0-3 1 0,0 0 2 15,0-1 0-15,6-3 2 0,-6 4 3 0,0-4 0 0,0 3 1 16,0-3-2-16,0 0-4 0,0-3-12 0,0-1-22 0,0 1-58 16,7-5-88-16,-7 1-87 0,0-3-84 0,0-2-93 15,7 1-146-15,-7 0-103 0,0 0-58 0,0 0 5 0</inkml:trace>
  <inkml:trace contextRef="#ctx0" brushRef="#br0" timeOffset="2126.7">19265 7495 274 0,'-20'0'503'0,"0"4"-128"16,1-4-144-16,6 0-77 0,-6 0-32 0,5 0-5 15,8 4 13-15,-7-4 22 0,6 0 14 0,1 0 9 0,6 3 1 16,0-3-13-16,-7 0-19 0,7 0-28 0,7 0-28 0,-7 0-29 16,6 0-14-16,1 0-5 0,-1 0 4 0,7 3 15 15,7-3 17-15,-1 5 15 0,7-5 9 0,0 0 6 0,13 0 2 16,1-5-3-16,-1 5-9 0,13-3-15 0,7 0-19 0,-1-5-17 15,8 4-11-15,5-3-4 0,6 0-5 0,8 0-3 0,0-5-2 16,0 1 2-16,13 0 4 0,-1 0 3 0,7 0 3 16,1 1 0-16,5-5 2 0,7 4 3 0,1 0 0 0,6 0-4 15,-1 0-4-15,7 0 1 0,-6 1-3 0,6-2-2 16,7 1-4-16,0-4-2 0,6 4-4 0,1 4-2 0,6-4-4 16,-7 0-6-16,0 0 0 0,0 4 0 0,0-4 0 0,1 3-1 15,-8 1 0-15,8 0 1 0,-8 0 0 0,-5-1 1 0,-1 2-5 16,0-3-2-16,-6 6-1 0,-6-5-2 0,-8 5 3 15,1-5 2-15,-7 5 1 16,-6-4 1-16,-7 3 2 0,-7 0 0 0,-5 0 4 0,-8-3-1 0,-6 7-3 0,-6-7-3 16,-7 3 1-16,-6 1 0 0,-7-1 1 0,-6 0 0 0,-7 4-4 15,-7-3 3-15,1-1 2 0,-8 4 1 0,2-4 0 0,-8 4-2 16,1-3-4-16,-7 3-16 0,-7-4-19 0,1 4-25 0,-8-4-63 16,-4 4-105-16,-9-3-112 0,-5 3-152 0,-14 0-176 15,-7 3-103-15,-4 1-51 0,-9 0-11 0</inkml:trace>
  <inkml:trace contextRef="#ctx0" brushRef="#br0" timeOffset="3253.23">18561 8631 271 0,'-7'-4'523'0,"7"1"-127"16,-6-1-140-16,6 4-80 0,-7-4-36 0,1 4-11 0,6-3 1 15,0 3 2-15,-6-3-1 0,6 3-6 0,0 0-10 0,0 0-16 16,0 3-23-16,0-3-27 0,0 3-22 0,0 1-12 15,6 3-2-15,-6 1 8 0,6 2 11 0,1 5 13 0,-1-4 15 16,1 7 17-16,0 1 17 0,5 3 16 0,-4-1 6 0,4 2-2 16,1 2-2-16,0 5-7 0,0-5-10 0,1 4-13 15,4 1-15-15,-4-1-16 0,5 0-10 0,-5-3-9 0,4 3-8 16,2-3-5-16,-7-1-4 0,7 1-4 0,0-4-2 0,-8 0-1 16,8-4-1-16,-7 1 0 0,0-4 1 0,6-1 6 0,-12-3 0 15,6 0 5-15,-6-3 4 0,6-1 8 0,-6-3 9 16,-1-1 15-16,0-3 12 0,-6 0 13 0,6 0 13 0,2-3 9 15,-8-1 4-15,6-3 1 0,0-8-1 0,-6 0-8 0,7-3-8 16,-7-1-8-16,0-2-11 0,0-5-8 0,0 0-6 16,0-3-9-16,-7-3-6 0,7-2-5 0,-6-3-10 0,0-3-8 15,-8-3-6-15,8-2-5 0,-7-3-2 0,0-2-3 16,0-2-3-16,-7 1-2 0,7-1 0 0,-6 1 1 0,6 0 1 16,-7 3 0-1,6 4 0-15,2 1 0 0,-8 6 1 0,7 0 1 0,1 4 0 0,-2 4-2 0,8 0-2 0,-7 3 1 16,6 4-1-16,-6 0 0 0,7 4 0 0,0 3 1 0,6 0-3 15,-8 1 2-15,8 3-2 0,0-1 0 0,0 5-1 0,0 0-1 16,0 0-1-16,0 3-1 0,8-3 0 0,-2 3 1 0,7-3 1 16,7-1 0-16,-8 1 1 0,14 3 1 0,1-3 3 15,5 0-3-15,1-1 3 0,5 1 2 0,2 0-1 0,5-1 1 16,0 1-1-16,8 0 1 0,-1-4-1 0,1 4 3 0,4-2-3 16,-4 3-1-16,5-2 0 0,1 1 0 0,-6 3-1 15,-2-3 0-15,1 0-1 0,1 3 2 0,-2-3 0 0,-5 3 1 16,-1-3 0-16,2 3 0 0,-9-3 0 0,1 0 2 0,-6 3-1 15,0-3 0-15,0 3-1 0,-1-3 0 0,-7 3 0 0,-5 0-1 16,7-3 1-16,-8 3 0 0,-6 1 1 0,0-1 0 16,0-1 2-16,-6 3 1 0,-1-2-2 0,0 4 3 15,1-3-2-15,-7 3 1 0,7 0 0 0,-7 0-1 0,0-5 1 32,0 5-2-32,0 0-2 0,0 0-10 0,0 0-16 0,0 0-27 15,0 5-31-15,-7-5-32 0,7 0-37 0,-7 3-75 0,1-3-105 16,6 6-99-16,-6-1-109 0,-1 2-184 0,1 1-74 15,-8-1-32-15,2 4-1 0</inkml:trace>
  <inkml:trace contextRef="#ctx0" brushRef="#br0" timeOffset="4031.98">19395 8407 137 0,'0'0'387'0,"0"0"-104"0,0 0-95 15,0 0-59-15,0 0-33 0,0 0-16 0,6-3-8 0,-6 3 1 16,0 0 0-16,0-4-3 0,0 0-6 0,0 4-5 16,7-3-3-16,-7-5 1 0,6 5 3 0,-6-1 6 0,7-3 7 15,-7 3 5-15,6-4 6 0,1 2 4 0,-1 2 5 0,0-3 7 16,2-1 10-16,4 0 7 0,-5 2 4 0,0 2 3 0,-1-4 2 15,0 4-2-15,7-3-7 0,-6 4-13 0,6-1-16 16,-7 1-17-16,8-5-15 0,-8 8-11 0,7-4-15 0,0 1-3 16,0 3-5-16,1 0-2 0,-2 0-4 0,8 0-1 0,-7 0-2 15,-1 3-3-15,2 1 7 0,-2 4-5 0,2-5 0 16,-8 4-2-16,7 0 3 0,-6 5 3 0,0-2 3 0,-1 6 3 16,0-5 2-16,-6 3 1 0,6 4 1 0,-12 1-2 0,6-1-3 15,-6 0-3-15,0 5-2 0,-1-5-3 0,-13 4-2 16,7-4-3-16,0 4 1 0,-7-4 1 0,1 0 0 0,-1-3 0 15,2 1-2-15,-2-2 2 0,0-3-1 0,1-1 1 16,-1-2-2-16,0-1 0 0,7-3 2 0,-6-1 0 0,6 1 2 16,-1-4 1-16,2-4 4 0,-1 4 4 0,0-3 2 0,0-1 1 15,-1-3 0-15,8-1 2 0,-7 1-2 0,6 0 0 16,1 0-3-16,-1-1-4 0,1 2-2 0,0-6-1 0,6 4-2 16,0 1-4-16,0 0-2 0,0 0-3 0,0-1-2 0,6 4-3 15,-6-3-1-15,6 4-2 0,1-1 1 0,-1 0 3 0,8 1-1 16,-8-1 2-16,8 4 0 0,-2 4 0 0,8-4 0 15,-7 3 1-15,7 5 2 0,-1-1 0 0,0 0-7 0,1 4 2 16,-1 0 1-16,7 0-2 0,-6-1 1 0,7 2 0 0,-2 3-4 16,-5-4 1-16,0 4 6 0,-2-1-2 0,2-3 1 15,0 4 1-15,-1-4-1 0,-5 3 0 0,-2-3 0 0,1 1 0 16,1-1-1-16,-2 3 0 0,-6-7 1 0,2 4-1 0,-2-4 0 16,0 5 1-16,1-5 0 0,0 0 0 0,-1-3 2 0,-6 3-4 15,7-3 1-15,-7 0-5 0,6-1-9 0,0 1-19 16,-6 0-39-16,8-1-78 0,-2-3-87 0,6 0-84 0,-5 0-107 15,6-3-175-15,7-5-92 0,-1-3-60 0,7 4-7 16</inkml:trace>
  <inkml:trace contextRef="#ctx0" brushRef="#br0" timeOffset="5113.96">20880 8180 111 0,'0'0'328'0,"0"0"-74"0,0 0-69 16,0-4-53-16,0 4-33 0,0-2-20 0,0 2-13 15,0-4-4-15,0 4-3 0,0-5-3 0,6 2-3 0,-6 3 1 16,0-4-1-16,6 0 3 0,-6 1 0 0,0 3 1 0,8-4 3 16,-8 0 5-16,6 1 3 0,-6-1-2 0,6 4 0 15,-6-4-5-15,6 4-4 0,-6 0-6 0,7 0-6 0,-7 0-12 16,7 0-6-16,-7 4-2 0,6 0-5 0,1-1-2 0,-1 5-1 16,1-1 3-16,0 0 5 0,-1 4 3 0,6 1 3 15,-4-1-3-15,-2 3 4 0,0-3 4 0,1 4 7 0,-7-1 7 16,6-3 5-16,1 4 6 0,-7 0 4 0,0-1 8 0,7-2 3 15,-7 2 0-15,0 1-4 0,0-5-8 0,0 2-5 0,0-5-3 16,0 4-3-16,0-4-2 0,0 1-1 0,-7-5 4 16,7 1 2-1,0 0 9-15,0 0 4 0,0-4 3 0,0 3 3 0,0-3 0 16,0 0-4-16,-7 0-8 0,7-3-6 0,0 3-9 0,-6-4-5 0,6-4-8 0,0 1-7 0,-7 0-4 16,7-4-4-1,-6 3-1-15,6-3 0 0,0 1-2 0,0-1-2 0,0-5-3 0,0 2-3 0,6-1-1 0,-6 1-1 0,7-5-3 16,-1 5 0-16,1-4-3 15,6 3 0-15,-1-3 2 0,-4 3 0 0,11-4-1 0,-6 5-2 0,0-1 0 0,0 4-1 16,0 0 0-16,0 0 0 0,7 4-1 0,-14-4 0 16,7 7 1-1,0-3-2-15,-7 3 2 0,8 4-1 0,-8 0-1 0,7 0-1 0,-6 0 2 0,-1 4-1 0,1 3-1 0,-1 1 0 32,0-1 0-32,2 4 0 0,-2 0 0 0,0 3 0 15,1 1-1-15,0 3 1 0,-7 1 2 0,6-1 0 0,-6 1 1 16,0 3 1-16,7-1-5 0,-7 2 4 0,0-2 1 0,0 2 0 15,0-1 0-15,-7-1 2 0,7-2 0 0,0-1-1 0,-6 0 5 16,6-3-3-16,0 4-2 0,-7-8 0 0,7 3 0 16,0-3 0-16,0 0-1 0,-7-4 0 0,7 4 1 0,0-3 0 15,0-5-1-15,0 5 1 0,0-5-4 0,0 1-14 0,0-1-22 16,0-3-58-16,0 4-95 0,0-4-93 0,7 0-113 16,6-7-194-16,0 3-107 0,0-7-65 0,6 0-27 0</inkml:trace>
  <inkml:trace contextRef="#ctx0" brushRef="#br0" timeOffset="6080.7">21850 8081 237 0,'0'0'377'0,"0"0"-94"0,-7 0-86 0,7 0-53 0,0 0-31 16,0 0-18-16,0 0-12 0,0-4-8 0,0 4-7 0,0 0-10 16,0 0-9-16,7-3-8 0,-7 3-9 0,7-4-6 15,-1 4 3-15,0-3 1 0,1 3 4 0,0-4 5 0,6 0 8 16,-7 4 6-16,8-3 7 0,-2-1 6 0,8 1 5 0,-7-1 4 16,-1 1 3-16,8-1-1 0,-6-1 0 0,5 2 1 15,-6-5 1-15,6 5 0 0,1-1 0 0,0-3 3 0,-7 3 8 16,6 1 8-16,-6-1 7 0,0-3 5 0,0 3 2 0,-6 4-1 15,-1-4-3-15,0 1-9 0,1 3-9 0,-7 0-12 16,7 0-14-16,-7 0-12 0,0 0-12 0,0 0-8 0,0 0-5 16,0 0-8-16,0 0-3 0,-7 0-5 0,7 3 0 0,0 1-3 15,-7 0-2-15,1 3-3 0,0 0-2 0,-1 4 2 0,1 0 1 16,-8 1-1-16,8 6-3 0,-7-4 1 0,0 1 1 16,0 3 2-16,0 1-1 0,0 2-1 0,-1-2 0 0,-4-1 0 15,4 4 1-15,1 0-1 0,-7-3 0 0,8 2 1 16,-2 2 0-16,2-6 0 0,-1 3-3 0,6-2-3 0,0-4 2 15,1-3 1-15,-6 4-1 0,12-4-1 0,-8-4 0 0,8 0 3 16,-6-3 1-16,6 0 3 0,0 0 0 0,0-1 2 16,0 1 4-16,0-4 3 0,6 0 2 0,-6 0 4 0,8-7 0 15,-2 3 0-15,6-4 0 0,2-3-2 0,-8 0-1 0,13-3-3 16,-5-4-3-16,6 3-3 0,-8-3-1 0,1 2-1 16,7-1-2-16,-8-1 0 0,8-1-2 0,-6 1 1 0,-1 3-2 15,-1-3-1-15,2 3 3 0,-2 1-1 0,2-2 2 0,-8 5 1 16,1 0 2-16,-1 1 0 0,0 2 3 0,-6 5 0 0,7-5-1 15,-7 5 2-15,0-1-2 0,7 4-2 0,-7 0-5 16,0 0-2-16,0 0-1 0,0 0-1 0,6 4-1 0,-6-1-1 16,0 1 0-16,0 3 2 0,6 4-1 0,-6 0 1 0,0 4 1 15,8-4 0-15,-8 3-2 0,6 2 0 0,-6 1 2 16,6-2-2-16,-6 4 2 0,0-1-1 0,7 0 1 0,-7 0 1 16,0 1 1-16,0-1 1 0,6 1 0 0,-6-5 0 15,0 4-2-15,0-3 3 0,0 0-2 0,7-1-2 0,-7 1 1 16,0-1 0-16,7-2 0 0,-7-1 0 0,0 0 1 0,0-4-1 15,6 0 0-15,-6 1 3 0,0-1-3 0,6-3-1 16,-6-1-10-16,6 1-9 0,-6-4-13 0,8 4-24 0,-2-4-54 31,-6-4-83-31,13 0-85 0,-7 1-78 0,14-8-89 0,-7-4-153 16,6 4-95-16,1-7-52 0,-1 2 5 0</inkml:trace>
  <inkml:trace contextRef="#ctx0" brushRef="#br0" timeOffset="6858.55">23042 7799 40 0,'0'0'482'0,"0"0"-108"15,6 4-138-15,-6 0-98 0,0 3-57 0,0 0-29 0,0 0-13 16,7 4-4-16,-7 1 0 0,0 2 0 0,7 1 4 15,-7 0-4-15,6 3-2 0,0 0-4 0,0 0-4 16,-6 1-3-16,8-5-4 0,-2 5-4 0,0-1-3 0,1-4 1 16,6-2 0-16,-13 2 1 0,7-3 2 0,-1 4 8 0,0-8 11 15,-6 4 12-15,7-3 15 0,-7-5 18 0,0 5 20 16,0-5 23-16,0-3 22 0,7 4 18 0,-7-1 11 0,0-3 7 16,-7 0 1-16,7 0-6 0,0 0-12 0,-7 0-18 0,7 0-23 15,-6 0-23-15,0 0-20 0,-1 0-20 0,1 4-14 0,-1-4-13 16,0 4-9-16,-5-1-7 0,4 5-4 0,-4-1-4 15,-1 0-4-15,0 2 1 0,6 1 0 0,-5 1 0 0,4 0-1 16,-4 0 8-16,6 4-2 0,-2-4-3 0,2 3-1 0,-7 1-2 16,13 0-1-16,-6-5-2 0,-1 5-1 0,0-1-7 15,7-2 0-15,-6 3 6 0,6-5-1 0,-6 5 2 0,6-4-1 16,0 0 0-16,0-4 0 0,0 5-2 0,6-5-2 0,-6-4 1 16,0 1 2-16,6 0 0 0,-6-1 0 0,7-3 1 15,0 0 1-15,-1 0 1 0,7-3 2 0,1-5 0 0,-2-2 0 16,2 2 3-16,-2-3 0 0,8 0 2 0,-7 0 3 0,-1-4 1 15,2 5 1-15,-1-5 3 0,0 3 3 0,0-2-1 0,-7 3 2 16,1-3 2-16,0 2-1 0,-1 1 3 0,0 0-1 16,-6 4 0-16,7 0 0 0,-7 0 0 0,0 2 0 0,0 2-2 15,7 0-1-15,-7-1-2 0,0 4-3 0,0-4-2 16,0 4-5-16,0 0-3 0,0 0-3 0,0 0-1 0,0 4-3 16,0 0 0-16,0-1-2 0,6 5 1 0,-6-1-1 0,0 4 3 15,0-4-3-15,7 5 2 0,-7-2 2 0,6 5 0 16,0-5 0-16,1 6 0 0,-7-5-7 0,7 3 4 0,-1-3 1 15,0 4 2-15,8-4-1 0,-8 3 0 0,1-3-1 0,6 1 2 16,0-2 7-16,-1 1-6 0,-4 0-5 0,4-4-5 16,-5 1-5-16,6 0-6 0,0-5-6 0,0 1-9 0,0-1-12 15,0-3-26-15,0 0-45 0,-6-3-63 0,5-1-69 0,2-3-63 16,-2-5-61-16,2-2-87 0,-1-1-157 0,6-3-60 0,-6 0-10 16</inkml:trace>
  <inkml:trace contextRef="#ctx0" brushRef="#br0" timeOffset="7222.4">23485 7590 370 0,'0'-7'545'0,"6"0"-138"15,-6 0-141-15,0 3-89 0,7 0-48 0,-1 0-32 0,0 1-19 16,2 3-10-16,-2 0-5 0,0 0-1 0,1 3-10 0,6 1-11 16,-7 0-13-16,1 0-9 0,6 6-6 0,-13 1-1 15,7 1-1-15,-7 2 3 0,6 1 3 0,-6 3 3 16,-6 0 6-16,6 1 11 0,-7-1 9 0,0 4 9 0,-6 0 8 16,7-4 7-16,-7 1 7 0,6-1 5 0,1 0 7 0,-8-3 0 31,8 0-3-31,0-1-3 0,-1-3-1 0,7-1-3 0,-6-1 0 15,6-2-4-15,0 0-5 0,0-3-3 0,0 3-1 16,0-7 0-16,0 4-4 0,0-1-3 0,6-3-7 0,1 0-6 16,5 0-6-16,2-3-7 0,-1-1-8 0,13-3-5 0,-6 3-6 15,6-7-6-15,-1-1-10 0,8 2-19 0,-7-1-46 16,0 0-74-16,7-4-88 0,-7 4-88 0,-6-3-124 0,6-1-182 16,-7 1-101-16,-6 3-42 0,0 0 12 0</inkml:trace>
  <inkml:trace contextRef="#ctx0" brushRef="#br0" timeOffset="8015.96">24195 7902 329 0,'-7'-4'530'15,"7"1"-120"-15,-7 3-124 0,7 0-60 0,-6-3-19 16,6 3 2-16,0 0 3 0,0 0 2 0,-6 0-8 0,6 0-16 16,0 0-27-16,0 3-36 0,0-3-40 0,6 3-30 0,-6 1-17 15,6 3-6-15,-6 4 7 0,7 0 12 0,-7 0 11 16,7 7 6-16,-1 1 5 0,1 3 1 0,-1-1-5 0,0 6-5 15,2 1-12-15,-2-2-13 0,0 3-9 0,8 4-5 16,-8 1-3-16,7-1-3 0,-7-1-2 0,1 1-2 0,6 1-2 16,-1-2-2-16,-4 1-1 0,4-3-2 0,1 2-1 0,1-6 0 15,-2 4-1-15,2-5 2 0,-8-3 1 0,7-4 3 16,-6 1 4-16,-1-7 5 0,1-2 10 0,-1 1 12 0,0-4 21 16,1-3 31-16,0-1 34 0,-1-3 33 0,0 0 27 0,2-7 13 15,-2 0 5-15,0-4-5 0,1-8-10 0,-1-3-22 0,7-3-24 16,-6-4-24-16,5-4-24 0,2-1-14 0,-8-5-8 15,7 2-5-15,-6-3-7 0,6-5-7 0,-7 1-10 0,8 0-10 16,-8 0-6-16,0-3-5 0,8 3-4 0,-8-4-8 0,0 4-5 16,1 1-3-16,-7 2 0 0,6 4-2 0,-6 1 0 15,0 3-2-15,0 4 0 0,0 2 1 0,0 6-1 0,0 3 1 16,0 3-3-16,0 0-7 0,0 4-15 0,0 4-26 0,0-1-36 16,7 5-45-1,-7 0-48-15,0-1-49 0,7 8-41 0,-1 2-32 0,7 2-25 0,7 3-55 0,-1 0-75 0,0 7-53 16,8-3-42-16,-8 3-78 0,8 5-114 0,-1-2-60 0,-7 1-13 15</inkml:trace>
  <inkml:trace contextRef="#ctx0" brushRef="#br0" timeOffset="8539.3">25139 8642 370 0,'-7'-4'554'0,"1"4"-124"0,0 0-131 15,-2 0-76-15,2-3-36 0,0 3-18 0,0 0-7 16,-1-4-6-16,0 4-3 0,1 4-11 0,-1-4-23 0,1 3-28 15,-8 4-30-15,2 1-25 0,6-1-17 0,-8 4-8 0,1 0-5 16,0 4-1-16,0-1 2 0,7 1 2 0,-8 1 1 16,8-2 1-16,0 4 2 0,-1-4 4 0,1 1 2 0,6 0 1 0,0-4-1 15,0 3-2-15,0-3-1 0,0-4-1 0,6 4-1 16,-6-3-3-16,7-5 2 0,-1 2 7 0,0-1 8 16,2-4 12-16,4 0 16 0,-6 0 12 0,8-4 12 0,-8-4 9 15,7-3 4-15,1 0-1 0,-8 0-2 0,6-4-3 0,-4 4-13 16,-2-3-6-16,0-1-9 0,-6 0-7 0,7 1-6 0,-7-1-1 15,0 0-6-15,0 1-1 0,0 3-1 0,0 0-1 16,0 0 2-16,0 0 1 0,0 3-3 0,0 1-1 0,0 4-1 16,-7-5-7-16,7 4-4 0,0 4-7 0,0-3-4 0,0 3-5 15,0 0-4-15,0-4-5 0,0 4-2 0,0 4-1 16,0-4-1-16,7 3 1 0,-7 1-1 0,0 0 1 0,0 3 0 16,6 0 4-16,-6 1 1 0,7 3-1 0,-7 0 0 0,7-4 0 15,-7 4 1-15,6 0 0 0,0 0-1 0,0 3-4 0,2-2-7 16,-2-1-11-16,0 0-12 0,1-1-14 0,-1 2-20 15,1-1-26-15,6-4-47 0,-7 4-66 0,2-4-66 16,-2 1-56-16,6-5-52 0,-5-3-61 0,6 0-88 0,0 0-119 16,-7-3-33-16,8-1 19 0</inkml:trace>
  <inkml:trace contextRef="#ctx0" brushRef="#br0" timeOffset="8888.4">25315 8635 157 0,'-6'-4'502'0,"6"0"-96"0,0 4-121 0,0-3-86 15,0 3-52-15,-7 0-34 0,7-4-24 0,0 4-13 16,0 4-13-16,0-4-11 0,0 3-13 0,0 5-13 0,0-1-8 16,7 0-1-16,-7 4 1 0,0 0 2 0,0 0 1 0,6 4 3 15,-6-4 0-15,6 3 2 0,-6 1 0 0,6-4-1 16,2 4 0-16,-2-1-1 0,-6 1 0 0,6-4 2 16,1 0 9-16,6 0 11 0,-6 0 12 0,-1-4 17 0,7 1 18 15,-6-1 26-15,-1-4 26 0,0 1 19 0,8-4 11 0,-8 0 3 16,7-4-7-16,-7 1-12 0,8-4-17 0,-2-1-20 0,-5-3-16 15,0 4-12-15,6-8-9 0,-7 4-3 0,1-3-5 16,-1-1-1-16,-6 1 3 0,7 0-1 0,-1-2-4 0,-6 1-9 16,6 1-9-16,-6-1-7 0,8 0-5 0,-8 5-6 0,0-5-8 15,6 4-9-15,-6 0-6 16,0 4-5-16,0-2-2 0,0 3-4 0,0 2-3 0,0-3-2 0,6 3-7 0,-6 4-12 16,0-4-19-16,0 4-22 0,0 0-23 0,0-3-24 0,0 3-43 15,0 3-80-15,0 1-91 0,7 0-77 0,-7-1-86 0,6 1-142 16,7 0-86-16,-6-1-54 0,-1 6-3 0</inkml:trace>
  <inkml:trace contextRef="#ctx0" brushRef="#br0" timeOffset="9507.02">25757 8583 282 0,'-6'0'590'0,"-7"0"-71"0,0 4-171 0,0-1-122 0,0 1-79 15,6 3-47-15,-5 2-23 0,-2 1-13 0,8 1-4 16,-7 0-3-16,7 0-5 0,6 3-10 0,-7 1-10 0,0 0-10 16,7-4-8-16,0 3-3 0,7-3-3 0,-7 4-2 0,7-3-3 15,-1 2 1-15,1-7-1 0,-1 4-2 0,0-4 3 0,1 1 4 16,6-5 3-16,-7 1 17 0,1-4 21 0,6 0 24 31,-6-4 26-31,6 1 27 0,-7-1 22 0,1-7 14 0,5 4 11 16,-4-4-6-16,-2 0-15 0,0-1-19 0,1 3-23 0,-1-7-21 15,1 5-19-15,-1 0-14 0,1-4-8 0,-7 4-4 0,6 0 1 0,-6 4 2 0,6-4 0 0,-6 0 0 0,0 4-2 16,8 0 0 0,-8-1-3-16,0 2-5 0,0 0-7 0,0 3-6 15,0 0-6-15,6 3-5 0,-6-4-4 0,0 4-5 16,0 0-6-16,0 0-3 0,0 0-1 0,0 4 2 0,6 2 0 16,-6 0 0-16,7 4 2 0,0 1 0 0,-1-4 2 15,0 8-1-15,1-1 0 0,-1 1 0 0,1 3 0 0,0 1 1 16,5 4 0-16,-5-2 2 0,0 4-1 0,-1 1 2 0,0 3-13 15,1 0 6-15,6 1 2 0,-13-5 0 0,7 9 0 16,-7-5 0-16,6 0-3 0,-12 1 2 0,6-2 12 0,0 2-3 16,-7-4-6-16,0-1-3 0,1-2-3 0,-7-2 2 0,7 1 1 15,-8-3-1-15,2-5 4 0,-8 1-3 0,7 0 6 0,-7-8 3 16,0 0 5-16,8 0 6 0,-8-2 4 0,1-2 8 16,5-3 6-16,-5 0 6 0,6-3 8 0,0-2 7 0,7 5 6 15,-8-7 3-15,8 3-1 0,0-3-5 0,6 4-8 0,-7-5-9 16,7 1-10-16,0-4-9 0,7 4-12 0,-7-4-7 15,6 0-9-15,0 0-4 0,8 0-4 0,-8 0-2 0,14 0-5 16,-7-1-7-16,-1 1-2 0,2 1-6 0,-1-1 0 16,6 0-4-16,-6 3-2 0,1-3-3 0,-2 4 0 0,8 0 0 15,-14-1 0-15,7 1-1 0,1-1 2 0,-2 5-2 0,-5-4 0 16,0 3 1-16,5 1 1 0,-12 3-2 0,7-4 1 16,-1 0-2-16,1 4-5 0,-7 0-1 0,0-3-3 0,0 3-10 15,0 0-24-15,0 0-51 0,0 0-70 0,-7 0-68 0,1 0-64 16,-1 0-72-16,-5 0-104 0,-2 0-135 0,2 0-56 0,-2 0 11 15</inkml:trace>
  <inkml:trace contextRef="#ctx0" brushRef="#br0" timeOffset="10381.06">26207 7121 456 0,'6'-7'459'0,"1"0"-162"16,0 0-118-16,6 3-66 0,-7-3-33 0,8 3-15 15,-2 0-6-15,8 1-1 0,-7 3 2 0,7 0-3 0,-8 0-3 16,8 3-8-16,-7 5-8 0,7-1-7 0,-8 0-4 0,-6 4 0 16,8 4 5-16,-8-1 4 0,1 5 9 0,0-1 11 15,-7 1 16-15,-7 2 17 0,7 1 23 0,-7 0 20 0,-5 4 4 16,-2-4 5-16,2 4-3 0,-2-5-7 0,1 2-14 0,-7-1-17 16,2-4-25-16,-2 4-23 0,1-8-15 0,5 5-11 0,-6-5-10 15,8-2-8-15,-1-1-10 0,-1-1-36 0,2-2-59 16,6-1-65-16,-2 0-64 0,2-2-68 0,6-5-97 0,6 0-166 15,2-8-83-15,4 4-29 0</inkml:trace>
  <inkml:trace contextRef="#ctx0" brushRef="#br0" timeOffset="11394.05">27568 6722 337 0,'-6'-7'365'0,"6"3"-98"0,0 0-78 16,0-3-44-16,0 3-20 15,-7-3-7-15,7 3 1 0,0-3 8 0,0 4 11 16,0-1 12-16,0 0 8 0,0 1 6 0,0-1 9 0,0 0 3 0,0 1 1 0,0-1-4 0,7 0-7 16,-7 0-12-16,0 4-15 0,0 0-18 0,0-3-22 0,0 3-21 15,0 0-19-15,0 0-16 0,6 0-14 0,-6 3-12 0,0 1-6 16,6 0-4-16,-6 7 3 0,8 0 2 0,-2 0 2 0,0 7 2 15,1-3 2-15,6 8 2 0,-6-5 0 0,5 3-1 16,-6 5-3-16,8-4-4 0,-1 4-2 0,0-1-1 0,0 1-2 16,0-1 0-16,0 1 0 0,7 0-3 0,-7-1-2 0,-1-3-1 15,2 0 1-15,6 0 1 0,-8-3 1 0,-5-5 0 16,6 1-1-16,0 0 3 0,-7-8 6 0,0 0 10 0,2 0 13 31,-2-3 15-31,-6 0 17 0,6-4 19 0,-6 0 16 0,7-8 10 16,0 1 5-16,-1-4-3 0,0-4-4 0,1-3-3 0,-1-7-5 15,1 3-9-15,6-4-8 0,-7-3-12 0,1-1-7 16,0 1-5-16,-1-4-5 0,0 0-9 0,1 0-14 16,-1-4-9-16,-6 4-7 0,7-2-1 0,-7-3-3 0,0 5-3 15,7 0-2-15,-7 1-3 0,0 2-1 0,0 1 0 0,0 7-1 16,0 0 0-16,0 4-2 0,0 3 0 0,0 3-1 0,0 2-1 16,0 2-6-16,0 1-13 0,0 3-23 0,0 1-32 15,0 3-25-15,6 3-29 0,-6 1-22 0,6 3-24 16,8 4-32-16,-2 4-69 0,2 0-83 0,5 3-66 0,-5 0-77 0,12 1-153 15,-7-1-78-15,7 0-52 0,-6 0-13 0</inkml:trace>
  <inkml:trace contextRef="#ctx0" brushRef="#br0" timeOffset="11854.51">28434 7041 118 0,'-6'0'558'0,"0"0"-33"0,-8 0-181 16,1 4-134-16,1-1-80 0,-2 5-44 0,2-1-20 0,-2 4-9 16,1 0-3-16,-7 4-2 0,8-1 0 0,-2 1-5 0,-5 3-7 15,6 0-7-15,0-3-8 0,1 4-5 0,4-5-2 16,2 4-3-16,0-3-4 0,6 0-2 0,-7-1-3 0,7 1-2 15,7-4 1-15,-7 0-2 0,0-3 1 0,6-1 0 0,0-4 7 16,2 1 11-16,-2 0 14 0,0-4 13 0,0-4 16 16,8 0 22-16,-8-2 29 0,7-3 27 0,-7-2 17 0,8 0 6 15,-8 1-3-15,0-5-6 0,1 0-8 0,0 1-18 0,-1-1-25 16,1 0-24-16,-1-3-18 0,-6 7-13 0,7-4-9 16,-7 4-5-16,0 0-6 0,0 1-4 15,0 2-4-15,0 1-6 0,0-1-3 0,0 5-3 0,0-1-2 0,0 1-2 16,0 3-4-16,0-4-2 0,0 4-2 0,0 0 0 0,0 0-2 15,0 4-1-15,0-1-2 0,0 1 1 0,0 3 1 0,0 0 2 16,7 1 1-16,-7 3-1 0,6 0 2 0,0 0-1 16,-6 1 2-16,6-2 1 0,2 1-2 0,4 0-3 0,-5 0-6 15,-1 0-10-15,8 0-12 0,-8 0-29 0,6-4-46 16,2 0-63-16,-1 1-68 0,0-5-62 0,0 1-60 0,7-4-69 0,-1 0-102 16,-6 0-111-16,7-4-38 0,-7 1 18 0</inkml:trace>
  <inkml:trace contextRef="#ctx0" brushRef="#br0" timeOffset="12219.23">28663 7085 121 0,'-8'-7'513'16,"8"3"-100"-16,0 0-131 0,0 1-86 0,0 3-49 0,-6 0-30 15,6 0-20-15,0 0-13 0,0 0-10 0,0 3-15 16,6 1-16-16,-6 0-16 0,0 7-14 0,0-4-4 0,8 4-4 15,-8 0 0-15,0 0 2 0,6 3 0 0,-6 1 4 0,6 1 4 16,-6-2 2-16,7 0 2 16,-7 1 1-16,7-1 0 0,-7 5 0 0,6-5 18 0,1-3 20 0,-1 4 12 0,0-4 11 15,1 0 7-15,0 1 7 0,-1-6 11 16,0 2 17-16,-6-5 8 0,7 1 9 0,0 0 6 0,-7-4 6 0,6 0 3 0,1-4 5 16,-7 0-9-16,6-3-10 0,0 0-18 0,1-5-19 15,-7-2-12-15,7 3-8 0,-7-4-8 0,6 1-6 0,-6-1-2 16,0 0-8-16,6-3-4 0,-6 4-8 0,0-1-8 0,0-1-7 15,0 6-6-15,8-5-3 0,-8 5-4 0,0 2-1 16,0-3-7-16,0 4-4 0,0 0-4 0,0 3-7 0,0 0-14 16,0 1-18-16,0-1-24 0,0 0-23 0,0 4-36 15,0 0-63-15,0 0-88 0,6 4-82 0,0-4-71 0,1 4-89 16,-1-1-166-16,1 5-74 0,6-1-23 0,-1 0 25 0</inkml:trace>
  <inkml:trace contextRef="#ctx0" brushRef="#br0" timeOffset="12662.07">29040 7085 221 0,'-12'0'558'0,"4"0"-78"0,-4 4-167 32,5-4-120-32,0 7-76 0,-6-3-45 0,7 3-22 15,0 0-11-15,-1 0-7 0,0 5-5 0,7-5-4 0,-6 4-8 16,6 0-6-16,6 1-3 0,-6-6-4 0,7 5 1 15,-7-3 0-15,13-1-2 0,-7 0 0 0,1 0 0 0,6-3 1 16,-6 0 2-16,5-4 1 0,2 0 0 0,-1-4 4 0,-7 4 17 16,7-4 25-16,-6-3 44 0,-1 3 41 0,0-3 29 0,-6 0 21 15,0 0 21-15,8-1 11 0,-8 2-1 0,-8-6-20 16,8 4-37-16,0-3-38 0,0 4-28 0,0 4-21 0,-6-5-17 16,6 4-15-16,0 1-13 0,0-1-8 0,0 4-6 0,0-4-6 15,0 4-1-15,0 0-5 0,0 0-2 0,0 4 0 16,6 3 3-16,-6 1-4 0,0-1 0 0,8 4 1 0,-8 0-1 15,6 5 1-15,-6-6 0 0,6 5 1 0,1-1-3 0,-7-3 3 16,6 4 1-16,1-1-1 0,-1 5 0 0,1-5 0 16,-1 1 0-16,1-4-1 0,-7 4-1 0,7-4 0 15,-7 0 2-15,0-1-1 0,0-2 4 0,-7-1-1 0,7 1 1 16,-7-5 2-16,1 1 2 0,-1 0 4 0,-6-1 2 0,0-3 5 16,1 0 1-16,4-3 5 0,-4 3 4 0,-1-4 2 0,0 0 1 15,6 4-3-15,-5-3-3 0,4-1-3 0,2 0-4 16,0 1-8-16,-1-1-4 0,0-4-6 0,7 5-7 0,-6-1-13 15,6-3-21-15,0 0-54 0,6-1-100 0,1-2-104 0,12-6-125 16,1 2-208-16,6-4-99 0,7-1-64 0,-1-3-27 0</inkml:trace>
  <inkml:trace contextRef="#ctx0" brushRef="#br0" timeOffset="13445.55">30421 6506 74 0,'0'-4'469'16,"-6"4"-108"-16,6-3-121 0,0-1-77 0,0 4-43 15,0-4-24-15,0 4-14 0,0 0-7 0,0 0-9 0,0 0-13 16,-8 0-12-16,8 4-16 0,0-4-14 0,0 7-6 0,0-3-4 16,-6 3 0-16,6 1 2 0,-6 3 3 0,0 0 3 15,-1 3 5-15,0 1 10 0,-6 3 11 0,7 1 8 0,-8-1 8 16,2 0 4-16,-8 1 6 0,7-1 4 0,-7 4 3 15,2 0 0-15,4 0-2 0,-12-4 8 0,7 4 7 0,-1-4 11 16,-6 1 8-16,6-1 9 0,-5 0 8 0,5-3 8 0,-6-1 2 16,-1-2-4-16,1-1-5 0,7-1-6 0,-7-2-6 15,6-1-7 1,1-3-7-16,6 0-10 0,-6-4-8 0,-1 0-6 0,7-4-9 0,0 0-6 0,6-3-7 0,-5-1-7 0,4 1-7 16,2-3-6-16,0-1-3 0,6 0-4 0,-7-5-3 15,7 2-5-15,0-1 2 0,0 1-4 0,0-1-1 0,0 0 1 16,0 1-2-16,7-1 2 0,-7 5-2 0,0-6 1 0,6 5-4 15,-6 0 2-15,6 0-2 0,2 4-3 0,-8 0 1 0,6-1-1 16,-6 5-2-16,6-1 0 0,7 1-1 0,-6 3 0 16,6-4 0-16,7 4 1 0,-8 4 0 0,8-4 1 0,-1 3 2 15,1 1-1-15,0 3 1 0,-1 0-2 0,1 4 0 0,6 0 0 32,-7 0-1-32,1 4 0 0,6 0 0 0,-7-1-9 0,1 1 5 0,6 0 2 0,-6-1 3 0,-1 2 0 0,7-2 0 15,-6 0 6-15,-1-3-4 0,1 3 8 0,0-2-4 0,-2-1-2 16,2-4-2-16,-7 0 1 0,7 1-1 0,-8-4-6 0,8-1 3 15,-7 1 1-15,-6 0 0 0,6-4 7 0,-1 0-9 32,-4 0-11-32,4-4-16 0,2 0-21 0,-1 1-61 0,-1-1-93 15,2-4-93-15,-2-2-113 0,8-1-177 0,-1-5-104 16,1 2-69-16,6 0-31 0</inkml:trace>
  <inkml:trace contextRef="#ctx0" brushRef="#br0" timeOffset="13836.02">31144 6059 228 0,'-7'-7'557'0,"7"3"-68"0,-6 1-158 0,6-1-91 16,0 1-43-16,-6 3-20 0,6 0-9 0,0 0-8 0,0 0-6 15,0 0-14-15,0 0-27 0,0 7-30 0,6 0-32 0,-6 4-20 16,6-1-1-16,-6 5 11 0,7 4 22 0,-1-1 17 16,1 7 16-16,-7 2 11 0,6-2 8 0,1 8 1 0,-1-3-6 15,1 2-18-15,6 1-21 0,-7 4-21 0,1-1-15 0,0 1-11 16,-1 0-8-16,0-4-6 0,7 3-3 0,-13-3-2 15,7 0-1-15,0 0 1 0,-1-7-1 0,0 3-1 0,1-7-2 16,-7 0 1-16,7-3-1 0,-1-5 1 0,-6 0 2 0,0 1-3 16,6-4-4-16,-6-3-14 0,0 0-33 0,0-2-70 15,0-2-94-15,0-4-104 0,0 0-143 0,7 0-169 0,-7-7-105 16,0 4-40-16,7-2 1 0</inkml:trace>
  <inkml:trace contextRef="#ctx0" brushRef="#br0" timeOffset="14137.54">30721 7100 3 0,'-7'3'583'0,"-6"1"6"16,7-1-140-16,-2-3-103 0,8 4-55 0,-6-4-27 16,6 0-14-16,0 0-5 0,0 4-2 15,6-4-8-15,8 0-23 0,-1 0-46 0,13 0-54 0,0-4-45 0,7 4-28 0,-1-4-17 16,7 4-8-16,-7-3-4 0,14-1-4 0,-7 1 0 15,7-1 2-15,6 0-1 0,-6 1 3 16,6-1 1-16,0 0 3 0,0 1 6 0,1-5 4 0,-2 5 1 0,1-1 2 0,1-3-2 16,-2 3 1-16,2-3 1 0,-1 3 2 0,-1-3-3 15,-4 3 1-15,-9-4-1 0,8 1 2 16,-13 3 4-16,-1-3 1 0,-5 4 0 0,-2-1-1 0,-5-4 2 0,-7 5-2 0,0 3-1 16,0-3-4-16,-6-1-11 15,-7 0-11-15,6 0-20 0,-12 1-25 0,-1-1-50 0,0 4-118 0,-12-4-135 0,0 1-202 16,-8 3-142-16,-5 3-96 0,-1-3-53 0,1 8-14 15</inkml:trace>
  <inkml:trace contextRef="#ctx0" brushRef="#br0" timeOffset="15201.42">30649 8129 136 0,'-7'0'312'15,"1"0"-60"-15,0 0-57 0,6 0-45 0,-8-4-22 0,2 4-10 16,6 0 0-16,-6 0 10 0,0-3 15 0,6 3 18 0,-8-4 21 16,8 4 21-16,0 0 15 0,-6-4 9 0,6 4 0 15,0 0-10-15,0-3-19 0,0 3-27 0,0 0-31 0,0 0-35 16,0 3-32-16,0-3-25 0,0 8-15 0,0-1-5 0,0 0 0 15,0 8-1-15,0-1 3 0,6 5 3 0,2 3 0 16,-2 4 6-16,0-1 1 0,0 5-4 0,8 3-6 0,-1 0-4 16,0-1-1-16,0 2-5 0,7 1-1 0,-1-1-4 0,-6-1-5 15,6 0-3-15,1 0-1 0,0-4-1 0,-1 0-3 16,1 1 3-16,6-5 0 0,-7 1-5 0,1-4 0 0,-8 0-2 16,8-4-1-16,0-3 3 0,-7 0 0 0,0-4 3 0,0-4 7 15,-7 0 19-15,1-3 18 0,0-4 6 0,-1 0 11 0,-6-4 9 16,7-3 11-16,-1-4 6 0,-6-4 7 0,6-3 2 15,-6-7-1-15,0 3 3 0,0-8-1 0,0-3-3 0,-6-4-4 16,6 2-3-16,-13-6-8 0,7 0-16 0,-8-6-9 0,8-1-6 16,-7-3-4-16,0 0-7 0,0-5-7 0,6 2-6 15,-6-5-8-15,1 0-5 0,4 1-5 0,-4-5-5 0,5 1-3 16,-6 3-1-16,7 1 0 0,-1 3 0 0,1 4 0 16,0 3 0-16,-2 7-1 0,8 5-1 0,0 3 0 0,0 3-3 0,8 5 0 15,-8 3 0-15,6 0-1 0,7 7 0 0,0 1 0 16,0-1-1-16,7 4 1 0,5 0 2 0,1 0-1 15,7 0 1-15,6 4 0 0,0 0 2 0,6-1-2 0,1 5 0 16,0-4-1-16,6 2-2 0,-6 2 0 0,5-1-2 0,8 0-2 16,-6 4 1-16,-1-3-2 0,-1 3 1 0,2 0 1 0,-1-4 0 15,0 4 1-15,0-4 1 0,0 4 0 0,0-3 0 16,-6 3 1-16,-1-4 1 0,1 4 1 0,-1-3 1 0,-5-1 0 16,-1 0 3-16,0 1 0 0,-7-1 0 0,-6 4 1 0,1-4 0 15,-1 1 1-15,-7-1-1 0,-6 0 0 0,6 4 2 16,-11-3-1-16,-2 3 2 0,0-4 0 0,0 4 0 0,1 0 0 15,-7-4-1-15,7 4-3 0,-7 0-9 0,0 0-14 0,0 0-21 16,-7 0-34-16,0 0-37 0,7 0-37 0,-12 0-43 0,6 4-92 16,-8 0-103-16,8-4-96 0,-7 3-130 0,-1 1-139 15,2 3-68-15,-2-3-17 0,2 3 12 0</inkml:trace>
  <inkml:trace contextRef="#ctx0" brushRef="#br0" timeOffset="16074.96">31228 7979 227 0,'0'-4'475'0,"0"0"-98"0,0 1-96 0,0-1-53 0,0 0-23 16,0 4-7-16,0-3 2 0,0-5 6 0,0 5 3 15,0-1-6-15,7 1-16 0,-7-1-25 0,6 0-23 0,-6 0-15 16,0 4-17-16,0-3-16 0,7 3-20 0,-7 0-16 0,0 0-12 15,0-4-10-15,7 4-8 0,-7 0-6 0,6 4 2 16,-6-4 6-16,6 3 4 0,8 5 8 0,-8-1 3 16,7 0 3-16,-6 4-1 0,6 4 0 0,-1 0-4 0,-4-1-13 15,4 4-5-15,-6-2-8 0,8 5-5 0,-8-3-2 0,1 8 0 16,-1-4-5-16,0 0-2 0,2 5 1 0,-2-6-1 0,0 1 0 16,-6 0-1-16,6-4 1 0,-6 0 0 0,8-3 0 15,-8 3 1-15,0-6-1 0,0-1 2 0,6-4 1 0,-6 0 5 16,0 1 6-16,0-5 9 0,0-3 15 0,0 3 11 0,0-3 16 15,0 0 7-15,0-3 8 0,0 0 4 0,0-5 2 16,0 1 0-16,-6-5-8 0,6-2-7 0,0 3-8 0,0-7-6 16,6 4-4-16,-6-5-5 0,0-4-4 0,6 5-6 0,1-3-4 15,-1-2-6-15,1 1 7 0,-7 4-1 0,13 0-5 0,-7-4-4 16,1 7-3-16,0 1-4 0,-1 0-1 0,0-2-4 16,1 5-13-16,6 4-3 0,-6 0 1 0,-1-1-4 0,8 5 1 15,-8-1-1-15,6 4 0 0,8 0 1 0,-7 0 0 0,1 4 0 16,-2 3 1-16,8-3-1 0,-7 3 2 0,0 4-1 15,6 3 0-15,-5-2 0 0,5 6-2 0,-6-4-4 0,0 5-1 16,0-1-1-16,-6 0-1 0,5 1 1 0,-5 0-2 16,0 3-1-16,-1-5 0 0,1-2 4 0,-1 4 1 0,-6-5 0 15,0-2 1-15,6-2 1 0,-6 1 3 0,0-4 1 16,0 0 4-16,0-3 4 0,0 0 3 0,0-4 5 0,0 4 7 16,0-4 6-16,0-4 9 0,-6 0 7 0,6 0 5 0,0-3 7 15,-6-3 4-15,6-2-1 0,0 1-2 0,0-3-5 0,0-1-6 16,0 1-7-16,0-5-2 0,6 1-11 0,0-1-6 0,1 1-5 15,6-4-5-15,-7 4 3 0,8 0-4 0,-1-1-3 16,0 1-4-16,0-1-2 0,-1 5 0 0,2 3-1 0,-1-4 0 16,0 4-5-16,0 4 0 0,7 0 1 0,-8 3 0 0,2 0 1 15,-1 4 1-15,-1 0 0 0,2 4 1 0,6 3 1 16,-8 1-2-16,8 3 2 0,-7 0 0 0,-1 3 2 0,2 1-2 16,5 4 0-16,-6-1 0 0,0 0 3 0,1 0-1 15,-2 4 1-15,2-4 0 0,-2 1 1 0,1-1 0 0,1 1 1 0,-8-5 0 16,7 5 1-16,0-8-1 0,0-1 0 0,-6 1 1 15,6-3-1-15,-1-1 0 0,-4-3 0 0,4 0 1 16,1-4-1-16,7 0-8 0,-8-4-17 0,2 0-29 0,-1 0-40 16,0-2-45-16,0-6-49 0,0 1-112 0,0-3-136 0,0-5-174 15,0 1-159-15,0-1-101 0,-6 1-29 0,-7 0 5 0</inkml:trace>
  <inkml:trace contextRef="#ctx0" brushRef="#br0" timeOffset="58771.2">6955 10543 164 0,'-6'0'236'0,"-1"0"-55"0,7 0-48 0,-7-4-33 15,1 4-22-15,0 0-13 0,0-3-7 0,-2-1-1 0,2 4 0 16,6-3-1-16,-6-1 1 0,6 0-4 0,-7 4-4 16,7-3-2-16,0-2-3 0,-6 5-9 0,6-3-6 0,0 0-2 15,-7-1-6-15,7 4 2 0,0-4 2 0,0 4 1 0,0-3 5 16,0 3 4-16,-7 0 7 0,7 0 7 0,0-4 7 31,0 4 10-31,0 0 9 0,0 0 11 0,0-4 7 0,0 4 2 16,0 0 9-16,0 0 5 0,0 0 1 0,0 0 2 15,0 0-3-15,0 0-4 0,0 0-7 0,0 0-4 0,0 0-10 0,7-3-13 16,-7 3-8-16,0 0-8 0,7 0 7 0,-1 0 8 16,7 0 6-16,1-4 3 0,-2 4 2 0,8-3-1 15,5 3 0-15,1-4-5 0,1 4-16 0,-1-4-17 0,13 4-13 16,-7-4-6-16,14 4-5 0,-7-4-2 0,14 0-2 0,-8 1-2 15,7-1-3-15,7-3-1 0,-7 3-1 0,0-3-2 0,0 0 0 16,0 0-3-16,0-1-1 0,0-3 0 0,1 4-1 16,-8-4 0-16,7 4-1 0,-7-5 1 0,-5 2 0 0,-1-1 0 15,0 4 0-15,-7-4 0 0,1 3 4 0,-7 4-2 0,-6-3 1 16,-1 3-1-16,-6 1-1 0,0-5-1 0,-7 8 1 16,8-3-1-16,-8 3-1 0,-6-4 0 0,6 0-7 0,-6 4-13 15,8-3-32-15,-8 3-66 0,0 3-85 0,-8-3-82 0,8 0-95 16,-6-3-142-16,6-1-126 0,-13-3-74 0,6 3-23 15</inkml:trace>
  <inkml:trace contextRef="#ctx0" brushRef="#br0" timeOffset="59104.71">7834 10328 193 0,'-6'0'510'0,"-1"0"-122"0,1 0-145 15,0-4-92-15,-1 4-47 0,0 0-22 0,1 4-6 0,0-4 0 16,-2 0 2-16,2 2 2 0,0 3-3 0,-1-5-5 16,1 3-8-16,-8 5-6 0,8-1-4 0,-6 0 1 0,-2 4 11 15,8 0 16-15,-7 4 17 0,-1-1 14 0,8 1 13 0,-7 3 8 16,6 4 3-16,-5 0-1 0,5 3-9 0,0 1-18 16,1 4-16-16,-1-5-13 0,1 9-13 0,6-5-10 0,0 0-7 15,0 4-4-15,0 0-7 0,6-4-3 0,1 4-3 0,6-4-6 16,-6 1-4-16,5-1-4 0,2 0-1 0,-2-3-1 0,8-4 2 15,-7 4-1-15,7-8 0 0,-1 1 1 0,7-5 1 16,-6 1 2-16,6-1-2 0,-7-6-1 0,7-1 0 16,-6 0-4-16,6-7-1 0,1 4 0 0,-2-8-4 0,7 4 0 15,-6-3-2-15,1-5-1 0,-1 1-4 0,6-1-7 0,-5-2-27 16,5 3-70-16,-6-4-102 0,0 0-118 0,7-5-169 0,-7 2-140 16,-1-1-111-16,-5 1-52 0,0-1-10 0</inkml:trace>
  <inkml:trace contextRef="#ctx0" brushRef="#br0" timeOffset="59866.83">8355 11357 485 0,'0'-8'403'0,"0"1"-132"0,0 3-91 16,7 1-47-16,-7-1-15 0,0 4 7 0,0-5 24 0,0 5 26 16,0-3 22-16,0 3 10 0,0 0 1 0,0 0-10 0,0 3-20 15,0-3-27 1,0 9-27-16,-7-6-18 0,7 8-7 15,-6 4-3-15,0 3-2 0,-1 4 0 0,0 0-1 0,-6 7-3 16,1 1-6-16,4-1-12 0,-10 4-16 0,11 0-14 0,-6 4-11 16,0-1-5-16,-1 1-1 0,2-1-3 0,-2 2-2 0,8-6-2 15,-7 1-1-15,7 0-1 0,-1-4 0 0,7-3-2 16,-7 0-2-16,7-4-1 0,-6 0-1 0,6-8-1 16,0 1 0-16,0-8 2 0,0 4 4 0,0-7 4 0,0 2 8 15,0-6 2-15,0 0 0 0,6-3 1 0,1-4 0 0,0-8-1 16,6-3-3-16,-1-4 1 0,2-3 2 0,-2-5 4 0,2 0 7 15,-1 2 5-15,0-5 4 0,0-1 3 0,-1-1-3 16,2-3-5-16,-8 2-5 0,7-1-9 0,-6 1-8 0,6-1-6 16,-7 0-7-16,1 4-5 0,6 1 0 0,-7-2-3 0,1 5 0 15,0 7 0-15,-1 0 2 0,-6 4-1 0,7 3 1 16,-7 3 0-16,6 2-2 0,-6 3-1 0,0-1-2 0,0 5-3 16,0 3-5-16,6 0 0 0,-6 3 0 0,7 5-4 0,0-1 5 15,5 8 2-15,-5 0 4 0,6 3 3 0,0 4 3 0,0 3 1 16,6 1 1-16,1-1 3 0,-7 5-4 0,7-1 0 15,-8 1-1-15,8-1-1 0,0 5 0 0,-7-6-2 16,7 2 1-16,-8 2 1 0,8-2-1 0,-7-4-2 0,7-1 0 16,-8 1 1-16,2-4 0 0,-1 0-1 0,-7-4 0 0,7 0 1 15,-6-3 0-15,-1-4-1 0,0 0-4 0,2-4-8 0,-8 1-7 16,6-2-10-16,-6-1-13 0,0-2-18 0,0-3-22 16,0 0-31-16,0 0-79 0,0-3-101 0,-6-5-90 0,6 1-106 15,0-4-180-15,-8-3-76 0,8-6-47 0,0 2-13 0</inkml:trace>
  <inkml:trace contextRef="#ctx0" brushRef="#br0" timeOffset="60073.7">8316 11796 76 0,'0'0'519'0,"0"0"-77"16,7 0-161-16,-7-3-114 0,6 3-68 0,8 0-34 15,-8-4-13-15,7 4-6 0,0-4-2 0,0 1 0 0,7-1 0 16,-1 0-5-16,0 1-4 0,1-1-7 0,6 1-10 0,-7-1-5 16,1-4-7-16,6 4-16 0,-7 0-28 0,1-3-35 15,6 4-58-15,1-5-106 0,-8 1-134 0,0 0-95 0,1 4-49 16</inkml:trace>
  <inkml:trace contextRef="#ctx0" brushRef="#br0" timeOffset="60533.89">9059 11876 126 0,'6'-3'468'0,"-6"-1"-123"0,7 4-124 0,0-3-73 0,-7-4-36 15,6 3-20-15,0-4-6 0,0 1 4 0,-6 0 11 16,8-1 11-16,-2-3 9 0,7 0 10 0,-7 1 14 16,1-1 27-16,6-4 26 0,0 0 14 0,-6-3 3 0,5 3-4 15,2-3-8-15,-1 3-15 0,-7-3-21 0,8 3-32 0,-8 1-32 16,-6-1-22-16,6 0-15 0,-6 4-13 0,-6 0-8 0,6 0-7 16,-6 0-7-16,-8 4-6 0,8 0-7 0,-1-1-4 15,-6 5-6-15,6-1-4 0,-5 4-9 0,-2 0-4 0,8 0-8 16,0 0-7-16,-8 4-9 0,8-1-6 0,6 1-9 0,-7 0-6 31,7 3-7-31,7-3-1 0,-7 3 2 0,6-4 3 0,8 5 7 0,-8-1 8 0,7-3 10 0,-6 3 11 0,12 0 7 16,-12 2 6-16,6 1 4 0,-1-2 4 0,2 2 0 0,-2 1 1 15,2 0 0-15,-1 0-3 16,0 4 3-16,0-1-1 0,-7 1 0 0,8 0-1 0,-2 3 1 0,1-3 0 0,1 0 1 16,4-1-1-16,-4 1-1 0,-1-4 1 0,7 0 4 0,-1 3-2 15,0-6-3-15,1 3-18 0,0-4-30 0,-1 0-47 0,-5-3-61 16,5-1-60-16,0-3-62 0,-6 0-71 0,7-3-90 31,-7-1-124-31,0-3-65 0,0 0-11 0</inkml:trace>
  <inkml:trace contextRef="#ctx0" brushRef="#br0" timeOffset="61042.6">7183 12478 175 0,'-13'4'563'15,"7"-4"-37"-15,-8 0-187 0,14 0-140 0,-6 0-85 0,6 0-49 16,0 0-30-16,0 0-10 0,6-4-3 0,1 0 3 0,6 0 11 16,0-4 16-16,7 5 19 0,6-1 29 0,0-3 32 15,-1 3 31-15,8-3 26 0,0 3 18 0,6 1 4 0,0-5-5 16,0 5-14-16,7-1-24 0,5-3-29 0,2 3-31 0,-1-3-27 15,13 0-23-15,0-4-11 0,7 3-6 0,12-6-1 0,1 3-1 16,7-3-3-16,5-6 2 0,7 6 0 0,7-4 1 16,0 3-4-16,-1-3-6 0,1 3-6 15,0-3-8-15,-7 3-4 0,6 1-2 0,-11-1-2 0,5 0-5 0,-13 0 1 16,0 1-1-16,0 3 2 0,-13-4 0 0,1 4 1 0,-8 4-4 16,-12-4-1-16,-7 4 1 0,1-1-1 0,-15 1 0 0,-5 2 0 15,-7 2 2-15,-7 0 0 0,1-1-1 0,0 0 1 16,-14 0 0-16,7 4 2 0,-7-3-2 0,-6 3-2 0,7 0-11 15,-7 0-15-15,-7-4-18 0,1 4-55 0,-1 4-101 0,-5-4-108 16,-8 3-135-16,0-3-210 0,-5 4-94 0,-9 4-49 16,2-2-23-16</inkml:trace>
  <inkml:trace contextRef="#ctx0" brushRef="#br0" timeOffset="61978.79">7821 12994 192 0,'-12'0'553'0,"-2"0"-54"0,2 0-184 0,-2-4-122 0,1 4-67 15,7 0-34-15,-1 0-13 0,7 0-7 0,-7 0-4 0,7 0-3 16,0 0-3-16,0 0-8 0,0 4-9 0,7-4-14 16,0 0-11-16,6 0-4 0,7 0 0 0,-8 0 5 15,14-4 8-15,1 4 12 0,-1-3 8 0,6 3 8 0,1-4 12 16,-1 0 10-16,7 4 11 0,0-3 6 0,1-1 1 0,-1 0-2 15,-1 1-3-15,1-1-5 0,1 0-8 0,-7 1-9 0,5-1-10 16,-11 0-9-16,5 4-7 0,-6-3-3 0,-7 3-4 16,1-4-6-16,0 4-5 0,-7 0-5 0,-7 0-3 0,7 0-4 15,-6 0-3-15,-7 0-5 0,6 0-3 0,0 0-1 0,-6 0-16 16,8 4-41-16,-8-4-63 0,0 3-69 0,0-3-66 16,0 0-60-16,6 0-73 0,-6 0-120 0,6 0-106 0,-6-3-42 15,0 3 19-15</inkml:trace>
  <inkml:trace contextRef="#ctx0" brushRef="#br0" timeOffset="62312.87">8401 12903 402 0,'-6'-3'569'0,"-1"3"-111"0,0 0-162 15,1-5-108-15,0 5-65 0,6 5-40 16,-7-5-19-16,0 3-8 0,1 0 0 0,-7 0 4 0,6 9 9 0,-6-5 14 0,7 4 21 15,-8 4 17-15,2-1 16 0,6 1 13 0,-8 3 9 0,1 0 4 16,7 4 3-16,-8 1-9 0,2 2-23 0,5 1-19 16,-6-1-19-16,7 5-16 0,-1 0-11 0,1 2-10 0,6 1-13 15,-7 0-7-15,7-1-2 0,0 6-5 0,7-2-2 0,-1 1 0 16,-6-1-3-16,13 5-3 0,0-5-1 0,0 1-3 16,1 0-3-16,5 0-1 0,7-8 6 0,-6 4-3 0,5-4-3 15,1 0 1-15,0-3-3 0,7-4-2 0,-1 0 0 0,8-8-6 16,-1 5-4-16,0-9 2 0,0 2 0 0,7-4-2 0,-1-5-1 15,1 1-4-15,-1-4-9 0,1-4-9 0,-1 1-21 16,-6-5-44-16,1 0-94 0,-1-3-102 0,-7-3-111 0,7 0-148 16,-7-1-137-16,1-4-89 0,0-3-35 0,-7 4 13 0</inkml:trace>
  <inkml:trace contextRef="#ctx0" brushRef="#br0" timeOffset="62630.37">9606 13565 197 0,'0'0'754'0,"-6"-3"16"0,6-1-54 31,-8 4-191-31,2 0-155 0,6 0-126 0,-6 4-89 16,-7 3-49-16,6 0-20 0,1 1-14 0,-7 6-7 0,7 1-6 15,-8 4-8-15,1 2-9 0,0 5-7 0,0 0-7 0,0-1-8 16,0 4 4-16,-7 1-1 0,8-1 3 0,-8 4-2 16,1 0 1-16,5 1-4 0,-5-2-2 0,6 1 1 0,-6 0-6 15,5-1-4-15,2 2-3 0,-2-5-4 0,1 1-1 0,0-1-1 16,6-4 1-16,1 1-1 0,0-4-7 0,0 0-8 0,-2-4-15 16,2-3-26-16,6 0-46 0,-6-4-59 0,6-4-65 15,0-2-62-15,0-5-53 0,6 0-49 0,-6-9-45 0,6 2-46 16,-6-8-45-16,8 1-58 0,-8-1 0 0</inkml:trace>
  <inkml:trace contextRef="#ctx0" brushRef="#br0" timeOffset="62869.49">9196 13793 356 0,'0'-8'613'0,"-7"1"-79"0,0 4-131 0,1-1-90 0,6 1-51 15,-6 3-33-15,6-4-25 0,-7 4-18 0,7 0-16 0,0 0-17 16,0 0-23-16,0 4-24 0,0-1-26 0,0 1-18 0,7 3-11 15,-7 0-4-15,12 0-2 0,-5 4 3 0,6-3 1 16,-6 3 2-16,13 3-3 0,-8-3-3 0,1 4-9 0,7-1-8 16,0 2-2-16,-8-2-5 0,8 1-2 0,-1 3-6 0,1-3-3 15,-8 3-3-15,8-4 0 0,0 5 0 0,-1-5-1 16,1 5-3-16,-7-4-2 0,7-1-1 0,-1 4-1 0,-6-3-7 16,7 0-12-16,-7-1-24 0,6-2-59 0,-6 2-79 0,1-7-84 15,5 0-86-15,-6-3-123 0,0-1-163 0,7-3-93 16,-8 0-25-16,8-3 26 0</inkml:trace>
  <inkml:trace contextRef="#ctx0" brushRef="#br0" timeOffset="63265.36">9860 14005 504 0,'0'0'563'0,"6"0"-153"0,1 0-162 15,0-4-108-15,5 1-66 0,2 0-33 0,-2-5-19 0,8 4-8 16,-1-7-7-16,1 0-2 0,6 0-2 0,-7-3-1 0,7-1 0 16,1-4 2-16,-7 5 8 0,-2-5 14 0,-4 5 25 15,-1-1 39-15,0 1 44 0,0-1 49 0,-13 4 39 0,6 0 20 16,-6 0 7-16,0 4-4 0,0 0-19 0,-6-5-32 0,0 5-42 16,-8 3-46-16,-5-3-35 0,5 7-20 0,-4-4-10 15,-2 8-4-15,1-4-2 0,-1 7-2 0,0-3 2 0,1 3-3 16,-1 5-2-16,8-1-3 0,-2-1-4 0,-6 5-3 0,7 3-4 15,1 1-3-15,5-1 0 0,-6 4 1 0,7 3-1 16,-1-2-2-16,0 2-1 0,7 1-1 0,0-4 0 0,0 3 0 16,7 0-2-16,0 2-4 0,-1-2 3 0,0-3 0 0,8 4-1 15,-2-4-2-15,8-3 1 0,-1 2-2 0,1-2-1 16,0-5 4-16,5-3-4 0,1 4-2 0,1-8-3 0,-1-3-2 16,0-1-8-16,7-3-8 0,-1 0-10 0,1-7-14 15,-1 0-13-15,1-4-34 0,-1-4-64 0,1 1-88 0,-1-5-89 16,-6-2-127-16,1 2-179 0,-1-3-94 0,-7 0-50 0,7 0-4 15</inkml:trace>
  <inkml:trace contextRef="#ctx0" brushRef="#br0" timeOffset="63781.16">11319 11704 432 0,'-7'5'493'16,"7"-5"-153"-16,0 3-135 0,0 0-80 0,0 1-45 0,0 0-17 16,0 3-3-16,7-3 1 0,-7 3 5 0,7-4 6 15,5 5 3-15,2-4 1 0,-2 4-6 0,8-5-6 0,-1 1-7 16,7-1-4-16,-6-3-5 0,6 4-4 0,0-4-4 0,0 0-3 16,6 0-3-16,-5 0-3 0,-1 0-4 0,0-4-3 15,-6 4-4-15,5 0-3 0,-5-3-2 0,6 3-4 0,-7-4-4 16,-5 1-3-16,6 3-5 0,-1-4-21 0,-6 0-32 0,0 0-37 15,-7 0-48-15,8 0-61 0,-8-3-96 0,-6 4-161 16,6-5-89-16,-6 5-32 0</inkml:trace>
  <inkml:trace contextRef="#ctx0" brushRef="#br0" timeOffset="63994.86">11488 11994 207 0,'6'7'417'0,"1"-3"-128"0,13 0-110 0,-8-4-60 15,8 3-37-15,0-3-19 0,6-3-12 0,-1-1-8 0,9 0-4 16,-2 0-5-16,-6-3-5 0,13 4-2 0,-6-5 1 0,-1-3 3 16,-5 4 7-16,5 0 8 0,-6-1 11 0,0 1 10 15,0 0 9-15,-6-1 4 0,0 5 1 0,-8-1-3 0,1 1-4 16,-6-1-5-16,-1 0-8 0,1 4-10 0,-7 0-9 0,6 0-9 16,-6 0-19-16,0 0-28 0,-6 0-38 0,6 0-47 15,-7 4-58-15,-6 0-87 0,6-1-157 0,-5-3-90 0,-2 4-52 16</inkml:trace>
  <inkml:trace contextRef="#ctx0" brushRef="#br0" timeOffset="66711.88">14230 10254 95 0,'-6'-4'500'16,"-1"0"-101"-16,0 4-152 0,1-3-102 0,-1 3-54 0,7-4-24 0,-6 4-13 0,6 0-4 15,0 0-3-15,-6 0 0 0,6 0-4 0,0 4-6 0,0-1-2 16,6 5 3-16,-6 3 9 0,6 0 18 0,1 7 18 16,-1 0 19-16,1 8 17 15,0-4 16-15,-1 4 8 0,0 3 0 0,8 4-3 0,-2 0-12 0,-5-1-14 0,6 2-16 0,0-1-11 16,1 4-8-16,-2-4-10 0,1-4-9 0,0 4-9 15,0-8-4-15,1 5-1 0,-2-8-1 0,-6 0-2 0,2-4-2 16,-2 0 0-16,0-3 1 0,-6-4 2 0,7-4 2 0,-7 0 0 16,0 2 5-16,0-3 3 0,0-2-2 0,0 0 1 15,-7 0 0-15,7-1-4 0,-12-3-3 0,4 0-5 0,-10 0-5 16,4 0-6-16,-5-3 0 0,-7 3-8 0,6-4-3 16,-6 4-5-1,0-4-3-15,0 4-1 0,0 0-4 0,0-4 0 16,0 4-3-16,0 4-3 0,-1-4 0 0,2 4 4 0,-1 0-1 15,0 3-3-15,-1 0 2 0,1 0-2 0,7 7 1 16,-7-2 2-16,6 2-10 0,0 5-1 0,1 3 3 0,0-1 3 16,6 2-3-16,-1 2 2 0,2 5 0 0,5-1 0 0,0 0 10 15,1 1-5-15,0-2-2 0,6-1 0 0,0 2 0 0,6-4-1 16,0 1-1-16,1-4-1 0,6 0 1 0,7-4 0 16,-7-3 3-16,6 3-1 0,0-7 0 0,8-3 2 0,-1-1 1 15,0-4 2-15,0-3 3 0,7-7-1 0,-1 4-1 0,-6-8 0 16,7-4 0-16,-7 0-2 0,0 1-2 0,0-5-1 15,0 1-1-15,-6-4 0 0,-1 0 1 0,0 0 2 0,-5 0 1 16,-8-3 0-16,7 3 5 0,-7 0 0 0,-6-1 1 0,8 1 0 16,-8-3 2-16,0 3 0 0,0 4 3 0,-8-4 3 0,8 7-2 15,-6-4 2-15,6 5 3 0,-6 3 3 0,6 0 3 16,-7 1 1-16,7 5-2 0,0-2-5 0,-6 3-2 0,6 1-4 16,0 3-7-16,0-4-5 0,-7 4-4 0,7 0-3 0,0 4-2 15,0-1-2-15,0 1 3 0,0 3 0 0,0 4 1 16,7 0-1-16,-7 4 1 0,6-1 2 0,1 2 0 0,-1-2 1 15,0 0-1-15,8 1-1 0,-8 0 2 0,7 0 0 0,0 0 0 16,0-1-3-16,1 0-2 0,4-3-1 0,-4 1-2 0,-1-1-7 16,7-4-7-16,-2 0-9 0,2 4-12 0,-6-8-12 15,5 2-23-15,1-2-58 0,-1 1-86 0,1-4-83 16,0 0-85-16,-2-7-116 0,9-1-162 0,-7 1-86 0,-2-4-29 0,9 0 29 16</inkml:trace>
  <inkml:trace contextRef="#ctx0" brushRef="#br0" timeOffset="67061.59">15051 11231 25 0,'0'0'549'0,"-6"0"-39"0,6 0-147 16,0-3-112-16,0 3-60 0,0 0-36 0,-8 0-23 0,8 3-15 16,0-3-9-16,0 0-11 0,0 5-11 0,-6 2-3 0,6 0 5 15,-6 4 11-15,-1 4 11 0,0 3 15 0,1 4 14 16,-7-3 13-16,0 3 4 0,0 3-5 0,-7 1-19 0,7-1-25 16,-6 4-19-16,6-2-19 0,-7-2-14 0,7 4-11 0,0-3-10 15,0-1-8-15,1-2-5 0,-8 2-7 0,13-3-3 16,-6 0-3-16,7 1-3 0,-7-6-2 0,6 1-2 0,0 2-1 15,1-6 0-15,6 1-5 0,-6-5-11 0,-1-2-30 0,7-1-48 16,0 0-69-16,-7-3-73 0,7-4-68 0,0 0-71 16,0-4-73-16,0-3-107 0,0-4-96 0,0 0-20 0,7-3 26 15</inkml:trace>
  <inkml:trace contextRef="#ctx0" brushRef="#br0" timeOffset="67282.98">14666 11382 293 0,'0'0'518'16,"0"-4"-124"-16,6 4-148 0,-6 4-96 0,0-4-59 0,0 4-32 15,8-1-9-15,-2 1 1 0,0 3 7 0,1 4 9 0,6-3 14 16,0 3 10-16,0 0 7 0,0 0 8 0,0 4-1 16,7-4-1-16,-8 3-6 0,2 1-8 0,6-1-9 0,-1 1-9 15,-6 0-14-15,6-4-13 0,1 3-13 0,-7 1-8 0,6-1-7 16,-6-2-9-16,1 3-31 0,-2-5-45 0,2 1-46 0,5 0-53 15,-6-3-63-15,0-1-106 0,1 0-166 0,-2-3-94 16,1-1-27-16</inkml:trace>
  <inkml:trace contextRef="#ctx0" brushRef="#br0" timeOffset="67662.22">15161 11591 482 0,'0'0'551'0,"-6"3"-165"0,6 1-153 16,6 0-94-16,-6-1-62 0,0-3-31 0,6 4-14 15,2-4-8-15,-2 0-3 0,7 0-2 0,0 0 1 0,0 0-4 16,0 0-1-16,0-4-2 0,7-3 3 0,-8 0 8 0,2 3 15 16,-1-7 30-16,-1 4 32 0,2 0 37 0,-8-1 38 15,0 1 31-15,1 0 17 0,-7-1 3 0,0 5-10 0,0-5-18 16,0 5-25-16,-7-1-36 0,7-3-39 0,-12 3-32 0,6 0-19 15,-2 1-12-15,-4 3-9 0,-1-4-9 0,-1 4-6 0,2 4-2 16,-2-4-1-16,2 3-1 0,5 1-3 0,-6 3 1 16,6 1-1-16,-5-1-3 0,5 4-2 0,0 0 0 0,1 0 0 15,0 0 0-15,6 3 1 0,-8 1 1 0,8-4 1 16,0 8-2-16,0-1 1 0,0-3 2 0,8 3 4 0,-8 0-2 16,6 0-2-16,0 1 0 0,8-5-4 0,-8 5 2 0,7-4-2 15,0-1 0-15,0-3-4 0,0 0-1 0,6 0 1 16,1 0-8-16,-1-7-1 0,1 3-3 0,6-7-7 0,1 0-14 15,-1-4-29-15,-7 1-50 0,13-5-68 0,-6 1-64 0,1-4-65 16,-1-4-69-16,0 1-94 0,-7-1-154 0,1-3-66 16,0 3 5-16</inkml:trace>
  <inkml:trace contextRef="#ctx0" brushRef="#br0" timeOffset="68567.01">15083 9686 268 0,'0'0'376'0,"0"0"-114"0,0 0-98 0,0 0-58 0,0 0-32 16,7-4-17-16,-7 4-10 0,0 0-4 0,0-3-2 0,0 3-3 16,6-4-4-16,0 0-4 0,-6 1-5 0,8-2-2 15,-2 2 3-15,7-4 4 0,-7 3 6 0,7-3 6 0,-6 3 7 16,-1-3 7-16,8 4 7 0,-2-5 4 0,-5 5 3 0,6-2 0 15,-7 3-2-15,7-2-2 0,-6 4-5 0,0-5-3 16,5 5-4-16,-5 5-7 0,6-5-5 0,-7 4-6 0,8-2-3 16,-8 3-1-16,1 2 0 0,-1 0-1 0,0 0 2 15,2 4 8-15,-2-3 13 0,-6 3 15 0,0 3 10 0,0 1 5 16,-6 3 2-16,6 0 1 0,-14 1-3 0,1 3-8 0,0-1-10 16,0 5-12-16,-7-4-7 0,8 0-3 0,-8 0-3 15,7 1 0-15,0-5-1 0,0-4 2 0,-1 5 3 0,2-5 0 16,5-3-2-16,-6 0-2 0,7 0 0 0,-1-4-5 0,1 1 1 15,6 0-4-15,-6-5-6 0,6 0-3 0,0 0-3 16,0-3-2-16,0 0-2 0,6 6-1 0,0-6-3 0,7-6 0 31,7 6-2-31,-8-3-2 0,15 0-1 0,-1-5 0 0,0 5-1 16,6-5-1-16,1-2-1 0,-1 2-1 0,7 1-1 0,-5 0 2 16,5-4-2-16,-7 3 0 0,1 1-1 0,-1 0-2 15,1-1-1-15,-7 1-1 0,0 0 3 0,0 0 1 16,-7 3 2-16,-5-3 2 0,5 7 4 0,-13-8 5 0,8 8 6 15,-8-3 4-15,-6 3 2 0,6 0 1 0,-6-5-1 0,0 5-1 16,7 0-3-16,-7 0-3 0,0 0-8 0,0 0-14 0,0 0-17 16,-7 5-29-16,7-5-78 0,-6 3-103 0,6 1-103 15,-6 0-146-15,-8-1-152 0,8 5-108 0,-7-5-56 0,-1 4-9 16</inkml:trace>
  <inkml:trace contextRef="#ctx0" brushRef="#br0" timeOffset="69376.85">13703 12148 190 0,'-7'-4'478'0,"7"4"-121"0,-6-4-130 0,6 1-77 0,0 3-40 15,-7 0-22-15,7-4-8 0,0 4-2 0,0 0-1 16,0 0-5-16,0 0-7 0,0 0-10 0,0-4-10 0,7 4-8 15,-1 0-4-15,7 0 7 0,0 0 17 0,6-3 20 0,8 3 23 16,5 0 25-16,7 0 27 0,1-4 25 0,11 4 8 16,1 0 10-16,14 0-9 0,-1-4-13 0,7 1-16 0,12-1-17 15,1 0-24-15,0 1-24 0,12-4-11 0,-6 3-18 0,7-3-16 16,7-1-6-16,-2 1-8 0,1 3-6 0,7-3-6 16,-7 3-3-16,7 1-8 0,-7-1-3 0,-6-1-3 0,7 2-2 15,-14 0-2-15,0-1-1 0,0-4 0 0,-7 8 2 0,1-7 3 16,-14 4-1-16,8-1 1 0,-14-3-2 0,0 3 2 0,-6 0-1 15,-7 1 0-15,-7-1-2 0,-5 1-1 0,-7-1 0 16,-1 0 0-16,-6 1 2 0,-7 3-1 0,-5-4 2 16,-2 4 1-16,-5 0-2 0,-1-4 3 0,-6 4-2 0,7 0 1 15,-14 0 0-15,1 0-4 0,-1 0 0 0,-5 0-6 0,-2 4-6 16,-5 0-9-16,-7-1-14 0,0 1-31 0,0 0-57 0,-1 3-74 16,1 0-82-16,0 1-80 0,1-5-115 0,-1 4-161 15,6 0-84-15,1 1-31 0,-7-4 25 0</inkml:trace>
  <inkml:trace contextRef="#ctx0" brushRef="#br0" timeOffset="70629.34">14562 12826 50 0,'-6'-4'534'15,"-8"-3"-37"-15,8 3-182 0,0 4-129 0,6 0-75 16,-6 0-40-16,6 4-17 0,-8 3 4 0,8 4 12 0,0 7 14 15,8 0 18-15,-8 8 18 0,12 4 15 0,-6-1 18 0,8 4 7 16,-1 3 0-16,-1 5-10 0,8-1-3 0,-6-4-9 16,5 4-7-16,1 1-10 0,-2-1-16 0,2 1-15 0,0-1-14 15,-7-7-10-15,7 4-9 0,-1-4-9 0,1-4-9 0,-8-3-6 16,2-1-3-16,6-3-3 0,-14-4-3 0,7-3 1 16,-7 0 4-16,1-4 4 0,-1-4 10 0,-6 1 11 0,0-5 5 15,0 1-6-15,-6-4 7 0,-1 4-1 0,1-4-3 16,-7-4-4-16,-7 4-11 0,7-4-9 0,-6 4-6 0,-1-3 10 15,-6 3-7-15,7-3-3 0,-8 3 0 0,1 0 0 0,7 3 0 16,-7-3-3-16,0 7-2 0,0 0-3 0,6 4-1 16,-5 0-3-16,5 4 0 0,-7 3-6 0,7 0-1 0,2 4-1 15,-2 0-1-15,7 4-2 0,-1-1 1 0,2 1-2 0,6-4-1 16,-2 4 2-16,8-1-2 0,0 1-1 0,0-1 0 0,8 1-2 16,-2-4 1-16,6 4 2 0,-4-5-1 0,4 2 1 15,8-1 0-15,-1-4 0 0,1 1-1 0,0-4 0 0,-1-5-3 16,1-2-1-16,6-5-1 0,-7 1-2 0,7-8 1 0,0 1-1 15,1-5 0-15,-9-6 0 0,9-1 0 0,-1-3 2 16,-6-1 0-16,-1-6 1 0,1 3 2 0,-1-4 1 0,-6-3-1 31,1 3 0-31,-2-3 2 0,1 3 1 0,-6-3 0 0,-1 0 1 0,1-1 0 0,-7 5 0 0,6 0 2 0,-6-2 0 0,0 5-1 16,-6 4 1-16,6 3 1 0,0 1 0 0,-7 3 2 16,7 0 0-16,0 0 0 0,0 7 0 0,-6-3-5 0,6 3 0 15,0 4-2-15,0-3-3 0,0 3-2 0,0 3-2 0,6 1 0 16,-6 0 2-16,7 7 0 0,-1-1 3 0,0 2 1 15,2 2 1-15,-2 4 0 0,0-3 1 0,1 3-2 0,6 0 0 32,-7 2 1-32,7 1-3 0,1-3 1 0,-2 1 1 15,2-5 1-15,-1 4 0 0,6 1 1 0,-6 0-1 0,1-5 1 16,5 1-3-16,-6-1-11 0,0-3-13 0,7 4-15 0,-1-4-16 16,-6-4-16-16,6 5-28 0,7-9-62 0,-6 4-88 15,-1-3-81-15,7-4-79 0,0 0-122 0,-6-4-148 0,7 0-76 16,-2 1-30-16,-5 0 32 0</inkml:trace>
  <inkml:trace contextRef="#ctx0" brushRef="#br0" timeOffset="71138.05">15696 13910 51 0,'0'0'602'0,"-8"-4"0"16,-4 8-153-16,6-4-139 0,-1 8-77 0,0-1-39 15,-6 4-17-15,7 0-5 0,-8 3 1 0,8 1 2 0,0-1 3 16,-8 5-8-16,8 2-23 0,0 1-32 0,-1 1-29 0,1-1-23 16,-1 0-16-16,7 4-8 0,-7-1-8 0,1-3-6 0,0 4-5 15,6-4-5-15,-6 0-1 0,6-1-3 0,0-6 0 16,0 3 0-16,0-7-1 0,0 1 1 0,0-5-1 0,0 0 3 15,0-3 2-15,6 0 2 0,-6-8 0 0,6 0-3 0,0-7 3 16,8 0-1-16,-1-4-2 0,-7-3-3 0,8 0-1 16,-2-8-1-16,2 4-2 0,-2-3 1 0,1-5-2 0,1 1-1 15,-2 0 2-15,-6-1 2 0,8 1 1 0,-1-1 1 0,-7-2 1 16,1 3 0-16,0 3 1 0,-1-3 6 0,0 3 1 0,-6 4 0 16,7 4-1-16,0-1 1 0,-7 5 2 0,0-1 1 15,6 4 0-15,-6 4-4 0,0 0-4 0,0 3-5 0,0 1 0 16,6 3-4-16,-6-4-3 0,0 8-3 0,7-4 0 0,0 7 0 15,-1 0 0-15,1 0 5 0,-1 7 1 0,7 1 2 16,-6 0 1-16,-1 0-1 0,8 3 0 0,-8 4-2 0,7-4 0 16,-7 4-4-16,7 0 1 0,-6 0-1 0,-1 1-1 0,8-5 2 15,-8 3 0-15,0-3 0 0,7 1 1 0,-6-1-2 0,-1 1-8 16,1-5-10-16,-1 5-12 0,1-8-15 0,0 3-22 16,-7-3-53-16,6-4-79 0,-6 1-80 0,6-5-71 0,-6 2-85 15,7-5-138-15,-7-5-105 0,0 2-62 0,0 0 7 0</inkml:trace>
  <inkml:trace contextRef="#ctx0" brushRef="#br0" timeOffset="71295.98">15780 14115 114 0,'-13'0'624'0,"7"0"9"0,-1 0-167 0,0 0-152 0,7 0-97 16,-6 0-69-16,6 0-39 0,6 0-25 0,1 0-11 15,0 0-6-15,-1 0-1 0,7-4-6 0,0 4-9 0,6-3-11 16,1-1-12-16,0 0-11 0,6-3-13 0,-7 3-31 0,1-3-43 15,6 0-49-15,-7 3-51 0,1-3-61 0,0-5-93 16,5 6-163-16,-5-6-80 0,-7 5-33 0</inkml:trace>
  <inkml:trace contextRef="#ctx0" brushRef="#br0" timeOffset="71660.09">16138 14192 488 0,'0'3'519'15,"-6"-3"-165"-15,6 0-135 0,6 0-82 0,-6 0-45 0,0-3-18 16,7 3-8-16,-1-3-3 0,1-6 3 0,-1 2 5 16,7-3 5-16,-7-1 12 0,8 0 21 0,-8 0 21 0,8-4 19 15,-8 0 15-15,0-3 16 0,1 4 14 0,-7-2-3 0,0 2-16 16,0-1-27-16,-7 5-30 0,7-2-24 0,-6 1-21 0,0 0-20 31,-8 4-20-31,8 0-7 0,0 3-8 0,-2-4-6 16,2 5-5-16,0 3-4 0,6-3-5 0,0 3-2 0,0 0-4 15,0 3 1-15,0 0-1 0,0 2 2 0,6 2 0 16,0 4 0-16,2-4 2 0,-2 5 1 0,0-2 1 0,8 1-1 16,-8 0 2-16,7 0 1 0,-7-1-1 0,8 2 2 0,-2-1-1 15,2 4 0-15,-8-4 0 0,7-4-3 0,0 4-4 16,0-4-4-16,1 1-7 0,-2-1-10 0,1-3-15 0,7 0-23 15,-8-4-38-15,2-4-50 0,-2 0-52 0,2-3-48 0,5-1-44 16,-5-6-48-16,-2-1-62 0,8-3-96 0,-7 0-73 16,-7-1-17-16</inkml:trace>
  <inkml:trace contextRef="#ctx0" brushRef="#br0" timeOffset="72435.8">15122 12562 379 0,'0'-3'474'0,"0"3"-159"0,0 0-122 0,0 0-62 16,0-5-40-16,0 5-20 0,7-3-13 0,-7 3-6 15,6-4 0-15,1 0 0 0,6 1 1 0,-1 3 0 0,2-4 4 16,-1 0 5-16,6 4 10 0,-6 0 10 0,7 4 10 0,0 0 10 16,-8-1 1-16,8 5 2 0,-7 3 2 0,1 4 6 15,-2-1 0-15,-6 0 1 0,1 5-2 0,0 3-4 0,-1 0-2 16,-6 0-3-16,0 0-8 0,-6 3-11 0,6-3-11 0,-14 4-11 16,8 0-9-16,-6-4-5 0,-2 0-6 0,1 0-4 15,0 1-2-15,0-6-3 0,0-2 1 0,6 3-3 0,-5-7 2 16,5 0-4-16,0 0-3 0,7-4 0 0,-6-3-3 15,6 3-1-15,0-3-1 0,0-4-1 0,0 4-7 0,0-4 0 16,6 0-1-16,8 0-2 0,-2-4-2 0,8 0-1 0,0-3-1 16,13 0-4-16,-1-1 1 0,1 1 0 0,5-4 0 0,1 0 0 15,1 4-1-15,-1-4-2 0,6 0 0 0,-5-1 1 16,-1 3 1-16,-1-3 0 0,-5 1-2 0,6 0 0 0,-7 0-1 16,2 0 1-16,-9 3 2 0,1 1-2 0,-6 0-1 0,-7 0 1 15,0 3 1-15,0 0 4 0,-7 1 4 0,-6 3 6 16,7 0 4-16,-7-4 3 0,7 4 2 0,-7 0 1 0,-7 0-3 15,7 4-2-15,0-4-7 0,-7 0-9 0,7 3-5 0,-6 1-15 16,6-4-17-16,-7 4-26 0,1-1-58 0,6 1-87 0,-7 3-87 16,7-3-89-16,0-1-132 0,0 1-144 0,7 0-92 15,-1-1-32-15,1-3 27 0</inkml:trace>
  <inkml:trace contextRef="#ctx0" brushRef="#br0" timeOffset="73671.81">18886 11279 467 0,'-6'-3'428'0,"0"-1"-134"0,6 0-102 0,-7 4-54 0,0-3-31 16,1 3-15-16,0-4-6 0,-1 4-5 0,1 4-5 0,-1-1-7 15,-6 1-4-15,7 3 4 0,-8 5 14 0,2-2 14 16,-2 9 19-16,1-1 21 0,1 1 20 0,-8 2 17 0,7 5 10 16,-7 0-3-16,0 3-11 0,-6 4-17 0,7 0-21 15,-7 0-21-15,-6 3-23 0,5 2-17 0,1-2-15 0,-6 5-15 16,6-6-9-16,-7 3-6 0,7-6-6 0,1 5-3 0,-2-8-3 16,1 5-3-16,6-5 5 0,1-4-2 0,-1 1-3 15,1-1-6-15,6-3-1 0,7-3 0 0,-8-4-2 0,8-1-4 16,-7-3-17-1,13-4-20-15,-7 1-41 0,7-1-67 0,-6-3-77 0,-1-4-71 0,7-4-65 0,0-3-72 0,0-4-100 16,7-4-117-16,-7-3-38 0,6 0 28 0</inkml:trace>
  <inkml:trace contextRef="#ctx0" brushRef="#br0" timeOffset="73909.47">17988 11642 152 0,'-6'-3'542'0,"-1"-1"-82"0,0 1-161 0,7-1-114 0,0 4-62 15,0-4-37-15,0 4-22 0,7 0-5 0,6 4 2 0,-1 0 10 16,8-1 11-16,0 1 14 0,6 3 11 0,0-4 7 16,7 9 6-16,0-5 3 0,-1 4 4 0,1 0-4 0,5 0-8 31,-5 3-8-31,6 1-12 0,-7-1-8 0,1-2-10 0,7 3-14 16,-8-1-12-16,1 0-9 0,5 1-7 0,-5-4-7 0,-7 0-3 15,7 0-2-15,-1-3-3 0,-6-1-3 0,7 0-4 16,-13 0-4-16,5-3-2 0,-5 0-1 0,0-1-12 0,-1 1-33 15,-6-1-59-15,0-3-69 0,-7 0-70 0,8 0-86 0,-2 0-151 16,2 0-112-16,-8-3-80 0,1-1-25 0</inkml:trace>
  <inkml:trace contextRef="#ctx0" brushRef="#br0" timeOffset="74795.22">20117 11268 268 0,'0'-7'494'16,"0"4"-139"-16,0 3-143 0,-6-4-86 0,6 4-52 15,0 0-28-15,6 0-11 0,-6 7 4 0,0 0 7 0,7 4 11 16,0 4 13-16,-1 3 17 0,7 5 19 0,0 2 20 0,0 1 18 16,1 3 14-16,5 4 8 0,0 0 6 0,-6 4 2 0,7-1-4 15,0 1-13-15,-8 0-16 0,8-1-19 0,-1 4-18 16,1-3-15-16,-7-4-16 0,7 0-12 0,0 0-12 0,-8-4-3 15,8-4-5-15,-7-2-5 0,-1-1 0 0,2-4 1 0,-8-3-1 16,1-4 2-16,0-4 10 0,-1 0 3 0,0-3 13 16,-6 0 10-16,0-4 4 0,7-4-3 0,-7-3 2 0,0-8-5 15,0-3-6-15,0-8 2 0,0 1-13 0,0-9-9 0,0-2-6 16,0-1-5-16,0-6-1 0,0-2-2 0,0-6-5 0,-7-4-7 16,1-3-3-16,0-1-5 0,-1-7-1 0,0-3-3 15,-5-1-4-15,-2-3-3 0,-5 0-2 0,6-4 0 16,-6-4 0-16,-1 0 1 0,0 1 0 0,1-1-1 0,-1 4 1 15,0 0 0-15,-5 0 1 0,5 7-1 0,-6-3 0 0,6 7-2 16,1 4-1-16,5 1 0 16,2 1 1-16,-2 5-2 0,8 7 1 0,-7 5 2 0,13 10-1 15,-6 4 1-15,6 3-1 0,-7 4 0 0,7 7-2 0,0 4 2 0,7 0-2 16,-1 4-2-16,1 3-1 0,12 1 0 0,0 3 0 0,8 3 2 16,-1 4 1-16,13-3 3 0,0 3-1 0,7 4 1 0,0-3 1 15,11 3-1-15,2-4 2 0,0 4-1 0,13-4-1 0,-1 0 0 16,1 1 0-16,6 0 0 0,7-5 0 0,-1 5-2 15,1-5 1-15,0 1-1 0,6-4 3 0,7 3 2 0,-7-3-1 16,0 0 0-16,0 0 0 0,1 0 2 0,-1 0-3 0,-7 0 1 16,-6-3-2-16,1 3-5 0,-8 0 1 0,-6-4 2 15,-6 1 0-15,-7 3 0 0,-6-4 2 0,0-3 1 0,-14 3 0 16,-7 0 2-16,2-4 2 0,-8 4 3 0,-6 1 5 0,1 0 7 16,-8-5 4-16,0 5 4 0,1-1 2 0,0-3-1 0,-7 3-1 15,0 1-4-15,-7-1-12 0,7 0-19 0,-7 0-26 16,1 1-25-16,-7-1-35 0,6 0-24 0,-6 4-52 15,-6 0-97-15,0 0-98 0,-1 4-96 0,-6 0-139 0,-7-1-105 16,7 5-76-16,-13-1-32 0,7 0 25 0</inkml:trace>
  <inkml:trace contextRef="#ctx0" brushRef="#br0" timeOffset="75764.9">21068 10558 318 0,'-12'-4'328'0,"4"0"-100"0,2 1-76 0,0-1-34 15,0 0-15-15,-1 1-4 0,0-1 2 0,1 1 2 16,6-1 2-16,-7 0 1 0,7 1-1 0,-6-2-3 0,6 2-1 16,-6 0 3-16,6-1 7 0,0 0 9 0,0 1 4 0,0 3 4 15,0-4 0-15,0 4-7 0,0-4-10 0,0 4-16 0,0 0-20 16,0 0-20-16,0 0-13 0,0 4-12 0,6 0-4 15,-6-1-4-15,6 5 5 0,1 3 9 0,-7 3 11 0,6 1 6 16,1-1 6-16,0 8 1 0,5-3 7 0,-6 7 1 0,2-1-3 16,4 1-12-16,-5-1-7 0,6 4-5 0,-6 1-6 15,5-1-6-15,-5 1-9 0,0-1-4 0,5-4-4 0,-5 1-5 16,0 0 0-16,-1-5-2 0,1-2 1 0,-1-1 0 0,-6-3 0 16,0-4 2-16,6 0 3 0,-6-4 4 0,7 0 9 15,-7 2 9-15,0-7 8 0,0-2 12 0,0 5-2 0,0-10 8 16,-7 3 1-16,7-7 1 0,-6 2-8 0,6-4-6 0,0-3-8 15,-6-5-9-15,6 1 0 0,0-4-9 0,-7 0-8 0,7 0-3 16,0 0-3-16,7-4-2 0,-7 5-1 0,0-5-2 16,6 0 1-16,-6 5-5 0,0-2 4 0,6 1 0 0,-6 4 1 15,7 0 0-15,-7 3-2 0,7 1-2 0,-7 3-3 0,6 3 4 16,-6 1 0-16,0 3-2 0,6-4-3 0,-6 4-1 16,8 4 2-16,-2 0 0 0,0 4 0 0,1 4 1 0,6-4-2 15,-7 7 0-15,7 0 1 0,1 0 2 0,-8 3-1 0,7 5 1 16,0-1-1-16,0 0 2 0,-7 0-1 0,8 5 3 0,-8-1-1 15,0 0-1-15,8-4 0 0,-14 4-3 0,6-4 1 16,1-3-1-16,-7 0 1 0,0 0-3 0,0-5 2 0,6 1 0 16,-6-3 4-16,0-2 0 0,0-1 0 0,0-2 4 0,0-3-1 15,0 0 1-15,0-3 1 0,0-5-1 0,0 1-11 16,0-4 4-16,0 0 1 0,0-7-4 0,0 3 2 0,0-7 2 16,0 3-1-16,0-2-1 0,6-1 10 0,-6-4-2 15,7 4-2-15,0 0 2 0,-1 0-1 0,-6 0-1 0,6 0 6 16,2 4-2-16,-2 0-2 0,0 2-4 0,1 2 0 0,-1 3-1 15,1 4-3-15,-1-4 2 0,-6 3-6 0,7 5 2 16,-1-1 0-16,0 0 2 0,2 4 0 0,-2 0-1 0,0 4 3 16,1 3-2-16,-1 1 1 0,1 3 0 0,-1 0 2 0,1 3-1 15,-1 5 1-15,1-1 1 0,0 4 0 0,-7 0 0 0,6 0 0 16,0 3 0-16,1-3 1 0,0 4 1 0,-7 0 0 16,6 0-2-16,0-1-8 0,1 1-12 0,-7 0-13 0,6-5-16 15,1 2-44-15,6-2-81 0,-7 1-90 0,2 0-81 0,4-4-81 16,1 1-130-16,0-1-115 0,0-7-80 0,-7 4-5 15</inkml:trace>
  <inkml:trace contextRef="#ctx0" brushRef="#br0" timeOffset="76209.01">21922 11122 454 0,'-6'0'611'0,"6"0"-82"0,0 4-165 0,-8-1-96 31,8 5-45-31,0-1-28 0,-6 7-13 0,0 1-5 0,-1 4 5 16,7-1 2-16,-6 8-5 0,-1-4-25 0,0 7-38 0,1 0-35 0,0-3-18 0,-1 7-11 0,0-4-11 0,1 0-6 15,0 0-8-15,-1-2-3 0,0 2-3 0,1-7 0 0,-1 3-4 32,7-3-4-32,-6-4-2 0,6 1-1 0,0-4-2 15,0-5 1-15,0 2 0 0,0-5 1 0,0-3 4 0,0-1 4 16,0 1 4-16,0-4 4 0,0 0 1 0,6-4 1 0,-6-3-1 15,7 0-1-15,-1-8-6 0,1 1-2 0,0-4-3 0,5-5-3 16,-5 4 0-16,0-2-3 0,-1-5 2 0,7 4 1 16,-6-3 0-16,-1-1 1 0,1 4-1 0,-1-4-3 0,0 0 2 15,2 1-1-15,-8-2 1 0,6 6-1 0,0 3 1 0,-6-1 0 16,6 1-1-16,-6 4-1 0,7-1-2 0,-7 4-2 16,0 4-1-16,0 0-2 0,7 3-2 0,-7 0-2 0,0 1 1 15,0-2-2-15,0 10 1 0,6-2-1 0,1 1-2 16,-1 3 3-16,0 0-1 0,2 8 1 0,-2 0 1 0,0 3 1 15,8 4 0-15,-8-4 0 0,7 4 0 0,-7 4 0 0,8-4 0 16,-8 3 0-16,6-3-1 0,-4 4 1 0,-2-4 0 16,7 4 0-16,-6-4-2 0,-1 0-7 0,1-4-9 0,-1 0-13 15,0 0-15-15,1-3-31 0,0 1-51 0,-1-6-71 0,0-2-70 16,-6-1-63-16,7-4-70 0,-7-3-116 0,7 0-135 0,-7-7-58 16,6 4-2-16</inkml:trace>
  <inkml:trace contextRef="#ctx0" brushRef="#br0" timeOffset="76383.39">21934 11499 154 0,'-6'0'557'0,"0"0"-49"0,0 0-163 0,6 0-116 0,-8-3-68 16,8 3-44-16,0 0-31 0,8 0-14 0,-8 0-8 0,6 0-8 16,6 0-11-16,2-4-14 0,-1 4-12 0,7 0-16 0,-2-3-27 15,2 3-32-15,0-4-36 0,5 4-42 0,2-4-61 16,-1-4-99-16,-6 5-147 0,6 0-77 0,-1-2-28 0</inkml:trace>
  <inkml:trace contextRef="#ctx0" brushRef="#br0" timeOffset="76748.23">22345 11572 110 0,'0'0'500'0,"0"-3"-106"0,0 3-127 0,0-4-84 0,0 1-42 16,0-5-14-16,0 5-3 0,7-5-1 0,-7 1 1 16,6-4 9-16,-6 4 13 0,6-4 18 0,-6 0 14 0,7 0 3 15,-7-1-2-15,-7-2 2 0,7 3 1 0,-6 0-12 16,0 0-23-16,-1 0-34 0,7 4-32 0,-7-4-25 0,1 7-18 16,6-3-13-16,-6 3-12 0,-1 0-6 0,7 1-7 0,-7-1-6 15,7 1-9-15,0 3-7 0,0 0-6 0,0 0-5 16,7 0-4-16,-7 3-3 0,7 1 0 0,-1 3 3 0,0-3 6 15,8 3 6-15,-8 0 4 0,7 1 7 0,0-1 1 0,0 4 6 16,-7 0 2-16,8-4 2 0,-2 1 1 0,2 2 1 16,-8-2 0-16,7 0 0 15,0 3 1-15,-6-4 0 0,5 0 0 0,-4 0-1 0,-2-3 0 0,7 3 1 0,-7-3 0 0,1 0-4 16,6-1-6-16,-7 1-20 0,8-4-37 0,-2 0-53 16,2 0-57-16,-2 0-66 0,1-4-60 0,1 1-89 0,-2-5-146 15,2 1-66-15,-8 0-23 0</inkml:trace>
  <inkml:trace contextRef="#ctx0" brushRef="#br0" timeOffset="77207.03">20098 12283 510 0,'-7'4'523'0,"7"0"-166"0,-6-1-139 16,12 1-77-16,-6-1-44 0,14 1-21 0,-2-4-3 0,2 4 8 15,11-1 15-15,1-3 18 0,7 4 16 0,7-4 17 32,5 0 18-32,1 0 12 0,13 0 11 0,-8 0-1 0,14 0-7 15,0-4-13-15,14 1-16 0,6-1-26 0,0-3-28 0,5 3-25 16,1-3-25-16,7-4-15 0,0 0-13 0,0 0-3 16,-1-4-6-16,7 4 0 0,-6-3-2 0,6-1-1 0,-6 1 1 15,-1-5-1-15,2 4 0 0,-8-3-5 0,-1 0 0 16,-5 3-2-16,-6-3-2 0,-8 3 0 0,0 1 1 0,-12-1 3 15,-7 0 0-15,1 1 0 0,-8 2-1 0,-6 2 4 0,-7-1 2 16,-5 3 0-16,-1 1 1 0,-6 0-1 0,-8 2 2 16,2-1 2-16,-8 6-1 0,0-4-2 0,1 0-3 0,-7 4-11 15,0 0-20-15,-7 0-57 0,1 4-95 0,-7 0-96 0,0 2-124 16,0-1-208-16,-7 2-97 0,1 4-54 0,0 0-27 16</inkml:trace>
  <inkml:trace contextRef="#ctx0" brushRef="#br0" timeOffset="78080.66">20821 13445 231 0,'0'0'577'15,"-6"-4"-59"-15,6 4-186 0,0 0-122 0,0 0-76 0,0 0-46 16,0 0-26-16,6 4-5 0,-6 3 12 0,6 3 20 15,2 2 26-15,4 3 29 0,-6 3 24 0,8 4 13 0,-1 0 2 16,7 3-1-16,-8 5-9 0,8-1-21 0,-1 1-22 0,1 2-26 16,0 1-20-16,5 1-18 0,-5-2-12 0,6-2-13 15,-6 2-11-15,5-2-4 0,-5 0-4 0,6-5-2 0,-7 1-6 16,1 0 0-16,0-5-3 0,-1-3-1 0,1 0-2 0,-8-6 1 16,2-1 1-16,-1 0 5 0,-6-4 13 0,-1-3 14 15,1-1 14-15,-1-3 8 0,-6-3 5 0,0-5 1 0,6-2-1 16,-6-9-3-16,0-3-10 0,0-3-15 0,-6-1-10 15,6-8-8-15,-6-1-3 0,-1-6 1 0,1 1-2 0,-1-8-6 16,0 0-1-16,-5 1-2 0,-2-4-1 0,1-1-2 0,-6-3-1 16,0-1-5-16,-1-1 0 0,0 2 0 0,1-4 3 15,-7 0-8-15,6 1 1 16,-6-4 1-16,7 3 0 0,-7 0 2 0,-1 4-1 0,7 1-1 0,2 2-2 0,-2 5 7 0,7 5-4 16,-1 7 0-16,2 2-2 0,6 7-1 0,-8 8-1 15,14 0 1-15,-6 7-2 0,6-1-1 0,0 1 0 0,6 4 0 16,8-4 2-16,4 8 1 0,9-9-1 0,-1 6 3 15,6-2-1-15,7 0 2 0,7 1 2 0,6 0-1 0,0 0 0 16,0-1-2-16,14-3-1 0,-1 0 3 0,13 1 2 0,0-2-1 16,0 1 0-16,6 0 2 0,8-4-1 0,6 4 0 0,0-3 2 15,5-1-4-15,-5 4-2 0,7-4-2 0,-8 5-1 16,-6-5 1-16,1 5 0 0,-7-6 3 0,-2 5 1 0,-10-3 0 16,-2-1 2-16,-6 4 1 0,-6 0-2 0,-7 0 2 0,-7 0 1 15,1 0-2-15,-7 0-2 0,-6 0 0 0,-7 3-1 16,0 2 2-16,-1-2 1 0,-11 1-1 0,-1-1 1 0,0 5 1 15,0-1 0-15,-7 0 0 0,1 1-3 0,-7 3-7 0,0-4-14 16,0 4-18-16,0 0-23 0,0 0-28 0,-7-4-62 0,-5 8-89 31,-2-4-87-31,-5 7-83 0,-1 1-100 0,-6-1-175 16,-7 4-65-16,7 0-27 0,-13 4 25 0</inkml:trace>
  <inkml:trace contextRef="#ctx0" brushRef="#br0" timeOffset="78920.61">21433 13046 347 0,'0'-5'595'0,"-6"2"-66"0,6-1-180 0,0 4-123 0,0 0-74 16,0-4-52-16,0 4-32 0,0 4-19 0,0-4-2 0,6 7 15 15,1-2 17-15,6 5 20 0,-7 2 26 0,7 2 13 0,1 1 11 16,-2 3 8-16,1 0 3 0,0 4-9 0,7 3-14 15,-7 2-20-15,0 1-26 0,0 2-15 0,0 3-16 0,0-1-12 16,0 2-12-16,1 3-10 0,-8-4-4 0,6 4-3 16,-5-1 1-16,0 1-4 0,6-1 0 0,-7-3-3 0,-6-3 0 15,6-1 0-15,2-4 1 0,-8 1 0 0,6-8-1 0,-6 0-1 16,0-2 1-16,6-6 3 0,-6-2 4 0,0 2 6 0,0-6 8 16,0 0 11-16,6 0 6 0,-6-4 5 0,0-4 1 15,0-4-1-15,7-2-5 0,-7-1-7 0,7-7-10 0,-7-1-9 16,6-7-7-16,1 1-4 0,-1-1-2 0,1-7 0 0,0 4 1 15,-1-4 0-15,0 0 1 0,1 0 1 0,6 0 0 16,-7 0-1-16,1 0 0 0,6 0 0 0,-6 4-2 0,-1-1 0 16,7 9-1-16,-6-2-4 0,-1 5 0 0,0 4-1 0,1-1-2 15,6 0 0-15,-6 8-4 0,-1 0-2 0,8-1-2 0,-2 8 3 16,1-4-2-16,-6 8 1 0,12 0 1 0,-5 4 1 16,-2 2 2-16,8 5 0 0,-7 0 0 0,7 3-2 15,-2 4 2-15,-4 0-2 0,6-1 0 0,-7 6 0 0,-1-2-2 16,2 4 1-16,-2-3-1 0,2 3 0 0,-8-3 0 0,7 0-1 15,-7-4 0-15,1-1 2 0,0-2 1 0,-7-1 2 0,6-7 1 16,-6 0 0-16,6-3 3 0,-6-1 7 0,0-3 9 16,0-1 11-16,0-3 6 0,0 0 4 0,0-3-1 0,0-5 0 15,0-3 0-15,0-4-7 0,0 1-10 0,0-5-10 0,0-2-7 16,0 2-3-16,8-6 2 0,-8 2 0 0,6-2-2 16,0 0 0-16,1-1-1 0,-1 0 0 0,1 4 0 0,0-3-2 15,5 2-2-15,-6 1 0 0,8 4 0 0,-1 3-2 0,-7 0 2 16,8 1-1-16,-2 3-1 0,-5 4-2 0,0 0 1 0,5-1-9 15,-5 4 3-15,6 0 2 0,-6 4 1 0,5 4 0 16,2 0 2-16,-2 4 1 0,-4-1 2 0,4 0 8 0,1 8-6 16,0 0 0-16,0-1 1 0,-7 4 0 0,8 1 1 15,-1 2-1-15,-7 1 0 0,7 1-1 0,-6 2 1 0,-1-3 0 16,1 4-1-16,0-1-1 0,-1 0 0 0,0-2 1 0,1 3-1 16,0-4 1-16,-1-4-1 0,-6 4-2 0,6-4-6 15,1 1-10-15,-7-4-19 0,6-1-23 0,-6-3-27 0,7 0-29 16,-7-4-27-16,7 1-64 0,-7-1-89 0,6-3-83 0,0-4-88 15,2 3-137-15,-2-6-97 0,0 3-78 0,7-4-22 16,-6-3 38-16</inkml:trace>
  <inkml:trace contextRef="#ctx0" brushRef="#br0" timeOffset="79205.81">23042 13624 310 0,'0'-3'788'0,"0"0"22"0,0 3-70 0,0-5-190 16,0 5-150-16,0 0-130 0,-7 5-102 0,7-2-57 0,-6 8-30 16,0 0-15-16,-8 7-6 0,8 0-8 0,-8 4-6 0,2 4-4 15,-1-1-3-15,-7 5-5 0,8-1-4 0,-8 0-3 16,7 4 1-16,-7 0-4 0,0 0-3 0,1-3-5 0,-1 2-5 15,1 1-4-15,0 1-2 0,-1-5-3 0,7 0-8 0,-7 0-2 32,8-4-8-32,-2 2-11 0,8-5-13 0,-1-4-20 15,1 0-50-15,-1-3-69 0,0-4-74 0,1-4-66 0,6-3-67 16,0-1-78-16,0-10-107 0,0 0-109 0,0-1-24 0,0-6 26 16</inkml:trace>
  <inkml:trace contextRef="#ctx0" brushRef="#br0" timeOffset="79411.55">22690 13800 373 0,'0'-11'637'0,"-6"4"-70"0,6 0-139 0,0 0-106 0,0 3-60 15,0-1-40-15,0 5-28 0,6 0-16 0,-6 0-13 16,7 5-12-16,-1-1-16 0,8-1-8 0,-8 4-11 0,6 4-15 16,2 0-23-16,5 0-23 0,-5 0-16 0,-2 4-14 0,2-1-6 15,-2 4-4-15,1-3-5 0,1 3-2 0,5-2-4 16,-6 2-1-16,0-1-5 0,0-1-11 0,6 2-34 0,-5-4-55 15,-2 1-72-15,2-1-71 0,-1 2-66 0,-1-5-80 16,2-4-113-16,-2 0-138 0,8-3-60 0,-7 0 7 0</inkml:trace>
  <inkml:trace contextRef="#ctx0" brushRef="#br0" timeOffset="79792.3">23244 13953 629 0,'-6'5'681'0,"6"-5"-38"0,0 3-196 0,0 1-152 15,0 0-113-15,6-1-77 0,-6 1-42 0,13-1-21 16,-7 1-10-16,8-4-6 0,-2 0-4 0,8 0-5 0,-1 0-5 16,7-7-5-16,0 3-2 0,1-3-2 0,-1 0-1 0,-6-1-1 15,5 1 1-15,-5-4 0 0,0 0 2 0,-1 0 10 16,-6 3 24-16,0-3 27 0,-7 0 23 0,1 4 20 0,0 0 12 16,-7-4 11-16,0 4 6 0,-7-1-5 0,0 1-17 15,-6 0-22-15,0-1-19 0,0 5-15 0,-7-1-6 0,1 0-3 16,0 4 1-16,-8 0 2 0,1 4 4 0,1 0 0 0,-1-1 1 15,6 5 1-15,-6 3-4 0,7 0-5 0,5-1-9 16,-5 1-7-16,6 0-7 0,0 7-7 0,-1-2-4 0,2-2-4 16,5 8-1-16,0-3-1 0,1 2 1 0,0 2-5 0,6-2 1 15,0 2 2-15,0 2 0 0,6-3-1 0,0 4 1 16,1-1-2-16,0 0 0 0,5-2 4 0,8-1-2 0,-7 0-1 16,7 0-3-16,0-4 1 0,5-3-1 0,1-1-4 0,7-3-4 15,-1-2-9-15,2-3-13 0,4-6-16 0,1 0-18 0,7-3-20 16,-1-5-21-16,1-3-24 0,-7-4-53 0,7 1-73 15,0-4-80-15,-8-1-87 0,1-3-142 0,1 0-114 0,-7 1-87 16,-8-5-26-16,7 4 25 0</inkml:trace>
  <inkml:trace contextRef="#ctx0" brushRef="#br0" timeOffset="80520.82">25139 11609 9 0,'0'0'509'15,"-7"5"-73"-15,1-2-145 0,6 4-108 0,-14 1-64 0,8-1-37 16,-6 7-16-16,5-3-2 0,0 4 4 0,1-1 7 0,6 5 1 16,0-5-2-16,0 4 2 0,0-2 6 0,0-2 10 15,6 1 7-15,1-1 6 0,0-3 3 0,-1 0 4 0,6-3 6 16,-4-1 3-16,4-3 1 0,-5-1 0 0,6 1 1 0,6-4-2 15,-5 0-2-15,-2-4-4 0,8-3-9 0,-1 0-11 16,1-1-11-16,0-3-16 0,-1 0-14 0,1 1-12 0,0-5-8 16,-1 1-4-16,1 2-1 0,-1 1 1 0,-6-4-1 0,7 4-2 15,-7 0-2-15,-1 4-1 0,2-4-1 0,-2 4-3 0,2 3-4 16,-8-3-3-16,7 3-3 0,-6 4-2 16,6 0-1-16,-7 0-3 0,8 0-2 0,-2 0-1 0,-5 4-1 15,6 0 0-15,-7 3 0 0,7-4 0 0,-7 5 0 0,2-1 0 16,-2 0-7-16,7 1-9 0,-6-1-18 0,-7 0-42 0,6 1-77 15,-6-1-84-15,0-4-86 0,0 5-99 0,0-4-159 16,0 0-92-16,-6 0-64 0,-1-1-3 0</inkml:trace>
  <inkml:trace contextRef="#ctx0" brushRef="#br0" timeOffset="80853.38">25204 11990 392 0,'-7'4'417'0,"1"-1"-143"15,6 1-96-15,0-4-53 0,6 0-23 0,1 0-10 0,0 0-1 16,-1-4-4-16,7 1 1 0,1-1-2 0,-2-3-5 0,2 0-1 16,5-1 1-16,-6 1 8 0,6-5 8 0,1 6 14 15,-1-5 11-15,1 3 8 0,-7-2 2 0,6 2-5 0,-5-4-4 16,5 5-11-16,1 0-7 0,-8 0-9 0,8 3-11 0,0-3-11 16,-7 4-8-16,7-1-6 0,-1 4-8 0,-6-4-7 15,6 4-7-15,-5 4-7 0,5 0-7 0,-6-1-4 0,6 4-1 16,-5-3-4-16,-2 3-2 0,2 4-2 0,-1-4-2 0,0 1-1 15,0 3 0-15,-7-4-2 0,8 1 1 0,-8-1 0 16,0 3-1-16,1-2-1 0,-1 3 0 0,1-3-1 0,-1-1-1 16,1 4 2-16,-1-4-1 0,0 1-4 0,-6-1-14 15,8 0-30-15,-8 0-54 0,0 1-69 0,6-2-66 0,-6-1-70 16,6 2-100-16,-6-3-195 0,7 0-80 0,0-4-20 0,-1 3 12 16</inkml:trace>
  <inkml:trace contextRef="#ctx0" brushRef="#br0" timeOffset="81503.31">28630 10931 217 0,'0'-3'555'0,"-7"-1"-80"0,7 1-117 0,-6-4-52 16,6 3-13-16,-7 4-1 0,1-4-2 0,6 0-1 16,-6 4-6-16,6 0-22 0,-8 0-42 0,8 4-55 0,-6 0-55 15,6 0-37-15,-6 3-20 0,6 3-10 0,-6 5 0 0,6 0 6 16,-7 7 7-16,7 0 3 0,0 7 6 0,0 1 4 16,0 2 2-1,0 5 1-15,7 3 0 0,-7-3-4 0,6 3-2 0,0 4-2 0,0-3-5 0,2 2-5 0,-2 1-3 0,0-4-4 31,1 8-5-31,-1-7-3 0,1 6-7 0,6-6-4 0,-7 2-5 0,0-2-1 0,2 3-5 0,4-8-4 0,2 5-3 16,-8-9-3-16,7 2-2 0,-7-5-1 0,1-3 1 16,6-1-2-16,-7-3-2 0,1-4-1 0,0-4 0 0,-7-2-6 31,6-1-13-31,-6-3-15 0,0-1-22 0,0-3-24 0,0-1-27 16,0-3-43-16,0 0-96 0,7-3-108 0,-7-8-118 0,6 0-201 15,0-4-76-15,1-4-58 0,0 5-24 0,5-5 9 16</inkml:trace>
  <inkml:trace contextRef="#ctx0" brushRef="#br0" timeOffset="81693.27">29243 11664 466 0,'0'-11'853'0,"0"4"22"16,-8 0 20-16,8 3-193 0,0-3-236 0,0 3-143 0,-6 0-74 15,6 4-40-15,0-3-22 0,0 0-15 0,0 3-18 16,0 0-27-16,6-5-30 0,-6 5-31 0,0 0-27 0,8 0-18 15,-8 5-11-15,6-5-5 0,0 3-3 0,0 0-5 0,-6 1-12 16,7 0-24-16,0 0-31 0,-1 3-41 0,1-4-36 16,-7 1-35-16,6 3-70 0,-6-3-104 0,6 0-95 0,-6-1-100 15,8-3-173-15,-8 4-47 0,6-4-38 0,0 0-13 16</inkml:trace>
  <inkml:trace contextRef="#ctx0" brushRef="#br0" timeOffset="82057.67">29711 11023 595 0,'0'0'798'0,"-6"-4"16"0,6 4-122 0,0 0-183 16,-7 0-163-16,7 0-124 0,0 0-75 0,-7 4-35 0,7-1-22 15,0 5 0-15,0 0 1 0,0 3 1 0,0 7 0 16,0 4-1-16,0 0-1 0,0 4 0 0,7 6 5 0,-7 1-7 16,7 4-6-16,-1 3-8 0,1 0-8 0,-1 5-7 0,0-2-3 15,8 5-7-15,-8 0-6 0,0-1-2 0,1 1-8 16,6-1-8-16,0 1-4 0,0-4-4 0,0 4-6 0,1-4-1 16,-2-4-1-16,1 4-6 0,0-7 1 0,0-1 0 0,-7 0-2 15,2-2-1-15,-2-5-1 0,7-3 1 0,-13-1 0 0,7-3-5 16,-7-4 2-16,6-2 2 0,-6-2 0 0,6-3-3 15,-6-4-9-15,0 1-18 0,0-5-25 0,0 1-31 0,-6-4-44 16,6 0-67-16,0-4-130 0,0-3-134 0,0-4-195 16,6-3-118-16,1-5-79 0,-1 4-24 0,1-7 1 0</inkml:trace>
  <inkml:trace contextRef="#ctx0" brushRef="#br0" timeOffset="83517.4">30141 11309 154 0,'-7'0'429'0,"7"0"-100"0,0 0-100 0,0 0-65 16,0 0-32-16,0 0-14 0,0-4-3 0,-6 4 0 0,6 0-1 16,0 0 2-16,0 0 2 0,0-4 3 0,0 4 5 15,0 0 7-15,0-3 13 0,0 3 9 0,0-4 7 0,0 4 4 16,0-3-2-16,0 3-7 0,0-4-12 0,0 4-18 0,0-4-18 15,-7 4-18-15,7-4-15 0,0 1-10 0,0 3-10 16,0-8-7-16,0 8-6 0,0-7-2 0,0 4-3 0,0-1 0 16,0 0 2-16,0-3 0 0,7 3 0 0,-7-4-1 0,0 2 3 15,6-2-2-15,-6 1 1 0,7-4 0 0,-1 0-2 0,1 3 3 16,-1-3 1-16,8-3 4 0,-8 3-3 0,7 0-1 16,0-4 0-16,0 4 1 0,7-3 1 0,-8 2 2 15,8-2-4-15,0 3-2 0,-1 1 0 0,1-2 1 0,6-3-3 16,-7 4-2-16,7 0-4 0,0 5-4 0,1-6 2 0,-1 5-4 15,-7-1-2-15,7 1-2 0,-6-1-3 0,6 5-1 0,-7 0 0 16,-5-1-2-16,4 4 0 0,-4 0-1 0,5 4 3 16,-5-4 1-16,-2 6 4 0,2-1 6 0,-8 5 8 0,7 1 12 15,-6 5 12-15,-1 1 12 0,-6 5 11 0,0 4 7 0,0 3 3 16,-6 8 2-16,-8-1-6 0,2 5-11 0,-2 3-10 16,-12 4-10-16,7-1-11 0,-7 1-4 0,-7-1-6 0,7 1-4 15,-6 0 3-15,-1-1 2 0,1 1 2 0,-1 0 0 0,1-1 1 16,-1-2 2-16,7-2 4 0,-7-3 2 0,7 0 2 0,6-3-1 15,-6-4-2-15,7-3 1 0,-1-1 1 0,8-4-2 16,-2 1-6-16,1-7-4 0,7-1-4 0,-1-4-5 0,1-3-3 16,6 0-3-16,0-3-4 0,0-1-1 0,6-3 2 0,7-1-1 15,0-3-1-15,13 0 1 0,7-3-3 0,7-1-1 16,-2-7-4-16,7 4-4 0,8-4-2 0,-1-4-1 0,0 1-4 16,0-1 0-16,1 0-1 0,-2 1 0 0,1-5 0 15,1 4-1-15,-8 1 0 0,1-4 0 0,-1 3 0 0,1 0 1 16,-7 1-1-16,0-1 0 0,-7 1 1 0,1 3 3 0,-7-1 0 15,-6 1 4-15,-1 0 2 0,1 4 4 0,-7 4 7 16,0-5 4-16,-7 1 3 0,1 3 5 0,0 0 4 0,-7 1 2 16,6 3 2-16,-6-4 1 0,0 4-5 0,0-4-31 0,0 4-6 15,0 0 0-15,0-3 0 0,-6 3 0 0,6 0 0 0,-14 0 0 16,8 0-87-16,-14 0-76 0,7 3-69 0,-13-3-78 16,0 4-73-16,0-4-52 0,-7 4-76 0,1-1-95 0,-7 1-71 15,0 0-69-15,-7-1-108 0,1 1-29 0,-1 4 4 0,1 2 17 16</inkml:trace>
  <inkml:trace contextRef="#ctx0" brushRef="#br0" timeOffset="84024.28">27985 13480 1 0,'-7'5'569'0,"-6"-1"-4"0,7-1-143 0,0 1-113 0,-1 3-51 15,0-3-16-15,1 0-5 0,6-1 0 0,-6 1 0 16,-1 0-3-16,7-4-16 0,-7 3-25 0,7-3-38 0,0 4-42 16,7-4-29-16,-7 0-21 0,13 0-10 0,-7 4-5 0,8-4 0 15,5 0 0-15,1 0 5 0,0-4 2 0,12 0 4 16,1 1 1-16,-1-1 3 0,13-3 3 0,1-1 2 0,6 1 4 15,0 0 2-15,7-5 0 0,0 6-2 0,-1-6-5 0,7 1-7 16,0 0-7-16,0 1-5 0,0-2-9 0,0 1-8 16,0 0-9-16,1 0-5 0,-8 4-6 0,1-7-1 0,0 3-5 15,-1 3 0-15,-5-4-1 0,-8 2-1 0,1-1 0 16,-7 4 1-16,-1-4-1 0,-11 3 3 0,-1 2 6 0,-6-2 7 16,-1 4 8-16,-6 0 9 0,-6 1 5 0,-1-1 1 0,-6 0-3 15,0 4-10-15,-6-3-22 0,-1 3-33 0,-6 0-42 0,-6 0-45 16,-7 3-39-16,-1 1-48 0,1 0-90 0,-13-1-90 15,1 5-76-15,-2 0-78 0,-5 2-120 0,-1 1-82 0,-6 0-52 16,-7 3 3-16</inkml:trace>
  <inkml:trace contextRef="#ctx0" brushRef="#br0" timeOffset="84327.44">28161 13759 357 0,'-33'19'673'0,"14"-4"12"0,-1 3-182 0,0-3-136 15,8-1-82-15,5-3-50 0,7-4-35 0,7 4-14 0,5-7-8 16,8 0-3-16,6-4-6 0,13 0-22 0,14-4-29 0,-1-3-32 15,13-4-22-15,0-4-14 0,6 1-5 0,1-1-3 0,6-7 1 16,7 4 4-16,-1-5 1 0,1-2 6 0,0 3 5 0,0-4 2 16,-1 4 4-16,-6-3 5 0,1-1 6 0,-1 4 6 15,-7 0 10-15,1 0 7 0,-7 0 11 0,-6 0 10 0,0 4 4 16,-8-1 9-16,-5 1 9 0,-7 4 5 0,0-5 2 0,-7 8 3 16,-5 0-1-16,-1 0 2 0,-13 4 6 0,6 0-2 15,-12 0 0-15,6 3-2 0,-13 0-6 0,7 1-7 0,-1 3-10 16,-6 0-12-16,0-5-15 0,0 5-19 0,-6 0-18 0,6 0-49 15,-7 0-19-15,1 0 0 0,-8 5 0 0,8-5 0 0,-7 0-22 16,0 3-76-16,-6 1-49 0,-1 0-52 0,-6 3-64 16,6 0-70-16,-5 0-57 0,-9 1-57 0,2 3-118 15,6-4-108-15,-6 0-157 0,-2 1-92 0,-4 3-42 0,5 0 15 16,1 0 36-16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7001.49561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2T10:16:23.82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6889 9403 320 0,'-8'0'536'0,"1"0"-177"0,0 0-143 0,0 0-67 0,7 0-28 15,7 0 5-15,0 0 21 0,0 4 28 0,15-4 23 0,0 0 17 16,7-4 5-16,7 0-5 0,7 0-19 0,15 0-25 16,-7 0-29-16,7-4-28 0,7 4-22 0,7-5-16 0,-7 2-10 15,8-2-11-15,-1-3-8 0,8 4-8 0,-8-4-6 0,8 3-8 16,-8-3-8-16,0 0-5 0,1 0-5 0,-8 4-1 16,0-4-1-16,-7 3-1 0,0-3 0 0,-8 4-3 0,-6 0-1 15,-1 4 0-15,-7-1-1 0,-7 2-11 0,0-1-30 0,-7 0-63 16,0 4-72-16,-8 0-67 0,-7 0-71 0,0 0-78 15,-7 4-125-15,-7 0-132 0,0-1-51 0,-7 6 10 0</inkml:trace>
  <inkml:trace contextRef="#ctx0" brushRef="#br0" timeOffset="284.58">8068 9350 154 0,'-22'-4'499'0,"1"8"-143"0,-8-4-140 15,0 9-85-15,0-6-47 0,-7 10-21 0,-1-6-4 0,8 10 8 16,-7-1 9-16,0 4 11 0,0 5 4 0,7-4 1 16,-7 7 0-16,7 1-5 0,0-1-4 0,7 4 3 0,1 1 0 15,-1 4 0-15,0-1-3 0,8 5 2 0,-1 0 7 0,1-1 5 16,6 5 0-16,1-4-8 0,0 8-9 0,7-4-4 16,0-1 3-16,7 1 3 0,-7 0-1 0,15-4 5 0,-8 0 6 15,15-1-1-15,-8-4-2 0,15 1-2 0,0-4-4 0,0 0-10 16,14-5-9-16,1-3-16 0,6-1-11 0,8-4-10 15,0-4-6-15,15 0-6 0,-8-3-8 0,7-5-10 0,0-4-30 16,1 0-71-16,-1 0-98 0,0 0-97 0,1-4-133 16,-8-4-208-16,0 4-96 0,-7-4-56 0,-8 4-9 0</inkml:trace>
  <inkml:trace contextRef="#ctx0" brushRef="#br0" timeOffset="933.41">8972 10295 499 0,'-7'-4'483'0,"0"-1"-176"0,0 5-137 0,-1-4-77 0,1 4-41 0,7 4-19 0,-7 1-2 0,0-1 11 15,-1 8 9-15,1 0 15 0,-7 8 12 0,-1 1 16 16,1 3 12-16,-1 5 9 0,1 3 5 0,-1 1 10 0,-6 3 5 15,6 5 4-15,-6 0-2 0,-1-1-2 0,7 6-3 16,-6-6-4-16,-1 5-9 0,0-1-22 0,1 2-18 0,6-6-18 16,-7 1-15-16,8 0-13 0,-1-5-10 0,8-3-5 0,-7-1-4 15,6-3-2-15,1-5-1 0,0-3 2 0,7-1 6 32,0-4 5-32,0-4 9 0,0-3 6 0,0-6 11 0,7 1 7 15,0-4 0-15,1-4 0 0,6-4 0 0,1-4-8 0,-1-8-9 16,8-5-9-16,0 1-6 0,-1-5-10 0,1-3-2 15,0-5-4-15,-1 0-1 0,1-7 2 0,0-1-2 0,-1-4 13 16,1 1-7-16,-7-1-4 0,6-4-4 0,-6 3-2 0,-1 2-3 16,1 3-2-16,-1 5 0 0,-7 3-12 0,8 4 6 0,-8 5 2 15,0 3 6-15,1 1 2 0,-8 7-1 0,7 6 1 16,-7-2 0-16,7 5-2 0,-7 0 0 0,0 4 2 16,7 4-6-16,-7 0 2 0,8 8 0 0,-8 4-1 0,7 1 1 15,0 7-2-15,0 0 3 0,1 9 0 0,-1-1 0 0,0 1 0 16,0 7-1-16,0-3-8 0,8 4 3 0,-8-1 2 0,0 4 2 15,8-3-3-15,-8 4 3 0,8-4 1 0,-1 3 0 16,1-3 9-16,-8-1-4 0,7 1 0 0,1-4-3 0,-1-4-5 16,-7 3-6-16,8-7-12 0,-1 3-19 0,1-8-31 0,-1 5-58 15,1-5-77-15,-8-4-74 0,7-3-59 0,1-1-61 16,-1-8-84-16,1 0-160 0,-1-4-58 0,-6 0-2 0</inkml:trace>
  <inkml:trace contextRef="#ctx0" brushRef="#br0" timeOffset="1123.33">8813 10901 259 0,'-7'0'539'16,"0"0"-143"-16,-1 0-155 0,8 0-94 0,0 0-52 0,0 0-24 16,8 0-9-16,-8 0 1 0,14-4 3 0,1 4-3 15,-1-4 1-15,15 0-8 0,-7 4-8 0,7-9-9 0,7 6-15 16,-7-1-32-16,7-1-41 0,0 1-41 0,8-3-54 0,-8-2-81 15,0 1-162-15,0 0-104 0,-7 0-57 0</inkml:trace>
  <inkml:trace contextRef="#ctx0" brushRef="#br0" timeOffset="1550.65">9587 11076 402 0,'8'-4'390'16,"-8"0"-123"-16,7 0-86 0,0 0-45 0,0-4-18 0,0-5 3 16,1 5 17-16,6-4 26 0,-7 0 26 0,1-9 20 15,6 5 16-15,-6-4 17 0,7-4 5 0,-8 3-6 0,8-4-18 16,-8 2-28-16,0-6-31 0,0 5-31 0,-7-5-31 0,0 5-29 15,0-5-26-15,-7 5-17 0,0 3-12 0,0 1-6 16,-1-1-5-16,1 1-4 0,0 8-3 0,-8-4-5 0,15 7 0 16,-8-3-3-16,8 8-6 0,-7-4-17 0,7 0-16 15,0 4-16-15,0 4-7 0,7 0-5 0,1 4-7 0,0 0-6 16,-1 4 1-16,7 0 12 0,1 4 14 0,-1 1 16 0,1-1 7 16,-8 4 5-16,7 0 8 0,1 5 8 0,-8-1 7 0,8 5 2 15,-8-1 2-15,0 1 2 0,0-1 3 0,1 5-4 16,-1-1 2-16,-7 0 1 0,7 1-1 0,-7-5 2 0,7 1 0 15,1-1-1-15,-1-3-2 16,0-1 1-16,7-4-10 0,-6 1-26 0,13-1-38 0,1-8-48 0,0 0-48 0,7-4-52 16,0-4-61-16,7-4-89 0,7-4-152 0,1 0-76 15,-8-5-21-15</inkml:trace>
  <inkml:trace contextRef="#ctx0" brushRef="#br0" timeOffset="1977.56">6708 11809 459 0,'-58'0'411'0,"7"4"-151"0,8 0-103 0,-1-4-60 0,8 4-35 16,7 0-16-16,0 0-4 0,8-4 0 0,6 0 3 16,1 4 4-16,7 0 1 0,7-4-3 0,7 4-4 0,7 4-5 15,8-4-7-15,7 1-6 0,7 3-5 0,0-4-4 0,15 0 4 16,7-4 8-16,7 0 13 0,14 0 19 0,8 0 26 15,7-4 33-15,15 0 37 0,7-4 34 0,14-1 22 0,15 1 8 16,6-4-3-16,16 4-14 0,-1-4-17 0,8 3-28 31,14-2-33-31,0-2-33 0,0 1-28 0,0 4-16 0,8-4-9 16,-8 4-8-16,-7-5-4 0,-8 5-5 0,-5 0-4 0,-9 0-2 16,-7 4-3-16,-15 0-3 0,-14 4-2 0,-7-4-7 15,-15 4-22-15,-21 0-48 0,-8 4-82 0,-21-4-79 0,-8 0-72 16,-6 4-83-16,-23-4-119 0,-7 0-165 0,-7 0-75 0,-14 4-6 15</inkml:trace>
  <inkml:trace contextRef="#ctx0" brushRef="#br0" timeOffset="2419.88">7996 12338 56 0,'-15'4'410'0,"8"-4"-135"16,-8 4-119-16,8-4-70 0,0 4-40 0,7 0-21 0,-7-4-10 15,7 4-2-15,0-4 7 0,-7 4 5 0,7 0 9 0,7 1 8 16,-7-5 8-16,7 4 11 0,0 0 11 0,0 0 14 16,8 0 12-16,-1-4 18 0,1 4 22 0,7 0 15 15,-1-4 26-15,15 0 21 0,-7 0 15 0,15-4 6 0,-8 4 10 16,15-4-11-16,-1-4-19 0,8 4-17 0,0-9-28 0,7 5-24 15,0-8-23-15,8 4-20 0,-8-1-31 0,0 2-16 0,0-2-10 16,0 5-8-16,0-4-9 0,-7 4-8 0,-7 3-4 16,-1 2-8-16,-6-1-15 0,-8-1-37 0,0 1-67 0,0 4-76 15,-14 0-69-15,0 0-59 0,-1 0-66 0,-6 0-72 0,-1 0-88 16,-6 0-98-16,-8 0-4 0</inkml:trace>
  <inkml:trace contextRef="#ctx0" brushRef="#br0" timeOffset="2704.31">8893 12322 97 0,'-7'-4'505'0,"-8"-1"-99"16,8 5-133-16,0-4-85 0,-1 4-51 0,1-3-33 15,7 3-16-15,-7 0-10 0,7 0-11 0,-7 0-8 0,-1 3-10 16,1 1-18-16,-7 5-12 0,6-1-6 0,-6 4-7 0,0 0-3 16,-8 9 15-16,7-5 28 0,-6 8 35 0,-1 1 45 15,0 3 32-15,1 5 23 0,-8 0 20 0,7-1 16 0,0 9 2 16,-7-1-16-16,8 5-27 15,-1 4-35-15,7 4-32 0,1 4-22 0,-1 0-19 0,1 0-15 0,7 4-18 0,-1-4-11 0,8 0-11 16,0-4-7-16,8-1-3 0,-1-2-1 0,7-6-2 16,8 1 1-16,-7-9 3 0,14 1-2 0,-1-4 1 15,1-4 3-15,8-5 1 0,6-8-2 0,8 1-3 0,-1-10-3 16,8-2-7-16,7-5-9 0,-7-5-21 0,15-2-54 0,-8-2-79 16,0 1-83-16,0-8-85 0,0-1-109 0,-7-3-170 0,7 0-97 15,-14-5-42-15,-1 1 10 0</inkml:trace>
  <inkml:trace contextRef="#ctx0" brushRef="#br0" timeOffset="2988.65">9907 12993 483 0,'-15'-4'686'0,"1"4"-33"0,-1 4-195 0,1 0-157 16,-1 5-117-16,-6-1-66 0,6 4-17 0,-7 8 3 0,1 0 15 16,-1 5 11-16,0 0 6 0,-7 7 3 0,7-4 1 0,-7 9-16 15,0 0-30-15,0 4-24 0,0-1-25 0,0 1-17 16,0 0-11-16,7-1-3 0,-7 1-7 0,0 0-2 0,8 0-4 16,-1-5-8-16,0 0-20 0,1-3-42 0,6 0-58 0,1-5-69 15,-1-3-61-15,8-5-55 0,0-3-51 0,-1-5-56 16,8-4-62-16,-7-4-95 0,7-4-33 0,0-4 10 15</inkml:trace>
  <inkml:trace contextRef="#ctx0" brushRef="#br0" timeOffset="3178.56">9262 13189 291 0,'-8'-13'642'0,"8"6"-42"0,-7-2-183 0,7 5-147 15,0 0-94-15,0 4-45 0,0 4 13 0,0 4 10 0,7 0 17 16,1 9 12-16,-1-1 8 0,0 1 3 0,8 6-1 15,-1-2-29-15,1 4-51 0,6 3-36 0,1-3-30 0,0 3-21 16,7 0-12-16,0 1-6 0,-8-5-4 0,15 5-8 16,-7-1-30-16,0-3-69 0,8-1-87 0,-9 0-79 0,9-3-76 15,0-5-95-15,6 0-176 0,-7 1-103 0,8-9-41 0,-8 4 32 16</inkml:trace>
  <inkml:trace contextRef="#ctx0" brushRef="#br0" timeOffset="3558.69">10153 13567 105 0,'-8'9'616'0,"1"-6"3"0,7 1-178 0,0 1-164 0,0-1-115 16,0 0-68-16,7-4-30 0,8 4-8 0,-1-4 3 15,8-4 10-15,7 0 7 0,0 0 5 0,0-8 1 16,7 3-2-16,0-7 0 0,0 0 6 0,1 0 18 0,-8-1 18 15,7-3 11-15,-15-1 8 0,1 5 1 0,0 0 2 0,-8-5-7 16,1 5-13-16,-8 0-26 0,0 0-34 0,-7 3-19 0,0-3-13 16,-7 4-6-16,-7 0-6 0,-1 3-2 0,-7 2-5 15,1 2-5-15,-8 5 3 0,0 0-4 0,0 5-5 0,-7-1-2 16,-1 4 0-16,1 4 0 0,0 0 0 0,0 8 0 0,0-3 3 16,7 3 2-16,0 4 3 0,0 1 3 0,7 3 2 15,1-3 0-15,-1 3 1 0,7 1 0 0,1 0-1 0,7-1-3 16,-1 0-1-16,8-3-2 0,0 3-4 0,0-4 0 0,15 5-1 15,-8-9 3-15,8 5-3 0,6-5 0 0,1-3 1 0,7-1-1 16,0 0 1-16,7-4-2 0,7-3-8 0,1-5-10 16,7-4-8-16,-1-4-14 0,15-1-12 0,-7-3-52 0,15-4-77 15,-8 0-83-15,7 0-69 0,0-9-80 0,8 1-118 0,-8-1-142 16,1-3-81-16,-1 4 0 0</inkml:trace>
  <inkml:trace contextRef="#ctx0" brushRef="#br0" timeOffset="4208.26">11824 11304 371 0,'-7'4'295'0,"-1"0"-107"0,1-4-73 0,7 0-41 16,0 5-25-16,-7-2-13 0,7-3-1 0,0 4 2 15,0-4 2-15,0 4 2 0,7-4 2 0,-7 5 2 0,7-1 6 16,1-1 8-16,-1 6 7 0,0-5 9 0,8 0 13 0,-1 4 11 16,1-4 12-16,6 0 10 0,1 4 15 0,0-3 11 15,7-1 12-15,0-4 5 0,7 3 3 0,0-3 3 0,7 0 0 16,1-3-1-16,-1 3-10 0,8-4-16 0,-1-1-18 15,1 1-20-15,0-4-16 0,-1 0-18 0,1 0-16 0,0 4-17 16,-8-5-14-16,-7 2-8 0,0 2-4 0,-7 1-1 0,0 0-3 16,-7 1-5-16,0-2-1 0,-1 5-1 0,-6 0-3 15,-8 0-12-15,0 0-25 0,1 0-44 0,-1 0-60 0,-7 0-62 16,0 0-56-16,0 5-45 0,-7-2-45 0,-8 1-33 0,1 0-31 16,-1 5-34-16,-14-1-59 0,0 0-24 0</inkml:trace>
  <inkml:trace contextRef="#ctx0" brushRef="#br0" timeOffset="4414.96">12012 11638 427 0,'-14'8'325'16,"6"0"-126"-16,1 0-79 0,7-3-42 0,0 2-20 0,7-3-6 15,1 5 2-15,6-5 7 0,1 4 8 0,6-4 6 0,1 0 0 16,7-4-2-16,7 4-7 0,7 0-6 0,1-4-1 0,-1 0 1 16,8 0 5-16,7 0 17 0,-8 0 23 0,8-4 29 15,-7 0 33-15,7 4 23 0,0-4 16 0,-8 0 9 0,1-4-5 16,0 4-16-16,-1-5-24 0,1 5-33 0,-8-3-36 0,1 2-26 31,-1 1-26-31,1-4-47 0,-15 4-82 0,7-4-98 16,0 0-95-16,-7-1-134 0,7-3-205 0,-7 0-110 15,7-4-60-15,7 0-6 0</inkml:trace>
  <inkml:trace contextRef="#ctx0" brushRef="#br0" timeOffset="5017.24">16875 10091 191 0,'-15'-8'509'0,"8"-5"-142"0,-7 6-137 0,7-2-71 16,-1 5-38-16,8-4-16 0,-7 4-4 0,14-4-2 15,-7-5 4-15,8 6 5 0,6-2 5 0,0 2 3 0,1-2-1 16,-1 5 1-16,8 0 1 0,0 0 3 0,7 0-2 0,-8 4-3 15,8 0-6-15,0 4-6 0,0 0-5 0,-7 4-4 16,0 4 0-16,-1 5-3 0,-6 3-6 0,7 4-6 16,-8 5-11-16,-7 0-2 0,8 7-2 0,-8 5-5 0,0-1-9 15,-7 5-6-15,7 0-5 0,-7 4-5 0,-7 0 0 0,7 0-5 16,-7 4-3-16,7-5-3 0,-7 5-2 0,7 0-3 0,0 0-1 16,0 0-3-16,0-4-1 0,7-1-3 0,0 2 1 15,0-6-3-15,8 1-3 0,7-4-2 0,-1 0-1 0,1-1-9 16,7 1-16-16,0-5-31 0,7 1-78 0,-7-5-96 0,7 1-87 15,0-4-91-15,1-1-154 0,-1-3-133 0,-7 3-76 16,0-3-20-16</inkml:trace>
  <inkml:trace contextRef="#ctx0" brushRef="#br0" timeOffset="5144.39">17823 11922 41 0,'-8'9'792'15,"1"-1"18"-15,0-4 9 0,7 0-208 0,-7 1-187 0,0-5-163 16,7 3-111-16,0-3-59 0,-8 4-27 0,8-4-19 15,0 0-24-15,0 0-73 0,0 0-115 0,0 0-117 0,0 5-167 16,0-5-173-16,8 0-110 0,-1-5-64 0,-7 5-24 16</inkml:trace>
  <inkml:trace contextRef="#ctx0" brushRef="#br0" timeOffset="138047.72">17446 10311 347 0,'-7'-13'339'16,"7"6"-135"-16,-7-6-76 0,0 5-40 0,7-4-23 0,0 4-10 16,0 0-4-16,0-5-5 0,7 6-1 0,0-6-2 15,8 5-2-15,-8-4-2 0,7-4 1 0,1 3-1 0,-1 1 7 16,-6 0 5-16,-1 4 4 0,7 0 4 0,-14 4 1 15,8-1-3-15,-8 1-2 0,0 4-5 0,-8 4-6 0,-6 5-2 16,-1 7 4-16,-14 0 6 0,0 13 7 0,-14-1 5 0,0 5 8 16,-1 3 4-16,-6 1 3 0,6-1 0 0,-6 1-4 0,6 0-7 15,8-5-7-15,7-3-8 0,7-5-9 0,1 1-6 16,13-1-4-16,1-7-5 0,7 3-5 0,15-4-5 0,6 1-3 16,1-5-1-16,21-1 2 0,1-6-2 0,7-1 0 15,-1-4-2-15,15-4-4 0,-7-1-1 0,7 2 0 0,-14-1-4 16,0 4-2-16,-8 0-2 0,-7 4-4 0,-7 4-1 0,-7 4 2 15,-8 4 3-15,-14 4 1 0,0 13 8 0,-14 0 6 16,-8 12 6-16,-7 3 3 0,0 1 3 0,-7 8-2 0,-7 0-2 16,6 0-3-16,1 4-7 0,0-4-6 0,7-4-3 0,7-4-4 15,8 0-2-15,7-4 0 0,7-4 0 0,7-5 1 16,7 1 1-16,8-5 3 0,7-3 1 0,14-1 2 0,1-8 1 16,7 1 1-16,6-5 1 0,1 0 0 0,0-3 0 15,0-5 2-15,-7 0 5 0,7-4 5 0,-15 4 1 0,8-4-1 16,-15 0 1-16,0 0 0 0,-7 0 2 0,0-4-6 0,-7 5-2 15,-1-1-3-15,1-4-1 0,0 0 2 0,-8 0-1 16,8-4-2-16,0-1 0 0,-1-3-2 0,1 0-9 0,7-4-37 16,7 0-68-16,0-8-77 0,0-1-80 0,8-4-99 0,-1-7-201 15,8 0-110-15,0-5-56 0,-1 0-2 0</inkml:trace>
  <inkml:trace contextRef="#ctx0" brushRef="#br0" timeOffset="139379.31">21260 8955 195 0,'-7'-3'197'16,"0"3"-43"-16,7-5-38 0,-7 1-26 0,-1 0-15 0,8 0-8 15,0 0-4-15,-7 4-4 0,7-4-2 0,0 0-3 0,0 0-4 16,0 0-2-16,0-1-3 0,0 1 1 0,0 1-2 15,-7-1 0-15,7-1-1 0,0 5 2 0,0-4 5 16,0 0 10-16,-7 0 7 0,7 0 10 0,0 4 9 0,-8-4 13 16,8 4 10-16,-7-4 5 0,7 4 0 0,0 0-11 0,0 0-13 15,0 0-17-15,0 0-19 0,0 0-18 0,0 4-18 16,0 0-13-16,7 4-9 0,1 5 4 0,-8 3 9 0,7 4 10 16,7 0 9-16,-6 9 13 0,6-5 12 0,1 9 13 0,-8 0 8 15,15 3 3-15,-8 1-5 0,0 0-5 0,1-1-8 0,7 4-9 16,-1-3-11-16,-6 0-11 0,7 0-7 0,-8-1-7 15,8 1-5-15,-8-5-2 0,1 1 0 0,6-8-2 16,-6 3 2-16,-8-8-1 0,7 1 2 0,-6-5 18 0,-1-4 27 16,0 0 23-16,0-4 18 0,-7-3 16 0,0-1 16 0,8-1 13 15,-8 2 10-15,-8-5-5 0,8 0-18 0,-7 0-15 16,0-5-15-16,-8 2-14 0,1-6-14 0,0 5-15 0,-8-4-15 16,-7 0-12-16,0 0-8 0,0 4-7 0,-7 0-6 0,0 0-4 15,0 4-2-15,-1 0-1 0,-6 4 0 0,0 4 2 0,-1 0-4 16,8 0 1-16,-7 9 0 0,-1-1-4 0,8 4 3 15,0 1-1-15,0 3 3 0,7 0-1 0,0 1 1 0,7 3-1 16,0 1 1-16,1-1 3 0,6 1 0 0,8 3 0 0,0 1-1 16,7-4 0-16,7 3 0 0,0-4 0 0,8 5-3 15,-1-9 0-15,8 1-3 0,-1-1-4 0,8-3-3 0,8-5 0 16,-1-8-1-16,7 0-2 0,8-4-1 0,-1-4 1 0,1-8 3 16,7 0 4-16,0-8 1 0,0-5 2 0,0 1 3 15,-8-8 3-15,1 3 2 0,-8-3 1 0,-7-1 2 0,-7 1 6 16,0-1 6-16,-14 0 6 0,-1 5 5 0,1-5 2 15,-8 5 3-15,0 0 1 0,-7-1 5 0,0 5-3 0,0 4-4 16,-7-1-4-16,7 5-4 0,-7 0-2 0,7 4-4 0,-7 4-4 16,7 0-7-16,-8 0-5 0,8 4-5 0,-7 0-2 0,7 8-2 15,-7 0-2-15,7 4 2 0,0 4 0 0,-7 1 1 16,7 3 2-16,0 0-3 0,7 5-3 0,-7-1-3 0,7 1-9 16,8-1-9-16,-8 0-8 0,7 5-9 0,8-5-13 0,-8 1-14 15,8 3-13-15,7-3-22 0,-7-1-54 0,14 1-74 16,-7-5-74-16,14 5-63 0,-7-9-71 0,15 0-107 0,-7 1-136 15,6-6-67-15,-6 1 13 0</inkml:trace>
  <inkml:trace contextRef="#ctx0" brushRef="#br0" timeOffset="139631.53">22903 9884 242 0,'-15'-5'707'16,"-7"5"28"-16,8-4-101 0,0 4-187 0,-8 4-139 0,7 1-94 16,-6 3-57-16,6 0-13 0,-7 8-11 0,1 0-19 0,-1 5-27 15,0 3-19-15,1 5-12 0,6 3-10 0,-7 0 2 16,1 5-16-16,-8 4-12 0,7 0-7 0,0-1-7 0,1 1-1 16,-1 0-1-16,-7-1-3 0,7-3-1 0,1 4-1 15,-1-9-8-15,0 5-17 0,8-9-32 0,-8 5-52 0,8 0-64 16,-8-9-60-16,7 5-57 0,8-9-54 0,0 0-57 0,0-3-76 15,0-5-130-15,7-4-35 0,0-4 14 0</inkml:trace>
  <inkml:trace contextRef="#ctx0" brushRef="#br0" timeOffset="139822.43">22194 10152 46 0,'-8'-12'598'0,"1"4"-25"0,7-1-176 15,-7 6-135-15,7-1-80 0,0 4-50 0,0 0-24 0,0 7-4 16,7-2 9-16,-7 7 19 0,7 0 11 0,8 5 3 16,-8-1 3-16,8 4 0 0,-1 0-6 0,1 0-18 0,-1 1-29 15,8 4-33-15,-8-1-28 0,8 0-12 0,0-3-8 0,-1 3-4 16,8 0-9-16,-14-3-23 0,6 4-58 0,1-5-65 16,0 4-60-16,0-3-56 0,-1-5-61 0,1 0-93 0,0 0-162 15,7-4-79-15,-8-3-1 0</inkml:trace>
  <inkml:trace contextRef="#ctx0" brushRef="#br0" timeOffset="140202.18">22997 10461 12 0,'0'0'551'0,"-8"5"-52"0,16-5-164 0,-8 0-109 0,7 0-62 16,0-5-32-16,8 1-7 0,6 1 7 0,-6-2 12 15,14-3 12-15,-8 0 3 0,8 0 4 0,0-4 3 0,-7 3 17 16,0-3 8-16,-1 4-4 0,-6-4-13 0,-1 4-19 0,-6-1-19 16,6 2-21-16,-14-2-15 0,7 1-24 0,-14 0-20 0,7 4-17 15,-7-4-12-15,-8 4-8 0,1 0-6 0,-8-1-3 16,1 5-2-16,-1 5-3 0,-7-5-1 0,7 8 0 0,-7 0-1 16,0 0 1-16,8 4 2 0,-8 0-4 0,7 1-2 0,0 7-1 15,1-3 1-15,6 3-3 0,1 4 0 0,-8-3 1 16,15 3-3-16,-1 5 4 0,1-5 1 0,0 4 0 0,7 1 0 15,0 0 1-15,0-1 0 0,7 0-1 0,0-3-6 0,8 3 4 16,-1-3-2-16,1-1 4 0,14 0 1 0,-8-3-1 0,16-5-2 16,-8 0-2-16,7-3 4 0,0-1-10 0,7-8-4 15,8 4-10-15,-8-8-10 0,8-4-17 0,0 0-28 16,-1-4-49-16,1-4-66 0,0-1-62 0,-1 1-51 0,-6-8-46 16,-8-1-60-16,0-3-79 0,-7-1-129 0,0 1-37 0,-15-5 17 15</inkml:trace>
  <inkml:trace contextRef="#ctx0" brushRef="#br0" timeOffset="140708.91">22186 8328 275 0,'-7'5'534'0,"0"-1"-195"0,7-4-135 16,7 0-74-16,0 0-42 0,1 0-17 0,6 0-4 16,8 0 1-16,0 4-1 0,6-4-3 0,1 4-4 15,8 0-2-15,-8 4-5 0,-1 4-10 0,9 0-8 0,-16 5-15 16,8-1-11-16,-14 4-4 0,-1 1-4 0,-7 7 0 0,1-3 1 16,-8 7 2-16,-15 0 3 0,1 1 8 0,-1 4 12 15,-14-1 15-15,8-3 28 0,-16 3 34 0,9-3 32 0,-1 0 29 16,0-5 18-16,7 1 12 0,-7-5-1 0,15-3-9 0,-8-5-27 15,7 0-29-15,8-4-32 0,0 1-30 0,7-5-18 0,0 0-12 16,0 0-7-16,7-4-2 0,0 0 4 0,15 0 0 16,7-4 1-16,0 0-2 0,14-4-2 0,1 0-4 0,6 0-5 15,8-4-8-15,0 0-7 0,14-4-8 0,1-1-16 0,-1 5-45 16,1-4-95-16,-1 0-102 0,-7-5-103 0,0 5-187 16,-14 0-128-16,-1-4-88 0,-13 3-43 0</inkml:trace>
  <inkml:trace contextRef="#ctx0" brushRef="#br0" timeOffset="141294.19">20255 11846 180 0,'-8'-5'597'0,"1"5"-51"0,0-4-192 0,0 4-134 0,0-4-81 15,-1 4-56-15,8 0-26 0,-7-4-13 0,7 4-3 16,0 0 2-16,0 0 2 0,7 0-4 0,1 0 3 0,6 4 7 15,8-4 8-15,7 0 11 0,7 0 10 0,7 0 10 0,8-4 10 16,14 4 12-16,0-8 1 0,7 4 2 0,15 0-1 0,0-4-1 16,14-1-1-16,1 2-5 0,13-6-8 0,1 5-7 15,14-4-9-15,-7 4-8 0,8-4-11 0,-1-1-9 0,7 5-9 16,-6-4-9-16,-1 4-3 0,0-4-5 0,-7 0-1 0,0 3-1 16,0-3-1-16,-7 4-4 0,-15-4-2 0,0 3-3 15,-7 2-3-15,-14-6-2 0,-8 5-1 0,-14 0-1 0,0-4-1 16,-7 7-2-16,-15-7 0 0,0 8-1 0,-7-4 0 0,-7 0-2 15,-8 4-1-15,1 0-7 0,-8-4-6 0,0 3-15 16,0-2-21-16,-7 2-55 0,-7 1-91 0,0 0-85 0,-8 1-72 16,1-2-69-16,-8 1-92 0,1 4-151 0,-1 0-65 15,-14 4-1-15</inkml:trace>
  <inkml:trace contextRef="#ctx0" brushRef="#br0" timeOffset="142054.6">21441 12289 120 0,'-7'-8'513'0,"7"4"-118"16,-7-4-134-16,7 4-80 0,0 4-48 0,0-4-32 0,0 4-18 15,0 4-13-15,0-4-2 0,7 4 9 0,-7 4 16 16,7 4 17-16,0 5 16 0,1 3 12 0,-1 0 10 0,7 9 7 16,-6-1-6-16,6 4-19 0,1 1-24 0,-8 4-23 0,7 4-19 15,1 0-12-15,-1-1-8 0,1 1-9 0,-1 0-4 16,1-1-1-16,6 1-2 0,-13 0 4 0,13-9 2 16,-14 5 2-16,8-9 11 0,-1 1 13 0,-6-5 8 0,-1 1 5 15,0-5 1-15,0-4-5 0,1-4-2 0,-8 0-3 0,0 1-7 16,0-5-11-16,-8-4-6 0,1 4-4 0,0 0-2 0,-8-4-3 15,1 4-3-15,-8 1-2 0,-7-1-4 0,0 0-3 16,0 0 0-16,-7 4-1 0,0 0-1 0,0 1 1 0,0 3 1 16,0 1-4-16,-1 3-2 0,1 0-2 0,0 4-4 0,0 1-4 15,7-1-1-15,-7 5 0 16,7-1-2-16,0 5 0 0,7-5 8 0,0 1-3 0,1 3-2 0,6-3-1 0,1 0-1 16,7-1-1-16,-1-4-2 0,8 5-3 0,8-9-9 15,-8 1 2-15,7-1 2 0,7-8-1 0,1 4-1 0,6-7-2 16,-6-2 1-16,14-2 2 0,0-10 0 0,0 1 0 0,7-4 2 15,7-4 1-15,-6 0 1 0,6-9 1 0,-7 1 2 16,8 0 2-16,-8-5 3 0,0-3 2 0,0 3 2 0,-7-3 2 16,0-1 4-16,-7 5 0 0,-1-5 0 0,-6 1 2 0,-1 3 1 15,1 2 3-15,-8 2 2 0,0 5 0 0,0 0 1 0,-7-1 3 16,0 9 1-16,0 0-1 0,0 0 0 0,-7 3-6 16,7 2-5-16,-7 3-1 0,7 0-5 0,-7 3-3 0,7 2-3 15,-8 3-5-15,8 0-1 0,0 4 1 0,0 1 0 0,8 3-2 16,-8 0 0-16,7 0 2 0,0 0-1 0,8 5-1 15,-8-5-5-15,7 5-5 0,1-5-5 0,-1 4-5 0,8-3-11 16,-8-1-14-16,15-4-19 0,-7 4-42 0,7 0-72 16,0-3-76-1,7-1-62-15,0 0-52 0,1-4-58 0,-1 4-86 0,7-3-144 0,1-1-39 0,-1-4 25 0</inkml:trace>
  <inkml:trace contextRef="#ctx0" brushRef="#br0" timeOffset="142642.34">22512 13429 86 0,'-14'-4'609'16,"6"-1"-10"-16,1 2-190 0,0 3-147 0,0 0-86 0,-1 3-45 15,1 2-9-15,0 7 16 0,0 4 23 0,-8 1 23 0,1 7 19 16,6 1 9-16,-13 3-7 0,6 4-22 0,1 1-27 15,-8 8-37-15,0 0-34 0,1-1-27 0,-1 1-24 0,-7 4-12 16,7-1-9-16,1-3-3 0,-1 4-4 0,7-4 3 0,-6 0-3 16,6-5-1-16,8-3-2 0,-7-1-2 0,6-7 2 0,1-5-1 15,0 0 1-15,7-8 7 0,0-4 5 0,0 1 5 16,0-9 4-16,7-4 3 0,8-5 2 0,-1-3 2 0,1-8-1 16,6-4-2-16,1-5-4 0,0-4-2 0,-1-3-2 0,8-5 0 15,-7 1-4-15,7-6-1 0,-7 2-1 0,7-9-4 16,-8 0-4-16,8 0 3 0,0-4-2 0,0 0 0 0,-7 4 0 15,0 4 0-15,-1 1-1 0,1 7 1 0,-8 0 4 0,1 13-2 16,-1-1 1-16,1 9 2 0,-8 4 2 0,0-1-2 0,0 9-2 16,1 4-4-16,-1 0-3 0,0 8-1 0,-7 4 1 15,7 8-1-15,1 1-1 0,-1 7 3 0,0 5 3 16,0 3 2-16,1 0-2 0,-1 5 1 0,0 4 0 0,0-4-5 16,1 4 0-16,-8-1 1 0,14 1-4 0,-7 0-5 0,0-1-5 15,1-3-10-15,6-1-14 0,-7 1-10 0,8-5-16 0,-8 1-31 16,8-4-54-16,-8-1-70 0,7-7-63 0,-6-1-50 15,-1-4-44-15,0-4-40 0,0-3-53 0,-7-5-70 0,7-1-87 16,-7-6-4-16</inkml:trace>
  <inkml:trace contextRef="#ctx0" brushRef="#br0" timeOffset="142784.57">22360 13824 69 0,'-14'-4'646'16,"6"0"14"-16,1 4-148 0,7-5-156 0,0 1-98 0,0 1-61 15,7-2-30-15,8 1-12 0,-1 0-10 0,8 0-9 0,7 0-19 16,7-4-35-16,0 4-57 0,8 0-76 0,-1 0-76 16,8-5-70-16,7 6-58 0,-8-6-65 0,8 1-83 0,0 0-144 15,-7 0-69-15,-1-5-16 0</inkml:trace>
  <inkml:trace contextRef="#ctx0" brushRef="#br0" timeOffset="143164.59">23069 14002 140 0,'-7'-3'610'0,"0"3"-37"0,7-4-122 0,0 0-83 0,7-5-49 16,0 1-26-16,8-4-16 0,-1 0-11 0,0-5-15 15,1 1-20-15,7-4-43 0,-1 3-47 0,-6-3-40 0,-1 0-33 16,8 0-17-16,-8-5-12 0,-6 5-10 0,-1-4-6 0,7 3-3 15,-6-4-3-15,-8 5-2 0,7-4-1 0,0 4-5 16,-7-1 0-16,0 1-4 0,0 3 0 0,7 1-4 0,-7 4 1 16,0 0-1-16,0 4-2 0,0-1 0 0,0 6-6 0,0-1 1 15,0-1-1-15,8 5 0 0,-8 5-3 0,7 2-1 0,0 6 2 16,-7-1 0-16,15 4 2 0,-8 0 0 0,7 1 1 16,1 3-1-16,-8 1 2 0,7-1-2 0,8 0 2 15,-7 4-2-15,-1-7 0 0,1 3 3 0,-1 1-1 0,0-5 0 0,1 0-3 16,-1 0-2-16,1-3-4 0,-1-1-5 0,1 0-16 15,-1-4-32-15,1 0-47 0,-1 1-62 0,1-5-62 16,-1-4-56-16,1 0-53 0,-1-4-62 0,1-5-83 0,-8 1-128 31,15-4-42-31,-15 4 12 0</inkml:trace>
  <inkml:trace contextRef="#ctx0" brushRef="#br0" timeOffset="143671.75">22353 12203 572 0,'-7'-7'583'0,"7"7"-183"0,-8-9-142 15,16 5-75-15,-1 0-38 0,0-4-8 0,8 4 7 0,-1 0 14 16,8 0 8-16,-1 0 7 0,8 4-2 0,0 0-15 0,0 4-20 16,0 0-21-16,0 4-24 0,0 4-25 0,0 1-23 0,-7 3-16 15,-8 0-13-15,1 9-7 0,-1-5-3 0,-14 4-1 16,0 1 1-16,-7-1 6 0,0 5 4 0,-8-5 14 0,1 1 14 16,-8-1 9-16,7 0 6 0,-6-3 5 0,-1-1 3 0,0-4 0 15,8 5-2-15,-8-9-12 0,15 0-6 0,-7 1-10 16,6-6-7-16,8-2-8 0,-7-1-4 0,7 0-2 15,0-1 2-15,7 2 1 0,8-5-3 0,6 0 0 0,1 0 4 16,14-5 1-16,0 2-6 0,15-5-13 0,7-1-15 0,7 1-23 16,7-4-52-16,1 4-80 0,6-4-90 0,8-4-77 0,0-1-81 15,7-3-132-15,-7-5-129 0,7 1-76 0,-7-5-6 16</inkml:trace>
  <inkml:trace contextRef="#ctx0" brushRef="#br0" timeOffset="144066.43">25429 10600 375 0,'-8'-4'440'0,"1"0"-122"0,7 4-93 0,-7-4-50 0,0 4-30 16,7-5-17-16,-7 5-14 0,7 0-12 0,-8 0-15 0,8 5-11 15,-7-1-6-15,0 4 13 0,-8 4 22 0,1 5 21 16,-1 3 17-16,-6 4 10 0,-1 1 4 0,-7 3-5 0,7 1-10 15,-7-1-27-15,8 5-29 0,-8-1-30 0,7 5-20 0,-7-5-15 16,7 5-6-16,-7-1-5 0,1 1-1 0,6 0-2 16,0-5-5-16,0 5-8 0,1-5-30 0,6 1-46 0,1-4-55 15,-1-1-55-15,8-3-51 0,7-5-53 0,0-8-65 16,0 4-94-16,7-11-120 0,1-1-42 0,-1-4 7 0</inkml:trace>
  <inkml:trace contextRef="#ctx0" brushRef="#br0" timeOffset="144257.6">24908 10775 252 0,'-7'0'535'0,"-1"4"-143"0,1 0-162 16,0 4-99-16,7 0-53 0,-7 4-16 0,7 1 5 0,7-1 15 16,0 4 23-16,8 0 23 0,-1 5 22 0,8-1 11 0,7-3 7 15,0 3-4-15,7 4-18 0,7-4-20 0,1 1-27 16,-1-1-42-16,8 1-64 0,-8-1-73 0,8 0-69 0,-1-3-73 15,1-1-97-15,0 0-195 0,-8-3-104 0,8-6-49 0</inkml:trace>
  <inkml:trace contextRef="#ctx0" brushRef="#br0" timeOffset="144906.74">26239 10233 592 0,'-7'-16'616'0,"7"4"-146"0,-7 0-139 0,7 0-79 15,0 4-35-15,-8 4-21 0,8-5-12 0,0 5-16 0,0 4-24 16,0 0-31-16,8 4-36 0,-8 0-38 0,7 8-25 0,0 1-14 16,7 7-6-16,1 4 1 0,-1 5 3 0,1 0 1 0,7 7 2 15,-1-3 3-15,1 8 2 0,-8-1 2 0,8 1 4 16,0 0 2-16,0 3 3 0,-8 1 2 0,8 4 4 0,-1-5 2 15,1-3 2-15,0 4 2 0,0-8 6 0,-1-1 12 0,8-3 12 16,-7-4 9-16,0-5 5 0,-8-4 8 0,8-4 10 16,-8-3 8-16,1-5 6 0,-1-4-7 0,-7-4-5 0,1-4-4 15,-1-8-4-15,0-4-5 0,0-9-7 0,-7-8-7 16,8-3-12-16,-16-9-8 0,8-4-9 0,-7-4-6 0,-7-8-6 16,-1-4-4-16,1-8-7 0,-8-5-6 0,0-3-3 0,1-4-4 15,-1-9-1-15,0 0-1 0,8-3-3 0,-8-1 1 16,0-8 2-16,1 4 1 0,-1-4 2 0,7 5 4 0,-6-5-3 15,-1 0 0-15,8 5-2 0,-1-2-1 0,1 6-4 0,-1 3 1 16,1 4-3-16,6 9-3 0,1 4 2 0,7 7 0 16,0 6 1-16,0 11-6 0,7 0-3 0,8 8-10 0,7 5-6 15,7 3-4-15,7 8-5 0,14 1-1 0,8 3-3 0,7 5 0 16,15 0-1-16,0 4 4 0,14-1 1 0,7 4-1 0,7 2 0 16,8 2-1-16,0-3 3 0,0 4 2 0,7 0 7 15,-8 0 3-15,8 0 10 0,-7-4 4 0,0-1 3 0,0 1 2 16,-8-4-1-16,-6 4-2 0,-8-5-5 0,-8 1-6 0,-13-4-11 15,-8 4-11-15,-7-1-28 0,-22 1-57 0,-7-4-68 16,-7 3-59-16,-15 1-55 0,-7-4-41 0,-15 3-45 0,-6 1-63 16,-8 4-103-16,-7 0-46 0,-1 3 9 0</inkml:trace>
  <inkml:trace contextRef="#ctx0" brushRef="#br0" timeOffset="145714.69">27078 9260 93 0,'-7'-7'411'0,"7"-2"-102"0,0 1-99 0,0 0-58 15,0 0-26-15,-7 0-7 0,7 0 3 0,0 0 8 16,0-1 4-16,0 1 6 0,0 4 11 0,0-4 15 0,0 0 11 16,7 4 1-16,-7 0-4 0,0 0-8 0,7 0-8 0,-7-5-12 15,0 9-20-15,7-3-24 0,1-2-29 0,-8 5-19 0,7 0-19 16,-7 0-12-16,7 5-11 0,8-2-16 0,-8 6 1 15,0 3-3-15,8 0 3 0,-8 0 2 0,7 9 1 16,1-1-1-16,-8 0 2 0,7 5 11 0,-6 3-5 0,-1 1 0 16,7 3-3-16,-6-4 0 0,-8 5 2 0,7 0-1 0,0 0-1 15,-7-5 0-15,0 1-3 0,7-5-1 0,-7 1 0 16,0-5 2-16,-7-4 3 0,7 0 1 0,0-4 9 0,0-3 21 16,0-1 22-16,0-4 20 0,0 0 17 0,0-4 13 0,-7 0 5 15,7-4 5-15,0-5-1 0,0-3-4 0,0-4-16 0,0-4-13 16,7-5-13-16,-7 1-8 0,0-1-3 0,7-3-2 15,-7-4-4-15,8-1-12 0,-1 4-3 0,0-8-1 0,0 5-6 16,8 0-7-16,-8-5-5 0,7 5-7 0,1-1-5 0,-1 1-2 16,1 3-3-16,-1 0-4 0,-6 9 0 0,6-1-3 15,-7 5-1-15,1 8-2 0,-1-4-1 0,0 8-3 0,0 0 1 16,8 4-3-16,-8 0 0 0,7 8 6 0,1 0-2 0,-8 9 2 16,8-1-1-16,-1 4 2 0,1 4-1 0,-1 5 1 0,0-5-1 31,-6 5-6-31,6-1 1 0,-7 1 1 0,1-1 0 15,-1-3 1-15,0-1-1 0,-7-3 2 0,7-1 3 0,-7-4 2 16,8 0 4-16,-8-4 1 0,0-3 3 0,7-1-1 0,-7-4 4 16,0 0 4-16,0 0 3 0,0-4 6 0,7-4 2 15,-7 0 4-15,0-4 0 0,7-5 0 0,1 1-3 0,-1-8-3 16,0-1-3-16,7 1-7 0,-6 0-1 0,6-4-6 16,1 3-1-16,-1-3 1 0,1 0 2 0,6-1-2 0,-6 5-1 15,-1-5-2-15,8 5-1 0,-8 4-2 0,1-1 0 0,-1 5-1 16,-6 0-1-16,-1 4-1 0,7 4-2 0,-7-5-1 15,-7 9 0-15,8 0 1 0,-1 0-3 0,0 4 1 0,0 5 2 16,1-1 0-16,-1 4 3 0,0 5 0 0,0 3 0 0,1 0 1 16,-8 5 1-16,7-1-1 0,-7 0-1 0,7 5-7 0,-7 4-13 15,0-1-18-15,0 5-17 0,0 0-19 0,0-1-26 16,0 1-53-16,0-1-92 0,0 1-88 0,7-1-75 0,1 1-89 16,-8-5-176-16,7 1-82 0,0-4-40 0,0-5 9 15</inkml:trace>
  <inkml:trace contextRef="#ctx0" brushRef="#br0" timeOffset="146192.29">28409 9745 162 0,'0'-12'602'0,"0"4"2"0,0 3-163 16,0-2-115-16,0 3-67 0,0-1-35 0,0 5-21 0,0 0-20 16,0 0-28-16,-7 5-42 0,7 2-41 0,0 6-30 0,-7 3-12 15,0 8 2-15,0 1 10 0,-8 3 17 0,1 5 16 16,-1 7 9-16,1 1 3 0,-8 0-1 0,0 4-2 0,8 0-7 16,-8-1-12-16,0-3-19 0,8 4-16 0,-1-4-12 15,1-5-8-15,-1-3-2 0,1-1-4 0,7-3 1 0,0-9 1 16,-1 0 1-16,1-3 6 0,7-5 8 0,0-4 10 0,-7-4 14 15,7 1 13-15,7-5 7 0,-7-5 4 0,7-3 0 16,8-4-4-16,-8-9-5 0,7-3-9 0,1-5-12 0,-1-3-8 16,1-5-8-16,-1 1 2 0,1-5-2 0,-1 1 0 0,1-1 0 15,-1-4-4-15,-7 0-1 0,8 1-4 0,-1-6-2 0,1 6-3 16,-1-1-4-16,-6 4-2 0,6 5-3 0,-7 3 3 16,8 4-4-16,-8 5-3 0,0 8-2 0,-7 0 0 0,7 3-1 15,1 5-3-15,-8 0-2 0,7 4 0 0,-7 4 1 0,7 8 2 16,-7 0 1-16,7 5 2 0,1 7 2 0,6 0 3 15,-7 4 1-15,8 1 1 0,-8 3 0 0,8 1 2 0,-1 0-1 16,0-1-1-16,1 1-4 16,-1 3-6-16,1-4-6 0,-1 1-10 0,8 0-11 0,-7-5-13 0,-1 4-13 0,8-3-17 0,-8-1-29 15,1-3-59-15,-1-5-76 0,1 0-66 0,-1-3-59 16,1-5-55-16,-1-4-91 0,-7-4-155 0,0-4-52 0,1-1 9 16</inkml:trace>
  <inkml:trace contextRef="#ctx0" brushRef="#br0" timeOffset="146350.6">28323 9973 203 0,'-8'0'546'0,"1"0"-127"0,0 0-151 0,7 0-101 0,0 0-55 15,0 4-21-15,7-4-4 0,8 4 3 0,-1-4 1 16,8 4-9-16,7 0-12 0,0-4-8 0,0 5-19 0,14-2-33 16,-7 1-38-16,8 1-45 0,-1-1-51 0,0-4-57 15,1 0-102-15,-8 0-162 0,7 0-82 0,-14 0-31 0</inkml:trace>
  <inkml:trace contextRef="#ctx0" brushRef="#br0" timeOffset="146777.84">28945 10233 399 0,'14'-8'560'16,"8"5"-140"-16,-7-10-98 0,6 5-38 0,-5 0-1 0,5-4 18 15,-6 0 8-15,7-1 0 0,-1 1-19 0,-6-4-33 0,6-1-36 16,-6 1-44-16,-1 0-41 0,8-5-39 0,-15 1-29 16,1-4-14-16,-1-1-12 0,0 1-6 0,-7 0-9 0,0-5-6 15,-7 1-8-15,0-1-4 0,-1 0-2 0,-6 5-6 16,-1 0-3-16,1-1-1 0,-8 5-3 0,1 3-1 0,-1 5 0 15,7 0-2-15,1 0-4 0,-1 8-12 0,1 0-4 0,7 0-2 16,-2 4-2-16,2 4-2 0,7 0 0 0,0 4-1 16,7 4 4-16,2 5 11 0,5-1 3 0,8 4 0 0,0 4 3 15,-1 1-1-15,8-1-2 0,0 5 0 0,0-1 2 0,0 1 0 16,0-1 3-16,0 1-1 0,0-5-2 0,-7 4 5 0,-1-3 4 16,1 0 0-16,-8-1-2 0,1 1 2 0,-1-5 0 15,-6 0 3-15,6 0 3 0,-7-3 1 0,1-5 1 0,-8 5 3 16,7-6 1-16,0 1 1 0,0 1 1 0,1-5 1 15,6 0 1-15,-7 0-1 0,8-4-3 0,6 5-14 0,1-6-40 16,7-3-82-16,0 5-83 0,7-5-83 0,0-5-100 16,0-2-182-16,8 2-105 0,-8-7-65 0,0 4-7 0</inkml:trace>
  <inkml:trace contextRef="#ctx0" brushRef="#br0" timeOffset="147411.54">26000 11866 398 0,'-7'0'561'0,"-7"-4"-149"0,6 0-130 16,1-1-64-16,7 1-27 0,0 1-7 0,-7-2 2 15,14 1-1-15,-7 0-7 0,7 0-13 0,8 0-24 0,-1-4-32 16,15 4-28-16,0-4-22 0,15 3-13 0,-1 1 2 0,15-3 5 15,0 2 13-15,14 1 14 0,8 0 12 0,14-4 6 16,0 0 2-16,14 4-1 0,8-4-8 0,14 0-8 0,8-5-19 16,-1 5-15-16,8 0-14 0,0-4-12 0,7 4 3 15,-8-5-7-15,8 2-3 0,-7-2-2 0,-8 1 3 0,1 0 1 16,-8 0 3-16,-7-1 6 0,-7 1-4 0,-15-4 8 0,-7 4 7 16,-6-5 9-16,-16 1 10 0,-7 4 13 0,-14-5 14 15,-8 6 10-15,-6-6 7 0,-8 5-1 0,-8-5-4 0,-6 5-7 16,-8-4-12-16,0 0-17 0,-7 4-18 0,0-1-16 0,-7 1-19 15,-7 0-18-15,6-1-27 0,-6 6-35 0,-1-2-33 0,1 5-35 16,-8-4-82-16,0 4-120 0,1 0-112 0,-1 4-146 16,-7 0-154-16,0 4-85 0,0 0-29 0,-7 1-8 0</inkml:trace>
  <inkml:trace contextRef="#ctx0" brushRef="#br0" timeOffset="148314.34">26123 13417 189 0,'0'-4'570'15,"0"-1"-80"-15,0-3-142 0,0 5-111 0,0-2-65 0,0 5-38 16,7-4-16-16,-7 0-6 0,8 4 4 0,-8 0 15 15,7 0 23-15,0 4 15 0,0 0 6 0,8 4 2 0,-8 5 0 16,0-1-2-16,8 4-10 0,-8 4-24 0,8 5-37 0,-1-1-27 16,0 5-18-16,1 4-12 0,-1-1-10 0,1 5-11 0,-1-1-4 15,1 5-1-15,7-5-6 0,-1 5-5 0,1 0-2 16,0 0-2-16,7 3-3 0,-8-3 1 0,8-4-4 0,-7 3-3 16,0-7 2-16,7-4 0 0,-8-1 0 0,-6-3 0 0,6-5 1 15,-6-4 1-15,7 1 2 0,-15-10 1 0,7 2 6 16,-6-1 7-16,6-4 7 0,-7-4 8 0,0-4 4 0,8-4 10 15,-8-8 7-15,0-1 11 0,1-3 4 0,-1-9-2 0,0 1 0 16,-7-9-4-16,7 0-5 0,-7-7-8 0,0-5-11 0,0-4-13 16,-7-8-10-16,7-4-4 0,-7-8-5 0,7-5-4 15,-7-7-3-15,-1-1-6 0,1-8-5 0,0-7-2 16,0-5-4-16,-8 0-6 0,1-4-1 0,-8 4 1 0,8-4 1 16,-8 13 8-16,0-1 6 0,8 9 8 0,-8 3 7 0,8 9 10 15,-8 8 4-15,7 7 5 0,8 5-2 0,0 8-2 0,0 9 0 16,-1-1-5-16,8 9-3 0,0-1-6 0,8 9-3 15,-1 3-8-15,0 1-1 0,15 3-1 0,0 6-1 0,7-2 0 16,7 1 0-16,7 4 1 0,8 0 1 0,-1 4 1 0,8 4 0 16,15-4-2-16,-8 4 1 0,14 4 0 0,8-4-2 15,0 4-1-15,7-4-2 0,7 0 0 0,8 4 1 0,-1-4 1 16,8-4 3-16,-7 4 2 0,14-4 0 0,-8 0 1 0,1-5 3 16,7 1 2-16,-7 0-1 0,0 0 2 0,-1-4-3 15,-6 4-1-15,-8-1-1 0,1-2 1 0,-15 2-2 0,0-3 0 16,-14 4 1-16,-1 0-1 0,-7-1-1 0,-14-3 1 15,-1 4 1-15,-6 0 1 0,-8 0-2 0,0 4 1 0,-14-4 0 16,7 0 2-16,-15 4 0 0,1-5-1 0,-1 5-8 0,-7 0-14 16,1 0-14-16,-1 0-17 0,-7 4-20 0,7-8-40 15,-14 8-100-15,7-4-102 0,-7-5-100 0,-1 6-128 0,-6-6-157 16,-1 5-91-16,1 4-38 0,-8-4 8 0</inkml:trace>
  <inkml:trace contextRef="#ctx0" brushRef="#br0" timeOffset="149074.57">27520 12696 150 0,'0'-12'612'16,"7"0"-22"-16,-7 0-132 0,0 3-97 0,7-3-44 16,-7 4-24-16,7 0-10 0,1 0-8 0,-1 0-12 0,-7 0-34 15,7-1-55-15,0 6-43 0,8-2-42 0,-8 1-22 0,0 4-22 16,0 0-15-16,8 0-8 0,-1 4-2 0,-6 1 2 0,6 2-2 15,-7 6-3-15,8-1-12 0,-8 4 2 0,7 5 2 16,-6-1-2-16,-1 8-1 0,0 1 0 0,0 3-3 0,-7 1-1 16,0 4 2-16,8-1-4 0,-8 1 1 0,-8-1 7 0,8 5-4 15,0-8-1-15,-7 3-1 0,0-3-1 0,0-1 6 16,-1-3 1-16,1-5 4 0,0 1-3 0,0-5 12 0,0 1 12 31,-1-9 16-31,1 0 19 0,0-4 19 0,7-4 18 0,-7 0 14 0,7-4 9 0,-8-4 4 0,8 0 5 0,0-8-6 16,-7-1-9-16,7 2-9 0,7-10-12 0,-7 5-8 0,8-9-8 15,-1 5-8-15,0-9-11 0,15 5-5 0,-8 0-1 32,1-5-8-32,6 5-3 0,1-1-3 0,0 1-1 0,7-1-3 15,-8 5 0-15,1 0-3 0,-7 3-10 0,6 5-8 0,-6 0-7 16,-1 4-5-16,1 0-5 0,-1 4-4 0,-7 0-3 0,8 4-1 16,-8 4 0-16,8 4 0 0,-8 0 1 0,0 4 0 15,0 1 1-15,1 3 0 0,-1 0 1 0,-7 5 0 0,7-1 0 16,-7 0 1-16,0-4 0 0,0 5-1 0,0-5-1 0,0 0 1 15,0-3 1-15,0-1-1 0,0 0 1 0,0-8 1 16,0 4 2-16,0-4 3 0,0-4 2 0,0 4 1 0,7-4 4 16,-7-4 1-16,7 0 1 0,1-4-1 0,6-4-1 15,1-4 0-15,-1-5-1 0,8 5 4 0,0-9-5 0,6 5-1 16,1-8 0-16,0 3-1 0,0-3 0 0,7-1 1 0,1 5-2 16,-8-5-2-16,7 5 1 0,0 3 0 0,-7 1-2 15,0 0-2-15,0 8 2 0,-8 0-3 0,1 3-2 0,0 1 0 16,-8 8-2-16,8 0-3 0,-7 0 0 0,-1 8 1 0,-7 1 0 15,8 7 3-15,-8 0 1 0,0 5 0 0,0 2 0 0,-7 6 1 16,8 0 0-16,-8 3 2 0,-8 1-2 0,8 3-2 16,-7-3-4-16,0 4-9 0,0-1-16 0,-1 1-20 0,1-1-27 15,-7 1-35-15,7 4-43 0,-1-4-49 0,-6-1-44 0,7 1-35 16,7-1-75-16,-8-3-99 0,16 0-89 0,-1-9-117 16,0 0-153-16,0 1-56 0,15-5-12 0,-8-3 10 0</inkml:trace>
  <inkml:trace contextRef="#ctx0" brushRef="#br0" timeOffset="149296.31">29337 13258 320 0,'7'-13'855'0,"-7"2"19"0,7 2 25 16,-7 1-204-16,0 0-224 0,0 4-169 0,0 0-92 0,0 0-47 16,0 4-24-16,-7 0-15 0,7 4-16 0,-7 4-18 15,-1 5-18-15,-6 3-12 0,-1 0-11 0,1 8-6 0,-8 5-5 16,8-1-5-16,-8 4-6 0,0 1-7 0,1 0-5 0,-1 0-8 15,-7 3-4-15,7-3-9 0,-7 4-16 0,8-1-23 16,-8-3-27-16,6-1-26 0,-6 0-27 0,7-3-32 0,1 0-68 16,6-1-92-16,-7-3-77 0,8-5-71 0,7-8-82 15,-8 4-134-15,15-7-81 0,-7-5-39 0,7-4 27 0</inkml:trace>
  <inkml:trace contextRef="#ctx0" brushRef="#br0" timeOffset="149486.07">29091 13311 385 0,'0'-16'761'0,"0"3"38"0,-8 1-156 0,8 4-144 0,8 0-110 16,-8 4-91-16,0-1-56 0,0 5-45 0,0-3-46 15,7 6-35-15,-7 2-28 0,7-1-16 0,0 4-8 0,8 4-3 16,-8 0 0-16,7 9-1 0,8-1-6 0,0 0-8 16,0 0-10-16,-1 5-7 0,8 0-8 0,-7-1-10 0,7 1-18 15,0-1-22-15,0 0-27 0,0 1-27 0,-8-5-59 0,8 0-116 16,0 1-111-16,-7-5-127 0,7-4-198 0,-7-4-87 15,-8 1-48-15,8-1-16 0</inkml:trace>
  <inkml:trace contextRef="#ctx0" brushRef="#br0" timeOffset="149866.07">29792 13461 232 0,'0'5'629'0,"0"-1"0"15,8-4-135-15,6 0-93 0,1 0-60 0,6 0-37 16,1 0-17-16,7-4-9 0,0-1-16 0,0 1-41 0,7-4-55 16,0 4-45-16,0-8-27 0,8 4-10 0,-8 0-2 0,0-5 6 15,-7 1 8-15,7 0 12 0,-7-4 9 0,-7 3 1 0,0 1-1 16,-8-4-5-16,0 4-6 0,1-4-11 0,-15 3-13 16,7-3-19-16,-14 4-16 0,0 0-12 0,-8 4-8 0,1-4-6 15,-8 3-8-15,-7 5-6 0,0 0-5 0,0 0-1 0,-7 8-1 16,0 0 0-16,0 9-2 0,0-1-1 0,-8 4 0 15,8 4 1-15,-7 5 1 0,6-1-1 0,8 4 0 0,-7 5 3 16,7 0 2-16,8-1 3 0,6 1 4 0,1 3 1 0,6-3 5 16,16-1 4-16,-1 1 4 0,7 0 1 0,8-5 1 0,14 0 0 15,0-3-4-15,8 0-1 0,6-5-3 0,8-4-4 16,7-4-5-16,8 0-9 0,6-7-13 0,-6 3-19 16,6-8-27-16,1 0-33 0,0-4-45 0,-8 0-40 0,0-5-56 15,-7-3-129-15,-7-4-126 0,-7-5-174 0,-1 1-139 0,-13-4-83 31,-8 4-19-31,-8-5 3 0</inkml:trace>
  <inkml:trace contextRef="#ctx0" brushRef="#br0" timeOffset="150785.25">12641 16311 196 0,'0'0'611'0,"0"0"-88"16,0 0-109-16,8 4-72 0,-1-4-41 0,15 0-22 0,-1 0-4 16,8 0 5-16,7 0-58 0,8 0-58 0,-1 0-26 15,15-4-24-15,0-4 1 0,7 3-2 0,8-2-7 0,-1-2-24 16,15-3-17-16,-1 4-13 0,9-4-7 0,-1-4 5 0,0 3-12 15,7 1-9-15,-14 0-10 0,0 3-14 0,-8 6-20 0,-6-6-22 16,-8 5-42-16,-15 4-69 0,1-4-84 0,-15 8-75 16,-7-4-64-16,-7 0-61 0,-8 0-79 0,-14 0-139 0,-14 4-57 15,-15 5 10-15</inkml:trace>
  <inkml:trace contextRef="#ctx0" brushRef="#br0" timeOffset="150991.96">13177 16547 35 0,'-72'25'557'16,"14"-5"57"-16,7 0-95 0,15-4-91 0,0 1-53 0,14-5-26 0,7 0-14 15,8-4-10-15,22 0-7 0,-1 1-77 0,22-6-115 0,8 1-57 16,14-8-28-16,7 1-13 0,14-6-8 0,8 1-4 16,14-4-3-16,8-5 5 0,-1 1 7 0,15 0 8 0,0-5 10 15,0-2 11-15,0 2 11 0,0-4 6 0,-7 1 6 0,-14 4-3 16,0-1-6-16,-8 5-12 0,-7 0-13 0,-8 4-17 0,-14 4-20 16,-7-1-24-16,-7 5-26 0,-8 0-22 0,-6 4-26 15,-9 0-49-15,-6 0-84 0,-7 0-97 0,-8 4-87 0,-7-4-126 16,0 4-164-16,-15 0-90 0,-6 1-38 0,-8 3 16 0</inkml:trace>
  <inkml:trace contextRef="#ctx0" brushRef="#br0" timeOffset="164517.75">17012 15546 343 0,'-7'-5'487'0,"-7"-3"-124"0,6 0-82 0,-6 0-22 15,7 0 4-15,-8 4 14 0,8 0 6 0,0 0-1 0,0 4-12 16,-1 0-14-16,8 0-26 0,-7 8-39 0,0 0-40 15,0 4-33-15,7 4-24 0,0 1-13 0,0 7-7 16,0 0-5-16,0 5-5 0,7 4 0 0,0-1 4 0,0 5 4 16,8 8 6-16,-8-1 5 0,8 5 4 0,-1 4 2 0,0 0 1 15,1 0-3-15,-1 4-4 0,1 0-5 0,-1 0-7 0,1-4-7 16,-1 4-6-16,-6-4-9 0,6-4-7 0,-7 0-6 16,0-5-3-16,1 1-6 0,-1-5-3 0,-7-3-4 0,7 0-6 15,-7-5-1-15,7-3-4 0,1-5-2 0,-8-3-2 0,7-1-3 16,-7-4-2-16,0 1-16 0,7-5-29 0,0-4-37 15,-7 0-38-15,15 0-45 0,-8-3-120 0,8-5-136 0,-1-5-173 16,0 1-198-16,1-8-90 0,-1 0-32 0,1-4 2 0</inkml:trace>
  <inkml:trace contextRef="#ctx0" brushRef="#br0" timeOffset="164691.01">17765 16433 449 0,'-7'-8'881'0,"7"3"10"0,-8-2 1 16,1 3-242-16,0 4-274 0,7-5-156 0,0 1-93 16,-7 4-51-16,7-4-33 0,0 4-21 0,0 0-19 0,0 0-19 15,7 0-27-15,0 0-64 0,0 0-97 0,1 4-99 0,6-8-98 16,1 0-131-16,6 0-158 0,1-4-85 0,-8 4-39 16</inkml:trace>
  <inkml:trace contextRef="#ctx0" brushRef="#br0" timeOffset="165039.62">18611 15456 251 0,'-7'-8'581'0,"7"4"-85"0,-7 0-175 0,7 0-100 0,0 4-34 16,0 4 6-16,0 4 27 0,0 4 26 0,7 5 20 0,0 3 11 15,1 4-1-15,-8 5-13 0,7 3-38 0,0 5-42 16,0 3-44-16,8 1-30 0,-8 8-18 0,0 0-8 0,8 0-3 16,-1 8-1-16,1-1 2 0,-8 6-6 0,7-5-4 0,1 4-6 15,-1 0-6-15,1 0-10 0,-1 0-10 0,1-4-10 0,-1 0-10 16,1 4-6-16,-1-4-5 0,1 0-4 0,-1-4-11 15,0-4-26-15,1 4-26 0,-8-9-31 0,8 1-48 0,-1-4-115 16,-7-5-116-16,8-7-122 0,-1 0-182 0,-6-5-117 0,6-8-59 31,-7-3-19-31</inkml:trace>
  <inkml:trace contextRef="#ctx0" brushRef="#br0" timeOffset="165403.54">19262 16213 462 0,'-7'-20'838'0,"0"-1"15"0,0 1 37 0,7 0-272 0,0 0-248 16,7-1-140-16,0 1-73 0,15-1-40 0,0 5-24 15,14 0-14-15,1-1-26 0,-1 1-14 0,8 0-6 0,6 4 0 16,8 4-4-16,-7-1-1 0,7 6-1 0,7 3-5 15,-7 3-9-15,-8 6-6 0,1 2-6 0,-8 10-2 0,-6-1 0 16,-9 9 2-16,-6 4 2 0,-15 7 1 0,1 9 3 0,-16 4 3 16,-6 4 1-16,-8 0 0 0,1 8 3 0,-16 0 3 15,1 0 8-15,0 0 14 0,-7-3 14 0,6-2 12 0,1-3 18 16,7-4 8-16,0-4 8 0,8-4 0 0,-1-8-4 0,7-1-8 16,8-3-7-16,7-5-7 0,0 1-9 0,15-9-1 15,-1 0-2-15,8-3-4 0,14-1-1 0,7-8-7 0,15-3-7 16,0-10-7-16,15 1-9 0,6-4-18 0,8-4-26 0,0-5-29 15,14-3-34-15,0 0-47 0,1-4-49 0,-8-5-50 0,7 5-98 16,-7-5-134-16,-7-4-136 0,0 1-213 0,-15 4-103 16,-14-1-28-16,-7 0 7 0</inkml:trace>
  <inkml:trace contextRef="#ctx0" brushRef="#br0" timeOffset="165673.47">18271 18155 115 0,'-21'0'765'0,"6"0"13"15,8-4 3-15,0-4-209 0,7 4-187 0,7-5-131 0,7 1-72 16,1-4-38-16,14 0-18 0,7 0-12 0,7-4-7 0,8-1-41 15,7-3-27-15,7-1-15 0,7 1-10 0,8-5-3 0,7-3-4 16,0 4 1-16,14-5 1 16,0 1 1-16,0-1 0 0,8 1-4 0,0 3-3 0,0-3-3 0,-8 3-11 0,1 5-47 0,-8 0-107 15,-8-1-119-15,-6 5-137 0,-8 0-203 0,-21 3-118 0,-8 9-71 16,-14 0-32-16</inkml:trace>
  <inkml:trace contextRef="#ctx0" brushRef="#br0" timeOffset="165832.04">18944 18134 295 0,'-43'17'842'0,"7"-1"10"0,7-4 11 0,7 1-198 16,7-6-259-16,8-3-170 0,7 5-94 0,15-5-50 0,6-4-26 16,8 4-12-16,15-8-12 0,6 0-20 0,15-5-9 15,1-2-5-15,20-2-3 0,1-7-8 0,7-5-12 0,16 1-17 16,6-5-33-16,-1 1-71 0,8-5-89 0,0 1-80 0,0-5-76 16,0 1-91-16,-7-5-171 0,0 0-98 0,-8 4-36 0,-14 1 34 15</inkml:trace>
  <inkml:trace contextRef="#ctx0" brushRef="#br0" timeOffset="165959.14">21608 17154 415 0,'7'-13'866'15,"7"1"13"-15,-6 4 22 0,-1-5-190 0,0 6-270 0,-7 3-174 16,7-1-102-16,-7 1-71 0,7 4-47 0,1 4-35 0,-1-4-59 16,-7 5-147-16,7-1-156 0,0 3-249 0,1 2-156 0,-16-1-82 15,1 8-36-15,0-3-9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2T11:08:13.312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25354 5077 218 0,'0'0'177'16,"6"0"-37"-16,-6 0-31 0,0 0-25 0,0 0-21 0,0 0-14 16,0 0-11-16,0 0-7 0,0 0-5 0,0 0-4 15,0 0-3-15,0 0-2 0,0 0-3 0,0 0-1 0,0 0 3 0,0 0 1 16,0 0 5-16,0 0 6 0,0 0 8 0,7 0 10 15,-7 0 9-15,0 0 9 0,-7-3 9 0,7 3 7 0,0 0 9 16,0 3 3-16,0-3 4 0,-6 0 2 0,6 0 6 0,0 0 4 16,0 0 4-16,-7-3 7 0,7 3-2 0,0 0 4 15,0-4 6-15,0 4 3 0,0 0-2 0,0 0 2 16,0 0 0-16,0-4-4 0,0 4 0 0,0 0-5 0,0 0-11 0,0-3-9 16,0 3-10-16,7-4-13 0,-7 4-13 0,0-4-13 15,0 1-13-15,6-1-10 0,-6 0-5 0,7-3-6 0,0 4-4 16,-1-2-1-16,0-1-4 0,-6 1 0 0,7 1 0 15,0-3-3-15,-1 4-1 0,0-1-1 0,1 1 0 0,0-1-3 16,6 0-1-16,-7 1-1 0,7 3-1 0,-6 0 0 0,5 0-1 16,2 0 0-16,-1 0-1 0,0 3 0 0,0 5-1 15,-1-5 2-15,2 4 0 0,-1 4 0 0,0 0 0 0,-7 1-1 16,7 2 2-16,1 1 2 0,-8 0 0 0,7-1 0 0,-6 4 0 31,-1-3-1-31,1 3 1 0,-1 2 1 0,0-3 1 0,1-2-2 0,-7 3 0 0,7-3 2 0,-7-4 0 0,6 3 1 16,-6-3 0-16,0-3 0 0,0 3-2 0,0-4 1 0,6 0 1 15,-6-3 0-15,0-1 7 0,0 2 2 0,0-5 7 16,0 4 6-16,0-4 6 0,7 0 10 0,-7 0 5 0,0-4 5 16,0 4-2-16,0-5-3 0,0-2-3 0,0 0-7 15,0 0-6-15,0-4-8 0,0 0-8 0,0-4-5 0,0 0-2 16,0-3-1-16,7 3-4 16,-7-6-2-16,6 1 0 0,1 3-1 0,-1-5 1 0,1 4 2 0,-1-1-2 0,1 1 1 0,-1 0 0 31,0 3 1-31,2 1 2 0,-2-2-1 0,0 6 0 15,1 2-1-15,6-2-3 0,-7 2-8 0,1 1 1 0,-1 3 3 16,0 0 1-16,2 1-2 0,4 3 1 0,2 0 1 0,-8 3 1 16,7 1 7-16,0 3-1 0,6 1-4 0,-5-1-2 15,-2 4-2-15,1 0 0 0,1 3 1 0,-2-3 0 0,2 4 2 16,-8 4 1-16,7-5-1 0,-6 5 0 0,-1-1 2 16,1 0 1-16,-1 4-1 0,0-3-2 0,-6-5 0 0,0 4-1 15,8 1 0-15,-8-1 2 0,-8-3-1 0,8-1 1 0,0 1 0 16,0 1 2-16,0-7 1 0,0 3 0 0,0-1-1 15,0-4 0-15,-6 0 1 0,6 0-1 0,0-3 1 0,0 0-2 16,0 0 0-16,0-1 0 0,0-3 4 0,0 4-2 0,0-4-7 16,0 4-9-16,0-4-14 0,0 0-19 0,0 0-54 0,0 0-91 15,0 0-102-15,6 0-122 0,-6-8-201 0,8 5-97 16,4-5-66-16,-6-3-29 0</inkml:trace>
  <inkml:trace contextRef="#ctx0" brushRef="#br0" timeOffset="618.49">26761 5044 251 0,'-7'0'353'0,"7"0"-119"16,-6 0-89-16,-1 0-50 0,7 0-29 0,0 0-13 0,-6 0-9 16,6 0-4-16,0 0-6 0,0 0-8 0,0 0-6 15,0 0-3-15,0 0-2 0,0 0-2 0,0 0 1 0,0 0 3 16,6 0 3-16,-6 4 3 0,0-4 2 0,7 0 3 0,-7 4 3 15,6-4 8-15,1 0 10 0,-1 3 7 0,8-3 9 16,-2 0 14-16,1 0 12 0,0 0 10 0,6 0 8 0,-5 0 3 16,12 0-1-16,-7 0-2 0,1 0-4 0,6-3-13 0,0-1-9 15,-7 4-11-15,7-4-8 0,1 1-10 0,-1-1-6 16,-6 1-6-16,5-2-3 0,-5 2-2 0,0 0 0 0,-1 3 4 16,1-5 1-16,-8 5 3 0,2-4 1 0,-2 4 3 15,2-3 3-15,-8 3 3 0,1 0 3 0,-1 0 0 0,-6-4 1 16,6 4 0-16,-6 0-1 0,0 0-2 0,0 0-3 0,0 0-7 15,0 0-9-15,0 0-9 0,0 0-8 0,0 0-7 16,0 0-7-16,0 0-13 0,0 0-24 0,-6 0-42 0,6 0-59 16,-6 4-66-16,-1-4-60 0,1 0-59 0,6 0-64 0,-7 0-77 15,0 0-111-15,1 3-60 0,0-3 1 0</inkml:trace>
  <inkml:trace contextRef="#ctx0" brushRef="#br0" timeOffset="872.93">26996 5220 227 0,'0'4'341'0,"0"0"-111"0,0-1-79 0,6-3-43 0,-6 4-22 0,6-1-11 15,0-3-7-15,8 4-3 0,-1-4-3 0,-1 0-5 0,2 0-1 16,-2 0-1-16,8 0-1 0,0-4 3 0,-1 4 3 0,1 0 7 31,-1-3 7-31,1 3 14 0,6-4 13 0,-6 4 18 16,-1-3 18-16,1-1 19 0,-1 4 12 0,1-4 6 0,0 1 4 15,-8-1-4-15,2 4-6 0,-2-4-15 0,1 0-17 0,1 1-22 16,-2 3-18-16,2-4-18 0,-8 1-19 0,0-1-12 16,8 0-18-16,-14 1-15 0,6-1-35 0,1 0-64 0,-1 1-85 15,0 0-87-15,1-6-104 0,0-2-197 0,5 0-106 0,2 4-69 16,-1-8-24-16</inkml:trace>
  <inkml:trace contextRef="#ctx0" brushRef="#br0" timeOffset="1396.82">28740 4184 61 0,'0'-4'481'16,"-6"4"-104"-16,6-4-116 0,-6 4-67 0,6-3-29 0,0 3-12 15,-7 0 0-15,7 0 2 0,0 0-5 0,-7 0-11 0,7 0-14 16,0 0-21-16,0 0-25 0,0 0-18 0,0 3-17 16,0-3-11-16,0 0-4 0,0 4 1 0,0 0 6 0,0 3 16 15,7 0 19-15,-7 0 9 0,0 4 11 0,7 4 8 16,-1 0 10-16,-6 0 6 0,6 3 0 0,1-1-10 0,0 6-16 16,-1-1-10-16,1 0-10 0,5 0-10 0,-5 3-11 0,6 1-12 15,1-4-9-15,-8 7-8 0,7-3-3 0,-7 3-2 0,7-3-6 16,-6-1 3-16,5 1-4 0,-4 0-1 0,-2-4-1 15,0 4-2-15,8-5 0 0,-8 1 1 0,-6-3 1 0,6-1-6 16,1-4 0-16,-1 5 0 0,1-8 1 0,-7 4 0 0,7-4 0 16,-7-4 1-16,6 0-2 0,-6-3 1 0,6-1 3 15,-6 5-2-15,0-8-8 0,0 4-18 0,7-4-46 0,-7 0-80 16,0-4-78-16,7-4-73 0,-7-2-73 0,6-5-94 0,0 0-139 16,1-3-79-16,-1-1-18 0</inkml:trace>
  <inkml:trace contextRef="#ctx0" brushRef="#br0" timeOffset="1810.31">28721 4180 189 0,'0'-7'506'0,"-7"-4"-135"0,7-1-124 0,0 5-67 16,0-4-28-16,0 4-12 0,0-4-7 0,7 0-7 0,0 3-6 16,-1-2-13-16,0 2-12 0,1-3-20 0,6 4-20 0,0-4-15 15,7 4-4-15,-8-4 7 0,8 3 7 0,0-3 9 16,5 4 8-16,-5 3 5 0,6-3 0 0,1-1-3 0,-1 5-4 16,-1 0-11-16,-5-2-6 15,13 5-12-15,-14 0-9 0,8 0-6 0,-2 5-5 0,-5-2-2 0,0 4-3 0,-1 0-4 16,0 4-5-16,-6 0 1 0,1 1 0 0,-8 2-6 0,8 1 3 15,-14 3 1-15,6 0 1 0,-6 1 4 0,0-1 1 0,-6 0 2 32,6 0 4-32,-14 1 7 0,8-1 1 0,-14 1 2 15,7-5 7-15,-7 5 3 0,1-5 8 0,-7 1 3 0,6-1 5 16,-6 0 5-16,0 2 1 0,1-5 1 0,5 0-3 16,-7-4-2-16,8 4-8 0,0-3-7 0,-1-5-6 0,7 5-7 15,0-1-6-15,0-4-6 0,-1 1-8 0,8 0-12 0,6-4-27 16,-6 3-52-16,6-3-68 0,0 0-70 0,6 0-68 15,0 0-80-15,2-3-109 0,4-5-141 0,8 5-66 0,-7-1 2 16</inkml:trace>
  <inkml:trace contextRef="#ctx0" brushRef="#br0" timeOffset="2287.32">28408 5302 51 0,'-6'0'488'0,"6"2"-116"0,-7 2-135 16,7-1-90-16,-6-3-53 0,6 5-27 0,0-1-14 0,0-4-7 15,0 3 1-15,6 1-4 0,1-1-1 0,6-3-1 16,-6 4-1-16,11-1 6 0,2 1 6 0,7-4 7 0,-1 0 7 16,6 0 10-16,1 0 19 0,6 0 29 0,7 0 22 0,-1 0 7 15,7-4 3-15,7 1 0 0,0-1 1 0,6 1-4 16,6-1-10-16,0 1-27 0,2-6-20 0,-2 6-12 15,0-1-6-15,8-3-8 0,-8 0-8 0,2-1-3 0,-2 1-9 16,0 0-4-16,-6-1-4 0,-6 1-7 16,0 0-7-16,-7-1 0 0,0 1-4 0,-13 4-6 0,0-5 0 0,-6 1-5 0,-7 3-2 15,0-3-4-15,-7 3 0 0,-6 1-1 0,0 3-3 16,1 0 1-16,-8-4-7 0,-6 0-13 0,6 1-37 0,-6 3-64 16,-6-4-84-16,-7 4-73 0,0 0-72 0,-7 0-91 0,1 4-138 15,-7-1-93-15,-7 1-35 0,-6 0 16 0</inkml:trace>
  <inkml:trace contextRef="#ctx0" brushRef="#br0" timeOffset="2922.14">28649 5795 45 0,'0'0'420'0,"0"0"-92"16,0-3-97-16,0 3-64 0,0 0-35 0,0 0-20 0,0 0-11 15,0 0-3-15,0 0-5 0,0 0-7 0,0 0-9 0,0 0-14 16,0 0-11-16,0 0-12 0,0 3-6 0,0-3-1 16,0 0-7-16,0 4-4 0,0-4-1 0,0 4-1 0,0-1 2 15,0 1 6-15,0 3 10 0,6 1 8 0,-6-1 16 16,0 4 16-16,0 0 13 0,0 3 13 0,8 0 8 0,-8 2 6 16,6 2-1-16,-6 1-8 0,6-1-9 0,1 4-8 0,-7 0-6 15,7 1-9-15,-1-2-10 0,-6 1-9 0,7 3-6 16,-1-3-5-16,0 4-6 0,1-4-6 0,-7 4-5 0,7-5-5 15,-1-3-2-15,-6 5-4 0,6-1-4 0,-6-4-2 0,7 0 1 16,-7 1-2-16,7-4-2 0,-7-1 2 0,6 1-4 16,-6-4 2-16,0 0 0 0,0-4 1 0,7 0 0 0,-7 1-1 15,0-4 1-15,0-1-1 0,0 1 1 0,0-1-2 0,0-3-2 16,0 0-1-16,0 4 0 0,0-4-5 0,6 0-18 16,-6-4-40-16,-6 4-69 0,6 0-76 0,0-7-70 0,0 4-74 15,-7-5-91-15,7-3-148 0,0 4-81 0,0-4-27 0,0 0 32 16</inkml:trace>
  <inkml:trace contextRef="#ctx0" brushRef="#br0" timeOffset="3289.15">29020 6000 346 0,'8'-3'498'0,"-8"3"-156"0,6-4-122 0,-6 4-79 16,0 0-45-16,-6 0-26 0,-2 0-15 0,8 4-7 0,-6-1-7 15,-7 5-6-15,0-1-10 0,0 4-8 0,0-3-8 0,-6 3-4 16,-1-1-1-16,7 2-1 16,-7-6 1-16,8 6 1 0,-8-1 4 0,7-4 6 0,0 0 12 0,0 1 17 0,7-1 17 15,-8 1 17-15,8-1 17 0,-1 0 12 0,0-4 9 0,1 1 3 16,0 3-3-16,6-2-11 0,-7-3-14 0,7 2-15 16,0 1-12-16,0-5-12 0,0 7-7 0,0-7-5 0,7 7-4 15,-7-3-2-15,6-1 2 0,7 4 2 0,-6-3 6 0,5 4 3 16,-4-2 5-16,4 2-1 0,1 0-1 0,0-1 0 0,6 0-2 15,-5 1-7-15,-1 2-9 0,6 2-7 0,-6-2-2 16,7 1 3-16,-7 1 0 0,6 2 0 0,-6 1-1 0,7-4 0 16,0 7 0-16,-7-3 0 0,6-1-9 0,-6 1-6 0,7-4-5 15,-7 4-4-15,0-5-1 0,0 6-3 0,0-5-17 16,0-1-43-16,0 1-70 0,-6-3-68 0,-1-1-63 0,0 0-61 16,7-7-75-16,-6 4-118 0,0-4-116 0,-1-4-32 0,0 4 26 15</inkml:trace>
  <inkml:trace contextRef="#ctx0" brushRef="#br0" timeOffset="3550.24">29268 6316 369 0,'0'0'457'15,"0"0"-147"1,0 0-117-16,0 0-73 0,7 0-40 0,-7 2-20 0,0-2-6 0,6 5 1 0,1 2 8 0,-1-3 4 0,0 3 5 15,2 1 2-15,-2-1 3 0,0 4 6 0,0 0 4 0,1-4 5 16,6 4-1-16,-6 4-3 0,-1-4-5 0,1 3-6 16,0-3-11-16,-1 4-10 0,0 0-12 0,0-4-13 0,-6 3-10 15,8 1-4-15,-2 0-4 0,0-4-1 0,-6 3-1 32,7 1-3-32,-1-4-2 0,1 0-3 0,-7 1-3 0,7-2-22 15,-7-3-33-15,6 1-38 0,-6-1-38 0,0 0-36 0,6-3-38 16,-6 0-44-16,0-4-57 0,0 0-72 0,0 0-99 0,6 0-35 15</inkml:trace>
  <inkml:trace contextRef="#ctx0" brushRef="#br0" timeOffset="4101.05">29373 6341 105 0,'0'-3'493'15,"-7"-5"-114"-15,7 5-117 0,0-6-72 0,0 7-30 16,0-6-9-16,0 4 5 0,0 0 9 0,0 1 5 0,0-1-3 16,7-3-9-16,-7 4-5 0,6-5-5 0,0 4-2 0,0-2-4 15,2 2-9-15,-2 0-5 0,0-3-4 0,1 3-5 16,6 0-11-16,-6 1-20 0,-1-1-22 0,6 4-19 0,-4 0-13 16,-2-4-11-16,0 4-11 0,1 4-5 0,0 0-2 0,-1-1-2 15,1 1-1-15,-1 0-2 0,0 3-1 0,-6 4 0 16,8-4 1-16,-8 4 1 0,0 0-1 15,0 0 1-15,0 4 3 0,-8-4 0 0,8 0 1 0,-6 0 0 0,0 0 0 0,6 0-1 16,-7 0-1-16,1-4 0 0,-1 0-2 0,7-3 2 0,-7 4 0 16,1-5 4-16,6 1 2 0,-6-1 2 0,6-3 2 15,0 4 1-15,0-4 3 0,0 0 1 0,0 0 1 16,0 0-3-16,0 0 0 0,0 0-3 0,0 0-1 0,0 0-3 16,6 0-2-16,-6 0-2 0,6 0-2 0,1 0-1 0,0 0 0 15,-1 0 0-15,7 4 0 0,1-4-2 0,-2 0 1 16,1 3 1-16,0 1-1 0,0 0-1 0,1-1-1 0,-2 0 1 15,2 6 0-15,-2-2-1 0,1 0-2 0,1 1 0 0,-8-1-3 16,6 0 1-16,-4 4 2 0,-2-4-3 0,0 1 3 0,-6 3 0 16,0-4 2-16,0 0 0 0,0 1 2 0,-6 3 3 15,0-4-2-15,-2 0 2 0,-4 4 2 0,-1-4 3 0,0 2 1 16,-6 1 3-16,-7-3 0 0,-1 1-1 0,1-1 3 0,-6 0 0 16,5-3-1-16,-5 3 0 0,6-3 2 0,-1 0 4 15,9-4 1-15,-2 3 1 0,0-3-2 0,1 4 1 0,5-4 0 16,2 0-4-16,-1-4-6 0,-1 4-4 0,8 0-3 0,-6 0-7 15,12-3-9-15,0 3-15 0,-8-4-25 0,8 4-57 0,8-7-89 16,-8 3-89-16,12-7-90 0,1 0-118 0,7-4-175 16,0-3-86-16,-2 3-32 0,9-7 31 0</inkml:trace>
  <inkml:trace contextRef="#ctx0" brushRef="#br0" timeOffset="4481.47">29685 5810 187 0,'-6'0'475'16,"6"-4"-105"-16,0 4-111 0,0 0-72 0,0 0-43 0,0 4-27 16,0-4-15-16,0 0-11 0,0 0-8 0,0 4-8 15,6-4-7-15,0 0-2 0,1 0 7 0,0 3 17 0,6-3 15 32,-1 0 12-32,2-3 13 0,-2 3 8 0,8-4 7 0,-1 0-3 15,-5 4-13-15,6 0-17 0,-1-3-17 0,0-1-12 0,0 0-12 16,8 1-8-16,-8 3-9 0,1-4-10 0,-1 0-9 15,1 1-6-15,6-1-7 0,-7 4-5 0,1-4-4 16,-7 1-4-16,7-1-5 0,-8 4-11 0,2-3-29 0,-8 3-57 16,7 0-68-16,-6 0-69 0,-1-4-75 0,1 0-94 0,-1 4-150 15,-6-8-98-15,7 8-42 0,-7-3 14 0</inkml:trace>
  <inkml:trace contextRef="#ctx0" brushRef="#br0" timeOffset="4767.98">29959 5814 315 0,'0'0'450'0,"-7"0"-130"0,7 0-108 0,0 3-67 15,0-3-40-15,0 4-21 0,0 0-3 0,0 3 7 16,0 0 11-16,0 4 13 0,7 0 13 0,-7 0 20 0,6 5 19 16,0 1 17-16,1 1 8 0,0 1 0 0,-1 3-4 0,1 0-9 15,-1 0-14-15,0 4-24 0,1-1-30 0,0 4-23 0,-7-3-19 16,6 3-17-16,-6-4-15 0,6 2-9 0,-6 1-7 15,8-1 1-15,-2-2 1 0,-6 0 1 0,6 2 0 0,-6-5-1 16,7 0 0-16,-7-4-2 0,6 4-1 0,-6-4-9 16,0-3-1-16,7-5-3 0,-7 2-2 0,6-1 0 0,-6-4 0 15,7-3-3-15,-7-1-19 0,0 1-41 0,6-4-79 16,-6 0-83-16,0-4-78 0,0-6-84 0,6-1-111 0,2-5-156 16,-8 2-75-16,6-4-7 0</inkml:trace>
  <inkml:trace contextRef="#ctx0" brushRef="#br0" timeOffset="5055.18">30687 5176 245 0,'0'-3'630'0,"0"0"10"0,0 3-139 16,0 0-97-16,0-6-64 0,0 6-44 0,0 0-31 0,8 0-19 15,-8-3-21-15,0 3-39 0,0 0-51 16,0 0-49-16,0 0-36 0,6 0-22 0,-6 0-15 0,0 0-7 0,0 0-4 16,0 0-4-16,6 0-7 0,-6 0-18 0,0 3-34 0,7-3-53 15,-7 6-68-15,0-3-66 0,0 0-58 0,7-3-60 0,-7 0-67 16,0 0-94-16,0 0-91 0,0 0-31 0,0 0 24 15</inkml:trace>
  <inkml:trace contextRef="#ctx0" brushRef="#br0" timeOffset="6885.24">25354 7736 176 0,'6'-3'465'0,"-6"-4"-137"0,7 0-125 16,0 3-68-16,-7-7-33 0,6 4-11 0,0-4-4 0,8 3 4 15,-8-3 2-15,0 0 0 0,8 4-2 0,-1-4-2 16,-7 4 1-16,7-4 0 0,0 4 2 0,-7 0-1 0,8-2 1 16,-1 6-1-16,-7-1-5 0,7-3-7 0,0 7-13 15,-7 0-13-15,8 0-11 0,-8 7-6 0,7 0-6 0,-6 4 5 16,6 1 14-16,-7 6 13 0,8 0 8 0,-8 4 6 0,0 1 10 16,1 2 4-16,0-3 2 0,-1 7-4 0,-6-3-15 15,7-4-13-15,-1 4-5 0,-6-1-5 0,0-3-10 0,0 0-7 16,0-3-1-16,0-1-6 0,0-4-2 0,0 1-1 0,0-4-2 15,0 0 2-15,0-4 3 0,6 0 4 0,-6 1 3 16,0-5 5-16,0-3 6 0,0 5 6 0,7-5 7 0,-7 0 6 16,0-5 0-16,0 2 0 0,0-5-4 0,0-2-9 0,0-1-6 15,0-8-8-15,0 5-9 0,0-8-9 0,0 0-5 0,0 0-6 16,0 0-2-16,7-4-1 0,-7-3-2 0,0 3-1 16,6-3-2-16,-6-1 0 0,6 5-1 0,-6-4 0 0,7 3 3 15,0 1-1-15,-1 3 0 0,1-1 0 0,-1 2 0 0,1 6-6 16,-1-4 2-16,1 5-1 0,-1 2 1 0,0 2 10 15,2 2-3-15,4 1-3 0,-5 4 0 0,-1-1 3 0,1 4-2 16,-1 4 0-16,7-1-1 0,-7 4-11 0,8 1 4 0,-1 2 3 16,0 5 1-16,0 0 0 0,0 3 2 0,-6 1 1 0,5 2 0 15,2 2 0-15,-8-2 0 0,7 5 0 0,-7 0 0 16,1 0 0-16,6 0-1 0,-7-5 0 0,-6 5 1 0,8 0 0 16,-2-1-1-16,0 1 1 0,-6 0 0 0,6-4 0 0,-6 3 0 15,0-3 0-15,0 0-1 0,7-4 0 0,-7 0 0 16,0 2-1-16,0-3 0 0,7-2 1 0,-7-4 0 0,0 0-1 15,0 0 1-15,0 0 0 0,0-4 1 0,6 0 0 16,-6-3 1-16,0 3-2 0,0-3 0 0,0 0-5 0,0-1-10 16,0 1-18-16,0-4-19 0,0 0-41 0,0 4-70 0,0-4-88 15,7 0-87-15,-7 0-95 0,6-4-144 0,0 0-112 16,-6 1-66-16,8-1-10 0</inkml:trace>
  <inkml:trace contextRef="#ctx0" brushRef="#br0" timeOffset="7394.28">26233 8176 520 0,'-6'0'517'0,"-1"0"-123"0,7-2-90 0,-7 2-40 0,7-4-13 16,0 4-4-16,-6-5-3 0,6 2-3 0,6 3-12 0,-6-4-25 16,0 0-36-16,0 1-43 0,7-1-39 0,-7 0-27 0,7 1-13 15,-1-1-10-15,1 0-4 0,-1-3-2 0,8 4-2 16,-8-1-1-16,0 0-6 0,0 1-3 0,8-1-3 0,-8 4-2 16,1 0-2-16,-1 0-3 0,1 0-3 0,0 4-5 0,-1-1-2 15,-6 1 0-15,6 3 0 0,0 0 1 0,-6 4 0 0,8 0 3 16,-8 0-2-16,0 4 3 0,-8 4 2 0,2-1 1 15,0 4 1-15,0 0 0 0,-8 4 2 0,1-5 1 16,1 5 1-16,4-4 2 0,-4 0 1 0,-2-4 1 0,2 5 0 16,5-5 0-16,-6-4 1 0,6 1-1 0,1-4 1 0,0 0-2 15,0-4 5-15,-2 1-5 0,8-1 0 0,-6-3-3 0,6-1-1 16,0 1 0-16,0 0-2 0,0-4 0 0,0 3-4 16,6-3 1-16,-6 0 2 0,8 0 1 0,-2 4-1 0,6-4 0 15,2 0 1-15,-1 0 1 0,7 0 0 0,-2-4 0 0,2 1-1 16,0-1-1-16,5 0 2 0,2 1-1 0,-7-1-1 15,6 0 0-15,0-3-2 0,-7 3 0 0,7 1 0 0,-6-1-1 16,-1 0-2-16,1 1 0 0,0-1 0 0,-8 1-1 0,1-1-1 16,7 0-1-16,-8 4 1 0,-4-3 0 0,4 3-1 0,-5-5 0 15,0 5-2-15,-1-4-6 0,1 4-11 0,-7 0-18 16,0 0-34-16,0-3-68 0,0 3-90 0,0 0-86 16,0 0-92-16,-7-4-106 0,7 4-161 0,-13 0-74 0,6 0-14 15</inkml:trace>
  <inkml:trace contextRef="#ctx0" brushRef="#br0" timeOffset="7775.79">25621 9111 317 0,'6'3'405'0,"-6"-3"-131"0,7 4-103 15,6-4-62-15,-6 0-32 0,12 0-12 0,-6-4-4 0,7 4 0 16,-1-3 3-16,7 3 2 0,0-4-3 0,-6 0-3 16,13 1 2-16,-7-1 2 0,6 0 7 0,1-3 11 0,-1 4 13 15,1-5 13-15,-1 5 12 0,1-5 15 0,-1 5 16 0,-5-5 12 16,5 5 10-16,1-4 0 0,-7 3-5 0,0-4-12 15,-1 4-12-15,-5-3-18 0,6 3-21 0,-13 1-20 0,7-1-20 16,-8 1-12-16,2-1-12 0,-1 0-4 0,-7 0-9 0,1 4-4 16,0-3-1-16,-1 3-5 0,-6 0-5 0,6-3-3 15,-6 3-3-15,0 0-5 0,0 0-5 0,6 0-16 0,-6 0-40 16,0 0-76-16,0 0-89 0,-6 0-90 0,6 0-112 16,0-5-185-16,0 5-100 0,-6 0-53 0,0 5 1 0</inkml:trace>
  <inkml:trace contextRef="#ctx0" brushRef="#br0" timeOffset="8585.81">25940 9539 217 0,'0'0'362'0,"0"-7"-95"0,6 3-84 0,-6 1-53 16,7-1-29-16,-7 0-14 0,7 0-6 0,-1-3-1 0,0 4 1 15,-6-1 1-15,8-3-2 0,-2 3 1 0,0 1 0 16,0-1 8-16,1-3 10 0,0 2 7 0,-1 2 5 0,-6 3 1 16,7-3-3-16,-7 3-11 0,6-3-13 0,-6 3-20 0,6 0-17 15,-6 0-17-15,8 3-10 0,-8 0-4 0,6 5 5 16,-6-1 12-16,6 4 12 0,0 0 11 0,-6-1 6 0,8 5 9 15,-2 0 9-15,-6 0 7 0,6 3-4 0,1 0-11 0,-7-2-7 16,6 2-6-16,-6-1 0 0,7-2-2 0,-7 0-10 16,0 3-7-16,0-6-4 0,7 2 0 0,-7-3-2 0,0-1-2 15,0 2-5-15,0-4-2 0,0-5 2 0,0 1 4 0,0-1 2 16,0 1 3-16,0-4 4 0,0 0 7 0,0 0 7 0,0 0 6 16,0 0 1-16,0-4-3 0,0-3-2 0,0 4-6 15,0-9-7-15,-7 4-8 0,7-6-9 0,0 3-6 0,0-4-7 16,0 1-1-16,0-1-2 0,0 1 0 0,0-1 0 0,0 1-1 15,7-4 1-15,-7 2 1 0,6 2 0 0,0-1 1 16,1 0-2-16,-7 1 1 16,7 3-1-16,5-4 0 0,-5 4-3 0,-1 0-1 0,1 1-2 0,6 1-2 0,-7 3-1 15,2-2-1-15,4-3-1 0,-6 7 1 0,8-3-1 0,-8 3 0 16,1 1 0-16,-1-1 0 0,0 4-1 0,2-4-1 0,-2 4-3 16,0 4 0-16,0-4 2 0,2 4-3 0,-2-1 1 15,0 1-1-15,1 3-1 0,-1 4 2 0,1-2 0 0,0 5 3 16,-7-3-3-16,6 3 2 0,0 0 2 0,0 1 1 0,-6 0 2 15,8 3-1-15,-8 1 0 0,6 2 0 0,-6-2 4 0,6 6-2 16,-6-2 1-16,0-1-1 0,0 3 1 0,0-3 0 16,0 1 0-16,7 2-1 0,-7-3 1 0,0 0-2 0,0 0 2 15,0-4-1-15,6 0-3 0,-6 1 1 0,0-4 0 0,0-1 2 16,0 1-2-16,7-4 2 0,-7-4-2 0,0 4 0 16,0-4 2-16,0-3-1 0,0 3 1 0,0-3-2 0,0-4 1 15,0 4-2-15,0-4 0 0,0 3-4 0,0-3-9 16,0 0-15-16,-7 0-23 0,7-3-28 0,0 3-65 0,7-4-105 15,-7 0-100-15,0-3-104 0,7 0-151 0,-1-1-118 0,0-3-62 16,0 0-24-16</inkml:trace>
  <inkml:trace contextRef="#ctx0" brushRef="#br0" timeOffset="8967.54">26767 9598 295 0,'0'-4'709'0,"0"0"11"15,0 1-126-15,-6-1-138 0,6 4-108 0,0-3-89 0,0 3-70 16,6 0-45-16,-6-4-26 0,0 4-22 0,0 0-25 0,0 4-26 16,6-1-19-16,-6 1-11 0,8 3-8 0,-8 0-1 15,6 4 2-15,0 1 4 0,-6-1 4 0,7 3 12 0,-1 5 5 16,-6-1 3-16,7 4 3 0,-1 3 1 0,1 2 1 0,-1-2 0 31,0 4-3-31,-6 4-9 0,8 0-2 0,-2 0-4 16,-6 0-2-16,6 0 0 0,-6 3-3 0,7-2-3 0,-7-1 0 15,7-4 6-15,-7 0-7 0,0 0 1 0,6 1-2 0,-6-8-3 16,0 3 2-16,0-3 0 0,0-3-4 0,0-5-3 0,0 1 2 16,0-3 1-16,-6-2 6 0,6-2 1 0,0-1 3 15,0 0 3-15,0-4 3 0,0 1-1 0,0-4 3 16,0 0-3-16,-7 0-1 0,7 0-2 0,0 0-10 0,0-4-18 15,0-3-21-15,-7 4-24 0,7-8-34 0,0-1-83 0,0-2-109 16,0-4-111-16,0-4-133 0,7-4-178 0,0-3-87 0,-1 0-32 16,7-5-3-16</inkml:trace>
  <inkml:trace contextRef="#ctx0" brushRef="#br0" timeOffset="9508.1">27562 8700 7 0,'0'4'356'15,"-7"-4"-83"-15,1 4-85 0,-1-1-60 0,7-3-30 0,-6 4-17 16,6 0-8-16,-7-4-3 0,7 3 0 0,-6-3-3 16,6 4-4-16,0-4-1 0,0 0-4 15,-7 4 0-15,7-4-2 0,0 0 5 0,0 3 3 16,0-3 1-16,0 0 2 0,0 0 1 0,0 0 5 0,0 0 5 0,0 0 0 0,0 0 2 15,7 0 0-15,-7 0 0 0,0 0 1 0,0 4-2 0,6-4-3 16,1 0 0-16,-7 0 2 0,6 5 11 0,1-5 10 0,6 0 10 16,-1 0 3-16,-4-5 2 0,4 5-5 0,8 0-7 15,-7-4-9-15,7 1-18 0,-1 3-17 0,7-4-17 0,-6 0-11 16,6 1-7-16,-1-5-6 0,-5 5-4 0,6-1-2 16,-6-3-2-16,5 3-2 0,-5 0 1 0,6 1 0 0,-6-5 1 15,-1 5 0-15,1-1 1 0,-1 0 3 0,-5-3 2 0,-2 7 1 16,2-3 0-16,-8-1 2 0,0 0 5 0,8 4 3 15,-14-4 2-15,6 4 0 0,-6 0 3 0,7 0 1 0,-7 0 2 16,0 0 7-16,0 0-12 0,0 0-8 0,0 0-4 0,0 0-7 16,0 0-6-16,-7 0-7 0,7 0-12 0,-6 0-26 15,6 0-28-15,-7 0-59 0,0 0-80 0,1 4-71 0,6-4-65 16,-6 4-69-16,-8-4-72 0,8 0-93 0,0 4-90 0,-8-1 1 16</inkml:trace>
  <inkml:trace contextRef="#ctx0" brushRef="#br0" timeOffset="9793.35">27724 8880 34 0,'0'0'451'15,"0"0"-101"-15,0 3-119 0,7-3-75 0,0 0-44 16,-7 0-25-16,13 0-10 0,-1-3-2 0,-5 3-3 0,12-4-2 16,-5 0 0-16,5 4-7 0,1-3-5 0,-8-1 3 0,8 0 4 15,6 1 12-15,-6-1 19 0,-1 1 20 0,1-5 26 0,-1 5 27 16,1-1 25-16,0 0 10 0,-8-3 0 0,2 3-6 15,5 1-16-15,-5-1-17 0,-2 0-27 0,-5 1-27 0,6 3-29 16,-7-4-17-16,1 0-13 0,-1 4-8 0,-6-4-3 0,7 4-6 16,-7 0-4-16,0 0-6 0,0-3-3 0,0 3-4 15,0 0-2 1,0 0-3-16,0 0-5 0,0 0-1 0,0 0 0 0,0 0-4 0,0 0 1 0,0 0-4 0,0 0-3 16,0 0-8-1,0 0-15-15,0 0-32 0,0 3-70 0,-7-3-105 0,7-3-111 16,0 3-133-16,0-4-176 0,0-3-100 0,0 3-40 15,7-3-2-15</inkml:trace>
  <inkml:trace contextRef="#ctx0" brushRef="#br0" timeOffset="10255">28878 7986 101 0,'-8'-4'529'0,"8"4"-87"0,0 0-149 0,0 0-105 16,0 4-67-16,-6-4-38 0,6 0-21 0,0 4-9 0,0-4 0 15,6 7 2-15,-6-3 0 0,0 3 3 0,0 4 12 0,8 0 12 16,-2 4 21-16,-6-4 28 0,6 3 25 0,1 5 18 16,0-1 15-16,-1 0 4 0,0 0-10 0,1 4-15 0,-1-3-21 15,1 6-28-15,0-2-25 0,-1-2-21 0,0 5-23 0,-6-4-14 16,7 1-9-16,0-2-3 0,-1 1-6 0,0 0-7 15,1-4-5-15,-7 1-2 0,6-1-1 0,1 1 0 0,-7-5-1 16,7 1-1-16,-7-1 0 0,6 1 3 0,-6-8 0 0,6 4-2 16,-6-3-6-16,8-5-12 0,-8 1-31 0,0 3-53 0,0-7-71 15,0 4-74-15,0-8-79 0,6 4-98 0,-6-7-134 16,0-4-106-16,6 4-45 0,-6-4 13 0</inkml:trace>
  <inkml:trace contextRef="#ctx0" brushRef="#br0" timeOffset="10636.47">28864 8067 119 0,'-6'-8'534'16,"6"-2"-77"-16,0 3-139 0,-7-2-88 0,7 2-40 0,0 0-9 15,7 0 4-15,-7-1 11 0,0 1 6 0,6 0-2 16,-6-1-15-16,6-3-26 0,2 4-33 0,-2-4-34 0,0 0-33 16,1 4-20-16,6-4-11 0,-7 0-4 0,1 0-4 0,6 4 0 15,-6-5 0-15,5 5-1 0,-5 0-3 0,0-1-5 16,5 5-4-16,-5-4-2 0,-1 3-1 0,1 4-2 0,0-4-2 16,5 4-1-16,-4 0 1 0,-2 0-2 0,0 4 0 0,1 0-1 15,6-1 1-15,-7 4-2 0,1 1 2 0,-1-1-1 0,0 3 2 16,-6 2 3-16,8-1 0 0,-8 4-1 0,6 0 1 15,-6-1 2-15,0 1 0 0,0-1 4 0,-6 1-1 0,6 3-3 16,-8-3 2-16,2 0 0 0,0-1-1 0,-1 1 0 0,-6 0 0 16,7-1-2-16,-7 1-2 0,-1-4-5 0,8 0-22 15,-7 0-40-15,6 0-56 0,1-3-59 0,-1-2-59 0,1-2-69 16,6 0-91-16,-6-4-161 0,6 0-75 0,6 0-16 0</inkml:trace>
  <inkml:trace contextRef="#ctx0" brushRef="#br0" timeOffset="11096.53">29229 8261 119 0,'0'0'538'0,"0"0"-85"0,0 0-135 16,6 0-94-16,-6 0-53 0,8-4-25 0,-8 4-11 0,12-4-6 15,-6 1-2-15,1 3-6 0,6-4-12 0,0 4-17 0,1-3-16 16,-2 3-14-16,1-4-5 0,0 4 0 0,0 0 6 16,1 0 8-16,4 0 6 0,-10 4-1 0,4-4-4 0,-5 3-9 15,6 4-8-15,-6 1-6 0,-1 0-5 0,0-2-3 0,-6 9 2 16,0-4 3-16,0 8 3 0,0-1 1 0,-6 0-1 15,0 4 1-15,-8 0-4 0,1 0-7 0,1 0-8 16,-8 0-4-16,7 0-2 0,-7-4 0 0,0 4 1 0,8 0 2 16,-8-3 1-16,7-5 0 0,0 1 1 0,0 3 1 0,1-7-2 15,4 4-1-15,-4-4-1 0,5 0-3 0,0-4-2 0,1-3 0 16,-1-1-2-16,7 1-1 0,0 0-1 0,-6-1 0 16,6-3 1-16,0 0 0 0,0 4 2 0,0-4-1 0,6 0 0 15,-6 0 0-15,7 0-2 0,-1-4-2 0,8 4 0 0,-8 0-2 16,8-3-4-16,4-1-3 0,-4 0-1 0,5-3-3 15,1 0 0-15,6 3-5 0,-7-7-10 0,7 4-14 0,0-4-21 16,-6 0-42-16,5 1-81 0,2-2-94 0,-7-3-95 0,6 1-105 16,-7-5-178-16,7 5-92 0,-6-5-47 0,0 1 6 0</inkml:trace>
  <inkml:trace contextRef="#ctx0" brushRef="#br0" timeOffset="11730.18">29763 7843 293 0,'-7'0'315'0,"1"0"-93"0,0 0-69 0,-1 0-38 0,0 0-20 0,1 0-11 0,0 0-4 16,6 0-3-16,-7 0-5 0,7 0-4 0,0 0-8 0,0 0-6 15,0 0-5-15,0 0-3 0,0 0-2 0,0 0 2 16,0 0 1-16,0 0 4 0,0 0 1 0,7 4 1 0,-7-4 6 16,6 0 11-16,7 0 13 0,-6 0 16 0,5-4 16 0,2 4 14 15,5 0 10-15,1-4 11 0,-8 4 5 0,8-3-2 16,0-1-9-16,5 0-15 0,-5 1-14 0,6-1-15 0,1 1-15 16,-8-1-15-16,7-3-14 0,0-1-11 0,-6 5-7 0,6-5-6 31,-7 5-4-31,7-5-3 0,-6 1-1 0,-7 3-3 0,7-3-3 15,-8 2-1-15,2 3-3 0,-2-2-3 0,-5 1-6 0,-1-2-3 16,1 1-2-16,0 4-5 0,-1-3-15 0,-6 3-37 0,6 0-60 0,-6 0-69 0,0 0-65 0,0 0-68 0,0 0-77 16,0 0-89-16,0 0-123 0,-6 0-53 0,6 0 3 31</inkml:trace>
  <inkml:trace contextRef="#ctx0" brushRef="#br0" timeOffset="12063.47">30010 7818 383 0,'-6'3'426'16,"6"-3"-118"-16,-6 0-102 0,-1 0-64 0,7 0-37 0,-6 0-17 15,6 4-6-15,0-4 1 0,0 7 5 0,0-3 0 0,-7-1 0 16,7 5 9-16,0-1 16 0,0 4 19 0,0 0 14 16,0-1 12-16,0 2 9 0,0 3 12 0,7-1 5 0,-7 1-6 15,0 3-14-15,0 1-28 0,0-1-21 0,0 4-21 0,0 4-17 16,0-4-17-16,0 0-16 0,0 3-10 0,0 1-11 0,-7-1-2 15,7 2-1-15,0-6-2 0,0 5-2 0,0-4-2 16,0 4 0-16,0-5-3 0,0 2-1 0,0-5-1 0,0 0-2 16,0 0 0-16,0 1 1 0,0-8 2 0,0 3-2 0,0-3 1 15,0 0-1-15,0-4 1 0,0 1 2 0,0-4 0 16,0 0-3-16,0 3 2 0,0-7-3 0,0 3 1 0,0-3 0 16,7 4-2-16,-7-4-1 0,0 0 2 0,0 0-3 15,0 0-7-15,0-4-9 0,6 4-19 0,1-3-43 0,-1-4-76 16,0 3-90-16,1-3-96 0,6-5-117 0,1 1-185 0,-2-3-98 15,1-1-46-15,0 0 10 0</inkml:trace>
  <inkml:trace contextRef="#ctx0" brushRef="#br0" timeOffset="12365.27">30440 8059 231 0,'7'0'550'0,"-7"0"-103"0,0 0-144 0,0 0-91 0,7 4-42 16,-7 0-10-16,0-1 11 0,6 4 20 0,-6 1 22 0,0-1 17 15,6 4 4-15,-6 4-13 0,0-1-30 0,6-3-27 0,-6 8-34 16,0-5-29-16,8 9-25 0,-8-5-29 0,6 0-4 16,-6 4-2-16,6 0-2 0,-6-4-4 0,7 5 0 15,-7-1-1-15,7-5-5 0,-7 2 7 0,0-1-11 0,0-3-8 16,0 0-4-16,0-1-4 0,0 0-5 0,6-2-3 0,-6-1-1 15,0 0 1-15,0-4 1 0,0 1-2 0,0-1 1 0,0-3 0 16,0 3-2-16,0-7-7 0,0 4-12 0,0-4-26 16,0 0-50-16,0 0-88 0,0 0-86 0,0-4-97 0,0 0-106 15,0-3-175-15,0 0-92 0,0-1-27 0,0 5 20 0</inkml:trace>
  <inkml:trace contextRef="#ctx0" brushRef="#br0" timeOffset="12809.61">28689 9019 378 0,'0'3'430'15,"0"1"-143"-15,6-4-106 16,-6 0-60-16,13 0-27 0,0 0-7 0,6 0 2 0,1 0 9 0,-1 0 4 0,7 0-1 0,7-4-2 16,-1 1-4-16,14-1-3 0,-7 1 6 0,7-1 6 15,6-3 9-15,0-1 15 0,1-3 19 0,5 0 14 0,1 1 9 16,-1-1 0-16,8 0-2 0,-1-1-6 0,6-2-13 0,0 3-16 15,2-3-20-15,-2 2-20 0,8-3-21 0,-8 5-10 0,0-1-16 16,8 0-14-16,-8 3-11 0,1-3-7 0,-6 4-6 16,-1-4 0-16,-7 4 3 0,-6-1-5 0,-6 1-4 15,-7 4-1-15,-1-4 2 0,-11 3-1 0,-1-1 0 0,0-1 4 32,-13 6 1-32,0-3 4 0,0-2 5 0,-7 5 2 0,0-4 4 15,-6 4 0-15,8 0-1 0,-8-3-3 0,0 3-4 0,0-4-9 16,-8 4-13-16,8 0-19 0,-6 0-31 0,0-4-73 15,0 4-97-15,-8 0-92 0,1 0-97 0,-7 0-132 0,8 0-135 16,-8 0-74-16,-6 4-26 0</inkml:trace>
  <inkml:trace contextRef="#ctx0" brushRef="#br0" timeOffset="13794.75">29151 9382 132 0,'0'0'313'0,"-7"-4"-71"0,7 4-63 0,0-3-42 0,0-1-21 0,0 0-16 0,-6 4-7 0,6-3 3 16,0 3 12-16,-7-4 12 0,7 4 13 0,0-4 14 15,-6 4 17-15,6 0 23 0,0 0 18 0,-7 0 13 0,7 0 6 16,0-3-6-16,-6 3-14 0,6 0-20 0,0 0-30 0,0 0-31 16,0 0-29-16,-7 0-28 0,7 3-21 0,0-3-17 15,0 4-10-15,0 0-4 0,0-1 2 0,0 8 4 0,0-3 5 16,0 6 6-16,0 1 6 0,0 3 1 0,7 4 3 0,-7 1-1 16,6 2-2-16,-6-3-4 0,7 3-1 0,-1 1-4 31,-6 4-1-31,7-5-2 0,-1 4-1 0,1-3 2 0,-7 3-6 15,7-4 0-15,-1 2-5 0,-6-2-2 0,6 1-3 16,1-1 0-16,-7-3-2 0,7 0-4 0,-7 1 2 0,6-5-1 16,-6 0-1-16,6-3-2 0,-6-1 0 0,0 1-2 0,7-8 1 15,-7 4 0-15,0-4-2 0,6-3-1 0,-6 3 2 0,0-2 1 16,0-5 0-16,0 3 1 0,0-3 0 0,0 0 2 16,0 0-1-16,0 0 0 0,0 0-8 0,0-3-11 0,0-2-15 15,0 2-19-15,0-5-37 0,0 1-71 0,-6-4-82 0,6 0-74 16,0 0-74-16,6-3-68 0,-6-1-104 0,0-3-132 15,0 3-44-15,0-4 26 0</inkml:trace>
  <inkml:trace contextRef="#ctx0" brushRef="#br0" timeOffset="14159.6">29138 9328 190 0,'0'-9'353'0,"0"-2"-107"0,6 8-88 16,1-5-49-16,-7 1-30 0,7 4-15 0,-1-5-9 16,0 5-4-16,1-5-5 0,6 5-4 0,-7-1-9 0,7 0-10 15,1 1-3-15,-2 3-2 0,8-4 2 0,-7 4 2 0,0 4 3 16,0-4-2-16,1 3 2 0,-2 1 0 0,-6 3 0 0,8 1 5 15,-8-1 9-15,1 4 8 0,-1 3 10 0,-6 0 11 16,0 6 13-16,-6-6 10 0,6 8 7 0,-7-4-2 0,1 4-5 16,-8-3-4-16,2-1-4 0,6 1-6 0,-8-1-10 0,1 0-4 15,0-3-4-15,0-1-3 0,-7 1-3 0,8-4-8 16,5 0-10-16,-6 0-6 0,6-4-6 0,1 0-7 16,0-2-15-16,-1 1-34 0,0-1-44 0,7-5-45 0,0 3-49 15,0-3-62-15,0 0-74 0,7 0-134 0,0-3-102 0,5-4-40 16</inkml:trace>
  <inkml:trace contextRef="#ctx0" brushRef="#br0" timeOffset="14601.87">29529 9795 466 0,'0'0'428'0,"0"0"-102"15,-6 0-64-15,6-3-23 0,0 3 2 0,0 0 14 16,0 0 11-16,0 0 4 0,0 0-6 0,0 0-19 0,0 0-29 0,0 0-43 0,0 3-42 15,0-3-37-15,0 0-27 0,0 5-14 0,0-2-10 0,0 1-6 16,0 0-1-16,6 3-4 0,-6 0 1 0,0 0-1 0,6 4 0 16,-6 1 1-16,0 2-1 0,6 1-1 0,-6 3-1 0,0 4 0 15,7 0-4-15,-7 0-4 0,0 4-1 0,0-5-1 16,0 4-1-16,0 2-2 0,7-1-1 0,-7-4-2 0,0 3-1 16,0 1-1-16,0-4-3 0,0 0-1 0,0-1 1 0,0-2-3 15,0-1-2-15,0 1-2 0,0-5 1 0,0-3-1 16,0 5-1-16,-7-6-1 0,7-2-1 0,0-1 0 0,0 0-1 15,0-4-2-15,0 1-10 0,0 0-15 0,-7-4-30 16,7 0-68-16,0 0-92 0,-6-4-87 0,6-3-87 0,0 0-110 16,6-4-164-16,1-1-87 0,0-2-26 0,-1 3 39 0</inkml:trace>
  <inkml:trace contextRef="#ctx0" brushRef="#br0" timeOffset="15140.96">29900 9356 33 0,'0'0'359'0,"0"0"-91"0,0 0-87 0,0 0-55 0,0 0-28 16,0 0-15-16,0-3-9 0,0 3-2 0,6-4 0 16,1 4-4-16,0-4-6 0,-7 4-4 0,6 0-5 0,0-3 0 15,1 3 2-15,-1 0 1 0,1 0 0 0,0-4 5 16,5 4 3-16,-5-4 1 0,6 4 8 0,0 0 2 0,0-3 6 16,0 3 4-16,1-3 6 0,-2-3 3 0,1 3 6 0,7 0 9 15,0 0 4-15,-8-2 4 0,8-2 0 0,-1 3-1 0,1 1-2 16,-7-4-9-16,6 3-2 0,1-3-8 0,-7 3-11 15,7-3-8-15,-1 3-10 0,-6-3-6 0,0 3-6 0,1 0-2 16,-8 1-9-16,6-1-5 0,-5 4-5 0,-7-4-3 0,7 1-3 16,-7 3-2-16,6-4-5 0,-6 4-2 0,0 0-2 15,0 0-4-15,0-4-3 0,0 4-7 0,7 0-2 0,-7 0 0 16,0 0-4-16,0 0-13 0,0 0-33 0,0 0-54 0,-7 4-73 16,7-4-66-16,0 0-70 0,-6 0-72 0,6 4-86 15,-7-4-114-15,0 3-80 0,7-3-11 0</inkml:trace>
  <inkml:trace contextRef="#ctx0" brushRef="#br0" timeOffset="15489.03">30193 9313 342 0,'0'0'373'16,"0"0"-112"-16,0 0-92 0,-7 0-54 0,7 0-31 0,0 3-16 15,0 0-1-15,0 0 12 0,0 6 14 0,0-2 16 0,0 4 15 16,0 4 8-16,0-1 19 0,0 4 28 0,7 1 25 15,-7-1 11-15,0 4 2 0,7 1-11 0,-7-2-13 0,0 5-13 16,0-1-23-16,6-3-32 0,-6 4-31 0,0 0-27 0,0-1-15 16,6-3-9-16,-6 4-8 0,0-4-4 0,0 3-1 15,0-2-4-15,0-1-3 0,0-4 1 0,7 4-4 16,-7-4-3-16,0 0-2 0,0 1-2 0,0-4 1 0,0-1-2 16,0-3-1-16,0 0 0 0,0-4-3 0,0 1 1 0,0-1 0 15,0-3 0-15,0-1-2 0,0 1 1 0,0-4 2 0,0 4-1 16,0-4 1-16,0 0 0 0,0 0 0 0,0 0-1 15,0 0-2-15,0 0-2 0,0 0-10 0,0 0-12 0,6-4-25 16,-6 4-58-16,0-7-93 0,0 3-93 0,7-3-90 0,0-1-130 16,-1-3-168-16,0 1-83 0,2 2-27 0,-2-3 29 15</inkml:trace>
  <inkml:trace contextRef="#ctx0" brushRef="#br0" timeOffset="16139.13">30557 9671 236 0,'0'0'344'0,"0"0"-76"0,0 0-68 16,0 0-37 0,0-3-17-16,-6 3 1 0,6 0 11 0,0 0 14 0,0-5 10 0,0 5 5 0,0 0 7 0,0-3 13 15,6 3 6-15,-6-3-6 0,0-1-9 0,7 4-12 16,-7-4-15-16,7-3-15 0,-1 3-22 0,1-3-33 0,-1 4-23 15,-6-5-14-15,6 5-14 0,8-4-7 0,-8 3-7 0,0-4-4 16,2 4-4-16,-2 0-2 0,0-3-6 0,7 4-6 16,-6-1-3-16,6 0-4 0,-7 1-4 0,8-1-1 0,-2 0 0 15,-5 1-2-15,6 3 1 0,-6-4 0 0,5 4 0 0,-5 0-1 16,6 0 0-16,-7 4 0 0,1-4 0 0,-7 3 0 0,7 1 2 16,-1 3 1-16,-6-3 1 0,0 7 3 0,0 0 0 15,-6 1 0-15,6 2-2 0,-7 0 2 0,0 1-1 0,1 3-2 16,-7 1-6-16,0-1 3 0,0 4 2 0,0-4-1 0,0 1 4 15,-7 3 0-15,8-4-1 0,-8 4 2 0,7-4 6 16,-1 0-2-16,-4 1-2 0,4-4 3 0,1-1-1 0,0 1 1 16,6-4 1-16,1 0 1 0,0-4-1 0,0 0 0 15,-2 1 0-15,8-5 1 0,0 1 1 0,-6 0 2 0,6-1 2 16,6-3 1-16,-6 4 3 0,8-4 6 0,-2 4 4 0,6-4 2 31,2-4 1-31,-1 4-2 0,7-4-2 0,6 1-1 16,-7-5-5-16,7 1-6 0,0 0-3 0,-6-1-5 0,5 1-5 15,1-4 0-15,1 4-3 0,-8 0 2 0,8-4-2 0,-8 3 0 16,7 0-1-16,-6 1-1 0,5 0-1 0,-5 0-1 0,0-1 0 16,-8 1-3-16,2 4-10 0,-1-1-13 0,-1 0-20 15,-5 0-20-15,0 1-32 0,-1-1-84 0,8-3-110 0,-8 3-116 16,-6-3-136-16,6-4-163 0,1 4-86 0,-1-1-30 0,1 1 1 16</inkml:trace>
  <inkml:trace contextRef="#ctx0" brushRef="#br0" timeOffset="16296.68">31320 9612 75 0,'0'-2'688'0,"0"2"14"0,0-4-87 0,0 4-168 0,6 0-133 15,-6-5-110-15,0 5-78 0,0 0-54 0,0-3-70 16,0 3-81-16,0 0-87 0,0-4-123 0,-6 4-215 0,6-4-119 15,-7 4-59-15,1 0-30 0</inkml:trace>
  <inkml:trace contextRef="#ctx0" brushRef="#br0" timeOffset="21623.06">23999 11481 266 0,'0'-3'350'15,"-6"-2"-117"-15,6 2-89 0,-7 0-46 0,7-2-22 0,-6 2-11 16,6-1 0-16,0 1 1 0,-7 3 0 0,7-4 0 0,0 4-2 16,0-4-1-16,0 4-1 0,0 0 2 0,0-3 3 0,-7 3 1 15,7 0 2-15,0 0 0 0,0 0 0 0,0 0-5 16,0 3-9-16,0-3-9 0,0 0-11 0,0 4-3 0,0 0 8 15,7-1 33-15,-7 4 36 0,0 4 23 0,7 1 24 0,-7 6 18 32,6 0 12-32,1 1 6 0,-1 3-9 0,0 3-33 15,2-3-36-15,-2 8-25 0,0-5-22 0,0 4-16 0,2 1-9 16,-2-1-9-16,0 1-5 0,1 2-5 0,6-2-3 0,-6-1-1 16,-1 1-4-16,0-5-2 0,-6 1-2 0,6-1-1 15,2 1-4-15,-2-5 0 0,-6-3 0 0,6 2-2 0,1-6-1 16,-7 1 0-16,0-4-3 0,6 0-1 0,-6 0 0 15,0-4 0-15,0 0-1 0,0-3 1 0,0 0 1 0,0-1-1 16,0 1 2-16,0 0-6 0,-6-4-15 0,6 0-41 0,-7 0-68 16,1 0-76-16,0-4-67 0,-2 0-57 0,2 1-60 15,0-5-59-15,0-3-79 0,-1 0-106 0,0-3-11 0,1 3 34 16</inkml:trace>
  <inkml:trace contextRef="#ctx0" brushRef="#br0" timeOffset="22003.73">23830 11462 340 0,'-6'-10'375'0,"-1"2"-134"0,7-3-92 0,0 4-50 0,0-4-27 16,7 4-11-16,-7-4-5 0,6 3-3 0,0-3-5 15,1 1-5-15,-1-1-6 0,1 3-4 0,6-3-1 0,-7 4-4 16,8-4-1-16,-2 3 3 0,2-3 1 0,-1 4 4 0,7-4 4 16,-8 4 7-16,1-1 0 0,7 5 3 0,-8-1-3 0,2 1-2 15,-2 3-3-15,2 0-6 0,-1 0-6 0,0 3-5 16,0 4-2-16,-7 1 0 0,8 3 2 0,-8-4 2 0,0 8 6 16,-6-4 10-16,7 4 10 0,-7-1 6 0,0 1 4 0,0-1 4 15,0 1 3-15,0 0 8 0,0 3 4 0,-7-3-3 16,1-1-3-16,-8 4-5 0,8-2-4 0,-6-2-6 0,-2 4-10 15,1-3-9-15,1 0-10 0,-2-1-10 0,2-3-7 16,-2 4-5-16,1-4-4 0,0-4-2 0,6 4-8 0,-5-3-28 16,6-1-41-16,-2 0-49 0,8-3-47 0,-6-1-43 0,6 1-51 15,6 0-73-15,-6-4-122 0,8 0-88 0,-2-4-29 16</inkml:trace>
  <inkml:trace contextRef="#ctx0" brushRef="#br0" timeOffset="22495.54">24364 11840 458 0,'0'-4'455'0,"-6"1"-150"0,6 3-113 0,0-4-63 16,0 0-37-16,0 1-19 0,6-1-12 0,-6 0-2 0,6-3-3 0,8-1-4 16,-8 2-1-16,7-2 3 0,-6 1 9 0,6 0 9 15,6 0 14-15,-6 3 10 0,1 0 8 0,-2-4 7 0,8 4 0 16,-7 1-5-16,-1-1-12 0,2 4-13 0,-8 0-13 16,7 0-17-16,-6 4-2 0,-1-1 10 0,1 5 15 0,-1 4 11 15,-6-2 7-15,0 5 4 0,0 3 1 0,-6 4 6 0,-1-4-7 16,1 4-17-16,-1 0-20 0,-6 4-20 0,1-4-9 15,-2 0-6-15,1 4-3 0,0-8-1 0,0 3-1 0,1-3 1 16,-8-2 0-16,6-1 0 0,2-1-2 0,-1 1 1 0,6-4-2 16,0 0-2-1,1-4-2-15,0 0-6 0,-1-3-11 0,7 0 1 0,0-1 2 0,-7 1-1 0,7 0 2 0,0-4 0 16,0 0 1-16,0 3 1 0,7-3 11 0,0 0 0 0,-7 0-2 16,6 0 1-16,7-3 1 0,0-1 0 0,0 0-1 0,7 1-1 15,0-5 0-15,-1 5-2 0,0-5-1 0,0 5 2 16,8-5-3-16,-1 1-3 0,0 0 0 0,0 0-2 15,7-1 0-15,-7 1-2 0,0 0-1 0,-1 3-12 0,2-3-8 16,-1 3-22-16,-6 0-37 0,6 1-59 0,-14-1-67 0,1-1-61 16,7 5-53-16,-14-3-42 0,8 3-35 0,-8-3-23 0,-6 6-22 15,0-3-13-15,0 0-23 0,-13 3-21 0</inkml:trace>
  <inkml:trace contextRef="#ctx0" brushRef="#br0" timeOffset="22827.42">23869 12529 119 0,'-13'0'487'16,"0"3"-118"-16,6-3-138 0,1 4-93 0,0 0-54 0,6-4-30 15,-7 0-17-15,7 0-7 0,7 0 3 0,-1 3 3 0,0-3 7 16,1 0 8-16,6 4 8 0,0-4 11 0,7 0 11 16,-1-4 12-16,1 4 11 0,6-3 10 0,0 3 11 0,-1-4 4 15,9 0 8-15,-2 1 2 0,7 3 6 0,0-7 1 0,0 2-4 16,7-1-7-16,-1 2-10 0,1-3-11 0,-1-1-14 16,1 5-14-16,-7-4-18 0,7-1-15 0,-1 0-12 0,-6 1-12 15,1 3-9-15,-8-3-6 0,1 3-3 0,-1 1-2 16,-5-1-4-16,-2 0-7 0,-5 4-21 0,0-3-37 0,-8 3-49 15,2 0-56-15,-8 0-54 0,0 0-48 0,-6 0-45 0,7 3-39 16,-14-3-25-16,7 4-18 0,-6 0-30 0,0-1-47 16,-8 1-31-16</inkml:trace>
  <inkml:trace contextRef="#ctx0" brushRef="#br0" timeOffset="23191.89">24396 12723 230 0,'-6'0'407'0,"6"0"-112"0,-6 0-99 0,6 0-62 16,-7 0-38-16,7 0-21 0,0 0-10 0,0 4-2 0,0-4 0 16,0 3 3-16,0 1-1 0,0-1 2 0,0 4 9 0,7-3 10 15,-7 4 10-15,6 3 19 0,-6-4 17 0,6 4 16 16,1-3 24-16,0 3 16 0,-7 3 6 0,6 1-1 0,1-1-7 15,-1 5-18-15,-6-5-23 0,6 6-21 0,-6 1-30 0,7 1-23 16,-7 0-19-16,7 3-11 0,-7 1-7 0,0-1-3 0,0 2-4 16,6-2 0-16,-6 1-3 0,6 0-4 0,-6-1-2 15,8 1-3-15,-8-4-2 0,6 0-3 0,-6 3-2 0,0-3-5 16,6-4 1-16,-6 0-2 0,0 1-2 0,7-4 0 16,-7 3 0-16,0-7-2 0,6 0 0 0,-6 0-3 0,0-4-10 15,0 1-12-15,0-1-24 0,7-3-45 0,-7-1-68 0,0-3-68 16,0-3-62-16,0-1-49 0,0-3-45 0,0-4-43 15,6 0-46-15,-6-4-54 0,7 0-42 0,-7 1 12 0</inkml:trace>
  <inkml:trace contextRef="#ctx0" brushRef="#br0" timeOffset="23556.17">24403 12727 112 0,'-7'-12'479'0,"7"5"-117"0,0-4-143 0,7 4-87 15,-7-4-48-15,7 0-26 0,6 0-14 0,-7 0-5 0,7 0-1 16,0 0-1-16,1-1-1 0,5 2-3 0,-6 2-1 16,6-2 0-16,1 3 6 0,-1-5 7 0,1 6 8 0,0-2 9 15,6 0 10-15,-7 5 5 0,1-1 2 0,-8 0 0 0,8 1-3 16,-7 3-4-16,0 3-4 0,0-3-4 0,1 8-1 15,-8-5 4-15,7 1 10 0,-7 3 15 0,-6 4 18 0,7 1 4 16,-7 2 5-16,-7-3 3 0,7 3-3 0,-6 2-7 0,-1-2-15 16,1 4-19-16,-8-7-21 0,2 8-12 0,5-5-10 15,-6 1-9-15,0-1-6 0,0 1-6 0,0-5-4 0,-7 6-2 16,7-5-2-16,1 0-1 0,-2 0-2 0,8 0-2 0,-7-4 0 16,6 4-2-16,-6-7-7 0,7 3-23 0,-1 0-37 15,7-3-49-15,-6 0-56 0,-1-1-55 0,7-3-57 0,0 0-65 16,7-3-89-16,-1-1-136 0,1-3-59 0,6-1-3 15</inkml:trace>
  <inkml:trace contextRef="#ctx0" brushRef="#br0" timeOffset="23998.55">24989 12796 127 0,'0'0'438'0,"0"0"-106"0,0 0-112 0,7 0-73 15,-7 0-42-15,0 0-25 0,0 0-11 0,0 4-6 16,0-4 1-16,0 0 9 0,0 4 8 0,6-1 9 0,-6 1 16 15,0 3 24-15,7 1 20 0,-7-1 20 0,6 0 17 0,0 4 12 16,-6-4 4-16,8 8-3 0,-2-4-14 0,-6 5-25 16,6-2-23-16,0 4-21 0,-6-4-22 0,8 5-23 0,-2 3-16 15,-6-4-13-15,6 7-20 0,-6-2 1 0,7-1 0 0,-7 3 0 16,0-3-1-16,0 4-2 0,6-4-4 0,-6 4-1 0,0-4 10 16,0 0-5-16,0-4-3 0,0 4-3 0,0-4-1 15,0 0-1-15,0 0-1 0,0-2-1 0,0-2 0 16,0 1-2-16,0-4-2 0,0 0-3 0,0 0 0 0,0 0 1 15,0-4-1-15,0-3 0 0,0 3-1 0,0-3 1 16,0-1-1-16,0-3-3 0,0 4-3 0,0-4-6 0,0 3-9 16,0-3-11-16,0 0-31 0,0 0-59 0,0-3-75 0,0-1-77 15,7-3-70-15,0-4-76 0,-1-7-110 0,0 3-138 0,8-7-54 16,-2 0 8-16</inkml:trace>
  <inkml:trace contextRef="#ctx0" brushRef="#br0" timeOffset="24395.07">25862 12126 206 0,'-6'0'445'0,"6"0"-113"0,-7 0-112 0,7 0-66 0,-7 3-34 16,7-3-15-16,0 0-7 0,0 0-1 0,0 0-4 16,0 0 0-16,0 4 1 0,0-4 1 0,7 0 1 0,0 0 1 15,-1 4 1-15,0-4 6 0,1 0 3 0,-1 0 1 0,8 3-3 16,-8-3-7-16,7 0-6 0,0 0-6 0,0 0-4 0,0-3-7 15,0 3-7-15,1 0-5 0,-2 0-7 0,1-4-4 16,0 4-8-16,0-4-7 0,1 4-4 0,4 0-6 0,-4-3-3 16,-1 3-4-16,0-4-1 0,0 0-4 0,0 1-4 0,0-1-3 15,0 4-2-15,-7-4-3 0,8 1-7 0,-8-1-16 16,0 1-39-16,2 3-51 0,-2-4-55 0,-6 4-57 0,0-4-53 16,0 4-55-16,-6 0-58 0,6 0-61 0,-8 0-67 0,-4 4-46 15,-2 0 0-15</inkml:trace>
  <inkml:trace contextRef="#ctx0" brushRef="#br0" timeOffset="24632.8">25901 12301 115 0,'-6'8'354'0,"6"-5"-102"0,0 1-90 15,0 0-51-15,6-1-28 0,-6 2-11 0,6-1-2 0,-6-1 4 16,7-3 2-16,6 0 3 0,-7 0 1 0,7 0 2 16,1 0 0-16,-2 0-2 0,2 0 2 0,-2-3-1 0,8-1 3 15,-7 4 5-15,1-5 5 0,4 2 7 0,2-1 13 0,-7 0 18 16,7 1 19-16,-7-1 11 0,6 0 6 0,-6 1 2 15,1-1-4-15,-2 1-11 0,-4 3-20 0,-2-4-26 0,0 4-28 16,0-4-19-16,1 4-18 0,-7 0-16 0,7-3-10 0,-7 3-8 16,0 0-3-16,6 0-4 0,-6 0-5 0,0 0-12 15,0 0-27-15,0 0-54 0,0 0-69 0,-6 3-70 0,6-3-82 16,-7 0-119-16,0 4-171 0,7-4-91 0,-6 0-25 0</inkml:trace>
  <inkml:trace contextRef="#ctx0" brushRef="#br0" timeOffset="25822.95">27158 11771 61 0,'0'0'342'0,"0"-4"-80"0,-6 1-78 15,6 3-57-15,0-4-33 0,0 0-16 0,0 4-8 0,0-4-3 16,0 4 2-16,-7-4 3 0,7 0 0 0,0 4 2 15,0-3 8-15,0 3 11 0,-7 0 11 0,7-4 14 0,0 4 13 16,0 0 12-16,7 0 10 16,-7 0 8-16,0 0-3 0,0 0-7 0,0 4-12 0,0-4-15 0,0 0-12 0,7 3-10 15,-7 1-1-15,0 0-3 0,0 4-4 0,6-1-6 0,-6 4 0 16,6 0-1-16,-6-1-5 0,7 5-13 0,-7 4-14 0,6-1-9 16,-6 0-5-16,7 4-3 0,-7 1-5 0,7-2-2 0,-7 5-1 15,6 0 1-15,-6-1 0 0,6 1-5 0,-6 0-1 16,8 3 0-16,-8-4 0 0,6 1-4 0,-6 0 1 15,0 0-1-15,6-1-1 0,-6-3-3 0,0 0-1 0,6 0-3 16,-6-4 1-16,0 0 0 0,0-3 0 0,7 0-1 0,-7-1 0 16,0-2 1-16,0-1 0 0,0 0-1 0,0-4 0 0,0 0-2 15,0-3-2-15,0-1-1 0,0 2-2 0,0-5-2 16,0 3 0-16,0-3-3 0,0 0 0 0,0 0 2 0,0 0 0 16,7 0 0-16,-7 0 0 0,0 0-8 0,0-3-11 0,0-2-15 15,-7 2-18-15,7-5-25 0,7 1-47 0,-7-4-73 16,0 4-75-16,0-4-66 0,0 0-62 0,6 0-68 0,1-4-101 15,-1 0-117-15,-6 1-32 0,6 3 31 0</inkml:trace>
  <inkml:trace contextRef="#ctx0" brushRef="#br0" timeOffset="26347.24">27516 11764 343 0,'0'-4'427'0,"0"0"-123"0,0 4-102 0,7-4-60 16,-7 4-32-16,0 0-19 0,0 0-9 0,0 0-5 15,0 4 0-15,0-4 2 0,0 8 9 0,0-5 18 0,6 4 19 16,-6 4 19-16,0 0 32 0,7 0 25 0,-7 4 14 0,0-1 3 15,0 5-10-15,0-5-27 0,6 8-24 0,-6-3-25 16,0-1-34-16,-6 0-25 0,6 1-20 0,0 3-11 0,0 0-7 16,0 3-3-16,0-3-3 0,0 0-3 0,0 0-6 15,0 4-2-15,0-4-3 0,0 0-4 0,0-4-3 0,6 4-3 16,-6-4-2-16,7 1-2 0,-7-1 0 0,6 0 1 0,1-3-1 16,-1-1 0-16,0-3-1 0,8 4 0 0,-8-3 1 0,7-5 0 15,-6 0 1-15,6 0 0 0,-1-3 0 0,2 0-1 16,-1-1 0-16,0-3 0 0,0 0 2 0,0-3-1 0,0-1-1 15,0 0 1-15,-6-3 0 0,6 0-2 0,-1 0 2 0,-5-1-1 16,0 1 0-16,-1-5-3 0,8 1 2 0,-8-3 1 16,-6 3 1-16,6 0 2 0,1-4 0 0,-1 1 3 0,1-1 5 15,-7 0 7-15,6-3-1 0,-6 4 2 0,0-5 1 0,0 4 0 16,0-3 2-16,-6 0-3 0,6 3-5 0,-7-3-3 16,1 0-2-16,-1 3-2 0,-5-4-4 0,-2 1-1 0,8 0 1 15,-8 0-2-15,2 3-2 0,-8-3-3 0,7 3 1 0,-7 1-3 16,8-2 2-16,-8 2-1 0,7 3-3 0,-7-3-5 0,8 2-7 15,-8 1-8-15,7 4-13 0,-1-4-23 0,2 4-52 16,5-1-70-16,-6-2-77 0,0 6-75 0,7-3-91 0,-1-1-141 16,0-2-121-16,7 2-52 0,-6 0 7 0</inkml:trace>
  <inkml:trace contextRef="#ctx0" brushRef="#br0" timeOffset="26870.19">27412 11283 75 0,'0'0'420'16,"0"0"-104"-16,0 0-110 0,0 0-72 0,6 0-43 15,-6-4-25-15,0 4-15 0,6 0-6 0,2 0-6 0,-8 0-5 16,12-3-5-16,-5 3-5 0,0 0-4 0,-1-4-2 0,1 0-4 15,-1 4 0-15,7 0 0 0,-6-3 4 0,-1 3 2 16,7-4 2-16,-6 4 4 0,6-3 3 0,-7 3 3 0,7-4 3 16,0 4 2-16,1-4 3 0,-2 1 1 0,1-1 1 15,7 4 1-15,-8-4 4 0,8 1-1 0,-6-2 2 0,5-1 2 16,1 2 1-16,-1 0 1 0,-6-3 0 0,6 3-3 0,-5 1-3 16,6-1-3-16,-8 1 3 0,1-1 2 0,-6 0 2 15,6 4 3-15,-7-3 4 0,0 3 4 0,2-5 3 0,-8 5 2 16,6 0-1-16,-6-4 0 0,0 4-3 0,0 0-5 0,0 0-4 15,0 0-5-15,0 0-4 0,0 0-6 0,0 0-6 16,0 0-8-16,-6 0-6 0,6 4-5 0,-8-4-12 0,2 5-25 16,6-2-43-16,-6 1-50 0,-1-4-49 0,7 4-50 0,-6-4-59 15,6 0-70-15,-7 0-117 0,7 0-104 0,0 0-31 16,-6 0 6-16</inkml:trace>
  <inkml:trace contextRef="#ctx0" brushRef="#br0" timeOffset="27313.3">28142 10884 36 0,'6'-4'512'0,"-6"4"-84"0,0 0-130 16,0-4-100-16,0 4-56 0,0 0-36 0,0 0-23 0,0 0-13 15,0 4-9-15,0 0-8 0,0-1-9 0,0 6-6 16,0-3-6-16,0 2 0 0,0 3 4 0,0-1 11 0,0 5 20 16,-6-4 18-16,6 4 16 0,-7-1 6 0,7 5 7 0,0-5 11 15,-7 1 12-15,7 4 6 0,0-5-8 0,0 0-9 16,0-2-11-16,0 2-4 0,-6-3-7 0,6 0-12 0,0 1-15 16,0-2-17-16,0-3-10 0,0 1-8 0,6-1-7 0,-6 0-6 15,0-2-7-15,0-2-5 0,7 1 2 0,-7 0-4 0,7-1 0 16,-1-3 0-16,7 0-2 0,-6 0 0 0,-1 0 0 15,7 0 1-15,0-3-6 0,0 3 2 0,1-4-2 0,-2-3-2 16,1 2 0-16,7-2-2 0,-8 3-3 0,8-3 3 16,-7 0-2-16,7-1-1 0,-7 2-1 0,6-2 0 0,1 1-1 15,-7-1 2-15,7 1-1 0,-8 0-2 0,8-1 0 16,-7 1 2-16,0 3 1 0,0-3-1 0,0 0 0 0,-6 3 0 16,-1 1-1-16,0-1 3 0,1 0-3 0,-7 4-6 0,7-3-11 15,-7 3-26-15,0 0-47 0,-7-5-68 0,7 5-71 0,-7 0-64 16,1-2-66-16,0 2-78 0,-1-9-100 0,0 6-108 15,-5 3-23-15,5-4 26 0</inkml:trace>
  <inkml:trace contextRef="#ctx0" brushRef="#br0" timeOffset="27551.51">28272 10968 241 0,'0'0'482'0,"-7"0"-122"0,7 0-126 16,0 4-81-16,0-4-46 0,0 0-25 0,0 3-9 0,0 1 11 15,0 3 22-15,7 4 30 0,-7 0 26 0,0 4 30 16,6-1 29-16,-6 5 18 0,0-1 6 0,0 4-9 0,0 4-23 16,6-1-28-16,-6 1-30 0,0 4-36 0,0-2-33 0,0 2-23 15,0 0-15-15,0-5-8 0,0 5-9 0,0-1-7 16,0-4-5-16,0 1-6 0,0 0-3 0,0 0-4 0,0-5-2 16,0 1-2-16,0-3-3 0,0-1-7 0,0-4-16 0,0 1-42 15,0 0-80-15,0-3-95 0,0-6-111 0,0 2-178 0,-6-1-137 16,6-3-85-16,-6 3-40 0,6-4 13 0</inkml:trace>
  <inkml:trace contextRef="#ctx0" brushRef="#br0" timeOffset="28329.45">28799 12309 120 0,'-6'-4'438'0,"6"4"-99"0,0-4-107 15,6 1-71-15,-6 3-37 0,0-4-21 0,6 1-8 16,-6-1-1-16,8 0 0 0,-2 4 3 0,0-3 7 0,1 3 16 16,6-4 20-16,0 4 14 0,-1 0 12 0,2 0 13 0,-1 4 8 15,0-1 2-15,0 1-2 0,0 3-17 0,0 0-22 0,-7 4-16 16,8 0-17-16,-8 1-16 0,0 6-11 0,-6 0-6 16,0 1-13-16,0 6-7 0,-6 1-3 0,0-1-10 15,-8 5-1-15,2-1-6 0,-2 0-6 0,1 4-5 0,-6-4-5 16,0 1-7-16,-8-4-7 0,8 3-2 0,-8-3-3 0,8 3-7 15,-7-3-15-15,0-1-27 0,6-3-59 0,-5 0-103 16,5 0-114-16,0-7-164 0,8 0-182 0,-8-4-102 0,13 0-51 16,-5-4-9-16</inkml:trace>
  <inkml:trace contextRef="#ctx0" brushRef="#br0" timeOffset="32012.15">29705 11481 50 0,'0'0'159'0,"0"0"-33"0,0 0-34 16,0 0-27-16,0 0-17 0,0 0-8 0,0 0-7 16,0 0 0-16,0 0 0 0,0 0 1 0,0 0-1 0,0 0-1 15,0 0-2-15,0 0-3 16,0 0-5-16,0 0-2 0,-7 0 0 0,7 0 0 0,0 0 1 0,0 0 4 0,0 0 1 15,0 0 2-15,0 0 5 0,0 0 2 0,0 0 2 0,0 0 3 16,0 0 0-16,0 0 1 0,0 0 3 0,0 0 4 0,0 0 6 16,-7 0 6-16,7 0 3 0,0 0 7 0,0 0 8 0,0 0 6 15,0 0 7-15,0 0 5 0,0 4 3 0,0-4 3 16,0 0 3 0,0 0 0-16,0 0-4 0,0 0-6 0,0 0-8 0,0 0-11 15,0 0-10-15,0 0-11 0,0 0-11 0,0 0-10 0,0 0-8 0,0 0-5 0,0 0-6 0,7 0-2 16,-7 0 1-1,7 0 0-15,-1 0 4 0,1 0 5 0,-1-4 7 0,7 4 7 0,0-3 9 0,-7-2 10 0,8 5 6 16,-1-3 2-16,6 0-1 0,-6-2-3 0,7 2-3 0,-7-1-6 16,6 1-9-16,0-1-9 0,1 0-9 0,0-3-4 0,6 3-5 15,-7-3-2-15,1 3-4 0,6-3 1 0,-7 3-2 16,1-3-2-16,6 0 0 0,-7 3-1 0,1 0-1 0,-7 1-2 16,7-5 1-1,-7 5 0-15,0-1 0 0,0 1 0 0,0 3-1 0,-7-4 3 0,1 4-3 0,-1-4 5 0,1 1 2 31,0 3 2-31,-7 0 3 0,6 0 7 0,-6 0 0 0,0 0 2 16,0 0 3-16,0 0 1 0,6-4-3 0,-6 4-4 0,0 0-2 16,0 0-4-16,0 0-4 0,0 0-3 0,0 0-1 15,0 0-4-15,0 0-2 0,0 0-5 0,0 0-19 0,-6 4-42 16,6-4-61-16,0 0-66 0,-6 3-59 0,-1 1-63 0,7-4-64 16,-7 4-78-16,1-4-101 0,6 3-65 0,-13 1-6 15</inkml:trace>
  <inkml:trace contextRef="#ctx0" brushRef="#br0" timeOffset="32361.5">30101 11415 399 0,'-6'-4'347'0,"6"1"-98"0,0-1-68 0,0 4-31 16,0-4-12-16,0 1 0 0,0 3-1 0,0 0-2 0,0-4-8 16,0 4-15-16,0 4-15 0,0-4-13 0,6 0-6 0,-6 3-2 15,8 1 12-15,-8 3 23 0,6 1 28 0,0 3 23 0,1 0 13 16,-1 3 4-16,1 1-4 0,-1 4-11 0,1-5-20 15,-1 8-29-15,1-4-29 0,0 1-21 0,-1 2-13 0,0-2-7 16,1-1-7-16,-7 4-4 0,7 0 1 0,-7-4-3 0,6 1-4 16,0-1-2-16,-6 0-6 0,7-3-3 0,-7 0-3 15,6 0-2-15,-6-4-5 0,0 3 1 0,7-3 1 0,-7 0-2 16,0-4 3-16,7 4-2 0,-7-7 1 0,0 4-2 16,0-5 0-16,0 1-1 0,6-1-1 0,-6 1 2 0,0-4-1 15,0 3-1-15,0-3 0 0,0 0 0 0,0 4-1 0,0-4 0 16,0 0 0-16,0 0-1 0,0 0 0 0,0 0 0 15,0 0-2-15,0 0 0 0,0 0-1 0,0 0-1 0,0 0 0 16,0 0-1-16,0 0-3 0,0 0-6 0,0 0-20 0,0 0-21 16,0 0-44-16,0 0-79 0,0 0-88 0,0 0-89 0,0-4-110 15,6 1-175-15,-6-1-80 0,0-3-41 0,8 4 6 16</inkml:trace>
  <inkml:trace contextRef="#ctx0" brushRef="#br0" timeOffset="32645.66">30512 11569 448 0,'0'-4'385'0,"0"1"-133"0,0-1-84 0,7 4-49 16,-7 0-21-16,0-4-13 0,0 4 0 0,0 4 11 0,6 0 20 15,-6-1 19-15,6 4 13 0,-6 4 13 0,8 0 27 0,-8 0 29 16,6 4 15-16,-6 0-4 0,6 3-19 0,-6-3-22 15,6 3-19-15,-6 0-23 0,7 1-38 0,-7-1-34 0,7 1-25 16,-1-5-13-16,1 5-9 0,-1-5-6 0,-6 1-7 0,6-1-3 16,2-3-1-16,-2 4-3 0,0-4-2 0,0 0-1 0,2-1 1 15,-8 2-13-15,6-4-36 0,-6-1-67 0,0 0-79 16,0 0-79-16,6-3-80 0,-6 0-97 0,-6-1-159 16,6-3-87-16,-6 3-34 0,-2-3 29 0</inkml:trace>
  <inkml:trace contextRef="#ctx0" brushRef="#br0" timeOffset="33013.05">29985 12283 350 0,'-7'8'435'0,"-6"-5"-151"0,7 1-107 15,6 3-61-15,-7-3-30 0,0-1-13 0,7 1 1 0,0 0 5 16,0-1 7-16,7 2 6 0,-7 2 8 0,7-4 15 0,5 1 15 16,2 0 13-16,-1 0 20 0,-1-1 20 0,8-3 15 15,6 0 9-15,-6 4-4 0,5-8-18 0,2 4-21 0,5-3-20 16,1-1-29-16,-1-4-29 0,2 5-24 0,4-9-17 0,1 5-11 16,0-4-5-16,1 0-4 0,-1 0-5 0,6 0-1 15,-5 0-1-15,-2 0-5 0,-5 0-2 0,6 4-1 0,-7-4-3 16,1 0-1-16,-1 0 1 0,-6 3-1 0,1-3-1 0,-8 4 0 15,0 4 0-15,1-5-1 0,-7 5-3 0,0-1 2 16,0 0-1-16,-7 1-1 0,2 3-1 0,-2-4-2 0,-6 4-2 16,0 0-7-1,0 0-15-15,0 0-20 0,0 0-28 0,0 4-46 0,-6-1-58 0,-2 5-54 0,-4-1-51 0,5 0-39 0,-6 5-29 16,0-1-23-16,1 3-17 0,-8-3-12 0,6 4-28 16,2-4-46-1,-1 3-19-15</inkml:trace>
  <inkml:trace contextRef="#ctx0" brushRef="#br0" timeOffset="33265.13">30512 12514 133 0,'-6'0'391'16,"6"3"-101"-16,-7 2-96 0,7-5-61 0,-7 3-31 0,7-3-15 15,0 4-5-15,0-4 0 0,7 0 5 0,-7 0 6 16,7 0 6-16,-1 0 8 0,1 0 11 0,5-4 13 0,2 1 17 15,-2 3 17-15,8-5 10 0,-7-1 5 0,7 2-9 0,0 0-6 16,5-3-16-16,-5 0-20 0,0 0-24 0,6-5-27 16,-1 4-19-16,1-2-16 0,1 2-6 0,-8-3-13 0,8 0-9 15,-2 4-5-15,-5 0-5 0,0 0 0 0,-1-1-18 0,-6 1-46 16,0 3-59-16,-7 1-61 0,1 3-58 0,0-4-61 0,-7 4-67 16,0 0-85-16,-7 0-103 0,0 4-57 0,-6-1-1 15</inkml:trace>
  <inkml:trace contextRef="#ctx0" brushRef="#br0" timeOffset="33502.24">30746 12522 183 0,'0'0'426'0,"0"0"-111"0,0 3-106 0,0-3-69 0,0 4-34 16,0-4-10-16,0 3 4 0,0 5 19 0,0-1 23 16,0 0 16-16,7 4 17 0,-7 1 22 0,7 2 14 0,-1-3 12 15,-6 8 1-15,6-5-10 0,-6 4-16 0,7 1-15 16,0 3-23-16,-1-4-36 0,1 4-23 0,-1 0-25 0,-6 4-19 15,6-4-14-15,1 3-9 0,-7 1-6 0,7-1-7 0,-1 1 6 16,-6 0-10-16,6-4-5 0,-6 3-5 0,8-3-2 16,-8 4-3-16,6-3 1 0,-6-2-2 0,6 1-5 0,-6 0-10 15,0-4-21-15,0 0-42 0,0-3-54 0,0-1-68 0,-6 2-66 16,6-5-61-16,0 0-65 0,0 0-78 0,0-8-115 16,-6 5-62-16,6-5-12 0</inkml:trace>
  <inkml:trace contextRef="#ctx0" brushRef="#br0" timeOffset="33898.74">31007 12968 478 0,'13'-11'468'15,"-7"4"-148"-15,8 0-109 0,-2-1-56 0,2 1-20 16,-1 0 0-16,0 0 11 0,0-1 14 0,-1 2 8 0,2 1-3 15,-8 1-21-15,7 4-15 0,-6 0-22 0,6 0-17 0,-7 4-11 16,1 4 0-16,0-2 4 0,-7 6 13 0,0 2 10 0,0 1 0 16,-7 7-1-16,0-4-6 0,1 4-10 0,-7 4-16 15,0 0-16-15,0-1-16 0,-7 5-3 0,7-4-2 0,0 2-3 16,0-1-1-16,-7-2-3 0,8 0 0 0,-2 2-3 16,8-9-3-16,-7 3-2 0,0-3-3 0,6-2-1 0,1-2 2 15,0-3-3-15,6 0-2 0,-7-4 0 0,0 1 0 0,7-5-1 16,0 5 1-16,0-8-1 0,0 3 0 0,0-3 0 15,0 0 4-15,7 0 1 0,0 0 1 0,-1 0 0 0,0-3-2 16,8-1 0-16,-1 0-1 0,-1-3 0 0,8 0-3 0,0-1-2 16,-1 1-2-16,7-4-2 0,-6 4-2 0,6-4-3 15,0-1-2-15,0-2-1 0,6 3-5 0,-6-3-12 0,7 2-12 16,-7-2-17-16,0-1-34 0,0 1-68 0,1-1-87 0,-9 0-86 16,9 1-91-16,-7-9-112 0,-1 5-158 0,0-7-71 0,1 3-17 15</inkml:trace>
  <inkml:trace contextRef="#ctx0" brushRef="#br0" timeOffset="34201">31632 11990 84 0,'0'-3'529'0,"0"-1"-78"16,0 0-159-16,0 1-101 0,6 3-51 0,-6-8-13 16,8 5 5-16,-2-1 11 0,7 0 13 0,-7 1 8 0,8-2 3 15,-2 2-10-15,2-4-20 0,-2 3-26 0,8-3-27 0,-7 0-22 16,7 3-19-16,-8-3-14 0,8 0-9 0,-1-2-40 0,-5 6-57 15,-2-4-56-15,-4 3-59 0,4 4-62 0,-5-4-78 16,-1 8-115-16,-6-4-125 0,-6 7-39 0</inkml:trace>
  <inkml:trace contextRef="#ctx0" brushRef="#br0" timeOffset="34358.46">31626 12151 112 0,'-6'4'483'0,"6"0"-124"0,-8-1-125 0,8-3-75 0,0 0-33 16,0 4-3-16,0-4 8 0,8 0 18 0,-2-4 14 0,0 4 7 15,8-3-7-15,-2-5-15 0,8 5-20 0,-1-5-26 16,1 1-26-16,0 0-25 0,5-4-18 0,1 0-16 0,-6 0-9 16,6 0-22-16,1 0-37 0,-2 0-45 0,1-5-47 0,0 6-52 15,1-5-66-15,-1 1-97 0,-7 3-153 0,1 0-69 0,-8 0-13 16</inkml:trace>
  <inkml:trace contextRef="#ctx0" brushRef="#br0" timeOffset="34721.81">32309 11217 221 0,'-6'-3'485'0,"6"-1"-130"15,-6 0-112-15,6 1-53 0,-7 3-11 0,7-4 12 0,0 4 15 16,0 0 10-16,0 0-1 0,0 0-8 0,0 0-19 0,0 0-23 16,0 4-21-16,0 3-18 0,0 0-15 0,0 4-10 0,7 0 3 15,-7 0 1-15,6 4 0 0,0-1-4 0,-6 1-13 16,7 3-18-16,0 1-13 0,-1-1-8 0,1 1-8 0,-1-1-7 16,0 0-4-16,2 0-3 0,-2 1 0 0,6 2-2 0,-5-2-2 15,0-1-3-15,6-3-1 0,-7 3-1 16,0 1-5-16,2-5-3 0,-2 4-4 0,0-3-3 15,1-4-3-15,0 4 1 0,-1-4 2 0,0 0-3 0,-6 0 0 0,7-4-6 16,-7 1-6-16,6-1-14 0,-6 0-27 0,7 0-55 0,-7-3-81 16,0 0-81-16,0-1-84 0,-7 2-96 0,7-2-147 0,-6 0-102 15,6 1-43-15,-7 0 11 0</inkml:trace>
  <inkml:trace contextRef="#ctx0" brushRef="#br0" timeOffset="35024.36">32179 11917 164 0,'0'4'493'15,"0"-1"-125"-15,0-3-116 0,-6 4-67 0,6-4-21 16,0 4 11-16,6-1 33 0,-6 1 38 0,7-4 26 0,-1 4 8 16,1-4-4-16,6 3-16 0,0-3-29 0,0-3-39 0,6 3-44 15,-5-4-42-15,5 0-30 0,7 1-18 0,-6-1-12 0,6-3-9 16,0 3-6-16,-1-3-2 0,2 0-3 0,5-2-2 15,-6 2-4-15,0 0-4 0,1-4 0 0,5 4-1 0,-6 0 1 16,1-1-3-16,-9-3-3 0,9 4 0 0,-7 0 1 0,-2-4 2 16,2 3 1-16,0 4-5 0,-7-2-2 0,0-2 0 0,-6 5-2 15,-1-1-2-15,0 0-1 0,1 1-2 0,-7 3-5 0,7 0-6 16,-7-4-13-16,0 4-20 0,0 4-40 0,0-4-66 0,-7 3-76 16,7 1-75-16,-7 0-76 0,1-1-94 0,0 5-152 15,-1-2-83-15,-6 2-29 0,7 3 31 0</inkml:trace>
  <inkml:trace contextRef="#ctx0" brushRef="#br0" timeOffset="35642.87">32413 12540 129 0,'-6'0'512'0,"6"3"-99"0,0-3-131 0,0 4-78 16,0-4-30-16,0 0 7 0,0-4 25 0,6 4 26 0,-6-3 21 15,8 3 10-15,4-4-1 0,-5-3-21 0,0 3-33 0,5-4-40 16,1 5-41-16,-6-4-32 0,6 3-19 0,-7-3-16 15,8 3-12-15,-2-3-7 0,-5 4-4 0,6-1-7 0,-6 0-4 16,5 0-6-16,-4 0-7 0,-2 4-1 0,6 0-3 0,-5 0-2 16,0 0-3-16,-1 0-1 0,-6 4 1 0,7 0 1 0,-1 4 0 15,-6-1 0-15,0 0 2 0,6 0 1 0,-12 4 1 0,6 4 1 16,-6-1-1-16,6 2 2 0,-13 2-2 0,6-1-8 0,-6 1 0 16,-7 5 2-16,8-1 0 0,-8 0 2 0,7-4-4 0,-7 4-1 15,1 0 4-15,-1-4 8 0,8 5-1 0,-8-5 5 0,6 4-4 16,2-4-5-16,-8-3 1 0,13-1 0 0,-5 1-3 15,6-4-1-15,-8 0-1 0,8-3-9 0,6-1 5 0,-7-3 1 16,7 3 1-16,-6-4 3 0,6-3 5 0,0 4-2 0,0-4 0 16,6 0 0-16,1 0 0 0,-1-4 1 0,8 4 1 15,-2-3-1-15,1-4-7 0,7 3 1 0,0-3 2 0,-1-1 0 16,7 2 2-16,-6-6-4 0,6 1-1 0,0 0 1 16,-1 0 0-16,8 0 1 0,-7 0-1 0,6 0 0 0,-5-4-1 15,5 4 1-15,-6 0-2 0,1 0 0 0,5-1 0 0,-6 2-1 16,0-1 1-16,1 0 0 0,-2 0-2 0,1 0 2 0,0 0 2 15,-6 4-1-15,-1 0-9 0,1-1 4 0,-7 1 2 0,0 0-1 16,0-1 3-16,0 5 0 0,-6-1 0 0,-1 0 0 0,0 1 9 16,2-1-4-16,-8 4-3 0,0-3 0 0,6-1-2 0,-6 0-4 15,0 1-5-15,0-2-8 0,0 1-9 0,-6 1-11 0,6-1-17 16,-8 1-32-16,2-1-56 0,0 0-75 0,-8-3-73 0,8 4-76 16,0-4-98-16,-7-5-152 0,6 1-90 0,-6 4-37 0,0-4 20 15</inkml:trace>
  <inkml:trace contextRef="#ctx0" brushRef="#br0" timeOffset="35943.93">32974 11444 479 0,'0'0'629'0,"0"-3"-77"0,0-1-128 0,0 4-74 0,0-4-44 16,0 4-30-16,0-3-20 0,0-1-11 0,0 0-12 0,0 4-30 16,0-3-48-16,0-1-56 0,0 0-34 0,7 4-25 0,-7-3-17 15,0-1-8-15,0 4-8 0,0-4-3 0,0 4-4 0,0-3-8 16,0 3-23-16,0 0-41 0,0 0-69 0,0 0-82 0,-7 3-80 15,7-3-95-15,-7 0-135 0,7 4-136 0,-6-4-66 0,-7 7-10 16</inkml:trace>
  <inkml:trace contextRef="#ctx0" brushRef="#br0" timeOffset="40226.63">22950 14947 182 0,'-6'0'312'0,"6"0"-95"0,-6 0-76 0,0 0-45 16,6 0-26-16,-8 0-12 0,8 3-5 0,0-3-2 0,-6 0-2 16,6 0 1-16,0 0 1 0,0 0-2 0,0 0 0 0,0 0 0 15,-6 0 2-15,6 0 3 0,0 0 8 0,0 0 4 16,0 0 9-16,0 0 6 0,0 4 9 0,0-4 9 0,0 0 11 16,0 0 12-16,0 0 13 0,0 0 12 0,0 0 11 0,0 0 6 15,0 0 1-15,0 0-5 0,0-4-12 0,0 4-12 16,0 0-19-16,0-3-18 0,0 3-21 0,0-4-18 0,0 0-15 15,6 1-11-15,-6-5-7 0,0 5-6 0,6-4 4 0,-6-4-8 16,8 2-5-16,-2 2-3 0,0 0 0 0,0-4 3 0,1 4-2 16,0-4 0-16,-1 0-11 0,7 4 1 0,1-4 4 15,-8 3 0-15,6 1 2 0,-4-4-2 0,4 4-3 0,1 0 1 16,-6 3 0-16,6-3 3 0,-1 3-1 0,-4-1-3 0,-2 3 1 16,0-2 0-16,8 4 1 0,-8 4 1 0,7-4 2 15,-7 7 1-15,1 0 3 0,6 1 3 0,-7 6-1 0,8 1 0 16,-8 3 1-16,7 0 1 0,-7 4-1 0,8 0-2 15,-8 1-2-15,0 2-1 0,2-3-1 0,-2 4-1 0,0-1 0 16,1-3-1-16,-1 0 0 0,-6-3 1 0,7-1 1 0,-7 0-2 16,7-3 1-16,-7-1 2 0,0 1 0 0,6-4 0 15,-6-4 0-15,0 4 1 0,0-4 1 0,0-2 1 0,0-1 3 16,0-1 4-16,0-3 3 0,0 4 4 0,0-4 6 0,0 0 4 16,0 0 3-16,0 0 1 0,0 0-2 0,0-4-5 15,0-3-4-15,-6-1-5 0,6-3-6 0,0 0-7 0,0-4-3 16,0-3-5-16,0 3-2 0,0-3 2 15,0 0-1-15,0-4-1 0,6 3 0 0,-6-3-2 0,0 1 1 0,6-1 0 0,-6 0 1 16,6-4-1-16,-6 4-1 0,8 0-1 0,-2 0-2 16,0 0 2-16,1 0 2 0,-7 0-1 0,13 0 0 0,-6 4 0 15,-1-1 1-15,0 1 1 0,1 3 1 0,0 5 0 0,-1-1-2 16,0 3 0-16,1 0 0 0,0 5 0 0,-7 0-1 16,6-1-1-16,1 4 2 0,-7 0 0 0,6 4 0 0,0-1 0 15,1 5 0-15,0-1 0 0,-1 4 1 0,8 0 1 0,-8 3 1 16,7 1 0-16,-7 3-1 0,7 1-1 0,0 3 2 0,1 0-1 15,-8 3 1-15,7 1-1 0,0-4-2 0,0 3 0 16,-7 1 0-16,8 0 1 0,-2 3 0 0,2-3 0 16,-8-1-1-16,7 1 0 0,-7 0 0 0,1-1 0 0,6-3-1 15,-7 0 0-15,1 0 1 0,0-3 0 0,-7-5 1 0,6 4-1 16,-6-3 1-16,6-4 1 0,-6 0 1 0,0-3-1 0,0-1 0 16,0-3 1-16,7 0 0 0,-7-1 0 0,0 1 0 15,0-4 0-15,0 3 0 0,0-3 1 0,0 0 6 0,0 0-3 16,0 0-6-16,0 0 1 0,0 0-1 0,0 0 0 0,0 0-4 15,0 0-11-15,0 0-26 0,0-3-21 0,0-1-58 16,0 1-98-16,7-5-92 0,-7 1-97 0,0-4-124 0,6 0-162 16,1-4-79-16,-7 7-24 0,12-2 31 0</inkml:trace>
  <inkml:trace contextRef="#ctx0" brushRef="#br0" timeOffset="40940.73">24051 15108 317 0,'-6'0'373'0,"6"0"-132"0,0 0-96 0,-6 0-54 0,6 0-28 31,0 0-15-31,-8 0-4 0,8 0-4 0,0 0-2 0,0 0-4 16,0 0-2-16,0 0 2 0,0 0 5 0,0 0 4 0,0 0 11 16,0 0 11-16,0 0 18 0,-6 0 18 0,6 4 18 15,0-4 18-15,0 0 15 0,0 0 14 0,0 0 9 0,0-4 4 16,6 4-5-16,-6 0-11 0,0-4-17 0,0 1-19 0,8-5-21 16,-8 4-18-16,6 1-17 0,-6-1-15 0,6-3-11 15,1 3-7-15,-1-3-6 0,1 3-1 0,0-2-6 0,5 0-5 16,-6 0-3-16,8 2-5 0,-8-3-1 0,7 3 0 0,1 0-2 15,-8 1-4-15,7-1-1 0,-6 0-2 0,-1 4 2 0,7 0-3 16,-6 0 0-16,-1 4 0 0,1 0 2 0,-1-1-1 16,-6 1 0-16,6 0 3 0,2 3 1 0,-2 0 2 0,-6 2 3 15,0 1 1-15,6 1 3 0,-12 3 2 0,6 1 1 0,0 3 1 16,-6-3 0-16,-2 7-2 0,2-4 2 0,0 0-3 16,-1 1-2-16,-6-1 1 0,6 1-3 0,-5-1-2 0,5 0 0 15,-6 1 2-15,0-5-4 0,0 4 1 0,-6 1 2 16,5-4 0-16,-5 2 2 0,6 2 0 0,-6-4-2 0,-1 3 4 15,0-3-1-15,7-1-5 0,-7-2 0 0,8 2 2 0,-2-3-3 16,2-3 4-16,-1 3-1 0,6-8-4 0,0 5 2 16,1-5 4-16,0 1-2 0,6-1-1 0,-7-3-2 0,7 0-1 15,0 4-3-15,0-4-1 0,0 0-1 0,0 0-1 0,0 0 0 16,7 0 2-16,-1 0 0 0,0 0 0 0,1-4 1 0,6 4 2 16,-6-3-2-16,5-1 1 0,2 1 0 0,5-1-2 15,-6 0 1-15,0 1-2 0,7-1 2 0,0 0-1 0,-1 1 0 16,1-1-2-16,-2 0 1 0,9-3-1 0,-1 3 0 0,-6-3 3 15,12 2-2-15,-5-1-1 0,-1-2 0 0,-1 4 1 16,1-3 0-16,-6 4 0 0,6-4 1 0,-7 3-2 0,1 0 0 16,0 0 0-16,-7 1 1 0,-1 0 2 0,2-2-4 15,-8 5 1-15,8-3 0 0,-14 3-1 0,6 0 0 0,-6-4 0 16,6 4 2-16,-6 0 1 0,7 0 1 0,-7 0 0 0,0 0 2 16,0 0-2-16,0 0 0 0,0 0 1 0,0 0-3 15,0 0-2-15,0 0-5 0,0 0-11 0,0 0-17 0,0 0-26 16,-7 0-69-16,7 0-93 0,0 0-89 0,-6 0-100 0,6 0-130 15,-6 0-144-15,6-3-72 0,-8 3-23 0</inkml:trace>
  <inkml:trace contextRef="#ctx0" brushRef="#br0" timeOffset="41338.88">23335 15918 460 0,'-7'4'393'0,"7"-4"-151"0,0 3-98 16,0-3-52-16,7 0-29 0,0 4-6 0,5-4 4 15,-5 0 10-15,12-4 14 0,1 4 12 0,-1 0 13 0,7-3 8 16,1 3 11-16,-1-4 11 0,6 4 8 0,7-4 2 0,-6 0-1 16,6 0 5-16,6 2-2 0,-6-7-8 0,1 6-16 0,5-1-20 15,-6 0-19-15,1-3-17 0,-1 3-16 0,-1 4-16 16,-5 0-17-16,-1 0-9 0,-5 0-5 0,5 0-4 0,-12 4-5 15,6-4-13-15,-7 4-33 0,1-1-48 0,-7 1-54 0,0 0-56 16,-6-1-57-16,5-3-67 0,-4 0-99 0,-2 0-155 16,0 0-56-16,-6 0 5 0</inkml:trace>
  <inkml:trace contextRef="#ctx0" brushRef="#br0" timeOffset="42182.25">23648 16357 123 0,'0'-7'488'0,"0"3"-133"0,0 4-134 0,0-3-86 16,6 0-50-16,-6 3-22 0,0-6-14 0,6 6-5 0,-6 0-4 15,7-3 3-15,0 3 2 0,-1 3 7 0,0 3 16 0,8-3 14 16,-8 0 16-16,1 5 20 0,5-1 20 0,2 4 16 15,-8 0 17-15,1 0 6 0,-1 3-1 0,1 1-3 0,-1 3-6 16,1 0-12-16,-1 1-17 0,0-1-18 0,-6 4-19 0,0 0-19 16,8 4-15-16,-8-8-13 0,0 4-8 0,0-4-8 0,0 1-6 15,0-1-2-15,0-4-3 0,-8 1 1 0,8-4-2 0,0 0 0 16,-6 0-4-16,6-3-1 0,0-4-1 0,0 3 1 0,-6-7 0 16,6 3 4-16,0 1 1 0,0-4 3 0,0 0 2 15,0 0-3-15,-7 0-3 0,7-7-1 0,0 3-5 0,-6-3-4 16,6-1-5-16,0-3-4 0,-7 0-6 0,7-3 0 0,0-1 2 15,0-3-2-15,0 0 1 0,7 4 0 0,-7-9 0 16,0 4 1-16,6-2-1 0,1 2 0 16,-1-3-2-16,0 0 0 0,2 0 1 0,-2 4 0 0,0-4 0 0,1 4-2 0,6-4 2 15,-7 7 0-15,1-3-1 0,6 3-1 0,-6 0 2 16,-1 1-2-16,7 3 2 0,-6 0-1 0,-1 0 0 0,0 3 0 16,1 1 0-16,0 0 0 0,-1 3 0 0,1 1 0 0,-1-1-1 15,0 4 1-15,2-4 0 0,-8 4 1 0,6 4-1 0,0-4-1 16,0 4 1-16,1-1 1 0,0 4-1 0,-7 1 0 15,6-1-1-15,1 4 0 0,-1 0 1 0,0 4 0 0,-6-1 0 16,8 1 0-16,-2 4 1 0,-6-5 1 0,6 4 0 0,-6 1 1 16,6-1 0-16,-6 0 1 0,0 4 2 0,8-3-1 15,-8 3 1-15,0-8 0 0,6 5 1 0,-6-1 2 0,0 4 1 16,0-4 0-16,0 4-1 0,0 0 0 0,0-3-2 0,0-1 0 16,0 0 0-16,0 0-3 0,0 1 1 0,0-5-2 0,0 4 1 15,0-2-1-15,0 1 0 0,0-2 0 0,-6 0-1 0,6 0-1 16,0 0 0-16,0-5 2 0,-8 1-1 0,8 0 1 0,0 1 1 15,0-3 1-15,-6 0 2 0,6-2 1 0,0-3 1 0,0 3 0 16,0-3 0-16,0-4 2 0,0 3-1 0,0-3 1 0,0 4-1 16,0-4-1-16,-6 0-1 0,6 0 4 0,0 0-2 0,0 0-1 15,0 0 1-15,0 0-1 0,0 0 0 0,0 0 0 0,0 0-1 16,0 0-4-16,0 0 0 0,0 0-1 0,0 0-1 0,0 0-8 16,0-4-16-16,0 4-17 0,0 0-24 0,-6-3-41 0,6-1-70 15,0 0-80-15,-8-3-73 0,8 0-66 0,0-4-57 16,0 4-75-16,0-5-105 0,0-2-64 0,8 3 7 0</inkml:trace>
  <inkml:trace contextRef="#ctx0" brushRef="#br0" timeOffset="42515.73">24319 16617 179 0,'0'-4'582'16,"0"-3"-63"-16,0 7-125 0,0-4-73 0,0 4-37 0,0 0-17 15,0-3-15-15,6 3-15 0,-6 0-14 0,0 0-23 16,0 0-33-16,6 3-37 0,-6 1-33 0,7 0-25 0,-1 3-16 16,1 4-5-16,0 1-1 0,-1 2-1 0,0 1 5 0,1 6-6 15,0 1-5-15,-1 4-6 0,0-1-1 0,8 5-2 0,-8-1-6 16,1 4 1-16,-1 4-5 0,0-4 0 0,1 4 3 15,0-1-2-15,-1 1-3 0,0 0-2 0,2-1 0 0,-2 1-3 0,0-1-2 16,7-2-2-16,-13-2-4 0,7-2-2 0,-1-1 0 0,1 0-2 16,-1-3-3-16,0-4 1 0,2 0-3 0,-8-8-5 0,6 5-11 15,-6-8-15-15,6 0-25 0,-6-8-49 0,7 1-86 16,-7-4-94-16,0 0-96 0,6-7-113 0,-6-4-168 0,7-8-92 16,-7 1-35-16,6-4 16 0</inkml:trace>
  <inkml:trace contextRef="#ctx0" brushRef="#br0" timeOffset="42850.25">25282 15643 274 0,'0'0'637'0,"-6"4"-2"0,6-4-184 15,0 0-141-15,0 0-82 0,0 0-46 0,6 0-26 0,1 0-11 16,-1 0-3-16,1-4-2 0,0 4-5 0,5 0-10 16,8-4-21-16,-7 4-30 0,7-3-25 0,-1-1-17 0,7 0-12 15,-6 1-8-15,6-2-3 0,-7 1-2 0,7 1-1 0,0-4-1 16,0 3-2-16,0 1-1 0,-7-1 0 0,1 0 0 15,0 1 3-15,-1-1-3 0,1 4 0 0,-7-3-6 0,-6 3-23 16,6 0-40-16,-7 0-56 0,1 0-58 0,-1 0-56 0,-6 0-59 16,0 0-65-16,0-4-81 0,0 4-119 0,-6 0-55 0,-1 0 0 15</inkml:trace>
  <inkml:trace contextRef="#ctx0" brushRef="#br0" timeOffset="43088.84">25302 16002 539 0,'-7'7'659'16,"7"1"-48"-16,0-1-172 0,0-4-111 0,7 1-76 15,6-4-52-15,-1 0-26 0,2 0-14 0,12-7-8 0,-7 3-5 0,14-3-17 0,-1-4-31 0,1 3-36 0,6-3-27 16,0-3-17-16,0 2-9 0,1-2-3 0,5 0 0 16,-6 3-2-16,7-3-3 0,-7-6 3 0,0 6 2 0,0-1 0 15,-6 1 1-15,-1 3 1 0,-5 0 2 0,-9-1 4 0,2 5 2 16,-1 0 3-16,-11 0 1 0,4 3-6 0,-6 0-3 15,-6 1 0-15,0 3 0 0,-6 0-10 0,0 0-23 0,-8 3-60 16,2 5-91-16,-8-1-91 0,-5 4-128 0,-2 0-216 0,1 0-116 16,-6 4-53-16,-1 3-15 0</inkml:trace>
  <inkml:trace contextRef="#ctx0" brushRef="#br0" timeOffset="56831.83">27047 14910 118 0,'0'-3'332'0,"0"3"-80"0,0-5-71 15,6 5-48-15,-6-4-28 0,0 4-16 0,0-3-10 0,0 3-4 16,8-4-5-16,-8 4-4 0,0 0-6 0,6 0-6 16,-6-3-6-1,0 3-2-15,0 0-4 0,0 0 0 0,0 0 3 0,6 0 2 0,-6 0 7 0,0 0 7 0,0 0 12 0,0 0 12 16,0 3 21-16,6-3 24 0,-6 4 23 0,0-4 20 16,8 3 13-16,-8 1 8 0,0 1-3 0,6-5-8 0,-6 3-17 15,0 0-26 1,0 2-25-16,0-2-23 0,0 1-19 0,0-1-15 0,0 1-8 0,0 0-4 0,0-1-5 0,0 1-1 15,0-4 0 1,-6 4 2-16,6-4 2 0,0 3 3 0,0-3 4 16,0 4 3-16,-8-4 4 0,2 4 2 0,6-1 3 0,-6 1 0 0,-8 0 0 0,2-1-1 0,-1 5-2 0,-1-1 0 31,2 0-2-31,-8 1-1 0,0-1 1 0,-5 4 1 0,5-4 1 16,-6 4-2-16,0-1-2 0,7 2-1 0,-8-4-4 0,1 3 1 15,0-4-4-15,0 0 0 0,7 1 1 0,-1 3 1 16,0-8-3-16,1 4 0 0,6-3 0 0,0 0 0 0,-1-1 0 15,8 1-5-15,0 0-2 0,-1-4-5 0,1 3-3 0,6-3-4 16,-7 0-4-16,7 5-4 0,0-5-6 0,-6 0-4 0,6 0-3 16,0 3-3-16,0-3-1 0,0 0-1 0,0 0-1 15,0 3-1-15,0 1 0 0,0 3 1 0,6-3 0 0,-6 3 0 16,0 2 0-16,7-3 1 0,-7 2 0 0,6 3 1 0,-6-1 0 16,0-2 0-16,7 2-1 0,-7 2 1 0,0-1 0 15,6-4-2-15,-6 4 2 0,0-4 0 0,0 5-2 0,0-5 0 16,0-4 0-16,6 4 1 0,-6-3 1 0,0 0 0 15,0-1 0-15,0-3-1 0,0 5 3 0,8-5 1 0,-8 2 1 16,0-2 0-16,0 0 0 0,0-2 1 0,6 2 0 0,0-5 0 16,1 5 3-16,0-3-1 0,6-1-1 0,-1 0 0 15,2-3-1-15,5 4-1 0,-6-4 0 0,7-1-1 0,-1 1-4 16,1 3-1-16,-1-3 1 0,7 3 0 0,-6 0-1 0,0 1 0 16,5 3 0-16,-5-4-1 0,6 4 1 0,-7 4-1 0,1-4-2 15,0 3-1-15,-1 5-1 0,-6-1 1 0,0 0-1 16,1 8 0-16,-8-4 0 0,6 3 1 0,-12 5 0 15,0 3 2-15,0-1 2 0,-6 6 5 0,0 2 1 0,-8-4 2 16,2 5 7-16,-8-1 6 0,7 4 6 0,-13-4 7 0,0-4 4 16,7 6 6-16,-14-2 6 0,7-4 4 0,0 5 2 0,0-9 2 15,0 5 1-15,-7-4 2 0,7-3-1 0,7-5-2 16,-7 1 0-16,6-4-3 0,1 0-3 0,5-4-7 0,2-3-6 16,4 3-6-16,-4-3-4 0,5-4-5 0,7 3-8 0,-6-6-6 15,6 3-14-15,-7-8-27 0,14 1-32 0,-7 0-43 16,6-4-46-16,1-4-57 0,-1 1-58 0,14-5-56 0,0 1-40 15,-1 0-68-15,13-5-84 0,-5 2-73 0,5-5-76 0,1 4-122 16,5-4-67-16,2 5-11 0,-7-2 10 0</inkml:trace>
  <inkml:trace contextRef="#ctx0" brushRef="#br0" timeOffset="57165.92">27888 15086 495 0,'6'-4'737'16,"-6"1"9"-16,0-1-156 0,0 4-132 0,0-4-100 0,0 4-78 16,0 0-63-16,0 0-45 0,0 4-31 0,0-4-30 0,0 4-28 15,0 3-22-15,0 0-10 0,-6 4-7 0,-1 0-1 16,0 4 1-16,1 4 2 0,6-2 4 0,-14 5 1 0,8 1 1 15,-7-2 1-15,0 5-3 0,7 0-3 0,-7-1-1 0,-7 0 0 16,7 5 0-16,0-5-1 0,0 2-3 0,0 2-4 16,0-8-3-16,0 6-2 0,0-2-4 0,0-3-4 0,7-4-6 15,-8 5-3-15,2-9-5 0,4 4-4 0,2-3-3 0,0-4-8 16,0 0-17-16,-1-4-25 0,0 1-29 0,1-1-32 0,-1-3-45 16,7-1-97-16,-6-3-103 0,6-3-94 15,0-5-86-15,0-3-103 0,0-3-123 0,6-1-48 0,-6 0 1 16</inkml:trace>
  <inkml:trace contextRef="#ctx0" brushRef="#br0" timeOffset="57437.87">27562 15159 356 0,'-7'-7'760'0,"1"4"24"15,6-2-152-15,-7 5-141 0,1-3-101 0,6 6-84 0,-7-3-77 16,1 5-65-16,6 1-42 0,0 2-29 0,0-1-21 15,0 4-16-15,0 0-10 0,6 4-7 0,1-4-5 0,-1 7-3 16,7-3 5-16,0-1-4 0,1 5-1 0,-2-1-1 0,1 0-3 16,7 5-1-16,0-5-4 0,-1 4-3 0,1-4-8 15,-1 4 1-15,0-4-2 0,1 4 1 0,-1-1-2 0,1 2-2 16,0-1-1-16,-7 0-2 0,6 0-2 0,-6 0-2 0,1-1 1 16,-2-1-2-16,2 1 0 0,-2 1-3 0,-5-3 2 15,-1-1-4-15,1-3-10 0,6-1-15 0,-13 1-19 0,6-3-23 16,1-6-58-16,-7 2-89 0,0-1-95 0,7-7-98 15,-7 0-116-15,0-4-166 0,6 1-81 0,-6-5-27 0,0 2 26 16</inkml:trace>
  <inkml:trace contextRef="#ctx0" brushRef="#br0" timeOffset="57690.17">28174 15137 686 0,'0'-7'798'0,"0"3"11"0,0 0-174 0,-6 1-162 0,6 3-141 16,0 0-117-16,6 3-71 0,-6 1-36 0,0 0-16 0,0 3-9 16,6 5-7-16,-6 2-7 0,7 0-8 0,-1 4-8 0,1 1-8 15,0-1-9-15,-7 4-6 0,6 4-5 0,0 0-4 16,-6 2-5-16,8-1-1 0,-2 1-8 0,0 2-2 0,0 0-1 16,-6-1 1-16,7-3 0 0,-7 3 0 0,7-4 0 0,-7 1-1 15,0 0 2-15,6 0-2 0,-6-5-4 0,0 1-10 16,0-3-16-16,0-1-19 0,0-3-21 0,0-5-46 0,0-2-83 15,0 3-94-15,0-8-93 0,0-3-97 0,0-3-130 16,7-1-118-16,-7-7-56 0,6 4 6 0</inkml:trace>
  <inkml:trace contextRef="#ctx0" brushRef="#br0" timeOffset="58055.23">28525 15188 666 0,'0'-7'742'15,"0"0"-43"-15,0 3-155 0,-6 0-123 0,6 1-84 16,0 3-81-16,-6 3-63 0,-1 5-41 0,7-1-32 0,-7 7-32 16,1 2-22-16,0 2-23 0,-1 0-24 0,1 8-6 0,-1 0-1 15,0-1-2-15,7 5-2 0,0 2 0 0,0-2-2 16,0 3-3-16,0 0-1 0,7-4 0 0,0 4 3 0,-1-4-1 16,7 0-1-16,0-3-1 0,0 0 0 0,0-4 0 0,7-4-1 15,-7 0 0-15,6-7-2 0,1 0-1 0,-7-4 1 0,7-3-1 16,-2-4 1-16,2-4 1 0,0-3 0 0,-1-4-3 15,1-3 1-15,0-1 1 0,5-7 1 0,-11 4 1 16,6-8 5-16,-8 0 1 0,8 1 11 0,-7-1 13 0,-7-3 12 16,8 0 12-16,-8 2 6 0,-6-2 11 0,0 0 11 0,0 4 5 15,-6-1 2-15,-2 1-1 0,2-1-7 0,-7 4-7 16,-6 3-5-16,6 1-11 0,-7 0-14 0,-6 3-10 0,7 1-11 16,-7 6-12-16,0-3-15 0,-1 4-19 0,1 3-29 0,0-3-30 15,7 7-31-15,-7-4-43 0,6 0-101 0,1 1-111 0,5-5-126 16,-5 1-162-16,12 0-121 0,-5-4-56 0,5 4-14 15</inkml:trace>
  <inkml:trace contextRef="#ctx0" brushRef="#br0" timeOffset="58373">28103 14511 328 0,'-7'0'617'0,"7"-4"-29"0,0 4-166 0,0 0-110 16,7 0-52-16,-7-4-26 0,6 4-20 0,7 0-10 16,-7-3-5-16,14 3-8 0,-7 0-19 0,6 0-39 0,8-4-43 31,-7 1-36-31,5 3-22 0,1 0-8 0,0-4-5 0,0 4-3 15,1-3-1-15,-1 3 3 0,-1-4-2 0,1-1 0 0,0 5 2 16,-6-3-1-16,-1 3 1 0,1-4-1 0,-7 4 2 16,7 0-1-16,-7-2 0 0,0 2-3 0,-1 0-2 0,-4 0-4 15,-2-5-3-15,0 5-7 0,1 0-19 0,-1 0-45 0,-6 0-87 16,7 0-94-16,6 0-102 0,-7-4-145 0,0 1-171 16,2-1-90-16,-2 4-36 0,7-4 16 0</inkml:trace>
  <inkml:trace contextRef="#ctx0" brushRef="#br0" timeOffset="58691.67">28864 14229 157 0,'-19'0'719'0,"6"0"19"0,-6 3-70 0,5 1-170 16,1 0-130-16,0-1-103 0,0 5-72 0,7-1-45 0,-1 4-26 0,7-4-17 15,0 8-19-15,7-1-27 0,-1-3-21 0,1 9-13 16,5-6-8-16,2 4-6 0,6 0-2 0,-8 0-3 16,8 4-5-16,-1 0 1 0,1 0-2 0,0 1 2 0,-8-2 0 15,8-2 1-15,-7 3 2 0,-7-4 1 0,8 0 9 0,-8 0 9 16,-6-3 13-16,0 4 13 0,-6-5 9 0,-1 0 11 0,-6 2 0 16,0-2 7-16,0-2-7 0,-6-2-8 0,-7 1-12 15,-1 0-16-15,1-4-21 0,6-3-29 0,-6-4-30 0,1 0-44 16,5-4-92-16,0-3-105 0,1-4-99 0,13-4-105 0,-8-3-141 15,8 0-116-15,0-4-53 0,-2 4-4 0</inkml:trace>
  <inkml:trace contextRef="#ctx0" brushRef="#br0" timeOffset="58915.29">28728 14243 63 0,'0'-7'643'0,"6"0"37"15,0-4-93-15,8 3-117 0,-1 5-82 0,-1-9-61 0,2 6-41 16,6-3-26-16,5-1-18 0,-5 3-30 0,12-4-54 0,-6 4-43 15,7-1-23 1,-1-3-14-16,1 0-11 0,6 0-7 0,-7 4-3 0,1-4-6 0,0 4-8 0,0-4-7 0,-8 3-9 16,9 0-8-16,-16 2-7 0,9-6-4 0,-7 8-3 0,-8-3-4 15,8 0-8-15,-7 4-11 0,-7-1-17 0,1 0-20 0,0 0-22 16,-7 4-42-16,0 0-71 0,0-3-82 0,-7 6-66 16,0-3-55-16,-6 4-49 0,0 4-63 0,0 2-92 0,-7-3-84 15,1 9 1-15</inkml:trace>
  <inkml:trace contextRef="#ctx0" brushRef="#br0" timeOffset="77920.72">27217 17676 94 0,'-14'-11'348'0,"8"0"-111"0,-7 0-104 0,6 0-62 15,7-4-33-15,0 4-18 0,0 0-10 0,7-3-5 0,-7 3-2 16,7-4-3-16,-1 4-1 0,8-4-2 0,-8 1 0 0,6 3-2 16,-5-1-2-16,6 2-2 0,-6-2-3 0,5 2-3 0,-4-1-2 15,-2 3-4-15,0 2-5 0,0-2-1 0,1 0-2 0,0 1-2 16,-1 0-1-16,-6 3 1 0,7-4-1 0,-7 5 1 0,6-4 3 15,-6 3 2-15,0-3 3 0,0 3 3 0,0-3 2 16,0 4 6-16,0-5 5 0,0 4 1 0,0-2 3 0,0 1 2 16,0-2 1-16,-6 3 0 0,6 0-1 0,0 1-4 0,-7-5 0 15,7 5 5-15,0-1 5 0,0-3 6 0,0 3 5 0,0-3 8 16,0 0 12-16,0-1 10 0,-6 1 13 0,6 0 8 0,0 3 5 16,-7-4 5-16,7 8 7 0,-7-7 2 0,1 7 1 0,6-3 5 15,-6 3 4-15,6 0 4 0,-6 0 9 0,-2 0 11 0,8 0 13 16,-6 0 18-16,6-4 20 0,-6 4 19 0,6 0 21 0,0-4 14 15,0 4 7-15,-7 0-3 0,7-3-11 0,0 3-18 0,0 3-25 16,0-3-28-16,0 0-28 0,-6 0-28 0,6 4-20 16,6-4-14-16,-6-4-10 0,7 1-5 0,-1-1-3 0,0-6 0 15,8 1-1-15,-2-2-1 0,8 1 0 0,-7-1 2 0,7 0-5 16,0-4-3-16,-1 4-3 0,7 0-3 0,-6 4-3 0,-1-4-4 16,1 3-4-16,-1 5-5 0,7-4 2 0,-6 3-3 0,6 4 2 15,-6-4-3-15,-1 1-4 0,1 3 2 0,-2 0-2 0,-4 0 2 16,-1 7 2-16,0 0 6 0,-6 4 2 0,-1 4 6 15,0 3 2-15,-12 4 2 0,0 4 1 0,-1 4-1 0,-6 2-1 16,-6 1-2-16,-1 3-3 0,-6 1-1 0,-1 4 0 0,-5-1 2 16,-1 0 0-16,1 4 5 0,-7 0 4 0,0-4 1 0,7 3 5 31,-8-1 5-31,1-2 5 0,7 0 6 0,-7 1 7 0,6-1 4 16,7-7 1-16,-6-1 4 0,12-2 0 0,1-8-2 15,-1-4-3-15,6 1-5 0,8-5-7 0,0-3-8 16,-1-4-7-16,7 1-5 0,0-1-1 0,0-3-2 0,13-1 0 15,1-3 0-15,-2 0 1 0,14-3-1 0,1-1-1 16,-1-3-1-16,13-1-5 0,-7 1-3 0,7-4-5 16,7 0-3-16,-7 4-4 0,6-4-1 0,1 0-1 0,-7 0 0 15,7 0-3-15,-1 4 0 0,-6-4-3 0,7 4-1 16,-13-1-4-16,-1 4-13 0,1 0-17 0,-7 4-26 16,0-3-34-16,-7 3-43 0,1 0-44 0,-8 0-53 0,2 0-110 15,-8-4-115-15,8 4-123 0,-8 0-185 0,7 0-89 16,-7 0-28-16,1 0 4 0</inkml:trace>
  <inkml:trace contextRef="#ctx0" brushRef="#br0" timeOffset="78205.53">28024 17449 223 0,'-12'-22'815'0,"-8"3"17"0,6 4 9 0,1 5-206 0,-6-1-186 15,6 4-157-15,0 3-105 0,6 1-56 0,1-1-34 0,-7 4-16 16,13 4-9-16,-6 3-9 0,6 3-11 0,0 5-15 0,6 3-11 15,-6 4-8-15,13 1-2 0,0-2-5 0,6 2-4 0,1 2-2 16,6-3-2-16,1 0-3 0,5 0 0 0,1 0 0 0,5-3 0 16,1-5 3-16,0 1-4 0,1-1 2 0,-1-6 2 0,-1-1 1 15,2-3 3-15,-1-4 4 0,0-4 3 0,-7 0 12 0,-5-7 17 16,5 0 14-16,-6-3 19 0,-6-4 27 0,-7-1 24 0,-1 1 17 16,-4-1 7-16,-8 1-1 0,-8 0-5 0,2 0-12 15,-13-1-14-15,-1 5-24 0,-6-5-27 0,-6 5-21 0,-7 2-13 16,-7-2-20-16,1 3-23 0,-8 3-29 0,8 1-33 0,-14 7-43 15,13 0-44-15,-5 0-42 0,5 4-37 0,7-1-50 0,-1 1-88 16,15 3-81-16,-1-3-68 0,6 0-73 0,7 4-138 0,7-5-57 16,6 4-25-16,0 1 19 0</inkml:trace>
  <inkml:trace contextRef="#ctx0" brushRef="#br0" timeOffset="78442.28">28558 17456 54 0,'7'-3'774'0,"-7"-1"19"16,0 4 11-16,7 0-197 0,-1 7-172 0,-6 0-146 0,6 4-110 16,0 5-57-16,2 2-30 0,-2-1-13 0,0 2-9 0,7 7-12 15,-6-1-8-15,0 4-11 0,5 5-10 0,-6-1-5 16,8-1-4-16,-8 5-6 0,1 0-5 0,0 3-3 0,-1 0-2 16,1 0-1-16,-1 4-1 0,-6-3-4 0,0-1-6 15,0-3-10-15,0 3-17 0,0-3-42 0,0-5-81 16,-6 2-96-16,6-8-99 0,-7-1-128 0,7-7-181 0,0-3-89 15,-6 0-39-15,6-5 11 0</inkml:trace>
  <inkml:trace contextRef="#ctx0" brushRef="#br0" timeOffset="79013.05">29177 17288 9 0,'-7'-4'683'0,"-5"4"14"15,5 0-65-15,-6 4-165 0,6 3-118 0,-6-4-85 0,0 8-56 16,1 0-32-16,4 4-14 0,-4 4-7 0,5 2-3 0,1 2-18 15,-1-2-31-15,7 5-32 0,0-1-25 0,7 2-18 0,-1-2-11 16,1 1-7-16,5-4-3 0,2 3-3 0,5-3-3 0,1-3-1 16,6-1 0-16,-6 0 0 0,5-3 0 0,1-4 0 0,0 0-1 15,1-4 0-15,-1 0 1 0,0-7 2 0,-7 0-1 0,7-3 2 16,-6-4 1-16,-7-4 3 0,0 0 7 0,0-4 8 0,-1-3 11 31,-4-2 11-31,-2-1 13 0,-6-1 15 0,0-3 14 16,0 3 16-16,-6-4 11 0,-2 1 6 0,-4-2-2 0,-1 6-8 15,-7-5-11-15,0 4-12 0,-5-4-14 0,-1 5-18 0,0-2-17 16,0 1-14-16,-7 4-10 0,7 4-7 0,-7-1-6 0,7 4-11 16,0 0-15-16,0 4-20 0,7 3-27 0,-1 4-27 0,1 0-27 15,12 0-29-15,-6 0-63 0,13 4-86 0,-6-1-82 0,12 1-76 16,1-1-96-16,-1-3-153 0,7 4-76 0,6-4-23 0,1 4 36 16</inkml:trace>
  <inkml:trace contextRef="#ctx0" brushRef="#br0" timeOffset="79330.02">29659 17141 294 0,'0'-4'748'0,"0"1"26"0,-6 3-114 0,-1 0-149 15,-6 3-127-15,6 1-101 0,1 3-75 0,-8 8-54 0,8 0-26 16,-6 3-23-16,4 1-26 0,8-1-19 0,-6 4-12 0,6 0-18 16,6 3-12-16,2-3-7 0,-2 0-5 0,6 0-4 0,2 0 0 15,5 0-2-15,1-4 0 0,6-3-1 0,0 0 3 0,7-5-2 16,-7 2 1-16,13-4 0 0,-7-6-1 0,1-2 1 0,6 0-2 15,-7-2 1-15,1-6-3 0,-1-4 2 0,2 2 0 0,-2-1 1 16,-7-3 1-16,2-2 2 0,-1-2-9 0,-13 0 8 0,6 0 7 16,-5-1 7-16,-8-3 9 0,0 4 9 0,-6-4 7 0,0 4 7 15,-6-5 22-15,0 2 6 0,-8-2 10 0,2 5 7 16,-8 0-1-16,0 0-5 0,-5 3-2 0,-8 4-7 0,1 0-10 16,-2 4-14-16,-5 3-17 0,0 0-12 0,1 1-11 0,-2 6-7 15,1-3-11-15,7 8-13 0,-1-5-19 0,1 5-23 0,12 3-27 16,-7 0-27-16,15 0-26 0,-8 0-41 0,14-4-83 0,-1 4-84 15,7-4-75-15,0 0-72 0,7-3-92 0,6 0-138 16,6-4-59-16,1 0-1 0</inkml:trace>
  <inkml:trace contextRef="#ctx0" brushRef="#br0" timeOffset="79616.15">30362 16943 721 0,'-13'0'760'15,"6"4"-36"-15,-5 0-152 0,-2 7-133 0,2 0-115 0,-1 7-88 16,-1 0-56-16,2 4-35 0,-2-1-31 0,8 6-22 0,0-2-25 16,6 1-20-16,0 0-15 0,6-4-10 0,0-1-7 0,2 5-3 15,10-8-3-15,-4 1-2 0,11-4-2 0,1-1 1 0,1-3-3 16,-1-4-2-16,6-3 0 0,7-4 1 0,-6 0 0 0,7-4 0 16,-2-3 1-16,1-4 4 0,0-3 6 0,1-1 11 0,-1 0 9 15,-7-3 11-15,1 0 10 0,-1-1 13 0,-6 1 7 0,0-4 2 16,-7 4 0-16,-5-4-5 0,-1 3-5 0,-7 1-12 0,1-5-8 15,-7 6-11-15,-7 2-9 0,-6 0-7 0,1 1-8 0,-8 3-11 16,-6 7-18-16,-7 1-21 0,-6 3-26 0,0 0-26 0,-13 7-32 16,0 0-66-16,-1 0-103 0,-4 4-99 0,4 4-102 15,-6 0-155-15,1-1-93 0,-7 9-55 0,6-2-17 0</inkml:trace>
  <inkml:trace contextRef="#ctx0" brushRef="#br0" timeOffset="80060.06">27639 18383 183 0,'-12'4'777'15,"-1"-1"20"-15,6 1-41 0,1-4-190 0,-1 4-156 31,7-4-131-31,0 0-91 0,13 0-52 0,1-4-27 16,4 0-12-16,16-3-14 0,5-4-3 0,6-3-10 16,7-2-11-16,7 2-13 0,12-4-7 0,2-4-7 0,4 0-3 15,8-1 2-15,0-2-4 0,-1 3-7 0,7-3-4 16,7 2-3-16,-7-2-5 0,7 3-1 0,-6-3-4 16,-1 3-1-16,-1-1-2 0,-11 5-3 0,-1 0-1 0,-6-1-8 15,-14 4-9-15,-6 5-13 0,-6-1-11 0,-14 0-16 16,-5 4-20-16,-9 2-34 0,2 2-56 0,-20 3-65 15,0-4-65-15,-12 4-60 0,-2 4-61 0,-5 4-75 16,-13-1-122-16,-8 7-64 0,1 4 0 0</inkml:trace>
  <inkml:trace contextRef="#ctx0" brushRef="#br0" timeOffset="80313.99">28083 18519 5 0,'-53'7'835'0,"15"0"20"0,5-3 12 16,1 0-124-16,5-1-205 0,15-3-210 0,-8 4-131 0,20-8-74 15,0 1-38-15,13-5-22 0,13 1-11 0,0-4-8 16,19-4-12-16,7-3-10 0,7-4-9 0,13 0-2 16,12-4-4-16,1 1-1 0,7-4-2 0,5-5-1 0,7 5 1 15,1 0-1-15,-1-4 3 0,7 4 0 0,-14-1 1 16,1 1 3-16,-7 3 1 0,-6 0 0 0,-8 1-1 16,-12 6-1-16,-12-3-2 0,-7 8-4 0,-13 3-8 0,-1 0-11 15,-19 0-17-15,0 0-13 0,-6 3-17 16,-14 5-23-16,-6-1-53 0,0 4-89 0,-13 0-89 0,0 4-88 15,-13-1-113-15,-7 5-157 0,1 7-82 0,-8-1-35 16,-6 5 25-16</inkml:trace>
  <inkml:trace contextRef="#ctx0" brushRef="#br0" timeOffset="135128.24">1543 6602 77 0,'0'-5'222'0,"0"2"-68"0,0-1-49 0,0 4-27 0,6-4-15 16,-6 1-9-16,0 3-5 0,0-4-3 0,0 4-5 0,0-4-3 16,0 4-6-16,0 0-5 0,0 0-3 0,0-3 0 15,0 3 1-15,0 0 3 0,0 0 5 0,0-4 2 0,0 4 6 16,0 0 5-16,0 0 4 0,0-3 3 0,0 3 3 0,0 0 4 16,0 0 4-16,0 0 3 0,0 0 5 0,0 0 5 0,0 0 7 15,0 0 8-15,0 0 10 0,8 0 11 0,-8 0 12 0,0 0 12 31,0 0 10-31,0 0 10 0,0 0 8 0,0 3 3 0,0-3-7 16,0 0-11-16,0 0-17 0,0 0-19 0,0 0-20 0,-8 0-21 16,8 0-24-16,0 4-17 0,0-4-12 0,0 3-7 0,0 1-7 15,0 0-5-15,0 3-2 0,0 5-1 0,0 2 1 16,0 1 0-16,0-1 0 0,-6 8 1 0,6 0 2 0,0 0 3 16,-6 7 0-16,6 1 4 0,0-1-1 0,0 5 4 0,0-6 1 15,0 9 1-15,0-4-2 0,0 4-1 0,0-4 2 0,0 2-3 16,0 7 3-16,0-6-1 0,0 1-4 0,-7 0 0 15,7-1 1-15,0-3 2 0,-7 0-2 0,7 1-2 0,0-2-2 16,-6-6 0-16,6 3 2 0,-7-4 0 0,7-3-2 0,-6 4-1 16,6-7 3-16,0-1-1 0,-6 0-1 0,6-3-2 0,0-4 0 15,-7 3 0-15,7-7 1 0,0 4 1 0,-7-6 2 0,7 1 2 16,0-1 4-16,0-5 6 0,0 3 0 0,0-3 1 0,0 4 0 16,0-4 2-16,0 0 2 0,0 0-2 0,7 0 1 0,-7-4-2 15,7 4-1-15,-1 0 0 0,0-3 0 0,7 3-2 0,7-5-3 16,0 3-2-16,-1-2-1 0,7-4-2 0,0 4-1 0,7-7-2 15,-1 4-1-15,1 0-1 0,5-1-2 0,-4 2 0 0,11-2-1 16,-6-3 0-16,1 3 0 0,-1-2-1 0,-1 2-1 0,8 1 0 16,-7-1 0-16,0-2 0 0,-6 3 2 0,5-1-2 0,-4 0-1 15,-9 1 1-15,1 0 0 0,0 3-2 0,-6-3 2 0,-1 3-1 16,1 4 0-16,-14-4 0 0,8 1 2 0,-8 3-1 0,1 0 0 16,-1-4 1-16,0 4 1 0,-6 0 1 0,8 0 3 0,-8 0 4 15,0 0 3-15,0 0 5 0,0 0 8 0,0 0 4 16,0 0 4-16,0 0 3 0,0 0 0 0,0 0-2 0,0 0 0 15,0 0-4-15,0 0-5 0,0 4-5 0,0-4-4 0,0 0-3 16,0 0-4-16,0 0-3 0,0 0-1 0,0 0-2 0,0 0-1 16,0-4-2-16,0 4-1 0,-8 0-10 0,8 0-16 0,0 0-21 15,0 0-23-15,8 0-54 0,-8-4-100 0,0 1-110 0,6-1-123 16,0-3-215-16,1-4-108 0,0 0-49 0,5 0-15 16</inkml:trace>
  <inkml:trace contextRef="#ctx0" brushRef="#br0" timeOffset="136016.46">3784 6502 135 0,'0'-3'424'0,"0"-1"-101"0,0 4-98 15,0-4-60-15,-7 4-36 0,7-3-16 0,0 3-8 16,0 0-3-16,0 0-4 0,0 0-11 0,0 0-12 0,0 0-18 15,0 0-15-15,0 0-13 0,0 0-13 0,0 0-9 0,0 0-7 16,0 3-2-16,0-3-1 0,0 4 3 0,0 3 1 16,0-3 1-16,0 3 7 0,0 1 8 0,-7 3 10 0,7 0 8 15,0 0 8-15,-6 3 8 0,-1 1 11 0,1 4 8 0,0-5 3 16,-2 4 2-16,-4 1 7 0,6-1 4 0,-8 4 8 16,1-4 4-16,0 4 3 0,-6-3 5 0,-1 2 5 0,1 1 2 15,-1-3-4-15,0 3-10 0,-6 0-12 0,7-1-10 0,-7-2-12 16,0 3-13-16,6-4-9 0,-5 1-9 15,-2-1-7-15,1 0-1 0,0-3-3 0,0-1 1 0,0 0-3 0,7-2 2 32,-8-4 0-32,8 3 5 0,0-8 0 0,-1 1 0 0,0 0 0 15,1-4 1-15,5-4 3 0,-5 4 0 0,6-7-1 0,-6 3-5 16,5-7-1-16,-5 4-3 0,6-4-1 0,-6-5-1 16,5 2 1-16,2-1-4 0,-2 1-3 0,2-4-1 15,-2 3 0-15,1-4 0 0,7 2-2 0,-8-5-1 0,8 3-3 16,0 1 0-16,6-1-2 0,-6 1-2 0,6 3 1 0,0 1-1 15,0-1 2-15,6 1-1 0,-6 2 0 0,6 1 1 0,0 4-1 16,8-4 1-16,-1 4-3 0,-7-1 0 0,8 1 0 16,-2 0-2-16,8 3 0 0,-7 1-3 0,7 3 8 0,-1-4-3 15,7 4-2-15,-6 4-1 0,6-1-1 0,-6 1-2 0,5-1 1 16,1 8 0-16,0-3-7 0,-6 3 3 0,13 0 3 16,-7 1 1-16,-1-2 1 0,1 5 2 0,1-1 0 0,-1 0-2 15,-6 1-1-15,5 0 2 0,1 3-1 0,-6-3-2 0,6 3 3 16,-7 0-3-16,1-2 1 0,0 1 2 0,-1-2 0 0,1 4-2 15,-8-5 1-15,2 4 2 0,-2-3-1 0,2-1-2 16,-1 2 0-16,0-2 0 0,-6 1-1 0,-1-4 1 0,6 4 0 16,-4-4 0-16,-2-1 1 0,0 1-1 0,1-3-3 0,-1 3-5 15,1-4-9-15,0 0-13 0,-1 1-18 0,0-2-41 16,0 0-66-16,8 0-83 0,-1-6-80 0,0 0-87 0,6 0-144 16,1-3-129-16,6-6-63 0,-7 3-12 0</inkml:trace>
  <inkml:trace contextRef="#ctx0" brushRef="#br0" timeOffset="136428.59">4382 6231 437 0,'-6'0'473'0,"6"0"-175"16,-6 0-122-16,6 0-71 0,0 0-34 0,-7 0-15 0,7 0-4 15,7 0 5-15,-1 0 9 0,0 0 5 0,8 0 8 16,-1 0 3-16,6-3-3 0,0-2-4 0,8 2-1 0,-1 0 0 15,6-1 2-15,1 0 4 0,-1 0 2 0,8 1 1 0,-1-4 1 16,0 3 1-16,-1 1-5 0,2-5-5 0,-1 5-9 0,6-6-7 16,-5 7 1-16,-1-6-1 0,6 0-1 0,-5 1 2 15,-8 0 3-15,1 4-1 0,-1-5-3 0,-6 4-6 0,1 1-12 16,-8-1-8-16,0 0-7 0,-6 1-7 0,1-1-8 0,-8 4-4 16,0-4-3-16,1 4-2 0,-7 0-4 0,6-3-10 15,-12 3-23-15,6 3-46 0,-7-3-64 0,-5 0-58 0,-2 4-56 16,1-4-54-16,0 4-56 0,-6-1-77 0,-1-3-129 0,0 4-41 15,8 3 16-15</inkml:trace>
  <inkml:trace contextRef="#ctx0" brushRef="#br0" timeOffset="136729.85">4735 6286 335 0,'0'4'426'0,"-7"-4"-123"0,7 0-92 16,-7 3-55-16,7-3-28 0,-6 0-11 0,6 4-4 0,-7-4-5 15,7 3-5-15,0-3-10 0,-6 4-16 0,6 0-17 0,0 0-19 16,0 2-14-16,-7 6-9 0,7-1-5 0,0 0 0 16,0 4 1-16,0 3 3 0,7 0 3 0,-7 1 2 0,6 3 2 15,-6 0 3-15,7 3 5 0,-1-3 9 0,1 4 15 0,6 0 22 16,-7-1 21-16,0 1 16 0,8-1 13 0,-8 1 10 16,7 0 7-16,-6-1 0 0,0 1-14 15,5-4-21-15,-6 0-22 0,8-4-21 0,-8 4-14 0,1-3-12 0,6-5-16 16,-6 1-8-16,-1-1-8 0,0 2-3 0,-6-9-4 0,8 3-1 15,-2-2 0-15,-6-1 1 0,6 1-1 0,-6-5-8 0,6 1-26 32,-6 0-49-32,0-4-70 0,0 0-73 0,7 0-81 0,-7 0-106 0,7-4-183 0,-1 0-102 0,-6 1-35 0,7-1 20 15</inkml:trace>
  <inkml:trace contextRef="#ctx0" brushRef="#br0" timeOffset="137127.71">4356 7224 101 0,'-6'4'490'0,"-1"-1"-129"0,-5-3-123 15,12 4-77-15,-7-4-36 0,0 0-12 0,7 4 7 16,-6-4 11-16,6 0 9 0,0 0 3 0,0 0-5 0,0 0-10 15,0 0-14-15,0 0-15 0,0 0-11 0,6 0-2 0,-6 0 5 16,7 0 12-16,6 0 12 0,-7 0 11 0,7 0 8 16,7 0 0-16,0-4-4 0,-1 4-13 0,7-4-18 0,7 1-21 15,-1-1-16-15,8 0-11 0,5-3-8 0,1 0 3 0,5 0-10 16,8-1-5-16,0 1-3 0,6-3-1 0,-6 1-5 0,6-2-6 16,0 0-4-16,7 4-11 0,-7-4 5 0,0 0 2 15,6 0 0-15,-6 4 1 0,0-4 2 0,-6 4 0 16,0-1-1-16,-7 1 1 0,1 0-4 0,-15 3 0 0,1-3-4 15,-13 3-4-15,1 4 0 0,-1-5 0 0,-14 5 3 0,2 0 2 16,-1-2 6-16,-7 2 0 0,-6 0 6 0,6 0 5 0,-6-4 4 16,0 4 0-16,0 0-14 0,-6 0 0 0,6 0-4 15,-6 0-7-15,-7 0-10 0,6 4-16 0,0-4-38 0,-5 0-78 16,5 2-91-16,-6 3-99 0,7-1-114 0,-8-1-183 0,8 1-102 16,-7 3-57-16,-1 1-4 0</inkml:trace>
  <inkml:trace contextRef="#ctx0" brushRef="#br0" timeOffset="137666.25">4858 7774 364 0,'0'-4'387'0,"-6"0"-116"0,6 4-86 0,-7 0-48 0,7-3-21 16,-7-1-8-16,7 4 3 0,0 0 9 0,-6-5 6 0,6 5 4 0,0 0-5 0,0 0-10 16,0 0-16-16,0 0-15 0,0 0-20 0,0 0-21 0,0 0-17 15,0 0-12-15,0 5-10 0,0-1-3 0,6-1-1 0,1 8 0 16,-7-3 4-16,13 3 8 0,-6 3 2 0,-1 1 17 16,8 3 23-16,-2 4 27 0,-6-1 18 0,8 6 14 0,-1-1 13 15,-7 3 10-15,8 0 6 0,-8 0-9 0,6 4-21 0,-4 4-20 16,-2-4-15-16,0 3-14 0,1 1-13 0,-1 0-11 15,1-1-9-15,0 1-4 0,-1 0-2 0,-6-4-3 0,6 0-2 16,-6-1-2-16,6-2-3 0,-6-4-1 0,8 3-3 16,-8-7-2-16,0 0 1 0,0-4-2 0,6 1-3 0,-6-5 0 15,0-3-2-15,0 0-1 0,0 0 0 0,0-7 1 0,0 3-1 16,0-3 0-16,0-1 0 0,0-3-3 0,0 0-7 16,0 0-23-16,0 0-55 0,0-3-84 0,-6-5-78 0,6 1-79 15,0-8-92-15,0 5-133 0,6-9-129 0,-6 1-54 0,0-4 11 16</inkml:trace>
  <inkml:trace contextRef="#ctx0" brushRef="#br0" timeOffset="138313.19">4871 7880 82 0,'-6'-4'416'0,"6"4"-104"0,-7-4-105 0,7 4-66 15,0-3-37-15,0-1-17 0,0 0-2 0,0 4 1 0,0-7 6 16,0 4 7-16,0-1 3 0,0 0 3 0,0 0 5 16,0 1 4-16,0-1 0 0,7 0 3 0,-7 1 2 0,6-4 2 15,-6 3 12-15,6-3 4 0,2 3-2 0,-2-3 1 0,0-1-7 16,0 5-10-16,8-5-7 0,-8 1-14 0,7 0-19 0,1-2-11 15,-2 3-15-15,2-6-16 0,5 5-9 0,1 0-8 16,-2 0-5-16,2 0-7 0,7 3-1 0,-8-3-5 0,7 3 1 16,-6 0 1-16,6 1 0 0,-6 3-2 0,5 0-1 15,1 0-1-15,-6 0 0 0,6 3-2 0,0 1 1 0,-7 0-5 16,1 3 2-16,6 0-3 0,-7 1 1 0,-5 2 2 16,5-3 1-16,-6 5-1 0,-6-1-1 0,-1 0 0 0,0 4 0 15,2-4 2-15,-8 0 1 0,0 3 1 0,-8 1 6 0,2-4 7 16,0 3 6-16,-14 5 9 0,1-4 6 0,-7-1 6 0,0 4 6 15,-7-3 2-15,7 0 1 0,-7-1-1 0,-6-3-1 16,7 4-1-16,-1-8-4 0,1 4-1 0,6-4 1 0,-7 1 2 16,7 0-2-16,0-1-1 0,6-3-6 0,1 3-3 0,-1-4-3 15,8-3-4-15,-2 4-6 0,1 0-3 0,7-4-4 16,-1 0-1-16,0 3-1 0,1-3-1 0,6 0-1 0,-6 0 1 16,6 0-1-16,0 0 0 0,0 0 0 0,0-3-1 15,0 3-6-15,0 0-8 0,6-4-11 0,0 0-14 0,1 1-18 16,0-1-27-16,6-3-53 0,-1 0-80 0,8-1-81 0,-6-3-78 15,11 0-87-15,-5-4-142 0,6 4-115 0,-6-3-53 16,5 3 12-16</inkml:trace>
  <inkml:trace contextRef="#ctx0" brushRef="#br0" timeOffset="138645.61">6649 7096 276 0,'-6'0'676'0,"-1"0"9"16,0 0-160-16,1 0-139 0,6 0-89 0,-6 0-61 0,6 0-41 16,-7 0-17-16,7 0-10 0,0-4-3 0,0 4-16 0,0 0-28 15,0-3-41-15,7 3-33 0,-7 0-30 0,0 0-28 16,0-4-36-16,0 4-63 0,0 0-76 0,0 0-73 0,6 0-75 16,-6 0-78-16,0 0-102 0,0 0-129 0,0 0-56 0,0 0 7 15</inkml:trace>
  <inkml:trace contextRef="#ctx0" brushRef="#br0" timeOffset="140295.66">1699 9624 59 0,'6'-4'123'0,"-6"1"-33"0,8-2-31 0,-8-1-19 0,0 1-14 0,6 2-8 16,-6-1-3-16,0 0-2 0,0 1 0 0,0-1 0 16,0 1-1-16,0-1-3 0,0 4 0 0,0-4-2 0,0 1-2 15,0 3-5-15,0-4-2 0,0 4-8 0,-6-4-9 0,6 4-11 16,0-3-14-16,0 3-15 0,0-4-15 0,0 0-13 0,0 4-18 15</inkml:trace>
  <inkml:trace contextRef="#ctx0" brushRef="#br0" timeOffset="141038.79">1745 9510 40 0,'0'-4'108'0,"0"1"-11"0,0 3-17 0,0-4-16 16,0 0-13-16,0 1-9 0,0 3-5 0,-7-4-2 0,7 1 1 16,0-1 3-16,0 4-2 0,0-3 2 0,0-1 0 0,-6-1 1 15,6 5 0-15,0-3-1 0,0 0-1 0,0 0-2 0,0 3 1 16,0-5 2-16,0 5-1 0,-7-4-1 0,7 4-1 0,0-3 1 15,0 3-1-15,0-4 4 0,0 4-1 0,0 0 3 0,0-4 5 16,0 4 2-16,0 0 1 0,0-3 5 0,0 3 1 0,0-4 1 16,0 4 4-16,0-4-1 0,0 4 0 0,0-3-1 0,0 3 2 15,0-4 6-15,0 4 6 0,7-4 12 0,-7 4 11 16,0 0 13-16,0 0 13 0,0 0 15 0,6 0 10 0,-6-3 9 16,0 3 1-16,-6 0-5 0,6 0-11 0,0-4-10 0,0 4-16 15,0 0-12-15,-7-4-18 0,7 4-12 0,0 0-12 0,-6-3-9 16,6 3-6-16,0-4-6 0,-6 4-6 0,6-4-2 15,0 4 0-15,-8-3-6 0,8 3-3 0,0 0-1 0,0 0-2 16,0-4-2-16,0 4-1 0,0 0-3 0,0 0-5 0,0 0-2 16,0 0-2-16,0 4-4 0,0-4-2 0,0 0 1 0,0 3-4 15,0 1 2-15,0 0-11 0,8 3 4 0,-8 4 3 0,6 0 2 16,0 4 0-16,-6 3 2 0,7 1 3 0,-1-1 1 0,1 4 13 16,6 0-3-16,-7 3-5 0,0-3-6 0,2 4 5 15,-2-1 2-15,7 1-1 0,-6 3 0 0,-1-3 0 0,1 0 0 16,-1 3 0-16,0 1 7 0,-6-1-2 0,7-4-5 0,0 0 1 15,-1-2-3-15,-6 3 0 0,6-4 2 0,1 3-1 0,-7-3-1 16,7-4-2-16,-7 5 1 0,0-5-1 0,6 0 1 0,-6-3-2 16,0 0 2-16,0-1 0 0,0-3 1 0,0 0 2 0,0-4 0 15,0 1 1-15,0-1 1 0,0 1-2 0,0-5 1 0,0 1 0 16,0 0 1-16,0-4 0 0,0 4-1 0,0-4 0 0,0 0 0 16,7 3 0-16,-7-3-2 0,0 0 1 0,0 0 0 0,6-3-1 15,-6 3 0-15,7 0-1 0,-1-4 0 0,1 4 0 0,5 0 0 16,2-4-1-16,5 0-2 0,1-2 1 0,0 1-2 0,-1-2 1 15,7 3-1-15,0-3 4 0,0-1-4 0,-7 1 1 0,7-4 1 16,1 4-2-16,-1 0-1 0,0-4 0 0,0 3 0 0,0 1-1 16,-7-4-2-16,7 4 0 0,1-1-2 0,-1 1 3 0,-7 0-1 15,1-2 2-15,0 3 1 0,-8 3-1 0,2-2 1 16,-2 2 3-16,1-1 0 16,-6 4-2-16,-7-4 2 0,7 4-1 0,-1 0-2 0,-6 0 0 15,0 0 0-15,6 0 0 0,-6 0 0 0,0 0 3 0,0 0 0 0,0 0 3 0,0 0 1 0,0 0 0 16,0 0 2-16,0 0 0 0,0 0 2 0,0 0-2 0,0-3 3 15,0 3-4-15,0 0 0 0,0 0 1 0,0 0-1 0,0 0 0 16,0 0 1-16,0 0 0 0,0 0 2 0,0 0 0 0,0 0-9 16,0 0 5-16,0 0 3 0,0 0 0 0,0 0-2 0,0-4 0 15,-6 4-1-15,6 0-3 0,0 0 9 0,0 0-6 16,0 0-5-16,0 0-10 0,0 0-13 0,0 0-19 0,0 0-27 16,0 0-58-16,-6 0-104 0,6-3-103 0,0 3-108 0,6 0-146 15,-6-4-143-15,6 0-68 0,-6 1-26 0</inkml:trace>
  <inkml:trace contextRef="#ctx0" brushRef="#br0" timeOffset="142071.28">2924 9715 9 0,'0'0'388'0,"0"-4"-89"0,-6 4-92 0,6 0-61 16,0 0-35-16,0-3-20 0,0 3-10 0,0 0-1 0,0 0-2 15,-7-3-3-15,7 3-3 0,0 0-8 0,0 0-8 16,0-5-6-16,0 5-5 0,0-3-3 0,0 3 2 0,0-4 2 16,0 1 6-16,0-1 6 0,0 4 10 0,0 0 9 0,0 0 8 15,0 0 10-15,7-4 11 0,-7 4 9 0,0-3 10 16,0 3 7-16,0 0 8 0,0-4 2 0,0 4-3 0,0-4-9 15,6 4-15-15,-6-3-17 0,0-2-14 0,0 2-15 0,6 0-17 16,-6-5-12-16,6 4-9 0,-6-3-6 0,8 4-2 16,-2-4-1-16,0-1-2 0,1 5-3 0,-7-4-1 0,6-2-3 15,1 2-1-15,6 0 1 0,-7 0-2 0,8-4-4 16,-8 3-1-16,7 1 0 0,0-4-3 0,0 0 2 0,0 4-3 16,0-1 2-16,0-3-2 0,7 4 5 0,-14 0-1 0,7 0 1 15,0 0-2-15,1 3 0 0,-2-4 1 0,-5 5 0 0,-1 3 0 16,1-3-5-16,-1 3 0 0,1 0-2 0,-1 0 1 0,0 3 0 15,2 0-4-15,-2 0 1 0,-6 6 2 0,6-2 1 16,1 3 3-16,-7 1 4 0,7 0 2 0,-1 4 3 0,-6 0-9 16,0-1 4-16,0 1 3 0,0-1 3 0,0 2-1 15,-6-2-2-15,-1 4 0 0,0-3 0 0,1 3 12 0,-8 1-2 16,2-1-3-16,-1 4-2 0,-7 0 0 0,8 0 0 0,-8-1 0 16,-6 5-3-16,6-4-2 0,1 0-3 0,-7 3-1 15,6-2-2-15,-7-1-1 0,9 0-2 0,-2-4 3 0,1 1 2 16,5-5-3-16,2 1 4 0,-2-4 2 0,1 1 2 0,7-6-3 15,-1 2 0-15,0-5-2 0,7 1 0 0,0 0 1 16,-6-1-3-16,6-3 0 0,0 4-2 0,0-4 2 0,0 0-1 16,6 0 3-16,-6 0-1 0,14 0 0 0,-8 0 0 0,7 0 0 15,1-4 0-15,-2 4-3 0,8-3 2 0,-1-1-3 0,1 0-2 16,0-3 0-16,6 3 0 0,-7 1 2 0,7-6-2 16,0 3 1-16,7 3 0 0,-7-5 0 0,6 0 1 0,1 1 0 15,6-4-1-15,-7 4-1 0,1 0 0 0,7-1 0 16,-8-3 0-16,1 4 2 0,-1 0 2 0,-6-1 0 0,0 5 0 15,0-5 0-15,-6 5 1 0,0-1 0 0,-8 1 0 0,1-1 1 16,0 4-2-16,0-4-2 0,-7 4 0 0,2 0 0 16,-8-3 1-16,6 3 1 0,-6 0 1 0,6 0 1 0,-6 0 6 15,0 0 6-15,0 0 7 0,0 0 5 0,0 0 6 0,0 0 6 16,-6 0 4-16,6 0 2 0,0 3-2 0,0-3-2 16,0 0-8-16,0 0-2 0,-6 0-4 0,6 0-5 0,0 0-4 15,0 0-4-15,0 0-1 0,-8 0-4 0,8 0 3 0,0 0-3 16,0 0-4-16,0 0 0 0,-6 0-3 0,6 0-1 0,0 0-1 15,0 0 1-15,0 0-2 0,0 0 0 0,0 0 2 16,0 0 1-16,0 0-3 16,0 0 1-16,0 0 1 0,0 0-1 0,0 0-1 0,0 0 0 0,0 0-1 0,0-3-2 15,0 3 2-15,0 0-1 0,0 0 1 0,0 0-1 0,0 0 0 16,0 0 0-16,0 0-1 0,0 0 0 0,0 0 1 0,0 0-2 16,0 0-8-16,0 0-16 0,0 0-15 0,0 0-22 15,0 0-25-15,0 0-36 0,-6 0-85 0,6 0-100 0,0 0-94 16,-7-4-97-16,7 4-169 0,-6-4-93 0,-1 4-50 0,7-3-1 15</inkml:trace>
  <inkml:trace contextRef="#ctx0" brushRef="#br0" timeOffset="142660">2376 10583 365 0,'-6'0'377'15,"0"0"-121"-15,0 0-89 0,6 0-55 0,-8 0-27 0,2 0-12 16,6 0 2-16,0 0 2 0,-6 0 2 0,6 0-1 0,0 0-2 15,0 0-6-15,0 0-6 0,0 0-9 0,0 0-7 0,0 0-4 16,6 0-3-16,-6 0 0 0,0 0 1 0,6 0 7 0,2-3 10 16,4 3 19-16,1-4 17 0,0 4 24 0,6-7 21 0,8 7 19 15,-8-8 11-15,14 5 2 0,-1-5-7 0,1 1-12 0,-1 3-20 16,7-3-21-16,1-4-23 0,5 3-18 0,-6 2-15 16,7-2-8-16,6-3-8 0,-6 4-1 0,6-4-4 0,-1-1-7 15,8 2-6-15,-6-1-3 0,-1 0-5 0,-1 0-5 16,2 4-2-16,-7-4-7 0,-1 3 1 0,-6 1 1 0,-7 0-1 15,1 3 0-15,0-4 0 0,-14 5-1 0,1-1 2 0,-1 1-1 16,-5-1 2-16,-2 4 2 0,-4-3 4 0,-2 3 4 16,0 0 6-16,-6 0 4 0,6-4 4 0,-6 4 6 0,0 0 1 15,0 0 0-15,0-4-1 0,-6 4-6 0,6 0-5 0,-6 0-6 16,6 0-2-16,-6-3-8 0,6 3-7 0,-8 0-14 16,2 0-21-16,6 0-36 0,-6 0-78 0,-1 0-95 0,0-5-89 15,1 5-89-15,-7 0-123 0,7 5-154 0,-8-2-69 0,2 1-15 16</inkml:trace>
  <inkml:trace contextRef="#ctx0" brushRef="#br0" timeOffset="143183.72">2878 10931 274 0,'-7'-3'622'16,"1"-1"-22"-16,6 1-192 0,-6-1-143 0,6 4-88 0,-7 0-50 15,7-3-25-15,0 3-15 0,0 0-5 0,0 0 1 0,0 3-6 16,0 1-8-16,7 3-15 0,-7 0-15 0,0 4-14 16,6 4-7-16,-6-1-1 0,6 5-5 0,-6 3 2 0,0-1 12 15,0 2 14-15,0 2 23 16,0 5 19-16,-6-4 12 0,0 2 7 0,-1 2 6 0,0 2 7 0,1-2-7 0,0 0-10 15,-1-1-20-15,-6 0-17 0,6 0-14 0,-5-3-7 0,4 3-7 16,-4-7-6-16,6 1-2 0,-1-2-2 0,0-2-1 0,1-1-1 16,6-3-2-16,-7-4-4 0,7-1-1 0,-6 1-1 15,6-3-2-15,0-1-1 0,0 0-2 0,0-3 0 0,0 1 0 16,0-2 1-16,6-3 1 0,-6 3-1 0,7 1 0 16,-7-4-1-16,6 0 0 0,8 4 1 0,-8-4 0 0,6-4 0 15,2 4 1-15,-1-4 0 0,7 4 1 0,-1-3 1 0,7-5-1 16,0 4-1-16,6-3-1 0,-5 0 0 0,5-1-1 15,1 1-1-15,6 0-3 0,0-4 2 0,0 4-2 0,-6-1 1 16,5 1 0-16,2 0-2 0,-7-1-1 0,-1 5-5 0,-6-5 2 16,1 5 1-16,-2-5 1 0,1 8 0 0,-6-7 0 0,-7 7 0 31,0-3-4-31,0-1 9 0,0 4 1 0,-6-4-4 16,-1 4-2-16,-6 0 2 0,6 0-1 0,-6-3-1 0,0 3 4 15,0 0-5-15,0 0-7 0,0 0-9 0,0 0-18 16,0 0-35-16,0 0-78 0,-6 0-99 0,6 0-97 0,0-5-111 15,0 2-178-15,0 3-112 0,0-3-49 0,0-2-5 0</inkml:trace>
  <inkml:trace contextRef="#ctx0" brushRef="#br0" timeOffset="143565.09">3595 11291 524 0,'0'-4'592'0,"-6"-4"-131"0,-2 8-126 0,8-3-65 0,-6-1-27 16,6 0-7-16,0 4 0 0,-6-3-2 0,6 3-4 0,0 0-12 15,0-4-26-15,0 4-42 0,0 0-47 0,0 4-44 0,0-4-22 16,0 3-14-16,0 1-7 0,0 0 1 0,0 3 6 16,0 4 6-16,0 0 5 0,0 7 9 0,0-3 0 0,0 7 3 15,-7 0 0-15,7 4 1 0,0-1 1 0,0 1 4 16,0 4 6-16,0 2 1 0,7-2 3 0,-7 2-2 0,6 2-1 15,0 2-5-15,2-3-7 0,-2 0-8 0,6 0-11 0,-5-3-4 16,0 2-2-16,6 1 0 0,-7 0-2 0,0-3 0 16,8-5 5-16,-8 1-3 0,0 0-2 0,1-4-5 0,0-1-4 15,-1-2-2-15,1-4-2 0,-1-4-3 0,1 3-2 0,-7-6 0 16,7-1 5-16,-7 0 6 0,0-3 7 0,0-4 8 0,0 3 5 16,6-3 4-16,-6 0 0 0,-6-3 0 0,6-1-5 15,0 4-13-15,0-7-26 0,-7 0-39 0,7-1-39 0,-7-3-44 16,7-3-77-16,-6-1-122 0,12-4-124 0,-6-2-154 0,7-5-169 15,0-3-74-15,-1-4-25 0,0-4 8 0</inkml:trace>
  <inkml:trace contextRef="#ctx0" brushRef="#br0" timeOffset="144406.48">4298 9825 350 0,'-7'-4'280'0,"7"4"-91"0,0 0-61 32,0 0-34-32,0 0-21 0,0-3-7 0,-6 3-2 15,6 0-1-15,0 0-4 0,0 0-4 0,-7 0-6 0,7 0-7 16,0 0 0-16,0 0-1 0,0 0 1 0,-6 0 3 0,6 0 6 15,0 0 6-15,0 0 6 0,0 0 4 0,0 0 4 0,0 0 4 16,0 0 4-16,0 0 5 0,0 0 6 0,0 0 6 16,0 0 7-16,0 0 4 0,0 3 1 0,0-3-2 0,0 0-3 15,0 0-7-15,0 0-10 0,6 0-9 0,-6 0-10 0,0 0-10 16,0 0-5-16,7 0-2 0,-7 0-2 0,6 0 4 16,1 0 2-16,0 0 2 0,-1 0 0 0,7 0 0 15,0-3-3-15,0 3-2 0,0-4-6 0,0 4-9 0,7-3-8 16,-7 3-6-16,6-4-2 0,0 0-6 0,1 1-1 0,0-2-8 15,-1 2 2-15,1 0 0 0,0-1-2 0,-1 0 0 0,7-3-1 16,-6 3 0-16,-8 1 0 0,8-4 3 0,-1 3-4 16,-5 0 1-16,-2 0-1 0,2 0 0 0,-8 0 0 0,1 4 2 15,-1-3 3-15,1 3 2 0,-7 0 3 0,7-4 0 0,-7 4 3 16,0 0 2-16,0 0-1 0,0 0 0 0,0 0-5 16,0 0-4-16,-7 0-5 0,7 0-10 0,-7 0-37 0,1 0-69 15,-1 0-83-15,1 4-82 0,-1-4-85 0,0 3-110 0,1 1-173 16,0 0-89-16,0 0-20 0</inkml:trace>
  <inkml:trace contextRef="#ctx0" brushRef="#br0" timeOffset="144661.12">4428 10001 128 0,'0'4'485'0,"0"3"-120"0,0-4-138 0,0 1-81 15,0 0-41-15,7-4-15 0,-1 3 2 0,0 2 7 0,8-5 14 16,-8 3 14-16,7-3 7 0,7 0 1 0,0 0-5 0,-1-3-1 15,0 3-1-15,1-5 4 0,7 2 1 0,-9-1 2 0,9 0 2 16,-7-3-1-16,5 4-2 0,-5-1-9 0,0 0-14 16,-8 1-16-16,8-1-17 0,-7 4-18 0,0-4-13 0,0 1-11 15,-7 3-8-15,8-4-5 0,-8 4-4 0,-6 0-4 0,6-4-2 16,-6 4-1-16,7 0-4 0,-7 0-1 0,0 0-3 16,0 0-4-16,7-3-17 0,-7 3-38 0,0 0-82 0,-7-4-92 15,14 4-90-15,-7-7-121 0,0 3-192 0,6-3-97 0,-6-4-39 16,7 3 9-16</inkml:trace>
  <inkml:trace contextRef="#ctx0" brushRef="#br0" timeOffset="145137.47">5171 8953 404 0,'0'0'357'0,"0"0"-126"16,6 0-92-16,-6 0-50 0,6 0-33 0,-6-3-10 0,8 3-3 15,-2 0 1-15,7 0 0 0,-7-5-1 0,7 5-2 0,0-3-3 16,7 3-6-16,-7-3-3 0,0-1-3 0,6 0 0 15,1 4 3-15,-7-4 1 0,7 1 2 0,-1-1 3 0,0 1 4 16,1-1-2-16,0 1 0 0,-7-1-1 0,7 4-2 0,-1-4-3 31,-6 0-5-31,0 0-5 0,0 4-3 0,-6-2-4 16,-1 2-2-16,0 0-5 0,1-4-10 0,0 4-18 0,-7 0-26 16,6 0-32-16,-6 0-37 0,0 0-47 0,6 0-71 0,-6 0-123 15,0 0-101-15,0 0-45 0</inkml:trace>
  <inkml:trace contextRef="#ctx0" brushRef="#br0" timeOffset="145423.5">5425 8953 415 0,'-7'0'342'0,"7"0"-112"0,-6 0-79 16,6 0-50-16,-6 0-27 0,6 0-12 0,-8 4-6 0,8-4-2 16,0 0 1-16,0 4 1 0,0 3 10 0,0 0 5 0,0 5 2 15,8-2 13-15,-8 5 17 0,0-1 17 0,6 5 22 16,-6-1 16-16,6 4 4 0,-6-4 8 0,7 8 16 0,-1-4 1 15,-6 3-8-15,7 1-14 0,-7 0-20 0,6 0-18 0,-6-1-17 16,7-3-20-16,-7 5-24 0,6-2-21 0,-6 0-12 16,6 1-9-16,-6-1-1 0,0-3-4 0,8 1-1 0,-8-2-3 15,6-3-4-15,-6 1 0 0,0-1-1 0,6 1-1 16,-6-5-4-16,0 1 2 0,0-3-4 0,7 2-3 0,-7-3 3 16,0-4-3-16,6 4 0 0,-6-4-3 0,7-4-16 0,-7 2-39 15,0 2-69-15,6-7-82 0,-6 4-80 0,7-4-93 16,-1 0-124-16,1 0-158 0,0-4-76 0,-1-3-11 0</inkml:trace>
  <inkml:trace contextRef="#ctx0" brushRef="#br0" timeOffset="145883.15">5724 9356 82 0,'0'-11'552'15,"7"0"-56"-15,-1-1-158 0,0 6-111 0,2-2-58 0,4-3-24 16,-6 4-7-16,8 0 1 0,-1 3 4 0,0-3 2 0,0 3-2 16,0-3-11-16,6 7-22 0,-5-4-24 0,-1 4-23 15,-7 0-21-15,8 4-11 0,-8 3-9 0,6-3-5 16,-12 7-2-16,7-4 3 0,-7 8 0 0,0-1 2 0,0 5 5 16,-7-1-2-16,1 1 6 0,0-1 6 0,-8 4 13 0,2-4 11 15,-1 4 13-15,-1 1 7 0,2-6 7 0,-2 1 2 16,2 1-3-16,-2-1-3 0,1-3-8 0,1 0-15 0,4-5-15 15,-4 1-10-15,6 0-8 0,-2-3-3 0,8 0-3 0,-6-1-4 16,6 0-7-16,-6 0 0 0,6-3-1 0,6 0 0 0,-6 2-1 16,0-1 0-16,6-2 0 0,2 1 1 0,4-4-1 15,2 4 0-15,-2-4 0 0,8 0-1 0,-1-4-1 0,7 4-2 16,1-7-2-16,-7 2-2 16,12-1 1-16,-7-2 1 0,1 1 5 0,7 0-2 0,-7 0-1 0,0-4-2 0,1 4 4 15,-1-2-4-15,-7-2-1 0,1 4 0 0,-1 0-7 0,0 0 2 16,-5-1 3-16,-1 1 2 0,0 3 0 0,0-3 4 0,-7 3 3 15,0 1 3-15,-6-1 5 0,8 0 6 0,-8 4 5 16,0-3 0-16,0 3 1 0,-8 0-3 0,8-4-4 0,-6 4-5 16,0 0-9-16,-1-4-15 0,7 4-22 0,-13 0-25 15,7 0-56-15,-1 0-92 0,-5 4-90 0,4-4-97 0,2 0-134 16,-7 4-153-16,6-4-81 0,-5 3-31 0</inkml:trace>
  <inkml:trace contextRef="#ctx0" brushRef="#br0" timeOffset="146693.68">6487 8770 116 0,'-8'-7'473'0,"2"4"-103"0,6-1-125 16,-6-1-76-16,6 2-35 0,-7 0-9 0,7 0 7 16,-6 3 11-16,6-5 7 0,0 5-2 0,0 0-7 0,-7 0-8 15,7 0-15-15,7 0-23 0,-7 5-20 0,0-2-11 0,6 8 15 16,-6-4 14-16,7 7 13 0,-1 1 13 0,0 3 15 15,2 4 11-15,-2 4 7 0,0-1-8 0,7 5-26 0,-6-1-19 16,6 0-15-16,0 1-15 0,-6 3-14 0,5-4-13 0,2 0-7 16,-2 4-4-16,-5-7-6 0,6 4-5 0,0-1-3 15,-7-4-3-15,8 1-2 0,-8 0-5 0,0-5 0 0,8 2-2 16,-8 2-2-16,1-6-2 0,-1 2-2 0,0-2 1 16,2-5 1-16,-2 1 1 0,0 1 0 0,0-7-3 0,-6 3-1 15,7-5-6-15,-7 0-12 0,0-3-13 0,0 0-45 0,0-1-75 16,0-3-83-16,0 0-73 0,0-3-70 0,0-5-67 15,0-2-92-15,0-6-122 0,0-2-43 0,0 0 27 0</inkml:trace>
  <inkml:trace contextRef="#ctx0" brushRef="#br0" timeOffset="147011.88">6414 8638 282 0,'-6'-11'494'0,"6"4"-140"0,0-3-131 16,0 1-78-16,0 2-40 0,0 0-20 0,0 3-8 0,0 0-4 16,6-3 0-16,2 4-6 0,-2 3-4 0,7-4-5 0,0 0-6 15,6 4-8-15,1-4-6 0,-1 4-4 0,1 4-1 16,0-4 0-16,-1 4 3 0,0 0 2 0,1-1 0 0,-1 4 2 16,-5 1 0-16,-2 3 0 0,2 1-1 0,-1 2-1 0,-7-3 1 15,0 3 6-15,-6 4 1 0,0 1 4 0,0-1 6 16,0 0 7-16,-6 5 19 0,0-1 17 0,-7-1 8 0,-1 1 4 15,2 0 1-15,-8 0-1 16,7-4-3-16,-7 2-8 0,8-6-19 0,-8 0-17 0,7-3-14 0,0 0-12 0,0 0-9 16,6-3-7-16,-6-1-8 0,7-4-4 0,6 1-9 0,-6 0-29 31,6-4-51-31,0 3-67 0,0-3-66 0,6 0-63 16,0-3-62-16,7 3-82 0,0-8-128 0,0 1-104 0,7 0-27 15,0 0 27-15</inkml:trace>
  <inkml:trace contextRef="#ctx0" brushRef="#br0" timeOffset="147408.21">7053 9125 410 0,'0'-3'528'0,"-6"-1"-126"0,6 0-129 0,-7 1-70 16,7 3-23-16,0-4 0 0,-7 4 10 0,7 0 14 0,0 0 8 15,0-4-4-15,0 4-15 0,-6 4-25 0,6-4-37 16,0 4-37-16,0-1-32 0,0 8-17 0,0-3-9 0,0 6-2 16,0 1 7-16,0 4 5 0,6-1 5 0,-6 4 5 15,0 0-1-15,0 3-3 0,7 1-3 0,0 2-1 0,-1 3-6 16,-6 2-2-16,6-1-1 0,0 1-4 0,2 1-1 0,-2-2 0 15,0 1-6-15,-6-3-1 0,7 0-1 0,-1-2-2 16,1 2-3-16,0-5 0 0,-7-3 0 0,6 0 0 0,0-7 3 16,-6 3 3-16,7-7 4 0,-7 0 1 0,0-3 4 0,0-1 3 15,7 0 5-15,-7-3 1 0,0-1-2 0,0-3-4 0,0 4-3 16,0-4-5-16,6 0-5 0,-6 0-11 0,0-4-21 16,0 4-25-16,0-7-28 0,0 0-37 0,6 0-84 15,-6-4-110-15,7 0-98 0,0-4-104 0,6 0-158 0,-7-3-107 16,7 3-52-16,-6 0-10 0</inkml:trace>
  <inkml:trace contextRef="#ctx0" brushRef="#br0" timeOffset="147900.58">5653 10034 456 0,'-7'3'427'0,"0"-3"-143"0,1 0-109 0,0 0-63 0,6 3-33 0,0-3-15 0,-6 0-4 0,6 0 1 15,6 0 5-15,-6 6 6 0,6-6 6 0,7 0 5 16,0 0 7-16,6 0 5 0,1-6 13 0,6 6 17 0,1-3 14 16,5 0 9-16,7 0 6 0,0-5 1 0,7 4 0 15,5-3 0-15,2 0-8 0,-1-1-15 0,7 1-17 0,6-4-16 16,0 0-13-16,0 0-11 0,6 0-14 0,1-4-12 0,0 5-10 16,-1-5-8-16,1-1-5 0,-7 6 1 0,0-1-4 15,0-3-1-15,-6 2 0 0,0 1-3 0,-7 4-4 0,0-4-2 16,-6 4-1-16,-7 3 0 0,-7-4-2 0,1 5 0 0,-7-4 3 15,-6 7 5-15,-8-4 7 0,1 4 10 0,-6-3 7 0,0 3 7 16,-1 0 4-16,-6-4 3 0,0 4-3 0,0 0-6 16,-6-4-8-16,6 1-10 0,-14 3-16 0,8-4-21 0,-7 4-26 15,-1-3-28-15,-4 3-50 0,4 0-94 0,-11 3-102 0,5 1-102 16,0-4-128-16,-6 7-174 0,-7 0-76 0,7 1-31 16,-7 3 22-16</inkml:trace>
  <inkml:trace contextRef="#ctx0" brushRef="#br0" timeOffset="148647.93">5457 10466 372 0,'0'0'330'0,"-6"0"-106"0,6 0-83 0,0 0-53 0,-7 0-30 16,7 0-16-16,0 0-8 0,0 0-3 0,0 0-1 16,7 0-3-16,-7 0 1 0,6 0-1 0,0 0 2 0,-6 0 1 15,14 0 3-15,-8 0 7 0,7 0 7 0,0 0 9 0,0-4 8 16,1 4 9-16,-2-4 7 0,8 4 9 0,-1-3 8 0,1 3 7 16,0-4 8-16,6 1 9 0,-1-1 9 0,1 0 7 15,7-3 5-15,-1 3 3 0,1-2 2 0,0-2 0 0,-7 1-6 16,14-1-5-16,-8 1-14 0,1-4-13 0,-7 4-14 0,6-5-14 15,-7 5-15-15,2 0-16 0,-7 0-10 0,-1 3-11 16,0-4-3-16,-12 6-3 0,6-2-1 0,-6 4 2 0,-1-5-1 16,0 5 0-16,-6 0-1 0,7-3-2 0,-7 3-1 0,0 0-6 15,0 0-4 1,-7-4-5-16,7 4-9 0,-6 0-18 0,6 0-38 0,-6 0-66 0,-1-4-78 0,1 4-71 0,-1 0-68 16,-6 0-66-16,7 0-81 0,-1 0-112 0,0 0-73 15,1 4 2-15</inkml:trace>
  <inkml:trace contextRef="#ctx0" brushRef="#br0" timeOffset="148998.87">5893 10389 294 0,'-6'0'434'0,"6"-3"-112"0,-6 3-105 0,-1 0-66 0,7-4-32 16,-6 4-12-16,6 0-2 0,-7 0 0 0,7 0 1 0,0 0-2 15,-7 4-5-15,7-4-3 0,0 7-3 0,7-3 2 16,-7 3 6-16,0 4 16 0,7 0 21 0,-1 0 16 0,-6 7 14 15,7-3 3-15,-1 7-4 0,0-4-9 0,2 4-15 32,-8 4-22-32,6-1-23 0,0 0-17 0,0 6-16 0,-6-2-13 15,7-4-8-15,-7 5-6 0,7-1-4 0,-1-3-4 0,-6 3-3 16,7 0-4-16,-7-3-3 0,0-1-7 0,6 2 4 16,-6-2 0-16,6-3-3 0,-6-4-3 0,8 0-1 0,-8 1 0 15,6-5-1-15,-6 2 5 0,6-6-4 0,-6-2-1 0,6-1-1 16,-6 0-2-16,0 0-1 0,8-3 0 0,-8 0-2 0,0-4 2 15,6 3-3-15,-6-3 0 0,6 0 0 0,-6 0 0 16,0 0-7-16,0 0 3 0,7 0 2 0,-7 0-7 0,0 0-9 16,0-3-15-16,6 3-20 0,-6-4-47 0,7 0-71 0,0 0-82 15,-7-3-71-15,6 0-61 0,6 0-60 0,-4 0-72 16,-2 0-120-16,0-2-46 0,8 6 20 0</inkml:trace>
  <inkml:trace contextRef="#ctx0" brushRef="#br0" timeOffset="149554.07">6343 10840 205 0,'0'-4'397'16,"0"1"-110"-16,0-1-101 0,0 0-58 0,0 4-33 15,0-3-14-15,-6-1-4 0,6 4 2 0,0-4 3 0,0 4 2 16,0-3-1-16,0 3-5 0,0 0-1 0,0 0 2 0,0-4 5 16,0 4 8-16,0 0 10 0,-7-4 14 0,7 4 14 15,0 0 13-15,0 0 8 0,0 0 9 0,0-3-1 0,0 3-3 16,0 0-8-16,0-4-14 0,-7 4-14 0,7 0-15 16,0 0-15-16,0 0-17 0,0 0-14 0,0 4-12 0,7-4-10 15,-7 0-3-15,0 3-7 0,0-3-5 0,0 0-1 0,0 0-5 16,0 0-4-16,0 4-2 0,0-4-4 0,0 4-3 0,0-4 0 15,0 3 6-15,0 1-3 0,7 0 2 0,-7 3 2 16,0 0 4-16,0 4 4 0,6 0 3 0,-6 0 1 0,0 4-5 16,6 0 4-16,-6 3 0 0,7-4 1 0,-7 4-2 0,7 1 0 15,-7-1-2-15,6 1-2 0,1 2 0 0,-7-1-2 16,6-2-1-16,0 3 1 0,1 1 3 0,0-3 4 0,-1 2 4 16,0 1 0-16,2 1 1 0,-8-5 1 0,6 3-2 15,0-2 0-15,1-1-4 0,-1-3-3 0,-6 0-4 0,7-1-1 16,-7-3-1-16,6 1 2 0,-6-1 3 0,0-4-1 0,0 0 3 15,7 1 1-15,-7-5 7 0,0 1 9 0,0-1 9 16,0-3 9-16,0 4 8 0,0-4 7 0,0 0 5 0,-7 0 1 16,7 0-4-16,0 0-7 0,0 0-8 0,0-4-9 0,-6 4-11 15,6 0-9-15,0-3-5 0,0 3-7 0,-7-4-7 16,7 1-4-16,0-1-8 0,0 4-13 0,0-4-23 0,-6 1-33 16,6-1-37-16,0 0-35 0,0 1-45 0,0-5-102 0,0-4-102 15,6 2-94-15,-6-5-87 0,7-7-151 0,-1 4-65 0,1-4-34 16,5-3 8-16</inkml:trace>
  <inkml:trace contextRef="#ctx0" brushRef="#br0" timeOffset="150060.77">6935 10151 467 0,'-6'0'449'0,"6"-4"-140"0,-6 1-114 0,6 3-67 0,-6-4-31 31,6 4-15-31,0 0-2 0,-8 0 3 0,8 0 1 16,0 0 1-16,0 4-2 0,0-4-6 0,0 7-6 0,0-3-5 15,8 3 0-15,-8 4 14 0,6 0 22 0,0 1 17 0,0 2 17 16,-6 1 18-16,7 3 13 0,0 0 5 0,-1 4-3 15,1 0-19-15,5 1-23 0,-4 2-16 0,-2-3-18 0,0 7-22 16,0-4-20-16,8 4-11 0,-8-2-10 0,1-2-4 16,-1 4-4-16,1-7-3 0,0 4-3 0,-1-5-2 0,-6 6-2 15,6-5-3-15,0-4-2 0,2 0-2 0,-8 1-2 0,6-5 2 16,-6 1-1-16,6-1-3 0,-6-2 0 0,7-5 0 16,-7 0 0-16,0 1-1 0,0-5 0 0,6 1 0 0,-6 0-2 15,0-1 2-15,0-3-5 0,0 0-13 0,7 0-24 0,-7-3-50 16,0-1-69-16,0 0-65 0,0 1-53 0,-7-5-50 15,7-3-42-15,0 1-38 0,0-6-38 0,0 2-44 0,0-4-60 16,0-1-15-16</inkml:trace>
  <inkml:trace contextRef="#ctx0" brushRef="#br0" timeOffset="150377.89">6929 10136 149 0,'-6'-14'495'16,"6"-1"-108"-16,0 1-138 0,-6 3-92 0,12-4-51 16,-6 4-25-16,0-5-11 0,6 7-5 0,0-7-4 0,1 2-2 15,6 3-6-15,0 0-7 0,1 0-8 0,-2 0-10 0,8 0-7 16,-1 4-7-16,1-1 0 0,0 1-5 0,-1 4 3 16,-6-5 2-16,6 8 0 0,-5-3-1 0,5 3 0 0,-12 3 2 15,6 1 3-15,-7 0 5 0,0 6 2 0,1-2 3 0,-7 3 7 16,0 0 10-16,0 3 13 0,-7 1 9 0,1 3 9 15,-7 0 6-15,7 2 4 0,-8-3 1 0,2 2-1 0,-8-1-3 16,7-3-9-16,0 3-8 0,0-4-10 0,-1 1-10 16,2-4-9-16,-1 0-8 0,6 4-8 0,-6-4-8 0,7 0-32 15,0-1-48-15,-2-2-50 0,2-1-50 0,0 1-46 0,6-1-56 16,0-3-74-16,6-4-125 0,0 0-99 0,2 0-27 16</inkml:trace>
  <inkml:trace contextRef="#ctx0" brushRef="#br0" timeOffset="150885.61">7333 10510 76 0,'0'-3'582'0,"-6"3"-11"0,6-4-169 16,0 0-155-16,0 4-99 0,0-3-54 0,0-1-26 0,6 0-9 16,0 1-3-16,1-1-4 0,0 4 0 0,5-3-2 0,2-1-6 15,-1 4-7-15,-1 0-10 0,2 0-6 0,-2 0 0 0,2 4 4 16,-1-1 3-16,0 4 7 0,-7 1 7 0,1-1 8 16,-1 3 9-16,0 6 13 0,2-2 4 0,-8 4 20 15,0 1 17-15,0 3 10 0,-8 4 9 0,2-1 0 0,-7 1-3 16,0 3-12-16,-6 0-4 0,5 1-17 0,-5-1-21 0,0-3-10 15,6-1-8-15,-7-3-3 0,7 0-8 0,0 1 6 16,0-6 0-16,0 1-2 0,0-3 2 0,7 0-4 0,-2-3-4 16,2-2-5-16,0 1 1 0,0-4-7 0,6 0-8 0,0-3-4 15,0 0-3-15,0-4-4 0,0 0 0 0,6 3-3 0,0-3 1 16,0 0-2-16,8 0-1 0,-1-3 1 16,0 3-3-16,6-8-1 0,-5 5-1 0,5-1 0 0,1-3-3 15,-1 3 1-15,0-3-2 0,1 0 2 0,6-1 0 0,-7 1-1 16,8 3-2-16,-8-3-1 0,8 0 0 0,-8-5-6 0,0 6 4 15,1-6-9-15,-1 5 6 0,-5 4 2 0,-2-4-5 0,2-1-8 16,-1 4-10-16,-1-2-5 0,-4 1-15 0,-2-2-11 16,0-1-24-1,0 5-51-15,1-5-80 0,0 1-83 0,-7 0-74 0,6-4-94 0,1 0-145 0,-1 0-107 0,-6 4-58 0,6-4 10 16</inkml:trace>
  <inkml:trace contextRef="#ctx0" brushRef="#br0" timeOffset="151076.04">8069 10433 673 0,'0'-7'794'0,"-6"4"7"0,6 3-178 15,0-4-161-15,0 4-142 0,-7 0-110 0,7 0-74 16,0 0-39-16,0 0-20 0,0 0-14 0,-7 0-13 0,7 0-13 15,0 0-18-15,0 0-25 0,0 0-39 0,0-4-67 0,0 4-89 16,0 4-85-16,0-4-94 0,0 0-138 0,0 0-151 16,0 0-76-16,-6 0-23 0</inkml:trace>
  <inkml:trace contextRef="#ctx0" brushRef="#br0" timeOffset="153030.01">1960 12932 233 0,'-7'0'263'0,"7"-4"-73"0,0 4-58 0,-6 0-39 0,6-3-22 16,0 3-14-16,-7-4-6 0,7 4-2 0,0-4 0 0,0 4-1 15,0-3 0-15,0 3-2 0,-6-5-1 0,6 5-2 16,0-3 2-16,0 3 1 0,0 0 1 0,0-3 6 0,0 3 2 16,0 0 5-16,0-3 6 0,0 3 5 0,0 0 3 0,0 0 5 15,0 0 2-15,0 0 0 0,0 0-2 0,0 0-5 0,0 0-9 16,0 0-7-1,0 3-11-15,0-3-11 0,0 3-7 0,0 0-1 0,6 2 6 0,-6 6 14 0,0-1 22 0,7 9 21 0,-7-1 14 16,6 4 20-16,-6 3 12 0,7 2 7 0,-7 5-4 0,7 1-9 16,-1 1-17-16,0 1-13 0,-6 3-12 0,6-2-17 0,2 1-12 15,-8 0-11 1,6 3-7-16,0-7-8 0,-6 3-5 0,7-2-8 0,-7-2 1 0,7-2 0 0,-7 2-1 0,0-6 0 0,0 4-1 16,0-5-1-16,0 1-2 0,0-4-1 0,0 0-3 0,0-4-2 15,0-4-5-15,0 2-3 0,0-5 1 0,0-4-1 0,6 0 0 16,-6 0 1-16,0-3-1 0,0-1 0 0,0 1 5 0,0 0-1 15,7-4 0-15,-7 0-2 0,0 4 1 0,6-4-2 0,0-4 2 16,1 4 1-16,6-4 0 0,0 0-1 0,7 1 0 16,-8-4 1-16,8-1-2 0,0 1-2 0,-1-3 1 0,7 1-2 31,-6-2 0-31,0 1 1 0,5-1-3 0,-5 3-1 0,6-3 0 16,-7 4 2-16,1-4-1 0,0 4-1 0,-1-1-1 0,1 1 2 15,0 0 1-15,-1 3 1 0,-6 0 1 0,0-3-1 0,0 4 1 16,0-1-1-16,0 0 0 0,0 1-1 0,-7 3 0 0,1-4 0 15,-1 0-1-15,1 4 1 0,0-3 0 0,-7 3-1 0,6 0 1 16,-6-3 2-16,6 3 0 0,-6 0 1 0,0 0 2 0,0 0 1 16,0 0 1-16,0 0 1 0,0 0 1 0,0 0 1 0,0 0-2 15,0 0-1-15,0 0-3 0,0 0-5 0,0 3-8 0,0-3-13 16,0 0-18-16,0 0-29 0,0-3-59 0,0 3-81 0,8 0-77 16,-8-5-73-16,6 1-71 0,0-3-89 0,7 0-144 15,-6-1-69-15,6-3 6 0</inkml:trace>
  <inkml:trace contextRef="#ctx0" brushRef="#br0" timeOffset="153776.54">2754 13269 62 0,'-6'0'398'15,"-1"0"-97"-15,7 0-101 0,0 0-68 0,0 0-35 0,0 0-18 16,-6 0-8-16,6 0-4 0,-6 0-2 0,6 0-3 15,0 0-3-15,0 0-7 0,0-4-6 0,0 4-5 0,6-4-2 16,-6 4-1-16,0-3 2 0,6-1 4 0,-6 0 4 0,7 1 7 16,-7-1 7-16,6 1 8 0,1-5 6 0,0 5 2 15,-1-5 4-15,0 5 3 0,0-5-1 0,-6 5 0 0,8-1 1 16,4 1-2-16,-5-5-1 0,0 4 0 0,-1-4-1 0,7 5-2 16,-7-4 4-16,8 3 1 0,-2 0-6 0,2 1-5 0,-1-1-7 15,0 0-6-15,-6 1-7 0,5 3-4 0,-6 0-11 16,8 3-6-16,-8 1 0 0,1 0 4 0,-1 3 1 15,1 0 1-15,-7 4 1 0,7 1-4 0,-7 2 5 0,0 1-2 16,-7 3-4-16,0 4-5 0,1 0-3 0,-1 0-2 0,-5 3-5 16,-2 2 2-16,2-2-1 0,-2 1-3 0,1-4-1 15,-7 3-3-15,8-4 0 0,-2 2-1 0,2-1 1 0,-1-3-1 16,-1-1-2-16,8 0 0 0,-8-3-2 0,8-1 0 0,-6 1-1 16,12-4-2-16,-7-3-1 0,0-1 0 0,7 0-2 0,-6-3-1 15,6 0 1-15,0-1-1 0,0-3 0 0,0 4 1 16,0-4 0-16,0 0 3 0,0 0-2 0,0 0 1 0,6 0 3 15,1 0 0-15,0 0 0 0,-1 0 0 0,6-4 0 0,2 1 0 16,-1-1 0-16,0 0-3 0,6 0 1 0,1-3-1 16,0 4-1-16,-1-5 1 0,7 1-3 0,-6 0-1 0,6 4 4 15,-7-6 0-15,7 2-2 0,1 0 0 0,-8-1 0 0,7 1-2 16,0 0 3-16,-6-1-2 0,6 1-1 0,-7 3 0 0,1-3 0 16,0 4 0-16,-8-1-1 0,2 0 1 0,-2 1-1 15,-5 3 1-15,-1 0 0 0,1 0 0 0,0 0 2 0,-1 0 1 16,-6-4 2-16,0 4 2 0,6 0 2 0,-6 0 5 0,0 0 0 15,0 0 2-15,0 0 0 0,0 0 1 0,-6 0-1 16,6 4-2-16,0-4-2 0,-6 0-3 0,6 0-2 0,0 0-2 16,-7 3-2-16,7-3-2 0,-7 0 0 0,1 0-2 0,6 4-1 15,-7-4-3-15,1 0-6 0,6 0-11 0,-6 0-16 0,-1 0-22 16,0 4-50-16,7-4-73 0,-6 0-80 0,0 0-69 16,-2 0-64-16,2-4-75 0,6 0-107 0,-6 1-113 0,-1-1-25 15,1 0 35-15</inkml:trace>
  <inkml:trace contextRef="#ctx0" brushRef="#br0" timeOffset="154347.55">2259 14093 233 0,'-6'0'350'0,"6"-4"-101"0,0 4-86 16,-7 0-52-16,7 0-26 0,0-3-14 0,-6 3-6 0,6 0-4 0,0 0 0 15,0 0-4-15,0 0-2 0,6 0-2 0,-6 0-2 16,7 0 0-16,-1 0 6 0,1 0 6 0,0 0 7 0,5 0 13 16,2 0 18-16,-2 0 14 0,8-4 11 0,-1 4 8 0,1-3 3 15,6-1 3-15,-7 0 6 0,8 4 2 0,-1-3-10 0,0-5-12 16,6 5-9-16,-5-2-12 0,5-1-7 0,1-2-15 0,-1 0-17 15,1 1-19-15,5 0-9 0,-5-4-6 0,7 1-5 16,-8 2-5-16,1-3-4 0,-1 0-2 0,1-1-1 0,-1 2 1 16,-5 3-4-16,-1-4-3 0,-7 4-3 0,7-5-1 0,-13 4 0 15,6 6 0-15,-5-6 3 0,-1 4 2 0,-7 0 4 0,0 1 2 16,1-1 4-16,-7 4 6 0,7-4 2 0,-7 4 3 16,0 0 0-16,0 0-1 0,0 0 2 0,0 0 1 0,0 0-2 15,0 0-6-15,0 0-4 0,0 0-2 0,0 0-5 0,-7 0 0 16,7 0-7-16,0 0-5 0,0 4-1 0,0-4-1 15,0 0 0-15,-7 0-3 0,7 0-1 0,0 0-6 0,-6 4-9 16,6-4-14-16,0 0-34 0,-6 0-60 0,6 3-75 16,-7-3-70-16,7 0-64 0,-6 0-66 0,-1 0-88 0,7 0-140 15,-7 0-66-15,1 0 2 0</inkml:trace>
  <inkml:trace contextRef="#ctx0" brushRef="#br0" timeOffset="156614.02">2494 14361 73 0,'0'-4'362'15,"0"-3"-101"-15,0 3-88 0,0-3-48 0,-6 4-31 0,6-6-12 16,0 6-9-16,0-5 1 0,0 5-2 0,0-1 1 0,-7 0-3 16,7 1 1-16,0-1-1 0,0 4-1 0,0-4 2 0,0 4 0 15,0 0-1-15,0-3-2 0,0 3-4 0,0 0-4 0,0 3-1 16,7-3 13-16,-7 8 24 0,6 3 24 0,-6 0 25 0,6 7 22 15,-6 1 19-15,7 6 14 0,-7 4 1 0,7 4-16 0,-7 1-25 16,6 5-30-16,-6-2-26 0,0 3-24 0,-6 1-20 0,6 3-13 16,-7-4-9-16,7 3-4 0,-7-1-4 0,7-2-2 15,-6 0 0-15,0 0-1 0,-1-3 1 0,0-4-1 0,7 3-1 16,-6-6-3-16,-1-1 3 0,1 0-3 0,6-7 1 0,-6 0-2 16,6 0-2-16,-7-3 0 0,7-5-1 0,0-3 0 0,0 0-10 15,-7-3 4-15,7-1 3 0,0-3 2 0,0-1 1 0,7 1-1 16,-7 0 0-16,0-4 2 0,0 0 10 0,0 0-3 0,7 0-5 15,-1 0-1-15,0-4-2 0,1 0 0 0,6-3 0 16,6 3-2-16,-5-3-1 0,5-4-2 0,1 0-1 0,6 4-1 16,-7-4-1-16,7-4 9 0,0 4-7 0,0 0-2 0,7-4-3 15,-7 4-2-15,7 0-1 0,-7 0 0 0,6 1-3 0,-6-1-8 16,0 3 3-16,0 1 1 0,-6-4 2 0,0 4 1 0,5 3-1 16,-11-3-1-16,-2 4 1 0,2-3-1 0,-2 3 1 15,-5 0-1-15,0-1 1 0,-1 4 1 0,1 0 1 0,-7-4 1 16,6 4 1-16,-6 0-1 0,0 0 0 0,0 0 1 0,0 0 0 15,0 0-1-15,0 0-1 0,0 0-2 0,0 0-2 16,0 4-6-16,0-4-5 0,-6 0-21 0,6 0-17 0,0 0-23 16,6 0-29-16,-6-4-57 0,0 4-84 0,6-3-80 15,-6-1-79-15,7 0-67 0,6-7-101 16,-7 1-138-16,8-1-59 0,-8 0 12 0</inkml:trace>
  <inkml:trace contextRef="#ctx0" brushRef="#br0" timeOffset="157041.51">3321 14533 312 0,'0'-12'532'0,"-6"5"-121"0,6 0-126 0,-7 0-67 0,7 0-23 0,-7 3 13 16,7 4 20-16,0-3 15 0,-6 3 9 0,6-4-2 15,0 4-13-15,0 0-31 0,0 0-30 0,0-5-51 0,0 5-40 16,0 0-28-16,0 0-18 0,-6 5-10 0,6-5-6 15,0 0 1-15,0 4 2 0,0-1 5 0,6 8 2 0,-6-4 3 16,0 4 2 0,6 4 1-16,-6 3-1 0,7-3 3 0,-7 6-5 0,7 1-1 0,-1 5-3 0,-6-6-2 0,6 5-1 15,1 4 0-15,-7-2-1 0,6 2-3 0,1-1 0 0,0 0-3 16,-1 1-2-16,0-1 0 16,2 1-3-16,-2-1 0 0,0 0-1 0,1 0 0 0,-1-3-1 0,1 0-2 0,-1-1 0 0,1 1 0 15,-1-4-1 1,0 0-2-16,2 0 0 0,-2-1-2 0,-6-2-1 0,6 3 0 0,-6-7 0 0,7-1-1 0,-7 1 1 15,0-4 0-15,0-3 0 0,0 2-1 0,0-6 1 0,0 3 2 16,0-3 1-16,0-1 0 0,0 2 1 0,0-3 1 16,0-2 1-16,0 0 0 0,0 0 1 0,0 4-3 0,0-4-1 15,0 0-1-15,0 0-1 0,0 0 0 0,0-4-2 16,0 4-2-16,-7 0-8 0,7 0-15 0,0-2-29 16,-6-3-22-16,6 2-33 15,0-5-75-15,-6 1-98 0,6-3-91 0,6-5-94 0,-6 0-118 0,6-7-145 0,1 0-69 0,-1 1-18 16</inkml:trace>
  <inkml:trace contextRef="#ctx0" brushRef="#br0" timeOffset="157533.14">4116 13690 92 0,'0'4'538'0,"-7"-4"-86"0,0 3-155 16,1 1-110-16,0 0-59 0,6-4-23 0,-7 3-7 0,7 1 2 15,0 0 4-15,0-4 2 0,-7 3 2 0,7-3-5 16,7 4-10-16,-7 0-13 0,7-1-18 0,-7-3-3 0,6 4 4 16,0 0 7-16,1-1 8 0,6 1 6 0,-6-4 6 0,5 3 7 15,2 1 11-15,-8-4-1 0,8 0-5 0,-2 0-6 16,1 0-6-16,0 0-5 0,0 0-6 0,7-4-20 0,-7 1-7 15,0 3-6-15,0-4-5 0,7 1-5 0,-8-1-4 0,2 0-7 16,-2 1-4-16,1-5 7 0,-6 5-7 0,6-1-4 16,1 4-2-16,-8-4-2 0,0 1-2 0,-6-1-1 0,7 4-3 15,-1-4-2-15,1 4-1 0,-7 0-3 0,0-3 0 0,0 3-1 16,0 0-1-16,6 0 0 0,-6 0-7 0,0 0-14 0,-6 0-36 16,6 0-68-16,0 0-83 0,0 0-76 0,-7 0-73 15,1 0-83-15,-1 0-119 0,1 0-125 0,-8 3-39 0,8 5 26 16</inkml:trace>
  <inkml:trace contextRef="#ctx0" brushRef="#br0" timeOffset="157833.64">4141 13969 477 0,'0'7'396'0,"0"-4"-139"0,-6 1-97 16,6 0-54-16,6-4-28 0,-6 0-8 0,7 0 2 0,0 0 3 15,-1 0 5-15,0 0 3 0,8-4-1 0,-1 0-6 0,0 1-5 0,0-4-8 16,7-1-4-16,-8 0-3 0,8 2 3 0,-7-2 1 0,7-3 8 15,-8 4 10-15,8-4 12 0,-1 3 14 0,-5-3 11 0,-2 0 10 16,8 0 8-16,-7 5 8 0,0-6-1 0,0 1-6 16,1 4-8-16,-8 0-13 0,0-1-14 0,1 5-14 0,-1-5-15 15,1 4-13-15,-7 1-8 0,0-1-5 0,6 4-5 0,-6-3-4 16,0 3-4-16,0 0-1 0,0-4-4 0,0 4-3 16,0 0-4-16,0 0-6 0,0 0-4 0,0 0-3 0,0 0-6 15,-6 4-4-15,6-4-9 0,0 0-15 0,-7 0-25 0,7 0-44 16,0 0-62-16,-6 3-66 0,-1-3-56 0,1 4-49 15,6-4-43-15,-6 3-45 0,-2-3-50 0,2 4-77 0,0-4-44 16,6 0 3-16</inkml:trace>
  <inkml:trace contextRef="#ctx0" brushRef="#br0" timeOffset="171940.86">5555 8587 119 0,'0'0'173'0,"-7"3"-51"16,1-3-30-16,0 0-17 0,-1 0-12 0,7 0-10 15,-7 0-8-15,1 0-4 0,-1 0-6 0,7 0-6 0,0 0-6 16,-6 0-3-16,-1 0-5 0,7 0 0 0,-6 0-3 0,-1 4-1 15,1-4-2-15,6 4 0 0,-14-4 0 0,8 3-1 0,0 6 0 16,-1-3-1-16,1 5 0 0,-7 0 1 0,0 8-1 16,-1-5 1-16,8 4 2 0,-7 8 0 0,0-4-1 0,0 4 1 15,0 3-1-15,0 4 0 0,0 0-1 0,6 1-1 0,-6-2 0 16,0 5 0-16,0-1 0 0,7 1 2 0,-8 3-1 16,2-3 0-16,5 3 1 0,-6 4 2 0,0 0-1 0,7 4 2 15,-8 3 1 1,2 4 1-16,5 3 3 0,-6 1 2 0,7 7 2 0,-1 0 0 0,1 3 2 0,-8 5 1 0,8 3-1 15,0 3-2-15,6 4 3 0,-7-3-1 0,7 4-3 0,0-1 0 16,7 3 1-16,-7-2-1 0,6-4 1 0,7-2-2 0,-6 3-3 31,6-5-1-31,-1-1 0 0,8-2-2 0,0-5-2 16,6 5-3-16,-7-8-2 0,7 0 0 0,7-4 0 0,-7 0 0 16,7-7-3-16,5 0 2 0,-5-3-1 0,7-1 0 15,-2-4 0-15,1 1 0 0,0-4 0 0,1 0-1 0,-1-4 2 16,6 1-1-16,-5-1 1 0,5-7 0 0,1-1-1 0,-1 2 1 15,-6-9 0-15,7 5-1 0,-1-8-1 0,-5-5-2 16,5 6 1-16,-6-8 1 0,0-1 0 0,0 1 3 0,0-4-2 16,-6 0 1-16,-1-4 1 0,-6 0 1 0,1-3-1 0,-1 0 1 15,-6-1 0-15,5-3-1 0,-12 0 3 0,6 4 2 0,-5-4 2 16,5 0 0-16,-6-4 1 0,0 4 2 0,1-3-1 16,-8-1 1-16,14 0-1 0,-14 1 0 0,7-5-1 0,0 1 0 15,0-4 0-15,0 4 0 0,0-4-2 0,7-4 0 0,-7-3-2 16,-1 3-1-16,2-7 0 0,-2 0 0 0,2 0-2 15,-1-3 0-15,-1-1 6 0,2-4-1 0,-1 2 0 0,0-2-1 16,-7 0 0-16,1-2-1 0,-1-1-1 0,1 0-1 0,0-4-3 16,-1 1-2-16,-6-1 1 0,0-3-3 0,0-4 0 15,0-1 0-15,-6-2-2 0,-1-4 0 0,0-1 1 0,1 1-1 16,-1-4 0-16,1 0-1 0,-7 4 0 0,0-3 0 0,-1 2 2 16,2 1-1-16,-1-1 1 0,-1 1 0 0,-4 3 0 15,4 0 0-15,-5 1-1 0,5 0 0 0,-5-1 1 0,0 0-3 16,5 1 1-16,-5-5-1 0,-1 5 0 0,8-5-1 15,-8-3 1-15,0 4-3 0,-5-7 0 0,5 2 1 0,0 2 0 16,-5-5-2-16,-2 0 0 0,1 1-1 0,6-5 1 0,-6 1 0 16,0 0-1-16,1 0-1 0,-2-1 0 0,1 1-1 15,0-1-1-15,0 1 3 0,-7 0-1 0,7 4 1 0,-6-1 1 16,-7 0 0-16,6 4 1 0,1 4 1 16,-7 3 0-16,-1 1 2 0,1 6 0 0,1 6-1 0,-1-3 1 0,-7 9 0 15,7 3-1-15,0 4 3 0,-1 5 0 0,1 2 0 0,1 3-2 16,5 1-2-16,-7 8-4 0,8 3-8 0,7 0-11 15,-9 0-18-15,15 7-23 0,-1-3-36 0,1 3-60 0,6 1-127 0,6-2-113 16,7 6-69-16</inkml:trace>
  <inkml:trace contextRef="#ctx0" brushRef="#br0" timeOffset="173302.67">5548 13108 88 0,'0'-4'279'0,"-6"4"-93"0,0 0-74 0,-1 0-43 0,7 0-23 16,-7 0-7-16,1 0-2 0,-1 0 5 0,7 0 5 15,-6 0 4-15,-1 0 4 0,7 0 0 0,-6 0-1 0,6 0-3 16,-7 0-5-16,7 0-5 0,-6 0-2 0,6 0-1 16,-6 0-2-16,-2 0 0 0,8 0 0 0,-6 0 1 0,6 0 3 15,-6 0 2-15,6 0 0 0,-7 0 2 0,7 0 3 0,0-4 2 16,-6 4 3-16,6-3 8 0,0 3 8 0,-7-4 8 15,7 4 6-15,0-4 1 0,-6 0-3 0,6 1-5 0,0-1-4 16,0-3-7-16,0 4-7 0,0-5-6 0,0 1-4 0,0 0-2 16,0-5-1-16,6 5 3 0,-6-4 3 0,7 0-1 15,-7 4-4-15,6-4-7 0,1 0-4 0,-1 0-4 0,8-4-3 16,-2 4-7-16,1-3-5 0,0-2-3 0,0 2-4 0,1 3-1 16,5-4-2-16,0 1-1 0,1-1 0 0,-7 4-2 15,7 0 1-15,-1 0 0 0,-6 0 0 0,6 4-2 0,-5 0 0 16,-2-1 1-16,8 5 0 0,-7-1 4 0,1 4 1 0,-8 0 1 15,6 0 5-15,2 4 5 0,-1-1 7 0,-7 5 8 16,8-1 4-16,-8 4 6 0,7 0 5 0,-6 7-2 0,-1-3 5 16,0 3 5-16,1 0-1 0,-7 5-3 0,0-1-1 15,7 3-5-15,-14 1-4 0,7 3 5 0,0-4-9 0,-7 5-5 16,1-1-5-16,-7 4-4 0,6-4-3 0,-5 4-3 0,-2 1-4 16,-5-2-2-16,5 1-3 0,-4-4-2 0,4 1 0 15,-5-4-1-15,5-1-1 0,-4-3 1 0,-2 0-1 0,7-4 2 16,-1 1 0-16,2-4 3 0,-2-4 0 0,8-4 3 0,-7 0 0 15,0-3 1-15,6 0 2 0,1-4 0 0,-7-4 0 16,6 0-2-16,1-3-3 0,0 0-2 0,-1-4-2 0,0-4-2 16,7 0-2-16,-6 1-1 0,-1-1-1 0,7 0-2 0,0-3 0 15,0 3 0-15,0 1 1 16,0-1-1-16,0 4 0 0,7-1-1 0,-7 2 1 0,6-1 0 0,1 4 0 0,-7 0-1 16,7-1 0-16,-1 1-1 0,0 4 1 0,8-2 0 0,-8 2 2 15,7-1 2-15,-7 4-2 0,8 0 1 0,-2 0 0 16,2 4 1-16,-2-1-1 0,8 2 0 0,-7 1-2 0,1 2 1 15,-2 3 0-15,8-4 0 0,-7 7 0 0,7-3 0 0,-8 1 7 16,2 3-4-16,-2-1 0 0,8 1-2 0,-7-1-1 16,0 1 7-16,0 0-2 0,0-4-3 0,-6 3-6 0,6 1 2 15,-7-4 1-15,0 0 2 0,2-4 0 0,-2 4-7 0,0-3 5 16,0-1 1-16,-6-3 0 0,0-1 1 0,7 1 0 16,-7 0 0-16,0-1 1 0,0 1-4 0,0-4-10 0,0 3-34 15,0 1-62-15,0 0-81 0,0-4-81 0,7 0-90 0,-7 0-106 16,6-4-163-16,1 0-83 0,-1-3-31 0</inkml:trace>
  <inkml:trace contextRef="#ctx0" brushRef="#br0" timeOffset="173968.61">6649 12719 377 0,'0'0'289'0,"0"-4"-87"15,0 4-67-15,0-3-39 0,-6 3-19 0,6-4-9 0,0 4-4 16,0-3-3-16,0 3-1 0,0 0-2 0,0 0-2 0,0 0-2 16,0 0 0-16,0 0-4 0,0 0-1 0,0 0 0 15,0 0-1-15,-7 3 2 0,7 1 0 0,0-1 9 16,-7 5 3-16,7 3 12 0,-6-1 11 0,0 2 11 0,-1 6 10 15,-6-3 16-15,6 3 17 0,1 1 8 0,-7 2 9 0,0 5-3 16,0-4-3-16,0 4-4 0,0-1-8 0,6 1-15 16,-6 0-20-16,1-1-16 0,-2 2-17 0,8-2-12 0,-7-3-10 15,6 3-11-15,1-2-8 0,-1-6-7 0,1 5-5 0,6-6-4 16,-6-2-1-16,6 1-4 0,-8-4-1 0,8-1-4 0,-6-2 0 16,6-1 2-16,0-3-2 0,0-1-1 0,0 2-1 15,0-2 1-15,0-3-1 0,0 3 0 0,0-3 0 0,0 0-2 16,0 0 1-16,0 0-5 0,0-3-11 0,0 0-26 0,0-2-52 15,-6 2-68-15,12-5-67 0,-6 1-55 0,0-7-50 16,6 3-47-16,2-8-45 0,-8 1-49 0,6-1-69 0,-6 1-20 16,0 0 7-16</inkml:trace>
  <inkml:trace contextRef="#ctx0" brushRef="#br0" timeOffset="174270.42">6317 12771 175 0,'-6'-4'467'16,"-1"-1"-129"-16,7 2-132 0,-7 3-76 0,7-3-39 15,0 3-24-15,0 0-13 0,-6 0-6 0,6 0-3 0,6 0-4 16,-6 0-2-16,7 6 1 0,0-1 6 0,-1 2 11 0,0 1 10 16,8-1 11-16,-2 4 10 0,2 4 12 0,-1-1 17 15,-1 1 14-15,2-1 10 0,6 5-3 0,-8-1 1 0,8 4 0 16,-1-4-1-16,-5 4-4 0,5-3-13 0,-6 3-14 0,6-1-16 15,1 1-9-15,-7 1-9 0,6-5-7 0,-6 4-9 16,7 0-6-16,-7-3-6 0,0-2-7 0,7 1-7 0,-7-2-3 16,-1-2-4-16,-4 1-4 0,4 0-2 0,-6-5-5 0,1 1-4 15,0-3 0-15,-1 0-2 0,1-2-4 0,-1 2-1 0,-6-4-8 16,6 3-22-16,-6-4-41 0,8-3-61 0,-8 4-74 16,0-1-69-16,0-6-74 0,6 3-110 0,-6-7-158 15,-6 3-74-15,6-3-15 0</inkml:trace>
  <inkml:trace contextRef="#ctx0" brushRef="#br0" timeOffset="175426.83">7014 12551 224 0,'0'-4'358'0,"-6"0"-118"0,6 1-104 0,0-1-57 15,0 0-25-15,0 4-12 0,0-3-4 0,-8 3 0 0,8-4 1 16,0 4 4-16,0-3 3 0,0 3 1 0,0 0-3 0,0 0 2 16,0 0 0-16,0 0 2 0,0 0 3 0,0 0 1 15,-6 0-1-15,6 0-1 0,0 0-2 0,0 3 1 0,0 1 4 16,6-1 12-16,-6 8 13 0,0 0 18 0,8 0 12 0,-8 4 13 16,6 3 11-16,-6 0 6 0,6 1 4 0,1-1 1 15,-1 4-6-15,1 0-11 0,0 4-5 0,-1-5-6 0,6 6-6 16,-4-5-6-16,-2 0-14 0,7-1-16 0,-7 1-13 0,1-3-9 15,6 4-8-15,-7-2-8 0,1-3-7 0,0 0-4 16,-1 1-3-16,0-1-1 0,1-7-3 0,0 7-1 0,-7-7-5 16,6 5-3-16,1-6-1 0,-7 1-1 0,0 0-1 15,6-4-1-15,-6 1 2 0,0-1-1 0,0 0 0 0,0-3-1 16,0 0-2-16,0-1 2 0,0-3-2 0,0 4-2 0,0-4-8 16,0 0-14-16,0-4-36 0,0 4-69 0,0 0-75 15,0-3-69-15,0-5-63 0,0-3-60 0,0-4-78 0,6 1-125 16,-6-4-58-16,7 3 5 0</inkml:trace>
  <inkml:trace contextRef="#ctx0" brushRef="#br0" timeOffset="175871.92">7229 12525 96 0,'-6'-8'502'0,"6"5"-107"0,0 0-146 0,-8 3-97 0,8-4-54 16,0 4-27-16,0 4-12 0,0-4-1 0,0 6 6 0,0 2 9 16,0 3 9-16,8 0 10 0,-8 4 10 0,6 3 13 15,0 0 14-15,1 5 8 0,-1-2 15 0,1 1 6 0,0 0 5 16,5 4 0-16,2-4-4 0,-8 3-12 0,7 1-13 0,0 0-15 16,0 3-22-1,0-3-15-15,0-1-17 0,0 1-11 0,0-4-10 0,0 4-10 0,7-4-8 0,-8 0-5 0,8-1-4 16,0-1-3-16,-7-2-1 0,7-1 0 0,-1-2-4 0,0 0-2 15,0-4 0-15,1 0 0 0,6-3 0 0,-13-2 1 0,7-2 7 16,0-4-7-16,-1 0-2 0,1-4-1 0,-8-2-2 16,8-2 0-16,-7-3-1 0,7-4 1 0,-8-3-5 0,2 0 10 15,-8-1 5-15,1-3 6 0,0 0 5 0,-1-3 3 0,-6 3 4 16,0 0 2-16,-6-4-1 0,-1 4-4 0,0 0-3 0,1-4-2 16,-8 1-5-16,-5 3-4 0,6-4-7 0,-6 0-3 15,-1 1 0-15,-6-1 1 0,-7 1 0 0,7-1-4 16,-6 4 1-16,-7 3-1 0,6 1 3 0,-6 0 0 0,7 8-4 15,-8-2-5 1,8 1-2-16,-1 4-7 0,7 3-4 0,1 1-7 16,-1-2-13-16,12 2-21 0,-5 3-35 0,13 0-56 0,-8 0-67 15,8 0-63-15,6-3-54 0,-7 3-46 0,14 0-55 16,-7-4-79-16,6 0-113 0,0-3-24 0,8 0 28 0</inkml:trace>
  <inkml:trace contextRef="#ctx0" brushRef="#br0" timeOffset="176837.97">7554 11840 370 0,'-6'-7'325'0,"6"7"-111"0,0-4-82 0,-7 0-42 16,7 1-20-16,-6 3-10 0,6-4-2 0,0 4-3 16,-7-4-2-16,7 4-3 0,0 0-6 0,-6 0-4 0,6-3-3 15,0 3 0-15,0 0-1 0,0 0 2 0,-7 0 4 0,7 0 4 16,0 0 3-16,0 0 2 0,0 0 3 0,0 0 1 15,-6 3 1-15,6-3-1 0,0 0 7 0,0 0 0 0,0 4 3 16,-6-4 2-16,6 0 0 0,0 0 0 0,0 4 0 0,0-4-2 16,-8 0-6-16,8 0 0 0,0 3-2 0,0-3-3 15,-6 4-1-15,6-4-1 0,0 0 3 0,0 0-5 0,0 4-4 16,0-4-3-16,0 0-4 0,-6 3-5 0,6 1-1 16,0 0-3-16,-7-4-6 0,7 3 2 0,0 1 3 0,-6 0 0 15,6 0 1-15,0-1 0 0,-7-3-1 0,7 4 0 0,0-1 2 16,0-3 2-16,-6 0 2 0,6 0 2 0,0 0 1 15,0 0 2-15,0 0-1 0,0 4 2 0,0-4-1 0,-7 0-4 16,7 0-4-16,0 0-1 0,0 0-5 0,0 0-3 0,0 0-2 16,0 0-3-16,0 0-3 0,0 0 0 0,0 0-1 0,0 0-2 15,0 0-2-15,0 0-3 0,0 0 0 0,0 0 0 16,0 0 0-16,0 0-2 0,0 0-3 0,0 0 1 0,0 0 1 16,0 0 2-16,0 0-2 0,0 0 1 0,0 0 1 0,0 0 1 15,0-4-2-15,0 4 2 0,0 0-1 0,0 0-2 16,0 0 1-16,0 0-1 0,0 0 0 0,0 0 0 15,0 0 0-15,0 0-1 0,0 0 0 0,0 0 0 0,0 0-1 16,0 0-2-16,0 0 0 0,0 0 0 0,0 0 0 0,0 4-1 16,0-4-2-16,0 0 0 0,0 3 0 0,0 1 3 0,7 0-1 15,-7-1 0-15,0 4 1 0,0 2 0 0,6-2 0 16,-6 4 2-16,0 0 3 0,7 3-4 0,-7 1 4 0,6 0-3 16,-6-1 2-16,7 5 0 0,-1-2 0 0,0-2 0 0,2 4 0 15,-8-1-1-15,6 1-1 0,0-5 2 0,1 4-1 16,-1 1 0-16,-6-5-3 0,7 4 2 0,-1 1 1 0,-6-4-2 15,7-1 3-15,-7 5-1 0,6-5-2 0,-6-3 2 0,0 4 4 16,6-4-3-16,-6-4-3 0,0 0 2 0,0 1-1 0,0-5 3 16,0 2-1-16,8 2 0 0,-8-7-1 0,0 3 2 15,0-3 3-15,0 0 0 0,0 0 2 0,0 0-2 0,0 0 0 16,0 0 0-16,6 0-1 0,-6-3 0 0,6 3-1 0,1-7 0 16,0 2-3-16,5 2-3 0,-5-5-1 0,6 1 0 15,0 0 1-15,0-4-4 0,0 4 0 0,7-1 0 0,-1-3 1 16,-5 0 3-16,4 4-2 0,2-4 2 0,-1 4-1 15,8-4 1-15,-8 0 0 0,1-1 0 0,-1 1-1 0,1 1 0 16,6 2-7-16,-7-3 7 0,-5 0 0 0,5 4 0 0,-6-4 1 16,6 4 2-16,-11 3-1 0,4-3-1 0,-6 0 7 15,2 3-5-15,-2 4 0 0,0-4-1 0,-6 4 0 0,0 0 0 16,7-3 0-16,-7 3 1 0,0 0 1 0,0-4-2 16,0 4 0-16,0 0 3 0,0 0-2 0,0 0 2 0,0 0 0 15,0 0 1-15,0 0-1 0,0 0 2 0,0 0-4 0,0 0-1 16,0 0-1-16,0 0-5 0,0 0-4 0,0 0-9 15,-7 0-13-15,7 0-30 0,0 0-46 0,0 0-72 0,0 0-71 16,-6 0-64-16,6-4-56 0,0 1-69 0,-6-1-88 0,6-3-120 16,0 3-29-16,-8-3 28 0</inkml:trace>
  <inkml:trace contextRef="#ctx0" brushRef="#br0" timeOffset="177249.75">7867 11987 156 0,'-7'-4'380'0,"7"0"-110"0,-6 1-99 0,0 3-58 0,6-4-27 16,-7 4-10-16,7-4-4 0,0 4 1 0,-7 0 0 31,7-3-5-31,0 3-5 0,-6 0-6 0,6 0-7 0,0 0-5 16,0 0-4-16,-7 0-3 0,7 0 0 0,0 3 1 0,-6-3 0 15,6 4 1-15,0 3 2 0,0-3 2 0,-6 3 4 0,6 0 7 16,0 5 7-16,0-5 9 0,0 3 8 0,0 5 10 16,-7 0 6-16,7 0 3 0,0 0 0 0,0 3-1 0,7 0-1 15,-7 0-4-15,0 1-6 0,6-1-10 0,-6 1-7 0,0-1-3 16,6 0-4-16,-6 0-3 0,7 4-6 0,-7-3-3 16,6-1 0-16,1 1 0 0,-7-1-1 0,7-4-4 15,-7 1-5-15,6 3-2 0,-6-7-7 0,6 4-4 0,-6-4-7 16,7 0-5-16,-7-4-4 0,0 4-1 0,7-4-3 0,-7-3-4 15,0 4 2-15,6-4-1 0,-6-1-1 0,0 1 0 0,0-4 0 16,0 3 0-16,0-3 1 0,0 0-3 0,0 0 2 16,6 0 1-16,-6 0-1 0,0 0-11 0,0 0-29 0,0-3-59 15,0-1-74-15,0 1-74 0,0-5-72 0,7 0-97 0,0-3-133 16,-1 0-104-16,1-3-42 0,-1 3 12 0</inkml:trace>
  <inkml:trace contextRef="#ctx0" brushRef="#br0" timeOffset="177488.65">8225 12140 556 0,'6'0'582'15,"-6"-3"-154"-15,0 3-153 0,0-4-79 0,0 4-28 0,0 0-5 16,0 0 2-16,0-4 15 0,8 4 9 0,-8-3 4 0,6 3-7 15,-6-4-25-15,6 0-35 0,-6 1-39 0,7 3-19 16,-7-4-25-16,0 0-14 0,6 4-10 0,-6-3-7 0,7 3-4 16,-7 0-20-16,0-4-40 0,0 4-68 0,0 0-72 0,0 0-75 15,0 0-98-15,0 0-173 0,0 0-105 0,0 0-57 16,0 0 0-16</inkml:trace>
  <inkml:trace contextRef="#ctx0" brushRef="#br0" timeOffset="179424.11">2318 16998 70 0,'-7'0'75'0,"1"0"-1"16,0 0 1-16,-1 0-5 0,0-4-11 0,1 4-10 0,-7-3-11 15,13-4-8-15,-7 3 1 0,1 0 0 0,-1 4-3 0,1-3-1 16,0-5-1-16,6 5-2 0,-7-1-2 0,0 0-2 0,7 1-2 16,0-1-6-16,-6 0-1 0,6-3-4 0,0 3 0 0,-6 1 0 0,6-1 1 15,-8-3 2-15,8 3-2 0,0 1 2 0,0-2 0 0,0 1 3 16,0 1 2-16,-6 3-2 0,6-4 0 0,0 4 1 0,0-3 0 15,0 3 1-15,0 0 1 0,-6 0 0 0,6-4-3 0,0 4 0 16,0 0 0-16,0 0-1 0,0 0 0 0,0 0-3 0,0 0 1 16,0-3-2-16,0 3 3 0,0-4 1 0,6 4 2 0,-6-4 2 15,0 4 2-15,0-3-1 0,0 3 3 0,0-4 2 0,0 1-2 16,0 3 0-16,6-4-1 0,-6 0-3 0,0 0 0 0,0 4 0 16,0-3-3-16,0-1-1 0,0 4 1 0,8-4 0 0,-8 4 3 15,0-3 4-15,0 3 1 0,0 0 6 0,0-4 5 0,0 4 7 31,0 0 5-31,0 0 5 0,0 0 3 0,0 0 4 0,0 0 3 0,6 0 4 16,-6 0 5-16,0 4 3 0,0-4 6 0,0 0 7 0,0 3 7 16,0-3 8-16,0 0 5 0,0 0 4 0,0 0 3 0,0 0 1 15,0 0-4-15,0 0-6 0,0 0-6 0,0 0-9 0,0 0-7 16,0 0-15-16,0 0-10 0,0 0-11 0,0 0-10 0,0 4-8 16,0-4-9-16,0 0-5 0,6 0-6 0,-6 4-1 0,0-4-2 15,0 3 0-15,0 5 4 0,7-4 3 0,-7 6 3 0,7-2 3 16,-1 2 5-16,-6 1 7 0,6 1 2 0,1 2 3 0,-1-3 3 15,1 4 5-15,-7 0 6 0,7-1 4 0,-1 4-2 0,0 1 0 16,1-5-3-16,0 6 1 0,-1 1-1 0,-6-3-6 0,6 4-6 16,-6 4-3-16,7-4-1 0,-7 3-3 0,0 1-2 0,0 3-5 0,0-3-2 15,0 3-4-15,0-3-2 0,-7 0-3 0,7 3-3 0,0-4-3 16,-6 5 0-16,6-8-1 0,0 4-1 0,-6-4 1 0,6-1-1 16,0-2 0-16,0-5-1 0,-7 1 1 0,7 0 0 0,0-4 0 15,0-1 1-15,0-3 0 0,0-3-2 0,0 4 2 0,0-4 2 16,0-2-1-16,0 3 0 0,0-5 1 0,0 4-2 0,0-4 2 0,0 0 0 15,7 3-1-15,-7-3 0 0,0 0 1 0,6-3-1 0,0 3-1 16,1 0 2-16,-1-4 1 0,1 4 0 0,6-5-2 0,1 3 1 16,-8-2-1-16,6 1 0 0,8-2 0 0,-7-2-2 0,1 3 1 15,5 1-2-15,-6-4 2 0,6 3 0 0,1-3-2 0,0 3 1 16,-1-3-1-16,7 3 0 0,-6-3 0 0,6-1-2 0,-7 1 2 16,7 0 2-16,0-1-1 0,-6 1 1 0,5-1 1 0,2 2-1 15,-7-5 3-15,6 3 0 0,0-2-2 0,-7 2 2 0,1-4-2 16,-1 5 0-16,-6 0-2 0,7 0 1 0,-7-1-2 0,-7 5 1 15,0 0 1-15,2-2-3 0,-2 2 0 0,0-1 1 16,1 4 2-16,-7-4 2 0,0 4 1 0,0 0 2 0,0 0 3 16,0-3 3-16,0 3 4 0,0 0 1 0,0 0 2 0,0 0 0 15,0 0-3-15,0 0 0 0,0 0-3 0,0 0-3 0,0 0-2 16,0-4-2-16,0 4-2 0,0 0-3 0,0 0 0 0,0 0 0 16,0 0-2-16,0 0-5 0,0 0-8 0,0 0-11 0,0-4-15 15,0 4-21-15,0-3-50 0,0-1-80 0,0 4-83 0,0-3-74 16,6-5-73-16,-6 1-91 0,7-4-140 0,0 0-69 15,-1 0-12-15</inkml:trace>
  <inkml:trace contextRef="#ctx0" brushRef="#br0" timeOffset="179980.14">3256 17185 120 0,'-6'-4'492'15,"6"1"-105"-15,-7-1-151 0,7 0-104 0,0 1-51 0,-7-1-26 16,7 0-9-16,0-3 0 0,0 0 0 0,0-1 5 16,0 1 1-16,7 0 2 0,-7-1-4 0,7 1-1 0,-7-4-2 15,6 0 2-15,0 0 1 0,1 0 7 0,-1-1 12 0,8 2 9 16,-8-1 12-16,0 0 9 0,8-4 6 0,-2 4 4 0,-5 4 1 15,6-4-3-15,-6 0-7 0,5 4-4 0,2 0-8 0,-8-1-6 16,7 5-13-16,-6-1-11 0,6 0-4 0,-7 1-4 0,0 3-3 16,8 0-2-16,-8 3-1 0,1-3 0 0,-1 8 5 0,-6-5 8 15,7 5 2-15,-1 3 4 0,1 0 0 0,-7 3-1 0,0 4-6 16,0 1-4-16,0 3-6 0,-7 4-10 0,7-1-6 0,-6 4-8 16,-1 1-5-16,-6-1-3 0,7 4-2 0,-8-4 1 0,2 1 0 15,5 2 1-15,-6-6 2 0,0 4 1 0,1-5 0 0,4-3 0 16,-4 4 0-16,-2-8 0 0,8 0 1 0,-1-2 0 0,7-6-1 15,-6-2 1-15,0 3-3 0,6-5 1 0,-7-2-1 0,7 0 0 16,0 0-3-16,-7-1-1 0,7-3-3 0,0 4 0 0,0-4-1 16,0 0-1-16,0 0 0 0,7-4-2 0,-7 4 0 15,7-3 1-15,-7 3-4 0,6-4 2 0,7 0-1 0,-7 0 0 16,8-2 2-16,-8-2-2 0,8 5-1 0,-2-5 2 0,8-2 0 16,-7 6-3-16,7-4 1 0,-1-3-1 0,0 4 0 0,1 0 1 15,-1-5-2-15,7 6 1 0,-6-6 0 0,7 1 4 0,-2 0-3 16,1 0 0-16,0 0-2 0,0 0 1 0,1 1-4 0,-9 2-4 15,9-2-13-15,-7 1-7 0,6-2-11 0,-7 4-20 0,1-4-43 16,6 4-61-16,-7-4-69 0,1 4-61 0,0-1-55 0,-2-3-61 16,2-4-76-1,0 5-115-15,-1-1-61 0,-5-3-2 16</inkml:trace>
  <inkml:trace contextRef="#ctx0" brushRef="#br0" timeOffset="180218.69">4044 16830 255 0,'-7'-4'537'16,"1"4"-115"-16,6 0-157 0,-6 0-107 0,6 0-68 0,0 0-30 16,0 0-14-16,0-4-7 0,0 4-2 0,0 0 0 0,6-3-1 15,-6 3-1-15,13 0 1 0,-6 0-8 0,-1-4-5 0,7 0-6 16,0 4-3-16,0-4-3 0,0-3-2 0,7 4-3 0,-8-1-3 15,8-3-1-15,-6 0-9 0,-2 2-18 0,8-1-24 0,-7-2-26 16,-1 4-31-16,2-3-27 0,-1 3-35 0,-6 1-43 0,-1 3-41 16,0 0-43-16,-6 0-48 0,0 0-50 0</inkml:trace>
  <inkml:trace contextRef="#ctx0" brushRef="#br0" timeOffset="180409.56">4135 16929 252 0,'-6'11'322'0,"-7"0"-80"0,6 0-76 0,0 0-52 16,1 0-29-16,6-8-17 0,-6 4-8 0,6-3-6 0,0 0-4 15,0-1-2-15,0-3 1 0,6 4-1 0,-6 0-2 0,6-4-1 16,1 0 1-16,6 0 2 0,0 0 1 0,-7 0-1 0,14-8-3 16,-6 5-2-16,5-5-3 0,0 1 0 0,0 0-4 0,1-4-4 15,0 4-4-15,-1-4-3 0,1 0-1 0,0 0-3 0,-8 0-2 16,8 4-3-16,-7-2-3 0,1 2-3 0,-2 0-3 16,-5 0-5-16,6 3-11 0,-13 4-23 0,6-3-29 0,-6 3-41 15,0 0-68-15,-6 0-120 0,6 3-132 0,-13 1-78 0,6 3-41 16</inkml:trace>
  <inkml:trace contextRef="#ctx0" brushRef="#br0" timeOffset="181473.92">4670 16247 256 0,'-8'-3'404'0,"2"-1"-116"0,6 0-104 15,-6 4-58-15,6-3-27 0,-7-1-12 0,7 0 0 16,-6 4-1-16,6-3 3 0,0-1-1 0,-7 0-5 0,7 1-7 16,0 3-8-16,0-4-9 0,7-3-7 0,-7 3-7 0,6-4-4 15,1-3-1-15,-1 4 5 0,8-4 4 0,-2 4 7 0,-6-4 7 16,8 0 2-16,5 4 6 0,-5-4 3 0,4 3-2 16,2 1-4-16,-7-1-2 0,7 1-5 0,0 4-2 0,-8-1-2 15,8 4-2-15,-7 4 1 0,1-1 3 0,-2 4 6 0,1 1 3 16,0 3 1-16,-6 4-1 0,-1-1 2 0,0 4-2 15,2 1-1-15,-8 3-3 0,0 4-7 0,0 3-7 0,-8 0-3 16,2 4-5-16,0 0-4 0,-1 4-5 0,-6-1-4 16,0-3-4-16,1 1 0 0,-2-2 0 0,1 1 0 0,0-4 0 15,0-3-3-15,7 4 1 0,-8-9-2 0,2 2-3 0,5-2-14 16,0-2 3-16,1-4-1 0,-1-5 0 0,1 1-1 0,6-4-1 16,-6 0-2-16,6 2 0 0,0-9 10 0,0 3-5 0,0 1-4 15,6 0-2-15,-6-4-1 0,6 3-1 0,1-3 1 0,-1 0 0 16,8 0 2-16,-8 0-2 0,6-3 0 0,2 3 0 0,6-8 3 15,-7 5 1-15,7-2-1 0,-8-1 0 0,8 1 0 0,-1-2-1 16,1 0 2-16,0 0-3 0,-1 0-1 0,7-5 1 16,-6 6-1-16,-1-2 1 0,1 0 0 0,-1-3 1 0,0 4 0 15,1-1-1-15,-7 2-2 0,0 2-8 0,0-4 3 0,1 5 1 16,-2-1 2-16,-5 1-3 0,-1-1 0 0,1 4 5 0,-7-3 3 16,0 3 7-16,6-4-5 0,-6 4 0 0,7 0-1 15,-7 0 1-15,0 0-1 0,0-4-2 16,0 4 0-16,0 0-1 0,0 0 2 0,0 0-2 0,0 0-3 0,0 0-4 0,6 0-11 15,-6 0-23-15,0 0-41 0,0-4-52 0,0 4-63 16,6-4-59-16,2 2-49 0,-2-7-41 0,0-2-30 0,1 0-19 16,6 0-22-16,0-3-27 0,-7-1-60 0,1-3-16 15</inkml:trace>
  <inkml:trace contextRef="#ctx0" brushRef="#br0" timeOffset="181903.31">5463 16050 434 0,'-6'-8'407'0,"0"0"-128"15,-1 5-98-15,1-4-54 0,-1 3-25 0,1 1-13 0,-1 3-10 16,1-4 0-16,0 4-1 0,-2 4-5 0,8-4-9 0,-6 3-6 16,0 4-1-16,6 0 4 0,-7 4 3 0,7 0 6 15,0 5 8-15,-7 1 14 0,7 2 13 0,7 3 8 0,-7 0 6 16,0 0 4-16,7 0-1 0,-1 4-4 0,0-1-11 15,2 1-15-15,4-4-14 0,-5 3-13 0,6-2-14 0,-7-1-13 16,7-1-9-16,1 1-7 0,-2-3-4 0,1-5-1 0,7 4-3 16,-7-3 0-16,6-3-1 0,-5-2-3 0,5 1 1 15,-6-3 4-15,6-5-2 0,1 1-2 0,0-4 1 0,-7-4 0 16,7 1 2-16,-2-8 1 0,-4 0 6 0,5-1 6 0,-5-6 9 16,-8 0 7-16,0 0 5 0,0-8 3 0,2 4 1 15,-8-3 1-15,0 2 0 0,0-2-10 0,-8 3-8 0,8-4-6 16,-6 4-2-16,-6 0-5 0,4 4 0 0,-4-4-5 0,-1 3-8 15,-1 1 10-15,-4 0-6 0,-2 0-3 0,7 3-3 0,-13 1-4 16,6 3-1-16,0 2 0 0,1 2 1 0,-1 4-11 31,1-1 3-31,-1 4 0 0,7 0-1 0,-6 4 3 0,5-1-3 16,8 4-4-16,-7-3-3 0,7 8-4 0,-1-5-9 0,7 4-11 16,0 0-27-16,0 0-50 0,0 0-65 0,0 0-64 15,7 0-58-15,-1-3-53 0,7-2-68 0,7 2-116 0,-7-4-99 16,6-1-31-16,-6 4 21 0</inkml:trace>
  <inkml:trace contextRef="#ctx0" brushRef="#br0" timeOffset="182362.89">6167 16170 13 0,'0'-3'464'15,"0"-1"-104"-15,6 0-131 0,-6 0-91 0,0 4-48 0,0-3-30 16,0 0-14-16,7 3-6 0,-7-4-4 0,0 4 1 0,7 4 1 16,-1-4-1-16,0 3-2 0,-6 0 1 0,8 5 2 0,-2-1 7 15,0 7 6-15,1-2 7 0,-1 6 5 0,1 1 4 16,-7-1 1-16,6 4 4 0,-6-4 5 0,0 4 4 0,7 5-1 16,-7-6 4-16,0 1 7 0,0 3 13 0,0-3 10 0,-7 0 8 15,7 0 1-15,0 0-2 0,-6 0 3 0,6-3-4 16,-7 3-11-16,1-4-17 0,-1 0-14 0,1 0-14 15,0-3-11-15,-2 0-7 0,2-4-12 0,0 0-8 0,-1-4-7 16,7 1-5-16,0-5-5 0,-7 4-3 0,7-3-4 0,0-4-9 16,-6 0-14-16,6 0-30 0,0 0-52 0,0-4-61 0,6 1-60 15,-6-4-59-15,7-4-60 0,0-1-80 0,-1-2-130 0,0-5-71 16,2 1-15-16</inkml:trace>
  <inkml:trace contextRef="#ctx0" brushRef="#br0" timeOffset="183314.65">6610 15712 122 0,'0'0'221'0,"0"0"-46"0,0 0-42 0,0 0-33 15,0 0-25-15,0 0-19 0,0 0-13 0,-7 0-3 0,7 4-4 16,0-4-1-16,0 0 2 0,0 0-1 0,0 4-2 0,0-4-1 16,0 0-2-16,0 0-3 0,-6 3 0 0,6-3 0 15,0 0-4-15,0 0 2 0,0 4 1 0,-7-4 2 0,7 4-1 16,0-1-1-16,-6 1 1 0,6-1 1 0,-6 1 5 0,6 0-2 16,-7-1 0-16,7 1 1 0,-7 3 5 0,1-4 2 0,6 3 4 15,-6-3 1-15,6 0 1 0,-7 1 0 0,7 0-1 16,-7-1-3-16,7 1-3 0,-6-4-4 0,6 4-3 15,0-1-4-15,0 1-2 0,-7-1-2 0,7 1-1 0,0 0-2 16,-6 0-1-16,6-1 1 0,0 1 1 0,0 0 1 0,-7-1 1 16,7 1 1-16,0 0 3 0,0-1 2 0,0 1 1 15,0-1-1-15,0 1-2 0,-6 0 0 0,6-1 3 0,0 2 4 16,0-2 7-16,0 4 5 0,0 0 6 0,0-3 5 0,0 3 3 31,0 2 3-31,0-3 2 0,0 6 1 0,0-5 0 0,0 7-2 16,0-3-2-16,0 4 1 0,0-1 0 0,6 1-2 15,-6 4-5-15,7-5-9 0,-7 5-9 0,13-5-7 0,-13 4-6 16,13 1-7-16,-6-1-5 0,-1-3-6 0,0 3-2 0,8-3-3 16,-8-1 0-16,7 1-2 0,0 0-1 0,0-4-1 15,0 0 0-15,0 0-1 0,0-4 1 0,7 0 0 0,-8 0 1 16,2-3 0-16,-2 0 0 0,8-1 3 0,-7-3 0 0,1 0-1 16,-2-3 2-16,-5-1 2 0,6 0 0 0,0-3 0 15,-7-4 1-15,8 0 1 0,-8-3 2 0,0-6 6 0,1 2 7 16,0-3 10-16,-1-1 9 0,-6-4 8 0,6 0 6 0,-6 1 1 15,0-1 1-15,0 1-2 0,0-1-6 0,-6 0-9 0,6 1-9 16,-6-1-5-16,-8 4-7 0,8-4-2 0,-7 5-5 16,0-1-2-16,-6 3-1 0,5-3-2 0,-6 4-2 0,1-1-3 15,-1 5 2-15,2-1-2 0,-2 4 0 0,0 0-3 0,1 4 0 16,-1 0 0-16,0 3 0 0,7 0-2 0,1 1-2 16,-2 3-6-16,2 0-7 0,-2 0-18 0,8 0-29 0,-7 3-40 15,6 5-56-15,1-5-59 0,6 5-51 0,0 3-40 0,0-4-37 16,0 0-30-16,6 1-39 0,1-1-53 0,6 0-80 15,-7-3-19-15</inkml:trace>
  <inkml:trace contextRef="#ctx0" brushRef="#br0" timeOffset="183726.11">6955 15616 113 0,'0'0'447'0,"0"0"-104"0,0 4-117 0,0 4-86 0,0 0-47 15,0-1-24-15,0 4-9 0,0 0-3 0,0 3 3 0,0 1 1 16,7 0 2-16,-7 3-3 0,6 0-7 0,0 0-5 0,2 1-3 16,-2-1-4-16,0 4-3 0,0 0-1 0,2 1-3 15,4-6-1-15,1 5 0 0,-6-3-2 0,6 3-3 0,-1-4-3 16,2 0-5-16,-1-3-2 0,0 0-2 0,0-4-1 0,7-1-1 15,-8 1-1 1,2 0 0-16,-1-3-1 0,6-4 1 0,-6 3-2 0,1-7 3 16,-2 4 3-16,1-8 6 0,1 4 18 0,-8-3 20 0,6-5 27 0,-4 0 31 0,-2 2 28 15,0-10 19-15,1 6 16 0,-7-1 4 0,6-4-8 0,-6 0-17 16,-6 1-22-16,6-4-27 0,-7 3-26 0,1 1-18 0,-8-2-16 16,8 2-12-16,-6-1-7 0,-2 5-7 0,1-6-6 15,1 2-3-15,-2 3-6 16,1 0-3-16,0 0-4 0,-6 0-3 0,5 4-1 0,2-4-1 0,5 2-2 0,-6 6-4 0,7-4-5 15,-1 3-11-15,0 1-27 0,7-1-51 0,-6 4-70 16,6 0-72-16,0-4-58 0,0 4-53 16,6 0-59-16,1-3-80 0,0 3-114 0,-1-4-38 0,7 1 8 0</inkml:trace>
  <inkml:trace contextRef="#ctx0" brushRef="#br0" timeOffset="184137.35">7392 15361 285 0,'-7'-4'500'0,"7"4"-118"0,-6 0-148 16,6 4-95-16,-7-1-54 0,7 5-23 0,-7-5-10 0,7 8-1 16,0 0 0-16,0 4 7 0,0-1 8 0,0 5 3 0,7-5 3 15,-7 9 4-15,7-5 7 0,-1 0 10 0,-6 4 12 0,7 0 3 16,-1 0 4-16,0 0 1 0,8 4-1 0,-8-4-7 15,0 0-13-15,8 0-15 0,-8 0-13 0,7-1-14 0,-6-2-10 16,6-1-9-16,-1 1-8 16,2-5-4-16,-1 1-5 0,0-4-2 0,0 0-3 0,-1 0-2 0,2-3 0 0,-8-2 0 15,8-2 1-15,-2 0 0 0,1-4 6 0,-6-4 7 0,6 0 10 16,-7 1 12-16,8-8 14 0,-8 0 11 0,0-4 9 0,1-3 4 16,0 3 5-16,-1-7 1 0,1 4-3 0,-7-1-8 15,0-2-10-15,0 2-6 0,-7 1-4 0,1-4-3 0,-1 4-7 16,0 0-3-16,-5-5-3 0,-2 5-1 15,-5 0-4-15,-1-1-3 0,1 5-8 0,-8-1-4 0,2-3-1 0,-1 7-5 16,0-4-5-16,-7 4-4 0,7 0-4 0,0 0-7 0,7 4-10 31,-7 4-12-31,6-2-17 0,7 2-22 0,-7 3-52 16,14 3-77-16,-8 2-84 0,8 1-77 0,0-2-102 0,0 4-185 16,6 2-90-16,-7-3-55 0,14 5 15 0</inkml:trace>
  <inkml:trace contextRef="#ctx0" brushRef="#br0" timeOffset="184819.56">8024 14987 115 0,'-8'-4'571'0,"-4"1"-39"0,6 3-182 0,-2 3-139 16,2-3-73-16,0 8-37 0,-1-1-15 0,1 4-2 0,-1 0 5 16,7 3 10-16,0 6 9 0,0-3 11 0,0 1 0 15,7 5-3-15,-7 2-8 0,6 1-6 0,1 3 0 0,-1-3-2 16,0 3-1-16,2 0-7 0,-2-3 2 0,0 4-1 0,0-1-1 16,2-4-6-16,-2 5-7 0,0-5-7 0,1 0-2 0,-7-2-8 15,6-1-8-15,-6 0-8 0,7-4-7 0,-7-3-6 16,0 0-7-16,0-1-4 0,7-7-7 0,-7 4-2 0,0-8-3 15,0 6 0-15,0-6-1 0,0 1 2 0,6-4 1 0,-6 0 0 16,6 4 2-16,0-4 2 0,2-4 1 0,4 0 1 16,1 1-1-16,1-6 5 0,-2 6-2 0,8-8-3 0,0 4-3 15,-7-4-4-15,13 0 0 0,-6 0-3 0,-1-4-3 16,1 5-5-16,6-5 3 0,-7 0 0 0,7 1-1 0,-6 3 0 16,6-5 1-16,-7 2 0 0,1-1-2 0,-1 4-2 0,1-3-4 15,-1 3-7-15,-6-4-8 0,7 4-13 0,-7 0-22 16,0 1-51-16,0-1-71 0,-1 0-73 0,-4-1-65 0,-2 1-69 15,-6 1-91-15,6-5-134 0,-6 4-86 0,0 3-17 0,0-3 35 16</inkml:trace>
  <inkml:trace contextRef="#ctx0" brushRef="#br0" timeOffset="185042.15">8453 15075 416 0,'-7'-7'602'0,"1"3"-97"0,0 0-141 0,6 1-88 16,0 0-45-16,-7 3-22 0,7-6-23 0,0 6-12 0,0 0-2 15,7 6 8-15,-1-3-2 0,0 4-16 0,1 8-18 0,0-5-20 16,6 9-9-16,6-1-6 0,-6 8-11 0,1-4-21 16,5 8-18-16,-6 2-15 15,6 1-7-15,1 0-8 0,0 8-5 0,-1-5-3 0,1 1-4 0,-1-1-4 0,0 5-4 0,1-5-2 16,-1 1-5-16,1-1-9 16,0 1-13-16,-7-4-15 0,7-4-27 0,-8 4-54 0,-5-4-73 15,6 1-74-15,-7-4-64 0,1-1-59 0,-1-2-69 0,-6-2-108 0,0-3-108 16,-6 5-22-16,-1-5 29 0</inkml:trace>
  <inkml:trace contextRef="#ctx0" brushRef="#br0" timeOffset="185595.56">5191 17672 412 0,'-34'11'398'0,"2"4"-134"0,-1 0-99 0,8-1-53 0,5 1-20 16,-6-1-6-16,13 0 6 0,-7-2 11 0,8-4 10 0,-2-1 5 15,8-3-3-15,0-1-8 0,6 1-12 0,-8-4-7 0,16 0 6 0,-8-4 17 16,12 1 31-16,-6-1 27 0,14-3 19 0,0 3 11 15,5-3 9-15,2 4-1 0,5-6-18 0,8 2-31 0,-1-4-45 16,6-3-29-16,7-1-22 0,1-3-13 0,5-1-8 0,7-3-8 16,7-1-4-16,-1-2-3 0,8-3-3 0,6 2-6 0,6-8-3 15,-7 6-3-15,7-6-5 0,0 1-3 0,-6 4-3 0,6-7-1 16,-6 2 1-16,-7 1 0 0,0 1-1 0,-13 2 0 0,0 2 0 16,-6 1 0-16,-6 5 0 0,-15 4 1 0,1 3-1 15,-13 1-4-15,1 3 1 0,-15 3 1 0,2 1 4 0,-2 4-3 16,-5-1-6-16,-7 0-10 0,-7 4-17 0,1 0-31 0,-6 4-57 15,-2 0-63-15,-12 6-66 0,0-2-45 0,-7 3-32 0,1 3-20 16,-7 1-13-16,0 0 5 0,0 3 23 0,-7 4 25 0,1 7 16 16,-8 1-16-16,-5-1-31 0,5 7-47 0</inkml:trace>
  <inkml:trace contextRef="#ctx0" brushRef="#br0" timeOffset="185865.63">5451 17984 246 0,'-45'33'433'0,"5"-1"-101"0,7-5-101 0,7-2-67 0,0-7-40 16,13 0-22-16,1-7-8 0,4 0 14 0,8 1 37 15,14-9 38-15,-1-3 28 0,19-3 22 0,1-5 12 16,13-7 7-16,6-6 1 0,6-5-21 0,8-3-38 0,5-5-43 16,14-2-38-16,-1-1-28 0,1-6-19 15,6 2-15-15,0-7-7 0,-6 5-6 0,0-5-6 0,6 0-1 0,-13-3-3 16,7 3-2-16,-14 1 0 0,1-1 2 0,-6 4-2 0,-1 0 3 16,-14 4 2-16,-5 3 7 0,-7 4 6 0,-7 4 12 0,-5 3 17 15,-7 4 19-15,-2 5 14 0,-10 1 10 0,4 2 7 0,-12 3-4 16,0 3-6-16,0 1-15 0,-6 0-19 0,0 3-24 0,-2 4-21 15,-4 0-21-15,-2 4-23 0,2-1-23 0,-1 5-28 16,-1-1-31-16,-4 0-32 16,4 4-29-16,8-4-38 0,-7 1-76 0,6 4-89 0,0-5-82 0,1 3-98 0,0 5-173 0,-1 0-72 15,0-1-39-15,1 5 2 0</inkml:trace>
  <inkml:trace contextRef="#ctx0" brushRef="#br0" timeOffset="-153687.69">17832 14863 293 0,'-20'0'210'0,"13"0"-82"0,-5 0-52 0,5-4-32 31,-6 4-20-31,7 0-19 0,-1-4-16 0,0 0-17 0,7 1-22 15,-6-5-32-15,6 1-53 0,0 3-62 0</inkml:trace>
  <inkml:trace contextRef="#ctx0" brushRef="#br0" timeOffset="-151226.72">17610 14046 40 0,'0'0'147'0,"0"-4"-18"0,7 4-18 0,-7 0-19 16,0 0-16-16,0 0-13 0,0 0-11 0,0 0-7 15,0-4-6-15,0 4-2 0,0 0-2 0,0 0 1 16,0 0 1-16,0 0 1 0,0 0 1 0,0-4 4 0,0 4 3 15,0 0 2-15,0 0 3 0,0 0 0 0,0-4 2 0,0 4-1 32,0 0-3-32,6 0 2 0,-6-3 1 0,0 3-1 0,0-4 2 15,0 4 2-15,0-3 1 0,0 3 6 0,0-4 4 16,0 4-2-16,0 0 3 0,0 0 3 0,0-3 4 0,0 3 6 16,0 0 13-16,0-4 12 0,0 4 22 0,0 0 18 0,0-4 12 15,0 4 6-15,0-4 4 0,-6 4-1 0,6-3-10 16,0 0-18-16,-7-2-19 0,7 2-23 0,0 3-14 0,-6-4-13 15,6 0-13-15,0 1-11 0,0 3-7 0,0-4-2 0,-7 1-7 16,7-1 0-16,0 4-6 0,0-4-1 0,-7 1 1 16,7-2-2-16,0 5-1 0,0-3-1 0,-6 0 1 0,6 3 1 15,0-4 1-15,0 4-1 0,-6 0-1 0,6 0 1 0,0-4 1 16,0 4-1-16,-6 0-4 0,6 0-3 0,-8 0-1 16,8 0-2-16,-6 4-3 0,0-4-3 0,-1 0-3 0,0 4-2 15,1-1 0-15,-1 0 0 0,-5 5 0 0,5 0 0 16,-6 2 0-16,7 1 0 0,-8 0 0 0,1 4 0 0,1-4 0 15,5 4 0-15,-6-5-2 0,7 6 1 0,-8-2 0 0,8 1 1 16,-1-1 0-16,1 5 0 0,-1-1-1 0,0-3 0 16,1 6-1-16,0-2 0 0,0-1 2 0,6 1 2 0,-8-1-1 15,2 4 2-15,6-4 0 0,-6 4-1 0,6-3 3 0,-7 3-3 16,7-4 3-16,0 0-1 0,0 0 1 0,7-2 0 0,-7 1 2 16,6-2 1-16,-6-1-1 0,6 5 2 0,2-4-1 15,-2-1-2-15,0 5 0 0,7-5-2 0,-6 1 0 0,6-1 0 16,-1 1-3-16,2-1 0 0,-1 2-1 0,0-2 0 0,0 1 0 15,7-5 2-15,-8 6-2 0,8-2-1 0,-7 1 1 16,0 0-1-16,6-1 1 0,-11-3 0 0,4 4 0 0,1 0 0 16,0-4 0-16,-6 3 1 0,-1-3-1 0,0 0 2 0,2 0 1 15,-2 0 0-15,-6 0 0 0,6 0 0 0,-6-4 2 0,-6 4 0 16,6 1 2-16,-6-1 0 0,6-1 0 0,-8-2 2 16,2-1 3-16,0 4 1 0,-1-7-1 0,-6 3 1 0,6 0 0 15,-5 1 1-15,-2-1 0 0,2-3 0 0,-2-1 0 0,8-3 0 16,-7 4 0-16,0-4-1 0,0 0-2 0,0 0-2 15,0-4-1-15,0 4-3 0,0-3-2 0,0-5 0 0,-1 5-2 16,8-5-1-16,-7 1 0 0,7 3 0 0,-8-3-5 0,8 0-8 16,0-1-13-16,0 5-11 0,6-5-13 0,-8 1-19 0,2 4-31 15,6-5-80-15,0 5-93 0,0-6-77 0,0 2-71 16,6-3-94-16,2-1-162 0,-2-4-66 0,0 0-17 0,0 1 43 16</inkml:trace>
  <inkml:trace contextRef="#ctx0" brushRef="#br0" timeOffset="-150781.79">17304 14595 378 0,'0'3'357'0,"0"-3"-129"0,0 0-92 0,6 0-55 16,-6 4-29-16,7-4-12 0,0 0-4 0,-1 0-1 15,7 0 1-15,1 0 0 0,4 0 4 0,-4 0 2 0,5-4-4 16,7 4 0-16,0-3-1 0,1-1 1 0,-1 0 1 0,-1-2-1 15,9-2-3-15,-9 1-2 0,7-1-1 0,2 1-2 16,5-4-2-16,-13 0-1 0,6 3 2 0,1-2 3 0,-1-1 6 16,-6 0 9-16,0-1 7 0,-6 5 11 0,6-4 14 0,-6 4 11 15,-1-4 4-15,-6 4 19 0,0 4 19 0,-1-5 20 16,2 4 16-16,-8 0 10 0,1 1-1 0,-7-1-4 0,7 0-1 16,-7 4-22-16,0-3-25 0,0-1-29 0,0 0-27 31,-7 1-23-31,7 3-17 0,0-4-11 0,0 4-10 0,-7-3-4 15,7 3-3-15,0 0-3 0,-6 0-8 0,6 0-25 0,0 0-45 16,0 0-71-16,0 0-72 0,0 0-67 0,0 0-67 16,0 0-75-16,0 0-115 0,6 3-98 0,-6-3-30 0,7 0 23 15</inkml:trace>
  <inkml:trace contextRef="#ctx0" brushRef="#br0" timeOffset="-148024.67">17858 14555 50 0,'-7'-4'349'0,"7"4"-99"0,0-4-93 0,-7 4-57 0,1-3-33 16,0 3-14-16,6-4-9 0,-7 4-6 0,1 0-9 0,-1 0-3 16,0 0-1-16,1 0-2 0,0 0-2 0,-1 0-2 15,0 4-1-15,1-4 1 0,-7 3 5 0,6 1 1 0,-6-4 4 16,1 4 4-16,4-1 2 0,-10 5 1 0,4-5-1 0,-5 5 1 15,-1-1 1-15,-6 0 2 0,0 4 2 0,1 1 2 0,-9-2 4 16,2 2 4-16,6-2 9 0,-13 5 7 0,6 0 7 16,-6-4 8-16,0 3 10 0,7-2 25 0,-8-2 19 0,8 1 17 15,-7-4 8-15,6 0 5 0,-6 1 3 0,7 0 2 0,-1-1-7 16,-6-3-20-16,6 3-20 0,1-3-21 0,-1-1-14 16,1 1-15-16,-1 0-11 0,7-4-12 0,-7 3-11 15,14-3-7-15,-7 4-7 0,6-4-4 0,0 0-2 0,8 0-6 16,-1 0 0-16,0 0-7 0,6 0-4 0,1 0-2 0,6 0-8 15,-6 0-17-15,12 4-27 0,-6-4-39 0,6 3-57 0,7 1-67 16,1-1-62-16,4 1-56 0,9 0-68 0,5-4-107 16,1 0-99-16,-1-4-55 0,8-3 9 0</inkml:trace>
  <inkml:trace contextRef="#ctx0" brushRef="#br0" timeOffset="-144584.45">20098 14163 84 0,'-13'-4'174'0,"7"4"-34"0,-7-4-33 0,6 4-27 15,-6-3-20-15,-1 3-12 0,8-4-11 0,-6 4-9 0,-2 0-5 16,1 0-5-16,7 0-4 0,-8 0-3 0,2 0-3 0,-1 0-4 16,0 0 0-16,6 4-2 0,-6-4 0 0,6 3-2 15,-5 1 0-15,-2-4 1 0,8 4-2 0,-7-1 0 0,7 1 0 16,-8-1 0-16,8 1 0 0,0-4 1 0,-8 3 0 0,8 1 0 16,0 1 0-16,-1-5-1 0,0 3 0 0,1-3-1 15,6 0 0-15,-7 0 1 0,7 3 1 0,-6-3 0 0,6 0 0 16,-6 0 0-16,6-3 2 0,-8 3 2 0,8 0 3 15,-6-3 1-15,6-2 6 0,0 1 5 0,0 1 5 0,-6-1 7 16,6 1 5-16,-6-1 5 0,6 1 4 0,-7-1 2 0,7 0 3 16,0 1 2-16,-7-4 2 0,7 3 1 0,-6 0-1 0,6 4 0 15,0-4-1-15,0 4-3 0,0 0-7 0,0-3-5 16,0 3-7-16,0 0-7 0,0 0-6 0,0 0-4 0,0 0-7 16,0 0 0-16,0 0 1 0,0 0 7 0,0 3 12 0,0 1 14 15,0 0 17-15,-7 0 19 0,7-1 25 0,0 4 23 16,-6 1 23-16,-1-1 14 0,0 3 9 0,1 5 2 0,-6 0 0 15,-8 4-9-15,7-1-12 0,-7 0-16 0,-6 4-18 0,0 0-15 16,-7 5-13-16,1-2-13 0,-7 4-12 0,-7 0-8 16,1 0-9-16,-8 5-7 0,8-5-6 0,-7 0-4 0,-7 4-5 15,7-4-2-15,-6-3-1 0,6 3 0 0,-1-3 2 16,1-4 0-16,0-4 1 0,6 0 0 0,-5-3 1 0,11 0 2 0,-5-8 0 16,6 1 0-16,-1-5 0 0,8-3 1 0,-7-3 2 15,13-1 2-15,-7-3-1 0,7-4 0 0,7-1-2 0,-1 1-3 16,0-3-2-16,8 0-3 0,-2-1-4 0,8-4-7 15,-1 1-4-15,1 0-3 0,6-1 0 0,6 1-3 0,-6-4-2 16,7 0 0-16,6 4-1 0,0-1-1 0,1-3-1 0,5 5 1 16,-6-1-2-16,6 2 1 0,7-2-1 0,-6 3 1 15,6 0-1-15,0 4 1 0,6-3 1 0,-6 3-2 0,0 0 1 0,7 0-1 16,-7 7 3-16,7-2-1 0,-1 1 0 0,1 5 0 16,-7 0 0-16,6 5-1 0,1-2 3 0,6 0 2 15,-6 5 0-15,0-1-1 0,6 0 0 0,-7 4 4 0,7 0 0 16,0 0 0-16,0 0 0 0,0 4-2 0,0-4 0 0,1 3-2 15,-1 6 1-15,-7-6-2 0,1 4 2 0,-1 3 0 0,1-2-1 16,-7 3-1-16,0 0 0 0,7 0 1 0,-14 0 0 16,7-4 1-16,-6 4-2 0,0-3 0 0,-2-5 1 0,2 4-1 15,-7-3 1-15,7-4 0 0,-8 0 7 0,2-1-3 0,-1 2-2 16,7-4 0-16,-8-1-2 0,2-3-7 0,-2 3 0 16,8-7-11-16,-7 4-25 0,7-8-28 0,-1 4-75 0,1-7-108 15,0-1-102-15,5 1-122 0,-5-9-200 0,6 2-95 16,0-4-45-16,0 0-4 0</inkml:trace>
  <inkml:trace contextRef="#ctx0" brushRef="#br0" timeOffset="-144236">20417 13848 573 0,'-6'-4'662'0,"0"4"-53"0,-2 0-201 16,8 0-108-16,-6 4-62 0,6 3-34 0,-6 1-20 0,6 2-10 0,0 5-7 15,0-1-4-15,6 5-9 0,0 3-30 0,2 4-30 0,-2 0-24 16,7 2-21-16,-7 1-12 0,7 1-6 0,0 7-4 16,-7-4-1-16,8 4 0 0,-1 3-1 0,0 0-2 0,0-4-1 15,0 5-2-15,0-4-1 0,0 3-3 0,0-4-5 16,-7 1-2-16,7 0-2 0,-6-4-2 0,6-1 0 0,-7 2 2 15,2-5-1-15,-2 0-2 0,0 0-1 0,0 0-1 0,1-6-1 16,0 3 1-16,-7-5-2 0,6-2-3 0,-6-1 2 0,0-3-2 16,0-1-10-16,0-3-12 0,0 1-27 0,0-6-64 31,0 2-84-31,-6-8-84 0,-1 0-80 0,7-3-96 0,-7-8-156 0,1-1-88 0,0-6-39 0,0 0 17 0</inkml:trace>
  <inkml:trace contextRef="#ctx0" brushRef="#br0" timeOffset="-143886.04">20274 13921 398 0,'0'-11'519'0,"0"-1"-182"0,0 2-120 16,0-1-60-16,7 0-30 0,-1 0-10 0,0 0-4 0,7 0-6 15,1 0-5-15,5 0-7 0,1 0-7 0,-1 0-8 16,0 4-8-16,8 0-8 0,-8 0-4 0,8 3 1 0,-1-1-1 16,6 2 2-16,-6 3 0 0,-7 3 1 0,8 2-3 0,-1 2-1 15,0 0-3-15,-7 4 0 0,7 3 0 0,-6 1 7 16,-7 0-3-16,7 3 2 0,-14 0 2 0,6 1 4 0,-12 3 6 16,0 4 2-16,0-4 3 0,-6 3-6 0,-6 1 1 0,-2-1-4 15,1 1-4-15,-7 0-6 0,-6-1-13 0,1 1-7 0,-1 0-7 16,0 0-5-16,-1-5-3 0,-5 5-4 0,6-8-10 15,0 4 0-15,-1-4 0 0,8 1-2 0,0-5-2 0,6-2-3 16,-1-1-9-16,8 0-14 0,0-8-21 16,-1 4-52-16,14-3-76 0,-1-4-80 0,0-4-75 0,8 1-79 0,5-8-118 15,1 0-131-15,6-4-68 0,-6-3-1 0</inkml:trace>
  <inkml:trace contextRef="#ctx0" brushRef="#br0" timeOffset="-143252.28">19981 15295 200 0,'-14'4'560'0,"2"-4"-71"0,-8 3-132 15,7-3-63-15,7 4-19 0,-8-4-4 0,8 0 4 16,-6 0 4-16,4 3-8 0,8-3-18 0,-6 4-36 0,6-4-48 15,0 0-48-15,0 3-41 0,-6-3-27 0,12 0-21 0,-6 0-9 16,0 4-2-16,6-4 2 0,2 4 0 0,-2-4 3 16,0 3 5-16,7 4 8 0,0-7 3 0,0 9 4 0,1-6 1 15,4-3 2-15,2 4 2 0,0 0 4 0,5-4 1 0,2 0-2 16,5 0 5-16,8 0 1 0,-8-4 1 0,14 0 0 16,0 1-1-16,-1-6-2 0,1 2-4 0,5-4-1 0,8 4-8 15,-7-3-6-15,7-5-6 0,6 4-4 0,0-4-5 16,0-4-4-16,0 5-6 0,0 0-5 0,8-5-2 0,-8 1-1 0,6-4-4 15,-6 3-1-15,0-2-1 0,1 2 0 0,-8 1 0 16,-6-3 1-16,0 1 2 0,-6 6-1 0,0-4 2 16,-14 7-3-16,1-4 1 0,-1 4 1 0,-12 0 0 0,-1 4 5 15,1-1 8-15,-8 5 9 0,-5-5 13 0,6 5 14 0,-6 3 11 16,-1-4 11-16,-6 1 8 0,7 3 3 0,-7 0-3 0,0 0-4 16,0 0-7-16,0 0-10 0,0 0-9 0,0 0-10 15,0 0-8-15,0 0-7 0,0 0-6 0,0 0-6 0,0 0-5 16,0 0-3-16,0 0-4 0,0 0 0 0,-7 0-2 0,7 3-1 15,0-3 0-15,-6 4-1 0,-1-1-4 0,1 1-13 16,-1 0-26-16,-6 3-40 0,1-3-52 0,-2 3-53 0,1 0-52 16,0-3-111-16,0 3-130 0,1 1-141 0,4-5-189 0,-4 1-82 15,-2 0-23-15,8 3 11 0</inkml:trace>
  <inkml:trace contextRef="#ctx0" brushRef="#br0" timeOffset="-141997.54">20131 16200 53 0,'-7'-8'588'0,"-6"0"24"0,7 1-160 16,-1 4-106-16,0-1-45 0,1 1-23 0,0-1-12 0,-1 4-13 15,7-4-21-15,-6 4-22 0,6 4-36 0,0-4-49 0,6 7-45 16,-6 0-33-16,7 8-20 0,-1 4-6 0,7-1-2 16,-6 8 4-16,5 3 1 0,8 0 4 0,-7 4 0 0,7 4 1 15,0-1 0-15,5 4-8 0,-5 1 2 0,6-1-1 0,0 4 0 16,0-4-1-16,7 1 3 0,-8-1-1 0,1 0-1 0,7-3 5 16,-7 0-7-16,7-4-2 0,-7-4-3 0,0 1-1 0,0-5-1 15,0 1 0-15,1-1 1 0,-9-7 0 0,-4 1 2 0,-1-1 3 16,-1-2 6-16,2-6 11 0,-8-6 22 0,0 3 26 0,1-3 28 15,-7-4 22-15,7 0 14 0,-7-4 7 0,-7-3 2 16,7-4-7-16,-7-8-12 0,-5 1-19 0,6-4-24 0,-8-4-18 16,1-7-10-16,-7 1-6 0,2-2-6 0,-2-6-4 0,0 0-8 15,1-5-5-15,-7 2-7 0,-1-5-7 0,1-7-6 0,0 4-3 32,-6-4-3-32,-1-4-5 0,7-3-2 0,-7-4-3 0,1 4-1 0,6-1 1 0,-1 1-1 0,2 4 0 0,5 3-2 15,0 3 0-15,1 5-1 0,12 3 2 0,-5 0-3 0,5 4-1 16,7 3 0-16,7 0 0 0,-1 4-1 0,0 1 1 31,8-2 0-31,6 5-1 0,-1 3 2 0,7-3-1 0,0 7 3 16,13-3 0-16,0-1 1 0,7 4 0 0,-1 0 1 0,7-1 1 15,1 2 0-15,5 3 0 0,7-5-2 0,0 5-3 0,0 0 0 16,-6 0-2-16,6-1-2 0,0 4-3 0,-12 1-2 16,-1 0 0-16,-1 3-1 0,-12-1-1 0,1 5-2 0,-8 0 0 15,-5-1 1-15,-8 5 1 0,1-1 1 0,-8 0 1 0,2 1 2 16,-8 3 2-16,0 0 1 0,1-3 1 0,-7 3 1 0,7 0 2 15,-7 0-1-15,0 0 1 0,0 3-1 0,0-3 0 16,-7 3-8-16,0 1-17 0,1 3-25 0,-7 1-34 0,6-1-39 16,1 0-42-16,0 5-34 0,-7-5-46 0,13 0-90 15,-7 0-90-15,0 1-78 0,1-5-97 0,0 4-146 0,-2 1-63 16,2-1-27-16,0 4 16 0</inkml:trace>
  <inkml:trace contextRef="#ctx0" brushRef="#br0" timeOffset="-141712.88">20965 15939 516 0,'-7'8'660'0,"0"-4"-33"0,1-1-182 0,6 0-116 0,0 1-79 15,0-4-45-15,0 0-20 0,6-4-7 0,8 1-3 0,-2 0-2 16,8-5-21-16,-1-3-26 0,7 1-29 0,7-2-24 15,-1-3-18-15,1 1-12 0,-1 0-7 0,2-2-7 0,4-2-4 16,1 4-2-16,0-5-3 0,1 5-2 0,-1-6-3 0,0 3 0 16,-7 2 0-16,7 1-2 0,-6-1 0 0,0 0-2 0,-8 1 0 15,1 3-3-15,-6 3 1 0,0 1-2 0,-7 0-6 16,-1 3-7-16,-4-3-12 0,4 3-17 0,-6 1-36 16,-6 3-57-16,7-5-77 0,-7 5-81 0,0 0-79 0,0 0-88 15,0 0-143-15,-7 5-93 0,-5-2-39 0,-2 5 12 0</inkml:trace>
  <inkml:trace contextRef="#ctx0" brushRef="#br0" timeOffset="-141442.65">21440 15766 561 0,'-7'0'651'0,"1"0"-112"0,6 0-106 0,-6-3-65 0,6 3-43 16,0 0-34-16,0 0-29 0,0 3-34 0,0-3-39 16,6 9-41-16,-6-2-43 0,6 4-31 0,7 7-13 0,-6 4-5 15,-1 7 4-15,7 8 4 0,1 3 1 0,-2 4 1 0,1 7 1 16,0-3 7-16,0 7 1 0,1-4 1 0,-2 5-1 15,2-1-3-15,-2 0 1 0,8-1-5 0,-7 1 0 0,7-3-8 16,-8-1-8-16,2-4-10 0,5 1-4 0,-5-8-6 0,-2 1-7 16,1-4-5-16,0-9-5 0,0 2-2 0,1-8-1 0,-2 0 1 15,-5-4-4-15,6-3-1 0,-7-4 0 0,1 0-1 16,-1-4 0-16,1-3-4 0,0 0-2 0,-7-1-10 0,0-3-21 0,0 4-34 16,0-8-35-16,0 4-48 0,-7-7-114 0,7 0-130 15,-7-4-166-15,1-4-176 0,-1 0-107 0,-5 1-41 0,-2-1-2 0</inkml:trace>
  <inkml:trace contextRef="#ctx0" brushRef="#br0" timeOffset="-127305.88">17134 16365 392 0,'-6'-4'467'0,"-7"0"-160"0,7 1-112 15,-7-1-53-15,6 0-21 0,-6 1-3 0,0 3 9 0,0-3 15 0,0-3 16 16,0 3 8-16,7 3 4 0,-8-3-5 0,2-1-9 16,-2 4-8-16,2-4-8 0,-8 4-15 0,7 0-19 0,-1 0-14 15,-5 0-11-15,0 4-8 0,6 0-8 0,-7-1-10 0,0 6-12 16,8-3-6-16,-8 5-2 0,7-3 3 0,0 6 2 16,0-3 0-16,7 4-1 0,-8 3-2 0,8-3-2 0,-1 3-2 15,7 4-2-15,0-4-3 0,0 8-3 0,0 0-4 0,0-1 0 16,7 4-1-16,6-3 0 0,-6 3-1 0,5 1-1 0,2 0-5 15,-2-2-2-15,8 1 0 0,-1 1-4 0,1-4 1 16,0 3-2-16,-1 0-1 0,1-3-1 0,0 0-2 0,-1-1 1 16,-6 1-2-16,6 0 3 0,1-5-2 0,-7 2-2 0,0-1 0 15,-6-4 0-15,5 4 3 0,-5-4 0 0,-7 0 0 0,7-3 2 16,-7 3 2-16,-7-2 4 0,7-2 0 16,-7 0 1-16,-5 1 0 0,-1 0-1 0,-1-1 0 0,2 1-3 0,-8-1-3 0,-6-3-3 15,7 4-7-15,-8-4-9 0,8 1-18 16,-8-5-36-16,1 0-70 0,7-4-83 0,-1 1-80 0,1-4-81 0,6-4-91 15,0-3-139-15,0-3-85 0,0-6-28 0,-7 5 24 0</inkml:trace>
  <inkml:trace contextRef="#ctx0" brushRef="#br0" timeOffset="-127117.03">16542 17167 60 0,'0'-4'504'0,"0"0"-97"0,0 1-155 0,6-1-97 0,-6 0-55 16,8-3-25-16,-2 0-10 0,0-1-1 0,7 1 2 0,0-4 3 16,6 0 3-16,-5 0 0 0,6-3-1 0,-1 3-7 0,7-1-11 0,-6 1-11 0,5 0-9 0,-5 4-7 15,0 0-6-15,6-4-6 0,-1 3-9 0,1 1-25 16,1 4-34-16,-1-5-41 0,0 1-63 0,0 0-105 0,-1-1-149 16,2 1-95-16,-1 3-42 0</inkml:trace>
  <inkml:trace contextRef="#ctx0" brushRef="#br0" timeOffset="-126784.2">17272 16800 376 0,'0'-3'523'0,"6"-4"-158"0,0 3-153 0,1-3-92 0,0 7-56 0,5-5-31 0,-5 1-17 0,6 8-7 16,0 1-4-16,-7-2-3 0,8 5-2 0,-2-1 1 0,-5 3-1 15,6 5 2-15,-6 0-1 0,-1 0 3 0,0 3-1 0,-6 4 1 16,0 0 3-16,0 0 2 0,0 0 7 0,-6 4 10 0,0-1 14 16,-1-3 18-16,1 5 20 0,-1-6 20 0,0 1 21 0,-5 0 21 15,6 0 13-15,-2-4 9 0,2 0-2 0,0-3-7 0,-1 0-11 16,7-1-13-16,-6-3-21 0,6 0-23 0,0 0-17 16,0 0-18-16,0-3-11 15,6-1-8-15,1 0-8 0,-1-3-7 0,8-1-1 0,-2-3-2 0,8 0 0 0,-1-3-3 0,1-1-3 16,6 1-3-16,0-8-2 0,0 3-2 0,0-3-7 0,0-4-22 15,0 5-42-15,0-5-52 0,1 5-57 0,-1-6-49 0,-7 5-47 16,1 0-54-16,-2 0-73 0,2 0-106 0,-13 0-62 0,6 4-8 16</inkml:trace>
  <inkml:trace contextRef="#ctx0" brushRef="#br0" timeOffset="-126468.03">16744 17917 413 0,'-7'5'518'0,"7"-5"-177"0,0 4-136 0,7-4-79 16,-7 0-43-16,13 0-17 0,0-4-3 0,0 4 4 15,7-5 5-15,5-2 10 0,1 3 8 0,1-3 7 16,-1 0 3-16,6 0 3 0,1-1 2 0,-1-3 0 16,1 0-3-16,6-3-5 0,-6 3-8 0,0-4-11 0,-1 1-10 15,-7 3-16-15,9 0-14 0,-9-1-10 0,1 5-8 0,0-4-5 16,-6 4-6-16,7 3-5 0,-15-3-6 0,8 7-26 0,-7-4-49 16,-1 4-50-16,-4 4-53 0,-2-4-51 0,0-4-67 0,1 4-109 15,-7 0-135-15,0 0-50 0,0 0 1 0</inkml:trace>
  <inkml:trace contextRef="#ctx0" brushRef="#br0" timeOffset="-126086.06">17278 17815 439 0,'-6'4'471'0,"-8"3"-155"0,8-3-120 0,-7 3-72 16,7-3-42-16,6 3-19 0,-7 0-6 0,7 4-3 16,0 0 6-16,0 0-1 0,7 4 1 0,5-1 1 15,-5 2 4-15,13 2 8 0,-8 0 6 0,14 0 6 0,-6 1 0 16,7-1-1-16,-9 4-1 0,9 0-5 0,-1 0-5 15,0-1-12-15,0 5-8 0,0-4-5 0,-7 4-1 16,8-1 3-16,-7 2 9 0,-8-2 7 0,1 1 12 0,-6-1 13 16,-1 0 9-16,1 2 7 0,-14-2 5 0,1-3-3 15,-1 4-10-15,-6-8-11 0,1 4-14 16,-2-3-17-16,-6-1-15 0,7-3-11 0,-6-1-11 0,0 1-8 16,-1-4-19-16,1 3-41 0,-1-6-72 0,6-1-83 0,-5-3-75 15,6-4-80-15,0-4-108 0,1 0-171 0,-2-3-83 16,8-4-12-16</inkml:trace>
  <inkml:trace contextRef="#ctx0" brushRef="#br0" timeOffset="-125891.29">17298 18295 56 0,'0'0'537'0,"6"0"-33"15,0 0-172-15,1-4-116 0,6 1-66 0,6-1-35 16,-5-3-16-16,5 3-8 0,1-3 0 0,6-4-7 0,0 4-10 15,0-4-15-15,0 0-15 0,0 0-16 0,0 0-11 16,0 3-15-16,0-3-28 0,1 0-39 0,-9 0-40 16,9 4-44-16,-7-4-63 0,-2 3-96 0,2 1-151 15,0 4-70-15,-7-1-21 16</inkml:trace>
  <inkml:trace contextRef="#ctx0" brushRef="#br0" timeOffset="-125626.3">17870 18108 287 0,'-6'3'650'0,"0"2"9"15,-1 2-181-15,7 0-125 0,-7 8-78 0,1-4-63 16,6 4-33-16,0 2-14 0,0 5-5 0,0 5-1 0,0-6-12 0,6 9-21 0,1-1-29 0,0 1-23 16,-1 2-16-16,7-2-16 0,-6 2-12 15,6 1-7-15,-7 1-4 0,8-1-6 0,-8-1-6 0,0 1-4 16,8-4-1-16,-8 5-2 0,7-5-1 0,-7 0 1 15,1 0-1-15,0-2 1 0,-1-2-1 0,-6 1-2 16,6-4-18-16,0-1-38 0,2-2-62 0,-8-5-80 0,6-2-73 16,-6-5-71-16,6-7-100 0,-6 0-152 0,7-7-92 15,0-1-29-15,-7-3 30 0</inkml:trace>
  <inkml:trace contextRef="#ctx0" brushRef="#br0" timeOffset="-125006.77">18457 17390 176 0,'-7'3'399'0,"7"-3"-111"0,-6 0-103 0,6 5-68 15,0-5-36-15,-6 0-22 0,6 3-12 0,0-3-6 0,0 0-3 16,0 0-6-16,0 4-5 0,0-4-4 0,0 0-3 0,0 3 1 16,6-3 6-16,-6 4 6 0,0-4 7 0,0 4 7 0,6-1 14 15,-6-3 7-15,7 4 11 0,0 0 11 0,-7-1 9 0,6-3 9 16,0 5 10-16,1-5 7 0,6 0 3 0,-6 3 8 0,5-3 1 15,-5 0-4-15,6 0-11 0,0 0-14 0,0-3-13 16,0 3-13-16,7 0-14 0,-8 0-14 0,2-5-13 0,5 5-9 16,1-3-6-16,0-1-6 0,-1 0-4 0,1 1-2 0,-2-1-1 15,9-3-5-15,-7 0-1 0,-2-1-2 16,9 1-2-16,-7-1 0 0,-1 1-1 0,0 0-1 0,1 0-1 0,0 3 3 0,-7-4-2 16,-1 1 1-16,2 3-2 0,-8 1 2 15,7-1 0-15,-13 4 2 0,7-4 6 0,0 4 6 0,-7 0 7 16,0-3 5-16,6 3 9 0,-6 0 5 0,0 3 11 0,0-3-2 0,-6 0-6 0,6 0-7 15,0 0-6-15,-7 0-6 0,7 0-7 0,-7 4-7 0,1-4-13 16,-1 4-1-16,1-1 1 0,0 1-1 0,-2 1-11 16,8-3-22-16,-6-2-36 0,0 8-60 0,0-4-66 15,-1 0-63-15,0-1-64 0,1 1-70 0,-1-4-92 0,1 3-132 0,6 1-49 16,-7-4 16-16</inkml:trace>
  <inkml:trace contextRef="#ctx0" brushRef="#br0" timeOffset="-124675.15">18613 17665 259 0,'0'7'525'0,"-7"-3"-125"0,7 3-149 0,0-3-100 0,0 0-64 15,7 3-34-15,-7-3-15 0,7-1-4 0,6-3-3 0,-7 4 1 16,8-4-1-16,-2 0 0 0,8 0-1 0,-7-4-6 0,7 1-6 15,-2-1-6-15,2-3-4 0,0 3-2 0,-1-3-3 0,1-1 0 16,0 1-1-16,-1 0-1 0,1-1 0 0,-1-4-1 0,1 6 1 16,-7-6 4-16,0 2 7 0,-1-1 8 0,2 0 17 0,-1 0 21 15,0 0 27-15,-6 4 32 0,5-4 30 0,-6 0 30 0,2 3 19 16,-8 1 12-16,6 0 0 0,-6 3-10 0,0 1-17 16,0 3-26-16,0 0-29 0,0 0-30 0,0 0-24 0,0 0-22 15,0 0-16-15,0 0-10 0,0 0-9 0,0 0-6 0,0 0-3 16,0 0-4-16,0 0-8 0,0-4-11 0,0 4-29 0,0-4-48 15,0 4-73-15,-6 4-79 0,6 0-79 0,-8-1-100 0,8 1-157 16,-6 0-86-16,0-1-44 0,-7 4 2 0</inkml:trace>
  <inkml:trace contextRef="#ctx0" brushRef="#br0" timeOffset="-102085.25">19604 17453 117 0,'-8'-4'248'0,"2"4"-77"0,0 0-62 16,-1 0-38-16,0 0-19 0,7 0-12 0,-6 0-3 16,-1 0-2-16,1 0-2 0,6 0-1 0,-6 0-2 0,-1 0-2 15,7-4-4-15,-7 4-3 0,7 0-3 0,0 0 0 0,-6 0 0 16,6 0 1-16,0 0 2 0,-6 0 0 0,6 0 3 0,0 0-1 16,-7 0 2-16,7 0 0 0,0 0 3 0,0 0 1 0,-7 0 5 15,7 4 1-15,0-4 0 0,0 0 1 0,-6 4 1 0,-1-4 0 16,7 3 2-16,-6 1 1 0,6-4 3 0,-6 3 4 0,-1 1 5 15,7-1 8-15,-7 1 8 0,7 0 10 0,-6-4 12 0,6 0 10 16,0 4 20-16,0-4 20 0,-6-4 24 0,6 4 17 16,0 0 12-16,-8 0 7 0,8 0 0 0,0 0-6 0,-6 0-17 15,6 4-24-15,-6 0-27 0,6 0-23 0,-7-4-20 0,7 2-16 16,-6 3-11-16,6-2-10 0,0-3-5 0,0 4-2 0,-7-4-2 16,7 0-4-16,0 4 1 0,0-4-5 0,0 0 0 0,0 0-1 15,0 0-2-15,0 0-4 0,0 0-1 0,0 0-2 0,0 0-3 16,0 0-2-16,0 0-4 0,0 0-2 0,0 0 1 0,0 0-3 15,0 0-1-15,0 0-1 0,0 0-4 0,7 0 3 0,-7 0-1 16,0 0 0-16,0 0-2 0,6 0 2 0,1 0 2 0,-7 0-1 16,6 0 3-16,0 0 1 0,8 0 0 0,-8 0 1 0,8-4-1 15,-2 4 0-15,1-4 1 0,1 1 0 0,-2 3 2 0,2-5-3 16,5 3-1-16,-6-2-1 0,6 0 1 0,-5 0-2 0,5 0-2 16,-6-3 2-16,6 3-2 0,1 1 1 0,-7-1-1 15,0-3-1-15,7 3 2 0,-7 0 0 0,-1 1-2 0,2-5-1 16,-1 5-1-16,0-1 0 0,-6 0 0 0,5 4 1 0,-6-3-2 15,2-1 1-15,-8 4 0 0,6-4 1 0,0 4-1 0,-6 0 1 16,0 0 0-16,0 0 1 0,7 0 2 0,-7 0 1 0,0 0 3 16,0 0 2-16,0 0 4 0,0 0 3 0,-7 0 3 0,7 0 4 15,0 0 0-15,0 4 0 0,0 0-1 0,-6-1-1 16,6 5-1-16,-6 3-1 0,6 0-3 0,-8 3-2 0,2 5 0 16,0-4 0-16,0 3 0 0,-1 0 0 0,7 0 1 0,-7 4 3 15,1-3 1-15,-1 2 2 0,7 4 2 0,-6-2 2 0,0-1-2 16,-2 4 4-16,2-4 1 0,0 3 2 0,6 1-1 0,-6 0-1 15,-1-4-1-15,0 3-2 16,1-6 2-16,-1 3-3 0,7-4-3 0,-6 1-5 0,-1-1-3 0,0 0-2 16,7-3-3-16,-6-4-2 0,6 3-1 0,0-6-2 0,-6-1-1 15,6 0 0-15,0-3-2 0,0-1-1 0,0 1-2 16,0-4-5-16,0 4-17 0,0-4-29 0,0 0-31 16,6 0-34-16,0-4-44 0,8 0-106 0,-8 1-126 15,14-5-138-15,-7 1-211 0,7 4-96 0,-1-5-36 16,1 1-5-16</inkml:trace>
  <inkml:trace contextRef="#ctx0" brushRef="#br0" timeOffset="-101861.14">20144 17929 54 0,'0'4'750'0,"-7"-4"18"0,7 0-15 0,0 0-194 0,-6 0-149 0,6 0-129 16,0-4-92-16,0 4-57 0,0 0-31 0,0 0-18 0,0-3-13 16,6 3-18-16,-6 0-19 0,0 0-15 0,7-4-13 15,-1 4-18-15,-6 0-39 0,6 0-73 0,1 0-85 16,0-5-81-16,-1 2-95 0,0-1-149 0,2 0-130 0,-8 4-71 16,6 0-12-16</inkml:trace>
  <inkml:trace contextRef="#ctx0" brushRef="#br0" timeOffset="-101499.91">20359 17617 394 0,'-7'0'597'0,"-6"3"-82"0,6 1-158 15,1 4-97-15,0-2-49 0,-1 3-26 0,0 2-9 0,1 0 8 0,6 3-2 0,0 1-2 0,0 0-11 0,6 3-24 16,1 0-33-16,0 3-29 0,-1 2-23 0,7 3-23 0,0-4-12 15,0 3-9-15,7-3-6 0,-8 0-3 0,8 1-4 16,0-9 1-16,-1 4-3 0,7-7 1 0,-6 0 2 16,6-3 1-16,-7-5 4 0,7 1 3 0,-13-4 7 15,7-4 6-15,0-3 6 0,-8 0 5 0,2-8 8 16,-8 0 6-16,1 1 2 0,-1 0 6 0,-6-6 3 0,0 2 5 16,0 4 2-16,-6-5 4 0,-1 1-1 0,1 0-1 0,-8 3 1 15,2-3-1-15,-2 2-3 0,2 2-8 0,-8 0-5 0,1-1-8 31,-1 4-7-31,7 0-8 0,-7 0-5 0,1 4-8 0,6 0-6 16,-7-1-5-16,7 5-5 0,0-1-11 0,0 0-16 0,1 8-20 16,4-4-23-16,2 4-24 0,0-4-39 0,-1 0-75 0,7 3-87 15,0-3-76-15,7 4-72 0,-1-4-98 0,0 0-153 0,2 4-71 16,-2-4-17-16</inkml:trace>
  <inkml:trace contextRef="#ctx0" brushRef="#br0" timeOffset="-100404.97">20841 17577 263 0,'0'4'321'0,"-6"0"-81"0,6-4-70 0,-8 3-52 0,8 1-28 0,0-1-14 0,-6-3-3 16,6 4-3-16,0 0 2 0,-6-1 5 0,6-3 2 0,0 4 2 16,0-1 5-16,0-3 2 0,-7 0 4 0,7 0 6 0,0 0 2 15,0 0 0-15,0 0-1 0,0 0-6 0,0 0-5 0,0-3-2 16,7 3 4-16,-7 0 8 0,0-4 8 0,6 4 5 0,0 0-1 15,2 0 2-15,-2-3-1 0,0 3-2 0,0 0-10 0,1 0-15 16,6 0-14-16,0-4-10 0,-7 4-5 0,8-4-5 0,-2 1-7 31,2 3-7-31,-1-4-8 0,7 1-7 0,-8-5-6 0,2 4-6 0,5 1-3 0,-6-5-1 0,0 5-1 0,-1-5-1 32,2 5-3-32,-1-5 0 0,0 5 0 0,0-5 0 0,0 4 1 0,-6 1-1 0,-1 0 1 0,0 3 0 0,1-4 1 0,-7 4 3 31,0 0 2-31,7 4 6 0,-7-1 7 0,0 4 9 0,0 1 4 0,0 6 8 0,0 1 4 0,-7 4 2 0,7 2 3 15,-7 2 0 1,1 2-1-16,0 1-10 0,-1 3-1 0,-6 0 1 16,13 0 0-16,-6 1 0 0,-7 3 3 0,6-4-3 0,7 4 0 0,-7 1 5 0,1-6-5 0,0 2-5 31,6-1-5-31,-8 0-4 0,8-3-3 0,-6-1-4 0,6-2-4 16,-6-2-3-16,6 1-2 0,0-7 0 0,0 3-2 15,0-6-1-15,-6-1-3 0,6 0-1 0,0-8 0 16,0 5 0-16,0-8 3 0,0 3-2 0,0 0-1 0,0-3 4 15,0 0-3-15,0 0-5 0,0-3-16 0,0 0-20 16,0-1-31-16,0 0-40 0,-7-3-104 0,7 3-122 16,-7-4-136-16,7 6-222 0,-6-2-109 0,6 0-45 0,0 4-12 15</inkml:trace>
  <inkml:trace contextRef="#ctx0" brushRef="#br0" timeOffset="-99737.22">22156 17291 303 0,'0'-3'383'0,"0"-1"-110"0,0 4-92 0,0 0-56 16,0 0-26-16,0 0-11 0,0 4 0 0,0-4 4 16,0 3 5-16,0-3 4 0,-7 4 5 0,7-4 6 0,0 0 4 15,0 0 6-15,0 0 10 0,0 0 17 0,0 3 16 0,0 1 12 16,-6 0 6-16,6 3 0 0,-6 4-7 0,-1 0-10 0,0 8-17 16,1-5-23-16,-7 5-26 0,7 2-20 0,-1 1-16 0,0 1-14 15,1-2-8-15,0 2-9 0,-8-1-3 0,8 3-4 0,0-3-3 16,-8 4-1-1,8-5-2-15,-1 2-1 0,1-5-2 0,0 0-3 0,6 4 1 16,-8-7-2-16,8 3 0 0,-6-3-4 0,6-1 2 0,0 0-3 16,-6-2-1-16,6-4 1 0,0 3-2 0,0-4-5 0,0 0 1 0,0-3 1 0,0-4-3 0,0 4-2 15,0-1-8-15,0-3-14 0,0 0-28 0,0-3-48 0,0-1-73 16,6 4-76-16,-6-4-67 0,0-3-59 0,6-4-52 0,2 0-66 16,-8-5-85-16,6 6-64 0,-6-5 13 0</inkml:trace>
  <inkml:trace contextRef="#ctx0" brushRef="#br0" timeOffset="-99450">21987 17449 182 0,'0'-4'537'0,"0"0"-100"0,-6 1-116 0,6 0-71 16,0-2-30-16,0 2-8 0,0-1-8 0,-8 4 1 0,8-4-8 15,0 4-11-15,8-3-13 0,-8 6-11 0,0-3-13 0,6 4-15 16,0 3-15-16,0 4-13 0,2 4-7 0,-2-4-3 0,7 0-8 15,-7 3-14-15,8 2-17 0,-2 1-17 0,2-2-9 0,-2 0-6 16,2 3-5-16,5 1-4 0,-6-5-1 0,6 4-2 0,-5 1-1 16,5-1-2-16,1-3-3 0,-8 3 0 0,8 1 0 0,0-1-2 15,-1 0-1-15,-5-3-1 0,-2 0-2 0,8-1 0 0,-7 1-1 16,0-4 1-16,0 3-2 0,0-3 1 0,-6 0-1 16,-1 4-9-16,7-4-12 0,-13 0-32 0,6 0-67 15,-6-4-86-15,7-3-86 0,-7-1-97 0,7 2-155 0,-7-1-131 16,0-1-72-16,-7-3-20 0</inkml:trace>
  <inkml:trace contextRef="#ctx0" brushRef="#br0" timeOffset="-99178.46">22534 17340 294 0,'0'-12'777'0,"0"4"19"0,-7 1-54 0,7 3-206 0,0 1-157 16,0 3-136-16,0 0-90 0,7 3-51 0,-7 1-25 0,6 3-11 16,7-3-6-16,-6 7 2 0,0-4-8 0,5 9-13 0,2-2-10 15,-8 1-6-15,7 3-6 0,0 0-6 0,0 0-2 0,-7 4-5 16,8 1 1-16,-8-5 0 0,7 3 0 0,0 5-2 16,-6-4-2-16,5 0-1 0,-4 0 1 0,4-1-1 0,-6 2 0 15,1-1 1-15,6 4-2 0,-6-4-1 0,-1-4 0 0,0 3-5 16,2-1-11-16,-8-2-21 0,6-3-44 0,-6-1-78 15,0 1-89-15,0-4-85 0,0-4-101 0,0 4-154 0,-6-4-115 16,6 1-59-16,0-5 2 0</inkml:trace>
  <inkml:trace contextRef="#ctx0" brushRef="#br0" timeOffset="-98831.96">22859 17504 682 0,'-6'-4'701'0,"6"1"-64"0,-6-2-173 0,6 5-121 16,0 5-90-16,-7 2-70 0,7 4-40 0,0-1-21 0,0 5-10 16,0 0-7-16,0 3-8 0,7 4-19 0,-1-4-21 15,0 5-19-15,8 2-16 0,-2-6-9 0,2 3-7 0,-1-1-4 0,-1 1 0 16,8 0-2-16,0-3 0 0,-1 3 0 0,1-4-2 16,6 0 2-16,-7-7-1 0,7 0 1 0,-6-3-2 15,0-5 0-15,-1-3 2 0,1-3-2 0,-1-5 2 16,-6-6 0-16,0-5 2 0,0 1 5 0,0-4 7 0,-7 5 4 15,-6-3 12 1,8 2 12-16,-8-4 7 0,0 0 10 0,-8 0 10 16,2 0 6-16,0-4 2 0,-8 5 4 0,2-5-6 0,-1 4-2 15,-7 0 4-15,7 0 2 0,-13 3-5 0,6 5-7 0,0-1-4 16,-5 5-8-16,5-2-7 0,-6 1-10 0,6 8-24 0,1-1-29 16,-1 0-35-16,-6 4-31 0,14 0-47 0,-1 0-97 0,-7 0-113 15,7 0-115-15,6 0-158 0,-5-3-128 0,-2 3-68 0,8 0-29 16,-1-4 13-16</inkml:trace>
  <inkml:trace contextRef="#ctx0" brushRef="#br0" timeOffset="-98603.85">22579 17052 166 0,'-6'-3'661'0,"0"3"7"0,6 0-148 0,0-3-159 15,0 3-95-15,0-4-58 0,0 4-34 0,6-4-14 0,0 1-5 16,8 3-2-16,-2-4-1 0,1-3-9 0,1 3-23 0,6 1-34 16,-2-1-36-16,2-4-20 0,-1 5-12 0,1-5-7 15,6 1-6-15,-7 0-3 0,8 0-3 0,-8-1 0 0,8 1 4 16,-8 0-18-16,0 3-41 0,1-3-59 0,-1 3-75 0,-5 0-66 16,-2 1-69-16,2-1-85 0,-8-1-138 0,7 3-100 0,-7-2-35 15,2 1 15-15</inkml:trace>
  <inkml:trace contextRef="#ctx0" brushRef="#br0" timeOffset="-98364.16">22944 16675 40 0,'-12'-3'691'0,"4"0"12"0,8 3-50 0,0 0-186 0,0 0-135 15,0 0-96-15,8 3-63 0,-2 0-33 0,6 2-15 0,2-2-6 16,5 4 3-16,1 1-9 0,0-1-16 0,5 5-24 15,-5-6-20-15,6 9-16 0,-6-4-8 0,-1 3-4 0,1 2-9 16,-8-2-2-16,2 4-2 0,-1 1 0 0,-7-1-2 0,7 1 1 16,-13 2-3-16,0-3-4 0,0 1-4 0,-7-1-15 0,1 1-39 15,-7-5-68-15,0 1-82 0,-6-4-75 0,-1-4-70 0,-6 1-76 16,7-8-87-16,-7 0-106 0,-1-4-62 0,-5-4 14 0</inkml:trace>
  <inkml:trace contextRef="#ctx0" brushRef="#br0" timeOffset="-98204.42">22742 16793 491 0,'0'-23'430'15,"7"9"-99"-15,-7-4-75 0,6 3-25 0,7-3 10 0,-7 3 20 0,8 0 20 16,6 1 7-16,-1-4 3 0,1 3-11 0,6 0-26 16,0-3-39-16,7 0-48 0,-1 0-47 0,1-1-36 0,-1 1-24 15,1 0-17-15,5 0-12 0,-5 2-6 0,-1 2-8 0,1-1-4 16,-7 4-5-16,0 0-4 0,-6 0-9 0,-1 4-14 0,1 3-23 16,-7 1-47-16,-7-1-67 0,8 0-74 0,-14 4-67 15,0 4-70-15,0 0-82 0,-7 3-121 0,-6 4-102 0,0 4-29 16,-7 3 26-16</inkml:trace>
  <inkml:trace contextRef="#ctx0" brushRef="#br0" timeOffset="-97807.67">21166 18632 56 0,'-6'3'639'15,"-1"2"17"-15,1-5-157 0,6 4-126 0,0-4-64 16,0 0-34-16,6 0-28 0,1-4-19 0,12-1-18 16,-6-1-8-16,13 3-10 0,0-9-17 0,7 1-38 0,6 0-41 15,7 0-25-15,-1-4-19 0,7-3-8 0,7 0-8 16,0-1-6-16,0-4-4 0,-2 2-3 0,9-1-3 16,-1-3-4-16,-6 3-2 0,6 0-7 0,-6 0-3 0,-2-1 0 15,-4 5-4-15,-7 0-8 0,-1 0-12 0,-12 3-19 16,-1 4-28-16,-12 3-53 0,-1 2-87 0,-12 2-88 15,0-3-86-15,-14 7-112 0,0 0-169 0,-6 7-86 0,-7 0-25 16,-5 4 23-16</inkml:trace>
  <inkml:trace contextRef="#ctx0" brushRef="#br0" timeOffset="-97585.17">21459 18811 320 0,'-19'8'829'0,"6"-1"18"0,-1 1 7 0,14-5-220 16,8 1-212-16,-2-8-177 0,20 1-109 0,-1-8-44 15,15-4-22-15,12-7-11 0,0-4-3 0,13-7-6 16,7 0-9-16,0-7-10 0,13-4 5 0,-2 0-11 0,2-3-7 16,0-5-7-1,0 1-3-15,-7 0-3 0,0 3 3 0,0 0-3 0,-13 1-2 0,0 3 2 0,-6 3-1 16,-13 5 3-16,-7 7 5 0,-13 6 6 0,0 1 2 16,-20 8 2-16,1-1-6 0,-14 8-23 0,1 3-32 0,-20 4-93 15,0 8-156-15,-13 3-216 0,0 10-180 0,-7 10-123 16,-13 4-66-16,7 9-18 0</inkml:trace>
  <inkml:trace contextRef="#ctx0" brushRef="#br0" timeOffset="-67658.99">24475 740 210 0,'-6'-16'520'0,"-8"6"-169"16,8-1-114-16,-1 4-50 0,0 0-18 0,1-1 2 0,0 1 15 0,6 3 15 15,-7-3 3-15,1 7-3 0,6-4-15 0,0 4-20 16,-7 0-28-16,7 4-38 0,0-1-31 0,0 5-26 0,7-1-14 16,-7 8-2-16,6-1 7 0,-6 4 16 0,7 5 11 0,-1 2 16 15,0 1 2-15,1 0 1 0,0 3-2 0,-7 0-7 0,6 1-8 16,0 6-13-16,2-3-12 0,-8 4-5 0,6 3-5 0,-6 0-2 16,0 0-3-16,0 1-2 0,0-1-3 0,6 0-5 0,-6 1 2 15,0-4-2-15,0-1-3 0,0 1-3 0,7 0-4 16,-7-4-5-16,6 3-17 0,1-3-34 0,-1-3-81 0,7-1-85 15,7-7-77-15,-1 0-82 0,1-8-103 0,6 1-175 16,6-8-81-16,-5-7-22 0</inkml:trace>
  <inkml:trace contextRef="#ctx0" brushRef="#br0" timeOffset="-67515.01">25041 1292 44 0,'-6'-7'704'0,"0"0"24"16,-2 3-74-16,2-3-173 0,6 3-113 0,-6 1-90 31,-1 0-63-31,7-1-40 0,-6 0-24 0,6 0-23 0,0 4-29 16,0-3-38-16,0 3-40 0,0 0-45 0,6 0-62 0,1 0-79 15,5 0-79-15,2 0-80 0,-2-4-95 0,8 0-161 0,0-3-96 16,5 0-45-16,-5-1 5 0</inkml:trace>
  <inkml:trace contextRef="#ctx0" brushRef="#br0" timeOffset="-67195.96">25327 802 456 0,'-6'-11'616'0,"0"0"-126"0,0 0-113 0,-1 4-50 0,7 0-31 15,-7-1-20-15,1 5-13 0,6 3-12 0,0-4-26 0,-7 4-46 16,7 0-54-16,0 0-50 0,0 4-34 0,0-1-25 0,0 8-10 16,7 0-5-16,-7 4-2 0,0 3 1 0,6 0 2 0,-6 4 3 15,7 1 0-15,-7 2 2 0,7 1-2 0,-7-1 0 0,6 1 2 16,0-1 0-16,-6-2 0 0,6 2 0 0,2 0 2 0,-2 1 2 15,-6 0 2-15,6-4-2 0,1 1 1 0,-1-2 0 0,1-3 2 16,0-3 0-16,5 3 0 0,-5-7-1 0,0 4 0 16,-1-4 3-16,0 0-2 0,1-4 0 15,6 0-1-15,-6-3-2 0,-1 0-1 0,7 0-1 0,-6 0 2 0,5-4-2 0,8 0 1 16,-7 0-2-16,7-4-2 0,6-4-1 0,0 0 1 16,-1 1-3-16,9-4-1 0,-2 0-4 0,1-3-7 0,-1-1-11 15,1 4-32-15,-1-3-66 0,-5-1-85 0,-1 1-77 0,-1 3-81 16,1-5-91-16,-12 2-150 0,5 3-97 0,-6-4-40 0,-13 4 22 15</inkml:trace>
  <inkml:trace contextRef="#ctx0" brushRef="#br0" timeOffset="-66988.4">25621 1055 232 0,'-6'4'591'0,"-2"-1"-91"16,2-3-172-16,0 3-117 0,-1 1-71 0,7-4-43 0,-6 4-19 15,6 3-6-15,0 1 2 0,0-1 10 0,-7 5 13 0,7 2 16 16,7 4 7-16,-7 1 3 0,0 3 1 0,6 3 7 15,-6 1 5-15,7 3-3 0,-1 0-9 0,0 1-13 0,2-2-15 16,-2 2-12-16,0 0-14 0,1 2-18 0,0-2-13 0,6-1-15 16,-7 0-8-16,7 1-9 0,0-4-9 0,-7 3-24 0,14-7-48 15,-7 0-69-15,0 0-70 0,6-8-67 0,1 1-72 16,6-8-91-16,1-3-157 0,-1-8-75 0,-1 0-16 0</inkml:trace>
  <inkml:trace contextRef="#ctx0" brushRef="#br0" timeOffset="-66749.52">26161 956 246 0,'-6'-11'665'0,"-1"0"-4"0,7 4-175 0,-6-1-111 16,0 5-72-16,6-1-50 0,-7 0-38 0,7 4-27 0,-7 0-26 31,7 4-31-31,0 3-34 0,-6 1-31 0,6 6-22 0,0 1-14 16,-6 7-6-16,6 0-3 0,6 4 1 0,-6 3 3 0,0 4 2 15,6 3 2-15,-6 2 0 0,7 5-3 0,-7-3-1 0,7 4-3 16,-7 0-1-16,6 4-5 0,0-1-4 0,1-2-2 16,-1 2-4-16,1 0-1 0,0-2-10 0,-1-1-18 15,8-1-47-15,-2-6-75 0,1-4-81 0,0 0-76 0,6-7-75 16,1-1-106-16,6-10-173 0,1 0-74 0,-1-8-12 0</inkml:trace>
  <inkml:trace contextRef="#ctx0" brushRef="#br0" timeOffset="-66510.46">27256 963 518 0,'0'-7'689'0,"0"0"-43"0,-7 3-217 0,7 4-141 16,-6 0-76-16,6 4-32 0,-7 3-15 0,-6 0-7 0,1 8 1 15,-2 3 0-15,-6 4-4 0,7 7-10 0,-6-3-24 0,0 8-39 16,5 1-29-16,-5 3-18 0,-1 5-9 0,0-3-7 15,1 5-2-15,-1 2-4 0,2 1-2 0,-2 0 0 0,0 3-4 16,7-4 0-16,-7-2-6 0,8-2-8 0,5-2-26 0,0-5-42 16,1-2-70-16,-1-5-79 0,7-4-70 0,0-7-63 15,7-3-74-15,-1-8-97 0,1-3-123 0,0-4-42 0,-1-7 16 16</inkml:trace>
  <inkml:trace contextRef="#ctx0" brushRef="#br0" timeOffset="-66287.15">26872 1282 347 0,'-7'-22'598'0,"0"4"-110"16,1-1-89-16,6 8-40 0,-6 0-24 0,6 0-19 0,-8 4-14 16,8 0-25-16,0 3-38 0,0 1-54 0,0 3-57 0,0 0-50 15,0 3-35-15,8 5-21 0,-2 2-12 0,7 5-3 0,0 3-2 16,0 1 3-16,7 6 2 0,-1 0 3 0,0 2 0 0,8 1 2 16,-7 2 4-16,5 3 1 0,1-1 2 0,0 2-2 15,0-1 0-15,1 4-1 0,5 0-3 0,-6-1-2 0,7 1-2 16,-1-5-5-16,-5 1-5 15,5 1-7-15,1-6-13 0,-1 2-32 0,1-4-66 0,-7-5-84 0,13-1-76 0,-7-2-77 0,1-7-95 16,-1-5-159-16,7-2-99 0,-7-8-43 0,2 1 23 16</inkml:trace>
  <inkml:trace contextRef="#ctx0" brushRef="#br0" timeOffset="-66063.48">28037 1062 343 0,'0'-7'681'0,"-7"3"-3"0,7 0-205 16,0-3-158-16,0 7-114 0,0 0-74 0,0 0-35 0,0 0 2 16,0 7 19-16,0 1 18 0,0 6 12 0,0 5 2 0,7 0 5 15,-7 9-2-15,7 1-8 0,-1 4-29 0,7 1-30 0,-7 6-21 16,8 1-14-16,-8-1-6 0,8 7-10 0,-2-4-4 0,-5 9-11 16,6-4 0-16,0 4-1 0,-7-1-6 0,8 0-4 15,-2 1-5-15,1-5-12 0,1-3-18 0,6 4-34 0,-2-8-63 16,2 0-86-16,-1-7-78 0,1-3-86 0,6-5-119 0,1-7-174 31,-9-3-72-31,9-8-25 0</inkml:trace>
  <inkml:trace contextRef="#ctx0" brushRef="#br0" timeOffset="-65713.49">28754 1190 21 0,'0'-14'619'0,"0"0"15"0,0 2-172 15,-7 1-147-15,7 4-78 0,-7 3-37 0,7 4-7 0,-6 0 4 16,0 11 0-16,-8 0-2 0,2 8-11 0,5 6-15 0,-6 1-18 16,6 7-23-16,-5 3-33 0,4 1-29 0,8 7-18 0,-6 0-14 15,6 4-7-15,0-1-6 0,0 4-4 16,6 1-4-16,8-5-1 0,-1 1-3 0,7-4-1 0,-1-4-1 16,7 0-1-16,6-3-1 0,2-4 1 0,-2-7 0 0,7-1-2 15,0-6 1-15,0-1 2 0,0-7 0 0,0-8 2 16,6 1 5-16,-12-8 8 0,7-7 12 0,-8 1 17 0,1-9 17 0,-7 1 20 15,0-4 17-15,-7-7 16 0,-5-1 14 0,-2-3 9 16,-6-3 0-16,-6-4-10 0,0-1-14 0,-12-3-20 0,-2 0-18 16,-11-4-20-16,-7 1-21 0,-8 0-18 0,-5-1-14 0,-8 4-6 15,-5-1-6-15,-8 10-4 0,8-3-10 0,-7 6-15 0,0 2-16 16,6 8-25-16,0 1-26 0,7 2-20 0,7 4-22 0,6 1-19 16,6 3-15-16,7 0-50 0,6 0-87 0,8 0-82 0,-2 3-90 15,14-2-122-15,6-5-129 0,8 4-69 0,-1-4-24 16</inkml:trace>
  <inkml:trace contextRef="#ctx0" brushRef="#br0" timeOffset="-65410.78">29275 494 607 0,'0'-11'695'16,"0"0"-84"-16,0 4-145 0,0 0-90 0,0 0-51 0,0 0-30 15,0 3-22-15,0-1-28 0,0 5-43 0,-7-3-59 0,7 6-47 16,0 2-34-16,0-1-25 0,-7 3-17 0,7 4-12 0,-6 3-5 15,6 4-1-15,-12 4-9 0,4 1 7 0,2 5 0 0,0 2 1 16,-1-1 1-16,-6 0 3 0,6 1 0 0,1-1-3 0,0-3 10 16,6-1-6-16,0 1-2 0,0-4 1 0,0 0 2 0,6 0-1 15,0 0 1-15,1-4 0 0,-1-3 1 0,1 3 1 0,6-7 2 16,-7 4 0-16,8-4 2 0,-2 0 4 0,8-4 3 0,-1 0 4 16,1 1 3-16,0-5 1 0,6 1 0 0,-1 1-1 0,8-10-1 15,-1 5-5-15,2-4-4 0,5-3-8 0,0 0-3 0,7-4-3 16,-7 0-1-16,6 0-7 0,1 0-13 0,-7-4-14 0,7 4-20 15,-8-3-30-15,1-1-72 0,-6 1-95 0,-1-2-86 0,1 2-87 16,-13-4-103-16,0-1-165 0,-8 1-78 0,-5 0-26 16</inkml:trace>
  <inkml:trace contextRef="#ctx0" brushRef="#br0" timeOffset="-65235.73">29561 637 509 0,'-26'4'487'0,"6"0"-172"0,8-1-114 0,-8 4-49 0,7 1-10 16,-1 3 15-16,2 0 29 0,6 3 22 0,-1 5 9 0,0 3 5 15,1 0 9-15,6 3-7 0,0 5-21 0,6 2-30 0,1 2-37 16,0 2-28-16,5 1-17 0,-6 3-17 0,14 4-23 16,-6 0-16-16,5 0-11 0,1 4-7 0,-1-4-3 0,7-1-4 15,0-2-12-15,0 2-32 0,7-6-70 0,-7 0-91 0,7-4-87 16,-1-3-112-16,7-5-176 0,-7-3-118 0,8-4-72 0,-7 0-20 16</inkml:trace>
  <inkml:trace contextRef="#ctx0" brushRef="#br0" timeOffset="-64470.04">30687 381 292 0,'-18'-11'473'0,"-2"3"-171"0,1 1-117 0,-1-4-66 0,-6 4-28 0,6-1-10 15,-5 1 0-15,-2 0 6 0,-5 0 11 0,6-1 5 0,-7 2 1 16,1-6-2-16,-1 4-7 0,1 1-2 0,-8 3-1 0,1-3 4 16,6 0 9-16,-5 3 6 0,-2-3 9 0,-5 3 7 15,0-3 3-15,-1 0 5 0,0 3 10 0,-6-3-14 0,0-1-19 16,-7 1-16-16,0 0-12 0,-6-1-10 0,0 1-8 0,-6 3-13 15,-8-2-22-15,2-3-2 0,-8 3-4 0,-7 1-5 0,1 2-6 16,0-1-3-16,0 0-2 0,-7 1 3 0,1 3 1 0,-1-4-1 16,-7 4-2-16,2 0 0 0,-2 4 1 0,-12-1-1 15,0 1-2-15,-1 3-4 0,-5 1-3 0,-1-2-3 0,-6 3 3 16,6-2 4-16,1 4 2 0,5-4 3 0,-6 1 3 0,7 3 3 16,0-4 4-16,0 0 2 0,6 0 2 0,0 1-3 0,13-1-2 15,-5 4-1-15,5-4-3 0,0 1-2 0,6 3 1 0,1-4-2 16,1 4-3-16,-1 1-1 0,-1 2 0 0,1 1-1 0,0-1 0 15,-7 4 0-15,0 1-4 0,0-1-1 0,-5 4-2 0,-2 4-2 16,1-1-1-16,-7 5 3 0,7 2 0 0,-7 1 2 0,1 4 1 16,-1 3-1-16,1 1-1 0,-2-1 2 0,1 4 0 0,1 4-3 15,5 0-3-15,1-1-1 0,13 0 0 0,0 5 1 0,6-1 0 16,14 0 3-16,0 1 1 0,12-1 1 0,6 4 3 0,2 0-1 16,11 0-1-16,1 4-1 0,13-1 2 0,-6 4-5 15,12 4 0-15,1 0-1 0,5 4-1 0,8-1-1 0,0 1-1 16,6 7 0-16,6-1 1 0,0 5 4 0,14 0 0 0,6 4 0 15,1-1 5-15,11 0 0 0,1 4 2 0,14 3 3 16,5-2-3-16,14-2-3 0,6-2-3 0,13-1-2 0,7-7-3 16,12-1-2-16,14-6-4 0,7-4 5 0,19-8 2 0,6-6 0 15,19-9 0-15,14-9-1 0,7-8 0 0,19-12 6 0,6-6 6 16,7-12-5-16,7-11 0 0,6-7 0 0,0-7 8 16,6-8 8-16,1-7 8 0,-1-7 2 0,7-8 5 0,-13-3 19 15,7-4 14-15,-15-7 17 0,2-8 6 0,-7 1 9 16,-6-8 7-16,-7-1 7 0,-14-2 5 0,-5-3-8 0,-7-6-7 15,-20 1-11-15,-13-3-7 0,-12 2-13 0,-8-2-13 16,-18 0-16-16,-21 3-12 0,-12 4-13 0,-20 3-11 0,-13 7-8 16,-19 9-12-16,-13 2-26 0,-20 12-33 0,-20 3-35 0,-13 12-37 15,-13 7-34-15,-11 7-53 0,-16 7-96 0,-4 8-95 0,-8 7-82 16,-13 3-80-16,1 8-149 0,-14 8-64 0,-1 6-30 0,2 4 13 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12-08-2026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5.emf"/><Relationship Id="rId4" Type="http://schemas.openxmlformats.org/officeDocument/2006/relationships/customXml" Target="../ink/ink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4" Type="http://schemas.openxmlformats.org/officeDocument/2006/relationships/customXml" Target="../ink/ink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8.wmf"/><Relationship Id="rId18" Type="http://schemas.openxmlformats.org/officeDocument/2006/relationships/oleObject" Target="../embeddings/oleObject10.bin"/><Relationship Id="rId3" Type="http://schemas.openxmlformats.org/officeDocument/2006/relationships/image" Target="../media/image3.wmf"/><Relationship Id="rId7" Type="http://schemas.openxmlformats.org/officeDocument/2006/relationships/image" Target="../media/image5.wmf"/><Relationship Id="rId12" Type="http://schemas.openxmlformats.org/officeDocument/2006/relationships/oleObject" Target="../embeddings/oleObject7.bin"/><Relationship Id="rId17" Type="http://schemas.openxmlformats.org/officeDocument/2006/relationships/image" Target="../media/image10.wmf"/><Relationship Id="rId2" Type="http://schemas.openxmlformats.org/officeDocument/2006/relationships/oleObject" Target="../embeddings/oleObject2.bin"/><Relationship Id="rId16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7.wmf"/><Relationship Id="rId5" Type="http://schemas.openxmlformats.org/officeDocument/2006/relationships/image" Target="../media/image4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6.bin"/><Relationship Id="rId19" Type="http://schemas.openxmlformats.org/officeDocument/2006/relationships/image" Target="../media/image11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6.wmf"/><Relationship Id="rId14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4.emf"/><Relationship Id="rId4" Type="http://schemas.openxmlformats.org/officeDocument/2006/relationships/customXml" Target="../ink/ink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4.png"/><Relationship Id="rId4" Type="http://schemas.openxmlformats.org/officeDocument/2006/relationships/customXml" Target="../ink/ink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9.png"/><Relationship Id="rId4" Type="http://schemas.openxmlformats.org/officeDocument/2006/relationships/customXml" Target="../ink/ink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13.wmf"/><Relationship Id="rId7" Type="http://schemas.openxmlformats.org/officeDocument/2006/relationships/image" Target="../media/image15.wmf"/><Relationship Id="rId12" Type="http://schemas.openxmlformats.org/officeDocument/2006/relationships/customXml" Target="../ink/ink6.xml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17.wmf"/><Relationship Id="rId5" Type="http://schemas.openxmlformats.org/officeDocument/2006/relationships/image" Target="../media/image14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6.wmf"/><Relationship Id="rId14" Type="http://schemas.openxmlformats.org/officeDocument/2006/relationships/image" Target="../media/image910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0.wmf"/><Relationship Id="rId12" Type="http://schemas.openxmlformats.org/officeDocument/2006/relationships/oleObject" Target="../embeddings/oleObject22.bin"/><Relationship Id="rId2" Type="http://schemas.openxmlformats.org/officeDocument/2006/relationships/oleObject" Target="../embeddings/oleObject17.bin"/><Relationship Id="rId16" Type="http://schemas.openxmlformats.org/officeDocument/2006/relationships/image" Target="../media/image51.emf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22.wmf"/><Relationship Id="rId5" Type="http://schemas.openxmlformats.org/officeDocument/2006/relationships/image" Target="../media/image19.wmf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8.bin"/><Relationship Id="rId9" Type="http://schemas.openxmlformats.org/officeDocument/2006/relationships/image" Target="../media/image21.wmf"/><Relationship Id="rId14" Type="http://schemas.openxmlformats.org/officeDocument/2006/relationships/customXml" Target="../ink/ink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7.emf"/><Relationship Id="rId4" Type="http://schemas.openxmlformats.org/officeDocument/2006/relationships/customXml" Target="../ink/ink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2.png"/><Relationship Id="rId4" Type="http://schemas.openxmlformats.org/officeDocument/2006/relationships/customXml" Target="../ink/ink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7.wmf"/><Relationship Id="rId2" Type="http://schemas.openxmlformats.org/officeDocument/2006/relationships/oleObject" Target="../embeddings/oleObject2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5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3" Type="http://schemas.openxmlformats.org/officeDocument/2006/relationships/image" Target="../media/image28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9.wmf"/><Relationship Id="rId10" Type="http://schemas.openxmlformats.org/officeDocument/2006/relationships/image" Target="../media/image237.emf"/><Relationship Id="rId4" Type="http://schemas.openxmlformats.org/officeDocument/2006/relationships/oleObject" Target="../embeddings/oleObject27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oleObject" Target="../embeddings/oleObject29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2.emf"/><Relationship Id="rId4" Type="http://schemas.openxmlformats.org/officeDocument/2006/relationships/customXml" Target="../ink/ink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oleObject" Target="../embeddings/oleObject29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7.png"/><Relationship Id="rId4" Type="http://schemas.openxmlformats.org/officeDocument/2006/relationships/customXml" Target="../ink/ink1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4.wmf"/><Relationship Id="rId12" Type="http://schemas.openxmlformats.org/officeDocument/2006/relationships/oleObject" Target="../embeddings/oleObject16.bin"/><Relationship Id="rId2" Type="http://schemas.openxmlformats.org/officeDocument/2006/relationships/oleObject" Target="../embeddings/oleObject2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36.wmf"/><Relationship Id="rId5" Type="http://schemas.openxmlformats.org/officeDocument/2006/relationships/image" Target="../media/image33.wmf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5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3.emf"/><Relationship Id="rId4" Type="http://schemas.openxmlformats.org/officeDocument/2006/relationships/customXml" Target="../ink/ink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1.png"/><Relationship Id="rId4" Type="http://schemas.openxmlformats.org/officeDocument/2006/relationships/customXml" Target="../ink/ink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image" Target="../media/image42.wmf"/><Relationship Id="rId7" Type="http://schemas.openxmlformats.org/officeDocument/2006/relationships/image" Target="../media/image44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45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9.emf"/><Relationship Id="rId4" Type="http://schemas.openxmlformats.org/officeDocument/2006/relationships/customXml" Target="../ink/ink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7.png"/><Relationship Id="rId4" Type="http://schemas.openxmlformats.org/officeDocument/2006/relationships/customXml" Target="../ink/ink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7" Type="http://schemas.openxmlformats.org/officeDocument/2006/relationships/image" Target="../media/image49.wmf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39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4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10 (S5,L10):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355232"/>
              </p:ext>
            </p:extLst>
          </p:nvPr>
        </p:nvGraphicFramePr>
        <p:xfrm>
          <a:off x="0" y="81973"/>
          <a:ext cx="9641841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5970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404970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27993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680436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  <a:gridCol w="552809">
                  <a:extLst>
                    <a:ext uri="{9D8B030D-6E8A-4147-A177-3AD203B41FA5}">
                      <a16:colId xmlns:a16="http://schemas.microsoft.com/office/drawing/2014/main" val="2371455762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081449"/>
              </p:ext>
            </p:extLst>
          </p:nvPr>
        </p:nvGraphicFramePr>
        <p:xfrm>
          <a:off x="91440" y="-1"/>
          <a:ext cx="10302240" cy="68665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127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648527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2698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98929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  <a:gridCol w="648584">
                  <a:extLst>
                    <a:ext uri="{9D8B030D-6E8A-4147-A177-3AD203B41FA5}">
                      <a16:colId xmlns:a16="http://schemas.microsoft.com/office/drawing/2014/main" val="2708944057"/>
                    </a:ext>
                  </a:extLst>
                </a:gridCol>
              </a:tblGrid>
              <a:tr h="48860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632894"/>
              </p:ext>
            </p:extLst>
          </p:nvPr>
        </p:nvGraphicFramePr>
        <p:xfrm>
          <a:off x="121918" y="86358"/>
          <a:ext cx="11043922" cy="6685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3364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749569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06874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74941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701544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659750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777980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777980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777980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777980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777980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  <a:gridCol w="777980">
                  <a:extLst>
                    <a:ext uri="{9D8B030D-6E8A-4147-A177-3AD203B41FA5}">
                      <a16:colId xmlns:a16="http://schemas.microsoft.com/office/drawing/2014/main" val="3320437978"/>
                    </a:ext>
                  </a:extLst>
                </a:gridCol>
              </a:tblGrid>
              <a:tr h="60775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140333"/>
              </p:ext>
            </p:extLst>
          </p:nvPr>
        </p:nvGraphicFramePr>
        <p:xfrm>
          <a:off x="142240" y="22219"/>
          <a:ext cx="10464796" cy="67832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7559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4163479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61528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39708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402656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  <a:gridCol w="652838">
                  <a:extLst>
                    <a:ext uri="{9D8B030D-6E8A-4147-A177-3AD203B41FA5}">
                      <a16:colId xmlns:a16="http://schemas.microsoft.com/office/drawing/2014/main" val="3566907252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781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486083"/>
              </p:ext>
            </p:extLst>
          </p:nvPr>
        </p:nvGraphicFramePr>
        <p:xfrm>
          <a:off x="71120" y="142240"/>
          <a:ext cx="9814559" cy="2926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6677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3041574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483777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665683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  <a:gridCol w="625856">
                  <a:extLst>
                    <a:ext uri="{9D8B030D-6E8A-4147-A177-3AD203B41FA5}">
                      <a16:colId xmlns:a16="http://schemas.microsoft.com/office/drawing/2014/main" val="2724615912"/>
                    </a:ext>
                  </a:extLst>
                </a:gridCol>
              </a:tblGrid>
              <a:tr h="8879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99886"/>
            <a:ext cx="12192000" cy="493485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/>
              <a:t>Tutorial 2</a:t>
            </a:r>
            <a:endParaRPr lang="en-IN" sz="6000" dirty="0"/>
          </a:p>
        </p:txBody>
      </p:sp>
    </p:spTree>
    <p:extLst>
      <p:ext uri="{BB962C8B-B14F-4D97-AF65-F5344CB8AC3E}">
        <p14:creationId xmlns:p14="http://schemas.microsoft.com/office/powerpoint/2010/main" val="1148900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" y="0"/>
            <a:ext cx="10515600" cy="1325563"/>
          </a:xfrm>
        </p:spPr>
        <p:txBody>
          <a:bodyPr/>
          <a:lstStyle/>
          <a:p>
            <a:r>
              <a:rPr lang="en-US" b="1" dirty="0"/>
              <a:t>Problem 1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1021669"/>
          <a:ext cx="9949542" cy="226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30720" imgH="1168200" progId="Equation.DSMT4">
                  <p:embed/>
                </p:oleObj>
              </mc:Choice>
              <mc:Fallback>
                <p:oleObj name="Equation" r:id="rId2" imgW="5130720" imgH="1168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1021669"/>
                        <a:ext cx="9949542" cy="2265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1791360" y="1916280"/>
              <a:ext cx="10220040" cy="47653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74080" y="1900080"/>
                <a:ext cx="10242720" cy="4795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6225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3A074-8B98-27AC-CADF-422BF2F74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68FA4-4278-EF32-EB22-AC1B5DB6A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" y="0"/>
            <a:ext cx="10515600" cy="1325563"/>
          </a:xfrm>
        </p:spPr>
        <p:txBody>
          <a:bodyPr/>
          <a:lstStyle/>
          <a:p>
            <a:r>
              <a:rPr lang="en-US" b="1" dirty="0"/>
              <a:t>Problem 1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4A650EBE-2ABD-0933-16C3-67E2AB9B1D5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1021669"/>
          <a:ext cx="9949542" cy="226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30720" imgH="1168200" progId="Equation.DSMT4">
                  <p:embed/>
                </p:oleObj>
              </mc:Choice>
              <mc:Fallback>
                <p:oleObj name="Equation" r:id="rId2" imgW="5130720" imgH="11682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4A650EBE-2ABD-0933-16C3-67E2AB9B1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1021669"/>
                        <a:ext cx="9949542" cy="2265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6F0571B-BC0A-35CC-A7CF-300FA3D9B96A}"/>
                  </a:ext>
                </a:extLst>
              </p14:cNvPr>
              <p14:cNvContentPartPr/>
              <p14:nvPr/>
            </p14:nvContentPartPr>
            <p14:xfrm>
              <a:off x="1161720" y="1828800"/>
              <a:ext cx="10373760" cy="4698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6F0571B-BC0A-35CC-A7CF-300FA3D9B96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52360" y="1819440"/>
                <a:ext cx="10392480" cy="471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3573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5511" y="141432"/>
          <a:ext cx="8113487" cy="1847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30720" imgH="1168200" progId="Equation.DSMT4">
                  <p:embed/>
                </p:oleObj>
              </mc:Choice>
              <mc:Fallback>
                <p:oleObj name="Equation" r:id="rId2" imgW="5130720" imgH="11682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511" y="141432"/>
                        <a:ext cx="8113487" cy="18470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531429" y="1084720"/>
            <a:ext cx="1856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Solution:</a:t>
            </a:r>
            <a:endParaRPr lang="en-IN" sz="36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625813" y="1905223"/>
          <a:ext cx="4942115" cy="5358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08160" imgH="228600" progId="Equation.DSMT4">
                  <p:embed/>
                </p:oleObj>
              </mc:Choice>
              <mc:Fallback>
                <p:oleObj name="Equation" r:id="rId4" imgW="2108160" imgH="228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25813" y="1905223"/>
                        <a:ext cx="4942115" cy="5358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671309" y="3231010"/>
          <a:ext cx="8230054" cy="4597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32040" imgH="203040" progId="Equation.DSMT4">
                  <p:embed/>
                </p:oleObj>
              </mc:Choice>
              <mc:Fallback>
                <p:oleObj name="Equation" r:id="rId6" imgW="3632040" imgH="2030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1309" y="3231010"/>
                        <a:ext cx="8230054" cy="4597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3613876"/>
          <a:ext cx="12054752" cy="5752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968800" imgH="266400" progId="Equation.DSMT4">
                  <p:embed/>
                </p:oleObj>
              </mc:Choice>
              <mc:Fallback>
                <p:oleObj name="Equation" r:id="rId8" imgW="5968800" imgH="2664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613876"/>
                        <a:ext cx="12054752" cy="5752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346935" y="4189160"/>
          <a:ext cx="2368987" cy="622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15920" imgH="266400" progId="Equation.DSMT4">
                  <p:embed/>
                </p:oleObj>
              </mc:Choice>
              <mc:Fallback>
                <p:oleObj name="Equation" r:id="rId10" imgW="1015920" imgH="2664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46935" y="4189160"/>
                        <a:ext cx="2368987" cy="622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060610" y="5081814"/>
          <a:ext cx="2941638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91880" imgH="419040" progId="Equation.DSMT4">
                  <p:embed/>
                </p:oleObj>
              </mc:Choice>
              <mc:Fallback>
                <p:oleObj name="Equation" r:id="rId12" imgW="1091880" imgH="41904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610" y="5081814"/>
                        <a:ext cx="2941638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388027" y="2563813"/>
          <a:ext cx="2435816" cy="556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888840" imgH="203040" progId="Equation.DSMT4">
                  <p:embed/>
                </p:oleObj>
              </mc:Choice>
              <mc:Fallback>
                <p:oleObj name="Equation" r:id="rId14" imgW="888840" imgH="2030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388027" y="2563813"/>
                        <a:ext cx="2435816" cy="5567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8918122" y="4254727"/>
          <a:ext cx="2435225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888840" imgH="203040" progId="Equation.DSMT4">
                  <p:embed/>
                </p:oleObj>
              </mc:Choice>
              <mc:Fallback>
                <p:oleObj name="Equation" r:id="rId16" imgW="88884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18122" y="4254727"/>
                        <a:ext cx="2435225" cy="557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8743950" y="5394325"/>
          <a:ext cx="2157413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787320" imgH="203040" progId="Equation.DSMT4">
                  <p:embed/>
                </p:oleObj>
              </mc:Choice>
              <mc:Fallback>
                <p:oleObj name="Equation" r:id="rId18" imgW="787320" imgH="2030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3950" y="5394325"/>
                        <a:ext cx="2157413" cy="557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149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171" y="-142875"/>
            <a:ext cx="10515600" cy="1325563"/>
          </a:xfrm>
        </p:spPr>
        <p:txBody>
          <a:bodyPr/>
          <a:lstStyle/>
          <a:p>
            <a:r>
              <a:rPr lang="en-US" b="1" dirty="0"/>
              <a:t>Problem 2</a:t>
            </a:r>
            <a:endParaRPr lang="en-IN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06590" y="1013733"/>
          <a:ext cx="8529410" cy="25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590" y="1013733"/>
                        <a:ext cx="8529410" cy="2535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543600" y="210960"/>
              <a:ext cx="11613240" cy="6631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6040" y="190800"/>
                <a:ext cx="11638440" cy="667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1097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932E9-2CB8-D163-9066-279896120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6E9A0-947B-6E71-4381-A5E64FAD8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171" y="-142875"/>
            <a:ext cx="10515600" cy="1325563"/>
          </a:xfrm>
        </p:spPr>
        <p:txBody>
          <a:bodyPr/>
          <a:lstStyle/>
          <a:p>
            <a:r>
              <a:rPr lang="en-US" b="1" dirty="0"/>
              <a:t>Problem 2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1C70E6DC-C799-BA72-76FE-042956547F2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6590" y="1013733"/>
          <a:ext cx="8529410" cy="25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590" y="1013733"/>
                        <a:ext cx="8529410" cy="2535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FC9EB4E-6EAB-A3FC-6E88-AF38E78E3877}"/>
                  </a:ext>
                </a:extLst>
              </p14:cNvPr>
              <p14:cNvContentPartPr/>
              <p14:nvPr/>
            </p14:nvContentPartPr>
            <p14:xfrm>
              <a:off x="564840" y="142200"/>
              <a:ext cx="11392560" cy="62175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FC9EB4E-6EAB-A3FC-6E88-AF38E78E387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5480" y="132840"/>
                <a:ext cx="11411280" cy="6236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22248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BF172-AC55-A4E7-E0B4-9D4D62198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9DD7B-E0ED-9B55-115A-D813D26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171" y="-142875"/>
            <a:ext cx="10515600" cy="1325563"/>
          </a:xfrm>
        </p:spPr>
        <p:txBody>
          <a:bodyPr/>
          <a:lstStyle/>
          <a:p>
            <a:r>
              <a:rPr lang="en-US" b="1" dirty="0"/>
              <a:t>Problem 2</a:t>
            </a:r>
            <a:endParaRPr lang="en-IN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0395614-95EE-0320-2EC0-33C27422FE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6590" y="1013733"/>
          <a:ext cx="8529410" cy="25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50395614-95EE-0320-2EC0-33C27422FE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590" y="1013733"/>
                        <a:ext cx="8529410" cy="2535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31C397F-12DD-2888-3569-7B897EA2226D}"/>
                  </a:ext>
                </a:extLst>
              </p14:cNvPr>
              <p14:cNvContentPartPr/>
              <p14:nvPr/>
            </p14:nvContentPartPr>
            <p14:xfrm>
              <a:off x="309960" y="190440"/>
              <a:ext cx="11657880" cy="65142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31C397F-12DD-2888-3569-7B897EA2226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0600" y="181080"/>
                <a:ext cx="11676600" cy="6532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74624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0"/>
          <a:ext cx="6895193" cy="2049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86200" imgH="1155600" progId="Equation.DSMT4">
                  <p:embed/>
                </p:oleObj>
              </mc:Choice>
              <mc:Fallback>
                <p:oleObj name="Equation" r:id="rId2" imgW="3886200" imgH="11556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6895193" cy="20495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28228" y="1599886"/>
            <a:ext cx="19062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Solution</a:t>
            </a:r>
            <a:endParaRPr lang="en-IN" sz="40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770743" y="2870140"/>
          <a:ext cx="9446292" cy="497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860640" imgH="203040" progId="Equation.DSMT4">
                  <p:embed/>
                </p:oleObj>
              </mc:Choice>
              <mc:Fallback>
                <p:oleObj name="Equation" r:id="rId4" imgW="3860640" imgH="2030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70743" y="2870140"/>
                        <a:ext cx="9446292" cy="4971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803434" y="3459163"/>
          <a:ext cx="304958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7880" imgH="457200" progId="Equation.DSMT4">
                  <p:embed/>
                </p:oleObj>
              </mc:Choice>
              <mc:Fallback>
                <p:oleObj name="Equation" r:id="rId6" imgW="1307880" imgH="4572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434" y="3459163"/>
                        <a:ext cx="3049588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3445326" y="5008563"/>
          <a:ext cx="1228271" cy="1119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31640" imgH="393480" progId="Equation.DSMT4">
                  <p:embed/>
                </p:oleObj>
              </mc:Choice>
              <mc:Fallback>
                <p:oleObj name="Equation" r:id="rId8" imgW="43164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445326" y="5008563"/>
                        <a:ext cx="1228271" cy="11198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838370" y="4946877"/>
          <a:ext cx="2119783" cy="1091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63280" imgH="444240" progId="Equation.DSMT4">
                  <p:embed/>
                </p:oleObj>
              </mc:Choice>
              <mc:Fallback>
                <p:oleObj name="Equation" r:id="rId10" imgW="863280" imgH="4442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838370" y="4946877"/>
                        <a:ext cx="2119783" cy="10910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/>
              <p14:cNvContentPartPr/>
              <p14:nvPr/>
            </p14:nvContentPartPr>
            <p14:xfrm>
              <a:off x="346680" y="304920"/>
              <a:ext cx="11764080" cy="64904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38760" y="297000"/>
                <a:ext cx="11775600" cy="6511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5206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369028" y="0"/>
          <a:ext cx="3049587" cy="148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307880" imgH="634680" progId="Equation.DSMT4">
                  <p:embed/>
                </p:oleObj>
              </mc:Choice>
              <mc:Fallback>
                <p:oleObj name="Equation" r:id="rId2" imgW="1307880" imgH="6346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9028" y="0"/>
                        <a:ext cx="3049587" cy="148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839380" y="1745117"/>
          <a:ext cx="2663911" cy="736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36560" imgH="203040" progId="Equation.DSMT4">
                  <p:embed/>
                </p:oleObj>
              </mc:Choice>
              <mc:Fallback>
                <p:oleObj name="Equation" r:id="rId4" imgW="736560" imgH="2030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9380" y="1745117"/>
                        <a:ext cx="2663911" cy="7368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508500" y="2770188"/>
          <a:ext cx="4079875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55600" imgH="393480" progId="Equation.DSMT4">
                  <p:embed/>
                </p:oleObj>
              </mc:Choice>
              <mc:Fallback>
                <p:oleObj name="Equation" r:id="rId6" imgW="115560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08500" y="2770188"/>
                        <a:ext cx="4079875" cy="112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Oval 6"/>
          <p:cNvSpPr/>
          <p:nvPr/>
        </p:nvSpPr>
        <p:spPr>
          <a:xfrm>
            <a:off x="6618513" y="2452915"/>
            <a:ext cx="348343" cy="1524000"/>
          </a:xfrm>
          <a:prstGeom prst="ellipse">
            <a:avLst/>
          </a:prstGeom>
          <a:solidFill>
            <a:srgbClr val="4472C4">
              <a:alpha val="5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489685" y="4297363"/>
          <a:ext cx="1462657" cy="1007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71320" imgH="393480" progId="Equation.DSMT4">
                  <p:embed/>
                </p:oleObj>
              </mc:Choice>
              <mc:Fallback>
                <p:oleObj name="Equation" r:id="rId8" imgW="57132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489685" y="4297363"/>
                        <a:ext cx="1462657" cy="1007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val 8"/>
          <p:cNvSpPr/>
          <p:nvPr/>
        </p:nvSpPr>
        <p:spPr>
          <a:xfrm>
            <a:off x="5196112" y="3889830"/>
            <a:ext cx="2046513" cy="1785257"/>
          </a:xfrm>
          <a:prstGeom prst="ellipse">
            <a:avLst/>
          </a:prstGeom>
          <a:solidFill>
            <a:srgbClr val="4472C4">
              <a:alpha val="5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219369" y="2452915"/>
            <a:ext cx="268517" cy="143691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1912484" y="5515883"/>
          <a:ext cx="23876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60240" imgH="304560" progId="Equation.DSMT4">
                  <p:embed/>
                </p:oleObj>
              </mc:Choice>
              <mc:Fallback>
                <p:oleObj name="Equation" r:id="rId10" imgW="660240" imgH="30456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2484" y="5515883"/>
                        <a:ext cx="23876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8984570" y="5261882"/>
          <a:ext cx="2065337" cy="1427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571320" imgH="393480" progId="Equation.DSMT4">
                  <p:embed/>
                </p:oleObj>
              </mc:Choice>
              <mc:Fallback>
                <p:oleObj name="Equation" r:id="rId12" imgW="571320" imgH="393480" progId="Equation.DSMT4">
                  <p:embed/>
                  <p:pic>
                    <p:nvPicPr>
                      <p:cNvPr id="15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4570" y="5261882"/>
                        <a:ext cx="2065337" cy="1427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" name="Ink 1"/>
              <p14:cNvContentPartPr/>
              <p14:nvPr/>
            </p14:nvContentPartPr>
            <p14:xfrm>
              <a:off x="6465240" y="3000240"/>
              <a:ext cx="2155320" cy="16794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455880" y="2990880"/>
                <a:ext cx="2174040" cy="1698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848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32657" y="-26761"/>
            <a:ext cx="10515600" cy="1325563"/>
          </a:xfrm>
        </p:spPr>
        <p:txBody>
          <a:bodyPr/>
          <a:lstStyle/>
          <a:p>
            <a:r>
              <a:rPr lang="en-US" b="1" dirty="0"/>
              <a:t>Problem 3</a:t>
            </a:r>
            <a:endParaRPr lang="en-IN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871801" y="1163865"/>
          <a:ext cx="10686142" cy="227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00320" imgH="850680" progId="Equation.DSMT4">
                  <p:embed/>
                </p:oleObj>
              </mc:Choice>
              <mc:Fallback>
                <p:oleObj name="Equation" r:id="rId2" imgW="4000320" imgH="8506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71801" y="1163865"/>
                        <a:ext cx="10686142" cy="227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4602240" y="2772360"/>
              <a:ext cx="7027200" cy="37508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84600" y="2762280"/>
                <a:ext cx="7055640" cy="3784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543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23990-4068-AD6E-1C98-ADAB3634F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59C1771-1348-A6A7-2BDF-6592FF642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2657" y="-26761"/>
            <a:ext cx="10515600" cy="1325563"/>
          </a:xfrm>
        </p:spPr>
        <p:txBody>
          <a:bodyPr/>
          <a:lstStyle/>
          <a:p>
            <a:r>
              <a:rPr lang="en-US" b="1" dirty="0"/>
              <a:t>Problem 3</a:t>
            </a:r>
            <a:endParaRPr lang="en-IN" b="1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13575A6-3AC0-54C7-2198-FE86DCC81E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71801" y="1163865"/>
          <a:ext cx="10686142" cy="227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00320" imgH="850680" progId="Equation.DSMT4">
                  <p:embed/>
                </p:oleObj>
              </mc:Choice>
              <mc:Fallback>
                <p:oleObj name="Equation" r:id="rId2" imgW="4000320" imgH="85068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513575A6-3AC0-54C7-2198-FE86DCC81E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71801" y="1163865"/>
                        <a:ext cx="10686142" cy="227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DE6E9C9-41A7-7386-8411-944DA7B3CFFA}"/>
                  </a:ext>
                </a:extLst>
              </p14:cNvPr>
              <p14:cNvContentPartPr/>
              <p14:nvPr/>
            </p14:nvContentPartPr>
            <p14:xfrm>
              <a:off x="4712400" y="3568320"/>
              <a:ext cx="6724440" cy="13705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DE6E9C9-41A7-7386-8411-944DA7B3CFF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03040" y="3558960"/>
                <a:ext cx="6743160" cy="1389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068020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C5BA6D1-5003-A21C-08AB-C3240D4B45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77556" y="1234390"/>
          <a:ext cx="2393950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88840" imgH="419040" progId="Equation.DSMT4">
                  <p:embed/>
                </p:oleObj>
              </mc:Choice>
              <mc:Fallback>
                <p:oleObj name="Equation" r:id="rId2" imgW="888840" imgH="4190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3C5BA6D1-5003-A21C-08AB-C3240D4B45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77556" y="1234390"/>
                        <a:ext cx="2393950" cy="120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8E8E79E5-235D-3AB6-634F-69415EED5E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5732" y="3023507"/>
          <a:ext cx="219075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12520" imgH="431640" progId="Equation.DSMT4">
                  <p:embed/>
                </p:oleObj>
              </mc:Choice>
              <mc:Fallback>
                <p:oleObj name="Equation" r:id="rId4" imgW="812520" imgH="43164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8E8E79E5-235D-3AB6-634F-69415EED5E6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85732" y="3023507"/>
                        <a:ext cx="219075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62BEE7B-66B6-AC72-37DD-E1327AE4AD2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0063" y="4768850"/>
          <a:ext cx="246380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14400" imgH="419040" progId="Equation.DSMT4">
                  <p:embed/>
                </p:oleObj>
              </mc:Choice>
              <mc:Fallback>
                <p:oleObj name="Equation" r:id="rId6" imgW="914400" imgH="41904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62BEE7B-66B6-AC72-37DD-E1327AE4AD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80063" y="4768850"/>
                        <a:ext cx="2463800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951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" y="0"/>
          <a:ext cx="7329714" cy="1558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00320" imgH="850680" progId="Equation.DSMT4">
                  <p:embed/>
                </p:oleObj>
              </mc:Choice>
              <mc:Fallback>
                <p:oleObj name="Equation" r:id="rId2" imgW="4000320" imgH="8506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7329714" cy="155846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979885" y="1220229"/>
            <a:ext cx="19062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Solution</a:t>
            </a:r>
            <a:endParaRPr lang="en-IN" sz="40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657498" y="2591934"/>
          <a:ext cx="3763962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0" imgH="419040" progId="Equation.DSMT4">
                  <p:embed/>
                </p:oleObj>
              </mc:Choice>
              <mc:Fallback>
                <p:oleObj name="Equation" r:id="rId4" imgW="1396800" imgH="419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7498" y="2591934"/>
                        <a:ext cx="3763962" cy="120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891746" y="4394428"/>
          <a:ext cx="7223125" cy="168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679480" imgH="583920" progId="Equation.DSMT4">
                  <p:embed/>
                </p:oleObj>
              </mc:Choice>
              <mc:Fallback>
                <p:oleObj name="Equation" r:id="rId6" imgW="2679480" imgH="58392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1746" y="4394428"/>
                        <a:ext cx="7223125" cy="1684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" name="Ink 1"/>
              <p14:cNvContentPartPr/>
              <p14:nvPr/>
            </p14:nvContentPartPr>
            <p14:xfrm>
              <a:off x="7958520" y="4516560"/>
              <a:ext cx="3173400" cy="18964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944480" y="4512240"/>
                <a:ext cx="3191760" cy="1917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1877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028371" y="-70304"/>
            <a:ext cx="10515600" cy="1325563"/>
          </a:xfrm>
        </p:spPr>
        <p:txBody>
          <a:bodyPr/>
          <a:lstStyle/>
          <a:p>
            <a:r>
              <a:rPr lang="en-US" b="1" dirty="0"/>
              <a:t>Problem 4</a:t>
            </a:r>
            <a:endParaRPr lang="en-IN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0" y="1240745"/>
          <a:ext cx="10813143" cy="1986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838400" imgH="888840" progId="Equation.DSMT4">
                  <p:embed/>
                </p:oleObj>
              </mc:Choice>
              <mc:Fallback>
                <p:oleObj name="Equation" r:id="rId2" imgW="4838400" imgH="88884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1240745"/>
                        <a:ext cx="10813143" cy="1986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602280" y="168840"/>
              <a:ext cx="11592360" cy="64850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3280" y="150480"/>
                <a:ext cx="11616840" cy="6519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274772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0FA9EA-61FE-5049-E68B-6793AE965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7262EC4-96FD-4F90-8B9D-4EC94139B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8371" y="-70304"/>
            <a:ext cx="10515600" cy="1325563"/>
          </a:xfrm>
        </p:spPr>
        <p:txBody>
          <a:bodyPr/>
          <a:lstStyle/>
          <a:p>
            <a:r>
              <a:rPr lang="en-US" b="1" dirty="0"/>
              <a:t>Problem 4</a:t>
            </a:r>
            <a:endParaRPr lang="en-IN" b="1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B02D387-8C16-D1FB-2C94-985DD280DCA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1240745"/>
          <a:ext cx="10813143" cy="1986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838400" imgH="888840" progId="Equation.DSMT4">
                  <p:embed/>
                </p:oleObj>
              </mc:Choice>
              <mc:Fallback>
                <p:oleObj name="Equation" r:id="rId2" imgW="4838400" imgH="88884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2B02D387-8C16-D1FB-2C94-985DD280DCA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1240745"/>
                        <a:ext cx="10813143" cy="1986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A7CF5D3-5239-9D02-1430-05E40D169879}"/>
                  </a:ext>
                </a:extLst>
              </p14:cNvPr>
              <p14:cNvContentPartPr/>
              <p14:nvPr/>
            </p14:nvContentPartPr>
            <p14:xfrm>
              <a:off x="1206000" y="3118320"/>
              <a:ext cx="10483200" cy="3216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A7CF5D3-5239-9D02-1430-05E40D16987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96640" y="3108960"/>
                <a:ext cx="10501920" cy="3235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73347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0"/>
          <a:ext cx="8461829" cy="1554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838400" imgH="888840" progId="Equation.DSMT4">
                  <p:embed/>
                </p:oleObj>
              </mc:Choice>
              <mc:Fallback>
                <p:oleObj name="Equation" r:id="rId2" imgW="4838400" imgH="8888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8461829" cy="15542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979885" y="1220229"/>
            <a:ext cx="19062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Solution</a:t>
            </a:r>
            <a:endParaRPr lang="en-IN" sz="40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860800" y="2233612"/>
          <a:ext cx="5667450" cy="1307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81080" imgH="457200" progId="Equation.DSMT4">
                  <p:embed/>
                </p:oleObj>
              </mc:Choice>
              <mc:Fallback>
                <p:oleObj name="Equation" r:id="rId4" imgW="1981080" imgH="4572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60800" y="2233612"/>
                        <a:ext cx="5667450" cy="13078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36575" y="4417106"/>
          <a:ext cx="304958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7880" imgH="457200" progId="Equation.DSMT4">
                  <p:embed/>
                </p:oleObj>
              </mc:Choice>
              <mc:Fallback>
                <p:oleObj name="Equation" r:id="rId6" imgW="1307880" imgH="4572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575" y="4417106"/>
                        <a:ext cx="3049588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251099" y="4315960"/>
          <a:ext cx="219075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812520" imgH="431640" progId="Equation.DSMT4">
                  <p:embed/>
                </p:oleObj>
              </mc:Choice>
              <mc:Fallback>
                <p:oleObj name="Equation" r:id="rId8" imgW="812520" imgH="43164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1099" y="4315960"/>
                        <a:ext cx="219075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197850" y="4351338"/>
          <a:ext cx="242728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41120" imgH="457200" progId="Equation.DSMT4">
                  <p:embed/>
                </p:oleObj>
              </mc:Choice>
              <mc:Fallback>
                <p:oleObj name="Equation" r:id="rId10" imgW="1041120" imgH="457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7850" y="4351338"/>
                        <a:ext cx="2427288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8727168" y="5614307"/>
          <a:ext cx="2119313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863280" imgH="444240" progId="Equation.DSMT4">
                  <p:embed/>
                </p:oleObj>
              </mc:Choice>
              <mc:Fallback>
                <p:oleObj name="Equation" r:id="rId12" imgW="86328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27168" y="5614307"/>
                        <a:ext cx="2119313" cy="109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048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978275" y="577849"/>
          <a:ext cx="2756354" cy="150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38080" imgH="457200" progId="Equation.DSMT4">
                  <p:embed/>
                </p:oleObj>
              </mc:Choice>
              <mc:Fallback>
                <p:oleObj name="Equation" r:id="rId2" imgW="838080" imgH="4572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8275" y="577849"/>
                        <a:ext cx="2756354" cy="1504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332968" y="2660424"/>
          <a:ext cx="2963863" cy="150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01440" imgH="457200" progId="Equation.DSMT4">
                  <p:embed/>
                </p:oleObj>
              </mc:Choice>
              <mc:Fallback>
                <p:oleObj name="Equation" r:id="rId4" imgW="901440" imgH="457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2968" y="2660424"/>
                        <a:ext cx="2963863" cy="1504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033487" y="4637773"/>
          <a:ext cx="5651046" cy="11146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14400" imgH="228600" progId="Equation.DSMT4">
                  <p:embed/>
                </p:oleObj>
              </mc:Choice>
              <mc:Fallback>
                <p:oleObj name="Equation" r:id="rId6" imgW="914400" imgH="2286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33487" y="4637773"/>
                        <a:ext cx="5651046" cy="11146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56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/>
              <a:t>Problem 5</a:t>
            </a:r>
            <a:endParaRPr lang="en-IN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064710" y="1089478"/>
          <a:ext cx="9085943" cy="2152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73240" imgH="914400" progId="Equation.DSMT4">
                  <p:embed/>
                </p:oleObj>
              </mc:Choice>
              <mc:Fallback>
                <p:oleObj name="Equation" r:id="rId2" imgW="3873240" imgH="9144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4710" y="1089478"/>
                        <a:ext cx="9085943" cy="2152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4149720" y="3255120"/>
              <a:ext cx="7897320" cy="25441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33520" y="3233880"/>
                <a:ext cx="7930800" cy="2586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498660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DC879-EFE6-BD90-C933-D0F9CC689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3F146A-244C-AF05-1B72-4514F58C8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/>
              <a:t>Problem 5</a:t>
            </a:r>
            <a:endParaRPr lang="en-IN" b="1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E2850E6-28B3-F0D6-4C9F-15083D5D87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64710" y="1089478"/>
          <a:ext cx="9085943" cy="2152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73240" imgH="914400" progId="Equation.DSMT4">
                  <p:embed/>
                </p:oleObj>
              </mc:Choice>
              <mc:Fallback>
                <p:oleObj name="Equation" r:id="rId2" imgW="3873240" imgH="9144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4710" y="1089478"/>
                        <a:ext cx="9085943" cy="2152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844B9FC-118C-D232-4916-56AA4BAD23AD}"/>
                  </a:ext>
                </a:extLst>
              </p14:cNvPr>
              <p14:cNvContentPartPr/>
              <p14:nvPr/>
            </p14:nvContentPartPr>
            <p14:xfrm>
              <a:off x="268200" y="1546200"/>
              <a:ext cx="11376720" cy="5310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844B9FC-118C-D232-4916-56AA4BAD23A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8840" y="1536840"/>
                <a:ext cx="11395440" cy="5329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4805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161018"/>
          <a:ext cx="7410453" cy="1754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73240" imgH="914400" progId="Equation.DSMT4">
                  <p:embed/>
                </p:oleObj>
              </mc:Choice>
              <mc:Fallback>
                <p:oleObj name="Equation" r:id="rId2" imgW="3873240" imgH="9144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61018"/>
                        <a:ext cx="7410453" cy="17548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591958" y="2621870"/>
          <a:ext cx="236855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15920" imgH="266400" progId="Equation.DSMT4">
                  <p:embed/>
                </p:oleObj>
              </mc:Choice>
              <mc:Fallback>
                <p:oleObj name="Equation" r:id="rId4" imgW="1015920" imgH="2664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1958" y="2621870"/>
                        <a:ext cx="2368550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4453165" y="3626757"/>
          <a:ext cx="2428875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41120" imgH="444240" progId="Equation.DSMT4">
                  <p:embed/>
                </p:oleObj>
              </mc:Choice>
              <mc:Fallback>
                <p:oleObj name="Equation" r:id="rId6" imgW="1041120" imgH="44424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3165" y="3626757"/>
                        <a:ext cx="2428875" cy="1036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4638674" y="5010149"/>
          <a:ext cx="3814401" cy="708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31560" imgH="228600" progId="Equation.DSMT4">
                  <p:embed/>
                </p:oleObj>
              </mc:Choice>
              <mc:Fallback>
                <p:oleObj name="Equation" r:id="rId8" imgW="1231560" imgH="2286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4" y="5010149"/>
                        <a:ext cx="3814401" cy="7084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797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3629" y="2268"/>
            <a:ext cx="10515600" cy="1325563"/>
          </a:xfrm>
        </p:spPr>
        <p:txBody>
          <a:bodyPr/>
          <a:lstStyle/>
          <a:p>
            <a:r>
              <a:rPr lang="en-US" b="1" dirty="0"/>
              <a:t>Problem 6</a:t>
            </a:r>
            <a:endParaRPr lang="en-IN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0" y="971777"/>
          <a:ext cx="11364913" cy="16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483080" imgH="634680" progId="Equation.DSMT4">
                  <p:embed/>
                </p:oleObj>
              </mc:Choice>
              <mc:Fallback>
                <p:oleObj name="Equation" r:id="rId2" imgW="4483080" imgH="6346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971777"/>
                        <a:ext cx="11364913" cy="16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/>
              <p14:cNvContentPartPr/>
              <p14:nvPr/>
            </p14:nvContentPartPr>
            <p14:xfrm>
              <a:off x="2473200" y="2173680"/>
              <a:ext cx="9240840" cy="29966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59880" y="2161080"/>
                <a:ext cx="9262440" cy="302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577362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AC88F-CC88-468C-1D1E-B36BDEA71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002AF12-4AB6-06D3-B16B-3AF452C9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29" y="2268"/>
            <a:ext cx="10515600" cy="1325563"/>
          </a:xfrm>
        </p:spPr>
        <p:txBody>
          <a:bodyPr/>
          <a:lstStyle/>
          <a:p>
            <a:r>
              <a:rPr lang="en-US" b="1" dirty="0"/>
              <a:t>Problem 6</a:t>
            </a:r>
            <a:endParaRPr lang="en-IN" b="1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4B980919-C1B4-A8CE-B498-2A8C46F3107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971777"/>
          <a:ext cx="11364913" cy="16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483080" imgH="634680" progId="Equation.DSMT4">
                  <p:embed/>
                </p:oleObj>
              </mc:Choice>
              <mc:Fallback>
                <p:oleObj name="Equation" r:id="rId2" imgW="4483080" imgH="6346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971777"/>
                        <a:ext cx="11364913" cy="16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AFC76B1-48F3-1767-5017-96E131C62C00}"/>
                  </a:ext>
                </a:extLst>
              </p14:cNvPr>
              <p14:cNvContentPartPr/>
              <p14:nvPr/>
            </p14:nvContentPartPr>
            <p14:xfrm>
              <a:off x="2289960" y="2787120"/>
              <a:ext cx="8878320" cy="37724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AFC76B1-48F3-1767-5017-96E131C62C0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80600" y="2777760"/>
                <a:ext cx="8897040" cy="379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14167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209738"/>
          <a:ext cx="8962571" cy="1273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483080" imgH="634680" progId="Equation.DSMT4">
                  <p:embed/>
                </p:oleObj>
              </mc:Choice>
              <mc:Fallback>
                <p:oleObj name="Equation" r:id="rId2" imgW="4483080" imgH="6346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9738"/>
                        <a:ext cx="8962571" cy="12732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821113" y="2704874"/>
          <a:ext cx="4144962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77680" imgH="457200" progId="Equation.DSMT4">
                  <p:embed/>
                </p:oleObj>
              </mc:Choice>
              <mc:Fallback>
                <p:oleObj name="Equation" r:id="rId4" imgW="1777680" imgH="457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1113" y="2704874"/>
                        <a:ext cx="4144962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181929" y="4526416"/>
          <a:ext cx="3668713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74640" imgH="507960" progId="Equation.DSMT4">
                  <p:embed/>
                </p:oleObj>
              </mc:Choice>
              <mc:Fallback>
                <p:oleObj name="Equation" r:id="rId6" imgW="1574640" imgH="50796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1929" y="4526416"/>
                        <a:ext cx="3668713" cy="118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867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18B79-596B-6708-191D-923F37668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" y="344805"/>
            <a:ext cx="10515600" cy="1325563"/>
          </a:xfrm>
        </p:spPr>
        <p:txBody>
          <a:bodyPr/>
          <a:lstStyle/>
          <a:p>
            <a:r>
              <a:rPr lang="en-US" b="1" dirty="0"/>
              <a:t>Problem 7</a:t>
            </a:r>
            <a:endParaRPr lang="en-IN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8FD366-CB19-D5FE-03FE-DC0B9D853D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256" r="18939"/>
          <a:stretch>
            <a:fillRect/>
          </a:stretch>
        </p:blipFill>
        <p:spPr>
          <a:xfrm>
            <a:off x="2590001" y="125185"/>
            <a:ext cx="7011998" cy="660762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34240" y="44640"/>
              <a:ext cx="11381400" cy="67701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6960" y="27720"/>
                <a:ext cx="11417040" cy="6800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06234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2CDE4-EB1D-1B7B-8EDC-204C9DF51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/>
              <a:t>Solution</a:t>
            </a:r>
            <a:endParaRPr lang="en-IN" sz="20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E326CF-FBB3-5616-4F7C-D4EDF7820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692" y="149751"/>
            <a:ext cx="8530108" cy="634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07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6AD8A2-CADC-6264-80AE-E557D7FAC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75" y="881062"/>
            <a:ext cx="504825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070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399AEC-B8F8-A758-9F00-BBA359C21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0412" y="476250"/>
            <a:ext cx="5591175" cy="5905500"/>
          </a:xfrm>
          <a:prstGeom prst="rect">
            <a:avLst/>
          </a:prstGeom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A91749F-EF7B-FCE4-84F6-966B9740C8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4794156"/>
              </p:ext>
            </p:extLst>
          </p:nvPr>
        </p:nvGraphicFramePr>
        <p:xfrm>
          <a:off x="7707093" y="297880"/>
          <a:ext cx="2368987" cy="622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15920" imgH="266400" progId="Equation.DSMT4">
                  <p:embed/>
                </p:oleObj>
              </mc:Choice>
              <mc:Fallback>
                <p:oleObj name="Equation" r:id="rId3" imgW="1015920" imgH="2664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07093" y="297880"/>
                        <a:ext cx="2368987" cy="622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6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30567</TotalTime>
  <Words>1293</Words>
  <Application>Microsoft Office PowerPoint</Application>
  <PresentationFormat>Widescreen</PresentationFormat>
  <Paragraphs>612</Paragraphs>
  <Slides>34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Aptos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 1</vt:lpstr>
      <vt:lpstr>Problem 1</vt:lpstr>
      <vt:lpstr>PowerPoint Presentation</vt:lpstr>
      <vt:lpstr>Problem 2</vt:lpstr>
      <vt:lpstr>Problem 2</vt:lpstr>
      <vt:lpstr>Problem 2</vt:lpstr>
      <vt:lpstr>PowerPoint Presentation</vt:lpstr>
      <vt:lpstr>PowerPoint Presentation</vt:lpstr>
      <vt:lpstr>Problem 3</vt:lpstr>
      <vt:lpstr>Problem 3</vt:lpstr>
      <vt:lpstr>PowerPoint Presentation</vt:lpstr>
      <vt:lpstr>PowerPoint Presentation</vt:lpstr>
      <vt:lpstr>Problem 4</vt:lpstr>
      <vt:lpstr>Problem 4</vt:lpstr>
      <vt:lpstr>PowerPoint Presentation</vt:lpstr>
      <vt:lpstr>PowerPoint Presentation</vt:lpstr>
      <vt:lpstr>Problem 5</vt:lpstr>
      <vt:lpstr>Problem 5</vt:lpstr>
      <vt:lpstr>PowerPoint Presentation</vt:lpstr>
      <vt:lpstr>Problem 6</vt:lpstr>
      <vt:lpstr>Problem 6</vt:lpstr>
      <vt:lpstr>PowerPoint Presentation</vt:lpstr>
      <vt:lpstr>Problem 7</vt:lpstr>
      <vt:lpstr>Solution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263</cp:revision>
  <dcterms:created xsi:type="dcterms:W3CDTF">2022-07-09T03:48:01Z</dcterms:created>
  <dcterms:modified xsi:type="dcterms:W3CDTF">2026-08-12T16:39:44Z</dcterms:modified>
</cp:coreProperties>
</file>