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84" r:id="rId3"/>
    <p:sldMasterId id="2147483696" r:id="rId4"/>
    <p:sldMasterId id="2147483708" r:id="rId5"/>
  </p:sldMasterIdLst>
  <p:notesMasterIdLst>
    <p:notesMasterId r:id="rId42"/>
  </p:notesMasterIdLst>
  <p:sldIdLst>
    <p:sldId id="259" r:id="rId6"/>
    <p:sldId id="419" r:id="rId7"/>
    <p:sldId id="262" r:id="rId8"/>
    <p:sldId id="265" r:id="rId9"/>
    <p:sldId id="268" r:id="rId10"/>
    <p:sldId id="271" r:id="rId11"/>
    <p:sldId id="274" r:id="rId12"/>
    <p:sldId id="277" r:id="rId13"/>
    <p:sldId id="280" r:id="rId14"/>
    <p:sldId id="420" r:id="rId15"/>
    <p:sldId id="421" r:id="rId16"/>
    <p:sldId id="422" r:id="rId17"/>
    <p:sldId id="283" r:id="rId18"/>
    <p:sldId id="286" r:id="rId19"/>
    <p:sldId id="289" r:id="rId20"/>
    <p:sldId id="292" r:id="rId21"/>
    <p:sldId id="295" r:id="rId22"/>
    <p:sldId id="298" r:id="rId23"/>
    <p:sldId id="301" r:id="rId24"/>
    <p:sldId id="304" r:id="rId25"/>
    <p:sldId id="307" r:id="rId26"/>
    <p:sldId id="310" r:id="rId27"/>
    <p:sldId id="313" r:id="rId28"/>
    <p:sldId id="316" r:id="rId29"/>
    <p:sldId id="319" r:id="rId30"/>
    <p:sldId id="322" r:id="rId31"/>
    <p:sldId id="325" r:id="rId32"/>
    <p:sldId id="328" r:id="rId33"/>
    <p:sldId id="331" r:id="rId34"/>
    <p:sldId id="334" r:id="rId35"/>
    <p:sldId id="337" r:id="rId36"/>
    <p:sldId id="340" r:id="rId37"/>
    <p:sldId id="413" r:id="rId38"/>
    <p:sldId id="343" r:id="rId39"/>
    <p:sldId id="346" r:id="rId40"/>
    <p:sldId id="349" r:id="rId41"/>
  </p:sldIdLst>
  <p:sldSz cx="9144000" cy="6858000" type="screen4x3"/>
  <p:notesSz cx="6858000" cy="9144000"/>
  <p:custDataLst>
    <p:tags r:id="rId4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0"/>
    <p:restoredTop sz="0"/>
  </p:normalViewPr>
  <p:slideViewPr>
    <p:cSldViewPr>
      <p:cViewPr varScale="1">
        <p:scale>
          <a:sx n="63" d="100"/>
          <a:sy n="63" d="100"/>
        </p:scale>
        <p:origin x="1364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9" Type="http://schemas.openxmlformats.org/officeDocument/2006/relationships/slide" Target="slides/slide2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tags" Target="tags/tag1.xml"/><Relationship Id="rId8" Type="http://schemas.openxmlformats.org/officeDocument/2006/relationships/slide" Target="slides/slide3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theme" Target="theme/theme1.xml"/><Relationship Id="rId20" Type="http://schemas.openxmlformats.org/officeDocument/2006/relationships/slide" Target="slides/slide15.xml"/><Relationship Id="rId41" Type="http://schemas.openxmlformats.org/officeDocument/2006/relationships/slide" Target="slides/slide36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44.32901" units="1/cm"/>
          <inkml:channelProperty channel="Y" name="resolution" value="44.13793" units="1/cm"/>
        </inkml:channelProperties>
      </inkml:inkSource>
      <inkml:timestamp xml:id="ts0" timeString="2023-03-28T10:54:19.57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22423 8086,'-24'0,"24"25,24-25,1 0,0 0,0 25,0-25,-1 0,1 0,0 0,0 25,0-25,-1 0,1 0,0 0,0 0</inkml:trace>
  <inkml:trace contextRef="#ctx0" brushRef="#br0" timeOffset="1230.97">13717 8607,'25'0</inkml:trace>
  <inkml:trace contextRef="#ctx0" brushRef="#br0" timeOffset="1380.37">14039 8607,'25'-25,"0"25,-25-24,25 24</inkml:trace>
  <inkml:trace contextRef="#ctx0" brushRef="#br0" timeOffset="1528.08">14610 8508,'0'25,"0"-50,25 25,0 0,-1 0,-24-25</inkml:trace>
  <inkml:trace contextRef="#ctx0" brushRef="#br0" timeOffset="1659.53">15230 8533,'25'0,"-25"25,25-25,-1-25</inkml:trace>
  <inkml:trace contextRef="#ctx0" brushRef="#br0" timeOffset="1787.74">15925 8582,'24'25,"1"-25,0 0</inkml:trace>
  <inkml:trace contextRef="#ctx0" brushRef="#br0" timeOffset="1928.39">16619 8682,'25'0,"0"0,0-25</inkml:trace>
  <inkml:trace contextRef="#ctx0" brushRef="#br0" timeOffset="2064.49">17314 8682,'0'0,"24"0,1 0</inkml:trace>
  <inkml:trace contextRef="#ctx0" brushRef="#br0" timeOffset="2351.91">18231 8533,'0'-25</inkml:trace>
  <inkml:trace contextRef="#ctx0" brushRef="#br0" timeOffset="2497.01">18430 8508,'25'0,"-1"-25,1 25</inkml:trace>
  <inkml:trace contextRef="#ctx0" brushRef="#br0" timeOffset="2639.87">18901 8508,'25'0,"0"0,0 0</inkml:trace>
  <inkml:trace contextRef="#ctx0" brushRef="#br0" timeOffset="2796.87">19472 8458,'24'0,"-24"-24,25 24,0 0,0 0,0-25</inkml:trace>
  <inkml:trace contextRef="#ctx0" brushRef="#br0" timeOffset="2930.86">20092 8434,'25'0,"-1"0,-24-25,25 25</inkml:trace>
  <inkml:trace contextRef="#ctx0" brushRef="#br0" timeOffset="3074.86">20737 8434,'25'-25</inkml:trace>
  <inkml:trace contextRef="#ctx0" brushRef="#br0" timeOffset="3223.51">21233 8409,'0'-25,"25"25,-25-25,24 25</inkml:trace>
  <inkml:trace contextRef="#ctx0" brushRef="#br0" timeOffset="3367.5">21803 8334,'0'-24,"25"24,-25-25,25 25</inkml:trace>
  <inkml:trace contextRef="#ctx0" brushRef="#br0" timeOffset="3516.18">22225 8285,'25'0,"0"0</inkml:trace>
  <inkml:trace contextRef="#ctx0" brushRef="#br0" timeOffset="3639.81">22473 8310,'0'-25,"25"25</inkml:trace>
  <inkml:trace contextRef="#ctx0" brushRef="#br0" timeOffset="3778.94">22721 8359,'0'-25,"0"1</inkml:trace>
  <inkml:trace contextRef="#ctx0" brushRef="#br0" timeOffset="3915.64">22895 8334,'0'-24</inkml:trace>
  <inkml:trace contextRef="#ctx0" brushRef="#br0" timeOffset="28449.58">14039 8434,'25'0</inkml:trace>
  <inkml:trace contextRef="#ctx0" brushRef="#br0" timeOffset="28580.65">14412 8458,'24'0</inkml:trace>
  <inkml:trace contextRef="#ctx0" brushRef="#br0" timeOffset="28714.42">14957 8434,'25'0,"-25"-25,25 25</inkml:trace>
  <inkml:trace contextRef="#ctx0" brushRef="#br0" timeOffset="28849.15">15528 8409,'25'0</inkml:trace>
  <inkml:trace contextRef="#ctx0" brushRef="#br0" timeOffset="28981.27">16073 8458,'25'0</inkml:trace>
  <inkml:trace contextRef="#ctx0" brushRef="#br0" timeOffset="29121.55">16570 8483,'24'0</inkml:trace>
  <inkml:trace contextRef="#ctx0" brushRef="#br0" timeOffset="29258.58">17066 8508,'24'0</inkml:trace>
  <inkml:trace contextRef="#ctx0" brushRef="#br0" timeOffset="29393.65">17587 8533</inkml:trace>
  <inkml:trace contextRef="#ctx0" brushRef="#br0" timeOffset="29529.66">18008 8558,'0'-25</inkml:trace>
  <inkml:trace contextRef="#ctx0" brushRef="#br0" timeOffset="29665.29">18380 8533,'0'0</inkml:trace>
  <inkml:trace contextRef="#ctx0" brushRef="#br0" timeOffset="29793.3">18876 8582,'25'0,"-25"-24</inkml:trace>
  <inkml:trace contextRef="#ctx0" brushRef="#br0" timeOffset="30064.71">19546 8434,'0'-25,"25"25,-25-25,25 25,0 0</inkml:trace>
  <inkml:trace contextRef="#ctx0" brushRef="#br0" timeOffset="30209.22">20067 8409,'0'0,"25"0,0 0,-1 0,1 0</inkml:trace>
  <inkml:trace contextRef="#ctx0" brushRef="#br0" timeOffset="30625.65">21927 8458,'25'0,"0"0</inkml:trace>
  <inkml:trace contextRef="#ctx0" brushRef="#br0" timeOffset="160473.07">446 10716,'0'-25,"-24"25,-1 0,0-25,0 25,0 0,1 0,24-25,24 25,-24 25,25-25,0 0,0 0,0-25,-1 25,1 0,25 0,0-25,-26 25,26 0,0 0,-1 0,-24-24,25 24,-1 0,-24 0,25 0,-26 0,1 24,0-24,0 0,0 0,-25 25,24-25,1 0,-25 25,0-50,0 0,0 1,25 24,0 0,0 0,-1 0,1 0,0 0,0 0,0 0,-1 0,1 0,0 0</inkml:trace>
  <inkml:trace contextRef="#ctx0" brushRef="#br0" timeOffset="161293.07">744 9550,'0'-25,"0"0,-25 25,1 0,-1 25,0-25,0 25,0-25,1 25,-1-1,0-24,0 25,0 0,0 0,1 0,-1-1,0 1,25 0,-25 0,0 0,25-1,0 1,-24 0,24 0,0 0,0-1,0 1,0 0,24 0,1 0,-25 0,25-25,0 24,0-24,-1 25,1-25,0 0,0 0,0 0,0 0,-1 0,1 0,0 0,0 0,0 0,-25-25,24 25,1 0,0 0,0-24,0 24</inkml:trace>
  <inkml:trace contextRef="#ctx0" brushRef="#br0" timeOffset="162513.07">918 9823,'0'0,"-25"0,25-25,-25 50,25-1,0 1,0 0,0 0,0 0,0-1,0 1,0 0,0 0,25 0,-25 0,0-1,25 1,0 0,-1 0,1-25,0 0,0 0,-25-25,0 0,0 0,0 1,-25 24,25-25,-25 25,25-25,-25 25,1-25,-1 25,25-25,0 0,25 25,-1-24,1 24,0-25,0 25,0-25,-1 25,1-25,0 25,0-25,0 25,-25-24,24 24,1 0,-25-25,25 25,-25 25,-25-1,25 1,0 0,-25-25,25 25,0 0,0-1,0 1,0 0,25 0,-25 0,25-25,-25 25,0-1,25-24,0 25,-1-25,1 0,0-25,0 25,-25-24,25 24,-25-25,0 0,0 0,0 0,-25 0,0 1,0-1,0 25,1-25,-1 25,0-25,0 25,0 0,25 25,0 0,25 0,0-1,0 1,0-25,-1 0,1 0,0 0,-25-25,25 25,0 0,-1-24,-24-1,25 25,0-25,-25 0,25 0,0 1,-25-1,0 0,24 0,-24 0,0 1,0-1,0 0,0 0,-24 0,24 1,-25-1,25 0,0 0,-25 0,25 1,0-1,-25 25,25-25,0 0,0 50,0 0,0 0,0-1,25 1,-25 0,0 0,0 0,0-1,25 26,-25-25,0 0,25-1,-25 1,0 0,24 25,-24-26,0 1,25-25,-25 25,25 0,-25 0,25-25,-25 24,25-24,-25 25,25-25,-1 0,1 0,-25-25,25 25,-25-24,0-1,25 25,-25-25,0 0,0 0,0 1,0-1,0 0,-25 25,25 25,0 0,25-1,-25 1,25 0,-25 0,24-25,-24 25,25-1,0-24,-25 25,25-25,0 0,-1-25,1 25,-25-24</inkml:trace>
  <inkml:trace contextRef="#ctx0" brushRef="#br0" timeOffset="162643.07">1960 9599,'-25'0</inkml:trace>
  <inkml:trace contextRef="#ctx0" brushRef="#br0" timeOffset="163103.07">2084 9847,'0'25,"24"-25,-24-25,25 25,-25-24,25 24,-25-25,25 0,0 0,-25 0,24 25,1 0,-25 25,0-50,25 1,-25-1,0 0,0 0,25 50,0 0,-1 0,1-1,-25 1,25 0,0 0,0 0,-1-1,-24 1,25 0,-25 0,25 0,-25-1,0 1,0 0,0 0,-25 0,25 0,-25-25,25 24,-24-24,-1 0,0 25</inkml:trace>
  <inkml:trace contextRef="#ctx0" brushRef="#br0" timeOffset="163253.07">2604 9823</inkml:trace>
  <inkml:trace contextRef="#ctx0" brushRef="#br0" timeOffset="164633.07">248 12055,'0'-25,"0"0,0 50,0 0,0 0,0 0,25-1,-25 26,0-25,0 0,0 0,0-1,0 1,0 25,0-25,0-1,0 1,0 0,0 25,0-26,0 1,0 0,0 0,25-25,-25 25,0-1</inkml:trace>
  <inkml:trace contextRef="#ctx0" brushRef="#br0" timeOffset="165233.07">223 12154,'0'0,"0"-25,0 1,-25-1,25 0,0 0,0 0,0 1,0-1,25 25,0-25,0 25,0 0,-1 25,1-25,-25 25,25-1,-25 1,0 0,0 0,0 24,0-24,0 0,-25 0,25 0,-25-25,25 25,-24-1,-1-24,25 25,-25-25,50 0,-25 25,25 0,-1 0,1-1,0 1,-25 0,25 0,-25 0,25-25,-1 24,-24 1,25-25,0 25,0-25,0 0,0 0,-1-25,1 25,-25-25,25 25,0-24,-25-1,25 0,-25 0,0 0,0 1,0-1,-25 0,0 0,0 25,0 0,1 0,-1 0,0 25,25 0,-25-25,25 25,0-1,0 1,0 0,0 0,25 0,0-1,0-24,-25 25,24-25,1 0,0 0,0 0,0-25,24 25</inkml:trace>
  <inkml:trace contextRef="#ctx0" brushRef="#br0" timeOffset="165663.07">868 12303,'0'0,"0"-25,0 50,0 0,0 0,0 0,0-1,0 1,0 0,0 25,0-26,25 26,-25-25,0 24,0-24,25 0,-25 25,0-26,0 1,0 0,0 0,0 0,0-50,-25 25,25-25,0 0,-25 0,25 1,-25-1,25 0,0 0,-24-24,24 24,0-25,0 25,0 1,0-26,0 25,0 0,24 1,-24-1,25 0,0 0,0 25,0 0,-25 25,24-25,-24 25,25-25,-25 25,0-1,0 1,0 0,0 0,0 0,-25-25,25 24,-24 1,24 0,-25-25,25 25,-25-25,25 25,-25-25</inkml:trace>
  <inkml:trace contextRef="#ctx0" brushRef="#br0" timeOffset="166073.07">1141 12328,'0'-25,"0"50,-25-25,25 25,0 0,0-1,-25 1,25 0,0 0,0 0,0-1,0 1,0 0,25 0,0-25,0 0,0-25,-1 25,-24-25,25 0,-25 1,0-1,25 25,-25-25,0 0,0 0,0 1,0-1,0 0,0 50,0 0,0-1,-25 1,25 0,0 0,0 0,0-1,0 1,25 0,0 0,0-25,-1 25,1-25</inkml:trace>
  <inkml:trace contextRef="#ctx0" brushRef="#br0" timeOffset="167053.07">1414 12378,'0'-25,"0"50,0-1,25-24,-25 25,0 0,24 0,-24 0,0-1,0 1,0 0,25-25,-25 25,0 0,0-1,0 1,0-50,0 1,0-1,0 0,0 0,0 0,25 1,-25-1,25 0,0 25,-25 25,24 0,-24-1,0 1,0 0,25-25,-25 25,0-50,0 0,0 0,25 1,-25-1,0 0,25 25,0 0,-25 25,25-25,-25 25,24-25,-24 24,25-24,-25-24,25 24,-25-25,0 0,25 25,-25-25,0 0,0 1,0-1,0 0,0 0,0 0,0 1,25 48,-25 1,0 0,24 0,-24 0,25 24,-25-24,25 0,-25 24,25-24,-25 25,25-1,-25-24,24 25,-24-25,25-1,-25 1,25 25,-25-25,25-1,-25 1,-25-25,25-25,-25 25,25-24,-25-1,1 0,24 0,-25 0,0 1,25-1,-25-25,25 25,-25 1,25-1,0 0,0-25,0 26,0-1,25 0,-25 0,25 25,-25-25,25 25,0 0,-25-24,24 24,1 0,-25 24,25-24,0 25,-25 0,0 0,0 0,0-1,0 1,-25 0,0 0,25 0,-25-25</inkml:trace>
  <inkml:trace contextRef="#ctx0" brushRef="#br0" timeOffset="167543.07">2133 12477,'0'-25,"25"25,-25-25,25 25,-25-25,25 25,-25-24,0-1,-25 50,25-1,-25-24,25 25,0 0,-25 0,25 0,0-1,0 1,25-25,0 0,0 0,-25-25,24 25,1-24,-25-1,25 25,0-25,0 0,-1 0,1 1,-25-1,25 25,0-25,-25 50,0 0,0-1,25 1,-25 0,0 0,0 0,0-1,24-24,-24 25,25-25,-25 25,25-25,0 0,0 0,-1 0,1 0,0-25,0 25,0 0,0-25</inkml:trace>
  <inkml:trace contextRef="#ctx0" brushRef="#br0" timeOffset="168913.08">422 13568,'0'-25,"0"1,24-1,-24 0,0 0,0 0,0 1,25-1,-25 0,0 0,0 0,0 1,0-1,0 0,0 0,0 0,0 0,0 1,-25-1,25 0,0 0,0 0,0 1,0-1,0 0,-24 25,24 25,0 0,0-1,0 1,0 0,0 0,0 0,0-1,0 1,0 0,0 0,0 25,0-26,0 26,0-25,0 24,0-24,0 25,24-1,-24-24,0 25,0-25,0 24,0-24,0 25,25-26,-25 1,0 0,0 0,25 24,-25-24,25 0,-25 0,0 0,25-25,-25 24,25-24,-25-24,0-1,0 0,0 0,0 0,0 1,-25-1,25 0,-25 0,0 0,25 1,-25-1,0 0,25 0,-24 0,24 1,0-1,24 25,-24-25,25 25,0 0,0 0,0 0,0 0,-25 25,24-25,1 0,-25 25,25-25,0 0,-25-25,25 25,-25-25,24 0,-24 0,0 1,25 24,-25-25,0 0,0 0,-25 0,25 1,-24 24,24 24,0 1,0 0,0 0,0 0,0-1,24-24,-24 25,25-25,-25 25,25-25,0 0,0 0</inkml:trace>
  <inkml:trace contextRef="#ctx0" brushRef="#br0" timeOffset="169783.08">1091 13320,'-24'0,"-1"0,0 0,0 25,0 0,1-25,24 25,-25-25,25 24,-25 1,25 0,0 0,25 0,0-25,-1-25,1 25,0-25,-25 0,25 25,-25-25,25 1,-25-1,24 0,-24 0,0 50,0 0,0 0,0-1,0 1,0 0,0 0,0 0,0 24,0-24,0 0,0 0,25-1,-25 1,0 0,25 0,-25 0,25-1,-25 1,25-25,-25 25,24-25,-24-25,25 25,-25-25,0 1,25-1,-25 0,0 0,0 0,0 1,0-1,0 0,0 0,0 0,0 1,0-1,0 0,0 0,0 0,0 50,0 0,0 0,0 0,0-1,0 1,25-25,-25 25,25-25,-25 25,24-25,-24-25,25 25,-25-25,25 0,0 1,-25-1,0 0,25 25,-25-25,0 0,0 1,0 48,0 1,0 0,0 0,24-25,-24 25,25-25,0 0,-25-25,25 25,-25-25,0 0,25 25,-25-25,0 1,0-1,0 0,0 0,0 50,-25 0,25 0,0-1,0 1,0 0,0 0,25-25,-25 25,24-25,1 0,0 0</inkml:trace>
  <inkml:trace contextRef="#ctx0" brushRef="#br0" timeOffset="170133.08">1736 13345,'0'0,"0"25,0 0,0-1,0 1,0 0,0 0,0 0,0-50,0 0,25 25,-25-25,0 0,25 25,0 0,-25 25,25-25,-25 25,24-25,-24 25,25-25,0 25,0-25,0 24</inkml:trace>
  <inkml:trace contextRef="#ctx0" brushRef="#br0" timeOffset="170593.08">2158 13370,'0'0,"0"-25,0 0,-25 25,0 0,1 0,-1 25,0 0,25 0,-25-25,25 24,0 1,0 0,0 0,25-25,0 0,0-25,-1 0,1 0,-25 1,25-1,-25 0,0 0,0 0,-25 25,25 25,0 0,0 0,0 0,0-1,0 1,25-25,-25 25,25-25,-25 25,25 0,-1-1,1 1,0 0,-25 0,25 0,0-25,-25 24,0 1,0 0,0 0,-25-25,0 0,0 0,0 0,1 0,-1 0,0 0,0 0,25-25,-25 25,25-25</inkml:trace>
  <inkml:trace contextRef="#ctx0" brushRef="#br0" timeOffset="173113.08">2704 13667,'0'0,"25"0,-1 0,1 0,0 0,0 0,0 0,-1 0,1 0,0 0,0 0,0 0,-1 0,1 0,-25-24,25 24,0 0,0 0,-1 0,1 0,0 0,-25-25,25 25,0 0,-1 0,1 0,0 0,0 0,0 0,-1 0,1 0,0 0,0 0,0 0,-1 0,-24-25,25 25,0 0,0 0,0 0,-1 0,1 0,0 0,0-25,0 25,0 0,-1 0,1 0,0 0,0 0,0-25,-1 25,1 0,0 0,0 0,0 0,-25-24,24 24,1 0,0 0,0 0,0 0,-1 0,1 0,-25 24,25-24,0 0,0 0,-1 0,1 0,0 0,0 0,0 0,-1 0,1 0,0 0,0 25,0-25,-1 0,1 0,0 0,0 0,-25-25</inkml:trace>
  <inkml:trace contextRef="#ctx0" brushRef="#br0" timeOffset="173303.08">3051 13717,'0'0,"-25"0,0 0</inkml:trace>
  <inkml:trace contextRef="#ctx0" brushRef="#br0" timeOffset="173853.08">3001 13692,'0'0,"0"25,25-25,0 0,-25 25,25-25,0 0,-25 25,24-25,1 0,0 0,0 0,0 0,24 0,-24 0,0 0,24 0,-24 0,25 0,-1-25,-24 25,25 0,-1 0,1 0,0 0,-1-25,1 25,0 0,-1-25,26 25,-26 0,1-25,-1 25,1 0,0 0,-1-24,1 24,-1 0,-24 0,25-25,-25 25,-1 0,1 0,0 0,0 0,0 0,-1 0,1 0,0 0,-25-25,25 25,0 0,-1 0,1 0,0 0,0 0,0 0,0 0,-1 0</inkml:trace>
  <inkml:trace contextRef="#ctx0" brushRef="#br0" timeOffset="176643.08">7218 9996,'0'0,"0"25,25 0,0 0,0-25,-1-25,1 25,0-25,0 0,24 0,1 1,0-1,-1-25,1 25,-1-24,26-1,-1 1,-24-1,24 0,1 1</inkml:trace>
  <inkml:trace contextRef="#ctx0" brushRef="#br0" timeOffset="187553.07">4837 13692,'25'25,"0"-25,-1 25,1-25,0 0,0-25,0 25,-1 0,1 0,0 0,0 0,0 0,-1 0,1 0,0 0,0 0,0 0,-1 0,1 0,0 0,0 0,0 0,-1 0,1 0,0 0,0-25,0 25,-1 0,1 0,0 0,0-25,0 25,-1 0,1 0,25-24,-25 24,-1 0,1-25,0 25,0 0,0 0,0 0,-1 0,26-25,-25 25,0 0,-1 0,1 0,0 0,0 0,0 0,-1 0,1 0,0-25,0 25,0 0,-1 0,1 0,0 0,0-25,0 25,24 0,-24 0,0 0,0-24,-1 24,1 0,0 0,0 0,0-25,-1 25,1 0,0 0,0-25,24 25,-24 0,0 0,25-25,-25 25,24 0,-24 0,0 0,24-25,-24 25,25 0,-25 0,24 0,1 0,-25-24,24 24,-24 0,25 0,-26 0,26 0,-25 0,24 0,-24 0,25 0,-25-25,24 25,-24 0,25 0,-1 0,-24-25,25 25,-1 0,1-25,0 25,-1 0,1 0,-25-25,24 25,1 0,-1-24,1 24,-25 0,24 0,1-25,-25 25,24 0,1 0,-25-25,24 25,-24 0,25-25,-1 25,-24 0,25 0,-1-25,-24 25,25 0,0-25,-26 25,26-24,0 24,-26 0,26-25,0 25,-26 0,26-25,-25 25,24 0,-24 0,25-25,-25 25,24 0,-24 0,25 0,-26 0,26-25,-25 25,24 0,-24 0,25-24,-25 24,24 0,-24-25,25 25,-25 0,24 0,1-25,-25 25,24 0,-24-25,25 25,-26 0,26 0,0 0,-1-25,-24 25,25 0,-1 0,1 0,-1-24,1 24,0 0,-1 0,-24 0,25 0,-1-25,1 25,-1 0,1 0,-25-25,25 25,-1 0,1-25,-25 25,24 0,1-25,-25 25,24 0,1 0,-25-24,24 24,-24 0,25-25,-1 25,-24 0,25-25,-26 25,26 0,-25-25,24 25,-24 0,25 0,-25-25,-1 25,26 0,-25 0,0 0,0 0,-1 0,1 0,0 0,0-24,24 24,-24 0,0 0,0 0,0 0,-1-25,26 25,-25 0,0 0,-1-25,1 25,0 0,0 0,0-25,24 25,-24 0,0 0,0 0,-1-25,1 25,0 0,0 0,0 0,-1 0,1-24,0 24,0 0,24 0,-24-25,0 25,0 0,0 0,0-25,-1 25,1 0,0 0,0 0,-25-25,25 25,-1 0,1 0,0 0,0 0,0 0,-25-25,24 25,1 0,0 0,0 0,0-24,-1 24,1 0,0 0,0 0,0-25,-1 25,1 0,-25-25,25 25,-50-25</inkml:trace>
  <inkml:trace contextRef="#ctx0" brushRef="#br0" timeOffset="189083.07">13866 12948,'-25'0</inkml:trace>
  <inkml:trace contextRef="#ctx0" brushRef="#br0" timeOffset="190643.07">13816 12973,'0'0,"25"0,-25-25,25 25,0 0,-25-25,24 25,1 0,0-25,0 25,-25 25,-25-25,0 25,0-25,25 25,-24-25,-1 0,25 25,-25-25,25-25,0 0,25 25,-25-25,25 25,-1 0,1 0,0 0,-25-25,25 25,0 0,-1 0,1 0,0-24,0 24,0 0,-1 0,1-25,0 25,0 0,0 0,24-25,-24 25,0 0,0 0,0-25,24 25,-24 0,0 0,24-25,-24 25,0 0,25-24,-26 24,26 0,-25 0,24-25,1 25,-25 0,24 0,1-25,0 25,-26 0,26 0,0-25,-26 25,26 0,-25 0,0 0,24 0,-24-25,0 25,0 0,24 0,-24 0,0 0,25-24,-26 24,26 0,0 0,-1-25,-24 25,25 0,-1 0,1-25,-1 25,1 0,0 0,-1-25,1 25,-1 0,1 0,-25 0,24-25,1 25,-25 0,25 0,-26-24,1 24,25 0,-25-25,24 25,-24-25,0 25,24 0,1-25,-25 25,24-25,1 25,0 0,-1-24,-24 24,25-25,-1 25,1 0,-1-25,1 25,0 0,-1-25,1 25,-1 0,1 0,0-25,-1 25,1 0,0 0,-1 0,1-24,-1 24,1 0,0-25,-1 25,1-25,-1 25,26-25,-26 25,1-25,24 25,1-25,-26 1,26-1,-1 0,1 25,-1-25,1 0,-1 25,0-24,1-1,-26 25,26-25,-1 25,-24-25,24 25,-24-25,-1 25,26-24,-25 24,-1-25,26 25,-26-25,26 25,-1-25,-24 25,24 0,0 0,-24-25,24 25,-24 0,24 0,-24 0,24 0,-24-24,0 24,-1 0,26 0,-26-25,-24 25,25-25,-1 25,-24 0,25-25,-25 25,24 0,-24-25,0 25,24 0,-24 0,0 0,0 0,24 0,-24 0,0 0,0 0,0 0,24 0,-24 0,0 0,0 0,-1 0,1 25,0-25,0 0,0 0,24 0,-24 0,0 0,0 0,24 0,-24 0,0 0,25 0,-26 0,1 0,0 0,0 0,0 0,24 0,-24 0,0 0,0 0,-1-25,1 25,0 0,0 0,0 0,-1 0,1 0,-25-24,25 24,0 0,0 0,-1 0,1 24,0-24,0 0,0 0,-1 0,1 0,-25 25,25-25,0 0,0 0,-25-25,0 1</inkml:trace>
  <inkml:trace contextRef="#ctx0" brushRef="#br0" timeOffset="191253.07">21506 10889,'0'0,"0"25,0 0,0 0,24-1,-24 26,0-25,0 0,0 24,0-24,25 25,-25-25,0-1,0 26,0-25,0 0,0 24,0-24,0 0,-25 0,25-1,0 1,0 0,0 0,-24 0,24-1,0 1,0 0,-25 0,25 0,0-50,0 0,-25 25,25-25,0 0,0 1,0-1,25 25,0 0</inkml:trace>
  <inkml:trace contextRef="#ctx0" brushRef="#br0" timeOffset="192153.08">20886 7590,'0'-25,"0"50,24-25,-24 25,25 0,-25 0,0-1,25 26,-25-25,0 24,25 1,-25 0,0-1,25 26,-25-26,0 1,0 24,24-24,-24 24,0-24,0 24,0-24,0 0,25-1,-25 1,0-1,0-24,0 0,0 0,0-50,0 0,0 0,-25-24,25 24,-24-25,24 26,-25-26,0 0,25 26,-25-26,0 25,25 0,-24 25,24-24,-25 24,25 24,0 1,25 0,-25 0,24 0,1-25,0 24,0 1,0 0,-1-25,26 0,-25 0,24 0,-24 0,25 0,-1-25,-24 0,25 25,-25-24,-1-1,1 0,-25 0,25 0,-25 1,0-1,0 0,0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44.32901" units="1/cm"/>
          <inkml:channelProperty channel="Y" name="resolution" value="44.13793" units="1/cm"/>
        </inkml:channelProperties>
      </inkml:inkSource>
      <inkml:timestamp xml:id="ts0" timeString="2023-03-28T10:57:59.73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19348 11807,'0'0,"24"0,-24-25,0 0,0 1,0-1,0 0,-24 25,24-25,-25 25,25-25,-25 25,0-24,0-1,1 0,-1 0,0 25,25-25,-25 25,0-24,1-1,-1 0,0 25,0-25,0 0,1 1,-1-1,0 0,0 25,-24-25,24 0,0 1,-25-1,26 0,-1 25,-25-25,25 0,-24 0,24 25,-25-24,1-1,24 25,-25-25,1 0,-1 25,0-25,1 1,-26-1,26 25,-26-25,26 0,-26 25,1-25,24 1,-24 24,0-25,-1 25,1-25,-1 0,1 25,-1-25,1 25,0-24,-1 24,1-25,-1 25,1 0,0-25,-1 25,-24-25,25 25,-1 0,-24-25,24 25,-24 0,25 0,-25-24,24 24,-24 0,25 0,-26 0,1 0,25 0,-26-25,1 25,0 0,25 0,-26 0,1 25,25-25,-25 0,-1 0,26 0,0 24,-1-24,1 0,-1 25,1-25,24 25,1-25,-1 25,0 0,-24-25,24 24,1 1,-1 0,1 0,-1 0,0 24,1-24,-26 25,26-26,-26 26,26-25,-1 24,-24 1,24-25,0 25,-24-26,24 26,1-25,-1 24,25-24,-24 25,24-25,-25-1,26 26,-1-25,0 24,0-24,0 25,1-1,-1-24,25 25,-25-1,25 1,-25 24,25-24,0 0,0-1,0 1,0 0,0 24,25-24,-25-1,25 1,-25-1,25 1,-1-25,1 24,25 1,-25 0,-1-1,26-24,0 25,-26-1,26-24,0 25,-1-26,-24 26,25-25,-1 24,1-24,-1 0,26 25,-25-25,-1-1,26 26,-1-25,-24 0,24-1,0 26,1-25,-26 0,26-1,-1 1,1 0,-1 0,0 0,1-1,-1 1,26 0,-1-25,0 25,0-25,0 25,25-1,0-24,0 25,0-25,1 25,23 0,-24 0,25-25,0 24,-25 1,25 0,0 0,0 0,-1-25,1 24,0-24,0 25,0-25,-1 0,26-25,-25 25,0-24,0 24,24-25,-24 0,0 0,25 25,-26-25,26-24,-25 24,0 0,-1 0,1 1,0-26,0 25,-25-24,-25-1,25 25,-49-49,24 24,-50 1,1-26,0 26,-26-26,1 1,-25-1,0 1,-25-1,1 1,-26-25,0 24,1 1,-26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4095" units="in"/>
          <inkml:channel name="T" type="integer" max="2.14748E9" units="dev"/>
        </inkml:traceFormat>
        <inkml:channelProperties>
          <inkml:channelProperty channel="X" name="resolution" value="6301.34619" units="1/cm"/>
          <inkml:channelProperty channel="Y" name="resolution" value="6301.34619" units="1/cm"/>
          <inkml:channelProperty channel="F" name="resolution" value="1999.5116" units="1/in"/>
          <inkml:channelProperty channel="T" name="resolution" value="1" units="1/dev"/>
        </inkml:channelProperties>
      </inkml:inkSource>
      <inkml:timestamp xml:id="ts0" timeString="2023-11-10T03:49:26.483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12198 7473 49 0,'0'-3'131'0,"-6"3"-47"0,0-4-24 0,0-1-13 16,-1 5 0-16,-6 0 5 0,7-3 5 0,-1 3 5 0,0 0 0 15,-6 3-2-15,1-3-3 0,-2 0-5 0,8 5-5 0,-8-1-10 16,2-1-9-16,-1 2-6 0,0 1-3 0,0 2-5 15,-1-5 0-15,2 5 0 0,-2 3-2 0,1-1-1 0,1 2 1 16,-2-2 0-16,2 5 0 0,-8 3 3 0,0 0-2 16,1 1 1-16,-7 7 2 0,0 3 0 0,-1 0 1 0,-11 8 2 15,-1 0-1-15,-7 3-2 0,1 0 0 0,-14 8-1 0,0 7-1 16,-6 0-2-16,-7 3 1 0,1 4 2 0,-8 8 2 16,1 0 0-16,0 0-3 0,0 3 3 0,-1-3 0 0,1 2-2 15,0 2-2-15,7-5-4 0,-8 1-1 0,8 0-1 16,4-4 0-16,-3-4-1 0,5 0 0 0,0-3 0 0,0-4 0 15,-2-4 1-15,16 1 0 0,-8-6-1 0,13 2 0 0,1-7 0 16,13-5 0-16,-1-2 0 0,7-5-2 0,6-7-1 16,1 0 0-16,12-3-1 0,-6-5-1 0,13 1-3 0,0-5-4 15,7-3-7-15,6 5-14 0,0-8-19 0,13 0-27 16,0-8-49-16,13 0-92 0,0-4-121 0,0-3-72 0</inkml:trace>
  <inkml:trace contextRef="#ctx0" brushRef="#br0" timeOffset="859.11">19009 7572 244 0,'0'-4'176'0,"-8"4"-70"15,8-3-37-15,0 3-20 0,-7-4-14 0,7 4-7 16,-5 0-2-16,5-4-1 0,-7 4 0 0,7 0 0 16,0 0-1-16,-7 0-2 0,7 0-3 0,0 4-6 0,-6-4-3 15,6 4-3-15,-6-1 0 0,-1 1 0 0,7 3 0 0,-6-4 0 16,-8 5 3-16,8-1 2 0,-7 1 1 0,0 3-1 0,0 1 1 15,0-2 3-15,-6 1 0 0,-1 4 1 0,0-1 0 16,1 5-1-16,-7-1-1 0,0 4 1 0,-1 4-1 16,1-1-2-16,0 1-1 0,-6 7 1 0,-2-1-1 0,-4 9-2 15,6-1 1-15,-14 8-2 0,0 8 0 0,-6 2 1 0,-7 5 0 16,0 2-2-16,-5 12-1 0,-8 0-2 0,1 7-1 16,-8 0-1-16,1 5 0 0,0 1-2 0,0 2-2 0,-7-3 2 15,7 3 0-15,-2-5 1 0,4 1 3 0,2-1 2 0,4-5-3 16,-1-2 3-16,5-3 0 0,1-4-2 0,0-3 1 15,6-5 1-15,8-6-1 0,-2-4 0 0,7-4 1 0,7-7 0 16,1-4 0-16,5-3 1 0,1-8 0 0,12-3-1 16,0-4-1-16,1-3-2 0,5-9-1 0,2 1-4 0,5 0-12 15,7-3-25-15,0-4-49 0,7-4-117 0,5 0-111 16,-5-4-78-16</inkml:trace>
  <inkml:trace contextRef="#ctx0" brushRef="#br0" timeOffset="4389.6">14493 13554 243 0,'-14'-3'229'0,"8"3"-83"0,-7 0-54 15,7 0-29-15,-8-4-10 0,8 4-4 0,-1-3 3 0,-6 3 4 16,7 0 2-16,0-5-3 0,-1 5-3 0,0-2-4 16,1 2-11-16,-1-4-8 0,1 4-9 0,-7-4-7 0,6 4-6 15,1-4 0-15,-7 4-3 0,6-3 0 0,0 3 1 16,1-4-1-16,-8 4 0 0,9-4 0 0,-8 4-1 0,7-4 0 15,-8 4-1-15,1 0 0 0,0 0-1 0,0 0 0 0,-1 0 0 16,2 0-1-16,-1 4 0 0,0-4 0 0,-6 0 0 16,5 4 0-16,-6-4 0 0,1 0 1 0,-1 0 0 0,0 4 0 15,2-4 2-15,-2 0 0 0,-6 0 0 0,7 0 2 16,-8 0-1-16,1 0 0 0,0 0 3 0,0 3-3 0,0-3 1 16,0 0 0-16,0 0 1 0,-6 0-2 0,-1 0 0 0,1 0-1 15,-2 0 1-15,2 0 3 0,-1-3-2 0,1 3 2 16,-7 0 0-16,6 0 1 0,1-4 0 0,-8 4 1 15,8-4 1-15,-1 0-1 0,-7 4 5 0,9-2-2 0,-8-3-2 16,7 2 1-16,-8-1-2 0,7-3 3 0,-6 3-2 0,7-4 1 16,-1 5-2-16,-5-5 2 0,4 1 0 0,2-4 1 15,-1 4 0-15,1-1-2 0,-7-2-1 0,6 3-1 0,1-5-3 16,-1 1 0-16,1 0-2 0,-1-3 0 0,1 3-2 0,-2-3 0 16,2-1-1-16,5-1 1 0,-5 1 2 0,-1 1 0 15,7-1 0-15,-6-2 2 0,7-2 1 0,-2 0 0 0,1 2-2 16,6-3 2-16,-6-1 1 0,7-1-2 0,6 4 0 15,-6-4-2-15,5-4 1 0,-5 0-2 0,5 4 2 0,2-3-2 16,-2-1 0-16,8 0 1 0,0 1 1 0,-8-4 0 0,8 0-1 16,-1 3-1-16,1-3-2 0,6 0 0 0,-6-5-2 15,-2 5 1-15,2-4-3 0,0 4 1 0,6-4 0 0,-7 0 1 16,7-1 2-16,0 2 0 0,0-1 0 0,0-4 0 16,0 4 1-16,7-3-1 0,-7 3 1 0,6-1-1 0,0 2 0 15,2-1 0-15,-2-4 2 0,0 7-1 0,7-2-1 0,-6-2 0 16,0 5 0-16,-1 0 0 0,0 0 0 0,1-1-1 15,6 5 1-15,-7-4 0 0,0 4 0 0,8-2 0 16,-8-2 0-16,7 7 1 0,-5-4-1 0,4 5 0 0,1-5 0 16,0 4 0-16,0-1-1 0,7-2 0 0,-1 7 1 0,0-4 1 15,2 0-1-15,-1 4 0 0,5-5 0 0,-5 1-1 0,5 5 1 16,2-6 2-16,-1 5-1 0,7-4-2 0,-1 3 1 16,7 1 0-16,-6-1 0 0,5-2 0 0,2 3-4 15,-1 0 1-15,5-4 0 0,3 3 2 0,-8 2-1 0,6-6 1 16,1 4 1-16,7 1 0 0,-7 0 1 0,-1 0-2 0,6 3 1 15,-5-3 0-15,1 3 1 0,-2 1 0 0,7 2 0 16,-7 1-1-16,8-3 2 0,-7 3 0 0,-1 3-2 0,1-3 0 16,5 0 0-16,-5 4 0 0,0 0-1 0,0 0 0 15,-1 3-1-15,7-4 1 0,-6 0 0 0,6 1 0 0,-6 5 1 16,-1-6 0-16,7 4-1 0,0-4-1 0,-6 5 2 0,0-4-1 16,6 3 1-16,-7 0-2 0,7-3 0 0,-6 3 0 15,6-3 0-15,1 3 2 0,-8 1 1 0,7-5 0 0,1 4 0 16,-8 1 1-16,7 0-1 0,1-1 1 0,-3 0 1 15,3 1-3-15,0-1 0 0,-2 0-1 0,8 0-2 0,-7 1 3 16,1-1-1-16,-1 4 0 0,0-3 0 0,5 3 1 0,-3-4 0 16,-2 4 1-16,0-3-1 0,0 3 0 0,0-4-1 15,-6 4 2-15,6 0-1 0,0 0 0 0,0-4 0 0,0 4-1 16,-6 0 1-16,6-4 1 0,0 4 0 0,1-3 0 0,-2 3-1 16,-5 0 5-16,6 0-2 0,0 0-2 0,0 0-1 15,1 0-1-15,5 0 0 0,-7 3 0 0,9-3 0 16,-9 0-5-16,2 4 3 0,5-4 0 0,-5 0 1 0,-1 0 1 15,-6 4-1-15,5-4 0 0,-5 4 2 0,7-4 0 0,-8 3-1 16,1-3 0-16,-1 0 3 0,0 4 0 0,8-4 1 0,-1 3 0 16,-6-3-1-16,6 4-1 0,0-1 0 0,1-3-1 15,-1 4 0-15,-1 0 0 0,2 0 0 0,-1-1 0 16,0 1 0-16,0 0 0 0,-6-1-2 0,5 0 1 0,2 5 0 16,-1-4 1-16,-1-1-1 0,2 1-1 0,0 0 2 0,-1-1-1 15,-1 5 2-15,1-5 0 0,-5 1-1 0,4 3-1 16,2-3 1-16,-8 3 1 0,7-3 0 0,-6 3 2 0,-1-2-2 15,2 2 0-15,4 0-1 0,-6-4 2 0,-5 5 0 16,6-4-2-16,-2 3 0 0,-3 0-1 0,4 0 0 0,-6 1 0 16,7-5 0-16,-7 5 1 0,7-2-1 0,-1-1 0 0,-6 2 0 15,7-3-1-15,-7 3 2 0,7 0 0 0,-7-3 1 16,6 3 0-16,-5-3 1 0,-2 4-1 0,1-6 2 0,1 6 0 16,-1-4-2-16,-7 4 1 0,7-5 0 0,-6 3 0 15,-1 0 0-15,2 0 0 0,-2-2-1 0,0 3 2 0,1 1-2 16,0-2 1-16,-7-1 0 0,6 2-1 0,1 0 0 0,-7 0-2 15,7-3 1-15,-8 3 0 0,1 1 0 0,6 0 1 16,-5-2 0-16,-1 5 1 0,-7-3-1 0,8-2 5 0,-1 6-2 16,-7-4-2-16,1 3 1 0,-2-5-2 0,9 6-1 15,-7-1 1-15,-7 0-1 0,7 0 1 0,-7-1 0 0,0 5-1 16,-1-3-1-16,1-2 1 0,1 5 0 0,-9-1-1 16,9 5 1-16,-7-4 0 0,6 4 0 0,-6-2 0 0,-1 2 0 15,0-1 0-15,1 3 0 0,-7 2-1 0,7-1 1 0,-7 4 0 16,0-5 0-16,0 5 0 0,0 0 0 0,-7 3 1 15,7-3 2-15,-7 3 1 0,1 0-1 0,0 0 1 0,-8 2-1 16,8-6 1-16,-1 4 2 0,1-4-2 0,-7 5-1 16,-1-4 0-16,9 3-1 0,-9-4-1 0,1 1-1 0,0 3 1 15,-6-2-1-15,5-6 0 0,-5 4 1 0,5 2 0 0,-6-2 3 16,2 0-1-16,-8-2 2 0,6 2 0 0,-7-2 2 16,2 2 3-16,-1 0 2 0,-6-3 5 0,6 4-1 0,-7-3 0 15,7-2 0-15,-7 1 2 0,1 0-1 0,-1 0-3 16,7 0 0-16,-6-1-7 0,5 2 1 0,1-5 5 0,-6 4-2 15,5-4-5-15,1 1-1 0,0-1-1 0,1 1-2 0,-1-1 1 16,-1-3 1-16,1-1-6 0,0 1 3 0,0-1 2 16,0 1 2-16,-7-1 2 0,7-2 6 0,-7 3 2 0,8-5 3 15,-8 2 4-15,8-1 3 0,-8-1 7 0,-2 1 1 16,11 0 3-16,-2-3-2 0,-6 3-1 0,4-4-4 0,3 4-4 16,-1-4-4-16,0 0-10 0,0 4-2 0,-2-3-3 0,-3 0-2 15,6-1-1-15,-2 0 2 0,-5 0-1 0,6 1 2 16,-7-1 1-16,-7-3-2 0,8 3-2 0,-1 1-1 15,-12-1 1-15,5-4-4 0,2 4 1 0,-1-3 0 0,-7 0 1 16,7 0-1-16,-6 3 2 0,4-4-2 0,-3 2 1 0,5 1 1 16,-1-2 1-16,1 0 0 0,1-1 2 0,5 1-1 15,-7-4 0-15,2 4 1 0,-2 0-3 0,1-2 2 0,0-2-2 16,0 5-2-16,1-2 1 0,-2 1 0 0,1-4-1 16,-6 5 1-16,5-2 0 0,-5-3-1 0,-1 3 0 0,1 1 0 15,5 0 0-15,-5-1 0 0,-1 0 0 0,1 2 1 0,6-1-1 16,-7-4 2-16,7 3 1 0,0 1 1 0,-1-1 0 15,8 1-1-15,-7-1 2 0,6 1-3 0,-5 4 2 0,4-5-1 16,2 1 3-16,-7-1-4 0,5 4-1 0,-4-3 0 0,-1 0-1 16,0 0 1-16,0-1-1 0,0 1 1 0,-8 0-5 15,3 0 3-15,-2-2-1 0,1 3 3 0,-1-2-1 0,1 1 0 16,-8-1-1-16,7 1 0 0,-5 0 0 0,4 0 1 16,-5-4 0-16,1 4-2 0,-2-1 1 0,7 0 2 0,-5 2 0 15,-2-1 2-15,8-4-1 0,-7 3 2 0,6 1-1 16,-6-1-2-16,6 1 2 0,-6-1 0 0,0 1-1 0,6 4-4 15,-6-8 1-15,0 3 0 0,0 1 1 0,0-1 1 16,0-3 0-16,0 5 0 0,-2-3-1 0,10 2 6 0,-8-4-4 16,-2 4-1-16,4-4 0 0,-2 4 1 0,-1-4-1 0,1 3-1 15,-7-3 0-15,8 4 0 0,-8-4 3 0,7 0 1 0,-7 4-2 16,0-4 1-16,0 0-1 0,8 0 1 0,-8 0 1 16,1 4-3-16,-2-4-1 0,-4 0-1 0,5 2 1 15,-6-2 0-15,-1 5 0 0,-5-5 0 0,6 3 0 0,-8-3 0 16,8 4 1-16,-6-1 6 0,0 1 9 0,-1-4 15 0,0 4 13 15,7 0 11-15,-7-4 10 0,13 3 10 0,-6 1 3 16,5-1-1-16,3-3-8 0,4 4-13 0,2-1-14 0,6 6-8 16,5-6-12-16,1-3-8 0,0 3-4 0,12 1-3 15,-4-4-4-15,11 4-2 0,0 0-5 0,7-4-25 0,1 2-51 16,4-2-61-16,1 0-63 0,2-2-79 0,5 2-146 0,0-4-109 16,5 0-75-16,2-3-31 0</inkml:trace>
  <inkml:trace contextRef="#ctx0" brushRef="#br0" timeOffset="5889.22">7228 14643 204 0,'-7'-4'248'0,"7"1"-95"0,0-1-61 16,0 4-29-16,0-4-14 0,0 4-4 0,-7-4 2 15,7 4-1-15,0-4-1 0,0 4-3 0,0-4-4 0,-6 4-5 16,6 0-7-16,0 0-5 0,0 0-5 0,-6 0-3 16,6 0-2-16,0 0 0 0,-8 0-1 0,8 0 3 0,-6 0 1 15,6 4 0-15,-6 0 1 0,6-4-2 0,-7 8 1 16,7-4 0-16,0 3 0 0,0 4-1 0,-6 3 4 0,6 1 2 16,0 3 3-16,-7 8 2 0,7-1 2 0,-6 5 3 0,-2 3 2 15,8 0 0-15,-5 3-4 0,-1 1-1 0,-3 4-2 16,4-1-1-16,-1 0-3 0,-1 1-6 0,-6-2-2 0,7-3-1 15,-1 6-3-15,1-6-1 0,-1 1-1 0,0-5-2 16,1 1 0-16,0 0 0 0,-1-4-1 0,7 1 0 0,-7-5 0 16,7 2-2-16,-6-9-1 0,6 3 0 0,0-5-5 0,6-2-8 15,-6 1-15-15,7-7-19 0,0-2-23 0,-1-2-36 16,7-4-52-16,-6-4-78 0,6-2-129 0,-1-6-64 0</inkml:trace>
  <inkml:trace contextRef="#ctx0" brushRef="#br0" timeOffset="6107.88">6934 14962 408 0,'-6'-15'313'0,"-8"4"-118"0,7 0-73 15,2 4-40-15,-1-4-23 0,-3 3-13 0,9 0-8 16,0 1-4-16,9 0-5 0,-9 0-7 0,6-1-3 0,6 1-1 16,-5 0-3-16,6 0 0 0,7-1 1 0,-7 1 0 15,7-1 2-15,5 2 3 0,1-2-1 0,0 1 0 0,1-1 1 16,-1 5-3-16,5-5 0 0,3 5-3 0,-2-1-3 0,1-3-3 15,-1 3-3-15,1 1-1 0,-1 3-3 0,2-5-1 16,-2 5 0-16,1 0 0 0,-8 0-3 0,9 0 0 0,-16 0-4 16,9 0-5-16,-7 5-11 0,-2-2-14 0,2 1-16 15,-13-2-23-15,6 3-26 0,-6-1-37 0,-7 3-60 0,0-3-106 16,-7 3-77-16</inkml:trace>
  <inkml:trace contextRef="#ctx0" brushRef="#br0" timeOffset="6295.34">7006 15119 329 0,'-13'7'466'0,"7"0"-170"0,-8 1-131 16,8-1-73-16,6-3-46 0,0 2-19 0,0 2-13 0,6-4-5 15,0 1-1-15,2-3 2 0,3-2 2 0,9 0 2 16,0 0 2-16,6-2 1 0,7-3 0 0,-2 1-1 16,3-4-4-16,12 2-3 0,-7-2-2 0,7 1-5 0,-1-4-1 15,1 4-3-15,-1-4-6 0,1 3-16 0,-1 1-20 0,2 0-31 16,-9 0-48-16,7-1-75 0,-5 0-143 0,5-1-74 0</inkml:trace>
  <inkml:trace contextRef="#ctx0" brushRef="#br0" timeOffset="6654.63">8706 14661 237 0,'-6'-7'479'0,"0"3"-159"0,-8 4-143 0,8-5-83 0,-1 5-43 15,-5 0-23-15,-2 0-9 0,7 5-2 0,-6-5 1 16,1 4 4-16,-8-1 3 0,7-3 2 0,1 4 1 16,-2 3-1-16,-6-3-2 0,8 7-5 0,-8-1-3 0,1 2-4 15,-1 3-4-15,0 2 1 0,-5 3-2 0,4 5 0 0,-4 1 1 16,5 3 2-16,-6 4 0 0,0-1 0 0,0 5 0 0,6 0 2 15,-6 7 0-15,7-1-2 0,-1 2-3 0,8 2-1 16,-2 5-2-16,1-5 1 0,7 4-1 0,6-2-2 16,0-3 1-16,6 2 3 0,0-4-1 0,7 1 1 0,1-5 1 15,6-4 0-15,-1 1 1 0,7-4-1 0,0-4 1 0,7-3-2 16,-1-1 3-16,6-2-2 0,3-5 0 0,4-3-3 16,-6-1-2-16,7-2-9 0,-1-2-15 0,7-6-26 0,-6-1-37 15,-1 1-70-15,2-8-135 0,-9 1-101 0,8-5-73 16</inkml:trace>
  <inkml:trace contextRef="#ctx0" brushRef="#br0" timeOffset="8279.25">8745 15027 18 0,'0'0'311'15,"-6"0"-85"-15,6 0-72 0,0 0-54 0,0 0-32 0,-7 0-19 16,7 0-9-16,0 0-6 0,0 0-3 0,0 0 1 0,7 0-4 16,-7 0-4-16,0 0-4 0,0 0-4 0,6 4-5 0,-6-4-4 15,0 0-1-15,7 3-5 0,0-3 1 0,-7 4 1 16,5 0-1-16,2 0 2 0,1 4 4 0,-2-5 4 15,0 3 3-15,0-1 2 0,2 2 0 0,-2 4 3 0,0-4 3 16,7 4 0-16,-6 0-3 0,0 0 0 0,-1 4-2 0,-1-1 1 16,3 1-1-16,4-1-2 0,-5 2-3 0,0-3 1 15,0 3-2-15,-1 2-1 0,1-3-3 0,-1-1-1 0,0 5 1 16,2-5 0-16,-2 2-1 0,0-7-2 0,0 7 1 0,1-5-1 16,0-1 3-16,-7-2 2 0,6-1 0 0,1 1 3 15,-7-2 3-15,6-1 6 0,-6-2 8 0,0 1 11 0,5-4 12 16,-5 0 11-16,9 0 11 0,-9-4 10 0,6-4 14 15,-1-2 14-15,2-5 5 0,7 1 3 0,-8-5-2 0,1 2-7 16,6-6-7-16,0 0 0 0,0-2-11 0,-6 0-15 0,4 0-11 16,4-2-14-16,-10 2-10 0,9-5-7 0,-1 1-8 15,-6-1-10-15,-1 1-7 0,0 0-5 0,2 3-2 0,-2 1-4 16,0-1-2-16,-6 5-19 0,0 1-51 0,0 3-62 16,7 2-61-16,-7 4-78 0,6 0-139 0,1 0-121 0,-1 4-86 15,1 0-36-15</inkml:trace>
  <inkml:trace contextRef="#ctx0" brushRef="#br0" timeOffset="8763.74">9430 15332 357 0,'-7'-5'419'0,"7"3"-148"0,0-3-114 0,0 1-67 15,7 1-41-15,-1-1-24 0,1 0-11 0,6 1-7 0,-7-4-3 16,14 3-2-16,-7 0 0 0,0 1 1 0,6 3 1 0,1 0 0 15,0 0 2-15,-1 3-3 0,1 1 1 0,0 3-2 16,-1 4 1-16,1 5-1 0,-8-3 4 0,2 6-1 0,-8-1 2 16,0 7 3-16,-6 1 2 0,-6 1-1 0,0 2 1 15,-8 4-3-15,-5 0-2 0,-7-1 0 0,-6 1-2 0,-1 4-4 16,1-4-6-16,-8 0-11 0,1 0-18 0,6-4-29 16,1 1-47-16,-2-8-96 0,3 3-129 0,5-6-73 0</inkml:trace>
  <inkml:trace contextRef="#ctx0" brushRef="#br0" timeOffset="11887.98">10120 15054 116 0,'0'-5'199'15,"0"5"-61"-15,0 0-52 0,-6-3-26 0,6 3-15 0,0 0-6 16,0 0 0-16,0 0 3 0,0 0 5 0,0-4 1 0,0 4-2 16,0 0-3-16,0 0-3 0,0 0-4 0,0-4-6 15,0 4-6-15,0 0-6 0,0 0-3 0,0 0-2 16,0 0-1-16,0 0-1 0,0 0 0 0,0 0 2 0,0 0 4 16,0 0 2-16,0 0 2 0,0 0 1 0,0 0 1 0,0-4-1 15,0 4-1-15,0 0-4 0,6-3-2 0,-6 3-3 16,0-4-4-16,0 0-1 0,7 4-3 0,-7-3-1 0,6-1 0 15,-6 0 0-15,6 4 0 0,-6-4-1 0,8 1 2 16,-8 0-1-16,6 3 2 0,0-4-2 0,1 0 1 0,0 1 0 16,-1 3 1-16,1-4-2 0,5 0 0 0,-4 0 0 0,4 4 1 15,-6-3-1-15,8 3 1 0,-8-4-3 0,7 4-1 16,1 0 0-16,-8 0 0 0,7 4 0 0,-6-1 0 0,-1 1 0 16,0 4 5-16,1-1 1 0,-7 3 1 0,7 2 3 15,-7 2 2-15,6 1 2 0,-12 4-1 0,6-1 1 0,-7 4 0 16,0-1 1-16,1 2 0 0,-7 0 0 0,6-3 1 0,-5 3 2 15,-9-1 3-15,9 0 2 0,-8 0 1 0,8-1 2 16,-8-1 0-16,0-3-2 0,1 2-3 0,-1-5-2 0,0 1-2 16,1 0-4-16,6-4-4 0,-6-1-4 0,5-2-1 15,1-1-2-15,7 0-2 0,-1-2-10 0,0-5-17 0,7 0-22 16,0 0-28-16,14-8-45 0,-8 0-73 0,7-3-122 16,1 1-98-16,-2-6-51 0</inkml:trace>
  <inkml:trace contextRef="#ctx0" brushRef="#br0" timeOffset="12200.44">10471 14976 444 0,'-5'-4'367'0,"5"-3"-149"15,0 4-99-15,0 3-56 0,0 0-30 0,0-4-14 16,0 4-9-16,0 0-4 0,-7 0-2 0,1 0 1 15,6 4 2-15,-6-1 0 0,-2 4 5 0,-4 0 0 0,6 5 1 16,-8-1 2-16,8 3 2 0,-1 1 0 0,-7 3 3 0,8 1 2 16,-7-1-1-16,8 0 3 0,-3 0 1 0,2 1 0 15,6-2 0-15,-6 2-1 0,6-1-4 0,0-2-1 0,0 2 0 16,0-4-1-16,0 1-3 0,6 0 0 0,0-4-1 16,2 0 2-16,-3-1 0 0,8 1-1 0,1-2-1 0,-1-2-3 15,0-5 1-15,6 2-4 0,1 0-1 0,6-4-1 0,0-4-3 16,0 0 0-16,6 2-2 0,2-3 0 0,-2-2-2 15,1 0-4-15,5-1-10 0,1-2-14 0,-6-1-22 0,-1 0-29 16,7 0-48-16,-5-4-74 0,-8-3-135 0,-1 2-92 16,0-2-41-16</inkml:trace>
  <inkml:trace contextRef="#ctx0" brushRef="#br0" timeOffset="12512.64">10505 14698 328 0,'0'-11'492'0,"7"3"-164"0,-1-3-149 0,14 4-83 0,-1 0-43 16,1-2-25-16,5 7-13 0,8-5-6 0,6-1 0 16,-6 4 1-16,6 0 1 0,7 4 2 0,-1 0 2 0,1 4 4 15,-1 0 4-15,7 4 2 0,1 1 3 0,6 10-1 0,-7 0 1 16,7-1 2-16,-8 8 3 0,2-1-2 0,-8 9-2 15,-6 2-2-15,-6 0-1 0,-7 5 1 0,0 3-4 0,-13 4-4 16,-7-1-5-16,-6 5 0 0,0 2-3 0,-12 2-2 16,-16-2-1-16,3 5-1 0,-7-1-3 0,-14 1-3 0,7 1-9 15,-14-10-16-15,7 1-17 0,-5-2-20 0,-2-6-30 0,8-6-49 16,-1-1-90-16,0-6-145 0,8-5-81 0,-8-3-36 16</inkml:trace>
  <inkml:trace contextRef="#ctx0" brushRef="#br0" timeOffset="13653">13359 15152 290 0,'-13'0'331'0,"-7"0"-125"0,6 0-89 0,-6 0-55 0,15 0-30 0,-7 0-14 16,-2 0-9-16,8 0 0 0,-7 0 7 0,6 0 5 15,0 0 3-15,1 0 4 0,0 0 5 0,0 0 0 0,-2 0 1 16,8 0-2-16,0 0-8 0,-6 0-6 0,6 3-4 15,6-3-4-15,-6 0-3 0,8 3 0 0,4-3-1 0,1 0-1 16,7 0 2-16,0 0 2 0,12 0 3 0,1-3 2 16,5 0 2-16,7-1-1 0,2-3 0 0,-1 3-2 0,12-4 0 15,-6 1-4-15,7 0-2 0,6 4-4 0,-7-5-2 16,7 1 0-16,1 0 0 0,-1 0-1 0,0-1-1 0,0 1-1 16,0-1-5-16,0 2-10 0,1-2-15 0,-1 4-24 0,-6-4-37 15,0 1-60-15,-2 0-105 0,-4-1-104 0,-1 1-59 16</inkml:trace>
  <inkml:trace contextRef="#ctx0" brushRef="#br0" timeOffset="13965.42">14363 14887 137 0,'-20'-3'423'0,"7"0"-127"15,-1-1-109-15,2 0-71 0,4 1-37 0,3 3-21 0,5-4-12 16,0 0-10-16,0 0-5 0,5 1-5 0,3-1-5 16,4 1-6-16,2-4 1 0,-1 3-1 0,7 0 0 0,5 0 1 15,1 4-2-15,0-3 0 0,1 3-1 0,5 0-1 16,1 0-5-16,-8 3-3 0,2 5 0 0,6-1-2 0,-7 0-1 16,-7 4 1-16,6 0 1 0,-10 3 0 0,-3 1 2 0,2 1 0 15,-8 2-1-15,-6 0 1 0,-6 0 2 0,-2 4 0 16,2-4-1-16,-6 4-1 0,-3-2-1 0,3-3 0 0,-8 2-2 15,8-1-2-15,-8-4-11 0,7 1-17 0,0 0-25 16,0-4-44-16,7-4-76 0,-2 0-143 0,8-3-92 0,8-1-52 16</inkml:trace>
  <inkml:trace contextRef="#ctx0" brushRef="#br0" timeOffset="14528">15699 14804 301 0,'-8'-7'459'0,"8"-1"-157"0,8 1-132 0,-2 0-80 0,0-2-41 15,1 0-23-15,6 1-9 0,-7-7 0 0,7 4 6 16,1-4 10-16,-2 5 8 0,2-5 9 0,-2-4 4 0,1 0 12 16,1 6 5-16,-2-5 8 0,8-1 1 0,-14 1-4 0,8 3-1 15,-1 0-5-15,-7 4-5 0,7 0-8 0,-6 4-8 16,-1 0-11-16,-6 0-12 0,6 3-9 0,-6 4-7 0,8-5-3 16,-8 5-3-16,6 5-1 0,-6 2-2 0,0 4 0 15,6 7 1-15,-6 1 2 0,0-2 0 0,7 10 2 0,-1 2 6 16,1 0 4-16,0 5 6 0,5-2 9 0,-6 5 7 0,8 0 4 15,-1 3 2-15,0-7 2 0,0 4-4 0,0-1-5 16,6 0-3-16,-5-3-11 0,-1 1-7 0,-7-5-6 0,8 0-2 16,-8 0-2-16,6 1-2 0,-5-5-1 0,0-2-1 15,-7 2 1-15,6-3 1 0,-6-4 3 0,-6 4 1 0,6-7 2 16,-14 4 3-16,8-5 1 0,-6-3 0 0,-2 3 2 0,-5-6 0 16,-1 3 0-16,0-7-2 0,1 2-1 0,-7-1 0 15,0-2-1-15,6-3 3 0,-5 0 8 0,5 0 16 16,6-3 21-16,-5 3 18 0,13-5 15 0,-8 3 12 0,8 2 7 15,0-4 5-15,0 4-5 0,6-4-18 0,6 4-18 0,-6-7-20 16,12 3-15-16,2-4-15 0,5 0-9 0,1 2-9 0,6-1-3 16,7-1-1-16,-1 0-2 0,0-1-4 0,7 0-1 15,1 2 0-15,-1 0-8 0,6 0-10 0,1-1-17 16,6-3-27-16,0 4-35 0,0 0-54 0,1-5-52 0,-2 5-51 16,2-3-39-16,-1-2-45 0,1 2-65 0,-2-6-112 0,-11 5-64 15,5-3-11-15</inkml:trace>
  <inkml:trace contextRef="#ctx0" brushRef="#br0" timeOffset="14746.66">16930 14782 23 0,'-13'-18'527'0,"7"6"-3"0,-2 1-174 0,1 0-146 16,7 4-89-16,-5 0-45 0,5 3-23 0,0 0-12 16,0 4-5-16,0-3-1 0,0 3 5 0,5 3 9 0,-5 1 17 15,7 4 18-15,1 2 24 0,-2 1 24 0,7 8 12 16,-7-1 2-16,7 4-5 0,-6 4-12 0,5 3-16 0,7-3-12 15,-4 3-30-15,4 0-25 0,1 4-18 0,-8-3-9 0,8 2-5 16,6-3-3-16,1 1-3 0,-8-1-8 0,13 1 2 16,-6-5-2-16,-1 2-2 0,9-6-6 0,-8 1-35 0,0-4-51 15,1 1-47-15,-1-5-44 0,-1-7-48 0,1-3-67 16,-6 0-101-16,0-8-131 0,-1-3-42 0,-13 0 3 0</inkml:trace>
  <inkml:trace contextRef="#ctx0" brushRef="#br0" timeOffset="14981.04">17041 14716 139 0,'0'-18'565'0,"0"-1"10"0,0 4-181 0,12 1-162 15,2 3-100-15,5 0-54 0,7-1-24 0,7 5-15 16,-1 5-2-16,1-3 5 0,-1 5 9 0,8 0 15 0,-1 5 15 16,-7 2 12-16,7-1 10 0,1 6 6 0,-8 1 2 15,1 6-2-15,-7 0-11 0,0 3-10 0,-7 3-12 0,1 5-9 16,-7-1-13-16,-13 0-8 0,0 4-7 0,-7 3-10 0,1-2-4 15,-14-1-5-15,-6 4-2 0,-8-1-4 0,3 0-3 16,-14 1-3-16,-1 0-11 0,-7 3-35 0,2 1-61 0,-8-1-70 16,7-3-63-16,-7 2-76 0,7-4-113 0,-6-4-146 0,-1 3-84 15,0-5-18-15</inkml:trace>
  <inkml:trace contextRef="#ctx0" brushRef="#br0" timeOffset="15386.97">15529 16090 278 0,'-13'11'502'0,"13"-4"-138"0,-7 4-145 15,14-7-92-15,-2 3-46 0,9 0-17 0,6-3 1 0,6 0 14 16,0-4 16-16,7 0 11 0,6-4 8 0,6 0 4 0,1 0-6 16,-1 1-9-16,7-4-14 0,7 0-21 0,6-5-18 0,-6 5-15 15,6-3-9-15,7-2-11 0,-7 1-5 0,7 3-6 16,-7-3-6-16,1 4-24 0,-9 0-28 0,-4 3-30 15,-1-3-27-15,-14 3-26 0,-5 4-17 0,-6-4-13 0,-7 4-10 16,-14 4 6-16,-6 0 13 0,-13 0 13 0,-7 3 18 0,-12 0 15 16,-1 0 15-16,-13 4 14 0,-7 1 19 0,-4-2 22 15,-9 2 29-15,1 2 29 0,-7-2 28 0,1 2 23 0,-1-3 21 16,1 0 15-16,6-1 8 0,6 5 4 0,0-4 1 16,13 0-4-16,7 1-8 0,1-5-9 0,11 3-7 0,8-1 2 15,6 1 17-15,13-3 21 0,0 1 26 0,13-1 22 0,6 0 13 16,1-7 6-16,13 5 1 0,12-5-15 0,1 0-26 15,5-5-29-15,2 5-40 0,12-3-30 0,0-4-20 16,7 3-14-16,0-4-5 0,6 1-6 0,-1 0-5 0,9 0-3 16,-1-1-3-16,0 1-5 0,6-3-6 0,-7 1-20 0,7-2-34 15,-6 0-46-15,0 0-53 0,0 0-54 0,-9 1-58 0,-2-5-77 16,-3 4-127-16,-12-4-95 0,-1 4-48 0,-13 0-3 16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4095" units="in"/>
          <inkml:channel name="T" type="integer" max="2.14748E9" units="dev"/>
        </inkml:traceFormat>
        <inkml:channelProperties>
          <inkml:channelProperty channel="X" name="resolution" value="6301.34619" units="1/cm"/>
          <inkml:channelProperty channel="Y" name="resolution" value="6301.34619" units="1/cm"/>
          <inkml:channelProperty channel="F" name="resolution" value="1999.5116" units="1/in"/>
          <inkml:channelProperty channel="T" name="resolution" value="1" units="1/dev"/>
        </inkml:channelProperties>
      </inkml:inkSource>
      <inkml:timestamp xml:id="ts0" timeString="2023-11-10T03:49:57.648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5305 1740 162 0,'-6'-7'375'16,"6"3"-132"-16,-8 0-93 0,8-2-51 0,-5 1-35 0,5 1-24 15,0 1-18-15,0-4-9 0,0 3-1 0,0 0-1 16,0 0 2-16,0 1-1 0,0-1 1 0,0 1 4 0,0-2 3 16,0 3 0-16,0-2-1 0,0 0 0 0,0 0 2 0,0 4 2 15,0-3 3-15,0-1 2 0,0 0 4 0,0 4 5 16,0-4 2-16,0 4 4 0,0 0-1 0,0 0-1 0,-7 0-4 15,7 0-5-15,0 0-6 0,0 0-7 0,0 0-6 16,0 4-5-16,0-4-4 0,0 0-2 0,0 4-2 0,0-4-1 16,0 4 1-16,0 3 0 0,0-3 0 0,0 7 1 0,-8-1 1 15,8 5 0-15,0 1 2 0,0-2 0 0,0 4 0 16,0 4 0-16,8-1-2 0,-8 2 0 0,0 2 1 16,7 0-1-16,-7 2-1 0,5-2 0 0,-5 1 0 0,8 3-1 15,-8 0 3-15,6 4-1 0,-6-4-1 0,6 1 1 0,-6 3 0 16,8-4-1-16,-8 0 0 0,6 1 1 0,-6 3 0 0,6-4 1 15,-6-2-1-15,6 2 0 0,-6-3 1 0,8-1-1 16,-8 0 2-16,6-2-2 0,-6-1 1 0,0-5 2 16,6-2-1-16,-6-1-3 0,0 2 1 0,7-9 0 0,-7 4-2 15,0-4 0-15,6-3 0 0,-6 4-4 0,0-6 3 0,0 2 1 16,0-4 2-16,0 4 6 0,7-4 11 0,-7 0 6 16,0 0 6-16,7-4 3 0,-7 0 0 0,6 2 1 0,-6-6-1 15,6 1 5-15,-1-5 3 0,-5 2 5 0,9-1 1 16,-3 0 1-16,7-3 1 0,-6-5 0 0,-1 0-1 0,7-3-7 15,-7 0-14-15,8 0-12 0,-2 0-7 0,-5 1-5 0,6-1-2 16,0-5 0-16,-6 6-3 0,6-1-1 0,-7 0-1 16,8 3-1-16,-8-2 2 0,7 2-1 0,-7 1 0 0,1 3 0 15,6-4-1-15,-7 5 2 0,1-1 0 0,0 5 1 16,-1-1 0-16,0-4 1 0,-6 7-2 0,7-2 2 0,0-2 1 16,-7 5 0-16,6 0 1 0,-6 4-1 0,0-2 0 0,7 1-1 15,-7 1 1-15,0 0-1 0,0 3 0 0,0-4-1 16,6 4-1-16,-6-4 0 0,0 4 0 0,0 0-2 0,0 0 1 15,0 4 0-15,6-4 0 0,-6 4 1 0,7-1 0 16,-7 4 1-16,7 1-1 0,-1-1 2 0,0 0 0 0,2 1 1 16,-2 4 0-16,7-2 0 0,-7 5 0 0,1-4 6 15,-1 3-3-15,1 1 0 0,-1-5-2 0,0 5 0 0,2-1 1 16,-2 3-1-16,0-3 1 0,0 1-7 0,2-5 8 0,-2 5-1 16,0-4-1-16,1 3 1 0,-1-3-1 0,8 0 0 15,-8 1 0-15,0-2 0 0,8 1-4 0,-8-3 1 0,7 0 1 16,0-1 1-16,0 0 0 0,0-4 1 0,0 1-1 15,-7 0 2-15,8-4 0 0,-1 4 1 0,0-4 1 0,-6 0 0 16,5 0 0-16,-5-4-2 0,6 0 1 0,-7-3 1 0,7 0 3 16,0-4 8-16,-6-5 15 0,6 7 5 0,-6-8 4 15,-1 3 8-15,7-1 12 0,-6 1 3 0,-1-4 0 0,1 4-9 16,-1-6-14-16,-6 3-7 0,6-2-4 0,-6-3-4 16,8 0-12-16,-8 1-7 0,0 2-2 0,0-3-3 0,0-3-1 15,0 2 0-15,-8 1-3 0,8-3-4 0,0 3 0 0,-6 0 2 16,6-4 0-16,-6 4 0 0,6 0 2 0,-7 3-1 15,7-2 2-15,-6 6 1 0,6 1-1 0,0 3 0 16,-7-1 1-16,7 5-1 0,0 0-1 0,-7 3 0 0,7-3 0 16,0 3-1-16,0 4-1 0,0 0 1 0,0 0-2 0,-6 4 0 15,6 0 1-15,0 3 1 0,0 5-1 0,0 2 3 0,0 1 0 16,-6-1 1-16,6 4 1 0,0 0-1 0,6 1 1 16,-6-1 1-16,0-3 0 0,6 2 0 0,1-1-1 0,0-1-2 15,-1 0 0-15,1-1 2 0,5-3-1 0,-4 0-2 16,4-1 1-16,-6 2 1 0,8-5-1 0,-2 0 3 0,2-4 0 15,-1 6-1-15,-1-9 2 0,2 3 2 0,-1-3-3 16,7 0 2-16,-8-3 1 0,8-2-1 0,-8 1 1 0,9-2-2 16,-8-2 4-16,0 1-1 0,7-4-1 0,-8 0 0 0,0 0-2 15,3-4 1-15,-3 1-1 0,-5-5-1 0,6 4-2 16,-7-3 1-16,1 0 0 0,0-4 2 0,-1 3-2 0,1-2 0 16,-7 3 1-16,0-1 0 0,0 2-1 0,0 1 0 15,0-2 1-15,0 6 1 0,-7-2 5 0,7 7 0 0,0-3-2 16,-6 2 0-16,6 1 0 0,-7 3 1 0,7 0-2 0,0 0-4 15,-7 1-2-15,7-1-2 0,0 4-3 0,0 0-1 16,0 4-1-16,0-1 0 0,-6 1-2 0,6 4 3 0,0 2-1 16,0 1 1-16,0 4 2 0,-6 0 3 0,6 7 0 15,0-3 2-15,0 2 0 0,6 4 0 0,-6 2 1 0,0-2 2 16,0 4-1-16,0 1 1 0,6-5 1 0,-6 8 0 0,0-4 2 16,0 5-1-16,0-5-1 0,0 4 1 0,-6 0-1 15,6-1 2-15,-6-1-1 0,6 0 0 0,-7-1-2 16,0-1 0-16,7 2-1 0,-7-6-1 0,2-4 0 0,5-2 0 15,-7 0 0-15,7-5 1 0,-8-3 1 0,8-4 2 0,0 0 2 16,0 0 5-16,-5-3 6 0,5 0 10 0,0-4 8 0,0-4 5 16,0 0 5-16,0-3 4 0,5 0 1 0,-5-5-2 15,8-2-5-15,-8-1-11 0,7-2-8 0,-7-3-5 16,5 3-6-16,2-2-7 0,0-3-2 0,0 5-1 0,-7-6-3 16,6 1 0-16,0 4 0 0,1-1-2 0,0 0 0 0,-1 2 1 15,1 2-1-15,-1 4-1 0,1-4 0 0,-1 8 0 16,1-1 0-16,-7 2-1 0,5 2-1 0,2 0 0 0,-7 4-2 15,8 0 0-15,-3 4 0 0,2 0 3 0,-7 0-3 16,7 3 0-16,-1 3 1 0,1 2 0 0,-1-2 0 0,-6 6 3 16,7-2-1-16,-1 1 0 0,1-1 0 0,-7 1 2 0,7 3-2 15,-1 1 3-15,0-5-2 0,-6 4-2 0,14 1-10 16,-8-5-23-16,-6 5-23 0,13-4-27 0,-8-1-38 0,3 1-41 16,11-5-36-16,-5-1-38 0,5 1-46 0,1-3-68 15,0-4-143-15,-2 2-67 0,2-1-9 0</inkml:trace>
  <inkml:trace contextRef="#ctx0" brushRef="#br0" timeOffset="484.13">6856 2051 239 0,'0'8'356'0,"-7"-4"-148"0,1 6-97 0,0 1-55 16,-2 0-26-16,2 3-15 0,0 1-5 0,6-1-4 0,0 3-1 15,0-3 0-15,0 3 5 0,6-2 8 0,0 0 3 16,2-1 6-16,4 1 4 0,2-1 3 0,-1 3 4 0,-2-8 2 16,9-1-1-16,-6 0-4 0,6-4 1 0,-7-2 0 15,6-2 0-15,1 0 4 0,-1-2-1 0,1-6 0 0,0-4-1 16,-1 5 0-16,1-7 1 0,-8 3 1 0,8-3 0 0,-6-2 0 16,-3 2 2-16,3-1 2 0,-7-3 7 0,-1 3 7 15,1-3 3-15,-1 3-2 0,0-4 0 0,-6 2-2 0,0-5 6 16,-6 3 2-16,6 4 0 0,-6-2 14 0,-1 1 0 15,7 1 2-15,-6 1-2 0,-1 3-2 0,1 4-12 0,6 0-6 16,-8 0-15-16,8 3-23 0,-5 0-12 0,5 4-7 0,0 0-6 16,0 4-2-16,-6 3 0 0,6 4 0 0,6 4 3 15,-6 2 3-15,0 6 0 0,5 6 2 0,3 1 4 0,5 6 0 16,-7 1-1-16,1 6 2 0,5 5 0 0,-4 0-1 16,-2 4-2-16,7-1 0 0,-6-1-2 0,-1 2-2 0,-1-4 0 15,3-4 0-15,-2-1-2 0,0 2 1 0,-6-6 0 0,0 3 0 16,8-6 1-16,-8-3 0 0,-8-4 1 0,8-4 1 15,-6 2 0-15,6-9 4 0,-6-3 2 0,-2 0 8 16,-3-9 10-16,4 2 7 0,-6-5 10 0,-1-6 6 0,2-1 6 16,-8-4 3-16,6-2 5 0,-6-1-6 0,9-4 0 0,-9-3-3 15,7-1-5-15,-7 1-2 0,8 0-7 0,5-4-6 0,0 3-10 16,7-2-20-16,0-6-39 0,14 2-61 0,-2 0-66 16,8-5-61-16,13 5-58 0,6-4-70 0,7-2-114 15,-1 6-134-15,7 0-48 0,1 0 10 0</inkml:trace>
  <inkml:trace contextRef="#ctx0" brushRef="#br0" timeOffset="1202.71">8388 1919 462 0,'0'-10'497'0,"0"2"-207"0,0 5-132 0,0-1-72 0,0 0-40 16,5 8-26-16,-5 0-13 0,0-1-5 0,7 5-2 16,-7 2-1-16,0 5-1 0,6 0 2 0,-6 7 1 0,0 4 4 15,0-1-1-15,0 4-1 0,0 4 0 0,0 1-2 16,0 5 2-16,0-2-2 0,-6 3 2 0,6 2 0 0,0-6 1 15,0 3-1-15,0-1 1 0,0-6 2 0,6 2-2 0,-6-5 0 16,0-3-1-16,8-5-1 0,-8-3 1 0,0-3 10 16,6-3 18-16,-6-3 31 0,0-1 48 0,0 0 54 15,0-4 36-15,0-4 24 0,0-4 7 0,0-4 1 0,0-2-16 16,0-9-29-16,0 1-45 0,0-4-51 0,-6-4-34 0,-2 0-21 16,2-7-8-16,-1 4-8 0,-5-4-4 0,-1 0-2 0,0-4-3 15,-1 6-2-15,2-6-2 0,-2 3-4 0,2-2-5 16,-9-1 0-16,9 4 0 0,5-3-2 0,-6 7 2 15,7-2-1-15,-7 6-1 0,6 3 2 0,7 0 2 0,-6 11-2 16,6-3-1-16,-7 6-1 0,7 1-1 0,0-1-1 0,0 8-1 16,0 0 0-16,0 8 0 0,7-1 1 0,-7 5 1 15,0-2 3-15,6 5 1 0,1-1 2 0,0 5 1 0,-1-2 2 16,0 2-2-16,7 0-1 0,-6-5 0 0,5 5 0 0,2-8-1 16,-1-1-2-16,0 2 0 0,0-5 2 0,7-4 2 15,-2 1 1-15,2-4 0 0,1-4 1 0,-2 1 1 0,7-4-1 16,0-5 1-16,-7 5-2 0,7-7 1 0,0 3-1 15,1-3 0-15,-1-1 1 0,-1-1 1 0,2 1 2 0,-8-2 0 16,7 2 0-16,-6 1 2 0,-1-5 3 0,7 5-1 0,-6-1 0 16,0-3-1-16,-7 3-2 0,7 0 1 0,-9 4-2 15,4-3-4-15,-3 6-1 0,-5-3-1 0,0 7-1 0,-1-2-1 16,1 2-2-16,-7 4-2 0,6 0-1 0,-6 0 2 16,6 0-2-16,2 6 2 0,-8 2-8 0,6 3 4 0,0 0 1 15,-6 0 3-15,6 4 4 0,-6 2 0 0,7 2 1 0,0 0 0 16,-7 3 8-16,0 0-4 0,6 0 1 0,-6-1-2 15,7 6-2-15,-7-6 0 0,6 4-1 0,-1 2 0 16,-5 2 1-16,9-3-2 0,-3 3-4 0,-6 0-13 0,5 5-30 16,2-5-39-16,-7 0-45 0,8 0-50 0,-2-4-43 0,-6 1-38 15,6-4-31-15,7 0-29 0,-6-8-25 0,0 2-47 16,5-9-80-16,-5-3-31 0</inkml:trace>
  <inkml:trace contextRef="#ctx0" brushRef="#br0" timeOffset="1546.38">9495 1949 294 0,'6'-15'336'0,"1"4"-119"16,-7 1-78-16,7 2-41 0,-7 4-27 0,0 1-17 0,0 3-13 15,-7 0-9-15,7 7-6 0,-7 1-5 0,1 2-2 16,-7 9-1-16,0-2 2 0,0 6-2 0,0 2-1 0,-7 4-3 16,7 5-3-16,-6 2-1 0,5 5-3 0,8-4-1 0,-8 2 0 15,14 2 0-15,0 0 0 0,0-5 1 0,8-3 1 16,-2-4 0-16,8-4 3 0,-2 2 8 0,1-6 8 15,7-2 10-15,-7-4 11 0,6-8 8 0,1 0 12 0,-1-4 18 16,7-3 12-16,-6-3 14 0,6-4 8 0,1-4 12 0,-9-4 14 16,9 0 13-16,-7-3 6 0,-2-1-2 0,-4-2-5 0,6-1-10 15,-7-4-9-15,-7 0-11 0,0 1-21 0,-6-5-20 16,0 5-14-16,0-5-16 0,-6 1-12 0,-7-4-8 0,0 4-14 16,-14-5-11-16,9 2-6 0,-9 3-5 0,-5 0 7 15,-1-2-6-15,1 2-2 0,-1 8-4 0,7-2 0 0,0 2-9 16,6 6-28-16,1 0-58 0,6 8-78 0,0 0-50 15,7-1-43-15,6 8-40 0,6 4-40 0,7-4-60 0,0 7-100 16,6-3-47-16,7 3-4 0</inkml:trace>
  <inkml:trace contextRef="#ctx0" brushRef="#br0" timeOffset="1765.09">10048 1890 183 0,'8'-4'440'0,"-2"4"-164"16,7-3-117-16,-6-1-61 0,5 1-30 0,8-6-13 15,-1 6-9-15,1-4-5 0,0 3-1 0,5-3-3 0,-5-1 0 16,6 5-2-16,1-4-4 0,5 3-6 0,1-3-6 16,-8 3-4-16,8 0-6 0,0 1-3 0,-7 3-2 0,7 0-9 15,-7 0-17-15,-7 0-24 0,1 0-35 0,-1 0-51 0,-6 0-77 16,-7 3-136-16,2-3-81 0</inkml:trace>
  <inkml:trace contextRef="#ctx0" brushRef="#br0" timeOffset="1921.29">10277 1871 415 0,'0'12'328'0,"0"-1"-144"16,0 0-88-16,0 7-44 0,0 1-24 0,6-2-8 15,-6 9-1-15,7-4 3 0,-7 5 4 0,7 2 3 16,-1 0 4-16,0 3-1 0,1-1 1 0,6 5-3 0,-6-4-5 15,5 4-5-15,1 6-7 0,0-2-4 0,-7-4-2 0,2 8-25 16,-2-3-41-16,-6 3-74 0,0 4-169 0,-14-1-85 16,2-3-52-16</inkml:trace>
  <inkml:trace contextRef="#ctx0" brushRef="#br0" timeOffset="2530.53">5286 3067 156 0,'-26'0'391'0,"6"0"-158"0,0 0-108 0,1 0-59 15,-2 2-30-15,10 2-17 0,-9 0-9 0,13-4-3 0,-6 4 0 16,7-4-1-16,-1 3 0 0,1-3 1 0,6 4 2 0,0-4 6 15,0 4 5-15,0 0 0 0,6-2 2 0,1 3 0 16,-1-2 5-16,7 4-1 0,5-3 0 0,2 4-1 16,7-5-4-16,0 4 0 0,5-3 0 0,13-1-1 0,1 1-4 15,7 4-1-15,6-5-2 0,6 2 0 0,12-2 2 0,8 1 0 16,6-2 0-16,14 3-1 0,5-1 1 0,8-1 3 0,12 2 2 16,1-2 1-16,11-3-1 0,8 3 0 0,14-3-1 15,-3 4 0-15,16-4 1 0,0 0-2 0,-2 0-3 16,7-4-4-16,8 4-3 0,-1-3-3 0,-1 0-1 0,1-5 2 15,1 4-2-15,-1-3-3 0,-7 0-1 0,0-1 0 0,1 0 0 16,-14 1 0-16,1 0 0 0,-8 3-2 0,-18-3 1 16,-1 3 1-16,-13 0 0 0,-12 1 1 0,-7-1-2 0,-14 1 2 15,-5-2-1-15,-15 5 2 0,-4-2-2 0,-15 2-1 16,-6-4 0-16,-12 0 8 0,-8 4 17 0,1-4 19 0,-15 4 27 16,-4-3 18-16,-8 3 11 0,1-4 5 0,-7-4 2 0,-7 6-6 15,1-3-14-15,-8-2-29 0,-4 4-45 0,4-1-51 16,-11 0-43-16,5 0-47 0,-6 1-56 0,6-1-88 0,1 1-173 15,-1-2-87-15,0 1-28 0</inkml:trace>
  <inkml:trace contextRef="#ctx0" brushRef="#br0" timeOffset="2718.19">11307 2748 153 0,'0'-8'546'0,"-7"1"-32"0,7-5-201 0,-6 9-132 16,6-5-76-16,0 4-56 0,-7 2-47 0,7-2-38 0,0 0-38 15,7 4-50-15,-7 0-98 0,-7 0-142 0,7 4-87 0,-7-4-42 16</inkml:trace>
  <inkml:trace contextRef="#ctx0" brushRef="#br0" timeOffset="4561.46">2034 4913 18 0,'0'-8'419'0,"0"1"-117"0,0 3-117 0,0-4-75 15,0 2-39-15,0-2-21 0,7 1-8 0,-7 3-2 0,0-2-1 16,0-3 1-16,6 6 2 0,-6-1-1 0,0-3-2 0,7 3-2 15,-7 0-8-15,0 4-7 0,0 0-5 0,0 0-6 16,6 0-5-16,1 8-3 0,-7-4-1 0,13 6-1 0,-13 1 1 16,6 4 1-16,0 4 1 0,1-1 0 0,0 7 0 15,-1 1 0-15,0 3 0 0,-6 0 1 0,7 2-3 0,-7 0 1 16,0 3-2-16,7-1 0 0,-7-1 0 0,0-2 1 0,7 3 0 16,-7-4-1-16,0 0-1 0,0 0 0 0,6-2 1 15,-6-2 0-15,0 5 0 0,0-5 2 0,-6-3 0 16,6 4-1-16,0-8 2 0,0 5-1 0,0-6-1 0,0-2 0 15,0 3 0-15,0-2-2 0,0-7-1 0,0 3 1 0,0-4-1 16,0 3-9-16,0-5-19 0,6-1-30 0,-6-1-53 0,6-1-105 16,-6 0-124-16,0-3-79 0</inkml:trace>
  <inkml:trace contextRef="#ctx0" brushRef="#br0" timeOffset="4733.35">2465 5329 489 0,'5'-7'461'0,"-5"1"-180"0,7 2-117 0,-7 0-65 0,6-4-39 16,-6 5-22-16,0 3-16 0,8-4-12 0,-8 4-7 0,6 0-17 16,0 4-24-16,-6-1-40 0,7-3-80 0,-1 4-171 15,8 0-92-15,-8 0-46 0</inkml:trace>
  <inkml:trace contextRef="#ctx0" brushRef="#br0" timeOffset="6966.99">11424 3927 130 0,'-6'-3'216'0,"6"-1"-86"0,-8-4-51 15,8 5-29-15,-6-1-14 0,0 0-7 0,6 0-6 0,-7 2 0 16,1-2 0-16,-1 0-1 0,1 0-3 0,-1 4-1 0,1-3-4 15,-9-2-3-15,10 2-1 0,-9 3-1 0,8-4 2 16,0 4 0-16,-7-4 1 0,0 4 0 0,6-4-2 0,-5 4 1 16,4-2-2-16,-4 2-2 0,-1-4-2 0,6 4-3 15,-7 0-1-15,3 0 0 0,2 0 0 0,-2 0-1 0,-3 0 0 16,2 4 0-16,-1-4 0 0,-1 2 0 0,-6 2 0 0,8 0 0 16,-8 0 0-16,7-1 0 0,-7 2 3 0,2-2-1 15,-9 1-2-15,7 0 0 0,-7 0-1 0,9-2 0 0,-8 6 1 16,6-4 0-16,-7-1-3 0,2 1 1 0,0 0 1 15,5 0 2-15,-6 3 1 0,-1-4 0 0,0 1 1 0,3 3 0 16,4-3-1-16,-6 3-1 0,0-3 2 0,7 3-1 16,-1 0-1-16,0 0 1 0,1 1-2 0,-1-1 1 0,0 1 0 15,8-2-1-15,-8 2 0 0,7-1 0 0,-1 1-1 16,-4 0 1-16,4-2 2 0,1 6-2 0,-1-5 1 0,2 4 0 16,0-3 0-16,-8 2 0 0,7 1 0 0,-1 0-2 0,-5 1 0 15,0-2 0-15,5 1 1 0,-5 5-1 0,5-7 1 16,-4 3 0-16,-2 3 0 0,7-4 0 0,-1 0 1 0,-6 0-1 15,8 0 0-15,-1 3 4 0,-7-3-2 0,8 0-2 0,-8 0 0 16,0 0 0-16,7 1 0 0,-7-3 0 0,1 3 1 16,0-1-4-16,-1 0 3 0,1 1 0 0,-1-2 1 0,7 1 1 15,-7 0-2-15,1 0 0 0,6 0 0 0,-1 0 0 16,-4 4 0-16,4-3 1 0,1-2 0 0,0 5 0 0,6-4-1 16,-5 3 3-16,-2-3-2 0,8 3 0 0,-7 1 0 0,7-1-1 15,-8-2 0-15,8 2-1 0,-8 6 1 0,8-6 0 16,-6 1 0-16,5 2 0 0,-6-2-1 0,6 4 1 15,1-5 0-15,0 4 1 0,-8 0-1 0,8-2 1 0,0 2 1 16,6-3 1-16,-8 0-2 0,8 2 1 0,-6-2 0 0,6 1-1 16,0 1 0-16,0-3 1 0,0 1 0 0,6 4 0 0,-6-5-1 15,0 1 2-15,8 0 1 0,-8 3-1 0,6-3 0 16,-6 3-1-16,6-4 0 0,0 6 1 0,-6-3-2 16,8 2 1-16,-2-1-1 0,-6 0-1 0,6 0 1 0,1 1 0 15,-7 2 1-15,6-1 0 0,1-3 3 0,0 5 2 0,-1-3 3 16,0-2 4-16,0 2 3 0,2 4 0 0,4-10 1 0,2 7-1 15,-1-3 2-15,-1-2-4 0,2 4-2 0,-2-5-2 16,8 1-2-16,0-1-2 0,-7-3 0 0,7 5-1 0,-1-2-2 16,0 1 1-16,8-4-1 0,-8 4-1 0,1-5-1 15,6 5 1-15,-7-1-1 0,0-3-1 0,8 5 0 0,-7-7-1 16,-1 3 0-16,0 3 2 0,1-5 1 0,5 2 3 16,-5-1 1-16,0 0 2 0,7 0 3 0,-9-1-1 0,8 2 1 15,-5-5 1-15,5 3-3 0,0 2-1 0,-1-4-3 0,1-1-1 16,-6 0-2-16,7 5-1 0,-9-6-2 0,9 2 2 15,-2-1-1-15,-4 1 0 0,5 2 1 0,-7-3-1 0,7-3 0 16,0 4 5-16,-6-1-1 0,5-3-1 0,2 2 1 16,-1-2 1-16,-1 0-1 0,-4 0 2 0,5-1 0 15,-1 1-3-15,2 0 2 0,-1-4-1 0,6 4-1 0,-6-4 0 16,1 3-2-16,-1-3 1 0,6 4-1 0,1-4 0 0,-7 0-1 16,7 3 0-16,-1-3 1 0,1 0-1 0,-1 0 0 0,1 4-1 15,-1-4 2-15,1 0-1 0,-1 0 1 0,1-4 0 16,6 4 0-16,-6 0 2 0,-2-3 0 0,3 3 0 0,-2-4 2 15,7 4 0-15,-6-3 1 0,-1-1 2 0,8 0 2 16,-7 0 1-16,-1 1 0 0,1-5-2 0,-1 4-1 0,1-2 0 16,-1 2-4-16,1-3 1 0,-1 3-3 0,-6-4 0 15,0 5 1-15,7-4-1 0,-13 3-1 0,6-3 0 0,-1-1 0 16,1 5-1-16,-6-5 0 0,7 5-1 0,-8-4 0 0,6-1 0 16,-5 5 0-16,1-5 0 0,4 0 1 0,-5-2 0 0,0 3-1 15,5-5 1-15,-6 5-1 0,8-4 3 0,-7 0 0 16,6 0 0-16,-1 0 0 0,-5 1-1 0,6-2 0 15,-6-2 3-15,5 2-3 0,2-2 0 0,-2 3 1 0,2-3-1 16,-1-1 2-16,0 3 0 0,1-5 0 0,-1 2-2 0,-1 1 1 16,1-3-1-16,-6 0 1 0,-2-2 0 0,2 1-2 15,1 4 2-15,-2-8 1 0,-6 3-1 0,7 1 1 0,-13-5 1 16,4 6-2-16,4-4 1 0,-10 1 2 0,9-2-1 16,-8 1 2-16,1 2 0 0,0-3 1 0,-1 5 2 0,0-6 3 15,2 1 0-15,-8 4-1 0,6-4-1 0,-6 0 2 0,6 0 3 16,-6 3 2-16,0-3 0 0,0 0 2 0,0 4 6 15,0-4 1-15,-6 0 1 0,0 0-2 0,6 0-2 0,-8 0-2 16,2 4-2-16,0-5-3 0,-1 2-5 0,0-1-4 16,1-1 0-16,-1 5-2 0,0-4 1 0,2 1-2 0,-10 2-1 15,10 1-1-15,-1 0-1 0,-8 0 1 0,1-1 1 0,7 1-2 16,-7-1 2-16,0 2-3 0,-8 2 2 0,9-4-1 16,-1 0 0-16,-6 5-1 0,-1-4 1 0,0 3-1 15,1 0-1-15,-1-3 0 0,-7 3 0 0,9 1-1 0,-8-4-1 16,6 4 1-16,0-3-1 0,1 3 1 0,-7-4-2 0,6 4 1 15,-6-1-2-15,7 1 2 0,-1-1-3 0,-7-4 1 16,9 5-1-16,-8-1 1 0,0 1 1 0,5-1 0 0,-4 0 0 16,6 4 2-16,-8-4 1 0,8 4 0 0,-8 0 0 15,8 1-2-15,-1-1-1 0,1 0 0 0,0 0 0 0,5 0 0 16,-5 0 2-16,-1 3-1 0,7-4 1 0,-6 6 1 0,6-2 0 16,0-3 1-16,0 5 0 0,-7-2-1 0,7 1 0 15,0-1-2-15,-6 1 0 0,5 0-1 0,2-1-2 0,-8 5-1 16,7-4-1-16,-7 3-1 0,8 0-1 0,-8-3-1 0,7 3 1 15,-7 0 0-15,0 0 1 0,8 2 1 0,-8 2 2 16,-6-4 0-16,7 4 3 0,-7-4-1 0,-1 4 0 0,1 0-2 16,0 0-4-16,-13 4-5 0,7 0-11 0,-7-2-7 15,-1 6-9-15,-5-1-15 0,-1 1-19 0,1-1-19 0,-8 0-26 16,8 4-43-16,-7 0-90 0,6 0-111 0,-7 1-65 0</inkml:trace>
  <inkml:trace contextRef="#ctx0" brushRef="#br0" timeOffset="7435.86">10928 3979 64 0,'-6'0'129'0,"-7"2"-33"0,7 2-28 16,-14 0-20-16,7 0-15 0,0 3-8 0,-1 1-2 0,2 0-2 15,-7 1-2-15,5 3 1 0,-5 3-2 0,-1-1 2 0,0 5 1 16,-7-1 1-16,9 4-4 0,-8 3-3 0,0 0-3 16,-7 5-3-16,1 0-1 0,-1 2-1 0,-6 1-3 15,0 4-1-15,0 4 0 0,-8-2-2 0,3 7 1 0,-2-3-1 16,-6 1 1-16,0-1 0 0,-1 2-1 0,2-1 3 0,-2-1-1 15,7-2 0-15,1 0 0 0,6-2 0 0,0-1-2 0,6-6-6 16,7 1-10-16,0-4-17 0,7-3-29 0,5-1-44 16,2-5-73-16,5-3-98 0</inkml:trace>
  <inkml:trace contextRef="#ctx0" brushRef="#br0" timeOffset="7763.72">11789 4081 76 0,'-6'-11'468'0,"-2"4"-174"0,2 3-130 15,0 0-70-15,-7 1-38 0,-1 6-22 0,-6 1-16 16,2 0-9-16,-2 3-5 0,-7 4-3 0,1 3-1 0,-6 1 0 15,-1 4 0-15,-6 2-2 0,1 4 2 0,-2 2 0 0,-5 6 0 16,-9-1-1-16,4 9 1 0,-9-1 0 0,-7 8 0 16,0 2 0-16,-4 6 0 0,5 3 3 0,-14-1-1 15,8 5 1-15,-1-5-1 0,7 1-1 0,0-1 1 0,0-2 0 16,5-5-2-16,2-3-4 0,-1-1 2 0,14-7-1 0,-7 0 1 16,5-3 1-16,9-4 0 0,-1 0-1 0,6-4-2 15,1 0-5-15,6-7-10 0,6 5-12 0,7-10-11 0,0-2-13 16,6-1-16-16,7-2-21 0,7-8-46 0,6-1-88 15,0-3-94-15</inkml:trace>
  <inkml:trace contextRef="#ctx0" brushRef="#br0" timeOffset="8044.92">12271 4345 362 0,'-7'0'322'16,"-12"0"-139"-16,-1 3-81 0,-7 5-42 0,-5 3-30 15,0 3-15-15,-1 1-7 0,-12 6-4 0,5 2-1 0,-5 3-1 16,-1 3-1-16,-5 4-1 0,-8 6 3 0,7 3 0 0,-13 1-1 16,-8 8 0-16,2 1 2 0,0 2-2 0,-8-2-3 0,8 3-4 15,-2 0-4-15,2-8 0 0,6 5-4 0,6-8-1 16,1 0-1-16,4-7-2 0,4-1 5 0,4 1 4 15,1-8 2-15,5 1-4 0,0-5-7 0,8 1-13 0,0-4-15 16,6-4-27-16,0 0-46 0,12-6-71 0,1-2-118 0</inkml:trace>
  <inkml:trace contextRef="#ctx0" brushRef="#br0" timeOffset="8310.43">12564 4688 448 0,'0'0'363'0,"0"0"-155"0,-7 0-88 16,-5 8-51-16,-2 3-30 0,-5 0-19 0,-1 5-10 0,-6 1-4 16,-6 2-3-16,5-1-2 0,-5 7 0 0,-1 1 1 0,-5 3 2 15,-2 4-3-15,-6 0 1 0,1 8 1 0,-7-1-1 16,0 8-2-16,-7-1-6 0,-6 8-3 0,0-4-10 15,-7 4-11-15,0 1-17 0,1-2-16 0,6-2-14 0,-1-6-6 16,8 3-1-16,0-8 1 0,12-2 7 0,7-5 11 0,6-1 13 16,7-8 5-16,6-4-1 0,7-1-20 0,0-6-41 15,13-2-87-15</inkml:trace>
  <inkml:trace contextRef="#ctx0" brushRef="#br0" timeOffset="8544.75">13051 4891 182 0,'-24'14'358'0,"-8"1"-153"16,-8 7-95-16,1 0-50 0,-13 7-28 0,6 0-14 15,-12 4-10-15,5 4-3 0,-5-1-3 0,-2 8 0 0,2-3 0 16,-1 3-1-16,1 3-2 0,6-2-1 0,-6 1-6 15,-1 0-8-15,6-3-14 0,1-2-17 0,7-2-22 0,6-5-23 16,7-1-35-16,-2-8-47 0,9 1-70 0</inkml:trace>
  <inkml:trace contextRef="#ctx0" brushRef="#br0" timeOffset="8748.03">12987 5187 165 0,'-6'0'481'0,"-7"8"-137"0,0-2-152 0,-13 6-86 0,0 3-43 16,-7 6-30-16,0-2-15 0,-5 6-8 0,-8 2-5 0,0 2-2 16,1 0-7-16,-1 4-11 0,0-1-24 0,1 2-32 15,0-1-64-15,-1 3-163 0,1 1-91 0,-2 3-52 0</inkml:trace>
  <inkml:trace contextRef="#ctx0" brushRef="#br0" timeOffset="9810.08">2099 8502 439 0,'0'-7'339'15,"0"0"-138"-15,0 0-90 0,0-1-48 0,0 5-27 0,0-4-12 16,7 0-2-16,-1-1 3 0,0 0 4 0,-6 1 5 0,7 0 4 16,0-4 2-16,0 3 0 0,-1 1-1 0,0-3-3 15,1 2-5-15,6-3-5 0,0 4-5 0,0-5-5 0,-1 5-1 16,2-3-2-16,5 2-2 0,-5 1-2 0,5-1-1 15,1 2-1-15,0 1 2 0,5 5 1 0,-6 0-2 0,2 0 0 16,5 5 0-16,-7-3 0 0,1 10 2 0,0-5-1 0,-8 8-2 16,2-1-2-16,-2 4-1 0,1 1 1 0,-6 3-2 15,0-1 1-15,-7 1-2 0,0 5 0 0,-7-1 1 16,0-1 1-16,-6 4 0 0,-7 0-1 0,2 4 0 0,-9-3-2 16,-5 3 1-16,6-4-1 0,-7 0 0 0,-7 1-2 0,8-1 0 15,-7-4 1-15,0 0 1 0,-7-2 1 0,7-5 1 0,1-3 5 16,-2 0 3-16,7-1 2 0,0-3 2 0,1-3 0 15,0-5 2-15,5 1-1 0,1-1 2 0,7-6 0 16,-1 3 0-16,2-4 2 0,4-3 3 0,1-1 2 0,6 1 1 16,1-3 1-16,-1-2-2 0,7 5-4 0,0-3-3 0,7-2-5 15,-1 1-4-15,8-4-3 0,-2 7-3 0,2-2 0 16,5-1-2-16,1 3-1 0,6 1-1 0,-6 0 1 0,5 4 0 16,1-1 0-16,0 4 1 0,7 0-1 0,-7 4-4 15,0-4 3-15,7 3-1 0,-7 1 1 0,7-1-1 0,-7 1 1 16,0 3-1-16,-1 1 1 0,1-5 5 0,1 5-3 0,-1-2-1 15,0 2-3-15,0-1-8 0,0 1-14 0,1 3-14 16,-2-8-20-16,0 6-19 0,2-3-24 0,-1-2-34 16,1 3-53-16,-8-3-97 0,7 0-112 0,-6-4-63 0</inkml:trace>
  <inkml:trace contextRef="#ctx0" brushRef="#br0" timeOffset="9997.62">3005 8715 422 0,'0'-8'514'0,"0"1"-153"0,0 0-163 15,7 4-91-15,-7-5-50 0,0 4-25 0,0 1-15 16,0-1-10-16,0 4-2 0,0-4-6 0,0 4-11 0,6 0-11 16,1 0-18-16,-1 0-31 0,1 4-46 0,-1-4-93 15,7 0-140-15,1 0-80 0</inkml:trace>
  <inkml:trace contextRef="#ctx0" brushRef="#br0" timeOffset="12450.09">7148 10476 40 0,'0'-2'160'0,"8"2"-32"0,-8-4-29 0,0 4-26 0,0-4-18 15,0 4-12-15,0-4-7 0,6 4-5 0,-6-3-6 16,0 3-4-16,7-3-4 0,-7 3-2 0,6-5-2 0,-6 5-4 15,7-4-2-15,-1 4-2 0,0-3-3 0,2 3 1 0,-2-4-1 16,7 1-1-16,-6-1 0 0,4 4-1 0,-3-3 1 0,4-1 0 16,-4 0-1-16,4 4 0 0,2-4 1 0,-8 1-1 15,7-1 0-15,-6 1 1 0,6-2 0 0,-1 3 1 16,-4-2 1-16,4 0-1 0,2 0 1 0,-3 1 0 0,3-1-2 16,0 0 1-16,-2 0 0 0,2-3 1 0,-2 4 2 0,8-1-1 15,-7-1-2-15,7-1-1 0,-8 2 1 0,8-3 1 16,-1-1 1-16,1 2 0 0,0 1-3 0,-1-2 4 0,1 4 4 15,0-5 2-15,-1 1 0 0,7 0-1 0,-6 0 0 0,0 3-1 16,-1-4-2-16,0 5 0 0,0-5-4 0,1 4 0 16,0 2-1-16,-1-3-1 0,1-2 1 0,0 3 1 0,-1-3-2 15,1 3 0-15,0-3 1 0,-1 4 0 0,0-5-1 16,1 5 1-16,-1-5 0 0,1 5-1 0,-1-5 0 0,1 5-1 16,0-5 0-16,-2 4 0 0,2-4 0 0,7 2 0 0,-7-2 0 15,5 1 0-15,-5-1-1 0,6 1 2 0,0-3-1 16,7 2 1-16,-7 1-1 0,0 0 1 0,7-4-1 0,-8 3-1 15,8 1 1-15,-1-4 0 0,1 3 0 0,0 0 0 16,-7 2 0-16,7-2 0 0,-1-3 0 0,1 5 0 0,-7-2 0 16,6-3-1-16,1 3 0 0,-7 1 0 0,0-3 1 0,7 2 0 15,-7-3 0-15,-1 1 2 0,1 1-1 0,1 3 1 16,4-5 0-16,-10 3 0 0,12-4-1 0,-14 6-1 16,7-5 2-16,0-1-1 0,0 5 0 0,0 0 0 0,0-4 1 15,1 4 0-15,-1-4 0 0,-1 4 0 0,1-4 1 0,1 0 0 16,5-1 0-16,-6 2-1 0,0 3 0 0,7-5-1 0,-7 1 0 15,7 0-1-15,-7 0 0 0,6 4 0 0,1-4 0 16,-1-1 0-16,1 2-2 0,-1-1 2 0,1 0 1 16,-1 0 0-16,1-4-1 0,-1 5 1 0,8-1 0 0,-1-5 0 15,-6 7 0-15,5-3 0 0,2 1-1 0,-7-3 0 0,-1 2 0 16,7 1 1-16,-7 0-1 0,1 0 0 0,-1 3 1 16,-6-2-1-16,7-2 0 0,-7 5 0 0,1 0 0 0,-2-5 0 15,8 6 0-15,-6-2 0 0,-9 2 0 0,9-3 0 16,-7 2 0-16,6 0 0 0,-7 0 0 0,7-4 0 0,0 4 0 15,-7 0 1-15,8-5 0 0,-2 5 1 0,2-3-1 0,-8-2 1 16,13 1-2-16,-5-3 1 0,6 2 3 0,-1-2 3 16,1-1 2-16,6 1 5 0,0-1 0 0,-1 1 2 0,8-1 3 15,-6 0-2-15,4 1-3 0,3-5-3 0,-8 4-4 16,7 1-1-16,-1-1-3 0,0 1-2 0,2-1-1 0,-9 0 0 16,2 1 0-16,5-1 1 0,-12 1-1 0,7-2 0 0,-8 5 0 15,1-4-1-15,-1 4 1 0,1-3-1 0,-7 3 0 16,0-3 0-16,-1-1 1 0,8 4 0 0,-7-4 0 15,0 0-2-15,7 0 1 0,-1 1 1 0,0-5 2 0,1 5-1 16,7-4 1-16,-8 0 0 0,7-4-1 0,0 2 1 0,7-1-1 16,-1 3 0-16,-5-8-1 0,5 4 0 0,1 0 0 0,-7 4-1 15,6-5 1-15,1 6-1 0,-7-5 1 0,7 3 0 16,-1-3 4-16,-5 4 3 0,5 0 1 0,1-4 3 0,-7 3 1 16,6 1 4-16,1-3 2 0,0-2 0 0,0 5-1 0,-1-4-3 15,1 1 1-15,6-2-1 0,0 1 2 0,0 0 0 16,1-1 0-16,5-2-2 0,-6-1-1 0,6 4 0 15,1-3-3-15,0 2-3 0,-1-2-1 0,1 0-3 0,0 2-1 16,0-2-1-16,6 0 0 0,-7 2 0 0,1 2 4 0,0-1 0 16,-1-1 0-16,1 5 1 0,-8 0 1 0,8-5 0 15,-7 6 2-15,7-2 2 0,-7 1-3 0,8-3 1 0,-2 1 3 16,1-1 2-16,5-1-1 0,-4 0 1 0,5 0 1 16,0 0-1-16,0-1 1 0,0-2 0 0,7 3-2 0,-1-4 0 15,1 1-5-15,5-1-1 0,-4-3-1 0,5 3-1 0,-6-3-3 16,0 3 1-16,-1-3-1 0,1-1 0 0,0 1 1 15,-1 0 1-15,0-4-2 0,2 3 1 0,-2 1-1 0,0 4 1 16,-5-4-1-16,5-1 0 0,-5 0-2 0,-2 5 0 16,2-1 0-16,6-3-1 0,-13 0 0 0,6 4-1 0,-6-6 0 15,6 6 1-15,-13-4-2 0,7 3-1 0,-2-3 1 0,-4 0 1 16,-1 3 0-16,1 0 1 0,-8-3 0 0,7 4-1 16,-8-2 2-16,10 2 2 0,-8 0 0 0,-1 3-2 15,1-4 1-15,-7 4 0 0,0 4 0 0,-1-3 0 0,2 1 0 16,-1 3 0-16,-6 1 0 0,-1-2-1 0,1 4 0 0,-7 3 2 15,0-4 0-15,-6 5 0 0,5-2-2 0,-5 4-1 0,-8 1 0 16,2 0 0-16,-1 4-1 0,0-2-6 0,-6 1-13 16,-1 1-22-16,-6-1-26 0,0 4-43 0,-6 0-71 15,-1 4-155-15,-6-4-88 0</inkml:trace>
  <inkml:trace contextRef="#ctx0" brushRef="#br0" timeOffset="13575.07">12564 8601 58 0,'0'0'162'0,"0"0"-27"15,0-3-27-15,0 3-22 0,0-4-18 0,0 0-12 0,0 4-10 16,0-4-7-16,6 2-6 0,-6-3-5 0,0 2-1 0,7-1-3 16,-7 1-4-16,0-1-4 0,0 0-4 0,0 0-1 15,0 1-1-15,7 3 3 0,-7-4-2 0,0 4 1 0,0 0 2 16,0-3 2-16,0 3 3 0,0 0 1 0,0-4 0 16,0 4 1-16,0 0 0 0,0 0 0 0,0-3 1 0,0 3-3 15,0 0-5-15,0-4-3 0,-7 4-2 0,14-5-2 0,-7 5-2 16,0-3 0-16,0 3-4 0,-7-3 4 0,7 3 2 15,0 0 0-15,0 0 4 0,0-4 2 0,0 4 1 16,0 0 0-16,0 0-1 0,0 0-1 0,0 0-2 0,0 0-1 16,0 0-2-16,-7 0-2 0,7 0-2 0,0 4-3 0,0-4 0 15,-6 3-2-15,6 0 1 0,-7 2-1 0,1-1 2 0,0-1-1 16,6 4 0-16,-8-3 1 0,2-1 0 0,6 1 1 16,0 4 0-16,0-5-1 0,0-3-1 0,0 4 1 15,6-1 1-15,-6 2 1 0,8-5 1 0,-2 0-2 0,0 0 0 16,7 0 2-16,-6 0 0 0,5-5 0 0,2 2-1 0,5-4-2 15,-5 3 0-15,-1-4 1 0,6 1-1 0,-7 0 1 0,3-5 2 16,-3 6 7-16,2-2 8 0,-8 2 5 0,1-3 1 16,-1 2 2-16,-6 0 0 0,0 0 0 0,0-1-1 15,-6 0-8-15,6-1-7 0,-7 1-3 0,1 0 0 0,-1 1-1 16,0 0-3-16,-5 0 1 0,-3 3-1 0,3 4 0 0,-7-4 0 16,6 4-2-16,-7 0-1 0,0 0 0 0,1 4 1 15,6 0 1-15,-6-1 0 0,5 1 0 0,-5 3-2 0,6 0 0 16,6 1 1-16,-5 2 1 0,-2-3-1 0,7 1 0 0,7 0 0 15,-5-1 0-15,5 0 2 0,0-3 0 0,5 3-1 16,-5-2 1-16,7-2 0 0,-1 4-1 0,8-7 1 0,-1 4-2 16,0-4 0-16,0 0-1 0,7-4 0 0,-8 4 2 15,8-7-1-15,-1 4-1 0,1-6 0 0,0 2 2 0,-1 0 0 16,1 0-1-16,-8-1 1 0,1 0 1 0,1 1 2 0,-7 0 2 16,-1 0 1-16,-6 3 0 0,0 0 1 0,0 1 0 15,-6-4-1-15,-1 7-1 0,-7 0-3 0,1 0-1 0,-6 3-3 16,0 1 0-16,6-1 0 0,-7 5 0 0,0-1-1 15,1 0 1-15,6 0 0 0,0 1 0 0,-1 4 0 0,2-5 1 16,6 0-2-16,-1 0-1 0,0 1 2 0,7-1-1 0,0 0-3 16,0-4 2-16,7 6 1 0,6-6 0 0,-1-3 1 15,2 4-1-15,-1-4 0 0,7 0 0 0,-1-4 1 16,0 4 0-16,1-3 0 0,0-1-2 0,-2-1 1 0,2-1 1 16,-6 2 2-16,-1-3 0 0,-6 4-3 0,5-2 1 0,-5 1 0 15,-7 1 2-15,7-4 0 0,-14 3 0 0,7 1-2 0,-7 3 5 16,-5-4 0-16,5 4-2 0,-13-4-2 0,0 8-1 15,1-4 0-15,-7 4-2 0,6-1 2 0,-6 1-6 16,0-1 5-16,7 1 1 0,-1 3 0 0,8-2 0 0,-2 1-1 16,1-2-7-16,7 3-11 0,6-4-17 0,0 2-24 0,6-1-31 15,7-4-61-15,1 0-119 0,12 0-114 0,-7 0-60 16</inkml:trace>
  <inkml:trace contextRef="#ctx0" brushRef="#br0" timeOffset="14262.17">6550 8715 226 0,'-7'0'431'16,"7"-4"-150"-16,0 4-123 0,-7-4-67 0,14 4-36 0,-7 0-19 16,0-3-14-16,7 3-10 0,6-4-6 0,0 1-8 15,7-1-7-15,-1 1-11 0,12-5-19 0,-4 4-25 0,13-3-40 16,-1 0-76-16,0 0-142 0,-1-1-68 0</inkml:trace>
  <inkml:trace contextRef="#ctx0" brushRef="#br0" timeOffset="14402.99">7585 8642 9 0,'14'-4'464'15,"-8"4"-102"-15,1-3-159 0,-1 3-94 0,1-4-52 0,6 0-32 16,-1 0-20-16,8 1-12 0,7-4-10 0,-1 3-12 0,0-4-15 15,13 1-26-15,0-1-31 0,0-2-62 0,0 3-115 16,6-1-83-16</inkml:trace>
  <inkml:trace contextRef="#ctx0" brushRef="#br0" timeOffset="14543.52">8759 8642 116 0,'5'0'460'0,"2"0"-154"15,1 0-152-15,4 0-92 0,8 0-66 0,-1 0-51 16,6-4-54-16,2 1-65 0,6-1-94 0,-1-4-87 0</inkml:trace>
  <inkml:trace contextRef="#ctx0" brushRef="#br0" timeOffset="14699.56">9710 8586 91 0,'7'-2'480'0,"-1"2"-99"0,1-5-175 16,5 5-111-16,-5-3-67 0,6-1-45 0,0 1-37 0,7-1-32 16,6 0-37-16,0 0-50 0,0 1-73 0,0-4-99 15</inkml:trace>
  <inkml:trace contextRef="#ctx0" brushRef="#br0" timeOffset="14840.15">10518 8525 436 0,'6'-4'447'0,"1"4"-183"0,-7 0-129 0,13-4-74 16,-6 4-46-16,12-3-28 0,-6 3-19 0,13-3-14 0,-6-2-11 15,13 1-17-15,-7 1-18 0,6 3-34 0,1-4-48 16,-1 1-69-16,1 3-95 0</inkml:trace>
  <inkml:trace contextRef="#ctx0" brushRef="#br0" timeOffset="14980.98">11352 8470 257 0,'7'0'406'0,"6"0"-128"0,-7-5-115 0,1 5-69 0,-1 0-42 16,1 0-22-16,-1-2-15 0,8 2-8 0,-2 0-2 15,1 0-3-15,-1 0-3 0,9-5-9 0,-2 5-12 0,7 0-17 16,1-2-26-16,5 2-36 0,1 0-61 0,-1 0-104 0,1-5-92 16</inkml:trace>
  <inkml:trace contextRef="#ctx0" brushRef="#br0" timeOffset="15105.76">12206 8444 415 0,'6'-4'382'16,"0"4"-145"-16,1-4-101 0,-1 4-62 0,-6-3-35 0,8 3-19 15,-2-4-9-15,0 1-7 0,1 3-5 0,6 0-9 16,6-4-16-16,1 1-21 0,6-1-31 0,0 4-55 16,7-4-102-16,-1 0-107 0,7 4-63 0</inkml:trace>
  <inkml:trace contextRef="#ctx0" brushRef="#br0" timeOffset="15261.93">13111 8426 435 0,'0'-4'490'0,"7"1"-199"16,-7 3-137-16,7 0-78 0,-1 0-43 0,6-4-26 0,7 4-16 16,1 0-12-16,0-4-10 0,13 0-12 0,0 4-16 0,0-3-20 15,12 3-35-15,-6-4-57 0,7 4-105 0,-1 0-99 16</inkml:trace>
  <inkml:trace contextRef="#ctx0" brushRef="#br0" timeOffset="15371.45">14363 8444 349 0,'12'-4'470'0,"1"4"-173"0,1 0-132 16,-2 0-75-16,8-4-50 0,6 4-32 0,1 0-27 15,5 0-24-15,6 0-27 0,9 0-37 0,4 0-66 0,2 0-127 16,6-3-79-16</inkml:trace>
  <inkml:trace contextRef="#ctx0" brushRef="#br0" timeOffset="15527.75">16043 8481 56 0,'27'0'528'0,"-8"0"5"0,1-4-197 0,6 4-157 0,6 4-95 15,1-4-60-15,6 4-41 0,13-1-33 0,0 1-27 16,7-1-28-16,6 1-35 0,6-4-46 0,2 3-78 15,4 1-111-15,-4-4-47 0</inkml:trace>
  <inkml:trace contextRef="#ctx0" brushRef="#br0" timeOffset="15668.09">17959 8540 188 0,'39'-4'526'0,"-7"4"-40"0,8-5-204 15,-1 5-126-15,7 5-75 0,6-5-43 0,-7 4-31 0,7-1-22 16,6 4-21-16,2-3-22 0,-8-1-21 0,7 1-24 0,-7 0-30 15,-7 0-38-15,1-1-79 0,-13-3-116 0,-1 4-52 16</inkml:trace>
  <inkml:trace contextRef="#ctx0" brushRef="#br0" timeOffset="16449.29">5716 11035 276 0,'0'0'354'0,"0"0"-102"0,0 0-90 16,-6 0-63-16,6 0-33 0,0 0-22 0,0-5-13 0,0 5-6 15,6 0-4-15,-6 0 0 0,6-3 0 0,1 3 1 0,-1-4-1 16,1 4 1-16,6-4 3 0,-1 0-2 0,2 4-3 0,6-3-6 15,-8-1-3-15,15 1-3 0,-8 3-3 0,7-4-1 16,0 4-3-16,0-4 0 0,0 4-1 0,7-3-4 16,-7-1-10-16,6 0-12 0,1 4-16 0,0-3-17 0,-1-1-28 15,0 0-43-15,-5 1-68 0,5-1-125 0,-5 0-74 0</inkml:trace>
  <inkml:trace contextRef="#ctx0" brushRef="#br0" timeOffset="16714.79">6413 10865 27 0,'0'-3'460'16,"-8"-1"-99"-16,8 0-138 0,0 4-92 0,-5-3-55 16,5 3-33-16,0 0-16 0,0 0-13 0,0 3-6 0,5 1-5 15,-5 3-1-15,0 1-2 0,0-1 0 0,8 4 1 0,-8 0 1 16,7 4-1-16,-7-1 0 0,5 5 3 0,2-1-2 15,-7 0-2-15,7 1 2 0,0 3 0 0,-1-5-1 0,-6 6 0 16,6-1-1-16,1-1 0 0,0 2 0 0,-7-1 0 16,6 3-2-16,1-3-1 0,-1 1-5 0,1-1-9 0,-1-4-12 15,1 1-15-15,5-2-20 0,-4-3-27 0,4 1-48 0,-5-3-71 16,-1-4-111-16,1-1-67 0</inkml:trace>
  <inkml:trace contextRef="#ctx0" brushRef="#br0" timeOffset="17121.06">6393 10939 435 0,'0'-11'386'15,"7"0"-142"-15,-7 0-97 0,5 4-52 0,3-5-25 0,-1 2-10 16,5-2 2-16,2 1-1 0,-2 0 5 0,2 4 2 15,-1 0 0-15,6-4-4 0,-7 7-8 0,3-3-8 16,-3 3-11-16,1 4-12 0,0 4-8 0,0-1-8 0,-6 5-3 16,0-1-3-16,-1 1-1 0,0 7-1 0,1-5-1 0,-7 5-1 15,0 3 1-15,0 1 0 0,0-5 0 0,0 5-1 0,-7-2 1 16,7-2-1-16,7 0 1 0,-7 0-1 0,7-5-1 16,-7 5 1-16,6-3 1 0,7-2 0 0,0 2-1 15,-1-5 1-15,9 3 1 0,-2-6-1 0,7 4 0 0,-6-1-1 16,5 0-5-16,-5 1-1 0,0-1-2 0,0-3-4 0,-8 3-2 15,2 4 2-15,-1-4-2 0,-7 5 0 0,-1-2 2 0,-5 2 3 16,-5 3 2-16,-1-5 3 0,-1 5 2 0,1-1-2 16,-8-3 3-16,-6 4-1 0,2-4 3 0,-9-1 0 0,7 2 0 15,-6-1-1-15,1 1 1 0,-7-3 0 0,-3 3 2 16,11-4 0-16,-9-1-2 0,0 0-7 0,8-3-10 0,-2 3-21 16,1-3-27-16,6-4-47 0,1 0-88 0,5-4-164 15,9-3-85-15,5-1-41 0</inkml:trace>
  <inkml:trace contextRef="#ctx0" brushRef="#br0" timeOffset="17995.82">18207 5616 253 0,'-7'4'349'0,"7"-4"-113"0,0 0-89 16,0 0-54-16,0 0-31 0,0 0-19 0,0 0-8 0,0 3-4 15,0-3 1-15,0 0 6 0,7 0 4 0,-7 0 1 16,0-3 0-16,6 3-4 0,1-4-2 0,0 0-5 16,5 4-7-16,1-4-11 0,0 1-7 0,7-2-3 0,-7 3 1 15,13-2-5-15,-6 1 0 0,6-5 0 0,7 8-1 0,-7-4 0 16,6 0 0-16,-6 4-1 0,-1-4-4 0,2 4-4 0,-1 0-11 16,-6 0-14-16,-2 4-14 0,2-4-20 0,-6 4-24 15,-1-4-37-15,0 0-50 0,-7 0-83 0,1-4-99 16</inkml:trace>
  <inkml:trace contextRef="#ctx0" brushRef="#br0" timeOffset="18183.28">18454 5525 126 0,'-6'-4'364'0,"6"4"-126"16,0 0-104-16,-7 0-62 0,7 0-33 0,0 0-14 0,0 4-8 15,7-1-3-15,-7 1-1 0,0-1-1 0,6 4 2 0,-6 5 0 16,7-5-1-16,-7 3-2 0,0 2-4 0,7 3 0 15,-7-1-1-15,6 5-2 0,0-4-1 0,-6 2-1 0,7 2 0 16,-1-5-2-16,1 5-6 0,-7-1-6 0,6-3-13 16,0 0-19-16,2-1-35 0,-2-3-63 0,1 0-125 0,5 0-85 15</inkml:trace>
  <inkml:trace contextRef="#ctx0" brushRef="#br0" timeOffset="18448.68">18864 5370 84 0,'0'0'392'0,"0"-4"-148"16,7 4-111-16,-7 4-61 0,7 1-32 0,0 1-17 0,-1 2-10 15,1 3-4-15,5 0-1 0,-5-1 0 0,6 2-2 0,1 3-1 16,-8-1 1-16,7 1-3 0,-7 4 1 0,7-2 0 15,-6 5-1-15,5-3-3 0,-4 2 1 0,-2-2 0 0,0 3 0 16,1-1 1-16,0 2-1 0,-7-1 0 0,6-4-1 16,1 1 1-16,-7 3-2 0,0-8-11 0,6 4-18 0,-6-3-23 15,6-4-39-15,1-4-66 0,-7 0-132 0,7 1-76 0</inkml:trace>
  <inkml:trace contextRef="#ctx0" brushRef="#br0" timeOffset="18933">18924 5264 308 0,'6'-7'348'0,"0"-1"-139"0,-6 1-84 15,8 0-44-15,4 0-24 0,-5-1-8 0,-1 1-6 0,7 0-4 16,-6 0-1-16,5-1 0 0,2 1-1 0,-1-1 0 16,-6 2-4-16,6-2-7 0,-1 0-3 0,2 1-4 0,5 3-5 15,-7 0-3-15,2 1-4 0,6 0-2 0,0-2-1 0,-8 5-1 16,8 0-3-16,-1 0 2 0,1 5-1 0,0-2 0 16,-8 4-1-16,8 0 0 0,-7 1-2 0,1 4 1 0,-8-3-1 15,0 3-2-15,-1-2 2 0,-5 5-4 0,-5 0 2 16,5-1 0-16,-6 1 1 0,0-1-1 0,-8 3 2 0,8 0 0 15,-8-5 0-15,8 2 2 0,-1-3 1 0,1 0 1 0,0-4 0 16,-1 0 0-16,7 1 2 0,0-1-1 0,0-3 0 16,7 2 0-16,-1 3-1 0,0-2 0 0,7 0-1 15,1 0 0-15,-2 4 0 0,8-4-1 0,-7 0 2 0,7 5-1 16,0-4 0-16,-8 1-1 0,2 3 0 0,-2-1 0 0,1 0 0 16,-6 4-1-16,0-4 1 0,-1 0-1 0,-6 3 0 0,0-3 1 15,-6 5 0-15,-1-7-1 0,0 3 4 0,-6-1 4 16,-7 3 4-16,8-2 3 0,-8-1 1 0,1-4 3 15,-1 4 2-15,0-4-2 0,1 0-1 0,-1 1-4 0,1-1-5 16,0-3-2-16,-1 0-2 0,7 0-2 0,6-2-11 0,1 3-15 16,-1-5-18-16,1 3-25 0,12 1-41 0,1-4-76 15,6 3-166-15,6-3-85 0,1 0-35 0</inkml:trace>
  <inkml:trace contextRef="#ctx0" brushRef="#br0" timeOffset="19105">19836 5682 210 0,'0'0'516'0,"-6"-4"-69"0,-2 1-198 0,2-1-108 0,0 4-58 15,-1-4-29-15,1 0-15 0,-1 1-11 0,1 3-8 0,-1-4-8 16,-5 4-13-16,12 0-19 0,-8 0-29 0,2 4-46 0,-7-4-95 16,6 3-154-16,-5 1-96 0,-1 0-49 0</inkml:trace>
  <inkml:trace contextRef="#ctx0" brushRef="#br0" timeOffset="28774.4">2686 14562 346 0,'-6'0'296'0,"-1"0"-89"0,7 0-62 16,-7-4-33-16,7 4-19 0,0-3-7 0,-6 3-5 0,6-4-5 15,0 0-5-15,0 4-4 0,0-4-8 0,0 2-4 16,0-3-7-16,0 5-6 0,6-3-3 0,-6-1 0 0,7 0 2 16,0 1 0-16,4-1 3 0,-4 4 2 0,6-4 2 15,1 1 3-15,6 3 1 0,-1 0 3 0,0 0 1 0,-5 0-5 16,5 3-4-16,1-3-3 0,0 8-5 0,-1-5-7 0,-6 8-5 16,0 0-6-16,-7 0-4 0,0 3-2 0,2 5 0 15,-8-1-7-15,0 5 2 0,0-1-1 0,-8 3-1 16,2 1-1-16,0-1-2 0,-1-3-2 0,1 4 0 0,6-4 0 15,-7 0 0-15,7 0-1 0,0 0 0 0,7-7 1 0,-1 3-2 16,7-4 0-16,1 1 1 0,5 0 0 0,0-4-1 0,1 0 0 16,-1 0 1-16,8 0-3 0,-8 0 2 0,-6-1-1 15,7 2-1-15,-7-1 0 0,-7 0 0 0,-6 1 0 0,0 2-1 16,-6 4 3-16,-2-4-1 0,-3 5 3 0,-3-1 0 16,-5 3 0-16,-7-2 1 0,6 4 1 0,-6-5 0 0,7 0-4 15,-7-4 3-15,-1 1 0 0,8-1-2 0,0-2-6 16,4-1-25-16,3-4-39 0,-1 0-47 0,7-3-48 0,-1-4-81 15,14-4-155-15,-1 1-103 0,7-5-62 0,-1-2-15 16</inkml:trace>
  <inkml:trace contextRef="#ctx0" brushRef="#br0" timeOffset="28930.62">3351 15054 28 0,'-14'-5'665'0,"0"5"8"15,3 0 1-15,-9 0-236 0,0 5-171 0,1-5-100 16,-1 3-65-16,-6 0-32 0,6 0-16 0,1 2-7 0,-1 2-5 15,8-3-11-15,-2 0-20 0,8-1-43 0,6 1-56 16,0 3-51-16,13-4-53 0,0 1-57 0,13 0-92 0,-1-8-176 16,15 0-83-16,-7 4-19 0</inkml:trace>
  <inkml:trace contextRef="#ctx0" brushRef="#br0" timeOffset="31914.29">10753 13184 102 0,'0'-3'192'0,"0"3"-43"16,0-5-41-16,0 5-36 0,0-2-23 0,0-2-15 0,0 4-11 15,0-4-8-15,0 4-5 0,0-4-3 0,0 1-1 16,6-1 1-16,-6 0 1 0,0 0 1 0,7-3 1 0,-7 7 3 15,0-7 2-15,6 7 5 0,-6-3 3 0,0-1 3 16,7 4 5-16,-7 0 2 0,0-4 1 0,0 4 1 0,0 0 2 16,0 0-3-16,0 0-2 0,6 0-5 0,-6 0-5 0,0 0-4 15,0 0-5-15,0 0-2 0,0 0-3 0,0 0-1 16,7 0-1-16,-7 4 1 0,0-4 0 0,6 4 1 0,-6-4 2 16,6 3 2-16,-6-3 0 0,8 4-2 0,-8-1 1 0,6 4-1 15,-6 1 1-15,6-1 1 0,-6 1 1 0,7-2 0 16,-7 6 2-16,0-1 1 0,6 3-2 0,-6-2 0 15,6 2-1-15,-6 1-1 0,7-1 1 0,-7 5-1 0,7-4-2 16,-7 3 1-16,5 1 0 0,-5-5 1 0,8 5-1 0,-1-2-3 16,-7-2 0-16,6 4 0 0,0-5 2 0,1 4-2 0,0-2 0 15,-7-2 1-15,6 4 0 0,0-3-1 0,1 0-1 16,-1-1 0-16,-6 5 0 0,7-5 0 0,0 1 0 16,-1-1 0-16,-1 6 1 0,-5-6 1 0,9 3 2 0,-9 2-1 15,6-4 4-15,-6 3-1 0,0 0 1 0,0 4 0 0,0-3 0 16,0-1 0-16,-6 1-1 0,6-2-2 0,0 2-3 15,0 0-1-15,0-2-1 0,0 3 0 0,0-3-1 0,0 2 1 16,0-1 0-16,0 0 1 0,0-3-1 0,0 3-1 16,0 0 0-16,0-3 1 0,6 4-2 0,-6-5 1 0,0 4-1 15,5 1-1-15,-5-5 2 0,7 5-1 0,-7-1 0 0,7-4 1 16,-7 5-2-16,7-4-1 0,-1 3 0 0,-6-3 0 16,7 3-2-16,-1 0 1 0,0 0 0 0,2 1 1 15,-8-4 0-15,6 2-1 0,0-1 2 0,0 2 3 0,2-4-1 16,-8 1-2-16,6 3 0 0,0-3-2 0,-6 1-1 0,7-3 2 15,-1 5 0-15,0-6-4 0,-6 6 2 0,8-3 0 0,-2-1 0 16,-6 1 4-16,5 0 3 0,-5-1 4 0,7 2 4 16,-7 1 4-16,8-5 1 0,-8 2 2 0,6-3 0 15,0 4-2-15,-6-4-1 0,7 0-6 0,-7 3-5 0,7-3-1 16,-1 0-2-16,-6 4-2 0,7-4-1 0,-1 0 2 0,-6 0-3 16,6 4 1-16,1 0 0 0,-7-5-2 0,7 9 1 15,-7-5-1-15,6 1-5 0,-6 2 4 0,5 3 0 0,-5-6 1 16,9 4 0-16,-9 1 1 0,0 2-1 0,0-2 0 0,6-1 6 15,-6 0-3-15,5 2-1 0,-5-3-1 0,8-2 1 16,-2 3 0-16,-6-3 1 0,7-1-1 0,-1 5 0 0,-6-5-1 16,7 1 0-16,-1 4-1 0,0-6-1 0,-6 3-1 15,8 2 0-15,-2-3-1 0,-6-1 1 0,6 5 2 0,-6-5 1 16,7 4-1-16,-7-3 1 0,7 4-2 0,-7-5 2 0,6 5 0 16,-6-1 0-16,7-4-1 0,-1 1 0 0,-6-1 1 15,6 1 0-15,0-1 2 0,2 2 0 0,-8-1-2 0,6-4-1 16,-1 3 0-16,3-3 1 0,-1 4 0 0,-1-4 0 15,1 0 0-15,-1 0-1 0,-6 3 2 0,7-2-1 0,-1-1-1 16,1 0-1-16,-1-1 1 0,-6 5 0 0,6-4 1 0,-6 4-1 16,8-4 0-16,-8 0 0 0,6-1 1 0,0-2 1 15,-6 3-1-15,7 1-1 0,-1-6 1 0,-6 5 0 16,7-3-1-16,-2 3 0 0,-5-4 1 0,8 4-1 0,-2-4 0 16,1 4 1-16,0-3 1 0,-1 2-1 0,0 1 1 0,1 1-1 15,0-5 0-15,-7 3 1 0,6 2-1 0,0-1-1 16,-6 0 0-16,7 0 0 0,-7 0-1 0,6 3 1 0,-6-6 1 15,0 3-1-15,7 0 0 0,-7 0 0 0,7-4 0 16,-7 4 0-16,6-4 0 0,-6 0 0 0,0 4-1 0,6-3 1 16,2 0 0-16,-2-1 0 0,-6-3 2 0,6 2-2 0,-1 3 2 15,3-3-2-15,-8 2 1 0,7-5 0 0,-1 5-1 16,1-1 0-16,-1-3 0 0,0 3 0 0,2 0 0 0,-2-3 1 16,-6 3 1-16,12 0 0 0,-4-2 1 0,-2 1 1 15,0 2 0-15,1-5-1 0,-1 5 1 0,8-2-2 0,-8 2 0 16,6-4 1-16,-4 4 0 0,-2-1-2 0,7 0 1 0,-6 1 0 15,6-1 0-15,-7 0-2 0,8 0 0 0,-8 1 0 16,6-1 0-16,-5 0 0 0,0 0 0 0,6 1 0 0,-7-1 0 16,1-3 2-16,-1 4 0 0,1-6-2 0,-1 6 0 15,0-4-1-15,2 3 0 0,-2-3 1 0,0 0 0 0,7 0-1 16,-6 2 0-16,0-1 1 0,-1-1 2 0,7-1 0 16,-6 4 0-16,5-3 0 0,2-1-1 0,-8 5 0 0,7-4 1 15,-7-1-1-15,8 1-1 0,-2-1 1 0,-4 2 0 0,4-3-1 16,1 2 0-16,0 0 0 0,0-4 0 0,-7 4 1 15,8-1 1-15,-2 1-1 0,2-4 1 0,-1 4 0 0,0 0 1 16,0-4 2-16,0 2-1 0,0-2-1 0,-1 5 0 16,2-2-1-16,5-3 0 0,-5 4 0 0,-1 0 0 0,0-4-2 15,0 3 1-15,0-3 0 0,0 4 0 0,0-4 0 0,0 4 0 16,-7-4 1-16,7 3-1 0,1-3 1 0,-8 0 1 16,0 4 1-16,8-4 1 0,-8 0 5 0,0 0 3 0,8 0 5 15,-8 0 3-15,1 0 3 0,5-4 0 0,-4 1-2 16,4 3 2-16,-6-4-3 0,8 0-1 0,-8 1-4 0,7 3-4 15,1-8-3-15,-8 5 0 0,6-2-2 0,2 3-1 0,-8-2-2 16,7-4-2-16,-6 1-1 0,0 3 0 0,5-2 0 16,-5-2-2-16,0 1 0 0,-1-1 1 0,0 1-2 15,8 0 0-15,-8 0 2 0,-6-5 0 0,7 5-1 0,-1-3 1 16,1 1 0-16,-1-1 0 0,1 2 0 0,-7 1 0 0,5-5 0 16,2 5 0-16,1-3 0 0,-8 2 2 0,5-3-1 0,2 4 0 15,0-5-1-15,0 2-1 0,-1 3 1 0,1-5 0 16,-1 1-2-16,0 0 1 0,8-4 0 0,-8 5 1 0,0-1-1 15,1 0 0-15,0 0-2 0,-1-4 0 0,1 4 0 16,4-4 1-16,-3 1-2 0,-1-1 0 0,-2 0 0 0,2 1 1 16,1 3 0-16,4-3 0 0,-5-1 1 0,-1 1-1 15,1-1-1-15,-1 0 0 0,1 4 1 0,-1-3 0 0,1 2 0 16,0-3 0-16,-1 5 0 0,-6-2-1 0,5-2-1 16,3 3 0-16,-8-4 1 0,7 4-1 0,-2-3-1 0,2-1 0 15,-7 3 1-15,7-2 2 0,-1-1 1 0,-6 1 0 0,7-1 2 16,0 1 0-16,-1-1 1 0,0 1-1 0,2-1 0 15,-2 1 1-15,0-1 1 0,0 1-1 0,1-2-1 0,0 1 0 16,-1 4 1-16,1-3-1 0,-1 3 0 0,-1-4-1 16,4 5 1-16,-3-5-2 0,-1 1 1 0,2-1 0 0,1-1 0 15,-2 2 1-15,0-1 0 0,1-3 0 0,-1 0 0 0,1 3 1 16,-7-3-1-16,7-1 1 0,-1 2 0 0,0 1-1 16,0-2-4-16,2 0 3 0,-2 3 0 0,-6-3 0 0,5-1 0 15,3 5-1-15,-1-1 1 0,-2-2 1 0,-5 0 4 0,8 3-2 16,-2-1-2-16,0-2 0 0,2 2 0 0,-2 1 1 15,0-6-1-15,0 6-1 0,-6-4 1 0,14 3-1 16,-8-3 0-16,-6 3 0 0,7-3-1 0,-7 0 1 0,6-1 0 16,1 1 1-16,0-1 0 0,-7 1 0 0,6-4 0 0,0 4 0 15,-1 0 0-15,4-4-1 0,-9 4 1 0,6 0 0 0,-1-5 0 16,3 5-1-16,5-5 0 0,-6 6-2 0,-7-5 1 16,6 4 1-16,0-2 0 0,1 3 0 0,-7-2 0 15,7 1 1-15,-1-1 1 0,-6 5 2 0,6-4-2 0,-6 2 1 16,7-1-1-16,-7 2-1 0,7 1 1 0,-7-5-1 0,6 1-1 15,-6-1 0-15,7 5 1 0,-7-4-1 0,6-5 1 16,-6 1 3-16,6 5-1 0,0-6-1 0,-6 1 0 0,8 4 1 16,-2-4-1-16,0 0 0 0,-6 0-2 0,8-4-2 15,-2 4 2-15,0 0-2 0,1 1 0 0,-7-1 1 0,6-1-1 16,-6 2 0-16,7-2 0 0,-7 2 0 0,6 2 2 0,-6-2-1 16,0 1 0-16,7 3 1 0,-7-2 0 0,0 0 1 15,0 2 1-15,0-2-1 0,0 5 1 0,0-5-1 0,0 1 0 16,0-1 0-16,0 1 0 0,0 0 0 0,0 0 0 15,-7-1 0-15,7 2-1 0,0-2 1 0,0-3 0 0,0 3-1 16,0-3 0-16,0 4 1 0,0-3-7 0,7-2 4 16,-7 0 1-16,0 3 0 0,0-6 1 0,6 4 0 0,-6 0 1 15,6-4-1-15,-6 4 9 0,8 0-4 0,-8 0-1 0,0 0-2 16,6 3 0-16,0-2-1 0,-6-1 0 0,7 4 0 16,-7-5-3-16,0 5 1 0,7-1 1 0,-7 5 1 0,0-4 1 15,6 4-1-15,-6-5 0 0,5 4 0 0,-5 1-4 16,0-1 1-16,8 1 1 0,-8-1 1 0,0 0-1 0,6 1 1 15,-6-1 0-15,0 1-1 0,0 2 5 0,0-2 0 0,0-2-2 16,7-2-1-16,-7 3 0 0,0 1 0 0,0-1-1 16,0 1 0-16,0-1 0 0,0-3-1 0,0 2 1 0,0-1 0 15,0-2 0-15,0 5-2 0,0-5 1 0,0 1 1 16,0 0 1-16,0 3 0 0,0-7-1 0,-7 5 0 0,7-3 1 16,0 3 0-16,-6-2-1 0,6 0 0 0,0 2 0 0,-8-2 1 15,8 1 0-15,0-3 0 0,-5 1 0 0,5 3 0 16,-6-6 0-16,6 5 0 0,-7 0 3 0,7-5-3 15,-7 6 0-15,7-5 0 0,-6 3 0 0,6-3 0 0,0 0 0 16,-6-4 0-16,6 4-3 0,0-4 1 0,0 6 2 0,0-7-1 16,0 6 1-16,-8-6-2 0,8 2 1 0,0 4 1 0,0-2 1 15,0 0 2-15,-6 2-2 0,6 3 1 0,0-1 0 16,-6 2 0-16,6 2 0 0,0-1-2 0,-7 1 0 16,7 1-1-16,-6 3 0 0,6 0 0 0,-7 1 0 0,1 2-2 15,6 1 1-15,-7-1 1 0,1 2-3 0,6-2-1 0,-6 4-3 16,6 1-9-16,-8-5-13 0,8 5-20 0,-6-1-29 15,6 4-26-15,-6-4-35 0,6 4-51 0,-8-4-98 0,2 4-124 16,0 0-71-16,0 0-28 0</inkml:trace>
  <inkml:trace contextRef="#ctx0" brushRef="#br0" timeOffset="32961.06">10694 12438 46 0,'0'-5'346'0,"0"2"-94"16,0-1-95-16,0 0-68 0,0 1-41 0,0-1-21 15,6 4-9-15,-6-3-6 0,0 3 0 0,0-4 1 0,0 4 2 16,0 0 0-16,0 0 2 0,0 0-2 0,0 0-3 16,0 0-3-16,0 0-3 0,-6 0-2 0,6 4 1 0,0-4 0 15,0 3-1-15,0 1 2 0,0-1 2 0,0 5 5 0,0 0 5 16,0 2 1-16,0 5 1 0,0-1-2 0,6 1 1 16,-6 7 0-16,0-3-3 0,7-2-3 0,-7 6-4 0,5-5-1 15,3 4-1-15,-8-1-2 0,7-1 1 0,-7 1-1 16,5-2-1-16,-5 2 2 0,7 2 2 0,-7-2 1 0,7 2 0 15,-7-1 1-15,0 0-1 0,7-1 0 0,-7 1 0 0,0 5-3 16,6-2-1-16,-6 0-3 0,0-3 1 0,0 4 0 16,7 4-1-16,-7-5 0 0,0 1 0 0,0 0-1 0,0-1 1 15,0 0-1-15,0-2-2 0,6-1 1 0,-6 0-1 16,0-4 1-16,7 0-1 0,-7 4 1 0,6-3 0 0,-6-5 0 16,7 5 1-16,-7-1-1 0,6 0 1 0,-6-3-1 15,6 3 0-15,-6-3 0 0,8-1 1 0,-8 1-1 0,0-1 0 16,6 2 0-16,-6-6 0 0,0 0 0 0,0 2 0 0,0-1 0 15,0-3 1-15,0-1-1 0,0-3 0 0,0 2-1 0,6-1 1 16,-6-5 1-16,0 3 1 0,0-3-1 0,0 4 1 16,0-4 1-16,0 0 0 0,0 0 0 0,7-4-6 15,-7 4-12-15,0-3-18 0,0-2-35 0,6-1-65 0,0-5-144 16,8-1-94-16,-9 2-58 0</inkml:trace>
  <inkml:trace contextRef="#ctx0" brushRef="#br0" timeOffset="33695.25">10107 12118 37 0,'-13'-4'410'0,"1"2"-115"15,-2 2-112-15,2 0-77 0,-2-5-47 0,1 5-29 0,7 0-13 16,-8 0-6-16,8 0-4 0,6 0-4 0,-6 0-4 16,-1 0 1-16,7 0 1 0,0 0 0 0,0 0 2 0,0 5-4 15,7-5 2-15,-1 2 1 0,7 2 2 0,0 4 0 0,0-5 1 16,13 1 1-16,-6 0-1 0,6 0-1 0,7-2 1 15,-1 3-2-15,7-2 0 0,0 1-2 0,1 1-2 0,5-3-6 16,7-2-6-16,-7 0-7 0,14 0-8 0,-6 0-18 16,12-2-28-16,0-3-45 0,0 1-77 0,7-4-119 0,-1 2-61 15</inkml:trace>
  <inkml:trace contextRef="#ctx0" brushRef="#br0" timeOffset="34148.15">13001 11822 28 0,'-6'-4'142'0,"-2"4"-29"0,2 0-27 0,0 0-20 16,-1 0-13-16,7 0-11 0,0 0-7 0,0 0-7 15,0 0-3-15,0 4-5 0,13-4-1 0,-7 0-5 0,8 0-2 16,5 0 1-16,7 0 1 0,-1 0 2 0,2 0-3 0,6 0 0 16,6 0 0-16,1-4 0 0,-2 4 1 0,6-4 3 15,4 4 3-15,-3-3 5 0,7-1 5 0,0 0 4 0,1 1 6 16,-2-4 1-16,8 7 2 0,-7-8-4 0,7 5-3 16,0 3-5-16,-8-4-4 0,2 0-7 0,-1 4-6 0,-7 0-4 15,1-3-4-15,-7 3-2 0,-6 0-2 0,-1 3-1 0,-12-3-10 16,0 0-13-16,-7 4-7 0,-7-4-13 0,-6 4-21 15,0-1-36-15,-6 1-70 0,-7 0-110 0,-14-4-72 16</inkml:trace>
  <inkml:trace contextRef="#ctx0" brushRef="#br0" timeOffset="37116.21">13757 14730 117 0,'-7'-7'339'0,"0"0"-93"0,1 3-83 15,0-3-60-15,-1 3-37 0,0-4-20 0,1 6-7 0,-1-2-3 16,1 0-1-16,6-3 0 0,-6 3 0 0,-1 0 0 15,7 0 0-15,-7 1-1 0,7 3-2 0,-6-4-4 0,6 4-5 16,-6-3-7-16,6-1-3 0,-8-1-5 0,2 5-3 16,6-2-2-16,-6-2-2 0,-1 1 2 0,1-1 1 0,-1 0 4 15,0 0 1-15,1 0 1 0,0 0 0 0,-8 2 0 0,8-3 1 16,-7-2-2-16,0 4-2 0,5-5-2 0,-3 1 2 16,-3 0 1-16,2 2 3 0,-2-1 1 0,1-2-2 0,0 1 1 15,0 3 1-15,1-2-1 0,-2-2-4 0,0 0-1 16,-4 1-1-16,5 0-1 0,-7 0-1 0,0-2-2 0,1 2-1 15,-2 1 0-15,-4-2-1 0,6 0 0 0,-7 1-1 0,0-1 0 16,6 6 1-16,-6-6 1 0,-1 1-1 0,2-1 2 16,-7 4-1-16,6-3 0 0,-1 0 1 0,-5 3-1 0,-1-3-1 15,1 0 1-15,-1 3-1 0,-6-3-1 0,5 3 0 16,-4-4 2-16,6 5-1 0,-7-4 1 0,5 3 0 0,-4-4 1 16,5 5-1-16,1-1 0 0,-1 1 1 0,7-2-2 0,-7 5 1 15,0-2-1-15,8-2 0 0,-2 4 1 0,-5 0-1 16,5-4 0-16,-5 4 1 0,6 0-1 0,-6 0 1 15,5 4-1-15,-6-4 0 0,1 0 0 0,-7 0 0 0,7 4 1 16,-7-4-2-16,-1 2 1 0,1 3-1 0,1-2 1 0,-2 4-1 16,1 1-1-16,-6-4 0 0,5 3-3 0,-5-4 2 0,6 5-1 15,-7-4-1-15,1 3 1 0,-1 0 1 0,1 1 1 16,-1-5-1-16,7 5 0 0,-7 0 2 0,1-2 1 16,6-2 1-16,-7 3-1 0,7-3 1 0,-1 4-1 0,1-6 1 15,1 6 0-15,-1-4-2 0,-1 3 1 0,7 1-1 0,-5-1 2 16,-1 1-2-16,-2-1-1 0,10 4 3 0,-8-4 0 15,0 4 1-15,6-4 0 0,-6 8 2 0,0-4-1 0,6-1 1 16,1 5 1-16,-1-3-2 0,1 3 1 0,6 3-2 16,-7-5 0-16,7 6-1 0,-7-4 0 0,7 4 0 0,0-1 0 15,0 0-1-15,0 5 1 0,0-5 1 0,-8 4-1 0,10-1 1 16,-3 2 0-16,1 2 0 0,0-4 0 0,6 2 0 16,-5 0-1-16,-1-2-1 0,-1 1 1 0,7 0-2 0,1 0 1 15,0 0 1-15,-1-4 0 0,1 5 0 0,5-6 0 16,-5 5 0-16,6-3-1 0,0-2 2 0,0 6-1 0,0-4 0 15,-1-1 0-15,2 4 0 0,-1 0 0 0,6 0 0 0,-6 3 0 16,0 0-1-16,0 2 0 0,-7 2 2 0,8 0-2 16,-1 0 1-16,-7 5 0 0,6-1 0 0,-4 0 0 0,-2-1 0 15,7 1 0-15,-7 1 0 0,8-5 1 0,-2 4-1 16,1-4 0-16,7 0 1 0,-8-3 0 0,8 3 0 0,0-3 1 16,0 0 0-16,6-1-2 0,-8-4 2 0,8 6-1 15,0-2 0-15,0-2-1 0,0 2 1 0,8 0 0 0,-2-2 0 16,0-1 0-16,0 4 0 0,8-5 1 0,-1 2-2 0,-1 2 0 15,-4-2 0-15,4 2 1 0,8-4-1 0,-7 1-1 0,0 4 1 16,0-4-1-16,7 3 1 0,-8 1 2 0,2 1 0 16,5-2 0-16,-6-3-1 0,6 8 0 0,1-5 0 15,0 0-1-15,-7 0 0 0,13-2 0 0,-7 2 0 0,7-3 0 16,-6 0 2-16,6 1 1 0,0-5 1 0,0 0 2 0,0 0 1 16,0 1-1-16,7-4 0 0,-7 2-1 0,0-1 0 0,6-2 0 15,1 1-2-15,-7-4 1 0,6 3-1 0,1-3 5 16,0 3 4-16,7-2 2 0,-2-1 2 0,1 0 2 0,7 1 3 15,-1-6 0-15,1 2-2 0,5-1-2 0,-4-3-3 0,12 3-4 16,-7-3 1-16,0 3-1 0,0-4-4 0,0 5-1 0,0-1 1 16,0 4-3-16,1-4 1 0,-8 4-2 0,1 0 0 0,6 4-1 15,-7-4 0-15,-6 4-1 0,7 0-1 0,-1-1 0 0,-5 1 1 16,-1-1 1-16,0 1-1 0,1 0 0 0,-2-4 0 16,1 3 0-16,0-3 2 0,-7 1-2 0,8-2 2 0,5-2 1 15,-5 3 4-15,5-4 3 0,1 5 7 0,-1-6 6 0,8 2 7 16,-2-8 8-16,8 3 5 0,-1-3 8 0,2-3 8 0,5-1 12 15,1 0 8-15,4 1 7 0,-4 0 0 0,5-6-3 0,-5 6-3 16,-7-2-7-16,6 3-14 0,-6-2-13 0,-1 1-16 16,0-1-12-16,-6 0-8 0,6 4-3 0,-4-4-4 0,-2 4-1 15,-1-4-2-15,2 4 0 0,-1-4 1 0,0 4 1 0,0-2 0 16,0-3-2-16,1 3 0 0,6-3 1 0,-2-2 0 0,2 3 0 16,0-3-1-16,-1 0 0 0,7-4-1 0,0 0 8 0,1 0 8 15,-1-4 5-15,1 1 5 0,-1-1 1 0,0 1 6 16,0-6 1-16,-7 3 0 0,7 2-7 0,1-8-5 0,-7 6-7 15,5-5-4-15,-4 3-3 0,-2-2-5 0,0-2-2 0,-5 1-3 16,-1-4-6-16,-7 1-5 0,7 0-4 0,-5-5 0 0,-2 4-2 16,1-3-1-16,-7-3-3 0,-2-2 3 0,4 2 4 0,-2-6 2 15,0 2 0-15,-8-1 0 0,-3-3 2 0,4 0 4 16,-6-1 2-16,-1-3 2 0,-5-4 2 0,7 2 7 16,-8-3 10-16,1-2 8 0,-1 1 4 0,-5-3 1 0,5-1 6 15,-6-1 6-15,6 4 0 0,-5-4-1 0,-1-1-5 0,0 2-5 16,0 2-4-16,0 0-3 0,0 2-4 0,-7 2-7 15,1 4-2-15,0 0-4 0,-1 0-3 0,-6 7-4 0,0 1-2 16,0-1-2-16,0 1-2 0,-6 7-1 0,-1-5-2 16,0 5 2-16,-5 0-3 0,-8-4 3 0,7 4-1 0,-13-1 1 15,0 1-1-15,0-4-1 0,-13 4 1 0,0-5-6 0,-7 1-6 16,-7 4-14-16,-5-3-13 0,-7-1-11 0,-8-1-17 16,3 2-16-16,-9-2-21 0,1 2-19 0,-6 2-14 0,-1-2-17 15,-6 3-18-15,0 2-40 0,-7 1-79 0,-1 4-129 16,-11 5-59-16,-1-2-27 0</inkml:trace>
  <inkml:trace contextRef="#ctx0" brushRef="#br0" timeOffset="37600.67">11469 14529 334 0,'-14'0'387'0,"2"-4"-132"0,6 1-111 0,-7 3-62 15,7 3-39-15,-2-3-21 0,-4 4-8 0,5 3-8 0,-6 0-5 16,0 5 2-16,0 5 4 0,-14 6 5 0,9 2 7 0,-15 9 1 15,0 5 3-15,-5 5 6 0,-2 8 4 0,-13 3-2 16,8 3-5-16,-13 9-4 0,4-2-3 0,-10 9-2 16,6 2-4-16,-7 2-4 0,-1 2-1 0,8-3-1 0,-7 4 0 15,6-4-2-15,-6 0 0 0,6-4-5 0,7 0 0 0,-7-3-7 16,0 0-11-16,8-8-13 0,5-3-12 0,-6-1-18 16,6-11-21-16,7 1-22 0,6-8-34 0,8-7-41 0,-1-3-61 15,12-4-87-15</inkml:trace>
  <inkml:trace contextRef="#ctx0" brushRef="#br0" timeOffset="37928.72">12251 14518 349 0,'-20'7'521'16,"-5"9"-114"-16,-1 1-177 0,-14 9-105 0,7 10-57 0,-12 5-33 15,7 6-15-15,-15 5-10 0,7 6-5 0,-5 1-4 0,-2 3-1 16,1 4 0-16,-7 4 0 0,-6 3 2 0,0 4-1 0,0 3 0 16,0 1 2-16,-7 3-1 0,1 1 0 0,5 2-2 15,-6 1-1-15,6-3-7 0,8 3-8 0,0-8-12 16,-1 1-14-16,8-8-12 0,5-2-16 0,7-10-11 0,6-6-10 15,6-4-6-15,7-3-3 0,2-8-2 0,5-7-13 0,13-4-17 16,0-6-38-16,0-5-65 0,13-11-99 0</inkml:trace>
  <inkml:trace contextRef="#ctx0" brushRef="#br0" timeOffset="38194.08">13457 14661 301 0,'-14'15'501'16,"-6"7"-128"-16,-5 10-164 0,-14 9-94 0,0 3-50 0,-6 11-27 16,-8 3-15-16,1 5-6 0,-7 6-6 0,-12 0 2 15,-1 9 6-15,-6 2 4 0,-7 4 5 0,1 4 6 16,-7 4 4-16,-8 4 4 0,2 2 5 0,5-2-4 0,-5 3-8 15,-1-1-4-15,7 1-7 0,0-3-5 0,6-5-7 0,0 1-8 16,14-4-11-16,6-8-12 0,6-6-11 0,7-5-13 0,6-6-14 16,13-9-13-16,7-6-19 0,7-4-21 0,5-7-24 15,8-8-34-15,12-7-71 0,8-4-120 0,5-7-66 0</inkml:trace>
  <inkml:trace contextRef="#ctx0" brushRef="#br0" timeOffset="38444.21">14570 15250 65 0,'14'0'507'0,"-1"8"-34"0,-6-1-186 16,-14 12-121-16,0 2-69 0,-5 8-35 0,-14 12-16 15,-1 0-5-15,-5 6 0 0,-15 9 2 0,3-6 2 16,-15 9-2-16,0 3-5 0,-6 1-3 0,-6-1-1 0,-8 4-6 15,8 0-2-15,-8-4-5 0,1 1-2 0,6-5-2 0,1 0 0 16,-1-2-1-16,7-5-4 0,6 0-8 0,8-3-15 16,5-9-26-16,7 2-26 0,13-4-28 0,-2-4-35 0,17-8-52 15,2 1-80-15,9-11-132 0,9-4-74 0,10-8-24 0</inkml:trace>
  <inkml:trace contextRef="#ctx0" brushRef="#br0" timeOffset="38647.1">15268 15676 378 0,'-8'18'574'0,"-3"4"-33"0,-9 11-206 15,-19 4-133-15,-7 10-84 0,1 1-45 0,-15 3-25 0,2 4-15 16,-7-1-13-16,0 2-7 0,-8-1-5 0,-3 1-4 0,-3-6 1 16,8 4-2-16,-8-1 0 0,1-2-4 0,-1 0-1 15,8-3-9-15,-1-1-16 0,1-2-19 0,6-6-23 0,6-2-27 16,-6-4-38-16,6 0-59 0,1-3-107 0,-1-5-117 0,0-3-64 15,0-8-27-15</inkml:trace>
  <inkml:trace contextRef="#ctx0" brushRef="#br0" timeOffset="43224.16">14095 13404 166 0,'-6'-3'155'0,"-8"3"-30"0,-6-4-19 0,8 4-22 16,-1 0-20-16,0 0-18 0,-6-4-12 0,5 4-7 0,2-4-2 16,-2 4-3-16,1 0-4 0,0-2-5 0,0 2-2 0,1 0-4 15,-2 0-1-15,8 0-3 0,-8 0 1 0,2 0-1 16,5 0 2-16,-6 0 2 0,6 0-2 0,-5 0 2 0,5 0 2 15,0 0 5-15,-5-5-1 0,5 5 2 0,0 0 1 16,1 0 5-16,-1 0 5 0,1 0 4 0,0 0 3 0,6 0 1 16,0 0 2-16,-7 0 3 0,7-3 0 0,0 3 0 15,0 0-2-15,7 0-2 0,-7 0-1 0,0 0-5 0,0 0-5 16,0 0-5-16,0 0-4 0,0 0-3 0,0 0-5 0,6-4-2 16,-6 4-5-16,6 0 2 0,1 0-2 0,6-3 0 15,0 3 1-15,7-4 0 0,-1 0 0 0,1 0 2 0,6 4-2 16,6-3 1-16,1-1 0 0,6 1 0 0,0 3 0 15,0-4-1-15,0 1 0 0,7-1 1 0,-1-1 0 0,1 2 1 16,5 0-1-16,2-1 1 0,-7-4 1 0,5 4 0 16,2-3 3-16,0 4 0 0,-1-4 3 0,-1-1 0 0,2 4 3 15,-8-3-1-15,0-1-1 0,1 6 0 0,-12-3-3 0,-3 2-2 16,-5-1-5-16,-6 1 1 0,0-1 0 0,-14 4 2 16,1-4 2-16,-1 0-1 0,-12 4 1 0,-1 0 0 0,-5-3 5 15,-2 3 2-15,-6-4 1 0,1 4 1 0,0-3 4 0,0 3 1 16,-1 0 1-16,6-4 1 0,2 4-2 0,-1 0-4 15,6 0-3-15,0 0-5 0,0 0-3 0,7 0-2 0,0 0-3 16,0 4 0-16,7-4-1 0,-7 3-1 0,7 4 0 16,0 1 1-16,-1-1 0 0,1 0-2 0,-1 4 1 0,0 4 0 15,-6-5-2-15,0 5 2 0,0 1-1 0,-6 2-6 0,-7-4-8 16,0 5-11-16,-1-1-19 0,-6 1-22 0,2-2-44 16,-2 2-71-16,0 0-156 0,-5-5-83 0,-8 1-43 15</inkml:trace>
  <inkml:trace contextRef="#ctx0" brushRef="#br0" timeOffset="44036.46">10654 13672 31 0,'0'-7'374'0,"-6"0"-86"0,6 3-98 15,0-4-71-15,-6 5-40 0,6-1-24 0,-7 0-15 0,1 4-5 16,6-4-7-16,-8 4-4 0,3 0 0 0,-2 0 0 0,-5 0-3 16,4 0 0-16,-4 0-2 0,-2 4 0 0,2-4-1 0,-1 4-2 15,-7 0-2-15,0 3-3 0,-7-3 1 0,3 2-4 16,-2 2 4-16,-15 3 0 0,9-3-1 0,-7 2 3 16,-6-3 0-16,-1 5 0 0,-6-1-1 0,0 0 0 0,-6-1-4 15,-1 1-1-15,-6-3-1 0,6 4-1 0,-6-2-2 0,6 1-1 16,7-3 1-16,0 2-1 0,-1-3 1 0,8-3-2 15,13 0-6-15,-1 3-9 0,1-3-16 0,12-4-21 0,0 4-29 16,14-8-46-16,-7 0-58 0,13 1-102 0,0-5-94 0,0-3-54 16</inkml:trace>
  <inkml:trace contextRef="#ctx0" brushRef="#br0" timeOffset="44317.88">9866 13529 284 0,'7'-4'459'0,"-1"-3"-153"0,1 7-132 0,-7-4-81 15,-7 4-48-15,1 4-27 0,-7 0-16 0,0 3-5 0,-13 1-3 16,0 2 4-16,-7 5 0 0,-6-1 2 0,-1 8 1 0,-5-3 0 16,-1 3 1-16,1 4-2 0,-7-4 0 0,7 3 3 15,-8-4 1-15,8 5 3 0,-1-4 2 0,1 5 4 0,5-6 2 16,-5 1 2-16,12 0-1 0,1 1 1 0,-1-5 1 16,7 0-1-16,6-4-4 0,0 5-1 0,2-5-4 0,4-3 0 15,8 4 0-15,-1-4-1 0,1-4-2 0,6 4 0 16,6 1 2-16,7-6 1 0,1 6 4 0,4-5 1 0,15-3-1 15,0 0 0-15,5-1 0 0,8-3-1 0,7 0-5 0,5-3-7 16,1-5-13-16,19 1-19 0,-1-5-23 0,9 2-34 0,6-2-61 16,5-5-136-16,1 2-101 0,6 1-58 0</inkml:trace>
  <inkml:trace contextRef="#ctx0" brushRef="#br0" timeOffset="45176.82">14720 13075 242 0,'0'0'215'0,"-6"0"-79"0,6 3-50 0,0 1-25 16,6-4-15-16,2 0-4 0,4 0-6 0,8 4 2 0,-2-4 1 16,9 0-2-16,0 0-5 0,5 0-6 0,1 3-3 0,5 1-7 15,-4 4 0-15,-2-1-8 0,1 0-1 0,-1 4-2 0,-5 3-2 16,-9 5 4-16,2-2 2 0,-7 6 4 0,1 0 5 15,-8 2 6-15,-6-4 2 0,0 8-1 0,-14-2 0 16,8-1-2-16,-13 3-5 0,5-4-3 0,-4 1-5 0,-2-4-10 16,-7 3-18-16,9-2-31 0,-2-5-70 0,6 1-151 0,-5-5-89 15,6-3-56-15</inkml:trace>
  <inkml:trace contextRef="#ctx0" brushRef="#br0" timeOffset="45583.12">17777 12596 216 0,'0'0'330'0,"0"0"-129"0,0 2-87 16,6 2-43-16,-6 3-19 0,7 1-8 0,0 2-1 0,-1 2 2 15,0 3 1-15,8-1 4 0,-8 8-2 0,7-3-6 16,0 6-7-16,0 0-6 0,-7 0-4 0,8 6-5 0,-2 1-5 15,2-3-4-15,-1 4-3 0,-7 0-3 0,8 1 0 0,-2-5-2 16,-6 4-1-16,8-4-1 0,-8 1-1 0,1-1 1 16,-1-4 0-16,1 0 2 0,-1-2-2 0,1 0-1 0,-1-6 0 15,-6 2-11-15,6-5-13 0,2-3-21 0,-8 1-28 16,6-10-48-16,0 3-85 0,1-5-138 0,-7-5-69 0</inkml:trace>
  <inkml:trace contextRef="#ctx0" brushRef="#br0" timeOffset="45801.68">17679 12654 360 0,'7'-8'371'0,"-1"1"-149"0,1 0-102 0,6 0-55 16,-1-1-26-16,8 0-11 0,0 1-3 0,6 1 1 0,-7 1 4 15,14-2 0-15,-7-1 0 0,6 1 2 0,7 3-6 16,1-2-5-16,-8 1-3 0,7-2-5 0,0 3-6 0,1 1-2 15,-1 3-3-15,-7 0-2 0,1 0-7 0,-7 0-11 0,0 3-20 16,-7 1-26-16,7-1-36 0,-12 1-54 0,4 4-92 16,-10-5-113-16,-2 1-53 0</inkml:trace>
  <inkml:trace contextRef="#ctx0" brushRef="#br0" timeOffset="45973.75">17894 12840 108 0,'-6'4'447'0,"-2"-1"-134"16,8-3-136-16,0 0-79 0,8 0-45 0,4 0-24 0,2 0-8 16,5-3-6-16,1-1-2 0,12 0 1 0,1 1-4 0,13 0-1 15,-7-1-2-15,13-1-12 0,-7-1-16 0,14 2-28 16,-7-3-49-16,-1 3-91 0,2-4-126 0,0 0-72 0</inkml:trace>
  <inkml:trace contextRef="#ctx0" brushRef="#br0" timeOffset="46254.7">18786 12826 350 0,'0'4'381'0,"0"-4"-131"15,0 0-106-15,8 0-66 0,-2 0-35 0,0-4-17 0,7 4-6 16,1 0-3-16,-3-5-3 0,4 5 0 0,-3 0 0 16,8 0-1-16,-1 0-2 0,1-3-4 0,6 3-2 0,-7-3-2 15,7 3-1-15,1-4-1 0,-7 4-1 0,6 0 0 0,0 0 1 16,-7-4 0-16,7 4 0 0,-6 0-1 0,-7 0-3 16,6 0-7-16,-6 0-7 0,1 0-9 0,-8 0-12 15,-1 0-16-15,3 0-18 0,-1-3-21 0,-7 3-25 0,0 0-42 16,0-4-72-16,0 4-103 0</inkml:trace>
  <inkml:trace contextRef="#ctx0" brushRef="#br0" timeOffset="46848.32">19197 12796 24 0,'0'-4'309'0,"0"1"-71"0,-6-2-69 16,6 5-50-16,0-2-30 0,-7-2-16 0,7 4-9 0,0-3-4 15,0 3-4-15,0 0-6 0,0-4-7 0,0 4-7 16,0 0-8-16,0 0-8 0,0 0-6 0,0 0-6 0,0 0-5 15,0 0-2-15,0 0-2 0,0 0-2 0,-6 4 1 16,6-1-1-16,0 1 1 0,-7-2 2 0,1 6-2 0,0 0 1 16,-2 3 1-16,-4-4 2 0,-1 5 3 0,0-2 1 0,0 1-1 15,-2 4 2-15,-3-5 4 0,-1 5-1 0,-1-1 3 16,1 2-4-16,-1-5-2 0,-6 3 2 0,-1 1 1 0,8-4 2 16,-7 4 0-16,-1-5 1 0,2 2 0 0,-1-2 0 15,7 1 1-15,-7-3 0 0,-1 0-1 0,7-1-4 0,2-5-2 16,-2 3 1-16,0-2 4 0,7-3 2 0,-7 0 0 15,8 0-1-15,-3-3 1 0,10-2 1 0,-8 3-1 0,6-5 0 16,-6-1-2-16,7 0 3 0,0-3 3 0,-2 4 2 0,8-4 1 16,-6 0 1-16,6 1 0 0,0-2-1 0,0 1-3 15,6-4-5-15,2 5-3 0,-2-1-4 0,0-1-1 0,1 2-3 16,6-1-2-16,0-1 1 0,0 5-1 0,-1 0 0 16,9 0 0-16,-9 3-2 0,8-3 1 0,-1 3-2 0,7 4 1 15,-6-4 0-15,7 4-5 0,-9 0 4 0,2 4 0 0,7-4 2 16,-1 4 1-16,-7 3 1 0,7-3 0 0,0 3-1 15,-6 0 5-15,5 0-2 0,1 1-1 0,-6-1-1 0,0 1-1 16,-1 2-2-16,1-2 0 0,0 0 1 0,-1 3 0 16,1-5 1-16,0 3-1 0,-8-3 0 0,1 2-1 0,0-1 0 15,0 1-3-15,1-1-5 0,-8 0 0 0,-1-4-2 0,3 5-1 16,-1-4-8-16,-1-1-9 0,0 1-10 0,1-1-13 16,-1 2-17-16,8-3-31 0,-8-2-49 0,8 0-80 15,3 0-139-15,-2-2-64 0</inkml:trace>
  <inkml:trace contextRef="#ctx0" brushRef="#br0" timeOffset="47160.91">19803 12859 160 0,'-6'0'462'0,"-1"0"-135"0,7-4-140 0,-6 4-84 0,6 0-47 15,0 0-24-15,0 0-12 0,6 0-4 0,-6 0-2 0,7-4-2 16,6 4-1-16,-7 0-1 0,8-4 1 0,-2 4-2 16,8-3-1-16,-1 3-1 0,1-4-2 0,0 4 2 0,6-4 0 15,-1 1 0-15,1 0 0 0,1-1 0 0,5-1 0 16,1-1-1-16,6 2 0 0,-6-3-1 0,6-1-9 0,-1 4-17 15,1-4-26-15,-5 6-49 0,4-5-89 0,2-5-150 0,-8 4-77 16</inkml:trace>
  <inkml:trace contextRef="#ctx0" brushRef="#br0" timeOffset="47801.28">20937 12214 360 0,'0'-8'396'0,"-6"0"-130"0,6 6-98 16,-7-3-62-16,1 5-34 0,6-2-26 0,0 2-16 16,0 2-10-16,6 3-7 0,-6 2-4 0,0 0 0 0,7 4 1 15,-7 3 2-15,6 1 1 0,-1 4 0 0,4-1-1 16,-3 5 1-16,6-2-2 0,-5 2-1 0,6-2-1 0,-6 1 0 15,6 0 0-15,0 0 0 0,-1 0 1 0,2-4 0 0,-1 1 0 16,-1-1 1-16,-4-3-4 0,3-1 0 0,-3 1-1 16,5-4-2-16,-7-4 0 0,1 4 0 0,-7-6-1 15,7 1 1-15,-7-3 5 0,0 1 5 0,0 0 6 0,0 0 6 16,-7 0 6-16,7-4 3 0,-13 4 1 0,7-4-1 0,-9 2-4 16,-4 3-7-16,0-3-4 0,-1 3-6 0,-5-2-4 0,-1 1-2 15,0 0 1-15,-7 3 0 0,7-3 3 0,0 3 1 16,-7 0 0-16,7 1 0 0,0 3-2 0,7 0-2 15,-1-1 0-15,-7 1-3 0,15 1-2 0,-8 2-3 0,14-3 1 16,-7 4-1-16,6-4 0 0,1 4 1 0,6-1-1 0,0 1 0 16,0-4 2-16,6 4 0 0,1-5 2 0,6 1-1 15,0 0 0-15,7 1-3 0,0-6 0 0,-2 6 0 0,9-8-2 16,-1-1 0-16,-1 1-1 0,2 0 0 0,-2-4 0 0,2-4 1 16,-1 4-2-16,-1-4 1 0,-4 1 1 0,-2-1 1 15,1-4 0-15,0 0-1 0,-1-1 1 0,-7 1 0 0,2-4 0 16,-1 5 0-16,-6-3 0 0,-1-5-1 0,0 4 1 15,-6-1 1-15,0-2 0 0,0 3 2 0,0-3 0 0,0 3 11 16,0-1 7-16,0 1 6 0,-6 4 2 0,6 0 2 0,0-1 0 16,0 1-1-16,0 3 1 0,0 1-9 0,0 0-10 15,-6-1-4-15,6 4-4 0,0 0-2 0,0-5-1 0,0 5-1 16,0 5-2-16,6-5 2 0,-6 4-2 0,6 2 0 16,-6 2 0-16,7-1 1 0,0 4 3 0,6-4-2 0,-7 8 0 15,7-3 0-15,-6-3 0 0,4 3 1 0,4-1 0 0,-2 0 0 16,6 1-4-16,-6-2 3 0,7-3-1 0,-7 5-5 15,6-5-10-15,0 0-14 0,0 0-18 0,8 1-18 16,-7-5-24-16,-1 2-28 0,1-5-35 0,0 0-50 0,-1 0-72 16,-5-5-141-16,-2-2-58 0,8 3-26 0</inkml:trace>
  <inkml:trace contextRef="#ctx0" brushRef="#br0" timeOffset="48051.15">21426 12342 254 0,'0'-7'423'0,"0"-1"-125"0,0 4-116 0,0 1-72 15,0 0-37-15,0 3-24 0,7 3-12 0,-7 0-11 16,6 5-8-16,-1 0 0 0,3 7-1 0,5-1 1 0,-6 1 2 16,5 6 2-16,-5 1 0 0,6 4-1 0,0 3-1 0,0-4-6 15,0 5-1-15,-7-4-3 0,8 3-3 0,-3 1-2 0,4-5-2 16,-2 4-1-16,-7 1-2 0,8-5 1 0,-8 0-2 15,0 4 0-15,0-6 0 0,8 3-6 0,-8-4-9 16,1-4-12-16,6 0-19 0,-6 0-23 0,-1-2-38 0,0-5-53 16,1-1-82-16,6-2-127 0,-7-5-55 0</inkml:trace>
  <inkml:trace contextRef="#ctx0" brushRef="#br0" timeOffset="48691.87">21439 12323 133 0,'0'-3'441'0,"-6"0"-112"15,6-2-130-15,0 3-81 0,0 2-39 0,0-5-18 0,0 5-3 16,0-4-1-16,0 4 0 0,0 0 1 0,0-3-1 15,0 3-4-15,0 0-7 0,0 0-5 0,6-4-2 16,-1 1-3-16,-5 3 3 0,8-4 1 0,-2 0 2 0,1 1 6 16,0-1 7-16,-1 0 3 0,0 4 3 0,8-3 4 0,-8-2 2 15,0 3 0-15,8 2 1 0,-8-4-2 0,7 0 0 16,1 0 6-16,-2 1 2 0,1 3-1 0,0-4 2 0,0 0 0 16,1 0-3-16,4 4-5 0,-4-2-5 0,5-3-6 15,-5 5-5-15,5-3-8 0,0 3-8 0,1 0-7 0,-7 0-3 16,7 0-4-16,-8 0-3 0,2 3-6 0,-1 2-5 0,0-3-2 15,-7 6-2-15,1-1-2 0,5 5-1 0,-12-2 0 16,8 5 0-16,-2-1 0 0,-6 5-1 0,0 0-1 0,0 2-1 16,-6 2 2-16,-2-2-2 0,2 5 0 0,0-4 1 15,-7 1-1-15,6 2 1 0,-6-7 1 0,1 4 1 0,-2-3-2 16,1-2-1-16,0 3 1 0,0-7-1 0,7 3 1 0,-8-7 0 16,2 3 2-16,5-1-2 0,-6-4 3 0,7-3 0 15,6 3 3-15,-7-7 0 0,7 4 2 0,0 0-1 0,-7-4 0 16,7 3 2-16,0-3 0 0,7 0 0 0,-7-3 0 15,0 3 0-15,7 0-2 0,-1-4 0 0,7 0-2 0,-6 4-1 16,5-4-2-16,2 1 3 0,5-1-3 0,1 4 0 16,0 0 1-16,-1 0-1 0,0 0 0 0,8 0-1 0,-8 4 1 15,7-1-2-15,-6 1-1 0,-2 4-1 0,2-1-2 16,0 0-1-16,-1 5-4 0,-5-2 0 0,-1 1-14 0,-7 0 4 16,1 3 2-16,-1 2 3 0,-6-5 1 0,-6 3 2 0,-1 1 1 15,1 4 3-15,-13-5 12 0,-1 1-1 0,-7-1-1 16,1 1-1-16,-12 0 1 0,5-5 1 0,-6 5 2 0,-1-4 0 15,-5-4 2-15,6 4 0 0,-7-3-1 0,8-1-1 0,-10 1-1 16,11-1-3-16,4-4-21 0,-6 1-36 0,13-4-47 16,0 0-44-16,6 0-49 0,7 0-56 0,7-4-75 0,6-3-148 15,6 0-84-15,7-1-36 0,1-3 3 0</inkml:trace>
  <inkml:trace contextRef="#ctx0" brushRef="#br0" timeOffset="49051.08">22337 12272 467 0,'0'-8'399'0,"0"2"-146"0,-6-5-100 0,6 7-54 0,-6-4-28 15,6 6-15-15,0-3-10 0,-7 5-9 0,7 0-6 0,-7 0-6 16,7 5-6-16,-6 1-5 0,0 2-4 0,0 3-3 16,-8 3-3-16,8 1-2 0,-1 3-1 0,1 0 3 0,0 1 1 15,-2 3 2-15,2 4 4 0,0-1 3 0,-1 1 1 16,7 0 2-16,-7-1 1 0,7 1 1 0,-6 3-3 0,6-3-1 16,0-1-2-16,6 2-5 0,-6-2-1 0,7-4 1 0,-7 2-1 15,7-2 0-15,5-2 1 0,-4-1-1 0,4 1 1 16,-5-6 0-16,13-1-1 0,-8 3-1 0,8-8 1 0,0 5-7 15,-1-6-14-15,1-2-18 0,-1 3-20 0,1-7-28 16,0 4-34-16,-2-8-53 0,-4 1-79 0,-1-1-131 0,0-3-69 16</inkml:trace>
  <inkml:trace contextRef="#ctx0" brushRef="#br0" timeOffset="49285.24">22364 12404 63 0,'-6'-11'454'0,"6"3"-120"0,6 2-134 0,-6-2-79 16,0 1-45-16,6 3-19 0,1-2-4 0,0 0-4 16,5 6-5-16,-5 0-4 0,6 6-6 0,-1-4-6 15,3 6-1-15,-3-1-4 0,8 5-9 0,-7-2 0 0,0 5-5 16,-6-1-1-16,5 5-1 0,-5 0-2 0,0 2-1 0,-7-2-2 16,0 2-2-16,0-2-1 0,0 3 1 0,-7 0 0 0,0-1 0 15,1 1-1-15,-7-3 0 0,13-1 0 0,-7 1 1 16,1-2-5-16,6-5-8 0,-7 2-11 0,7-2-15 15,0-4-21-15,0-2-32 0,7-3-51 0,-7-3-76 0,6 0-131 16,-6-3-72-16</inkml:trace>
  <inkml:trace contextRef="#ctx0" brushRef="#br0" timeOffset="49503.94">22735 12383 333 0,'-6'-4'384'0,"6"0"-117"0,-7 0-102 15,7 4-61-15,-6 4-32 0,-1 0-16 0,1 0-8 16,-8 6-3-16,9-2 0 0,-3 3-4 0,1-1-5 0,2 6-2 16,-2-2-8-16,7 4-3 0,0 1-6 0,-6-2-4 15,12 2-5-15,1 3 0 0,-2-4 0 0,10 1-1 0,-3-1 0 16,1 1-4-16,0-1-1 0,7 0-1 0,-1-4-1 0,7 1-8 16,-6-1-11-16,7-2-16 0,-9-1-25 0,9-4-32 15,-7-3-51-15,6 0-83 0,-14-4-143 0,8 0-69 0</inkml:trace>
  <inkml:trace contextRef="#ctx0" brushRef="#br0" timeOffset="49691.55">22787 12262 245 0,'13'-8'448'0,"6"1"-144"0,2-1-125 0,-1 4-65 0,-1 4-31 15,7 0-14-15,-6 4-5 0,6 0-1 0,-1 3-1 0,1 5-2 16,1-2-1-16,-1 1-3 0,0 4-2 0,0 4-3 15,-7-1-2-15,6 3-5 0,-5-2-4 0,-6 7-7 0,-1-1-7 16,0 1-6-16,-7 3-7 0,2 1-7 0,-16 2-6 16,8 1-15-16,-12 4-25 0,5 0-31 0,-6-1-44 0,-6 1-71 15,-1-1-143-15,-6-3-102 0,0 1-70 0</inkml:trace>
  <inkml:trace contextRef="#ctx0" brushRef="#br0" timeOffset="49941.51">20793 13533 280 0,'-19'6'399'0,"13"-1"-135"16,-1-2-100-16,0-3-58 0,14 4-32 0,6-8-15 0,0 4-7 15,13-3-6-15,0-2-4 0,13-1-2 0,1-2-2 0,-1 1 3 16,13-1 4-16,-7 1-1 0,14 0-2 0,0 0-3 15,-1-5 1-15,7 6 4 0,0-3-1 0,1-1-5 0,-1 3-3 16,1 3-2-16,5-4-5 0,-6 5-4 0,0-4-11 16,0 7-21-16,-6-5-29 0,-1 5-34 0,-12-2-41 0,6 2-61 15,-13 0-97-15,0 0-144 0,-12-4-65 0,-1 4-29 0</inkml:trace>
  <inkml:trace contextRef="#ctx0" brushRef="#br0" timeOffset="50378.74">21628 13562 44 0,'-6'7'525'16,"-8"4"4"-16,8 0-196 0,-1 0-148 0,7 4-87 15,-6 3-46-15,6 1-23 0,0-5-11 0,6 5-4 16,1-2 5-16,-1 2 10 0,1 0 5 0,6 3 4 0,-1-5 5 16,-4 6 4-16,4-2 2 0,1 2-1 0,1-2-8 0,-8-2-6 15,7 2-9-15,-6-1-6 0,-1-3-7 0,-6 2-3 0,6-5-2 16,-12 5 0-16,0-4 2 0,-1 2-3 0,-12-1 3 15,-1 2 3-15,1 0 0 0,-7 0 1 0,-1 4 0 0,-5-3-1 16,-1 3 0-16,7-1-2 0,-6 2 1 0,-1 2-1 16,7-3 0-16,0 0-2 0,-1-4-1 0,9 4-2 0,4-3-2 15,0-4 0-15,2 2-1 0,5-1-1 0,1-6 0 16,6 5 0-16,0-3 3 0,0-2-1 0,6 1 1 0,1-3-2 16,5 0 1-16,2-6 1 0,6 2 0 0,-1-1 0 0,1-6 1 15,0 3-3-15,6-6 3 0,-1 0-1 0,-5-4 1 16,6 3-2-16,-6-5 0 0,-1 2-2 0,-5-1 2 0,3-4 0 15,-2 4-2-15,-9-3 0 0,7-2 1 0,-6 1 1 16,-7 1 1-16,7 3 4 0,-7 5 4 0,6-2 7 0,-6 1 7 16,0-1 5-16,0 4 1 0,0 1-2 0,0-1-1 0,0 4-3 15,0 0-6-15,0 0-7 0,0 4-5 0,0-1-6 16,0 5-2-16,6-1 0 0,-6 0-1 0,6 4 1 0,2 0 1 16,-2 1-2-16,7-2-5 0,0 2-9 0,6-1-19 15,1 0-23-15,0-4-25 0,5 0-26 0,-5 0-30 0,6-3-27 16,0 0-36-16,7-1-48 0,-7-3-74 0,0-3-119 0,-1-1-48 15</inkml:trace>
  <inkml:trace contextRef="#ctx0" brushRef="#br0" timeOffset="50597.6">22038 14086 175 0,'13'-11'414'0,"-6"7"-115"15,6-3-116-15,0 2-66 0,-1 3-31 0,2-3-11 16,-1 5-3-16,0-2 2 0,6 4 1 0,-5-2 0 15,-2 5-5-15,8-3-5 0,-7 6-5 0,7 0-9 0,-8 3-6 16,-4-1-6-16,4 2-4 0,-5 2-4 0,-7 1-6 0,0-1-5 16,0 5-2-16,0-1-4 0,-7 1-4 0,1-1-4 15,0 0-5-15,-2 1-1 0,-4-5-3 0,5 4-11 0,7-7-16 16,-7 4-19-16,7-5-21 0,0-2-24 0,0-1-24 16,0 1-33-16,7-4-47 0,0-4-52 0,5-4-76 0,2 1-83 15</inkml:trace>
  <inkml:trace contextRef="#ctx0" brushRef="#br0" timeOffset="50816.13">22475 14034 140 0,'6'-13'326'0,"-6"-3"-71"0,0 5-69 0,0 1-51 15,0 1-31-15,-6 3-16 0,-1-2-11 0,0 5-8 0,-6 3-3 16,1 0-4-16,-8 3 4 0,7 5-5 0,-6 2-1 0,-1 1 2 16,7 4 4-16,-7 3 4 0,7 1 4 0,0-2 3 15,1 6 1-15,-2 0 8 0,8-3 9 0,6 6-2 16,-7 1-1-16,7-5-5 0,7 3-9 0,-1-4-8 0,8 5-13 15,-2-4-10-15,8 0-14 0,0-8-7 0,5 1-5 0,1 1-6 16,1-5-8-16,5 0-22 0,1-4-35 0,-1-4-35 16,7 5-37-16,-6-5-35 0,6-3-40 0,-6 0-45 0,6 0-72 15,-13 0-117-15,6-3-65 0,-6-5-25 0</inkml:trace>
  <inkml:trace contextRef="#ctx0" brushRef="#br0" timeOffset="56955.39">11606 4561 273 0,'-6'-4'227'0,"-1"0"-84"0,-1 1-51 0,3-1-28 16,5 0-11-16,-6 0-9 0,6 2-4 0,0-3-5 16,0 2-5-16,0-1-3 0,0 1-2 0,6-1-2 0,-6 0-3 15,5-3-2-15,3 3-3 0,5 1 2 0,-6-1-1 16,5-3 0-16,-4-1-4 0,4 5 0 0,2-5-3 0,-2 2 1 15,8-3-1-15,-1 1 0 0,1 2 0 0,0-2 2 0,5 1 1 16,1-4-1-16,7 0 2 0,7 0 0 0,-1 0 3 16,13-3 3-16,-7-1 1 0,14 0 0 0,-1 1 3 15,7-5 3-15,7-3 2 0,6 4-2 0,1-4-1 0,5-4-2 16,0 5-2-16,2-6-2 0,5 2-4 0,-6 3-3 0,0-4-4 16,-8 5-1-16,8-1-1 0,-1-5-2 0,-5 6-3 15,0-4 1-15,-8-1 0 0,1 0 0 0,-13 4-1 0,0-3-2 16,-8 3 1-16,-5-1 0 0,-13 1 0 0,-7 4 0 15,-7 3-1-15,-13 1 0 0,-6-1 0 0,-6 1-1 0,-7 7 0 16,-7-1 0-16,-12 0 2 0,6 4 0 0,-13 1-1 0,0 3 1 16,6 0-1-16,-6 0 1 0,6 0 0 0,7 0 0 15,1 0-1-15,5 0-1 0,6 3 1 0,8-3 0 0,6 4 1 16,0 4-1-16,12-5-1 0,2 5 1 0,6-2 1 16,6 2-1-16,-1 4-1 0,2-5 1 0,5 3-1 0,-6 2-1 15,7 2 1-15,-7 1-1 0,0-1 0 0,0 1 3 0,1-1 0 16,-8 6 0-16,-6-5 0 0,6 2 0 0,-12-2 0 15,0 3 1-15,-7 1-1 0,0-4 1 0,-7 2-1 0,0-3 0 16,-12 6 0-16,6-3-3 0,-6-1-4 0,-1-2-8 16,-6 1-12-16,7-1-20 0,-8 1-27 0,1 1-61 0,0-7-147 15,0 3-82-15,0-2-65 0</inkml:trace>
  <inkml:trace contextRef="#ctx0" brushRef="#br0" timeOffset="57611.67">14564 3227 192 0,'-7'-8'316'0,"2"2"-126"0,-2-2-77 0,7 1-42 16,0 3-26-16,-8-2-19 0,8 6-13 0,0-5-8 0,0 5-3 16,0-3-1-16,0 3-2 0,0 3 0 0,0 2 1 0,0 1 1 15,0 5 1-15,0 3 5 0,8 1 3 0,-1 7 2 16,-2 0 1-16,2 4 2 0,-1 0-1 0,8 3 0 15,-8 4-1-15,1 0-1 0,6 4-5 0,-6-4 0 0,5 3 0 16,-5 1-3-16,0-4 0 0,-1 4 0 0,-6-1 0 0,6-3 0 16,1-1-3-16,-7-1 0 0,6-2-1 0,-6 0 0 0,0 1 0 15,7-8 0-15,0-1 0 0,-7 2-1 0,5-5-8 16,3-7-21-16,-1 0-30 0,-1-4-43 0,0-4-92 16,0-6-116-16,2-1-68 0</inkml:trace>
  <inkml:trace contextRef="#ctx0" brushRef="#br0" timeOffset="57892.83">14590 3304 340 0,'7'-18'243'0,"0"-1"-104"0,6 5-60 0,-1-1-33 0,8 1-19 16,-1 3-11-16,0 0-3 0,8 0 2 0,-1 0 2 0,7 2 0 15,-1 3 1-15,1-2 1 0,7 5 2 0,5 0-1 16,-6-2-3-16,7 5-4 0,-1 5-3 0,1-2-1 15,-1 5 0-15,1 1-1 0,-7 3-1 0,-8 3-1 0,3 4-2 16,-8-2 1-16,0 5 2 0,-13 4 0 0,-6 1 2 0,-7-2 5 16,0 4 0-16,-13 0 2 0,-6 1 3 0,-7 3-1 15,-7 0-4-15,-7-1-1 0,-5 1-2 0,-1-4-3 0,1 1-2 16,-1-1 0-16,1 0-2 0,-1-3 0 0,0-4 1 16,8-3 0-16,-2 3-1 0,7-7 0 0,6-1-1 0,2-3-3 15,12 0 0-15,1-4-1 0,4-3-3 0,8 3-13 0,8-4-20 16,4-3-37-16,1-3-66 0,12-1-136 0,-5 1-85 15</inkml:trace>
  <inkml:trace contextRef="#ctx0" brushRef="#br0" timeOffset="58611.33">15561 3432 123 0,'-6'4'402'0,"-8"-1"-176"0,8 5-105 0,-8 0-55 15,9 3-29-15,-8-1-13 0,6 5-5 0,1-4-1 0,6 0 1 16,0 4 1-16,6-4 1 0,1 3 0 0,6-3-1 0,0 5-1 16,7-7-3-16,-1-1-4 0,7 4-4 0,6-9-3 15,-5 3-2-15,5 0 0 0,1-6-2 0,-7 0 1 16,0 0-2-16,0-6 2 0,-7 4 0 0,-5-2-1 0,-2 4 1 16,-12-7-1-16,8 3 1 0,-16-4-2 0,2 4 2 0,-7-3-1 15,-7 0 0-15,-6 0 0 0,0 3-1 0,-6-3 0 0,5 0-1 16,-5-1 1-16,-1 0-1 0,1-2 0 0,6 3 1 15,-1-1 0-15,7-3 1 0,8 4 1 0,6-4-1 16,-1-1 0-16,7 3-1 0,7 1 0 0,-1-4 0 0,14 3 0 16,0-3-1-16,-1 1 1 0,13 0 0 0,-6-1-1 0,1 2 0 15,5 3-1-15,1-5 1 0,-1 5-2 0,1 0 0 16,-1-4 2-16,-6 4-1 0,0-1 0 0,7 2 1 0,-13-2 0 16,6-1 1-16,-7 6 0 0,-5 0 1 0,-2-1-1 0,-6 0 0 15,2 4 1-15,-2-3 0 0,0 3 0 0,1 3 0 16,-7 1 0-16,0 3-1 0,0 1 0 0,0 4 0 0,0-2 0 15,0 5 0-15,0 3 0 0,0 0-1 0,0 8 0 16,0-4 0-16,7 3 3 0,-7 5 0 0,0-1-1 0,6 0 1 16,-6 4 1-16,6-4-2 0,-6 2 0 0,7-3 2 15,-1 5-1-15,1-8-1 0,0 4-1 0,5-2 2 0,-5-2-2 16,0-3 3-16,-1 0-1 0,7 1-1 0,-6-6 0 0,0-1 0 16,-1-2 0-16,0-3 2 0,0 0 4 0,-6-4 11 15,7-3 8-15,-7 0 8 0,7-1 5 0,-7-3 1 0,0-3 3 16,6-5-2-16,-6 1-6 0,6-4-9 0,-6-4-9 15,0-3-7-15,7-1-3 0,-7-2-2 0,0-5-2 0,0 4 2 16,0-3-1-16,0-6-1 0,0 2-1 0,0 0 2 16,0-3-1-16,0-1 0 0,0-1 0 0,0-2-3 0,0 3 1 15,0-4 0-15,0 4 0 0,0 0-2 0,7 4 0 0,0 0 1 16,-7 3 0-16,6 1 0 0,7 2-1 0,-6 5-1 0,5 4 0 16,2 2-1-16,-1 2 1 0,6 3-1 0,0 3-1 15,1 0 0-15,6 4 3 0,-7 4-1 0,1 0-2 16,-7 6 2-16,6 1 0 0,-5 0-1 0,-7 7 0 0,-1-3 0 15,0 7 0-15,-6-3 1 0,0 3 0 0,-6 0 0 0,0 3 0 16,-8 1 1-16,1-5 1 0,0 6 0 0,0-5 2 16,1-1-1-16,-8 1-1 0,7 0 1 0,-7-4 0 0,0 0 0 15,7 2-1-15,0-5-7 0,1-5-8 0,-1 1-11 16,6-1-18-16,0-2-21 0,1-1-28 0,6-3-38 0,-6-4-52 16,6 0-100-16,6-4-88 0</inkml:trace>
  <inkml:trace contextRef="#ctx0" brushRef="#br0" timeOffset="58829.89">16461 3249 200 0,'6'-11'349'0,"0"4"-145"0,1 0-94 0,0 2-52 16,-1 3-28-16,1-2-16 0,-7 4-8 0,5 4-5 16,2-4-2-16,1 7 0 0,-3 0-1 0,2 4 2 0,-1 0 2 15,-6 3 1-15,6 5-1 0,2 4 2 0,-8-2-2 16,6 4 2-16,-6 4-1 0,0 0 1 0,0 5-2 0,0-1-1 15,0 0 0-15,7 4 1 0,-7 0 1 0,6-6-2 0,-6 6 1 16,14-3-1-16,-8 2 0 0,0-6-1 0,8 3 1 16,-2-8-3-16,-5 5-12 0,6-9-28 0,-1-2-46 15,3-5-90-15,-9-2-117 0,6-5-69 0</inkml:trace>
  <inkml:trace contextRef="#ctx0" brushRef="#br0" timeOffset="59048.8">16571 3227 18 0,'14'-10'393'15,"-2"-2"-158"-15,2 1-111 0,5 5-61 0,1-2-30 16,0 4-17-16,-2-1-8 0,9 5-2 0,-7 0-2 0,6 5-1 16,-7-1 1-16,1 4 1 0,-1 2 0 0,-6 1-1 15,0 4 0-15,0 3 0 0,-6 0-2 0,-7 0 1 0,0 5 0 16,-7-1-1-16,1 3 2 0,-1-3-2 0,-6 0 0 0,0 4 0 15,0-5-1-15,0 2-5 0,0-1-4 0,-1-1-20 16,1-2-41-16,6-4-83 0,-4-1-128 0,4-3-72 0</inkml:trace>
  <inkml:trace contextRef="#ctx0" brushRef="#br0" timeOffset="59751.67">16845 3498 79 0,'0'0'398'0,"7"-3"-149"0,-7-1-109 0,6 1-56 16,1-5-24-16,4 4-9 0,-3-4-5 0,4 2-3 0,3-1-3 16,-3-5 1-16,8 1 0 0,-7-3-4 0,7 3-5 0,-1 0-8 15,-7-4-6-15,2 1-7 0,-1-1-3 0,-6 1 2 16,5-5 0-16,-5 1 3 0,0-1-3 0,-1 0 1 16,-6 2 3-16,0-5 0 0,0 0-1 0,0 0-2 0,0-4-4 15,0 4-1-15,0 0-1 0,-6-4-4 0,6 1-1 0,0 3-1 16,-7-3 0-16,0 2-1 0,7 1 1 0,-6 3 1 0,0 2 0 15,6 5 0-15,-7-2 0 0,-1 3 1 0,3 4 0 16,-2 3 0-16,7 0-1 0,-7 0-3 0,2 8 2 16,5 0 0-16,-7 3 0 0,-1 1-1 0,3 6-1 0,-1 1 2 15,-2-1 1-15,2 8 0 0,6-3-4 0,-6 3 1 0,-1 4 2 16,7-1 1-16,0 1 0 0,0 3 1 0,0-4 1 16,0 5 0-16,7-4 3 0,-7 2-2 0,6 2-2 0,0-4 1 15,2 3 0-15,-2-3-1 0,7 3-1 0,-1-4 0 16,2-2 0-16,-1 2 0 0,0-2 1 0,7-5 0 0,-7 0-1 15,6-4 2-15,-6 1-1 0,7-4-1 0,-1-3 1 0,1-1 1 16,-7-3-5-16,6-4 0 0,1 0 3 0,-1-8 1 16,1 0 0-16,0 2 1 0,-1-9 1 0,1 4 1 0,0-3 6 15,-8-6 0-15,8 3 1 0,-7-2 1 0,0 0 2 0,-6 2 3 16,5-5 2-16,-6 3-3 0,-6 2 1 0,8-6-4 16,-8 5 0-16,0-1 2 0,0 1-2 0,-8 4-1 0,2-1-3 15,6 3 0-15,-6 2-3 0,-7 3 3 0,6-1-3 16,1 8-5-16,-7 0-1 0,-2 4 0 0,4 3 0 0,-3 5 0 15,2-2 1-15,5 9 0 0,-6-5-1 0,6 8 2 0,1-3-2 16,0-1-2-16,6 1 1 0,0-5-1 0,6 1 0 16,-6-1 0-16,13 1 1 0,-6-1 0 0,-1-6 1 15,7 4 1-15,1-6 0 0,-2-3-1 0,8 1 1 0,-1-4 1 16,-5 0 0-16,4-4 1 0,2 1 1 0,0-1-2 0,-1-3 1 16,1 0 0-16,0-1 0 0,-1 1-1 0,1-4 0 0,0 3-2 15,-8-2 0-15,8 3 0 0,-7-5 0 0,0 5 0 16,0-3-2-16,0 2-1 0,0 1 2 0,0-1-2 15,-6 5 1-15,6 0 1 0,-7-2 0 0,0 2 1 0,2 3 0 16,-2 3 2-16,0-3-1 0,1 8-1 0,-1-1 0 0,1 4 0 16,-1 0-1-16,1 3 0 0,-1 1 0 0,1 3 1 15,0 1-1-15,5 4 2 0,2-6-1 0,-2 4 0 0,1 2 1 16,7-5 1-16,6 4-2 0,0-7-1 0,1 3-4 16,5-2-16-16,7-3-25 0,0-5-37 0,7 3-60 0,-8-7-119 15,9-2-107-15,-2-2-77 0</inkml:trace>
  <inkml:trace contextRef="#ctx0" brushRef="#br0" timeOffset="60017.34">18572 3110 84 0,'-13'0'303'0,"-1"3"-122"0,2 1-82 0,-1 4-45 0,-1-1-22 16,1 0-7-16,0 5 2 0,1 2 1 0,-2-3 1 0,-5 4 2 16,13-1 2-16,-8 0 2 0,8 1 2 0,-8 4-4 15,8-5-5-15,-1 5-5 0,7-4-2 0,-6 3 0 0,6-3-1 16,6 3-2-16,-6-3-1 0,7-1-1 0,7-3-2 16,-2 0-1-16,2 4-3 0,5-8 0 0,7 4-3 0,0-4-2 15,7 1-1-15,-1-4-2 0,6 0-8 0,3-1-20 0,-2-3-37 16,-1-3-64-16,9-1-129 0,-9 0-92 0,0-4-65 15</inkml:trace>
  <inkml:trace contextRef="#ctx0" brushRef="#br0" timeOffset="61001.36">18898 3224 16 0,'-13'14'252'0,"-1"-3"-114"15,2 3-56-15,4 5-31 0,-4-4-15 0,6 3-1 0,6 1 1 16,0-5-1-16,6 5 3 0,-1-5-2 0,10 4-4 0,-3-4-1 16,2 3-3-16,5-8-7 0,7 3-7 0,0-4-2 15,0-1-3-15,1-5-2 0,5-2 0 0,-6 0-1 0,7 0 1 16,-7-2 2-16,-1 2 8 0,-5-7 1 0,0 3 5 0,-1-4 2 16,-14 4 0-16,4-3-1 0,-3-4-2 0,-6 4-4 15,-6-4-6-15,-3 3-3 0,-2-3-3 0,-9 0-2 0,1 4-4 16,-1-4 1-16,1 4-2 0,-7-4 1 0,0 4-2 15,0-1 0-15,6 1 1 0,1 0 0 0,4-1 1 0,3 5 0 16,-1-1 1-16,7-1 1 0,6 5-1 0,0-3-1 16,6 3 0-16,0-3 1 0,8-1-1 0,-2 4 0 0,8-4 0 15,0 1-1-15,-1 0 1 0,6 3 1 0,3-5-1 16,-9 1-1-16,8 1 3 0,-2-1-2 0,1 1 0 0,-1-1 0 16,-4 1-1-16,-2-1 1 0,1 0 0 0,-6 0 1 0,3 4-3 15,-9-3 3-15,4-1 3 0,-4 4 2 0,-2-3 0 0,-6 3 1 16,0 0-1-16,0 0 0 0,-6 3 0 0,-2 4-2 15,3-3 0-15,-10 4-2 0,4 2 2 0,-3 1-2 16,2 0 1-16,-2 0 3 0,8 1 0 0,-1 2 0 0,1 1 1 16,6-4 0-16,0 0 0 0,6 0 0 0,-6 3 0 0,13-7-1 15,-6 5-1-15,6-5-1 0,1 0 1 0,-2 1 0 16,1-4-2-16,7-1 0 0,-8-3-2 0,8 0 0 0,-6-3 1 16,-2-1 0-16,8-1 1 0,-7-1 3 0,-7 2 3 15,8-3 1-15,-8-5 2 0,-1 5 2 0,-5-3 3 0,8-2-1 16,-16 2-1-16,3-5-3 0,-1 4-2 0,-8 1-3 0,2-2 0 15,-2 1-5-15,-5 0-2 0,5 3 0 0,-4 1 0 16,4 0-1-16,0 0-1 0,2 3 2 0,4 0 0 16,3 0-2-16,-1 4 0 0,6 0 0 0,-6 0 0 0,6 0 0 15,6 0-1-15,-6 4 1 0,11 0-2 0,4-4 2 0,-2 4 1 16,7-4 1-16,-2 0-1 0,9 0 1 0,-7-4 1 0,6 0-2 16,0 0 0-16,-1-3 1 0,1-1 0 0,1-2 0 15,-7-1 1-15,6-4 1 0,-7 1 1 0,1-4 2 16,-1-1-1-16,0 0-1 0,-5 2-1 0,-1-6 0 0,-7 2-1 15,7 2-1-15,-6-2-2 0,-7-2 1 0,0-3-1 0,0 4 1 16,0 0 1-16,0 1 0 0,0 2 0 0,-7 2-1 16,7-3 5-16,-7 5 4 0,7 5 3 0,0-1 2 0,-6 0 0 15,6 7 0-15,0 1-1 0,-6 3 0 0,6 0-5 16,-7 7-5-16,1 4-2 0,-1 0-1 0,0 7 0 0,1 4 0 16,-7 4 1-16,6 0-1 0,1-1 1 0,0 1 3 0,6 3 1 15,0 1 0-15,-7-1 0 0,14-4-1 0,-7 5 2 16,0-5-1-16,6 1-1 0,0-4-3 0,8 0 1 0,-8-3 0 15,7-2 2-15,-6 2-2 0,6-5 0 0,-1-3 0 16,2 0 2-16,-2 1 0 0,8-4-3 0,-7-2 1 0,7 2-1 16,0-5 1-16,-1 1 0 0,0-4 1 0,1 0-2 0,-1-4 2 15,1 1-1-15,-7-1 2 0,7 0 3 0,-8 1 2 16,-5-5 2-16,6 1-2 0,-7-4 2 0,2 0 0 0,-2-1 1 16,-6 2-1-16,0-1-3 0,0-4-3 0,-6 1-3 0,-2-1 1 15,2 0-1-15,0 1 1 0,-1-1-3 0,-6 3 0 16,7 2 0-16,-7-1-2 0,6 3 1 0,0 1 1 0,7-1-1 15,-6 8-1-15,6-2 1 0,-6 2 1 0,6 0 0 16,-6 2 0-16,6 3 1 0,0 2-2 0,-8 0 2 0,8 4 0 16,8 0 0-16,-8 1 0 0,6-1 1 0,0 3-1 0,7-2-2 15,0 2 0-15,6 1 0 0,-5-5-2 0,12 5 2 16,0-4-2-16,0-4 0 0,0 5-7 0,0-6-11 16,6-2-17-16,1 3-22 0,-1-7-33 0,-6 3-55 0,1-6-88 15,-1 3-124-15,-6-3-66 0</inkml:trace>
  <inkml:trace contextRef="#ctx0" brushRef="#br0" timeOffset="61329.3">20298 2810 114 0,'-6'-4'322'0,"6"4"-108"0,0 0-88 0,0 4-59 0,-6 3-28 15,6 1-17-15,0-2-7 0,-8 9-4 0,8 1-2 16,0 1 1-16,-6 2 0 0,6 2-2 0,0 1 1 15,-6 0-1-15,6 4 1 0,-6-3-1 0,-1 2 1 0,0 0-1 16,7-3 2-16,-7 0 0 0,7 0 3 0,-6-4 1 0,6-2 1 16,0-2 2-16,0 1-1 0,0-4 1 0,0-4 2 15,0 1 2-15,0-6 1 0,0 3 2 0,0-2 2 0,6-3 3 16,-6 4 2-16,0-1-2 0,0-3-2 0,0 0-4 16,0 0-2-16,0 0-3 0,0 0-5 0,0 0-5 0,0 0-3 15,0 4-1-15,0-4 0 0,0 0-2 0,0 0 0 0,7 4-1 16,-7-4 1-16,0 4 2 0,7-1 1 0,0-3 2 15,-1 4 2-15,6-1 3 0,2 1 0 0,6-1 1 0,5 1 1 16,-5 1-2-16,13-5-2 0,-7 3-2 0,6 0-2 16,0 1-4-16,8-4-5 0,-7 4-18 0,5-4-29 0,2 0-44 15,-1-4-88-15,0 0-154 0,-6-2-88 0</inkml:trace>
  <inkml:trace contextRef="#ctx0" brushRef="#br0" timeOffset="61470.03">20787 3048 355 0,'6'0'236'0,"-6"0"-91"16,8 0-48-16,4 0-26 0,-6 0-15 0,7 0-15 15,-6 0-12-15,5 0-9 0,3 4-7 0,-3-1-6 0,-6 1-3 16,8 4-13-16,-1-6-34 0,0 6-76 0,0-4-156 16,-8 3-87-16</inkml:trace>
  <inkml:trace contextRef="#ctx0" brushRef="#br0" timeOffset="64328.81">10732 15133 126 0,'7'-7'249'0,"0"0"-80"0,-7 0-57 16,7 3-33-16,-7-4-16 0,6 1-6 0,1 4-6 16,-7-4 1-16,6 3-1 0,-6 0-3 0,7 0-4 0,-7 1-4 15,0-2-5-15,6 5 0 0,-6-3-1 0,0 3-1 16,0 0-2-16,0 0-2 0,0 3-1 0,-6 2-1 0,-1 2 2 16,1 4 0-16,-7 3-2 0,-1 8 0 0,-5 8 0 0,-7 2 2 15,-6 9-3-15,-9 7 0 0,3 4-1 0,-14 6-4 16,7 7-3-16,-8 2-3 0,-6 2-3 0,1 4-3 15,-8 0-1-15,8-3-3 0,-1 4-3 0,1-5-2 0,6-3-3 16,0-3-6-16,6-5-10 0,7-3-11 0,0-3-14 0,13-13-19 16,0 2-26-16,13-9-38 0,6-6-53 0,7-4-81 0,7-7-107 15,6-8-51-15</inkml:trace>
  <inkml:trace contextRef="#ctx0" brushRef="#br0" timeOffset="64562.93">10843 15097 468 0,'-12'11'401'16,"-7"7"-158"-16,-1 8-107 0,0-1-60 0,1 5-31 0,-7 6-15 15,-1 0-9-15,-5 10-1 0,-1-2 0 0,0 3-2 16,1 4-1-16,-7 1-2 0,-1-2-4 0,8 1-6 15,-6 1 1-15,-3 3-4 0,9-4-3 0,0 1-6 0,-1 2-14 16,0-2-12-16,7-1-18 0,0-4-27 0,7 1-48 0,6-4-79 16,0-4-140-16,-1-3-69 0</inkml:trace>
  <inkml:trace contextRef="#ctx0" brushRef="#br0" timeOffset="64734.75">10928 15749 379 0,'0'0'456'16,"0"7"-164"-16,-13 4-125 0,1 8-75 0,-8 3-44 0,-6 3-25 16,0 8-12-16,-7 4-7 0,-6 3-2 0,0 0-2 15,-7 4 0-15,7 1 0 0,-7 2-1 0,8-4-3 0,-1 3-2 16,-2 0-8-16,9-2-12 0,0-3-17 0,5 3-23 0,8-4-44 16,0 0-69-16,6-3-123 0,7 0-83 0</inkml:trace>
  <inkml:trace contextRef="#ctx0" brushRef="#br0" timeOffset="64890.97">11033 16402 62 0,'-6'14'447'0,"-14"3"-127"16,-7 6-162-16,0 2-106 0,-4 9-59 0,-2-1-31 16,-6 0-11-16,1-1 1 0,5-1 5 0,-7 0 2 0,8-1-6 15,-1-4-23-15,7 3-50 0,-1-7-104 0,8 4-81 0</inkml:trace>
  <inkml:trace contextRef="#ctx0" brushRef="#br0" timeOffset="65297.28">14082 15350 252 0,'-39'21'114'0,"7"2"-134"0,-7 2-142 0</inkml:trace>
  <inkml:trace contextRef="#ctx0" brushRef="#br0" timeOffset="71983.07">6458 7088 172 0,'0'-3'236'0,"0"-1"-85"0,0 1-65 16,0 3-35-16,0-4-21 0,0 4-10 0,0 0-2 0,0 0-5 15,0-4 1-15,0 4-1 0,0 0-1 0,0 0 0 16,0 0-1-16,0 0-3 0,0 0-3 0,0 0-1 0,-6 0-1 16,6 0-1-16,0 0-2 0,0 0 0 0,0 0 3 15,0 0 2-15,0 0 8 0,0 0 3 0,0 0 3 0,0 0 2 16,0 0 6-16,0 0 1 0,0-3 1 0,-6 3-1 15,6 0-5-15,-7 0-2 0,7-5-2 0,-7 5-5 0,7-3 0 16,-7 3 2-16,7-3-1 0,0-1 1 0,-5 4 2 0,5-4 2 16,0 1 0-16,0 3 1 0,-7-5-4 0,7 5-2 15,0-3-3-15,0 3-2 0,0-4-4 0,0 4-3 0,0-2-1 16,-8 2 0-16,8-6-1 0,0 6-1 0,0 0-1 16,0 0 1-16,0-2 0 0,-5 2-1 0,5 0 1 0,0-4 0 15,0 4 3-15,0 0 0 0,0 0 2 0,0 0 2 0,0 0 1 16,0 0 0-16,0 0 1 0,0 0 1 0,0 0-1 15,0 0-1-15,0 0-1 0,0 0-2 0,0 0 1 0,0 0-1 16,0 0-2-16,0 0-2 0,0 0 0 0,5 0-1 16,-5 0 0-16,0 0-1 0,0 0 0 0,0 0 0 0,0 0 0 15,0 0 0-15,0 0-1 0,0 0 0 0,-5 0-1 0,5 4-1 16,0 4 0-16,0-2 2 0,0 2 0 0,-7 6-1 16,1 1 1-16,6 3 1 0,-6 5 1 0,-2-2 2 15,2 4 0-15,6 4-2 0,-6-2 0 0,-1 6 1 0,7-4-1 16,0 0 0-16,0 3 1 0,0-1-1 0,0 1 0 0,0-3 0 15,7 0 0-15,-7 2 1 0,6-2 0 0,-6-4 1 0,6 5 4 16,-6-4-1-16,8 0-1 0,-8-1 0 0,6 0 0 16,-6 0-2-16,0 1 0 0,0 0-1 0,0-3-2 15,0-2-1-15,0 1-4 0,0-4-9 0,0 1-10 0,0-5-11 16,0 1-12-16,0-3-15 0,0-5-26 0,6 0-45 0,-6-7-78 16,7 0-120-16,-7-5-57 0</inkml:trace>
  <inkml:trace contextRef="#ctx0" brushRef="#br0" timeOffset="72436.09">6420 6957 242 0,'5'-4'314'0,"-5"4"-122"0,0 0-85 0,0 4-48 15,0 3-28-15,0 0-15 0,7 4-8 0,-7 3-1 0,0 1 0 16,0 5 0-16,7-3 4 0,0 5 0 0,-1 0 1 16,0 1 1-16,1-2 0 0,6 4-2 0,0-3-1 15,0-3-1-15,-1 3-2 0,3 0 0 0,-3-3 4 0,8-5-1 16,-7 1 4-16,7-1 3 0,-8-7 1 0,8 5 4 0,-7-8 3 16,7-1 1-16,0 1 0 0,-2-8 3 0,9 1-1 0,-7-5-3 15,6-4-2-15,-1 3-3 0,1-7 4 0,7 2-1 16,-7-1-2-16,-1-4 0 0,2 1-3 0,0 0 1 15,-1-3 3-15,-1-2 2 0,-5 1-2 0,6 1-1 0,-6 2-1 16,-7-3-3-16,6 4 0 0,-6-1 1 0,1 5-1 0,-3-1-4 16,3 3-3-16,-7 5-1 0,-1 0 2 0,-6 0-3 15,7-1 0-15,-7 5-3 0,6 3-3 0,-6 0 0 0,0 0 0 16,0 7-2-16,6 1-1 0,-6-1-2 0,0 7 0 0,0-3-2 16,0 9 2-16,0-3-1 0,0 5 2 0,0 0 1 15,0 3 1-15,0 2 1 0,0-2 2 0,0 1 2 0,8 3-1 16,-8-3 2-16,6 3-3 0,-6-4-1 0,6 5-2 15,1-1 1-15,0-3 0 0,-1 3 0 0,-1 0-1 0,3-3 0 16,-2 4-2-16,0-5-9 0,8 0-14 0,-8 1-24 0,8-3-26 16,-2-5-43-16,2 0-66 0,5-7-118 0,1-3-93 15,0-1-54-15</inkml:trace>
  <inkml:trace contextRef="#ctx0" brushRef="#br0" timeOffset="72779.98">7697 7100 279 0,'-13'0'468'0,"-1"0"-182"0,2 3-130 0,-2 4-69 15,2 8-40-15,-2 0-19 0,1 3-11 0,-7 5-4 0,8-2 0 16,6 8 0-16,-8 1 4 0,8 3 0 0,-1 0 2 16,7 3-1-16,0 1-1 0,0 4 0 0,7-4-1 0,5 2-1 15,-4-3-2-15,10 1 0 0,-4-3-1 0,12-5-2 16,-7 0 2-16,14-8-5 0,-7 2 4 0,6-9 2 0,1 1 0 15,-1-7 2-15,8-5 2 0,-7-3 4 0,5-8 4 0,-5 2 7 16,0-6 3-16,-1-6 7 0,0-1 7 0,-5 2 7 0,-1-9 10 16,0 4 7-16,-14-8 6 0,8 4 4 0,-13-3-2 15,-1 0-1-15,2 0-1 0,-8 0-6 0,-8-5-8 16,2 2-13-16,-7-1-12 0,-1 4-10 0,-10-7-7 0,4 1-7 16,-13 4-9-16,0 1-4 0,7 1-3 0,-6-2-3 0,-1 6-8 15,1 0-6-15,6 3-8 0,-1 4-17 0,1 2-27 16,14 1-39-16,-2 9-38 0,8-2-36 0,6 1-35 0,6 7-49 15,0 0-98-15,8 0-98 0,6 0-44 0</inkml:trace>
  <inkml:trace contextRef="#ctx0" brushRef="#br0" timeOffset="72982.83">8199 7173 458 0,'0'-4'345'0,"0"4"-140"15,6-4-81-15,7 0-43 0,-7-3-26 0,14-1-11 0,-8 6-11 16,14-6-3-16,-5 1-1 0,5-5-3 0,6 5 0 16,0 0-4-16,1 0-3 0,0-1-8 0,6 1-4 15,0 0-3-15,7 3-6 0,-8 1-12 0,2-5-18 0,-1 8-21 16,0-3-35-16,-7-1-48 0,2 4-82 0,-2-4-135 0,-6 4-65 16</inkml:trace>
  <inkml:trace contextRef="#ctx0" brushRef="#br0" timeOffset="73170.28">8680 7088 73 0,'-13'0'393'0,"7"4"-131"0,0 4-108 15,-1-1-66-15,0 1-37 0,7 2-17 0,-7 5-5 16,7 3-3-16,0 1 5 0,0 3-1 0,0 3 5 0,7 1 2 16,-7 6 1-16,0 6-3 0,0 2-3 0,0 3-2 15,0 6-4-15,0 2-2 0,-7 3-5 0,7 2-3 0,-5 2-4 16,-3 4-3-16,8-3-5 0,-7 3-2 0,7-3-8 0,0 0-10 15,0-2-16-15,0-1-24 0,7-9-38 0,1 0-60 16,-3-2-136-16,9-5-88 0,-7-3-54 0</inkml:trace>
  <inkml:trace contextRef="#ctx0" brushRef="#br0" timeOffset="75154.2">10068 7040 91 0,'-6'0'216'0,"0"-3"-71"16,-2-1-50-16,-4 4-33 0,5-2-20 0,-6 2-14 15,0 0-4-15,7 0-4 0,-8 2 0 0,-5-2 3 0,6 4 3 16,-6-1 3-16,-1 5 2 0,7 0 4 0,-13-2 4 0,6 6 1 15,-6 2 0-15,7 5 0 0,-7-1-1 0,0 3 0 0,0 10-1 16,-1-2-4-16,1 3-1 0,-6 5-2 0,5 3-3 16,1 2-2-16,1 1-2 0,-1 4-4 0,0 1-1 0,6 0-5 15,1-1-3-15,5 1 1 0,2-4-3 0,5-4 2 16,7 1-1-16,0-5 2 0,7 1-1 0,5-3 2 0,2-5 0 16,5-4 3-16,1 0-4 0,6 1-2 0,0-4-2 15,7-4-1-15,5-4-2 0,1 2-2 0,7-9-3 0,6-1-13 16,6 2-10-16,8-8-22 0,-8 0-33 0,14-2-57 15,-7-6-88-15,0 1-123 0,0-5-69 0</inkml:trace>
  <inkml:trace contextRef="#ctx0" brushRef="#br0" timeOffset="75497.87">10804 7096 182 0,'-12'-11'381'0,"-1"4"-132"16,0-1-99-16,0 0-57 0,-1 2-29 0,-5 2-20 0,6 4-13 16,-6-4-9-16,-1 8-6 0,6-4-4 0,-11 7 1 0,5 1 0 15,0-1 1-15,-6 4 1 0,7 4-1 0,-7 0 0 16,6 2 1-16,1-3 2 0,-7 5 3 0,12 4 0 0,-4-1 0 15,4-4-2-15,1 4-1 0,-1 3-1 0,8-3 1 16,-7 1-1-16,8-3-3 0,5 3-1 0,0 0-1 0,0-2 2 16,0-3 1-16,5 4 2 0,2-3-1 0,5-1 1 15,2-3 1-15,6 0-1 0,-1-1 4 0,1-3-6 0,13 0-1 16,-7-4-6-16,13 1 0 0,-7-1-1 0,6-3-3 0,9-1-3 16,-8-3-11-16,7 0-13 0,5 0-13 0,-5 0-18 15,0 0-30-15,0-7-41 0,-1 3-59 0,-5 1-110 0,-2-5-92 16,-5 1-54-16</inkml:trace>
  <inkml:trace contextRef="#ctx0" brushRef="#br0" timeOffset="76357.11">11248 7253 236 0,'-13'-3'318'0,"6"-5"-113"0,1 4-76 0,-2 4-46 15,-3-2-24-15,2 2-11 0,-2 0-12 0,4 2-8 0,-6 2-5 16,7 4-4-16,-7-1-1 0,6 3 0 0,-6-2 2 0,7 7 0 15,-2-3 0-15,1 1-1 0,2 3 1 0,-1-2 1 16,6 1 3-16,0 3-2 0,0-3-2 0,0-1 0 0,6 1-1 16,-1-1-1-16,10 5-2 0,-9-4-3 0,7-1-4 15,0-3 0-15,6 4 0 0,-5-4-3 0,6 0-1 0,-1 0-2 16,0-4 2-16,0 0 0 0,1 1 1 0,0-1-1 0,-7-3 0 16,7-1 0-16,-9 0 1 0,4-3-1 0,-9 5 4 15,1-2 4-15,-1 1 7 0,1-4 5 0,-7-4 1 16,0 1 2-16,-7-2 2 0,7-1 1 0,-6-2-5 0,-1 5-6 15,-6-5-8-15,0-3-4 0,-1 4-4 0,2-4 1 0,-7 0-1 16,5 1 3-16,2-2 1 0,-2 1 2 0,8-3-1 0,-1 2-1 16,1-2 3-16,-1-1-2 0,7 1 0 0,0-1-2 15,0 1-4-15,7-1-1 0,-1-4 1 0,1 5 0 16,-1-1-2-16,8 0 0 0,-2-3-1 0,2 7-1 0,-1-3 1 16,-1-1 0-16,2 3 0 0,5 2-1 0,-6-1 0 0,7 4-1 15,-7-4 5-15,7 2-1 0,-8 2-1 0,8 5 0 16,-7-6-1-16,0 4 0 0,0 4 4 0,0-4-2 0,0 8-6 15,0-4 0-15,-7 4 2 0,8 4 0 0,-8-1 1 16,0 0-1-16,2 8-4 0,-2-5 3 0,-6 6 0 0,6 1 2 16,-1 2 1-16,3-1 1 0,-8 0-1 0,0 5-1 0,7-5 1 15,-7 4-1-15,6-4 0 0,-6 0 0 0,0-3-3 16,0 4 1-16,7-5 1 0,-7-3 1 0,0 1 0 0,0-2 0 16,0-3 1-16,0 1-1 0,0-4 1 0,0-1 1 15,0 1 0-15,0-4 1 0,0 0 2 0,0 0 3 0,0 0-1 16,0-4 1-16,6 1 2 0,-6-5-1 0,6 1 0 0,-6-4 0 15,8 0-1-15,-2-1 2 0,6-2 4 0,-4 2 1 16,-2-2 0-16,0-1 1 0,1 1 1 0,-1-1 1 16,8 4-1-16,-8-3-2 0,6-4-2 0,2 2-5 0,-1 3 0 15,-6-3 0-15,6 5-1 0,-1 1-2 0,2-5 0 0,-8 7-3 16,7 2 1-16,-6-2 1 0,-1 4-1 0,7 0 0 16,-13 1-1-16,7 3-1 0,-1 0-2 0,1 3 1 0,-1 1 0 15,-6 0 0-15,6 4 0 0,-6-2-1 0,8 5 1 0,-8 1 1 16,0-5-1-16,0 3 1 0,0 5-1 0,-8-8 0 15,8 4 0-15,0 1 0 0,0-5 0 0,0-1 1 0,-6-1 1 16,6-1 0-16,0 4 3 0,0-8 1 0,0 3-2 16,0-3 1-16,0-3-2 0,6 3 3 0,-6-8-2 0,8-1 1 15,-2 7-5-15,0-9 1 0,1 4 0 0,-1-5-1 0,8 1 1 16,-8 0-1-16,7 0-1 0,0 1 1 0,-7-2 1 16,8 1 0-16,-2 5 0 0,1-2 1 0,-6 0 0 0,6 1-1 15,1 0 1-15,-8 3-1 0,7 4 1 0,0-3-1 16,-7 3 0-16,7 3-1 0,-7 1-1 0,8 0 1 0,-8 3-2 15,0 4 2-15,2-1-2 0,-2 2 2 0,0 5-1 0,7-2 1 16,-6 5 1-16,0-7 0 0,-1 6 1 0,0-4-1 16,8 3 0-16,-8-3 0 0,6 3 0 0,-4-3-1 15,4-1-1-15,1 1 1 0,1-4-1 0,5 0-8 0,-6-4-12 16,7 4-20-16,-1-3-19 0,1-5-22 0,-1 5-31 0,1-4-39 16,0-1-55-16,-1-3-69 0,1 0-124 0,0-3-61 0</inkml:trace>
  <inkml:trace contextRef="#ctx0" brushRef="#br0" timeOffset="76591.37">12381 7188 333 0,'-6'-11'374'0,"0"-1"-127"0,6 5-88 0,0 1-54 16,0 0-33-16,0 4-20 0,0-2-15 0,0 4-10 0,6 4-9 16,-6-2-5-16,6 6-3 0,2-1-3 0,4 9-1 15,-6-5 0-15,8 7 0 0,-1 0 1 0,-8 0-1 0,10 5 2 16,-3-2 3-16,-6 4-1 0,2 2 4 0,4-2 4 0,-5 5 0 15,6-1 2-15,-6 1 1 0,-1-1-2 0,0 4-3 16,8-4-1-16,-8 4-3 0,0-1-2 0,7-2-2 0,-6-1-3 16,5 1-2-16,-5-1-4 0,0-6-7 0,6 2-12 15,-7-7-20-15,2 4-27 0,-2-12-43 0,7 5-62 0,-7-7-129 16,7-5-82-16,-6 1-64 0</inkml:trace>
  <inkml:trace contextRef="#ctx0" brushRef="#br0" timeOffset="76825.88">12505 7059 287 0,'7'-11'343'0,"0"3"-145"16,-1 1-92-16,6 5-50 0,-4-4-24 0,4 4-11 15,-5 2-4-15,6 2-4 0,-6 4 0 0,-2 0 0 0,2 2 2 16,-7 3-1-16,7 3-1 0,-14 1 0 0,7 3-3 0,-7 0 0 15,2 1-1-15,-9 2-2 0,1 1 0 0,-7 1-1 16,8-5-3-16,-8 4 0 0,1-1-2 0,-1-2 0 0,0-1-5 16,1 1-8-16,6-2-21 0,0 0-39 0,1-3-64 15,4-3-128-15,8 0-89 0</inkml:trace>
  <inkml:trace contextRef="#ctx0" brushRef="#br0" timeOffset="78137.88">12734 7466 222 0,'6'-5'175'0,"0"5"-39"16,1-3-27-16,0 0-16 0,-1 0-10 0,0-2-7 15,1 2-3-15,6-5-4 0,-6 1-6 0,4 0-3 0,4 0-3 16,-10-1-6-16,10-3-3 0,-9 1-2 0,7-2 0 0,-7 1 4 16,7 0 2-16,-6-3 0 0,-1 3 0 0,1-5 10 15,-7 7 4-15,7-7-2 0,-7 2-5 0,0-1-7 0,0 0-6 16,0 1-6-16,0-1-6 0,-7 1-17 0,7-2-5 15,0 6-7-15,-7-2-3 0,7 3 1 0,0-3-3 0,0 4-1 16,0 1-1-16,0 3-4 0,0 0-2 0,0 2-5 0,7-3-2 16,0 2-4-16,-1 3-2 0,7-4-1 0,-1 4-3 15,2 4 1-15,-1-4 2 0,6 8 1 0,-5-6 1 0,-2 2 3 16,2 4 0-16,-1 3 2 0,-7-5 4 0,-1 6 3 16,4 3 1-16,-3-5 2 0,-1 6 0 0,-5-2 2 0,0 1 0 15,0 3 2-15,0-3-1 0,0 3-3 0,0 0 2 0,0-4 0 16,0 2 0-16,7-3 1 0,-7 4 1 0,0-3-1 15,8 1 2-15,-2-5 0 0,0 1-1 0,1 0 1 16,-1-4 0-16,1 0 1 0,6 2-1 0,-1-3 0 0,-4-1 1 16,3-2 0-16,9 0 0 0,-6-3 0 0,0 0 1 0,4 0-2 15,2-3 1-15,0 0-1 0,-1-2 1 0,-5-1-1 0,5-3 0 16,1 2 0-16,-1-3-1 0,-6 2-1 0,7-3 0 16,-7 1 1-16,-1-2 0 0,-6 1 1 0,8 0-1 0,-8-1 1 15,2-1 0-15,-2 1 0 0,0-1 0 0,-6-3 0 16,7 2 0-16,-14-5-1 0,7 8 1 0,0-3-1 0,-6-1 1 15,0 4 1-15,6-1-1 0,-8 3 1 0,2-3 0 16,0 4 0-16,-2 1-2 0,2-1 1 0,0 6 0 0,0-6 1 16,6 4-2-16,-7 4 0 0,1-3 1 0,-1 3-2 0,7 3 1 15,-7-3 0-15,1 4 0 0,0 0-1 0,-1 2 2 16,7 2 0-16,-7-1 0 0,1 1 0 0,6 4 0 0,0-5 0 16,-6 4 0-16,6 0 0 0,0-1-1 0,0 6 0 15,-7-6 2-15,7 5 0 0,0-4-1 0,7 3 0 0,-7 2 0 16,0-3 1-16,6-1-1 0,0 1 0 0,1 4-1 0,0-3 1 15,-1-3 0-15,0 0 0 0,8-1 0 0,-1-2 0 16,-1-1 2-16,2 0-2 0,-2 0 2 0,8-3 1 0,-7 4-2 16,0-8 0-16,6 3 0 0,1-3 0 0,0 0 1 15,-1-3-1-15,-5 3 0 0,6-8 0 0,-8 4-1 0,8-3 3 16,-7 0 0-16,-1 0 3 0,2-4 1 0,-1 0 3 0,0 0 1 16,-7-4 2-16,1 1 2 0,-1 3 3 0,1-4-1 15,0-4 1-15,-7 5-1 0,0-4-2 0,0-1 2 0,0 4 0 16,-7-3-2-16,7 0-2 0,-7 4 0 0,1-1-3 15,-1 0 0-15,1 3-1 0,6 2-2 0,-6-1-7 0,6 1 1 16,-7 2 0-16,7 4-1 0,0-3 0 0,0 3 0 0,-7 0-2 16,7 4-2-16,0-3 0 0,0 3-3 0,7-4-3 15,-7 4 0-15,0 4-3 0,0-4 1 0,0 3 1 16,7 5 0-16,-7-4 3 0,6 3 2 0,-6 3 2 0,6-2-1 16,-6 3 0-16,7-1 1 0,-7 5 0 0,6-3 3 0,1 3-1 15,0-1 0-15,-1-3 2 0,7 7 0 0,-6-3-1 16,-1 0 2-16,7 3-2 0,-7 0-1 0,8-4 0 0,-8 2-1 15,0 2-2-15,8-3-4 0,-14-1-2 0,6 1-3 0,0-1-2 16,-6-2 2-16,0 2-2 0,-6-2 1 0,6-1 1 16,-6-2 3-16,-1 3 2 0,-6-4 2 0,7-1 4 0,-1 0-2 15,-6 1 3-15,6-4-1 0,-5-4 1 0,5 3 2 16,0-3 1-16,1 0 2 0,0 0 1 0,6 0 2 0,-7 0 1 16,7 0 0-16,0 0 0 0,0-3 0 0,7-1-1 0,-1 0-1 15,0 0-1-15,8-3-2 0,-2 3-2 0,1-7 0 16,7 4 1-16,0-1-1 0,-1-3 0 0,1 0-1 0,0 0 0 15,-2 1 0-15,9-2 2 0,-8-2 1 0,0-1 2 16,8 1 2-16,-7-1 0 0,-1 1 2 0,0-2 7 0,1-2 0 16,-7 3 5-16,7-2 4 0,-8 2 0 0,2-4 2 0,-8 1 1 15,1 0-1-15,0 0-6 0,-7 2 1 0,0-1-6 16,-7 2-4-16,-6 1-4 0,7 2-3 0,-2 5-2 16,2-1-1-16,0 1-1 0,-1 4-1 0,1 3-4 0,-1 0-1 15,0 7 0-15,1-4-3 0,6 5-3 0,0 3-1 0,0 3 0 16,6 1-4-16,1 1 2 0,0 1-3 0,-1 2-1 0,1 3-1 15,5-4 1-15,-4 0 1 0,4 1-1 0,-5-2 2 16,0 5 3-16,-1-3 2 0,-6-2 3 0,0 6 3 16,0-8 2-16,0 3 0 0,-6-3 2 0,6-1 1 0,-14 2-2 15,2-2 2-15,-2-3 0 0,1 1 0 0,-7-6 1 0,0 5 0 16,2-3 1-16,-2-4 0 0,1-1 0 0,-1 1-5 16,0-4-10-16,1 0-14 0,6 0-25 0,6-4-40 0,7 1-60 15,0-1-114-15,7-4-118 0,-1 1-69 0</inkml:trace>
  <inkml:trace contextRef="#ctx0" brushRef="#br0" timeOffset="78325.5">14408 7161 373 0,'0'0'299'0,"-6"0"-111"0,-8 0-68 0,8 4-36 0,-1 4-18 16,1-4-7-16,0 2-2 0,-8 1-4 0,8 2-5 15,0 2-5-15,6-1-5 0,-7 1-5 0,0 4-2 0,7-4-4 16,0 4-4-16,7-1-5 0,0 2-4 0,-1-3-2 16,7 3-2-16,0 2-3 0,6-7-7 0,7 3-13 0,0-2-20 15,1-2-30-15,-1 1-48 0,6-3-72 0,0-1-125 0,-5-4-91 16,6-3-48-16</inkml:trace>
  <inkml:trace contextRef="#ctx0" brushRef="#br0" timeOffset="78450.31">14617 7173 153 0,'-13'-8'365'0,"-1"-3"-126"0,2 3-98 16,4 6-57-16,-5-2-33 0,13 0-22 0,-5 4-22 15,5 0-26-15,0 4-41 0,5 0-65 0,2-2-126 0,7 4-89 16</inkml:trace>
  <inkml:trace contextRef="#ctx0" brushRef="#br0" timeOffset="78934.57">14687 7231 245 0,'-12'5'210'16,"5"-3"-70"-16,-6 2-41 0,1 4-23 0,5-1-13 0,-6 3-7 16,7-2-4-16,-1 3-6 0,1 0-9 0,-1 0-6 15,0 1-7-15,7-1-4 0,-6-2 0 0,6 0-7 16,0 2-4-16,0-4 2 0,0 0 2 0,6-3 2 0,-6 0 0 15,7 3 4-15,-7-7 3 0,7 4 4 0,-1-4 5 0,1 0-1 16,-1-4-1-16,7 1 2 0,-6-1-1 0,-1-4-2 16,7 5-3-16,-7-5-2 0,8 2-5 0,-9-2-2 0,10-3-3 15,-9 4 0-15,6-1 2 0,-4 0-2 0,4 1-3 16,-5 3-4-16,-1 2-1 0,1-3-1 0,0 2-1 0,-1-1-4 16,-1 4-2-16,-5 0 0 0,8 0 1 0,-8 4 0 0,0-1 2 15,0 2-1-15,0-3 1 0,0 2 2 0,0 3-1 16,0-2-1-16,0-2 0 0,0 1 0 0,0 0-1 0,0-1 1 15,0 1 0-15,0-4-1 0,7 0 1 0,-7 0 0 16,5 0 1-16,2-4 0 0,0 1 0 0,0-5 0 0,6 5 1 16,-7-6 0-16,0 2-2 0,8 0 0 0,-8 0 1 0,0-1 0 15,8 1 1-15,-8-1-2 0,1 2 0 0,-1-2-1 16,0 1 1-16,1 3-1 0,0 0 0 0,-2 4 0 0,2-2 0 16,1 4-1-16,-8-2 2 0,6 4-1 0,0 4 1 15,1-5 0-15,0 9 0 0,-7-5 1 0,6 3-1 0,0 5 0 16,1-1-2-16,-1 2 2 0,1 2 0 0,0-3 0 15,-1 3 1-15,-1 0 0 0,4-3-5 0,-3-1 3 0,-1 5-1 16,2-5-6-16,7 1-11 0,-8-4-19 0,7 0-29 0,-7 1-51 16,14-5-78-16,-6-4-150 0,-2 1-74 0</inkml:trace>
  <inkml:trace contextRef="#ctx0" brushRef="#br0" timeOffset="79465.92">15561 7199 187 0,'-12'-9'306'0,"4"7"-100"0,-4-3-72 0,4 3-43 0,-4 2-23 15,-1 2-16-15,1 3-13 0,-2 2-6 0,1 0-7 16,0 4 0-16,0 0-2 0,-8 3 0 0,16 1-4 0,-10-1-2 15,10 1 1-15,-1 5-4 0,0-7-1 0,6 3-2 16,0 2-1-16,0-4 1 0,6 1 1 0,0-4-1 0,8 0 1 16,-3-4 0-16,4 1-3 0,10-1-1 0,-5-7-2 0,6 3-2 15,-1-3-1-15,9-3 1 0,-8-1-5 0,7 1 1 16,-7-5 1-16,6-3 1 0,-5 4-1 0,5 0 2 0,-6-4 0 16,0 0 1-16,0 3 2 0,-6-4-2 0,6 6 1 15,-7-1 1-15,1 0 1 0,-1 2 3 0,0-2 2 0,1 3 2 16,-7 2 0-16,-6 2 0 0,6 0-1 0,-7 0-1 15,0 2-2-15,2 2 0 0,-8 3-1 0,0 1-2 0,0 0 0 16,0 1-1-16,-8 3 1 0,8-1 0 0,-6 4 1 0,0 0-2 16,-7-1-5-16,6 1 0 0,1-1-1 0,6 2-5 0,-7-2-10 15,7-2-14-15,-6-2-19 0,6-3-31 0,0 1-40 16,0-4-76-16,0-4-154 0,0 0-78 0</inkml:trace>
  <inkml:trace contextRef="#ctx0" brushRef="#br0" timeOffset="79606.48">15575 6964 40 0,'-7'-15'464'0,"0"4"-129"0,1 0-135 0,6 4-84 16,0-1-49-16,6 5-36 0,-6 0-30 0,14 3-35 0,-2 3-44 16,1-3-87-16,7 3-145 0,0 5-77 0</inkml:trace>
  <inkml:trace contextRef="#ctx0" brushRef="#br0" timeOffset="80856.16">17099 7311 52 0,'-6'-3'186'0,"6"-1"-36"0,0 2-30 0,-7-3-21 16,7-2-15-16,0 3-10 0,0-3-4 0,0 3-6 0,0-4-11 16,0 6-12-16,0-6-9 0,0 4-7 0,0-3-4 15,0 3-3-15,0 0-5 0,0 2 1 0,0-3 2 0,0 2 3 16,0-1 0-16,0 0 1 0,0 1-2 0,0-1-1 16,0 4 1-16,0-3 0 0,0-1 3 0,0 0 3 0,-6 4 2 15,6-3 4-15,0-1 2 0,0 4 2 0,0-5 0 0,0 3-3 16,0 2-5-16,0-5 3 0,0 5-7 0,0 0-5 15,0 0-5-15,0 0-4 0,6 5-3 0,-6-3 0 0,0 7-3 16,0-2-7-16,0 7 3 0,0 2 1 0,0-2 1 16,0 8-1-16,0 0 1 0,0 4 1 0,0 3-1 0,0-4 1 15,0 4 0-15,0 4 0 0,0-3 2 0,0 3-1 0,7 0 0 16,-7 3 0-16,0-2-1 0,0-1 1 0,6-1 1 16,-6-2-2-16,0-5 0 0,7 2 0 0,-7-2 2 15,6-4 0-15,-6-2-1 0,0-1 0 0,5-3 1 0,-5-1 1 16,0-5 1-16,0-3 8 0,0 1 13 0,9-3 12 0,-9-4 9 15,0 0 7-15,0-4 4 0,0 0 5 0,0-5-1 0,0-7-3 16,-9 1-6-16,9-3-8 0,0-4-2 0,-5-3 1 16,5 0 6-16,0-6 3 0,-6 6 4 0,6-8-2 15,-7 4-2-15,7-5-2 0,-6-2-4 0,6 3 1 0,0 0-5 16,0-1-5-16,0-2-4 0,0 4-5 0,6-1-4 0,1 0-4 16,4 3-3-16,4 0-7 0,-2 5-5 0,0 3-6 15,0 4 0-15,0 4-1 0,0 3 5 0,0-1-1 0,0 5-3 16,0 3-4-16,-1 2 0 0,2 4-1 0,0 2 2 15,-2 3-2-15,-6 1-8 0,1 2 0 0,0 2-1 0,-7 6-1 16,0-3-1-16,-7 3-5 0,0 3-5 0,-5 2-7 0,-3-2-11 16,4 2-9-16,-3 0-7 0,-5-2-13 0,-1 1-11 15,8-4-10-15,-2 0-11 0,1 1-6 0,7-4 0 16,-1-4-4-16,1 0-5 0,6 0-10 0,6-4-24 0,1 0-50 16,6-3-104-16,7-4-84 0,-1 0-49 0</inkml:trace>
  <inkml:trace contextRef="#ctx0" brushRef="#br0" timeOffset="81605.95">17705 7165 392 0,'-6'-7'376'16,"-1"1"-149"-16,1-2-97 0,-1 4-54 0,-6 0-29 0,6 4-14 16,-5 4-5-16,-2 0-7 0,2-2-1 0,-1 10-4 15,-1-1 0-15,-6 1-2 0,8 2 0 0,-1 4-2 0,0 0-1 16,6 1-2-16,-5-2-2 0,3 6-1 0,4-5-1 15,-1 5 1-15,-2-5 1 0,8 0-1 0,0 1 1 0,0-2 0 16,8-2-1-16,-8-1 2 0,6 1 1 0,8-4-2 16,-8-3-1-16,7-1 1 0,0 1-1 0,6-5 0 0,-5 1 0 15,-2-4-1-15,8-4-2 0,-7 4 3 0,7-6 1 0,-8 1 3 16,2-2 1-16,5-4 4 0,-6 0 3 0,0-1 2 16,-7 2 7-16,8-5 5 0,-8 4 1 0,1-3 2 0,-1-1-2 15,-6 0-1-15,0 1-4 0,0-1-1 0,0 0-8 16,-6 1-3-16,-1-1-4 0,1 1-4 0,-8-1-2 0,2 3-1 15,-1 2 0-15,0 2-3 0,0-2 1 0,-1 2-2 0,-5 5-1 16,6-1 1-16,0 4-1 0,7-5-1 0,-8 5-1 16,8 0 1-16,0 0-1 0,6 5 0 0,-8-5-1 0,8 4 0 15,0-1 1-15,0-3 1 0,0 4 1 0,0 0 2 16,8-1 0-16,-2-3 0 0,0 0 0 0,8 4 1 0,-1-4 0 16,-1 3 0-16,2-3-2 0,5 0 0 0,-6 0-1 0,7 0 2 15,-7 0 0-15,7 0-2 0,-1-3 0 0,0 3 0 16,1 0 0-16,-1-4 0 0,7 4 0 0,-6 4-1 15,5-4 1-15,2 3 0 0,-7 1 1 0,0 0-1 0,-2-1 0 16,2 2 0-16,0 1-2 0,-7 5 1 0,-1-3-1 0,-4 3 0 16,-2 3-1-16,0-3 0 0,-6 3 0 0,0 2 1 0,0-3 1 15,0 7 0-15,-6-6-1 0,0 1 1 0,6-1 1 16,-8-2-1-16,8-2-1 0,-6 1 1 0,6-3 0 16,0 0 1-16,-6-5 0 0,6 0 0 0,0 0 2 0,0-3 3 15,6 5-1-15,-6-10 0 0,6 5 0 0,2-6-1 0,4 3 0 16,2-8-1-16,-1 2-2 0,7-1 0 0,-8-5 0 15,8 1 0-15,-1-1 1 0,-5-3-1 0,4-2 1 0,-4 3 1 16,5-2 1-16,-5 1-1 0,-2-1 1 0,8-2-1 16,-8 3 0-16,2 0 5 0,-1-2 1 0,-7 7 0 0,8-3 3 15,-8 1 0-15,0 1 1 0,2 7 1 0,-8-3-2 0,6 2-3 16,0 4-5-16,-6 1-1 0,0 3-3 0,0 0-1 16,7 3-3-16,-7 4 1 0,5 0 1 0,3 8 1 0,-2-1-1 15,-6 1-2-15,13 5-1 0,-7-2-1 0,8 0 0 16,-1 1-1-16,0-2-1 0,6 5 1 0,-5-3 1 0,-2-2 3 15,1-1 1-15,-6-3 1 0,5 7 1 0,-4-9 1 0,-2 4 0 16,-6-5 0-16,7-3-1 0,-14 5 0 0,7-5 0 16,-6-4-2-16,-2 4 2 0,-4-3 1 0,-8 4-1 0,1-5-2 15,-1 2-5-15,1-5-8 0,-8 0-11 0,8 0-10 16,0 0-13-16,6 0-16 0,-1-5-26 0,2 2-39 0,5-5-50 16,7 1-81-16,7 0-117 0,-1-4-60 0</inkml:trace>
  <inkml:trace contextRef="#ctx0" brushRef="#br0" timeOffset="81808.9">18768 7132 406 0,'-8'4'324'0,"8"0"-123"0,-7 2-79 16,2 2-40-16,5-1-20 0,-7 1-9 0,7 0-6 0,-7 3-1 15,7 0-2-15,0 0-2 0,0-1-3 0,0 1-6 0,7 0-3 16,0 4-4-16,-2 0-5 0,10-1-3 0,3-3-4 15,2 3-6-15,7-2-7 0,-1-1-13 0,0-5-16 16,6 6-27-16,1-4-44 0,-1-5-61 0,1-3-108 0,-7 0-108 16,0-3-64-16</inkml:trace>
  <inkml:trace contextRef="#ctx0" brushRef="#br0" timeOffset="81902.63">18956 7059 109 0,'-12'-14'388'16,"4"2"-128"-16,-4-2-101 0,5 6-67 0,7-3-51 0,0 5-49 15,0-2-49-15,7-3-66 0,5 0-146 0,-4 4-90 0</inkml:trace>
  <inkml:trace contextRef="#ctx0" brushRef="#br0" timeOffset="82699.43">19235 6715 136 0,'0'3'381'0,"-5"4"-143"0,5 5-95 0,0-1-51 16,0 3-23-16,0 1-9 0,0 3-7 0,0 1-4 16,5 3-3-16,3 0-4 0,-8 3-2 0,7 1-3 0,-1 0-6 15,0-1-5-15,1 4-6 0,-1-3-2 0,1 4-1 0,-7-5-4 16,7 5-3-16,-7-5-2 0,0-4 0 0,0 2-1 16,-7-2 0-16,7-1-1 0,-7-2-1 0,7-4 1 15,-6-3 2-15,-1 1 2 0,1-2 1 0,0-3 4 0,-1 1 3 16,-1-4 3-16,3-1 0 0,-1-3-1 0,-3 5 0 0,-2-5-3 15,4-5-1-15,1 5-2 0,-1-3-2 0,1 3-5 0,-1-4-1 16,7 4-2-16,-6 0-2 0,6 0-2 0,0 0-3 16,0 0-1-16,0 4-1 0,6-1-2 0,-6 2-1 15,7 1-4-15,-7 1 2 0,6 1 1 0,1 0 2 0,-1-1-3 16,7 0-2-16,-8 0 1 0,4 1 1 0,2-1 2 0,4-3 1 16,-3 3-1-16,1-3 1 0,7 0 3 0,0-4 2 15,-1 0 1-15,1 0 1 0,6-4 0 0,-6 4 0 0,5-8 0 16,1 5 0-16,-1-5-1 0,3 2 1 0,-2-6 1 15,0 5-1-15,-7-8-1 0,7 3 0 0,-6 3 1 0,-1-7 1 16,-5 2 0-16,5-5-1 0,-6 4 0 0,0-3 0 0,0-3 2 16,0-1 0-16,0-1 0 0,-6 1-1 0,-1-3 1 15,8-4 0-15,-8 3 1 0,0-3-2 0,1 0 0 16,-1-1-1-16,-6-3 0 0,7 4 1 0,-1 0 0 0,-6 2 2 16,7 2 6-16,-7 7 2 0,0 0 2 0,0-1 2 0,6 7-1 15,-6 3 0-15,0 1 0 0,0 0-4 0,0 4-5 0,-6 4-3 16,6 0-2-16,0 8-2 0,-7-1 1 0,1 5-2 15,6 2 0-15,-7 1 1 0,7 7 0 0,0 0 2 16,-6-1-1-16,6 6 1 0,0 2-1 0,0-4 1 0,0 5-1 16,0-1 1-16,0 4 0 0,0-4 2 0,6 1 0 0,-6 2-1 15,0-2 1-15,7-1-1 0,-1-3 3 0,1 3-1 0,-1-7-2 16,0 4 0-16,2-8 0 0,4 0 2 0,2 1-2 16,-2-6 1-16,1-1 0 0,7-4 1 0,0-1 2 15,-1-3-2-15,1-1 2 0,-1-6-1 0,8 3 1 0,-8-8 3 16,7 5 3-16,-6-8 3 0,-1 0 7 0,0 0 5 0,-6-1 2 15,1-1 0-15,-2-7 2 0,-5 5 0 0,6-2-3 16,-6-2-1-16,-7 1-6 0,0 0-4 0,0-4-2 0,-7 3 0 16,1-3-1-16,6 5-3 0,-7-2 2 0,0 4-2 0,1 1 0 15,0 3-2-15,6 3-3 0,-7 0 0 0,0 5-1 16,1 3-3-16,-1 0-2 0,-6 3-2 0,7 5-2 0,-7 0-1 16,7 3 2-16,-1 0 1 0,0 3 0 0,1 1-1 15,6 3 4-15,-6-3 0 0,6 3 2 0,6 1 1 0,0-1 0 16,1 0 2-16,0-3-2 0,12-1 2 0,-6 5 1 0,13-8 1 15,-7 3-1-15,14-3-1 0,-1 0-1 0,1-4-6 16,-1 5-13-16,8-8-15 0,-1 3-24 0,0-5-26 0,1 3-27 16,-1-5-35-16,-7 0-44 0,1-5-60 0,-7-1-107 15,-1-1-77-15,-6-5-41 0</inkml:trace>
  <inkml:trace contextRef="#ctx0" brushRef="#br0" timeOffset="82965.05">20286 6595 165 0,'6'-12'441'0,"7"1"-142"0,-6 0-126 0,12 4-68 15,0-1-38-15,0 5-21 0,8 3-15 0,-1 0-11 16,0 3-4-16,6 5-2 0,1 3-4 0,7-1 0 16,-2 10-2-16,-5-3-2 0,6 5-2 0,-1 0 1 0,-3 4 0 15,-3 3 2-15,7 5 3 0,-7-2 4 0,-5 5 3 0,-1 3 7 16,0 1 3-16,-13 2 5 0,-2 5 1 0,-2-1 2 0,-18 5-1 15,4-1-2-15,-8 1-1 0,-7 2-4 0,-12 6-3 16,-1-5-4-16,-13 3-3 0,1 0-5 0,-2-3-4 16,-10-4-1-16,4 1-2 0,2-5-3 0,-9-3 0 0,8-8-3 15,7 1-9-15,-1-8-16 0,7-3-23 0,7-4-41 0,5-7-69 16,8-3-168-16,0-3-88 0,13-4-64 0</inkml:trace>
  <inkml:trace contextRef="#ctx0" brushRef="#br0" timeOffset="83121.2">21230 7447 314 0,'-6'-11'459'0,"-7"4"-139"0,-6 3-251 0,5-3-174 0,-6 0-162 15,-5-1-113-15</inkml:trace>
  <inkml:trace contextRef="#ctx0" brushRef="#br0" timeOffset="86792.11">7208 4898 341 0,'-14'-7'286'0,"-5"0"-124"0,0-1-73 15,-9 4-36-15,10-3-18 0,-1 3-3 0,-1 0-1 16,1 2 3-16,-1-3 2 0,0 1 5 0,6 1 3 0,-5-1 2 15,1 4-1-15,4-3-1 0,1-1-1 0,-7 4-1 0,13-4-1 16,-4 0-2-16,2 4 0 0,-2 0-2 0,4 0-3 16,1-3-3-16,6 3-4 0,-7 0-4 0,7 0-4 0,-7 0-5 15,7 0-1-15,0 0-3 0,0 0-1 0,0 3-3 16,7-3 0-16,0 4 1 0,-1 0 0 0,12 0 2 0,2-1 1 16,7 1-2-16,0 3 3 0,10-2 0 0,3-3 1 0,6 2-3 15,7 3 0-15,4-3-2 0,2 0 0 0,0 4-2 16,7-6 0-16,5 3-1 0,-6-2 0 0,6 1 0 0,8-1 1 15,0 1 2-15,-2 0 1 0,2 0 2 0,5-1-1 16,-6 1 0-16,13-4 1 0,-5 4 0 0,5-4-1 0,-6 0-1 16,5 0 0-16,-5 0-1 0,0 0 2 0,-7 0 1 0,0 0 1 15,-6 0-2-15,-7 0 1 0,0 0-3 0,-6 0 3 16,-7 0 0-16,-6 0-2 0,0 0-1 0,-8 0-2 16,-11 0 1-16,-1 0-3 0,-7 0 1 0,1 0-1 0,-8 0 1 15,2 0 0-15,-8 0 2 0,1 0 6 0,-1 0 1 0,-6 0 1 16,0 0 1-16,0 0-1 0,0 0-3 0,-6 0-11 0,-1 0-21 15,7 0-26-15,-6 0-32 0,0-4-45 0,6 0-75 16,-8 1-162-16,8-9-92 0,-6 5-52 0</inkml:trace>
  <inkml:trace contextRef="#ctx0" brushRef="#br0" timeOffset="87073.39">9143 4469 32 0,'7'-3'435'0,"-1"3"-159"0,8-3-129 0,5 3-65 0,0 0-34 16,8 0-13-16,-1 3-1 0,-1-3 0 0,8 3 5 15,0 1 2-15,6 3 2 0,0 1 4 0,0-1-1 0,0 4-1 16,6 4-6-16,-6 2-4 0,-5 2-3 0,5 3-5 16,-13 3-4-16,6 5-2 0,-13-1-3 0,1 8-3 0,-14-1-2 15,1 1 2-15,-14 3 1 0,1 4 2 0,-14 0 6 0,-5 0 1 16,-9 0 4-16,-4 1 2 0,-7-1 1 0,-8-5-1 15,1 2 2-15,-13 0-4 0,6-5-1 0,-6-3-5 0,0-1-4 16,6-3-3-16,-7 1-4 0,9 0-5 0,3-5-21 16,10 2-25-16,4-6-34 0,8 1-45 0,6-4-97 0,13 1-159 15,13-5-85-15,5-3-48 0</inkml:trace>
  <inkml:trace contextRef="#ctx0" brushRef="#br0" timeOffset="87510.92">12062 4850 382 0,'7'-7'361'16,"-1"0"-152"-16,7 3-98 0,-6-4-53 0,-1 5-28 0,0-1-12 16,2 0-3-16,-2 0-2 0,-6 4-2 0,0 0 0 15,0 4-1-15,-6 0 1 0,-2 3 2 0,2 1-2 16,-7 6-3-16,0 1 1 0,-6 4-2 0,-1-1 0 0,0 4 0 15,1 0-1-15,-7-4-3 0,6 4 1 0,1 0-1 0,6-4-1 16,-7 1 1-16,7-1 0 0,1 1 3 0,-2-2 1 0,1-2 0 16,7 0 2-16,-1-4-2 0,1 3 0 0,6 1 1 15,0-4 1-15,0 4 0 0,6-5 1 0,1 5 2 16,-1-3 3-16,7 2 2 0,7 1-1 0,-1-1 0 0,1 1 0 16,6-4-1-16,6 0-1 0,7-3-2 0,1-2-5 0,-1 6-3 15,6-5-2-15,1 1-6 0,-1-1-10 0,1-4-14 0,-7 1-23 16,7-1-37-16,-7-3-63 0,-6-3-115 0,-1-1-87 15,-6-3-59-15</inkml:trace>
  <inkml:trace contextRef="#ctx0" brushRef="#br0" timeOffset="87776.26">12107 4993 46 0,'0'0'482'0,"0"-4"-88"16,8 1-154-16,4-1-106 0,8 4-56 0,6-4-31 0,7 4-14 15,12 0-6-15,1 0 3 0,12 0 5 0,8 0 5 0,5 4 7 16,7 0 6-16,14 3 2 0,-1-3 7 0,13 3-2 16,0 1 0-16,1-2-2 0,6 5-4 0,-1-3-4 0,1-1-7 15,-1 0-1-15,1 5-9 0,1-5 0 0,-9 1-4 16,2-1-5-16,-1-4-1 0,-13 4 0 0,1-3 1 0,-8 4 0 16,-6-5 1-16,-6 1 0 0,-7-1 1 0,-6-3 2 0,-7 0 0 15,-13 4-2-15,-6-4 3 0,-7 0 4 0,-7 0 0 16,-5 0-2-16,-8-4-9 0,-6 4-21 0,-13-3-36 0,-7-4-44 15,-6 3-51-15,-13 0-59 0,0 0-103 0,-13-3-162 16,0 4-85-16,-13-4-38 0</inkml:trace>
  <inkml:trace contextRef="#ctx0" brushRef="#br0" timeOffset="89057.21">12525 14064 7 0,'-13'0'324'0,"0"0"-99"0,0 0-79 16,-1 0-54-16,8 0-32 0,-1 0-17 0,-6 0-9 0,6 0-4 15,2-5-1-15,-2 5-3 0,1 0-3 0,6 0-5 16,-7-2-5-16,0 2-4 0,7 0-3 0,-6 0-4 0,6 2-3 16,0-2-2-16,-6 5-4 0,6-2-5 0,-6 1-3 0,-2 0-5 15,8 0 0-15,-6 3-2 0,-7-4-1 0,6 4 2 16,0-3 3-16,-5 4 4 0,5-5 6 0,1 5 6 0,-7-5 3 15,7 5 0-15,-1-4 1 0,0 3 3 0,-6-4 2 16,7 1-3-16,6-1-7 0,-13 1-12 0,13 0-28 0,-7 0-58 16,1 3-128-16,0-4-90 0</inkml:trace>
  <inkml:trace contextRef="#ctx0" brushRef="#br0" timeOffset="90713.2">12348 15083 84 0,'7'-8'259'0,"-7"-4"-79"0,7 3-67 0,-7-7-45 16,0 5-29-16,0 0-10 0,7 0-5 0,-7 0 0 0,0 0 6 16,0 4 7-16,0-4 3 0,6 0 4 0,-6 4 0 15,0-1 1-15,0 2 3 0,0-2 5 0,0 1 2 16,6-1 0-16,-6 5 2 0,0-5 1 0,0 0-1 0,0 4 1 16,-6-2-3-16,6 2-1 0,0 0-2 0,0 1-4 0,-6-1 0 15,6-4 1-15,-7 8-1 0,7-3-6 0,-7-1-4 16,0 1-6-16,1 3-7 0,0 0-4 0,-1 0-5 0,-6 0-5 15,1 0-3-15,-2 3-2 0,1 4-2 0,0 1-1 16,-6-1 1-16,-1 4-1 0,1 1 0 0,-1-1-2 0,0 3 0 16,1 1 0-16,-1 3 2 0,0 0 1 0,1 4 1 0,0 0 0 15,-1 4 2-15,-5 0 2 0,5 3 1 0,0 0 1 16,1 3-2-16,-1 5 0 0,0 1-2 0,1 5-1 0,-7 1 1 16,6-1-3-16,1 6 1 0,-1-2-1 0,0 1 0 15,8 0-2-15,-2 0 1 0,2-4 0 0,5-4-3 0,7 0 0 16,0 0 0-16,7-3 1 0,-1 0 0 0,0-4 1 0,14-1 1 15,-7-2-3-15,0-5 3 0,7 1-1 0,-1-4 0 16,7 0-1-16,-6-4-1 0,6 1 0 0,-1-5 1 16,2-3 0-16,-1 0 0 0,0-3-1 0,7-1-3 0,-7-3-1 15,0-4 0-15,0 0-4 0,0 0-2 0,7-4 0 0,-8-3 1 16,2-4 0-16,-1 0 2 0,0-4 0 0,0-4 3 16,0 1 2-16,-7-4 1 0,7 1 0 0,-6-2 1 0,-1-2 1 15,1-4 0-15,0-1 1 0,-7-3-1 0,7 0 0 16,-8-3 0-16,2-1 0 0,-2-7-1 0,8 4-3 0,-8-8-1 15,-5 0 3-15,7-2 1 0,-2 1 1 0,-4-2 2 0,-2 3-2 16,0 2 6-16,-6-3 6 0,0 9 5 0,0-4 4 16,-6 7 4-16,6 1 7 0,-14 3 3 0,8 4 7 0,-7 3 0 15,6 3-2-15,-12 2-5 0,-1 6-4 0,0 5-8 0,2 2-6 16,-9 4-5-16,1 4-8 0,6 4-2 0,-12 0-3 16,7 7-1-16,-2-1-1 0,1 9 0 0,6-1 1 0,-6 0 0 15,7 5-1-15,-7 3 0 0,6-1-1 0,1 4 3 16,-1 0-2-16,7 5 1 0,-6 2 0 0,5 1 1 0,-5 3 2 15,5 4-1-15,2-1 1 0,5 2 1 0,-6 2 0 0,7-2 1 16,-1-2-2-16,1 5-1 0,6-4-1 0,6-4-1 16,1 1-3-16,-1-4-5 0,7-1 0 0,0-3-3 15,1-1-3-15,5-3-5 0,1-6-2 0,6 0-3 0,-8-6 2 16,9-2 2-16,-1-4 0 0,7-8 1 0,-7 1 5 0,6-8 3 16,1 1 4-16,-7-4 3 0,7-8 2 0,-1 0 0 0,-6 0 3 15,7-6 2-15,-7-1-1 0,0-4 1 0,0 0-1 16,-7-3 5-16,8-4-3 0,-8 0 0 0,-7 0-3 15,3-7-1-15,-3 0 1 0,-5-1 1 0,0-3 0 0,-1 1 2 16,-6-5 0-16,0 4 0 0,-6 0 3 0,-1 4 3 0,0-1 4 16,-5 1 6-16,-3 7 7 0,3 4-4 0,-7 3 6 15,6 3 5-15,-7 2-2 0,0 6-2 0,1 5-4 0,-1 2-7 16,0 4-6-16,2 8-4 0,-2 4-3 0,-7-1-4 16,9 7 0-16,-9 1-1 0,7 7 1 0,-6 0 0 0,7 4 0 15,5-1-1-15,-5 5 0 0,6 2 0 0,1 1 1 0,5 0 1 16,0 4 0-16,7-4 0 0,0 1-1 0,7-2 0 15,0-2 1-15,-1-1-1 0,7 0-1 0,0-4-1 16,-1 2-2-16,2-5 1 0,5-4-3 0,1 0-2 0,0-3 0 16,5-1-3-16,-5-7-1 0,6 1 2 0,1-4-2 0,-1-4 2 15,-1-4 0-15,1-4 6 0,0 1 0 0,1-3-1 0,-1-5 2 16,-6-4 1-16,-1 1 1 0,1-7 1 0,-8-2 0 16,2-2-3-16,-2 0 4 0,2-7 3 0,-8 0 3 0,1-6 6 15,-7 2 12-15,0 3 13 0,-7-7 24 0,1 8 20 16,-1-1 20-16,-6 4 15 0,0 0 9 0,-6 8 1 0,6-1-9 15,-13 8-12-15,-1-1-21 0,1 9-20 0,-6-1-20 16,-1 7-18-16,1 8-13 0,-8 0-8 0,1 3-5 0,0 3-2 16,1 5-2-16,4 3 1 0,2 7-1 0,-7-2 2 0,6 7 1 15,7-1 2-15,-1 4-1 0,2 3 2 0,6-3 0 0,5 0-1 16,1 4-1-16,7-4 1 0,0-3 0 0,6 2-3 16,6-2 0-16,0-5 1 0,7 1-1 0,1-1-4 15,-2-2 1-15,8-5-2 0,0 4-2 0,-1-8-1 0,7-3-2 16,0 0-4-16,1-7-1 0,-2 0 2 0,8-8 0 0,0 0 0 15,-1-7 2-15,0 0 1 0,1 0 4 0,0-7 3 16,-1-1 2-16,0-3 2 0,-5 1 1 0,-1-9 0 0,0 5 1 16,-7-8-1-16,-6 0 1 0,1 0 1 0,-1-4 0 15,-6 0-1-15,-7 0 2 0,0 5-1 0,-7-5 3 0,1 8 4 16,-8 0 1-16,-6 3 0 0,-5 8 0 0,-1 3 0 0,-7 0-3 16,-6 11-2-16,0 4-1 0,-6 4-5 0,-1 7-1 15,1 3-2-15,-2 5 0 0,2 4 0 0,-1 2 1 16,1 0 1-16,5 4 1 0,1 5 1 0,13-1 0 0,0 0 0 15,7 0-2-15,-1 0 1 0,8 0-1 0,12-4 0 0,0 1-2 16,6-5-4-16,7 1-2 0,6-3-12 0,7-2-12 16,1-3-14-16,5-3-16 0,7-4-18 0,-7-4-18 0,8 0-14 15,-1-7-3-15,6 0 2 0,-6-7 8 0,7 0 10 16,-7-4 15-16,7 0 21 0,-7-7 23 0,6-1 23 0,-11-3 14 16,-2 1 16-16,1-5 11 0,-7-1 8 0,-1 2 4 0,-5-4 1 15,-7-1-1-15,-6 1-2 0,-1 0-3 0,-6 0 0 16,-6-1-1-16,-8 5-1 0,2-1 0 0,-14 4 0 0,-1 8 1 15,-12-1-3-15,1 4-3 0,-3 4-2 0,-3 2-6 0,-2 2-3 16,-7 3-4-16,8 3-2 0,6 2-4 0,-7-1-9 16,14 3-31-16,-1 3-54 0,7-2-57 0,-1 3-59 0,15-4-72 15,-1 4-129-15,6-4-117 0,14-3-76 0,-7 3-25 16</inkml:trace>
  <inkml:trace contextRef="#ctx0" brushRef="#br0" timeOffset="93915.51">16441 9550 14 0,'0'-6'378'0,"0"1"-105"0,0 5-109 0,0-4-72 0,0 4-36 15,0-3-21-15,0 3-9 0,0 0-6 0,6 0-7 0,-6 0-1 16,0 0-3-16,8 0 0 0,-2 0 3 0,0 3 1 16,0 1 0-16,1 1 0 0,6-2 2 0,-1 4 1 15,3 3 4-15,-3-1 0 0,0 5-2 0,2 1 1 0,-1 0 2 16,1 7-1-16,5-1 0 0,-6 4 0 0,-7 1-3 0,6 0-2 16,3 4-2-16,-10 3-4 0,2-1-3 0,1 1-1 0,-2 0-2 15,0 0 0-15,0 1-1 0,1-5-2 0,6 3 1 16,-6-2-1-16,-1 0 3 0,1-5-3 0,0 0-2 15,-1 0-5-15,-1-2-7 0,2-1-14 0,-7 0-23 0,8-4-35 16,-8-3-61-16,5-4-123 0,-5-3-95 0,0-1-51 0</inkml:trace>
  <inkml:trace contextRef="#ctx0" brushRef="#br0" timeOffset="94181.18">16565 9554 166 0,'0'-33'477'0,"0"3"-154"0,6 5-138 0,1-1-73 0,6 4-42 16,0 1-22-16,6 2-12 0,8 5-7 0,-1-5-5 15,6 5-1-15,1 2-1 0,-1 1 0 0,7 5 0 0,1-3-1 16,-1 6-4-16,0 3-4 0,-1 0-3 0,-4 3-4 0,-2 6-1 16,-6-3-2-16,0 10-1 0,-6-6-2 0,-9 9 0 15,4-2 0-15,-10 2 2 0,-5-1 1 0,-5 4-1 0,-1 1 1 16,-14-1 2-16,0 0-2 0,-6 0 1 0,-8-1-1 15,3-2 2-15,-8 4-2 0,0-6-3 0,6-3 0 0,-6 1-1 16,6 0 1-16,1-1-7 0,5-2-12 0,9-5-16 0,-2 3-18 16,7-1-28-16,6-6-48 0,7 0-76 0,0 1-143 15,13-8-74-15</inkml:trace>
  <inkml:trace contextRef="#ctx0" brushRef="#br0" timeOffset="94743.52">17228 10040 350 0,'-5'-2'416'0,"-1"2"-142"15,6-4-114-15,-7 1-62 0,7-5-36 0,7 0-22 0,-7-3-11 16,6 1-6-16,-1-5-4 0,9 1 1 0,-8-5-1 15,8 4-2-15,6-6-1 0,-8 1-1 0,2 3 0 0,5-5 0 16,-5 3-2-16,3-2-2 0,-2 2 0 0,-2 1-3 0,0 0-1 16,0-1-1-16,-1 5-4 0,2-1-1 0,-8 4 0 15,8-1-1-15,-8 6 0 0,1-2-1 0,-1 5 1 0,0-1 0 16,0 4 0-16,2 0 1 0,-2 4-1 0,-1-1 1 16,4 1 0-16,-3 3 0 0,0 5-1 0,1-2 0 0,-1 1 0 15,1 5-1-15,0-3 1 0,5 6-1 0,-12-5 0 0,14 5 1 16,-8-4 2-16,0 3 0 0,1-3-1 0,0 2 1 15,6-2-2-15,-7-1 1 0,7 2-1 0,0-1 0 0,0-5 0 16,-6 1 0-16,12 0 0 0,-6-3-1 0,0-1 1 16,7-3-1-16,-1-1 1 0,1-3-3 0,0 0 0 0,-1-3 2 15,0-1 1-15,8-3 0 0,-9-1 0 0,9-3 1 16,-7 0 0-16,0 1 4 0,-2-5-2 0,2-1-1 0,-7 2-1 16,7-1 2-16,-14 1 0 0,8-1 2 0,-8 1-1 0,-6-1 1 15,6 4 1-15,-6-4 1 0,0 5 1 0,0-1 0 16,-6-1 0-16,0 1 0 0,-2 4 1 0,2 0 0 0,0 3-1 15,-1 0-1-15,1 1-1 0,-1 3-1 0,1 0-2 16,-1 3 0-16,1 1-1 0,0 0-1 0,6 3-1 0,-8 4 0 16,2-4 0-16,6 5 0 0,0-1 0 0,0-1-1 0,0 2 0 15,6 2 0-15,2-2 2 0,-2-2-2 0,0 5-1 16,7-4-3-16,0-1-7 0,6 2-8 0,1-1-9 0,7-1-18 16,-1 2-26-16,0-5-37 0,7-3-61 0,-1 0-106 15,7 2-99-15,-7-6-53 0</inkml:trace>
  <inkml:trace contextRef="#ctx0" brushRef="#br0" timeOffset="94884.11">18545 9818 321 0,'-6'-3'449'0,"6"-1"-154"16,-6-1-124-16,12 2-68 0,-6 0-38 0,6 3-24 0,8-4-16 15,5 0-17-15,6-3-19 0,2 7-25 0,6-4-33 16,7 0-54-16,-2 1-87 0,7-4-133 0,-5 3-65 15</inkml:trace>
  <inkml:trace contextRef="#ctx0" brushRef="#br0" timeOffset="95430.72">19105 9942 357 0,'-5'-3'464'0,"5"-5"-164"0,0 4-125 0,0-2-64 15,0-5-33-15,5 3-16 0,3-4-12 0,-2-2-5 16,1 3 1-16,6-3-4 0,-1-1-3 0,2 0-7 0,-1 0-6 16,6 5-4-16,-6-5-5 0,7 1-5 0,-7 3-9 15,6-5-3-15,1 7 1 0,-1-3-1 0,1 1 0 0,0 3-1 16,-1 2 2-16,-5-3-1 0,4 6-1 0,-4 0 0 15,-1 3-3-15,0 0 2 0,-6 0 2 0,5 3 0 0,-7 0 0 16,4 2-1-16,-3 2 0 0,-1 4 1 0,-5-4 4 0,8 4-3 16,-8 3-2-16,7-2 1 0,-7 3 0 0,0-1 0 0,0 1 0 15,0-5-1-15,0 5 0 0,6 0 1 0,-6 0 0 16,7-5-1-16,-7 2 1 0,6-1-1 0,8-1 1 16,-8 2 2-16,6-5-1 0,2 1-1 0,-1-2-1 0,0-2 1 15,6 1 0-15,1-5 0 0,-7 0 1 0,7-5-1 0,-1 5 0 16,0-7 0-16,1 0 0 0,-7 0 0 0,7-1-1 15,-8-4 1-15,2 6 0 0,-1-5 1 0,-7-1 0 0,1 2-1 16,-1-1 2-16,-6-4 2 0,7 5-3 0,-7-2 2 16,0-2-2-16,-7 2 0 0,7 2 1 0,-6-1 1 0,-1-1 1 15,7 5 0-15,-6-4 1 0,-1 4 0 0,1-1-2 0,0 5 0 16,-2-1-2-16,2 0 0 0,0 4-1 0,6 0-1 16,-7 0-2-16,7 4 1 0,-7 0 0 0,7 3 0 0,0 1 1 15,0 0 1-15,0-2 0 0,0 5-1 0,0 1 1 16,7-3-2-16,0 3 1 0,5-1 1 0,-4 0-2 0,11 1-2 15,-6-2-3-15,6 1-4 0,1-3-8 0,6-1-9 0,0 0-14 16,1 0-16-16,5 1-20 0,0-5-23 0,1 2-35 16,0-5-48-16,-7-5-73 0,6 5-117 0,1-3-49 15</inkml:trace>
  <inkml:trace contextRef="#ctx0" brushRef="#br0" timeOffset="96493.16">20312 9656 308 0,'-7'-3'364'0,"-6"3"-121"0,-1 0-94 16,2 0-52-16,-1 3-28 0,-1 1-15 0,-5 4-13 0,0-1-4 15,5 3-5-15,2 2-4 0,-8 2-4 0,7-2-4 0,0 5-4 16,0-1-4-16,0-3 0 0,6 3-4 0,1-1-2 16,-1 0-3-16,7-5 0 0,0 1-1 0,0 0 3 0,0-4 2 15,7 0 1-15,-7 1 3 0,6-4 0 0,7-1 1 16,-6-3 1-16,6 0-1 0,-6-3-2 0,5-1-1 0,2-4-3 15,-8 1 0-15,7 0 0 0,1-4 2 0,-8 0 5 16,6 1 2-16,-5 1 3 0,0-1 2 0,-1-1 2 0,0 3 2 16,1-2-6-16,-7 3 4 0,0-1 1 0,7 0 0 0,-7 1-2 15,0 1-1-15,0 1 0 0,0 2-2 0,0-1 2 16,-7 0-7-16,7 4-4 0,0 0-6 0,0 0 0 0,0 4-3 16,-7-4-2-16,7 7 1 0,-6 0 0 0,0 0 0 15,-1 5 0-15,7-1 1 0,-7 0 0 0,1 4 0 0,0-4 0 16,6 4 0-16,-6-1 0 0,6 1 0 0,-8-1 1 0,8 1-3 15,0 2 1-15,0-1 1 0,0-1 1 0,0-5 1 16,0 5-1-16,0 0 0 0,8-1-1 0,-8 1 2 0,6-4-1 16,-6-3-1-16,6-2-1 0,0-2 1 0,1 3 0 15,0-2 3-15,-1-5-1 0,0 3 0 0,8-6 1 0,-7 3 0 16,5-5 2-16,2-2-3 0,5-1 2 0,-6-2-2 0,0 3 0 16,6-5 2-16,-6-2 3 0,1 3 1 0,-1-4 2 15,0 0 1-15,-7 1 3 0,1-1 0 0,5 1 1 16,-4-1 4-16,-2-3 2 0,-6 3 2 0,6 0 3 0,-6-3-1 15,0 4 2-15,0-1 7 0,0 1 6 0,7 2-1 0,-7 1 0 16,0 0-3-16,0 4-1 0,0-1 0 0,0 1-1 0,0 0-9 16,0 4-5-16,0 3-7 0,0-4-5 0,0-1-4 15,0 5-3-15,0 5-2 0,0-1 1 0,0 2-2 16,-7 2-1-16,7 3 1 0,0 1 2 0,0 1 0 0,-6-1 0 16,6 6 0-16,0-7 0 0,0 7-1 0,0 0 1 0,0-3 0 15,0 0-1-15,0 3 1 0,0-3 0 0,6-1 0 16,-6 1 0-16,7-4 1 0,-2 1-1 0,3-6-2 0,4 2 2 15,-5-1 0-15,7-3 0 0,-2-4 0 0,2 0 1 16,5 0 1-16,-6-4-1 0,6-3 2 0,1-1 0 0,0 2-1 16,-1-6 1-16,1 1-1 0,0 0-1 0,-8-1-1 0,0-2 1 15,3-1-1-15,-3 5 3 0,2-5-1 0,-8 0-1 16,0 0 1-16,1 1 1 0,0-1 1 0,-1 1 2 0,1-1 2 16,-7 4 0-16,0-3 6 0,6 2 8 0,-6 1 8 0,0 5 5 15,0-3 5-15,0 3-1 0,0 2 0 0,0 0-3 16,0 1-3-16,0-1-10 0,0 4-10 0,0 0-7 15,0 4-5-15,6-1-2 0,-6 1-1 0,0 3-1 0,0 1 1 16,8 2-1-16,-8-2 2 0,6 3 1 0,-6 3 0 0,6-3 1 16,-6 1-1-16,6 1 1 0,-6-1-1 0,8-1 0 15,-3 3 0-15,2-2 1 0,0-1-1 0,-2 0 0 0,3-4 0 16,-1 4 1-16,5 0 0 0,-6-4 0 0,8 1 2 16,-8-2-1-16,8 2-1 0,-1-4 0 0,-2 4 0 0,9-8 0 15,-6 3 0-15,-1 1-2 0,-6 0 0 0,6-4 1 0,0 0 0 16,-7 0 0-16,8 0 3 0,-8 0 0 0,0 0 0 15,1 0 1-15,-1-4 1 0,0 0-3 0,2 1 1 0,-2-5 0 16,-1 0-2-16,3-2-1 0,-1-1 0 0,-1-1-1 16,-6 2 0-16,6-1 1 0,1-4 1 0,0 1-1 0,-1 3 1 15,1-4-1-15,-1-3 0 0,0 3 1 0,1 0-1 0,0 1-1 16,-7-1 0-16,6 1 0 0,-1-1-1 0,-5 4 1 16,9-1 0-16,-9 2 1 0,6-1 2 0,-6 3 1 15,0 0-2-15,0 1 0 0,0 5 0 0,0-2-1 0,0 0-1 16,0 4-1-16,0 0-3 0,0 4-1 0,-6-4 1 0,6 6 1 15,-9 1 0-15,9 1 1 0,-5 4 0 0,5 2 1 0,0 1 2 16,0 2 1-16,-6-2-1 0,6 4-1 0,0-1 0 16,0-3 1-16,0 2 0 0,0 3-1 0,0-3 1 15,6-2 0-15,-6 4 0 0,5-1 0 0,10-3-8 0,-10 0-19 16,9-1-24-16,-1-3-31 0,6 3-36 0,8-5-33 0,-8-3-33 16,14-2-39-16,-7-4-47 0,0 0-78 0,1 0-104 15,-1-7-47-15,-1-1-9 0</inkml:trace>
  <inkml:trace contextRef="#ctx0" brushRef="#br0" timeOffset="96633.75">21458 9496 28 0,'-6'-11'466'0,"6"3"-114"0,-8 0-137 16,8 1-91-16,0 5-51 0,0-3-28 0,8 5-23 15,-8 0-19-15,6 0-26 0,1 0-44 0,6 5-86 0,-7-3-148 16,8 2-88-16</inkml:trace>
  <inkml:trace contextRef="#ctx0" brushRef="#br0" timeOffset="96867.98">21680 9619 315 0,'0'8'398'0,"0"0"-147"0,0-1-98 0,7 4-54 16,-1 0-27-16,0 0-10 0,-6 4-7 0,7-5-7 0,0 1-5 16,-7 4-5-16,0-4-3 0,0 4-1 0,0-4-6 0,0 0-4 15,-7 0-5-15,0 4-3 0,1-4-2 0,-7-1-3 16,0-2-3-16,0 3-2 0,-1 0-6 0,2-4-8 16,-1 0-14-16,6-3-18 0,-6 0-25 0,7-1-44 0,-1 2-75 15,7-10-144-15,0 2-69 0,0-1-47 0</inkml:trace>
  <inkml:trace contextRef="#ctx0" brushRef="#br0" timeOffset="97086.59">21889 9539 294 0,'0'5'386'0,"0"-2"-127"0,-7 4-98 0,7 0-58 0,0 5-30 15,-7-2-13-15,7 5-9 0,0-1-3 0,-6 5-2 16,6-4-2-16,0 3-4 0,0 0-4 0,0 0-4 15,6 1-4-15,-6-1-2 0,14 1-5 0,-8-6-5 0,7 3-3 16,0 2-1-16,6-6-3 0,1 2-3 0,6-3-6 0,-7 0-14 16,8-1-17-16,-1-2-19 0,6-4-29 0,-6-1-40 15,1 2-64-15,-1-5-114 0,-8-5-80 0,2 2-50 0</inkml:trace>
  <inkml:trace contextRef="#ctx0" brushRef="#br0" timeOffset="97196.14">22032 9535 37 0,'-7'-14'460'0,"1"3"-129"0,0 4-127 0,6-5-82 0,-8 6-46 16,8 2-29-16,8 0-21 0,-2 1-16 0,0 3-20 15,7 0-26-15,0 0-45 0,7 0-83 0,-1-5-142 0,1 5-80 16</inkml:trace>
  <inkml:trace contextRef="#ctx0" brushRef="#br0" timeOffset="97383.39">22220 9414 23 0,'-6'12'446'0,"6"2"-132"0,0 1-127 0,0-1-68 0,0 6-39 16,6 1-24-16,1-3-15 0,-7 4-13 0,7-3-9 15,5 2-11-15,-4 6-11 0,-2-5-20 0,7-1-33 0,0 1-55 16,-6 0-92-16,5-3-125 0,-6-2-67 0</inkml:trace>
  <inkml:trace contextRef="#ctx0" brushRef="#br0" timeOffset="97711.53">22195 9708 322 0,'12'0'287'0,"1"0"-93"16,1 0-67-16,6 0-33 0,-1-4-19 0,1 4-9 15,5 0-6-15,2-4-8 0,-2 1-4 0,8 0-4 0,0-6-3 16,-1 6-5-16,-6-4-3 0,14 0 0 0,-8-1-1 0,-6-3 4 16,7 1 1-16,-7 2 2 0,-8-4-1 0,2 3 1 0,0-3-1 15,-13 4-1-15,6-1-2 0,-13-3-5 0,0 1-5 16,0 0-4-16,-7 3-2 0,-6-3-6 0,0 4-4 16,-7 0-2-16,1 3-5 0,0 4 0 0,0 0-2 0,-8 4-1 15,8 0 0-15,-1 3-1 0,1 0 1 0,-1 0 0 0,7 8 0 16,0-5-1-16,6 2 1 0,-6 2 0 0,13 2 0 15,0-3 2-15,0 7 2 0,0-6 4 0,13 1 5 0,-6-4 4 16,6 4 4-16,6-1 4 0,1-3 1 0,-1 1 0 0,7-3-3 16,0-1-3-16,7 0-4 0,-1-1-3 0,1-3-4 15,0 3-3-15,6-4-1 0,-1 1-11 0,3-4-16 0,-9 0-24 16,6 4-35-16,-4-4-53 0,-8-4-101 0,-7 4-147 16,-6-4-97-16,-6 1-37 0</inkml:trace>
  <inkml:trace contextRef="#ctx0" brushRef="#br0" timeOffset="109677.65">12088 14599 139 0,'-7'0'225'0,"1"3"-70"0,0-3-56 0,-7 0-37 15,6 5-15-15,1-5-5 0,-1 0-2 0,1 0 5 16,-8 0 2-16,14 0 2 0,-6 0 0 0,0 0-1 0,6 0-2 16,-7 0-3-16,7 0-5 0,-7 0-7 0,7-5-4 15,-6 5-7-15,6 0-2 0,-7 0-7 0,7 0-6 0,0 0-3 16,-6 0-2-16,6 0-1 0,0 0-7 0,-6 0-6 0,6 0-14 15,0 0-9-15,-8 5-8 0,8-5-12 0,-6 2-17 16,0 3-21-16,6 1-26 0,-6-2-33 0,-1 0-37 0,7 4-47 16</inkml:trace>
  <inkml:trace contextRef="#ctx0" brushRef="#br0" timeOffset="110989.67">12127 14616 223 0,'0'0'307'0,"-6"-2"-99"0,6-3-85 0,-6 3-52 0,6 2-27 16,-8-5-19-16,2 2-11 0,0 3-3 0,-1-4-2 15,0 4 0-15,1-4 3 0,-7 4 0 0,7-4 3 0,-7 4 3 16,0 4 1-16,-1-4 1 0,-5 4 0 0,6 0-1 0,-6 4 1 15,5-6 0-15,-5 5 0 0,0 5 1 0,-1-1 4 16,-7 4 0-16,8-1 2 0,-7 5 2 0,0 2 2 0,0 5 2 16,0 4 3-16,-7 3 0 0,-6 3-3 0,7 4 1 15,-1 0 0-15,1 1-6 0,-1 3-1 0,1 0-7 0,-1 0-4 16,7-1-2-16,6 3-4 0,-6-3-4 0,13-3-2 0,0 0-2 16,7 0 1-16,6-3 0 0,6 0 0 0,1-1-1 15,6-2 0-15,-1-5 0 0,8 0 0 0,0-3-1 0,-1-1-1 16,7 1 0-16,7-3-1 0,-7-6-2 0,13-2-1 15,-7 0-3-15,8-8-4 0,-1 0 0 0,0-3-2 0,1-4 1 16,-2 0-1-16,7-4 1 0,-5-3 3 0,-1-4 0 0,0 0 1 16,1-4 0-16,-8 0 1 0,0 1 1 0,1-3 0 15,-7-3 1-15,-7-5 0 0,1 3 3 0,0-3 2 0,-8-4 1 16,1-2 1-16,-5 2 0 0,-2-3 0 0,0-3 0 16,-6-1-1-16,-6 0 0 0,6-1 1 0,-6-4-2 0,-2 3 1 15,-5-4 2-15,7-1 1 0,-8-1 3 0,2 3 2 16,-1 1 3-16,0 0 1 0,-7-1 7 0,7 8 6 0,-7 0 6 15,1 8 1-15,0-2 1 0,-1 6-1 0,-5 6 0 0,-2 5-3 16,1 6-4-16,0 8-6 0,-6 3-5 0,-1 7-4 0,0 9-1 16,-6 6 3-16,6 0-1 0,1 7-1 0,-1 5 0 15,1 3-1-15,5 0-1 0,9 0-1 0,-2 4-1 16,7-1-4-16,-2-3-2 0,10 4 1 0,5-4 0 0,5-4-3 16,10 0 1-16,-2 1 1 0,7-8-1 0,6-4 0 0,-7-4-3 15,13 1-7-15,1-3-7 0,-1-9-5 0,1-3-8 16,6-4-4-16,0-3-2 0,7-4 1 0,-7-4 1 0,6-3 7 15,1-8 6-15,-7 5 8 0,0-9 6 0,1-3 5 16,-8-1 2-16,1 2 1 0,-7-5 2 0,0 1-1 0,-7-4-1 16,1-5 1-16,-8 1-2 0,2-4-1 0,-14 0-1 0,7 1 2 15,-7 0 0-15,-7 3 2 0,-7-4 3 0,2 8 2 16,-8-1 5-16,-6 5 2 0,0 3 2 0,-7 7 1 16,-6 1 2-16,1 3 0 0,-9 7 0 0,2 8-2 0,-7-1-3 15,7 8 0-15,-1 4 3 0,-7 3 0 0,15 4 0 0,-7 4-2 16,12 0-1-16,-1 3-1 0,2 4-1 0,13-4 1 0,-1 4-5 15,8-3-1-15,12 3-5 0,6-4 2 0,0 0-2 16,14 0 1-16,6-3-1 0,7-3-1 0,-1-6-1 0,7 2 0 16,7-5-1-16,-1-3-6 0,1 0-6 0,-1-4-5 15,2-2-1-15,4-5-6 0,-5 0 0 0,6-8 0 0,0 0 0 16,0 1 7-16,-6-7 5 0,6-2 7 0,-6-1 5 16,-8-3 5-16,2 3 3 0,-8-2 2 0,-6-3-1 0,-6 1-1 15,-8-5 0-15,2 1 1 0,-14-4 1 0,0 0-1 0,-7-5 2 16,-5 5 0-16,-2-4 3 0,-11 3 4 0,-1 4 3 15,-7 1 2-15,-7 6-1 0,1 5 2 0,-13 3 1 0,1 4 3 16,-2 10 6-16,-6 5 0 0,1 3 3 0,-1 7 5 16,8 7 4-16,-2 1 2 0,1 4-4 0,13 2-3 0,0 5-8 15,6 3-6-15,8 1-5 0,5-1-9 0,13 0-9 0,1-4-6 16,12-1-9-16,7-6-2 0,13-4-10 0,7-3-13 16,5-4-16-16,9 1-16 0,-3-11-18 0,15-2-14 0,-6-6-9 15,5 0-6-15,1-6 1 0,0-2 10 0,0-7 16 16,-1 1 16-16,1-9 23 0,0 1 17 0,-8 0 20 0,2-3 16 15,-1-4 12-15,-13-1 7 0,0 1 6 0,-7-1 5 0,-6 0 1 16,-6-2 1-16,-7 3-2 0,-8-4-3 0,-5 0 0 16,-5 1-2-16,-8-2 0 0,0 1-3 0,-13 0 2 0,0 4 1 15,-14 3 1-15,2 0 5 0,-8 4 2 0,0 8 3 16,1-1 6-16,-8 8 2 0,1 0 0 0,7 7-2 0,-1 0-2 16,1 0-7-16,5 7-8 0,7-4-9 0,1 8-6 0,6-3-5 15,7 3-8-15,13-4-11 0,-2 4-9 0,8-4-7 16,14 1-6-16,-1-5-2 0,13 0-4 0,6-3-7 15,1 0-3-15,6-3 1 0,7-4-3 0,-1 0-2 0,1-1 0 16,-1 1-1-16,1-4 2 0,-7 0 4 0,7 0 6 0,-13 1 7 16,-1 2 8-16,-6 1 9 0,-7-1 2 0,-6 5 2 0,-6-1 1 15,-7 4-2-15,-7 0 1 0,-6 4-1 0,-6 3 0 16,0 0 0-16,-14 5 2 0,1-2 5 0,-1 5 1 16,-6-1 1-16,-1 5 2 0,7-5-1 0,-5 4-8 0,6-2-10 15,5 2-22-15,1 0-33 0,7-3-69 0,-1-1-137 0,14-3-90 16,-7 0-48-16</inkml:trace>
  <inkml:trace contextRef="#ctx0" brushRef="#br0" timeOffset="113082.93">3513 12071 242 0,'-6'-7'326'0,"6"-1"-128"0,-7 0-90 0,7 1-47 0,-6 5-23 16,6-7-8-16,-7 2-1 0,7 0 1 0,-6-1 1 15,-1 1 3-15,7-1 4 0,-6 6 2 0,6-6 4 0,0 4-5 16,-7 1-4-16,7 3-5 0,0-4-4 0,-7 4-6 16,7 4-6-16,0 3-4 0,-6 1-3 0,6 6-1 0,-6 4 2 15,6 4 1-15,-8 1 2 0,8 6 3 0,-6 0 0 0,6 0-1 16,-6 5 1-16,0 2-2 0,6 1-3 0,-7-1-2 15,1 5-1-15,6-1-2 0,-7 0 0 0,0-4-2 16,7 1 2-16,-6 0-3 0,0-1 1 0,6-3 1 0,-8-4-1 16,8 1 0-16,-6-1-1 0,6 0 2 0,0-3-3 0,0-4-5 15,0-1-10-15,0-1-13 0,0-6-17 0,0 1-22 0,6-4-27 16,-6-4-48-16,8-3-80 0,-2-4-128 0,-6-4-58 16</inkml:trace>
  <inkml:trace contextRef="#ctx0" brushRef="#br0" timeOffset="113567.34">3331 11991 160 0,'-13'-8'471'0,"7"1"-134"0,6-1-138 0,-9 4-77 16,4-3-39-16,5 4-20 0,0-4-13 0,0 3-8 0,0-4-4 15,5 1-1-15,4 3-4 0,-3-2-2 0,7-3-6 0,0 3-4 16,6 1-4-16,1-2-5 0,6 3-3 0,-1 1-2 16,2-1 0-16,6 4-2 0,-8 4-1 0,2-1 0 0,-1 5 0 15,0 0 0-15,-6-2-1 0,-1 6-1 0,1-1-1 16,-8 4 0-16,2-1 0 0,-8 4-1 0,1 0 1 0,-1 1 0 15,1 4 2-15,-7-6-2 0,0 5 1 0,0 0 0 0,-7 0 0 16,1-3-1-16,6 2-1 0,-7-3 1 0,7 0 0 16,0 2-1-16,0-5-2 0,0 2-1 0,7-3 0 15,6 2 2-15,-7 2-2 0,7-4 1 0,1 1 0 0,-2 0 2 16,8-1 0-16,-7 1 0 0,7-1 1 0,-8 2-1 0,2-2 1 16,5 1-1-16,-6-1 2 0,-6-3-1 0,5 4-1 0,-12-4 2 15,8 0-1-15,-8 3 2 0,0-2 0 0,-8-1 1 16,-4 3-1-16,-1 2 1 0,-1-6 0 0,-6 5 2 0,-5-1-1 15,5 1-2-15,-6-1-1 0,0-2 0 0,0 3-1 16,1-5-1-16,-9 1 0 0,15 0 0 0,-7 0 0 0,6-3-4 16,1-1-7-16,6 0-15 0,6-3-21 0,1-1-20 15,0-3-30-15,12 0-51 0,0-3-103 0,7-5-122 0,1-2-61 16</inkml:trace>
  <inkml:trace contextRef="#ctx0" brushRef="#br0" timeOffset="113895.17">4119 12112 431 0,'0'-8'387'0,"-6"1"-146"0,6 3-104 15,-6 0-56-15,6 0-28 0,-7 1-16 0,7 3-10 16,-7 0-7-16,7 0-6 0,0 3-3 0,-7 1-4 0,7 4-3 15,-6-1 0-15,6 3-2 0,-6 9 1 0,6-4 2 16,0 3 1-16,-8 5 1 0,8-2 3 0,0 2 1 0,0-2 1 16,0 5 0-16,0-1 1 0,0 1 0 0,8-1-1 15,-8 2 0-15,6 2 0 0,-6-8-2 0,6 6-1 0,1-6-1 16,0 4-1-16,0-2-1 0,5-5-1 0,-6 4-2 0,8-3-1 16,-1-2 1-16,0-1-1 0,6-3-2 0,1-1-7 0,-8-1-10 15,9 0-15-15,-2-4-16 0,0-3-20 0,1 0-41 16,0-4-64-16,-1-4-115 0,1 0-84 0,-7-3-53 15</inkml:trace>
  <inkml:trace contextRef="#ctx0" brushRef="#br0" timeOffset="114113.86">4289 12254 369 0,'0'-7'390'0,"0"3"-137"0,0 0-111 0,0 0-61 16,6 2-32-16,1-3-16 0,-2 5-10 0,3 0-5 0,-2 0-4 15,7 5 1-15,1-3 0 0,-2 6-1 0,2-1 1 16,-8 5 1-16,7 2-2 0,-7 1-2 0,1-1-1 0,0 4-4 16,-1 1 0-16,-6-1 0 0,0 5-1 0,0-2-2 15,-6 1 0-15,6 0-3 0,-7-3 1 0,0 3 1 0,1-5-2 16,-1 2 0-16,1-4 0 0,6 4-7 0,-6-9-9 0,6 1-13 16,-7 0-22-16,7-4-31 0,0 0-57 0,7-3-104 15,-7-4-104-15,6-4-57 0</inkml:trace>
  <inkml:trace contextRef="#ctx0" brushRef="#br0" timeOffset="114301.39">4465 12203 380 0,'-8'0'397'0,"-4"0"-146"0,5 7-110 0,1-3-61 0,-1 3-32 15,1 5-15-15,0-6-7 0,-1 9-3 0,0-5-1 0,7 6 1 16,0-2-1-16,0 4-2 0,0-3-3 0,7 4-3 0,-7-1-4 15,13 1-1-15,-7-1-1 0,7 0-2 0,0 1-1 16,1-5 0-16,-1 4-5 0,7-3-7 0,-8 0-8 16,8-4-16-16,-7-1-19 0,7-2-28 0,-8 3-46 0,8-8-75 15,-7 1-130-15,0-4-77 0</inkml:trace>
  <inkml:trace contextRef="#ctx0" brushRef="#br0" timeOffset="114535.83">4614 12137 30 0,'7'-11'460'0,"0"3"-111"0,-1 2-146 0,0-2-92 0,2 1-49 15,4 3-27-15,1 4-7 0,0 0-4 0,-1 4 1 0,3-1 1 16,-3 4 2-16,2 4 0 0,-2 0 0 0,1 3 3 16,-6 5-4-16,0 4 0 0,-1-2-3 0,-6 6-2 0,0-2-4 15,0 4-1-15,-6 4-3 0,-1 1-2 0,-6-3-3 0,0 3-3 16,-1-1-3-16,8 0 0 0,-6 0-2 0,-3-4-8 15,10 0-12-15,-9-3-19 0,14-1-25 0,-6-2-38 16,6-9-56-16,0 1-115 0,6-4-96 0,1-4-57 0</inkml:trace>
  <inkml:trace contextRef="#ctx0" brushRef="#br0" timeOffset="114692.11">5030 12298 390 0,'8'-4'364'0,"-8"1"-137"0,7-1-99 16,-2 0-55-16,3 1-33 0,5-1-15 0,0 0-11 0,-1 4-5 16,2-3-6-16,5 3-12 0,1 0-16 0,0 0-34 15,-1 0-58-15,0 0-113 0,-6 0-106 0,1 0-62 16</inkml:trace>
  <inkml:trace contextRef="#ctx0" brushRef="#br0" timeOffset="114848.26">4973 12533 122 0,'-7'3'455'16,"7"1"-147"-16,7-4-129 0,-7 3-79 0,13-3-45 0,0-3-21 15,0 3-11-15,5-4-5 0,10-3-6 0,-2-1-6 0,6 1-11 16,7-1-24-16,1-2-44 0,5-5-82 0,6 4-146 16,3-4-81-16</inkml:trace>
  <inkml:trace contextRef="#ctx0" brushRef="#br0" timeOffset="115160.69">5775 11843 352 0,'-14'-3'510'0,"1"-1"-142"16,7 1-165-16,-1 3-95 0,1 3-52 0,6 1-28 16,0 3-15-16,0 4-5 0,6 0-4 0,1 4 1 0,-1-1 1 15,7 9 2-15,1-1 2 0,-2 3-1 0,2 0 3 0,-2 9-2 16,8-1 2-16,-7 0-1 0,0 7 3 0,0 0-4 16,0 1-1-16,-6 3-2 0,6-1-2 0,-7 2-2 0,7-1-1 15,-6-4 0-15,5 0-8 0,-5 1 5 0,0-5-1 16,-1-3-3-16,7 0-5 0,-6-7-13 0,0-1-16 0,-1-3-27 15,0-8-34-15,8 1-58 0,-8-7-99 0,0-5-108 0,7-3-65 16</inkml:trace>
  <inkml:trace contextRef="#ctx0" brushRef="#br0" timeOffset="115676">5755 11918 320 0,'-7'-9'362'15,"7"6"-119"-15,-6-5-90 0,6 1-49 0,0 3-29 16,0-3-13-16,0-1-8 0,0 5-1 0,6-4-6 0,1 0-5 15,-1-1-4-15,0 1-5 0,8 0-4 0,-2 0-6 0,8-1-2 16,0 1-9-16,-1 3-1 0,7-3-1 0,1 4-1 0,-1-1 0 16,6-4 0-16,-5 8-2 0,5-3 0 0,-6 3-1 15,0 3-2-15,0 1-1 0,-6 0-1 0,6 3 0 16,-7 0-2-16,-6 4 1 0,7 4 0 0,-7-1 1 0,-7 5 1 16,0-1 0-16,2 4 0 0,-8 0-2 0,0 4 1 0,-8-1 1 15,2 1-1-15,-6-1-1 0,-2 1-1 0,1-4 0 16,0 4 0-16,0-4-1 0,7-5 1 0,-8 0-1 0,8-4-2 15,0 3 1-15,6-7 2 0,0 3-1 0,0-1 1 16,6-4 0-16,0-2 0 0,8 1 0 0,-2-2 1 0,2 0 0 16,5-1 1-16,1 5-2 0,6-4 0 0,-6-2 1 0,5 6 0 15,-5-4-1-15,0 3 0 0,-1 4 1 0,-6-4-1 16,0 4 0-16,1 0 0 0,-8 5 1 0,-6-1 0 16,6-1 0-16,-12 1 1 0,6 3 0 0,-14 0 0 0,8 4 3 15,-13 0 4-15,6-4 4 0,-8 5 5 0,2-6 6 0,-6 5 7 16,5-3 6-16,-7-1 6 0,2-2 2 0,-1-3 1 0,0 3-4 15,0-7-4-15,6 3-5 0,-6-1-6 0,6-4-8 16,7 4-16-16,0-7-21 0,1 0-26 0,12-1-23 16,0 1-32-16,6-4-46 0,6 0-69 0,2-4-109 0,5-3-105 15,7-1-52-15</inkml:trace>
  <inkml:trace contextRef="#ctx0" brushRef="#br0" timeOffset="115957.37">6576 12331 126 0,'-13'8'466'0,"0"-1"-145"0,-1 3-133 16,9 2-83-16,-10 3-45 0,10-5-24 0,-2 5-12 16,7-1-5-16,-6 2-1 0,6-6 0 0,6 5 1 0,-6-3 0 15,7-2 1-15,5 1 1 0,-4-3 1 0,4-1 0 0,8-4 0 16,-1 1-1-16,1-4-1 0,0 0 1 0,-1-4-1 0,6-4 0 15,-4 2 2-15,-2-2 3 0,1-3 6 0,0-3 6 16,-2 2 5-16,-5 1 4 0,1-3 2 0,-8 3-1 16,1-4-2-16,0 4-6 0,-7 1-8 0,0-5-7 0,-7 3-13 15,0 2-15-15,1-1-21 0,-8 3-21 0,-6 1-27 0,1-1-32 16,7 1-49-16,-8 3-75 0,1 1-144 0,-7-1-84 16,-1 1-35-16</inkml:trace>
  <inkml:trace contextRef="#ctx0" brushRef="#br0" timeOffset="116301.08">5644 12957 73 0,'-7'0'424'16,"7"0"-124"-16,0 0-117 0,0 0-79 0,0 0-47 0,14 0-24 15,-8 0-14-15,7-3-8 0,7 0 1 0,0-2-1 0,5 1 2 16,7 1 2-16,8 0 3 0,-1-1-2 0,7-3 4 0,-1 3 1 16,1-4-1-16,12 0 1 0,-6 2 1 0,7-2 1 15,-6 1 4-15,5-1 3 0,1 1-2 0,0 0 1 16,-8 4-1-16,8-5-3 0,-14 1-3 0,1 3-4 0,-6 4-8 15,-1-4-9-15,-7 4-13 0,-6 0-17 0,-7 0-19 0,0 0-27 16,-4 0-39-16,-10 0-59 0,2-3-107 0,0 3-97 16,-7 0-54-16</inkml:trace>
  <inkml:trace contextRef="#ctx0" brushRef="#br0" timeOffset="117519.55">6093 13375 292 0,'-6'-3'353'16,"0"-5"-118"-16,6 4-95 0,-7 1-54 0,7-1-30 15,0-3-14-15,0 4-6 0,0-6-1 0,0 3 2 16,7 2 2-16,-7-4 0 0,6 4-2 0,0-3-3 0,8 4 0 15,-8-2-2-15,13 3-4 0,-5 2-6 0,5 0-3 0,7 2-2 16,-6 3-3-16,6 2-2 0,-6 4-3 0,-2 3-1 0,2 2-2 16,-1 2-1-16,2 3-1 0,-8 2-2 0,-7 2-1 15,1 0 0-15,-1 2 0 0,-6 2 0 0,0 0 0 16,-6 0 0-16,-1 1 0 0,-6-1 0 0,0 1 2 0,-7-1-6 16,1-4 3-16,0-2 1 0,-1-1 4 0,-7-1 3 0,2-2 5 15,-1-5 3-15,0-3 4 0,0 0 9 0,-1 0 2 16,1-4 2-16,7-2 3 0,-7-5 2 0,6 0 0 0,1-5-1 15,-1 1 0-15,0 1-2 0,8-8-1 0,-2 4-5 16,8-4-2-16,0 0-6 0,-1-4-3 0,7 0-4 0,0 5-3 16,7-9-4-16,-1 9-2 0,0-9-1 0,8 8-1 0,-2-4-2 15,2 1-1-15,5 3-1 0,1 4-2 0,6-4 1 16,0 3-2-16,0 5 1 0,0-1 0 0,0 4-1 0,0 0-4 16,6 4-1-16,1-1-3 0,0 5-5 0,-1-2-7 15,8 2-8-15,-1-1-11 0,0 1-9 0,-7-1-8 0,14-3-9 16,-8 3-9-16,9-4-8 0,-2 5-12 0,1-8-21 0,-1 4-24 15,2-8-41-15,4 0-66 0,-5 0-112 0,-2-6-57 16</inkml:trace>
  <inkml:trace contextRef="#ctx0" brushRef="#br0" timeOffset="117878.61">6998 12419 103 0,'8'-7'456'16,"-2"-1"-149"-16,0 1-127 0,8 0-74 0,-1 0-36 15,0 3-17-15,0 0-6 0,7 0-1 0,-1 1 0 0,-1 3-3 16,10 3-2-16,-9 1-2 0,8 4-4 0,-8-1-5 0,7 7-5 15,-6 1-3-15,0-1-4 0,-8 8 0 0,1 0 0 16,-6 5 0-16,-1-2-2 0,-6 5 1 0,-6-1-2 0,-1 0-1 16,-6 0-1-16,1 0 0 0,-2 5-2 0,-6-5-4 0,1-4 2 15,-1 4-3-15,8-3 0 0,-8-4-2 0,7 4-2 16,-8-8-2-16,10 1 0 0,2-5-6 0,-2 1-14 0,4-5-14 16,7-1-22-16,-7-3-34 0,7-6-45 0,7 0-72 15,-7-3-141-15,7-5-85 0,4 1-40 0</inkml:trace>
  <inkml:trace contextRef="#ctx0" brushRef="#br0" timeOffset="118128.55">7585 12264 174 0,'0'-6'483'0,"0"-2"-135"0,-6 5-140 15,6-1-91-15,-6 4-49 0,0 0-26 0,-2 7-11 0,-4 1-3 16,-1 3-2-16,-1 3-2 0,2 1 2 0,6 4-1 0,-8-1 1 15,1 3-1-15,6 6-3 0,-6-2-2 0,7 0-3 16,0 2 1-16,6 2-2 0,-7 0 1 0,7 0-2 0,0 0 0 16,7 0-1-16,-1 0-2 0,0 1 0 0,1-4-1 15,6-1 0-15,0 1 0 0,7 0-2 0,-1-4-1 0,1 0-2 16,6-3 1-16,0-2-2 0,0 2 0 0,7-9-3 16,-1 2-3-16,-6-1-11 0,7-5-12 0,-1-2-16 0,-5 0-22 15,-1-4-28-15,6-4-35 0,-13 0-58 0,7-5-89 0,-6-3-116 16,-7 1-58-16</inkml:trace>
  <inkml:trace contextRef="#ctx0" brushRef="#br0" timeOffset="118378.49">7670 12078 228 0,'0'-22'467'0,"7"0"-178"0,0 4-134 0,-1 3-71 0,1 5-36 15,5-2-16-15,-5 5-7 0,6 3-2 0,1 4-1 0,-2 0 2 16,1 8 0-16,0-1 0 0,0 3-2 0,1 5-4 15,-8 4 0-15,0 2-2 0,1 6-3 0,-7-2 0 0,0 4-1 16,-7 2-1-16,7-6 3 0,-6 4 1 0,0 0 3 0,6-3 2 16,-8-1 4-16,2-2 6 0,6-5 5 0,0 1 5 15,-6-5 3-15,6-3 9 0,6 0 8 0,-6-4 9 0,6 0 5 16,2 1-1-16,4-5 0 0,8-3-5 0,-1 0-4 16,7-3-10-16,7-1-12 0,7-3-14 0,-8-1-21 0,7-2-38 15,6 2-37-15,-5-3-40 0,5-5-55 0,1 3-76 0,-1-2-162 16,1 0-100-16,-1-3-49 0</inkml:trace>
  <inkml:trace contextRef="#ctx0" brushRef="#br0" timeOffset="119190.81">9226 12291 251 0,'0'-4'267'0,"0"-3"-64"0,0 3-53 0,0 0-35 16,0 1-29-16,0-2-21 0,0 5-17 0,0 0-14 15,-5 0-9-15,5 0-7 0,-6 5-5 0,-1 2-3 0,1 0 0 16,-7 4 2-16,-6 0 1 0,5 4 3 0,-6 4 0 0,8-4-1 15,-8 2 2-15,7-3 0 0,0 2-1 0,0-5-3 16,0-1 2-16,6 1 1 0,1-3 3 0,6-1 5 0,-7-3 4 16,7-1 6-16,0 2 5 0,0-5 5 0,0 0 1 15,0-5-1-15,7 2-4 0,6-5-6 0,-6-3-6 0,5 0-8 16,2 1-6-16,-3-5-5 0,4 1-3 0,-2 2-2 0,6-3 0 16,-6-2-1-16,1 1 0 0,-2 3-1 0,1 1-1 15,0-3 0-15,0 4 0 0,-8 1 0 0,10-2 1 0,-10 5-2 16,3 3 0-16,-8-2 0 0,7 6-1 0,-1-5-1 15,-6 10-1-15,0-5-1 0,6 6-3 0,-6 2-6 0,7-1-8 16,-7 1-8-16,6 2-11 0,1 5-16 0,0-1-17 0,-1 2-24 16,7-6-30-16,-6 5-37 0,6-3-56 0,-7-6-108 15,6 5-79-15</inkml:trace>
  <inkml:trace contextRef="#ctx0" brushRef="#br0" timeOffset="119784.42">9182 12335 305 0,'0'-4'334'15,"0"0"-110"-15,0 4-86 0,-6-4-59 0,6 4-32 0,0 0-18 16,0 0-8-16,0 4-1 0,0 0-3 0,0 0 2 16,0 3 4-16,6-1 3 0,-6 6 4 0,0-1 3 0,0 3 0 15,0 2-4-15,0-2 0 0,0 4 0 0,0 1-1 0,0-1 3 16,7 4 2-16,-7-3 1 0,6 3 2 0,-6 4 2 15,7-5 1-15,-1 4 0 0,-6 4 1 0,7 1-5 0,-1 0-3 16,-6-1-4-16,5 3-1 0,-5 2-1 0,9 3-4 16,-9-1 0-16,0 5-2 0,6-2 2 0,-6 6-2 0,0-2 1 15,0 2-3-15,0 2-1 0,-6 1 1 0,6 0-1 0,0 2-1 0,0 2 0 0,0 0 1 0,-9 6-3 0,9-3 2 32,0 7-2-32,9 0-1 0,-9 1-1 0,0 3-4 0,0 4-2 15,0-5-2-15,6 5 0 0,-6 3 2 0,0 0-1 16,-6 4-1-16,6-3 2 0,0 2-1 0,-9 1 4 0,9 0-2 15,-5-4-3-15,5 0-1 0,-6 2-3 0,-1-9 0 0,7-1 0 16,-6-3-2-16,6-3-4 0,-7-4 0 0,1-4 2 0,6-3 2 0,-7-1 1 0,1-3 1 0,6-3 0 16,-6-5 2-16,6 1-1 0,-8-7 3 0,8-5-2 0,-6 1 0 31,6-9 1-31,0 2-1 0,-6-4 1 0,6-4 0 0,-7-3 0 16,0-2 0-16,7-2 1 0,-6 0 0 0,0-4-3 0,-2-4 0 15,3 0-1-15,-10-2-1 0,10-2 0 0,-8-3 0 16,0 0-1-16,-7-4-4 0,1 1 2 0,5-5-1 0,-4 1 0 0,-2-1-1 0,0 1 1 0,1 3 0 0,-7-3 1 31,6 4 1-31,-6 3 1 0,7-4 1 0,-1 8 1 0,1 3 0 16,-1-3 0-16,6 3-1 0,2 4 1 0,-2 4-2 15,1 0 0-15,1-1 0 0,6 4 1 0,-2 0 0 0,2 5-1 16,6-5-1-16,0 3 0 0,0 2 0 0,6-1 1 0,2-4 1 0,4 4-1 0,1-4-1 0,0 0 2 0,6 1 1 31,1-4-2-31,6 0-9 0,1 0-10 0,-1-4-16 0,6-4-23 16,1 4-25-16,6-8-33 0,7 0-48 0,-1-6-77 0,6-1-156 0,9-6-71 0,-1 2-33 0</inkml:trace>
  <inkml:trace contextRef="#ctx0" brushRef="#br0" timeOffset="120581.12">14537 11924 183 0,'-18'15'279'0,"-8"0"-118"0,-7-1-70 0,7 5-33 15,-6-1-15-15,5 0-5 0,-5 0 0 0,12 1 2 0,-7-4 1 16,15-1-1-16,0-3-2 0,-2 1-2 0,8-10-2 0,-1 6-5 15,7-1-2-15,0-7-2 0,7 4-2 0,5-4-1 32,2-4 1-32,-1 1-3 0,0-9-3 0,6 5-4 0,1-3-2 0,0-5-3 0,-1 4 1 0,1-7-1 0,-8 4 0 0,8-6 0 15,-8 2 0-15,9-4 6 0,-9 4 1 0,2 0 1 16,6-4 0-16,-8 4-1 0,0-1 0 0,-4 1-1 16,4-1 1-16,-5 5 1 0,7-1 0 0,-8 4 0 0,-6 1 2 15,6 2 1-15,1 1-2 0,-7 3-1 0,7 0-3 0,-7 4-4 16,6 0-2-16,-6 8-2 0,7-5-5 0,-1 9-1 0,-6-2 0 15,6 5 1-15,-6 3 0 0,7 0 0 0,0 4-1 16,-1-4-5-16,-6 5-5 0,6-1-10 0,7-1-11 16,-6-2-13-16,0-1-22 0,6 0-36 0,0-3-56 0,-1-1-97 15,2-2-101-15,-8-1-59 0</inkml:trace>
  <inkml:trace contextRef="#ctx0" brushRef="#br0" timeOffset="121049.87">14590 11943 409 0,'-6'0'329'0,"6"0"-125"15,0 4-90-15,0-1-50 0,6 4-26 0,-6 0-10 0,7 8-1 16,-7-3 7-16,7 5 3 0,-1 2 3 0,1 7 4 16,-1-1 3-16,-6 9 1 0,6-3 3 0,1 11-2 0,0 1-5 15,-1 9-1-15,0 3-1 0,1 3-3 0,-1 1-3 0,1 7-3 16,0 4-3-16,-2-1-1 0,3 4-4 0,-1 4 0 15,-1 4-1-15,0 3 2 0,0-1-1 0,-6 9 1 0,8 0 2 16,-8 0-1-16,0 7 1 0,0-4 0 0,0 4 5 16,0 4 1-16,0-1 5 0,0 1 2 0,0-1 0 0,0 1 0 15,6-4-2-15,0 0-1 0,7 0-6 0,-6-4-4 0,6 0-5 16,0-7-4-16,-1-3-3 0,2-1-2 0,-1-7-1 16,0-1-1-16,0-2 1 0,0-5-1 0,7-3-2 15,-7-4-1-15,-1-4-1 0,2-5-2 0,-9-2-2 0,10-7 0 16,-3-7-2-16,-5-5-1 0,6-7-1 0,-7-2 0 0,-6-4 3 15,7-5 2-15,-7-3 2 0,6-7 0 0,-12-1 0 16,6-6 1-16,-7-1 0 0,1-7-2 0,0 0-1 0,-14-3-4 16,6-5 1-16,2-3 0 0,-8 1 0 0,1-2-1 15,-7 1 4-15,0 0 17 0,-1-1 16 0,0 2 15 0,2-1 20 16,6 4 18-16,-7 0 18 0,5 3 16 0,9 0 12 0,-8 1-5 16,14 3-5-16,-7 3-9 0,6-2-15 0,7 3-18 15,-6 2-14-15,12-2-16 0,1 3-14 0,6-3-13 0,6 3-12 16,0-7-6-16,14 3-9 0,0 2-17 0,7-2-32 15,-1 1-60-15,-7-1-73 0,13 1-72 0,-5 0-82 0,-1-4-116 16,1-3-164-16,-8 3-86 0,1-8-23 0,-7 4 26 0</inkml:trace>
  <inkml:trace contextRef="#ctx0" brushRef="#br0" timeOffset="124720.76">4249 16698 280 0,'-6'-4'391'0,"-7"-3"-98"0,7 0-87 0,-2 2-71 16,2-1-46-16,0 2-27 0,-1-3-16 0,7 3-8 16,0-4 0-16,-6 6 3 0,6-3 2 0,0 2 7 0,0-1 2 15,0 1 3-15,0-2-2 0,0 5-5 0,0 0-5 16,0-3-8-16,0 3-11 0,6 3-9 0,-6-3-3 0,7 8-2 16,-1-1 3-16,0 8 6 0,2 0 4 0,-2 6 5 15,1 5 7-15,-1 0 7 0,0 3 4 0,1 8-2 0,0-5-4 16,-1 9-3-16,0-5-5 0,2 8-6 0,-2-3-5 0,7-1-6 15,-8 4-4-15,9-7-3 0,-1-1-2 0,1 0-2 0,-2-2-1 16,2-5 0-16,5 0 0 0,-6-2 3 0,6-5 2 0,1-1 2 16,0-2 3-16,-1-1 0 0,1-4 2 0,-1-2 0 15,6-5 4-15,-5 1-2 0,7-6 2 0,-8 2 2 0,7-8 3 16,-6 2 0-16,6-6 2 0,-7 1 5 0,7-8 9 0,-6 1 14 16,0-5 13-16,-2-3 17 0,-3-4 19 0,-3 1 19 0,2-4 15 15,-8-5 8-15,7 1-1 0,-7-4-11 0,-6 5-14 0,0-5-15 16,0-3-21-16,-6 3-20 0,0-3-16 0,-1 0-15 0,1-1-12 15,-8-3-7-15,7 0-2 0,-6 4-2 0,1 0-4 16,6 3 0-16,-1 4-4 0,-6 1 1 0,6 2-1 0,1 8-4 16,0-1-9-16,-2 6-22 0,2 3-46 0,6 2-71 0,-6 1-75 15,6 7-63-15,0-3-53 0,6 4-52 0,0 3-70 16,2-5-105-16,-2 10-59 0,0-2 5 0</inkml:trace>
  <inkml:trace contextRef="#ctx0" brushRef="#br0" timeOffset="125127">5357 16573 104 0,'0'-7'464'0,"-6"0"-110"0,6 2-134 0,-6-1-89 15,6 2-52-15,0 0-27 0,-8 1-14 0,2-1-3 0,0 0-2 16,6 4 0-16,-14 4 1 0,8-4 0 0,-8 7 0 16,2 1 1-16,-7-2-1 0,-1 6 1 0,7 3 2 0,-7 3 5 15,-7 4 0-15,7 1 0 0,2 6 1 0,-8 0 3 16,0 0 2-16,7 3 3 0,-7 5 5 0,0 0-2 0,6 0-1 15,1 4 4-15,-1-2 2 0,-1 6-3 0,2-6-5 0,0 9-4 16,7-4-8-16,-2 0-6 0,1 0-3 0,6-1-7 0,7-5-6 16,-6-1-4-16,12-1-4 0,-6-3-3 0,7-3-1 15,6-1-1-15,1-4-1 0,5 1 0 0,-7-4-2 0,14-3-1 16,-6-2 1-16,7 2 0 0,-1-9-4 0,5 5-10 0,3-8-17 16,5 5-24-16,-7-5-29 0,8-7-27 0,-1 0-33 0,-2-4-34 15,3 1-46-15,0-4-63 0,-1-5-113 0,-8 5-73 0,-3-4-28 16</inkml:trace>
  <inkml:trace contextRef="#ctx0" brushRef="#br0" timeOffset="126548.46">5442 16976 238 0,'0'0'211'0,"0"-3"-41"0,7-1-36 0,-7 0-26 0,0 0-19 15,6 4-15-15,-6-3-10 0,6-1-8 0,2 1-5 0,-2-1-7 16,0 4-4-16,7-3-7 0,-6-1-5 0,-1 4-5 0,7-4-4 16,1 4-7-16,-8 0-3 0,6 4-3 0,2 0-3 0,-8-1-2 15,7 4-1-15,-6 0 1 0,-7 5 0 0,7-1 3 0,-1 4 1 16,-6-1 1-16,0 4 1 0,0-4 3 0,-6 8 0 16,-1-3 1-16,0-1 2 0,1 4 0 0,-1-3 0 0,1-1 1 15,-8 0 1-15,8 0-1 0,-6-2 1 0,5-2-2 0,-6 1-1 16,0-4-1-16,6 0-2 0,0-4-4 0,1 0-4 0,6-3-7 15,-6-1-13-15,6-3-14 0,0 0-27 0,0-3-38 0,0-1-49 16,0-3-70-16,6 0-111 0,0-4-79 0</inkml:trace>
  <inkml:trace contextRef="#ctx0" brushRef="#br0" timeOffset="126814.02">5690 16924 76 0,'0'-7'495'16,"-7"5"-102"-16,7-2-132 0,-7 0-109 0,7 4-65 0,0 0-35 16,-6-4-25-16,6 8-13 0,0-4-6 0,-6 4-2 0,6 0 0 15,0-2 2-15,-7 5 3 0,7 5 3 0,-6-1 7 0,6 0 2 16,-7 4 3-16,7-1 0 0,-7 1 1 0,7 3-2 0,0 0-1 16,-6 5-1-16,6-5-10 0,0 4 1 0,0-3 0 15,0 1 0-15,6-1-1 0,-6 3 0 0,7-4-2 0,0 1 1 16,-1-5 5-16,1 1-4 0,-1-1-4 0,7 2-2 0,0-6-2 15,1-2-6-15,-2-1-6 0,1 0-13 0,7-2-14 0,0-5-19 16,-2 0-24-16,-4-5-29 0,5 2-51 0,1-1-65 0,-7-3-108 16,6-1-84-16,-5-2-43 0</inkml:trace>
  <inkml:trace contextRef="#ctx0" brushRef="#br0" timeOffset="127064.14">5801 16823 32 0,'6'-4'499'16,"0"0"-70"-16,7 4-155 0,1 0-122 0,5 4-72 0,-6 0-39 15,7 3-20-15,5 3-8 0,-5 2-1 0,6-1 2 16,-6 4 6-16,6 2 6 0,-7 5 6 0,7-3 7 0,-6 3 5 16,-1 4 0-16,1-1 1 0,-7 4-2 0,1 0-3 0,-2 1-4 15,1-1-4-15,-6 4-3 0,-1-4-3 0,-6 5-4 0,0-1-2 16,-6-1-3-16,-1 1-4 0,0 0-2 0,-5-4-2 0,-8 1-3 15,7-1-3-15,-13-4-7 0,6 2-11 0,-6-5-14 16,1 0-24-16,-1-3-29 0,-1-5-45 0,1-3-66 0,0-5-93 16,0 2-114-16,-7-4-63 0</inkml:trace>
  <inkml:trace contextRef="#ctx0" brushRef="#br0" timeOffset="129422.79">144 12112 266 0,'0'0'238'0,"0"0"-84"0,-6 0-63 0,6 0-40 16,0 2-21-16,-7 2-13 0,7 0-3 0,-6 0-3 0,6-1 2 15,0 5 5-15,0-2 8 0,-7 2 4 0,7 3 4 0,0 0 2 16,0 5 1-16,0-2 3 0,0 8 2 0,0 0-2 16,0 3-3-16,0 4-2 0,0 5-3 0,0-1-1 15,0 3 2-15,0 4-3 0,0-3-2 0,0 7-2 0,0-4-4 16,0 0-5-16,0 1-1 0,0-1-2 0,0 0-3 0,7-3-1 16,-1 4-1-16,1-9-1 0,-1 5-1 0,8-7 1 0,-8-1 1 15,14-4-1-15,-7 1 1 0,-1-4 0 0,8-8 0 16,0 1 0-16,-1-3 2 0,1-5 2 0,6-5 0 15,0 3 1-15,1-10 2 0,-9-1 1 0,9-5 3 0,-1-1 1 16,0-5-1-16,0-2 2 0,-7-3 0 0,7-4 2 0,-6 1 1 16,6-1 0-16,-7-3 0 0,1-3 1 0,0 2 1 15,-7-7-2-15,7 4 2 0,-8-3-5 0,1-4-3 0,1-1-3 16,-8 1-2-16,7-4-5 0,-6 4-3 0,-2-1 0 0,-5 1-4 16,7 0 2-16,-7-5-2 0,0 9 1 0,0-1-2 15,-7 5 1-15,7 3-1 0,-5 2-1 0,5 6 0 0,-7 2-6 16,7 4-10-16,0 5-19 0,0 2-15 0,0 1-19 15,7 3-14-15,-7 1-17 0,12 6-25 0,2 1-33 0,-1-1-41 16,-1 5-85-16,8-1-88 0,5 0-50 0</inkml:trace>
  <inkml:trace contextRef="#ctx0" brushRef="#br0" timeOffset="129626.05">1225 12562 206 0,'-5'0'459'0,"-2"0"-144"0,7 0-127 0,0-3-75 15,7-2-39-15,-2-2-26 0,3 0-17 0,4 0-10 0,2-1-8 16,6 1-6-16,5-5-4 0,1 6-1 0,-1-5-1 0,3 3-4 16,-2 2-6-16,6-2-15 0,1 4-18 0,-7 1-31 15,6-2-46-15,-5 2-68 0,-8-1-120 0,7 4-89 0</inkml:trace>
  <inkml:trace contextRef="#ctx0" brushRef="#br0" timeOffset="129782.28">1089 12792 20 0,'-14'4'479'0,"3"0"-90"0,3-4-159 16,2 0-102-16,6 0-58 0,0 0-32 0,6-4-18 15,8 0-10-15,-1 1-5 0,7-4-2 0,-1 0-2 0,14-5-4 16,-8 1-11-16,15 0-20 0,-1 0-31 0,6 0-50 15,1-3-86-15,6-1-130 0,0-4-68 0</inkml:trace>
  <inkml:trace contextRef="#ctx0" brushRef="#br0" timeOffset="130406.93">2575 12114 287 0,'0'0'399'0,"0"0"-133"0,0 0-112 0,0 8-70 15,0-4-41-15,0 3-20 0,0 3-8 0,0 2-3 0,0-1 2 16,0 3 3-16,5 4-1 0,-5 2 4 0,0-3 2 0,8 2 1 16,-8 3-1-16,7-4-2 0,-7 0-2 0,5 5-3 15,2-4 0-15,-7-2-1 0,0 2 0 0,8-1 2 0,-8-4 4 16,-8 5 1-16,8 0 0 0,-7-4 5 0,2 2 3 16,-2-3 1-16,-1 1 1 0,-4 0-2 0,0-1-2 0,-2-2-1 15,2 2 1-15,-2 1-2 0,-5-4-3 0,-1 4 1 0,0 0 1 16,1-1-1-16,-1 1 1 0,-6-1-1 0,7 1-3 15,-1 0-1-15,1 3-2 0,0-3-3 0,5 2-2 0,-5-1-2 16,6-3-3-16,0 3-2 0,7-1-1 0,-2 0 1 0,2-5-2 16,-1 5 1-16,7-4 0 0,0-1-1 0,0-2 1 15,7-1 0-15,-1 1 0 0,2-2-1 0,4-2 3 0,1 4 0 16,0-8-2-16,0 0 0 0,7 0 0 0,-1-4-1 16,0 0 3-16,2-2-3 0,5-1-1 0,-7-1-1 0,1-4 3 15,0 2 0-15,-2-1 1 0,2-4 2 0,-7 5 0 16,1-2 2-16,-2 1 0 0,-5-4 1 0,6 5-1 0,-13-1 6 15,6-5 6-15,-6 7 11 0,0-3 6 0,0 1 8 16,0 3 3-16,0-2 3 0,0 2 2 0,-6 1 1 0,6 0-3 16,0 3-6-16,0 0-8 0,0 0-7 0,-6 4-4 0,6-3-3 15,0 3-7-15,0 0-5 0,0 0-7 0,0 0-4 0,0 3-3 16,0 5-1-16,-7-1 1 0,7 1-2 0,0 3 1 16,0-4-1-16,0 7 0 0,7-2-1 0,-1-2 0 15,0 5 2-15,1-3-1 0,-2 2 1 0,10-3-4 0,-3 0-7 16,8-1-15-16,0-1-24 0,-1-3-28 0,6 2-34 0,2-5-36 15,0 1-45-15,5-4-59 0,-6 0-92 0,7-4-111 16,-7 1-53-16,0-5-17 0</inkml:trace>
  <inkml:trace contextRef="#ctx0" brushRef="#br0" timeOffset="130578.84">2992 12588 85 0,'-13'-8'489'16,"6"1"-91"-16,-6 3-159 0,1-3-104 0,5 4-51 15,-1-2-22-15,3 5-7 0,-1-4 1 0,6 1 3 0,-8 3 1 16,8 0-3-16,0-4-9 0,0 4-10 0,0 0-15 0,0 0-18 16,0 0-20-16,0 4-22 0,0-4-25 0,0 3-27 0,0 1-35 15,8-4-49-15,-8 0-72 0,0 5-132 0,0-5-61 16</inkml:trace>
  <inkml:trace contextRef="#ctx0" brushRef="#br0" timeOffset="130875.75">2191 11826 119 0,'0'0'433'16,"0"-4"-139"-16,-7 4-128 0,7 0-75 0,7 4-45 0,-7-4-23 16,6 3-9-16,6-3-3 0,-5 4-3 0,6-4 2 0,8 3 3 15,-2 1 1-15,7-4 2 0,-6 3-1 0,12-3-2 16,1 4-2-16,-1-4-1 0,6 0-1 0,3 0-2 0,4 4-1 16,-6-4-8-16,7 4-14 0,-7-4-29 0,7 3-52 15,-7-3-99-15,-1 0-117 0,0 4-74 0</inkml:trace>
  <inkml:trace contextRef="#ctx0" brushRef="#br0" timeOffset="132859.74">5384 12089 57 0,'0'0'259'0,"-7"0"-61"0,7 4-54 16,0 0-42-16,-7-1-27 0,7 4-16 0,0-2-12 0,-6 5-4 16,6 1-4-16,0-1 0 0,-7 7-2 0,7-4-2 15,0 3-3-15,-6 1-4 0,6 2-3 0,-6-1-5 0,6 3-4 16,-8-2-2-16,8 3-1 0,-6 0 0 0,0 5-2 0,6-6 0 16,-6 1-1-16,-2 0-1 0,2 0 0 0,6-3 2 15,-6-2 1-15,-2 2-1 0,8-4 3 0,-5-5 2 0,-2 5 4 16,7-4 4-16,-8-4 1 0,3 1 2 0,5-1-1 15,-6 0 3-15,0 1-1 0,-2-4-1 0,2 4-1 0,0-6-2 16,-1 5-3-16,0-3-3 0,1 4-3 0,-7 0-3 0,7-1-2 16,-9 3-3-16,10 2-2 0,-1-2-1 0,-3 1-3 15,4 0-1-15,-1 3 0 0,6-2 0 0,0-1 0 16,0 0 0-16,0 1-1 0,6-3 1 0,-1 3 0 0,4-1 0 16,-3 0 1-16,7-4-1 0,-6 1 2 0,5-1 1 0,1-3-1 15,1-1 0-15,-2 0 0 0,8-3 0 0,-7 0-2 0,7-3 0 16,-8 3 0-16,8-7-1 0,0 3-2 0,-7 1 2 15,7-5 0-15,-8 1 0 0,2 0 0 0,5 0 1 16,-12-5-1-16,6 1 1 0,-7 5 1 0,0-6-1 0,2 1 0 16,-2 0 1-16,-6-1 0 0,0 2 1 0,0 3 0 0,0-5 0 15,-6 5 0-15,-2 0 0 0,2 0 0 0,6-1-1 0,-6 0 1 16,-1 6-1-16,1-3-1 0,-1 5-1 0,-1 0-1 16,3 0 2-16,5 0-3 0,-6 5 2 0,-3 2-2 0,9-4 2 15,0 5 0-15,-5 3 0 0,5-4 0 0,0 0 0 16,0 4 2-16,5 0-1 0,-5 1 0 0,0-6 0 0,9 5 0 15,-9 1 0-15,6-4 1 0,-1 1 0 0,3-1-1 16,-1 4 2-16,-1-5-2 0,-6 0 0 0,7 0 2 0,-1-3-1 16,0 3-1-16,8 1 0 0,-8-2-4 0,7-1-8 15,-6-1-8-15,12-1-10 0,-5 0-17 0,-2-3-16 0,2 0-21 16,-2 0-28-16,1 0-36 0,7-3-47 0,-7 0-76 0,-6-6-103 16</inkml:trace>
  <inkml:trace contextRef="#ctx0" brushRef="#br0" timeOffset="134671.56">3428 11800 132 0,'0'0'180'0,"-6"0"-29"0,6 0-30 16,0 0-28-16,0 0-26 0,0 0-20 0,0 0-15 0,0 0-6 16,6 0-2-16,-6 0-2 0,6 0 0 0,2 0 2 0,-2 0 0 15,7 0-1-15,0 0-1 0,7 0-3 0,-1 0-5 16,7 0 0-16,1-3-4 0,5-1 0 0,1 4-3 0,5-4-5 15,2 0 0-15,5 1-1 0,1-1 0 0,-1 0-8 16,2 1-19-16,-2-5-42 0,1 4-71 0,-7 1-143 0,-1-2-76 16</inkml:trace>
  <inkml:trace contextRef="#ctx0" brushRef="#br0" timeOffset="135780.84">5585 11543 98 0,'0'0'98'0,"0"0"-13"0,0 0-11 0,0 0-13 0,-6 0-13 16,6 0-9-16,-7 0-9 0,7 0-7 0,-6 0-3 15,6 0-1-15,-6 0-1 0,-2 0 2 0,2 0 3 0,0 4 2 16,0-4 2-16,-1 4 3 0,0-4 1 0,7 4-1 15,-6-1-1-15,-1 1-3 0,1-1-2 0,-1 1 0 0,0-1-2 16,1 5-2-16,-6-4-1 0,4 4-1 0,2-2 0 0,0 1-2 16,-1-3-1-16,1 8-2 0,-1-5 0 0,-6 0 0 15,7 0 1-15,6 1 1 0,-9 3-1 0,4-4 1 0,-1 1-1 16,-7 2 3-16,6 1-1 0,1 0-1 0,-7 0 0 16,7 0 0-16,-8 1 1 0,8-3 1 0,-8 7-1 0,8-5 1 15,-8 4 0-15,2-1-2 0,-1 1 1 0,7 3 1 0,-8 0-2 16,2 4 0-16,-2 1 1 0,1-2-1 0,1 2-2 15,5 2 0-15,-6 0-2 0,7 5-4 0,-8-4-2 0,1 3-1 16,7 1-1-16,-7-1 0 0,6 0-3 0,-5-1 0 16,4 2 1-16,2 0 1 0,0-5 1 0,-1 9-2 0,7-5 0 15,-6 0 2-15,-1 0 0 0,7 0 2 0,-6 1 0 16,6 3-1-16,0-4 2 0,-8 5 0 0,8-5-2 0,0 0 0 16,0 4-2-16,0 0 1 0,0-4-1 0,0 5-2 0,0-2 1 15,0 1-1-15,0-4 0 0,0 7 2 0,-5-3 0 16,5 0-1-16,0 5 1 0,-7-2 1 0,7 1-2 0,-8-1 0 15,8 1 0-15,-5 3-1 0,5-3-1 0,-6 3 2 16,6-3-1-16,0 3 0 0,0-3 1 0,6-1-1 0,-6 4 0 16,5-2 0-16,3-1 0 0,-8 2 0 0,12-3 0 0,-4 2-1 15,-2-1 0-15,7-1-1 0,0 3-2 0,1-1-3 16,-2 2 1-16,8-3 0 0,-1-1 2 0,1 1-2 0,0-4 0 16,5 0 0-16,1 3-1 0,-1-2 0 0,9 2-1 15,-2-4-3-15,1 6-5 0,7-6-5 0,-1 2-9 0,-1-1-7 16,9-4-9-16,-2-4-12 0,1 4-23 0,5-7-31 0,2 1-59 15,5-9-113-15,1-3-80 0</inkml:trace>
  <inkml:trace contextRef="#ctx0" brushRef="#br0" timeOffset="136592.99">7553 11360 79 0,'0'0'336'16,"6"-3"-100"-16,-6 3-85 0,8 0-60 0,-8-5-38 0,6 5-19 16,0 0-9-16,8 0-2 0,-8 0 0 0,7 0 2 15,0 0 0-15,6 5 2 0,1-5 0 0,0 3 0 16,-1 1-5-16,1 3-3 0,0 1-3 0,5-1-2 0,1 4-2 15,0-1-3-15,0 5-1 0,7-1 1 0,-7 5-1 0,7-1 2 16,-7 9-1-16,6-6 2 0,1 9 2 0,-1-1 2 16,1 0-3-16,-1 8-1 0,7 3 2 0,-5 8-2 0,-2 0-1 15,7 3 0-15,-6 3-2 0,-7 6-2 0,0 5 0 16,-8 5-1-16,2-1 0 0,-7 5-2 0,1 2 0 0,-14 2-3 16,0 3 0-16,-6-1 1 0,-2-3-2 0,-5 3 1 0,-7 1 0 15,2 0 0-15,-8-1 1 0,0 0 1 0,-14 2-1 16,1-7-1-16,-6 7 0 0,-2-6 3 0,-11 2 0 0,0-5-2 15,0-7 1-15,-1 0-2 0,-6-11 2 0,6-4 0 16,-7-3 3-16,1-4-3 0,-6-5-2 0,0-1 0 0,-2-5-1 16,2 0 1-16,6-4-4 0,-7-3-3 0,7-1-7 0,6-4-13 15,7 2-25-15,5-5-47 0,10-3-91 0,4-5-132 16,7 2-75-16</inkml:trace>
  <inkml:trace contextRef="#ctx0" brushRef="#br0" timeOffset="139358.15">854 12247 80 0,'7'0'68'15,"0"-4"-16"-15,5 0-14 0,-4 0-7 0,-2 2-3 0,0 2-1 16,8-5 4-16,-8 2-1 0,0-1 2 0,1 4 1 0,-1-3 5 15,1-1 2-15,-7 0 2 0,7 4 4 0,-7-4 0 16,0 4 4-16,6 0 1 0,-6-3 2 0,0 3 0 0,0 0-1 16,0 0-4-16,0 0-7 0,0 0-6 0,0 0-6 15,0 0-5-15,0 0-7 0,-6 0-5 0,6 0-4 0,0 0-3 16,0 3-3-16,-7 1-1 0,7-4 0 0,-7 4-1 0,1 3 0 16,6-3 1-16,-7 4 1 0,1-2 1 0,0 2 2 15,-1 3 1-15,0 3 1 0,1 1 1 0,0-4 1 0,-2 8 0 16,1-5 0-16,2 1 0 0,5-1 1 0,-7 5-1 15,0-5 0-15,7 8-1 0,0-4-1 0,-6 1-1 0,6-1 0 16,-6 4-2-16,6-3-1 0,0 3 0 0,0-5-2 0,0 2 0 16,6 0 0-16,-6-2 0 0,6-1 0 0,1-3-1 15,0 3 0-15,-2-2-1 0,10-3 2 0,-3 0-1 0,-5-3 0 16,12-2-5-16,-6 3-5 0,7-6-7 0,0 0-15 16,-1 1-15-16,1-4-25 0,0 0-34 0,-2-4-57 0,-4 1-95 15,5 0-90-15</inkml:trace>
  <inkml:trace contextRef="#ctx0" brushRef="#br0" timeOffset="139623.74">1024 12356 70 0,'0'-2'326'0,"0"2"-106"0,0-6-83 0,0 4-52 0,6 2-33 15,-6-4-18-15,8 4-9 0,-2-3-6 0,0 3-4 0,-6 3-2 16,6 1 0-16,2-4 1 0,-2 8 2 0,-6-2-2 16,5 5-1-16,-5 1 0 0,0 2 0 0,0 1 1 0,-5-1-5 15,5 8-2-15,-6-3-2 0,-2-1 0 0,2 3-3 0,0-2-1 16,0-1-1-16,-2 1-2 0,2-5 0 0,0 1-4 16,6-1-8-16,0-2-12 0,-7-2-17 0,7-5-22 0,7 2-26 15,-7-7-37-15,0 3-64 0,6-6-115 0</inkml:trace>
  <inkml:trace contextRef="#ctx0" brushRef="#br0" timeOffset="139779.78">1129 12393 199 0,'0'4'328'0,"-7"0"-126"0,7 3-88 0,0 0-53 0,0 0-25 15,0 4-14-15,7-3-9 0,-1-1-5 0,0 0-1 16,8 1-2-16,-1-4-6 0,-1 4-20 0,8-8-33 0,0 2-60 15,-7-2-116-15,-1-2-91 0</inkml:trace>
  <inkml:trace contextRef="#ctx0" brushRef="#br0" timeOffset="139951.74">1435 12151 420 0,'31'-8'286'0,"3"6"-128"0,-2 2-67 15,7 0-37-15,1 0-14 0,-1 2-10 0,0 3-3 0,-1 7-2 16,2-6-1-16,-7 5-3 0,-7 3-2 0,-1 5-3 16,-5-1-5-16,-6 8-3 0,-8 3-6 0,0 5-16 0,-6 3-31 15,-6 2-75-15,0 1-163 0,-8 4-89 0</inkml:trace>
  <inkml:trace contextRef="#ctx0" brushRef="#br0" timeOffset="140779.6">6516 16742 239 0,'-12'-4'512'0,"6"4"-109"0,-7 0-165 16,6 0-106-16,7 0-62 0,0 0-36 0,0 0-17 15,0 4-10-15,0-1-6 0,7 1 2 0,-1 0-1 0,1-4 4 16,-1 4 3-16,6-1 7 0,3 0 4 0,-3-3 7 0,8 4 3 16,-1 3 3-16,1-2 1 0,6 2-2 0,-8 1-1 0,9-2-4 15,6 2-5-15,-7 3-5 0,6 0-4 0,-5-1-3 0,5 2-2 16,-6 2-2-16,1-2-3 0,-1 2 0 0,0 1 0 15,0-1-1-15,-7 1 1 0,1 0 0 0,-1-1-3 0,1 1 1 16,-7 4 1-16,0-5 1 0,-7 4 2 0,1 0 3 0,-7 0 5 16,0 1 10-16,-7 3 8 0,1 0 13 0,-7 4 14 0,-6-4 9 15,-1-1 11-15,-7 2 9 0,2-1 11 0,-8 0 4 0,-1-1 6 16,3-2 4-16,-2-1-2 0,-6 1-1 0,1-5-4 16,5 1-6-16,1 0-11 0,-3-1-13 0,4-3-13 0,5-3-14 15,0 2-12-15,6-3-13 0,0 1-23 0,8-4-36 0,-1 3-52 16,6-3-54-16,1 2-54 0,6-6-55 0,0 0-62 0,13-2-81 15,0-6-126-15,7-3-63 0,-1 3-16 0</inkml:trace>
  <inkml:trace contextRef="#ctx0" brushRef="#br0" timeOffset="141138.79">7247 16951 121 0,'-8'-4'568'0,"3"1"4"0,-1-1-179 0,6 4-171 0,0-4-106 16,0 4-64-16,6 0-33 0,-1 4-19 0,9-4-12 0,-8 0-3 15,8 0 0-15,6 4 4 0,-1-4 7 0,1 0 4 0,0 0 3 16,6 0 4-16,-1 0 1 0,1 0 2 0,0 3 0 0,7 1 0 16,-7-1-2-16,7 1-1 0,-7-1-2 0,0 5-2 0,0-1-1 15,-1 1-2-15,2-2 0 0,-7 6 0 0,-1-1 0 16,0 0 0-16,-5 1 1 0,-1 1 2 0,-7 3 2 0,1-2 5 15,-1 4 3-15,-6 0 4 0,0 1 2 0,-6 3 4 0,-7 0 5 16,0-1 6-16,-1 4 9 0,-5 2 9 0,0-5 8 0,-8 0 14 16,1 3 17-16,0-2 12 0,1-4 9 0,-9-2 5 0,2 5 0 15,-1-7-3-15,1 4-5 0,-1-5-10 0,1 1-16 16,4-5-16-16,-3 5-12 0,5-4-14 0,7-3-11 0,-1 3-23 16,6-4-39-16,2 0-56 0,4 1-60 0,3-1-56 0,5-4-54 15,5-3-70-15,9 0-107 0,6-3-132 0,0-4-54 0,6-1 6 16</inkml:trace>
  <inkml:trace contextRef="#ctx0" brushRef="#br0" timeOffset="141466.94">7853 17036 329 0,'-13'-5'599'0,"0"2"4"0,6-1-197 0,1 4-176 0,6 0-115 15,-6 0-64-15,6 0-37 0,6 0-18 0,-6 4-10 0,6-4-5 16,1 3 1-16,0 2 8 0,5-5 9 0,1 2 4 0,7-2 7 16,0 0 3-16,6 4 3 0,-1-4 3 0,2 3-2 0,-1-3-2 15,6 4-2-15,1 0-3 0,-1 0-4 0,0 0-3 0,-5 0-1 16,5-2-2-16,1 3 0 0,-7 2-1 0,0 0 1 16,-6 1-1-16,6-1 1 0,-7 0 0 0,-5 5 0 0,-1-2-1 15,0 5 1-15,-1-1 0 0,-5 1 0 0,-1 4 1 0,-6-1 2 16,0 3 7-16,-6 2 6 0,-1-1 10 0,-5 0 14 0,-1 3 18 15,-7-4 15-15,1 6 14 0,-7-1 12 0,-1-4 1 16,1 3-1-16,-6-4-5 0,5 2-13 0,-5 0-15 0,5-6-17 16,3 5-16-16,-3-3-16 0,1-2-26 0,6 2-43 0,-6-1-55 15,7 1-55-15,6-4-59 0,0-1-81 0,-1-7-125 0,8-3-119 16,6 4-61-16,-6-5-13 0</inkml:trace>
  <inkml:trace contextRef="#ctx0" brushRef="#br0" timeOffset="142529.25">9462 16940 19 0,'0'-11'367'0,"-6"3"-82"0,6 2-83 0,0-2-65 16,-6 0-41-16,6 1-25 0,0-1-11 0,0 2-8 15,-7 2-1-15,7-1 0 0,0 2 0 0,0 3-2 0,0-3-5 16,0 3-4-16,0-4-5 0,0 4-7 0,0 4-7 0,0-4-7 16,7 3-4-16,-7 5 0 0,0 2 2 0,6 1 3 0,-6 5 3 15,6 2 6-15,-6 0 3 0,7 8 3 0,-7-5 3 0,7 9 0 16,-7-5 0-16,6 8-4 0,-6-4-2 0,5 0-3 16,-5 5-4-16,8-5-3 0,-2 0-4 0,1 0-3 0,6 1-3 15,-7-5-4-15,2 2-6 0,4-2-12 0,-6 1-17 0,1-4-18 16,6-3-27-16,-6-5-28 0,-1 1-43 0,0-1-58 0,2-3-92 15,-2 0-112-15,-6 1-48 0</inkml:trace>
  <inkml:trace contextRef="#ctx0" brushRef="#br0" timeOffset="142716.56">9116 17551 409 0,'0'0'536'0,"-5"-3"-130"0,5 3-164 0,5-4-110 0,3 1-65 0,4-1-33 15,2 0-19-15,-2 0-8 0,15 1-2 0,-8-1 0 16,8-3 3-16,-1 4 4 0,-1-6 1 0,8 6 2 0,0 0 0 16,6-5 1-16,0 5-3 0,0-2-5 0,0-2-8 0,6 4-19 15,2-4-20-15,-2 3-27 0,1-4-39 0,-1 1-55 0,-6 3-80 16,1-2-145-16,-2 1-71 0,-12 2-29 0</inkml:trace>
  <inkml:trace contextRef="#ctx0" brushRef="#br0" timeOffset="143091.47">9618 17573 20 0,'0'4'544'0,"-6"0"1"0,6 2-173 16,6-1-153-16,2 2-99 0,-8 4-60 0,12 0-30 0,-5-1-17 16,-1 6-6-16,1-2-3 0,6 1-2 0,-7 0-1 0,-6 2-1 15,6 2 2-15,-6 3-1 0,0-4 1 0,0 5 0 0,-6-1 0 16,0-1-1-16,-7 5 1 0,0 0 0 15,-6 0-1-15,-7-4 0 0,6 3-1 0,-13-3 0 0,7 0 0 16,-8-4 1-16,3-3 0 0,-2-1 2 0,1-2-1 16,6-2 1-16,-7-6 1 0,7 0 1 0,0-4 0 15,7 0-1-15,-1-8 3 0,0 1 2 0,7 0 3 0,0-1 4 16,7-6 4-16,-1 2 5 0,1 2 1 0,6-5 4 16,6 1-1-16,1-1-2 0,-1 0-1 0,7-3-6 15,5 7-3-15,2-3-5 0,1 2-1 0,5 1-3 16,0 4-2-16,0 3-3 0,6 0-1 0,1 4-1 15,-7 0 0-15,7 4 0 0,-1 4-1 0,8-1-1 0,-8 0 1 16,1 5 0-16,-1-2 0 0,7 2-4 0,-6 3-9 16,6-5-11-16,-6 5-17 0,0-4-17 0,5 3-19 15,-5-3-23-15,-1 0-31 0,1 1-49 0,-1-2-69 16,1-3-142-16,-7 1-65 0,7-1-32 0</inkml:trace>
  <inkml:trace contextRef="#ctx0" brushRef="#br0" timeOffset="143700.71">10159 17558 529 0,'-6'-7'635'0,"0"0"-56"0,-2 0-188 0,8 3-151 0,0 0-103 15,0 4-64-15,0 0-39 0,0 0-27 0,8 0-18 0,-2 0-9 16,-6 4-2-16,6 0 5 0,1 0 3 0,0-1 6 0,-1 4 0 16,7-2 4-16,-7 1 3 0,2 5 0 0,-2 1 0 15,0-2-4-15,0 5-1 0,0-1 4 0,-6 1 1 0,8 4-1 16,-2-5 0-16,-6 5 1 0,0-2 0 0,6-2 3 0,-6 0-1 16,0-1 0-16,7 1-1 0,-7-3 1 0,0-1 1 0,0-1 0 15,0-2 2-15,0-1-1 0,0 1 4 0,0-4 7 16,7 2 14-16,-7-2 19 0,0-4 24 0,0 4 28 15,0-4 27-15,0 0 20 0,7-4 13 0,-7-4 3 16,6-2-9-16,0-5-14 0,1 1-18 0,0 3-25 0,-1-4-23 16,0 0-17-16,1 4-14 0,0 4-5 0,6-4-4 0,-7-1-2 15,8 6-5-15,-9-5-2 0,8 3-2 0,-7-3 3 0,2 4-6 16,-2 3-4-16,1-3-2 0,-1 3-4 0,1 1-3 16,0-1-1-16,-1 0-3 0,-6 4-5 0,6 0 1 0,0 0 2 15,-6 4-1-15,8 0-1 0,-8-1 2 0,0 5-3 0,6-1 1 16,-6 0-1-16,0-3-2 0,6 3 1 0,-6 1 0 0,0-1 3 15,0 1 0-15,0-6-1 0,7 6-1 0,-7-4 3 0,0-1 0 16,0 1 0-16,0 0 1 0,0-4 0 0,5 0-2 16,-5 0 2-16,8 0 1 0,-1 0-2 0,-7-4 1 0,5 0 0 15,2 1 0-15,0-4-1 0,0 0 2 0,-1 3-2 0,0 0 1 16,1 0 2-16,-7 1-2 0,7-1-1 0,-1 0 0 0,-6 4-1 16,7-4 0-16,-7 4 1 0,0-3-3 0,6 3 1 0,0 3 1 15,-6 1 0-15,7 0 2 0,0 0-3 0,-7-1 0 16,6 5 0-16,0 3 2 0,2-4-2 0,-3 4 1 0,2 3 1 15,0-3-2-15,-2 4 0 0,3-5-7 0,-2-1-10 0,1-2-19 16,-1-4-24-16,8 5-41 0,-8 3-61 0,7-3-67 0,0-2-58 16,0-2-61-16,0 0-79 0,6-4-127 0,-5 0-87 15,5 0-27-15,-6-4 25 0</inkml:trace>
  <inkml:trace contextRef="#ctx0" brushRef="#br0" timeOffset="144028.75">10766 17435 108 0,'0'-8'558'0,"0"1"-19"0,0 3-164 0,0 0-152 0,0 0-95 15,6 4-58-15,1 0-35 0,-7 4-15 0,6 0-10 0,1 0-2 16,-1 3 5-16,0 3 7 0,2 2 8 0,-2 3 7 0,0-1 7 16,-6 5 8-16,7-1 5 0,-1 4 2 0,0-1-5 15,1 6-7-15,0-6-9 0,-2 4-7 0,10 2-7 0,-9-2-8 16,7 0-6-16,-6-2-1 0,5 2 1 0,-5-2 2 15,6-5 10-15,-6 4 13 0,-1-8 18 0,8-3 17 0,-8 1 19 16,-6-2 23-16,5-3 21 0,2-3 19 0,-7-4 8 16,7-4-1-16,0 1-7 0,-1-4-11 0,1 0-14 0,5-5-19 15,-4 1-21-15,-2-3-18 0,0-5-18 0,0 5-8 0,2-5-10 16,-2 1-5-16,0 0-6 0,1 0-4 0,-1-1-3 16,0 1-4-16,8 0-4 0,-9-1-8 0,2-3-9 0,7 4-15 15,-1-4-27-15,0 1-46 0,6 2-70 0,-5 4-71 0,6 1-61 16,-1-1-56-16,7 3-66 0,-6 2-85 0,6-1-129 0,-7 3-34 15,1 5 24-15</inkml:trace>
  <inkml:trace contextRef="#ctx0" brushRef="#br0" timeOffset="144231.91">11509 17629 562 0,'-7'2'703'0,"0"6"10"0,1-4-193 0,-7 7-168 16,6-4-133-16,1 4-103 0,6 4-56 0,0-4-29 0,-8 4-14 15,8-1-3-15,0 1 4 0,0 3 10 0,0 1 7 0,0 2 7 16,0 2 7-16,8-2 4 0,-8 1 1 0,0 0-4 16,6 4-7-16,1-4-12 0,0 0-20 0,-1 0-38 15,0 0-59-15,8-4-64 0,-8-3-59 0,0 4-55 0,1-9-68 16,6 5-92-16,-6-4-149 0,-1-3-61 16,0-6-1-16</inkml:trace>
  <inkml:trace contextRef="#ctx0" brushRef="#br0" timeOffset="144450.53">11483 17752 82 0,'6'-14'552'0,"-6"3"-1"15,6 4-177-15,1 0-158 0,0 0-100 0,-1 3-54 16,7 0-29-16,-7 4-14 0,8 0-5 0,-2 0 3 0,2 4 5 16,-8 0 10-16,7 3 7 0,-6 3 7 0,-1-2 3 0,1 6 7 15,-7 1 1-15,6 0-1 0,-6 0-6 0,0 3-8 0,-6 3-7 16,-1-2-7-16,1 3-7 0,-9 0-7 0,4 0-3 15,-9-3-5-15,7 2-2 0,0-2-3 0,0-5-2 16,0 1-13-16,0 0-22 0,0-5-34 0,0-2-35 16,0-5-43-16,6 1-64 0,1-4-93 0,-1 0-151 15,1-4-68-15,6 1-25 0</inkml:trace>
  <inkml:trace contextRef="#ctx0" brushRef="#br0" timeOffset="144684.91">11743 17522 170 0,'7'-3'586'0,"-1"-1"-5"0,1 1-175 0,-1 3-154 0,0 0-104 15,2 3-67-15,-2 1-40 0,0 3-20 0,-6 0-10 0,6 4-4 16,-6 1-2-16,-6 2 1 0,6 1 3 0,-6-1 1 0,6 1 6 16,-14 0 7-16,8 3 5 0,6-4 6 0,-6 1 2 15,-1 0 7-15,7-4 6 0,-6 3 14 0,6-3 10 0,6-3 8 16,-6-1 7-16,7 0 6 0,5-4 6 0,-4 1 1 0,4 0-9 15,8-4-13-15,-1 0-13 0,7 0-15 0,0-4-17 0,1 0-30 16,5 1-50-16,0-1-69 0,1 1-64 0,6-1-72 0,-7-3-91 16,2-8-159-16,-2 5-98 0,-6-5-52 0,-1 3 1 15</inkml:trace>
  <inkml:trace contextRef="#ctx0" brushRef="#br0" timeOffset="163055.57">12154 15455 249 0,'0'-2'266'0,"0"-3"-83"0,0 5-63 16,0-3-43-16,0-1-26 0,6 0-11 0,-6 4-6 16,0-3-4-16,0-1-3 0,0 0-3 0,0 1-2 0,-6 3-1 15,6-4 4-15,0 1-1 0,0-1 2 0,0 0 5 16,-7 4 4-16,7-3 5 0,0-2 3 0,-7 5 3 0,7-2 3 15,0-2 2-15,0 4-1 0,-6 0-4 0,6 0-6 0,0-4-5 16,0 4-4-16,0 0-4 0,-7 0-3 0,7-4 0 16,0 4 0-16,0 0 2 0,-6-3 2 0,6 3 1 0,0 0 1 15,-6 0 0-15,-2-4-2 0,-4 4-2 0,-2-4-4 16,2 4-3-16,-8 0 0 0,1 0 2 0,-7-4 6 0,-7 4 8 16,7 4 7-16,-13-4 5 0,7 0 6 0,-8 0 9 0,1 0 11 15,0 0 6-15,-1 0 0 0,2 4-2 0,-1 0-10 16,6-4-2-16,-5 0-8 0,4 3-9 0,2 1-12 0,6-4-9 15,0 4-12-15,0-4-7 0,6 4 3 0,7-4-7 16,0 2-9-16,0-2-23 0,7 0-31 0,6 0-29 0,-7 5-31 16,7-5-37-16,7-5-35 0,-1 5-48 0,1-2-51 0,6-2-64 15,0 0-114-15,-1-3-47 0</inkml:trace>
  <inkml:trace contextRef="#ctx0" brushRef="#br0" timeOffset="163368.15">11580 15126 469 0,'5'-7'373'0,"-5"0"-134"0,-5-1-91 0,5 4-54 0,-6 1-30 15,0-1-13-15,-8 1-6 0,1 3-6 0,-7 0-1 16,1 0-2-16,-7 3-1 0,-7 4 0 0,0 1-1 0,1 3-4 16,-2-1-1-16,-3 2 0 0,-2 2 3 0,6 6-1 15,1-7 4-15,-8 6 0 0,14-5 3 0,-8 1 1 0,9-1 2 16,0 1-1-16,-1-1-4 0,6 2-2 0,0-6-6 0,1 5 0 15,4-3-6-15,4-2-2 0,-3 2-6 0,8-5-5 16,-1 1-3-16,1-2-1 0,6 2-1 0,0-5-1 0,0 5 2 16,6-2 2-16,1 2 0 0,6 0 1 0,0-5 1 15,7 4-1-15,-1 1 2 0,7-5-2 0,14 1-3 0,-9-4-8 16,15 0-12-16,0 0-15 0,6 0-18 0,7 0-20 0,-2-4-23 16,3 1-24-16,5-1-26 0,0-3-31 0,-6 3-44 15,7 1-67-15,-1-1-113 0,-14 0-54 0</inkml:trace>
  <inkml:trace contextRef="#ctx0" brushRef="#br0" timeOffset="163821.25">12825 15496 70 0,'-7'-4'322'0,"7"4"-100"0,-8-2-94 15,8 2-66-15,0 0-44 0,0-6-25 0,0 6-14 16,8 0-10-16,-8 0-11 0,0 0-6 0,7 0-7 0,-2-2-8 16,-5 2-16-16,7 0-18 0,1 0-22 0,-8 0-27 0</inkml:trace>
  <inkml:trace contextRef="#ctx0" brushRef="#br0" timeOffset="164211.76">12818 15463 154 0,'-8'-4'273'0,"3"4"-75"0,5-4-70 0,-6 4-48 0,-7-2-35 15,6 2-20-15,0 0-12 0,1-5-6 0,-7 5-1 16,6 0 1-16,-5-3 1 0,5 3-1 0,-6 0 1 0,6 0 1 16,-5 0 2-16,4 0 2 0,-4 0 1 0,5 0 2 15,1 0 4-15,-1 0 2 0,1 0 6 0,-1 0 6 0,7 0 2 16,0 0 2-16,-6 0-1 0,6 0-4 0,6 0-2 0,-6 0-4 16,7 0-3-16,6-4-1 0,0 4 0 0,-1-4 0 15,8 4 3-15,0-7 2 0,6 7 2 0,7-7 0 0,-9 3 0 16,11 1-1-16,-3-5-3 0,1 5 0 0,-2-4 0 0,15-1-3 15,-6 1 4-15,4-1-1 0,3 2 4 0,-3-6 6 16,4 5 5-16,-3-5 2 0,1 1 5 0,5 0 4 0,-5 0 3 16,-1 1 2-16,1-1-4 0,0 0-4 0,-14 3-6 15,2-3-3-15,-9 4-6 0,-5 3-4 0,0-3-2 0,-8 7-5 16,-5-7-4-16,-7 3-3 0,0 0-1 0,-7 4-2 16,-5-3-1-16,-2-2-6 0,-5 5-4 0,-1 0-2 0,0 0 0 15,1 0 0-15,-2 5-1 0,3-5 1 0,5 3 1 0,-1-3 1 16,8 0-2-16,0 0 0 0,-1 4 1 0,7 0-1 15,0 0-1-15,0-1-2 0,0 1 0 0,7 3 1 0,-1 0 1 16,0 4 0-16,8 0 1 0,-8 0 0 0,1 0 0 16,0 4 0-16,-1-1 0 0,-6 5-1 0,0-4-1 0,-6 7-3 15,-1-5-8-15,0 2-9 0,-13 3-23 0,1-4-22 16,-7 5-31-16,0-5-46 0,-6 1-73 0,-1-1-134 0,1-4-102 16,-7 1-64-16,-1-4-19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4095" units="in"/>
          <inkml:channel name="T" type="integer" max="2.14748E9" units="dev"/>
        </inkml:traceFormat>
        <inkml:channelProperties>
          <inkml:channelProperty channel="X" name="resolution" value="6301.34619" units="1/cm"/>
          <inkml:channelProperty channel="Y" name="resolution" value="6301.34619" units="1/cm"/>
          <inkml:channelProperty channel="F" name="resolution" value="1999.5116" units="1/in"/>
          <inkml:channelProperty channel="T" name="resolution" value="1" units="1/dev"/>
        </inkml:channelProperties>
      </inkml:inkSource>
      <inkml:timestamp xml:id="ts0" timeString="2023-11-10T03:56:09.672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6446 4872 411 0,'-7'-7'338'15,"0"3"-144"-15,0 0-82 0,7 2-51 0,-5-3-25 0,5 5-15 16,0 0-8-16,-7 0-4 0,7 5-3 0,0-3 3 0,0 6 4 16,0 3 3-16,0 4 2 0,7 3 3 0,-7 3 2 15,5 2 0-15,2 6 2 0,0 1-2 0,0 2-4 16,-1 4-3-16,0 1-2 0,1 4 0 0,0 0-3 0,-1-2-1 16,1 6-1-16,-1-6-1 0,-6 5-1 0,0-3-1 0,7 0-2 15,-7-2-1-15,0 2-1 0,0-5-1 0,6 5 0 16,-6-9-2-16,0 2-5 0,7-1-14 0,-7-4-17 0,0 1-29 15,5-9-40-15,-5-2-66 0,0-5-135 0,7-3-86 16</inkml:trace>
  <inkml:trace contextRef="#ctx0" brushRef="#br0" timeOffset="406.15">6531 5015 385 0,'0'-3'364'16,"0"3"-150"-16,0 3-97 0,5 4-53 0,-5 0-30 0,0 8-15 15,0 0-11-15,0 0-2 0,7 3-2 0,-7 0-1 16,0 5 0-16,7-2 2 0,-1 1 1 0,1 1 1 0,-1-6 1 16,1 2 3-16,-1 0 4 0,1-9 2 0,6 0 6 0,-7-1 7 15,1-1 9-15,6-6 12 0,-7 2 7 0,6-4 4 16,3-4-1-16,-3-6-2 0,8-5-3 0,0-4-7 0,5-2-10 15,-6-1-8-15,8 0-7 0,0-8 0 0,-1 4 5 16,0 1 3-16,-2-4 2 0,-4 4 3 0,7-2 2 0,-7 2 3 16,-1-1 2-16,1 4-2 0,-1 3-5 0,-5 2-4 0,-2 5-2 15,2-3-3-15,-8 9-6 0,0-2-5 0,1 1-5 16,0 7-4-16,-1 0-9 0,1 3 0 0,-1 5 1 0,-6 2 0 16,6 5 2-16,1 4 2 0,-7 3-2 0,0 3 3 15,0 5 5-15,0 2-2 0,0 2-1 0,0 2 0 0,-7 4-1 16,1 5-2-16,6-1 0 0,-6-1-1 0,6 2 0 15,0-2-1-15,0 2-1 0,0-1 0 0,0-5-1 0,6 2-4 16,-6-5-12-16,13 0-24 0,-6 1-29 0,4-3-33 0,4-9-46 16,4-2-61-16,1-6-94 0,0-1-140 0,6-10-66 15,-1 3-28-15</inkml:trace>
  <inkml:trace contextRef="#ctx0" brushRef="#br0" timeOffset="656.28">7670 5381 188 0,'-6'0'498'0,"-8"4"-112"0,8 3-163 16,-6 5-103-16,5 2-54 0,-6 4-26 0,6-4-14 0,1 9-8 16,6-5-3-16,0 4 0 0,0 0-2 0,6 0 2 15,1 0-1-15,-1-1 1 0,8 2 0 0,4-4 3 0,2-1 2 16,0 0 2-16,6-7 5 0,1 0 10 0,-8-4 13 0,7-3 15 16,6-4 14-16,-6-4 14 0,1 1 14 0,-9-5 18 15,9-3 23-15,-1 1 18 0,-6-2 9 0,-1-2-2 16,1-1-3-16,-7 1-10 0,-7-6-14 0,1 3-19 0,-1-2-27 15,-6 5-30-15,-6-4-27 0,-7-1-23 0,0 2-35 0,0 0-48 16,-13 0-59-16,6 3-59 0,-6-1-51 0,-7-4-48 0,7 5-59 16,1-5-82-16,5 1-147 0,0 0-53 0,7-5 3 15</inkml:trace>
  <inkml:trace contextRef="#ctx0" brushRef="#br0" timeOffset="874.85">8244 4839 106 0,'0'0'463'15,"0"0"-159"-15,0 0-130 0,0 0-69 0,6 0-36 0,0 0-15 16,1 0-3-16,0-3-4 0,5 3-3 0,9-4-1 0,5 4-2 16,-7-4-3-16,14 0-6 0,0 4-6 0,-1-3-6 15,7-1-6-15,-1 4-7 0,3-4-2 0,-3 4-3 16,1 0-2-16,0-4-3 0,1 4-15 0,-8 4-29 0,-5-4-44 15,-1 0-60-15,-1 4-96 0,-11-4-120 0,-3 4-73 0</inkml:trace>
  <inkml:trace contextRef="#ctx0" brushRef="#br0" timeOffset="1077.85">8570 4884 271 0,'0'2'385'0,"-6"-2"-150"0,6 8-102 0,0-4-60 0,0 7-30 16,0 0-15-16,0 3-6 0,0 1-1 0,6 3 1 15,-6 4 3-15,6 1 1 0,1-1 3 0,-1 7 2 16,1 0-3-16,6 4 0 0,-8 0-2 0,2 0-2 0,6 4-4 16,-6-1-1-16,0 4-6 0,0-3-3 0,5 0-5 0,-5 3-3 15,-1-4 1-15,8 1-3 0,-8 0-1 0,8-1-8 0,-8 0-21 16,6-2-44-16,1-1-65 0,1-4-136 0,-2-4-89 16,2 2-66-16</inkml:trace>
  <inkml:trace contextRef="#ctx0" brushRef="#br0" timeOffset="2483.79">6941 7242 35 0,'0'0'240'0,"0"0"-87"0,0 4-56 16,-7 0-33-16,7 7-17 0,0-5-9 0,0 9 2 0,0 0 4 15,0 3 8-15,7 5 0 0,-7-1 0 0,0 4-1 16,6 3-2-16,1 3-3 0,0 2-5 0,-1-1-8 0,0 3-5 15,0 1-5-15,2 0-1 0,-2-1-4 0,-1 1-3 0,3-5-2 16,4 2 1-16,-4-2 1 0,4-3-2 0,-5-3 1 0,0-4 0 16,5 1 2-16,-5-5 3 0,6-3 2 0,-6 0 1 15,-1-5 2-15,0-3 3 0,1 1 6 0,-7-4 5 16,0 3 9-16,7-7 13 0,-7 3 9 0,-7-3 3 0,7 0 3 16,-7 0-1-16,1-3-6 0,0 3-6 0,-7-4-12 0,-1 1-16 15,-5 3-12-15,-8 0-7 0,2 0-5 0,-1 3-4 16,-7 1-2-16,1 3-3 0,-1 4 0 0,-7-4-1 0,8 4 0 15,-1 3 2-15,1-2-2 0,-1 3 0 0,7-1 1 16,-1 1 0-16,9 0-1 0,-2-1 0 0,8 1-1 0,-2-1 0 16,8 1 1-16,-1-3 1 0,1-3 0 0,6 7-1 0,6-5 0 15,1-3 0-15,-1-1 1 0,8 0-1 0,-2-3 0 16,8-4-1-16,-2-4-2 0,2 0 2 0,7-4 0 16,-7-2 0-16,5-1-1 0,-6-5 0 0,8 7 1 0,-7-7 1 15,-1-2 0-15,1 4-1 0,0-5 1 0,-1 5 1 0,-5-5 1 16,-3 5 0-16,3-5-1 0,-1 4-1 0,0 1 3 0,-6-1 0 15,0 4 0-15,-1 1 2 0,0 2-1 0,-6 4 0 16,6-3 1-16,-6 3-1 0,0 4-1 0,8 0 0 16,-8 0-1-16,6 4-1 0,-6 0-1 0,5 3-1 0,-5 4 1 15,8 0 0-15,-2 0 0 0,0 0 0 0,8 3 1 0,-8 1-1 16,1 0 0-16,12-1-1 0,-5 1-1 0,-1-1-1 16,13-2-9-16,-6-1-14 0,5 0-23 0,1-4-24 0,7 0-26 15,-1-2-39-15,2-5-50 0,-9-5-77 0,7 5-146 16,2-7-62-16</inkml:trace>
  <inkml:trace contextRef="#ctx0" brushRef="#br0" timeOffset="2718.11">7488 7510 238 0,'0'0'439'16,"0"4"-159"-16,0 3-123 0,0 4-70 0,0 0-38 15,6 3-18-15,2 1-3 0,-8 3-2 0,6 0 1 0,0 5-1 16,0-1 2-16,1-1-2 0,6 5 0 0,-6 0-5 16,-1 0-7-16,0 0-4 0,2 3-4 0,-8 0-1 0,6 0-3 15,0 1-2-15,-6-1 0 0,6-4 0 0,2 1 0 0,-2-1-6 16,-6 2 2-16,6-5-9 0,1-1-19 0,-1-2-26 16,1-1-42-16,-7-3-63 0,7-5-110 0,-1-2-93 0,-6 0-63 15</inkml:trace>
  <inkml:trace contextRef="#ctx0" brushRef="#br0" timeOffset="3124.27">7508 7473 164 0,'0'-7'457'0,"0"-1"-156"0,0 5-124 0,0-5-68 0,0 5-36 16,6 0-11-16,0-6 0 0,1 6-3 0,6-1 1 0,0-3-2 16,1 4 5-16,4-1-1 0,2-4-5 0,7 5-4 15,-1-1-6-15,0 4 0 0,-1 0-4 0,1 0 1 0,1 0-6 16,-8 4-3-16,0 3-1 0,1 1-4 0,-6-1-4 16,-8 7-6-16,0 2-3 0,1 2-1 0,-7 0 0 0,0 4-3 15,-7 4-3-15,1-1-2 0,-7 4 1 0,0-3-2 16,-1 0-2-16,2 3-2 0,-1-3-1 0,0-5 0 0,0 1-1 15,7-4-1-15,-2 2 1 0,2-3-1 0,6-2 0 0,0-1 1 16,6 1-1-16,2 0 0 0,-2 1-1 0,7-7 0 16,0 3-1-16,0-1-2 0,-1 0 2 0,8 0 1 0,-6 0 0 15,5-3 0-15,-6 2 2 0,0-3-1 0,-1 5 2 16,-4-2-2-16,-2 1 0 0,0 0 0 0,-6 0 0 0,-6 1 4 16,0 2-1-16,-2 1-1 0,-10-1 1 0,4 1-1 15,-11 3 1-15,5-3 1 0,-6 3-3 0,0 0-3 0,-7-2-4 16,7 1-16-16,0 2-22 0,-1-4-28 0,-5 3-35 0,13-7-47 15,-7 0-64-15,6 0-109 0,1 0-106 0,-1-4-58 0</inkml:trace>
  <inkml:trace contextRef="#ctx0" brushRef="#br0" timeOffset="3343.12">6498 8631 448 0,'-7'4'414'0,"1"-4"-162"0,6 3-112 0,6 1-64 16,1-4-34-16,6 0-17 0,7 0-2 0,5 0 1 0,1-4 1 15,0 1 0-15,12 3 0 0,-3-4 0 0,10 0-1 0,1 0-3 16,-1 1-7-16,7-2-6 0,7 3-4 0,6-2-3 16,0-4-1-16,0 5-1 0,0-1-10 0,0 0-21 15,1-2-34-15,-7 1-57 0,-8-2-98 0,-5 7-126 0,-7-3-71 16</inkml:trace>
  <inkml:trace contextRef="#ctx0" brushRef="#br0" timeOffset="3780.36">7378 8620 406 0,'-9'3'483'0,"4"-3"-177"16,-1 4-138-16,0 0-77 0,6 0-45 0,-8 3-21 0,8 0-11 15,-6 1-1-15,6 2 3 0,0 5 2 0,0 0 2 16,6-1 0-16,-6 5 0 0,0 2 1 0,8 1-1 15,-8 1-6-15,6 2-3 0,-6 1-6 0,6-1 0 0,-1 1-2 16,-5-4 0-16,0 4 3 0,0-1 6 0,0 1 5 0,-5-4 9 16,-1 4 1-16,0-4 0 0,-8 3 0 0,-5 1 3 0,-1 0-2 15,0-1-6-15,-6 5-4 0,-6-5-9 0,-1 5 2 16,1 2 3-16,-1 1-2 0,-6 1-1 0,0-2 1 16,6 6 0-16,0-6 1 0,1 4 1 0,6-2-2 0,1-1-1 15,5-1-3-15,0-3 0 0,7 1-2 0,-1-4-1 0,8-1-4 16,0-2-1-16,6-6-1 0,6 3-2 0,-6-6 1 15,14-3-1-15,-2 0-1 0,2-7 1 0,5-1 1 0,6-6 0 16,2-1 1-16,0-7 0 0,-1 0 0 0,5-3 1 16,3-6 2-16,-8 3-2 0,6-6 1 0,1-2 1 0,-7-1 1 15,-1 1 1-15,2-1 4 0,-9-3 6 0,2 4 5 0,-6 2 9 16,0 1 12-16,4 0 12 0,-11 7 17 0,6 1 19 16,-6-1 14-16,-1 8 6 0,-6-1-1 0,6 1-6 0,-6 3-9 15,8 1-14-15,-8-1-20 0,0 4-17 0,0 0-18 16,0 4-10-16,0 3-6 0,0 0-2 0,6 4-5 0,-6 0-3 15,6 4 1-15,-1-1-7 0,4 2-24 0,-3-2-35 0,7 1-38 16,7 3-42-16,-1-3-40 0,0-1-44 0,8-2-64 16,-7-2-103-16,5 5-110 0,-5-7-37 0,0 3-5 15</inkml:trace>
  <inkml:trace contextRef="#ctx0" brushRef="#br0" timeOffset="3983.44">7703 9414 243 0,'0'-10'523'0,"6"-1"-87"16,1 0-170-16,6 4-118 0,-7 0-70 0,8 3-39 0,-8 0-17 16,7 0-10-16,-6 4-2 0,-1 0 1 0,7 4 4 0,-7 4-1 15,-6-6 3-15,8 10 3 0,-8-1-1 0,0 3 0 16,0 2-1-16,-8 1-5 0,8 3-4 0,-6 1 1 0,-7 1-3 16,7 0-4-16,-7 0-3 0,6 0-6 0,-5-1-14 0,4 1-14 15,2-3-19-15,0-4-26 0,6-1-33 0,-7-3-52 16,7 0-71-16,0-3-141 0,7-4-68 0</inkml:trace>
  <inkml:trace contextRef="#ctx0" brushRef="#br0" timeOffset="4186.52">7899 9290 440 0,'-20'0'525'15,"7"0"-151"-15,-7 7-157 0,8 4-100 0,-8 0-54 16,6 1-30-16,2 2-16 0,-1 5-6 0,6-5-3 0,-6 5-2 15,7 2 1-15,0-2-1 0,6 4 1 0,0-2-1 16,0 1 1-16,12 0-2 0,-5 3 0 0,6-6-3 0,0 2-1 16,7-5-1-16,6-3-3 0,-1 3 0 0,1-2-7 0,0-7-12 15,7 1-17-15,0-1-21 0,-1-3-30 0,0-4-42 16,8 0-51-16,-1-4-86 0,0-7-120 0,7 0-58 0</inkml:trace>
  <inkml:trace contextRef="#ctx0" brushRef="#br0" timeOffset="4405.3">8726 8294 136 0,'0'-8'540'0,"0"1"2"0,6 3-201 15,7 1-155-15,-6-5-89 0,12 5-47 0,1-5-24 16,0 5-13-16,-1-4-6 0,6 3-4 0,2 0 1 0,0 1-3 15,5-5 0-15,1 5-2 0,-2 3-15 0,3-5-20 16,-8 5-26-16,5 0-41 0,-3-2-56 0,-9 2-89 0,0-4-145 16,-5 8-69-16</inkml:trace>
  <inkml:trace contextRef="#ctx0" brushRef="#br0" timeOffset="4545.81">8614 8502 416 0,'-5'4'494'15,"5"4"-185"-15,0-8-138 0,12 3-80 0,1-3-45 16,1 0-20-16,12-3-14 0,0 0-5 0,6-2-5 0,0-2-1 16,15 0-1-16,-8 0-7 0,13-1-22 0,7-4-31 15,0 3-54-15,6-7-88 0,0 2-139 0,0-1-79 0</inkml:trace>
  <inkml:trace contextRef="#ctx0" brushRef="#br0" timeOffset="4967.79">10244 7594 477 0,'0'-12'432'0,"-6"9"-165"15,6-4-119-15,0 3-66 0,-8 4-37 0,8 0-19 16,0 4-5-16,8 3-4 0,-8 4 1 0,0 1 3 0,0 6 1 15,6 4 4-15,-6 3 1 0,0 5 0 0,6 2-3 16,-6 2-3-16,0 2-4 0,7 1-7 0,-7 3-4 0,0-3-3 16,0 3-2-16,7-3-1 0,-7 2 1 0,0-2 0 0,0-3 1 15,0-2 0-15,7-2 2 0,-7-1-1 0,0-4 3 16,0-2 1-16,6-5 0 0,-6-3 3 0,6-1 4 0,-6-6 8 16,0-1 20-16,0 0 12 0,0-3 12 0,7-4 4 15,-7 0 2-15,7-4 0 0,-1-3-4 0,7 0-7 0,0-4-22 16,0 0-12-16,1 0-13 0,4-4-7 0,2 4-4 0,0 0-2 15,-1 3-2-15,7 2-1 0,-6-2 1 0,6 1 0 16,-7 3 0-16,1 0 0 0,-1 4-1 0,1 0 1 16,-1 4 0-16,-5 0 0 0,-9 0 0 0,3 3 0 0,-2 1 1 15,-6 2 0-15,0 1 1 0,-6 4 0 0,-2-4-1 0,-4 3 1 16,0 1 0-16,-8 1-1 0,0-2-5 0,1 1-16 0,-1-1-22 16,0-3-26-16,1-4-33 0,6 0-45 0,-6-3-77 15,5-4-144-15,2-4-98 0,5 1-52 0</inkml:trace>
  <inkml:trace contextRef="#ctx0" brushRef="#br0" timeOffset="5170.8">10290 7302 105 0,'19'-16'453'0,"-5"5"-152"0,5 3-125 0,0 2-67 16,8-2-33-16,-8 5-11 0,7-1-6 0,-6 0 1 0,-2 8-1 15,2 0-4-15,1-1-4 0,-2 5-7 0,-6-2-11 16,6 6-11-16,-12 3-8 0,6-1-5 0,-7 5-3 16,2 3-2-16,-8 0-6 0,0 0-18 0,0 3-28 0,0 1-48 15,-14 0-81-15,8 3-162 0,-1 0-83 0,0 0-50 0</inkml:trace>
  <inkml:trace contextRef="#ctx0" brushRef="#br0" timeOffset="5405.06">10837 7788 184 0,'20'-10'515'0,"0"-2"-63"0,-8 1-182 0,8 5-123 16,-1-3-69-16,1 6-31 0,0-1-10 0,-8 4 4 0,2 4 6 15,-1-1 4-15,-1 2 1 0,-4 5 6 0,-2 1-1 0,-6 4-5 16,6-1-8-16,-12 5-14 0,6 3-10 0,-6 3-7 15,-8-3-4-15,1 8-6 0,0-4-4 0,-1-1-10 0,3 1-15 16,-3-1-18-16,1-3-19 0,0-1-22 0,6-1-23 16,1-3-31-16,0-1-38 0,6-9-53 0,0 0-103 0,6 0-78 15,0-7-44-15</inkml:trace>
  <inkml:trace contextRef="#ctx0" brushRef="#br0" timeOffset="5639.3">11222 7631 367 0,'-8'-7'406'0,"8"3"-150"0,-5 4-110 0,-1 4-68 16,-3 0-34-16,-2 6-14 0,4 1-5 0,-6 4-3 15,7 3 2-15,-1 0 2 0,1 0 0 0,-1 4 1 16,7 1 0-16,-7-1-4 0,7 3-2 0,7-3 1 0,-7 0 0 16,7 3 0-16,-1-2 2 0,7-1 2 0,0-3 3 0,0-2 0 15,7 5-2-15,6-7-3 0,-1 3-4 0,2-4-2 0,5 2-3 16,1-5-5-16,6-1-3 0,-6-2-4 0,6-1-14 15,0 1-22-15,-7-4-32 0,8-2-51 0,-1-2-94 16,-7-2-148-16,1-2-82 0,-1 0-50 0</inkml:trace>
  <inkml:trace contextRef="#ctx0" brushRef="#br0" timeOffset="8373.04">13483 7883 113 0,'-7'4'152'0,"1"0"-28"0,-1 0-21 16,-5-4-15-16,4 4-12 0,8-1-11 0,-6-3-6 16,0 0-11-16,6 4-6 0,0-4-3 0,0 0-5 0,0 2-5 15,0-2-4-15,0 0-5 0,0 0-3 0,6 0-4 0,0 0-1 16,2 0-2-16,-2 0 0 0,7 0 2 0,0 0-3 16,6 0 0-16,1-2 1 0,0 2-1 0,5-4-2 0,1 4 0 15,0 0-3-15,1-3-2 0,-1 3 2 0,0-4-1 16,7 4-8-16,-14 0-15 0,7-4-21 0,-6 4-32 0,-1-4-40 15,-6 4-55-15,-7 0-73 0,1 0-93 0</inkml:trace>
  <inkml:trace contextRef="#ctx0" brushRef="#br0" timeOffset="8513.76">13457 8008 105 0,'-14'7'277'16,"8"-2"-104"-16,0-3-72 0,-2-2-43 0,8 5-17 0,0-3-7 15,8-2-1-15,-2 4 4 0,8-4 1 0,5 0 6 16,0 0 2-16,0 0-4 0,8-4-6 0,5 2-7 0,8 2-6 15,-1-5-7-15,0 3-3 0,7-3-6 0,5 2-4 16,-5-1-12-16,7-4-26 0,-2 5-51 0,-5-4-105 0,6-1-105 16,-7 1-74-16</inkml:trace>
  <inkml:trace contextRef="#ctx0" brushRef="#br0" timeOffset="10778.92">15940 7169 26 0,'0'0'58'0,"0"0"-5"16,0 0-4-16,0 0-4 0,0 0-2 0,0 0-2 0,0 0-2 15,0 0 0-15,0 0-1 0,0 0-5 0,0 0 0 0,0 0-7 16,0 0-6-16,-8 0-6 0,8 0-4 0,0 0-5 16,0 0-3-16,0 0-2 0,0 0 0 0,0 4 0 15,0-4 3-15,-6 0 4 0,6 0 2 0,0 0 5 0,0 0 4 16,0 0 5-16,0 0 4 0,0 0 5 0,0 0 0 0,6 0 0 16,-6 0-1-16,0 0-2 0,0 0-3 0,0 0-3 0,0 0-5 15,0 0-3-15,0 0-3 0,0 0-4 0,0 0-1 16,0 0-2-16,0 0-3 0,0 0 0 0,0 0-1 15,0 0-1-15,0 4-1 0,-6-4 0 0,6 0-2 0,0 0 1 16,0 0-1-16,0 0-5 0,-6 0-10 0,6 0-15 0,0 4-23 16,0-4-34-16,0 0-56 0,0 0-115 0</inkml:trace>
  <inkml:trace contextRef="#ctx0" brushRef="#br0" timeOffset="12278.57">15965 7181 44 0,'0'0'65'16,"0"0"-12"-16,0-4-5 0,0 4 1 0,7-4 0 16,-7 4 2-16,0 0-1 0,0-4-3 0,0 4 1 0,0 0 0 15,7-4 1-15,-7 4-3 0,0 0-1 0,0 0-3 16,0 0-2-16,0 0-2 0,0 0-3 0,0 0-3 0,0 0-4 15,0 0-3-15,-7 0-4 0,7 0-1 0,-7 4-5 0,1-4-1 16,-1 4 0-16,1 0 0 0,0 0 3 0,-2 3 1 16,-4 0 7-16,-2 0 2 0,8 4 5 0,-7 0 2 0,0 3 1 15,0 1 0-15,1 4-1 0,-2-1-4 0,8 3-3 16,-8 2-5-16,1 0-3 0,7 2-3 0,-7 0-1 0,6 0-1 16,1 1-3-16,0 4-1 0,-1-1-1 0,7-3 1 0,0-1-3 15,-7 4 0-15,14-2 0 0,-7-2-4 0,0-3 1 16,7 0 1-16,-1 0-2 0,7-4-2 0,-6-2 0 0,5-2 2 15,1-3-2-15,1 0 2 0,6-8 1 0,-2 1 2 16,2-4 2-16,-1-4 5 0,7 1 5 0,1-8 6 0,-1-5 4 16,0-2 5-16,0-4 8 0,0 1 8 0,0-5 7 15,-6 0 7-15,0 1 1 0,-2-5-1 0,2-3 1 0,-7 4-4 16,1-4-7-16,-8-1-9 0,0-2-6 0,1 4-11 0,-7-4-6 16,-7-1-3-16,7 3-4 0,-12-2 0 0,5-1 0 15,-7 7 0-15,-5-1 0 0,0 0-2 0,-1 6-1 0,1 3 1 16,-1 0-3-16,-6 7-2 0,7 1-2 0,-7 2-1 15,6 5-1-15,0-1-1 0,7 8 2 0,-7 0-5 0,8 0-7 16,5 8-15-16,0-1-23 0,7 1-29 0,0 6-30 0,7 1-40 16,6 4-62-16,7-1-106 0,-1 0-117 0,7 0-71 15,-6 1-23-15</inkml:trace>
  <inkml:trace contextRef="#ctx0" brushRef="#br0" timeOffset="12466.04">16643 7517 12 0,'-8'-3'471'16,"8"-1"-100"-16,0 1-148 0,-5-1-104 0,5-4-54 0,0 8-31 16,0-3-17-16,0-1-9 0,0 0-11 0,0 4-21 15,0 0-35-15,0-3-49 0,5 0-91 0,3 3-122 0,-1-5-73 16</inkml:trace>
  <inkml:trace contextRef="#ctx0" brushRef="#br0" timeOffset="12778.3">17002 7129 393 0,'-20'-8'323'0,"6"2"-122"0,2-2-79 0,-1 4-42 0,0 4-22 16,0 0-11-16,-1 4-9 0,7 4-7 0,2-2-4 0,-2 5-2 16,-1 1-1-16,8 2-2 0,8 5 0 0,-1-6-3 15,-2 10-3-15,10-5 0 0,4 4-1 0,0 4-3 0,0-3 2 16,8 2-1-16,-1-3 1 0,0 3 2 0,0 1 3 0,0-1-1 16,1 2 3-16,-2-1 4 0,-5-5 4 0,6 4 5 15,-13 1-1-15,5-4 0 0,-4 0 2 0,-8 0 4 0,8 0 0 16,-14-3-1-16,0 2-3 0,0-6-5 0,-6 3-1 15,-2-3-2-15,-4-1-4 0,-1 1-4 0,-7-4-5 0,1 1-4 16,-1-5-7-16,1 0-16 0,0-4-21 0,-1-3-26 0,7 0-33 16,0-3-42-16,0-4-56 0,-7 0-89 0,14-8-134 15,-14-3-59-15</inkml:trace>
  <inkml:trace contextRef="#ctx0" brushRef="#br0" timeOffset="12950.1">16871 7213 162 0,'5'-18'410'0,"-5"0"-131"0,15 2-102 0,-10 1-65 16,10 5-30-16,-3-1-17 0,1-4-14 0,7 5-9 16,0-2-8-16,6 2-5 0,-7 2-3 0,13 0-4 0,-5 2-6 15,5-2-4-15,7 5-5 0,-6-5-5 0,6 4-5 0,0 4-14 16,7-2-23-16,-7 2-41 0,6 0-68 0,-5-6-137 16,-1 6-95-16,-7 0-56 0</inkml:trace>
  <inkml:trace contextRef="#ctx0" brushRef="#br0" timeOffset="13418.81">17816 7103 15 0,'-19'0'394'0,"-1"0"-125"0,0 0-109 0,1 4-69 0,5-4-34 16,-5 8-13-16,0-6-5 0,6 6-11 0,-1-1-1 15,-5 1-1-15,12 4 0 0,-5-3 4 0,-1 7-2 0,-1-3-5 16,8 7-6-16,-8-6 4 0,8 8-3 0,6-3-2 16,-6 2-2-16,0 1-3 0,6 4 0 0,0-3 3 0,0 2-2 15,0-4-2-15,0 1-1 0,0 5 1 0,6-6-2 0,-6 1-1 16,6 0 1-16,0 0-1 0,2 0-1 0,-2-4-1 16,0 0 1-16,1 1 1 0,0-4 0 0,-1-1 0 15,7 1 1-15,-7-8-1 0,8 4 2 0,-2-3-1 0,2-1 3 16,-8-3 5-16,14-1 4 0,-7-3 2 0,-1 0 0 0,2 0 2 15,-1-7 0-15,0-4-1 0,6 0-2 0,-5-3-4 0,-2-1-5 16,2 1-2-16,-2-6-2 0,1 6-1 0,1-4 0 16,4-1-3-16,-4 1 0 0,-1 0-1 0,0 0 0 0,0-1-3 15,1 5 2-15,4-1-1 0,-4 1-1 0,5 2-1 16,-6 1 0-16,0 0 0 0,7 4 1 0,-7 0-6 0,7 3 2 16,-8 1 1-16,2-1 2 0,-2 4 1 0,2 4-1 0,-2-1-1 15,2 4 1-15,-7 0 4 0,5 1-2 0,-6 3 2 16,2-1-1-16,-2 2-1 0,0 2 0 0,-6-2-1 15,7 2 0-15,-7 5 0 0,0-5 0 0,0 5-2 0,0-2 0 16,-7 2 0-16,7-1 0 0,0 0-3 0,7 2-12 0,-7-6-21 16,13 4-29-16,-6-4-32 0,5-2-49 0,8-1-71 15,0 0-138-15,-1-4-77 0</inkml:trace>
  <inkml:trace contextRef="#ctx0" brushRef="#br0" timeOffset="13809.35">18963 7019 69 0,'-7'0'368'0,"7"0"-126"0,-6 4-108 15,0-2-61-15,-2 6-34 0,2 4-15 0,0-1-3 16,-1 3 1-16,-6 4 2 0,0 4 5 0,0 0 6 0,-1 4 3 16,-6 4 4-16,2 6 4 0,-2 1 0 0,-6 4-2 15,-1 6-2-15,-5 4-4 0,0 4-4 0,-7 4-3 0,0 3-5 16,-7 4-6-16,1-5-4 0,-7 6-5 0,6-5-4 0,-6 1 1 15,6-1-2-15,1-4 1 0,-1 1 2 0,7-4 0 16,-7-5 1-16,7 3 1 0,7-6-1 0,-1 1-1 0,0-8-2 16,7 0-2-16,6-3-4 0,2-4-2 0,4-4-7 0,1-4-16 15,7-2-27-15,6-5-45 0,6-4-80 0,7-6-159 16,7-4-85-16,0-4-47 0</inkml:trace>
  <inkml:trace contextRef="#ctx0" brushRef="#br0" timeOffset="14652.83">19028 7887 112 0,'-7'-8'388'0,"-5"5"-134"0,4-1-105 15,-4 2-63-15,5 2-33 0,-6-5-16 0,7 5-6 16,-7 0-4-16,7 5-2 0,-8-5-3 0,8 6 0 0,-8-3 1 16,8 9 0-16,-7-4-1 0,0 6-4 0,6-3-1 15,0 4-1-15,-6 3 1 0,6-3 1 0,-4 3 2 0,4 0 3 16,0 3-1-16,-6-1 1 0,7 1-2 0,0 2-2 0,-2-2-3 16,8 5-4-16,-6-4-2 0,6 1-3 0,0 2-2 15,0-3 0-15,0 3-1 0,0-3 0 0,6 0 1 0,-6 0 0 16,8-3-2-16,-2-1-1 0,0 0 0 0,7-3-1 15,-6-1 0-15,0 1 0 0,4-4-1 0,-4 0 0 0,6-4-1 16,1 0 2-16,-1-2-1 0,0-3 0 0,0 3 0 0,0-2 1 16,1-3 2-16,-2-3 4 0,-5 3 5 0,5-5 4 15,2 3 5-15,-9-3 3 0,2-2 1 0,7 0 0 0,-8-1 3 16,1 1-1-16,0-3-3 0,6-2-4 0,-7 1-3 0,0-3-2 16,8-1 0-16,-8 0-1 0,7 0-3 0,-6-2-3 15,6-2-1-15,0 1 0 0,0-1-1 0,7 1-1 16,-8 0-2-16,1 0 0 0,0 3 0 0,5-1 0 0,-3 2 0 15,-2 3-2-15,6 0 1 0,-6 0 2 0,1 1 0 0,-2 2 0 16,2 1 0-16,-3 3 0 0,4-4 1 0,-2 6-2 0,-1-2-1 16,2 4 1-16,-2 0-3 0,-4 4 0 0,4-2 0 15,1 3 0-15,-6 2 0 0,6 4 0 0,-2 0 0 16,-2 0 0-16,2 3 0 0,-3 2 1 0,-1-1 1 0,-1 2-2 16,1 2 0-16,-1-1 0 0,0 0 1 0,2-3 1 15,-8 3-2-15,0 0 0 0,6-3 1 0,-6-1 0 0,6-2 0 16,-6-1-1-16,0 0 0 0,0-4-1 0,0 5 0 0,6-9 1 15,-6 0 1-15,0 1 12 0,0 0 14 0,0-4 12 16,0 0 7-16,7-4 7 0,-7 0 6 0,7-2 4 0,-1-2 2 16,1-3-8-16,-1 0-14 0,8 0-8 0,-8-3-4 0,6-1 4 15,-4 3-1-15,4-2-1 0,-5 3 2 0,-1 0 4 16,8 0 5-16,-14 3 8 0,6 1-4 0,0 0-9 16,-6 3-7-16,7 1-6 0,-7-1-4 0,0 4-9 0,0-4-6 15,7 4-12-15,-7 0 0 0,0 0 2 0,0 0-1 0,0 0 1 16,0 4 1-16,6 0 0 0,-6-4 1 0,6 0 0 0,-6 3 0 15,7 1 0-15,0-4 1 0,-1 0-1 0,1 0 1 16,5-4 0-16,2 1 4 0,-2-5-3 0,-4 5-1 16,11-2-1-16,-6-1 1 0,0 2 0 0,7-3 0 0,-8 3 1 15,2 0-3-15,-2 0 0 0,1 2 2 0,1 2-1 0,6 0 1 16,-14 0 0-16,6 2 0 0,2 6 0 0,-8-4 1 16,7 7 1-16,-7-5-3 0,1 10 1 0,0-5 1 0,-1 3-1 15,-6 1 1-15,6 3 0 0,-6-2 2 0,8-2 0 16,-8 3 3-16,0-2-3 0,0 0 2 0,6 0-9 0,0 3 0 15,-6-3-5-15,7-1-24 0,-1 1-33 0,8-1-34 0,-8 1-34 16,7-3-38-16,-6-2-34 0,12 1-57 0,-13-3-77 16,7-1-118-16,-6 0-56 0,-7-4-17 0</inkml:trace>
  <inkml:trace contextRef="#ctx0" brushRef="#br0" timeOffset="15496.6">15541 6561 72 0,'8'-7'299'0,"4"-1"-96"15,-12 1-73-15,7 0-43 0,-7 3-19 0,7-4-10 16,-14 5-5-16,7-4-6 0,0 3-3 0,-7 1-2 0,1-5-4 16,0 4-4-16,-2 4-7 0,-4-3-8 0,-1 3-7 0,0 0-2 15,0 0-5-15,-7 3-1 0,0 1-1 0,1 4 2 16,-7 6 2-16,6-3 0 0,-6 7 4 0,1 4 1 0,-1 0 1 15,-2 8 1-15,3-1 2 0,-1 7 1 0,-7 8 0 16,6 1 0-16,-4 9-1 0,4 5 0 0,-5 7 1 0,6 4-3 16,-8 7-3-16,9 4-2 0,0 5-2 0,-1 7-3 0,-1-1-2 15,8 2-2-15,6 5-1 0,7 1 0 0,-2-6 0 16,16 6 3-16,-2-6 0 0,19-2 1 0,1-1-1 16,14-1 0-16,4-3-1 0,16-7 0 0,5 1-1 0,7-4-1 15,6-4-6-15,13-4-9 0,0-6-15 0,8-1-20 0,-2-7-27 16,14-7-38-16,0-4-64 0,6-11-125 0,7 0-84 0</inkml:trace>
  <inkml:trace contextRef="#ctx0" brushRef="#br0" timeOffset="15918.15">20195 6034 292 0,'0'-4'455'0,"6"0"-191"0,6 4-122 15,8 4-67-15,0 2-35 0,13 3-16 0,-1 1-12 16,7 2-5-16,0 5-2 0,7 2-1 0,6 3-1 0,7 3 5 16,-2 9 6-16,10-1 4 0,-2 11 1 0,0 2 0 0,0 10 1 15,0 6 1-15,0 8-1 0,-6 7-5 0,-7 7-7 16,-7 8 1-16,-11 10-1 0,-15 12 0 0,-6 7-1 15,-13 7-1-15,-13 4-1 0,-20 7 0 0,-6-3-2 0,-13 7-1 16,-13-4-1-16,-15-4-2 0,4 1-4 0,-9-8-13 0,0-3-11 16,-1-8-16-16,-4-11-21 0,-2-4-29 0,1-10-33 0,0-11-84 15,-7-8-126-15,7-10-66 0</inkml:trace>
  <inkml:trace contextRef="#ctx0" brushRef="#br0" timeOffset="19761.23">9768 10268 107 0,'-6'-3'331'0,"0"-1"-113"0,-8 0-78 0,14 0-43 16,-6 2-24-16,0 2-13 0,-1-5-2 0,7 2-4 0,0-1-2 16,-6 4-3-16,6-4-1 0,0 1-5 0,0 3-7 15,-7-4-5-15,7 4-8 0,0 0-5 0,0 0-4 0,0 0-4 16,0 0-4-16,7 4-3 0,-7 3 5 0,0 0 8 0,0 8 2 15,6 4 3-15,-6 6 6 0,0 5 3 0,0 2 4 16,-6 9 3-16,6 2-5 0,-7 5-3 0,-6 7 1 16,7 0-1-16,-2 8-3 0,-4-2 0 0,-1 2 0 0,0 3 0 15,0-4-2-15,-1 4-5 0,2-4-3 0,-2 1-1 0,2-1-2 16,5-3-2-16,-6-5-2 0,0-2-2 0,7-1 0 0,0-2-3 16,-8-2 1-16,8-4-4 0,-1 1 0 0,0-3 0 15,-7-1 0-15,9 0-1 0,-1-3 0 0,-1-4 1 16,0 0 0-16,7-4-1 0,-6-3-3 0,6-5-18 0,6-2-24 15,-6-1-32-15,7-7-49 0,0-3-71 0,4-5-143 0,-3-3-94 16,-2-7-58-16</inkml:trace>
  <inkml:trace contextRef="#ctx0" brushRef="#br0" timeOffset="20011.21">9254 11485 259 0,'-8'4'426'0,"3"3"-166"0,-1 4-117 15,-3 3-68-15,4 1-35 0,-1 4-18 0,6-2-8 0,-7 5-3 16,7 1 2-16,-6 2 4 0,6 1 2 0,0-1 4 16,0 1 2-16,0 0 0 0,0 3 3 0,6 0 0 0,1-3 0 15,-1 0 0-15,-1-5 1 0,4 6 4 0,2-9 8 0,-3 4 9 16,11-8 5-16,-6 5 5 0,7-8 4 0,0-5 2 16,6 2-2-16,7-4-4 0,-1-8-10 0,7 0-8 0,0-2-10 15,7-2-8-15,5-7-8 0,-5 1-4 0,13-5-5 16,-7-3-4-16,7 0-8 0,-1 0-24 0,-6 4-31 0,1-4-39 15,-8 0-61-15,1 0-97 0,-7 0-142 0,-7 1-82 0,-6-2-41 16</inkml:trace>
  <inkml:trace contextRef="#ctx0" brushRef="#br0" timeOffset="20807.66">7567 12932 36 0,'-8'-11'410'15,"2"-1"-130"-15,0 2-101 0,-1-1-62 0,1 3-28 16,-1-3-15-16,0 4-5 0,7 0-3 0,-6-1-6 0,6 5-3 16,-6-1-10-16,6 0-8 0,0 1-7 0,0 3-8 0,0 0-9 15,0 0-6-15,6 7-5 0,-6 0 4 0,6 5 8 16,1 5 5-16,-7 6 1 0,7 3 4 0,-1 3 3 0,1 4 4 15,-1 6 2-15,0 2-5 0,-6 3-7 0,0 0-4 16,8 4-2-16,-8 0-1 0,0-2-6 0,0 7-4 0,0-6-4 16,6 1 0-16,-6-2-1 0,0 0-2 0,6-3-12 15,0-2-15-15,2-4-17 0,-2-5-18 0,0 1-26 0,1-8-36 16,-1-2-50-16,1-5-83 0,-7-3-128 0,7-4-54 16</inkml:trace>
  <inkml:trace contextRef="#ctx0" brushRef="#br0" timeOffset="21198.17">7475 12980 420 0,'0'-8'365'0,"0"1"-137"0,0 3-100 0,0 0-56 0,7 4-33 0,-1 0-21 15,0 4-8-15,2 0-4 0,-2 3-1 0,6 1 2 16,-5 2 4-16,6 1 3 0,0 4 1 0,1 3 3 15,-2 1-2-15,8-5 3 0,-7 5 3 0,0-1 0 0,0-4 2 16,-1 1-1-16,2-1 1 0,-1 1 5 0,0-7 4 0,0 3 5 16,0-8 2-16,0 1 4 0,1 1 1 0,5-5 0 0,0-5 3 15,0-2 3-15,1-4 2 0,0 0 0 0,-1-3-1 16,7-5 4-16,-6 1 6 0,6-4 3 0,-7-1 1 16,1 1 2-16,6 0 3 0,-6-3 3 0,5 3-2 0,-5 1-3 15,0 2-5-15,-7-4-3 0,7 10-4 0,-8-7-8 0,2 10-9 16,-2-5-12-16,-5 8-8 0,7-1-5 0,-8 5-6 15,-6 0-3-15,6 3-5 0,0 0 1 0,2 6 1 0,-2 2 1 16,0 7 1-16,1 2 2 0,-7 3 0 0,6 5 0 16,1 0 1-16,-7 9 0 0,7 2-1 0,-7 1-1 0,6-1-2 15,0 1-4-15,7 3-14 0,-6-3-32 0,5-1-35 0,2 1-40 16,-1-1-36-16,7-2-39 0,6-5-47 0,-8-3-69 16,9-4-112-16,-1 0-79 0,1-8-34 0</inkml:trace>
  <inkml:trace contextRef="#ctx0" brushRef="#br0" timeOffset="21510.6">8837 13239 242 0,'-26'4'520'0,"-6"4"-87"16,-2 2-178-16,3 5-116 0,-3 0-61 0,9-1-32 0,4 5-18 15,-4-4-6-15,5-1-4 0,7 1 0 0,7-1 0 0,0 1-1 16,-2 0-2-16,8 3-2 0,8-3-4 0,-2-5-2 15,0 6-2-15,7-10-3 0,7 6-1 0,-8-10-1 16,8 3-1-16,0-5 1 0,-1-5-1 0,1 3 2 0,0-6-1 16,-1 1-1-16,1-5 1 0,0 5 1 0,-8-7 0 0,2 3 2 15,-2-3 4-15,1 2 11 0,1 1 13 0,-8 0 13 16,-1 1 15-16,3-2 13 0,-8 5 11 0,0 0 7 0,0 4 2 16,0-1-8-16,0-1-12 0,-8 5-13 0,8 0-13 15,-5 5-15-15,-1-1-11 0,-1-1-8 0,0 4-6 0,1 4-5 16,6 0-1-16,-7 1-2 0,14 2-3 0,-7-3-7 0,6 3-25 15,8 1-33-15,-3-1-35 0,9-3-33 0,1 0-38 16,-2-3-47-16,7-4-71 0,0-2-113 0,1-2-83 0,5 0-24 16</inkml:trace>
  <inkml:trace contextRef="#ctx0" brushRef="#br0" timeOffset="21838.65">9332 13229 357 0,'-20'-4'495'0,"-6"4"-170"0,7 0-138 15,-7 0-81-15,0 4-38 0,0-1-15 0,-1 4-4 16,8-3-1-16,-8 4 1 0,15-1 0 0,-7 1 0 0,12-6-4 16,-6 6-7-16,7 3-12 0,6-3-9 0,-7-1-8 15,7 0-2-15,7 0-3 0,-7 1-3 0,6-1-1 0,0 5 0 16,1-2 0-16,0 1 0 0,4 0 0 0,-3 3 0 0,-1 1 2 16,6 4 0-16,-1-1 0 0,-5 0-2 0,6 4 2 15,1 5 1-15,-8-2 0 0,0 0-1 0,7 4-3 0,-6 1 0 16,-7-1 1-16,6 4 0 0,-6-4 0 0,0 1-1 15,0-1-1-15,-6 0 2 0,-1-3 5 0,1 0 6 0,-7-1 3 16,-1-2 7-16,2-2 1 0,-2 1 4 0,-6-7 3 0,0 3-1 16,2-3-3-16,-1-1-5 0,-1-2-4 0,-7-2-6 15,9 1-3-15,4-3-2 0,-5-4-5 0,5 0-2 0,2-2-14 16,6-4-25-16,-2-2-30 0,8 0-32 0,8-8-41 16,-2-2-55-16,0-1-80 0,7-2-139 0,0-6-65 0</inkml:trace>
  <inkml:trace contextRef="#ctx0" brushRef="#br0" timeOffset="22557.23">9586 13193 378 0,'0'0'518'0,"6"0"-125"0,-6 3-166 0,0 4-106 0,0 0-57 15,-6 5-31-15,0 2-14 0,6-3-8 0,-7 8-1 0,1-5-2 16,-1 3 0-16,-6 2 1 0,13 4-2 0,-6-2 1 15,0 1-1-15,-2 0 0 0,2-3-3 0,6-1-2 0,-6 0 0 16,6-3-1-16,0 0-1 0,0-4 0 0,0-1 1 0,0-2-1 16,6-4 0-16,-6 3 0 0,6-7 0 0,2 0 1 15,-2 0 0-15,0-7-1 0,7 3 0 0,0-6 1 16,-6 2-1-16,5-3 0 0,-4-1 1 0,4 1 0 0,-6 0-1 16,8 1 0-16,-8 2 1 0,1 1-1 0,-1 0 0 0,-6 2-2 15,7 3 1-15,-7 2-4 0,7 0 3 0,-1 0 0 0,0 7-2 16,-6-4 3-16,6 4-1 0,2 5 2 0,4-2-1 15,-5 1 2-15,6 4-1 0,-6-5 0 0,5 2 0 16,8 3 0-16,-7-8-1 0,7 5 3 0,0-10-1 0,-2 3-1 16,9-2 0-16,-1-3 0 0,0-3 0 0,0-4 0 0,0-1 0 15,0-3-3-15,0 1 1 0,0-7 0 0,0 3 2 16,-6-4 1-16,-1 0-1 0,1 0 1 0,0-1 2 0,-8 2 0 16,2-6 2-16,-1 5 3 0,-1-4 5 0,-4 3 2 15,-8 1 2-15,6-1 1 0,-6 5-1 0,-6-1 1 0,6 1 1 16,-8 2-6-16,2 2-3 0,0 3-3 0,-1-1 0 0,1 4 0 15,-8 1-2-15,8 6-2 0,-8 1-1 0,2 7 1 16,-1 0-2-16,6 1 1 0,-6 2 0 0,1 4-2 0,-2 0 1 16,8 1 0-16,-8 2 0 0,14 1-1 0,-6 1 0 0,0-5 0 15,6 4 0-15,0-1-2 0,6-2 0 0,0-1 1 16,2 1 0-16,4-4 0 0,2-1 1 0,5 1-1 0,0-8 0 16,0 1 1-16,8-2-7 0,-1-1 5 0,0-5 0 15,6-5 1-15,1 3 1 0,-7-2 0 0,7-7 0 0,-7-1 1 16,0 2 5-16,1-1-5 0,-1-4-1 0,-2 0 0 15,-4-3 0-15,1 0 0 0,-2-1 0 0,-6-3 0 0,0 0 0 16,-7 1 1-16,1-2 2 0,0-2-1 0,-1 0 0 16,-6-2 0-16,-6 1-2 0,6 1 3 0,-7-4-1 0,0 0 0 15,1 0-2-15,0 0 0 0,-1 3 8 0,-6-1-2 0,6 5 3 16,-5 5 3-16,5 2 2 0,0 1 1 0,0 5 2 16,2-1 1-16,5 6-9 0,-7 1 4 0,-1 3-3 0,8 7-3 15,-5 0-1-15,5 5 0 0,0 2 1 0,0 4 4 16,0 4-1-16,0-1 1 0,0 6-1 0,0-2 1 0,0 1-2 15,5 0-2-15,3 3 0 0,-8-4-4 0,7 4 0 0,-2-3-1 16,9 3 1-16,-7-2-2 0,5-2 0 0,2 1-1 16,-1 0-3-16,6-5-4 0,0-2-9 0,1 2-21 0,0-6-24 15,-1-1-30-15,1 1-38 0,0-7-57 0,-1-2-78 16,1-1-114-16,-8-5-81 0,2 0-39 0</inkml:trace>
  <inkml:trace contextRef="#ctx0" brushRef="#br0" timeOffset="22822.8">10505 13283 399 0,'-14'-3'499'0,"2"-1"-178"16,4 0-141-16,3 4-84 0,5-4-45 0,-7 4-24 0,14-2-9 15,-7 2 2-15,5-5 1 0,10 2 3 0,-3-1 1 0,2 1 2 16,12-1-1-16,-7-4 0 0,13 5-4 0,-5-4-8 16,5 0-4-16,1-2-3 0,-7 3-4 0,6-2 0 15,-5 2-2-15,-1 1 2 0,0-2 4 0,-1 0 3 0,-6 3 5 16,2 0 3-16,-8 4 2 0,0 0 1 0,0 0 3 0,0 0 2 15,-6 4 2-15,-1 0 0 0,-1 3-3 0,4 0 1 16,-9 4 0-16,0 0 1 0,6 4-2 0,-6-1-4 0,0 1-5 16,0-1-3-16,5 5-3 0,2-1-3 0,0 1-6 15,0-4-5-15,6 3-17 0,-1-3-26 0,2 0-24 0,-2-5-27 16,8-3-30-16,-7 1-35 0,7-2-36 0,0-1-41 0,-8-5-40 16,2-5-42-16,5 3-57 0</inkml:trace>
  <inkml:trace contextRef="#ctx0" brushRef="#br0" timeOffset="22932.14">11194 13280 350 0,'-5'-14'357'0,"-8"2"-93"0,6 1-79 16,-5 0-56-16,5 1-38 0,-6 1-22 0,6-1-10 0,1 3-12 16,0 4-8-16,-2-6-5 0,1 6-6 0,7-2-7 15,0 3-7-15,7-2-17 0,1 0-17 0,-2 0-22 0,7 1-26 16,0-1-26-16,6 0-29 0,6 0-35 0,3 2-52 0,-2-3-72 16,0-2-94-16</inkml:trace>
  <inkml:trace contextRef="#ctx0" brushRef="#br0" timeOffset="23135.44">11469 13118 40 0,'-14'4'477'0,"-4"4"-98"0,-1-1-133 0,-1 1-93 16,0 2-56-16,-6 1-28 0,7-1-9 0,-1 7 4 15,1-7 2-15,-1 0 0 0,6 6-2 0,2-6-3 0,-1 5-6 16,6-1-6-16,1 5-11 0,-2-4-11 0,8-1-9 0,0 4-7 16,8-6-3-16,-2 2-3 0,7 1-3 0,6-3-1 15,8-6-1-15,-1 5-2 0,5-3-1 0,3-4-3 0,6-4-10 16,-3 2-12-16,10-4-14 0,-1 2-17 0,-1-4-17 15,1-4-26-15,6 1-31 0,0-3-39 0,0-2-57 0,0-3-125 16,-6 5-73-16</inkml:trace>
  <inkml:trace contextRef="#ctx0" brushRef="#br0" timeOffset="23400.98">12245 12705 155 0,'-6'-5'494'0,"-2"-1"-108"0,2 6-150 0,6-4-103 16,0 8-60-16,0-1-35 0,0 0-12 0,0 6 1 0,0 5 0 16,6-3 7-16,-6 7 5 0,8 1 6 0,-2 6 4 15,0 0 5-15,1 1 0 0,-1 7-6 0,1 0-10 16,-1 0-6-16,1 4-4 0,6-1-6 0,-6 0-4 0,5 2-8 15,1-1-5-15,-6-1-8 0,12-3 4 0,-5 0-3 0,6 1-1 16,-2-5-6-16,-4 0-17 0,4-7-21 0,2 4-24 16,-7-9-27-16,1-2-42 0,-1-3-45 0,-7-5-59 0,1 0-84 15,-7-4-92-15,0-3-35 0</inkml:trace>
  <inkml:trace contextRef="#ctx0" brushRef="#br0" timeOffset="23541.62">12212 13239 121 0,'-26'-17'502'0,"6"2"-89"16,8-4-137-16,-8 5-98 0,7 2-63 0,7 1-37 15,-2 0-25-15,2 1-11 0,0-2-8 0,6 5-5 0,6-3-2 16,0 2-5-16,8-3-6 0,5 4-7 0,1 4-5 0,12-6-10 16,1 6-18-16,6-2-26 0,1 3-36 0,4-2-55 15,-3 1-84-15,4-2-144 0,1 2-81 0,-7 3-39 16</inkml:trace>
  <inkml:trace contextRef="#ctx0" brushRef="#br0" timeOffset="24260.15">12668 13416 403 0,'-6'0'521'0,"-1"0"-139"0,7 0-160 0,0-4-103 0,7-4-56 15,-1-3-30-15,1 0-8 0,5 1 2 0,-4-5 7 0,4 1 8 16,8-5 5-16,-7 4 2 0,0 1 1 0,6-5 0 16,-5 4-5-16,5 1-12 0,-6-1-12 0,6 1-8 0,-5 3-4 15,-1-3-4-15,0 2-1 0,0 5-2 0,-7-1 1 16,1 4 0-16,0-3 2 0,-1 7-3 0,-6-4 0 0,5 4 0 15,-5 4-1-15,0 0-1 0,0-1 0 0,8 5-1 0,-8-2-3 16,0 2 2-16,0 4-1 0,7-5 1 0,-7 3 0 16,0 2 0-16,5-1-1 0,2-4 1 0,0 1 0 0,-1-1 0 15,8 1 1-15,-2-6-1 0,-4-2 1 0,4 0 1 16,-6 0 0-16,8 0 1 0,-8 0 1 0,1-2 5 0,-1 2-1 16,-1-5 0-16,4 5 0 0,-9-3 3 0,6 3 2 0,-6 0 0 15,0 0-1-15,0 3-3 0,0-3-2 0,0 0 1 16,-6 5-2-16,-3-3-2 0,9 2-2 0,-5 0 0 15,-1 3-2-15,-1 1 0 0,7-2 0 0,-6-1 0 0,6 2-1 16,0-4 0-16,0 1-1 0,0 0-1 0,6 0 1 0,-6-4 1 16,7-4 0-16,4 0 2 0,-2-3 2 0,2-5 1 15,4 2 0-15,-3-1 0 0,1-4 2 0,1-3-1 0,-2 4 0 16,2-5 1-16,-3 2 3 0,-3-2 3 0,4 4 1 16,-4-4 3-16,4 1 0 0,-4 4 0 0,-2 3 1 0,0 0-1 15,0 0-6-15,1 3-3 0,0 1-4 0,-7 2-1 0,6 3 0 16,-6 2-1-16,7 2 0 0,-7 6 0 0,6 4 2 15,-6 2 0-15,0 5 1 0,7-1 2 0,-7 7-1 16,0 0 0-16,7 2-1 0,-7 2 0 0,6 0-2 0,0 5 1 16,-1-1-1-16,4 3-1 0,-3-3-1 0,-1 3 0 0,3 5 1 15,-2-5 0-15,1 1 8 0,0-1-3 0,5 2-1 0,-5-5-2 16,0 0 0-16,-1-1-1 0,0-3 0 0,1-2 0 16,0-2-9-16,-1-7 4 0,1 1 2 0,-1-8 3 0,-6-1 3 15,6-5 1-15,-6-5 1 0,0-5 2 0,0-5-2 16,-6-5 2-16,0-3 0 0,6-4-1 0,-13-7-2 0,6-2 1 15,0-5 0-15,-5-1 11 0,5-2 13 0,-6-2 13 16,7-2 5-16,-1-3 4 0,0 3 1 0,1-1 0 0,12 4-2 16,1-4-11-16,0 4-13 0,-1 3-12 0,7 4-8 0,0-1-3 15,0 9-3-15,-6 0-2 0,6 7-1 0,-1 3-2 0,2 4 1 16,-2 1-1-16,-4 1-1 0,4 9-1 0,1 0 2 16,-6 4 2-16,-1 4 0 0,1 3 2 0,-7 4-1 15,0 2 2-15,-7 2-3 0,1-1-7 0,-7 3-17 0,0 6-25 16,-1-1-25-16,-6-4-31 0,2 3-30 0,-2 1-33 0,1-4-39 15,-1-3-52-15,0-2-92 0,6 2-94 0,-6-1-52 16</inkml:trace>
  <inkml:trace contextRef="#ctx0" brushRef="#br0" timeOffset="24806.94">16031 13525 141 0,'-7'12'431'0,"7"-2"-131"0,-7 12-123 0,1 0-73 15,-8 8-36-15,8 3-15 0,0 0-4 0,-7 7 3 0,6 0 3 16,-6 1 2-16,7 5-4 0,-8 0-2 0,8 0-4 15,-7 6-8-15,6 0-6 0,1-2-7 0,0 1-6 0,-1 5-5 16,1-9-2-16,-1 4-5 0,7-3-4 0,0 0-2 16,0-4-1-16,0-1-1 0,0-6 0 0,7 4-3 0,-1-8-2 15,1 0-8-15,-1-1-14 0,0-5-20 0,8-6-29 16,6 1-40-16,-8-11-55 0,8 1-75 0,-1-9-134 0,1-6-63 16</inkml:trace>
  <inkml:trace contextRef="#ctx0" brushRef="#br0" timeOffset="25166.2">16571 13869 119 0,'0'-21'544'0,"0"2"-14"0,-6 1-189 0,6 7-146 0,-7 0-87 16,1 7-44-16,-2 0-18 0,-4 4 2 0,0 4 9 16,-3 7 11-16,3 1 7 0,-8 5 9 0,8 2 8 0,-8 3 4 15,14 4-1-15,-8 3-12 0,1 0-15 0,7 5-12 16,-1 3-9-16,1-1-8 0,6 0-10 0,0 5-8 0,0-5-8 0,6 3-3 0,1-2-4 0,5 1-3 0,2-6-2 15,-1-3-2-15,1 1-2 0,4-1 0 0,2-7-1 0,7 1 2 32,-9-9 9-32,9 1 15 0,-7-5 12 0,6-5 17 0,-2-3 21 15,3-2 13-15,6-2 18 0,-7-9 22 0,-1-1 8 16,2-1 0-16,0-7-2 0,-1-2-15 0,0-3-11 0,-7-1-12 16,1 0-18-16,-8-7-21 0,2 4-17 0,-8-7-13 0,1 3-9 0,-7-8-6 0,0 5-6 0,-13-5-4 0,7 2-2 31,-14-2-5-31,0 1-3 0,-6 3-3 0,-7 1-3 0,1 3-4 15,-2 3-13-15,3 5-16 0,-2-2-34 0,1 10-44 16,-1 1-56-16,7 6-57 0,0 2-47 0,5 1-45 0,9 7-42 0,5-4-57 0,2 8-100 0,5 0-53 0,0 2-5 0</inkml:trace>
  <inkml:trace contextRef="#ctx0" brushRef="#br0" timeOffset="25681.65">17574 13840 177 0,'-12'-15'509'0,"-1"5"-95"0,6 3-160 0,1-5-116 0,-7 5-66 31,13 3-32-31,-6-2-15 0,-3 2-9 0,4 4-2 0,5 0 1 0,-6 0 1 0,-2 6 2 0,2 2 3 0,-6 3 0 16,-1 4 0-16,6 3 3 0,-6 0-1 0,-1 4 0 0,2 1-2 16,6 2 2-16,-8 0-1 0,0 4 0 0,9 1-1 31,-1-1-1-31,-8 1 1 0,8 2 2 0,6-3 0 0,-6 5-2 16,6-5 1-16,0 0-1 0,0-3 3 0,6 3 2 15,0-2 0-15,-6-2 0 0,14 1 0 0,-8-4 0 0,-1-4 1 16,9-4 3-16,-7-3 8 0,6 0 6 0,-1 0 8 0,2-7 8 0,6 4 10 0,-1-6 12 0,1-2 6 0,0-2 3 31,-1-2-5-31,-6-4-5 0,6-3-4 0,1 0-7 16,0 0-11-16,-7-3-11 0,-1-4-7 0,8-1-4 0,-7 1-2 15,0-1-4-15,7 2-3 0,-7-2-3 0,-1 1-4 0,8-1-1 0,-7 5-2 0,0-1-5 0,0 4-6 0,1 0-3 0,-2 3-1 16,2 2-2-16,-2-2 1 0,1 4-2 0,1 1-1 16,-8 3 0-16,6 3 2 0,-4 1 1 0,4-1-1 15,-5 4 1-15,0 1 0 0,-1 4 1 0,1-3 3 0,-1 3-2 16,-6 3-2-16,6 0 1 0,2-1-1 0,-8-3 0 0,6 4-1 15,0-5-1-15,0 5-4 0,2-3-4 0,4 2-20 16,-5-3-46-16,6 0-54 0,6 0-51 0,1-3-46 0,0-5-48 16,13 1-57-16,-9-4-88 0,10 0-124 0,-9-4-41 15,8 1 6-15</inkml:trace>
  <inkml:trace contextRef="#ctx0" brushRef="#br0" timeOffset="25900.2">18512 13969 372 0,'0'-11'552'0,"-6"3"-75"16,0 1-184-16,6 0-136 0,-7 3-74 0,7 1-36 0,-13 3-12 16,7 3 4-16,0 4 11 0,-8 0 15 0,-5 8 15 0,6-1 15 15,-6 5 17-15,-2 3 18 0,9 4 7 0,-8 3 2 32,0 0-9-32,8 5-9 0,-8 2-14 0,1 1-12 0,5 2-16 0,-5 6-22 0,0-6-16 0,-1 10-16 0,1-6-10 15,-1 5-8-15,7-4-17 0,-7 4-10 0,6 4-9 0,2-5-24 16,6 0-42-16,0-3-46 0,6 1-43 0,6-9-43 15,0 1-37-15,6-5-62 0,8-6-91 0,1 0-121 0,5-8-33 16,-1 1 5-16</inkml:trace>
  <inkml:trace contextRef="#ctx0" brushRef="#br0" timeOffset="26400.17">18917 14466 451 0,'-7'-7'467'0,"1"-1"-170"0,0 6-133 0,-1 2-78 15,1-4-41-15,-1 4-22 0,0 4-12 0,0-2-6 0,-6 4-2 16,6-4 0-16,-4 5 1 0,-3 5-1 0,1-2 3 16,7 2 4-16,-8 2 2 0,8 1 3 0,0-1 3 0,-8 5 1 15,7-4 0-15,2 7 1 0,-2-5-3 0,0 3-3 0,7 1-4 16,-6-2-3-16,6-2-2 0,0 2-3 0,6-1-1 15,1 1-1-15,-7-4 1 0,12-1 0 0,-5-3 3 0,7 0 6 16,-2-3 8-16,-4-1 6 0,11-4 4 0,-6-3 5 16,5 0 6-16,2 0 8 0,-6-3 6 0,6-4-4 0,-1-1 0 15,8-3-2-15,-8 0 0 0,0-1 4 0,0-2 6 0,-5 3 2 16,6-3 2-16,-7 3 6 0,-1-4 2 0,2 5 4 16,-3-5-2-16,-3 3-7 0,4 2-11 0,-4 1-10 0,-2 0-9 15,1 1-11-15,-7 0-9 0,6 2-7 0,-6 1-5 0,7 3-4 16,-7-3-1-16,6 5-3 0,-6-3-1 0,6 3 1 15,2 0 0-15,-2 0 2 0,7 3 2 0,-7-3 2 16,7 5 1-16,5-5 0 0,-3 2 0 0,5-2 1 0,-1 5-1 16,1-5-1-16,6 0 0 0,-7 2 0 0,1-2-1 0,6 0 0 15,-6 4 1-15,-1 0-2 0,1-4 7 0,6 4 0 0,-7 0-1 16,1 0 0-16,0-1-1 0,-8 1 1 0,14 3 1 16,-13-3 12-16,7 3 7 0,0 0 10 0,-1 1 7 15,1 3 4-15,-1-5 1 0,0 2 1 0,-5 3-1 0,5-3-12 16,1-5-14-16,-8 4-11 0,8-3-13 0,-7 3-37 0,0-3-49 15,-6-4-47-15,5 4-44 0,-4-4-45 0,-8-4-57 16,6 0-71-16,-6-3-108 0,-6 3-77 0,-2-3-18 0</inkml:trace>
  <inkml:trace contextRef="#ctx0" brushRef="#br0" timeOffset="34945.08">15243 9264 88 0,'-8'0'219'0,"8"0"-75"0,0 0-54 0,-6 0-31 16,6 0-18-16,0 0-8 0,-6 0-3 0,6 0-3 0,-7 0-1 15,7 0 0-15,0 0-2 0,-6 4-2 0,6-4-4 0,0 0-4 16,0 0-1-16,-7 4-3 0,7 0 2 0,-7-1 1 16,1 1 2-16,0 3 3 0,-9 5-1 0,10-2 3 0,-9 2 0 15,8 3 0-15,-7-1-3 0,1 3-2 0,4 2-1 0,-4 3-1 16,-2 0 3-16,2 7-2 0,-1 0 5 0,-8 5 1 15,10 2 3-15,-3 5 3 0,1 3-1 0,-7 7 0 0,1 0-2 16,0 12 3-16,-1-1-6 0,0 11-2 0,1 0-3 16,-7 8-4-16,0 0-2 0,-1 3 2 0,0 6-1 0,2 2-1 15,0 0-1-15,5 8-1 0,-6-6-2 0,6 6 1 0,-6-2-1 16,7 6-3-16,-1-6-1 0,1 0 1 0,-7 1-1 16,11 1 2-16,-9-4 1 0,10-1 3 0,-6-1-1 0,1 2 1 15,-1-4-1-15,2-4 1 0,4-1 0 0,-6 1 0 16,1-7-4-16,6-1-1 0,0-3-1 0,-7-6-2 0,13-6 1 15,-5-3-1-15,4-3-1 0,-4-8 1 0,6-4-1 0,6-2 2 16,-6-5 0-16,6-8 0 0,0 1 2 0,0-6-1 16,0-6-1-16,0-6 1 0,0 0 0 0,6-5-1 0,-6 2-2 15,6-9-8-15,1 1-21 0,-2-8-33 0,3-3-48 16,-8-1-82-16,6-6-142 0,0-1-72 0</inkml:trace>
  <inkml:trace contextRef="#ctx0" brushRef="#br0" timeOffset="35194.98">14089 12331 370 0,'-14'-8'480'0,"2"8"-189"0,4 0-133 0,-4 8-74 15,-1 3-39-15,0 3-20 0,7 5-12 0,-7 3-2 0,6 0-1 16,-6 7 1-16,7 0-2 0,-8 5 3 0,8-2 1 16,-1 5-3-16,1 4-1 0,-1-5-4 0,1 4-1 15,6-3-2-15,0 4-2 0,0-5 0 0,0 0 0 0,6 1 0 16,1 0 5-16,-1-7 4 0,1 2 5 0,5-6 6 0,-4-1 5 15,11 1 6-15,-6-8 2 0,13 1 6 0,-1-5 3 16,9-7-1-16,-1 1-1 0,12-4-5 0,1-4-6 0,13-4-3 16,-1-4-5-16,7 1-7 0,7-7-4 0,6-5-12 15,6 1-24-15,1-4-31 0,6-4-44 0,1-3-72 0,-1 0-165 16,0 0-102-16,-1-5-60 0</inkml:trace>
  <inkml:trace contextRef="#ctx0" brushRef="#br0" timeOffset="36975.74">19660 13239 322 0,'-13'-10'273'15,"0"-1"-98"-15,-6 3-63 0,-1-3-37 0,0 5-20 16,1-3-12-16,-1-1-4 0,-6 2 1 0,0 1 1 0,-2-5-2 15,4 5-2-15,-8-3 0 0,6-2 1 0,-7 5-4 0,1-3-4 16,-2 2-5-16,2-3-2 0,-7 4-1 0,0-5 0 16,-7 4-5-16,7-1-2 0,-6-3-2 0,-8 4 2 0,7-2 1 15,-12-1-2-15,6 0-1 0,-6 0 0 0,-7 4-1 16,-1-4-3-16,-6 3 1 0,-6-3-4 0,0 4-3 0,-13 0-2 16,0 3 0-16,-1 1-2 0,-5-1-1 0,-8 4-1 0,1 0 2 15,-1 4 1-15,-5-1 0 0,-1 1 2 0,0 3 0 16,-5 0 3-16,4 4 3 0,-5 0 4 0,6 4 3 0,1-1 5 15,-1 8 6-15,7 0 7 0,5 4 3 0,-5 0 4 16,7 3-1-16,6 4-4 0,-7 5-3 0,7-2-6 0,0 7-6 16,6 1-8-16,-6 8-5 0,12-2-2 0,-6 6-4 0,6 3-1 15,8-1 0-15,0 9 1 0,6-6 2 0,6 5 0 16,0 0-1-16,7 0 1 0,1 4 1 0,11 0 3 0,1 3 1 16,6-3 1-16,1-1 0 0,11 0 1 0,9 1 3 0,-1 0 1 15,13 3 0-15,0 0 0 0,13 1 2 0,6-1 2 16,8 0 2-16,12-4 3 0,6 1-1 0,14-4 1 15,5-3 0-15,10 0-3 0,9-2-2 0,9-6-3 0,6 0-3 16,6-3 0-16,13-5 1 0,1-8-2 0,6 3 1 0,6-10 3 16,7-2 6-16,6-1 8 0,0-6 10 0,7-6 11 15,0-2 18-15,5-4 16 0,3-4 13 0,-2-3 14 0,7 0 7 16,0-8 4-16,0 0-3 0,0-3-7 0,-1-4-13 16,2-4-11-16,-2-2-10 0,-5-10-18 0,5-2-9 0,2-4-11 15,-8-7-3-15,7-8-3 0,-6-3-3 0,5-4 5 0,-12-11 1 16,6-4 4-16,-6-7 0 0,-6-4 1 0,-1-6-4 15,0-5-5-15,-13-3-3 0,-7-1-7 0,-11 2-3 0,-7-5-3 16,-7 3-2-16,-22 1 3 0,-10 3 5 0,-13-3 0 16,-15 7 2-16,-11 0-3 0,-14 0-2 0,-19 5-4 0,-14-2-3 15,-19 7-6-15,-20 3-9 0,-19 0-3 0,-13 6-5 0,-21 4-8 16,-18 3-3-16,-6 3-13 0,-22-1-34 0,-10 10-54 16,-8 2-67-16,-13 4-65 0,-7 4-62 0,7 7-65 0,1 0-96 15,-1 3-153-15,6 5-56 0,1 2 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44.32901" units="1/cm"/>
          <inkml:channelProperty channel="Y" name="resolution" value="44.13793" units="1/cm"/>
        </inkml:channelProperties>
      </inkml:inkSource>
      <inkml:timestamp xml:id="ts0" timeString="2023-03-28T10:58:32.76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14436 10616,'0'0,"-24"0,48 0,1 0,0 0,0 25,0-25,-1 0,26 0,-25 0,0 0,24 0,-24 0,25 0,-26 0,26 0,-25 25,24-25,1 0,0 0,-26 0,26 0,0 25,-26-25,26 0,0 0,-1 0,-24 0,25 0,-1 25,1-25,0 0,24 0,-24 0,-1 0,1 0,-1 0,26 0,-26 0,26 0,-26 0,26 0,-26 24,26-24,-1 0,-24 0,24 0,1 0,-26 0,26 25,-26-25,1 0,24 0,-24 25,0-25,-1 0,1 0,24 0,-24 25,-1-25,1 0,0 0,24 25,-24-25,24 0,-24 0,24 24,-24-24,24 0,-24 25,24-25,-24 25,24-25,-24 0,24 25,-24-25,24 0,-24 0,-1 25,26-25,-26 0,1 0,25-25,-26 25,26 0,-26 0,1 0,24 0,-24 0,24 0,-24 0,24 0,-24 0,-1 0,26 0,-26 0,26 0,-26 0,1 0,25 0,-26 0,26-25,-26 25,1 0,24-25,-24 25,-1-25,26 25,-26-24,1 24,24-25,-24 25,24-25,-24 25,24-25,-24 0,24 25,1-24,-25 24,24 0,0-25,1 25,-1 0,1 0,-1 0,0 0,1 0,-1 0,1 0,-26 0,26 0,-1 0,-24 0,-1 0,26 0,-26 0,1 0,0 0,-1 0,-24 0,25 0,-26-25,26 25,-25 0,0-25,-1 25,1-25,0 25,0 0,-25-24,25 24,-1-25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4095" units="in"/>
          <inkml:channel name="T" type="integer" max="2.14748E9" units="dev"/>
        </inkml:traceFormat>
        <inkml:channelProperties>
          <inkml:channelProperty channel="X" name="resolution" value="6301.34619" units="1/cm"/>
          <inkml:channelProperty channel="Y" name="resolution" value="6301.34619" units="1/cm"/>
          <inkml:channelProperty channel="F" name="resolution" value="1999.5116" units="1/in"/>
          <inkml:channelProperty channel="T" name="resolution" value="1" units="1/dev"/>
        </inkml:channelProperties>
      </inkml:inkSource>
      <inkml:timestamp xml:id="ts0" timeString="2023-11-10T03:57:08.299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7534 11188 194 0,'-7'-11'195'0,"0"-1"-70"0,1 5-42 0,-6-4-28 15,4 4-10-15,2-4-9 0,0 4-4 0,-8 0 1 16,8-1 0-16,-1 1 1 0,-5 0 1 0,5-1 3 0,0 4 0 16,-5-4-1-16,5 6-2 0,-6-2-5 0,0 1-3 0,-2-1-5 15,4 0-4-15,5 4-4 0,-8-4-4 0,1 4-3 16,0 0-3-16,0 0 0 0,7 0-3 0,-8 4-1 0,8-4 0 15,0 0 0-15,6 0 0 0,0 4 0 0,0-4 2 16,0 0 1-16,6 0 2 0,8 0 3 0,-2 0 3 0,14 0 1 16,1-4 1-16,10 0 1 0,3 1-2 0,13-9-1 0,-1 5 0 15,13 0-4-15,0-4 0 0,6 0-1 0,2-4-1 16,4 4-1-16,2 0 0 0,6-3-1 0,-2 3 0 0,9 0 1 16,-7 0-5-16,6 0 0 0,0-1 1 0,1 3 0 0,-1 1-1 15,-6-4 1-15,0 5-1 0,-8 0 0 0,2 4 7 16,-8-2-3-16,-6 1-6 0,1 1-11 0,-14 3-19 0,0 0-28 15,-6 0-44-15,-7 3-67 0,-13 1-144 0,-7 1-74 16</inkml:trace>
  <inkml:trace contextRef="#ctx0" brushRef="#br0" timeOffset="202.86">7423 11419 503 0,'-54'11'537'0,"17"-7"-187"16,10 4-147-16,9-6-81 0,10 2-47 0,16-4-31 0,10 0-22 15,21-6-13-15,6-2-8 0,21-4-2 0,6 1-1 16,13-7 3-16,6-4-1 0,14 1 0 0,12-2 2 0,7-3-1 16,6 4 1-16,6-3 0 0,8 0-2 0,-1 2-3 15,0 2 2-15,8-1-1 0,-8-1-8 0,0 5-17 0,1 3-33 16,-8-3-63-16,2 2-124 0,-15 7-126 0,-13-3-85 0,-11 2-45 16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4095" units="in"/>
          <inkml:channel name="T" type="integer" max="2.14748E9" units="dev"/>
        </inkml:traceFormat>
        <inkml:channelProperties>
          <inkml:channelProperty channel="X" name="resolution" value="6301.34619" units="1/cm"/>
          <inkml:channelProperty channel="Y" name="resolution" value="6301.34619" units="1/cm"/>
          <inkml:channelProperty channel="F" name="resolution" value="1999.5116" units="1/in"/>
          <inkml:channelProperty channel="T" name="resolution" value="1" units="1/dev"/>
        </inkml:channelProperties>
      </inkml:inkSource>
      <inkml:timestamp xml:id="ts0" timeString="2023-11-10T03:57:18.656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14199 1853 154 0,'0'-11'218'0,"0"0"-85"0,-6 1-47 0,6-2-24 0,0 1-10 16,6 1-8-16,-6-1-10 0,0-1-3 0,6 2 1 16,-6-1-1-16,8 0 3 0,-8-1 1 0,0 1-1 0,6 1 0 15,-6-2-3-15,0 2-2 0,7-1-1 0,-7-4 2 0,0 5-2 16,0-2-3-16,0 1-3 0,-7 0 0 0,7 1-1 16,0-2-1-16,-6 1-2 0,6 0-4 0,-8-1-2 15,2-2-1-15,0 3 0 0,-7-3-4 0,0 3-1 0,0-4 0 16,-7 1-1-16,0-1 0 0,-5-4-2 0,-9 1 0 0,2-1-2 15,0 2 3-15,-14-5-2 0,0 3-1 0,-5-3 0 0,-1 4-1 16,-7 3 0-16,0-3 0 0,0-1 3 0,-7 5 0 16,9-1 0-16,-8 1 0 0,0 6-1 0,6-4 2 0,-6 6-2 15,0 3 3-15,-1-1-5 0,-5 0-1 0,6 0-1 0,0 4 1 16,-8 0-1-16,8 0 0 0,-7 4 0 0,8 0 1 16,-8 0 0-16,0-1 2 0,1 1 1 0,-2 3-1 0,2 0 0 15,0-2 1-15,5 1-1 0,-5 5-1 0,-1-8 2 16,7 9-1-16,-7-5-1 0,7 4 1 0,0-3-1 0,0 2-1 15,-7 1 1-15,0 5-1 0,1-7-1 0,-1 11 1 0,1-6-2 16,-1 5 2-16,0-1 0 0,1 3 0 0,-2 2 0 16,7 0 2-16,-4 2 1 0,5 0-1 0,0 4 2 0,6 4 1 15,-6 1-2-15,6 2-1 0,-6 5 2 0,7-2-3 0,-9 2 0 16,10 2 0-16,-2 1 0 0,-7 4-3 0,7 0 2 16,2 0 0-16,-2 4 0 0,7-2 2 0,-1 4 1 0,8 2 3 15,-1 3-1-15,7 0 1 0,0-5 0 0,7 6-1 16,6-5 0-16,0-1 0 0,6 1-1 0,1 0-2 0,5 0-1 15,8 0 1-15,0-4 1 0,6 5 0 0,0-6 0 16,6 1 1-16,0 1 1 0,0 0 0 0,8-6-1 0,-1 6 0 16,7-4 1-16,6 2 1 0,0 2-2 0,6 0 1 15,1 3-1-15,12-1 2 0,-6-2-2 0,13 2 2 0,-6-2-1 16,13 3-1-16,-7-5 0 0,6 6 0 0,1-1-1 0,-1 0-1 16,8-4 1-16,-2 1 0 0,3-1 0 0,4-4 1 0,8 1 0 15,-8-4 0-15,14-4-1 0,-1-3 0 0,7-4-1 16,0 1 0-16,8-9-1 0,5 0 0 0,-7-3-1 15,8-4 0-15,5 1 0 0,-5-7 2 0,6-2 3 0,-1-3-1 16,7 1 2-16,-6-4 0 0,7-4 0 0,-1 0 2 0,-1-4-1 16,2-1-3-16,-7-1-1 0,0-2 0 0,0-3-1 15,0-4 3-15,-7-3 0 0,1 0 0 0,-3-4 4 0,3-4 6 16,0-8 4-16,-1 2 1 0,1-8 3 0,-2-4 1 16,-5 1 3-16,0-13 3 0,0 5-3 0,0-8-4 0,-8-3-2 15,2-1-1-15,-1-2 1 0,-6-6 0 0,-1-1-4 0,1-6-2 16,0 2 0-16,0-7-3 0,-14 1-1 0,8-6 0 15,-8-1-2-15,-12-1-1 0,-2-2 4 0,-3 1 7 0,-9-5 3 16,-5 4 6-16,-14-2 4 0,-1 2 5 0,-11 1 1 0,-2 6 3 16,-12 1-2-16,-12 4-4 0,-2-2-3 0,-18 9-7 15,-1-4-4-15,-12 8-7 0,-7-1-4 0,-13 8-6 0,-14 7-5 16,-5 3-4-16,-14 6-4 0,-13 5-11 0,-6 7-18 16,-13 9-18-16,-14 4-21 0,-6 6-22 0,1 4-23 0,-14 8-28 15,6 3-35-15,1 3-42 0,-1 8-91 0,7 4-92 16,0-1-54-16</inkml:trace>
  <inkml:trace contextRef="#ctx0" brushRef="#br0" timeOffset="7576.18">5429 1542 150 0,'0'-4'109'0,"0"-3"-38"0,0 3-17 15,0-2-10-15,0 1 3 0,0 2 3 0,0-4 5 0,0 3 1 16,0 0 1-16,0 0 0 0,0 1-1 0,-8-1 0 16,8 1-5-16,-5-1-9 0,5 1-8 0,-6-6-5 0,-3 9-3 15,4-3-2-15,-1 0-3 0,6-1-7 0,-13 4-4 16,6-4-5-16,1 4-3 0,-1 0 0 0,-5 0 0 0,-2 0-2 15,-6 4-1-15,8-4 1 0,-8 4 0 0,1-1 0 0,-7 0 1 16,6 6 0-16,-6-2 1 0,-2 0 0 0,4 0 1 16,-8 1-1-16,5 2 2 0,-5 1 1 0,6 4 2 0,-7-5 1 15,1 5 0-15,5 1 2 0,1 2 0 0,0 0 1 16,-6 0-1-16,12 1-2 0,-7-2-1 0,2 6-1 0,-1-5-1 16,6 4 0-16,0 0-1 0,8-3 0 0,-2-2-1 0,1 2 3 15,7-4 1-15,0 3 0 0,6-3 3 0,0 0-1 16,6-5 2-16,7 5 2 0,0-3 0 0,6-6 1 15,7 2-1-15,7-1-1 0,7 1-3 0,-1-5 2 0,7-3-2 16,4 0-2-16,4 0-2 0,3 0-2 0,3-3 2 0,5-1-4 16,-6 0-2-16,6-3-9 0,0 3-14 0,0-4-20 0,-7 2-31 15,1-5-40-15,0 3-59 0,-7-3-116 0,1-1-93 16</inkml:trace>
  <inkml:trace contextRef="#ctx0" brushRef="#br0" timeOffset="8466.6">5970 1710 122 0,'-13'-7'257'16,"6"4"-85"-16,-6-1-60 0,7 0-33 0,-8 4-19 15,2-4-12-15,-1 4-9 0,-1 0-8 0,2 4-5 0,-8 0-3 16,0 3-2-16,1 0-1 0,-1 4-3 0,-6 1-4 0,7 3-3 16,-1-1-4-16,8 4 0 0,-8-4 1 0,6 5-3 15,2-4-1-15,-1-1 1 0,6 5-1 0,0-4-1 0,1-5 5 16,6 5-3-16,0-3-1 0,0-2 2 0,6 1-1 15,-6 0-1-15,7-4-1 0,0 0 1 0,-1-3-1 0,7 0 0 16,-7-4 0-16,8 0 3 0,-2-4 2 0,2 0 2 0,-1 1 7 16,0-4 4-16,0 0 3 0,-1-5 5 0,2 1 2 15,-8 1 0-15,8-1 2 0,-8-1 2 0,7-3 3 0,-7 5 2 16,-6-1-1-16,7-4-3 0,0 4-4 0,-7 0 0 16,6-4-4-16,-6 5-6 0,0-1-6 0,0 3-5 0,0 1 0 15,0 0-1-15,0 3 0 0,0-3-1 0,0 3 0 0,0 4 0 16,0-4-2-16,0 1-2 0,0 3-2 0,0 0-2 15,-6 0-1-15,6 3 0 0,0 1 0 0,0 0 0 0,0 0 1 16,0-1-6-16,-7 4 3 0,7 0 2 0,0 5 1 0,0-5 1 16,0 3-1-16,0-2 0 0,0 3 0 0,7 0 3 15,-7 0-1-15,6 0-1 0,-6-4 0 0,6 4 0 16,1 1 0-16,0-5 0 0,-1 0-1 0,0 1 0 0,1-1 2 16,0-3-1-16,-1 2 0 0,7-2 1 0,-7 0 0 0,1 0 2 15,0-4 0-15,-1 0 1 0,0 0-1 0,8 0 0 16,-8 0 3-16,1 0 1 0,-1 0 2 0,1-4 0 0,0 0 1 15,-1 0 2-15,7-2 4 0,-6 2 3 0,-1-3 1 16,0-1 1-16,7 1-2 0,0 0-1 0,-6-5-1 0,6 5-2 16,0-4-4-16,0 0-4 0,0 4-4 0,0-4-3 0,7 3-1 15,-8-3 0-15,2 5 0 0,-2-2 0 0,2 1 3 16,-1-1-1-16,7 4 0 0,-8 1-2 0,8-1 2 0,-8 1-1 16,8-1 0-16,-1 4 1 0,-5 0-4 0,-1 0 0 15,7 0 2-15,-14 0 0 0,8 4 0 0,-2 3 0 0,0-4 0 16,-4 5 0-16,-1-1-1 0,-2 1 1 0,2 2-2 0,-7 1 0 15,0-3-1-15,0 3 2 0,0-1-2 0,0 2 1 16,-7-1 0-16,2-5 2 0,-2 6-1 0,-1-1 1 0,3-3 0 16,-2 3 0-16,1-5 0 0,0 2 0 0,-2-1 0 15,2-3 0-15,0 4 0 0,-1-5-1 0,7 4 0 0,-6-3 0 16,6-1 0-16,0 1 1 0,6-4 0 0,-6 4 0 16,7 0 0-16,-1-1 0 0,0-3 0 0,8 4 1 0,-1-4 0 15,0 0 0-15,6 0-1 0,1-4 1 0,0 1 0 0,6-1 1 16,-1-4 1-16,8 1-1 0,-7 0 0 0,0-4 1 15,7 0-1-15,-8 3-2 0,2-2 0 0,-1-1-1 0,1 0 0 16,-9-1 0-16,2 2-2 0,0 2 2 0,-7-3 1 16,-7 0 3-16,0 4 1 0,8-4 2 0,-14 4-2 0,6-5 0 15,-6 6 2-15,0-5-2 0,-6 3-1 0,6 1-2 0,-6 3-3 16,-2 1 0-16,2-1-1 0,-6 4 1 0,-2 0-1 16,1 4 1-16,-7-1 1 0,2 1 1 0,4 3 1 0,-5 1-1 15,5-1 0-15,2 1 0 0,-2-2 2 0,2 2-1 16,5 3 1-16,-6-4-1 0,6 4 0 0,1-4 0 0,6 4 1 15,-6-3-1-15,6 2 0 0,0 2 0 0,0-5-1 0,6 1 0 16,0-1-1-16,1 1 0 0,-2 2-1 0,15-6 1 16,-5 3 0-16,10 1-1 0,1-5-3 0,-1-3-6 0,15 4-12 15,0-4-14-15,-1 0-18 0,6 0-22 0,7 0-33 16,-7 0-43-16,8-4-51 0,-7 1-99 0,6-5-97 0,-7 4-57 16</inkml:trace>
  <inkml:trace contextRef="#ctx0" brushRef="#br0" timeOffset="8779.28">7429 1890 245 0,'0'-4'228'0,"7"4"-72"15,-7 0-56-15,13-3-31 0,0-1-20 0,0 1-14 16,6 3-7-16,1-9-5 0,6 6-6 0,7 0-3 0,-1-1-1 15,7 0-3-15,1 1-3 0,5-1-4 0,-6 0-1 0,7 0-2 16,-1 4-23-16,-5-3-51 0,-8-1-146 0,1 4-91 16</inkml:trace>
  <inkml:trace contextRef="#ctx0" brushRef="#br0" timeOffset="43239.75">13978 6330 92 0,'0'0'93'0,"0"0"-20"0,0 0-15 16,0 0-10-16,0 0-6 0,-6 0-5 0,6 0-3 16,-8 4-4-16,8-4-4 0,-6 0-1 0,0 4-4 0,6-4-1 15,-7 0-2-15,7 0 2 0,-6 3 2 0,6-3 5 0,0 0 3 16,-7 0 4-16,7 0 5 0,0 0 4 0,0 0 0 0,0 0-2 16,0 0-2-16,0 0-2 0,0 4-4 0,0-4-3 15,0 0-4-15,0 0-5 0,0 0-3 0,0 0-2 16,-6 0-2-16,6 0-2 0,0 0-5 0,0 4 0 0,-7-4-3 15,1 4-1-15,0-2-3 0,-8 3 1 0,2 2-1 0,-2-4-1 16,1 9 1-16,0-5-1 0,0 3-1 0,-7 5 1 16,1-1 1-16,-1 5 0 0,1 4 0 0,-7-2 1 0,0 5 1 15,0 0-1-15,0 6 0 0,-7-3 3 0,1 8 0 16,-1 1 0-16,1-2 3 0,-8 3-2 0,1 2 0 0,0 7 2 16,0-4 1-16,6 4 2 0,-6 3 0 0,0-4 1 0,1 5-3 15,-2 3 2-15,7-5 1 0,-6 2-1 0,1 8-1 16,-2-5-3-16,1-1-2 0,-6 5 0 0,5-5 0 15,1 4-1-15,0-2-1 0,0-1 1 0,0 1-1 0,6-6 0 16,1-2 1-16,-1-4 1 0,1 0-3 0,6-4-1 0,-1 0 0 16,7-6 0-16,-5 2 2 0,12-7 0 0,-6 0 0 0,5-7-2 15,-6 4 0-15,13-7 1 0,-5-1-1 0,6-3 0 16,-1-1 0-16,7-2-1 0,-7-2-2 0,1-3 3 0,6-3 0 16,0 4 0-16,0-5 0 0,0-3-5 0,0 5-10 0,6-10-29 15,1 5-40-15,0-7-70 0,-1-1-144 0,1-3-88 16</inkml:trace>
  <inkml:trace contextRef="#ctx0" brushRef="#br0" timeOffset="43552.16">12421 7850 165 0,'-7'0'333'0,"7"4"-122"16,-7 3-89-16,-5 2-54 0,6-3-29 0,-2 5-15 0,-4 4-8 15,5-1-3-15,-7 5-1 0,2-5 1 0,-1 9 0 16,0-5-2-16,0 4-1 0,6-1 0 0,-6 4 1 0,7-2-4 16,-7 3 1-16,0-1-2 0,7-3 0 0,-8 3 0 15,7 2-1-15,1-5 1 0,0 0 1 0,-2 0 1 0,2 0 2 16,0-4 2-16,6 1 1 0,0-1 0 0,0-3 1 0,0-5 2 16,0 1 0-16,6 0 0 0,-6 0 0 0,6-3 2 0,2-4-1 15,4-1 1-15,1 1 0 0,1-4-3 0,12 0 0 16,-7-4-3-16,14-3-1 0,-1 3-1 0,8-7-2 15,4 4-3-15,3-8-1 0,12 4-2 0,-1-4-2 0,1 0-15 16,6-2-33-16,0-2-63 0,0-3-148 0,-6 0-97 0,6 0-65 16</inkml:trace>
  <inkml:trace contextRef="#ctx0" brushRef="#br0" timeOffset="45020.57">15932 6132 28 0,'0'0'59'0,"0"0"-21"0,8 0-16 0,-8 0-8 15,0 0-7-15,0 0-3 0,6 4-1 0,-6-4-3 16,0 0 0-16,0 0 0 0,0 0 0 0,6 4 2 0,-6-1 1 16,0-3 1-16,0 0 3 0,0 4 1 0,0-4 3 15,0 0 3-15,0 0 5 0,0 3 3 0,0-3 3 0,0 0 2 16,0 0 2-16,0 4 3 0,0-4 0 0,0 0 0 16,0 0 0-16,0 0-3 0,0 0-3 0,0 0-2 0,0 0-3 15,0 0-1-15,0 0-5 0,0 3 0 0,-6-3 2 0,6 0-1 16,0 4 1-16,-6-4 0 0,-2 5 0 0,8-2 0 15,-6 0 0-15,0-3-3 0,-1 4-2 0,0 0-3 0,1 0-2 16,0-2-1-16,-1 3 1 0,1 2 1 0,-8 0 1 16,8 1 1-16,-6-1 1 0,-2 1 2 0,8 3 0 0,-8-4 0 15,1 4-2-15,1 0-1 0,-2-1-2 0,2-1 1 16,5 1-2-16,-6 0-2 0,6 2 0 0,-6-1-1 0,0-3-1 16,7 3-2-16,-8 0 0 0,8-1-1 0,0 2 1 0,-7-2 2 15,0 1 0-15,6 4 1 0,-6-5 1 0,6 7 2 0,-5-3 2 16,-2 1 2-16,1 2 2 0,-6 2 1 0,6-1 0 15,-1 0 0-15,-6 4 0 0,2-3 0 0,5 3 0 16,-7 0-1-16,0 0-2 0,1 0 1 0,-2-1-1 0,-4 1-2 16,6 5 1-16,-1-6 1 0,0 4-2 0,2-2-1 0,-2 2-1 15,-8-3-1-15,17 4-1 0,-9-1-1 0,7-2 0 16,-7 2 0-16,1 1-2 0,6-1 2 0,-7 4 2 0,1-2 2 16,-1 2 1-16,0 0-1 0,1 0 0 0,-8 0 2 15,7 1 0-15,2 3-2 0,-8 0 0 0,6 3-1 0,0-2 0 16,-6 3 0-16,7-1 0 0,-1 0-2 0,1 5 2 0,0-4-1 15,-1 3-1-15,1 0-1 0,-1-3 1 0,7 3-3 16,-7 0 1-16,8-3-1 0,-2 0-2 0,2-1 1 16,-3 0-1-16,3-2 0 0,-1 2 0 0,6 1 0 0,-5-3 0 15,-2 2 1-15,8-3-1 0,-7 0 0 0,7 3 1 0,-8-3 0 16,8 0 1-16,0-4 0 0,-8 1-1 0,7-1 1 0,2 1-1 16,-2-8 0-16,-1 4 0 0,3-5-1 0,-2 1-1 15,1-4 1-15,6 4-1 0,-6-7 0 0,6 3 1 0,0 1 0 16,0-1 0-16,0 0 0 0,0-3 1 0,0-1-1 15,0 2 0-15,0-2 0 0,0-3 1 0,0 0-1 0,0-4 1 16,0 5 0-16,0-6-1 0,0 2 1 0,0-5 0 16,0 1 0-16,0 0-1 0,0 0 1 0,0-4 0 0,0 3 0 15,0 1 0-15,0-4 0 0,0 0 3 0,0 0 0 0,0 0 1 16,0 0 0-16,0 0 0 0,0 0 1 0,0 0 1 16,0 0-1-16,0 0 0 0,0 0 1 0,0 0-3 0,0 0-1 15,0 0 0-15,0 0-1 0,0-4-2 0,0 1-5 16,0 3-10-16,0-4-16 0,0 0-19 0,6 0-25 0,-6-3-34 15,0 3-52-15,6-2-82 0,-6-6-108 0</inkml:trace>
  <inkml:trace contextRef="#ctx0" brushRef="#br0" timeOffset="45551.75">14388 8235 273 0,'0'-3'199'0,"0"3"-69"0,0 0-47 16,0-4-26-16,0 4-15 0,0 0-9 0,0 0-7 15,0 0-4-15,0 0-4 0,0 0-2 0,0 0-3 0,0 0-3 16,0 0-3-16,0 0-2 0,0 0-1 0,0 4-2 16,0-4-2-16,7 3 0 0,-7 5 1 0,0-5 2 0,0 4 2 15,7 1 2-15,-7 3 0 0,0 0 2 0,0 4 2 0,-7-1 1 16,7 1-1-16,0 3 0 0,0-3-1 0,0 3-1 16,-7 0-1-16,7 1-1 0,0-1-1 0,0 0-2 0,0 1 0 15,-6-4 0-15,6 2-2 0,0-2 0 0,0-1 0 0,6 5 1 16,-6-8 1-16,0 4 0 0,7-1 1 0,-7-3 1 15,0 3 1-15,7-2 0 0,-7-1 2 0,6 0-2 16,-6 1 0-16,6-6 1 0,-6 5-2 0,8-3 2 0,-3 3 0 16,-5-4 3-16,7-4 0 0,-1 5 2 0,0-4 3 0,2-1 1 15,5 1 4-15,-1 0-1 0,2-4 1 0,-2-4 2 16,8 4 3-16,7-7-1 0,-1 3-1 0,6-4-2 0,1-2 3 16,-1-1-1-16,7 0-1 0,0-3-3 0,6 2 0 15,-5-2 0-15,6 2 2 0,-7-2-1 0,7-1-3 0,-1 0-1 16,-6 1-1-16,7-1 0 0,-7 5-4 0,0-5-3 0,-6 4-2 15,0-1-2-15,-1 2 0 0,-6 3-2 0,-7-5-2 16,1 4 0-16,-7 6-1 0,0-5-3 0,0 2-7 0,-7 2-17 16,-6-1-32-16,0 0-55 0,0 0-88 0,-6 1-142 15,-7-1-82-15,0 1-50 0</inkml:trace>
  <inkml:trace contextRef="#ctx0" brushRef="#br0" timeOffset="49550.96">4100 11478 11 0,'0'0'25'0,"0"0"-7"0,0 0-5 0,0 0-3 16,0 0-2-16,0 0 2 0,0 0-2 0,0 0 1 0,0 0 2 15,0 0-3-15,0 0 3 0,0 0 4 0,0 0 5 16,0 0 2-16,0 0 3 0,0 0 1 0,0 0 3 0,0 0 5 15,0 0-4-15,0 0-3 0,7 0-5 0,-7 0-1 16,0 0-6-16,0 0-2 0,0 0-4 0,0 0-2 0,0 0-1 16,0 0-2-16,0 0-2 0,0 0-1 0,0 0 1 0,0 0 1 15,0 0-2-15,0 0 0 0,0 0 0 0,0 0 1 16,0 0 0-16,0 0-1 0,-7 0 1 0,7 0 1 16,0 0-1-16,0 0 2 0,0 0 2 0,0 0 1 0,0 2 2 15,0-2 0-15,0 0 3 0,0 0 1 0,0 0 1 0,0 0 1 16,0 0 1-16,0 0-2 0,-7 0 1 0,7 0-2 0,0 0 1 15,0 0-4-15,0 0 0 0,0 0 0 0,0 5-1 16,0-5 1-16,0 0 1 0,0 0 0 0,0 0 2 16,0 0 6-16,-7 0 3 0,7 0 2 0,0 0 5 0,0 0 1 15,0 0 3-15,0 0 2 0,0 0 0 0,0 0-2 0,0 0-4 16,0 0-3-16,0 0-4 0,0 0-2 0,-6 0-5 16,6 0-2-16,0 4-4 0,0-4-3 0,0 0 0 0,0 0-4 15,0 3 1-15,-6-3-3 0,6 0 1 0,0 0-1 16,0 4-2-16,0-4 2 0,0 4 0 0,0-4 0 0,0 3-2 15,-8-3 1-15,8 4 0 0,0-1 1 0,0-3 0 0,0 4 0 16,0 0-1-16,0-1 1 0,-6-3 1 0,6 5-1 16,0-2 0-16,0 0 1 0,0-3-1 0,0 4 1 0,0-4 1 15,0 4 0-15,-6-1-1 0,6 1-1 0,0 0 1 0,0 0 0 16,-6-1 1-16,6 1-1 0,0 3 1 0,-6-4-2 16,6 1 0-16,0 0 0 0,-8 3 0 0,8-2 0 0,0 1 0 15,0-3 0-15,-6 5 0 0,6 0 0 0,0-1 2 16,-6-1 2-16,6 3-1 0,0-2-2 0,-7 4-1 0,7-4 0 15,0 5 0-15,-6-2 1 0,6 1-2 0,0 0 1 0,-7 0 0 16,7 4 2-16,0-4-2 0,-7 3 1 0,7-2 0 16,0 2 2-16,-6-2 0 0,6 2-2 0,0-3 2 15,0 0-1-15,0 3 2 0,0 1 1 0,-6-5-1 0,6 5-1 16,0-4 0-16,0 4 1 0,0 0-1 0,6 0 1 0,-6-1-2 16,0-3 2-16,0 4 0 0,0-1 1 0,6 1 1 0,-6 0-1 15,7-1 1-15,-7-2 0 0,7 3 1 0,-1-1 0 16,1 1 0-16,-1 0-1 0,0 2-1 0,2-3 0 15,-2 3-1-15,0 0 1 0,0-3-3 0,8 1-1 0,-8 4 0 16,7-5 0-16,1 5 1 0,-2-1-1 0,2-3 0 0,-2 4 0 16,8-2 1-16,-7 2 0 0,0 3 0 0,6-5 3 15,1 6-3-15,-7-5 0 0,7 0-1 0,0 1 0 0,-1-1-1 16,0 1 0-16,0-5 1 0,1 5-2 0,6-2 1 16,-6-2 1-16,6 0 0 0,-7 1 2 0,8-3 0 0,-1 3-1 15,0-2 0-15,0 1 1 0,0-5-3 0,0 5 2 0,0 0-1 16,0 0 0-16,0-1 0 0,1-3-1 0,-1 3 0 15,-1 1 0-15,-5 0 1 0,5-1-1 0,2 1 0 0,-1-1 0 16,1 1-1-16,-2 0 1 0,0 3 1 0,2 1 0 0,6-2-1 16,-7 3 0-16,-1-3 0 0,9 2 1 0,-8 0 0 15,6-5 1-15,1 4-1 0,-1 0 1 0,-5 1-2 0,5-1 2 16,1 1-1-16,-1-1 0 0,7-4 1 0,-8 5-1 16,10-5-1-16,-8 1 1 0,6 0 2 0,-1-3-2 0,9-2 0 15,-9 0 0-15,8 6-1 0,0-6-2 0,0 2 1 16,-1-2-1-16,1 5 1 0,5-4 1 0,-5-1-1 0,7-2 1 15,-8 3 1-15,7-3-1 0,-7 2 0 0,8-1 1 0,-1-2 0 16,-1 0 0-16,2 0 1 0,0-3 0 0,-1 3 1 16,7-3 2-16,-8 4 1 0,8-2 0 0,-7 2-2 0,1-5-1 15,-2 5 0-15,-5 3 0 0,7-4-2 0,-8 0 0 16,1 4-1-16,-1 0 0 0,1 1 1 0,-7-2 1 0,6 0-1 16,1 2-1-16,-7-1 1 0,7 0-2 0,-7-3 0 15,-2 3 0-15,11-4 0 0,-10 4-1 0,1-4 2 0,1 4 0 16,-1-4 0-16,0 1 0 0,-1 3 0 0,9-8 1 0,-9 5 0 15,2-1 1-15,5 0 1 0,-6-3-1 0,1 4 3 0,-1-1-1 16,-7 1-1-16,7-6 0 0,1 6 1 0,-8-1 0 16,7 1-1-16,-7-4 0 0,1 3-2 0,0 3 1 15,-1-2-1-15,-6-1 0 0,7 1 0 0,-1 3 2 0,0-4-1 16,1 4 1-16,0 0 1 0,-7 1-3 0,7-2 2 0,-1 5 0 16,2-4-1-16,-2 3-1 0,1-3 1 0,-1 3-1 15,1-2-1-15,-7-1 1 0,6 0-1 0,-5 3 1 0,-1-2 0 16,6 3 0-16,-6-1-1 0,0-3 1 0,0 4 1 15,0 0 0-15,-6-1 0 0,4 1 0 0,3-1-1 0,0 5 0 16,-1-6-1-16,0 7 1 0,-6-3-1 0,5 6 0 0,-5-5 0 16,6 0-1-16,-6 0 2 0,4 1 0 0,4-2 3 15,-9 6-3-15,8-4 2 0,-8 2 1 0,7-2-1 16,0 6 0-16,-6-3-2 0,6 1 2 0,-7-1-2 0,1-1 2 16,6 5-3-16,-7-5 2 0,7-2 0 0,-6 4 0 0,0-2-1 15,-1 1-1-15,7-3 0 0,-6 3-1 0,-1 0 1 0,1-1-1 16,0 2 1-16,-1-5 0 0,1 4 0 0,-8-4 0 15,8-3 1-15,0 3 0 0,-7 0-1 0,0-4 1 16,6 6 1-16,-5-6-2 0,-2 4 1 0,1-3-1 0,-6 0 1 16,6 3 1-16,0 0-2 0,0-3 0 0,-7 4 0 0,8 2 0 15,-1-2 0-15,-7 2 1 0,7-2-1 0,-6 3 0 16,5-4 0-16,-5 1 0 0,6-1 0 0,-7 0 0 0,1 1-1 16,0-5 1-16,-1 4 0 0,7-4 1 0,-7 3 2 0,2-4-1 15,-2 3-1-15,0-2 0 0,-6-3 2 0,7 0-1 16,-7-1-1-16,7-2 0 0,-7 3 0 0,0-4 2 0,0 1 2 15,0-1 0-15,-7 0 2 0,7-3 1 0,-7-1 2 16,1 5 1-16,0-5 2 0,-2-3 0 0,-4 4 1 0,5 1-2 16,-6-5 3-16,0 0-1 0,0 0-1 0,0-5 0 0,-7 1-1 15,1 1 0-15,6-1-2 0,-6-3 1 0,-1 0-5 16,0-1 1-16,-5 0-2 0,5-2-2 0,0 3 3 0,1-5 2 16,-7 5 8-16,6 0 8 0,1-4 9 0,5 4 9 15,-6 0 4-15,8 3 4 0,-1-3-5 0,0 7 1 0,6-5-6 16,1 2-9-16,0-1-8 0,6 4-10 0,-8 0-5 0,8-4-4 15,0 4 4-15,0 4-7 0,0-4 0 0,8 7-1 16,-2-2 0-16,0 6 1 0,7-4-1 0,1 4 0 16,4 0 0-16,2 3 1 0,7 1-1 0,5 0-6 0,1 3-1 15,5 0 0-15,2-4 0 0,-1 2-1 0,6-3 0 0,1-1 0 16,-1-1-1-16,1-3 7 0,-1-4 0 0,-5-2 2 0,5-2-1 16,2 0 2-16,-9-2-1 0,1-6 1 0,-7 1-1 15,2-1-1-15,-1 4 2 0,-9-6 0 0,-4 3 0 16,7-5 3-16,-14 2 0 0,0-2 2 0,-6 1 1 0,-1-3-1 15,-6 3-1-15,-6-4-5 0,-7 0-7 0,-1-3-12 0,2 3-11 16,-9 1-19-16,-4-5-17 0,-2 1-20 0,9 3-22 16,-9 1-22-16,-6-1-19 0,14 1-15 0,-7-1-22 0,0 1-25 15,7 2-50-15,-2 1-80 0</inkml:trace>
  <inkml:trace contextRef="#ctx0" brushRef="#br0" timeOffset="65359.58">20305 11759 9 0,'7'-3'33'0,"6"3"-16"15,-7-5-18-15,7 5-18 0</inkml:trace>
  <inkml:trace contextRef="#ctx0" brushRef="#br0" timeOffset="67577.81">22488 12262 21 0,'-7'0'183'0,"7"-4"-60"0,0 4-49 16,0-4-31-16,0 4-19 0,0-4-9 0,0 4-1 15,0-3 2-15,-6 3 3 0,6-4 0 0,0 4 4 0,0-4 3 16,0 4 1-16,-7 0-1 0,7-4-2 0,0 4-3 16,0-2-1-16,0 2 4 0,0-5 0 0,0 5 2 0,0-3 4 15,-7-1 2-15,7 4 1 0,0-3-2 0,0 3-2 16,0-4-4-16,0 0-4 0,-6 0-6 0,6 1-3 0,-7-2-4 15,7 3-2-15,-5-3 0 0,5 3-2 0,-7-2 2 0,-1-1 1 16,8 5 5-16,-5-3-1 0,-2-1 1 0,1 1-1 16,-1-1-1-16,-6 0-2 0,7 4 1 0,-1-2-3 0,-6-3 0 15,7 1 1-15,-1 1-2 0,1-2-1 0,-8 5 0 16,8-2 0-16,-8-2-1 0,8 0-1 0,-6 4-1 0,-2-4-1 16,8 1 1-16,-7-1 1 0,-1 4-1 0,2-4 0 0,-2 0-1 15,1 4 1-15,1-2 0 0,-2 2-1 0,-4 0 0 16,10-5-2-16,-11 5 2 0,6 0 0 0,0 0 1 0,-1 0-1 15,2 0 1-15,-1 0-1 0,0 0 0 0,-7 0 2 0,7 5-1 16,1-5 0-16,-8 2-1 0,0 2-1 0,7 0 1 16,-7 0 0-16,1-1-1 0,0 5 0 0,-1-4-1 15,7 3 1-15,-7 0 1 0,7 0 1 0,-6 1 0 0,6-1 0 16,-7 1 0-16,7 3 0 0,0-4 0 0,0 4-2 0,0-4 1 16,0 0 0-16,0 4 0 0,0-3 0 0,0-1 1 0,6 3-2 15,-6-2 1-15,7 0 2 0,0-1-3 0,-2 4 1 16,2 3-2-16,-6-3 1 0,5 1 0 0,0 1 2 15,-6 3-1-15,7-1 1 0,-1-1 1 0,-1 5 0 0,3-5 1 16,-1 4-2-16,0 1-1 0,-2-1 0 0,2 1-1 0,6-5 0 16,-6 5-1-16,6-2 2 0,-7-2-1 0,7 0 2 15,0 1 0-15,0-3 2 0,0 5-2 0,0-3-1 0,0-3 1 16,7 2 1-16,-1 1 1 0,0-1-1 0,-6 1 3 16,14-1-2-16,-8-2 2 0,7 2 2 0,0 1 1 0,-6 0 0 15,6-5-1-15,0 2 0 0,-1-1 0 0,2 0-1 0,-8-1 0 16,14-2 0-16,-7 3-1 0,0-4 1 0,0 0-1 15,0 0 0-15,7-3-2 0,-1 4 2 0,0-5-1 0,1-3 0 16,6 5-1-16,-7-2 0 0,8-3 2 0,-1 4-2 16,6-4 2-16,-6 2-1 0,7-2-1 0,0 0-1 0,-1 0 1 15,0-2-1-15,-5 2-1 0,5-4 2 0,0 4 0 0,-5-3-1 16,5 3 3-16,-5-5-2 0,-7 2 2 0,5-1 2 16,-6 0 3-16,8-3 4 0,-7 0 9 0,-1 0 3 15,1-5 2-15,0 1 4 0,-8-4-1 0,8 1 1 0,-7-1 0 16,7-2-3-16,-8-3-3 0,2 3-1 0,-8-2 0 0,7 0-2 15,-7-2-1-15,-6-1 0 0,7-3-2 0,-7 2-1 0,0-2-6 16,0 0-3-16,-7-1-1 0,1-1-2 0,-7 2-1 16,0-4 0-16,0 3-3 0,-7 4-1 0,1-3-3 0,-8 6-10 15,2-2-10-15,-8 2-17 0,1 4-22 0,-8 1-28 16,1 3-48-16,0-5-88 0,0 6-148 0,-7 3-74 0</inkml:trace>
  <inkml:trace contextRef="#ctx0" brushRef="#br0" timeOffset="75732.14">17712 2036 150 0,'0'-2'177'0,"0"-3"-54"0,0-2-37 0,0 4-20 15,0-2-15-15,0 2-7 0,0-5 1 0,0 5 6 0,0 0 0 16,0-2-5-16,0 1 0 0,0 1 1 0,0 0 3 16,0 3 3-16,0-4-3 0,0 4-7 0,0-4-7 0,0 4-7 15,0 0-7-15,0 0-7 0,-7 4-6 0,7 3-4 0,0 0-3 16,-6 8-1-16,6 4 1 0,-7 3-2 0,7 3 1 15,-6 4 0-15,-1 7 2 0,7 2 1 0,-6 6 3 0,6 4-1 16,-7 3 0-16,0 4-1 0,7 4-1 0,-6-1 1 16,0 5-2-16,-1-1 1 0,0 3-3 0,7 4-1 0,-12-2 1 15,5 3 1-15,1-5 1 0,-1-5-1 0,7 1 0 16,0-6 1-16,0 0-1 0,0-4 1 0,0-3-2 0,7-4 0 16,-1-3-2-16,1-1-5 0,5-8-14 0,2-3-21 0,-2-2-35 15,8-9-65-15,0-3-148 0,-1-9-85 0</inkml:trace>
  <inkml:trace contextRef="#ctx0" brushRef="#br0" timeOffset="76216.61">17503 2278 154 0,'-14'-25'344'0,"8"6"-146"0,6-2-80 16,0-1-44-16,0 0-24 0,6 3-14 0,2-3-9 0,-2 3-6 15,8-2-1-15,-2 3-2 0,8-4 2 0,-1 3 6 16,7 1 1-16,-6-1-3 0,6 1-4 0,7 3 0 0,-7 5-4 16,-1-5-3-16,8 8-2 0,0-1-6 0,0 2-3 0,-1 6-2 15,7-4 0-15,-6 8 0 0,-1-2 0 0,-6 6 0 16,0-1 1-16,1 5 0 0,-8 2 0 0,-6 4 1 0,0 0 0 15,-7 4 0-15,-6 4 1 0,-6 4 1 0,-7-1-3 16,-7 7 1-16,-6 1 1 0,0 0 1 0,1 3 0 0,-9 0 0 16,9 1-1-16,-9-1-1 0,2-4 2 0,0 1-1 0,-1-4 1 15,7 1-3-15,1-5 0 0,-2-4 0 0,1 4 0 16,6-6-1-16,1-2 0 0,6 2 0 0,-6-6 1 0,5 6 0 16,8-5 0-16,0 1 0 0,-2-6 1 0,8 6 0 15,0 0-1-15,0-1 0 0,0 3-1 0,8 6 1 0,-2-2 2 16,7 1-2-16,-6 3-1 0,12 0 1 0,-6 0 0 0,6 4 0 15,1 1 1-15,0-1-3 0,-1 3 1 0,1-2 0 16,6 2 0-16,-7 0 0 0,7 2 0 0,0-1 0 16,1-1 0-16,-1-4 0 0,6 1 0 0,-5-4 0 0,5 0 1 15,-6 1 1-15,7-4-2 0,-7-4-7 0,7 0-16 0,-9-3-23 16,10-1-39-16,-15-7-55 0,7 3-111 0,1-6-99 0,-8-1-64 16</inkml:trace>
  <inkml:trace contextRef="#ctx0" brushRef="#br0" timeOffset="76732.11">18572 2435 425 0,'0'-17'340'0,"6"5"-147"0,-6-2-86 0,7 7-43 15,-1 2-23-15,-6 2-17 0,7 6-12 0,6 2-6 16,-6 2 0-16,-2 7-2 0,2 6-1 0,7 1 3 0,-8 4 1 16,0 9 1-16,-6 2 0 0,0 5 2 0,0 6 0 15,0 4 1-15,0 5-1 0,0 2 0 0,-6 1-4 0,0 3-1 16,-1-3 2-16,0-1-3 0,0 1-1 0,2-5-2 0,-2-2 1 16,7-1 0-16,-8-8 1 0,8 3-1 0,0-7 1 15,-5-3-1-15,5-2 1 0,0-5-1 0,-7 0 0 16,7-6 2-16,0-5 3 0,0-4 10 0,0-3 15 0,0 0 18 15,0-6 15-15,0-3 16 0,0 2 15 0,0-8 4 0,0-3-1 16,0 0-8-16,7-4-14 0,-7 0-18 0,5-8-15 0,3 2-12 16,-1-2-14-16,5-3-2 0,-5 1-2 0,6-4-4 15,6-2 0-15,-5 1-2 0,6-3 0 0,5 0-2 16,7 2-4-16,-6 2-1 0,7 0-2 0,7 2 0 0,-8 6-3 16,13 3 0-16,-6-3-1 0,1 11 2 0,-1-2-1 0,0 8-1 15,-6 0 1-15,0 5 1 0,-8-2-1 0,-5 8 2 16,0 1 0-16,-1 2 0 0,-6 3 1 0,-7 2 1 0,-6 3 0 15,0 0 0-15,-6 5 3 0,-7-6-1 0,0 4-1 16,-7 1-1-16,1 0 1 0,-7-1-2 0,0 2 1 0,0-2 1 16,-7-4-1-16,1 2 0 0,-7-5 0 0,5 0 4 0,-5-2-1 15,1-3 0-15,-1-1 0 0,-1 1-2 0,7-5 1 16,-5 4 1-16,5-9-1 0,1 5-2 0,5-5 0 0,1 5-1 16,7-8-3-16,-1 3-12 0,7-3-29 0,0 0-36 15,13-3-52-15,-6-5-90 0,6 1-179 0,6-8-97 0,1 3-47 16</inkml:trace>
  <inkml:trace contextRef="#ctx0" brushRef="#br0" timeOffset="77481.82">19295 1506 131 0,'-26'-8'199'16,"0"1"-76"-16,-2 0-42 0,-3 3-19 0,6 1-14 16,-2 3-6-16,0-4-4 0,7 4 0 0,-5-5-4 0,6 5-4 15,-1 5-5-15,8-1-5 0,-3-1-2 0,3 1-1 0,5 3-4 16,1 0-1-16,0 1-4 0,6 7 0 0,0-5-1 16,6 5 0-16,0 3-1 0,1 1 0 0,0 2 0 0,5 2 0 15,2-2-2-15,-1 4 1 0,-6 5-3 0,6 0 1 16,-1-1 0-16,-5 1-2 0,6-1 1 0,-8 0-3 0,3 0 1 15,-1 1 1-15,-2-1 1 0,-5 0-2 0,-5-4 1 0,5 5 3 16,-7-8 2-16,-1 4 0 0,-3-8 1 0,-3 3 0 16,2-2 1-16,-8-4 2 0,7-3 2 0,-8 2 2 15,2-7 2-15,0 1 4 0,-1-6 4 0,1-2 3 0,6 0 6 16,-6-2 2-16,5-2 2 0,2 0-2 0,4-3 0 0,1-5-4 16,2 2-5-16,5-5-4 0,0 1-5 0,5-2-5 0,2-2-3 15,6-1-4-15,-6 2-2 0,13-5-3 0,-7-1 0 16,0-2-1-16,6-1 0 0,1 1-1 0,-1-1 0 0,0-4 0 15,2 1 1-15,5 0 0 0,-13 0-1 0,7 3 1 16,-1-3 0-16,1 3 0 0,-7 1 0 0,0-1 0 0,-1 4 0 16,-4-4 0-16,-2 8 0 0,0-4 1 0,-6 4 0 15,-6-1 0-15,6 1 0 0,-6 0 0 0,-8 4-1 0,1-5 1 16,7 9-1-16,-7-7 2 0,-7 7 0 0,7 3-1 0,0-1-1 16,0 2 0-16,0 1 0 0,0 5-11 0,0-3-21 15,7 3-34-15,-2 0-50 0,1 3-78 0,2-3-146 0,5 5-80 16</inkml:trace>
  <inkml:trace contextRef="#ctx0" brushRef="#br0" timeOffset="77763.07">19471 1333 252 0,'0'0'236'0,"0"4"-108"16,5 0-58-16,3-1-31 0,-1 5-16 0,6-1-7 15,-1 4-2-15,2 0-1 0,5 0 1 0,-6-1 5 0,7 5 1 16,-7 4 2-16,7-4 1 0,-8 2-3 0,8 2-3 0,-7 0 1 16,0 2-2-16,-6 2-3 0,-1-6-3 0,0 5 0 15,1 1-1-15,-7-5 2 0,-7 0-1 0,1 1 0 0,0-1-1 16,-1 0-1-16,-6-2 0 0,0-2-1 0,0 1-1 15,0-5-4-15,-1-3-11 0,-4 1-26 0,4-4-37 0,1-1-68 16,0-3-137-16,0-3-88 0</inkml:trace>
  <inkml:trace contextRef="#ctx0" brushRef="#br0" timeOffset="77934.75">19582 1308 171 0,'13'-12'248'0,"-1"5"-104"0,2-3-57 15,5 2-32-15,1-3-17 0,6 3-4 0,-6 5-5 16,5-4-1-16,9 3 1 0,-9 1-2 0,15-1 0 0,-8-1-4 16,1 5-2-16,-1 0-12 0,7 5-23 0,-7-1-47 15,1-1-108-15,0 1-116 0,-7 3-73 0</inkml:trace>
  <inkml:trace contextRef="#ctx0" brushRef="#br0" timeOffset="78653.42">20298 740 70 0,'-6'-12'168'0,"-8"2"-73"0,8-1-38 0,-6 0-20 16,-2 0-15-16,1 0-2 0,-7 0-3 0,2-4 0 0,-2 5 0 16,-7-2 2-16,8 1-1 0,-14 5-1 0,8-6 0 15,-15 5-4-15,7-1-1 0,-5 0-3 0,-7 6-1 0,-2-5-1 16,1 2 0-16,-5 5 0 0,-1 0-1 0,-7 0 1 0,6 0 0 16,-12 5 1-16,7 2 1 0,-7 3 0 0,0 2 0 0,-7-3-2 15,0 11 2-15,-6-3 1 0,0 6-1 0,6 2-1 0,-12-3-1 16,5 8-1-16,1-1-1 0,0 4 1 0,0 0-1 15,-1 4-2-15,8 3 0 0,-2 0 3 0,9 1 0 0,-1 6 1 16,0 1 2-16,6 3 0 0,7-1-1 0,6 6 1 16,0 0 1-16,8 2-1 0,-1 0-2 0,6 5-2 0,7-1-1 15,6 4 1-15,1-3-1 0,6 2 0 0,6-3-3 0,1 1-1 16,12-1 1-16,1 0 2 0,6 1 0 0,0-5 0 0,13 0 0 16,0-2-1-16,13 0 3 0,0-6-1 0,7-2-1 15,-1-4-1-15,14 0 1 0,-1-5-1 0,8 2-2 16,6-7 1-16,-1-5 0 0,1 0-1 0,6-7 5 0,7-4 0 15,6-3 3-15,-7-4 7 0,7-5 8 0,8 2 6 0,-1-8 5 16,-1-4 6-16,1 0 3 0,5-6 5 0,-4-5 4 16,5 1-4-16,-6-8-4 0,0-1-2 0,6-6-2 0,-6-8 0 15,6-2-5-15,0-6-4 0,1-6-6 0,-2-4-4 16,2-4-4-16,-1-6-4 0,1-5-6 0,-8-3-5 0,-5-4-3 16,-7-7-3-16,-8-1 0 0,-13-3 0 0,-10-4-1 0,-17-2 4 15,-9-1 1-15,-9-1-1 0,-19 4 1 0,-6 2-1 0,-15 1 0 16,-4 4-2-16,-14 9 2 0,-8 2-4 0,-11 5-1 15,-7 7 0-15,-12 3-1 0,-8 7-2 0,-1 6-10 0,-11 5-11 16,-7 7-15-16,0 5-28 0,-7 4-42 0,-7 4-66 0,2 1-133 16,-8 11-85-16</inkml:trace>
  <inkml:trace contextRef="#ctx0" brushRef="#br0" timeOffset="81512.14">21999 2399 77 0,'-6'-7'166'0,"-1"0"-64"0,-6-1-28 15,6 1-15-15,1 3-6 0,0-2-5 0,-2-3-2 16,2 6 1-16,6-4-1 0,-6 3 1 0,6-3-7 0,-6 7-8 15,6-4-6-15,0 4-4 0,0 0-5 0,0 4-8 16,0 3-3-16,0 4-2 0,0 4-2 0,0 2 0 0,6 6 5 16,-6 2 5-16,0 9 1 0,-6-1 3 0,6 7-2 0,0 1 0 15,-7 5 0-15,7 2 0 0,-7 0-3 0,1 7-4 16,0-3-1-16,6 2-1 0,-7-2-1 0,1-1 0 16,-1 0 0-16,7-3-3 0,-7-1 0 0,7-4 0 0,-6 3-1 15,6-3 0-15,0-2 1 0,0-1 0 0,0 0 1 0,6-3 0 16,-6-4 1-16,7 0-7 0,0-8-25 0,-1 0-47 0,7-2-74 15,0-5-143-15,-6-4-79 0</inkml:trace>
  <inkml:trace contextRef="#ctx0" brushRef="#br0" timeOffset="81887.11">21895 2520 93 0,'7'-22'320'0,"-1"5"-143"16,7-2-81-16,6 0-46 0,-5 4-23 0,12 1-12 0,-1 3-8 15,8-3-3-15,0 2-2 0,0 5-1 0,6 0 0 16,-1-1 2-16,8 4 0 0,-13 4 1 0,6 0 3 16,-7 4-1-16,-5 4-3 0,-8-1 1 0,0 3-1 0,-5 2-2 15,-8 6 1-15,-6 0 1 0,-6 1-4 0,-8 3 1 0,2 0 0 16,-14 4 1-16,5-1 0 0,-11-3 1 0,0 4-2 0,5-4 2 15,-12 0 0-15,7 0-2 0,0-1 0 0,5 2 0 16,-5-5 1-16,6 1-1 0,0-1 1 0,7-4 0 16,-1 5 1-16,0-5 1 0,7 1 2 0,-1 3 0 0,8-3 1 15,0-1 0-15,0 5 1 0,6-4 0 0,0 3 1 0,0-3-1 16,6 2 0-16,6 2 0 0,2-1-1 0,-1 1 0 16,7-2 1-16,6 2-3 0,0 0-1 0,6-1 0 0,-5 1 1 15,12-2-1-15,-7-2 1 0,7 3-1 0,1-2-2 16,-8-2 1-16,7 1-1 0,-6-4-1 0,5 0-27 0,-6 0-55 15,1-4-113-15,0 0-98 0</inkml:trace>
  <inkml:trace contextRef="#ctx0" brushRef="#br0" timeOffset="82355.72">22769 2428 86 0,'-8'-7'377'0,"8"4"-162"0,-6-1-97 15,6 8-52-15,0 4-28 0,0-1-19 0,0 7-8 0,0 1-4 16,0 7-2-16,0 4 3 0,0-1 1 0,0 8 1 16,0 7 2-16,6 0 1 0,-6 4 0 0,0 4 0 0,0 3-1 15,8 0-3-15,-8 5-2 0,0-2-1 0,0-2-3 16,0-4-1-16,6-2 1 0,-6 2-2 0,6-6 0 0,-6-6 3 15,6-4 3-15,-6 1 3 0,7-10 3 0,-7-1 3 0,0-4 6 16,0-3 8-16,0-5 10 0,6 1 11 0,-6-3 8 16,0-5 8-16,0 1 4 0,0-4-3 0,7-4-3 15,0-3-7-15,-7-1-9 0,12-2-14 0,-4-1-12 0,-2-4-10 16,6 1-6-16,2-1-2 0,-1 0-3 0,0-3-1 0,5-1 0 16,2 5 0-16,1-5 0 0,-2 4 0 0,1 5 0 0,6-5-1 15,-7 4-2-15,6 4 0 0,-4 0 0 0,-2 3 1 16,1 1-2-16,0 3 1 0,-9 0 1 0,4 3 0 0,-10 3 1 15,3 3 1-15,-8 2-1 0,-8 3 0 0,3-2 0 16,-10 5 0-16,4 2-1 0,-15 0 0 0,-1-2 0 0,-5 3 0 16,-7 1 1-16,-1-3 1 0,-6 1 1 0,8-5-4 0,-2 1 3 15,2-1 0-15,-1-2 0 0,6-2 0 0,7 1-1 16,-1-3 0-16,2-4-2 0,5 0-4 0,7-1-9 0,1-3-16 16,-2 0-24-16,8-7-37 0,6-1-65 0,0-3-103 15,0-3-105-15,6-1-75 0</inkml:trace>
  <inkml:trace contextRef="#ctx0" brushRef="#br0" timeOffset="82855.73">23035 1802 261 0,'0'-4'246'0,"0"0"-107"0,5 4-55 15,4 0-32-15,-3 0-19 0,6 4-14 0,8 0-6 16,0 3-4-16,-1 1 0 0,6 3 0 0,9-1 0 0,-8 5 2 16,7 3-2-16,-1 1-1 0,1 4-1 0,-7 2-1 15,0 0 0-15,0 4-1 0,-6 1-1 0,-7 3 0 0,-1 0 0 16,-4 0 0-16,-8 1 0 0,0 2 0 0,-14-4-1 0,8 1 4 15,-7 0-1-15,-7-3 0 0,7-5 0 0,-13-3 0 16,6 1 0-16,-7-6 2 0,2-2-2 0,-1-3-4 0,1-2 2 16,5-2 0-16,-6-1 2 0,6-3 5 0,7-4 4 15,0 0 4-15,0-4 4 0,7 1 1 0,6-5 2 0,0-4 0 16,0 3-1-16,12-7-5 0,2-2-7 0,-3 0-5 16,9-1-2-16,0-2-3 0,6-1-1 0,1-1-1 0,-8-2 0 15,8 0 0-15,-1-1-2 0,-1-1 1 0,-5 2 0 0,6-4-1 16,-1-1-1-16,-5 1 1 0,0-4 0 0,0 4 0 0,-1-4 1 15,-12 4 0-15,0-5 1 0,-7 5 3 0,-7 0-1 16,0 0 0-16,-12 3 0 0,-7 1 1 0,0 3-1 16,0 0 0-16,-7 3-2 0,-6 1-1 0,7 3 0 0,-8 1 2 15,7 3-1-15,1-1-1 0,-2 10 0 0,3-6 0 0,11 4 2 16,-5 1-2-16,10-1-4 0,4 4-6 0,2 0-10 16,9 0-21-16,9 0-38 0,2 4-53 0,4-4-131 0,10 0-85 15</inkml:trace>
  <inkml:trace contextRef="#ctx0" brushRef="#br0" timeOffset="83167.98">23967 1477 80 0,'6'-4'221'0,"8"-1"-99"0,-1-1-53 16,6 2-29-16,7-3-13 0,0-1-5 0,0 1-2 16,0 0 0-16,7-1 3 0,-1 1 7 0,-6-1 6 0,1 2 3 15,5-2-3-15,-6 1-2 0,-6-1-3 0,-1 4-4 0,1 1-5 16,0-1-5-16,-7 4-7 0,-1 0-5 0,-4 4-3 16,-3-1 3-16,2 5 4 0,-7 3 5 0,0 3 5 0,0 1 1 15,-12 32 30-15,-2-21-22 0,8 3-3 16,-7 5-5-16,-7 3-4 0,0 3-3 0,8-1-1 0,-9 7-3 15,1-7-1-15,2 5-2 0,4 4-1 0,-5-4 0 16,6 4-3-16,0-2 0 0,-7 2 0 0,7 0-2 0,0 0-13 16,0 4-17-16,1-2-31 0,-2-2-45 0,2 0-121 0,-2-1-89 15,1 2-69-15</inkml:trace>
  <inkml:trace contextRef="#ctx0" brushRef="#br0" timeOffset="117722.35">16011 15097 282 0,'-6'-4'267'0,"-2"4"-104"0,2-3-71 0,6 3-39 15,-6-4-18-15,6 4-5 0,-6-3 0 0,6 3 4 16,0-4 2-16,-7 4 3 0,7-4 2 0,0 4-1 0,0-4-6 16,0 4-6-16,0-3-2 0,0 3-5 0,0-5-3 15,0 5-3-15,0-3-2 0,7 3-1 0,-7-3 2 0,0 3 1 16,0-3-1-16,0 3 0 0,0 0 2 0,0-5 2 0,0 5-2 16,0 0 3-16,0-3 0 0,0 3-3 0,0 0 1 15,0 0-4-15,0-4-1 0,0 4-4 0,0 0 0 16,-7-4-2-16,7 4-1 0,-7-4-3 0,1 4-1 0,-1-3 1 15,-5 3 0-15,4-4-1 0,-4 4 0 0,-2-4 1 0,2 4-1 16,-1 0 1-16,-1-3 1 0,2 3 0 0,-2-4 1 0,2 4 1 16,-2-4 1-16,1 4 0 0,1-4 1 0,-2 1 0 15,8 0 1-15,-7 3 0 0,0-4 2 0,6 4 0 16,1-4-2-16,-7 4-1 0,6-3 0 0,1 3 0 0,-8 0-2 16,8 0-1-16,0 0-1 0,-1 0-2 0,-6 0 0 0,7 0-1 15,-1 0 0-15,-6 3 0 0,0-3 0 0,0 4 0 0,0 0 0 16,0-4 0-16,0 3 0 0,0 0 0 0,-1 1 1 15,2 0-1-15,-1-4 0 0,-7 4 0 0,8-1 0 0,-8 1 0 16,6 3 0-16,-5-3 1 0,-2 0 0 0,10 3 1 16,-9-2 0-16,7 1-2 0,-7-3 2 0,0 5 1 0,8 0 0 15,-1-4 2-15,-8 3-1 0,9-4 1 0,-1 4-1 16,1-3 0-16,4 0-1 0,-4 0-1 0,-1 3 2 0,6-4-1 16,0 4-2-16,-5-3 2 0,5 4 0 0,-1-5 1 15,-3 5-1-15,3-2 1 0,-4 2-1 0,5 1 4 0,-5-3 2 16,4 5 3-16,-4-3 1 0,6 3 1 0,-8-1 1 0,8 2 3 15,-1-2 0-15,1 5 0 0,-8-4 0 0,7-1 1 16,2 6-2-16,-1-6 1 0,-3 5-1 0,4-1 2 0,-1-2 1 16,-1 3 0-16,0-5-2 0,1 5-1 0,-1-1-2 0,7-2-1 15,-6 2 1-15,6 1-4 0,-6-1-2 0,-1 1-2 16,7 5 0-16,-7-6-3 0,1 1-1 0,6-1-2 0,-6 4 1 16,6-3-1-16,-8 3 0 0,8 1-1 0,0-5 1 15,0 5 0-15,0-5-1 0,0 1 0 0,0 3 2 0,0-3 3 16,8-1 2-16,-2 4 0 0,-6-3 0 0,6 1 0 0,1-2 4 15,6 4 1-15,-7-3-1 0,1-1-4 0,6 1 0 16,-6 3-6-16,4-3 1 0,4-4 0 0,-3 3 1 16,2 2 0-16,-1-2 1 0,-1-3 0 0,2 0 0 0,-2 3 6 15,2-3 6-15,5 0-4 0,-5-3-2 0,5 3-3 0,0-4 2 16,8 0 0-16,-7 1-1 0,5-1-1 0,1 0-7 0,0-4 3 16,7 5 2-16,-7-4 0 0,5-1 0 0,-3 2-1 15,4-2-1-15,-6 1 1 0,-1-4-1 0,3 4-1 16,-2-4-1-16,-1 3-1 0,1-3 0 0,1 0 1 0,-1 0 0 15,0 0-1-15,0-3 1 0,0 3 0 0,7-4 2 0,-8 0-1 16,1-4-2-16,0 5 0 0,1-5 0 0,-1 1 0 16,0 0 0-16,0-4 0 0,-1 0 0 0,2 0 1 0,-1 0 3 15,0-4 0-15,-6 0 4 0,6 1 5 0,-1-4 7 16,-5 4 6-16,7-9 3 0,-8 5 2 0,0-4 2 0,1 0 1 16,-1 0-5-16,-6-4 1 0,7 1-4 0,-7-1-3 0,0-3 1 15,-6 0 0-15,-1-4 3 0,1 0 5 0,-1-1 11 16,-6-2 14-16,0-1 22 0,0 0 22 0,-6 1 9 0,-1-1 17 15,1 1 11-15,-7-1 11 0,0 0-5 0,-1 4-12 16,-5 1-23-16,6-2-22 0,-6 1-11 0,-7 4-23 0,6 0-15 16,-7 3-13-16,-5 0-6 0,0 4-11 0,-1 4-4 0,-6 3-9 15,-7 1-18-15,1-1-35 0,-1 4-55 0,-13 5-65 16,8-2-58-16,-2 1-46 0,1 7-40 0,0-5-42 0,6 5-40 16,0 5-60-16,8-5-96 0,5 3-14 0,-6 1 12 0</inkml:trace>
  <inkml:trace contextRef="#ctx0" brushRef="#br0" timeOffset="-186240.94">11430 17702 173 0,'-6'-11'152'0,"0"-1"-25"16,-2 5-24-16,8 0-15 0,0 0-12 0,-6-1-9 15,6 5-7-15,0-5-9 0,0 5-12 0,0-4-13 0,0 2-11 16,0-2-9-16,6 4-4 0,-6-5-2 0,0 4 0 0,0 1 2 16,0-4 1-16,8 2 0 0,-8 3-1 0,0-2 0 0,0 0 1 15,0 0-2-15,0 4-1 0,-8-3-2 0,8 3-3 0,-6-4-2 16,0 4 2-16,-1-4 1 0,-6 4-1 0,7-4 1 15,-7 4 1-15,-2-2 3 0,4 2-4 0,3 0 5 0,-4-5 2 16,-1 5 4-16,0-3 0 0,0 3 1 0,7-4 4 0,-8 4 2 16,1-3 5-16,0-1-1 0,-1 0 1 0,3 0-4 0,-3 4 1 15,1-3 1-15,0-1-2 0,0 1-1 0,0-1 0 0,6 4-1 16,-5-3 0-16,-3-1-1 0,10-1 0 0,-9 2 0 16,2 0 1-16,5-1 0 0,1 0 0 0,0 4 2 0,-2-3 3 15,2 3 3-15,6-5 4 0,-6 5-1 0,6 0 0 0,0 0-2 16,0 0-3-16,0 0-2 0,0 0-4 0,0 0-5 0,0 0-2 15,6 0-2-15,0 0-1 0,2 5-2 0,-2-5 1 0,0 0-1 16,7 3-1-16,1-3 2 0,-3 4-2 0,4 0 1 16,-3-1 0-16,2 5-1 0,-1-4 2 0,6-1-2 0,-1 4 1 15,2-3 1-15,1 3 2 0,-2-3 1 0,1 7 0 0,6-3 2 16,-1-2 0-16,2 2 4 0,-1-1 3 0,6 3 1 0,1 2 1 16,0 3-1-16,0-5 2 0,-1 2-1 0,1 2 3 0,6 1-3 15,-1 3-1-15,2-3-2 0,-1 3 0 0,6 1 2 16,-5-5-1-16,5 8 2 0,8-7 1 0,-9 3 2 0,9 1 1 15,-1-1 4-15,7 0 3 0,0 0 3 0,0 1 3 16,-1 2-1-16,0-2-3 0,8 3 0 0,-7-3-2 0,6 2-6 16,-7 1-4-16,7 0-3 0,-6 0-7 15,6 0-1-15,-6 0-3 0,6-3 0 0,-6 2-1 0,-1 1 1 16,-5-2 0-16,4 1-2 0,2 1 4 0,-6-4-1 16,-1 0 5-16,-7 1-4 0,1-1-2 0,-1 0-2 15,-5-2-1-15,-1 1 0 0,-8-2-2 0,3-1 0 0,-8-2-5 16,0-1 4-16,-7 0 0 0,1-4 1 0,-6 0 1 15,-2 0 1-15,-5-3-1 0,6 0-2 0,-6 0 2 16,-7-1 1-16,6-3 0 0,0 4 4 0,-6-4 1 16,7 0 2-16,-7 3 1 0,0-3 4 0,7 0-3 15,-7 5 0-15,6-5-2 0,-6 0 0 0,6 2-2 0,-6-2-4 16,7 0-6-16,-7 0-9 0,0 0-13 0,0 0-17 16,0 0-18-16,0 0-19 0,0 0-21 0,-7 0-24 15,7 0-20-15,0 0-30 0,0 0-77 0,0 0-113 16,7 0-55-16</inkml:trace>
  <inkml:trace contextRef="#ctx0" brushRef="#br0" timeOffset="26248.28">2165 16932 281 0,'0'-3'290'16,"0"3"-79"-16,0 0-69 0,-7 0-51 0,7 0-28 0,-7 0-14 15,7 0-6-15,0 0-2 0,0 0 2 0,-6 0 3 0,6 0 1 16,0 0 1-16,0 0-1 0,0 0-5 0,0 0-4 0,0 0-5 15,0 0-5-15,0 0-4 0,0 3-4 0,0-3-1 16,0 0-3-16,0 0-2 0,0 4-3 0,-6-4-2 0,6 0-1 16,0 0 0-16,-7 4 2 0,7-4 1 0,-7 0 2 0,0 4 2 15,7-4 3-15,-12 3 0 0,5-3 2 0,0 4 4 0,1-4 0 16,0 3 1-16,0 1 1 0,-8-1 0 0,1-3 0 0,0 4 5 16,0 4-2-16,0-5-3 0,-7 1-2 0,0 0-2 15,-6 2-2-15,8-2-4 0,-9 4-3 0,1-1 1 0,0-3 3 16,0 3 0-16,1-3 5 0,5 3 6 0,-7-2 10 0,7-3 6 15,2 2 8-15,-2-4 5 0,0 3 4 0,7-3 9 0,1 0 6 16,4 0 6-16,-4 0 6 0,5 0 7 0,7 0 0 0,-6-3 1 16,6 3-4-16,0 0-6 0,-7 0-12 0,7 0-14 15,0-4-15-15,0 4-15 0,0 0-10 0,7 0-8 0,-7 4-6 16,0-4-5-16,6 3-1 0,1 5 0 0,-1 0-2 0,-6 3 1 16,6-1 0-16,2 5 0 0,-8-1 0 0,0 5 1 0,0 0-1 15,0 2-1-15,0-3 0 0,0 5 0 0,-8-5 1 0,8 4-2 16,-6-3 1-16,6-2 1 0,-6 2 1 0,6-5 0 0,-7 2 0 15,7-2 0-15,-6-2 0 0,6-2 1 0,0-3 1 16,0 1-1-16,-7-4 1 0,7 3-3 0,0-4 1 0,0-3 1 16,7 4-1-16,-7-4 0 0,0 0 0 0,6 0 0 0,-6 0 0 15,7 0 1-15,5 0 0 0,2-4 1 0,-1 1-1 0,6 3 0 16,1-7 0-16,-1 7 0 0,1-9-1 0,6 6 0 0,1 3 0 16,-2-3 0-16,-5 3-1 0,6-4 1 0,0 4-1 15,0 4-2-15,-7-4-1 0,1 3-5 0,-8 0-3 0,2 6-3 16,-1-2-2-16,0 0-2 0,-6 4-1 0,-7-4 0 0,6 7 1 15,-6-2 4-15,0-1 2 0,-6 3 3 0,-1 1 4 0,0-1 3 16,-6 2 3-16,-7-2 1 0,8 1 0 0,-14-1 2 0,6 1 0 16,1 0 1-16,-7-5-1 0,0 5 0 0,-1-3-1 15,1-2 2-15,0 1 0 0,1 0 1 0,-1-3-1 0,6-1-1 16,-6 0-1-16,7 1-1 0,-1-5-1 0,0 1-8 0,1 0-11 16,-1-4-20-16,7 4-30 0,0-4-34 0,0 2-40 0,7-2-39 15,6-2-38-15,0-2-36 0,6-7-36 0,0 3-53 0,7-6-104 16,1 3-59-16,5 0-14 0</inkml:trace>
  <inkml:trace contextRef="#ctx0" brushRef="#br0" timeOffset="26670.25">2523 17094 56 0,'0'-8'476'0,"0"-4"-84"0,-7 5-140 0,7 1-104 0,-6 2-59 16,-7 0-33-16,-1 4-19 0,1 0-10 0,0 4-6 0,1 0-1 15,-8 2 0-15,1 1 0 0,-1 9 1 0,0-2-1 0,7 2-2 16,0-2-4-16,0 1-4 0,1-1-4 0,4 1-2 0,2 2-2 15,6-5 1-15,0 5 0 0,6-5-1 0,2 3-1 16,-2 0 1-16,7-1 0 0,0-3-1 0,6 4 0 0,1-5 1 16,0 2-1-16,-1-1 0 0,1 0 0 0,5 1 2 0,-4-6-3 15,-2 5 1-15,1-3 2 0,-8 3-2 0,2-4 1 0,-2 0 2 16,-5 4 3-16,6-4 4 0,-13 4 9 0,7 0 9 16,-14-3 9-16,7 3 5 0,-8 4 5 0,-4-4 2 0,0 0-2 15,-8 3-5-15,0 1-6 0,1-4-9 0,-8 3-8 0,2 1-8 16,-8-5-5-16,7 5-2 0,-1-3-1 0,-5-2-1 0,6 2-3 15,0-1-1-15,1-4-3 0,-2 0-10 0,8 1-13 0,-1-5-14 16,7 1-19-16,7-4-23 0,-8-4-30 0,8 1-36 16,6-5-48-16,0 1-57 0,6 0-107 0,1-4-76 0</inkml:trace>
  <inkml:trace contextRef="#ctx0" brushRef="#br0" timeOffset="27216.85">3585 17493 141 0,'-13'0'437'0,"0"4"-112"0,6-4-126 0,-6 3-85 0,1-3-49 16,-2 3-27-16,8-3-7 0,-7 5-2 0,6-1 6 0,1-4 0 16,-1 3 3-16,7-3 0 0,-6 4-3 0,6-4-2 15,6 0-8-15,-6 0-6 0,13 3-8 0,0-3-2 0,0 0-3 16,7 0-1-16,6 0 0 0,7-3-1 0,-1 3-1 0,7 0 1 15,7 0 0-15,-1-4 2 0,8 1-2 0,5-1 2 0,7-1 1 16,0 2 0-16,6-4 3 0,8 0 2 0,0-5 1 0,4 4-2 16,3-2 3-16,5-1-2 0,-7 1 0 0,8-5 0 0,-1 3-1 15,-6 2-4-15,-1-1-2 0,1 0-3 0,-6 0-14 16,-14 3-17-16,0 1-25 0,0 0-31 0,-13 0-44 0,-6-1-67 16,-2 4-116-16,-10-4-94 0,-2 6-47 0</inkml:trace>
  <inkml:trace contextRef="#ctx0" brushRef="#br0" timeOffset="27732.29">3018 15519 223 0,'0'0'319'0,"-6"-4"-101"0,6 4-77 0,0 0-52 0,0 0-29 16,6 0-16-16,1 0-8 0,6 0-7 0,0-4-2 15,-2 4-1-15,9-4 0 0,7 4-2 0,0-3 2 0,5-1 0 16,1 4-3-16,12-4 3 0,-5 0-2 0,5 2 3 15,7-6-1-15,-1 4 3 0,9-4 0 0,-2 5 1 0,1-5 3 16,7 4 2-16,5 2 0 0,-6-6-1 0,6 4-4 0,8 0-3 16,0-3-1-16,-2 0-3 0,1 3-6 0,8-3-6 15,-9 0-3-15,8 0-1 0,-7-1-1 0,0 1 0 0,-6-1-3 16,-6 4-1-16,-9 2-2 0,2-4-3 0,-19 4-9 16,-1-2-13-16,-7 4-14 0,-12 0-12 0,-7 0-18 0,0 0-25 15,-20 0-37-15,1 4-65 0,-13-4-124 0,-1 0-78 0,-13 0-40 16</inkml:trace>
  <inkml:trace contextRef="#ctx0" brushRef="#br0" timeOffset="28216.56">1038 15166 233 0,'-14'-8'366'0,"1"2"-124"0,0-2-91 16,6 5-59-16,0-5-28 0,2 4-17 0,-1 1-14 15,6-1-7-15,0 1-6 0,0 3-3 0,6 0-4 0,-1-4 0 16,9 4-6-16,6 0-2 0,0 4-2 0,6-4-2 16,-1 3 2-16,0 1 0 0,2-1 1 0,6 1-2 0,-7 4 1 15,-1-1 0-15,3 3-2 0,-10-2 3 0,2 3-2 0,-7 0 4 16,1 5 2-16,-8-2 6 0,-6 1 0 0,0-1 8 15,-6 4 5-15,-8 4 3 0,1 0 2 0,-13 1-3 0,0-1-2 16,0 3-4-16,-7 1-1 0,1-1-6 0,-2-2-6 0,-5-1-4 16,8-1-3-16,5-2 0 0,-8-5-2 0,9 1 0 15,5-4-1-15,1-4-7 0,-1-3-8 0,14-1-18 0,-8-3-17 16,7-3-21-16,2-1-28 0,5-7-35 0,0 0-48 16,0-3-58-16,0-5-63 0,0 2-44 0</inkml:trace>
  <inkml:trace contextRef="#ctx0" brushRef="#br0" timeOffset="28357.4">894 15221 237 0,'0'-14'348'0,"6"2"-94"16,-6-2-86-16,7 3-57 0,0-1-33 0,-1 6-20 16,0-5-7-16,7-1-5 0,1 2-3 0,6-1-3 0,-9-4-3 15,10 5-3-15,4-5-3 0,1 4-5 0,1-4-4 0,4 0-3 16,3 4-4-16,-2-3-2 0,1-1-1 0,7 0-5 16,-2 1-12-16,-5 3-13 0,6 0-24 0,-7 3-31 0,-6-2-43 15,1 2-74-15,-1-3-135 0,-6 3-86 0,-1 4-38 16</inkml:trace>
  <inkml:trace contextRef="#ctx0" brushRef="#br0" timeOffset="28576.04">1624 14672 21 0,'0'0'440'0,"0"4"-138"0,0-1-125 0,0 5-76 0,0-2-46 0,0 6-22 0,0-1-7 0,0 3-4 0,6 5 0 0,-6-2 0 31,6 6-4-31,2-4 3 0,-8 6-1 0,6-3-5 0,0 4-6 16,1 0-3-16,-7 3-2 0,6-3-2 0,1-1-1 16,-1 4-3-16,1-3-12 0,-1 0-18 0,-6-4-22 0,7 3-30 15,0-7-47-15,-7 1-80 0,0-1-124 0,0 0-65 0</inkml:trace>
  <inkml:trace contextRef="#ctx0" brushRef="#br0" timeOffset="28825.8">1591 14818 25 0,'-6'-25'444'16,"6"-2"-150"-16,6 2-121 0,1 0-72 0,-1 2-36 31,1 2-20-31,6 3-11 0,-1 0-4 0,2-4-4 0,5 7-3 0,1-4-3 0,0 5-4 0,6 3-2 0,-7-1-2 0,1 5-3 16,0 0-3-16,5 3-4 0,-12 4-1 0,6 0-1 15,-5 4 1-15,-8 3-1 0,0 4 0 0,-6 0 0 0,0 3 0 31,-6 5 0-31,0 4 1 0,-14-1 0 0,1 3-1 16,-7 5 0-16,0-1 1 0,-1 0-1 0,-5 4 1 0,-1-3 0 16,-5-1 0-16,5 0 0 0,0 0 1 0,7-3 0 0,-6-1 0 15,6-3-6-15,6 0-19 0,0 0-33 0,1-7-62 0,5 0-137 0,8-4-98 0,6-5-64 0</inkml:trace>
  <inkml:trace contextRef="#ctx0" brushRef="#br0" timeOffset="29310.05">6661 17379 152 0,'0'0'63'0,"0"3"-105"0,-7-3-91 0</inkml:trace>
  <inkml:trace contextRef="#ctx0" brushRef="#br0" timeOffset="29747.54">6596 17261 399 0,'0'-6'317'0,"-7"-2"-107"0,7 2-78 0,0-6-45 16,-7 5-24-16,7 3-11 0,0-3-1 0,-6 3 0 0,6-4 1 15,-7 4 2-15,1 2-1 0,6-3 0 0,-7 5-3 0,1-2-4 16,-1 2-3-16,0 0-6 0,2 0-4 0,-3 2-5 0,-4 5-2 16,5-3-1-16,-6 8 3 0,0-1 0 0,0 3 0 0,-6 1 2 15,5 4 3-15,2-2 3 0,-3 2 1 0,3-1-3 16,6 1-1-16,-8 0-3 0,8-2-4 0,0 2 0 0,6-5-3 16,-7 4-3-16,7-3-3 0,7-4-3 0,-7 4-2 0,6-5 0 15,8-2-3-15,-8 3-3 0,7-3-2 0,0-4 0 0,6-1-2 16,1-3 0-16,0 4-1 0,-1-8-1 0,6 4 1 0,-5-3 0 15,0-6 1-15,6 3-1 0,-6-2 0 0,0 0 0 16,-1-2 1-16,-6 3 6 0,6-5 6 0,-5 1 6 0,-8 0 6 16,0 1 10-16,-6-2 6 0,0-2 4 0,0 2 0 0,-6 2-4 15,0-5-5-15,-8 1-7 0,2 2-5 0,-8-3-11 0,1 5-8 16,-1-5-19-16,-6 4-21 0,0 1-25 0,-8-2-29 0,9-2-31 16,-1 2-35-16,0-2-42 0,0-1-54 0,0-2-86 15,6 1-120-15,1 2-51 0,6-5-15 0</inkml:trace>
  <inkml:trace contextRef="#ctx0" brushRef="#br0" timeOffset="30153.6">5676 15177 392 0,'-6'4'414'16,"6"-1"-157"-16,0 5-115 0,6 0-63 0,-6 3-35 0,7 3-16 16,0-3-8-16,5 7-1 0,2 1-1 0,-8-1-2 15,7 0 0-15,0 7 0 0,0-2-3 0,1 3-4 0,-8-4-8 16,6 7-15-16,-4-4-26 0,4 6-39 0,-5-2-68 0,-7-4-147 15,6 5-97-15,-6-1-52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44.32901" units="1/cm"/>
          <inkml:channelProperty channel="Y" name="resolution" value="44.13793" units="1/cm"/>
        </inkml:channelProperties>
      </inkml:inkSource>
      <inkml:timestamp xml:id="ts0" timeString="2023-03-28T11:02:38.17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5457 12278,'0'-24,"0"-1,-25 25,25-25,-25 25,1 0,-1-25,0 25,0 0,25-25,-25 25,1 0,-1-25,0 25,0 0,25-24,-25 24,1 0,-1-25,0 25,0-25,0 25,1-25,-1 25,0-25,0 25,0 0,1-24,-1 24,0 0,0-25,0 25,0 0,25-25,-24 25,-1 0,25-25,-25 25,0 0,0-25,1 25,-1 0,0 0,0 0,0 0,1 0,-1 0,0 0,0 0,0 0,1 0,-1 0,0 0,0 0,0 0,1 25,-1-25,0 0,0 25,0-25,1 0,-1 25,0-25,0 0,0 25,1-25,-1 0,0 0,0 24,0-24,1 25,-1-25,0 25,0 0,0-25,1 25,-1-25,25 24,-25-24,0 25,0 0,0-25,25 25,-24 0,-1-25,0 25,25-1,-25-24,0 25,25 0,-24 0,-1 0,25-1,-25 1,25 0,-25 0,0 0,25 24,-24-24,-1 25,25-26,-25 1,25 25,-25-25,25 24,-25 1,25-25,-24 24,24-24,0 25,0-26,-25 26,25-25,0 24,0-24,0 0,0 25,0-25,0 24,0-24,0 0,0 24,0-24,25 0,-25 25,0-26,24 1,-24 0,25 25,-25-26,25 1,-25 0,25 0,-25 0,25-1,-1 1,1 0,0 0,0 0,0-1,-1-24,1 25,25 0,-25 0,-1 0,26-1,-25 1,0 0,24 0,-24 0,25-1,-25-24,24 25,-24 0,25-25,-1 25,-24-25,25 25,-1-25,1 0,-25 24,24-24,1 0,-1 0,-24 0,25 0,-1 0,1 0,0-24,-1 24,1-25,-1 25,1-25,0 25,-1-25,1 25,0-25,-1 1,1-1,-1 0,-24 0,25 0,-1 1,1-1,-25 0,24 0,1-24,-25 24,24-25,-24 25,25-24,-25-1,-1 1,26-1,-25 0,0 1,-25-26,24 26,-24-1,0-24,0-1,0 26,0-26,0 1,0 24,0-24,0-1,0 1,0 0,-24-1,24 1,-25 24,25-24,-25 24,25 1,-25-1,0 0,1 25,-1-24,0 24,0 0,0 0,1 1,-26-1,25 0,-24 25,24 0,-25-25,25 25</inkml:trace>
  <inkml:trace contextRef="#ctx0" brushRef="#br0" timeOffset="-151975.07">18579 10666,'0'0,"0"-25,0 0,25 25,-25-24,24-1,1 25,-25-25,25 25,0 0,0 0,-1 0,1 0,0 0,0-25,0 25,-1 0,1 0,0 0,0 0,0 0,-1 0,1 0,0 25,0-25,0 0,-25 25,24-25,1 25,0-1,-25 1,25 0,-25 0,0 0,0-1,0 1,0 0,0 0,0 24,0-24,0 0,0 25,0-26,0 1,0 25,0-25,25-1,-25 26,24-25,-24 0,25 24,0-24,-25 0,25 0,0 0,-25-1,24 26,-24-25,25 0,-25-1,0 1,0 25,0-25,0 24,0-24,0 25,-25-26,25 26,0 0,0-26,-24 26,24 0,0-26,0 26,0-25,0 24,0-24,0 25,0-25,0 24,0-24,0 0,0 25,0-26,0 26,0 0,0-26,0 26,24 0,-24-26,0 26,0 0,0-26,0 26,0 0,0-26,0 26,0-25,0 0,0 24,0-24,0 0,-24 0,24-1,0 1,-25 0,25 0,0 0,0 0,0-1,0 26,0-25,0 0,0-1,0 1,0 0,0 0,0 0,0-1,25 1,-25 0,0 25,24-26,-24 1,0 0,0 0,0 0,0-1,0 1,0 0,0 0,0 24,0-24,0 0,0 0,0 0,0-1,0 1,0 0,0 0,0 24,0-24,0 0,0 0,0 24,25-24,-25 0,0 25,25-25,-25-1,0 26,25-25,-25 0,0 24,25-24,-25 0,0 24,24-24,-24 0,25 0,-25 24,0-24,25 0,-25 0,0 0,25-1,-25 1,0 0,25 25,-25-26,0 1,0 0,0 0,0 0,0-1,0 1,-25 0,0 0,0 0,0-1,1 1,-1-25,0 25,-25-25,26 0,-1 25,-25-25,25 0,-24 0,24 0,-25 0,26 0,-1-25,0 25,0 0</inkml:trace>
  <inkml:trace contextRef="#ctx0" brushRef="#br0" timeOffset="-147638.36">10616 11410,'0'-25,"25"25,0 0,0 0,0 0,-1-24,1 24,0 0,0 24,0-24,-1 25,1-25,-25 25,25 0,-25 0,0-1,0 1,0 0,0 0,0 24,-25-24,25 0,-25 0,25 24,-24-24,24 0,0 0,0 0,0-1,0 1,0 0,0 0,24 0,-24-1,0 1,25-25,-25 25,25 0,-25 0,25-1,-25 1,0 0,0 25,0-25,0-1,0 26,0-25,0 0,0 24,0 1,-25-25,25 24,0-24,-25 0,25 24,0-24,0 0,0 25,0-26,0 1,0 0,0 0,0 0,0 24,0-24,0 0,0 0,0-1,0 26,25-25,-25 0,0 24,0-24,0 25,0-25,0 24,0-24,0 25,0-1,0-24,0 25,0-26,0 26,0-25,-25 24,25-24,0 0,0 0,0 24,0-24,0 0,0 0,0 0,0-1,0 1,25 25,-25-25,0-1,0 1,25 25,-25-25,0 24,0-24,25 0,-25 24,0 1,0-25,24 25,-24-26,0 26,25-25,-25 0,0 24,25-24,-25 0,0 24,0-24,25 25,-25-25,0-1,0 26,0-25,0 24,0-24,0 0,0 25,0-26,0 1,0 0,0 0,0 24,0-24,-25 0,25 0,-25 0,25-1,-25 1,25 0,-24-25,-1 25,25 0,-25-25,0 25,0-25,1 0,-1 0,0 24,0-24,0-24,1 24,-1-25</inkml:trace>
  <inkml:trace contextRef="#ctx0" brushRef="#br0" timeOffset="-142240.12">10368 15156,'-24'0,"24"24,0 1,0 0,24 0,-24 0,0-1,0 26,0-25,0 0,25 0,-25 24,0-24,0 25,25-26,-25 26,25 0,-25-26,0 26,25-25,-25 24,24-24,-24 25,25-25,-25-1,25 1,-25 0,0 0,0 0,0-1,0 1,-25-25,25-25,-25 25,25-24,-24 24,24-25,-25 25,25-25,-25 25,25-25,-25 0,25 1,0 48,0 1,0 0,25-25,-25 25,25 0,0-1,-1 1,1-25,-25 25,25-25,0 0,0 0,-1 0,-24-25,25 25,-25-25,25 25,-25-24,0-1,0 0,0 0,0 0,0 1</inkml:trace>
  <inkml:trace contextRef="#ctx0" brushRef="#br0" timeOffset="-140600.22">10418 12080,'0'25,"0"-1,0 1,0 0,25 0,-25 0,0 0,0-1,25-24,-25 25,0 0,0 0,24 0,-24-1,0 26,0-25,0 0,0-1,25 26,-25-25,0 0,0-1,0 26,0-25,0 0,0-1,0 1,0 0,-25-50,1 0,-1 1,0-1,0 0,25 0,-25 0,25 1,0 48,0 1,0 0,0 0,25 0,-25-1,25 1,-25 0,25 0,-25 0,25-25,-1 0,-24 24,25-24,-25-24,25 24,-25-25,25 25,-25-25,25 0,-25 0,24 1,-24-1,25 0,-25 0,25 0,-25 1,0-26,0 25,0 0,0 1,0-1</inkml:trace>
  <inkml:trace contextRef="#ctx0" brushRef="#br0" timeOffset="-137936.78">4068 8806,'0'-25,"0"0,0 0,0 50,0 0,0 0,0-1,0 1,0 0,0 0,0 0,0 24,0-24,0 25,0-25,0 24,0-24,0 25,0-1,0-24,0 25,0-1,0 1,0-25,0 24,0-24,0 0,0 24,0-24,0 0,0 0,0 0</inkml:trace>
  <inkml:trace contextRef="#ctx0" brushRef="#br0" timeOffset="-137575.56">3944 8930,'0'0,"0"-25,-25 0,25 0,0 0,0 1,0-1,25 0,-25 0,25 0,0 1,-25-1,24 25,1-25,0 25,0-25,0 25,-1 0,26-25,-25 25,0 0,24 25,-24-25,0 25,24 0,-24-25,0 49,0-24,0 0,-1 0,1 24,-25 1,25-25,-25 24,0 1,0 0,0-1,0-24,-25 25,25-1,-25 1,1 0,-1-1,0-24,-25 25,26-1,-26-24,0 25,26-26,-26 1,25 0,-24 0,24 0,-25-25,25 24,1-24,-1 25</inkml:trace>
  <inkml:trace contextRef="#ctx0" brushRef="#br0" timeOffset="-136800.25">4539 9575,'-25'0,"25"-25,0 0,0 0,0 0,25 25,0-24,0 24,0-25,-1 25,1 0,0 0,0 0,0 25,-1-25,-24 24,25 1,-25 0,0 0,0 0,0-1,-25 1,25 0,-24 0,24 0,-25-1,0 26,0-25,0 0,1-1,-1 1,0-25,0 25,0 0,1 0,-1-25,0 24,0-24,25 25,25-25,0 0,0 0,-1 0,1 0,25 0,-25 0,-1 0,26 0,-25-25,24 25,-24 0,25 0,-25 0,0 0,-1-24,1 24,0 0,0 0,0 0,-1 0,-24-25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4095" units="in"/>
          <inkml:channel name="T" type="integer" max="2.14748E9" units="dev"/>
        </inkml:traceFormat>
        <inkml:channelProperties>
          <inkml:channelProperty channel="X" name="resolution" value="6301.34619" units="1/cm"/>
          <inkml:channelProperty channel="Y" name="resolution" value="6301.34619" units="1/cm"/>
          <inkml:channelProperty channel="F" name="resolution" value="1999.5116" units="1/in"/>
          <inkml:channelProperty channel="T" name="resolution" value="1" units="1/dev"/>
        </inkml:channelProperties>
      </inkml:inkSource>
      <inkml:timestamp xml:id="ts0" timeString="2023-11-10T04:07:56.546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19524 5264 71 0,'0'0'129'0,"0"0"-23"0,-8 0-20 0,8 0-16 0,0 0-13 16,0 4-9-16,0-4-7 0,0 0-7 0,0 0-7 0,0 0-7 15,0 0-4-15,0 0-3 0,8 0 0 0,-8 0-2 0,0 0-2 16,0-4-2-16,0 4 0 0,6 0 0 0,-6 0 0 16,0 0-3-16,6 0-4 0,-6-4-4 0,0 4-3 15,6 0-2-15,-6 0-5 0,0 0-1 0,0 0-2 0,0 0 0 16,0 0-2-16,0 0 6 0,0 0 6 0,0 0 7 0,0 0 7 16,0 0 5-16,0 0 6 0,0 0 3 0,0 0 3 15,0 0-1-15,0 0-3 0,-6 0-1 0,6 0-8 0,0 0-9 16,0-3-14-16,0 3-19 0,0 0-39 0,0-3-64 15,0 3-134-15</inkml:trace>
  <inkml:trace contextRef="#ctx0" brushRef="#br0" timeOffset="1905.8">12466 17126 394 0,'0'0'362'0,"-7"-3"-122"0,7 0-101 0,-5 3-60 16,5-5-30-16,0 1-13 0,-8 4-5 0,8-3 5 0,0 3 4 16,0 0 6-16,0 0 7 0,0-4 6 0,0 4 0 0,0 0-2 15,0-3-7-15,0 3-6 0,0 0-11 0,0-4-8 16,0 4-10-16,0 0-7 0,0 0-4 0,0 0-3 0,0 0-3 16,0 0 0-16,0 0 1 0,0 0-2 0,0 0 1 0,0 0 0 15,0 0 0-15,0 0 2 0,0 0 3 0,0 4 4 0,0-4 6 16,0 3 7-16,-7-3 11 0,7 0 12 0,0 0 13 0,0-3 13 15,0 3 14-15,0 0 9 0,-5-4 2 0,5 4-6 16,0-3-7-16,-7 3-9 0,7-4-10 0,-6 4-12 0,-1-4-10 16,7 4-9-16,-7-4-3 0,-5 4-2 0,6-3-1 0,-8 3-4 15,1 3-1-15,-1-3-3 0,-5 4-4 0,0-4-4 0,-1 4 3 16,-6 0 4-16,1-1 9 0,-2 1 8 0,1-1 11 0,0 1 14 16,0-4 11-16,-1 3 15 0,1-3 8 0,1 0 4 15,5 0 1-15,0 0-1 0,1 0-3 0,6-3-10 0,0 3-10 16,7 0-12-16,-8 0-11 0,8 0-6 0,6-4-9 0,-6 4-9 15,-1 0-6-15,7 0-5 0,0 0-5 0,-7 0-7 0,7 0-2 16,0 4-3-16,0-4-2 0,0 7 0 0,0 1 1 0,7-1 1 16,-7 3 1-16,0 2 1 0,7-1 0 0,-7 4 1 15,0 2-1-15,6-1 0 0,-6-3 0 0,6 7-2 0,0-9-2 16,-6 4 2-16,8-5 0 0,-2 5-1 0,-6-4 2 0,6-1 2 16,1-2-2-16,-7-1 2 0,6 5 2 0,1-5-2 0,0-4 1 15,-1 6 0-15,8-3 0 0,-8-2-2 0,13 0 0 0,-6-1 2 16,0 0 0-16,13 2 0 0,-6-1-1 0,6-4-2 15,0 0 1-15,-1 3 0 0,8 1 0 0,-6-4 0 0,-1 3-1 16,6 4-1-16,-12-3 1 0,6 4 2 0,-7-1-2 0,1 3-1 16,0-2 1-16,-7 3-1 0,-1-1 1 0,-4 5 1 0,-3-3 0 15,-5 3-3-15,0-1 2 0,-5 1 0 0,-3-1 0 0,-11 1 1 16,6 0 0-16,-12 3 0 0,5-3 0 0,-7 0 1 16,-5-1 1-16,-1 4 3 0,1 0 0 0,-7-3 0 0,6 4 2 15,-6-5 4-15,0 1 1 0,0-5 2 0,-1 2 1 0,1-5-2 16,7 3-1-16,-7-5 1 0,7-1-3 0,-1-1-3 0,0 1-2 15,14-4-6-15,-7-4-9 0,6-3-26 0,7 0-56 0,-1-5-70 16,8 5-73-16,6-4-67 0,6-3-73 0,8-1-105 16,-1-7-159-16,7-4-65 0,6 4 7 0</inkml:trace>
  <inkml:trace contextRef="#ctx0" brushRef="#br0" timeOffset="2249.5">12492 16673 357 0,'0'-15'604'0,"0"-4"3"0,7 4-207 16,-1 1-158-16,8-1-98 0,4 1-65 0,2-1-35 16,7 3-19-16,5-2-8 0,-6 3-3 0,7 0-1 0,-1 1-3 15,-5 2 2-15,5 4-2 0,-6 1-2 0,0 3 1 0,1 0-4 16,-8 3-2-16,0 5-2 0,1-1-2 0,-7 5-1 15,0-2 0-15,-6 1 1 0,-2 4 1 0,-5 3 0 0,-5 0 0 16,-2 0 0-16,-1 5 1 0,-10-5 2 0,5 3-1 0,-7-2 2 16,1-1-1-16,-2 1 1 0,-4-1-1 0,6-4 4 15,-1 2 4-15,0-5 3 0,1-1 4 0,6-2 3 0,-1-1 3 16,1 1 1-16,6-1 2 0,2-7-3 0,-2 3-4 0,7 1-5 16,0-1-4-16,0-3-2 0,0 0-3 0,7 4 4 0,5-4-5 15,1-4-7-15,8 4-11 0,4-3-22 0,1-1-28 0,7 1-32 16,-1-1-35-16,1 1-41 0,7-5-38 0,-2 4-53 15,1 1-78-15,-6-5-119 0,-2 4-51 0,4 2-8 0</inkml:trace>
  <inkml:trace contextRef="#ctx0" brushRef="#br0" timeOffset="2608.58">13476 16984 103 0,'0'0'566'0,"0"0"6"0,-6 0-163 16,6 0-157-16,0 0-105 0,-7 0-70 0,1 3-39 0,0-3-19 16,-2 3-12-16,-4 1-4 0,-2 4 2 0,-5-1 2 0,-1 0 1 15,-6 5 2-15,0-2 1 0,7 5 1 0,-7-1 1 0,0 1-2 16,6 0-3-16,1 3-2 0,5-3-2 0,2 0-2 0,-1 3-1 16,6 0 1-16,-1-4-3 0,8 6 0 0,0-6-1 15,8 4 0-15,-1 1-2 0,6-5-1 0,-1 1 1 0,2 4-4 16,-2-5 0-16,8 1-2 0,-7-1 2 0,1 1-1 0,3-5 4 15,-2 6 0-15,-2-6 0 0,-7 2 3 0,1-5 2 0,0 1 6 16,-7-2 7-16,-7 2 8 0,0-1 2 0,1 1 5 16,-13-1 3-16,-1 0-2 0,0 1 0 0,-6-1-1 0,1 0-7 15,-8-4-6-15,-1 6-3 0,2-6-4 0,-1 4-1 0,6-3 1 16,-4-1 0-16,6 1-2 0,-2 0 0 0,0-4-2 0,7 0-4 16,2 4-11-16,5-1-18 0,6-3-26 0,1 0-31 0,6-3-38 15,0-1-46-15,13-4-72 0,0-2-120 0,5 3-94 16,2-5-49-16</inkml:trace>
  <inkml:trace contextRef="#ctx0" brushRef="#br0" timeOffset="2858.51">13743 17261 378 0,'-6'0'576'0,"6"0"-29"0,0 0-203 0,-6 5-148 0,6-1-94 15,0 3-52-15,0 0-28 0,0 4-13 0,0 0-3 0,0-1 1 16,0 2 5-16,0 3 8 0,0-1 5 0,0 1 4 0,0 4 2 16,6-2 3-16,-6 2 0 0,6-1 1 0,-6 1-5 15,7 3-5-15,-7-5-7 0,7 6-3 0,-1-5-5 0,-6 0-1 16,6 1-4-16,1-1-2 0,-1 0-1 0,1 1-3 0,0-1-6 16,-1 0-14-16,0-3-17 0,1 0-19 0,0 3-20 0,-1-7-22 15,0 0-24-15,1-4-23 0,6-4-25 0,-6 1-33 0,5 0-59 16,2-8-101-16,-8 0-72 0,8 1-33 0</inkml:trace>
  <inkml:trace contextRef="#ctx0" brushRef="#br0" timeOffset="3124.32">14180 17456 191 0,'-7'8'516'0,"7"-6"-79"0,-6 6-169 0,0 4-119 15,-1-5-70-15,1 3-39 0,6 2-19 0,-7-1-5 16,0 4 2-16,1 0 4 0,0-1 6 0,-2 1 5 0,2 2 5 16,-7 2 3-16,7-1 2 0,-8 4-1 0,8-4-7 0,-8 5-6 15,8-2-6-15,-6-2-6 0,5 3-3 0,-6-5-3 16,7 2-3-16,-7 0-3 0,6-1-1 0,-6 1 1 0,-1-2-3 16,8 2 2-16,0 0-1 0,-7-5-3 0,6 4-5 15,-6-3-14-15,7-4-20 0,0 0-26 0,-2 0-34 16,2 0-52-16,6-4-90 0,-6 1-151 0,6-5-77 15,0 0-35-15</inkml:trace>
  <inkml:trace contextRef="#ctx0" brushRef="#br0" timeOffset="3514.61">14161 17812 392 0,'0'3'506'0,"6"1"-153"16,-6-4-148-16,6 0-97 0,7 4-57 0,0 0-33 0,1-4-13 15,-1 2-5-15,0 2 0 0,0-4-1 0,-1 4 1 16,2 3 1-16,-1 1 0 0,-8-1 5 0,3 4 0 0,-2 0 1 16,-6 4 3-16,6-5 6 0,-12 9 7 0,6-4 9 15,-6-1 7-15,-2 1 11 0,3 0 12 0,-2-1 13 16,1 1 11-16,0-5 10 0,-2 2 5 0,2-1 5 16,0 0 6-16,6-4-2 0,0 0-3 0,0 1-5 15,6-4-6-15,8 3-9 0,-2-3-9 0,8 0-11 0,-1-4-14 16,14 0-9-16,-1-4-30 0,2 0-51 0,11-3-63 15,1-1-63-15,-2-3-72 0,16 4-113 0,-9-4-158 16,1 0-95-16,1-1-41 0</inkml:trace>
  <inkml:trace contextRef="#ctx0" brushRef="#br0" timeOffset="4186.33">15926 17702 195 0,'0'4'477'0,"0"3"-120"0,-6-4-139 0,6 4-91 0,-7 5-56 15,0-5-32-15,1 3-17 0,-7 5-5 0,0-3 0 0,0 2 5 16,1-3 3-16,-8 4 2 0,0-1 2 0,1-3 1 16,-7 4-2-16,-1 3-3 0,8-3-5 0,-8-1-7 15,8 5-10-15,-7-4-12 0,6-1-15 0,1-3-20 0,-1 4-22 16,1-4-33-16,6 0-58 0,-1 0-107 16,8-1-106-16,6-1-67 0</inkml:trace>
  <inkml:trace contextRef="#ctx0" brushRef="#br0" timeOffset="4576.92">16500 17316 194 0,'5'0'508'0,"2"0"-79"0,-7 0-175 0,8 4-118 0,-3 0-71 0,2 3-37 16,-1 1-18-16,8 3-10 0,-8 1 1 0,1 2 4 0,-1 1 3 15,1 2 6-15,-7 2 6 0,7-1 6 0,-7 3 6 16,6 2 6-16,0 0 0 0,-6-2 4 0,0 2-2 0,7 2-4 16,-7-4-5-16,7 1-5 0,-7 4-5 0,6-4-8 0,0 0-5 15,1 0-4-15,-7-3-1 0,5-2-4 0,3 2-7 0,-1-4-9 16,-2-4-12-16,10 0-14 0,-9-4-21 0,0 1-26 16,0-4-29-16,1-2-45 0,0-2-71 0,-7-6-128 0,6 2-69 15,-12-3-31-15</inkml:trace>
  <inkml:trace contextRef="#ctx0" brushRef="#br0" timeOffset="4780.03">16389 17350 418 0,'-7'-7'560'16,"14"3"-70"-16,-7-4-187 0,6 5-128 0,1-1-78 0,5 0-48 15,9-2-24-15,-1 1-14 0,-2 2-7 0,9-4-1 0,-2 3-1 16,8 0 0-16,6-3-1 0,-6 3 0 0,7 1 0 0,-2 3-1 15,7-4-7-15,-5 4-15 0,-1 0-23 0,0 0-28 16,1-3-33-16,-2 3-46 0,-11 0-80 0,4 3-141 0,-4-3-79 16,-8 4-38-16</inkml:trace>
  <inkml:trace contextRef="#ctx0" brushRef="#br0" timeOffset="4936.32">16571 17551 518 0,'-6'5'679'0,"-1"-5"-8"15,7 2-187-15,0 2-185 0,7-4-149 0,6 4-105 0,6-4-58 16,7-4-30-16,6 4-13 0,1-4 7 0,7 2 10 0,5-3 7 16,-6 2-3-16,7-1-15 0,7 1-22 0,-2-1-27 0,1 0-32 15,1-3-38-15,-3 0-60 0,4-4-96 0,-2 3-124 16,1 1-51-16,-15 0-15 0</inkml:trace>
  <inkml:trace contextRef="#ctx0" brushRef="#br0" timeOffset="5108.18">17386 17449 259 0,'-8'3'572'0,"3"-3"-2"0,-1 4-201 16,6-4-155-16,0 0-101 0,6 0-60 0,-1 0-31 0,9 0-15 16,6 0-9-16,-8 0-2 0,15-4 1 0,-7 4 0 0,6-3-7 15,6 3-17-15,-5-4-21 0,5 0-30 0,1 0-37 16,-1 2-62-16,-6-3-109 0,0 2-119 0,1-1-65 0,-8 4-32 15</inkml:trace>
  <inkml:trace contextRef="#ctx0" brushRef="#br0" timeOffset="5279.92">17458 17691 114 0,'0'3'607'0,"0"1"2"16,0 0-103-16,6-4-193 0,7 4-139 0,7-4-96 0,0 0-50 15,12-4-26-15,1 0-11 0,-1 0-1 0,13 1 0 16,-5-1 2-16,5 0-7 0,8 0-17 0,-8 1-25 0,7-1-31 16,-7-3-42-16,8 3-66 0,-7-7-119 0,-1 0-113 0,1 3-68 15,-13-2-30-15</inkml:trace>
  <inkml:trace contextRef="#ctx0" brushRef="#br0" timeOffset="5482.91">18389 17156 599 0,'0'-4'621'0,"-7"1"-28"0,7-1-222 15,7 8-161-15,-7-1-105 0,6 4-54 0,2 4-28 16,-2 0-18-16,0 3-7 0,1-2 1 0,0 5 0 0,5 3 0 16,-5 2 1-16,6-1 0 0,0 1 1 0,-7 5 1 0,7-1-5 15,0 3-17-15,7-4-27 0,-7 4-33 0,1-3-38 0,5 0-48 16,0 3-78-16,-7-7-148 0,8 3-81 0,-6 1-49 0</inkml:trace>
  <inkml:trace contextRef="#ctx0" brushRef="#br0" timeOffset="6388.94">19556 17449 38 0,'-7'3'467'0,"-6"5"-98"15,1-4-151-15,4-2-104 0,-4 6-60 0,-1-4-31 0,-2 4-12 16,4-5-3-16,-3 1 4 0,2 0 6 0,-2-4 9 0,-5 3 7 15,5-3 6-15,2 0 4 0,-2 0 0 0,2-3-4 0,-1-1-7 16,-2 0-4-16,10-4-7 0,-7 1-2 0,4-3-3 0,-4-2 0 16,5-3 4-16,0 1 9 0,1-1 9 0,6-2 5 15,-7 2 3-15,7-4 6 0,0 1 7 0,0-1 1 0,0-2 0 16,0 2-3-16,7-3-5 0,-1 5-6 0,1-6-3 0,0 0-5 16,-1 6-7-16,8-2-4 0,-8-3-6 0,5 8-5 0,4-1-6 15,-2 1-2-15,-1 2-3 0,2 4-4 0,-8 1-6 0,0 1-7 16,2 2-7-16,-2 0-8 0,0 0-4 0,-6 4-5 15,7 4-2-15,-14 4-2 0,7 3 1 0,-6-1 1 0,0 5 0 16,-8-4 1-16,2 4-1 0,-2-1-1 0,-5 5-1 0,-1-5 1 16,-6 4 3-16,6 5 3 0,-5-5 7 0,-1 0 9 0,6 5 3 15,0-6 7-15,1 2 5 0,-1-1 2 0,1 1 4 0,6-5 1 16,0 5 0-16,6-4 1 0,-6-1 2 0,7 1-2 0,-1-5 1 16,7 5 4-16,0-4 0 0,0-1 2 0,0-2 3 15,7-1 3-15,-1 1 1 0,-1 0 2 0,10-5 0 0,-2-3-3 16,6 3-3-16,8-3-3 0,-8 0-9 0,13-3-14 0,1 0-17 15,6-5-22-15,0 5-22 0,6-9-28 0,1 2-34 0,7-2-63 16,-2-3-110-16,2 5-88 0,-1-5-56 0</inkml:trace>
  <inkml:trace contextRef="#ctx0" brushRef="#br0" timeOffset="6623.27">20012 17123 404 0,'-6'0'548'0,"-2"3"-79"0,2 1-188 16,6 0-127-16,-6 2-75 0,6 6-41 0,0 2-21 0,0 1-10 15,0-1-1-15,6 6 6 0,-6-3 5 0,6 6 5 0,2-1 4 16,-2 3 6-16,0-3 1 0,1 4 4 0,-1 0-3 0,1-1-6 16,0 4-6-16,5-3-6 0,-5-1-5 0,6 2-7 0,0-2-11 15,0 0-16-15,0 2-19 0,0-6-21 0,0-3-22 16,0-3-25-16,7 0-30 0,-8-8-44 0,2 4-67 0,5-11-128 15,-6 4-55-15,-7-8-32 0</inkml:trace>
  <inkml:trace contextRef="#ctx0" brushRef="#br0" timeOffset="6810.72">19972 17156 247 0,'-6'-11'545'0,"6"-4"-39"0,-6 5-191 16,6 1-130-16,0-1-77 0,6 3-37 0,-6-1-21 15,13-4-11-15,-6 5-5 0,5 1-1 0,8 2 0 0,-7-4-1 16,7 4 0-16,6 1-3 0,0-1-3 0,7 4-5 0,-1-2-5 16,1 2-12-16,5 2-22 0,1-2-29 0,8 0-34 0,-9 4-39 15,-5-4-57-15,7 3-93 0,-16 1-156 0,10 0-77 0,-15 4-23 16</inkml:trace>
  <inkml:trace contextRef="#ctx0" brushRef="#br0" timeOffset="6951.31">20057 17324 339 0,'-6'4'605'0,"0"-4"-4"0,-1 3-202 0,7-3-170 0,0 5-114 15,13-5-72-15,-7 0-36 0,14 0-22 0,-1 0-10 0,14 0 6 16,-7-5 2-16,6 2-9 0,8-1-18 0,-1 0-22 0,7 0-32 16,5 2-40-16,-5-6-67 0,5-3-124 0,-4 3-90 0,-8 1-59 15</inkml:trace>
  <inkml:trace contextRef="#ctx0" brushRef="#br0" timeOffset="7154.58">20721 17232 478 0,'0'0'538'0,"0"-3"-131"0,7 3-168 15,7-5-108-15,-2 3-65 0,2 2-35 0,5-4-17 16,7 1-10-16,-7 3-4 0,0 0 0 0,2-4 0 0,5 4-1 15,-6 4-2-15,-1-4-11 0,1 0-8 0,-1 3-15 0,-6-3-15 16,7 0-19-16,-1 0-25 0,-5 4-32 0,-2-4-46 0,-5 2-62 16,5-2-107-16,-12 5-62 0</inkml:trace>
  <inkml:trace contextRef="#ctx0" brushRef="#br0" timeOffset="7373.09">20851 17500 438 0,'0'0'568'0,"8"-3"-81"0,-1 3-185 0,5-4-130 0,2 0-85 16,5 4-46-16,1-3-25 0,6-5-11 0,0 4-5 0,0 1-1 15,7-4-2-15,-8 3-10 0,8 0-16 0,-7 0-23 0,0-3-25 16,0-1-37-16,-1 1-58 0,2 0-103 0,-8 0-130 0,1-1-67 15,0 1-26-15</inkml:trace>
  <inkml:trace contextRef="#ctx0" brushRef="#br0" timeOffset="7638.65">21302 17137 335 0,'12'-7'562'0,"-4"0"-4"0,3-1-223 0,10 1-170 0,5 3-100 16,1 1-55-16,-1 3-28 0,6 0-11 0,1 0 2 15,-7 7 6-15,-1-4 8 0,0 9 5 0,3-1 5 0,-8 0 1 16,-8 3 0-16,2 8 1 0,-2-4-1 0,-5 5-1 0,-7 2-3 16,0-2-2-16,-7 2-1 0,7 0 0 0,-12-2 0 0,4 2-2 15,-4 1 1-15,-1-4 1 0,-7-1 2 0,7 2 4 16,0-2 2-16,1-2 2 0,4-4 3 0,-4-1 3 0,5 1 4 16,1-3 5-16,6-2 8 0,-7-3 6 0,14 5 7 0,-7-10 4 15,6 6 3-15,7-4-1 0,1-4 0 0,11 0-4 0,-5 0-6 16,12 0-7-16,-6 0-8 0,13-4-10 0,1 1-13 0,5 3-18 15,1-5-21-15,-1-1-25 0,14 2-31 0,0-3-40 16,-1-5-76-16,1 5-165 0,0-3-79 0,-1 2-38 0</inkml:trace>
  <inkml:trace contextRef="#ctx0" brushRef="#br0" timeOffset="9216.41">22163 17024 195 0,'-8'-4'453'0,"8"-3"-118"0,0 3-132 15,0-3-90-15,0 4-50 0,0-6-28 0,8 3-11 16,-8-2-3-16,6-3-3 0,6 4 3 0,-6-4 3 0,2 0 5 15,4-1 3-15,-5 3 1 0,6-3-1 0,0-3 0 0,1 5 1 16,-2-5-1-16,1-4-3 0,1 5-1 0,4-5 2 0,2 2 1 16,0-6 4-16,-1 5 0 0,1-4-1 0,0-4 0 0,6 4 3 15,-7 0-3-15,1-3-1 0,-1 2-3 0,-5 1-6 16,-2 0-4-16,2 5-4 0,-8-2-3 0,0 4-3 0,-6 1-2 16,0-1-1-16,0 5-1 0,-6-2-2 0,6 5 0 15,-6-1-2-15,6 1-2 0,-7 3 0 0,0 1-2 0,7 3-5 16,-6-5 0-16,6 10 0 0,0-5-3 0,0 3-1 0,0 5-1 15,0-5-2-15,6 8 0 0,-6-4 1 0,7 4-1 16,0 1 3-16,-1 3 1 0,0-5 3 0,1 5 2 16,-1 0 1-16,1-1 1 0,0 5 2 0,-7-5 1 0,0 4 0 15,0-2 0-15,0-1 0 0,-7 2-1 0,0-3-5 0,7 1-6 16,-6 0-8-16,-1-4-12 0,1 4-11 0,0-8-17 0,-1 4-19 16,0-7-20-16,7 3-29 0,-6-4-44 0,6-3-85 15,-6 0-118-15,6 0-65 0</inkml:trace>
  <inkml:trace contextRef="#ctx0" brushRef="#br0" timeOffset="9763.16">22051 15287 82 0,'0'-3'481'0,"0"3"-105"0,0 0-146 0,0 0-104 15,0 0-60-15,0 0-34 0,0 0-20 0,0 0-9 0,0 3-5 16,7-3-1-16,-7 8 3 0,0-5 6 0,0 4 5 15,0 1 4-15,0 4 1 0,6 1 0 0,-6 3 1 0,7 1 0 16,-7 6-2-16,0-1-2 0,6 3-5 0,-6 1-3 0,0-1 1 16,7 4-1-16,-7 1-1 0,0-1 0 0,0 2-1 15,0-2-3-15,0 0 2 0,-7 0 0 0,7 0-2 0,0-3 0 16,-6-1 0-16,6-3-1 0,0-3 0 0,-7-1 1 16,7-4 0-16,0-3 2 0,0 1 8 0,-6-5 8 0,6-4 15 15,0 1 11-15,0-1 8 0,0 1 5 0,0-8 1 0,0 1 0 16,0-1-2-16,0-3-7 0,6-4-9 0,-6 0-13 15,7 1-7-15,-1-5-3 0,1 0-3 0,-1 0 0 16,8-3-4-16,-2 3 0 0,-5 1 1 0,6-5 1 0,6 5-1 16,-5-1-3-16,-2 4-1 0,2 0 0 0,-2 0-1 0,1 4-2 15,-6-1-3-15,6 5-1 0,1-4 0 0,-2 7-1 0,-5 0 0 16,6 0 0-16,-6 7 1 0,5-4-1 0,1 5 1 16,-6-1 1-16,5 4 0 0,2 0 0 0,-7 0 0 15,5 0-1-15,-5 3-4 0,0-3-5 0,-1 4-9 0,7-4-11 16,-13 4-10-16,7-4-12 0,6 4-14 0,-13-4-18 0,5 0-16 15,10-4-18-15,-10 4-23 0,2-8-45 0,6 5-91 16,0-8-103-16,-6 0-56 0</inkml:trace>
  <inkml:trace contextRef="#ctx0" brushRef="#br0" timeOffset="10169.31">22592 15566 391 0,'-14'0'533'0,"9"3"-106"0,-9 2-183 16,8 1-113-16,-7 2-65 0,7-1-37 0,6 1-17 0,-7 2-11 16,7-3-6-16,-7 5-2 0,14-4 2 0,-7 2 1 0,7-3 4 15,-7 1 0-15,6-1 4 0,7 0 0 0,0 1 1 16,-6-1-1-16,5-3 0 0,2-1 2 0,6 1-2 0,-8-4 0 16,1 0-1-16,0 0 1 0,-1-4 3 0,3 4 0 15,-3-7 1-15,-5 3 4 0,6-3 3 0,-7 3 5 0,1-3 2 16,-1 0 1-16,1-4 7 0,0 7 8 0,-7-4 5 0,0 6 3 15,6-2-3-15,-6 0-5 0,0 4-4 0,0-4-5 16,0 8-8-16,6-4-9 0,-6 8-12 0,0-1-3 0,8 0-2 16,-8 4-1-16,6 7 4 0,0 0-1 0,0 1 1 15,1 2-3-15,6 1-3 0,-1 1-2 0,3 2-4 0,-3-3-4 16,2 4-2-16,-2-1 1 0,-5-3-2 0,6 0 3 16,0 4 5-16,-8-8 2 0,3 5 4 0,-8-6 2 0,7 2 1 15,-7-5 2-15,0-3 1 0,-7 1 2 0,-1-2 0 0,3-1 3 16,-8-3 2-16,0-2 4 0,0-4 4 0,-7 0 1 0,0 0 1 15,1-4 0-15,-1 1 0 0,2-5-2 0,-2 1-1 16,0-4-6-16,7 0-12 0,-7-4-17 0,13 1-24 16,-6-1-27-16,6-3-34 0,7-1-41 0,0-2-63 0,7-2-116 15,6 1-95-15,-6-3-54 0</inkml:trace>
  <inkml:trace contextRef="#ctx0" brushRef="#br0" timeOffset="10434.86">23016 15448 419 0,'-7'0'491'0,"7"0"-168"0,-7 5-144 0,7-3-86 0,0 2-46 15,0 4-22-15,7 3-9 0,-7 1 1 0,0 2 3 0,7 1 5 16,-1-1 4-16,1 4 4 0,-1 0 1 0,-1 4 3 0,4 0-4 15,-3 1-5-15,6 2-3 0,-4 1-5 0,-2-1-4 16,7-3-5-16,-7 7 0 0,1-2-9 0,0-2-2 16,-1-3-9-16,0 3-12 0,1-3-17 0,0 5-16 0,-1-10-23 15,-1 2-33-15,3 0-50 0,4-5-102 0,-4-3-109 0,-8-4-63 16</inkml:trace>
  <inkml:trace contextRef="#ctx0" brushRef="#br0" timeOffset="10653.57">23009 15544 518 0,'0'-11'543'0,"0"4"-161"0,0 0-160 0,0-1-95 16,0 1-51-16,0 3-28 0,7 0-18 0,-7 4-10 16,6 0-8-16,1 0-3 0,-7 0-2 0,6 0 1 0,-1 4 0 15,10 3 1-15,-15 1-1 0,5-2 1 0,2 6-1 16,1-1-1-16,-2 0-1 0,0 3-2 0,-6 1 0 0,7-4-3 15,-7 5 2-15,0-2-2 0,0-3-5 0,0 3-4 0,-7-3-14 16,7 0-18-16,-6 0-19 0,6 0-25 0,-6 0-36 16,6-4-59-16,0 1-114 0,0-1-97 0,-8-4-59 0</inkml:trace>
  <inkml:trace contextRef="#ctx0" brushRef="#br0" timeOffset="11169.08">23276 15669 109 0,'-6'-4'538'16,"-1"4"0"-16,1 0-207 0,6-4-159 0,0 0-94 16,0 1-52-16,0 3-29 0,6-7-13 0,1 2-5 0,-1 3 0 15,-1-6 7-15,10 4 7 0,-10-4 5 0,10 5 3 0,-9-3 2 16,7-2 0-16,-7 4-2 0,8-4 1 0,-8 5 0 15,0-5-2-15,1 5 1 0,0-5 2 0,-7 5 3 16,0-5 3-16,0 1 0 0,0 4 0 0,0-1-1 0,0 0 3 16,-7 1-2-16,0-1-2 0,1 0-2 0,6 4-3 0,-13 0-2 15,6 0 0-15,1 4 0 0,-7 0-1 0,7-1-1 0,-9 1 0 16,10 3 0-16,-10 0 1 0,10 1 0 0,-1 0 0 16,-1 2-2-16,1-3 3 0,6 5-1 0,-7-4 1 15,7 1 0-15,0 3-3 0,7-4 1 0,-7 2 0 0,6-3 2 16,1 1 0-16,-1 3-1 0,8-4 0 0,-8-3 1 0,7 3 0 15,0-3 1-15,6-1 0 0,1-3-1 0,-7 4 1 0,7-4-1 16,-2-4 0-16,2 4 1 0,0-3 0 0,-7-5 1 16,7 5 0-16,-7-1-1 0,0-3 1 0,-7 0 2 15,8-5-2-15,-8 5 0 0,-1-1 1 0,3 2-3 0,-2-5 1 16,-6 3 1-16,7 2 0 0,-7-2 0 0,7 4 0 0,-7 0 1 16,0 0-1-16,0 1 0 0,6-1 0 0,-6 4-2 15,0 0-3-15,0-4 1 0,0 8-3 0,0-4 3 0,0 4-1 16,0-1 1-16,0 5 1 0,0-2 1 0,0 2 0 15,6 4 0-15,-6-5 1 0,8 3-1 0,-8 2 0 0,6-1-5 16,0-4-1-16,0 4-1 0,1 0-4 0,6-4-7 0,-6 4-9 16,5-3-12-16,2-1-15 0,-2-4-20 0,2 1-35 15,-1 0-67-15,7-4-125 0,-8-4-83 0,2 4-50 0</inkml:trace>
  <inkml:trace contextRef="#ctx0" brushRef="#br0" timeOffset="11684.58">23785 15213 316 0,'-7'8'492'0,"7"0"-161"0,-6 3-146 0,6 3-87 15,0 5-46-15,0-1-26 0,0 4-10 0,6-1-4 0,1 8 2 16,-1-2 4-16,0 6 3 0,1-3 2 0,0 1 3 15,-1 6 0-15,8-3-2 0,-2 6-1 0,1-3-4 0,1 3-5 16,-2-3-6-16,8-1-1 0,0 5-2 0,-1-8-3 0,1 3 0 16,-1-7-2-16,1 1-1 0,-1-4 1 0,0-5 0 15,1 1 0-15,-14-7 1 0,8-1 0 0,-8-6 6 0,1 3 5 16,-7-8 2-16,6-3 2 0,-12 0 1 0,6-3-1 16,-7-1 2-16,-6-7-2 0,0 4-4 0,0-7-5 0,0 2 3 15,-6-2 3-15,6-1 12 0,-7-3 5 0,7 2 5 16,-7 2 7-16,7-1 2 0,7 1 3 0,0 3-5 0,-8-4-4 15,14 1-13-15,0-1-6 0,0 4-8 0,7-3-4 0,0-1-2 16,-1-4-6-16,7 5-5 0,0-5-1 0,0 1-2 0,0 0-3 16,7 3-3-16,-7-7-5 0,6 5-1 0,-6 2 0 15,0-5 4-15,0 6 2 0,-6 0 2 0,6-1 5 16,-7 4 8-16,0 0 7 0,-6 4 5 0,0 0 5 0,8 0 3 16,-8 3 3-16,0 0 1 0,0 0-2 0,0 4-3 0,0-3-4 15,0 3-2-15,-8 3-6 0,2 1-3 0,0 4-2 16,-1-6-2-16,1 6-1 0,-1 3 1 0,7 0 0 0,-7-4 0 15,1 4 1-15,0 4 0 0,6-4-1 0,-7-1 0 16,7 2 0-16,-7-4 0 0,7 3 0 0,0 0 0 0,0-4 0 16,0 4-2-16,0 0-5 0,7-4-8 0,0 0-10 0,-1 1-16 15,0-1-20-15,8 0-23 0,-8-3-26 0,7 0-32 16,1-4-46-16,-2 0-82 0,2-4-129 0,-2 0-67 16,1 1-20-16</inkml:trace>
  <inkml:trace contextRef="#ctx0" brushRef="#br0" timeOffset="11825.31">24064 15467 289 0,'0'-4'343'16,"7"-4"-220"-16,0 1-218 0,-1 4-180 0,1-1-88 0</inkml:trace>
  <inkml:trace contextRef="#ctx0" brushRef="#br0" timeOffset="12246.95">24267 15455 37 0,'0'4'390'0,"6"0"-88"0,-6 3-100 0,0 1-76 0,0 4-41 16,0-6-22-16,0 2-13 0,-6 3-7 0,6 0-6 0,0 0-7 15,0 0-8-15,-6-1-2 0,6 1 0 0,6 0-5 16,-6 0-5-16,0 1-1 0,0-2 0 0,6-3-1 0,0 1-1 16,-6 0 1-16,6-4 1 0,2 3-1 0,-2-7 2 15,7 3 3-15,1-3 2 0,-8 0 4 0,7-3 0 0,6-2 0 16,-5 3 2-16,-1-6 2 0,-1 1 1 0,8-1-3 0,-8-4 3 15,2 2-2-15,6 3 2 0,-7-4 2 0,-1 0-2 16,-4 3 1-16,4-2 3 0,-5 2 3 0,-2 5 0 16,3-5-1-16,-1 5-3 0,-7-2-3 0,5 3-1 0,-5 2-5 15,0-4-7-15,0 4-10 0,0 0-6 0,7 0-5 0,-7 0-3 16,0 4-3-16,0-4-3 0,0 2-2 0,0 3 0 0,0-2 0 16,0-3 0-16,7 8 0 0,-7-8 0 0,7 3 1 15,-1-3 1-15,0 0 4 0,1 0 3 0,0-3 3 16,-1 3 3-16,1-8 3 0,-7 5 2 0,6-2 1 0,0-1 0 15,-6-2 1-15,0 1 1 0,0-1 2 0,0 0 0 0,0 2 0 16,-6-2 0-16,0 5 1 0,-1-5-1 0,1 4 0 16,-1 4 0-16,-6-2-2 0,0 2 0 0,6 0 2 0,-5 2-1 15,-3 2 2-15,3 4 2 0,0 0 2 0,-2-1 1 0,8 3 0 16,0-2 3-16,-1 3 1 0,0-1 3 0,7 6-1 16,0-5 1-16,7-1 0 0,0 6 0 0,5-6 2 0,2 1-3 15,5-1-2-15,1 2-3 0,6-1-2 0,0 1-10 16,6-5-16-16,7 0-20 0,0 0-26 0,1-3-42 0,4-4-70 15,-4 0-140-15,6 0-88 0,-2-4-63 0</inkml:trace>
  <inkml:trace contextRef="#ctx0" brushRef="#br0" timeOffset="13481.25">18851 6579 255 0,'0'0'268'0,"0"0"-81"0,0 0-65 0,0 0-44 16,0 0-26-16,0 0-13 0,0 0-5 0,0 0-5 0,0 0-3 15,8 0-3-15,-8 0-3 0,5 0-4 0,2-4-1 16,0 4-3-16,6 0-2 0,-6 0 0 0,5 0-1 0,2 0 1 16,6 0 0-16,-8 0 1 0,7 0-1 0,0 4-2 0,8-4 4 15,-7 0-2-15,13 4 1 0,-7-4 2 0,6 4-2 16,7-4 0-16,0 3 1 0,7-3-1 0,7 0 2 0,4 0-2 15,2-3-1-15,7-1 1 0,-1 0 0 0,6 0 2 16,-6 1 2-16,8-4 3 0,-2 0 0 0,0-2 1 0,-6 3 4 16,8-2 2-16,-2 1-2 0,-6-4 1 0,-7 4-2 0,8 0-3 15,-14-5-1-15,0 5-4 0,-13-1-3 0,0-2-2 16,-6 3-1-16,-7-5-3 0,-6 5-3 0,-8-5-3 0,-4 2-4 16,-16 3-2-16,2-5 0 0,-7 2-1 0,-6 3-6 0,-8-5-1 15,-6 5-1-15,-5-1 1 0,-1 6 2 0,-7-2 2 16,7 0 1-16,-7 0 0 0,1 1 4 0,5 3 4 15,1-4 2-15,7 4-1 0,6 0 0 0,7 0-1 0,-1 0-1 16,14 0 0-16,-8 4 0 0,14-1 1 0,0 1-2 0,7 0 2 16,6 0-2-16,0 3 2 0,6 0 1 0,1 0 2 15,6 4-1-15,0 0 2 0,0 1-1 0,6-2-1 0,-6 5 2 16,1-3-1-16,-7 5 1 0,-1-3-2 0,1 5 0 16,-8-1 1-16,1 1 0 0,-13-2 1 0,0 6-1 0,-6-5-1 15,-7 4 0-15,0 0 0 0,-7 4-11 0,-6-4-25 0,0 4-43 16,-7-5-112-16,-5 4-119 0,-8-2-87 0,0 3-51 15</inkml:trace>
  <inkml:trace contextRef="#ctx0" brushRef="#br0" timeOffset="18729.95">19301 7703 168 0,'-6'-3'223'0,"6"0"-57"0,-6 3-53 0,-1-4-40 15,0 0-22-15,1 1-12 0,-1-5-5 0,1 8-9 0,0-7-5 16,-9 3-1-16,10 4 2 0,-10-7 4 0,4 4 4 0,-2-1 1 16,0 0 3-16,0 0 0 0,-1-3-1 0,2 4-3 15,-8-1 1-15,1 1-4 0,4-5-4 0,-3 4-4 0,-8 1-5 16,6-2-3-16,-7 2-2 0,8 0-1 0,-6-2-3 15,-1 2-3-15,0 3 2 0,-1-4 1 0,-5 1 2 0,6 3-1 16,-1-5 0-16,-6 5 0 0,1 0 2 0,0 0-2 0,-1 0-1 16,0 0 0-16,-5 0 0 0,6 0 0 0,-9 5 3 15,3-2-1-15,5-3 1 0,-5 4 1 0,-3-1 1 16,3 2-1-16,-1-2-1 0,6 0 1 0,-6 5-1 0,0 0-1 16,-6-1-2-16,5 4-1 0,1 0 0 0,0 0-1 0,1 3 1 15,-2 1-2-15,1 0 0 0,0-1-1 0,7 1 0 0,-1 3 1 16,0 1-1-16,0-5 1 0,8 5 1 0,-1-2 0 15,0 2 0-15,6-1 0 0,-6 0 0 0,13 2-1 16,-7 1-1-16,1-2 0 0,6 2 0 0,0 1 1 0,-2 0-1 16,4 1 0-16,3 2 0 0,-4-3 0 0,6 7 1 0,-1-3-1 15,1-1 0-15,-1 6 0 0,7-2 0 0,-7 0 0 16,14 0 1-16,-7 0 3 0,7-3-1 0,-1 3 2 0,7-3 0 16,7-1 3-16,0 1-1 0,-1-1 2 0,7 2-2 15,0-6-1-15,7 1-2 0,-1 0 0 0,7 0-1 0,1-4-2 16,-2 5 0-16,1-5-1 0,7 3 1 0,-1-2 0 0,2 0-1 15,4-2 0-15,-5 2 0 0,7-1-2 0,-2 1-3 16,-5 0 2-16,6-5-1 0,-6 4-2 0,0-4 1 0,-2 1-2 16,3 3 1-16,-2-7 2 0,-7 5 1 0,9-6-1 0,-8 1 1 15,0-3 2-15,7 3-2 0,-8-7 3 0,1 3 1 16,1-4 1-16,4 1 2 0,-3-1 1 0,-2-3 3 0,6 0-1 16,-5 0 2-16,5 0 3 0,1 0 0 0,-1-3 1 15,7-1 2-15,-6 1-2 0,0-4 2 0,6-1 2 0,-7 1 2 16,1-1-1-16,-2 2 1 0,4-6 2 0,-3 1 1 0,-7 0 4 15,9-3 0-15,-9-1 3 0,1 0 3 0,1-3 1 16,-1-1 4-16,-7-6 1 0,7-2 0 0,1-2 1 16,-8-3-1-16,1-5-3 0,-1 0-5 0,-5 1-2 0,-1-4-3 15,-7-4-3-15,7-1-3 0,-13-1-4 0,0 1-3 0,-7-2-3 16,1 2-2-16,-14 6 0 0,1-5-3 0,-7 6-4 16,-7-1-4-16,1 2-11 0,-14 3-13 0,1-2-13 0,-14 7-15 15,0 0-17-15,-6 0-19 0,1 2-24 0,-14 5-30 16,-1-4-43-16,-6 9-87 0,7-2-101 0,-6 1-59 0</inkml:trace>
  <inkml:trace contextRef="#ctx0" brushRef="#br0" timeOffset="19839.12">19803 4832 199 0,'0'-8'179'0,"-6"1"-75"16,-1-1-38-16,7 2-19 0,-6-2-5 0,-1 1-5 0,7-4-2 16,-6 4 2-16,0 0 1 0,6-5-1 0,-8 4-4 0,2-1-4 15,6-3-2-15,-6 1-1 0,6 3-2 0,-7-2-3 16,0 3-2-16,1-1-1 0,0-3 0 0,-7 3-1 0,6 1-2 15,-6 0-2-15,0 0-1 0,0-1 1 0,-7 1-3 16,1 0-2-16,-1 4-1 0,-6-6-1 0,0 6-2 0,-7 0-1 16,1-2-1-16,-1 2-2 0,-6 3 0 0,-7-4 1 0,6 4-1 15,-4 0 0-15,-3 0 0 0,3 0 0 0,-2 0 0 16,1 0 0-16,-1 0 1 0,1 0 1 0,-8 0 1 16,7 4-1-16,0-4-1 0,1 3 4 0,-6 2-3 0,4-2 2 15,-5 5-2-15,-6-1-1 0,6 0 0 0,-7 4 0 0,-6 0-1 16,6 3-2-16,-6-2 2 0,6 5 0 0,-5-2 2 15,-3 0 1-15,10 3 0 0,4 1 2 0,-5-1 0 0,5 1 0 16,8-2 0-16,-1 6 0 0,7-5-2 0,1 0 0 16,-2 0-1-16,7 5-1 0,1-4 1 0,-1 2 1 0,7 1-1 15,-6 4 1-15,4-5 0 0,3 5 0 0,0 0 1 0,5 3-1 16,0-3-3-16,8 3 1 0,-2 4 2 0,0-4-1 16,9 4 1-16,-1 4 0 0,-3-3 2 0,4 2-2 0,5-3 4 15,5 3-1-15,4 1-2 0,-3 0-2 0,13-4 1 0,-5 4 0 16,4-1-2-16,9-4 3 0,5 2-1 0,2-1 3 15,5-1-2-15,-1-1 1 0,15-2-2 0,-1-4 0 0,6 0 0 16,1-2 0-16,5-1-3 0,9 0 0 0,-2-8-1 16,2 5-1-16,-2-4 1 0,0-5-1 0,1 1 2 0,-1 0-1 15,1-4 1-15,-6 0 1 0,5-7 0 0,-6 4 2 16,0-8 2-16,0 1 1 0,-7-1 3 0,8-6 6 0,-7 2 6 16,0-7 4-16,-7 1 6 0,7-8 7 0,-1 0 4 15,-5-4 6-15,-2-3 0 0,2 0-3 0,-7-8 0 0,-1 1-2 16,1-5-1-16,-13-3-4 0,5 0-3 0,-11-4-3 0,5 1-3 15,-13-4-2-15,1-1-4 0,-14 2-4 0,1-3-3 0,0 2-4 16,-14 4-3-16,-6-1-3 0,0 5-3 0,-13 2-1 16,0 0 0-16,-13 2-2 0,-1 5-1 0,0 1 0 15,-4 4-1-15,-8 4-3 0,-2 2-7 0,10 5-10 0,-8 4-14 16,6 2-18-16,1 9-20 0,-1-1-24 0,7 4-30 0,0 7-65 16,6 1-165-16,7-1-80 0,0 9-38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44.32901" units="1/cm"/>
          <inkml:channelProperty channel="Y" name="resolution" value="44.13793" units="1/cm"/>
        </inkml:channelProperties>
      </inkml:inkSource>
      <inkml:timestamp xml:id="ts0" timeString="2023-03-28T11:07:46.20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10418 11311,'0'-25,"0"0,0 1,0-1,0 0,0 0,0 0,0 0,0 1,0-1,0 0,0 0,0 0,0 1,0-1,0 0,0 0,0 0,0 1,0-1,0 0,0 0,0 0,0 1,-25 24,25-25,0 0,0 0,0 0,-25 1,25-1,0 0,0 0,-24 0,24 1,0-1,-25 25,25-25,0 0,-25 25,25-25,0 1,-25 24,25-25,-25 25,25-25,-24 25,24-25,-25 25,25-25,-25 25,25-24,-25 24,0-25,25 0,-24 25,24-25,-25 25,25-25,-25 25,0-24,0 24,25-25,-25 25,1-25,-1 25,0 0,25-25,-25 25,0 0,1 0,-1 0,0 0,0 0,0 0,1 0,-1 0,0 0,25-25,-25 25,0 0,25 25,-24-25,-1 0,0 25,0-25,0 0,25 25,-24-25,-1 0,0 0,0 0,0 0,1 0,24 25,-25-25,0 0,0 0,0 0,25 24,-24-24,-1 0,25 25,-25-25,0 0,25 25,-25-25,1 25,-1-25,25 25,-25-25,0 24,0 1,0-25,1 25,-1 0,0-25,0 25,0-1,1-24,24 25,-25-25,0 25,0-25,25 25,-25-25,25 25,-24-25,24 24,-25 1,0 0,25 0,-25-25,25 25,-25-25,25 24,-24 1,24 0,-25 0,25 0,-25-25,25 24,0 1,0 0,-25-25,25 25,0 0,0-1,0 1,-25-25,25 25,0 0,0 0,-24-1,24 1,0 0,0 0,0 0,0-1,0 1,0 0,0 0,0 0,0 0,0-1,0 1,0 0,24 0,-24 0,0-1,0 1,0 0,0 0,0 0,0-1,0 1,0 0,25 0,-25 0,0-1,0 1,0 0,0 0,0 0,0-1,25 1,-25 0,0 0,0 0,0-1,0 1,0 0,0 0,0 0,0-1,0 1,0 0,0 0,0 0,0-1,0 1,0 0,0 0,0 0,0 0,0-1,0 1,0 0,0 0,0 0,0-1,0 1,0 0,0 0,25 0,-25-1,0 1,0 0,0 0,0 0,0-1,0 1,0 0,0 0,0 0,25-25,-25 24,0 1,0 25,24-25,-24-1,0 1,0 0,0 0,0 0,25-1,-25 1,0 0,0 0,0 0,25-1,-25 1,0 0,25-25,-25 25,0 0,25 0,-25-1,24 1,-24 0,0 0,25 0,-25-1,25-24,-25 25,0 0,0 0,25-25,-25 25,0-1,0 1,25 0,-25 0,0 0,24-1,-24 1,0 0,25-25,-25 25,0 0,25-25,-25 24,0 1,25-25,-25 25,25 0,-25 0,0-1,0 1,24-25,-24 25,0 0,0 0,25-1,-25 1,25-25,-25 25,25-25,-25 25,25-25,-25 25,25-25,-1 24,1-24,-25 25,25-25,-25 25,25-25,0 0,-25 25,24-25,1 25,0-25,-25 24,25-24,0 0,-25 25,24-25,1 0,-25 25,25-25,0 0,0 0,-1 25,1-25,0 0,0 0,0 0,-1 0,1 0,0 0,0 0,0 0,-1 0,1 0,-25-25,25 25,0 0,0 0,-1 0,1 0,0-25,0 25,0 0,-1-25,1 25,-25-24,25 24,0 0,0-25,0 0,-1 25,1 0,0-25,-25 0,25 25,0-24,-1-1,1 25,-25-25,25 0,0 0,0 25,-25-24,24-1,1 0,-25 0,25 0,-25 1,25-1,0 0,-25 0,24 0,1 1,-25-1,25 0,0-25,0 26,-25-1,24 0,1-25,-25 26,25-26,0 25,-25 0,25-24,-1 24,-24-25,25 26,0-26,-25 25,25 0,0-24,-25 24,24 0,1 0,-25 0,25-24,-25 24,25 0,-25 0,25-24,-1 24,-24 0,25-24,-25 24,0 0,25 0,-25-24,25 24,-25 0,0 0,25 0,-25 1,0-1,24 0,-24 0,0-24,0 24,25 0,-25 0,0 0,0 1,0-1,0 0,0 0,25 0,-25 0,0 1,0-1,0 0,0 0,25 0,-25 1,0-1,0 0,0 0,0 0,0 1,0-1,0 0,0 0,-25 0,25 1,-25-1,25 0,0 0,-25 0,25 1,0-1,-24 0,24 0,0 0,-25 25,25-24,0-1,0 0,-25 0,25 0,0 1,0-1,-25 25,25-25,-25 0,25 0,-24 1,24-1,-25 0,25 0,-25 0,0 0,25 1,-25 24,25-25,-24 0,-1 0,0 25,25-25,-25 25,0-24,1 24,-1-25,0 25</inkml:trace>
  <inkml:trace contextRef="#ctx0" brushRef="#br0" timeOffset="9383.86">14883 14213,'0'25,"0"0,0-1,-25 1,25 0,-25 0,25 0,-25 0,25-1,-24-24,24 25,0 0,-25-25,25 25,-25-25,25 25,0-50,0 0,25 25,-25-25,25 0,-25 1,24-1,-24 0,25 25,-25-25,25 0,-25 0,25 25,-25-24,25 24,-1 0,-24 24,25-24,-25 25,25-25,0 25,-25 0,25-25,-25 25,24-25,-24 25,0-1,25-24,-25 25</inkml:trace>
  <inkml:trace contextRef="#ctx0" brushRef="#br0" timeOffset="10523.9">14957 14412,'0'-25,"-25"25,25-25,0 50,0 0,0-1,0 1,0 0,0 0,0 0,0-1,0 1,0 0,0 0,0 0,0-1,0 1,0 0,0 0,0 0,0-1,0 1,0 0,0 0,0 0,0-1,0 1,0 0,25 0,-25 0,0-1,0 1,0 0,0 0,0 0,0-1,0 1,0 0,0 0,0 0,0-1,0 1,0 0,0 0,0 0,0 0,0-1,0 1,0 0,0 0,0 0,0-1,0 1,0 0,0 0,0 0,-25-1,25 1,0 0,0 0,0 0,0-1,0 1,0 0,0 0,-24 0,24-1,0 1,0 0,0 0,0 0,0-1,0 1,0 0,0 0,0 0,0-1,0 1,24 0,-24 0,0 0,25-1,-25 1,0 0,0 0,0 0,0-50,0 0,-25 0,25 0,-24 25,24-24,-25-1,0 0,25 0,-25 25,25-25,-25 1,25-1,-24 25,24-25,0 0,-25 25,25 25,25-25,-25 25,24 0,-24-1,25-24,-25 25,25 0,0 0,0-25,-1 0,1-25,0 0,-25 0,25 1,-25-1,25 0,-25 0,24 0,-24 1,25-1,-25 0</inkml:trace>
  <inkml:trace contextRef="#ctx0" brushRef="#br0" timeOffset="12080.84">15850 14883,'0'-25,"-25"25,1-25,-1 25,0 0,0 0,0 0,1 0,-1 0,25 25,-25-25,0 0,25 25,-25-25,25 25,-24-25,24 24,-25 1,0 0,25 0,-25 0,25-1,-25 1,25 0,0 0,0 0,0-1,-24 1,24 0,0 0,0 0,0-1,0 1,24 0,-24 0,25-25,-25 25,25-25,-25 25,25-25,0 0,-1 0,1 24,0-24,0 0,0 0,-1 0,1 0,-25-24,25 24,0 0,0-25,-25 0,0 0,0 0,-25 0,0 25,25-24,-25 24,0 0,25-25,-24 25,-1 0,0 0,25-25,-25 25,0 0,25 25,-24-25,-1 0,25 25,-25-25,25 24,-25 1,25 0,0 0,25-25,-25 25</inkml:trace>
  <inkml:trace contextRef="#ctx0" brushRef="#br0" timeOffset="12879.89">16272 15007,'0'-25,"-25"25,0 0,25-25,-25 25,1 0,-1 0,0 0,0 0,25 25,-25-25,25 25,-24-25,24 25,-25-25,25 24,0 1,-25-25,25 25,0 0,0 0,0-1,0 1,-25 0,25 0,0 0,0-1,0 1,25 0,-25 0,25 0,-25 0,25-25,-1 24,1-24,0 0,-25-24,25 24,-25-25,25 25,-25-25,0 0,24 0,-24 0,25 1,-25-1,0 0,25 25,-25-25,25 25,-25-25,25 25,-25 25,24-25,-24 25,0 0,0 0,0-1,0 1,0 0,0 0,0 0,0 0,0-1,0 1,25-25</inkml:trace>
  <inkml:trace contextRef="#ctx0" brushRef="#br0" timeOffset="13179.84">16520 15056,'0'-24,"0"-1,0 50,0-1,0 1,0 0,0 0,0 0,0-1,0 1,0 0,0 0,0 0,0-1,0 1,0 0,0 0,0 0,0 0,0-1,0 1,0 0,0 0,0 0,25-25,-25 24</inkml:trace>
  <inkml:trace contextRef="#ctx0" brushRef="#br0" timeOffset="13607.83">16520 15304,'25'0,"0"0,-1 0,1-24,0 24,0-25,0 0,-25 0,24 0,-24 1,0-1,0 0,0 0,25-24,-25 24,0 0,0 0,0 0,0 1,0 48,0 1,0 0,0 0,0 0,0-1,0 1,0 0,0 25,0-26,0 1,0 0,0 0,-25 0,25 24,0-24,0 0,0 0,0 0,0-1,0 1,0 0,0 0,0 0,25-25</inkml:trace>
  <inkml:trace contextRef="#ctx0" brushRef="#br0" timeOffset="14043.82">16942 15304,'-25'0,"25"-24,0-1,25 25,-1-25,1 25,0 0,0 0,0 0,-1 0,1 0,0 0,0 0,0 0,-1 0,1 0,0 0,-25 25,0 0,0-1,-25 1,0 0,1 0,-1 0,0 0,0-1,0-24,25 25,-24-25,24 25,0 0,24-25,-24 25,25-25,0 0,0 0,0 0,24 0,-24 0,25 0,-1 0,-24 0,25 0,-26 0,26 0,-25-25</inkml:trace>
  <inkml:trace contextRef="#ctx0" brushRef="#br0" timeOffset="20427.8">15429 4291,'0'-25,"0"1,0-1,-25 25,25 25,0-1,-25-24,25 25,-25 0,25 0,-25 0,0-1,25 1,0 0,-24 0,24 0,-25-25,25 24,0-48,25 24,-25-25,0 0,24 25,-24-25,25 0,-25 1,25-1,0 0,-25 0,25 25,-25-25,0 1,25 24,-1 0,-24 24,25-24,-25 25,0 0,25 0,-25 0,25-25,-25 24,25-24</inkml:trace>
  <inkml:trace contextRef="#ctx0" brushRef="#br0" timeOffset="21415.43">15503 4341,'0'-25,"0"50,0 0,0-1,0 1,0 0,0 0,0 0,0-1,0 1,0 0,0 0,0 0,0-1,0 1,0 0,0 0,0 0,25-1,-25 1,0 0,0 0,0 0,0 0,0-1,0 1,0 0,0 0,0 0,0-1,0 1,0 0,0 0,0 0,0-1,0 1,0 0,0 0,0 0,25-1,-25 1,0 0,0 0,0 0,0-1,0 1,0 0,0 0,24-25,-24 25,0-1,0 1,0 0,0 0,0 0,-24-1,24 1,0 0,0 0,0 0,-25-25,25-25,0 0,-25 25,25-25,0 0,-25 1,25-1,0 0,0 0,0 0,0 1,0 48,0 1,0 0,0 0,25 0,-25-1,25-24,-25 25,25-25,-1 0,1 0,0-25,0 25,-25-24,25 24,-25-25,24 25,-24-25,0 0,25 0</inkml:trace>
  <inkml:trace contextRef="#ctx0" brushRef="#br0" timeOffset="22051.87">15478 5829,'0'25,"0"0,0 0,-25-25,25 24,0-48,0-1,25 25,-25-25,25 0,-25 0,25 25,-25 25,25-25,-25 25,24-25,-24 25,25-25,-25 25</inkml:trace>
  <inkml:trace contextRef="#ctx0" brushRef="#br0" timeOffset="22547.76">15553 5854,'-25'0,"25"-25,-25 25,25-25,0 50,0 0,0 0,25-25,-25 25,0-1,0 1,0 0,25 0,-25 0,0-1,0 1,0 0,0 25,0-26,24 1,-24 25,0-25,0 24,0-24,0 25,0-26,0 26,0-25,0 0,0-1,0 1,0 0,0 0,0 0,-24-1,24 1,0 0,0-50,0 0,0 1,0-1,-25 25,25-25,0 0,-25 25,25-25,-25 1,25-1,25 25,0 0,0 0,-1-25</inkml:trace>
  <inkml:trace contextRef="#ctx0" brushRef="#br0" timeOffset="23107.73">15528 6846,'0'25,"0"0,0 0,-25-1,25 1,0 0,-25 0,25 0,0-1,-25 1,25 0,-24 0,24 0,0-1,0-48,24 24,-24-25,25 0,-25 0,25 25,-25-25,0 1,0-1,25 25,-25-25,0 0,0 50,25-25,-25 25,0 0,24-25,-24 24,25-24,-25 25,25-25</inkml:trace>
  <inkml:trace contextRef="#ctx0" brushRef="#br0" timeOffset="23484.52">15577 7020,'-24'0,"24"25,0-1,0 1,0 0,0 0,0 0,0-1,24 1,-24 25,0-25,0-1,0 26,0-25,25 24,-25 1,0 0,0-26,0 26,0 0,0-1,0-24,0 25,0-1,0-24,0 0,0 24,0-24,0 0,0 0,0 0,-25-25,1 0,24-25,-25 25,25-25,-25 25,25-25,0 0,25 1,0 24,-25-25,24 25,1 0,0-25</inkml:trace>
  <inkml:trace contextRef="#ctx0" brushRef="#br0" timeOffset="24469.62">15999 4862,'25'0,"-25"25,25-25,-25 24,24-24,1 0,0 0,0-24,0 24,-25-25,24 25,1 0,-25-25,25 25,0 0,0-25,-1 0,1 25,0 0,0 0,0 0,0 0,-1 0,-24 25,0 0</inkml:trace>
  <inkml:trace contextRef="#ctx0" brushRef="#br0" timeOffset="24762.53">16272 5035,'0'0,"0"25,-25-25,25 25,0 0,-25-25,25 25,25-25,0-25,0 25,-1-25,1 25,0 0,0-25,0 25,0-25,-1 25,1 0,0 0,0-24,0 24,-1 0,-24 24,25-24,-25 25,25 0,-25 0,0 0,0-1,-25-24,25 25,0 0</inkml:trace>
  <inkml:trace contextRef="#ctx0" brushRef="#br0" timeOffset="26801.76">17487 4837,'0'25,"0"0,0-1,0 1,0 0,0 0,0 0,0-1,0 1,0 0,0 0,0 0,0-1,0 1,0 0,0 0,0 0,0-1,0 1,0 0</inkml:trace>
  <inkml:trace contextRef="#ctx0" brushRef="#br0" timeOffset="27249.8">17909 4713,'0'-25,"-25"25,25 25,-25-25,25 25,-24-1,24 1,-25-25,0 50,25-25,-25 0,25-1,-25 26,25-25,-24 0,24 24,-25-24,25 0,0 24,0-24,0 0,0 0,0 0,25-1,-25 1,24 0,1-25,-25 25,25-25,0 25,0-25,-1 0,1 0,0 0,0 0,0-25,-1 0,-24 0,0 0,0 1,-24 24,-1-25,25 0,-25 25,0 0,0-25,1 25,-1 0,0 0,0-25,0 25,1 0</inkml:trace>
  <inkml:trace contextRef="#ctx0" brushRef="#br0" timeOffset="28193.65">18231 4911,'0'0,"0"-24,0 48,0 1,0 0,0 0,0 0,0-1,0 1,0 0,0 0,0 0,0-1,0 26,0-25,0 0,0-1,0 1,25 0,-25 0,0-50,0 0,0 0,0 1,0-1,0 0,0 0,0 0,0 1,0-1,0 0,0 0,0 0,0 1,0-1,25 25,-25-25,25 25,-25-25,25 25,-25-25,24 25,-24-24,25 24,-25-25,25 25,-25 25,0-1,0 1,0 0,0 0,0 0,25-25,-25 24,0 1,0 0,0 0,0 0,25-1,-25 1,0 0,24 0,-24 0,0-1,0-48,0-1,0 0,0 0,0 0,0 1,0-1,25 0,-25 0,25 0,-25 1,25 24,-25-25,0 0,25 0,0 0,-25 1,24 24,-24-25,25 25,-25-25,0 50,0 0,0-1,0 1,0 0,0 0,0 0,0-1,0 1,0 25,0-25,0-1,0 1,25 0,-25 0,0 0,0-1,25 1,-25 0,0 0,25 0,-25-1,24 1</inkml:trace>
  <inkml:trace contextRef="#ctx0" brushRef="#br0" timeOffset="28425.64">18876 4911,'0'0,"0"-24,0-1,0 0,0 0,0 50,0 0,0 0,0-1,0 1,0 0,0 0,0 0,0-1,0 26,0-25,0 0,0 24,0-24,0 0,0 0,0-1,0 1,0 0,25 0,-25 0</inkml:trace>
  <inkml:trace contextRef="#ctx0" brushRef="#br0" timeOffset="28753.77">18876 5234,'0'-25,"0"0,25 0,0 25,-25-24,25 24,0-25,-1 0,1 25,-25-25,25 0,-25 1,25-1,0 0,-25-25,0 26,24-1,-24 0,0 0,0 0,0 0,0 50,0 0,0 0,-24 0,24 0,0-1,0 1,0 0,-25 0,25 0,0-1,0 26,0-25,0 0,0-1,0 1,0 0,25 25</inkml:trace>
  <inkml:trace contextRef="#ctx0" brushRef="#br0" timeOffset="29001.87">19298 5209,'25'0,"-25"25,25-25,-25 25,0-1,24 1,-24 0,25 0,-25 0,25-25,0 0,0 0,-1 0,1 0,0 0,0 0,0 0,24 0,-24-25</inkml:trace>
  <inkml:trace contextRef="#ctx0" brushRef="#br0" timeOffset="29725.88">16495 6152,'0'0,"0"24,-25 1,25 0,0 0,-24 0,24-1,24 1,1-25,0 0,0 0,0 0,-1-25,1 25,0-24,0 24,0 0,-1-25,1 25,-25 25,25-25,-25 24,0 1,25-25,-25 25,25-25,-1 0</inkml:trace>
  <inkml:trace contextRef="#ctx0" brushRef="#br0" timeOffset="30321.33">18554 6077,'0'25,"0"0,0 0,0-1,0 1,0 0,0 0,0 0,0-1,0 1,25 0,-25 0,0 0,0-1,0 1,25 0,-25 0</inkml:trace>
  <inkml:trace contextRef="#ctx0" brushRef="#br0" timeOffset="30641.62">18926 6052,'-25'25,"25"0,-25 0,25 0,0-1,0 1,0 0,0 0,0 24,0-24,0 0,25 25,-25-26,25 1,0 0,0 0,-1 0,1-25,25 24,-25-24,-1 0,1 0,0 0,0-24,-25-1,25 0,-25 0,0 0,0 1,-25-1,25-25,-25 25,0 1,25-1,-25 0,1 0,-1 0,0 1,0-1,0 25</inkml:trace>
  <inkml:trace contextRef="#ctx0" brushRef="#br0" timeOffset="31201.62">19447 6052,'0'-24,"0"48,0 1,0 0,0 0,0 0,0-1,0 1,0 0,0 0,0 0,0 24,0-24,0 0,0 0,0-1,0 1,0-50,0 1,0-1,0 0,0 0,0 0,0 1,0-1,0-25,0 25,0 1,0-1,0 0,0 0,0 0,0 50,0 0,25 0,-1 0,1-25,0 0,0 0,0 0,-25-25,25 25,-1-25,1 0,-25 0,25 25,-25-24,0 48,0 1,0 0,0 0,0 0,0-1,0 1,0 0,0 0,0 0,0-1,0 1,25 0,-25 0,25-25</inkml:trace>
  <inkml:trace contextRef="#ctx0" brushRef="#br0" timeOffset="31381.65">19918 6028,'0'0,"0"-25,25 25,-25 25,0-1,0 1,0 0,0 0,0 0,25-1,-25 1,0 0,25 25,-25-26</inkml:trace>
  <inkml:trace contextRef="#ctx0" brushRef="#br0" timeOffset="31769.6">20017 6226,'0'0,"0"-25,0 0,0 1,0-1,25 0,0 0,0 25,-25-25,25 1,-1 24,1-25,0 0,0 0,0 25,-25 25,0 0,0 0,0-1,0 1,0 0,0 0,0 24,0-24,0 0,0 0,0 0,24-1,-24 1,25 0,0 0,0 0,0-25,-1 0,-24-25,0 50,25-25,-25 24,25-24,-25 25,25-25,0 25,24-25,-24 25,25-25</inkml:trace>
  <inkml:trace contextRef="#ctx0" brushRef="#br0" timeOffset="32560.31">16495 7516,'25'-25,"-25"0,25 0,-25 1,25-1,-1 0,-24 0,25 25,-25 25,0 0,0 0,0-1,0 1,-25 0,25 0,0 0,0-1,0 1,0 0,25-25,0 0,0 0,-25-25,25 25,-1 0,1 0,0-25,0 25,0-24,-1 24,1 0,25-25,-25 25,-1 0,1 0,0 0,0-25,0 25,-1 0,1 25,0-25,0 0,0 25,-1-25,1 24,0 1,0-25,-25 25,25-25</inkml:trace>
  <inkml:trace contextRef="#ctx0" brushRef="#br0" timeOffset="33730.83">19000 7193,'0'-24,"0"48,-24-24,-1 0,0 25,0-25,0 0,1 25,-1-25,0 25,0-25,0 25,1-1,-1-24,25 25,-25-25,25 25,0 0,0 0,0-1,0 1,25 0,0 0,-1-25,-24 25,25-1,0-24,0 25,0-25,-1 25,1-25,-25 25,25-25,0 25,0-1,-50-24,0 0,0 0,0 0,1 0,-1 0,0-24,0 24</inkml:trace>
  <inkml:trace contextRef="#ctx0" brushRef="#br0" timeOffset="33987.61">18876 7243,'0'0,"0"-25,0 0,0 1,25 24,0 0,0 0,0 0,-1 0,26 24,-25-24,0 0,-1 0,26 0,-25 0,0 0</inkml:trace>
  <inkml:trace contextRef="#ctx0" brushRef="#br0" timeOffset="34823.6">19422 7293,'0'0,"0"-25,0 50,0-1,0 1,0 0,25 0,-25 24,0-24,0 0,0 0,0 0,0 24,0-24,0 0,25 0,-25-1,0 1,0 0,0 0,24-25,-24 25,0-50,0 0,0 0,0 0,0 1,0-1,0 0,0 0,0 0,0 1,0-1,0 0,0 0,0 0,0 1,0-1,25 25,-25-25,25 25,0 0,0-25,0 25,-1 0,1 0,0-25,-25 1,25-1,-25 0,0 0,0 50,0 0,0 0,0-1,0 26,0-25,0 0,0-1,0 26,0-25,0 0,0 24,0-24,25 0,-25 0,0 24</inkml:trace>
  <inkml:trace contextRef="#ctx0" brushRef="#br0" timeOffset="36267.55">19968 7293,'0'-25,"0"0,0 0,0 50,0 0,0 0,0-1,0 1,0 0,0 0,0 0,0-1,0 1,0 0,0 0,0 0,0-1,0 1,0 0,0 0,0 0,0-1,-25-24,25 25,0 0,0-50,0 0,25 25,-25-24,25 24,-25-25,0 0,0 0,-25 25,25-25,0 1,0-1,25 0,-1 25,1 0,0 0,-25-25,25 25,0 0,-1 0,1 0,0 0,-25-25,25 25,-25-24,25 24,-25-25,24 0,-24 0,0 0,0 1,0-1,0 0,0 0,0 0,0 1,0-1,0 50,0-1,-24-24,24 25,0 0,0 0,0 0,0 24,0-24,0 0,0 0,0-1,0 26,0-25,0 0,0-1,0 1,0 0,24 0</inkml:trace>
  <inkml:trace contextRef="#ctx0" brushRef="#br0" timeOffset="36560.25">20340 7565,'0'-24,"0"-1,0 0,25 25,-25-25,24 25,1-25,0 25,0 0,0 0,-1 0,-24 25,25-25,-25 25,0 0,0 0,0-1,-25 1,25 0,-24 0,-1 0,25-1,-25-24,0 25,25 0,-25-25,25 25,-24-25,24 25,0-1,24 1,1-25,25 0,-25 25,24-25,-24 0</inkml:trace>
  <inkml:trace contextRef="#ctx0" brushRef="#br0" timeOffset="36716.21">21010 7665,'0'0,"-25"0,25-25,-25 25,0 0,25-25,-25 0,25 50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44.32901" units="1/cm"/>
          <inkml:channelProperty channel="Y" name="resolution" value="44.13793" units="1/cm"/>
        </inkml:channelProperties>
      </inkml:inkSource>
      <inkml:timestamp xml:id="ts0" timeString="2023-03-28T10:55:31.35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10740 3497,'0'-24,"-24"24,24-25,-25 25,0 0,0 0,0 0,1 0,-1 0,0 0,0 0,0-25,1 25,-1 0,0 0,25-25,-25 25,0 0,1 0,-1-25,0 25,-25 0,26 0,-26-24,25 24,0 0,-24-25,24 25,0 0,0 0,0-25,1 25,-1 0,0 0,0-25,0 25,1 0,-1 0,50 25,-1-25,1 0,0 25,0-25,0 0,-1 0,1 0,0 0,25 25,-25-25,24 0,-24 0,25 0,-1 0,1 0,-1 0,-24 24,25-24,-1 0,1 0,-25 0,24 0,-24 0,25 0,-25 0,24 0,-24 0,0 0,0 0,-1 0,1 0,0 0,0 0,0 0,-1-24,-24 48,-24 1,-1 0,0 0,0 0,0-1,1-24,24 25,-25-25,0 25,0-25,0 25,1-25,-1 0,0 25,0-25</inkml:trace>
  <inkml:trace contextRef="#ctx0" brushRef="#br0" timeOffset="949.83">8186 2927,'0'0,"0"-25,-25 25,0 0,25-25,-25 25,0-24,25-1,25 0,0 0,0 25,-25-25,25 25,-1-24,1 24,0-25,0 0,0 25,-1-25,1 25,0 0,-25 25,0 0,0 0,0-1,0 1,0 0,0 0,0 24,0-24,0 0,0 25,0-1,0-24,0 25,0-1,0 1,0-1,0 1,0-25,25 24,-25 1,0-25,0 24,25-24,-25 0,0 0,0 0,0-1,0 1,0 0,-25-25,0 25,0-25,0 0,1 0,-1 0,0 0,0 0,-24-25,24 25,0 0,-25 0,26 0,-1 0,0-25,0 25,0 0,0 0,50 0,0 0,0 0,0 25,24-25,1 0,0 0,-1 0,1 0,-1 0,26 0,-26 0,26 0,-26 0,26-25,-26 25,1 0,0 0,-1 0,1 0,-1 0,1-25,-25 25,0 0,0 0,-1 0,1-24,-25-1</inkml:trace>
  <inkml:trace contextRef="#ctx0" brushRef="#br0" timeOffset="2194.29">9079 8037,'0'-25,"-25"25,25-25,0 0,0 0,0 1,0-1,25 25,-25-25,24 25,-24-25,25 25,-25-25,25 25,0-24,0 24,-1-25,1 25,0 0,0-25,0 25,-1 0,1 0,0 0,0 0,0 25,-1-25,-24 25,0-1,0 1,0 0,0 0,0 0,0-1,-24 1,24 0,-25 25,0-25,0-1,0 26,-24-25,24 24,-25-24,26 0,-26 25,0-26,1 1,-1 0,0 0,26 0,-26-1,25-24,0 25,1-25,-1 25,0-25,25 25,-25-25,25 25,25-25,0 0,0 0,24 0,-24 24,0-24,24 0,-24 0,25-24,0 24,-1 0,1 0,-1 0,1 0,0 0,-26 0,26 0,0 0,-26 0,1 0,0 0,0 0,0 0,-1 0</inkml:trace>
  <inkml:trace contextRef="#ctx0" brushRef="#br0" timeOffset="2953.97">9847 8409,'0'0,"25"0,0 25,0-25,0 0,-1 0,1 0,0 0,0 0,0 0,24 0,-24-25,25 25,-1 0,1 0,0 0,-1 0,1 0,-1-25,1 25,0 0,-26 0,26-25,0 25,-26 0,26 0,-25-25,0 25,-1 0,-24-24,25 24,-25-25,0 0,-25 25,1-25,-1 25,0-25,0 25,-24 0,24 0,0-24,0 24,0 0,1 0,-1 0,50 24,-1-24,1 25,0-25,25 25,-26-25,1 25,0-25,25 25,-26-25,1 24,0-24,-25 25,25-25,-25 25,25-25,-25 25,0 0,-25-25,25 24,-25-24,0 25,0-25,-24 25,24-25,0 25,0-25,-24 0,24 0,0 25,0-25,1 0,-1 0,0 0,0 24,0-24,1 0</inkml:trace>
  <inkml:trace contextRef="#ctx0" brushRef="#br0" timeOffset="5679.95">23044 8186,'0'0,"24"0,-24-25,25 25,-25-25,25 25,-25-25,25 25,-25-25,0 1,0-1,0 0,-25 0,25 0,-25 0,25 1,0-1,-25 0,25 0,-24 0,24 1,-25-1,25 0,0 0,-25 0,0 1,25-1,0 0,-25 0,1 0,24 1,0-1,-25 25,25-25,-25 0,0 0,0 1,1 24,-1-25,0 0,0 0,0 25,-24-25,24 1,-25-1,1 0,24 25,-25-25,1 0,-1 1,25-1,-24 0,-1 0,25 0,-24 1,24 24,-25-25,25 0,1 25,-26-25,25 25,0-25,1 25,-26-24,25 24,-24-25,24 25,-25 0,0 0,26-25,-26 25,0 0,1 0,-1-25,1 25,-1 0,0 0,1 0,-1 0,-24 0,24 0,1 0,-1 0,0 0,26 0,-26 0,0 0,1 0,-1 25,0-25,1 25,-1-25,1 25,-1-1,0 1,1 0,-1 0,1 0,24-1,-25 1,1 25,24-25,-25-1,25 1,-24 0,24 0,0 0,0-1,1 1,-1 0,0 0,0 0,0-1,1 1,-1 0,25 0,-25 0,0 24,0-24,1 0,-1 0,0-1,25 1,-25 25,0-25,0-1,25 1,-24 25,24-25,-25-1,25 1,0 25,-25-25,25 0,0-1,0 26,0-25,0 0,0-1,0 1,0 25,0-25,0-1,0 1,0 25,25-25,-25-1,0 26,0-25,0 0,25-1,-25 26,0-25,24 0,-24-1,0 1,0 0,25 0,-25 0,25-1,-25 1,25 0,-25 0,25 0,0-1,-25 1,24-25,1 25,-25 0,25 0,0-25,-25 25,25-1,-1 1,1 0,0 0,0 0,-25-1,25-24,-1 25,1 0,0 0,0-25,0 25,-1-1,1 1,0-25,0 25,-25 0,25 0,-1-1,1 1,0 0,0-25,0 25,-25 0,24-1,1 1,0-25,0 25,-25 0,25-25,-1 25,1-1,0-24,0 25,0-25,-1 25,1-25,0 25,0 0,24-25,-24 24,0-24,0 25,25-25,-26 25,1-25,0 25,25-25,-26 25,1-25,0 24,25-24,-26 25,1-25,0 0,25 25,-26-25,1 0,25 25,-1-25,-24 0,25 0,-1 25,1-25,-25 0,24 0,1 0,0 0,24 0,-24 0,-1 0,26-25,-1 25,-24-25,24 25,-24-25,24 25,1-25,-26 1,1-1,24 0,-24 0,-1 0,1-24,0-1,-1 25,1-24,-25-26,24 26,-24-1,0-24,0 24,0 1,-25-26,0 26,24-1,-24 0,0 26,0-26,0 25,0 0,0 0,0 1,-24-1</inkml:trace>
  <inkml:trace contextRef="#ctx0" brushRef="#br0" timeOffset="7067.92">22944 10393,'0'-25,"0"1,0-1,0 0,0 0,-24 0,24 1,0-1,-25 25,25-25,0 0,-25 25,25-25,-25 25,25-24,-25-1,1 25,24-25,-25 25,0-25,0 0,0 25,0-25,1 25,-1-24,0-1,0 25,0-25,1 25,-1-25,-25 0,25 25,1-24,-26 24,25-25,0 0,-24 25,24-25,-25 0,1 25,-1-24,1-1,-1 25,0-25,1 25,-1-25,1 25,-1-25,0 25,1-24,-1 24,0 0,1-25,-1 25,1 0,-1-25,0 25,1-25,-1 25,1-25,-1 25,0-24,-24 24,24-25,1 25,-26-25,26 25,-1-25,-24 25,24 0,0-25,-24 25,24 0,1 0,-1 0,1 0,24 25,-25-25,1 25,24-25,-25 25,25 0,-24-1,24 1,0 0,-24 0,24 0,0-1,0 26,-24-25,24 0,0 24,0-24,-24 25,24-26,0 26,0-25,0 24,0-24,1 25,-1 0,0-1,25 1,-25-25,0 24,25 1,-24-1,24 1,-25-25,25 24,0-24,0 25,-25-25,25-1,0 26,0-25,0 0,0-1,0 26,0-25,0 0,25-1,-25 26,0-25,25 0,-25-1,24 26,-24-25,25 24,0-24,-25 0,25 25,0-25,-1-1,1 1,0 25,0-25,25-1,-26 1,26 0,-25 0,24 0,1-1,-25 1,24 0,1 0,0 0,-26-1,26 1,0 0,-26 0,26 0,0-1,-26 1,26 0,0 0,-1 0,1-1,-1-24,1 25,24 0,-24 0,0-25,24 25,-24-1,24-24,1 25,-26-25,26 25,-1-25,-24 0,24 0,0 0,-24 0,24 0,-24 0,24 0,1 0,-25 0,24-25,-24 25,24-25,0 25,1-24,-26-1,26 0,-1 0,-24 0,24-24,-24 24,24-25,-24 1,24 24,-24-25,0 1,-1-26,1 26,-25-1,24 1,-24-1,-25 0,25-24,-25 24,0 1,0-26,-25 26,0-1,0-24,1 24,-1-24,-25 24,1 0,-1-24</inkml:trace>
  <inkml:trace contextRef="#ctx0" brushRef="#br0" timeOffset="9288.98">2381 8409,'0'-25</inkml:trace>
  <inkml:trace contextRef="#ctx0" brushRef="#br0" timeOffset="9984.26">2530 8186,'0'-25,"0"0,0 0,0 50,0 0,0 0,0 24,0-24,0 0,0 24,0-24,0 25,0-1,0 1,0-25,0 24,0 1,0-25,0 24,0-24,0 25,0-25,0-1,0 1,0 0,0 0,0 0,0-1,0-48</inkml:trace>
  <inkml:trace contextRef="#ctx0" brushRef="#br0" timeOffset="10348.1">2828 8409,'0'0,"25"-25,-1 0,-24 0,0 1,25-1,-25 0,0 0,0 0,0 50,0 0,0 0,0 0,0-1,-25 26,25 0,0-1,-24 1,24-1,0 1,0 0,0-1,0 1,0-1,0 1,24-25,-24 0,25-1,0 1,0 0,0-25,-1 25,1-25,0 0,0-25,0 25,-1-25,1 25,0-25,0 1,0-1,-1-25,-24 25,25 1,-25-26,25 0,-25 26,0-26,0 0,-25 1,25-1,-25 25,1-24,-1-1,0 25,0 1,0-1,1 0,-1 0,0 25,0 0,0-25,1 25,-1 25</inkml:trace>
  <inkml:trace contextRef="#ctx0" brushRef="#br0" timeOffset="10991.98">3646 8136,'0'0,"25"0,-25-25,25 25,-25-25,0 50,0 0,0 0,0 0,0 24,-25 1,25-25,-25 24,25 1,-25-1,25 1,-24 0,24-1,-25 1,25-1,-25-24,25 25,0-25,-25-1,25 1,0 0,0-50,0 0,0-24,0 24,25 0,-25-24,25 24,-25-25,0 25,25 1,-25-26,0 25,24 0,-24 50,0 0,25 0,-25 0,25-25,-25 24,25-24,0 25,0-25,-1 0,1 0,0-25,0 25,0-24,-1-1,1 0,0 0,-25 0,0 1,0-1,0 0,0 0,0 0,0 1,0-1,0 0,0 0,0 0,0 50,0 0,0 0,0 0,0-1,0 26,0-25,0 0,0 24,0 1,0-25,0 24,0-24,0 25,25-26,-25 1,0 25,0-25,0-1,0 1,0 0,25 0,-25 0,24-1</inkml:trace>
  <inkml:trace contextRef="#ctx0" brushRef="#br0" timeOffset="11267.91">4242 8186,'0'0,"0"-25,0 0,0 50,0 0,0-1,0 26,0-25,0 24,0-24,0 25,0-1,0-24,0 25,0-1,0 1,0 0,-25-26,25 26,0-25,0 0,-25 24,25-24,0 0,0 0,-25-25</inkml:trace>
  <inkml:trace contextRef="#ctx0" brushRef="#br0" timeOffset="11539.89">4465 8384,'0'0,"25"-25,-50 25,0 25,0 0,0-25,1 25,-1-1,0-24,25 25,0 0,0 0,0 0,0-1,25 1,0 0,-1 0,1 0,0-25,0 24,24-24,-24 25,0-25,0 25,0-25,-1 25,1-25,0 0,0 0</inkml:trace>
  <inkml:trace contextRef="#ctx0" brushRef="#br0" timeOffset="12875.84">5259 7590,'0'0,"24"-25,-24 1,0-1,0 0,0 0,0 0,0 1,0-1,0 0,-24 25,24-25,-25 0,0 1,25-1,-25 25,0-25,1 0,-1 0,0 1,-25-1,26 0,-26-25,0 26,26-1,-26 0,0 0,1-24,-26 24,26 0,-26 0,1 0,24 0,-49 25,25-24,-1-1,-24 25,0-25,0 25,24-25,-24 25,0 0,-25 0,24 0,1 0,0 0,0 0,0 0,-25 0,24 25,1 0,0-25,0 25,-1-1,26 1,-25 0,24 25,-24-25,25-1,-1 26,26 0,-26-1,1 1,24-1,-24 1,24 0,1-1,-1 26,0-26,1 26,-1-26,1 26,24-1,0 0,0 1,0-1,1 1,-1-1,25 25,0-24,0-1,0 1,0 24,0-25,25 1,-1-1,1 0,0 1,0-26,0 26,-1-1,26-24,-25 0,24 24,-24-24,25-1,-1 26,-24-26,25 1,-1-1,1 1,0 0,24-1,-24 1,-1-1,26 1,-1-25,-24 24,24-24,1 0,24 0,-25 0,1-25,24 25,0-25,0 0,1 0,-1-25,25 25,-25 0,25-25,-25 25,25-25,-25 25,26 0,-26-25,0 25,0-25,0 25,-24-24,24-1,-25 25,26-25,-1 0,-25-24,1 24,24-25,-25 1,1-26,24 26,-25-26,1 1,-1-25,-24 24,24-24,-24 0,-1-1,1 26,0-25,-26 0,1-1,-25 1,0 0,0 0,-25 0,25 24,-49-24,24 24,-25 1,1 0,-1-1,-24 1,24 24,-24 1,-25-1</inkml:trace>
  <inkml:trace contextRef="#ctx0" brushRef="#br0" timeOffset="13861.84">1712 8483,'0'-25,"0"1,0 48,0 1,0 0,0 0,0 0,0-1,24-24,1 0,0 0,-25-24,25 24,0-25,-1 0,1 25,0 0,0-25,0 0,-1 25,1 0,0 0,0 0,0 0,-1 0</inkml:trace>
  <inkml:trace contextRef="#ctx0" brushRef="#br0" timeOffset="14137.87">1885 8682,'0'0,"0"24,-25-24,50-24,0 24,0 0,0 0,-25-25,24 25,1 0,0 0,0 0,0 0,-1 0,1 0,0 0,-25 25</inkml:trace>
  <inkml:trace contextRef="#ctx0" brushRef="#br0" timeOffset="19105.78">1960 5234,'0'0,"24"-25,-24 0,25 25,-25-25,25 25,-25-24,25 24,0-25,-1 25,1 0,0-25,0 25,0 0,-1 0,1 0,0 25,0-25,0 25,-1-1,1 1,0 25,-25-25,25 24,-25 1,25 24,-25-24,0 24,0-24,0 24,0-24,0 24,0-24,0 0,0-26,0 26,0 0,0-26,0 1,0 0,0 0,0-50,24 25,-24-25,0 0,25 1,-25-1,0 0,0-25,0 26,0-1,0-25,0 25,0 0,0 1,0-1,-25 0,25 0,-24 0,-1 25,0 0,0 0,-24 25,24 0,0 0,-25 0,1 24,-1-24,1 25,-1-1,25-24,-24 25,-1-1,25-24,0 0,1 25,24-26,0 1</inkml:trace>
  <inkml:trace contextRef="#ctx0" brushRef="#br0" timeOffset="19571.91">3001 5531,'25'0,"-25"25,0 0,0 0,0 0,0 24,0-24,0 0,0 24,0-24,0 0,0 0,0 25,0-26,0 1,25 0,-25 0,0 0,25-25,-25-25,-25 25,0 0,0 0,1 0,-1 0,0 25,0-25,0 0,1 0,24 24,-25-24,50 0,-1 0,1 0,0 0,0-24,0 24,-1 0,1 0,0 0,0 0,0 0,-1 24,1-24</inkml:trace>
  <inkml:trace contextRef="#ctx0" brushRef="#br0" timeOffset="20035.82">3448 5755,'0'24,"0"1,0 0,0 0,0 0,0 0,0-1,25-24,-25 25,24-50,-24 1,25 24,-25-25,25 0,-25 0,25 0,-25 0,0 1,0-1,25 25,-25 25,0-1,24 1,-24 0,25 0,0 0,0-25,0 25,0-25,-1 0,-24 24,25-24,-25 25,-25-25,25 25,-24-25,-1 0,0 25,0-25,0 0</inkml:trace>
  <inkml:trace contextRef="#ctx0" brushRef="#br0" timeOffset="20312">4018 5631,'0'0,"0"-25,25 25,0 0,0 0,0-25,-1 25,1 0,0 0,0-25,0 25,-1 0,1 0,0 0,0 0,0 0,-1 0,1 0</inkml:trace>
  <inkml:trace contextRef="#ctx0" brushRef="#br0" timeOffset="20547.39">4118 5829,'0'-25,"24"25,1-25,0 25,-25-24,25 24,0 0,-25-25,24 25,1 0,0 0,0-25,0 25,-1 0,1 0,0 0,0 0,-25 25,25-25,-25 25,24-25</inkml:trace>
  <inkml:trace contextRef="#ctx0" brushRef="#br0" timeOffset="23079.74">10914 11509,'-25'25,"0"-25,1 0,-1 0,0 0,0 0,0 0,1 0,-1 0,0 0,0 0,-24 0,24 0,0 0,-25 0,26 0,-26 0,0 0,1 0,-1 0,1 0,-1 0,0 0,1 0,-1 0,0 0,1 0,-1 0,1 0,24 0,-25 0,25 0,1 0</inkml:trace>
  <inkml:trace contextRef="#ctx0" brushRef="#br0" timeOffset="23767.73">9674 11584,'0'25,"0"-1,0 1,25 0,-25 0,0 24,0 1,0 0,0-1,0 26,-25-1,25 0,0 1,0-1,-25 1,25 24,0-25,0 1,0-1,0 1,0-1,0 0,0-24,0 0,0-1,0-24,0 25,0-26,0 1,0 0,0 0,0-50,0 0,0 0,-25 1,25-1,0 0,-25 0,25-24,0 24,-24 0,24-25,-25 26,25-1,0 0,-25 25,25-25,0 0,0 50,0 0,0 0,0 0,0-1,0 1,0 25,0-25,0 24,0-24,0 25,0-1,25-24,-25 25,0-25,25-1,-25 1,0 0,24-25,1 0,0-25,0 0,-25 1,25-26,-25 25,24 0,-24-24,0 24,25-25,-25 25,0-24,0 24,0 0,0 0,25-24</inkml:trace>
  <inkml:trace contextRef="#ctx0" brushRef="#br0" timeOffset="24880.71">9947 14337,'0'-25,"0"50,0 0,0 0,24 0,-24-1,0 1,25 0,-25 25,0-1,25-24,-25 25,25-1,-25 1,0 24,25-24,-25-1,0 26,25-26,-25 1,24 24,-24-24,25 0,-25-1,0-24,25 25,-25-1,0-24,0 25,0-25,25-1,-25 1,0 0,0 0,0 0,-25-1,0-24,0 0,1 0,24-24,-25-1,0 0,25 0,-25 0,25 1,-25-1,25 0,0 0,0 0,0 1,0 48,0 1,25 0,0 0,0 0,0-25,-1 0,1 0,0 0,0 0,0 0,-25-25,24 25,-24-25,0 0,0 0,0 1,0-1,0 0,0 0</inkml:trace>
  <inkml:trace contextRef="#ctx0" brushRef="#br0" timeOffset="26551.7">9649 11485,'0'0,"-25"0,25-25,-25 25,1 0,-1 0,0 0,0 0,0 0,1 0,-1 0,-25 0,25 25,1-25,-1 0,0 24,-25 1,26-25,-1 25,0 0,0 24,-24-24,24 0,0 25,25-1,-25-24,25 25,-25-1,25-24,0 25,0-1,25 1,-25-1,25 1,0 25,0-26,-1 26,1-26,0 26,0-1,-25 0,25 1,-25-1,0 1,0-1,0 0,0 1,0-1,-25 1,25-1,0 1,-25-1,25-24,0-1,0 26,0-51,0 26,0 0,0-26,0 1,0 25,25-25,-25-1,25 1,-1 0,1 0,-25 0,25-25,0 24,0 1,-1 0,1 0,0-25,-25 25,25-1,-25 1,25 0,-25 0,24 0,-24-1,0 1,0 0,0 0,-24 0,24 0,-25-1,25 1,-25 0,25 0,-25 0,25-1,0 1,0 0,0 0,0 0,0-1,0 1,0 0,0 0,0 0,0 24,0-24,0 25,0-1,-25-24,25 25,0-1,-24 1,24-25,0 24,0 1,0-1,0 1,0 0,0-25,0 24,0 1,0-1,0-24,0 25,0-1,0 1,0-25,0 24,0 1,0-25,0 24,0 1,-25-25,25 24,0-24,0 25,0-25,0 24,0-24,0 0,0 24,0-24,25 0,-25 0,0 25,24-26,-24 1,0 0,25-25,-25 25,25-25,-25 25,25-25,-25 24,25-24,-1 0,1 0,-25-24,25 24</inkml:trace>
  <inkml:trace contextRef="#ctx0" brushRef="#br0" timeOffset="27903.92">7392 12576,'0'0,"25"0,-25 25,24-25,-24 25,25-25,0 0,0 0,0 24,24-24,-24 0,0 0,24 0,1 0,-25 0,24 25,1-25,0 0,-1 0,1 0,0 25,-1-25,1 0,-25 0,24 0,26 0,-26 0,1 0,-1 0,1-25,0 25,-1 0,26 0,-26-25,26 25,-26-24,26 24,-1 0,-24-25,24 25,-24-25,24 25,-24-25,-1 25,1-25,0 25,-26-24,1 24,0 0,0 0,-25-25,-25 25,0 0,25-25,-25 25,1 0,48 25,1-25,-25 25,25-25,0 24,0 1,-1 0,-24 0,25-25,-25 25,0-1,-25 1,1 0</inkml:trace>
  <inkml:trace contextRef="#ctx0" brushRef="#br0" timeOffset="29134.78">4242 12750,'0'-25,"0"0,0 0,0 0,-25 25,0 0,0 25,0 0,25 0,0 0,-24-1,24 1,-25 0,25 25,0-26,0 1,0 25,-25-25,25 24,0-24,0 0,25 0,-25-1,25 1,-1 0,1-25,0 25,0-25,0 0,-1 0,26 0,-25-25,0 25,-1-25,1 0,0 1,-25-1,25 0,-25 0,0 0,0 1,-25-1,25 0,-25 0,0 0,25 1,-24-1,-1 25,0-25,0 0,0 25,1-25,-1 25,0 25,0-25,25 25,0 0,0 0,25-25,-25 24,25 1,0-25,-1 25,26-25,-25 0,0 0,-1-25,1 25,25-25,-25 25,-25-24,24-1,1 0,0 25,-25-25,25 0,-25 1,25-1,-25 0,0 0,0 0,0 1,0-1,0 0,0 50,0 0,24-1,-24 1,0 0,0 25,25-1,-25 1,0-1,25 1,-25 0,25-1,-25 1,25 24,-25-24,24 0,-24-1,25 1,-25-1,0 1,0 0,0-26,0 1,0 0,0 0,0-50,-25 25,25-25,0 0,0-24,-24 24,24-25,0 26,0-26,0 0,-25 1,25-1,0 0,0 26,0-26,0 0,0 1,0 24,0 0,25-24,-25 24,0 0,24 0,1 0,0 1,0 24,0-25,0 25,-1 0,1 25,0-1,-25 1,0 0,0 0,0 0,-25-1,0 1,1 0,-1 0,0 24,0-24,0 0,0 0,1-25,-1 25,0-1,0 1</inkml:trace>
  <inkml:trace contextRef="#ctx0" brushRef="#br0" timeOffset="29375.69">4986 12477,'0'-25,"0"50,0 0,0-1,25 1,-25 25,0-1,24-24,-24 25,0-1,25 1,-25 0,25-1,-25 1,25-25,-25 24,25-24,-25 0,24 0,-24-1</inkml:trace>
  <inkml:trace contextRef="#ctx0" brushRef="#br0" timeOffset="29667.93">4986 12849,'0'-25,"25"25,-25-25,24 25,1-25,0 25,-25-24,25 24,0-25,-1 25,1-25,0 25,-25-25,25 25,-25 25,25-25,-25 25,0 0,0-1,0 1,0 0,24 0,-24 0,0-1,0 1,25 0,-25 0</inkml:trace>
  <inkml:trace contextRef="#ctx0" brushRef="#br0" timeOffset="29830.65">5383 12526,'0'-24,"-25"24</inkml:trace>
  <inkml:trace contextRef="#ctx0" brushRef="#br0" timeOffset="30111.69">5655 12601,'-24'0,"24"25,-25-25,25 24,-25-24,25 25,-25 0,0 0,25 0,0-1,0 1,-24 0,24 0,0 0,0-1,0 1,0 0,0 0,0 0,0-1,24 1,1 0,0-25,0 0,0 0,-1 0,1 0,0-25,0 25,0-25</inkml:trace>
  <inkml:trace contextRef="#ctx0" brushRef="#br0" timeOffset="30655.64">6052 12725,'-24'0,"-1"0,25 25,-25-1,0 1,0 0,25 0,-24-25,24 25,0-1,0 1,0 0,0 0,24-25,1 0,-25-25,25 0,0 25,0-25,-25 1,24-1,-24 0,25 0,-25 0,25 25,-25-24,0-1,0 50,0-1,0 1,0 0,25 0,-25 0,0-1,25-24,-25 25,24 0,1-25,0 25,0-25,0 0,-1-25,1 25,-25-25,25 0,0 1,0-1,-1 0,-24-25,25 26,0-26,-25 25,0-24,0 24,0-25,0 25,0-24,0 24,0-25,-25 26,25-1,-25 0,25 0,-24 25,24-25,-25 25,0 0,0 25,25 0,0 0,-25 0,25-1,0 26,0 0,0-26,0 26,0 0,0-1,0 1,25-25,0 24,0-24,0 0,-1 0,1-1,0 1,0 0,0-25</inkml:trace>
  <inkml:trace contextRef="#ctx0" brushRef="#br0" timeOffset="31011.66">5705 13444,'0'-25,"0"50,0 0,0 0,0 0,25-1,-25 1,0 0,0 0,0 24,0-24,0 0,0 0,0 0,0 24,0-24,25 0,-25 0,0-1,24 1,-24 0,0 0,25 0,-25-1,0 1,25 0,0-25,-25 25,25-25,0 25</inkml:trace>
  <inkml:trace contextRef="#ctx0" brushRef="#br0" timeOffset="31203.71">5531 13841,'0'-25,"25"25,0-25,0 25,0 0,-1-24,26-1,-25 25,24-25,1 0</inkml:trace>
  <inkml:trace contextRef="#ctx0" brushRef="#br0" timeOffset="31499.56">6028 13915,'0'25,"0"-50,24 25,-24-24,0-1,25 25,0-25,-25 0,25 0,-25 1,0-1,25 0,-25 0,24 0,-24 1,25 24,-25-25,25 50,0-25,-25 24,0 1,25-25,-25 25,24 0,-24 0,25-25,-25 24,25 1,-25 0</inkml:trace>
  <inkml:trace contextRef="#ctx0" brushRef="#br0" timeOffset="32064.02">6548 13742,'-24'0,"-1"0,0 0,0 25,0-25,25 24,0 1,0 0,25-25,0 0,0 0,0 0,-1-25,1 25,-25-25,25 25,-25-24,25 24,-25-25,0 0,0 0,0 0,0 1,0-1,0 0,0 50,0 0,25-1,-25 1,0 0,24 25,1 24,0-49,-25 24,25 1,-25-25,25 24,-25 1,24 0,-24-26,25 26,-25-25,0 24,25-24,-25 0,-25-50,25 0,-25 25,25-24,-24-26,24 25,-25 0,25-24,-25-1,25 25,-25-24,25-1,0 1,0 24,0-25,25 1,-25 24,25 0,-25 0,25 0,-1 1,1 24,0 0,0 0,0 24,0 1,-1 0,-24 0,0 0,0-1,0 1,0 0,-24 0,24 0,-25-1,25 1,-25 0,25 0</inkml:trace>
  <inkml:trace contextRef="#ctx0" brushRef="#br0" timeOffset="32451.62">7069 13543,'0'25,"0"0,0 0,0 0,0 24,25-24,-25 25,0-26,0 26,0-25,25 24,-25-24,0 25,25-25,-25-1,0 1,0 0,0 0,0 0,0-50,-25 0,25 0,-25 0,25 1,-25-1,25-25,-24 25,24-24,0 24,-25-25,25 26,0-26,0 0,0 26,0-26,25 25,-25-24,24 24,-24 0,25 25,0 0,0 25,-25 0,0-1,25 1,-25 0,0 0,0 24,0-24,0 0,0 25,-25-26,25 1,0 0,0 0,0 0</inkml:trace>
  <inkml:trace contextRef="#ctx0" brushRef="#br0" timeOffset="33084.56">7218 13692,'0'0,"0"-25,25 1,-25-1,0 0,0 50,0 0,25-25,-25 24,0 1,25 0,-25 0,24-25,1 0,0 0,-25-25,25 25,-25-25,25 25,-25-25,24 1,-24-1,0 0,0 0,0 50,0 0,0 0,25-25,-25-25,0 0,25 50,-25 0,0-1,25-24,-25 25,25 0,-25 0,24 0,-24-1,25 26,0-25,-25 0,25 24,0-24,-25 25,24-26,-24 26,25-25,-25 24,0-24,0 0,0 0,0 0,-25-1,1-24,-1 0,0 0,0-24,0 24,1-25,-1 25,0-25,0 0,0 25,1-25,-1 1,25-1,-25 0,25 0</inkml:trace>
  <inkml:trace contextRef="#ctx0" brushRef="#br0" timeOffset="33651.25">11137 13419,'-25'0,"25"-24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4095" units="in"/>
          <inkml:channel name="T" type="integer" max="2.14748E9" units="dev"/>
        </inkml:traceFormat>
        <inkml:channelProperties>
          <inkml:channelProperty channel="X" name="resolution" value="6301.34619" units="1/cm"/>
          <inkml:channelProperty channel="Y" name="resolution" value="6301.34619" units="1/cm"/>
          <inkml:channelProperty channel="F" name="resolution" value="1999.5116" units="1/in"/>
          <inkml:channelProperty channel="T" name="resolution" value="1" units="1/dev"/>
        </inkml:channelProperties>
      </inkml:inkSource>
      <inkml:timestamp xml:id="ts0" timeString="2023-11-10T04:08:29.367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3677 2428 74 0,'-8'0'242'0,"8"-2"-71"0,0 2-58 0,0 0-36 0,0 0-21 16,0-5-11-16,0 5-4 0,0-3 0 0,0 3-1 0,0-4 0 15,-6 4 0-15,6-4-4 0,0 0-1 0,0 4 1 16,0-3-2-16,0-1 0 0,-6 4-1 0,6-3-3 0,0-1-4 15,0 4-3-15,0 0-5 0,0 0-5 0,0 0-5 16,0 0-2-16,0 0-6 0,0 0 1 0,-7 7-1 0,7-3 2 16,-7 3-1-16,7 4 1 0,-6 1 1 0,6 2-1 0,-6 3 0 15,6 3 1-15,-7-3-1 0,7 6 2 0,-6 2-1 16,6 2 1-16,-7-2 0 0,7 4 2 0,0-3-2 0,-7 7-1 16,7-4 3-16,0 1-2 0,0 2 0 0,0 1 1 0,0 0 0 15,0-4 1-15,0 5-1 0,0-2 2 0,0-2-2 16,0-1 0-16,0 1 0 0,-6-1 1 0,6-4-3 0,0 1 1 15,0-1-1-15,0-3 0 0,0-3 0 0,0-1 0 16,0-3-1-16,0 0 0 0,6-1 0 0,-6-3 0 0,0 0-1 16,0-4 2-16,0 1 3 0,0-5-1 0,7 1-3 15,-7 3-2-15,0-4-8 0,7-3-12 0,-7 5-14 0,6-5-21 16,-6 0-36-16,7-5-55 0,-7 2-123 0,0-4-89 16,-7-3-56-16</inkml:trace>
  <inkml:trace contextRef="#ctx0" brushRef="#br0" timeOffset="515.49">3527 2517 372 0,'0'-11'477'0,"0"0"-160"16,6 0-135-16,0-1-81 0,1-2-43 0,6-1-19 0,0-2-16 15,0-3-11-15,6 3-6 0,8-2 1 0,-1-3 4 16,0 4 0-16,0 0-1 0,7 3 1 0,-1 0-3 0,-6 1 0 16,13 2-1-16,-6 1 0 0,-1 5-4 0,1-3-2 0,-1 6-1 15,1-1 0-15,-1 4-1 0,-6 0-2 0,0 7 1 16,1-3-2-16,-7 7 2 0,-8 0 0 0,8 1 1 16,-13 2 0-16,5 1-1 0,-12 2 3 0,0 3 0 0,0 1 1 15,-6 1 0-15,-7 0 0 0,0 0 2 0,-6 4-1 0,-1-4 2 16,-7 0-3-16,-5 0 0 0,6 0 1 0,-7-1-1 0,1-1 0 15,-1-6-2-15,7 1 0 0,-6-1 0 0,5 1 0 16,1-8-1-16,7 4 0 0,-1-3-1 0,8-1-1 16,-2-4 1-16,2 4 1 0,4-3 1 0,2-4-1 0,0 4 1 15,6 0 0-15,0-4-4 0,-7 0 2 0,7 0 1 0,0 3-1 16,7-3 0-16,-1 4 1 0,0-4-1 0,2 4 1 16,4 0 3-16,8 2 0 0,-7 2-1 0,7-5 1 0,-2 9-1 15,9-5 0-15,-7 3 1 0,6 2 0 0,-6 3 0 16,5-4-2-16,1-1 0 0,-6 5 0 0,6-3 0 0,-7 2 0 15,7-3-1-15,-6 3 0 0,7-3-1 0,-9 1-1 0,2 1-2 16,0-1-1-16,-1-1-1 0,1 0-3 0,0-4-2 16,-1 4-4-16,-6-3-2 0,6-1-1 0,1 1-3 0,-8-1-4 15,2-4-7-15,-1 4-10 0,1-3-12 0,-2 0-16 16,2 0-20-16,-2-4-36 0,-5 0-77 0,-1-4-120 0,1 4-70 16</inkml:trace>
  <inkml:trace contextRef="#ctx0" brushRef="#br0" timeOffset="1030.84">4425 2282 235 0,'0'-4'353'0,"0"4"-150"0,0 4-94 0,7-1-51 0,-7 5-29 16,0 4-16-16,6 2-5 0,-6 1-2 0,7 2 0 16,-1 2 0-16,-6 3 0 0,6 0-2 0,2 3 3 0,-8 0 0 15,6 6 1-15,-6-2-1 0,7 1 1 0,-7-1-1 16,0 4 0-16,6-4 3 0,-6 0-1 0,0 1-2 0,6-1 0 16,-6 0 3-16,-6-3 3 0,6-1 2 0,0 1 1 0,0-1 1 15,-6-6 3-15,6 3 3 0,-7-4 1 0,7 0 1 16,-6-3 2-16,6-8 4 0,-8 1 6 0,8-2 6 0,0-1 6 15,0-2 13-15,-6 1 9 0,6-1 9 0,0-3 4 16,0 0-1-16,0-3-2 0,0-1-5 0,0 1-9 0,0-4-11 16,0-1-15-16,6 1-13 0,-6-5-9 0,8 2-6 0,-2-5-5 15,1 4-6-15,5-3-1 0,2-1-2 0,-1 3 1 16,0-2-1-16,5 3-3 0,2 0-2 0,-6 1-2 0,5 2-2 16,1 4 0-16,-1 1-2 0,-5-1-1 0,5 4 0 15,1 4 1-15,-8-1 2 0,-4 1 2 0,4 4 0 0,2 2 0 16,-8 1 0-16,0 0 0 0,-6 3 1 0,7 2 1 15,-7 2-1-15,-7-4 2 0,1 1 1 0,0 3 2 0,-2-3 0 16,-4 0 2-16,-2 3 0 0,-5-3 0 0,-7 0 0 0,6 3 1 16,-12-4 0-16,6 1 1 0,-8-4 0 0,3 4 0 0,4-5 0 15,2 2 1-15,-2-2 0 0,2-3 0 0,5 2-1 16,1-6-3-16,5 5-7 0,8-8-11 0,-8 3-13 16,14 1-21-16,-6-4-24 0,12 0-31 0,-6-4-36 0,8-4-45 15,4 2-76-15,8-6-131 0,-7 1-61 0</inkml:trace>
  <inkml:trace contextRef="#ctx0" brushRef="#br0" timeOffset="1811.95">5025 2095 276 0,'-13'-3'240'0,"0"-1"-94"16,0 4-54-16,-7 0-33 0,8-4-16 0,-3 4-6 0,3 0-5 15,-1 0-4-15,0 0-1 0,7 4-5 0,0-4-4 16,-2 4-4-16,8-1-3 0,-6 4-5 0,6-3-3 15,6 8-1-15,2-6-1 0,-2 2-1 0,0 3 0 0,7 1 0 16,0 2 1-16,6-3 0 0,-5 3 2 0,-1 1-1 0,7-1-1 16,-8 5 1-16,8-5 2 0,-7 1-3 0,7 3 1 0,-7-2 1 15,0 1 0-15,-1-2 1 0,-4-1-2 0,-2 1 1 16,7-1-1-16,-13 2 2 0,0-2 1 0,0-3 2 0,-7 3 0 16,1-2 1-16,0-1 3 0,-8 0 2 0,8-4 2 15,-14 1 0-15,6-1 0 0,2 0 3 0,-7-7 2 0,5 3 6 16,2 2 7-16,-1-5 9 0,-1-5 4 0,8 2 4 15,-8 0 3-15,7-5-1 0,7-3-6 0,-5-1-6 0,5 3-10 16,5-7-9-16,-5-2-7 0,7 3-6 0,1-2-4 0,4-2-3 16,-5 0-1-16,6-2 0 0,0 3 0 0,-7-5 0 15,8 2-1-15,-8 2-1 0,7-3-1 0,-6 0 1 0,6 3 2 16,-7 2 0-16,1-5 1 0,-7 7 3 0,6 1 7 16,-6-2 2-16,0 2 0 0,0 3-1 0,-6 4 0 0,-1-4-2 15,7 7-2-15,-6-3-6 0,-2 3-12 0,3 4-14 0,-2 0-17 16,-1 0-26-16,3 4-35 0,-1-4-55 0,-1 3-107 15,7 5-106-15,-7-8-70 0</inkml:trace>
  <inkml:trace contextRef="#ctx0" brushRef="#br0" timeOffset="2155.6">5234 1959 272 0,'12'-3'290'0,"-4"-1"-111"0,4-3-71 0,8 4-33 16,-1-5-21-16,1 1-12 0,0-1-5 0,5 2-2 0,1-6-2 16,-1 5-1-16,9-4 0 0,-8-1-3 0,0 2-1 15,7 2-2-15,-1-3-3 0,-5 0-3 0,-1 4-4 0,0-4-3 16,-1 4-1-16,-5-1-5 0,0 4-4 0,-7 2-2 16,0-2-1-16,-7 4 1 0,1 0 0 0,-1 0-1 0,0 0 0 15,-6 6 0-15,0-2-1 0,0 4 1 0,0 3 0 0,-6 3 1 16,6 1 1-16,-6 0 0 0,-7 7 1 0,6-4 0 15,1 4 0-15,-7-3 0 0,7 2 0 0,-8 4-1 0,8-2 1 16,-8 0-1-16,2 2 2 0,5-4-1 0,-6 1 0 16,0 4 1-16,7-4 0 0,-8 0 0 0,8 0 0 0,-7 0 0 15,0 1-1-15,6-6-1 0,-5 5 3 0,4-3-1 0,-4-2-1 16,6 3-3-16,-1-6-13 0,7 1-23 0,0-1-37 16,0-2-83-16,0-5-150 0,13-4-97 0,-7 1-45 15</inkml:trace>
  <inkml:trace contextRef="#ctx0" brushRef="#br0" timeOffset="2312.06">6289 2099 402 0,'-7'-4'475'0,"0"4"-199"0,7 0-127 0,-5 4-73 16,5-4-46-16,-7 3-34 0,7 4-35 0,-6 2-48 15,6-6-112-15,-7 4-115 0,7 0-86 0</inkml:trace>
  <inkml:trace contextRef="#ctx0" brushRef="#br0" timeOffset="9669.65">5767 9067 118 0,'0'0'255'0,"0"-4"-59"0,0 4-58 0,0 0-47 0,0 0-29 0,-6-3-20 15,6 3-11-15,-6 0-5 0,-1 0-5 0,1 0 0 16,-1 0 1-16,-6 0 2 0,7 0 0 0,-8 3 1 16,-5-3 1-16,6 4 3 0,-6-4 2 0,-1 3 2 0,7-3 0 15,-6 4 0-15,-1-4 0 0,1 4 2 0,-1-4-3 0,0 4-3 16,7-4-3-16,0 0-4 0,0 3-2 0,1-3-2 0,-2 0-2 15,8 0-3-15,-1 0 0 0,1 0 1 0,6 0 0 16,-7 0 2-16,7 0-2 0,-8 0 3 0,8 0-2 16,0 0-1-16,0 0-1 0,0 0-2 0,0 0-4 0,0 0-3 15,0 4-1-15,0-4-3 0,0 0 0 0,0 3 0 0,0 4-1 16,0-3 0-16,0 7-1 0,8-3 2 0,-8 3-1 16,0 3 1-16,0-3 0 0,0 5 0 0,0-2 0 0,-8 1-1 15,8 2 0-15,0-2 1 0,0-1 0 0,0 1-1 16,-5-3 0-16,5 2 0 0,0-2 0 0,0-2 1 0,0-3-1 15,0 5 1-15,0-4 0 0,0-6 2 0,0 6-2 0,0-4 1 16,0-1 1-16,0 1 2 0,0-4 1 0,0 4 1 16,5-4 2-16,3 0 0 0,-8 0 2 0,13-4 1 15,-6 0 0-15,5 4-1 0,2-7-2 0,-2 3 0 0,2 0-2 16,5 4 0-16,-5-2-1 0,-2-3-2 0,8 5-1 0,-1-3-2 16,1 3 1-16,0 0-1 0,-8 0 0 0,8 3-1 0,-1-3-1 15,-5 7 1-15,6-3-1 0,-8 4 1 0,1-1 1 16,-6 1-1-16,-1 2 1 0,1 1-1 0,-1 0 1 15,-6 0 0-15,0 1 1 0,-6-2 0 0,-1 0 3 0,-6 7 1 16,0-8 1-16,-7 7 2 0,1-5-1 0,-7 3 2 0,0-3 1 16,0 3 1-16,-7-2-1 0,1-1-1 0,-7 0 1 15,7 1-1-15,-1-6 3 0,-2 5 1 0,-2-3 1 0,4-4 0 16,7 3 0-16,0-5-1 0,1 3-2 0,5-2 0 0,6-3-3 16,1 4-2-16,7-4-5 0,0 0-13 0,-1 0-21 15,14-4-25-15,-1 1-27 0,7-9-40 0,0 2-63 0,6-2-110 16,6-2-96-16,3-4-60 0</inkml:trace>
  <inkml:trace contextRef="#ctx0" brushRef="#br0" timeOffset="10106.86">5898 8657 86 0,'0'-5'397'0,"0"5"-111"15,7 0-122-15,-7-3-72 0,6 3-39 0,0 0-24 16,8 0-8-16,-8 0-4 0,7 0-3 0,-6 0 0 0,6 3-2 16,-7 2-1-16,8-1-2 0,-8 2 0 0,0 2-1 15,1 3-4-15,0 0-1 0,-7-1-1 0,0 2 0 0,0 3 4 16,0-5 1-16,-7 5 2 0,0-1 2 0,-5 5 2 0,5-8 2 16,-6 4 3-16,0-1 4 0,-1 1 3 0,2-1 2 15,-2-3 2-15,8 1 1 0,-7-5-1 0,7 0-1 0,-1 1-2 16,7-5-3-16,-7 1-4 0,7 0-5 0,0-1-1 15,0-3 0-15,0 4 0 0,7-4 2 0,-7 0-2 0,13-4 1 16,0 4-1-16,0-3 0 0,6-1-2 0,8 0-5 0,-1-2-8 16,6 1-16-16,1-2-21 0,-1 0-30 0,7-1-45 15,-6 1-79-15,0-1-156 0,0-2-83 0,-7 2-35 0</inkml:trace>
  <inkml:trace contextRef="#ctx0" brushRef="#br0" timeOffset="10372.43">6184 8917 236 0,'-6'3'398'0,"6"1"-122"0,0 0-108 16,0 0-65-16,-6 6-38 0,6-3-18 0,0 1-5 15,0 3-3-15,6 3 1 0,-6 1-2 0,0 0-3 0,6-1-3 16,1 9-4-16,-7-5-1 0,7 4-7 0,-7 0-4 15,7 0-5-15,-1 0 0 0,-6 4 0 0,6-4-2 0,-6-1-2 16,6 4 0-16,2-2 0 0,-8-2-1 0,6 2-1 16,-6 0-2-16,6 2-1 0,-6-4 0 0,0 1-3 0,7-3-8 15,-7 3-12-15,0-1-16 0,0-1-23 0,0-3-28 0,0 2-50 16,0-5-81-16,0-3-136 0,7 0-70 0</inkml:trace>
  <inkml:trace contextRef="#ctx0" brushRef="#br0" timeOffset="10622.53">6120 9041 249 0,'6'-17'395'0,"8"-2"-136"0,-8 0-107 16,6 4-60-16,2 1-29 0,-2-1-18 0,2 5-12 0,5-2-11 15,1 5-2-15,6 0-7 0,-7-1 2 0,1 4-1 0,6 1 0 16,-6 3-1-16,5 0-2 0,-5 0-1 0,0 3-2 15,-8 6-1-15,2-3-3 0,-7 2-1 0,5 3-2 0,-12 3 0 16,0-3 1-16,0 4 2 0,-6 3 0 0,-7 1-1 16,-1 0 2-16,-6-2-1 0,2 5 0 0,-2 0-1 0,-6-4-1 15,-1 5-5-15,2-2-8 0,-1-3-10 0,0 5-14 0,6-5-19 16,1 0-24-16,-1 1-54 0,7-5-108 0,0 1-100 16,7-1-60-16</inkml:trace>
  <inkml:trace contextRef="#ctx0" brushRef="#br0" timeOffset="10966.12">6536 9469 254 0,'0'0'443'0,"0"5"-141"0,0-5-135 15,7 3-78-15,-7 5-45 0,0-2-25 0,0 2-10 0,0 3-3 16,0 0 1-16,0 0 0 0,0 4 1 0,-7-1 1 16,7 6-1-16,0-3 0 0,-5 4 1 0,5-1-2 0,-8 1-1 15,8 1-1-15,0 0 1 0,-7-3-3 0,7 2 1 16,0 2-1-16,-5-5 1 0,5 3-2 0,0-2 2 0,0 0 0 15,0-2-1-15,0-2-1 0,0-1-2 0,0 2-6 0,0-5-11 16,0-1-15-16,5 2-17 0,-5-5-27 0,7-3-45 16,1-1-75-16,-3 1-132 0,2-4-65 0</inkml:trace>
  <inkml:trace contextRef="#ctx0" brushRef="#br0" timeOffset="11216.11">6764 9532 447 0,'-7'3'400'0,"7"1"-149"0,-5 4-110 16,-1-1-63-16,-2 3-31 0,2 7-17 0,0-8-6 16,-1 11-2-16,-6-6 0 0,6 4 0 0,1 0 1 0,-6 1-1 15,4 2-3-15,1 2-3 0,2-2-3 0,-2 2-2 16,-6 2-4-16,6-2-4 0,1 2 0 0,0-4-3 0,-1 2-5 15,0-1-9-15,1-1-12 0,6-2-13 0,-6 3-21 0,6-4-22 16,0-3-34-16,0-1-51 0,6-3-87 0,-6 1-105 16,0-10-50-16</inkml:trace>
  <inkml:trace contextRef="#ctx0" brushRef="#br0" timeOffset="11450.49">6876 9769 246 0,'11'-9'405'0,"-2"1"-130"0,2 0-119 0,-4 1-69 15,7 3-38-15,-8 2-15 0,-6-3-6 0,7 5 0 16,-7 5 1-16,0 1 4 0,-7 1-1 0,1 5 1 0,-1 1-3 16,-7 3 1-16,3 2-2 0,-3 0-5 0,1 5-3 0,0-2-2 15,0 2 0-15,-1-1-1 0,8-5 3 0,0 6-2 0,0-5-5 16,-1 0 0-16,7 0 0 0,0 1-1 0,0-4 2 16,7-1 2-16,-1 1 2 0,0 0 2 0,8-4-1 15,-2-1 2-15,8-2 0 0,-2-1-2 0,9-3-1 0,0-1-5 16,5 2-5-16,-7-5-12 0,15 0-16 0,-7 0-24 0,6-5-30 15,-6 2-48-15,6-4-76 0,-7 3-163 0,1-4-89 16,-7 5-35-16</inkml:trace>
  <inkml:trace contextRef="#ctx0" brushRef="#br0" timeOffset="12497">5631 10493 257 0,'0'0'247'0,"0"-5"-79"0,-6 5-68 15,6-3-40-15,0 3-21 0,0 0-9 0,0 0-2 0,0 0 2 16,0 0 2-16,-7 0-1 0,7 0-1 0,0 0-3 0,0 0-3 16,0 0-6-16,0 0-5 0,7 0-5 0,-7 0-3 15,0 0-4-15,0 0-1 0,0 0-1 0,0 0 1 16,0 0 1-16,6 0 2 0,-6 0 1 0,6 3 3 0,1-3 1 15,0 0 3-15,6 5 1 0,-1-5 2 0,2 2 1 0,6-2 2 16,5 0-1-16,1 4 3 0,6-4 0 0,1 0 0 16,7 4-1-16,5-4-2 0,7 0-1 0,-6 0 0 0,6-4 0 15,7 4-2-15,-7 0-3 0,7 0-3 0,-1-4 1 16,1 4-4-16,-2 0 2 0,10 0-1 0,-8-2 0 0,6 2-2 16,0-5 1-16,0 5 2 0,0-3-3 0,0 3 3 0,0-4-2 15,7 4-1-15,-1-5 0 0,2 3 1 0,-8-2-2 16,6 0 1-16,0 0 0 0,-5 1 0 0,6 0 0 0,-7 3-1 15,0-5 0-15,0 1 0 0,1 1 2 0,-1-1-2 16,-7-3 0-16,7 4 2 0,-6-1-2 0,0 0 2 0,0 0-1 16,-8 1-2-16,8-1-1 0,-7 1 0 0,0-2-1 0,-1 3 1 15,2 2 0-15,-7-4-1 0,5 0 1 0,-4 0-3 16,-8 1 1-16,0 3 1 0,0-4 4 0,-6 0-2 0,-1 0 0 16,-5 4 1-16,5-2 1 0,-13-3 4 0,6 5 2 0,-5-3 0 15,1-1-2-15,-2-1 1 0,1 5 0 0,-1-2 0 16,1-2 1-16,0 4-2 0,-2-4 0 0,-4 4-1 15,5-3-2-15,1-1 0 0,0 1-1 0,-1 3 2 0,1-9-4 16,-1 9 2-16,-6-2-1 0,7-3-1 0,-1 2 0 0,1 3-1 16,0-4 2-16,-9 1-1 0,4 3 1 0,-3-4 0 0,1 4-2 15,-6-4 1-15,0 4 0 0,-1 0 0 0,0-4 0 16,1 4 1-16,-7 0 0 0,7 0 3 0,-7 0 3 16,0 0 3-16,0 0 6 0,6 0 5 0,-6 0 5 0,0 0 1 15,0 0 1-15,0 0 1 0,0 0-2 0,0 0-3 0,0 0-4 16,0 0-7-16,0 0-3 0,0 0-5 0,0 0-2 15,0-3-1-15,0 3-2 0,0 0-1 0,0 0 0 0,0 0 0 16,7 0 0-16,-7 0 0 0,0 0-1 0,6 0 1 16,-6 0-1-16,0 0 0 0,7 0 0 0,-7 3-1 0,0-3-3 15,0 0-4-15,0 0-13 0,0 0-15 0,0 4-20 0,0-4-26 16,0 4-46-16,0-4-95 0,-7 4-134 0,1-4-75 16,-1 0-39-16</inkml:trace>
  <inkml:trace contextRef="#ctx0" brushRef="#br0" timeOffset="28040.18">184 12869 217 0,'0'-3'178'0,"0"-1"-47"0,0 1-45 16,0 3-32-16,0-4-17 0,0 0-11 0,0 0-6 0,0-3-6 15,6 3 0-15,-6 1-3 0,0 0 2 0,7-6 1 16,-7 6 2-16,0-4 0 0,6 3 0 0,-6-3-1 0,0 3-1 15,6 0 1-15,-6-4-2 0,0 6-1 0,8-2 0 0,-8 1-1 16,0-1 3-16,0 0 4 0,0 0 2 0,0 0 1 0,0 0-1 16,-8 1 0-16,8-1 4 0,0 2 0 0,-6-3 1 15,6 2 0-15,0-1-1 0,0 0-3 0,0 0 1 16,-6 1 0-16,6-5-1 0,0 5-2 0,0-4-4 0,0-1-2 16,0 1-3-16,0 0 3 0,0-5-1 0,0 5-3 0,0-3 1 15,0-2 0-15,6 2 1 0,-6-1-1 0,0-1 3 16,6 1-5-16,2 1 3 0,-2-2-1 0,0-2 0 0,1 2-4 15,-2 2 1-15,3-1-1 0,4-4-1 0,2 5-2 16,-1-2 0-16,7-3 1 0,-8 1 0 0,8 3 0 0,7-3-1 16,-3 2 1-16,3-2-1 0,-1 3 0 0,-6 0 0 0,13 0-1 15,-15 3-1-15,9 1 0 0,-1-1-1 0,-1 6 0 16,2-6 0-16,-7 4-1 0,-1 4 2 0,1-3-2 16,-1 3 1-16,1 3-1 0,0 1 1 0,-1-2-1 0,-6 4 1 15,6 0 1-15,-5 2-2 0,-2 3 1 0,7-5 0 0,1 10 0 16,-6-5 1-16,6-1 0 0,-8 1 0 0,8 4-1 0,-1-3 0 15,1 3 0-15,0-5 0 0,-1-3 1 0,1 5-2 16,6-2 1-16,-6-3 0 0,-1 1 3 0,7-1-1 16,0-3 1-16,0 3 0 0,-7-7-2 0,14 3 1 0,-7-3-1 15,6-3 0-15,-5-1-1 0,5 1 0 0,1-4 0 0,-1-1 0 16,2-3 1-16,-2 1 0 0,1-2-1 0,5 1 3 16,-5-3-2-16,6-1 0 0,-7-4-1 0,8 5 0 0,-7-4 0 15,-1 2 1-15,-6 2 0 0,1-1-1 0,-2 1 2 16,-5-1 2-16,-8 5 0 0,2-2 3 0,-2-2 3 0,-12 3 1 15,8 0 2-15,-8 0 0 0,0 3 0 0,-8-3 1 0,2 5-1 16,0-2-1-16,-8 1-3 0,2-1-2 0,-1 1-2 16,-1 2-1-16,2-2 1 0,-8 5-1 0,7-2 0 0,0-1-2 15,0 2 0-15,-1 3 1 0,8-4-1 0,0 4 1 0,0 0-1 16,-1-3-1-16,7 3 0 0,0 0-1 0,0 0 0 16,7 0-1-16,-1 3 0 0,0-3 1 0,8 0-1 0,-2 4 0 15,8-4 0-15,-7 3 1 0,7 2-2 0,6-1 0 16,-7-2 2-16,7 3-1 0,0-3 0 0,1 3 0 0,-1 2 1 15,0-3 1-15,6 3 0 0,-6 0 0 0,-6 0-1 0,6 1 0 16,-7 3-1-16,0-1-1 0,-5 2-1 0,5-1-2 16,-5 0 0-16,-8 3-1 0,0-3 0 0,1 1-2 15,-7 1 2-15,0 3 0 0,-7 3 1 0,-5-5 2 0,-2 4 3 16,2-3 0-16,-2 3 0 0,-5-3-1 0,-1 3-1 0,-6-3-2 16,7 0-3-16,-1-1-5 0,-6-3-9 0,7 0-12 0,5 1-20 15,-6-6-31-15,8 2-53 0,-1-5-106 0,6 1-105 16,1-4-70-16</inkml:trace>
  <inkml:trace contextRef="#ctx0" brushRef="#br0" timeOffset="37569.28">10518 15309 174 0,'0'0'249'0,"0"-4"-72"0,0 4-68 16,-6-3-49-16,6 3-31 0,0-4-18 0,-7 4-9 0,7 0-3 16,0 0-3-16,-7 0 0 0,7 0 2 0,-7 0 1 15,7 0 1-15,0 0 4 0,-5 0 2 0,5 0 2 0,0 0 3 16,-7 0 3-16,7 0 1 0,0 0 2 0,-8-3 1 0,8 3-1 16,0 0-3-16,-5-4-3 0,5 4-3 0,0-4-3 15,-7 4-4-15,1 0-5 0,0 4-5 0,-2-4-5 16,2 0-3-16,0 4-5 0,-7-4-6 0,6 3-3 0,-6-3-1 15,7 4 4-15,-8-4 1 0,8 0 5 0,-6 0 6 0,4 0 10 16,2 0 7-16,0 0 3 0,-7 0 4 0,6 0 3 0,0 0 1 16,-5 0 4-16,5-4 3 0,0 4-3 0,1 0 3 15,0 0 2-15,6 0 0 0,-7 0 2 0,0 0 4 0,7-3 1 16,-7 3 0-16,7 0-1 0,0 0-1 0,0 0-4 16,0 0-2-16,0 0-2 0,0 0-6 0,0 0-4 0,0 0-2 15,0 0 2-15,7 0 3 0,0 0 2 0,-7 0 3 16,7 0 3-16,-1 3 3 0,0-3 4 0,1 0 0 0,6 4 0 15,-7-1-3-15,8 1-2 0,-1 0-1 0,-1-1-3 0,1 1-1 16,0 3-2-16,1-2-2 0,5 1-1 0,-5 2-3 16,-2 0 0-16,2-1-2 0,5 1 0 0,-6-2-3 0,-1 2 0 15,2-1-2-15,-1 3 0 0,0-2-1 0,7 0 0 16,-8-1 1-16,2 0-1 0,-2 0 0 0,8 1 0 0,-8 0 1 16,9-2 1-16,-9-2-1 0,2 3 0 0,6 1-1 0,-8-4 0 15,0 4 0-15,3-2 0 0,-3-2 0 0,-5 3 0 16,6 1 0-16,-6-2 0 0,-1 2 0 0,7 0 0 0,-6-1 0 15,-1 0-1-15,0 0 1 0,2 1 0 0,-2 3 1 16,0-4-1-16,7 0 0 0,-7 1 0 0,8-4 1 0,-1 4 0 16,0-2-1-16,0-3 2 0,6 5 0 0,-6-4-1 0,7 0 0 15,0 2 1-15,-1-1 1 0,-6 2-1 0,6-4 0 16,1 5 0-16,-6-4 0 0,5 3 0 0,1 0 0 16,-9-3-2-16,4 3 0 0,-3 4-3 0,2-4 2 0,-1 1-1 15,-1-1 0-15,2 0-1 0,-3 0 1 0,4-3 0 0,-2 4 3 16,0 0 5-16,0-2-2 0,7 2 2 0,-8-1 0 0,8-3 1 15,-7 3 0-15,7 0 0 0,-9 1-2 0,10-1-1 16,-8 0 0-16,7-3-1 0,-8 3-1 0,2 1 0 16,-1-1 1-16,0 4-1 0,-8-4 1 0,9 1-1 0,-7-1-2 15,6 0 0-15,-7 4 0 0,1-4 0 0,0 1-3 0,-1-2 2 16,0 2 1-16,1 0 0 0,-1 3 1 0,1-4 2 16,0-4 0-16,-1 6 3 0,8-3 2 0,-8-2 2 0,0 3 0 15,-1-3 0-15,10 4 0 0,-9-5 2 0,7 1-2 16,-7 3 0-16,8-4-3 0,-2 1-1 0,2 0-2 0,-1 0 1 15,0 3-3-15,0-4 0 0,-1 1 1 0,2 3-2 0,6-3 0 16,-7 0-1-16,-1 4 2 0,2-5 0 0,-2 5-1 16,2-5 0-16,-1 4-1 0,0-2 1 0,0 1 0 0,7-2 0 15,-8 0-1-15,8-1 0 0,-1 5 1 0,1-4 0 16,0-1 1-16,5 1-2 0,-5-1 3 0,0 1 1 0,6-1-2 16,-7 5 1-16,7-4-1 0,-6-1 0 0,6 1 0 0,-7 4-1 15,1-6-1-15,0 6 0 0,-1-4 0 0,1 3 0 16,-1 0 0-16,1-4 1 0,0 5 0 0,-1 1 1 0,-6-3 3 15,13 2 0-15,-7-2 2 0,1 3 1 0,0-2-1 0,-2 0 0 16,2 0 1-16,1 1-1 0,-2-1 0 0,1-4-1 16,6 4-1-16,-7 1 0 0,1-1 1 0,6-3 0 15,-6 4 1-15,5-6 0 0,0 6 1 0,2-4 3 0,-7 3 0 16,6-3 2-16,0 0 1 0,5-4 1 0,-4 4 2 0,0-1-1 16,-1-3-2-16,0 3 0 0,-6-3-3 0,5 5-1 0,-5-5-3 15,0 4-3-15,-8-1-2 0,2-3-1 0,-8 0-2 16,7 4-2-16,-8-4 0 0,4 0-2 0,-9 3-2 15,6-3-2-15,-6 0-6 0,5 4-11 0,-5-4-11 0,0 0-17 16,0 0-28-16,-5 0-54 0,-1 0-108 0,-3 0-106 0,-2 0-75 16,-2-4-41-16</inkml:trace>
  <inkml:trace contextRef="#ctx0" brushRef="#br0" timeOffset="38678.33">10642 15133 130 0,'12'-4'140'0,"2"-3"-21"0,-1 0-17 15,0 0-18-15,0-1-13 0,0 1-16 0,-1 0-9 0,2 0-8 16,-1-1-2-16,0 0-1 0,0 2-4 0,0-2 1 15,1 1-3-15,5-1 0 0,-7-3-3 0,2 4-1 16,6-1-5-16,-8-2-4 0,2 3 2 0,5-5-5 0,1 5-2 16,0-3-3-16,-2 2-2 0,2-3-2 0,-1 1-1 0,7-2-1 15,1 1 0-15,-1 3-1 0,-6-3 1 0,6 4 1 0,6-4 1 16,-5 4 2-16,-2-4-4 0,1 0 4 0,-6 4-3 16,6-4 1-16,-1 3 1 0,-6-2 0 0,9 2 0 0,-9-3 3 15,0 4 2-15,1-4-1 0,0 4 1 0,-1-5 1 16,1 5-1-16,-7-4 0 0,6 4-2 0,1-4-2 0,-7 0-4 15,7 4 2-15,-1-4-1 0,-6 0 2 0,6-1-4 16,-5 2-1-16,6 1 0 0,-8 0-3 0,8-3 3 0,-7 4 0 16,-1-1-1-16,8 1-2 0,-6-4 2 0,-1 5 2 0,-1-1-1 15,2-2 2-15,-2 3 0 0,2-1-2 0,-8 2 1 16,7-2 0-16,-6-3 1 0,6 3-2 0,-7 1 1 0,8 0 3 16,-2-5 0-16,-5 6 0 0,6-2 1 0,0-3-1 15,-7-1 0-15,8 6-2 0,-2-5 0 0,2 3 0 0,-2 2-1 16,1-6 0-16,7 5 1 0,-6-1-1 0,-2-2 0 0,8 2 1 15,-1 0 1-15,-6 2-2 0,6-2-1 0,-5 0 0 16,5 1 0-16,1-1 0 0,-7 2 0 0,6-2-2 0,-5-3 1 16,5 5 1-16,1-6 1 0,-1 5 0 0,1-4 0 15,-7 4 0-15,6-4 0 0,1 0 1 0,6 3 1 0,-13-3-1 16,7-1-2-16,-1 6-1 0,1-5 0 0,0 3-1 0,-2-3 1 16,2 4 1-16,-7-4-1 0,7 4-2 0,-8-4 1 15,8 4 2-15,-7-4-1 0,6 3 1 0,-5-3-1 16,5 4-1-16,-5 0 0 0,5 0 2 0,-6-1-1 0,6 1 0 15,-6 0 0-15,8 0 0 0,-8 3 1 0,-1-4 0 0,2 4-4 16,-2-3 3-16,2 3 0 0,-1 2 1 0,-2-3 0 0,-3 2 1 16,-1 3-1-16,-2-4 0 0,2 0 3 0,1 4 0 15,-2 0-3-15,-6-4 0 0,0 4 0 0,6 0 0 16,-6 0 1-16,0 0-2 0,0 0-1 0,0 0 0 0,0 0 0 16,-6 4 0-16,6-4-1 0,-6 4-1 0,-2-4-1 0,8 4-1 15,-7-1-1-15,-5 2-3 0,4-3-5 0,3 5-8 16,-1-3-10-16,-1 0-19 0,1 0-36 0,-1 0-68 0,0 0-140 15,1-2-70-15</inkml:trace>
  <inkml:trace contextRef="#ctx0" brushRef="#br0" timeOffset="45848.52">20586 11393 95 0,'0'0'323'0,"0"-4"-111"0,0 4-86 0,-8 0-53 0,8 4-27 16,0 0-15-16,-6 4-6 0,6-2 1 0,-6 5 2 0,-1 1 5 16,-6 5 4-16,7 3 1 0,-7-2 1 0,-1 7-2 15,-5 1-3-15,5-1-4 0,-6 8-3 0,8-3-5 0,-8 3-1 16,1-4 0-16,0 3 3 0,6 2 1 0,-7-5 2 16,7 0 1-16,0 0 0 0,0 0 0 0,7-3 1 0,-8-3 3 15,8-1-2-15,0-4 0 0,-2-3 0 0,2 0-3 0,0-9 4 16,6 5 3-16,0-3 9 0,-6-5 12 0,6 1 22 15,0 0 23-15,0-4 24 0,6 0 13 0,-6-4 4 0,6-7-1 16,0 0-6-16,2-3-13 0,4-5-17 0,2 1-17 0,-1-4-10 16,-1 3-6-16,1-3-2 0,0-3-3 0,1 3-5 15,-8-4-2-15,7 5-8 0,-13-1-11 0,7 2-12 16,-1 3-5-16,-6 2-2 0,7 4-1 0,-7 0-1 0,0 0-1 16,0 4-2-16,-7 4-1 0,7-1-3 0,0 4-5 0,-6 0-5 15,-1 4-2-15,1 2-2 0,-1 2-2 0,1 3 0 16,-2 0 2-16,2 3 1 0,0 2 1 0,-1-2 0 0,1 4-1 15,-1 1-1-15,7-1 2 0,-6 0 0 0,6 0 0 16,0 1-1-16,0-1 0 0,0 1 1 0,0-4 1 0,0 2 1 16,0-2 0-16,0-1 0 0,6-2-2 0,-6 3 1 0,0-5-1 15,7-3 0-15,-1 1-1 0,-6-1 1 0,7 0 0 16,-1-3 0-16,0 1 3 0,2-5-2 0,5 0 0 0,-7 0 1 16,14-9 1-16,-8 2 1 0,8 0-1 0,-8-8 0 15,8 1-2-15,1-5 2 0,5 1 0 0,-7-4-1 0,1-3 0 16,0-2 0-16,4-2 0 0,-3 4-1 0,-1-4 1 0,-1-1 1 15,-6 1-2-15,5 0 0 0,-3-4-1 0,5 7-2 16,-8-3-1-16,1-1 1 0,-6 5 0 0,6-5-1 16,-7 8 0-16,8-3 0 0,-8 3 1 0,-6 3 2 0,6 5-1 15,0-1 1-15,-6 5 4 0,8-2-3 0,-8 5-3 0,0 0-2 16,0 3-1-16,5 0 1 0,-5 4-2 0,0 4-1 0,0 0-5 16,-5 6 2-16,5 6 2 0,0-2 3 0,0 3 2 15,0 6 1-15,-8-2 2 0,8 6 1 0,0-2 0 16,0 5 2-16,0 2 0 0,0-2 0 0,-6 3-1 0,6 3-2 15,0-3 0-15,0 0 0 0,-6 5-2 0,6-2-4 0,-6 0-8 16,6-2-20-16,-8-2-29 0,8 1-35 0,-6-4-36 16,6 1-34-16,0-4-34 0,0-1-29 0,0 1-28 0,6-1-24 15,2-6-36-15,4-1-88 0,2 1-64 0,-2-6-37 16</inkml:trace>
  <inkml:trace contextRef="#ctx0" brushRef="#br0" timeOffset="46348.56">21183 11782 201 0,'0'-8'454'0,"9"1"-156"16,-9 3-127-16,0 4-71 0,6 0-40 0,-6 4-23 0,0 3-14 15,0 4-6-15,0 4-2 0,0-1 2 0,0 8 0 16,-6 0 1-16,6 4 2 0,-9-1-3 0,9 5-2 0,-5-1 2 15,-1 0 0-15,6 1-1 0,-7-1-2 0,7-3 0 0,-7-1 1 16,7 1 1-16,-6-4-1 0,6 0-2 0,0-3 0 16,-6-1-3-16,6-4 2 0,0-3-2 0,0 0 1 0,-7-3 2 15,7-2 9-15,0-1 18 0,0-2 20 0,0 1 22 16,0-4 14-16,0 0 8 0,0-7 3 0,0 0-2 0,0-8-7 16,7 1-13-16,-7-5-23 0,6 1-22 0,0-5-13 0,-6 1-8 15,7-3-4-15,0-1-1 0,-1 1-3 0,-6-2-4 16,5 2 0-16,4 3 0 0,-9-3-2 0,6 3 0 0,-6 3 0 15,0 5-2-15,5-1 1 0,-5 4-2 0,0 3 0 16,0 1-2-16,8 3-6 0,-8 4 1 0,6 4 0 0,1 3-2 16,-7 1 1-16,6 6 1 0,7 1 1 0,-7 4 3 15,2-1 3-15,4 4-1 0,-5-4-1 0,6 4 0 0,0 0 1 16,-1 1 0-16,2-6-1 0,0 2 0 0,-2-1 0 0,1 1 1 16,0-9 0-16,0 5 1 0,1-4 2 0,-2-3-2 15,2-4 2-15,-3-2-1 0,3-2 3 0,6-2 0 0,-7-2 2 16,6-4 1-16,-5-3 4 0,5 0 4 0,-5-3 4 15,3-1 4-15,-2 1 2 0,-2-5-1 0,0 4 1 0,-6-3-1 16,5-1-1-16,-6 1-6 0,2 0-4 0,-2 0-6 0,-6-5-17 16,6 6-26-16,-6-2-30 0,0-3-35 0,7 3-37 15,-7 1-34-15,6 0-36 0,1 0-49 0,0-1-67 0,-1 5-141 16,0-1-56-16,8 1-15 0</inkml:trace>
  <inkml:trace contextRef="#ctx0" brushRef="#br0" timeOffset="46535.86">21908 11737 100 0,'-6'0'465'0,"6"-3"-136"0,0 3-133 0,0 0-75 0,0 0-39 16,0 0-19-16,0 0-12 0,-7 0-8 0,7 0-7 0,0 0-6 16,7 0-9-16,-7 0-12 0,0 0-16 0,6 3-20 15,0 2-22-15,1-2-37 0,0-3-59 0,5 0-127 16,2 0-82-16,-2 0-61 0</inkml:trace>
  <inkml:trace contextRef="#ctx0" brushRef="#br0" timeOffset="47160.71">22293 11393 270 0,'0'0'423'0,"0"4"-164"0,-7 4-115 16,7 2-64-16,-7 1-34 0,1 5-12 0,6 1-3 0,-7 2 2 16,1 3 2-16,0 4 5 0,-2 3 3 0,-4 0 3 15,5 4 3-15,-6 3-3 0,6 1-3 0,-5 3-3 0,-2 1-4 16,2 2-6-16,6 1-4 0,-8 1-4 0,1-1-5 0,6 0-3 16,1-5-2-16,-1 2-6 0,1 0-2 0,0-10 0 15,6 3-2-15,-8-5 0 0,8 0-2 0,0-6-3 16,0-1-4-16,8-4-4 0,-8-4-6 0,0-3-1 0,6 1-5 15,-6-8-5-15,6-1-6 0,-6-6-3 0,7-5 2 0,-1-6 1 16,1-2 5-16,0-2 3 0,-1-1 3 0,0-2 6 16,2-1 5-16,-8-3 6 0,6-1 4 0,-6-1 0 0,0 2-1 15,6 0 1-15,-6-4 1 0,0 4-1 0,0-2 3 16,0-2 2-16,0 3 4 0,0 4 6 0,0 0 4 0,0 4 3 16,0-1 4-16,0 9 1 0,0-1-1 0,0 3-3 0,0 1-3 15,0 7-5-15,0 0-5 0,0 0-3 0,0 3-3 16,0 5-2-16,6-1 0 0,-6 4 0 0,6 0 0 0,-6 4 0 15,8-4 2-15,-2 1-1 0,0-2 1 0,1 5 1 16,6-4 2-16,-6-4 2 0,5 4 3 0,2-4 3 0,-1 1 7 16,0-4 1-16,0-2 4 0,6-2 0 0,0 0-3 0,2-2-2 15,5-6 1-15,-7 1-3 0,6-5-3 0,-5 2-2 16,7-5-3-16,-8-3 0 0,1 3 2 0,0-4-1 16,-1-2-1-16,-6 2 1 0,-1-2-2 0,2-2 1 0,-1 2 0 15,-7-2 0-15,2 1 0 0,-2-3-1 0,0 3 1 0,-6 0 1 16,0 0 1-16,0 0-2 0,0-1 3 0,0 6 7 0,-6-2 6 15,0 5 5-15,6 3 3 0,-8 0-1 0,8 3-1 16,-6 1-1-16,6 3-4 0,-6 1-7 0,6 3-8 0,-7 3-6 16,7 5-4-16,-7 0-3 0,0 2 0 0,7 1 1 15,-5 4 0-15,5 3-2 0,0 0 2 0,-7 5-1 0,7-5 1 16,0 7 0-16,7-3-1 0,-7 4 1 0,0-1 0 16,5 1 1-16,2 0 0 0,-7 3-3 0,14 0-8 0,-8-4-14 15,0 1-22-15,2 4-24 0,4-4-28 0,1-1-33 16,0 1-48-16,6-4-74 0,-6-1-155 0,7 2-67 0,0-9-31 15</inkml:trace>
  <inkml:trace contextRef="#ctx0" brushRef="#br0" timeOffset="47379.51">22866 11833 17 0,'-6'-11'473'0,"-2"0"-97"0,8 3-144 15,0-2-85-15,0 2-47 0,8 1-23 0,-2 0-15 0,7-5-6 16,0 4-9-16,0 2-3 0,7-5-4 0,6 3-5 0,-1 1-5 16,1 3-9-16,7-3-4 0,-1 4-6 0,1-5-4 15,7 4-9-15,-9 1-12 0,3-1-16 0,-2 4-19 0,1-4-22 16,-7 4-28-16,0-3-39 0,-7 3-58 0,1 0-100 16,0-3-90-16,-14 3-45 0</inkml:trace>
  <inkml:trace contextRef="#ctx0" brushRef="#br0" timeOffset="47535.8">23133 11742 80 0,'-13'6'395'0,"0"2"-139"0,6-1-105 0,-6 1-55 0,7 3-30 15,0-4-12-15,6 4-5 0,0 0-3 0,0 0 1 0,0 3-1 16,0 1-2-16,0 3-4 0,6-3-5 0,0 4-5 0,1-1-5 16,-1 0-5-16,8 0-4 0,-8 4-4 0,7-4-4 15,-6 1-5-15,4 4-9 0,-3-6-14 0,-1 2-19 16,-2-1-27-16,-5 1-36 0,8-5-56 0,-8 1-95 0,-8-5-112 15,3 5-52-15</inkml:trace>
  <inkml:trace contextRef="#ctx0" brushRef="#br0" timeOffset="47692.1">22819 12262 38 0,'0'-4'433'0,"0"4"-122"16,0-4-125-16,15 0-68 0,-9 1-33 0,14-5-17 0,-1 4-9 15,1-3-4-15,6 0 0 0,6 0 0 0,7-4-4 0,0 4-9 16,1 0-9-16,5-2-9 0,6-1-5 0,3 2-6 15,-9-3-7-15,7 3-16 0,0 2-19 0,-6-2-26 16,-7 1-46-16,-7-3-93 0,-6 2-137 0,-6 1-89 0,-20-1-47 16</inkml:trace>
  <inkml:trace contextRef="#ctx0" brushRef="#br0" timeOffset="48363.73">20578 11480 208 0,'-6'-2'163'0,"6"-3"-42"0,0 3-33 0,0-6-23 0,-6 8-14 16,6-8-8-16,-7 8-4 0,7-4-1 0,0 1-1 15,0-1 1-15,0 2 2 0,0-4-1 0,0 4 1 0,0 2-1 16,0-4-4-16,0 0-2 0,7 0-2 0,-7 4-3 15,0-3-3-15,0-1-2 0,0 4-3 0,0-4-2 0,0 4-1 16,0 0-3-16,0 0-3 0,0 0-2 0,0 0-1 0,0 0-2 16,0 4-3-16,-7-4 1 0,7 7-1 0,-6-3 2 15,6 6 1-15,-7 2 2 0,-6-1 3 0,7 3 2 0,-14 5 4 16,7 3 1-16,-1 0 2 0,-6 4 2 0,2 4 0 0,-8-1-1 16,6 3-1-16,-7 5 0 0,2 3 2 0,-1 1-1 15,0-1 1-15,0 4-2 0,-1-4 2 0,1 4 0 16,8-4-4-16,-9 0-1 0,7 1-4 0,1-4-1 0,-1-1-1 15,1 1-2-15,6-4-2 0,0-1-2 0,-6-3 4 0,5 5-3 16,8-9-1-16,-7 6 0 0,7-10-1 0,-2 5-2 0,-4-8 1 16,12 1-3-16,-7-5-6 0,7-3-11 0,0 1-17 15,7-2-22-15,-1-3-34 0,0-3-54 0,8-4-109 16,5-4-114-16,1 1-69 0</inkml:trace>
  <inkml:trace contextRef="#ctx0" brushRef="#br0" timeOffset="49941.32">21328 12605 14 0,'0'-3'223'0,"0"3"-42"0,0 0-39 16,-6 0-37-16,6-4-30 0,0 4-23 0,0 0-15 15,0 0-9-15,0 0-4 0,0 0-5 0,0 0-2 0,0 0-3 16,0 0-2-16,0 0-2 0,0 0-3 0,0 0-1 16,0 0-3-16,0 0-2 0,0 0 1 0,0 0-1 0,0 4 3 15,-8-4 1-15,8 3 2 0,-6-3 6 0,6 4 0 16,-6 0 0-16,-1 0-1 0,1 0 2 0,-7 2 0 0,6-1 3 15,-5 2-2-15,4-4-5 0,-4 5 1 0,-1-1 4 0,0 0 1 16,0 0 0-16,-7 1-2 0,7 3-4 0,-6-1 1 16,-1-1 0-16,1 5-1 0,-1-3-3 0,0 1 0 0,1-3-2 15,-7 7 2-15,0-3-1 0,-1 3 2 0,0-1 0 0,-4 3 0 16,-2-4 0-16,1 8-1 0,-1-3 2 0,7-2-2 16,-7 6 2-16,0-5 0 0,1 8 0 0,0-4 2 15,-1 3-1-15,0-3-1 0,1 4 0 0,0 0 0 0,-1-1-3 16,-1 2-1-16,-4-2 0 0,6 1 0 0,-1 0-1 0,1 3 2 15,-7-4-1-15,6 1 3 0,0 0 0 0,0-1 0 0,1 1 0 16,-1-1 0-16,1 4-1 0,-1-3 1 0,1 4-1 16,-1-5-2-16,1 0 0 0,5 2 0 0,-5-2 0 15,-1 5-2-15,1-5 0 0,-1 1-1 0,1 3 1 0,-1-3 0 16,1 3-1-16,-1 0 2 0,-6-3-2 0,6 3 0 0,-6 0 0 16,-7 2 1-16,6-2-2 0,-4 3 1 0,-2 5-1 15,1-5-1-15,-1 5 0 0,-6 1 0 0,0-2 1 0,6 1-1 16,-6-1 0-16,0 4 1 0,5-3 1 0,-3 0 2 15,-3-1-1-15,1-3 3 0,7 0-2 0,-1 0 0 0,1-3 2 16,5-1-2-16,0 0 0 0,2-3-1 0,-2-1 0 0,7 1 0 16,-5 0 0-16,5-4 1 0,1 3-1 0,-7-3-2 15,7 4 1-15,-2-4 0 0,9 0-1 0,-8 3 0 16,7-6 0-16,-6 2-2 0,6-2-1 0,-1 0 2 0,1-2-1 16,0 3 0-16,0-6 2 0,-1-3-1 0,8 3 2 0,0-3-1 15,0 4 1-15,5-5-1 0,-6 2-1 0,8-5 2 0,-1 0-1 16,-1 1 0-16,2 4-1 0,4-9 0 0,2 3 0 15,-6 2 0-15,5-4 0 0,0 4-2 0,1-5 1 16,-1 4 1-16,7-3 0 0,-6-1-1 0,0 5 1 0,-1-4 0 16,0 3 0-16,1-4 1 0,6 1-1 0,-6 3 0 0,-1-3 0 15,0 0 1-15,7 3 0 0,-6-3 0 0,-1-4 0 16,7 6 0-16,-6-1 0 0,6-2 0 0,-7 1 1 0,7 1-1 16,-6-3 0-16,-1 2 0 0,7 3-1 0,-6-3 0 15,6-1-1-15,-6 2 1 0,6 2-2 0,0-3-2 0,0-2-4 16,-8-2-4-16,8 5-4 0,0-2-6 0,0 1-7 0,0-4-13 15,0 4-16-15,8-4-18 0,-8 0-25 0,6-4-41 16,-6 4-76-16,6-7-105 0,1 2-65 0</inkml:trace>
  <inkml:trace contextRef="#ctx0" brushRef="#br0" timeOffset="50363.32">17998 14712 386 0,'0'-7'410'0,"0"3"-154"0,0 1-110 0,0 3-63 16,0 0-36-16,-6 0-23 0,-1 3-8 0,1 1-5 0,-8 3-3 15,2 4 1-15,-8 0-1 0,1 4-1 0,-1 2 0 16,0 3 1-16,1-2-1 0,-7 7 2 0,0-3 1 0,6 4 2 16,-6-4 1-16,7 4 4 0,-7-1 1 0,6 1-1 0,-6 0 1 15,7-1-1-15,-1 2-2 0,1-6-2 0,-1 4-2 16,0 1-1-16,8-4 0 0,-8 0 0 0,7 3-1 0,-2-2-3 15,10-1 1-15,-1 0 0 0,-2-5 0 0,2 2 0 16,6-1 0-16,6-2-1 0,2-2 2 0,-2-3 5 0,-1 1 3 16,16-6 2-16,-1 2 2 0,5-1 1 0,9-3 0 0,-2 0 3 15,14-4-1-15,0-4-4 0,5 4-3 0,8-8-3 16,-1 5-3-16,15-9-1 0,-8 4-1 0,6-1-2 16,0-3-1-16,1-3-1 0,0 4-1 0,-1 0 0 0,-5 4 0 15,-1-4 0-15,0 0 1 0,-12 4-1 0,-2 3 0 0,-12-3-1 16,1 3-1-16,-8 0 0 0,-12 1 0 0,-2 3-1 0,2-4 0 15,-13 4 0-15,7-3 2 0,-8 3 3 0,-6 0 2 16,0 0 2-16,0 3 2 0,-6-3 1 0,-1 0-2 16,0 4 1-16,-5-4-4 0,-3 3 0 0,4-3-3 0,4 0-8 15,-6 4-14-15,6-4-18 0,-5 0-26 0,4 0-37 0,2-4-61 16,0 4-112-16,0-3-120 0,-2-1-69 0,8 4-34 16</inkml:trace>
  <inkml:trace contextRef="#ctx0" brushRef="#br0" timeOffset="52644.02">1494 9815 215 0,'6'-4'240'0,"0"-1"-68"0,-6 2-51 0,7 0-32 15,-7-1-18-15,0 0-11 0,0 4-5 0,0-3-6 0,0 3-5 16,0 0-5-16,0 0-7 0,0 0-7 0,0 3-5 0,-7 5-5 16,1-2-1-16,0 6-1 0,-2 2-2 0,2 5 1 15,-8 3 1-15,9 3 2 0,-8 4 4 0,0 5 2 0,-1 6 0 16,-5-1 1-16,6 10 1 0,-13-2-1 0,7 9-1 15,-7-2-1-15,-1 5-2 0,-5 0-4 0,-2-1-2 0,9 5-1 16,-1-5-1-16,-7 1-1 0,6-4 2 0,2 0 0 16,0-3 0-16,5-6-2 0,0-2 3 0,7-7-2 0,-7-4 3 15,13-3 0-15,-4-9 1 0,2 1 3 0,4-7 9 0,-1-4 14 16,6-4 8-16,0-2 6 0,0-3 0 0,0-4 5 16,6-10-3-16,-1 1-3 0,10-7-9 0,-10-4-11 0,16-4-8 15,-8-3-5-15,-1-1-2 0,8-3 1 0,-6 1-2 0,5-1 1 16,-7 0-3-16,7-5 0 0,-4 2-1 0,-9 4-3 15,7-6-2-15,0 6-5 0,-6-1 2 0,-1 8 0 16,-6-4 1-16,6 6 1 0,-6 4 2 0,8 1 0 0,-8 7 1 16,6 0-2-16,-6 3-2 0,0 2-3 0,6 6-3 0,-6-4-1 15,5 8-4-15,3 2-1 0,-1 2 1 0,-2 3-2 16,3 7 4-16,-2 1-1 0,8-2 1 0,-8 6 2 0,6 2 1 16,2-2 0-16,-8 2 0 0,7 0 2 0,1-2-1 15,3 2 1-15,-2-2 0 0,-2-2-2 0,0-2 0 0,0 0 0 16,7-2 0-16,-8 3 0 0,2-6 0 0,-1-3 0 0,5 0-1 15,-4-4 2-15,0 0 1 0,-2-3-1 0,2-4-1 16,5-4 1-16,-6-3 0 0,6-4 0 0,1-4 0 16,-7-2 0-16,7-3 1 0,0-6 1 0,-1 1-1 0,0-4 0 15,-6 0 2-15,1-4 1 0,4-1 1 0,-10-2 0 0,4-1 0 16,1 1 0-16,-6-1 0 0,0 1 0 0,-7-1 1 0,6 0 2 16,-6 5 2-16,0 3 7 0,0-1 5 0,-6 4 5 15,6 4 5-15,0 4 3 0,-7 3-1 0,7 5-2 0,0-2-4 16,-7 9-9-16,7-1-6 0,-6 4-6 0,6 7-5 15,-7 5-3-15,1 2-2 0,6 8-1 0,-6 0 0 0,-2 4 0 16,8-1 2-16,0 8 0 0,0-4 1 0,0 5 1 16,0-2-1-16,0 4-1 0,8-2-2 0,-8-1-7 0,6 4-11 15,0-5-13-15,1 1-13 0,6 1-14 0,-6-5-19 0,-1 0-19 16,8 0-15-16,-8-7-17 0,6 4-9 0,-5-3-12 16,6-9-18-16,-6 1-25 0,-1-5-38 0,-6 1-87 0,6-3-79 15,-6-8-45-15</inkml:trace>
  <inkml:trace contextRef="#ctx0" brushRef="#br0" timeOffset="53081.21">939 9510 46 0,'-13'0'459'0,"7"-4"-89"0,0 4-171 0,-1 4-94 0,7 0-50 16,0 0-26-16,7-1-11 0,-1 4-6 0,7 0-3 16,0-3-2-16,5 4 4 0,2-1 2 0,7 0 4 0,6-4 3 15,-2 6 0-15,8-9 1 0,8 3 1 0,-3-3 1 0,10 0-2 16,-9 0-1-16,14-3-2 0,-7-1-3 0,-1-1-1 15,9-1-4-15,-8-2 4 0,0 2-1 0,0-6 2 0,-7 5 4 16,2-4 4-16,-9 3 4 0,-5-2 4 0,-1 3 11 0,-12-1 4 16,0 1 4-16,-7-1 3 0,-1 2 1 0,-12-2-2 15,8-1-1-15,-16 3-5 0,8 2-8 0,-12-3-7 16,-1-1-7-16,0 4-9 0,-14 1-5 0,8-1-3 0,-7 4-4 16,0 0-3-16,0 0-1 0,0 0-2 0,-1 0 1 0,9 0-1 15,-2 4 1-15,0-4 0 0,7 3 1 0,1-3 0 0,4 0-2 16,-4 4 1-16,12-4-3 0,-7 0-2 0,7 5-3 15,0-5-3-15,0 3-8 0,7 0-10 0,-1 1-15 16,8 0-18-16,-2-1-20 0,8 0-24 0,6 6-35 0,-1-6-56 16,8-3-138-16,1 5-78 0,4-5-47 0</inkml:trace>
  <inkml:trace contextRef="#ctx0" brushRef="#br0" timeOffset="53300.16">2321 10737 231 0,'-6'0'523'0,"-8"0"4"0,8-4-233 0,6 1-144 0,-7 3-81 15,7-3-43-15,0-6-24 0,-6 6-13 0,6-4-9 0,0 3-7 16,6 1-12-16,-6-5-13 0,0 4-21 0,7-3-32 15,-1 0-59-15,-6 0-151 0,14 3-90 0,-8-3-51 16</inkml:trace>
  <inkml:trace contextRef="#ctx0" brushRef="#br0" timeOffset="53565.62">2615 10161 161 0,'-8'-6'487'0,"-4"-2"-94"0,5 1-174 16,-1 3-101-16,8 0-53 0,-5 4-27 0,5 4-18 15,-7 0-8-15,7 7-5 0,0-1-1 0,0 5 1 16,7 4 1-16,-7 3 1 0,0 4 2 0,5 3-1 0,3 4 0 16,-8 0-1-16,7 3 0 0,-2 5-3 0,-5 0-1 0,7-2-1 15,1 2-1-15,-2 3-1 0,0-4 0 0,0 4 0 16,8-7-2-16,-8 3-4 0,7-3-10 0,-6-5-9 0,6-3-14 15,-1 5-16-15,-4-8-20 0,4-1-23 0,-5-3-25 16,6 0-44-16,-6-4-94 0,-1-7-87 0,-6 4-53 0</inkml:trace>
  <inkml:trace contextRef="#ctx0" brushRef="#br0" timeOffset="54065.56">2406 10155 413 0,'-6'-15'508'16,"-2"5"-169"-16,2-2-147 0,6 1-81 0,0 0-41 0,6-3-20 16,2-1-9-16,4 4 1 0,1-7 5 0,7 3 1 0,0 1 2 15,6-5 3-15,-1 4-1 0,1 1-3 0,7-1-6 0,-1 0-9 16,1 5-9-16,7-1-6 0,-9-1-9 0,9 2 0 15,-8 6 0-15,1 1-1 0,-1 3-2 0,-5 0-2 16,-8 7-2-16,0 3 1 0,0 2 4 0,-4 5-3 0,-10 6-2 16,2 2-2-16,-7 4 1 0,0 1 0 0,-12 7 0 0,5-1-1 15,-6 1-1-15,-1 3-1 0,-5-3 0 0,6-1 1 16,-6 1 0-16,-2-5-1 0,1 2 0 0,2-5 1 0,5-3 0 16,0-4 1-16,0 0 1 0,0-5-2 0,7 0-1 15,-1-3 0-15,0-3 0 0,7-5 0 0,0 2-1 0,7-1 1 16,-7-3 0-16,13 0 2 0,0 0 0 0,0-4-1 0,7 0 1 15,4 3 0-15,3-3 1 0,0 0-2 0,5 4-2 16,-7-1-2-16,9 1-2 0,-8-1-3 0,7 5-2 16,-7-1-2-16,0 4 1 0,0 1-1 0,0 2 0 0,-13 1 2 15,7 0 3-15,-14 3 1 0,-1 3 3 0,-5 2 1 0,0-2 0 16,-11 6 3-16,-3-2 1 0,-5 0 0 0,-1-2-6 16,-12 2 4-16,6 2 1 0,-13-2 2 0,-1-4 1 0,8 5 1 15,-7-4 1-15,-6-4 0 0,5 4 6 0,1-4-2 16,0 5-1-16,-1-10-1 0,8 7-4 0,-7-6-10 0,12-3-18 15,2 0-24-15,-1 0-32 0,13-4-46 0,0-7-70 0,13 0-158 16,0 0-86-16,7-7-58 0</inkml:trace>
  <inkml:trace contextRef="#ctx0" brushRef="#br0" timeOffset="55018.35">3031 11430 309 0,'-6'4'374'16,"6"-4"-138"-16,0 0-101 0,0 0-62 0,6 2-34 0,1-2-22 16,-1 0-10-16,1 0-3 0,4-2-2 0,4-2-1 0,-2 4-1 15,6-4 0-15,-6-3 2 0,7 3-1 0,0 0 0 16,-9-2 0-16,9-2 2 0,-6 0 3 0,0 5 3 0,-2-4 5 16,-6-1 5-16,1 5 5 0,0-5 3 0,-7 5 2 15,0-2 0-15,0-1 0 0,-7 2-3 0,7 0-4 0,-13 1-5 16,7 3-4-16,-8 0-5 0,2 0-2 0,-8 0-2 0,7 3-2 15,-7 1-1-15,1 0-1 0,6 0 0 0,-7 3 1 16,1 0-1-16,4 4 0 0,4-4 1 0,-2 4 1 16,0 1 0-16,6-6 0 0,1 5-2 0,-1 1 0 0,0-2 0 15,7 1 0-15,0 1 0 0,0-1 0 0,7 0-1 0,0 0 0 16,-1-1 1-16,1-2 0 0,6 3 0 0,0-4 0 0,-2 0 0 16,9 1 2-16,1-4-1 0,-2-1 0 0,1 1 1 15,0-1 0-15,-1-3-1 0,7-3 1 0,0 3 1 16,-6-7-1-16,5 3 2 0,0-4 1 0,3-3 3 0,-8 5 1 15,6-6 2-15,0-2 2 0,-7 3 3 0,1-5 2 0,-1 2 2 16,1-1 3-16,-7 5 1 0,6-5 4 0,-13 1 3 16,8-2 2-16,-8 2 0 0,1-1 0 0,-7 5 1 0,6-5-2 15,-6 3 0-15,0-2-5 0,-6-1-4 0,6 0-3 16,-7 4 0-16,7 0 0 0,-6 1-2 0,6 2-3 0,-6 0-3 16,-2 2 0-16,2 2-4 0,0 0-1 0,6 4-2 0,-7 0-2 15,1 4-3-15,-1 4-1 0,-6-1 0 0,7 0-1 16,-1 4 1-16,0 3 0 0,1-3-1 0,0 4 1 0,6 4-1 15,-8-5 1-15,8 1 0 0,0 3-1 0,0-3 1 0,0-1 0 16,8 2 0-16,-8 1-1 0,6-5 0 0,0 2 1 16,1 1 0-16,0-5 1 0,6 2 0 0,-7-1 0 0,7-4 0 15,0 4 1-15,7-4 0 0,-7-2 1 0,7-2-3 16,-1 0-9-16,7 1-13 0,0-4-16 0,0-4-17 0,0 1-26 16,7 0-26-16,-7-5-38 0,6-3-61 0,-5 0-104 0,-1-5-84 15,0 3-50-15</inkml:trace>
  <inkml:trace contextRef="#ctx0" brushRef="#br0" timeOffset="55643.11">2595 9573 172 0,'-7'3'269'16,"-6"4"-101"-16,6-3-69 0,7-1-37 0,-6 5-20 0,0-4-9 31,6 0-2-31,0-4 1 0,0 4 1 0,0-4 3 16,0 0 2-16,6 0 4 0,0 2 0 0,1-2-1 0,6 0-2 15,-1 0-1-15,3-2-4 0,3-2-5 0,9 0-5 0,-1 0-5 16,-1-4-6-16,9 5-4 0,-8-3-1 0,6-2-1 16,1-1-2-16,-7-1-1 0,6 0-2 0,-5 1-1 0,-1 2-1 0,-1 0 1 0,-5 0-1 0,-7-1-1 0,0 5 0 15,0-4 1-15,-6 2 0 0,-1 3 1 0,1-2 1 0,-7 0 1 31,6 4-1-31,-6-4-1 0,0 1 1 0,0 3-2 0,0-5 0 16,-6 5 0-16,6 0-2 0,0 0 4 0,0 0-2 16,0 0-1-16,0 0 0 0,0 5 1 0,0-2-1 0,-7 1 1 0,7 4 0 0,0-1-4 0,-6 3 4 0,6 2 0 15,0-2 1-15,-7 1 0 0,7 0 0 0,-6 0-1 0,6 4-7 16,-7-4-10-16,1 4-11 0,6 0-15 0,-7-1-25 16,0 1-44-16,7-1-87 0,-6 1-123 0,6-5-62 0</inkml:trace>
  <inkml:trace contextRef="#ctx0" brushRef="#br0" timeOffset="58345.85">2184 11964 196 0,'-7'-7'408'0,"1"0"-123"15,0 4-124-15,-1-1-70 0,0 0-40 0,1 0-18 16,0 1-9-16,-1-1-4 0,0 4-1 0,0 0 0 0,1 0-3 16,-7 4-2-16,6-1 2 0,-5 5-2 0,-1 3 0 0,0-1 0 15,0 5-2-15,-7 3 2 0,7 1 2 0,-7 4 4 16,8-2 1-16,-2 4 3 0,2 2 2 0,-2-2 0 0,2 8 1 16,5-5-1-16,0 7 1 0,1-4-2 0,6 3-2 15,0-1-2-15,0 0-3 0,0 4-3 0,6-8-1 0,8 4-3 16,-8 0-2-16,14-4-3 0,-8 0-1 0,8-3-2 0,-1-4-1 15,7 3 1-15,1-6-1 0,5-1-1 0,0-3-5 16,1-4-7-16,0-4-15 0,6 1-17 0,0-4-22 16,0-8-35-16,0-1-53 0,1-1-102 0,-2-5-108 0,-6-1-62 15</inkml:trace>
  <inkml:trace contextRef="#ctx0" brushRef="#br0" timeOffset="58564.52">2438 12053 395 0,'-6'3'480'0,"-1"5"-179"15,0 3-139-15,7 3-76 0,0 1-34 0,0 3-19 16,0 1-7-16,0 2 0 0,0 2 1 0,7-2-3 16,-7 6 2-16,7 2-1 0,-1-4-5 0,1 5-3 0,-2-1-4 15,10 4-5-15,-10-4-3 0,8 1-2 0,-5-5-1 0,4 4-6 16,1-7-9-16,7 0-12 0,-7 1-18 0,0-6-23 0,0-2-31 15,0-4-49-15,-1-4-83 0,3-3-135 0,-9-4-63 16</inkml:trace>
  <inkml:trace contextRef="#ctx0" brushRef="#br0" timeOffset="58752.02">2353 12126 379 0,'-6'-12'450'0,"6"5"-153"0,-7 0-126 15,14 0-65-15,-7-4-36 0,6 4-19 0,7-4-11 0,1 3-7 16,-2-3-5-16,8 0-2 0,6 4-4 0,1-4-1 0,5 0-4 16,1-1-1-16,-1 2-3 0,6-1-6 0,2 3-11 15,-7-2-18-15,5 3-22 0,-4 3-30 0,-2-4-36 0,-6 5-54 16,0 3-93-16,-7-4-120 0,-5 8-59 0</inkml:trace>
  <inkml:trace contextRef="#ctx0" brushRef="#br0" timeOffset="58907.98">2510 12177 259 0,'-7'0'494'16,"1"3"-120"-16,0 2-160 0,6-5-94 0,0 0-55 0,6 0-29 15,0 0-9-15,1 0-6 0,6 0 1 0,0-5 1 0,7 2 2 16,4-1 0-16,3-3-2 0,6 3-8 0,0-3-15 0,0 0-16 16,6-4-23-16,-1 3-23 0,-5 1-34 0,7-3-44 15,-8 2-77-15,1 1-125 0,-7-1-76 0</inkml:trace>
  <inkml:trace contextRef="#ctx0" brushRef="#br0" timeOffset="59079.81">2992 12093 70 0,'-6'4'466'0,"-8"-1"-94"0,8 1-143 0,-1 4-92 16,7-6-53-16,-7 6-27 0,2-1-11 0,5 1-5 16,-7-2-3-16,7 2 1 0,0 3 0 0,0-3 1 0,0 2-4 15,7 1-5-15,-7 1-4 0,5-1-4 0,2 3-5 0,6-3-3 16,-6 0-3-16,6 3-4 0,-7-2-1 0,8 3-9 15,-1-5-15-15,0 1-17 0,0 0-24 0,-2 1-28 16,4-1-41-16,-2-3-68 0,0-6-124 0,-7 2-84 0,7-4-51 16</inkml:trace>
  <inkml:trace contextRef="#ctx0" brushRef="#br0" timeOffset="59220.41">3057 12148 146 0,'-6'-7'447'0,"6"3"-135"0,0 0-163 16,0 0-112-16,6-3-75 0,-1 3-69 0,4-2-83 16,-3 1-122-16,7-2-59 0</inkml:trace>
  <inkml:trace contextRef="#ctx0" brushRef="#br0" timeOffset="59626.56">3331 12129 367 0,'-8'4'358'0,"8"4"-142"0,0-1-95 16,0 5-50-16,-5-6-28 0,5 5-11 0,0 1-7 0,0-3-3 15,5-1 0-15,-5 0 0 0,0 3 0 0,8-3-4 0,-2-6 1 16,1 6 2-16,0-4 4 0,-1-4 4 0,6 0 2 16,-4 0 4-16,4 0 0 0,2-4 1 0,-8-4 0 0,7 6-2 15,-7-3-4-15,8 2-6 0,-8-1-3 0,0 1-7 16,8-1-4-16,-8 0-1 0,1 4-4 0,-1 0-2 0,1 0-2 15,-1 4-1-15,7 0 0 0,-7-1 0 0,2 1 0 0,4 4 1 16,-5-6-2-16,6 2 0 0,0 4 1 0,0-5 0 16,0-3 0-16,0 0-1 0,0 0 1 0,0-3 0 0,0-1 2 15,6 0 1-15,-5-2 0 0,-1-6-1 0,0 1 5 16,0-1 4-16,-1-1 6 0,-4 1 10 0,4-1 9 0,-5-4 11 16,0 7 9-16,-1-1 7 0,-6 1 1 0,0-2-1 0,0 1-4 15,0 4-9-15,0 0-11 0,0 3-10 0,0 1-9 16,0-1-7-16,-6 4-7 0,-1 0-5 0,7 0-1 0,-7 7 1 15,1-3-2-15,0 3 1 0,-2 0-1 0,2 4-1 16,0 1 1-16,6-2-1 0,-7 1-1 0,7-1-6 0,0 7-5 16,0-7-9-16,0 0-7 0,7 1-14 0,-1 1-15 15,0-1-14-15,8 0-19 0,6-3-17 0,-8-2-18 0,8 2-21 16,-1-5-36-16,7-3-52 0,-6 0-98 0,-1-3-66 0,1-1-40 16</inkml:trace>
  <inkml:trace contextRef="#ctx0" brushRef="#br0" timeOffset="59829.78">3904 11855 168 0,'0'-19'479'0,"0"1"-106"0,6 7-153 0,2-3-98 0,4 3-52 15,-5 3-22-15,6 5-8 0,0-1 0 0,7 4 1 16,-1 0 10-16,1 4 7 0,6 3 8 0,0 0 7 0,7 8 6 16,-7 3 2-16,6 4 2 0,-6 0 2 0,-1 7-3 15,2 1-5-15,-1 6-5 0,-6 0-5 0,-7 10-8 0,0-3-7 16,-1 8-7-16,-5 5-9 0,-7 2-8 0,0 5-15 15,0 6-35-15,-7 0-45 0,-5 1-46 0,4 8-54 0,-4-6-78 16,6 1-162-16,-8 4-87 0,2 1-59 0,-2-6-13 16</inkml:trace>
  <inkml:trace contextRef="#ctx0" brushRef="#br0" timeOffset="64719.15">19210 3916 273 0,'0'0'229'0,"0"-4"-101"0,0 4-58 0,5 0-30 16,4 0-18-16,-3 0-7 0,7 4-1 0,6-4 7 0,1 4 0 15,-1-4 3-15,6 4 1 0,9-1 0 0,-2 4 1 16,1-3 0-16,-2 3-5 0,4 1-7 0,-2 3-3 0,-8-1-3 15,1 9-1-15,0-4 0 0,-12 7-2 0,-2 0-1 0,-5 3 2 16,-7 4-1-16,-7 4-1 0,1 1 2 0,-8-2-1 16,2 1 0-16,-8 4 0 0,1-1-1 0,-1-2-2 0,0 2 1 15,1-3 1-15,6-1-1 0,-6 2-1 0,5-1-2 16,8-4 1-16,0 1 1 0,-1-1 3 0,7 0-2 0,0 0 2 16,7 0 2-16,-7-2-2 0,12 6 3 0,-7-4 0 0,10 3-1 15,5 2 2-15,-7-1 1 0,7 0-1 0,-8 3-1 16,8 1 2-16,-7-1-2 0,0 5 0 0,6-1-1 15,-5 0 1-15,-2 0 0 0,8 5-1 0,-7-1 1 0,0 0 2 16,0 3-1-16,0-2 2 0,0 1 0 0,0 3-1 0,7-2-3 16,-14 1 0-16,8 4 0 0,-2-2-1 0,1 2 1 0,-6 3-2 15,6-1 1-15,-7 2-2 0,-6-2 0 0,6 1 0 16,-6 5-1-16,0-2 1 0,-6 0-2 0,6 1 3 16,-6 3-2-16,-1-3 3 0,1 0 1 0,-1-1 0 0,7-4 3 15,-6 1 3-15,6 1 2 0,-7-1 0 0,7-4 2 0,0 4 1 16,7-1-1-16,-7 2 2 0,6 2-2 0,1 1-3 15,-1 3-1-15,1 1-1 0,-1 2-2 0,0 1-1 0,2 4 1 16,-2 0-3-16,0 3-3 0,1 0 0 0,0 4 2 0,-1-4-3 16,-6 1-1-16,6 3 1 0,1-4-3 0,-7 4 2 15,0-4 3-15,0 0 1 0,-7 1-1 0,1-4 0 0,0-5 1 16,-8 2 0-16,2-5 1 0,-2-3-3 0,-5-5-1 16,-1-2 2-16,0-1-1 0,1-7 2 0,-7-4 5 0,0 0 3 15,0-7 4-15,-7-3 4 0,1-1 3 0,-1-4 1 16,-5-2 0-16,-2-2-1 0,1-6-4 0,0 0-4 0,-1-1-4 15,0-2-3-15,3-2-4 0,-2-3-3 0,4 1 0 0,4-4-5 16,6-1-11-16,-2 1-21 0,14 0-32 0,-6-4-52 16,12 0-108-16,-1-4-123 0,8 0-95 0,0 1-53 0</inkml:trace>
  <inkml:trace contextRef="#ctx0" brushRef="#br0" timeOffset="74685.66">16735 7836 93 0,'-7'0'75'0,"0"3"-26"0,1-3-20 16,-1 0-12-16,-6 4-10 0,6-4-6 0,1 4-2 16,0-4-2-16,0 3-2 0,-2-3 2 0,1 4 3 0,2-4 5 15,-2 0 10-15,7 0 10 0,-8 4 8 0,3-4 7 16,5 0 6-16,0 0 4 0,-7 0 0 0,7 0-4 0,0 0-5 15,-6 0-5-15,6 0-6 0,0 0-4 0,-6 0-1 0,6 0-1 16,0 0 1-16,0 0-1 0,0 0-1 0,-7 0-1 16,7 0-1-16,0 0-2 0,0 0-2 0,0 0-1 0,0 0 0 15,0 0 1-15,0 0-1 0,0 0 1 0,0 0-1 16,0 0 0-16,0 0 0 0,0 0-2 0,0 0 0 0,0 0-3 16,0 0-1-16,0 0-2 0,0 0-2 0,0 0-2 0,0 0 0 15,0 0-1-15,0 0-1 0,0 0-1 0,0 0 0 16,0 0-1-16,0 0 0 0,0 3-1 0,0-3 0 0,0 0-1 15,0 0 0-15,0 0 1 0,0 0 0 0,0 0-1 16,0 0 1-16,0 0-4 0,7 0 3 0,-7 0 1 0,6 4 2 16,-6-4 0-16,6 0 2 0,1 0 0 0,-2 0 2 15,10 0 4-15,-10-4-1 0,10 4-2 0,-3 0 1 0,1 0-3 16,0 0 0-16,7-3 1 0,-7 3-1 0,-1 0-2 0,8-4-2 16,-8 4 1-16,3 0 0 0,4 0-1 0,-6 0-1 15,0-4 0-15,-6 4 0 0,6 0 1 0,-7 0 1 0,-1 0-2 16,3 0-3-16,-1 0-7 0,-7 0-6 0,5 0-15 15,-5 0-18-15,0 0-29 0,7 0-45 0,-7 0-85 0,0-3-106 16</inkml:trace>
  <inkml:trace contextRef="#ctx0" brushRef="#br0" timeOffset="75076.23">16956 7854 45 0,'0'0'127'0,"0"0"-17"16,0 4-21-16,0-4-16 0,0 0-14 0,0 0-13 0,0 3-7 15,0-3-9-15,0 0-2 0,0 0-4 0,0 0-2 16,0 0 0-16,0 0 0 0,0 0 2 0,0 0 1 0,6 0 2 16,0 0 1-16,2 0-1 0,-2 0-1 0,7 0-3 0,-6 0-3 15,5 0-3-15,0-3-2 0,3 3-3 0,-3-4-3 16,2 4 0-16,-1-4-1 0,0 4 1 0,0-3-1 0,-2-1 1 16,9 4 0-16,-6-4 0 0,-1 4 1 0,0-3 0 15,7 3-1-15,-7-4-1 0,0 0 0 0,0 4-1 0,-1-4-3 16,7 4-3-16,-4-3-3 0,-9 3-5 0,7 0-11 0,0 0-12 15,0-3-21-15,-7 3-32 0,8-4-56 0,-3 4-106 16,-2-4-84-16</inkml:trace>
  <inkml:trace contextRef="#ctx0" brushRef="#br0" timeOffset="75419.98">17829 7814 121 0,'0'0'219'0,"0"0"-41"0,-6 0-45 0,6 0-39 15,0 0-28-15,-7 0-22 0,7 0-10 0,0 0-8 16,0 0-3-16,-7 0-2 0,7 0-2 0,0 0 0 0,0 0 0 16,0 0 0-16,0 0-3 0,0 0-2 0,0 0-1 15,0 0-2-15,0 0 0 0,7 0-1 0,-7 0 1 0,0 0 2 16,7 0 0-16,-1-4 1 0,0 4 1 0,1 0-1 0,-1 0-2 16,1 0-3-16,6 0-2 0,-1-3 0 0,2 3-4 0,-1 0-1 15,7 0-4-15,0-4-4 0,6 4-10 0,-1 0-11 16,1 0-23-16,7-4-34 0,-1 0-68 0,0 4-131 15,-5-3-72-15</inkml:trace>
  <inkml:trace contextRef="#ctx0" brushRef="#br0" timeOffset="75669.69">18370 7872 91 0,'0'0'253'0,"6"0"-72"0,0 0-70 0,1-2-47 16,-1 2-29-16,2 0-14 0,4 0-11 0,2 0-6 15,-2 0-5-15,8 0-11 0,-7-5-13 0,6 5-26 0,0-4-35 16,-5 4-56-16,5 0-92 0</inkml:trace>
  <inkml:trace contextRef="#ctx0" brushRef="#br0" timeOffset="75825.89">18598 7876 285 0,'0'0'242'0,"0"0"-94"0,0 0-63 0,0 0-33 15,0 0-19-15,0 0-8 0,0 0-5 0,0 0-1 0,5 0-3 16,-5 0 0-16,8 0 0 0,4 3-4 0,-5-3-4 0,7 0-6 15,-2 0-8-15,8 0-14 0,-1-3-18 0,1 3-30 16,-1 0-40-16,0-4-78 0,2 2-109 0</inkml:trace>
  <inkml:trace contextRef="#ctx0" brushRef="#br0" timeOffset="76029.06">19215 7821 21 0,'15'0'61'0,"5"-3"-68"15,-8-1-67-15</inkml:trace>
  <inkml:trace contextRef="#ctx0" brushRef="#br0" timeOffset="76982.03">16630 7100 134 0,'0'0'218'0,"0"0"-49"0,0 0-53 0,0 0-41 0,0 0-24 0,0 0-12 16,0-4-10-16,0 4-5 0,0 0-4 0,0 0-5 16,0 0-1-16,0 0-3 0,0 0-2 0,0 0-5 15,0 0 1-15,0 0-1 0,0 0-3 0,0 0 1 0,0 0 0 16,5 0 1-16,-5 0 1 0,0 0 0 0,0 0 0 0,8 0 2 15,-8-4 0-15,7 4-1 0,-2 0 0 0,-5 0-2 0,7-4 1 16,1 4-3-16,4 0-1 0,1-3-5 0,0 3-5 16,0 0-8-16,1-4-7 0,4 1-11 0,2 3-17 15,0 0-24-15,-1-4-49 0,1 0-77 0,-7 1-100 0</inkml:trace>
  <inkml:trace contextRef="#ctx0" brushRef="#br0" timeOffset="77169.34">16982 7033 207 0,'0'0'207'0,"0"0"-55"0,0-2-49 16,0 2-37-16,0 0-24 0,0 0-17 0,5 0-9 0,3 0-9 16,-1 0-6-16,-2-6-5 0,9 6-6 0,-1 0-10 15,0 0-7-15,0-2-17 0,0-2-26 0,7 4-41 0,-7-4-62 16,7 0-94-16</inkml:trace>
  <inkml:trace contextRef="#ctx0" brushRef="#br0" timeOffset="77310.17">17262 6994 219 0,'-6'0'256'0,"6"0"-87"0,-8 0-65 0,8 0-40 0,-6 0-24 15,6 0-12-15,0 0-9 0,0 0-3 0,0 0-3 16,0 0-3-16,6 0-4 0,2 0-12 0,3 2-12 15,4-2-18-15,4 0-24 0,-6-2-53 0,6 2-94 0,1-5-94 16</inkml:trace>
  <inkml:trace contextRef="#ctx0" brushRef="#br0" timeOffset="77466.23">17673 6957 273 0,'0'0'255'0,"0"0"-97"0,6 0-66 15,1-4-39-15,6 4-23 0,0-4-13 0,-1 1-7 0,8 3-7 16,0-4-7-16,6 4-11 0,0-4-13 0,0 1-19 16,0-1-32-16,6 0-36 0,-5 1-72 0,-1-1-95 15</inkml:trace>
  <inkml:trace contextRef="#ctx0" brushRef="#br0" timeOffset="97211.6">16766 16383 41 0,'0'0'119'0,"0"0"-4"0,0 0-6 0,0 0-15 16,0 0-15-16,0 0-14 0,0 0-15 0,-5 0-9 0,5 0-11 15,0 0-4-15,0 0-5 0,0 0-2 0,0 0-2 0,0 0-2 16,0 0 0-16,0 0-2 0,0 0 0 0,0 0-2 16,0 0-1-16,0 4 4 0,5-4 3 0,2 0 5 15,0 0 3-15,-2-4 4 0,10 4 0 0,-3-4 1 0,8 4-1 16,-7-4-3-16,13 1-6 0,-6-1-3 0,6 1-5 0,6-1-3 15,-5 1 0-15,4-6 0 0,9 6 2 0,-1-4 0 16,7-1 2-16,-1 1 2 0,6 0 2 0,3 0 3 0,11-5 0 16,0 5 0-16,0-3 0 0,7 2-2 0,0-3-3 15,6 3-2-15,0-2-2 0,0 3-2 0,0-5-2 0,0 5-2 16,0 0-3-16,-5-1-1 0,-2 4 1 0,0-4-1 0,-13 8-1 16,2-3 3-16,-8 3-3 0,0 0-3 0,-6 0-1 15,-7 0-2-15,0 0 1 0,-6 0 1 0,-1 0-1 0,-13 0-2 16,7 0 4-16,-12 0 1 0,6 0 3 0,-8 0 3 0,-5 0 2 15,-1 0 1-15,-6 0 3 0,7-3 0 0,-7 3-5 16,0 0-10-16,-7-4-16 0,1 0-24 0,-1 4-36 0,7-3-63 16,-12-5-117-16,4 4-94 0,8 2-57 0</inkml:trace>
  <inkml:trace contextRef="#ctx0" brushRef="#br0" timeOffset="98351.9">18748 16496 308 0,'0'0'252'0,"0"0"-77"0,5 0-67 16,-5-3-45-16,0 3-29 0,7-4-16 0,-7 4-8 15,0 0-1-15,8-3-2 0,-8 3 3 0,0 0 2 0,6 0 0 16,-6-5 2-16,0 5 2 0,6 0 1 0,-6 0 0 16,0-2 2-16,6 2 0 0,-6 0 0 0,8 0 0 0,-8 0 1 15,6 2 0-15,0-2 1 0,-6 8 2 0,7-4-1 0,-7 3-1 16,6 1 1-16,1 2-2 0,0 1-3 0,-7 0-1 16,6 1-2-16,-1 2-2 0,2 1-3 0,-7-1-1 0,8 1-1 15,-8-1 0-15,5-2-1 0,2 2 1 0,-7-3 0 0,7 1 0 16,-7 2 0-16,7-7 0 0,-1 4 1 0,-6 0 3 15,0-4-1-15,0 1 0 0,7-5 2 0,-7 5 1 0,0-8 1 16,0 3 6-16,0 1 6 0,6-4 7 0,-6 0 10 0,0 0 7 16,0 0 6-16,6 0 0 0,-6-7-2 0,7 3-3 0,-7-3-7 15,7-1-5-15,-1-3-8 0,0 1-6 0,2-2-6 16,-2-3 0-16,0 5 0 0,1-1 2 0,-1 1-2 0,-6-5-2 16,6 7-1-16,1-3-1 0,-7 3-2 0,0 1-1 0,7 3-3 15,-7 1-3-15,0-1-1 0,0 1-3 0,0-1-3 16,5 4 0-16,-5 0-1 0,0-4-1 0,0 4 1 0,7 0 2 15,-7 0-2-15,0 4 1 0,8-4 1 0,-8 0 0 16,0 0 0-16,6 4 0 0,-6-4 0 0,0 0 0 0,6 0 0 16,-6 0 0-16,7 0-1 0,-7 0 0 0,0 0 0 0,7 0 0 15,-7 0 1-15,6 3 0 0,-6-3 0 0,7 0 1 16,-7 4 0-16,6-4-1 0,0 7 0 0,-6-3 0 16,7-1 0-16,-7 5-1 0,0-1 0 0,0 0 1 0,0 5 0 15,0-2 0-15,0 2 0 0,0-1 0 0,0-5 0 0,0 6 1 16,0-1 0-16,0 0-1 0,-7-4 0 0,7 0 1 0,0 1 0 15,0-1 0-15,0 0 0 0,0-3-3 0,0 4-6 0,0-5-9 16,0 0-11-16,0 1-8 0,0-4-18 0,0 4-12 0,7-1-18 16,-7 2-18-16,7-5-19 0,-1 3-24 0,7-3-38 15,-1-3-71-15,2 3-100 0,-1-5-60 0</inkml:trace>
  <inkml:trace contextRef="#ctx0" brushRef="#br0" timeOffset="98648.9">19346 16723 310 0,'-5'0'360'0,"5"0"-123"16,-7-4-105-16,7 4-66 0,0 0-37 0,0 0-21 0,-8 0-9 16,8 0-5-16,0 0 4 0,0 4 1 0,0-4 3 0,0 0 5 15,-5 4 4-15,5-4 1 0,0 4 3 0,0-1 3 0,0 1-3 16,0 0 1-16,0-1 2 0,0 5 0 0,0-4 0 15,0 2-1-15,0-2 0 0,0 3-2 0,0 1 1 0,0-4 0 16,5 4 0-16,-5-2-1 0,0 2-1 0,0-5-1 0,0 5 0 16,8-1-4-16,-8 0 0 0,0 0-2 0,0 1-5 0,0-1-1 15,0 1 0-15,0-2-1 0,0 6 2 0,0-5-1 0,0 0-1 16,0 1 0-16,-8 0 2 0,8-2 0 0,0 1-3 16,0 1-4-16,0 0-5 0,0-4-9 0,0-1-9 0,0 1-14 15,0-1-11-15,8 1-19 0,-8-4-20 0,7 3-39 0,-7-3-60 16,5-3-75-16,3-1-82 0</inkml:trace>
  <inkml:trace contextRef="#ctx0" brushRef="#br0" timeOffset="98836.19">19432 16745 359 0,'0'-7'421'16,"0"3"-123"-16,-7 1-122 0,7-1-75 0,0 0-46 0,7 0-23 15,-7 1-12-15,0 3-9 0,7-4 0 0,-1 1-2 0,0-1-3 16,-1 4 0-16,4-3-1 0,2 3-2 0,-3-4 1 0,5 4-2 15,0 0-6-15,1 0-10 0,-2 0-12 0,1 0-14 0,-6 4-16 16,6-4-22-16,0 3-33 0,-6 1-40 0,5-4-53 16,-6 3-67-16,2-3-77 0</inkml:trace>
  <inkml:trace contextRef="#ctx0" brushRef="#br0" timeOffset="98961.29">19504 16794 363 0,'-7'0'357'0,"-6"0"-107"0,5 2-93 0,3-2-61 0,-1 0-37 0,-3 0-20 16,4 0-11-16,5 0-6 0,0 0-5 0,0 0-1 15,5-2-3-15,4 2-2 0,-3-4-5 0,7 0-12 0,7 0-12 16,0 1-17-16,-2-5-22 0,9 4-42 0,-1-3-71 0,6 0-130 16,-5-4-71-16</inkml:trace>
  <inkml:trace contextRef="#ctx0" brushRef="#br0" timeOffset="99226.69">19621 16595 140 0,'6'0'359'16,"1"0"-103"-16,-1 0-103 0,8 0-67 0,-8 0-35 0,7 0-17 15,0-4-7-15,7 1-2 0,-7 3-1 0,6-4 0 0,0 4-1 16,1-3 0-16,0 3-5 0,-1-4-4 0,1 4-4 16,0-4-6-16,-1 4-9 0,1-4-15 0,0 4-22 0,-2-3-25 15,2 3-40-15,-7-4-61 0,0 1-94 0,0-2-86 0</inkml:trace>
  <inkml:trace contextRef="#ctx0" brushRef="#br0" timeOffset="99429.86">19875 16474 219 0,'-13'0'488'0,"7"0"-123"16,6 0-149-16,-7 0-97 0,0 5-56 0,7 2-29 0,0-4-17 15,0 4-7-15,0 1-2 0,0 3 0 0,0-3 1 16,0 2 2-16,0 5-1 0,0-4 1 0,7 3-1 0,-7 1 1 16,7 4-3-16,-7-5 0 0,6 1-3 0,-6 3-8 0,6 1-7 15,1-5-8-15,-1 1-9 0,1-1-12 0,0 1-17 0,-1-4-21 16,0 0-22-16,8-1-39 0,-8-2-59 0,0 0-104 15,1-5-70-15</inkml:trace>
  <inkml:trace contextRef="#ctx0" brushRef="#br0" timeOffset="99789.06">19627 16240 359 0,'0'4'305'0,"7"-4"-130"0,-1 3-82 0,1 1-42 15,0-4-24-15,5 0-9 0,2 3-4 0,-2-3 3 0,2 0 3 16,5-3 4-16,1 3 2 0,0 0 1 0,-1-4 1 15,7 4 0-15,6-3-1 0,1-1-5 0,-1 1-1 0,8-1-2 16,-1-1-1-16,6 2 0 0,7-4-3 0,1 3 3 16,-2-2-2-16,8-3 0 0,0 1 0 0,-1 2-3 0,1-2-1 15,6 1-2-15,1-3-1 0,5 2-2 0,-6-3-1 16,0 3-1-16,0-2-2 0,-6-1-2 0,0 3-1 0,-7 1-1 16,-7-3-5-16,2 5-3 0,-9-2-6 0,1 0-5 0,-14 3-6 15,3-4-10-15,-2 5-14 0,-6-1-20 0,-8 0-29 16,2-3-45-16,-8 0-71 0,0 0-111 0,1 3-63 0</inkml:trace>
  <inkml:trace contextRef="#ctx0" brushRef="#br0" timeOffset="100367.05">21198 16310 92 0,'-6'-4'472'0,"-8"4"-111"0,1 0-144 15,0 0-98-15,7 4-54 0,-7-2-31 0,-1 6-15 0,2 1-9 16,-3-3-4-16,10 5-1 0,-9 1 3 0,2 2 1 0,5 1 2 16,1 0 1-16,-8-1 1 0,8 1 0 0,6 3 0 15,-6-4-1-15,6 2-5 0,0-2-1 0,6 1-2 16,-6 0-1-16,6-1 0 0,8-3 1 0,-8 0 1 0,7-1 2 16,1-2 3-16,5-1 2 0,-6-3 1 0,7-1 3 0,-7 1 1 15,6-8 4-15,-1 1 3 0,-3-1 2 0,4-3 4 16,1-1 4-16,-8 1 2 0,8-1 5 0,-6-2 4 0,-2-1 1 15,1 1-2-15,-7-2-2 0,2 1-3 0,-2 0-7 16,-6-4-4-16,0 4-9 0,0-3-11 0,-6-2-8 0,-2 6-14 16,-4-5-19-16,-1 1-16 0,-7-1-16 0,8 1-22 0,-8 3-22 15,7-4-28-15,-8 0-42 0,10 3-63 0,2-2-116 16,-2 3-69-16</inkml:trace>
  <inkml:trace contextRef="#ctx0" brushRef="#br0" timeOffset="100710.72">22110 16090 37 0,'-6'0'420'0,"6"-3"-100"0,-8 3-121 0,8 0-87 16,0-5-52-16,0 5-27 0,8 0-11 0,-8 0-5 16,6 0 2-16,0 0 3 0,1-4 4 0,6 4 3 0,-6-3 3 15,13 0 1-15,-8 3 0 0,8-4-1 0,5-3-6 16,1 2-4-16,1 2-3 0,5-5-3 0,0 1-3 0,8 0-1 16,6 0-2-16,-8-1-1 0,15 1 0 0,-8 0-1 0,7-4 0 15,6 3 0-15,2-3 0 0,-2 5 0 0,1-6-1 16,0 5-3-16,0-4 1 0,-1 0-2 0,1 0 1 0,-7 0-4 15,0 3-1-15,-6-3-9 0,-7 1-10 0,0 2-12 16,-7-3-13-16,-6 4-17 0,1-4-23 0,-9 4-30 0,-4-1-42 16,-8-3-60-16,2 8-96 0,-8-5-72 0</inkml:trace>
  <inkml:trace contextRef="#ctx0" brushRef="#br0" timeOffset="101273.09">22930 16445 275 0,'-5'-4'374'15,"5"4"-112"-15,0-3-101 0,0 3-64 0,0 0-37 0,0-5-21 16,0 5-8-16,0 0-5 0,0 0-1 0,5-2-1 0,-5 2-1 16,7 0-2-16,0-4 2 0,0 4-1 0,6-4-1 15,-7 0-2-15,8 4-2 0,-2-3-2 0,1-1-2 16,7 0 0-16,0 0-3 0,-9 4-3 0,10-2-3 0,-2-3-5 16,1 2-10-16,0 3-12 0,6-4-18 0,-1 1-28 0,1-1-38 15,1-4-67-15,-8 5-117 0,8-4-91 0,-8 3-47 0</inkml:trace>
  <inkml:trace contextRef="#ctx0" brushRef="#br0" timeOffset="101444.92">23335 16237 62 0,'-13'-9'530'0,"7"6"4"0,-1 0-193 16,-1-1-144-16,3 4-86 0,5 4-49 0,0-1-28 16,0 0-11-16,0 6-3 0,5-2 1 0,-5 3 6 0,8 2 6 15,-1-2 3-15,-1 5 4 0,7 0-1 0,0 3-2 16,0-3-6-16,7 4-5 0,-1 2-13 0,-7-3-25 0,8 4-31 15,0 4-38-15,0-4-50 0,-7 4-85 0,0-1-174 0,-6 1-92 16,-7-1-45-16</inkml:trace>
  <inkml:trace contextRef="#ctx0" brushRef="#br0" timeOffset="102382.21">18480 16306 35 0,'65'-4'163'0,"1"-3"-53"0,-1-1-40 0,7 2-27 15,6-2-10-15,6-3-7 0,0 3 0 0,2-2-2 16,5 3-6-16,7-5-7 0,-1 1-16 0,8 0-18 0,-1-1-30 16,1-2-38-16,5 3-52 0,1-3-75 0</inkml:trace>
  <inkml:trace contextRef="#ctx0" brushRef="#br0" timeOffset="102491.55">23029 15995 109 0,'117'0'178'0,"-6"-4"-101"0,-7 4-91 0,-6-4-65 0,-1 4-45 16</inkml:trace>
  <inkml:trace contextRef="#ctx0" brushRef="#br0" timeOffset="140686.03">3845 14284 149 0,'-12'0'377'0,"4"-4"-96"0,-4 4-101 16,6 0-69-16,-8-4-37 0,8 4-15 0,-7-4-11 0,7 1-2 16,-1-1 1-16,-6 4 4 0,7-3 3 0,-2-1 3 15,2 0 2-15,0 1-3 0,-1 3 2 0,1-5-5 0,6 5-7 16,-7-3-6-16,1 3-10 0,6 0-6 0,-7-3-6 16,7 3-6-16,0 0-5 0,0 0-5 0,0 0-2 0,0 0 0 15,0 0 0-15,0 0-1 0,0 3-3 0,7-3 1 0,6 3 0 16,-7 2 3-16,13-2 0 0,1 5 4 0,0-5 4 15,13 4 4-15,-1-3 1 0,13 4 1 0,1-5 0 0,7 1 0 16,-2-1 2-16,15 2-3 0,-1-5-1 0,13 0 1 16,0 0 0-16,0 0 3 0,7-5 4 0,-1 5 2 0,-4 0 3 15,3 0 4-15,2-3 2 0,0 3 1 0,-6-4 1 16,-1 4 1-16,0-3-4 0,-7 3-2 0,-7-4-2 0,-4 4-6 16,-7 0-4-16,-1 4-8 0,-13-4-13 0,0 3-17 0,-13-3-21 15,0 4-21-15,-7-4-23 0,-5 3-22 0,-2-3-24 16,-5 0-35-16,0 0-64 0,-7-3-158 0,0-1-66 0,-7-3-35 15</inkml:trace>
  <inkml:trace contextRef="#ctx0" brushRef="#br0" timeOffset="141529.31">2966 7649 119 0,'0'4'193'0,"0"-4"-53"0,0 0-46 0,-7 0-31 0,7 4-21 16,0-4-14-16,0 0-7 0,0 0 0 0,0 3-1 15,0-3 1-15,0 0 1 0,0 4-1 0,7-1-2 0,-7-3 1 16,6 4 1-16,-6 3 0 0,14-7 0 0,-8 8-1 0,7-5 0 16,7 1 0-16,-1 0 3 0,-1-4 0 0,16 3-1 0,-8 0 0 15,7-3 0-15,5 0 0 0,8 5 1 0,1-5 1 16,4-5 1-16,1 5-1 0,13 0-1 0,0-3 2 15,8 0 0-15,4 3 1 0,2-4-2 0,6 0-3 0,0 1-4 16,6 3-2-16,0-4 0 0,6 0-3 0,-5 4-3 0,-7 0-4 16,-2 0 1-16,-4 0-3 0,-7 0 1 0,-14 4-3 15,1 0-1-15,-13-1 0 0,-8 1 0 0,-4 0-3 0,-8-1-3 16,-6 5-2-16,-1-5-3 0,-7 1-2 0,-5-4-2 16,-7 3-8-16,0 5-14 0,0-5-19 0,-7-3-36 0,1 4-77 15,0-4-139-15,-13 0-74 0</inkml:trace>
  <inkml:trace contextRef="#ctx0" brushRef="#br0" timeOffset="142388.49">3924 7758 117 0,'-6'-6'441'0,"-2"3"-141"16,2 3-135-16,-6 0-76 0,-2 3-41 0,1 0-22 16,-7 5-12-16,0 3-6 0,2 0-2 0,-9-1-1 0,8 5 1 15,-8-1-1-15,8 5 1 0,-7-4 1 0,6 3-1 16,8-3-1-16,-2 0 0 0,2-1-1 0,-1-3 0 0,6-3 3 16,0-2 1-16,7 2 6 0,0-4 4 0,0-4 4 0,0 0 2 15,7 0 3-15,6-8 1 0,0 2 0 0,0-2-2 16,6-7-8-16,1 3-4 0,0-1-3 0,5-6-4 0,-5 4 0 15,0 1 0-15,-1-1 3 0,1 1 1 0,0-5 3 16,-8 5 0-16,2-5 1 0,-1 5 4 0,-1 2-2 0,-4 5-2 16,-2 0-2-16,0-1-1 0,-6 5-4 0,6 3-1 0,-6 0-1 15,8 0-3-15,-2 7-1 0,-6 0-1 0,6 4-1 16,-6 4-3-16,7 4-5 0,-7-1-9 0,6 4-13 0,1-4-16 16,-1 4-21-16,1 3-24 0,-1-2-38 0,0-5-69 15,2 5-146-15,-2-6-65 0</inkml:trace>
  <inkml:trace contextRef="#ctx0" brushRef="#br0" timeOffset="143232.24">3892 7891 462 0,'0'-8'391'0,"-8"4"-161"0,8 1-99 16,-6-1-55-16,6 2-31 0,-6 2-23 0,6 0-11 15,-7 0-6-15,7 6-3 0,-6 1-2 0,-1 1 0 0,7 7 1 16,-7 3-1-16,1 1 5 0,6 2-1 0,0 5-1 0,-6 4-1 15,6 2 0-15,0 5-1 0,-8 3-1 0,8 4 1 16,0 4-1-16,0 3 2 0,0 4 0 0,-6 0 0 0,6 3 1 16,0 4-1-16,0 5 1 0,-6 2 1 0,0 0-1 15,-1 6 0-15,7 0-2 0,-7 0 0 0,1 1 0 0,-1 5 0 16,1-1 3-16,0 5 1 0,-1 0 2 0,0 5 0 16,1-1 0-16,0 3 2 0,-2-2 0 0,-4 2 4 0,5 4-2 15,1-5 0-15,-7-3-1 0,6 4 4 0,1-5-1 0,0-3 3 16,-2 4 1-16,8 1 0 0,-6-5 0 0,0 0-1 15,-1 1-1-15,0-2-2 0,1 2 2 0,6-1-2 0,-6 0-3 16,-1 0-3-16,1-3-2 0,6 4 0 0,-7-5-3 0,7 1 0 16,0-1-1-16,7 5 1 0,-7-6 0 0,6 3 0 15,-6-6 1-15,7 6 0 0,-1-5 1 0,0-2 0 16,1 3-3-16,-7-5-1 0,7 1 0 0,-7-1 0 0,0-3 0 16,6-5-2-16,-12 1 1 0,6-3 1 0,-7 3 1 0,0-7 2 15,7-1-1-15,-6 0 0 0,0 1 1 0,-1-9-1 0,7 6 0 16,-6-8 0-16,6 0 0 0,0-1-2 0,0-4 0 15,6 3 2-15,-6-7 2 0,7 2 0 0,5-2-1 16,-5 7-1-16,6-7 2 0,-7 1 0 0,2 2-1 0,4-3-2 16,-5-3 0-16,-1 5-1 0,1-5 0 0,-7 1 0 0,0-1 0 15,6-2 0-15,-6 3 0 0,0-4 0 0,0 3 0 16,0-3 0-16,0-1 2 0,0 2 0 0,0-5-1 0,0 4 1 16,0 0 2-16,-6-4-2 0,6 8 0 0,0-4 1 15,-7 0-1-15,7 0-1 0,-6 0 0 0,-1 3 0 0,7-7-1 16,-6 8 0-16,0-7-1 0,-2 3 1 0,8 0 0 0,-6-1 1 15,0 2-1-15,-1-5 1 0,7 0 1 0,-7-3 0 16,7 0 1-16,0-4 0 0,0-4 0 0,-6 0 1 0,6-3 4 16,0-4 5-16,0-4 7 0,0 0 6 0,0 1 6 15,0-4 4-15,6-4 1 0,-6-4 0 0,0-4-3 0,0 1-6 16,0-3-7-16,7-5-8 0,-14-3-7 0,7-1-7 0,0 1-4 16,-6-4-4-16,6-4-6 0,-6 1-6 0,-1-1-3 15,-6-3-2-15,6 0-1 0,-5-1 4 0,5 1 2 0,-6-1 2 16,7 5 9-16,-8-5 6 0,1 9 4 0,1-6 2 15,-2 6 5-15,1-1 2 0,-6 4 5 0,6-1 3 0,-7 7 4 16,6-2 5-16,2 3 4 0,-7 5 2 0,5-2-1 16,2 4-3-16,4 4-5 0,-4 0-2 0,6 0-6 0,-1 7-6 15,0 0-5-15,1 1-2 0,-2 3-1 0,8 4 0 0,0-5-1 16,0 6-1-16,0-2 0 0,8 1 2 0,-8-1-1 0,6-3 1 16,1 0 0-16,6 0-1 0,-1-3 5 0,2-2 2 15,-1 0 2-15,0-4 2 0,6-2 4 0,1 0 6 16,0-2 7-16,6-4 6 0,-1-4 4 0,2 3 4 0,5-5 4 15,1-2 1-15,-1-1 0 0,2 1-6 0,-2-4-5 0,7-1-8 16,-7 5-18-16,1-5-32 0,6 1-43 0,-7-1-43 16,8 1-48-16,-8 0-75 0,1-4-152 0,0 3-104 0,-7 2-61 15,-8-2-18-15</inkml:trace>
  <inkml:trace contextRef="#ctx0" brushRef="#br0" timeOffset="144653.66">5331 7517 140 0,'-6'4'243'15,"0"-1"-60"-15,-2 1-64 0,2 0-41 0,6-4-25 16,-6 0-14-16,6 0-4 0,0 4-1 0,0-4 3 16,0 0 0-16,6-4-1 0,-6 4-3 0,6-4-1 0,2-3-2 15,-2 3-2-15,6-3-2 0,2-4-3 0,-1 4 7 0,0-4 3 16,0 0 1-16,7-4 2 0,-1 1-1 0,1-2-4 0,6-6-5 16,6 1-3-16,1-1-10 0,6-7-4 0,0 0-5 15,13-6 0-15,7-1 0 0,5 0-2 0,9-5 1 16,4 2 1-16,2-6-1 0,6 6 1 0,6-6 0 0,-7 5 1 15,7 3 1-15,1-3 1 0,6 3-1 0,-7 8-1 0,-7-4 0 16,7 3 0-16,1 5 1 0,-7-5-5 0,-7 5-1 16,-6 3-3-16,0 4-4 0,-13 0 0 0,-8 3-4 0,-11 0-1 15,-1 4-5-15,-13 4-6 0,-7-1-5 0,1 5-5 0,-8-1-6 16,-4 0 2-16,-8 4-3 0,0 4-4 0,-8 0-3 16,2-1-5-16,-7 5-12 0,-7 3-34 0,1-4-90 0,-7 8-105 15,-6-5-73-15</inkml:trace>
  <inkml:trace contextRef="#ctx0" brushRef="#br0" timeOffset="145403.41">5872 14294 63 0,'0'0'523'0,"0"5"-3"15,6-3-170-15,1 10-166 0,6-1-98 0,6 3-53 16,1 1-24-16,13 7-5 0,-1 0 6 0,7 3 6 0,7 2 3 15,7 2 5-15,-2 7 8 0,1 1 6 0,0 7 3 16,7-3 3-16,0 6 2 0,-7-3 0 0,6 4 3 0,1-5 3 16,-7 5 1-16,1-7 0 0,-2-1-2 0,-5 0-1 0,-1-4-3 15,-5-2 0-15,-2-1-2 0,2-1-4 0,-8-2-7 16,-5-5-6-16,5-2-7 0,-6 2-18 0,-6-3-28 0,-1-4-36 16,1-4-41-16,-6 2-47 0,-3-6-61 0,3-2-101 15,-14-5-151-15,0 1-68 0,-6-4-24 0</inkml:trace>
  <inkml:trace contextRef="#ctx0" brushRef="#br0" timeOffset="145637.76">7169 14804 22 0,'0'14'412'0,"0"5"-108"0,-7-5-129 16,1 5-94-16,-2-2-60 0,3 3-48 0,-10-6-45 0,4 4-60 16,-3-3-91-16,-5-4-95 0</inkml:trace>
  <inkml:trace contextRef="#ctx0" brushRef="#br0" timeOffset="154979.31">3833 9455 12 0,'6'-12'381'0,"7"-2"-105"0,-6-1-108 15,-1 5-66-15,-6-1-36 0,7 0-16 0,5-1-6 16,-12 2-2-16,8-1 0 0,-2 3-1 0,0 1 4 0,-6 0 3 16,6-1 0-16,2 5-1 0,-8-5-7 0,6 2-6 0,0 1-2 15,1-2-6-15,-1 3-5 0,1-3-1 0,-1 4-1 16,1-5 1-16,-7 4 1 0,6 1 5 0,-6-4 4 0,0 2 3 16,0 3 2-16,0-2 1 0,-6-4-1 0,-1 5-2 0,1-5-2 15,-7 2-2-15,6-2-2 0,-13-3-2 0,2 0-2 16,-2-1-2-16,0-2-1 0,-7 3 3 0,2-4-1 15,-7 1-1-15,-2-5-1 0,2 5-3 0,-1-1 1 0,-5 1 0 16,-1-1 2-16,-1 0 1 0,1 0 3 0,-6 1 3 0,5-1 1 16,-5 0 1-16,-1 5 0 0,-5-5-1 0,4 4-3 0,-5 0-4 15,-6 0-3-15,6 4-3 0,-7-5 0 0,0 6 0 16,-6-2 1-16,0 0-1 0,0 5-1 0,-8-5 1 16,3 4-1-16,-9 2-1 0,7-2-1 0,-6 0-3 0,-7 4-1 15,1 0-1-15,0 0-1 0,-1 0-5 0,-7 4 3 0,1 0 0 16,0 2 2-16,6 2 4 0,-6-1 0 0,7 1 7 15,-1 2 7-15,0-1 2 0,6 1-2 0,2 1-3 0,-3 4 2 16,10-5-3-16,5 5 1 0,-7-1-4 0,-1 5-7 16,9-1 2-16,-1 5 0 0,-8-1 1 0,9 0-2 0,5 3-4 15,-6 1-2-15,6 3-1 0,1-3-2 0,-1 6-1 0,0-3-3 16,8 5 0-16,4 2 1 0,-5 1 0 0,7 0 1 16,-1 3 0-16,1 1 1 0,-1 3 1 0,7-1 3 15,0 2-1-15,0-2 0 0,6 5 0 0,1-1-2 0,-1 5 0 16,0-1 2-16,7 0-3 0,-6 1 0 0,6-1-1 0,7 4 2 15,-9-4 1-15,10 3 1 0,-1-1 1 0,-1 1 2 0,7 2 2 16,-7-2 2-16,14 1-1 0,-8 5 2 0,8-2 2 16,0 0-1-16,6 5 0 0,0-2-2 0,0-1 1 15,6 1-2-15,0 2 1 0,8 3-2 0,-1 0-2 0,0 0-2 16,6-1-1-16,1 2-1 0,6-1-3 0,0 0-1 0,7-3 0 16,6 2-3-16,-1-3 2 0,9-1 3 0,4 2 2 15,1 0 2-15,1-5 1 0,12-3-2 0,-6 0 3 0,5 0 4 16,2-4 1-16,6 1-3 0,-1-1-3 0,-6-4 1 0,13 1 0 15,-6-4 4-15,-7 1-2 0,7-2-3 0,0-2-2 16,-2-1 0-16,-4-4 0 0,6 1 0 0,0-8-1 0,0 1 1 16,6-5-1-16,0 2 2 0,0-10 1 0,1 2-1 15,5-5 2-15,0-6-2 0,1-1 0 0,7-3-1 0,-1-4-2 16,6-4 0-16,2-3-2 0,-2-1 2 0,1-3 4 0,7-3 0 16,-8-4 1-16,6-1 2 0,-4-3 2 0,-1 0 2 15,0-4 1-15,-2 1 2 0,-5-4 2 0,2 0 2 0,-2-9 4 16,-6-1 3-16,0-2 6 0,-2-3 2 0,-4-7 2 15,6-5 2-15,-7 2 2 0,0-8 0 0,-6-5-1 0,6 2-2 16,1-9-7-16,-8-2-1 0,0-2 3 0,2-7-1 0,4 2-1 16,-12-5-2-16,8-3 2 0,-8-1 1 0,-7 1 6 15,-6-1 2-15,0 4 2 0,-6 0 0 0,-7 0 3 16,-6 3-2-16,-7 5-5 0,-6-4-2 0,-8-1-5 0,1 1-1 16,-6-1-9-16,0-2-8 0,-7 3-8 0,0-4-2 0,-7 0-3 15,0 3 3-15,-6 6 1 0,1-3-9 0,-8 5 5 0,-6 2 2 16,-1 4 1-16,-5 4-1 0,-7 2 1 0,0 3-4 15,-7 3-3-15,-7 5 2 0,2 2-3 0,-7 4-1 16,-7 5 1-16,-8 2 1 0,2 4 0 0,-8 8 1 0,-6 0-6 16,-6 8-9-16,0 2-23 0,-13 7-57 0,-7 5-84 0,-6 11-86 15,0 7-81-15,-14 3-116 0,8 9-155 0,-1 6-100 0,-1-4-41 16,9 9 23-16</inkml:trace>
  <inkml:trace contextRef="#ctx0" brushRef="#br0" timeOffset="158556.6">23896 11188 320 0,'0'-3'246'0,"0"3"-89"0,0-5-65 16,0 5-35-16,0 0-20 0,0-3-14 0,0-1-1 15,-8 0 4-15,8 0 7 0,0 2 2 0,-6-3 0 0,6 2-2 16,0-5 1-16,-6 5 2 0,0-5-2 0,6 1-4 16,-7 0-5-16,7 0 0 0,-7-1-2 0,1 1 0 0,-1 0-3 15,1-1-3-15,-8-4-2 0,2 3-2 0,5 1-3 16,-6-4-3-16,-6 3-1 0,-1-3-3 0,0 4 0 0,1-2 0 15,-7-1-1-15,0 0 1 0,0 0-2 0,-7-1 1 16,7 2 1-16,-8-5-1 0,3 4 2 0,-2-3 2 0,1 3 5 16,-2-3 0-16,3-2 4 0,-2 1 3 0,1 0 1 0,-3 1 2 15,11-1 0-15,-8 1 2 0,5-1-4 0,0 1 0 16,-4-1-3-16,5 4-2 0,-7-3-2 0,7 2-1 0,-13-2-2 16,7 2-1-16,-8-2-2 0,1 3-3 0,-6-3 1 15,4 3-2-15,-3-4 0 0,-2 3-1 0,1-3 1 0,-1 5-2 16,-7-1-1-16,8-4 1 0,-1 5 0 0,-5-2 0 0,4 5 0 15,2-3 0-15,-7-2 0 0,7 5 1 0,-2-3 1 16,3 2-1-16,-3-1-1 0,8 3 1 0,-6 2 0 0,-1-3 2 16,0 4-1-16,8-2-1 0,-9 1 0 0,-4 1 1 15,5-1 0-15,-6 1-1 0,6-1 2 0,-6 4 0 0,1 0-1 16,4-3 2-16,-5-1 0 0,1 4 1 0,4-4 0 0,-5 4-1 16,7 0 0-16,-7-4-1 0,6 4 1 0,-6 0-1 15,0 0 1-15,7 0-2 0,-9 4 1 0,3 0-1 16,6-4 0-16,-2 7 0 0,2-7 1 0,-1 7-2 0,1-3 1 15,-1-1-1-15,0 6 0 0,1-6 2 0,0 4-2 0,-1-3 2 16,0 2-2-16,0-1 0 0,8 2 0 0,-9-2 3 0,8 1 1 16,1 2 0-16,-1-5-1 0,6 9 0 0,-6-5 2 15,6-4-6-15,-6 8 3 0,7-3-1 0,-7 2 0 16,7-3-2-16,-8 8 1 0,1-4 0 0,0 1 1 0,7 2 3 16,-8 1-2-16,1 3-1 0,0-3 0 0,-1 3 1 0,2 0-1 15,-1 5 0-15,0-6 1 0,-1 6-1 0,1-1 2 16,7 3-1-16,-7-3 1 0,7 4-1 0,-8 3 3 0,6 1 0 15,-4-1 0-15,6 0 0 0,-7 4 1 0,-2-1 0 16,4 2 0-16,4-2 0 0,0 5-2 0,-5-4 1 0,4 4-1 16,2 0 0-16,-2-5-1 0,9 5 2 0,-8 0-2 0,7-4 1 15,7 4 1-15,-7-4 0 0,6 4-1 0,1-1 0 16,-1-3 0-16,1 3-1 0,5 1-1 0,2 0 1 0,-1-1-1 16,0 0 1-16,0 6 0 0,0-6 1 0,7 1 0 0,-8-5-2 15,8 5 3-15,-1 0 2 0,1-4 3 0,6 3 1 16,-8-2 3-16,16 3 1 0,-8-6 1 0,6 3 4 0,1 3-1 15,-1-4-1-15,8 3-1 0,-2-2-3 0,1 3-3 16,0-6 0-16,7 6-2 0,-1 1 0 0,1-6-1 0,6 5 0 16,1-4 1-16,-2 1-1 0,7-3 1 0,-6 3 0 0,14-1-1 15,-7-4 1-15,6 3-2 0,-1-3 2 0,1 5 3 16,7-5 2-16,0 0 4 0,6 4 0 0,0-3 1 16,7-1 2-16,0 0 2 0,6 0-3 0,-7 0-1 0,6 2-5 15,2-2-1-15,-1-4 0 0,1 5-3 0,6-1-1 0,-7-3-2 16,6 0 2-16,1-1 0 0,-7 1 4 0,7 0 2 0,0-1 5 15,5-3 5-15,-4 4 2 0,5-4 3 0,0 3 0 16,0-2 0-16,7-3 1 0,-7-1-3 0,6 4-3 16,1-5-3-16,6 0 0 0,1 4 2 0,-1-7 4 0,0 3 2 15,-1-3 1-15,10 0 3 0,-3-1 0 0,7-3 1 0,1 0-2 16,-1-4-3-16,7 0-5 0,-1-3-4 0,1-4-4 16,7 0-4-16,-8-4 2 0,7-3 0 0,-6-3-1 0,7-2 0 15,-1-5-2-15,7-2-1 0,0-3 0 0,-1-4-3 16,1-3-5-16,6 0-3 0,-6-4 0 0,-7-1 5 0,7 1 5 15,-13-3 6-15,0-1 3 0,-1 1 8 0,-13-5 10 0,2 1 9 16,-1 0 4-16,-13-4 2 0,0 0-3 0,-8-4-2 16,-5 0 1-16,-14 1-6 0,0-4-4 0,-11-1-10 15,-8 1-5-15,-7-8-4 0,-5 0-6 0,-15-2-3 0,-4-9-4 16,-16 5-1-16,-11-9-2 0,-8-2-4 0,-4-6 0 0,-22 1 1 16,1-6 2-16,-13-1-1 0,-7 0-2 0,-12 0-1 0,-1-4 2 15,-7 1 1-15,1-1 4 0,-7 5-7 0,1 2-12 16,0 7-22-16,-1 6-37 0,7 6-56 0,0 4-60 0,-2 7-51 15,10 7-48-15,-9 4-46 0,7 4-59 0,1 6-130 0,-9 9-58 16,-3-1-20-16,5 5 13 0</inkml:trace>
  <inkml:trace contextRef="#ctx0" brushRef="#br0" timeOffset="168226.33">23171 12030 170 0,'-5'-3'173'0,"-2"3"-48"0,-1-4-49 0,3 0-39 16,-1 1-30-16,-8-1-24 0,8 0-32 0,0-3-46 15,-1 3-63-15,0 0-84 0</inkml:trace>
  <inkml:trace contextRef="#ctx0" brushRef="#br0" timeOffset="169007.28">23009 11950 104 0,'-7'-3'204'0,"7"3"-38"0,0 0-39 16,0 0-34-16,0 0-24 0,0 0-16 0,0 0-11 16,0 0-8-16,0 0-3 0,0 0-4 0,0 0-3 0,0 0-1 15,0 0-3-15,0 0 0 0,7 0-2 0,-7 0-2 0,7 0-2 16,-7 3 0-16,6-3-1 0,7 0 1 0,-8 0 1 16,10 4 0-16,-3-4 2 0,-4 0-1 0,11 0 1 0,-6 0 3 15,0 0 1-15,0-4 0 0,0 4 1 0,0 0 2 16,-1-3-1-16,2-1 4 0,-1 4 1 0,0-4-4 0,1 0-2 15,-2-3-2-15,1 3-2 0,0-2-2 0,-6 1 0 0,4-2-2 16,-2-1-4-16,2 1-2 0,-3 0 1 0,-1-1-1 16,-1 1-1-16,0 4-1 0,1-5-1 0,-7 5-2 0,0-5 0 15,0 4 1-15,0-3-2 0,0 4 0 0,0-4 0 16,0 3-1-16,-7-4-2 0,1 5-1 0,0-1 2 0,-1 0-1 16,-6 1 1-16,-2 0 0 0,4 3-1 0,-9-4 1 0,7 4 0 15,-7 0 2-15,1 0-1 0,0 0-1 0,-1 4 0 16,1-1-1-16,-1 0 1 0,0 5-2 0,7-5 0 15,-7 5 1-15,2-1-1 0,4 0 1 0,-5 4 0 0,5-3 1 16,-4-1 0-16,4 3 0 0,1-2 1 0,0 3-1 0,6 1 0 16,-5-6 1-16,5 6-1 0,-6-1 1 0,7 0-1 0,-1 0 0 15,0-1 0-15,1 5 1 0,6-3-1 0,-7 2 0 16,7-3-1-16,0 3 0 0,0 1 1 0,0 0 1 16,7 0-1-16,-7-1 1 0,6-3 1 0,8 3-1 0,-8 1 1 15,7-3 0-15,-1-2 0 0,2 1-1 0,-1 0 1 0,6 1-1 16,1-6 3-16,0 1 1 0,-1 1 2 0,1-4 3 15,6 4 0-15,0-5 1 0,0 1 0 0,0-1 1 0,0 2 1 16,0-3-3-16,7-2-3 0,-7 4 1 0,5-8 2 16,3 4 3-16,-8-2 0 0,7-3-1 0,-7 2 0 0,6-1 3 15,1-3 1-15,-7-4-1 0,5 4-1 0,3-4-3 0,-8-1 1 16,0-1 1-16,1-4-3 0,-1 0 0 0,-1-2-1 16,1 1-2-16,0 0 0 0,-6-5 0 0,-1 2-1 0,1-5-2 15,0 4 1-15,-1 0 0 0,1-3-1 0,-8 2 0 0,2 1-2 16,-1 1 4-16,-6-2-2 0,-1 2-2 0,0 2-2 15,1 1 0-15,-1 0 0 0,-6 2 0 0,0 2 0 0,0-1-4 16,0 5 1-16,0 3 3 0,0-5 0 0,-6 5 0 16,6 0-1-16,-7 4 2 0,7-1-2 0,0 0-2 0,-6 4 1 15,6-4 0-15,-6 4 0 0,-8 4-1 0,8 0 1 0,0 0-2 16,-8 2 2-16,2 5 2 0,-2 1 0 0,1 2-2 16,1 1 0-16,-2-1 0 0,-6 5 1 0,8-1 0 15,-1 4 0-15,-7 4 0 0,6-1 1 0,2 1 1 0,-8-1 0 16,7 1 0-16,1 3-1 0,-2-2 2 0,8 1-1 0,-8 1 0 15,8-2-1-15,0 2 0 0,-1-4 1 0,7 1-1 0,0-1 0 16,0 1 0-16,7 1 1 0,-1-2 4 0,8-3 3 16,4-1 1-16,-4 1 3 0,5 1 0 0,7-1 0 15,7-5 0-15,-1 6-3 0,2-1-3 0,5-4-4 0,6 4-16 16,7-3-25-16,-6-2-30 0,5-2-47 0,8-3-101 0,-13-2-145 16,6-3-95-16,0-3-49 0</inkml:trace>
  <inkml:trace contextRef="#ctx0" brushRef="#br0" timeOffset="209185.59">8504 15408 20 0,'7'0'154'0,"-7"4"-51"0,0-4-52 0,0 0-50 15,0 4-44-15,0-4-47 0,0 0-58 0</inkml:trace>
  <inkml:trace contextRef="#ctx0" brushRef="#br0" timeOffset="211153.75">11424 6759 25 0,'0'0'23'0,"-6"3"-2"0,-2-3-2 16,2 0 1-16,6 0-4 0,-6 0-3 0,6 0-1 15,-7 0 1-15,7 0 0 0,-6 0 4 0,6 0 6 0,0 0 5 16,0 0 6-16,-7 0 5 0,7 0 2 0,0 0 1 16,0 0-1-16,0 0-4 0,0 0-5 0,0 0-8 0,0 0-4 15,0 0-7-15,0 0-4 0,0 0-3 0,0 0-2 16,7 0-1-16,-7 0-2 0,0 0 1 0,0 0-2 0,0 0 2 15,0 0-1-15,0 0 1 0,0 0 0 0,0 0 2 0,0 0-1 16,0 0 2-16,0 0 1 0,0 0 1 0,0 0 0 16,0 0 0-16,0 0 2 0,0 0 0 0,0 0-2 0,0-3 0 15,0 3-1-15,0 0-1 0,0 0 1 0,0-5-4 0,0 5 0 16,0 0-1-16,0 0 0 0,0 0 0 0,0 0-1 16,0 0 0-16,0 0-12 0,0 0-15 0,0 0-25 15,0 0-32-15,6 0-61 0,-6-2-111 0</inkml:trace>
  <inkml:trace contextRef="#ctx0" brushRef="#br0" timeOffset="212106.6">13157 7858 11 0,'0'3'15'16,"5"-3"-7"-16,-5 0-4 0,0 0-1 0,0 4-2 15,0 1-1-15,0-5 1 0,8 2-1 0,-8-2 0 0,0 4 0 16,0-4 0-16,0 0 0 0,0 3 0 0,0-3 3 0,-8 4-2 15,8-4 1-15,0 4 5 0,0-4 8 0,0 0 6 0,0 4 9 16,0-4 7-16,0 0 6 0,0 0 8 0,0 0 4 16,0 0 1-16,0 0-4 0,0 0-5 0,0 0-7 15,0 0-6-15,0 0-6 0,0 0-7 0,0 0-4 0,0 0-3 16,0 0-3-16,-5-4-4 0,5 4-2 0,0 0-2 0,-6 0-2 16,6 0 1-16,-8 0-3 0,8 0 0 0,-6 0-1 0,0 0 0 15,6 0 2-15,-6 0 0 0,6 0 0 0,-7 0 0 16,7 0 0-16,-7 0 0 0,7 0 0 0,-6 0 1 15,6 0-1-15,-7 4 0 0,7-4-2 0,-6 0 0 0,6 0 0 16,-6 0 1-16,6 4 1 0,-8-4-1 0,8 0-1 0,0 0 1 16,-7 0-6-16,7 0-12 0,-5 0-18 0,5 0-35 15,-6 0-59-15,-3 0-100 0</inkml:trace>
  <inkml:trace contextRef="#ctx0" brushRef="#br0" timeOffset="213012.64">12655 7895 43 0,'0'0'73'0,"0"-4"-16"15,0 4-16-15,0 0-12 0,7 0-10 0,-7-4-10 0,0 4-6 16,0 0-2-16,6 0-3 0,-6-4 1 0,0 4 1 16,0 0-1-16,0 0-1 0,0 0 1 0,0 0 0 0,0 0 0 15,0 0 1-15,0 0-2 0,0 0-1 0,0 0 2 16,0 0 0-16,0 4 2 0,0-4 3 0,0 0 3 0,0 0 5 16,0 0 5-16,0 0 5 0,0 0 5 0,0 4 5 0,0-4 2 15,0 0 3-15,0 0 1 0,0 0-3 0,0 0 0 16,0 0 0-16,0 0-3 0,0 0-1 0,0 0-2 15,0 0 0-15,0 4-2 0,0-4 0 0,0 0 0 0,0 0-3 16,0 0-1-16,0 0-3 0,0 4-2 0,0-4-4 0,0 0-2 16,0 0-3-16,0 3-2 0,0-3-3 0,0 0-1 0,0 0-1 15,0 4-1-15,-6-4 0 0,6 2-1 0,0 3 1 16,0-2 1-16,-7 5-1 0,7-1 0 0,0 1 2 16,-6-2 5-16,6 6 3 0,-7-1 3 0,7 3 2 0,-6 1 4 15,0 8 4-15,-2-6 4 0,-4 10 2 0,-2-6-4 0,7 8 1 16,-5 0-1-16,-1 5 1 0,-6 3-3 0,5-1-3 15,2-3-2-15,-8 4-2 0,7-1 0 0,-1-2-2 0,1-2-1 16,0-3-2-16,1 1-1 0,5-5 0 0,-6 0 1 16,6-2 1-16,1-5-1 0,6-4 0 0,-6 1 2 0,6-7 6 15,-6 3 9-15,6-4 10 0,0-3 10 0,0 0 8 0,0-4 5 16,0 0 1-16,6-4-1 0,0-4-5 0,0-2-8 16,1-2-12-16,0 1-11 0,-1-3-12 0,1-1-3 0,5-3-3 15,-4 3-3-15,-3-2-1 0,2-2-2 0,-1 0 1 16,2 2-2-16,-2-6-1 0,0 1 1 0,-6 1-1 0,7-2 0 15,-1 1 0-15,1-3 0 0,-7-1 0 0,7 1-1 0,-1-5 1 16,-6 5-1-16,6-4 0 0,0 2-2 0,2 1 2 16,-8 1 0-16,6 3 0 0,0 1 0 0,-6 2-1 0,7 3 0 15,-7 7 1-15,6-3-1 0,-6 4-1 0,7 1 0 16,-7 4 0-16,7-1 1 0,-2 0-1 0,2 4 0 0,0 4 2 16,0-4-1-16,5 7 0 0,-4-3 1 0,4 3-1 15,1 4 0-15,0 1 0 0,-1-2 2 0,3 2 0 0,-3 3 0 16,8-1 0-16,-7-3 0 0,0 3 0 0,6 1 0 0,-5-1 0 15,-1 5 0-15,-2-5 0 0,-3 0 0 0,4 2 0 16,3-1 0-16,-9-1 0 0,0 1 0 0,1-4 0 0,-1 3-2 16,1 1-4-16,-1-4-8 0,1 0-11 0,-1 0-12 15,-6-3-15-15,7-1-17 0,-7 1-19 0,7-1-23 0,-7-4-27 16,0 1-35-16,0-4-60 0,-7 0-116 0,0 0-65 0</inkml:trace>
  <inkml:trace contextRef="#ctx0" brushRef="#br0" timeOffset="-214546.91">12589 8122 145 0,'7'-4'118'0,"-7"0"-52"0,7 1-31 0,-7-1-16 0,7 0-9 16,-1-4-4-16,-6 8-1 0,6-6 0 0,2 2 1 0,-8 4 3 15,6-7 4-15,-6 3-1 0,6 4 0 0,-6-4 2 16,7 0-1-16,-1 2-2 0,-6-4 0 0,7 4-3 0,-7-2-1 16,6 1 3-16,-6-1 3 0,0 4 2 0,0 0 5 15,7-4 1-15,-7 4 3 0,0 0 0 0,0 0 1 0,0 0-2 16,0 0-2-16,0 0-3 0,0 0-4 0,-7 0-3 15,7 4-3-15,0-4-1 0,0 0-2 0,0 4-3 0,0-4-1 16,0 3 0-16,-6 1-1 0,6-2 0 0,0 4 0 0,0-4 0 16,0 6 0-16,0-1 0 0,0 1 1 0,0-2 1 15,6 2 1-15,-6 0 2 0,0 3 4 0,0-1 9 0,7 1 5 16,-7 0-1-16,0 0 3 0,5 1 0 0,-5 2 0 16,0 1 1-16,0-5-4 0,0 6-8 0,0-2-6 0,0 1 5 15,0-1-2-15,0 1 2 0,0 1 0 0,0-2 1 0,0 1 0 16,0-1 2-16,0 4 2 0,0-3 1 0,0 3-4 15,0-3-2-15,0 3 0 0,0 0-4 0,0-4 2 0,0 6-1 16,0-3-3-16,0 2 0 0,0 0-1 0,0-2 0 16,0 2-1-16,0-1 1 0,0 1 0 0,0-1 1 0,0 0 1 15,0 0 0-15,7 1 2 0,-7 2 0 0,0-2 2 0,8-1 1 16,-8 1-4-16,5 0 0 0,-5-2-1 0,7 2-1 16,0-1-3-16,-7 1 0 0,7-2-2 0,-1 5 0 0,-6-3 2 15,7 0-2-15,-7 2 0 0,6-3 1 0,-6 1-1 16,6 3 0-16,-6-4 0 0,7 5 0 0,-7-2-2 0,0 2 2 15,0-6 2-15,7 5 0 0,-7-3 0 0,0 0 1 0,0-2 2 16,0 2 1-16,6-1 0 0,-6 1 3 0,0-2-1 16,6 2-2-16,-6 0 1 0,0 3 1 0,7-5-2 0,-7 6-1 15,0-5 0-15,7 0-1 0,-7 0 1 0,6 1 0 16,-6-1 0-16,7 4-2 0,-7-3-1 0,6-1-2 0,-6 3 1 16,0-2-1-16,5 3-2 0,-5-4 2 0,0 5 0 0,8-5-2 15,-8 0 1-15,0 0 2 0,0 1-2 0,7-1 1 16,-7 0 0-16,0 4-1 0,5-3 1 0,-5 3 1 15,0 0-2-15,7 3 1 0,-7-3 1 0,0 1-1 0,8-2-2 16,-8 4 1-16,0 1-1 0,6 0 2 0,-6-1 2 0,0 2-3 16,6-2 1-16,-6 1 1 0,0 3-1 0,0-4 1 15,7 0 0-15,-7 2 0 0,0-1-2 0,0-1 1 0,6 1-1 16,-6-1 0-16,0 1 0 0,7-4 0 0,-7 0 1 0,0 4-1 16,6-4 0-16,-6 3 0 0,7-2 2 0,-7-5 0 15,6 3 0-15,-6 2 1 0,7-2-1 0,-7-2 1 0,0 3 0 16,7-5-1-16,-7 6 4 0,6 0-2 0,-6-2 4 15,5-3 1-15,-5 4 2 0,0-3 1 0,0-1 0 0,8 1 1 16,-8-1-4-16,7-3 1 0,-7 6-4 0,0-2-2 0,5-1-2 16,-5 0-1-16,0 0 1 0,7 1-1 0,-7-1-1 15,7 1 0-15,-7-2 0 0,6-2 0 0,-6 4 1 0,7-1 0 16,-7-3-2-16,7 2 0 0,-1 3 1 0,0-6 0 16,2 4-1-16,-8-4 0 0,6 2-1 0,0-2 0 0,-6-3 1 15,6 3 0-15,1 1 1 0,-7-3-1 0,7 2 1 0,-7-3 1 16,6 1 0-16,-6 2 1 0,0-3-1 0,7 0 0 15,-7 3-2-15,0-3 2 0,6 0 0 0,-6 3-1 16,0-2 1-16,5 3-2 0,-5 0 1 0,0-1 1 0,0 1 0 16,0-1-1-16,0 1 0 0,0 0-1 0,0-3 0 0,0 1 0 15,0 3 1-15,0-7 1 0,0 3-1 0,0 3 0 0,0-4-1 16,0 0 2-16,0 0-1 0,0 0 0 0,0 0-1 16,0-1 0-16,-5 5 0 0,5-4 1 0,0 0 1 15,0 4-1-15,0-4 0 0,-6 0 0 0,6 0 2 0,0 0 0 16,0 0 1-16,0 0-3 0,0 0 0 0,-7 0 0 0,7-1 0 15,0 2-1-15,0-1-1 0,0 3 1 0,0-2-1 16,-6-1 1-16,6 4 0 0,0-1 1 0,-7 1 0 0,7-1 3 16,0 4-1-16,-7 0 0 0,7 1 0 0,-6-1 1 15,0 1-2-15,6-4-1 0,-6 2-1 0,6-2 0 0,0-1 0 16,0 5 0-16,0-4 0 0,-8-1 0 0,8 1 0 0,0 0 0 16,0-1 1-16,0 1 2 0,0-1 0 0,0 5 4 15,0-4 5-15,-6-1 3 0,6 4 3 0,0-2 2 0,0-2 0 16,-6 4 0-16,6-3 1 0,0 4-6 0,0-5-1 15,0 1-1-15,0 4-2 0,-7-2 0 0,7 2 1 0,0-1-2 16,0 3 1-16,0 2 0 0,0-5-2 0,0 4 0 0,0-3-3 16,0 3 0-16,0-5 1 0,0 2 0 0,0 3 0 15,0 0-1-15,0 0-1 0,0 0 0 0,-7-1 2 16,7 2 1-16,0-5 2 0,0 4 3 0,0 0 6 0,0-3 7 16,-6 2 5-16,6 2 5 0,0-5 0 0,0 3 1 0,-7 2 4 15,7-1 2-15,0-4-3 0,0 3-2 0,0-1-6 16,0-3-4-16,0 2 0 0,0-4-2 0,0 3-6 0,0-3-5 15,7 0-3-15,-7-1-3 0,6 1 2 0,-6-1-2 16,7 1-1-16,-7 0 0 0,0-1 0 0,7 1-1 0,-1-1-1 16,-6 1-2-16,6 0 0 0,-6-1-1 0,0 1-1 0,8-1 2 15,-8 2-2-15,0 2 3 0,0-4-2 0,6 5 2 16,-6-4-2-16,0 2 1 0,-6 5 2 0,6 1-2 0,0-1 1 16,0 0 1-16,-8 0 0 0,8-4 1 0,0 3 0 0,0 2 0 15,0-5 0-15,0 4-1 0,0-3-1 0,0 3-1 16,0-1 1-16,8-2-1 0,-8 4 1 0,0-2 0 0,0-3 1 15,6 1-1-15,-6-2 0 0,6 2 1 0,-6 0-1 16,0-5-1-16,6 5-1 0,-6-5 0 0,7 1-3 0,-7-4 0 16,7 3 1-16,-7-3-1 0,6 0 0 0,-6 1 1 0,7-2 2 15,-7-3 0-15,6 5 2 0,-6-4 0 0,5-2-1 16,-5 2 3-16,9-1-1 0,-9-3 0 0,6 3-2 16,-6-3 0-16,5-1-2 0,-5 1 1 0,0-1-2 0,7 1-2 15,-7-4 1-15,0 4 0 0,0 0 0 0,0-1 1 0,0 1 0 16,8 0 1-16,-8 2 1 0,0-2 0 0,0 1-1 0,0-2 2 15,0 4-1-15,0-3 0 0,0-1-2 0,0 1 1 16,0 4-1-16,0-5 0 0,0 2 0 0,0-3-3 16,0 2 2-16,0-1-1 0,0 1 1 0,0 0 0 0,0 4 1 15,0-4-1-15,0-2-1 0,0 3 2 0,0-3-1 0,0 6 1 16,0-4-1-16,0 4 1 0,0-1-1 0,0-4 0 16,0 4 1-16,0 2 0 0,0-6-1 0,0 0 0 0,0 5 0 15,0-5 0-15,0 0-1 0,0 2 1 0,0-1 0 0,0-1 0 16,0 1 1-16,0-1 0 0,0 1-1 0,0-1-1 15,0 1 1-15,0 0 0 0,0 0 0 0,0-1 0 0,0 1 0 16,0-4 0-16,0 3-2 0,-8 2 2 0,8-3 0 16,0-2 0-16,0 4-1 0,0-4 1 0,0 4 3 0,0-4-1 15,-7 0 5-15,7 0-2 0,-5 0 0 0,-1 0 0 0,-3 0 1 16,4-4 11-16,-8 4 13 0,7-4 9 0,-8-3 3 16,2 4 3-16,-2-8 0 0,2 0 1 0,-2 0 1 0,1-4-12 15,-6-2-12-15,6-2-2 0,0 0 7 0,-7 2 10 16,7-3 8-16,-6 3 3 0,5 2 2 0,-5 1 2 0,6-5-2 15,0 8-7-15,0 0-10 0,6 0-14 0,-5 4-7 0,5-1-6 16,0 5-3-16,1-2-1 0,0 5-2 0,6 0-1 16,-7 0 0-16,7 8-1 0,0 0-1 0,0 3 0 15,7-1-1-15,-1 2-2 0,0-1 0 0,1 4 0 0,6-1-1 16,0-3 1-16,0 1 2 0,5-3-1 0,-3-1 2 0,5 0 1 16,-1-2 2-16,-6-1-1 0,6-3 0 0,1-2 0 0,0 0 1 15,-1 0 3-15,7-2-2 0,-6-5 2 0,6-1-4 16,-2 0-8-16,3 1-21 0,-7-4-45 0,7 4-63 15,-9-4-62-15,9 0-64 0,-7-1-84 0,0-5-152 0,-2 2-101 16,-4 1-60-16,-8-1-3 0</inkml:trace>
  <inkml:trace contextRef="#ctx0" brushRef="#br0" timeOffset="-213844.08">10953 15184 10 0,'9'0'18'0,"-9"0"4"0,0 0 8 0,-9 0 5 0,9 0 5 15,0 0 5-15,0 0 3 0,0 0 3 0,-5 4-1 16,5-4-2-16,0 0-3 0,-6 0-2 0,6 0-3 0,0 4 2 16,-7-4 0-16,7 0-1 0,0 3 2 0,-7-3 5 0,7 5 3 15,0-5 4-15,-6 0 2 0,6 4-2 0,0-4-3 0,0 0-7 16,0 3-7-16,0-3-7 0,0 0-9 0,0 0-7 15,0 4-5-15,0-4 1 0,0 0 4 0,6 0 3 16,-6 2 3-16,7-2 3 0,-7 5 4 0,7-5 3 0,-1 3 1 16,8 1-1-16,-8-4 1 0,13 4 3 0,-6 0-1 0,14-1-2 15,-9 1-3-15,15-1-1 0,-1 1-1 0,8-4 2 16,4 0-4-16,10 3 0 0,-2-3 3 0,13-3 7 0,0 3 6 16,7-4 3-16,6-3 3 0,7 4 5 0,0-5 1 15,6 1 0-15,0 0 1 0,7-4-7 0,12 3-6 0,-5-3-3 16,-2 5-5-16,8-3-9 0,0 1-3 0,-6 2-7 0,-1-2-7 15,-6 1-4-15,-7 3-5 0,1 0-7 0,-9-3-6 16,-4 4-6-16,-9-1-7 0,4 1-5 0,-17 3 0 16,-4 0-2-16,-1-4 0 0,-6 4 3 0,-13 0 4 0,-1 0 3 15,-5 0 6-15,-1-4 3 0,-14 4 3 0,1 0 4 0,1 0 3 16,-8 0 2-16,-6 0-1 0,6-4-6 0,-12 4-13 0,6 0-23 16,-6-3-27-16,-8-4-54 0,1 3-81 0,1-3-145 15,-14-1-91-15,6 0-41 0</inkml:trace>
  <inkml:trace contextRef="#ctx0" brushRef="#br0" timeOffset="-213094.25">12700 14214 343 0,'0'-5'373'0,"0"5"-123"0,-5 0-98 16,5 0-62-16,0 0-39 0,5 0-23 0,-5 0-13 16,0 5-8-16,0-5-2 0,0 3 0 0,7-3 0 15,-7 8 2-15,0-4 0 0,0-1 4 0,7 5-1 0,-7-5 0 16,0 5 0-16,0-5-2 0,0 1-2 0,0 3-1 0,7-7 0 15,-7 4-1-15,0-4 6 0,0 0 5 0,0 0 8 16,0 0 6-16,0 0 11 0,0 0 8 0,6 0 7 0,-6-4 3 16,0 4-3-16,0-3-4 0,7-1-8 0,-1-3-7 15,0-1-9-15,1 1-9 0,0 3-7 0,-1-3-4 0,0-1-2 16,1 5-2-16,0-2 0 0,-1 3-1 0,-6-2-1 0,7 4-1 16,-7-3-1-16,6 3 1 0,-6 3 0 0,0 1 4 15,0-2 5-15,0 10 4 0,0-1 5 0,0 3 5 16,0 5 3-16,0 0 4 0,0 6-2 0,0 1-3 0,0 0-4 15,0 3-3-15,0 1-5 0,0 1-3 0,5 3-2 0,-5-5-3 16,8 4-1-16,-1-3 0 0,-2 0-1 0,2-1-2 0,1-4-1 16,-2 5-2-16,0-5-2 0,7 0-9 0,-6-2-14 15,6-5-12-15,-7 4-13 0,1-8-11 0,6 5-14 16,-8-5-14-16,3-3-8 0,-1 0-5 0,-2 0 2 0,2-4 2 16,-7 1 6-16,0 0 6 0,7-5 13 0,-7 0 13 0,0 2 9 15,0-5 13-15,-7 0 14 0,7 0 15 0,0 0 16 16,-7 0 12-16,7 0 14 0,-5 0 12 0,5 0 8 0,-7 0 5 15,7 0-1-15,-8 0-2 0,8 7 0 0,-5-4-5 16,5 5-6-16,-6 3-8 0,6-4-4 0,-7 4-5 0,7 3-2 16,0-2-2-16,0 2 1 0,0 1 3 0,0-1 0 0,0 1 0 15,0 4-2-15,7-4 1 0,-1 2-1 0,-1-2-1 16,3-1-9-16,-1 1-13 0,5-4-14 0,-5-3-16 0,6-1-22 16,0-2-30-16,1-5-47 0,-2-5-72 0,1 1-108 0,0-7-93 15,-6 4-48-15</inkml:trace>
  <inkml:trace contextRef="#ctx0" brushRef="#br0" timeOffset="-212047.41">12525 6898 12 0,'6'8'25'15,"-6"-5"-12"-15,0 4-3 0,6-3 11 0,-6 7 10 16,0-4 5-16,0 4 4 0,0 0 3 0,8 4 8 0,-8-1 11 16,0 5 4-16,-8 4-13 0,8-2-7 0,0 1-6 15,-6 4-2-15,0-1-3 0,0 2-9 0,6-2-7 0,-7 0-7 16,0-3-4-16,1 0-2 0,6-1-4 0,0-6 2 0,-7 5-3 15,7-11 2-15,0 3-3 0,0-1 1 0,0-5 1 16,7-1-1-16,-7-1 3 0,6-1-1 0,-6-3 2 0,0 0-1 16,7-3 0-16,-7-1-11 0,0-3-10 0,0 0-11 0,7-4-12 15,-7-1-11-15,-7 1-8 0,7 0-4 0,0-3-2 16,0-1 7-16,0 0 8 0,-7 4 8 0,7-3 10 16,-6-1 10-16,-1 1 12 0,7 3 14 0,-12-1 12 0,4 1 10 15,2 3 4-15,-1 2 7 0,2 2 4 0,-3 0 4 0,1 1-6 16,2 3-8-16,-2 0-7 0,7 3-8 0,0 5-1 0,0-2-4 15,-6 2-2-15,6 3-2 0,6 5 0 0,-6-2 1 16,0 1 4-16,7 3 5 0,-2 0 4 0,2 3 4 16,1-2 2-16,-3 6 0 0,2 2 2 0,-1-2-2 0,8 8-3 15,-8-4-3-15,7 7-3 0,1 6-4 0,-8-2-3 0,0 7 0 16,8 1-4-16,-8 0 0 0,-6 3 0 0,6-3-3 16,1 3-1-16,-7-4-3 0,6 1 2 0,1 0-1 0,-7-5 0 15,7 1-1-15,-2-3 1 0,-5 0 0 0,7-2 0 16,-7-2 1-16,7-4 0 0,-7 0 0 0,7-3-1 0,-7-5 1 15,6 1-1-15,0-7 2 0,-6-2-6 0,8 2-15 0,-2-9-35 16,0-2-67-16,1-4-141 0,6-1-76 0</inkml:trace>
  <inkml:trace contextRef="#ctx0" brushRef="#br0" timeOffset="-205252.34">16635 9279 121 0,'0'-3'277'0,"0"3"-94"0,0-4-68 0,0 4-42 16,0-4-21-16,0 4-7 0,0-4-4 0,0 4 2 0,-5-3 0 15,5 3 0-15,0-4-2 0,0 4-3 0,0-3-4 16,-7 3-3-16,7 0-4 0,0-5-4 0,-6 5-6 0,6 0-1 16,-6 0-2-16,-1 0-2 0,0 5-1 0,1-2-1 15,-7 1 1-15,0 3 0 0,0 1 2 0,-7 2 0 0,0 1 1 16,-5 4 0-16,-1 0 0 0,-7 7 0 0,-6-1 0 0,6 6-2 15,-12-1 1-15,-1 6 3 0,-6 4 3 0,0 1 0 16,-13 8 0-16,0-1 0 0,-7 3-3 0,-6 4-1 16,-7 8-2-16,-12-1-5 0,-2 4-2 0,-5 5-2 0,-7 3-1 15,-6-5-3-15,-7 5 2 0,-1-4 1 0,3 3-2 0,-8-3 0 16,-8 0 0-16,2 4 1 0,-1-5 1 0,-6 2-2 0,-1-1 0 16,1 0 3-16,6-4 5 0,0-4 5 0,7 1 0 15,0 0 4-15,6-4 1 0,7-5 3 0,-1-2 3 16,14 0-2-16,5-7-3 0,15-2-2 0,6-2-3 0,6-8 0 15,7 5-3-15,14-9-2 0,5-2-1 0,7-2-2 0,13-3-3 16,-1-2 0-16,8-5-1 0,12-1-2 0,-5-2-1 0,12 0 1 16,6-5-1-16,7 0-1 0,6-3-3 0,8-3-17 15,-1-5-25-15,13 1-36 0,-1-7-60 0,15-1-121 16,-8-3-111-16,7-1-83 0,-6-3-41 0</inkml:trace>
  <inkml:trace contextRef="#ctx0" brushRef="#br0" timeOffset="-204705.59">12948 9429 11 0,'-7'-3'393'0,"-5"-5"-118"0,4 4-97 16,3-3-64-16,-1 4-36 0,-1-1-15 0,0 1-6 0,7 3-1 15,-6-4-4-15,6 4-6 0,0 0-7 0,0 0-8 0,-7 0-7 16,7 0-9-16,7 4-8 0,-7-1-3 0,6 4-2 15,-6 0 1-15,7 2-1 0,6 1 3 0,-8 5 1 0,15 3 3 16,0 1 5-16,6-1 2 0,0 7 4 0,7 1 3 16,7 1 3-16,5-2 4 0,6 4 4 0,9 0 5 0,5 4 3 15,6 3 4-15,8 5 6 0,6 0 1 0,12 2 7 0,7 5 3 16,14-1 3-16,5 4 0 0,7 5 5 0,8-1 9 16,12-1 3-16,5 5 2 0,8-5-7 0,7 2-5 15,0 3-7-15,5 0-3 0,-5-1-4 0,0-4-16 0,-8 6-9 16,1-6-8-16,-7-3-5 0,-6 5-2 0,-6-6-3 0,-7 2-5 15,-1-4-5-15,-13-1-3 0,-4 2 1 0,-16-6 3 0,2-3 3 16,-7-3 1-16,-13 0 1 0,-8-4 1 0,-4-4 1 16,-8-4-1-16,-7 1 0 0,-13-4-4 0,-5-7-5 15,-7 0 2-15,-7-4 18 0,-7 0 28 0,-6-4 26 0,0-4 21 16,-13 1 19-16,6 0 11 0,-12-4 7 0,6 0-2 0,-13 0-15 16,0-4-28-16,0 0-28 0,-7 4-19 0,-6-3-20 15,7-1-20-15,-7 1-35 0,-6-1-69 0,-1-3-89 0,-1 3-86 16,3 0-114-16,-3-4-202 0,-4 2-111 0,-1-2-55 0,-7 0-9 15</inkml:trace>
  <inkml:trace contextRef="#ctx0" brushRef="#br0" timeOffset="-195488.82">13861 16160 28 0,'0'0'73'0,"0"0"-27"0,0 0-23 0,0 2-20 16,0-2-15-16,0 0-8 0,0 0-9 0,6 4-4 0,-6-4-2 15,0 0 2-15</inkml:trace>
  <inkml:trace contextRef="#ctx0" brushRef="#br0" timeOffset="-195363.88">13867 16181 21 0,'0'0'30'0,"0"0"4"0,0 4 2 0,0-4 2 0,0 3 0 16,0-3 1-16,0 3-3 0,0-3-2 0,0 5-2 16,0-5-4-16,6 3-5 0,-6-3-6 0,0 4-6 0,0-4-4 15,8 5-5-15,-8-5-8 0,6 3-8 0,-6-3-8 0,6 0-11 16,-6 3-11-16,6-3-11 0,2 0-8 0,-2 4-7 16,0-4-2-16</inkml:trace>
  <inkml:trace contextRef="#ctx0" brushRef="#br0" timeOffset="-192942.48">14232 16302 70 0,'0'0'308'0,"-6"-4"-81"0,6 4-78 0,0 0-61 0,-7-3-38 16,7 3-22-16,0 0-13 0,0 0-8 0,0 0-4 16,-6 0-2-16,6 3 2 0,0-3 1 0,-8 0 2 0,8 0 1 15,-6 4 3-15,6-4 3 0,-6 0 2 0,6 0 0 16,0 4 2-16,0-4-1 0,0 0-2 0,0 0-1 0,0 0-2 15,0 0-2-15,0 0-4 0,0 0 0 0,6 0 2 0,-6 0 2 16,6 0 4-16,-6 0 4 0,8 0 4 0,-2-4 1 16,1 4 3-16,-1-4-1 0,1 4-1 0,-1-3-5 0,1-1-3 15,-1 0-2-15,-6 0 0 0,6-3 2 0,2 4 1 16,-8-1 3-16,0 1 1 0,0-1 2 0,0-4 0 0,0 5-2 16,-8-1-4-16,2 1-3 0,6-1-4 0,-6 4-2 0,-1-3-5 15,1 3-2-15,-7-4 0 0,6 4 0 0,1 0 0 16,-2 0-8-16,-4 4-12 0,5-4-20 0,7 3-29 15,-6-3-39-15,-1 4-66 0,7-4-107 0,0 3-93 0,0 1-51 16</inkml:trace>
  <inkml:trace contextRef="#ctx0" brushRef="#br0" timeOffset="-191427.44">13939 16152 47 0,'13'0'61'0,"-7"-4"6"0,0 4 0 16,2 0-3-16,-8 0-12 0,6-3-11 0,7 3-6 0,-13 0-6 15,7 0-3-15,-1 0 0 0,1 0 4 0,-1 0 3 16,0 0 6-16,-6 0 8 0,7 0 7 0,-7 3 6 0,7-3 6 16,-7 0 0-16,-7 0-3 0,7 4-4 0,0-4-6 0,-7 0-9 15,7 3-10-15,0-3-10 0,-6 5-7 0,6-5-5 16,0 2-4-16,-6 6-3 0,6-4 2 0,-7 3 0 15,7 0 1-15,0 1-1 0,-6-1 0 0,6 1 1 0,6-1 0 16,-6 0 0-16,7 1-1 0,-1-1 0 0,0-3-1 0,8 3 1 16,-8-4 0-16,6 1-2 0,2 4 0 0,6-8 2 0,-7 3 3 15,-1-3-1-15,8 0 2 0,0-3-2 0,-7 3 2 16,6-4 1-16,-6 0 2 0,7 0-1 0,-7 1 3 16,0-4 4-16,0 3 2 0,-7-3 1 0,2 2 0 0,-2-1 3 15,0 2 4-15,-6-3 0 0,0 4-2 0,0-6-2 0,-6 6-5 16,0-5 0-16,-8 5-3 0,1 3-4 0,-6-4-5 15,6 4-3-15,-14 0-4 0,8 4 2 0,-7-1 2 0,7 0 4 16,-8 5 4-16,7 1 3 0,0-3 2 0,2 5 1 16,-2-3-1-16,7-1-1 0,7 4-3 0,-8-4-3 0,8 4-5 15,0-4-5-15,6 4-1 0,0-3-1 0,6-1 0 0,0 3 0 16,1-2 0-16,6-4 0 0,0 3 2 0,7-3-1 16,-2 0 0-16,9 0-1 0,-7-4 0 0,6 0 0 0,-6 0 0 15,-1 0 0-15,7-4-1 0,-6 0 0 0,-1 4 0 16,-6-4 1-16,0-3 1 0,1 7 1 0,-8-4 0 0,0 1 1 15,1-2-1-15,-7 5 1 0,0-2 0 0,-7 2-1 0,1 0 0 16,-8 0-1-16,-5 2 1 0,6 3-2 0,-14-2 1 16,8 1 3-16,-6 3 3 0,5-3 6 0,1 4 4 0,-1-2 2 15,0 3 1-15,7-2 0 0,-1 0 0 0,2 0-2 16,6-3-5-16,-1 3-6 0,0 0-4 0,7-2-3 0,0-3 0 16,0 6-2-16,7-4 1 0,6-1-1 0,-1-3 1 15,2 0 0-15,-1 0 1 0,7 0-1 0,-8-3-1 0,8-1-2 16,0 0 0-16,-1 0-3 0,-6-3 0 0,6 4 0 0,-5-4 0 15,-1-1 0-15,0 1 2 0,0 0 5 0,-7 3 6 16,2-3 3-16,-2 2 1 0,-6 2 2 0,-6 3 0 0,-2-3 1 16,-4 3-1-16,-1 3-3 0,-7-3-2 0,0 8 1 15,-6-1 2-15,7-3 4 0,-7 6 3 0,6-2 1 0,1 3 2 16,-1-1 1-16,0-2-1 0,8 7-4 0,-2-9-2 0,2 6-4 16,5-1-4-16,1 0-3 0,-1-4-3 0,7 0-1 15,0 1-1-15,0-1-2 0,7 1-3 0,6-4 4 0,-7-1-2 16,14-3-7-16,-8 0-8 0,2 0-7 0,5-3-8 15,-6-1-9-15,0 0-11 0,1-3-17 0,-2 3-15 0,2-4-12 16,-8 6-19-16,1-7-28 0,-1 2-44 0,0 0-67 0,-6 0-119 16,-6-1-54-16</inkml:trace>
  <inkml:trace contextRef="#ctx0" brushRef="#br0" timeOffset="-188959.03">14264 16287 10 0,'8'-4'154'0,"-8"4"-25"0,0 0-29 15,0 0-24-15,0-2-23 0,0 2-17 0,0-5-15 0,0 5-9 16,0-3-7-16,6 3-1 0,-6-4 0 0,6 1 1 16,-6 3 3-16,7-4 0 0,-7 0 0 0,5 0 0 0,-5 1 2 15,8 3 2-15,-8-4 0 0,0 1 1 0,6 3 0 0,-6-4 5 16,0 4 1-16,6-3 4 0,-6 3 0 0,0-4 1 16,0 4 1-16,0-5 0 0,0 5 1 0,0-3 0 15,0 0-1-15,0-1-1 0,0 4-3 0,0-4 0 0,0 1-3 16,7 0-5-16,-7-2-3 0,0 1-5 0,0 1-2 0,0-2 0 15,0 2 0-15,0 0-1 0,0-1-1 0,0 0 1 0,0 1-2 16,7-1 2-16,-7 0-1 0,0 0-1 0,0 2 0 16,0-6 0-16,0 4 4 0,0-3 4 0,0 3 2 15,-7-3 0-15,7 0 2 0,0 3 0 0,0-3 0 0,0-4 0 16,0 3-3-16,-7 2-3 0,7-6-1 0,0 5 0 0,0 0-1 16,0-5-1-16,-6 4 3 0,6-2-2 0,0-1 0 0,0 3-2 15,-6-2 0-15,6 3-2 0,0-5 1 0,-8 5-1 16,8-3 0-16,0 1-1 0,0 3 1 0,0-2 0 15,0-3 0-15,-5 4 2 0,5 0-1 0,0-5-1 0,0 5 1 16,-7-1-1-16,7-2-1 0,0 3 1 0,-6-1-4 0,6 1-1 16,0-4-4-16,0 4-4 0,-6-1-5 0,6 1-3 15,0 0-5-15,0-1-4 0,0-3-4 0,-8 4-5 0,8 0 0 16,0-1-2-16,0 0 2 0,0 5-2 0,-6-3-1 16,6-2-1-16,0 0-2 0,-6 1 3 0,6 3 3 0,0-3 0 15,0 0-2-15,0-1-5 0,-7 1-6 0,7 0-10 0,0-1-13 16,0 1-16-16,0-4-27 0</inkml:trace>
  <inkml:trace contextRef="#ctx0" brushRef="#br0" timeOffset="-187115.94">13998 14404 129 0,'0'-3'133'0,"-7"-5"-60"0,7 1-42 0,0 4-23 16,0-1-8-16,-7-3 2 0,1 2 7 0,6 2 10 16,-6 0 10-16,-2 3 8 0,8-4 6 0,-6 0 4 0,6 1-4 15,-6-2-5-15,6 5-7 0,0-3-4 0,0 3-7 16,0-4-5-16,0 4-3 0,0-3-2 0,0 3 4 0,0-5 4 16,0 3 6-16,0 2 8 0,0-4 5 0,0 4 4 0,0-4 3 15,0 4-1-15,0-4-1 0,0 4-3 0,0-3-8 16,0-1-4-16,0 4-7 0,0-4-4 0,0 4-3 0,0 0-2 15,0-4 0-15,0 4-1 0,0 0-2 0,0-2-2 16,0 2 1-16,0 0 0 0,0 0 1 0,0-5 1 0,0 5-3 16,-7 0 1-16,7 0 4 0,0-3 7 0,0 3 2 0,0 0 2 15,-6 0 2-15,6-4 2 0,0 4 1 0,0 0 0 16,0 0-5-16,0 0-4 0,0 0-5 0,-7 0-4 0,7 0-5 16,0 4-2-16,0-4-2 0,0 0-1 0,0 0 0 0,7 3-1 15,-7 2 2-15,0-5 0 0,0 6 0 0,6-2 0 16,-6 0 0-16,7 3-1 0,-1 1 0 0,-6 2 0 15,6-3 0-15,2 9-1 0,-2-5 1 0,7 3 0 0,-6 4 0 16,6 0 1-16,-7 9 1 0,7-6 0 0,0 9 0 0,-7-1 1 16,8 4-2-16,-2 4 0 0,2 3 1 0,-8 0 0 15,7 4-1-15,1 4 0 0,-8-1 0 0,7 5 0 0,-6-4 0 16,6 3 1-16,-7-4 0 0,7 0 0 0,-7 5-1 16,1-4 0-16,5 0 1 0,-4 3 1 0,-2-4 0 0,1 1-2 15,-1 0 0-15,1 0 0 0,-1-5 1 0,-6 5-1 0,7-4 1 16,-7-4 0-16,6 4-1 0,-6-4 1 0,0 1 0 15,0-1 0-15,0 0-3 0,0 1 1 0,0-4 0 0,0-1 0 16,0-3 1-16,0-1 0 0,0-3 0 0,0 2 2 16,0-2 1-16,-6-4-2 0,6 1-1 0,0-4 0 0,0-5-1 15,0 3-2-15,0-3 1 0,-7-1 0 0,7-6-3 0,0 2-2 16,0-5-12-16,0-4-13 0,0 2-24 0,7-3-39 16,-7-4-67-16,6-6-124 0,0 1-97 0,2-5-52 15</inkml:trace>
  <inkml:trace contextRef="#ctx0" brushRef="#br0" timeOffset="-184975.82">8779 15507 26 0,'-8'-3'345'0,"8"-1"-86"0,0 4-84 0,0-4-63 16,0 4-39-16,0-4-22 0,0 4-13 0,0-2-5 0,0 2-2 15,0-6 1-15,0 4-2 0,0 2 0 0,8 0-3 0,-8-4-1 16,6 4-2-16,-6 0-3 0,0 0-4 0,0 0-2 15,6 0-4-15,-6 0 1 0,6 0 6 0,-6 4 4 0,8-4 2 16,-8 8 2-16,6-2 4 0,-6 2 9 0,6 7 8 0,-6-1 4 16,0 4-1-16,0 8 0 0,0 2 4 0,0 3 2 15,0 5 1-15,0 4-8 0,0 1-2 0,0 6-5 16,0-2-5-16,0 5-2 0,0-2-5 0,0 4-3 0,0-6-1 16,0 3-2-16,0-2-4 0,7-3-2 0,-7 0-1 0,0 0-4 15,0-3-1-15,0-2-4 0,0-1-1 0,0-2 0 0,0 1 0 16,0-4-2-16,0-3-3 0,0-1 3 0,-7-4 0 15,7 0 1-15,0-3-1 0,-6-2 0 0,6-3 0 0,0-3 3 16,-6 1 4-16,6-3 11 0,-8-5 17 0,8-4 21 0,0 1 23 16,-6-1 11-16,0-3 12 0,6 0 13 0,-6-3 8 15,-9-1-3-15,10-3-13 0,-2 0-20 0,-6-4-19 0,0-1-13 16,7-2-10-16,-8-1-16 0,2 1-2 0,-2-1-1 16,1 0-1-16,1 4-1 0,-2-3 0 0,2 6 0 0,4-2-1 15,-4 3 1-15,5 3-10 0,1-4-9 0,-1 5-3 0,1 3-2 16,-1 0-3-16,7 0-1 0,0 3-1 0,0 5-2 15,0-2-1-15,0 2 0 0,7-1-1 0,-1 5 0 0,1-5 3 16,-1 4-1-16,6-3 0 0,3 2-2 0,-3 2 2 0,2-5 0 16,-2 1 2-16,1-2-2 0,7-2 0 0,0 0 0 15,-1-4 1-15,-6 0 1 0,6 0 0 0,1 0-1 0,0-4-6 16,-1-4-10-16,1 6-30 0,0-6-50 0,-8-4-61 0,8 5-61 16,-7-3-62-16,1 2-76 0,-2-3-116 0,1 0-122 15,-6 0-53-15,-7-1 5 0</inkml:trace>
  <inkml:trace contextRef="#ctx0" brushRef="#br0" timeOffset="-184710.26">7202 16705 145 0,'-8'0'457'0,"-4"4"-98"0,5-4-127 0,1 0-94 0,6 3-62 15,-7-3-35-15,7 4-21 0,7-4-11 0,-7 3-3 0,6 1 2 16,1 0 6-16,5 0 1 0,2-4 2 0,-1 7 2 0,5-3 1 16,2-4 0-16,8 7 1 0,-3-3-8 0,7 0-6 0,2-4-10 15,-2 3-13-15,7-3-18 0,6 0-28 0,1 0-39 0,-1 0-62 16,2-3-95-16,5-1-120 0,-1 0-54 0</inkml:trace>
  <inkml:trace contextRef="#ctx0" brushRef="#br0" timeOffset="-184585.1">8400 16804 485 0,'0'4'583'0,"0"-1"-97"0,6 1-179 0,2-4-131 15,-2 0-101-15,7 4-73 0,0-8-45 0,13 4-33 16,0-4-25-16,6 1-26 0,2-5-27 0,4 4-52 0,8-2-68 15,-7-2-117-15,6 0-52 0</inkml:trace>
  <inkml:trace contextRef="#ctx0" brushRef="#br0" timeOffset="-184444.51">9306 16782 609 0,'0'8'710'0,"6"-4"0"0,1-4-202 0,0 2-170 15,-1 2-151-15,7-4-130 0,-1 0-94 0,8 0-65 16,7 0-50-16,-1-4-35 0,6 2-35 0,7-2-34 0,1 0-39 15,5 0-61-15,1 1-109 0,-1-5-40 0,-5 0-9 0</inkml:trace>
  <inkml:trace contextRef="#ctx0" brushRef="#br0" timeOffset="-184304.1">10290 16779 545 0,'7'3'757'15,"-1"-3"6"-15,0 4-121 0,1-4-191 0,13 0-170 0,-8 0-143 16,14 0-95-16,1 0-68 0,11-4-56 0,-6 1-47 0,15 3-43 15,-2-8-37-15,1 4-28 0,7-3-34 0,-8 4-36 0,7-1-46 16,1-4-74-16,-8 5-74 0,7-1-25 0</inkml:trace>
  <inkml:trace contextRef="#ctx0" brushRef="#br0" timeOffset="-184178.98">11430 16742 483 0,'7'0'701'0,"-1"0"8"0,1 0-182 16,-2 0-167-16,9-4-151 0,6 4-139 0,0-4-105 0,5 1-63 15,9-5-49-15,-2 4-36 0,7-3-31 0,6 4-33 0,1-4-38 16,-1 3-55-16,1-4-95 0,-7 1-58 0,7-1-17 0</inkml:trace>
  <inkml:trace contextRef="#ctx0" brushRef="#br0" timeOffset="-184038.29">12577 16569 271 0,'12'0'761'0,"2"-3"13"0,-1-1-41 16,-7 4-194-16,8-3-173 0,-1-2-152 0,0 3-109 0,0-2-70 15,7 4-48-15,-8-4-47 0,2 0-50 0,-8 4-55 0,7 0-54 16,-7-3-51-16,-6 3-47 0,0 0-69 0,0 0-106 16,-12 0-72-16,-1 0-28 0,-13 3 13 0</inkml:trace>
  <inkml:trace contextRef="#ctx0" brushRef="#br0" timeOffset="-178945.98">16565 14793 2 0,'-7'-11'352'0,"1"0"-85"16,-2 4-83-16,2-5-71 0,-7 5-44 0,8-4-27 0,5 7-20 16,-8-3-8-16,-4 0-6 0,5-1-1 0,1 5-3 0,-1-4-1 15,-6 2 1-15,1-1-2 0,4 2 4 0,-4-3 0 16,-2 3 3-16,1-4 6 0,0 5 5 0,-6-4 3 16,5 3 2-16,-5-1 3 0,0 3-1 0,-1-5-4 0,0 7-2 15,-5-4-4-15,-2 0-5 0,1 4-1 0,-7 0-4 0,1 4-3 16,-7 0 0-16,0-4 2 0,0 3-4 0,-6 3 2 0,-2-1-2 15,2 2-2-15,-1 4 3 0,1-3 4 0,-1 7 4 16,-5-1 2-16,-2 1 2 0,7 6 1 0,-5 2 3 16,-2 2-1-16,7 4-1 0,-5 4-2 0,-2 0-4 0,8 4-4 15,-1 4-2-15,7-1 0 0,-8 4-3 0,16 0-1 0,-8 3 0 16,6 0-3-16,6 2-1 0,2 2 2 0,5-3 1 16,1-1-1-16,6-3 2 0,13 3-1 0,0-2 1 0,0-5 1 15,13 4 1-15,6-3-1 0,6-2-1 0,9-2 3 16,6 0-2-16,5 0 0 0,13-1 3 0,1-7-1 0,6 0 2 15,14 1 2-15,-2-4 2 0,8-5 1 0,7 1-1 0,5-7 5 16,2-1 3-16,-2-6 5 0,7-1 6 0,0-3 8 16,1-4 14-16,6-4 15 0,-8-3 21 0,9-4 12 0,-2 0 18 15,1-7 13-15,-6-1 7 0,5-6-4 0,-5 0-11 16,-8-9-17-16,1 2-16 0,-1-5-17 0,-12-4-23 0,0-2-21 16,-14-5-11-16,2 0-8 0,-15-3-6 0,-13 0 1 0,-6-5-4 15,-6-2-4-15,-20 3-3 0,-6-4-11 0,-7 1-25 16,-20-1-28-16,-7 0-29 0,-11 0-33 0,-14 1-29 15,-6 0-35-15,-15 7-39 0,-4-4-53 0,-8 7-91 0,-13 0-87 16,-7 4-39-16</inkml:trace>
  <inkml:trace contextRef="#ctx0" brushRef="#br0" timeOffset="-159356.68">13945 16427 19 0,'0'0'28'0,"7"0"-2"16,-7 0-4-16,0 0-7 0,6 0-6 0,-6 0-3 0,0 0-5 15,6 0-2-15,-6 0-2 0,0 0-2 0,8 0-2 0,-8 0-1 16,0 0 0-16,0 4-1 0,6-4 1 0,-6 0 2 16,0 0 2-16,0 2 0 0,0-2 1 0,0 0 1 0,6 0 1 15,-6 5 1-15,0-5 0 0,7 0 0 0,-7 0 0 16,0 3 0-16,0-3 2 0,7 0-1 0,-7 0 1 0,6 4-2 16,-6-4 1-16,7 4-4 0,-7-4-5 0,6 0-7 0,-6 0-9 15</inkml:trace>
  <inkml:trace contextRef="#ctx0" brushRef="#br0" timeOffset="-159075.53">14134 16489 21 0,'0'0'44'0,"0"0"-20"16,0 0-15-16,0 0-12 0,0 0-10 0,0 0-8 0,0 0-8 15</inkml:trace>
  <inkml:trace contextRef="#ctx0" brushRef="#br0" timeOffset="-158934.96">14134 16493 36 0,'0'0'78'0,"0"0"4"0,0 0 0 16,0 0-8-16,0 0-8 0,0 0-11 0,0 0-10 0,0 0-12 16,0 0-9-16,0 0-10 0,0 0-11 0,0 0-9 15,0 0-10-15,0 0-8 0,-6 0-6 0,6 0-9 0,0 0-8 16,-6 0-9-16,6 0-3 0,-8 0-4 0,2 0 0 15,6 0-10-15,-6 0-8 0</inkml:trace>
  <inkml:trace contextRef="#ctx0" brushRef="#br0" timeOffset="-158810.05">14023 16496 7 0,'0'0'13'0,"0"0"-8"15,0 4-8-15,0-4-10 0</inkml:trace>
  <inkml:trace contextRef="#ctx0" brushRef="#br0" timeOffset="-158294.54">14154 16525 343 0,'0'0'318'0,"0"0"-109"0,0-2-84 15,0 2-56-15,0 0-38 0,0 0-22 0,0 0-14 16,0 0-8-16,0 0-3 0,0 0-3 0,0 0 1 0,0 2 3 16,0-2 3-16,7 0 2 0,-7 0 4 0,0 0 2 0,0 0-2 15,0 4 3-15,0-4 2 0,-7 0-1 0,7 0 2 16,0 0 0-16,0 0 0 0,0 0 0 0,0 0 3 0,0 0 0 16,0 4 1-16,0-4 0 0,0 0 1 0,0 0 2 15,0 0-2-15,0 0-1 0,0 0 0 0,0 0-2 0,0 0-1 16,0 0 1-16,0 0-5 0,0 0 1 0,0 0 3 0,0 0 1 15,0 0 0-15,0 0 0 0,0 0-1 0,0 0-1 16,0 0 5-16,7 0-1 0,-7 0-1 0,0 0-1 0,0 0-1 16,0 0 1-16,0 0 0 0,0 0 1 0,0 0-1 15,0 0 0-15,0 0 0 0,0 0-1 0,0 0 1 0,0 0 1 16,0 0 0-16,0 0-1 0,0 0-1 0,0 0 1 0,0 0-1 16,0 0-1-16,0 0 0 0,0 0 1 0,0 0-1 15,0 0 1-15,0 0 0 0,0 0-4 0,0-4-7 0,0 4-12 16,0 0-16-16,0-4-26 0,6 4-40 0,-6-2-69 0,6-3-124 15</inkml:trace>
  <inkml:trace contextRef="#ctx0" brushRef="#br0" timeOffset="-157279.16">13051 15112 42 0,'9'0'106'0,"-3"0"-25"0,-6 0-22 0,5 0-18 16,2-4-12-16,1 4-9 0,-8 0-7 0,6 0-4 0,0-4-3 15,-6 4 1-15,0 0 0 0,7 0 5 0,-7 4 5 0,0-4 8 16,0 0 10-16,0 0 5 0,0 0 3 0,0 0 2 16,0 4 0-16,0-4-4 0,0 0-2 0,0 0-5 15,0 0-9-15,0 0-4 0,-7 3-2 0,7-3-2 0,0 0-2 16,0 0-2-16,7 4 0 0,-7-4-1 0,0 0-2 0,0 0 0 15,0 0 1-15,0 0 0 0,6 0 1 0,-6 0 2 0,0 0 0 16,0 0 0-16,0 0 1 0,0 0 0 0,0 0-1 16,0 0 0-16,0 0 2 0,0 0-1 0,7 0-1 15,-7 0 0-15,0 0 0 0,0 0-1 0,0 3 1 0,0-3 1 16,0 0 0-16,0 0 1 0,0 4 2 0,0-4 4 0,0 3 2 16,0-3 2-16,0 4-3 0,0 0 0 0,0-4-1 15,0 4-2-15,0-4-2 0,0 3-2 0,0-3 1 0,0 0 0 16,0 4 4-16,0-4 0 0,0 0 0 0,0 0 1 15,0 0 2-15,0 0-4 0,0 0-2 0,0 0-3 0,0 0-2 16,7 4-2-16,-7-4-4 0,0 0-1 0,0 0-2 0,0 3 1 16,0 0-2-16,0-3 0 0,6 5 0 0,-6-2 0 15,0 1 1-15,6-4 2 0,-6 5-2 0,0-3 1 0,6 2 2 16,-6-4 3-16,0 3 0 0,0 1 3 0,0-4-1 16,8 0 2-16,-8 4 2 0,0-1-1 0,0-3-1 0,6 5 0 15,-6-1 0-15,0-1-1 0,0-3-2 0,0 4 0 0,5-4-2 16,-5 2-1-16,0 3-1 0,0-2 0 0,0-3 2 15,0 4 1-15,8 0 3 0,-8 0-1 0,0-1 1 0,0-3 0 16,0 4 0-16,0-1-1 0,7 1-1 0,-7-4-3 0,0 0-1 16,0 3 1-16,0-3 0 0,0 0 1 0,0 4 1 15,0-4-1-15,0 0 0 0,0 0 0 0,0 0-1 16,0 0-1-16,0 0-2 0,5 0-1 0,-5 4-4 0,0-4 0 16,0 0 1-16,0 0-1 0,0 0 0 0,0 4-1 0,0-4 1 15,0 0 1-15,0 0 3 0,0 0-2 0,0 0-2 16,0 0-2-16,0 0 4 0,0 0-1 0,0 0 0 0,0 0 0 15,0 0-4-15,0 0 2 0,0 0 0 0,-5 0 3 16,5 0-16-16,0 0-25 0,0 3-45 0,-7-3-76 0,7 0-142 16,-8 4-110-16,3-4-76 0,-9 4-43 0</inkml:trace>
  <inkml:trace contextRef="#ctx0" brushRef="#br0" timeOffset="-156904.03">8935 15786 46 0,'6'-4'72'0,"0"0"-15"0,8 1-8 0,-8-2-8 16,1 2-5-16,-1-1-5 0,8 2-5 0,-8-6-1 15,-1 4-5-15,10 0-3 0,-9 0-4 0,0 4-2 0,-6-3-2 16,7-1-1-16,-1 4-1 0,-6-4-2 0,7 4-5 0,-7 0-10 16,0 0-12-16,0 0-20 0,0-3-30 0,0 0-37 15,0 3-46-15</inkml:trace>
  <inkml:trace contextRef="#ctx0" brushRef="#br0" timeOffset="-156638.68">8974 15574 59 0,'0'-5'125'0,"0"5"-20"0,0 0-19 0,-7-3-18 16,7 3-8-16,0 0-17 0,-6 0-12 0,6 0-8 0,0 0-7 16,-7 0-4-16,7 3-5 0,-7-3-2 0,7 0-2 0,-6 5-3 15,6-5-3-15,-6 3-2 0,0-3-4 0,6 3-3 0,-8-3-1 16,8 4-4-16,-6-4-2 0,6 4 0 0,0-4 2 15,-6 0 2-15,-1 3 4 0,7-3 4 0,-6 0 1 0,6 0 3 16,0 0 0-16,-7 0-2 0,0 0-5 0,7 0-6 16,-7 0-5-16,2 0-6 0,-2 4-8 0,7-4-12 0,-8 0-14 15,3 0-12-15,-1 4-6 0,-1-4-5 0</inkml:trace>
  <inkml:trace contextRef="#ctx0" brushRef="#br0" timeOffset="-156263.58">8752 15599 112 0,'7'-4'174'16,"-2"-3"-51"-16,-5 3-37 0,7 0-24 0,1-2-13 0,-2 1-7 15,0 2-4-15,-6-1 2 0,6 0 1 0,-6 4 0 0,0 0 0 16,0 0-4-16,0 4-6 0,-6 0-4 0,0-1-5 16,0 5-5-16,-9 3-5 0,3 4-1 0,-8 2-2 0,2 5 3 15,-9 1 0-15,1 6 2 0,-1-3 2 0,2 3 0 16,5 0 3-16,-5 4 3 0,-2-7 0 0,8 3 2 0,-1-4-1 15,7-2-2-15,-7-1-1 0,14-4-2 0,-7-3-3 0,6-4-4 16,7 0-3-16,0-4-3 0,0-3 3 0,0-4 2 16,7 0 2-16,6-7 2 0,0-1 0 0,0-3 3 0,6-4-1 15,0 1 0-15,2-8-3 0,-1 3-3 0,-1-3-1 16,0-3-1-16,0 3 3 0,1-4-2 0,0 1-2 0,-1-5 3 16,1 4-3-16,0-3 0 0,5 7-1 0,-11-3-1 0,6 3-6 15,-8 3 1-15,2 5 3 0,-2 3-3 0,1 0 0 16,-6 8 0-16,6-2 1 0,-8 5 0 0,3 0 1 15,4 8 0-15,-5 3 1 0,0 4 1 0,0-1 1 0,6 5-1 16,-7-1 0-16,8 4-1 0,-8 0 0 0,6 0-1 0,2 3-2 16,-8-3 0-16,7 4-12 0,1 0-23 0,-3 0-37 0,10-5-56 15,-8 1-108-15,0-4-114 0,0 4-74 0</inkml:trace>
  <inkml:trace contextRef="#ctx0" brushRef="#br0" timeOffset="-154295.48">8947 15605 261 0,'-6'-6'266'0,"0"-2"-72"0,0 1-57 16,-8 3-36-16,8 1-25 0,-1-5-19 0,1 5-11 16,-8-1-6-16,7 0-6 0,2 1-6 0,-10-1-6 15,10 4-6-15,-1-3-4 0,-8 3 0 0,8 0-3 0,-7 0 0 16,-1 0-1-16,2 3 1 0,-9 1 3 0,9 3 1 0,-8 0 4 15,-6 8 1-15,0 0 5 0,1 3 2 0,-1 5 2 0,-7 2 1 16,1 4 1-16,5 7 3 0,-6 1 0 0,1 0-1 16,6 7-3-16,0-1 0 0,-1 2-2 0,7 2-3 15,2 1-3-15,-2 3-3 0,7 0-1 0,0 1-1 0,7 0-1 16,-7-2-3-16,5 6-1 0,8-5-1 0,0 4 1 0,8-4 0 16,5 3-2-16,-7-1-1 0,7-2-2 0,6-4 0 0,1 5-2 15,7-9-1-15,-1 5-1 0,-1-4-1 0,8-4 0 16,6 1 0-16,0-9 0 0,7 5-1 0,-1-7 1 0,1 2 0 15,6-6 0-15,-6 0 0 0,6-4-1 0,7-5-1 0,-8-5 0 16,7 3 1-16,2-8 2 0,-9-4 0 0,15-3 1 0,-7-3 1 16,0-4 7-16,-2-4 5 0,-4-5 4 0,6-1 7 0,-7-2 8 15,7-6 14-15,-13-1 15 0,5-3 17 0,-5-5 15 16,-1 2 20-16,2-5 17 0,-9-3 10 0,1-1 2 0,-6-6-1 16,-1-1-9-16,-6-3-13 0,0-4-19 0,1-3-23 0,-15-1-21 15,8-3-17-15,-6-1-11 0,-8-2-11 0,0-2-8 16,-6-2-6-16,-6 3-2 0,6-3-2 0,-13 2 0 0,0 1 0 15,-1 3 2-15,-5 5 6 0,-7 4 4 0,0 7 15 0,-6-2 3 16,-7 6 5-16,-1 2 4 0,1 4 1 0,0 4 0 16,-7 4-5-16,-5 4-2 0,5 3-14 0,-7 7-3 0,-4 1-3 15,-2 6-2-15,0 4-2 0,-6 4-3 0,-1 7 2 16,1 4-4-16,0 8-1 0,0-1-1 0,-6 5 1 0,5 2-2 16,-6 0-2-16,7 5 1 0,0 3-1 0,0 0 2 0,-1 3 2 15,15 1-4-15,-8 3 0 0,7 4 0 0,7 4-1 16,-1 0 1-16,7 3-2 0,0 0 1 0,12 4-1 15,-5 3 1-15,12 0-3 0,0 2 2 0,8 1 0 0,-2 2-1 16,14 0 2-16,0-5-1 0,0 5 3 0,14-9 0 0,-8 6 4 16,14-10-2-16,-1 1 1 0,1 1-1 0,12-9-2 0,-5 5-1 15,5-7-2-15,6 3-1 0,3-8-2 0,-2 0-1 16,6-2 0-16,1-5-1 0,6-7-1 0,0 5-2 0,0-10 2 16,0-2-1-16,-7-4 0 0,8-8 1 0,-1 1 1 0,7-8-1 15,-15-4 3-15,10 2 0 0,-2-9-2 0,-7 0 2 0,1 1 0 16,-2-8-4-16,-4 0 3 0,0 0 0 0,-9-4 1 0,3-3 3 15,-8-4 1-15,0 0-2 0,0-7 0 0,-8 0 3 0,3-8 0 16,-8 0 1-16,7-6 1 0,-8-1 2 0,2-3 0 16,-8-5 1-16,1-3 2 0,-1 0-1 0,0-4-2 0,-6-3-4 15,0 0 0-15,-6 0-1 0,6 0-2 0,-13-2-1 16,0 10-2-16,0-5 2 0,-7 8 3 0,1 3 1 0,-7 4 0 16,-6 4 0-16,-1 4 0 0,-7-1 4 0,2 8 3 0,-1 3-1 15,0 4-2-15,-7 4 0 0,1 3 1 0,-1 5 0 16,-7 2 0-16,8 3-4 0,-7 9-1 0,7 0 1 15,-9 7 2-15,3 0-1 0,6 7-3 0,-8 8-2 0,7 4 0 16,0 3 3-16,1 3-1 0,0 8 0 0,5 4 2 0,8 4 2 16,-1 2-1-16,8 6 3 0,-1 5 0 0,-1 1-1 0,7 3 1 15,1 5-3-15,6 2-3 0,7 5 0 0,-7-1 0 16,13 2-2-16,0-2-1 0,0 0-1 0,0 1 0 16,13 0 2-16,-7-1 3 0,7 1-6 0,0-4 5 0,0-4 2 15,7 0 1-15,0 1 2 0,6-5 1 0,-1-3-5 0,1 0-2 16,0-4 5-16,6-3-5 0,1 0-3 0,7-4-1 0,-7-8 1 15,5 1 0-15,9-4 1 0,-9-4 2 0,1-3 1 16,7-4 0-16,-1-7-1 0,2-1 1 0,-2-3-2 0,1-3-1 16,5-8-2-16,-6 0 4 0,9-8-1 0,-3 2 2 0,1-6 1 15,1-2 3-15,-8-6-1 0,7-1 1 0,-6-1 2 0,6-4-2 16,-6-3 0-16,-1-3 0 0,1-5 0 0,-1-1-3 0,-6-1-1 16,7-9-1-16,-7 4 0 0,0-7-1 0,-6 0 2 15,0-8 1-15,-1 0 0 0,-6 1 3 0,0-8 3 0,-6-1-2 16,-8-2 0-16,2 2 0 0,-8-1-3 0,1-2-1 0,-14 3 0 15,1 1-3-15,-8 5 2 0,-5-2 1 0,-1 8 0 16,-6-3 0-16,-6 7 2 0,-7-1 0 0,0 5-2 0,-1 2-1 16,-5 9 0-16,-7-1-1 0,7 5 1 0,-8 2 1 0,1 4 1 15,-7 1 3-15,8 7 0 0,-8-1 2 0,-1 4-1 16,3 1 1-16,-2 6 0 0,7 1-3 0,-7 3-1 0,7 4-4 16,-6 0 1-16,5 4-1 0,1 8 0 0,0-3 0 15,0 7 1-15,5 3 1 0,-3-1 1 0,3 7 4 0,9 4-2 16,-8 8 3-16,7 0-1 0,-1 10-2 0,8 4-1 0,-1 1-1 15,0 7-1-15,8 3 0 0,5 4-3 0,0 0-1 16,1 3-1-16,6 2-1 0,7 2-1 0,-7 0 3 0,13 4 4 16,0 0 0-16,6-4 2 0,1 0 2 0,5 0 1 15,2-4 1-15,-2 1 1 0,8 0-5 0,7-4-3 0,-1-3-1 16,6-5-2-16,1-3-1 0,-1-4 2 0,1-3 1 0,12-5-3 16,-5-1 2-16,-2-6 0 0,9-4 2 0,-2-2 0 0,1-1 0 15,-1-6-3-15,1-2 2 0,5-3-3 0,2-7 1 0,-1 0 0 16,0-7 2-16,0 0 1 0,0-8 1 0,1 0 0 15,5-7 2-15,-6-3 5 0,0-1 1 0,1-6-1 0,-2-2-1 16,2-2-12-16,-7-2 3 0,-1-2 2 0,-6-3 0 0,-7-5-3 16,1 0 0-16,0-7 2 0,-14 1-1 0,7-6 11 0,-13-2-5 15,7 1-1-15,-14-6-1 0,1-2-3 0,0-5 3 16,-7-2 2-16,0-5 0 0,-7 0-1 0,0 0-1 0,-6-6-1 16,0 2 0-16,-6-6 3 0,-1-1-4 0,1 1-4 0,-7-1 0 15,0 1 1-15,-7 2-1 0,1-2 2 0,-8 7-2 0,1 4 2 16,0-2 2-16,-7 9 2 0,1 8 2 0,-1-1 1 15,1 11 0-15,-7 3 1 0,-1 5 2 0,8 9-2 16,-7 2-2-16,-1 6 2 0,2 5-3 0,-2 6-1 0,1 1-2 16,-7 7 1-16,8 4 0 0,-2 3 0 0,0 4-1 0,9 3-4 15,-9 9 1-15,7-1 0 0,8 7 4 0,-1 4 0 16,-1 8 0-16,1 3 1 0,13 7 0 0,-7 4 2 0,0 7-1 16,15 7 2-16,-8 1-2 0,12 11-1 0,-5 0-4 15,13-1 0-15,-2 0-4 0,2 5-1 0,12-1 1 0,2-4 3 16,5 2-1-16,-1-6-2 0,8-2 0 0,6-5-3 0,1-7 1 15,5 1 2-15,7-9-5 0,0-2-2 0,0-1 1 0,7-7 1 16,-8-1 1-16,8-2 3 0,1-4 1 0,-2-3 1 0,7-5 0 16,-8-3 2-16,3-6-1 0,5-1 0 0,-6-4 1 0,6-1 1 15,-8-7 1-15,10-3 2 0,-9 0 1 0,6-8 1 16,-4 0 0-16,-1-3 0 0,0-3 1 0,-1-2 0 0,1-5-1 16,-7-2-1-16,6-8-1 0,1 2 0 0,-7-4 1 0,-1-4 0 15,9 0 8-15,-9-6-3 0,2-2-2 0,-7-3-1 0,-1-4-1 16,1 0 2-16,-7-6 0 0,-7 3 1 0,1-9-9 15,-8 2 5-15,2-8 0 0,-8 4 2 0,-6-8 0 0,0 1 0 16,-6-5-2-16,-1-2-1 0,-6-2 0 0,-7 2-3 16,1-5 2-16,-13 0-1 0,5 8 1 0,-11 0 1 0,-2 3 3 15,1 5 1-15,-6 2 1 0,-1 8 5 0,-7 4 3 0,2 7 1 16,-8 4 2-16,7 3-3 0,-7 7 0 0,1 5 1 16,-1 7 1-16,-6 3-3 0,6 4-11 0,-6 7 1 15,0 4 0-15,0 4 1 0,0 7-2 0,-1-1-1 0,0 9-5 16,2 3 2-16,-2 4 5 0,8 3-2 0,0 8-2 0,5 4-6 15,2 2-21-15,5 1-37 0,0 7-52 0,6 0-62 0,8 5-54 16,6-1-59-16,1 0-65 0,5-1-106 0,6 2-120 16,8-5-49-16,-1 0 5 0</inkml:trace>
  <inkml:trace contextRef="#ctx0" brushRef="#br0" timeOffset="-152670.68">8759 15108 55 0,'0'0'58'0,"5"-4"-19"0,-5 4-19 0,7-4-16 15,-7 4-11-15,0 0-9 0,8 0-6 0,-8 0-2 16,6-3-1-16,-6 3 1 0,0 0 2 0,0 0 5 0,0 0 6 16,0-4 6-16,-6 4 3 0</inkml:trace>
  <inkml:trace contextRef="#ctx0" brushRef="#br0" timeOffset="-152561.42">8771 15090 3 0,'0'0'7'0,"0"-4"4"0,-7 1 2 0,7-1 3 16,0 0 4-16,-5 0 5 0,5-4 2 0,0 5 1 0,-7 0-1 16,7 0-1-16,0-2-4 0,0 2-2 0,0 3-4 15,0-4-3-15,0 4-5 0,0-4-6 0,0 4-6 0,0-4-6 16,0 4-6-16,7 4-4 0,-7-4-4 0,5 4-3 0,-5 3-2 15,0 1-6-15,7-2-7 0,-7 10-11 0</inkml:trace>
  <inkml:trace contextRef="#ctx0" brushRef="#br0" timeOffset="-150561.98">9226 16999 162 0,'0'0'199'0,"0"0"-52"0,0 0-41 15,-5 0-32-15,5 0-21 0,0 0-15 0,0 0-3 16,0 0-1-16,0 0 1 0,0 0 5 0,0 0-1 0,0 0-1 16,0 0-2-16,0 0-1 0,0 0-6 0,0 0-3 0,0 0-6 15,0 0-5-15,0 0-3 0,0 0-2 0,0-5-4 0,0 5-6 16,0 0-12-16,5-4-15 0,-5 4-24 0,0-3-42 0,9 0-67 15,-9-1-133-15,6-3-78 0</inkml:trace>
  <inkml:trace contextRef="#ctx0" brushRef="#br0" timeOffset="-149640.15">13216 14079 13 0,'0'0'86'15,"0"0"-31"-15,6 0-24 0,-6 0-15 0,0 0-8 0,6 3-5 16,-6-3-2-16,0 0 0 0,0 0-1 0,0 0 0 15,0 4 0-15,0-4 0 0,0 0 0 0,0 0-1 0,0 0-1 16,0 0 1-16,0 0-2 0,0 0 2 0,7 0 0 0,-7 0 0 16,0 0 0-16,0 0-1 0,0 0-4 0,0 0-6 15,0 0-7-15,7 0-10 0,-7 0-10 0,0 0-14 0</inkml:trace>
  <inkml:trace contextRef="#ctx0" brushRef="#br0" timeOffset="-149187.06">13385 14180 40 0,'0'0'136'0,"0"0"-31"0,0 0-28 0,7 0-22 15,-7 0-15-15,0 0-15 0,0 0-11 0,0 0-7 0,0 0-3 16,0 0-3-16,0 0-1 0,-7 0-8 0,7 0-12 0,0 0-10 15,0 0-17-15,0 0-18 0,0-2-24 0,0-3-32 16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4095" units="in"/>
          <inkml:channel name="T" type="integer" max="2.14748E9" units="dev"/>
        </inkml:traceFormat>
        <inkml:channelProperties>
          <inkml:channelProperty channel="X" name="resolution" value="6301.34619" units="1/cm"/>
          <inkml:channelProperty channel="Y" name="resolution" value="6301.34619" units="1/cm"/>
          <inkml:channelProperty channel="F" name="resolution" value="1999.5116" units="1/in"/>
          <inkml:channelProperty channel="T" name="resolution" value="1" units="1/dev"/>
        </inkml:channelProperties>
      </inkml:inkSource>
      <inkml:timestamp xml:id="ts0" timeString="2023-11-10T04:23:20.612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12095 13046 294 0,'6'-5'278'0,"-6"2"-75"0,0-1-58 0,0 0-38 16,0 0-26-16,0 2-14 0,6-3-8 0,-6 2-4 0,0-1-3 15,0 4-4-15,0-3-4 0,0-1-4 0,0 4-3 0,-6-4-4 16,6 4-3-16,0-4-4 0,0 4 0 0,0 0-1 16,0 0-1-16,0 0 1 0,-6 0-2 0,6 0-2 15,0 0-2-15,0 0-4 0,0 0-4 0,-7 4-4 0,0 0-2 16,1 0-3-16,0-1-2 0,-1 4 0 0,1 0 0 0,-7 1 0 15,6 4-1-15,1-3 0 0,0-1 0 0,-2 1 1 0,2 1 0 16,6-3 0-16,0 1 0 0,0-1 0 0,0 0-1 16,0 0 2-16,6 1-1 0,-6-4 1 0,8 3 2 15,-2-4 0-15,0 4 1 0,1-3 0 0,6-4 1 0,-7 0-1 16,1 0 2-16,5 0 1 0,2 0 3 0,-8-4 3 0,8-3 3 16,-2 0 4-16,1 0 6 0,-6-1 13 0,6-2 14 15,0-1 14-15,-6 0 18 0,-1 0 15 0,0-1 12 0,0-2 11 16,2 3 14-16,-8-1 6 0,0 2 0 0,0-1-10 15,-8 3-17-15,2 1-17 0,0 0-15 0,-7 4-16 0,0-1-19 16,-7 4-21-16,1 0-14 0,-1 4-7 0,-6-1-4 0,7 4-3 16,-7 0 1-16,6 5-1 0,0-2-1 0,1 1 1 15,5 0-2-15,2 3 1 0,-1 3-3 0,0-7 1 0,7 1-2 16,-1 4-1-16,7-5 0 0,0 2-1 0,7-2-2 16,-1-3-1-16,0 5 4 0,8-5-3 0,-2 1-3 0,2-6-2 15,5 3 1-15,-6-5 0 0,6 0 2 0,1 0 0 0,-7-5-3 16,7 3 6-16,-8-2 4 0,8-4 2 0,-6 1 2 15,-8-1 2-15,7 1 2 0,-7 0 8 0,1 0 5 16,-7-1 6-16,0 5 3 0,0-1 1 0,-7 1 0 0,1-1-1 16,-7 4-1-16,-1 4-5 0,-5-1-7 0,0 1-7 0,-1 3-3 15,1 1-3-15,5-1 0 0,-5 1-1 0,12-2-5 16,-6 2-1-16,7-1-1 0,6 1-4 0,-6-1-4 0,6 0-8 16,6-2-2-16,-6-2-1 0,13 0 2 0,-7 1 1 0,8-4 3 15,6 0 1-15,-8-4 7 0,8 1 7 0,5 0 6 16,-5-6 1-16,0-1 3 0,-1 2 5 0,1-3 7 0,0 1 9 15,-8-2 15-15,2 5 22 0,-8-1 13 0,0 1 9 16,1 4 2-16,-14-4-1 0,1 3-8 0,0 0-10 0,-8 4-23 16,-5 0-42-16,0 4-57 0,-8 3-71 0,1 4-75 0,0 0-64 15,0 0-65-15,7-1-87 0,5 2-156 0,8-1-70 16,0 0-22-16,-1 1 22 0</inkml:trace>
  <inkml:trace contextRef="#ctx0" brushRef="#br0" timeOffset="4577.29">14838 11261 3 0,'-6'0'272'0,"6"0"-60"0,0-4-53 15,-7 4-47-15,7 0-40 0,-6 0-24 0,6-3-14 0,-7 3-6 16,0 0-3-16,0 0 1 0,7 0 3 0,-5-4 3 16,-2 4 6-16,-1 0 0 0,8 0 0 0,-5-3-5 15,-1 3 0-15,-1-4-1 0,7 4-1 0,-7-4 0 0,7 4-1 16,-6-3-3-16,-1-2-1 0,7 3 2 0,-6 2-2 0,6-8 0 15,-6 4-5-15,-2 1-3 0,8-1 1 0,-6 0-1 16,6 0-1-16,-6-4 0 0,0 6-2 0,-1-2-1 0,-1 1 2 16,3-2 0-16,-9 2 0 0,8-1 0 0,-7 0-2 15,0 0-1-15,0-3-2 0,-6 4 1 0,5-1 0 0,-6 0-1 16,7 1 0-16,-7-1 2 0,2-3 3 0,-2 3 2 0,0 1 3 16,-5-1 0-16,5-3-1 0,0-1 1 0,1 5 0 15,-7-5-2-15,6 5-2 0,1-5 0 0,5 4-1 16,-11-4 0-16,6 6-2 0,-1-5-1 0,0 3-1 0,-7-4-2 15,8 5-2-15,-6-2-3 0,-2-2-2 0,1 5-1 0,0 2-2 16,-7-8 0-16,7 4 0 0,-6 4 0 0,5-4 0 0,-5 0 0 16,-1 1 1-16,7 3 1 0,-6-4 0 0,6 4 0 15,-7-3 1-15,1 3 1 0,6-4-2 0,-6 4 0 16,-2-4 0-16,2 4-1 0,-1 0 1 0,1 0 0 0,-1 0 0 16,-6 0 1-16,7 0 0 0,-2 0 0 0,3 0 0 0,-2 0 0 15,0 0-3-15,-1 0 0 0,10 4 0 0,-9-4 0 16,8 0-1-16,-3 4 1 0,-3-4-1 0,5 0 0 0,-7 3 2 15,7 1 0-15,-7-1 0 0,7 5-1 0,0-4 0 0,-7-1 1 16,6 2-1-16,-4-3 0 0,5 5 0 0,-1 1 1 16,-5-4-1-16,-1 4 0 0,7 1 0 0,-6 3-1 0,-2-1 1 15,9 3-1-15,-8-2 1 0,0 6 0 0,8-7-1 16,-8 3 0-16,7 1 0 0,-7 5 0 0,7-3 1 0,1 5 0 16,-1 0 0-16,0 1 0 0,-1 2 1 0,1 1-1 0,0-1 2 15,7 4-1-15,-7 4-1 0,-1-4 1 0,1 9 0 16,0-1 0-16,0-1 0 0,1 3 2 0,-2 2-2 0,8-1 0 15,-1 4 1-15,1-3 0 0,5 3-1 0,2 0 0 16,5-4 0-16,0 0 0 0,1-3-1 0,6-1 0 0,0 4-2 16,0-6 1-16,6 2 0 0,1-3-1 0,6 1 0 0,-7-1-1 15,14-4-1-15,0 0 2 0,-1 0-1 0,7-3-1 16,7-3 2-16,-1 2-1 0,8-3-3 0,5-4 2 16,1-4-2-16,-1 5-1 0,14-8-3 0,-1 3-1 0,2-2-2 15,10-5-2-15,-4 1 0 0,13-8-1 0,-3-4 0 0,4-4 0 16,5 5 2-16,0-9 1 0,-2 2 5 0,2-5 1 0,7-4 3 15,-1-2 2-15,0-1 1 0,8-4 3 0,-8-3 5 16,6-8 5-16,1 1 3 0,-1-8 8 0,1-4 12 16,6-4 9-16,-12-2 10 0,5-5 14 0,1-3 14 0,-7-1 10 15,-6-3 9-15,0-3 4 0,-7 3 1 0,-6-4 9 0,-13 1 11 16,-8 0 7-16,1-5 0 0,-13 4 0 0,-5 0 3 16,-9 5-1-16,-11-1-10 0,-8 4-13 0,-6 3-20 0,-14 4-19 15,-11-1-14-15,-1 5-17 0,-13 8-16 0,-7-1-12 16,-13 6-11-16,-12 6-29 0,-8 3-59 0,-6 7-90 0,-12 4-84 15,-13 3-80-15,-1 4-127 0,-13 7-133 0,0 0-90 0,7 8-37 16,-7 0 27-16</inkml:trace>
  <inkml:trace contextRef="#ctx0" brushRef="#br0" timeOffset="9044.76">11899 7158 59 0,'0'-6'92'0,"0"0"-18"0,-6 0-11 16,6 2-5-16,-7 0-1 0,7 1-1 0,-6-5-3 0,0 4-2 15,6 2-5-15,-8-6-1 0,2 4 0 0,6 1-5 0,-6-1-4 16,-1-4 1-16,7 5-1 0,-6-1 0 0,-1 1 1 16,7-1-1-16,-6 0 0 0,6 1-2 0,-7 3-4 0,7 0-5 15,-6-5-4-15,6 5-2 0,-7 5-6 0,0-5-5 16,1 3-4-16,0 1-3 0,0 0 0 0,-8 3 0 0,8 0-1 16,-1-3-1-16,1 3 0 0,-1-3 1 0,7 4 0 0,-7-2 0 15,7-2 2-15,-6 0 0 0,6-1 0 0,0 1 0 16,6 0 1-16,-6 0 2 0,0-2 1 0,7-2 1 0,-7 0 1 15,7 0-1-15,-1 0 3 0,7-2-1 0,-7-6 0 16,8 4 1-16,-8-3-1 0,0-3 1 0,8 2 1 0,-8-3 0 16,1 0 1-16,-1 0 5 0,1 4 5 0,-7-4 4 0,6 0 2 15,-6 3 1-15,0 2-1 0,-6-6-3 0,6 8 0 16,-7-3-5-16,1 3-7 0,-7 0-6 0,6 4-4 16,-6 0-2-16,-7 4-2 0,1 0 0 0,-1 3-1 0,0 1 0 15,2 2 2-15,-9 2 0 0,7-1 2 0,2 0 0 0,-2 3 0 16,7 1 1-16,-2-1 0 0,4 1 1 0,11 0-2 0,-6-3-1 15,-2 1-2-15,8 3 2 0,0-7-1 0,8 3 2 16,-8-1-2-16,6-4 1 0,0 1 2 0,7 0-2 16,-6-6 3-16,6 2-2 0,-1-4-1 0,2 0-1 0,6-4 2 15,-8 2 0-15,1-3-2 0,1-2-1 0,-2-4 2 0,2 4 1 16,-8-4 1-16,7-1 1 0,-6 6 1 0,-7-6 5 0,6 1 5 16,-6 3 3-16,0 2-2 0,-6 2 1 0,-1 0 0 15,0 1-2-15,-5 3-3 0,-2 3-5 0,2 1-3 16,-8 4 0-16,1 2-3 0,-1 1-1 0,6 1 0 0,-5 1 0 15,6-1 0-15,0 3 0 0,7-1 0 0,0-3 0 0,6 0 0 16,-8 1 1-16,16-2 0 0,-8-3 0 0,6 1 1 16,5-1-1-16,-3-2 0 0,12-5-1 0,-8 0 0 0,2-5 1 15,6-2 0-15,-1 3 1 0,1-7 2 0,-8 3 2 16,2-6-2-16,5 3 1 0,-12-3 0 0,6 3 2 0,-7-4 4 16,0 3 1-16,-6-1-2 0,0 1-1 0,-6 1-2 0,0 3-9 15,-1 2-19-15,-6 2-26 0,-6 4-47 0,-1 0-85 16,0 8-138-16,1-6-108 0,5 6-49 0</inkml:trace>
  <inkml:trace contextRef="#ctx0" brushRef="#br0" timeOffset="-82054.34">16746 8154 210 0,'7'-3'201'0,"-7"-5"-37"16,8 5-31-16,-8-5-22 0,0 5-14 0,5-4-9 15,-5 3-9-15,0-3-8 0,0 3-8 0,-5-3-8 0,-3 2-8 16,1 5-8-16,-4-2-3 0,-3 2-7 0,1 0-2 0,0 2-1 16,-6 3-4-16,-2 2-4 0,1 4-1 0,2-4 1 15,-2 8-3-15,1-4-1 0,6 3-3 0,0 6-1 16,-1-6-1-16,8 3 2 0,6 2-1 0,0 3 2 0,0-4 1 15,12 5 0-15,2-1-1 0,-1 0 1 0,7-4-3 0,6 4-1 16,0 0-1-16,1-4-1 0,-2 0-2 0,1 5-1 0,-6-5 1 16,5 0-1-16,-11 0 3 0,6 1 4 0,-14-5 3 15,0 5 5-15,1-2 1 0,-14-2 4 0,1 4 2 16,-7-1 0-16,0-4-1 0,-14 5-4 0,9-4-3 0,-15 3-6 16,7-3-2-16,-7-4-3 0,1 3-1 0,6-2-2 0,-1-5-2 15,-6 0 0-15,13-4 0 0,2 2-8 0,-2-5-15 0,8-5-21 16,-2-1-28-16,8-2-42 0,-1-7-60 0,0 1-92 15,7-5-141-15,0 1-64 0</inkml:trace>
  <inkml:trace contextRef="#ctx0" brushRef="#br0" timeOffset="-81882.33">16421 8129 385 0,'14'-11'380'0,"-2"0"-162"16,8-1-101-16,6 6-52 0,1-5-25 0,5-1-10 0,1 4-4 15,-1-1-2-15,6-3 0 0,2 4-1 0,0 1-1 0,5 0-1 16,-6 4-5-16,0-1-5 0,6-4-4 0,-5 8-2 16,-1-3-4-16,0 3-2 0,0-4-5 0,0 4-14 15,-6 0-23-15,6 0-40 0,-7 0-73 0,1-3-144 0,-2 3-82 16</inkml:trace>
  <inkml:trace contextRef="#ctx0" brushRef="#br0" timeOffset="-81226.43">17783 8085 356 0,'7'-11'271'0,"-7"3"-121"16,0 6-69-16,0-6-37 0,0 4-17 0,0-3-7 16,-7 7-3-16,7-4-3 0,-6 0-1 0,-1 4-1 0,1 0 0 15,-1 0-2-15,1 0-3 0,-1 0-3 0,7 0 0 16,-6 4-3-16,0-4 0 0,-2 4 0 0,2-4 0 0,6 0 0 16,-6 4-1-16,-1-4 1 0,1 3 0 0,6-3 0 0,-7 4 0 15,1-4 1-15,-1 2 0 0,1-2 0 0,6 6 3 16,-7-6 0-16,0 2 3 0,1-2 3 0,0 4 2 0,-1-4 3 15,0 4 2-15,1 0 0 0,0-4 1 0,-1 3-1 16,-6 1-3-16,6-4-2 0,-5 4 0 0,4-4-6 0,-4 4 2 16,-1-2 0-16,0 3 1 0,0-2 2 0,7 1-1 0,-8 0-2 15,8-1-1-15,-2 1 4 0,-4 0-5 0,6-1-1 16,-1 1-3-16,1-1-2 0,-1 1 1 0,0 0 0 16,1-1-2-16,6 2 0 0,-6-2 0 0,-2 0 0 0,8 5 0 15,-6-5 0-15,6 2 0 0,-6 2 0 0,6-5 1 0,-6 6 0 16,6 0 0-16,-7-1-1 0,7 1 1 0,0 3 1 0,0-4-1 15,0 4 1-15,0-4 0 0,0 4 2 0,7-4 2 16,-1 4 2-16,-6 0 2 0,12 1 0 0,-4-4 3 16,4 1 2-16,2-1 0 0,-1 0 2 0,-1 3-2 0,8-4-1 15,0 0-1-15,-1 1-2 0,1-1 0 0,0 0-3 0,-1 0-1 16,7 4-3-16,-6-3-1 0,-1 3-3 0,1-4 0 0,-1 4 0 16,-6-4-1-16,7 4 0 0,-7 1-2 0,0-2 2 15,-7 5 0-15,1-4 0 0,-1 1 2 0,1-2-1 0,-7 0 1 16,-7-1-1-16,7 1 2 0,-6 1 4 0,-7 0 4 15,6-4 2-15,-12 4 3 0,5-3 2 0,-5 0 0 0,-7-1 5 16,6 0 0-16,-6 0 1 0,1-3-1 0,-9 0-2 16,9 3-1-16,-1-3 0 0,0-4 0 0,-7 3-4 0,7-3-2 15,0-3-4-15,6 3-4 0,-5-4-1 0,5 0-1 0,0 1-5 16,7-1-16-16,7 0-16 0,-1-3-21 0,7 0-32 16,0-5-45-16,13 1-86 0,0 0-153 0,1-3-79 0</inkml:trace>
  <inkml:trace contextRef="#ctx0" brushRef="#br0" timeOffset="-79945.34">17699 7657 77 0,'-7'-4'336'0,"1"0"-95"16,-1 0-82-16,7 1-47 0,-6-1-26 0,6 1-12 0,0-1-9 16,0 1-10-16,0-5-8 0,6 4-10 0,-6 1-7 15,7-2-9-15,-1-1-7 0,7 1-5 0,-6 2 0 16,5-1-3-16,-4 4-4 0,4 0-1 0,1 0-1 0,-6 0 1 15,6 4 0-15,-7 4-1 0,1-2-4 0,0 2-1 0,-1 7 2 16,-6-4 0-16,0 7 1 0,0 0 0 0,0 4 0 0,-6-4 1 16,-1 4 1-16,0-4 0 0,1 2 2 0,-7-3-1 15,6 2-1-15,1-5 1 0,-1 1-1 0,-5-4 0 16,4 5 0-16,8-7 3 0,-6-1-1 0,6 0 0 0,-6-1 3 16,6-1-1-16,0-1 2 0,0-2 0 0,6 1 0 0,0 0-1 15,2-4-1-15,4 4-4 0,8-4-9 0,-1 0-16 16,1-4-21-16,12 0-37 0,-5 0-74 0,-1 1-131 0,0-4-85 15,-1 0-51-15</inkml:trace>
  <inkml:trace contextRef="#ctx0" brushRef="#br0" timeOffset="-79726.69">17979 7850 175 0,'-6'8'407'0,"-2"-1"-157"0,2 0-115 16,6 4-61-16,-6 1-30 0,6-1-14 0,0 3-5 0,0 5 1 15,6-1 0-15,-6 4 1 0,6-1 0 0,2 6 1 0,-2-2-4 16,0 8-3-16,1 0-3 0,-1 3-6 0,1 1-6 16,-7 7-1-16,0 0 0 0,0 0-2 0,0 4-1 15,-7-4 0-15,7-1 0 0,0 1 1 0,-6-3 0 0,6 0-1 16,0-5-2-16,0 1 0 0,0-1-4 0,0-3-12 0,0 0-19 16,6-4-32-16,-6-6-48 0,7-2-89 0,-1-2-134 0,1-9-68 15</inkml:trace>
  <inkml:trace contextRef="#ctx0" brushRef="#br0" timeOffset="-79445.66">17939 8004 140 0,'14'-14'420'0,"-2"-1"-163"0,8 0-120 0,6 4-63 0,1-3-30 15,-1 3-10-15,7 3-6 0,-1-2 0 0,1 3 1 0,-1-1 2 16,1 4 0-16,-1 0 1 0,-6 4-4 0,0 0-6 16,1 4-6-16,-8 0-6 0,0 4-3 0,-6 1-3 0,1-1-1 15,-8 7-1-15,0-3 0 0,-6 5-1 0,-6 2 2 16,0-1 0-16,-8 5-1 0,-5-2 1 0,-1 4-1 0,0-2-1 16,-6 6 0-16,1-4 1 0,-2 2-2 0,8 2 0 15,-7-4 0-15,-1 4-5 0,9-3-12 0,4 1-15 0,-5-6-25 16,11 1-35-16,2-4-59 0,6-3-118 0,0-1-94 0</inkml:trace>
  <inkml:trace contextRef="#ctx0" brushRef="#br0" timeOffset="-79226.72">18422 8396 255 0,'0'0'459'0,"7"0"-176"0,-7 0-130 16,0 4-71-16,0 0-37 0,0 3-16 0,0 1-5 0,0-1-1 15,0 7 0-15,0-3 1 0,-7 3-3 0,7 6 2 16,0 1-1-16,0 1-6 0,0 0-5 0,-7 0-3 0,7 7-4 16,0-3-2-16,-6 4 2 0,6-5-3 0,0 4 2 15,-6 1-1-15,6-1-2 0,-8 4 0 0,8-8 0 0,0 4 0 16,-6 2-2-16,6-2-1 0,0 0-5 0,-7-4-12 0,7 1-17 16,0-4-31-16,7-3-48 0,-7-1-84 0,0 0-141 15,6-7-73-15</inkml:trace>
  <inkml:trace contextRef="#ctx0" brushRef="#br0" timeOffset="-78898.91">18611 8715 55 0,'0'-8'440'0,"0"5"-136"0,0 3-135 15,0-4-79-15,0 4-42 0,0 4-15 0,0-1-7 16,-8 1-3-16,8 4-3 0,0-1 0 0,-5 3 0 0,5 2 1 15,0 3-1-15,-7 0-4 0,7-1-5 0,0 5-4 16,-6-2-2-16,6 2-1 0,0-1-1 0,0-3-1 0,-7 3 1 16,7 1-1-16,0-1-1 0,0-4 2 0,0 5 1 15,0-1-2-15,0-3 2 0,0-1 0 0,0 5 0 0,0-8 0 16,0 4 0-16,0-1-1 0,0 1 0 0,-6-1 0 16,6-3 0-16,0 3-3 0,0 2 0 0,0-5 2 0,0-1-1 15,0 6 2-15,0-6-1 0,0 2-1 0,6-2-1 0,-6-3 3 16,7 5 0-16,-7-1-1 0,6-5 0 0,1 2-2 0,-7-1-2 15,5 1-9-15,3-1-16 0,-1-3-27 0,-2-1-42 16,2 1-77-16,-7-4-139 0,7 0-81 0</inkml:trace>
  <inkml:trace contextRef="#ctx0" brushRef="#br0" timeOffset="-77946">18545 8909 331 0,'8'-3'299'0,"-2"0"-122"0,0 3-82 16,7-5-45-16,-6 1-21 0,6 4-9 0,0 0-5 15,-6 0 0-15,5 4-1 0,-5 1-1 0,6 1 0 16,-7 5 1-16,1 1-5 0,-7-2-1 0,6 5-4 0,-6-1 0 15,0 5-2-15,0-1-1 0,-6 0 0 0,6 5 0 0,-7-5 1 16,1 0-1-16,0 0 1 0,-1 1-1 0,0-1 5 0,7-3 1 16,-7-1 2-16,2 1 4 0,5-4 4 0,0-3 3 15,0 2 4-15,5-3-1 0,-5 1 2 0,7-4 0 16,0-1 1-16,0 1-5 0,5-4-2 0,1 0-4 0,7 0-4 16,6-4 0-16,0 4-4 0,1-3-6 0,-1-5-16 0,6 4-25 15,1-3-48-15,-1-3-116 0,1 2-113 0,-1-3-75 16</inkml:trace>
  <inkml:trace contextRef="#ctx0" brushRef="#br0" timeOffset="-76571.2">18813 8250 203 0,'6'-4'209'16,"1"1"-60"-16,0 3-45 0,-1 0-32 0,6-4-18 0,1 4-6 16,1-4-6-16,6 1-2 0,-1-1-5 0,0 0-2 15,1 4-3-15,-1-3-3 0,7-2-4 0,1 3-6 0,-1-2-3 16,5 4-1-16,-3-4-2 0,4 0-4 0,1 4-4 0,-7-3 0 15,5-1-1-15,3 4 2 0,-2-4 0 0,1 0-3 16,-1 4 1-16,-6-2 1 0,7-4 2 0,-7 6 2 16,-1-2 4-16,3-2 1 0,-2 4 3 0,-7-3 5 0,1-2 4 15,0 2 3-15,-8 3 3 0,2-4 2 0,-2 0-1 0,1 4-2 16,-6-3 0-16,0 3-3 0,-1-3-4 0,0 3-3 0,1-5-2 16,-7 5-6-16,0 0-1 0,7 0-1 0,-7 0-4 15,0-3-2-15,6 3 2 0,-6 0-3 0,0-4 1 16,6 4 0-16,-6 0 0 0,0-4-1 0,7 4 1 0,-7 0 0 15,0-3 1-15,0-1-2 0,7 4 1 0,-7-3-2 0,0 3 0 16,6 0-1-16,-6-4 0 0,0 4 0 0,0 0-1 16,7 0-1-16,-7 0-1 0,0 0 1 0,0-4 0 0,0 4 0 15,0 0-1-15,0 0 1 0,0 0-1 0,0 0 2 0,0 0 2 16,6-3 0-16,-6 3 0 0,0-4 0 0,0 0 1 16,6-4-2-16,-6 6 1 0,7-2-1 0,-7-4 0 0,7 1-1 15,-7-1 0-15,6 0 1 0,0-1 0 0,2-3 0 16,-2 2 1-16,0-5 0 0,7 0-1 0,-6 0 4 0,6-3-1 15,-7-1 2-15,8-2 0 0,-8-4 3 0,7 2 1 0,0-6-1 16,-7-4 1-16,7 0 0 0,1-3 0 0,-2-6-2 16,2-1 0-16,-2-1-4 0,2-4 2 0,-1 1-4 0,-1-4 1 15,2-1-2-15,-2 5 0 0,2-4 0 0,-1 3 0 16,0 4 1-16,0-1-1 0,-7 6 1 0,8 2 0 0,-2 0 0 16,-5 4 1-16,-1 4-2 0,7 3 1 0,-6 1-1 0,-1 3 0 15,1-1-1-15,0 6 0 0,-1 1 0 0,0 2 1 16,1 3 0-16,-7 0-1 0,7 0 0 0,-1 4 0 15,-6-1 1-15,7 1-1 0,-7 3 1 0,6 1 0 0,-6-1-1 16,0 4-1-16,6-4 0 0,-6 4 0 0,8-4 0 0,-8 4-1 16,6 0-1-16,-6 0-1 0,0 0 1 0,0 0-2 0,0 0-1 15,6 0 1-15,-6 0 1 0,0 0 0 0,0 0 0 16,0 0 1-16,0 0 1 0,0 0 0 0,0 0-1 16,0 0-1-16,0 0-2 0,0 0 2 0,0 0-2 0,0 0-3 15,0 0 0-15,0 0-2 0,0 0 1 0,0 0 0 0,0 0 0 16,0 0 0-16,6 0 3 0,-6 0 2 0,0 0 1 15,7 0 2-15,-7-3 1 0,7 3 0 0,-7 0 2 0,6-3 0 16,0 3 0-16,1 0 0 0,7 0 0 0,-2-4 0 16,2 4 0-16,-2-4 0 0,8 4 0 0,-1-3 1 0,1 3-1 15,0 0 1-15,6-4-1 0,7 4 1 0,-9-4-1 0,10 4 1 16,-1-4-1-16,6 1 0 0,5-2 1 0,3-1 0 16,-3 3-1-16,9-5 0 0,6 0 1 0,0 1-1 15,0 0 2-15,6 0-1 0,0-1-1 0,-7-3 0 0,15 4 2 16,-8-5 0-16,6 6 1 0,-6-5 0 0,7 3-3 0,0-3 1 15,-1 4 0-15,-6 0 0 0,7-1 1 0,0 5-2 0,-7-4 0 16,7 2-1-16,-1 3 0 0,-6-3 1 0,0 2 0 16,0-1 1-16,1 0-2 0,-7 4 1 0,-1-4 0 0,-6 1 0 15,-6-1 1-15,-1 4 0 0,1-3 0 0,-7 3-2 16,-6-4 1-16,-8 4-1 0,2-3-1 0,-1-1 1 0,-7 4 1 16,-5-5 0-16,5 2 0 0,-13 3 1 0,1-3 0 15,0 3 1-15,-2-4-1 0,-5 4 1 0,0-4-2 0,0 4 0 16,0-3-7-16,-5-1-21 0,-2 0-30 0,0 0-47 0,1 1-73 15,6-4-148-15,-13 0-83 0</inkml:trace>
  <inkml:trace contextRef="#ctx0" brushRef="#br0" timeOffset="-76227.66">21823 5836 347 0,'-6'0'345'0,"6"4"-144"0,0-2-93 0,0 2-52 16,0 4-28-16,0-1-12 0,6 4-6 0,-6 0-1 0,7 0-1 15,-1 4 1-15,1 3 0 0,5 1 1 0,-4 2 2 0,-2 2-4 16,0-2 1-16,8 4-2 0,-8 2-1 0,1-2-1 16,-1 0-2-16,0 2-1 0,-6-1-1 0,7-6 1 0,-7 7-2 15,0-6 0-15,7 2 0 0,-7 2 0 0,0-6-6 16,0 4-14-16,0-9-22 0,0 1-37 0,6-5-57 0,-6-3-134 16,6 1-92-16</inkml:trace>
  <inkml:trace contextRef="#ctx0" brushRef="#br0" timeOffset="-76008.71">21634 5806 399 0,'0'-7'311'0,"0"4"-125"0,6-1-74 15,2 0-38-15,-2-3-25 0,7 3-16 0,0 0-13 16,6 1-6-16,1 0-3 0,0-1-5 0,5-1-1 0,-5 5 0 15,6-3-2-15,0 0 1 0,7 3-2 0,0-4 0 0,-1 4-1 16,0-4 0-16,1 4 0 0,0 0 0 0,-1-3 1 16,0 3-4-16,1 0-9 0,1 0-15 0,-10-5-25 0,3 5-35 15,-1-3-61-15,-6-1-120 0,-1 1-91 0</inkml:trace>
  <inkml:trace contextRef="#ctx0" brushRef="#br0" timeOffset="-75821.5">21928 5869 130 0,'-14'7'232'0,"8"-4"-74"0,0 1-42 0,-1-1-22 0,7 2-10 16,0-2-8-16,-6-3-6 0,12 4-7 0,-6-4-4 0,0 4-8 15,7-4-9-15,5 0-10 0,2 0-8 0,4 0-5 16,2-4-4-16,7 4-1 0,-1-4-4 0,6 4-2 0,1 0-3 16,-1-3-2-16,1 3-3 0,-1 0-9 0,1 0-15 15,-1-5-23-15,-5 5-36 0,-1-3-75 0,0-1-152 0,-6-3-80 16</inkml:trace>
  <inkml:trace contextRef="#ctx0" brushRef="#br0" timeOffset="-75524.61">22116 5172 287 0,'-6'-2'343'0,"12"2"-133"0,-6-5-88 0,7 5-48 0,-1-3-26 16,8 3-19-16,-2 0-10 0,2 0-6 0,-2 0-4 0,8 0-2 15,-1 3 1-15,1 4-1 0,0-3 1 0,-7 4-2 16,7 3-1-16,-14 0-3 0,6-1-1 0,-5 5 0 15,6-4-2-15,-7 7 0 0,-6-4 1 0,0 3 0 0,0 0 0 16,0 2 0-16,-6-1 1 0,0 0-2 0,6 4-7 0,-7-3-19 16,7-2-36-16,0 3-74 0,7-3-157 0,-1-2-82 15</inkml:trace>
  <inkml:trace contextRef="#ctx0" brushRef="#br0" timeOffset="-75306">22501 5861 480 0,'-7'0'411'16,"14"-4"-168"-16,-7 1-99 0,13 3-57 0,0-8-32 0,6 4-22 16,1 2-13-16,6-2-11 0,7-4-5 0,-1 5-4 15,0-1-1-15,1 0-4 0,6 0-9 0,0 4-17 0,-5-3-27 16,4 3-37-16,-5-4-62 0,-8 4-126 0,9 0-97 0,-14 0-52 15</inkml:trace>
  <inkml:trace contextRef="#ctx0" brushRef="#br0" timeOffset="-75180.93">22735 5961 379 0,'-13'0'295'0,"7"2"-118"0,-1 2-66 0,1 0-29 0,6-4-12 15,-7 4-8-15,7-4-6 0,7 0-6 0,-1 0-6 0,7 0-8 16,0 0-10-16,13-4-14 0,0 4-13 0,6-4-16 0,1 4-21 15,0-4-28-15,7-3-48 0,-1 4-83 0,-7-4-138 16,7-1-66-16</inkml:trace>
  <inkml:trace contextRef="#ctx0" brushRef="#br0" timeOffset="-74931.08">23250 5744 138 0,'7'-3'359'0,"6"-2"-129"16,7 2-101-16,-9-1-56 0,10 1-30 0,-2-2-15 0,1 5-6 15,6 5-1-15,-6-5-5 0,-1 7-2 0,1 1 0 16,-1-1 4-16,-6 3 1 0,0 9 2 0,-6-4-1 0,-7 6-2 16,0 2 3-16,0 2 1 0,-7 0 3 0,-6 6 0 15,7-6 0-15,-7 4 0 0,0 0 1 0,-1-3 4 0,2 0 2 16,-1-4 1-16,6 0 0 0,1-5 3 0,-7-2 1 0,13 0 4 16,0-4 3-16,0 1 3 0,6-2 4 0,7-2-2 15,-1-1 0-15,16 0-4 0,4-2-5 0,7-3-6 0,13 2-15 16,0-4-23-16,6 4-31 0,1-4-35 0,0 4-43 15,6-4-73-15,1-4-175 0,-8 4-99 0,-6-4-45 0</inkml:trace>
  <inkml:trace contextRef="#ctx0" brushRef="#br0" timeOffset="-74399.96">13926 7250 462 0,'0'-12'515'16,"0"5"-206"-16,0 4-132 0,0-5-72 0,0 5-39 0,6-1-20 15,7 1-18-15,6-1-14 0,1 0-8 0,7 1-13 0,5-1-17 16,7 4-20-16,1-5-26 0,11 5-46 0,2 0-92 16,5 0-145-16,1-2-80 0,6 2-38 0</inkml:trace>
  <inkml:trace contextRef="#ctx0" brushRef="#br0" timeOffset="-74274.83">16220 7190 425 0,'26'-2'504'16,"-1"-3"-167"-16,-5 3-169 0,6-2-101 0,0 4-65 0,7-4-49 16,5 4-41-16,3-4-43 0,4 0-55 0,-1 0-92 0,9-3-95 15</inkml:trace>
  <inkml:trace contextRef="#ctx0" brushRef="#br0" timeOffset="-74134.14">17718 7008 117 0,'6'0'451'0,"8"0"-151"16,5-4-200-16,1 4-182 0,6-4-181 0,0 4-101 0</inkml:trace>
  <inkml:trace contextRef="#ctx0" brushRef="#br0" timeOffset="-74025.05">19067 7008 96 0,'26'-4'30'0</inkml:trace>
  <inkml:trace contextRef="#ctx0" brushRef="#br0" timeOffset="-73915.69">19790 6931 72 0,'20'-7'478'0,"0"-1"-146"16,-14 1-134-16,7 0-73 0,-6 3-39 0,-1 1-29 15,-6-5-31-15,6 4-36 0,-6 0-53 0,0 0-91 0,-6 2-155 16,6-2-82-16,-13 0-55 0</inkml:trace>
  <inkml:trace contextRef="#ctx0" brushRef="#br0" timeOffset="-72619.03">16930 14504 110 0,'0'-4'232'0,"-7"-1"-50"0,7 3-49 0,0 2-34 0,0-5-24 16,-6 5-17-16,6 0-10 0,0-3-9 0,6 0-7 0,-6 3-4 15,0 0-4-15,0 0-4 0,0-4-5 0,7 4-1 16,-7-4-2-16,6 4 0 0,1-4-4 0,-1 0-1 0,1 1 0 15,-7 3-1-15,12-4-2 0,-4 2-1 0,3 2-2 16,4-6 2-16,-3 6 1 0,8-2-3 0,-7 2-1 0,7 0 1 16,-1 0-1-16,1-4 0 0,6 4 0 0,0 0 1 0,7-4 1 15,-1 4 2-15,1 0 1 0,5-4 2 0,9 1 5 16,-2-1-1-16,7 4 2 0,-1-4-2 0,9 0 1 0,5 2-3 16,0-3-1-16,7-2-2 0,6 3-3 0,-7 1 1 15,8-1-1-15,-1 0 4 0,-6 1 0 0,6 3 1 0,-14 0 4 16,3 0 1-16,-2 0 3 0,-7 0 4 0,-7 3 4 0,2-3 0 15,-7 4 1-15,-1-4 4 0,2 4 4 0,-9-4 2 16,-5 3 1-16,-1-3 0 0,1 0 2 0,-1 0 1 16,-5 0-1-16,-1 0-6 0,0 4-5 0,-1-4-3 0,-6 0-5 15,-4 4-5-15,4-4-11 0,-12 0-21 0,6 0-27 0,-7 0-41 16,-6 3-82-16,0-3-180 0,-6 0-93 0,-1-3-52 0</inkml:trace>
  <inkml:trace contextRef="#ctx0" brushRef="#br0" timeOffset="-71994.14">16493 13759 24 0,'-6'0'380'0,"-1"-3"-86"0,0-1-97 16,-5 4-80-16,-2 0-50 0,8 0-26 0,-7 0-12 0,6 0-5 15,-6 0-3-15,7 0-2 0,-1 4-1 0,1-1-3 16,-1 2 0-16,1-2-2 0,6 5-2 0,0-2-3 0,0 6-1 16,0-1-1-16,0 0 1 0,6 3 3 0,1 1-3 0,-1-1 3 15,1 5 0-15,-1-4-1 0,7 2 4 0,1 3 2 16,-8-3 2-16,8 2-2 0,-2 0 1 0,-6-2 0 0,1 3 2 15,0-7 2-15,-7 5-2 0,6 1 1 0,-6-4-1 16,-6-1 3-16,6 1 3 0,-7 0 1 0,0-1-1 0,-5-3-1 16,-2 0-3-16,2 1-1 0,-9-6-4 0,9 5-2 0,-8-3-6 15,0-4-12-15,1 3-17 0,0-4-24 0,-1-3-39 16,7-3-64-16,-7-2-135 0,1-1-104 0,6-5-65 16</inkml:trace>
  <inkml:trace contextRef="#ctx0" brushRef="#br0" timeOffset="-71775.58">16173 13738 208 0,'21'-8'479'16,"5"1"-126"-16,0 0-161 0,6-1-90 0,1 4-50 0,-1-3-25 16,7 4-12-16,0-4-7 0,-5-1-3 0,4 4-4 15,1 1 5-15,-6-1 1 0,6 1 1 0,-8-2 4 0,4 3-3 16,-10 2 1-16,8 0 1 0,-8 0-4 0,2 0-2 15,-1 0-3-15,0 0-6 0,-6 2-9 0,-1-2-13 0,1 5-23 16,6-5-37-16,-7 0-68 0,1 0-146 0,-8-5-90 0,7 3-51 16</inkml:trace>
  <inkml:trace contextRef="#ctx0" brushRef="#br0" timeOffset="-71166.29">17347 13547 56 0,'-14'0'365'15,"8"-3"-105"-15,0 3-105 0,-7 0-68 0,6 0-41 16,-6 0-18-16,1 0-8 0,-2 0-1 0,0 3 2 0,2 1-3 16,-7 3 5-16,5-3 3 0,2 3 1 0,-8 0 1 0,7 0-1 15,0 1-1-15,0-1-5 0,-2 4 0 0,10 1-3 16,-1-2-5-16,-1 2 1 0,7 3-3 0,-6-5-1 0,12 5-1 15,-6 3 0-15,7-3 0 0,-1-1 2 0,8 4 1 16,5 1-2-16,-6 3-1 0,6-3 0 0,7 2-1 0,-1 1-1 16,3 0-2-16,-2 1-1 0,0-2-2 0,-7 1 2 0,7-3-2 15,-1 2 0-15,-4-2-1 0,-2-1 1 0,-5 0 0 16,5-2 1-16,-12-7 5 0,-1 3 1 0,1-1 5 0,-7-4 8 16,-7 0 8-16,-6 2 4 0,0-3 4 0,-13 2 1 15,0-2-3-15,-2 3-3 0,-9-2-4 0,-2-4-6 0,-1 1-8 16,1-1-6-16,0 1-2 0,1-4-5 0,-2-4-1 0,1 4 1 15,6-3-3-15,1-1-10 0,6-3-18 0,6 0-31 16,1-1-50-16,5-6-105 0,7-1-141 0,2 1-84 16,5-6-45-16</inkml:trace>
  <inkml:trace contextRef="#ctx0" brushRef="#br0" timeOffset="-70838.29">17223 13101 28 0,'0'-8'486'0,"5"-3"-34"0,-5 4-197 16,8 4-119-16,4-2-65 0,2 1-35 0,0 1-17 15,-2 3-10-15,1 3-5 0,-6 1-2 0,6 4-2 0,-7-1 0 16,0 4-2-16,-6 4 0 0,8-1-1 0,-8 4 1 0,0 1 1 15,-8-2-1-15,8 6 0 0,-6-4 2 0,6-1 0 16,-6 0 0-16,-1 0 0 0,1-3 0 0,-1 0 0 0,0-1 1 16,7-2-1-16,-6-6 0 0,6 6 0 0,-6-5 2 15,6-3-1-15,0-1 1 0,0 1 1 0,6 0 2 0,0 0-4 16,1-1 1-16,0-3 3 0,12 0-1 0,1-3-2 0,0 3-5 16,5-4-12-16,7 0-26 0,2-3-45 0,5 0-111 15,0 0-131-15,-7-2-78 0</inkml:trace>
  <inkml:trace contextRef="#ctx0" brushRef="#br0" timeOffset="-70510.14">17979 13529 455 0,'0'-4'444'0,"0"1"-185"0,6-1-121 0,-6 0-65 15,0 0-36-15,0 2-18 0,0-3-11 0,0 2-5 0,0-1-1 16,0 4-3-16,-6-5 0 0,6 3 1 0,-6 2-1 0,6-4 1 16,-8 4-2-16,2 0 0 0,6 0 0 0,-6 0 2 15,0 0 0-15,6 0 0 0,-8 0 0 0,8 0 1 0,0 0 0 16,0 0 0-16,0 0 0 0,0 0-1 0,0 0-1 15,0 0-1-15,0 0 1 0,0 0-2 0,0 4-5 0,0-4-8 16,0 0-9-16,8 0-13 0,-8 0-15 0,0 0-20 0,0 0-23 16,0 0-26-16,0 0-22 0,0 0-29 0,0-4-36 15,0 4-42-15</inkml:trace>
  <inkml:trace contextRef="#ctx0" brushRef="#br0" timeOffset="-70041.61">17790 13921 232 0,'-7'-7'375'0,"1"-1"-131"0,-1 4-105 15,7-2-59-15,-6 2-30 0,6 0-16 0,-7-4 16 16,7 8-26-16,0-3-1 0,0 3 0 0,0 0-2 0,0 0-7 16,0 0-1-16,0 0-3 0,7 0-3 0,-7 3-2 15,0 1 2-15,6 4 4 0,-6 0-1 0,0-2 4 0,0 5-1 16,0 4 0-16,0-1 0 0,0 5 0 0,0 0-2 0,-6-2-4 16,6 5 0-16,-7-3-2 0,1 3 0 0,6 0 0 15,-7 0 0-15,7 4-4 0,-6-9 1 0,6 5-1 0,-6 0 1 16,6 0 0-16,0-3 1 0,0-4-2 0,0 3 0 15,0-3 1-15,0 0-2 0,6-5-1 0,-6 1-12 0,6-1-13 16,1-2-22-16,-1-1-38 0,1-2-79 0,-1-5-159 0,1 0-79 16</inkml:trace>
  <inkml:trace contextRef="#ctx0" brushRef="#br0" timeOffset="-68682.5">17223 13082 113 0,'-6'0'458'0,"6"0"-140"0,-7 0-139 15,7 4-84-15,0 3-46 0,0-3-25 0,7 3-14 16,-7 4-5-16,6-4-2 0,-1 4-1 0,9-4-1 16,0 4-1-16,6-3 1 0,-2-1 1 0,2 1 1 0,7-1 1 15,-1-4 0-15,6 1-1 0,-7 1 0 0,9-5 1 0,-3 0-2 16,3 0 2-16,-1 0-1 0,-7-5-1 0,0 5-1 15,-7-4 1-15,1 1-2 0,-8 3 0 0,2 0 2 0,-8 0 1 16,-6 0-1-16,0 0 1 0,-6 0 1 0,-8 3-2 16,-5 1 2-16,0 1 0 0,-8-2 0 0,-5 0-2 0,6 1 3 15,-7 3 0-15,1-4 1 0,-1 2 2 0,7-1 4 0,0-4 8 16,7 3 1-16,-1 1 2 0,0-4 1 0,7 0 0 16,0 0-1-16,6 0 1 0,1-4-4 0,6 4-10 0,-6 0-3 15,6 0-3-15,6 0-9 0,-6 0-11 0,13 0-13 16,-6 0-27-16,6-3-39 0,-1-1-82 0,8-1-150 0,-6-1-79 15,-3 2-42-15</inkml:trace>
  <inkml:trace contextRef="#ctx0" brushRef="#br0" timeOffset="-68354.42">16428 13272 398 0,'0'-4'514'0,"0"2"-179"0,0-3-142 0,7 2-79 16,-1-4-42-16,8 3-27 0,4 0-19 0,9 0-12 16,-2 1-6-16,2-4-4 0,6 7 0 0,-7-4-3 0,6 4-1 15,-5 0 0-15,-2 4 0 0,1-1 0 0,-1 4-1 16,-5 1-1-16,-6-1-1 0,-1 5 0 0,0 2 1 0,-7 1 0 15,-6-1-1-15,0 5 0 0,0-4 2 0,-6-1-1 0,0 4 0 16,-1-6 1-16,-1 2 0 0,3-3 1 0,5 0 0 16,-7-4 0-16,0 0 0 0,7 1 0 0,0-5 2 0,0 1 0 15,0 3 1-15,7-4-1 0,0 1 0 0,6 1-5 16,0-2-10-16,13-3-16 0,0 0-22 0,7 0-34 0,6 0-57 16,7-3-118-16,-1-2-116 0,1 1-65 0</inkml:trace>
  <inkml:trace contextRef="#ctx0" brushRef="#br0" timeOffset="-67870.18">18083 14001 248 0,'0'0'345'0,"-6"-3"-113"0,6 3-92 0,0 3-56 0,-7-3-34 15,7 4-23-15,-6 0-12 0,6 3-7 0,-7 0-2 16,0 4 1-16,1 1 2 0,0-1 1 0,-8 3 0 0,8 1 2 15,-7 4 0-15,0-2 1 0,0 2-2 0,7-1-1 0,-8 1-2 16,2-2-1-16,-2 5 0 0,1-3 0 0,0-1-2 0,0 4-1 16,7-4 0-16,-8 1 0 0,8-2 0 0,-7-2-3 15,6 4-7-15,7-4-12 0,-6-4-19 0,6 3-31 0,0-6-57 16,6 0-123-16,-6-6-101 0,7 2-56 0</inkml:trace>
  <inkml:trace contextRef="#ctx0" brushRef="#br0" timeOffset="-67635.91">18024 14141 468 0,'0'-7'438'0,"6"-2"-184"0,-6 6-120 0,8 0-63 0,-2 3-32 16,0 0-20-16,-6 0-11 0,7 0-4 0,-7 3-2 16,0 0 1-16,0 2-1 0,0 2 0 0,-7 0-1 0,1 4 0 15,0 0 2-15,-2 1 2 0,-4 2-3 0,5-3-1 16,-6 3 1-16,7-2 0 0,-1-1 0 0,7 0 0 0,-6-4 1 15,0 0-1-15,6 0 5 0,0-3 0 0,0 0 3 0,0 0 1 16,6-1 2-16,0-3 0 0,1 4 0 0,6-4-2 16,6 0-4-16,7-4-12 0,1 4-19 0,-1-3-32 0,6-1-56 15,1 0-123-15,-1-3-115 0,7 3-74 0</inkml:trace>
  <inkml:trace contextRef="#ctx0" brushRef="#br0" timeOffset="-66776.61">19119 14474 257 0,'-6'-4'282'0,"6"4"-95"0,-8-4-74 0,3 4-48 15,5-3-23-15,-7 3-11 0,7 0-5 0,0 0 0 16,0-4 3-16,-8 4 2 0,8 0 0 0,0 0 1 16,0 0-3-16,0 0-6 0,0 0 1 0,0 0-6 0,0 0-7 15,0 0-3-15,8 4-4 0,-8-4 3 0,0 3 1 0,7 1 5 16,-2 0-1-16,3 4 2 0,-2-2 10 0,1-1-1 0,-1 6 0 15,1-4-2-15,-1 4-2 0,0 3 3 0,8-3-5 16,-8 4-2-16,7 0-5 0,-6 3-1 0,6-4 0 16,-2 9 0-16,4-5-1 0,-2 4-2 0,0 4 5 0,0-4 2 15,0 3 3-15,0 5 2 0,1-1 2 0,-2 0 3 0,8 0 2 16,-7 5-4-16,-1-2-2 0,8 2 1 0,-6-2-3 16,-2 5-1-16,1-5-3 0,1 9-3 0,3-1 1 0,-2 0 1 15,-2 1 0-15,0 3-2 0,0 0 1 0,7 0 0 16,-8-1-1-16,8-2 1 0,-7 2-3 0,7-1-1 0,0-2-1 15,-8-3 0-15,8 0 0 0,-1-1 1 0,1 0-1 0,0-3 1 16,-1 4 2-16,1-4 1 0,0-3 1 0,-1 2 0 16,-6-3 1-16,6 1 0 0,1-5-1 0,-7 5 1 0,6-5-4 15,-6-3 2-15,1 1 0 0,-2-2-2 0,2-6 3 16,-2 4 0-16,2-5 2 0,-8-3 2 0,7 0 3 0,-7-3-1 16,1-2 3-16,0-2 2 0,-7 3 4 0,6-3 3 0,-6 0 5 15,0-4 2-15,6 3 2 0,-6-3-2 0,0 3-3 16,0-3-4-16,0 0-5 0,0 0-8 0,8 0-7 0,-8 0-15 15,0 0-23-15,0 0-29 0,0 0-28 0,0 0-34 16,0 0-47-16,6 0-64 0,0-3-108 0,1 3-113 0,-1 0-54 16</inkml:trace>
  <inkml:trace contextRef="#ctx0" brushRef="#br0" timeOffset="-66105.02">20220 16214 62 0,'0'0'250'0,"0"0"-54"0,0 0-52 15,0 0-46-15,0-3-32 0,0 3-25 0,0 0-15 16,0 0-8-16,7 0-5 0,-1 0 0 0,0 0 0 0,1 0-1 15,7-3-1-15,-2 3 5 0,2 0 2 0,-2 0 1 0,2-5 1 16,5 5 0-16,0 0-2 0,0 0 1 0,8 0-2 16,-7 0-4-16,12 0-2 0,-5 0-3 0,5 0-1 0,-6 0-1 15,13 0-3-15,-6 0-2 0,6-4 2 0,0 4-2 16,6 0 0-16,1 0 1 0,-1-3-1 0,8 3 1 0,-1 0-2 16,0 0 2-16,0-5 0 0,7 5 2 0,0 0 2 0,-2 0 1 15,3-3 2-15,5 3 2 0,6 0 0 0,-5-3 0 16,6 3 1-16,6-4-3 0,-6 4 0 0,12-4-2 15,-6 4-2-15,7-3-4 0,0-1 1 0,0 0-2 0,-2 0-1 16,3 2-1-16,-8-3 2 0,-1 2-3 0,3-1 1 0,-3-3 3 16,-5 3 0-16,0-3 0 0,-1 0 1 0,-5 3 1 15,-2 1 0-15,2-5 1 0,-7 4 3 0,0 1 4 0,-2-1 4 16,3 0 7-16,5 1 4 0,-6 0 8 0,-2-2 5 0,9 5 5 16,-2-4 0-16,-4 4-3 0,5-3-1 0,-6 3-2 15,6 0-6-15,-6 0-6 0,-1 0-4 0,-5 0-5 0,-1 0-2 16,-7 0-3-16,0-3-6 0,-5 3-3 0,-8-4 0 15,1 4-2-15,-7 0-1 0,1 0 1 0,-9-4-2 0,2 4 1 16,-7-3 2-16,1 3 1 0,-8 0 4 0,0-5 2 0,1 5 2 16,0-3-3-16,-7-1 3 0,0 4-1 0,6-4 0 15,-6 0-2-15,-6 1-7 0,6-1-7 0,0 1-10 0,-7 3-11 16,0-4-20-16,7 1-25 0,-6-1-34 0,0 0-47 16,-1-3-84-16,0 3-140 0,7 1-66 0</inkml:trace>
  <inkml:trace contextRef="#ctx0" brushRef="#br0" timeOffset="-65855.08">23081 16181 351 0,'-32'4'377'16,"-1"-1"-207"-16,7 5-146 0,0-1-98 0,6 4-68 0,6-3-40 16,2 3-12-16,-1 0 6 0</inkml:trace>
  <inkml:trace contextRef="#ctx0" brushRef="#br0" timeOffset="-65511.41">22775 16515 435 0,'0'0'368'0,"-6"0"-131"0,6 0-98 0,0 0-60 0,0 3-31 16,6 2-13-16,-6-3-8 0,6 6 1 0,0-1 2 15,1 5 3-15,-1 2 3 0,1 1 3 0,5-1 0 0,-5 4-4 16,7 5-2-16,-8-1-4 0,0 3-4 0,8 4 0 0,-8-3 0 16,1 3 1-16,-1 0-2 0,8 1-2 0,-8-1-1 0,-1 0-1 15,3 2-1-15,-1-2-5 0,-2 0-3 0,2-3-4 0,0 3-4 16,0 0 2-16,-7-4-3 0,6 1 2 0,1-4-2 15,-7-3 0-15,6 2-1 0,-6-5-2 0,6-3 0 0,2 3-2 16,-8-7-3-16,6-1-7 0,0 1-11 0,0-6-11 0,1 0-14 16,-7-3-18-16,13-3-26 0,-6-5-40 0,-1-4-59 0,8 3-95 15,-8-7-95-15,6-2-54 0</inkml:trace>
  <inkml:trace contextRef="#ctx0" brushRef="#br0" timeOffset="-65323.95">22794 16419 492 0,'-7'-7'525'15,"7"-3"-172"-15,0 2-143 0,0 1-83 0,7 3-45 0,6-4-26 16,-1 5-15-16,3-4-11 0,-3 3-12 0,14 1-7 0,-6-1-4 16,6-1-1-16,7 2-1 0,-8 3 0 0,15 0-4 0,-7 0-9 15,5 3-16-15,-5-3-23 0,6 5-24 0,-7-1-37 16,2-1-53-16,-9 4-86 0,1-3-138 0,-6 3-70 15</inkml:trace>
  <inkml:trace contextRef="#ctx0" brushRef="#br0" timeOffset="-65152.1">22930 16584 199 0,'-20'0'536'0,"9"0"-29"0,-3-3-195 15,8 3-140-15,-1 0-78 0,7-4-45 0,0 4-22 0,7 0-11 16,-1 0-3-16,8-4-6 0,-3 4-1 0,16-4-1 0,0 4-2 15,5 0-3-15,1 0-9 0,5 0-17 0,9 0-23 16,-10 0-32-16,10 0-52 0,-1 0-94 0,0 0-152 16,-8-3-77-16,1 3-37 0</inkml:trace>
  <inkml:trace contextRef="#ctx0" brushRef="#br0" timeOffset="-64855.15">23341 16852 313 0,'-6'0'478'0,"6"-4"-142"0,0 4-144 0,6-4-86 0,1 4-49 0,6-4-26 16,0 4-12-16,7-3-9 0,-2 3-5 0,2-4-1 15,7 4-4-15,5 0-2 0,1-3-2 0,-1 3-9 0,2 0-15 16,-2 0-26-16,7 0-42 0,-7 0-75 0,1 0-133 0,-7 0-79 16,0 0-51-16</inkml:trace>
  <inkml:trace contextRef="#ctx0" brushRef="#br0" timeOffset="-64699.1">23367 16976 32 0,'-26'0'528'0,"1"0"7"15,5 4-172-15,5-4-155 0,4 0-94 0,-2 0-53 0,6 0-26 16,1 0-15-16,12 0-7 0,-6 0-4 0,13-4-3 16,0 4-2-16,7 0-4 0,6-3-13 0,7 3-21 0,6-4-30 15,-1 0-46-15,8 0-84 0,7 1-167 0,-8-1-89 0,1-3-43 16</inkml:trace>
  <inkml:trace contextRef="#ctx0" brushRef="#br0" timeOffset="-64527.03">24064 16607 358 0,'-12'0'566'0,"5"0"-25"0,-6 3-206 15,13 4-137-15,-6 5-68 0,-1 3-25 0,7 2 6 16,-6 5 18-16,6 0 21 0,6 4 24 0,-6-4 13 0,0 4 2 15,7 3-3-15,-1 0-15 0,7 3-24 0,0 2-30 0,0-1-26 16,7 4-36-16,0-1-41 0,-1 4-71 0,7 1-77 0,-7 3-70 16,0-4-65-16,8 4-75 0,-7-7-137 0,0-1-119 15,-2-3-77-15,-4-4 3 0</inkml:trace>
  <inkml:trace contextRef="#ctx0" brushRef="#br0" timeOffset="-63386.76">21444 6846 112 0,'0'0'199'0,"0"0"-45"0,0 0-37 0,0 0-26 0,8 0-18 16,-8 4-14-16,0-4-13 0,0 4-10 0,0 3-9 15,0 1-7-15,0-2-1 0,-8 9 1 0,8-3 1 0,-5 6 0 16,-1 0 2-16,-1 1 1 0,-6 6-3 0,7 1 1 0,-8-1-3 16,1 1-1-16,7 3 2 0,-8 0-3 0,2-2 0 15,6-2-2-15,-3 1 2 0,4-4 2 0,5-3 2 0,-6-5 2 16,6 1 9-16,0-8 16 0,0 0 15 0,0-4 15 15,0 1 10-15,0-4 0 0,0-4-1 0,6 1-5 0,-1-9-9 16,4-2-17-16,3-1-17 0,1-3-16 0,0 0-11 0,0-7-5 16,1 2-3-16,5-2-1 0,-6 3 0 0,6-4-1 15,-5 1 0-15,-2 0-1 0,8-2-1 0,-7 5 0 16,7-3 0-16,-8-1 0 0,8 4 0 0,-7 0 0 0,0 0-1 16,7 3 1-16,-7 1 0 0,7 0-1 0,-8 7 0 0,1 0 0 15,1 0-1-15,-2 4 0 0,2 3-1 0,-2 4-3 0,2 0 1 16,-8 4-1-16,7 3 1 0,0 4 0 0,0 4-1 15,1-1 1-15,-2 8 2 0,1 0-1 0,0 0-6 0,0 4-10 16,1 0-13-16,-2-1-15 0,8 4-12 0,-7 1-17 16,0-4-16-16,6 3-23 0,-5 0-25 0,-2-3-46 0,8-3-91 15,-7-2-93-15,1 1-55 0</inkml:trace>
  <inkml:trace contextRef="#ctx0" brushRef="#br0" timeOffset="-61699.8">21758 7025 186 0,'6'6'184'0,"-6"-4"-64"0,0 2-34 0,7-1-20 15,-7 5-6-15,0 0-6 0,7 3-10 0,-7-4-9 0,6 4-6 16,0-4-3-16,-6 4-4 0,8 3-3 0,-2-2-7 16,0-1-3-16,1 3-2 0,-1-3 0 0,7 5 4 0,-6-2 2 15,-1 1 2-15,0-1 3 0,2-2 2 0,-2 2 4 0,0 3 0 16,1-2 0-16,0 0 0 0,-1-1-3 0,-6 2-1 16,7 2-3-16,-1-3-3 0,0 3-2 0,1-3-3 0,0 3-3 15,-7 0-2-15,6 0 0 0,0 1-1 0,0-1 0 16,2 1-1-16,-2-1 0 0,0 4 2 0,-6-4 2 0,7 0-2 15,-7 5 1-15,7-5 0 0,-7 4 3 0,0 0 1 0,0-4 3 16,0 3-1-16,0 2 1 0,0-4 0 0,0 2 0 16,0-2-2-16,0-1-2 0,0 3-1 0,6-2 0 15,-6-1-2-15,7 0 2 0,-7 2 0 0,6-6 0 0,0 4 0 16,2 0 0-16,4 1 0 0,-5-1 0 0,6-4 0 0,-7 6 0 16,7-3-1-16,0-2-2 0,-6 3 0 0,5-3 0 15,2 3-1-15,-8 1 0 0,7-5 0 0,-6 4-2 0,0-2 1 16,-1 1 0-16,0 2 1 0,2-4 0 0,-8 3-1 0,0 0-2 15,6-3 2-15,-6 3 2 0,0 0-1 0,0 1 1 16,0-1-3-16,0 1 1 0,0-5 0 0,6 8 0 0,-6-7 0 16,0 3-1-16,0 0 0 0,6 1 0 0,-6-1 3 15,6 0-1-15,-6 4 0 0,8-3-1 0,-2-1 1 0,-6 1 0 16,6-2-2-16,-6 2-1 0,7-1 0 0,-7 5 1 16,6-6 1-16,-6 2 0 0,0 3 0 0,0-5-1 0,-6 3 5 15,6 2 1-15,0-4 0 0,-7 4 0 0,7-4 0 0,-6 3 0 16,6-2 2-16,-6 3 0 0,6-3-2 0,0-1 0 15,0 0-3-15,0 0 0 0,0 1-2 0,0-1 1 0,6 0 1 16,-6 1-2-16,0-1 1 0,0 1-1 0,6-2 1 16,-6 2 0-16,0-1-2 0,7 1 1 0,-7 0-1 0,0-5 0 15,0 4 0-15,0 0 0 0,0 1 0 0,-7-1-1 16,7 4 0-16,0-3 0 0,-6 3 0 0,6-5 1 0,-6 6 0 16,6-2-1-16,0 1-1 0,-8 0 3 0,8 1 1 0,0-1 0 15,0 0 1-15,0 3-1 0,0 1 0 0,8-4 0 0,-8 3 2 16,0 0-4-16,6 2 0 0,-6-5-1 0,6 4 0 15,-6-1-1-15,0-4-1 0,7 6 1 0,-1-2 0 16,-6 1 2-16,7-4-1 0,-7 3 0 0,0 0 1 0,7-2 3 16,-1 3 1-16,0-8 2 0,-6 4 0 0,8 0 0 0,-2 0 3 15,0 0 0-15,-6 0-2 0,7 0-3 0,-7 4 0 16,6-1-1-16,-6-4-3 0,7 6 0 0,-7-1-2 0,7-5 1 16,-7 5-1-16,0 0 1 0,0-1 1 0,0 1 0 15,0 0 0-15,0 3 0 0,-7-7 2 0,7 7 0 0,0-3 4 16,0-1 4-16,-7 2 5 0,7 2 3 0,0 0 0 0,-6-3 2 15,6 3 0-15,0 0-1 0,0 0 0 0,-7 5-6 16,7-5-7-16,0 4-2 0,-6 0 0 0,6-1-3 16,0 1 1-16,-6 1-1 0,6 2-1 0,0-3 0 0,-8 4 2 15,8-4 0-15,0 3-3 0,0 1 2 0,0-1-1 0,0 1 0 16,0 0 3-16,-6 4 8 0,6-2 3 0,0 2 3 0,-6 0 2 16,6 2 1-16,0 1 4 0,-7 0 16 0,7 0 16 15,0 4 8-15,-7 0 9 0,1 2 8 0,6 2 7 16,-7 3 7-16,1-4 2 0,0 8-7 0,-2-5-15 0,2 5-12 15,0-1-5-15,-6 5-7 0,4-1-5 0,2 0-1 0,-7 1 8 16,6 3 6-16,-6 0 7 0,7 0 5 0,-8-1 0 16,8 2-2-16,-7-2 3 0,7 6 7 0,-7-2-4 0,0 4-8 15,0 1-9-15,0 2-6 0,-1 1-5 0,2 0 1 0,-1 4-4 16,-1-1-12-16,-6 1-7 0,8-1-3 0,-1-3 0 0,0 4 0 16,0-4-2-16,0 4-4 0,0-5 3 0,-1 5-2 15,2 3 3-15,-1-3-4 0,6-1-3 0,-6 1-1 16,7 4-2-16,-8-5 1 0,8 3-6 0,0-1-1 0,-1-1-3 15,0-5-2-15,1-2 0 0,0-1 0 0,-1-4 0 0,1 1 1 16,-1 0 2-16,7-5 1 0,0 1-1 0,-7-7 0 16,7 1-2-16,0-6 2 0,0-3 0 0,0 1-2 0,0-5-1 15,0 0 0-15,0-2 3 0,0-1 0 0,0 0 0 16,7-4 0-16,-7-3-1 0,7-1-1 0,-7 1 0 0,6-5 1 16,-6-1-6-16,7-2 4 0,-7 0 0 0,6-4 0 0,0 1 0 15,-6-4 1-15,7 0 0 0,0 0-1 0,-7-3 1 0,6-2-1 16,0-3-1-16,-6 5 1 0,8-4 0 0,-2 0 0 15,-6-4 1-15,6 0-1 0,1 0 0 0,-7-3 1 16,6 2 0-16,-6-3 1 0,7 1-2 0,-7-4 0 0,6 3 0 16,-6 0-1-16,7-3-1 0,-7-1 0 0,6 5 1 0,-6-5 0 15,6 4 2-15,-6 2-1 0,0-2 1 0,8-4 3 0,-8 4 0 16,0-3 0-16,6-4-1 0,-6 4-1 0,0 0-1 16,0-4 0-16,6 3 1 0,-6-3 2 0,0 0-3 15,0 0 3-15,0 0-1 0,0 0 2 0,0 0 0 0,7-3 0 16,-7 3 1-16,0-4-3 0,0-4 2 0,0 5 0 0,0-4-1 15,0 0 0-15,0-2-3 0,0-1-1 0,-7 2 0 0,7-3 1 16,-6 3-1-16,6-2 0 0,-6 3 0 0,-2-1 0 16,2 2 0-16,0-6 0 0,-1 5 0 0,1-4-2 15,-1 0 1-15,1-1-3 0,-7 2 1 0,-1 0-1 0,8-2 1 16,-7-3 1-16,0 4 0 0,0-4 0 0,0 5-1 0,0-5 1 16,-7 1 0-16,8-1 1 0,-8 1 1 0,7-3 0 15,-7 0-2-15,1-2 0 0,6 1 2 0,-7 0 4 0,1 0-2 16,-1-5 0-16,1 6-2 0,5-6 0 0,-5 5 1 15,0 0 1-15,5-1-1 0,0 2-3 0,3 2 3 0,4 0-1 16,-6-1-6-16,7 2 4 0,-2 3 2 0,2-3 2 0,6 3 0 16,-6 0-1-16,6 0-1 0,0 0 1 0,-7 0 9 15,7 0-5-15,0 4-3 0,0-1-1 0,-6 5 0 0,6-1 2 16,0 1-2-16,0-1-1 0,0 4-2 0,0-4-1 0,0 4 0 16,0 0-4-16,0 4 0 0,0 0 0 0,0-1 1 15,0 4 2-15,0 1 2 0,0-1 2 0,0 4-1 0,0 4 2 16,6-5 0-16,-6 5 0 0,0-4 0 0,7 3-2 15,-1 1 1-15,0-1-2 0,2-2 1 0,-2 3 0 0,7-5 1 16,-6 2 0-16,4 2 0 0,3-6 1 0,0 3-1 16,-2-4 0-16,8 4 1 0,0-7 3 0,5 3 0 0,0-7 1 15,3-4-1-15,4 1 0 0,7-9 3 0,1 5 0 0,-1-7-1 16,7-1-1-16,5-4-2 0,2 2 2 0,5-3-1 16,1-1-1-16,-1-1-3 0,1-4-5 0,6 5-5 0,-6-5-17 15,-8 0-49-15,2-3-93 0,-7 4-103 0,-8-9-134 16,-5 1-216-16,-6 1-112 0,-15-5-57 0,-5 4-21 0</inkml:trace>
  <inkml:trace contextRef="#ctx0" brushRef="#br0" timeOffset="-58997.26">21549 13393 327 0,'0'0'231'0,"0"4"-82"15,0-4-56-15,0 0-37 0,8 0-23 0,-8 0-10 16,0 0-3-16,0 0 0 0,6 0 1 0,0 0 0 0,-1 0 2 16,10 0-1-16,-9 0 3 0,14 0 2 0,-1 0-3 15,7-4-1-15,1 0-2 0,11 4-2 0,1-2-2 0,7-3-1 16,7-2-2-16,12 4 0 0,6-1 0 0,7 0-2 0,8-3 0 15,5 3 1-15,13 1-1 0,6-4 2 0,7 3 0 0,7-1-3 16,7-1-1-16,5 2-3 0,2 0-4 0,11 0 0 16,-5 4-1-16,-1-4-3 0,-6 4-3 0,-7 0-21 15,0 0-41-15,-13-3-81 0,-12 3-150 0,-7-4-86 0,-13 1-48 16</inkml:trace>
  <inkml:trace contextRef="#ctx0" brushRef="#br0" timeOffset="-56810.11">23863 13343 217 0,'7'-4'183'0,"-7"4"-58"15,0-5-45-15,6 2-24 0,0 0-12 0,-6-1-6 0,0 0-2 16,6 0 2-16,-6 0 4 0,0-3 4 0,8 4 1 0,-8-2-6 16,0-1-2-16,6-2-4 0,-6 1-2 0,0-1 1 15,6 1-7-15,-6 0-5 0,7-4-3 0,0 4-3 0,-7-4-1 16,6-1 2-16,0 2 0 0,1 0-3 0,-7-7 1 15,6 7 2-15,1-5 1 0,0 4 2 0,-1-3 0 0,-6 3 0 16,6-3 0-16,-6-1 3 0,7 1-1 0,-7-3-1 0,0 3-1 16,0-1 2-16,7 1 2 0,-7-4 2 0,0 4 2 15,0-1-2-15,0-4-3 0,0 1 3 0,0-5-2 16,0 6-1-16,0-5-3 0,0 0-2 0,0-1 0 0,0 2 2 16,0-1 1-16,0-1 0 0,0-2 1 0,0 0-3 0,0-1-1 15,6 1-3-15,-6-2-1 0,0-2-3 0,0 0-3 0,7 0-2 16,-7 0-2-16,0-1 0 0,0 4 0 0,6-3 2 15,-6 0 2-15,0 0 4 0,0 0 3 0,-6 2 3 16,6-2 1-16,0 4 0 0,0-5 4 0,0 0 2 0,-7 5 3 16,7 0-4-16,0-5 6 0,0 5 0 0,0-4 3 0,-6 4 3 15,6-6 2-15,0 6 0 0,0-1-1 0,0-3-1 16,0 4-4-16,0-6-3 0,0 2 3 0,6 0-7 0,-6 0-8 16,0 0-5-16,0-1-4 0,0 1-3 0,0 0 0 15,0 0-2-15,0-5-5 0,0 5 3 0,0-4 4 0,0 0 2 16,0 1 2-16,0-2 2 0,0 1-1 0,0-3 2 0,0-1 0 15,0 0 8-15,0 4 6 0,0-6 4 0,0 2 3 16,7 0 2-16,-7-3 3 0,0-2 5 0,0 4 6 0,0-3-3 16,0-3 0-16,0 4-2 0,0-5 2 0,0 2-1 0,0-1-2 15,0-4-3-15,0 4-9 0,-7-3-5 0,7 2-4 16,0-2-6-16,0 3-5 0,0-3 0 0,-6-1-3 0,6 0-2 16,0-3-1-16,0 3-2 0,0-3-1 0,-7-4 1 15,7 3 0-15,-7 1-3 0,7 0 0 0,-6 0 1 0,6-1-1 16,-6 1 2-16,-1 4-2 0,7-5 2 0,-7 4 3 15,1-3 1-15,-1 4 2 0,1-1 1 0,0 0 0 0,-1 4 0 16,0 0 3-16,1 1-3 0,0-1-1 0,-2 3 0 16,2 0 1-16,0 2-1 0,0-6 0 0,-1 6 0 0,7-5 0 15,-7 0-2-15,7-1 0 0,0 1-3 0,-6 1-2 0,6-6-1 16,0 6-3-16,0-4 2 0,0 2-1 0,0 1 0 16,-7-3-1-16,7 2 1 0,-6-1 0 0,6-2 2 0,-6 4 2 15,-2-4-3-15,2 0 1 0,6 4 1 0,-6 5 0 16,-1-6 0-16,0 6 0 0,-5-3-2 0,5 2-2 0,1 3 0 15,-8 0 0-15,8 5-2 0,-8-5 2 0,2 8 1 0,-1-3 1 16,0 3 0-16,0-5 1 0,-1 5 0 0,2 0 0 16,-2-4 0-16,2 6-1 0,-1-2-2 0,-7 7 0 0,8-3 2 15,-2 3-1-15,-6-1-2 0,6 5 1 0,3 4-1 16,-3-5 2-16,2 9-3 0,5-5 2 0,-6 4 0 0,0 4 2 16,6-1 1-16,-6-3-1 0,1 8 0 0,4-5-1 0,-4 1 0 15,-1 2 0-15,6 2 0 0,-6 0 0 0,0 0 0 16,-6-2 1-16,5 5-1 0,-5-3-1 0,-2 3 2 15,1-3 1-15,2-2-2 0,-1 1 1 0,0 4 1 0,-1-3-1 16,0-1 0-16,1 1 1 0,-1-1-1 0,0-3 0 0,8 3 1 16,-8-7 0-16,7 4 0 0,-8 0-2 0,10-1 2 0,-3-3 0 15,-5 5 1-15,5-6 0 0,2 5-2 0,-2-4 1 16,2 4 0-16,-1-5 0 0,-1 6 0 0,2-6 4 0,5 4-2 16,-6 1-2-16,0-1 0 0,0 2 0 0,6-2 1 15,-5 5 0-15,4-5 0 0,-4 2-4 0,6-2 1 0,-9 4 3 16,10-3 0-16,-9 0 0 0,8-1 0 0,-1 1-2 15,-5 0-1-15,6 0 1 0,-2-1 0 0,-4 0 1 0,12 1 5 16,-7 1-4-16,0-2 1 0,1 0 2 0,-1 4-1 0,1-3-1 16,-1-1 0-16,7 1-2 0,-6 4-4 0,-1-4 2 0,0-1 1 15,2 4-1-15,-10-3 0 0,10 4 0 0,-2-5 2 16,1 0 0-16,-1 2 0 0,-6-2 1 0,7 0-2 16,0 1 0-16,-8-3 1 0,8-2 0 0,-8 1-2 0,2 0-1 15,5 1 1-15,-6-2-1 0,6 2 3 0,1 2 0 0,0-3 0 16,-1 4-1-16,0 0 1 0,1-1 0 0,0 1-1 15,-1 4-1-15,-6-5 0 0,6 5-1 0,1-5 0 0,-1 4 0 16,0 0 0-16,-6 0-1 0,8 2 1 0,-10-2 0 16,10 4 0-16,-8-4 1 0,-1 4 0 0,8-4 0 0,-7 4 0 15,0 0 0-15,0 0 1 0,-1-3 0 0,2 3-2 0,-2 0 3 16,8 0 0-16,-6 0 0 0,5 0 0 0,0 3 0 16,1-3 1-16,6 0-1 0,-7 0 1 0,1 0 0 15,6 0 1-15,0 0-2 0,0 0 1 0,-6 0-1 0,6 0 0 16,0 0 1-16,0 0 0 0,0 0 1 0,0 0-1 0,0 0 0 15,0 0 0-15,0 0 0 0,0 0 0 0,0 0-1 0,6 0 0 16,-6 0 0-16,0 0 0 0,0 0 0 0,0 0 0 16,0 0-1-16,6-3 1 0,-6 3-1 0,0-4 1 15,0 4-2-15,0-4 2 0,0 0-1 0,7 1 0 0,-7-1 1 16,0-3-1-16,0 3 0 0,0 1 0 0,0-1-1 0,6 0 0 16,-6 1 0-16,0 3 2 0,0-4-1 0,0 4-2 15,0-4 1-15,0 4 0 0,-6-3-2 0,6 3 1 0,0 0-2 16,0 0-1-16,0-4-3 0,-7 4-3 0,7 0-7 15,-6 0-7-15,0 0-5 0,-2 4-2 0,-4-4-1 0,-2 3 0 16,1 5 0-16,-7-5 6 0,2 5 6 0,-2-1 7 0,0 4 5 16,-5-4 3-16,5 4-4 0,7 1 3 0,-7-2 2 15,1 2 0-15,0-1 3 0,5-5 1 0,1 6 1 0,-7-5 1 16,8 4 7-16,4-4-3 0,-4-3-2 0,6 3 1 16,-1-3 0-16,0-1-2 0,1 1 0 0,6-4 1 0,0 4 2 15,0-4 0-15,0 0 2 0,0 0-1 0,6-4 1 0,-6 0-2 16,7-6-1-16,6 2-1 0,-1-6-2 0,8-1-1 15,-6-3-1-15,5-1-2 0,7 1 1 0,-6-1-2 0,6 1 4 16,-1-4-3-16,2 4 1 0,-7 0-3 0,6 0 3 0,0-1-1 16,-7 1 2-16,7 3-1 0,-6 0-1 0,-7 5 0 15,7-1 1-15,-8 3-1 0,-6 1 0 0,1 3-2 16,0 0-7-16,-1 1-8 0,-6-1-5 0,6 4-4 0,-6 4-1 16,8-1-2-16,-8 1-1 0,6 4 1 0,-6-1-4 0,7 3-5 15,-7 2-9-15,6-5-16 0,7 8-16 0,-6-4-16 16,-1-1-20-16,7 5-19 0,7-1-15 0,-7 6-18 0,6-3-23 15,7 2-52-15,-6-1-139 0,6 4-73 0,0-3-30 16</inkml:trace>
  <inkml:trace contextRef="#ctx0" brushRef="#br0" timeOffset="-56107.36">23361 9477 49 0,'-6'22'24'16,"-1"-3"-23"-16,7-2-11 0,0-2 3 0,0-4 11 15,0-3 9-15,0-4 14 0,0 4 17 0,7-8 11 0,-1 0 11 16,-6 0 5-16,6-5-5 0,8 2-10 0,-8-6-11 15,1 3-12-15,6-2-10 0,-8-3-2 0,9 4-6 0,-8-4-2 16,8 0 1-16,-8-3 3 0,1 3 1 0,-1-5 3 0,1 7 5 16,-1-8 4-16,-6 7 4 0,0-5-1 0,0 4 4 15,0-3 2-15,0 3 5 0,-6-3 1 0,6 2 0 0,0 1-3 16,-7 0 3-16,1 4 5 0,6-1-1 0,-7 1-3 0,1 3-7 16,6-2-4-16,0 1-4 0,-6 5-7 0,6 0-8 15,-8 0-6-15,8 8-3 0,-6-5-5 0,0 8-2 16,6 1-1-16,-8 2 1 0,3 5 0 0,-2-5 2 0,7 8 1 15,-6 1-1-15,6-3 5 0,-7 6-1 0,7-4-2 0,0 5 1 16,0-1-1-16,0 3-1 0,0-4-1 0,0 1 0 16,0-1-3-16,0-3 1 0,0 4 1 0,7-4-1 0,-7-1 0 15,6 2-7-15,-6-5-12 0,7 1-17 0,-7-4-26 16,5-5-31-16,3 1-51 0,-2-3-108 0,0-5-101 0,2-3-55 16</inkml:trace>
  <inkml:trace contextRef="#ctx0" brushRef="#br0" timeOffset="-55919.69">23394 9368 216 0,'0'-19'418'0,"6"4"-167"15,-6 0-114-15,7 4-63 0,-7 0-32 0,13 4-17 0,-7 0-7 16,8 3-5-16,-2-3-1 0,1 3-1 0,7 4-4 16,-7 0-1-16,6 0-3 0,-5 4 1 0,5 3-2 15,-6 0-2-15,0 4 0 0,1 0-2 0,-2 5 3 0,-6-1 0 16,8-1-1-16,-8 3 1 0,1-2 1 0,-1 4 1 0,0 0-2 15,2-5 0-15,4 4-7 0,-6-4-15 0,8 2-25 0,5-2-51 16,1-3-107-16,-8 0-114 0,8-4-64 0</inkml:trace>
  <inkml:trace contextRef="#ctx0" brushRef="#br0" timeOffset="-55623.09">23870 9443 383 0,'-7'0'379'16,"7"-3"-147"-16,-7 0-92 0,7 3-48 0,7-4-26 0,-7 0-16 16,7 1-8-16,5-5-9 0,2 1-6 0,5 0-9 0,0 0-11 15,1-1-4-15,6-3 0 0,0 3 0 0,-6-2 2 0,6 3-2 16,-7-1 0-16,1-3-1 0,-8 4 5 0,2 4-2 16,-1-5-1-16,-6 4 0 0,-7 0 0 0,0 1 3 15,0 0 4-15,-7 3-2 0,0 0-2 0,-5 0-1 0,-2 3 0 16,1 0-1-16,-7 5-3 0,1 0 0 0,6-1-4 0,-6 1 1 15,-1 2 1-15,7 1 1 0,0-1-1 0,-7 2 0 16,14-1 1-16,-7 3-1 0,7-3-1 0,6 0 1 0,0 3 0 16,0-2-5-16,6-1-1 0,0 0-6 0,14 1-7 15,-1-5-14-15,1 0-13 0,6-7-21 0,0 3-31 0,0-3-40 16,0 0-71-16,7-3-126 0,-1-4-66 0</inkml:trace>
  <inkml:trace contextRef="#ctx0" brushRef="#br0" timeOffset="-41032.74">23205 6836 36 0,'0'-11'328'0,"6"3"-127"0,8 1-90 0,-8-4-45 0,7 3-25 16,0 2-13-16,6-2-6 0,1 1-1 0,6-1-1 0,7-2 1 15,-1 3 1-15,1-1-1 0,6-4 0 0,-7 5 0 16,1 0 1-16,-1 0 3 0,-12 3-3 0,0 0-3 16,-8 1-2-16,-5-1 0 0,-7 4-3 0,-13 4-1 0,-7-1-4 15,-12 5-5-15,-7 3-1 0,-13-1 0 0,0 5 2 0,-14-1-2 16,-5 6-1-16,-1-3 0 0,7 2 0 0,-8-1 1 15,3-3 1-15,5 0-1 0,6 0-2 0,7-1 1 0,7-3 0 16,5 0 1-16,7 0-2 0,1 0-1 0,12 0-3 16,1 0 0-16,13 0 1 0,-2 0 0 0,8 3 0 0,8-3 0 15,-2 4 2-15,13 1-1 0,1-2 2 0,0 0 1 0,5 5-2 16,8-5 1-16,0-3 1 0,-1 3-1 0,-5 1 1 16,5-3-1-16,-13 2-1 0,-5-3-1 0,-8 3-1 15,-6 2-2-15,-20-2 1 0,1 4-1 0,-21 1 0 0,1-4 1 16,-13 2 2-16,-7 3 0 0,-6-2-1 0,7 0 2 0,-7 4-3 15,5-8 3-15,9 5 0 0,-1-5-3 0,13 1-1 0,7-5 1 16,5 5-1-16,7-4 2 0,14 1-1 0,6-4 1 16,13 2 0-16,0 1 2 0,20-3 1 0,6 2-1 15,7-3 2-15,5 1 1 0,8 3-1 0,13-8-2 0,0 4 2 16,-2-3 3-16,10-4 1 0,-3 4 1 0,2-4 0 0,6 0 0 16,-15-4 0-16,3 4 0 0,-15-4-4 0,-5 4 0 15,-21 0-3-15,-7 0 1 0,-10 0 1 0,-15 0 0 0,-7 0 3 16,-21 4 2-16,-3 0 0 0,-8 0 1 0,-6-1 2 15,-7 1 0-15,-2 3 0 0,-4 1 1 0,7-1 0 0,5 4-3 16,-7 0-1-16,15 4-2 0,-1-1-1 0,13 1-3 0,-1 3-2 16,8 4 0-16,5 0 0 0,14 1-1 0,0-2-1 15,14 5 3-15,5-4 0 0,8 3 0 0,5 1 4 0,6-4-1 16,9 4 0-16,5-4 1 0,0 0 1 0,7 0-2 16,-1-1 0-16,1-1-2 0,0-3-1 0,-7 2 0 0,0-5-1 15,-6 1-1-15,-7 0 1 0,-13-4 0 0,0 3 1 0,-7-3 0 16,-6-4-2-16,-6 4 0 0,-7 0 1 0,-7 1 0 15,1-2 1-15,-7 2-1 0,0-5 1 0,-7 3 0 0,6 2 0 16,2-1 1-16,-7 3 0 0,12-3-2 0,-6 4 0 16,7-4 1-16,6 5 0 0,0 1 0 0,6-3 0 0,0 5 1 15,1-1-1-15,6 1 2 0,7 3 0 0,-7-4 0 0,7 0-2 16,-1 4 0-16,0-3 0 0,1 3 0 0,-1-5 0 16,-5 2 0-16,-3 0-1 0,3-4 0 0,0 2 1 0,-8 2 0 15,0-1 0-15,2 1-1 0,-2-1 0 0,-6 4-1 0,0-4 1 16,-6 3 0-16,-2 6 1 0,2-5 0 0,0 4-2 15,-8 3 2-15,8-4-2 0,-2 1 2 0,3 3 1 16,-1-3 0-16,-8-1-1 0,8 5 0 0,-7-5 1 0,6 5 0 16,-6-4 1-16,0-1-1 0,0 4-1 0,1-3 1 0,-2 3 1 15,-5 0-1-15,-1-2-1 0,0 5 1 0,1-3-1 0,-7 4 3 16,0 1 2-16,6 2 1 0,-6 5 1 0,7-4 0 16,-1-1 2-16,7 0-1 0,0 5 1 0,-1-4-3 15,9-1-2-15,5 0 1 0,0 1-1 0,5 4 1 0,9-5 0 16,-1 4-2-16,0 1 1 0,7-5 0 0,-1 4 0 0,7-3 0 15,-6-4-1-15,6 1-3 0,-7-5 0 0,1 0 2 16,-7-7-2-16,-6 0 1 0,6-4-1 0,-13 0 1 0,0-3-1 16,-7-3 1-16,-6 2 1 0,0-7 1 0,-7 3 2 15,-5-2 1-15,-10-1 2 0,4 1 0 0,-2 3 2 0,1-1-1 16,-2 2-1-16,3 3-1 0,5 4-1 0,-1 2 0 0,0 1-4 16,9 10 5-16,5 2-4 0,-6 7 0 0,13-2-1 15,-2 6 1-15,2 6 0 0,12-4 0 0,8 5 0 0,-2-1-5 16,8 4 3-16,7 0 0 0,-1-4-2 0,6 4-1 0,7-5-2 15,-6 6 0-15,-1-5-4 0,-6-2-3 0,-6-2-7 16,-7 0-8-16,-7-6-11 0,-12 2-13 0,-14-6-22 0,1-1-42 16,-14 2-81-16,1-9-130 0,-14 0-69 0</inkml:trace>
  <inkml:trace contextRef="#ctx0" brushRef="#br0" timeOffset="-40064.16">23973 13055 34 0,'7'-14'428'0,"-7"3"-125"0,7 0-125 0,-7-3-70 0,6 3-39 16,-6 0-20-16,0 4-17 0,0-4-5 0,0 3-2 0,-6 2-3 15,6-3-2-15,-7 3-2 0,0 2-1 0,-5 0 0 16,-2 1-3-16,-5 3-3 0,-1 0 0 0,-6 3-2 0,-6 1-2 16,-1 6-2-16,1-1-1 0,-1 5-1 0,-6 1 1 0,-1-1 0 15,8 1-2-15,-1 2 1 0,7 3-1 0,7-3 0 16,-2 2 0-16,10 0 1 0,4-2-1 0,7 2 0 0,0-1 2 16,7 1-1-16,4-5 1 0,10 1-1 0,-2-5 0 15,14 2 0-15,-7-5 1 0,14 0-2 0,-8-3 1 0,7 0 0 16,6-4 0-16,-5-4 2 0,-1 0 0 0,7 1 2 0,-7-4 3 15,0 0 5-15,-7-5 3 0,0 1 0 0,-5 0-1 16,-1-1 2-16,-13-2 1 0,0-1-1 0,-7 1 0 0,1-1-4 16,-14 1-1-16,-12-1-3 0,0 1 2 0,-8-1-3 15,-5 1-1-15,-7 2 0 0,-7 2 0 0,1-2 2 0,-1 1 1 16,-7 4 3-16,2 0 3 0,5 0 2 0,1 3-1 16,-1 4 0-16,13-4 0 0,1 4-5 0,12 4-3 0,1 0-3 15,12-1-1-15,0 8-3 0,14 0-3 0,6 0 2 0,6-1-2 16,7 5 0-16,14-1 0 0,-1-2 3 0,0 3-2 15,7-4-1-15,-1 0-1 0,1-4 0 0,-1 0 0 0,1 1 0 16,-1-4-1-16,-5-1 0 0,-8 1 1 0,1-1 1 16,-14-3 0-16,1 0 0 0,-7 5 3 0,-6-5 0 0,-1 0 1 15,-19 0-1-15,0 0 0 0,-13 0 2 0,-7 0-2 16,-6 0 0-16,-7 0 2 0,-5 0-1 0,-1-5 2 0,-1 5 2 16,8 0 0-16,-1 0 2 0,7 0 0 0,7 5-1 0,5-3-1 15,1 2 0-15,14 4-1 0,4-1-1 0,8 3-2 16,8 2-1-16,10 3-1 0,9-5 2 0,5 6-1 0,14-6-1 15,-1 5-1-15,8-3-1 0,-1-2-1 0,7 1 0 0,-8-1-2 16,-5-5 1-16,-1 2 0 0,-6-7 0 0,1 0 1 16,-14 0 0-16,-1-4 2 0,-5-4 0 0,0 2 4 15,-7-2 0-15,-7-3-2 0,-6 0-1 0,-6 1-2 0,0-5 2 16,-14 1-1-16,1-1-1 0,-1-4-2 0,-13 1 1 0,1-1 1 16,-1 1 2-16,1 0 6 0,-7 0 1 0,6-1 3 0,0 1 3 15,8-1 1-15,-1 4 0 0,6 5-2 0,7 3-6 16,0 3-18-16,6 0-29 0,1 8-45 0,6 3-74 15,6 0-197-15,7 4-112 0,1 0-61 0,-2 1-28 0</inkml:trace>
  <inkml:trace contextRef="#ctx0" brushRef="#br0" timeOffset="-36721.09">23009 13418 246 0,'-7'0'370'0,"1"-2"-141"0,0 2-102 0,0 0-61 16,6 0-32-16,-8 0-15 0,8 0-6 0,0 0-1 0,0 0 3 16,0 0 4-16,0 0 5 0,8 0 2 0,-8 0 2 0,6 0 1 15,-6 0-1-15,6 0-4 0,7 0-5 0,-6 0-3 16,-1 0-5-16,1 0-1 0,4 2-3 0,-2 3 0 0,-9 2-1 15,6 4 2-15,-6 0 3 0,-6 3 2 0,-3 1 0 16,4 4 3-16,-8 3 1 0,-7 0 2 0,2 3-2 0,-2 1 0 16,0 3-3-16,1-3-1 0,-1 3-1 0,-6-4-2 0,7-2-2 15,-1 2-3-15,6-6-1 0,2-1 1 0,-2 1 0 16,8-5 2-16,-1 1 3 0,1-4 6 0,0-5 11 0,6-2 12 16,-6 4 13-16,6-8 9 0,6 3 3 0,-6-6 0 15,12 0-1-15,-5-2-5 0,13-5-10 0,-8-1-11 0,8-4-14 16,0 4-9-16,-1-4-6 0,1-2-3 0,0 2-2 15,-1-4-1-15,7 1 0 0,-6-1-3 0,-1-2 1 0,1 2 1 16,0 1-1-16,-2-1 1 0,2 0 0 0,0 2 0 0,-1 2-1 16,-5 1 0-16,-3 2 0 0,-3 2 0 0,4 3 0 0,-4-1 0 15,-2 1-1-15,0 3-3 0,-6 4-4 0,7 0-12 16,0 0-14-16,5 4-18 0,2 3-21 0,-8 1-29 16,7-1-45-16,7 0-70 0,-9 0-151 0,4 4-84 0,-2-4-44 15</inkml:trace>
  <inkml:trace contextRef="#ctx0" brushRef="#br0" timeOffset="-36065.15">23179 13598 58 0,'-13'0'487'0,"6"4"-81"0,-6 0-175 16,7-1-106-16,-8 9-55 0,8-4-32 0,0 6-17 15,-1 1-8-15,7 2-1 0,0 2-2 0,-7-1 3 0,7 3 1 16,7 2 2-16,-7 2 1 0,7 5 1 0,-1-1-3 15,7 0 3-15,-6 4-1 0,-1 1-1 0,7 2 0 0,-1 1 1 16,2 4-1-16,-8-2-1 0,8 2 6 0,-2 2 0 0,2 5 0 16,-1 0 0-16,0-1 0 0,0 1 1 0,-7 3-2 15,8 0 0-15,-8 5-3 0,7-6-4 0,-6 10-1 16,-1-5-3-16,0 3-1 0,1-3-2 0,-1 3-1 0,1-3-2 16,0 4 1-16,-7-4-2 0,6-3-1 0,-6 2-1 0,0 1 0 15,0 0 2-15,0 0 1 0,0-3-2 0,0-2 1 0,-6-2 0 16,6-4 0-16,0 1 1 0,-7-2 1 0,7-6-3 15,0 3-1-15,-7-3 0 0,7-1-1 0,0-3 1 16,0 4-1-16,0-4 0 0,7 0 1 0,-7 0 0 0,7-4 0 16,-1 0 3-16,0 1-2 0,1-5 2 0,0 1-1 0,-1-3-1 15,1-2 2-15,6 1-2 0,-8-3 0 0,3-1-1 16,-2-4 0-16,0 1 1 0,2-4 0 0,-8-1-1 0,6 2 0 16,-6-1 2-16,6-3 0 0,-6-2-1 0,0 3 0 15,7-6 0-15,-7 4-1 0,0-3 2 0,0-1-1 0,6 1-1 16,-6 4 0-16,0-8 0 0,0 3 0 0,0 1 0 0,0-1 0 15,0-3-2-15,0 0 1 0,0 5 1 0,0-5 0 16,0 2 0-16,0-2 0 0,0 0 3 0,-6 0 7 0,6 0 5 16,-7 0 8-16,1 0 15 0,0-2 13 0,-2-3 10 15,-4 2 8-15,4-1 6 0,-4-3 2 0,-1-1 0 0,0 1-1 16,0-3-3-16,0 1-1 0,0-1-1 0,0 0 0 0,0-2-1 16,0 1 3-16,7 0 6 0,-8-1 1 0,8 5-4 15,-1 0-7-15,1 0-9 0,-1-1-7 0,1 1-6 0,-1 4-11 16,7-1-11-16,-6 1-9 0,6-1-8 0,0 4-6 15,0 0-2-15,0-4-2 0,0 4 0 0,0 0-3 0,0 0-1 16,0 0 1-16,0 4 0 0,0-4 3 0,6 0 0 16,1 0 2-16,-1 4 1 0,1-4 2 0,-1-4-1 0,7 4 0 15,1-4 1-15,-3-3 0 0,10 3 3 0,-8-6 1 0,7 1-2 16,-8-1 2-16,2-5 2 0,5 3 2 0,-7-2-1 16,2-1 0-16,6 1-3 0,-7-1-2 0,6 1 0 0,-6-4-8 15,7 3-18-15,0-1-43 0,-9 2-59 0,3-4-63 16,0 4-63-16,-8-1-80 0,8 1-138 0,-8-1-120 0,-6 0-64 15,-6 0-2-15</inkml:trace>
  <inkml:trace contextRef="#ctx0" brushRef="#br0" timeOffset="-35221.6">12454 13140 13 0,'0'-7'180'0,"0"-4"-44"0,5 0-45 15,-5 4-32-15,0 0-21 0,0 3-16 0,-5-3-9 16,5 7-9-16,0 0-5 0,-8 0-1 0,8 7-4 0,-7 4-1 16,7 0-4-16,0 7-3 0,0 0-6 0,0 7-6 0,7 2-5 15,6 6-2-15,0-1-2 0,1 9-5 0,12 3-6 0,-7 4-22 16,14 6-36-16</inkml:trace>
  <inkml:trace contextRef="#ctx0" brushRef="#br0" timeOffset="-33862.29">13202 13312 83 0,'0'-3'121'16,"0"-1"-26"-16,-6 4-31 0,6-3-22 0,0-2-14 0,0 3-8 15,0 2-5-15,0-4-7 0,-6 4-3 0,6 0-4 0,0-4-4 16,0 4-3-16,0 0-6 0,-8 0-9 0,8 0-18 16,0 0-26-16,-5 0-46 0,-2 4-70 0</inkml:trace>
  <inkml:trace contextRef="#ctx0" brushRef="#br0" timeOffset="-30769.51">10479 12917 106 0,'0'-4'125'0,"0"0"-26"0,0 4-22 0,0-4-21 0,7 2-13 16,-7 2-9-16,5-4 0 0,2 1-2 0,0 3 0 0,-7-5 2 15,7 5 0-15,-1 0 2 0,0-3-3 0,-6 3-3 16,7 0-12-16,-7 3-2 0,0-3-2 0,0 5-1 0,0-2 1 16,0 3 1-16,0 2 0 0,0 4 0 0,0-5 6 15,-7 3-2-15,7 5-3 0,-6-4-2 0,6 4-3 0,0-1-4 16,0 1 1-16,0 3-2 0,0-2-1 0,0 1 0 15,6-2 0-15,1 0-2 0,0 0 2 0,6-1-1 0,-1 1-1 16,2-5 2-16,6-2 2 0,-1-1-1 0,7-3 0 0,-6 0 2 16,6-4-2-16,6-4 3 0,-6 0 0 0,7 1-2 15,-8-5 0-15,8-3 0 0,0 4 2 0,-7-4 0 0,0 0 2 16,-6 1 0-16,6-2-1 0,-14-2 1 0,2 2 2 16,-1 2 0-16,-7-5 1 0,0 1 0 0,-6-1 1 0,0 0 2 15,0 4 3-15,-6-4 3 0,0 4-2 0,-7 0-1 0,-1 1 0 16,2 2-2-16,-8 1-3 0,0 3-4 0,1 4-5 15,-7 0-2-15,0 4-2 0,0 0-1 0,-1 7-1 0,2-1-1 16,-1 1 1-16,0 4 0 0,6 0 0 0,1 3 1 16,-1-4 0-16,6 5 0 0,2 3 1 0,5-4 0 0,1 1-1 15,6-1 5-15,6-3-5 0,1 2-1 0,-1-5-1 0,8 3-2 16,5-8-1-16,-6 5-2 0,5-9 2 0,9 0-4 16,-7-3 2-16,6-3 2 0,1 0-1 0,-8-6 3 15,7 1 1-15,-6 2 0 0,-1-5-1 0,-6-3 1 0,0 2 1 16,0-3 1-16,0 1 0 0,-8-1 1 0,4-2 0 0,-3 0-1 15,-6 3 0-15,0-1 3 0,-6 1-2 0,-3-1 0 0,4 5 2 16,-1-1-1-16,-8 3 0 0,1 1-2 0,-6 3 0 16,0 4-1-16,-1 0 0 0,-6 8 0 0,7-5-1 15,-1 5 0-15,0 3 0 0,1-1 1 0,-2 2 1 0,1 3-1 16,8-5 1-16,6 5-1 0,-7-1 0 0,13 1 0 0,-7 0 1 16,14-4-1-16,-7 3-1 0,13-2 1 0,-7-2-2 15,14-3 1-15,-8 1-1 0,9-4 1 0,-2-4 0 0,7 0 1 16,-6 0 0-16,5-4 0 0,-6 0 1 0,2-2 0 15,5-2 1-15,-7 1-1 0,1-5 0 0,-6 5-1 0,-3-3 1 16,3 2 0-16,-1-3 1 0,-6 4 0 0,-7 4 2 0,6-6 1 16,-6 1-2-16,0 6 1 0,-6 2-2 0,-1-4 1 15,1 8-1-15,-8-4-2 0,2 2 0 0,-3 6 0 0,4-4-1 16,4 4 1-16,-6-1 0 0,0 0-1 0,7 1 1 16,-1-1 0-16,0 0-3 0,7 0 1 0,-6 1-2 0,12-4-1 15,-6-1 0-15,14 4 0 0,-8-7 1 0,7 0 1 0,0 0 2 16,5-3 0-16,2-1-1 0,1-3 2 0,-2-1 2 15,1 1-1-15,0-3 1 0,-1-2-2 0,1 1 0 0,-9 0 2 16,4-1 0-16,-3-2 2 0,-5 7-2 0,0-3-1 16,-1 2 2-16,-6-3 1 0,-6 3-1 0,-1 5-1 0,-6-4-2 15,-8 7 0-15,2 0-1 0,-6 3 1 0,-7 1-1 0,5-1 1 16,-5 5-1-16,-1-1 1 0,1 0 0 0,-1 4-1 16,0-3 1-16,8 3-1 0,5-5 1 0,-6 6-1 0,13-4-1 15,-1-1 0-15,2 0 1 0,5 1 0 0,7-1-1 0,0-3-1 16,0-1 1-16,7-3 2 0,5 0-1 0,2-3-2 15,5-1 2-15,1-3 1 0,0-1 0 0,-1 1 0 16,7-3 1-16,0-7-1 0,-6 8 1 0,-1-7 7 0,1 5-3 16,0-3-1-16,-9 3 0 0,3-3-1 0,-7 2 0 0,-1-2 1 15,1 2-1-15,-7-2-3 0,0 3 1 0,-7-1 2 0,1-2 1 16,-8 7 0-16,2-1 1 0,-3 1-2 0,-3 4 0 16,-2 3-4-16,-6 0 0 0,-1 3 0 0,2 1-1 15,0 3 0-15,-2 4 1 0,1 1 1 0,-1-2 0 0,7 5 1 16,8-4 0-16,-7 7 1 0,6-3 1 0,7 3-2 0,-2-3-1 15,8 4-2-15,0-5-1 0,8 1 0 0,-2-1-1 16,7 1-3-16,0-8 1 0,0 5-1 0,7-9 0 0,-8 1 2 16,8-1 2-16,0-3-3 0,-1-3 4 0,-5 3 0 15,5-4 2-15,-7 1 1 0,-5-1 1 0,5 0-1 0,-4-3 1 16,-8 3 2-16,7-3-2 0,-7-1 0 0,0 1-1 0,0 0 0 16,-7 0 0-16,7-1-1 0,-8 0 1 0,8 2 0 15,-5-2 0-15,-2 1-1 0,0-1 1 0,1 1-1 16,0 3-1-16,-1-3 0 0,1 4-1 0,0-1 1 0,-2 0-4 15,-4 4 4-15,5 0-1 0,-6 0 0 0,0 4-1 0,7 0 0 16,-8-1-1-16,7 4-3 0,2-3-1 0,-10 3-6 0,10 1-12 16,5-1-13-16,-7 3-21 0,7-2-27 0,-6-1-43 15,6 1-71-15,0-2-121 0,6 2-65 0</inkml:trace>
  <inkml:trace contextRef="#ctx0" brushRef="#br0" timeOffset="-22474.58">13887 11185 326 0,'0'0'312'0,"0"0"-124"0,-6 3-76 0,-2 1-44 0,-4 4-28 15,-8 2-16-15,7 1-11 0,-13 7-4 0,6 0-2 0,-5 4-1 16,-8 0 0-16,7 4 1 0,-6-1-1 0,5 2 0 0,-5-1-1 16,6 3-1-16,-2-4-2 0,3 1 1 0,-1-1-4 15,0-3 1-15,7 1 2 0,5-2-1 0,-6-5-1 16,8 1-5-16,6-5-9 0,-7-3-11 0,6 0-19 0,0-2-43 16,7-7-75-16,0 0-129 0,0-7-71 0</inkml:trace>
  <inkml:trace contextRef="#ctx0" brushRef="#br0" timeOffset="-22302.57">13307 11231 423 0,'-6'-25'319'0,"-8"4"-130"16,8 5-71-16,0-2-39 0,-1 7-25 0,0 4-18 0,7 0-11 15,0 3-6-15,0 4-4 0,7 4-3 0,6 6-2 0,-2 5 0 16,17-1 2-16,-2 9 2 0,13-1-1 0,-1 7 0 16,15 0-1-16,6 4-1 0,7 1-2 0,5-1-3 0,14-1-3 15,-1 4-3-15,7-1-4 0,0 1-8 0,-6-3-12 16,0 3-21-16,0 1-44 0,-14 0-98 0,-6-5-112 0,-6 1-74 15</inkml:trace>
  <inkml:trace contextRef="#ctx0" brushRef="#br0" timeOffset="10767.67">13887 11163 78 0,'0'-5'203'0,"-6"5"-65"0,6-3-53 0,0-1-37 15,-8 0-15-15,8 1-1 0,0-1 2 0,-6 0-1 0,6 1-1 16,-6-4 1-16,6-1 2 0,-7 0 1 0,1 5-5 0,6-4-7 16,-7 0-8-16,0-1 1 0,7 4 0 0,-6-4 0 15,0 2-4-15,-1-1-1 0,0 3 0 0,1-3-2 0,0 2 1 16,-1-2-4-16,0 5-1 0,-6-3-1 0,7 2-1 15,-7-1 1-15,0 0-1 0,7 0 1 0,-14 1 1 0,7-1 0 16,0 1 1-16,0-1 2 0,-7 0-1 0,7 1 1 0,-7-1-1 16,2 0 0-16,-2 1 1 0,0-1-2 0,-6 0 0 15,7 1-2-15,-8-1 2 0,-5-4 0 0,6 5 1 0,-7 0 2 16,1-1 1-16,-1 4-1 0,1 0 3 0,-8-4 1 0,7 4-1 16,-5 4 0-16,-1-4 1 0,-1 0-2 0,0 4-1 15,2-1 1-15,0 0-4 0,-2 1-1 0,-5 0 0 0,-1 3-1 16,7 1-2-16,-7-5 1 0,-6 5 1 0,5-1 0 15,3 0-1-15,-3 4 0 0,3-3 0 0,-2 0 0 16,1 1 2-16,5 3-2 0,-5-1-1 0,5 3 0 0,1-2 1 16,-6 2 0-16,6 1 2 0,-1-4 0 0,1 7-3 0,0 0 0 15,0-2 2-15,0 1-2 0,0 6-1 0,7-5-1 0,-1 4-1 16,7-3-1-16,-7 2 1 0,14 1 0 0,-8-3 0 16,9 3 0-16,-2-1 0 0,0 1 2 0,7 1-1 0,-7-2 0 15,8 4 0-15,-2-2 0 0,8 3-1 0,-7-4 0 16,7-1-1-16,-2 1 0 0,8 1 0 0,0-1 0 0,0 0 2 15,8-1 3-15,-2 2 2 0,7-6 0 0,-7 6 0 16,14-5 2-16,0 4 1 0,-1 0 0 0,1-3-1 0,6 2-1 16,0-2-1-16,0-1 0 0,-1 1-2 0,8-1 1 0,0-4 0 15,0 5 0-15,-1-5-2 0,1 1 0 0,-1-1-2 16,7-3 1-16,0 4-1 0,-6 1-2 0,6-2 0 0,0-3 2 16,7 0 0-16,-7 3-1 0,6-3 0 0,1 1 0 15,-7-2 0-15,7 1 0 0,-1-1-1 0,1-2-1 0,-7 3 1 16,6 0 0-16,-5-4 0 0,5 2 0 0,-7 0 0 0,9 3 0 15,-8-4 1-15,1-1-1 0,-1-4 1 0,-1 4-1 16,0-3 0-16,-3 4-1 0,4-5 1 0,-2 1 2 0,3 0 1 16,-7-4 0-16,7 0 2 0,-3 0 2 0,10-4 1 15,-8 0 3-15,0 1-2 0,7-5 1 0,-7 2-2 0,6-2-1 16,-5 1-1-16,-1-5-3 0,7 4-1 0,-7-5-2 0,-1 1 0 16,8-1 0-16,-7-4-1 0,6 3 0 0,-5-3 0 15,-1-2-1-15,6-3 2 0,-5-1 0 0,-1 2 0 16,0-5 2-16,0 4 0 0,-6-7 0 0,6 3 3 0,-7-3 3 15,0 3 1-15,1-3 1 0,-7 0 2 0,-6 0-2 0,-1-2 2 16,1 2-1-16,-8-3-3 0,2 3-1 0,-7-4 0 0,-1-1-1 16,-6 5-1-16,-6-4 0 0,-1 4-2 0,1-1 2 15,-8-1-2-15,-12 0-1 0,7 2-1 0,-13 4-2 16,-1-5-1-16,-6 4-1 0,-13 4-4 0,6 0-9 0,-13 4-10 16,0 0-19-16,-5-1-17 0,-2 5-27 0,2-1-43 0,-9 5-82 15,8-2-137-15,-6 1-69 0</inkml:trace>
  <inkml:trace contextRef="#ctx0" brushRef="#br0" timeOffset="91780.03">2392 3810 125 0,'-6'-15'481'0,"6"-4"-107"0,-6 9-155 16,-1-5-91-16,-7 1-48 0,8 2-17 0,-7-3-9 15,0 8-3-15,1-4 5 0,-8 0-6 0,0 4 0 0,1 0 0 16,-1 0-1-16,-7 2-8 0,2 5-5 0,-1 5-8 0,-7 2-9 16,7 4-5-16,-6 3-3 0,6 4-5 0,-7 2-3 15,13 5-3-15,0 0 1 0,8 5 0 0,6-1 0 16,6 4 1-16,6 4 0 0,6-1-1 0,8 0 3 0,7 5 0 16,-1-4 1-16,13 4 0 0,-7-4-2 0,7-1 1 0,-6-4 0 15,6 1 1-15,-6 0-2 0,-7-4 0 0,-1 1-2 0,2-4 1 16,-14-1 1-16,-1-3 3 0,-12 0 6 0,0-4 11 15,-6 2 10-15,-13-3 14 0,-8 2 11 0,-5-5 10 16,-7 1 4-16,-6-1 10 0,-7-3 1 0,-1 1-7 0,-6-5-4 16,0 0-10-16,8 0-12 0,-8 0-7 0,13-7-4 0,1 5-12 15,-1-5-8-15,14-5-7 0,-1 5-21 0,13-3-37 16,1-5-39-16,6 1-39 0,0-1-33 0,13-6-38 0,0-1-41 16,13-2-60-16,0-5-110 0,0 0-74 0,7-9-32 15</inkml:trace>
  <inkml:trace contextRef="#ctx0" brushRef="#br0" timeOffset="91951.85">1709 3674 222 0,'-7'-25'517'0,"0"2"-137"15,1 2-141-15,-1 3-71 0,7 2-31 0,-6 5-19 16,6 1-21-16,0-1-17 0,6 0-10 0,7 0-8 0,1-1-11 16,12 5-12-16,6 4-14 0,7-1-12 0,0 1-5 0,13 3-4 15,1 3-1-15,5 1-1 0,1-1 0 0,-1 4-2 16,1 5-1-16,-7-1-9 0,0 0-11 0,0 3-21 0,-6-3-22 15,-7 5-26-15,1-3-30 0,-2 6-39 0,1-5-66 16,-13 1-160-16,6-1-81 0,-5 1-31 0</inkml:trace>
  <inkml:trace contextRef="#ctx0" brushRef="#br0" timeOffset="92279.97">3409 3989 405 0,'-6'-8'505'0,"-14"6"-186"0,-6-3-132 0,0 2-74 15,-13 3-42-15,0 3-25 0,-7 2-12 0,1 1-9 0,-1 5-4 16,1 1-2-16,5 5-1 0,1 5-1 0,13 1 2 0,0 2-5 16,7 5-3-16,-1 3-2 0,13 0-2 0,7 0-2 15,7 3 0-15,-1 0 0 0,8 5-4 0,5-4 0 0,7-1 0 16,0 0-1-16,0 1 0 0,7-3 0 0,-7 2 0 0,6-7 0 15,-5 2 0-15,-1-2 0 0,-7-8 0 0,1 2 0 16,-8-2 2-16,2-6 1 0,-14-1 4 0,0-2 7 0,-14-1 14 16,2 0 3-16,-8-4 0 0,-13 4 1 0,1-4-2 15,-7-3-2-15,-7 0-3 0,1 0-7 0,-1-2-15 0,0 2-1 16,8-4-1-16,-2-4-1 0,7 4-1 0,1-2-8 0,6-6-17 16,7 1-22-16,4-5-29 0,10-2-36 0,5-1-53 15,5-6-114-15,10-6-123 0,4 2-70 0,7-11-29 0</inkml:trace>
  <inkml:trace contextRef="#ctx0" brushRef="#br0" timeOffset="92498.59">3742 3238 465 0,'6'-25'525'0,"0"6"-205"0,1 5-116 15,-7-1-64-15,7 7-40 0,-7 2-26 0,6 1-18 0,-6 1-16 16,6 8-12-16,1 1-7 0,6 6-2 0,-6 3-1 0,5 4 2 15,2 5 4-15,-2 6 10 0,2 3 7 0,-1 5 0 16,-1 3-6-16,2 1 2 0,-2 6-3 0,-4 1 0 16,4 3-6-16,-5 0-12 0,-1 5-21 0,1 2-32 0,-7 1-32 15,0-1-43-15,0 9-53 0,-7-2-111 0,1 4-132 0,-7 1-90 16,-1 3-41-16</inkml:trace>
  <inkml:trace contextRef="#ctx0" brushRef="#br0" timeOffset="93826.48">1839 6157 327 0,'0'0'268'0,"0"-3"-94"0,6-1-72 0,-6 1-42 0,0 3-23 16,6-4-7-16,-6 4-3 0,7-3-1 0,-7 3 3 15,0 0 2-15,0 0 0 0,0 0-3 0,0 0 3 0,0 0-1 16,0 0 1-16,-7 0 2 0,7 0 0 0,-6 0 0 0,6 0-1 16,-6 0 1-16,-1-4-5 0,1 4-5 0,-8 0-3 15,2 0-5-15,6 0-1 0,-8-4 0 0,1 4 1 16,-7 0 3-16,0 0-2 0,2 0 2 0,-2 0-1 0,-6 0-2 16,7 4 2-16,-8-4-1 0,1 0 0 0,6 0 2 0,-6 0 0 15,7 0 2-15,-7 0 3 0,6 0-1 0,6 0 1 0,-4 0-1 16,5 0 0-16,-1 0-2 0,8 0-1 0,-7 0-3 15,13 0-2-15,-7 0 0 0,1 0-4 0,6 0 0 16,0 0-1-16,-6 0 0 0,6 0 2 0,0-4 1 0,0 4 1 16,0 0 1-16,0 0-1 0,0 0-2 0,0 0 0 0,0 0-2 15,0 4-7-15,0-4 1 0,0 4-1 0,0-1-1 16,0 4-1-16,6 0 0 0,-6 2 1 0,0 5 1 0,0 1 3 16,0-1-2-16,0 1-1 0,0 7-1 0,0-4-1 15,0 5 2-15,0-6 5 0,0 5-3 0,6 1-2 0,-6-2 1 16,0 1-3-16,0 0 0 0,0-3 0 0,0 2 0 0,0-1-6 15,0-6 3-15,0 4 2 0,-6-4 0 0,6-2 2 16,0-1-1-16,0 0 1 0,0 0 0 0,0-8 0 16,0 4 0-16,0-3 1 0,0 0 4 0,0 0 2 0,0-1 4 15,0-3 5-15,0 0 5 0,6 0 6 0,-6 5 7 0,0-5 7 16,7 0 5-16,-7 0 6 0,7-5 5 0,5 5 1 0,2 0 2 16,-1 0-2-16,0 0-5 0,6 0-6 0,1 0-7 15,0 0-8-15,5 0-9 0,1 5-7 0,1-3-6 16,5 3-4-16,1 2-3 0,-1 0-1 0,0 1-2 0,-5 2 1 15,5 1-1-15,1 0 1 0,-7 0-1 0,0 4-2 0,-6-1 1 16,-1 1-1-16,1-1 0 0,-8 1 0 0,2-1-2 16,-8-2 2-16,0 3-2 0,-6-1 2 0,0 1-1 0,-6 0 2 15,-6-4 2-15,-8 3 3 0,0 1 4 0,-13-5 7 0,1 5 8 16,-1-3 9-16,-5-2 10 0,-9 2 9 0,2-1 16 16,7 0 9-16,-8-4 7 0,0 0 3 0,0-3-3 0,6-1-6 15,-5 1-9-15,7 4-9 0,-1-8-18 0,6 3-11 16,-7-3-10-16,14 4-11 0,-6-4-17 0,7 0-31 0,-2 3-45 15,14-3-54-15,-6 0-53 0,12 0-47 0,7 0-50 0,7-3-58 16,5-1-115-16,8 1-100 0,7-5-33 0,5-3 6 16</inkml:trace>
  <inkml:trace contextRef="#ctx0" brushRef="#br0" timeOffset="94576.24">2139 5861 215 0,'0'-4'308'0,"-7"1"-99"0,0-1-77 15,7 0-43-15,-7 4-25 0,7-4-15 0,0 2-7 0,0-2-2 16,7 4-6-16,-7-4-6 0,7 0-6 0,-7 1-3 0,7-1-5 16,-1 0-1-16,7 0-1 0,-6 1-2 0,5-1 0 15,-5 4 2-15,6-3 0 0,-1-1-1 0,-5 4 0 16,6-3-2-16,-6 3 1 0,-1 3-1 0,2-3 0 0,-2 4-1 15,0-1-2-15,1 1 1 0,-1 3 0 0,-6 1 1 0,0 3 0 16,0-5 1-16,0 9-1 0,-6-3 0 0,-1 2 0 0,1 1 1 16,0 0 3-16,-8-1 1 0,7 1-1 0,1-4 0 15,-8 3 0-15,2-3-1 0,6 1-1 0,-8-2-1 0,8 1-2 16,0 0-1-16,-8-3-1 0,8-2-1 0,6-1 0 16,-6 2 2-16,-1-3 0 0,7-1 0 0,0 1 0 0,0 0 1 15,0 0 2-15,7-1 1 0,-1-3-1 0,0 4-1 16,8-1-1-16,5-3-5 0,1 0-7 0,5 0-11 0,-4-3-19 15,11-1-34-15,-7 1-52 0,8-5-114 0,-7 1-124 0,0-4-74 16</inkml:trace>
  <inkml:trace contextRef="#ctx0" brushRef="#br0" timeOffset="94998.01">2829 6099 115 0,'-13'-3'461'16,"7"-5"-127"-16,-7 8-139 0,-7-4-83 0,0 4-43 15,1 0-27-15,-1 0-18 0,-7 4-8 0,2 0-9 16,6 3 1-16,-7 1 0 0,5-2 1 0,1 6-2 0,2 3-2 16,5-1-2-16,0 1 2 0,7 0-2 0,-1 4-1 0,7-2 0 15,7 2-5-15,-1-1 2 0,7 3 2 0,0-2 0 0,5 3-1 16,2 0-1-16,1 4 1 0,5-4-1 0,0 0 4 16,-1 0-1-16,2-1-2 0,-1 1 0 0,0 1 0 0,-6-2 0 15,4-2 2-15,-4 3 2 0,1-4 2 0,-2-2 1 16,1 1 0-16,-8-2 5 0,-4-1 7 0,-2 1 7 0,-6-4 3 15,0 4 3-15,0-4 1 0,-14 0 0 0,2 0 1 0,-1-1-4 16,-13 2-4-16,5-1-6 0,-4 0-6 0,-8 0-5 16,1-4-3-16,-1 4-2 0,1-4-2 0,-1 1 0 0,1-1-2 15,6 0 0-15,-7 1 0 0,7-1-11 0,0-3-17 16,7 3-26-16,-2-4-36 0,16 1-62 0,-10-4-129 0,15 0-105 16,0-4-66-16</inkml:trace>
  <inkml:trace contextRef="#ctx0" brushRef="#br0" timeOffset="95357.53">3331 6604 261 0,'-8'-2'388'0,"3"2"-130"0,5-5-109 0,0 5-66 16,0 0-37-16,0 0-13 0,0 5-5 0,0-5-2 0,0 7-3 15,0-4 0-15,5 5 7 0,-5 3 2 0,0-1 3 16,8 5-4-16,-8-4-1 0,6 4 3 0,-6 3 1 0,0 0-1 16,7 1-6-16,-7 3-4 0,0 0-2 0,0 0-1 0,0 0-1 15,0 3-6-15,0 0-4 0,0 2 0 0,0-2 0 16,0 1-2-16,0 0-2 0,7-1 0 0,-7 2 0 0,6-6 0 15,-6 1-1-15,6 0-3 0,0-1-1 0,2-2 2 0,-2-1 1 16,0 1-2-16,1-4-1 0,6-1-6 0,-6-3-8 16,5 0-12-16,8-4-15 0,-7 0-23 0,0-3-28 15,7 0-47-15,-7 0-77 0,-1-8-134 0,8 0-74 0</inkml:trace>
  <inkml:trace contextRef="#ctx0" brushRef="#br0" timeOffset="95826.09">3819 6821 89 0,'0'4'350'16,"0"-4"-97"-16,-6 3-97 0,6 1-66 0,0 0-34 0,-6 3-16 15,6 4-3-15,-7-4-2 0,-6 7 1 0,6 1 2 0,-5 1 1 16,-2 2 0-16,2 0-4 0,-2 4-2 0,-5 0-2 16,-1 3-2-16,0 4-1 0,-6-2-1 0,7 6-4 0,-7-4 0 15,0 3-3-15,0-3-3 0,-1 5-4 0,2-5-6 16,-1 4-4-16,0-4 0 0,0 5-2 0,-1-9 0 0,7 4-2 15,2-3-3-15,-2 0-6 0,7-3-12 0,-2-2-20 16,10 1-31-16,-1-7-54 0,6-1-117 0,0-3-107 0,0-4-68 16</inkml:trace>
  <inkml:trace contextRef="#ctx0" brushRef="#br0" timeOffset="96060.26">3859 7152 77 0,'6'0'459'0,"7"0"-113"0,-7 2-147 16,-6 5-87-16,8 1-48 0,-8 4-26 0,0-3-11 0,-8 7-8 15,8-2-4-15,-12 4-5 0,5 5 0 0,1-5-1 16,-8 5-2-16,2 2-2 0,4-3-2 0,-4 3 0 0,6 1-2 16,-1-4 2-16,0 0-1 0,1 0 1 0,6 0 1 15,0 0 2-15,0-4 1 0,6 0 1 0,1-3 0 0,6 3-1 16,-1-7 0-16,8 1-4 0,7-1-12 0,5-8-17 0,7 5-28 15,1-8-52-15,11 0-102 0,1-4-116 0,1 0-75 16</inkml:trace>
  <inkml:trace contextRef="#ctx0" brushRef="#br0" timeOffset="96732.18">4758 6817 2 0,'-7'15'397'0,"-5"3"-131"0,4 1-113 16,-10-1-63-16,3 4-33 0,3 0-18 0,-1-4-8 15,-6 4-11-15,-1 1-7 0,0-2-4 0,1 1-2 0,-8 0 0 16,7 0-3-16,-5 0-3 0,6 0-8 0,-1-3-20 0,1-2-35 16,-1-1-71-16,7-5-150 0,0-4-72 0</inkml:trace>
  <inkml:trace contextRef="#ctx0" brushRef="#br0" timeOffset="96966.39">5169 6378 255 0,'0'14'400'0,"0"2"-168"0,6 1-103 15,-6 5-52-15,0 5-28 0,0-2-11 0,0 4-8 0,0 4-4 16,0-4-6-16,0 5-2 0,0-2-4 0,-6 5-4 15,6-5-2-15,-9 5-5 0,4-4 0 0,-1 4-3 0,-1-4 0 16,1 0-6-16,-1-4-12 0,7-3-15 0,-6 0-21 0,6-5-34 16,0-2-61-16,0-5-111 0,6-7-92 0</inkml:trace>
  <inkml:trace contextRef="#ctx0" brushRef="#br0" timeOffset="97185.13">5058 6249 63 0,'-8'-3'469'0,"8"-1"-91"0,8 1-168 0,-2-2-98 0,1 3-52 16,6 2-26-16,-1-4-13 0,8 4-7 0,6 0-2 0,1 0-1 16,5 0-1-16,1 4 0 0,-1-4-1 0,7 2-4 15,1 3-8-15,-1-2-10 0,-2 1-17 0,3-1-23 0,-7 1-41 16,7 0-81-16,-8 0-147 0,-6-4-74 0</inkml:trace>
  <inkml:trace contextRef="#ctx0" brushRef="#br0" timeOffset="97325.83">5188 6378 265 0,'-13'4'442'0,"-7"-1"-159"16,14-3-125-16,-7 4-73 0,6-4-38 0,7 0-22 0,0 3-9 15,0-3-5-15,0 0-2 0,7 4 0 0,-1-4 0 0,1 3 1 16,13 1 2-16,-1 1 0 0,7-2-5 0,0 0-3 0,5 1-8 15,3-4-15-15,6 4-25 0,-1-4-42 0,-2 0-103 16,11 0-131-16,-10-4-73 0</inkml:trace>
  <inkml:trace contextRef="#ctx0" brushRef="#br0" timeOffset="97497.69">5625 6587 395 0,'-7'3'431'0,"7"-3"-172"0,7 0-115 0,-1 0-63 16,0 0-33-16,14 0-20 0,-1 0-10 0,7 0-9 15,1 0-6-15,5 0-12 0,8 0-20 0,-1 0-36 0,6-3-69 16,-6-1-147-16,0 0-84 0,0 0-57 0</inkml:trace>
  <inkml:trace contextRef="#ctx0" brushRef="#br0" timeOffset="97669.51">5702 6693 293 0,'-6'3'369'0,"6"1"-136"0,0-4-95 0,6 4-55 0,8-4-31 16,-1 0-18-16,6 4-3 0,8-4-5 0,5 0-5 0,1-4-6 16,5 4-5-16,1 0-8 0,14-4-9 0,-7 4-17 15,5-4-29-15,2-3-39 0,-1 3-95 0,-7-2-126 0,1-6-68 16</inkml:trace>
  <inkml:trace contextRef="#ctx0" brushRef="#br0" timeOffset="97841.27">6589 6113 263 0,'0'12'434'0,"0"-1"-173"0,7 3-113 0,-1 5-56 0,0-2-30 15,1 10-13-15,6-1-6 0,0 3-1 0,0 4-3 0,-6 4-6 16,5-1-4-16,2 4-7 0,-2 0-3 0,2 9-6 0,-1-6-6 16,-7 6-16-16,8 1-30 0,-3-2-56 0,4 4-168 15,-10-6-90-15,2 6-72 0</inkml:trace>
  <inkml:trace contextRef="#ctx0" brushRef="#br0" timeOffset="112587.8">5123 5268 162 0,'-7'-4'117'0,"7"0"-45"0,-6 1-22 0,0 0-10 15,6-2-5-15,0 5-2 0,0-4-2 0,0 4 0 16,0 0 0-16,0 0-9 0,0 4-9 0,0-4-6 0,6 5-3 16,0 1-4-16,1 2 2 0,-1 3-1 0,1 1 0 15,-1-3 1-15,7 3 1 0,-8 3-2 0,10-1 0 0,-10 1 2 16,10-1-1-16,-9 1-1 0,7 0 2 0,-7-1-1 0,1 1 0 16,0 4-1-16,-1-5 3 0,0 1-2 0,2-1-1 15,-8 1 2-15,0 0-1 0,0-1-1 0,0-3 0 0,-8 0 1 16,2 1 0-16,6-6 0 0,-6 2 1 0,6-5 0 15,0 2 2-15,0-2 2 0,0 1 0 0,0-4-4 0,0-4-14 16,0 1-27-16,6-5-65 0,-6-4-129 0,6-2-83 0</inkml:trace>
  <inkml:trace contextRef="#ctx0" brushRef="#br0" timeOffset="112759.64">5129 5099 308 0,'7'-7'189'15,"-1"-5"-77"-15,1 6-43 0,4-5-30 0,-2 3-19 0,2-3-11 16,4 4-5-16,4-4-2 0,-6 3-1 0,6-3-1 0,-5 4-1 16,5 0 1-16,1 0 1 0,-8-1 0 0,8 1 0 0,0 0-1 15,-1 3 0-15,1 1-4 0,0-1-6 0,-1 0-11 16,1 0-20-16,-8 1-23 0,8-1-45 0,0 0-82 16,-7 0-101-16</inkml:trace>
  <inkml:trace contextRef="#ctx0" brushRef="#br0" timeOffset="112931.57">5149 5128 119 0,'-7'8'142'0,"1"-1"-60"16,6-3-37-16,-7-1-18 0,7 1-10 0,7 0-1 16,-1 0 4-16,1-4 0 0,-1 0 1 0,8 3 0 0,5-3 1 15,0-3 0-15,8 3-1 0,-1 0-4 0,0-4-6 0,-1 0-10 16,9 4-12-16,-9 0-22 0,1 0-29 0,-1 0-50 15,3-4-98-15</inkml:trace>
  <inkml:trace contextRef="#ctx0" brushRef="#br0" timeOffset="113134.4">5585 5201 145 0,'-13'0'275'0,"7"5"-112"15,0-5-70-15,6 0-42 0,0 0-23 0,-8 0-12 0,16 0-4 16,-8 0-4-16,6 0-1 0,0 0 0 0,7 0 0 0,7 0 1 16,-7 0-1-16,13-5-1 0,0 5-2 0,-6-2-1 15,6-2-2-15,0 4-6 0,-1-4-8 0,1 4-10 0,-6-4-11 16,-7 4-20-16,7 0-29 0,-14 0-37 0,8 0-47 16,-8 0-67-16</inkml:trace>
  <inkml:trace contextRef="#ctx0" brushRef="#br0" timeOffset="113322.05">5560 5370 184 0,'6'-4'235'0,"0"4"-85"0,1-3-64 0,6 3-40 15,0-4-20-15,7-3-12 0,6 4-6 0,-1-1-3 0,1-4-3 16,7 5-5-16,7-4-17 0,-8 0-32 0,7 3-83 15,0-8-128-15</inkml:trace>
  <inkml:trace contextRef="#ctx0" brushRef="#br0" timeOffset="113571.89">6516 4960 239 0,'34'-15'264'0,"-8"4"-118"0,0 5-62 0,0-2-35 16,-8 8-25-16,-3 0-9 0,-3 4-8 0,-4 2-3 16,-2 6-3-16,-6-1-1 0,-6 7-1 0,-2 0 2 0,-4 5 3 15,-3 2-1-15,3-3-1 0,-7 7 2 0,6-3 0 0,-7 3 0 16,7-2 0-16,0 2-1 0,0-4 2 0,1-4-2 0,4 2 0 16,1-5 1-16,7 0 0 0,0-2-2 0,0 1 3 15,7-5-1-15,13-2 0 0,-7-3 2 0,13-3 1 0,7 1-1 16,6-5 0-16,6 0-1 0,8-5-5 0,6-2-10 15,-1 0-22-15,1-4-42 0,6 0-142 0,-13-3-97 0</inkml:trace>
  <inkml:trace contextRef="#ctx0" brushRef="#br0" timeOffset="127146.98">10824 11375 280 0,'-20'0'261'15,"8"0"-96"-15,-14 4-66 0,6-1-34 0,-6 1-17 16,-6 3-8-16,6-3-7 0,-7 4-1 0,6 2-1 0,-5-3-2 16,0 5 0-16,6-4-4 0,-7 1-4 0,7-1-1 0,0 0-1 15,6-2 0-15,1 1-3 0,5-2-2 0,-4 2-2 16,10-3-3-16,2 0-2 0,0-1 0 0,6 1 0 0,6-1 0 16,0-3 0-16,2 0-1 0,10 4-1 0,-4-4-1 15,5-4 1-15,7 4 1 0,0-7-2 0,6 4-1 0,1-1-1 16,0-3 0-16,-1-2 3 0,8 0 1 0,-1-3 2 0,0-3-1 15,0 1 6-15,0-1 2 0,0 5 0 0,-1-9 1 16,-4 1-1-16,-8 0-1 0,0 3-2 0,-1-5 0 16,-11 10-5-16,-1 3-5 0,-6-1-2 0,-7 2-1 0,0 1-2 15,-7 5-3-15,-6 5 0 0,-1-3 0 0,-6 6 0 0,2-4-1 16,-8 3-3-16,6 3-7 0,-7-2-9 0,8 4-15 0,0-1-26 16,-1-5-54-16,8 6-124 0,-1-5-98 0,0 4-65 15</inkml:trace>
  <inkml:trace contextRef="#ctx0" brushRef="#br0" timeOffset="129443.26">11248 13566 20 0,'0'32'139'0,"6"5"-53"0,-6 3-79 15,6 4-127-15</inkml:trace>
  <inkml:trace contextRef="#ctx0" brushRef="#br0" timeOffset="132676.71">13162 13730 338 0,'15'-3'288'0,"-10"3"-122"16,3-4-75-16,-8 4-41 0,6 0-19 0,-6-4-6 0,6 4 1 15,-6 0 3-15,0 0 5 0,0 0 5 0,0 0 5 16,8 0 0-16,-8-3-3 0,0 3-6 0,0 0-9 0,0 0-11 16,0 3-11-16,0-3-8 0,0 4-12 0,0 0-13 0,0 2-13 15,0 3-19-15,0-6-37 0,6 4-74 0,-6 5-131 16,0-9-72-16</inkml:trace>
  <inkml:trace contextRef="#ctx0" brushRef="#br0" timeOffset="133239.31">12630 13360 27 0,'6'-3'400'0,"7"-4"-120"0,-7 3-122 15,1 1-67-15,-1-1-35 0,1-1-17 0,-2 5-5 0,-5-3-6 16,0 3 0-16,7 3 5 0,-7 2 2 0,-7-1 2 16,2 6 2-16,-2 5 0 0,-6 4-1 0,0 2-1 0,-7 1-2 15,1 7-5-15,0 1-7 0,-8-1-6 0,7 4-7 16,2-4-4-16,-2 3-1 0,1-1-3 0,-2-2-1 0,8 0 0 15,1-7 1-15,-1-3 0 0,6-2 1 0,0-1 5 0,1-10 7 16,6 6 10-16,0-9 9 0,0 1 7 0,6-8 4 16,1 1 2-16,6-9 0 0,6-5-4 0,7-5-7 15,1-1-6-15,-1-2-7 0,6-9-7 0,0 5-1 0,1-4-2 16,-6 1 0-16,4-5-2 0,3 4 0 0,-2-1-2 0,1 2 0 16,-7-1 3-16,6 0 5 0,-5 8 6 0,-8-2 8 0,8 2 5 15,-16 6 2-15,9 5 0 0,-6-1-3 0,-1 8-3 16,-6 0-8-16,5 0-8 0,-4 7-9 0,-2 4-5 0,6-1-2 15,-5 4-1-15,0 8-2 0,-1-1 1 0,1 5-5 16,-1 3-12-16,-1 0-14 0,-5 7-19 0,15-3-17 0,-10 7-20 16,2-4-25-16,7 4-31 0,-8-4-40 0,1 5-76 15,-1-5-128-15,1-4-63 0,0 5-24 0</inkml:trace>
  <inkml:trace contextRef="#ctx0" brushRef="#br0" timeOffset="133738.96">12753 13518 166 0,'0'-8'547'0,"-7"8"-18"0,7 0-199 15,7 0-152-15,-7 8-88 0,7-1-53 0,-1 5-31 16,0 2-16-16,1 8-4 0,0 0 7 0,6 4 7 0,-2-1 6 16,4 8 4-16,-3 0 3 0,2 0 2 0,5 7 3 15,-6 0 6-15,7 4 2 0,-7 4 3 0,7 4 1 0,-8 2 5 16,8 9 4-16,-7-1 5 0,1 7 2 0,-2 5 0 0,-6 2 1 15,8 8-3-15,-8 8-4 0,-6 8-4 0,7 2-8 16,-7 1-5-16,6 7-7 0,-6 3-2 0,5 4-3 0,-5 4-3 16,9 0-5-16,-3 0-7 0,-1 4-7 0,-5-4-6 15,7 0-4-15,1-1-8 0,-8-3-3 0,6 1-2 16,0-4-1-16,7-8 1 0,-6-4 2 0,0-3 0 0,-1-3 1 16,0-8-1-16,0-5 0 0,2-2-1 0,-2-3 2 0,-6-10 3 15,5-1 2-15,3-6 4 0,-8-9 4 0,7 0 4 0,-7-8 1 16,0-8 4-16,5 1 4 0,-5-8 1 0,0 0 1 0,0-7 2 15,0 0 1-15,0-3 1 0,0-5 2 0,0-3-2 0,0-3 4 16,0-1 5-16,0 1 6 0,0-6 4 0,-5-2 1 0,-2 5 3 16,7-5 0-16,-8-5 4 0,-3 5 1 0,3-2-1 15,2-2-1-15,-6-4 0 0,5 1-1 0,-6-1 2 0,0 1 1 16,7-4-1-16,-9-3-5 0,10-2-3 0,-10 2-6 0,10-4 0 16,-8 0-1-16,7-5-2 0,-1 2-1 0,-6-4 3 0,7-1 5 15,0-4 22-15,-2 4 19 0,-4 1 9 0,5-1 11 16,-6 0 16-16,6 1 17 0,-5 3 7 0,-3 3 16 0,10 2-2 15,-8 2-2-15,13 4-6 0,-7-1-8 0,1 4-16 0,6 2-20 16,-7 3-25-16,7-1-39 0,0 0-45 0,7 4-42 0,-7 0-35 16,6 4-28-16,1-4-31 0,6 4-33 0,7-1-26 0,-1-3-20 15,7-3-21-15,0-5-43 0,0 0-108 0,7 2-83 0,-1-6-48 16,-5 1-13-16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44.32901" units="1/cm"/>
          <inkml:channelProperty channel="Y" name="resolution" value="44.13793" units="1/cm"/>
        </inkml:channelProperties>
      </inkml:inkSource>
      <inkml:timestamp xml:id="ts0" timeString="2023-03-28T11:09:24.52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3225 15354,'-25'0,"50"0,-1 0,1 0,0 0,0 0,0 0,-1 0,1 0,0 0,0 0,0-25,-1 25,26 0,-25 0,0 0,24 0,-24 0,0 0,25-25,-26 25,1 0,0 0,0 0,24 0,-24 0,0 0,0 0,0 0,-1 0,26 0,-25 0,24 0,-24 0,25 0,-1 0,-24 0,25-24,-1 24,1 0,0 0,-1 0,1 0,-1 0,26-25,-26 25,1 0,0 0,-1 0,1 0,0 0,-1 0,1 0,-1-25,-24 25,25 0,-25 0,24 0,-24-25,0 25,0 0,-1 0,1 0,-50 0</inkml:trace>
  <inkml:trace contextRef="#ctx0" brushRef="#br0" timeOffset="2187.19">3870 14486,'-25'0,"0"25,0-25,0 0,1 0,-1 0,0 25,0-25,0 0,0 0,1 0,-1 0,0 0,0 0,0 0,1-25,24 50,0-1,24-24,-24 25,0 0,25 0,-25 0,0-1,0 1,0 0,0 0,0 0,25-25,0-25,0 25,-1-25,1 25,0 0,0 0,0 0,0 0,-1 0,1 0,0 0,0 0,0 25,-1-25,1 25,0-25,0 24,-25 1,0 0,0 0,0 0,-25-25,0 24,0 1,1 0,-26-25,25 0,0 25,1-25,-1 0,0 0,-25 0,25 0,1 0,-1 0,0 0,25-25,0 0,25 0</inkml:trace>
  <inkml:trace contextRef="#ctx0" brushRef="#br0" timeOffset="2754.64">4316 14486,'0'0,"0"-25,-25 25,0 0,1 0,-1 0,0 25,0-25,0 0,1 25,-1-25,25 25,0-1,0 1,0 0,25 0,-1-25,-24 25,25-25,0 24,0-24,0 25,-1-25,1 0,0 25,0-25,0 0,-25 25,24-25,-24 25,0-1,-24-24,-1 0,25 25,-25-25,0 0,0 0,1 25,-1-25,-25 0,25 0,1 0,-1 0,0 25,0-25,0 0,25-25</inkml:trace>
  <inkml:trace contextRef="#ctx0" brushRef="#br0" timeOffset="3769.68">4663 15007</inkml:trace>
  <inkml:trace contextRef="#ctx0" brushRef="#br0" timeOffset="4306.26">4812 14734,'0'25,"-25"-25,25 25,0-1,0 1,-25-25,25 25,0 0,0 0,0-50,0 0,0 0,0 0,0 1,0-1,-24 25,24-25,0 0,0 50,0 0,0 0,0-1,0 1,0 0,0 0</inkml:trace>
  <inkml:trace contextRef="#ctx0" brushRef="#br0" timeOffset="4671.74">4961 14635,'0'25,"0"-1,-25 1,25 0,-25 0,25 24,-24-24,24 0,-25 0,25 24,-25-24,25 0,-25 0,25 0,-25 24,25-24,0 0,-25 0,25-1,0 1,-24-25,24 25,0 0,0 0,24-25</inkml:trace>
  <inkml:trace contextRef="#ctx0" brushRef="#br0" timeOffset="4990.61">5035 14883,'0'0,"0"-25,0 0,0 0,0 1,25 24,0 0,0 24,-25 1,0 0,0 0,0 0,0-1,-25 1,25 0,0 0,-25-25,25 25,-25-25,25 24,0 1,25-50,0 25,0 0,0 0,24-24,-24 24,25-25</inkml:trace>
  <inkml:trace contextRef="#ctx0" brushRef="#br0" timeOffset="5826.82">5482 15205,'-25'0,"50"0,-25 25,25-25,-1 0,1 0,0 0,0 0,24 0,-24 0,25 0,-1 0,-24 0,25 0,0 0,-1 0,1 0,-25 0,24-25,1 25,-25 0,-1 0,1 0,0 0,0 0,0 0,-25-25,-25 25,0 0,25-24,-25 24</inkml:trace>
  <inkml:trace contextRef="#ctx0" brushRef="#br0" timeOffset="6283.08">6276 15106,'24'0,"-24"-25,25 0,0 1,-25-1,25 0,0 0,-25 0,24 1,-24-1,25-25,-25 25,25 1,0-1,0-25,-25 25,24 1,1-26,0 25,0 0,0-24,-1 24,1 0,0 0,-25 1,25-1,0 0,-25 0,24 0,-24 0,0 1,0-1</inkml:trace>
  <inkml:trace contextRef="#ctx0" brushRef="#br0" timeOffset="7022.59">6995 14238,'0'0,"50"-25,-26 25,1 0,0 0,0 0,24 0,-24 0,0 0,0-25,0 25,-1 0,1 0,0 0,0 0,0 0,-1 0,1 0,0-25,25 25,-26 0,1 0,0 0,0-24,24 24,-24 0,0 0,0 0,24-25,-24 25,0 0,25 0,-26 0,26 0,-25-25,0 25,24 0,-24 0,25 0,-25 0,24-25,-24 25,25 0,-26 0,26 0,0 0,-26-25,26 25,0 0,-26 0,26 0,-25 0,24 0,1 0,-25-24,24 24,-24 0,0 0,25 0,-26 0,26-25,-25 25,0 0,24 0,-24 0,0 0,25 0,-26 0,1-25,25 25,-25 0,-1 0,26 0,-25 0,24 0,1 0,-25-25,24 25,-24 0,25 0,-1 0,-24-25,25 25,-25 0,24 0,-24-24,0 24,24 0,-24 0,0-25,0 25,0 0,0 0,-1 0,1 0,0 0,0 0</inkml:trace>
  <inkml:trace contextRef="#ctx0" brushRef="#br0" timeOffset="7946.3">6400 15280,'-25'-25,"0"25,25 25,25-1,-25 1,25-25,-25 25,0 0,24 0,-24 0,25-25,-25 24,0 1,25 0,-25 0,25 0,-25-1,25 1,-1-25,-24 25,25 0,0 0,0-1,-25 1,25 0,-1 0,-24 0,25-25,-25 24,25 1,-25 0,25-25,-25 25,0 0,25-25</inkml:trace>
  <inkml:trace contextRef="#ctx0" brushRef="#br0" timeOffset="8782.4">6821 15949,'0'25,"25"-25,0 0,-25 25,25-25,0 25,-1-25,1 0,0 0,0 0,0 0,-1 0,1 0,0 0,0 0,0 0,-1 0,1-25,25 25,-25 0,24 0,-24 0,25 0,-1 0,1-25,-1 25,1 0,0 0,-1 0,1 0,-1 0,1 0,0 0,-1 0,1 0,0-25,-1 25,1 0,-1 0,1 0,0 0,-1 0,1 0,-1 0,1 0,0-24,-1 24,1 0,-1 0,1 0,0 0,-1 0,1 0,-1-25,1 25,0 0,-1 0,-24 0,25-25,-1 25,1 0,-25 0,24 0,-24-25,25 25,-25 0,-1 0,1-25,0 25,0 0,0 0,-1-24,1 24,0 0,-25-25,25 25,0 0,-25-25,24 25,1 0,-25 25,25-25,0 0</inkml:trace>
  <inkml:trace contextRef="#ctx0" brushRef="#br0" timeOffset="9727.64">10393 15652,'0'25,"0"-1,0 1,0 0,0 0,0 0,25-1,-25 1,0 0,0 0,0 0,0-1,25 1,-25 0,0 0,0 0,0-1,0 1,25 0,-25 0,0-50,0 0,0 0,0 1,0-1,-25 0,25 0,0 0,-25 1,25-26,0 25,0 0,-25-24,25 24,0 0,0 0,0 1,-25-1,25 0,0 0,25 25,-25-25,25 25,0 0,0 0,-1 0,1 0,0 0,0 0,0 0,-1 0,1 0,0-24,0 24,0 0,-1-25,1 25</inkml:trace>
  <inkml:trace contextRef="#ctx0" brushRef="#br0" timeOffset="9943.14">10418 15801,'25'0,"0"0,-1 0,1 0,0-25,0 25,0 0,-1-25,1 25,0 0</inkml:trace>
  <inkml:trace contextRef="#ctx0" brushRef="#br0" timeOffset="10162.58">10914 15825,'0'0,"-25"0,0 0,50 0,0 0,0 0,0 0,-1 0,1 0,0 0,0 0</inkml:trace>
  <inkml:trace contextRef="#ctx0" brushRef="#br0" timeOffset="10339.09">10889 15999,'0'0,"-25"25,50-25,0 0,0 0,0-25,-1 25,1 0,0 0</inkml:trace>
  <inkml:trace contextRef="#ctx0" brushRef="#br0" timeOffset="10571.58">11435 15627,'0'-25,"0"0,0 50,0 0,0 0,0 0,25-1,-25 1,25 25,-25-25,24-1,-24 26,25-25,-25 24,0-24,25 25,-25-25,0-1,0 1,0 0</inkml:trace>
  <inkml:trace contextRef="#ctx0" brushRef="#br0" timeOffset="11438.66">10641 13618,'0'25,"0"-1,0 1,0 0,0 0,0 0,0-1,0 1,0 0,0 0,0 24,0-24,0 0,0 25,0-26,0 1,0 0,0 0,0 0,0-1,0 1,0 0</inkml:trace>
  <inkml:trace contextRef="#ctx0" brushRef="#br0" timeOffset="11690.56">10616 13643,'0'-25,"0"0,25 25,-25 25,25-25,0 0,0 0,-1 0,1 0,0 0,0 0,0 0,-1 0,1-25,0 25,0 0,0 0</inkml:trace>
  <inkml:trace contextRef="#ctx0" brushRef="#br0" timeOffset="11886.56">10691 13866,'0'25,"25"-25,-1 0,1-25,0 25,0 0,0 0,-1 0</inkml:trace>
  <inkml:trace contextRef="#ctx0" brushRef="#br0" timeOffset="12163.05">11237 13767,'24'0,"1"0,0 0,0 0,0 0,-1 0,-24-25,25 25,0 0,0 0</inkml:trace>
  <inkml:trace contextRef="#ctx0" brushRef="#br0" timeOffset="12358.48">11212 13940,'0'0,"-25"0,25 25,25-25,0 0,-1 0,1 0,0-25,0 25,0 0,-1 0,1 0,0-25</inkml:trace>
  <inkml:trace contextRef="#ctx0" brushRef="#br0" timeOffset="12670.55">11633 13742,'-24'0,"24"-25,0 0,24 25,-24-25,25 25,0 0,0 0,0 0,-1 0,-24 25,25 0,-25 0,0 0,0-1,0 1,0 0,-25 0,25 0,-24-1,24 1,-25 0,25 0,-25-25,25 25,0-1,0 1,25-25,0 0,-1 0,1 0,25 0</inkml:trace>
  <inkml:trace contextRef="#ctx0" brushRef="#br0" timeOffset="12802.37">12328 14015,'0'-25,"-25"25,25-25</inkml:trace>
  <inkml:trace contextRef="#ctx0" brushRef="#br0" timeOffset="15464.61">2431 4440,'25'0,"-1"0,1 25,0-25,0 0,0 0,-1 0,1-25,0 25,0 0,0 0,0 0,-1 0,1 0,0 0,0 0,0 0,-1 0,1 0,0 0,0 0,0 0,-1 0,1 0,0 0,0 0,0 0,-1 0,1 0,0 0,0 0,0 0,-1 0,1 0,0 0,0 0,0 0,24 0,-24 0,0-25,0 25,-1 0,1 0,0 0,0 0,0 0,-1 0,1 0,0 0,25 0,-25 0,-1 0,1 0,0 0,0 0,0 0,-1 0,26 0,-25 0,0 0,-1 0,1 0,0 0,0 0,0 0,-1 0,1 0,0 0,0 0,0 0,-1 0,1 0,25 0,-25 0,24 0,-24 0,0 0,24 0,-24-25,0 25,25 0,-26 0,1 0,0 0,0-24</inkml:trace>
  <inkml:trace contextRef="#ctx0" brushRef="#br0" timeOffset="16448.72">2828 5011,'0'-25,"-25"25,0 0,0 0,1 0,-1 0,25-25,-25 25,0 0,0 0,25 25,25 0,-25-1,0 1,0 0,0 0,0 0,0-1,0 1,0 0,0 0,0 0,0-1,0 1,0 0,0 0,0 0,0-50,25 25,0 0,-25-25,25 25,-1-25,1 25,0 0,0-25,0 25,-1 0,1 25,0-25,-25 25,25-25,-25 25,0 0,0-1,0 1,0 0,-25 0,0 0,25-1,-25-24,1 25,-1 0,0-25,0 25,0-25,-24 25,24-25,0 0,0 0,0 0,25-25</inkml:trace>
  <inkml:trace contextRef="#ctx0" brushRef="#br0" timeOffset="16748.47">3150 4936,'0'-25,"0"50,0 0,0 0,0 0,0-1,25 1,-25 0,0 0,25 24,-25-24,0 0,25 25,-25-26,0 26,24-25,-24 24,0-24,25 25,-25-25,0-1,0 1,0 0,0 0,25 0,-25-1,0 1</inkml:trace>
  <inkml:trace contextRef="#ctx0" brushRef="#br0" timeOffset="17028.5">3225 5011,'0'0,"-25"0,25-25,0 0,-25 0,25 0,0 1,0-1,0 0,25 25,-25-25,25 25,-1 0,-24-25,25 25,0 25,0 0,0 0,-25 0,0-1,0 1,0 0,0 0,0 0,0-1,-25 1,25 0,-25 0,0-25,0 25,1-1,24 1,-25-25,0 25,0-25,25 25</inkml:trace>
  <inkml:trace contextRef="#ctx0" brushRef="#br0" timeOffset="17652.68">3547 5432,'-25'0,"25"-25,-25 25,25-24,0-1,0 0,25 25,0 0,-25-25,25 25,0 0,-25-25,24 25,1 0,-25 25,0 0,0 0,0 0,0-1,0 1,-25 0,25 0,-24 0,24-1,0 1,0 0,24-25,-24 25,25-25,0 0,0 0,0 0,0 25,-25-1,0 1,0 0,-25 0,0 0,0-1,0 1,0-25,1 25,-1-25</inkml:trace>
  <inkml:trace contextRef="#ctx0" brushRef="#br0" timeOffset="17888.75">3870 5457,'0'0,"0"25,0 0,0-1,0 1,0 0,0 0,-25 24,25-24,0 0,0 25,0-26,0 1,0 0,0 0,0 0,0 0,0-1,0 1</inkml:trace>
  <inkml:trace contextRef="#ctx0" brushRef="#br0" timeOffset="18128.82">4018 5829,'25'0,"-25"25,0 0,0 0,0-1,0 1,0 0,0 0,0 0,-25-1,25 1,0 0,0 0,0 0,0-1,0 1,25-25,0 0,0 0,0-25</inkml:trace>
  <inkml:trace contextRef="#ctx0" brushRef="#br0" timeOffset="18956.58">4688 4415,'25'0,"0"0,-25-25,24 25,-24-24,25-1,0 0,0 0,0 0,-25 1,25-1,-1 0,1 0,-25-24,25 24,0-25,0 25,-1-24,1-1,0 1,0-1,0-24,-1 24,1 0,0-24,0 24,24-24,-24-1,25 26,-25-26,-1 26,26-26,-25 26,0-1,-1 1,1 24,0 0,0-25,-25 26,25-1,-1 0,-24 0,0 0,0 1,0 48,-24-24</inkml:trace>
  <inkml:trace contextRef="#ctx0" brushRef="#br0" timeOffset="19488.47">5655 2853,'-24'0,"48"0,1 0,0 0,0 0,0 0,-1 0,1 0,0 0,0-25,0 25,24 0,1 0,-25 0,24-25,1 25,0 0,-1-25,1 25,24 0,-24-25,24 25,1 0,-1-24,-24 24,24 0,0-25,1 25,-1 0,-24-25,24 25,1 0,-26 0,26-25,-1 25,-24 0,24 0,1 0,-26-25,26 25,-26 0,1 0,-1 0,1 0,0 0,-1-25,-24 25,0 0,0 0,0 0,-1 0,1 0</inkml:trace>
  <inkml:trace contextRef="#ctx0" brushRef="#br0" timeOffset="21054.2">5159 4266,'0'-24,"25"-1,0 0,-25 0,25 25,-25-25,-25 25,0 25,0-25,1 25,24 0,24-50,1 0,0 0,0 1,0 24,-25-25,24 25,-24-25,25 25,-25-25,25 25,-25-25,25 1,-25-1</inkml:trace>
  <inkml:trace contextRef="#ctx0" brushRef="#br0" timeOffset="21678.02">5159 4192,'0'-25,"0"0,25 1,-25-1,25 25,-25-25,0 0,25 25,-25-25,0 1,25 24,-25-25,24 0,1 0,0 25,0-25,0 25,-1 0,1 0,-25-24,25 24,0 0,0 0,-1 0,1-25,0 25,25 0,-26 0,1-25,25 25,-25 0,24-25,1 25,-25 0,24 0,1-25,0 25,-1 0,1 0,-1-24,1 24,0 0,-1 0,26 0,-26-25,1 25,24 0,-24 0,24 0,1-25,-26 25,26 0,-26 0,26-25,-1 25,1 0,-26 0,26 0,-1-25,0 25,1 0,-26 0,26 0,-1 0,1 0,-26 0,26 0,-1 0,-24 0,24 0,1 0,-26 0,26 0,-1 0,-24 0,24 0,-24 0,-1-25,26 25,-26 0,1 0,-1 0,1 0,0 0,-1 0,1 0,0 0,-1 0,1 0,-1 0,-24-24,25 24,-25 0,-1 0,1 0,0 0,0 0,0 0</inkml:trace>
  <inkml:trace contextRef="#ctx0" brushRef="#br0" timeOffset="22420.6">5432 4390,'0'0,"25"25,0 0,0 0,-1 0</inkml:trace>
  <inkml:trace contextRef="#ctx0" brushRef="#br0" timeOffset="22541.57">5606 4539,'99'50,"-198"-100,223 100,-99-50,-25 25,24-25,-24 24,25-24,0 0</inkml:trace>
  <inkml:trace contextRef="#ctx0" brushRef="#br0" timeOffset="23308.53">5531 4440,'0'-25,"-24"25,24-25,0 1,0-1,0 0,0 50,0 0,0-1,24 1,1 0,0 0,-25 0,25-1,0-24,-1 25,1 0,0 0,0 0,0-1,-1 1,1 0,0 0,-25 0,25-1,0 1,0 0,-1 0,1 0,0-25,0 25,-25-1,25-24,-1 0,-24 25,25-25,0 0,-25-25,25 25,0 0,-1 0,1-24,0 24,0-25,24 25,1-25,0 25,-1-25,26 25,-26-25,26 25,-1-25,0 1,1 24,-1-25,1 0,-1 25,1-25,24 0,-25 1,25-1,1 25,-26-25,25 0,0 25,1-25,-26 1,25 24,1-25,-26 0,0 25,1-25,-1 25,-24-25,24 25,-24-24,-25 24,24-25,1 25,-25 0,-1-25,26 25,-25 0,0 0,-1-25,1 25,0 0,0 0,0 0,0 0,-25 25,-25-25</inkml:trace>
  <inkml:trace contextRef="#ctx0" brushRef="#br0" timeOffset="24250.38">5085 4341,'-25'0,"0"0,1 0,24 25,0-1,0 1,24 0,-24 0,25 0,-25-1,0 1,25 25,-25-25,25-1,-25 26,25-25,-25 0,24 24,-24-24,25 25,0-25,-25 24,25-24,0 25,-25-26,24 26,-24-25,25 24,0-24,-25 25,25-25,0 24,-25 1,24-25,1 24,0 1,-25-1,25-24,0 25,-1-1,-24-24,25 25,0-25,0 24,-25-24,25 0,-1 25,-24-26,25 1,-25 0,25 0,-25 0,25-25,-25 24,25 1,-25 0,0 0,24 0,-24-1,0 1,25-25</inkml:trace>
  <inkml:trace contextRef="#ctx0" brushRef="#br0" timeOffset="25010.4">5978 6102,'-25'0,"25"-25,-25 25,1 0,24-25,-25 25,50 0,-1 0,1 0,0 0,0 0,0 0,-1 0,1 0,25 0,-25 0,-1 0,26 0,-25 0,0 0,24 0,1 0,-25-24,24 24,1 0,-1 0,1 0,0 0,-1 0,1 0,-1 0,26 0,-25 0,24 0,-24 0,24 0,-24 24,24-24,0 0,-24 0,24 0,1 0,-26 0,26 0,-26 0,26 0,-1 0,-24 0,24 0,1 0,-26 0,26 0,-1 0,-24 0,24 0,-24 0,24 25,-24-25,24 0,-24 0,-1 0,26 25,-26-25,1 0,24 0,-24 0,0 0,-1 0,1 0,-25 25,24-25,1 0,-25 0,24 0,-24 0,0 0,25 0,-26 0,1 0,-50 0,1 0</inkml:trace>
  <inkml:trace contextRef="#ctx0" brushRef="#br0" timeOffset="26220.36">6598 4738,'25'0,"0"0,-1 0,1 0,0-25,0 25,0 0,24 0,-24 0,25 0,-1 0,1-25,0 25,24-25,-24 25,24 0,0-25,1 25,-1-24,25 24,-24-25,24 25,-25 0,26-25,-26 25,25 0,-24-25,-1 25,25 0,-24-25,-1 25,1 0,-1 0,0-24,-24 24,24 0,-24 0,24-25,-24 25,0 0,-25 0,24 0,-24-25</inkml:trace>
  <inkml:trace contextRef="#ctx0" brushRef="#br0" timeOffset="33050.3">8062 2580,'24'0,"1"0,0 0,0 0,24-25,-24 25,25-25,24 25,-24-25,24 25,-24-25,24 25,1-24,-1-1,0 25,26-25,-26 25,1-25,-1 0,-24 25,24-24,-24 24,-1 0,-24-25,0 25,0 0,-1 0</inkml:trace>
  <inkml:trace contextRef="#ctx0" brushRef="#br0" timeOffset="33794.3">9996 1687,'-25'0,"25"-25,0 50,0 0,0-1,0 1,0 0,0 0,0 0,0-1,0 1,0 0,0 0,0 24,0-24,0 0,25 0,-25 0,0-1,0 1,0 0,0 0,0 0,25-25,-25 24,0 1,0-50,0 1,0-1,0 0,0 0,0-24,0 24,0 0,0 0,-25 0,25-24,0 24,0 0,0-24,-25 24,25 0,0-25,0 26,0-1,0 0,0 0,0 0,25 25,0-25,0 25,0 0,0 0,-1-24,1 24,0 0,0 0,0 0,-1 0,1 0,0 24,0-24,0 0,-1 0,1 0,0 0</inkml:trace>
  <inkml:trace contextRef="#ctx0" brushRef="#br0" timeOffset="33995.43">9947 1860,'24'25,"1"-25,0-25,0 25,0 0,0 0,-1 0,1 0,0-24,0 24,0 0,-1 0,1 0</inkml:trace>
  <inkml:trace contextRef="#ctx0" brushRef="#br0" timeOffset="34270.28">10468 1191,'0'0,"24"-25,1 25,0 0,0 0,0 25,-1-25,1 0,-25 24,25-24,-25 25,25 0,-25 0,0 0,0-1,-25 1,25 0,-25-25,0 25,25 0,-24-1</inkml:trace>
  <inkml:trace contextRef="#ctx0" brushRef="#br0" timeOffset="34550.28">10840 1811,'24'0,"1"0,0-25,0 25,0 0,-1 0,1 0,0 0,0-25,0 25,-1 0,1 0</inkml:trace>
  <inkml:trace contextRef="#ctx0" brushRef="#br0" timeOffset="34750.4">10889 2009,'0'0,"25"0,0 0,0 0,-1 0,1 0,0 0,0 0,0 0,-1-25</inkml:trace>
  <inkml:trace contextRef="#ctx0" brushRef="#br0" timeOffset="35279.87">11683 1662,'0'-25,"-25"25,25-25,0 0,25 25,-25-24,25 24,0 0,-1 0,1 0,0 0,0 0,-25 24,0 1,0 0,0 0,0 0,-25 0,0-1,25 1,0 0,0 0,25 0,0-25,0 24,-1-24,-24 25,25-25,0 25,0 0,0 0,-25-1,24 1,-24 0,0 0,0 0,0-1,-24-24,-1 25,0-25,0 25,0-25,-24 0,24 0,0 0,0 0,1 0,-1-25</inkml:trace>
  <inkml:trace contextRef="#ctx0" brushRef="#br0" timeOffset="36092.25">9823 3349,'0'-25,"0"50,0-1,24 1,-24 0,0 0,25 0,-25-1,0 1,0 0,0 0,25-25,-25 25,0-1,0 1,25-25,-25 25,0 0,25-25,-25 25,24-25</inkml:trace>
  <inkml:trace contextRef="#ctx0" brushRef="#br0" timeOffset="36348.21">9847 3249,'25'0,"0"0,-25-24,25 24,0 0,-1 0,1-25,0 25,0 0,0 0,0 0,-1-25,1 25,0 0,0 0,0 0,-1 0,1 0,0 0</inkml:trace>
  <inkml:trace contextRef="#ctx0" brushRef="#br0" timeOffset="36548.25">9922 3423,'25'0,"-1"0,1 0,0 0,0 0,0-25,0 25,-1 0,1 0,0-25,25 25</inkml:trace>
  <inkml:trace contextRef="#ctx0" brushRef="#br0" timeOffset="36827.9">10294 2902,'0'-25,"0"1,25-1,0 0,-1 25,1 0,0 0,0 0,0 0,-1 25,1 0,0-25,-25 24,0 1,0 0,0 0,0 0,-25-25,25 24,-25 1,1 0,24 0,-25-25,25 25,-25-25,25 24</inkml:trace>
  <inkml:trace contextRef="#ctx0" brushRef="#br0" timeOffset="37092.05">10840 3299,'0'25,"-25"-25,50 0,-1 0,1 0,0 0,0-25,0 25,-1 0,1 0,0 0,0 0,0 0,-1 0</inkml:trace>
  <inkml:trace contextRef="#ctx0" brushRef="#br0" timeOffset="37280.37">10864 3448,'0'0,"-24"0,24 25,24-25,1 0,0 0,0 0,0 0,24 0,-24 0,0-25</inkml:trace>
  <inkml:trace contextRef="#ctx0" brushRef="#br0" timeOffset="37604.95">11435 3249,'0'0,"0"-24,0-1,25 25,-25-25,25 25,-1-25,1 25,0-25,0 25,0 0,-1 0,1 0,0 25,0 0,-25 0,0 0,0-1,0 1,-25 0,0 25,0-26,1 1,-1 0,0 0,0 0,0-1,1 1,-1-25,25 25,-25-25,25 25,25-25,0 0,-1 0,1 0,0 0,25-25,-1 25,26 0</inkml:trace>
  <inkml:trace contextRef="#ctx0" brushRef="#br0" timeOffset="38315.24">9723 4490,'0'-25,"25"25,-25 25,0-1,25-24,-25 25,0 0,0 0,25-25,-25 25,0-1,0 1,0 25,25-25,-25-1,0 1,0 0,0 0,0 0,0 0,24-1,-24 1,0 0</inkml:trace>
  <inkml:trace contextRef="#ctx0" brushRef="#br0" timeOffset="38552.24">9823 4490,'0'-25,"24"25,-24-25,25 25,0 0,0-25,0 25,-1 0,1 0,0 0,0-25,0 25,0 0,-1 0</inkml:trace>
  <inkml:trace contextRef="#ctx0" brushRef="#br0" timeOffset="38716.25">9847 4663,'0'0,"-24"0,24 25,24-25,1 0,0 0,0-25,0 25,-1 0,26-25</inkml:trace>
  <inkml:trace contextRef="#ctx0" brushRef="#br0" timeOffset="38984.36">10244 4142,'0'-24,"25"-1,0 25,0 0,0 0,-1 0,-24 25,25-25,-25 24,25-24,-25 25,0 0,0 0,0 0,0-1,-25 1,25 0,-25-25,1 25,-1 0,0-1,0-24,25 25,-25-25</inkml:trace>
  <inkml:trace contextRef="#ctx0" brushRef="#br0" timeOffset="39344.24">10740 4564,'0'0,"25"0,-25-25,25 25,0 0,0 0,-25-25,24 25,1 0,0 0,0 0,0 0,-25-24,24 24</inkml:trace>
  <inkml:trace contextRef="#ctx0" brushRef="#br0" timeOffset="39512.35">10840 4663,'0'0,"-25"0,25 25,-25-25,25 25,25-25,0 0,-1 0,1-25,0 25,0 0,24 0</inkml:trace>
  <inkml:trace contextRef="#ctx0" brushRef="#br0" timeOffset="39740.21">11733 4366,'0'-25,"0"0,0 50,0 0,0-1,0 1,0 0,0 0,0 0,24 24,-24-24,25 25,-25-26,25 26,-25 0,0-26,25 26</inkml:trace>
  <inkml:trace contextRef="#ctx0" brushRef="#br0" timeOffset="40466.18">10071 6052,'0'-24,"0"-1,0 50,0-1,0 1,0 0,25 0,-25 0,0-1,0 1,24 0,-24 25,0-26,0 1,25 0,-25 0,0 0,0-1,25 1,-25 0,0 0,0 0,25-25</inkml:trace>
  <inkml:trace contextRef="#ctx0" brushRef="#br0" timeOffset="40674.18">10120 6152,'0'-25,"-24"0,24 0,0 0,0 1,24 24,1 0,0-25,0 25,0 0,-1 0,-24-25,25 25,0 0,0 0,0-25,-1 25,1 0,0 0</inkml:trace>
  <inkml:trace contextRef="#ctx0" brushRef="#br0" timeOffset="40866.21">10170 6226,'25'0,"0"0,-1 0,1 0,0-25,0 25,0 0,-1 0,1 0,0-25</inkml:trace>
  <inkml:trace contextRef="#ctx0" brushRef="#br0" timeOffset="41114.61">10492 5606,'0'0,"0"-25,25 0,0 25,0 0,0 25,-1-25,-24 25,0 0,0-1,0 1,0 0,0 0,-24-25,24 25,-25-1</inkml:trace>
  <inkml:trace contextRef="#ctx0" brushRef="#br0" timeOffset="41474.03">11063 6077,'-25'0,"50"0,-25-25,25 25,-1 0,1-24,0 24,0 0,0 0,-25-25,25 25,-1 0,1 0,0-25,0 25,0 0,-1 0</inkml:trace>
  <inkml:trace contextRef="#ctx0" brushRef="#br0" timeOffset="41678.21">11063 6251,'0'0,"-25"0,25 25,0-1,25-24,0 0,-1-24,1 24,0 0,0 0,0-25,0 25,24 0,-24 0,25-25</inkml:trace>
  <inkml:trace contextRef="#ctx0" brushRef="#br0" timeOffset="42134.01">12005 5829,'0'-25,"0"50,-24-25,24 25,0 0,-25-25,25 25,0-1,-25 1,25 0,0 0,0 0,0-1,0 1,0 0,0 0,0 0,0-1,25-24,0 25,-1-25,1 0,0 0,0 0,0 0,-1 0,-24-25,25 25,0-24,0 24,-25-25,25 0,0 25,-25-25,0 0,0 1,0-1,0 0,0 0,0 0,0 1,-25-1,0 0,0 0,0 25,0-25,1 25,-1 0,25-25,-25 25</inkml:trace>
  <inkml:trace contextRef="#ctx0" brushRef="#br0" timeOffset="42326.01">12675 5904,'0'0,"0"-25</inkml:trace>
  <inkml:trace contextRef="#ctx0" brushRef="#br0" timeOffset="44656.25">5383 4440,'0'-25,"0"0,0 1,-25 24,25-25,-25 0,0 25,25-25,-25 0,1 25,24-24,-25 24,25-25,-25 25,25-25</inkml:trace>
  <inkml:trace contextRef="#ctx0" brushRef="#br0" timeOffset="46408.03">6400 4762,'0'0,"-25"0,50 0,-1 0,1-24,0 24,0 0,0 0,-1 0,1 0,0 0,0 0,0 0,-1 0,1 0,0 0,0-25,24 25,-24 0,0 0,25 0,-25 0,24 0,-24-25,25 25,-1 0,-24 0,25-25,-1 25,-24 0,25 0,-26-25,26 25,-25 0,0 0,-1-24,1 24,0 0,0 0,0 0,-1 0,1-25,0 25,0 0,0 0,-1 0,1 0,0 0,0 0,0 0,-1 0,1 0,0 0,0 0,0 0,-1 0,1 0,0 0,0 0,0 0,0 0,-1 0,1 0,0-25,0 25,0 0,-1 0,1 0,0 0,0 0,0 0,-1 0,1 0,0 0,0 0,0 0,-1 0,1 0,0 0,0 0,0 0,-1 0,1 0,0 0,0 0,0 0,-1 0,1 0,0 0,0 0,0 0,-1 0,1 0,0 0,0 0,0 0,-1 0,1 0,0 0,-25-25,-25 25,0 0</inkml:trace>
  <inkml:trace contextRef="#ctx0" brushRef="#br0" timeOffset="46625.02">8582 4514,'0'0,"25"0,-25-24,25 24,0 0,0 0,-1 0,1 0,0 0,0 0,0 0,-1 0,1 0,0 0</inkml:trace>
  <inkml:trace contextRef="#ctx0" brushRef="#br0" timeOffset="54426.34">9699 15949,'24'0,"-24"25,25-25,0 0,0 0,0 0,-1 0,1 0,0 0,0 0,0 0,-1 0,1 0,0 0,0 0,0 0,0 0,-1 0,1 0,0 0,25 0,-26 0,1 0,0 0,0 0,0 0,-1 25,1-25,0 0,0 0,0 0,-1 0,26 0,-25 0,0 0,-1 0,1 0,0 25,0-25,0 0,-1 0,1 0,25-25,-25 25,-1 0,1 0,0 0,25 0,-26 0,26-25,-25 25,0 0,24 0,-24 0,25 0,-25 0,24 0,-24 0,0 0,24 0,-24 0,0 0,25 0,-26-25,1 25,0 0,25 0,-26 0,1 0,0 0,0 0,0 0,-1 0,26 0,-25 0,0 0,-1 0,1 0,0 0,0-24,0 24,-1 0,1 0,0 0,25 0,-26 0,1 0,0-25,0 25,0 0,0 0,-1 0,1 0,0 0,0 0,0 0,-1 0,1 25,0-25,0 0,0 0,-1 0,1 0,0 0,0 0,0 0,-1 0,1 0,0 0,0 0,0 0,-1 0,1 0,0 0,0 0,0 0,-1 0,1 0,0 0,0 0,0 0,-1 0,1 0,0 0,0 0,0 0,-1 0,1 0</inkml:trace>
  <inkml:trace contextRef="#ctx0" brushRef="#br0" timeOffset="55582.73">13122 15850,'24'0,"1"0,0 0,0 0,0 0,0 25,-1-25,26 0,-25 0,24 0,-24 0,25 25,-1-25,-24 0,25 0,-1 25,1-25,0 0,-1 24,1-24,-1 0,1 0,-25 25,24-25,-24 0,25 0,-25 0,-1 25,1-25,0 0,0 0,0 0,-25-25</inkml:trace>
  <inkml:trace contextRef="#ctx0" brushRef="#br0" timeOffset="56177.86">14238 15974,'0'-25,"25"25,-25-24,0-1,24 25,-24-25,25 25,-25-25,25 25,-25-25,25 25,-25-24,25 24,-25-25,25 25,-25-25,24 0,1 0,-25 1,25 24,0-25,0 0,-1 25,-24-25,25 25,0-25,-25 1,25 24,-25-25,25 25,-1-25,1 0,0 0,-25 1,25 24,0-25,-25 0,24 25,-24-25</inkml:trace>
  <inkml:trace contextRef="#ctx0" brushRef="#br0" timeOffset="56853.08">14734 15379,'25'0,"0"0,-1 0,1 0,0 0,0 0,0 0,-1 0,1 0,0 0,0 0,0 0,-1 0,1 0,0 0,0 0,0 0,-1 0,1 0,0 0,0 0,0 0,-1 0,1 0,0 0,0 0,0 0,0 0,-1 0,1 0,0 0,0 0,0 0,-1 0,1 0,0 0,25 0,-26 0,1 0,0 0,0 0,0 0,-1 0,1 25,0-25,0 0,0 0,-1 0,1 0,0 0,25 0,-26 25,1-25,25 0,-25 0,-1 0,26 0,-25 0,0 0,-1 0,26 0,-25 0,0 0,0 0,-1 0,26 0,-25 0,0 0,-1 0,1 0,0 0,0 0,0 0,-1 0,1 0,0 0,0 0</inkml:trace>
  <inkml:trace contextRef="#ctx0" brushRef="#br0" timeOffset="62330.85">2803 571,'0'24,"25"-24,0 0,-1 25,1-25,25 0,-25 0,-1 0,26 0,0 0,-1 0,-24 0,25 0,-1 0,1 0,-1 0,1-25,-25 25,24 0,-24 0,25 0,-25 0,-1 0,1 0,0 0,0 0,0 0,0-24</inkml:trace>
  <inkml:trace contextRef="#ctx0" brushRef="#br0" timeOffset="62673.91">4093 298,'0'-25,"0"50,25-25,-25 24,24 1,-24 0,25 0,0 0,-25-1,25 1,-25 0,25 0,-25 25,24-26,-24 26,0-25,0 24,25-24,-25 25,0-25,0-1,0 26,0-25,0 0,25-1,-25 1,0 0,0 0,0 0</inkml:trace>
  <inkml:trace contextRef="#ctx0" brushRef="#br0" timeOffset="63261.91">4192 446,'0'0,"0"-24,0-1,25 0,-25 0,0 0,25 25,-1-24,1-1,0 0,0 25,0 0,-1-25,1 25,0 0,0 0,0 0,24 0,-24 0,0 0,24 0,-24 0,0 25,0-25,0 25,-1-25,-24 25,25-1,-25 1,0 0,0 0,-25 0,1-1,-1 1,0 0,0-25,25 25,-25-25,1 25,-1-25,25 25,25-25,-1 24,1-24,0 0,0 25,0-25,-1 25,1-25,0 25,25 0,-25-25,-1 24,1 1,-25 0,25 0,0 0,-25-1,25 1,-25 0,0 0,-25 0,0-25,25 24,-25-24,0 0,-24 0,24 0,-25 25,25-25,-24 0,-1 0,1 0,-1 0,25 0,-24 0,-1 0,0 0,26 0,-1 0,0 0,0 0,0 0</inkml:trace>
  <inkml:trace contextRef="#ctx0" brushRef="#br0" timeOffset="65443.88">17760 571,'-25'0,"1"0,-1 0,0 24,0-24,0 25,1 0,-1 0,25 0,-25-25,25 24,0 1,0 0,-25-25,25 25,0 0,0-1,0 1,0 0,0 0,25-25,-25 25,0-1,25 1,0 0,-1 0,-24 0,25-25,0 24,0-24,0 0,-1 25,1-25,0 0,0 0,0 0,-1 0,26 0,-25 0,0 0,-1 0,1 0,0 0,0-25,0 25,-1 0,1-24,0 24,0-25,-25 0,25 25,-25-25,24 0,-24 1,0-1,0 0,0 0,0 0,0 1,0-1,0 0,0 0,-24 0,24 1,-25 24,25-25,-25 0,0 0,0 25,1-25,-1 25,0-24,0 24,0 0,-24 0,24 0,0 0,0 0</inkml:trace>
  <inkml:trace contextRef="#ctx0" brushRef="#br0" timeOffset="66741.78">24011 819,'25'0,"0"0,-1 0,1 0,0 0,25-25,-26 25,1 0,25 0,-25 0,-1 0,26 0,-25 0,24 0,-24 0,0 0,0 0,0-25,-1 25</inkml:trace>
  <inkml:trace contextRef="#ctx0" brushRef="#br0" timeOffset="66962.7">24383 645,'0'-25,"0"50,0 0,25-25,-25 25,0-1,0 1,25 0,-25 0,0 0,0-1,0 1,0 0,0 25,0-26,0 1,0 0,0 0,24 0,-24-1</inkml:trace>
  <inkml:trace contextRef="#ctx0" brushRef="#br0" timeOffset="67240.86">24780 521,'0'0,"0"25,0 0,0-1,25-24,-25 25,0 0,0 0,24 0,-24 24,0-24,0 0,0 24,0-24,0 25,0-25,0-1,0 26,0-25,0 0,0-1,0 1</inkml:trace>
  <inkml:trace contextRef="#ctx0" brushRef="#br0" timeOffset="67558.82">24755 620,'0'0,"0"-25,0 1,0-1,25 0,0 0,-1 25,1-25,0 25,0 0,0 0,24 0,-24 0,0 0,0 25,0-25,-25 25,24-25,-24 25,-24 0,-1-1,0 1,0 0,0-25,25 25,-24-25,24 25,-25-25,25 24,0 1</inkml:trace>
  <inkml:trace contextRef="#ctx0" brushRef="#br0" timeOffset="67701.85">25127 1042,'-25'-50,"50"100,0-25,-25-1,0 1,-25 0,0 0,1-25,-1 0,0 0,-25 25,26-25,-26 0,25 0,0 0,-24 0,24 0,0 0,0 0,0 0,1 0,-1 0</inkml:trace>
  <inkml:trace contextRef="#ctx0" brushRef="#br0" timeOffset="77053.82">14461 15999,'25'0,"0"0,0-25,-1 25,1 0,0 0,0-25</inkml:trace>
  <inkml:trace contextRef="#ctx0" brushRef="#br0" timeOffset="77253.85">14759 15949,'0'-24,"-25"24,25-25,25 25,0 0,-1 0,1 0,0 0</inkml:trace>
  <inkml:trace contextRef="#ctx0" brushRef="#br0" timeOffset="77394.19">15056 15925,'0'-25,"25"25</inkml:trace>
  <inkml:trace contextRef="#ctx0" brushRef="#br0" timeOffset="77545.75">15255 15875,'0'-25</inkml:trace>
  <inkml:trace contextRef="#ctx0" brushRef="#br0" timeOffset="77705.85">15453 15875,'0'-25,"0"0,25 25</inkml:trace>
  <inkml:trace contextRef="#ctx0" brushRef="#br0" timeOffset="77848.75">15701 15900,'-24'0,"24"-25</inkml:trace>
  <inkml:trace contextRef="#ctx0" brushRef="#br0" timeOffset="77994.78">15850 15900,'25'0,"-25"-25</inkml:trace>
  <inkml:trace contextRef="#ctx0" brushRef="#br0" timeOffset="78137.78">16123 15850,'0'-25,"25"25</inkml:trace>
  <inkml:trace contextRef="#ctx0" brushRef="#br0" timeOffset="78272.84">16396 15825,'0'-24,"25"24</inkml:trace>
  <inkml:trace contextRef="#ctx0" brushRef="#br0" timeOffset="79110.53">14461 16123,'-25'0</inkml:trace>
  <inkml:trace contextRef="#ctx0" brushRef="#br0" timeOffset="79574.37">14436 16123,'25'0,"-25"25,25-25,0 0,0 25,-1-25,1 0,-25 24,25-24,0 0,-25 25,25-25,-1 25,1 0,-25 0,25-25,-25 24,25-24,-25 25,25-25,-1 25,1-25,-25 25,25-25,-25 25,25-25,-25 25,0-1,25-24,-25 25,24-25,1 0,-25 25,25-25,0 0,-25 25,25-25,-1 0,-24 25</inkml:trace>
  <inkml:trace contextRef="#ctx0" brushRef="#br0" timeOffset="80628.72">15404 16570,'0'0,"25"0,-1-25,1 25,0 0,0 0,0 0,-1 0,1 0,0 0,0 0,0 0,-1 0,1 0,0 0,0 0,0 0,-1 0,1 0,0 0,0 0,0 0,-1 0,1 0,-25-25,25 25,0 0,0 0,-1 0,1-25,0 25,0 0,0 0,-1 0,-24-25,25 25,0 0,0 0,0 0,-1-24,1 24,0 0,0 0,0 0,-25-25,25 25,-1 0,1 0,0 0,0 0,0 0,-1 0,1 0,0 0,0 0,0 0,-1 0,1 0,0 0,-25 25,25-25,0 0,-1 0,1 0</inkml:trace>
  <inkml:trace contextRef="#ctx0" brushRef="#br0" timeOffset="82261.55">15106 16594,'0'-24,"25"24,0 0,-1 24,1-24,0 0,0 0,0 0,-1 0,1 0,0 0,0 0,0 0,0 0,-1 0,1 0,0 0,0 0,0 0,-1 0,1 0,0 0,0 0,0 0,-1 0,1 0,0 0,0 0,0 0,-1 0,1 0,0 0,0 0,0 0,-1 0,1 0,0 0,0 0,0 0,-1-24,1 24,0 0,0 0,0 0,-1 0,1-25,0 25,0 0,0 0,-1 0,1 0,0 0,0 0,-25-25,25 25,0 0,-1 0,1 0,0 0,0 0,0 0,-1 0,1-25,0 25,0 0,0 0,-1 0,1 0,0 0,0 0,0 0,-1 0,1 0,0 0,0 0,0 0,-1-25,1 25,0 0,0 0,0 0,-1 0,1 0,0 0,0 0,0 0,-1 0,-24-24,25 24,0 0,0 0</inkml:trace>
  <inkml:trace contextRef="#ctx0" brushRef="#br0" timeOffset="83065.37">16644 15949,'25'0,"0"0,-1 0,1 0</inkml:trace>
  <inkml:trace contextRef="#ctx0" brushRef="#br0" timeOffset="83202.75">16942 15974,'0'-25,"24"25,1 0,0 0,0 0,0 0</inkml:trace>
  <inkml:trace contextRef="#ctx0" brushRef="#br0" timeOffset="83295.05">17165 15974,'0'-25,"-25"25,25-24</inkml:trace>
  <inkml:trace contextRef="#ctx0" brushRef="#br0" timeOffset="84065.69">17140 16768,'25'0,"0"0,-1 0,1-25,0 25,0 0,0 0,-1-25,1 25,0 0,0 0,0 0,-1 0,1-24,0 24,0 0,0 0,0 0,-25-25</inkml:trace>
  <inkml:trace contextRef="#ctx0" brushRef="#br0" timeOffset="84374.62">17413 16619,'0'-25,"0"50,25 0,-25 0,0 0,0-1,0 1,0 0,24 0,-24 0,0-1,0 1,0 0,0 0,0 0,0-1,0 1</inkml:trace>
  <inkml:trace contextRef="#ctx0" brushRef="#br0" timeOffset="84701.58">17934 16644,'0'-25,"0"50,0 0,0 0,0-1,25 1,-25 0,0 0,0 0,0-1,0 1,0 0,0 0,0 0,0-1,0 1,0 0,0 0,24-25</inkml:trace>
  <inkml:trace contextRef="#ctx0" brushRef="#br0" timeOffset="87237.4">17587 15751,'-25'0,"25"-25,-25 25,0 25,0-25,25 25,-25-25,25 25,0-1,-24-24,24 25,0 0,0 0,0 0,0-1,0 1,0 0,24 0,1 0,0-25,0 0,0 0,0 0,-1 0,1 0,0 0,0-25,0 25,-25-25,24 25,-24-25,0 0,0 1,0-1,0 0,0 0,-24 0,24 1,-25 24,25-25,-25 0,0 0,0 25</inkml:trace>
  <inkml:trace contextRef="#ctx0" brushRef="#br0" timeOffset="88341.98">17140 15205,'-25'0,"50"0,0 0,0 0,-1 0,-24-25,25 25,0 0,0 0,0-24,-1 24,1 0,-50 0,1 0,-1 0,0 24,0-24,0 0,1 0,-1 0,0 25,0-25,50 0,0 0,0 0,-1 0,1 0,0 0,0 0,-50 0,25 25,-25-25,0 0,1 0,-1 0,0 0,25 25,-25-25,0 0,50 0,0-25,0 25,0 0,-1-25</inkml:trace>
  <inkml:trace contextRef="#ctx0" brushRef="#br0" timeOffset="89341.07">17611 15007,'0'25,"25"-25,-25 24,25 1,-25 0,0 0,25 0,-25-1,0 1,0 0,0 0,0 0,0-1,0 1,0-50,0 1,0-1,0 0,0 0,0 0,0 1,0-1,0 0,0 0,0 0,0 1,0-1,0 0,0 0,0 0,0 50,0 0,0 0,0 0,0-1,0 1,0 0,0 0,25 0,-25-1,0 1,0 0,0 0,0 0,0-1,0 1,0 0,0 0,0 0,0-50,0 0,0 0,24 0,-24 1,0-1,0 0,0 0,0 0,0 1,0-1,0 0,0 0,0 0,0 1,0-1,0 0,0 0,0 0,0 50,0 0,0 0,0 0,0-1,0 1,0 0,0 0,0 0,0-1,0 1,0 0</inkml:trace>
  <inkml:trace contextRef="#ctx0" brushRef="#br0" timeOffset="91287.04">9550 15900,'0'0,"-25"0,0 0,0-25,1 25,48 0,1 0,0 0,0 0,0 0,-1 0,1 0,25 0,-25 0,-1 0,26 0,-25 0,0 0,-1 0,1 0,0 0,0 0,0 0,-25 25,-25-25,0 0,0 0,0 0,1 25,-1-25,0 0,0 0,0 0,1 0,-1 24,0-24,0 0,50 0,0 0,0 0,-1 0,1 0,0 0,0 0,0-24,-1 24,1 0,0 0,0 0,0 0,-50 0,0 0,0 24,0-24,1 0,-1 0,-25 0,25 0,1 0,-1 0,0 0,0 0,0 0</inkml:trace>
  <inkml:trace contextRef="#ctx0" brushRef="#br0" timeOffset="94481.56">4762 14536,'0'-25,"0"0,-24 25,24-25,0 50,0 0,0 0,0-1,0 1,0 0,24 25,-24-26,0 1,0 0,25 0,-25 0,0 24</inkml:trace>
  <inkml:trace contextRef="#ctx0" brushRef="#br0" timeOffset="114322.36">15801 15354</inkml:trace>
  <inkml:trace contextRef="#ctx0" brushRef="#br0" timeOffset="114502.54">15825 15404,'-24'0,"24"-25</inkml:trace>
  <inkml:trace contextRef="#ctx0" brushRef="#br0" timeOffset="114654.31">15850 15429,'0'0,"0"-25,-25 25,1 0</inkml:trace>
  <inkml:trace contextRef="#ctx0" brushRef="#br0" timeOffset="114922.98">15825 15354,'-24'0,"24"-25</inkml:trace>
  <inkml:trace contextRef="#ctx0" brushRef="#br0" timeOffset="116139.22">15751 15379,'0'-25</inkml:trace>
  <inkml:trace contextRef="#ctx0" brushRef="#br0" timeOffset="116535.32">15652 16024</inkml:trace>
  <inkml:trace contextRef="#ctx0" brushRef="#br0" timeOffset="131334.91">16148 15379</inkml:trace>
  <inkml:trace contextRef="#ctx0" brushRef="#br0" timeOffset="131699.01">16148 15379,'0'-25,"-25"25,25-25</inkml:trace>
  <inkml:trace contextRef="#ctx0" brushRef="#br0" timeOffset="132010.14">16098 15354</inkml:trace>
  <inkml:trace contextRef="#ctx0" brushRef="#br0" timeOffset="141428.01">16148 16470,'0'0,"0"-24,0-1,0 0,-25 25,0 0,0 25,1-25,24 25,-25-25,25 24,0 1,0 0,25-25,-25 25,24-25,1 0,0 0,0-25,0 0,-25 0,0 1,0-1,-25 25,0 0,0 0,0 25,1-25,24 24,-25-24,25 25,0 0,0 0,25-25,-25 25,24-25,1 0,0 0,-25-25,25 25,-25-25,0 0,-25 25,25-25,-25 25,0 0,25 25</inkml:trace>
  <inkml:trace contextRef="#ctx0" brushRef="#br0" timeOffset="149158.87">16818 15354,'0'0,"24"-25,1 25,0 0,0 0,0-25,-1 25,1 0,0 0,0 0,0-24,-1 24,1 0</inkml:trace>
  <inkml:trace contextRef="#ctx0" brushRef="#br0" timeOffset="156276.56">1017 11162,'0'0,"0"-25,-25 25,25-25,0 1,25 24,0 0,0 0,-1 24,1-24,0 0,0 25,0-25,-1 25,1-25,-25 25,25-25,0 25,0 0,-25-1,24-24,-24 25,25 0,-25 0,0 0,0-1,0 1,-25 0,25 0,-24 0,-1-25,0 24,0 1,0 0,1 0,-26-25,25 25,0-25,1 0,-26 0,25 0,0 0,1 0,-1 0,0-25,0 25,0-25,1 0,-1 0,0 1,0-1,25-25,0 25,0 1,-25-1,25-25,0 25,0 1,0-26,25 25,-25-25,25 26,-25-1,25 0,0 0,-25 0,24 25,1-24,25-1,-25 25,-1 0,26-25,-25 25,24 0,1 0,0-25,-1 25,1 0,-1 0,1 0,0 0,-1 0,1 0,-1 0,1 0,-25 25,25-25,-26 0,1 0,0 0,0 25,0-25,-25 25,24-25</inkml:trace>
  <inkml:trace contextRef="#ctx0" brushRef="#br0" timeOffset="156616.81">1984 10616,'-24'0,"48"0,1 0,0 0,0 0,0 0,-1 0,1 0,0 0,0 0,24 0,-24 0,0 0,0 0,0 0,-1 0,1-24,0 24,0 0,0 0</inkml:trace>
  <inkml:trace contextRef="#ctx0" brushRef="#br0" timeOffset="156876.87">2232 10269,'0'0,"0"25,-24-25,24 25,0 0,24-1,-24 1,0 0,25 25,-25-1,0-24,25 25,-25-1,0 1,25 24,-25-24,0-1,0 26,0-26,0 1,25 0,-25-1,0 1,0 0,0-1,0-24,0 0,0 24</inkml:trace>
  <inkml:trace contextRef="#ctx0" brushRef="#br0" timeOffset="164264.77">3621 11112,'0'-24,"-24"24,24-25,0 0,0 0,0 0</inkml:trace>
  <inkml:trace contextRef="#ctx0" brushRef="#br0" timeOffset="165044.67">3770 10815,'0'-25,"0"50,-24-25,-1 25,25-1,-25-24,25 25,-25 0,0 0,25 0,-25-1,1 1,-26 25,25-25,0 24,1-24,-26 25,25-25,-24 24,24-24,-25 25,25-26,1 1,-1 0,0 0,25 0,-25-25,25 24,-25-24,25 25,0 0,25-25,0 0,0 25,0-25,-1 0,1 0,0 0,0 0,24 0,-24 0,0 0,25 0,-26 0,1 0,25 0,-25 0,24 0,-24 0,0 0,25-25,-26 25,1 0,25 0,-25 0,-1 0,1 0,0 0,0 0,-25-25,0 0,0 1,0-1,-25 25,25-25,0 0,0-24,-25 24,25 0,0-25,-25 26,25-26,0 25,-24-25,24 26,0-26,0 25,-25 0,25 1,0-1,0 0</inkml:trace>
  <inkml:trace contextRef="#ctx0" brushRef="#br0" timeOffset="165364.64">4167 10889,'-25'0,"25"25,0 0,25 0,-25-1,0 1,25 0,-25 25,0-26,25 26,-25-25,0 25,25-1,-25-24,0 25,0-26,0 1,0 0,0 25,0-26,24-24,-24 25,0 0,0 0,25 0</inkml:trace>
  <inkml:trace contextRef="#ctx0" brushRef="#br0" timeOffset="165639.79">4118 10939,'-25'-25,"25"0,0 0,25 25,-1 0,-24-24,25 24,0 0,0 0,0-25,-1 25,1 0,0 0,0 0,0 0,-1 0,1-25,0 25,0 0,0 0,-1 0,1 0</inkml:trace>
  <inkml:trace contextRef="#ctx0" brushRef="#br0" timeOffset="165853.69">4167 11088,'0'0,"-25"0,25 24,0 1,25-25,0 0,0 25,0-25,-1 0,1 0,0 0,0-25,0 25,-1 0,1 0,0 0,25-25,-26 25,1 0</inkml:trace>
  <inkml:trace contextRef="#ctx0" brushRef="#br0" timeOffset="166133.68">4812 11063,'-25'0,"50"0,0 0,0 0,0 0,-1 0,1 0,0 0,0 0,0 0,-1 0,1 0,-25-25,25 25,0 0</inkml:trace>
  <inkml:trace contextRef="#ctx0" brushRef="#br0" timeOffset="166392.69">4688 11261,'0'0,"0"25,25-25,0 0,-1 0,1 0,0 0,0 0,0-25,0 25,-1 0,1 0,0 0,0 0,0 0,-1 0,26 0,-25 0,0 0,-1 0,1 0,0 0,-25-24,25 24,0 0</inkml:trace>
  <inkml:trace contextRef="#ctx0" brushRef="#br0" timeOffset="167211.29">5680 10740</inkml:trace>
  <inkml:trace contextRef="#ctx0" brushRef="#br0" timeOffset="168990.08">5755 10691,'0'-25,"0"0,0 0,0 1,0-1,0 50,0-1,0 1,0 0,0 0,24 0,-24-1,0 1,0 0,0 0,0 0,0-1,25 26,-25-25,0 0,0-1,0 26,0-25,0 0,0-1,0 26,0-25,25 0,-25 0,0-1,0 1,0 0,25-25,-25 25,0 0,0-50,0 0</inkml:trace>
  <inkml:trace contextRef="#ctx0" brushRef="#br0" timeOffset="180642.24">9203 15999,'0'-25,"24"25,-24-25,0 1,0-1,25 25,-25-25,0 0,0 0,0 1,25 24,-25-25,0 0,0 0,0 0,0 1,25 24,-25-25,0 0,0 0,25 25,-25-25,0 1,0-1,0 0,0 0,0 0,0 1,0-1,0 0,0 0,0 0,0 0,0 1,0-1,0 0,0 0,0 0,24 25,-24-24,0-1,0 0,0 0,0 0,0 1,0-1,0 0,0 0,0 0,0 1,25-1,-25 0,0 0,0 0,0 1,0-1,0 0,0 0,0 0,0 1,0-1,25 0,-25 0,0 0,0 1,0-1,0 0,0 0,0 0,0 1,0-1,0 0,0 0,25 0,-25 0,0 1,0-1,0 0,0 0,0 0,0 1,0-1,25 0,-25 0,0 0,0 1,0-1,0 0,0 0,0 0,0 1,0-1,24 25,-24-25,0 0,0 0,0 1,0-1,0 0,0 0,0 0,0 1,0-1,0 0,0 0,0 0,0 1,0-1,0 0,0 0,-24 0,24 1,0-1,0 0,0 0,0 0,0 1,0-1,0 0,0 0,0 0,0 0,-25 25,25-24,0-1,0 0,0 0,0 0,0 1,0-1,-25 0,25 0,0 0,0 1,0-1,0 0,0 0,0 0,0 1,0-1,-25 0,25 0,0 0,0 1,0-1,0 0,0 0,0 0,0 1,-25-1,25 0,0 0,0 0,0 1,0-1,0 0,0 0,0 0,0 1,0-1,0 0,0 0,0 0,0 0,0 1,0-1,0 0,0 0,0 0,0 1,0-1,0 0,0 0,0 0,0 1,0-1,0 0,0 0,0 0,0 1,0-1,0 0,0 0,0 0,0 1,0-1,0 0,0 0,0 0,25 1,-25-1,0 0,0 0,0 0,0 1,0-1,25 0,-25 0,0-24,0 24,25 0,-25 0,0 0,0-24,0 24,0 0,25 0,-25 0,0 1,0-26,0 25,0 0,0 1,0-1,24 0,-24 0,0 0,0 1,0-1,0 0,0 0,0 0,0 1,25-1,-25 0,0 0,0 0,0 1,0-1,0 0,0 0,0 0,0 1,0-1,0 0,0 0,0 0,0 1,25 24,-25-25,0 0,0 0,0 0,0 1,0-1,0 0,0 0,25 0,-25 0,0 1,0-1,0 0,0 0,0 0,0 1,0-1,0 0,0 0,25 0,-25 1,0-1,0 0,0 0,0 0,0 1,0-1,24 25,-24-25,0 0,0 0,0 1,0-1,0 0,0 0,0 0,25 1,-25-1,0 0,0 0,0 0,0 1,0-1,0 0,0 0,0 0,0 1,0-1,0 0,0 0,0 0,25 0,-25 1,0-1,0 0,0 0,0 0,0 1,0-1,0 0,25 0,-25 0,0 1,0-1,0 0,0 0,0 0,25 1,-25-1,0 0,0 0,0 0,0 1,0-1,24 0,-24 0,0 0,0 1,0-1,0 0,0 0,25 25,-25-25,0 1,0-1,0 0,0 0,0 0,25 25,-25-24,0-1,0 0,0 0,25 0,-25 0,0 1,0-1,0 0,25 25,-25-25,0 0,0 1,0-1,0 0,24 25,-24-25,0 0,0 1,0-1,0 0,25 0,-25 0,0 1,0-1,0 0,25 0,-25 0,0 1,0-1,0 0,25 0,-25 0,0 1,0-1,0 0,0 0,0 0,0 1,0-1,25 25,-25-25,0 0,0 0,0 1,0-1,0 0,0 0,0 0,0 1,0-1,0 0,0 0,0 0,0 0,0 1,0-1,0 0,0 0,0 0,0 1,0-1,0 0,0 0,0 0,0 1,0-1,0 0,0 0,24 0,-24 1,0-1,0 0,0 0,0 0,0 1,0-1,0 0,0 0,0 0,0 1,0-1,0 0,0 0,0 0,0 1,0-1,0 0,0 0,0 0,0 1,0-1,0 0,0 0,0 0,0 0,0 1,0-1,0 0,0 0,0 0,0 1,0-1,0 0,0 0,0 0,0 1,0-1,0 0,0 0,0 0,0 1,0-1,0 0,0 0,0 0,0 1,0-1,0 0,0 0,0 0,0 1,25-1,-25 0,0 0,0 0,0 1,0-1,0 0,0 0,0 0,0 1,0-1,0 0,0 0,0 0,0 0,0 1,25-1,-25 0,0 0,0 0,0 1,0-1,0 0,0 0,0 0,0 1,0-1,0 0,0 0,0 0,0 1,0-1,0 0,0 0,0 0,0 1,0-1,0 0,0 0,0 0,0 1,0-1,0 0,0 0,0 0,25 25,-25-24,0-1,0 0,0 0,0 0,0 1,0-1,0 0,0 0,0 0,0 1,0-1,0 0,0 0,0 0,0 0,0 1,0-1,0 0,0 0,0 0,0 50,0 0,-25-25,25 25,-25-25,25 25,-25-25,25 24,-24-24,24 25,-25-25,25 25,-25-25,25 25,-25 0,0 0,1-1,24 1,-25-25,25 25,0 0,-25-25,25 25,25-25,-25-25,25 0,-1 0,-24 0,25 1,0-1,-25 0,25 25,-25-25,25 0,-25 0,24 25,-24-24,25-1,-25 0,25 25,-25-25,25 25,0 0,0 0,-1 0,1 25,0-25,-25 25,25 0,0-25,-1 24,-24 1,25 0,0 25,0-25,-25-1,25 1,-1 25,-24-25,25-1,-25 1,25 0,-25 0,0 0,25-1,-25 1,0 0,0 0,25-25</inkml:trace>
  <inkml:trace contextRef="#ctx0" brushRef="#br0" timeOffset="184100.1">6325 11509,'25'25,"-25"0,0 0,0 0,0-1,0 1,-25 0,25 0,-25 0,1-25,24 24,-25 1,0 0,0-25,25 25</inkml:trace>
  <inkml:trace contextRef="#ctx0" brushRef="#br0" timeOffset="184920.53">7392 10964,'0'-25,"-25"25,25 25,-25-1,0 1,1 0,24 0,-25 0,0-1,25 1,-25 0,0 0,1 0,24 0,-25-25,25 24,-25 1,0 0,25 0,-25-25,25 25,25-25,-25 24,25-24,0 0,0 25,-1-25,1 0,0 0,25 25,-26-25,1 25,0-25,0 0,0 25,24-25,-24 0,0 24,0-24,-1 25,1-25,0 0,-25-25,0 1,0-1,-25 25,25-25,-25 0,25 0,-24 25,24-24,-25-1,0 0,25 0,-25 0,25 1,-25-26,25 25,0 0,-24 0,24 1,0-1</inkml:trace>
  <inkml:trace contextRef="#ctx0" brushRef="#br0" timeOffset="185756.42">7764 11137,'0'-25,"0"1,25 24,-1 0,1 0,0 0,-25 24,25-24,-25 25,25 0,-25 0,0 0,24 0,-24-1,0 1,0 0,0 0,0 0,0-1,0 1,0-50,0 1,0-1,0 0,0 0,0 0,25 25,-25-24,0-1,25 25,-25-25,25 25,-25 25,25-25,-25 25,0-1,25-24,-25 25,0 0,0 0,0-50,24 0,-24 0,0 1,25 24,-25-25,25 0,-25 0,25 25,-25-25,25 25,-25-25,24 25,1 0,0 25,-25 0,25-25,-25 25,25 0,-25 0,0-1,0 1,0 0,0 0,0 0,0-1,0 1,0 0,0 0,0 0,0-1,0 1,0 0</inkml:trace>
  <inkml:trace contextRef="#ctx0" brushRef="#br0" timeOffset="186332.42">8458 11336,'25'25,"-25"-1,0 1,0 0,0 0,0 0,0-1,0 1,0 0,0 0,25 0,-25 24,0-24,0 0,0 0,0-1,0 1,25 0,-25 0,0-50,0 0,0 0,0 1,0-1,0 0,-25 0,25 0,0 1,0-26,-25 25,25 0,0 1,-25-1,25 0,0 0,0 0,0 1,25-1,0 25,0 0,0 0,-1 0,1 0,0 0,0 0,0 0,-25-25,24 25,1 0</inkml:trace>
  <inkml:trace contextRef="#ctx0" brushRef="#br0" timeOffset="186608.18">8533 11509,'25'0,"-1"25,1-25,0 0,0 0,0 0,-1 0,1 0,0-25,0 25,0 0</inkml:trace>
  <inkml:trace contextRef="#ctx0" brushRef="#br0" timeOffset="187561.65">9227 11261,'0'0,"-24"0,48 0,-24-24,25 24,0 0,0 0,0 0,-1 0,1 0,25 0,-25 0,-1-25,1 25,25 0,-25 0,-1 0,1 0,0 0,25 0,-26 0,1 0,0 0,0 0</inkml:trace>
  <inkml:trace contextRef="#ctx0" brushRef="#br0" timeOffset="187878.52">9252 11410,'25'0,"0"0,0 0,-1 0,1 0,0 0,0 0,0 0,-1 0,1 0,25 0,-25 0,-1 0,26 0,-25 0,0 0,-1 0,1 0,0-25,0 25,0 0,-1 0,1 0,0 0,0 0</inkml:trace>
  <inkml:trace contextRef="#ctx0" brushRef="#br0" timeOffset="189316.21">10443 11212,'25'0,"-1"-25,1 25,0 0,0 0,0 0,-1 0,1-25,0 25,0 0,24 0,-24 0,0 0,0 0,0-25,-1 25,1 0,0 0</inkml:trace>
  <inkml:trace contextRef="#ctx0" brushRef="#br0" timeOffset="189628.41">10616 11038,'0'-25,"-24"25,24-25,-25 25,25 25,0 0,25 0,-25 0,0-1,0 1,0 0,0 0,0 0,0 0,24-1,-24 1,0 0,0 0,25 0,-25-1,0 1,25 0,-25 0,0 0,25-25</inkml:trace>
  <inkml:trace contextRef="#ctx0" brushRef="#br0" timeOffset="189948.17">11013 10790,'0'-25,"0"0,0 50,25-25,-25 25,0 0,25 0,-25-1,0 1,25 25,-25-1,0 1,0 0,24-1,-24 1,0-25,0 24,0 1,0-25,0 24,0-24,25 25,-25-25,0-1,0 1,0 0,0 0</inkml:trace>
  <inkml:trace contextRef="#ctx0" brushRef="#br0" timeOffset="195508.33">7392 17314,'0'-25,"0"0,0 50,0 0,0-1,0 1,0 0,0 0,0 24,0-24,0 0,0 0,0 0,0 24,0-24,0 0,0 0,0 0,0-1,0 1,25-25,-25 25,0-50,0 0,0 1,0-1,0 0,0 0,0 0,0 1,0-26,-25 25,25 0,0 0,0-24,-25 24,25 0,0 0,0 1,0-1,0 0,-25 25,25-25,25 25,0 0,0 0,-1 0,1 0,0 0,0 0,0 0,-1 0,1 25,0-25,0 0,0 0,-1 0,1 0,0 0</inkml:trace>
  <inkml:trace contextRef="#ctx0" brushRef="#br0" timeOffset="195797.1">7441 17462,'0'0,"0"25,-24-25,48 0,1 0,-25-25,25 25,0 0,0 0,-1 0,1 0,0 0,0 0,0 0,-1 0,1 0,0 0,0 0,0 0</inkml:trace>
  <inkml:trace contextRef="#ctx0" brushRef="#br0" timeOffset="196151.73">7962 17562,'0'25,"25"-25,0 0,0 0,0 0,-1 0,1 0,-25-25,25 25,0 0,0 0,-1 0,1 0,0 0,0 0,0 0</inkml:trace>
  <inkml:trace contextRef="#ctx0" brushRef="#br0" timeOffset="196435.95">8086 17686,'-24'0,"48"0,1 0,0 0,0 0,0 0,-1 0,1 0,0 0,-25-25,25 25,0 0,-1 0,1 0,0 0,0 0,0 0,-25-25,24 25</inkml:trace>
  <inkml:trace contextRef="#ctx0" brushRef="#br0" timeOffset="196759.28">8582 17214,'0'-24,"0"48,25-24,-25 25,0 0,25 0,-25 0,0-1,25 1,-25 25,0-25,0-1,0 1,25 25,-25-25,0 0,0-1,0 1,0 0,24 0,-24 0,0-1,0 1</inkml:trace>
  <inkml:trace contextRef="#ctx0" brushRef="#br0" timeOffset="197040.42">8930 17636,'0'0,"24"-25,1 25,0 0,0 0,0 25,0-25,-25 25,24-25,-24 25,0 0,25-25,-25 24,0 1,0 0,0 0,0 0,0-1,-25 1,1 0,24 0,-25-25,25 25,-25-25</inkml:trace>
  <inkml:trace contextRef="#ctx0" brushRef="#br0" timeOffset="197904.27">9550 17388,'-25'0,"25"-25,25 25,0 0,-25 25,24-25,-24 25,25 0,-25-1,0 1,25 0,-25 0,0 0,0 0,0-1,0 1,0 0,0 0,0 0,0-50,0 0,0 0,25 0,-25 1,0-1,25 0,-25 0,0 0,24 0,-24 1,25-1,0 0,-25 0,25 25,-25 25,25-25,-25 25,24 0,-24-1,0 1,0 0,0 0,0 0,0 0,0-1,0-48,25 24,-25-25,0 0,0 0,0 0,0 0,25 25,-25-24,0-1,25 0,0 0,-25 0,24 1,1-1,0 25,-25 25,25-1,-25 1,25 0,-25 0,0 0,0-1,0 1,25 0,-25 0,0 0,0 0,0-1,0 1,0 0,0 0,0 0,24-25</inkml:trace>
  <inkml:trace contextRef="#ctx0" brushRef="#br0" timeOffset="198172.05">10344 17587,'0'0,"0"-25,0 50,0-1,0 1,0 0,24 0,-24 0,0-1,0 1,0 0,0 0,0 0,25-1,-25 1,0 0,0 0,25 0</inkml:trace>
  <inkml:trace contextRef="#ctx0" brushRef="#br0" timeOffset="198421.3">10344 17562,'0'-25,"24"25,1 0,0 0,0 0,0 0,-1 0,1 0,0 0,0 0,-25-25,25 25,-1 0,1 0</inkml:trace>
  <inkml:trace contextRef="#ctx0" brushRef="#br0" timeOffset="198605.13">10393 17686,'0'0,"-25"0,1 25,48-25,1 0,0 0,0 0,0 0,-1 0,1-25</inkml:trace>
  <inkml:trace contextRef="#ctx0" brushRef="#br0" timeOffset="199820.2">11038 17462,'25'0,"0"0,-1 0,1 0,0 0,0 0,0-24,0 24,-1 0,1 0,0 0,0-25</inkml:trace>
  <inkml:trace contextRef="#ctx0" brushRef="#br0" timeOffset="200311.87">11063 17611,'25'0,"-1"0,1 0,0 0,0-24,0 24,0 0,-1 0,1 0,0 0,0 0,0 0,-1 0,-24-25,25 25</inkml:trace>
  <inkml:trace contextRef="#ctx0" brushRef="#br0" timeOffset="200768.41">11757 17388,'-24'0,"48"0,1 0,0 0,0 0,0 0,-1 0,1-25,0 25,0 0,0 0,-1 0,1 0,0 0,0 0,-25-25,-25 25</inkml:trace>
  <inkml:trace contextRef="#ctx0" brushRef="#br0" timeOffset="201044.27">11881 17239,'0'0,"0"-25,-24 25,24-24,0 48,24 1,-24 0,0 0,25-25,-25 25,0-1,0 1,25 25,-25-25,0-1,25 1,-25 0,0 0,25 0,-25 0,24-1,-24 1,0 0,25 0,-25 0</inkml:trace>
  <inkml:trace contextRef="#ctx0" brushRef="#br0" timeOffset="201360.07">12303 17190,'0'0,"-25"-25,25 0,0 0,0 0,0 50,0 0,25-25,-25 25,0 0,0-1,25 26,-25-25,0 24,0-24,25 25,-25-25,0 24,25-24,-25 0,0 25,24-26,-24 1,25 0,-25 0,0 0,25-1,0 1,-25 0,25-25,-25 25</inkml:trace>
  <inkml:trace contextRef="#ctx0" brushRef="#br0" timeOffset="203852.28">7491 18479,'25'0,"-25"25,0 0,25-25,-25 25,0 0,24-25,-24 25,0-1,0 1,25-25,-25 25,0 0,25 0,-25-1,0-48,-25 24,25-25,-25 0,1 0,24 0,-25 1,25-1,-25 0,25 0,0 0,-25 0,25 1,0-1,0 0,0 0,25 25,0 0,0 0,-1 0,1 0,0 0,0 0,0 0,-1 0,1 0,0 0,0 0,0 0,-25 25</inkml:trace>
  <inkml:trace contextRef="#ctx0" brushRef="#br0" timeOffset="204127.84">7590 18529,'-25'0,"1"0,48 0,1 0,0 0,0 0,0 0,-1 0,1 0,0 0</inkml:trace>
  <inkml:trace contextRef="#ctx0" brushRef="#br0" timeOffset="204484.23">7764 18157,'0'-25,"0"0,25 25,-1 0,-24-24,25 24,0 0,0 0,0 0,-1 24,-24 1,0 0,-24 0,24 0,-25-25,25 24,-25-24</inkml:trace>
  <inkml:trace contextRef="#ctx0" brushRef="#br0" timeOffset="204944.21">8161 18504,'25'0,"-1"0,1 0,-25-25,25 25,0 0,0 0,-1 0,1 0,0 0</inkml:trace>
  <inkml:trace contextRef="#ctx0" brushRef="#br0" timeOffset="205304.25">8210 18604,'25'0,"0"0,0 0,0 0,-1 0,1 0,-25-25,25 25,0 0,0 0,-1 0,-24-25,25 25,0 0</inkml:trace>
  <inkml:trace contextRef="#ctx0" brushRef="#br0" timeOffset="205888.34">8756 18455,'0'-25,"25"25,-25-25,25 25,-1 0,1 0,-25-25,25 25,0 0,0 0,-1 0,-24 25,0 0,0 0,-24-1,24 1,-25 0,0-25,25 25,-25-25,25 25,-25-25,25 25,-24-25,24 24,24-24,1 0,0 0,0 0,0 0,-25-24,24 24</inkml:trace>
  <inkml:trace contextRef="#ctx0" brushRef="#br0" timeOffset="206139.5">9227 18504,'0'0,"25"0,0-25,0 25,0 0,-1 0,1 0,0 25,0-25,-25 25,0 0,0 0,0 0,-25-1,0 1,0 0,1-25,-1 25,25 0,-25-25,0 24,0-24</inkml:trace>
  <inkml:trace contextRef="#ctx0" brushRef="#br0" timeOffset="207551.36">10294 18529,'25'0,"-25"-25,25 25,-50 0</inkml:trace>
  <inkml:trace contextRef="#ctx0" brushRef="#br0" timeOffset="211098.23">8830 4539,'-24'0,"-1"0,0 0,50 0,0 0,-1 0,1 0,0 0,0 0,0 0,-1 0,1 0,-50 0,1 0,-1 0,0 25,0-25,0 0,1-25,48 25,-24-25,25 25,0 0,-25-24,25 24,0 0,-1 0,-24-25,25 25,0 0,0 0,-50 25,0-25,0 0</inkml:trace>
  <inkml:trace contextRef="#ctx0" brushRef="#br0" timeOffset="212034.13">8930 4490,'24'0,"1"0,0 0,0 0,0 0,0 0,-1 0,1 0,0 0,0 0,0 0,-1 0,1 0,0 0,0 0,0 0,-1 0,1 0,0 0</inkml:trace>
  <inkml:trace contextRef="#ctx0" brushRef="#br0" timeOffset="-214745.46">9649 3547,'0'-25,"0"0,-25 50,0-25,25 25,-24-25,-1 0,25 25,-25-25,25 25,-25-25,0 0,25 24,0-48,0-1,25 25,0-25,0 0,0 0,-25 1,24 24,-24-25,25 25,0-25,-25 0,25 25,-25-25,25 25,-25-24,24 24,-24-25,0 0,25 25,-25-25,25 0,-25 1,0-1,25 25,-25-25,25 0,-25 0,24 25,-24-24,25-1,-25 0,25 0,-25 0,25 25,-25-24,25-1,-25 0,24 25,-24-25,25 25,-25-25,25 1,0-1,0 0,0 25,-25-25,24 25,-24-25,25 25</inkml:trace>
  <inkml:trace contextRef="#ctx0" brushRef="#br0" timeOffset="-213570.68">10294 2679,'0'0,"25"0,0 0,-1 0,1 0,0 0,0 0,0 0,-1 0,1 0,0 0,0 0,0 0,-1 0,1 0,0 0,0 0,0 0,-1 0,1 0,0 0,0 0,0 0,-1 0,1 0,0 0,0 0,0 0,-1 0,1 0,0 0,0 0,0 0,-1 0,1 0,0 0,0 0,0 0,0 0,-1 0,1 0,0 0,0 0,0 0,-1 0,1-25,0 25,0 0,0 0,-1 0,1 0,0 0,0 0,0 0,-1 0,1 0,0 0,0 0,0 0,-1 0,1 0,0 0,0 0,0 0,-1 0,-24-25,25 25,0 0,0 0,0 0,-1 0,1 0,0 0,0-25,0 25,-1 0,1 0,0 0,0 0,0 0,0-24,-1 24,1 0,0 0,0 0,0 0,-1 0,1 0,0 0,-25-25,25 25,0 0,-1 0,1 0,0 0,0 0,0-25,-1 25,1 0,0 0,0 0,0 0,-1 0,1 0,0 0,0 0,0 0,-1 0,1 0,0 0,0 0,0-25,-1 25,1 0,0 0,0 0,0 0,-1 0,1 0,0 0,0 0,0 0,0 25,-1-25,1 0,0 0,0 0,0 0,-1 0,1 0,0 0,0 0,0 0,-1 25,1-25,0 0,-50 0</inkml:trace>
  <inkml:trace contextRef="#ctx0" brushRef="#br0" timeOffset="-211102.1">13593 2208,'0'-25,"0"50,0-1,0 1,0 0,0 0,0 0,0-1,25 1,-25 0,0 0,25 0,-25-1,0-48,0-1,0 0,0 0,-25 25,25-25,0 1,0-1,-25 25,25-25,0 0,0 0,0 1,0 48</inkml:trace>
  <inkml:trace contextRef="#ctx0" brushRef="#br0" timeOffset="-209447.62">13618 2282,'0'-25,"-25"25,25 25,0 0,-25-25,25 25,0-1,0 1,25-25,0 0,0 0,-25-25,24 25,-24-24,-24 24,-1 24,0-24,25 25,0 0,0 0,0 0,25-25,0 0,-25-25,24 25,-24-25,0 0,-24 25,-1 0,25-25,-25 25,0 0</inkml:trace>
  <inkml:trace contextRef="#ctx0" brushRef="#br0" timeOffset="-207110.88">16942 14784,'24'0,"1"0,0 0,0 0,0 0,-1 0,1 24,0-24,0 0,0 0,-1 0,1 0,0 0,0 25,0-25,-1 0</inkml:trace>
  <inkml:trace contextRef="#ctx0" brushRef="#br0" timeOffset="-205359.69">13717 2208,'-25'0,"25"24,25-24,-25-24,25 24,0 0,-50 0,0 24,0-24,0 0</inkml:trace>
  <inkml:trace contextRef="#ctx0" brushRef="#br0" timeOffset="-204258.75">14263 2183,'24'0,"1"0,0 0,0 0,0 0,0 0,-1 0,-48 0,-1 0,0 0,0 0,0 0,50 0,0 0,0 0,0 0,-1 0,-24-25,25 25,0 0,0 0,0 0,-50 0,0 0,0 25,0-25,1 0,-1 0,0 0,0 25,0-25,0 0,1 0,48 0,1-25,0 25,0 0,0 0,0 0,-1 0,1 0,0 0,0 0,-50-25</inkml:trace>
  <inkml:trace contextRef="#ctx0" brushRef="#br0" timeOffset="-203022.77">14833 2009,'0'-25,"25"25,-25-24,25 24,0 0,-1 0,1 0,0 0,0 0,-25 24,0 1,0 0,0 0,0 0,0-1,-25-24,25 25,-25 0,0 0,25 0,-24-25,24 24,-25-24,25 25,-25 0,0 0,0 0,1-25,24 24,-25-24,25 25,25-25,-1-25,1 25,0 0,0 0,0 0,-1 0,1 0,0 0,0-24,0 24,-1 0,1 0,0 0,0 0,0 0,-1-25,1 25,0 0,0 0</inkml:trace>
  <inkml:trace contextRef="#ctx0" brushRef="#br0" timeOffset="-200942.83">9971 3225,'25'0,"0"-25,0 25,0 0,0-25,-1 25,1 0,0-25,0 25,0 0,-1 0,1 0,0 0,0 0,0 0,-1 0,1 0,0 0,0 0,0 0,-1 0,1 0,0-25,0 25,0 0,-1 0,1 0,0-24,0 24,0 0,-1 0,1 0,0 0,0 0,0 0,-25-25,24 25,1 0,0 0,0 0,0 0,-1 0,1 0,0 0,0 0,0 0,-1 0,1 0,0 0,0 0,0 0,0 0,-1 0,1 0,0 0,0 0,-25-25,25 25,-1 0,1 0,0 0,0 0,0 0,-1 0,1 0,0 0,0 0,0 0,-1 0,1 0,0 0,0 0,0 0,-1 0,1 0,0 0,0 0,0 0,-1 0,1 0,0 0,0 0,0 25,-1-25,1 0,0 0,0 0,0 0,-1 0,1 0,0 0,0 25,0-25,0 0,-1 0,1 0,0 0,0 0,0 0,-1 0,-24 24,25-24,0 0,0 0,0 0,-1 0,1 0,0 0,0 0,0 0,-1 25,1-25,0 0,0 0,0 0,-1 0,1 0,0 0,0 0,0 0,-1 0,1 0,0 0,0 0,0 25,-1-25,1 0,0 0,0 0,0 0,-1 0,1 0,0 0,0 0,0 0,0-25,24 25,-24 0,0 0,0 0,-1 0,1 0,0 0,0 0,0 0,-1 0,1 0,0 0</inkml:trace>
  <inkml:trace contextRef="#ctx0" brushRef="#br0" timeOffset="-200847.81">13791 3150,'0'0,"0"-25</inkml:trace>
  <inkml:trace contextRef="#ctx0" brushRef="#br0" timeOffset="-200219.72">14163 2902,'25'0,"0"0,0 0,0 0,-1 0,1 0,0 0,0 0,0 0,0 0,-1 0,1-25,0 25,0 0,0 0,-1 0,1 0,0 0,0 0,0 0,-1-24</inkml:trace>
  <inkml:trace contextRef="#ctx0" brushRef="#br0" timeOffset="-199882.8">15106 2753,'0'-24,"0"-1,0 50,0-1,25 1,-25 0,0 0,25 0,-25-1,0 1,0 0,0 0,0 24,0-24,0 0,24 0,-24 24,0-24,0 0,0 0,25 0,-25-1</inkml:trace>
  <inkml:trace contextRef="#ctx0" brushRef="#br0" timeOffset="-198390.36">10443 3621,'0'0,"25"0,24 0,-24 0,0 0,0 0,24 0,-24 0,0 0,24 0,-24 0,25 0,-25 0,-1 0,26 0,-25 0,24 0,-24-24,25 24,-25 0,24 0,-24 0,25 0,-25 0,24-25,-24 25,25 0,-1 0,-24 0,25 0,-26-25,1 25,25 0,-25 0,-1 0,1 0,25 0,-25 0,-1 0,1 0,0 0,25-25,-26 25,1 0,25 0,-25 0,24 0,-24 0,25-25,-26 25,26 0,0 0,-25 0,24-24,-24 24,0 0,0 0,-1 0,1 0,0 0,0 0,0 0,-1-25,1 25,0 0,0 0,0 0,-1 0,1-25,0 25,25 0,-26 0,1 0,0-25,0 25,0 0,24 0,-24 0,0 0,0 0,-1-25,1 25,0 0,0 0,0 0,-1 0,1 0,0 0,0 0,0 0,0 0,-1 0,26 0,-25 0,0 0,-1 0,26-24,-25 24,0 0,-1 0,1 0,0 0,0 0,0 24,-1-24,1 0,0 0,0 0,0 0,-1 0,1 0,0 0,0 0,0 0,-1 0,1 0,0 0,0 25,0-25</inkml:trace>
  <inkml:trace contextRef="#ctx0" brushRef="#br0" timeOffset="-197737.75">14660 3448,'-25'-25,"0"25,0 0,25 25,-25-25,25 25,-24-25,24 24,0 1,-25 0,25 0,0 0,0-1,0 1,0 0,0 0,0 0,0 0,25-25,-25 24,24-24,1 0,0 0,0 0,0 0,-1 0,-24-24,25 24,0 0,0-25,0 25,-25-25,24 0,-24 0,0 0,0 1,0-1,-24 0,24 0,-25 25,0-25,0 25,25-24,-25 24,1 0,-1-25,0 25,0 0</inkml:trace>
  <inkml:trace contextRef="#ctx0" brushRef="#br0" timeOffset="-196460.3">10443 3944,'0'0,"25"0,-25 25,24-25,-24 25,25-25,0 0,-25 24,25-24,0 0,-1 0,1 0,0 0</inkml:trace>
  <inkml:trace contextRef="#ctx0" brushRef="#br0" timeOffset="-196339.92">10418 3845,'0'0,"-25"0,25-25</inkml:trace>
  <inkml:trace contextRef="#ctx0" brushRef="#br0" timeOffset="-195980.8">10071 3671,'-25'0,"50"0,0 25,-1-25,1 25,0-25,0 25,0-25,-1 0,1 24,0-24,0 25,0-25,-1 25,1-25,0 25,0-25,24 25,-24-25,0 24,0-24,-25 25,25-25,-1 25,1-25,-25 25,25-25,0 0,-25 25,25-25,-1 0,1 0,0 0,0 0</inkml:trace>
  <inkml:trace contextRef="#ctx0" brushRef="#br0" timeOffset="-195213.63">10765 3994,'25'0,"0"0,0 0,-1 0,1 0,0 0,0 0,0 0,-1 0,1 0,0 0,0 0,0 0,-1 0,1 0,0 0,0 0,0 0,0 0,-1 0,26 0,-25 0,0 0,-1-25,1 25,25 0,-25 0,-1 0,1-25,25 25,-25 0,-1 0,1 0,0 0,0 0,24-25,-24 25,0 0,0 0,0 0,24 0,-24 0,25 0,-26-25,1 25,25 0,-1 0,-24 0,25-24,-25 24,24 0,-24 0,0 0,25 0,-26 0,1 0,0 0,0 0,0 0,-1-25,1 25,0 0,0 0,0 0,-1 0,1 0,0 0,0 0,0 0,-1 0,1-25,0 25,0 0,0 0,-1 0,1 0,0 0,0 0,0 0,-1 0,1 0,0 0,0 0,0 0,-1 0,1 0,0 0,0 0,0 0,0 0,-1 0,1 0,0 0,0 25,0-25,-1 0,1 0,0 0,-50 0</inkml:trace>
  <inkml:trace contextRef="#ctx0" brushRef="#br0" timeOffset="-194584.79">13791 3919,'25'0,"0"-25,0 25,0 0,-1 0,1 0,-25-24,25 24,0 0,0 0,-1 0,-24-25</inkml:trace>
  <inkml:trace contextRef="#ctx0" brushRef="#br0" timeOffset="-194264.84">13940 3746,'0'-25,"0"50,0-1,25-24,-25 25,0 0,0 0,25 0,-25-1,0 1,0 0,0 0,25 0,-25-1,0 1,0 0,0 0,0 0</inkml:trace>
  <inkml:trace contextRef="#ctx0" brushRef="#br0" timeOffset="-193868.88">14436 3770,'25'0,"-25"25,25 0,-25 0,25 0,-25-1,0 1,25 0,-25 0,0 0,24-1,-24 1,0 0,25 25,-25-26,0 1,25 0,-25 0,0 0</inkml:trace>
  <inkml:trace contextRef="#ctx0" brushRef="#br0" timeOffset="-193123.3">9971 3770</inkml:trace>
  <inkml:trace contextRef="#ctx0" brushRef="#br0" timeOffset="-192803.22">9971 3795,'100'99,"-100"-74,25-25,-1 25,-24 0,25 0,0-1,0 1,0 0,-25 0,24 0,1-1,0-24,0 25,-25 0,25 0,-1 0,-24-1,25 1,0-25,-25 25,25 0,-25 0,25-25,-25 24,24-24,-24 25,25-25,-25 25,25-25,-25 25,25-25,0 0,-1 25,1-25,0 24,0-24,0 0,-1 0,-24 25,25-25</inkml:trace>
  <inkml:trace contextRef="#ctx0" brushRef="#br0" timeOffset="-192054.9">11584 4415,'0'0,"25"-25,-1 25,26 0,-25 0,0 0,24 0,-24 0,0 0,0 0,-1 0,1 0,0 0,0 0,0 0,24 0,-24 0,0 0,0 0,24 0,-24 0,0 0,25 0,-26-24,26 24,-25 0,24 0,-24 0,0 0,25 0,-26 0,1-25,0 25,0 0,0 0,-1 0,1 0,0 0,0 0,0 0,-1 0,1 0,0 0,0 0,0 0,-1 0,1-25,0 25,0 0,0 0,-1 0,1 0,0 0,0 0,0 0,-1 0,1 0,0 0,0 0,0 0,0 0,-1 0,1 0,0 0,0 0,0 0,-1 0,1 0,0 0,0 0</inkml:trace>
  <inkml:trace contextRef="#ctx0" brushRef="#br0" timeOffset="-191142.86">11237 4514,'24'0,"1"0,0 0,-25-24,25 24,0 0,-1 0,1 0,0 0,0 0,0 0,-1 0,1 0,0 0,0-25,0 25,-1 0,26 0,-25 0,0 0,24-25,-24 25,0 0,24 0,-24-25,25 25,-25 0,-1 0,26 0,-25-25,0 25,-1 0,-48 0,-1 0</inkml:trace>
  <inkml:trace contextRef="#ctx0" brushRef="#br0" timeOffset="-190226.96">13915 4390,'25'25,"0"-25,0 0,0 0,-1 0,1 0,0 0,0 0,0 0,-1 0,-24-25</inkml:trace>
  <inkml:trace contextRef="#ctx0" brushRef="#br0" timeOffset="-189818.53">14114 4316,'0'25,"0"0,0-1,0 1,0 0,0 0,0 0,25-1,-25 1,0 0,0 0</inkml:trace>
  <inkml:trace contextRef="#ctx0" brushRef="#br0" timeOffset="-189159.08">14412 4415,'0'-25,"24"25,1 0,0 0,0 0,0 0,-25 25,0 0,0 0,0 0,0-1,0 1,-25-25,25 25,-25 0,25 0,-25-25,0 24,25 1,0 0,25-25,-25-25,25 25,0 0,0 0,-1 0,1-25,0 25,0 0,0-24,-1 24,1 0,0 0,0-25,0 25,-1 0,1 0,0 0,-25-25</inkml:trace>
  <inkml:trace contextRef="#ctx0" brushRef="#br0" timeOffset="-186064.94">13494 3845,'25'0,"-1"0,1 0,0 0,0 0,0-25,-1 25,1 0,0 0,-50 0,0 0,1 0,-1 0,0 25,0-25,0 0,50 0,0-25,0 25,0 0,-1 0,-48 0</inkml:trace>
  <inkml:trace contextRef="#ctx0" brushRef="#br0" timeOffset="-185401.94">14412 3746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4095" units="in"/>
          <inkml:channel name="T" type="integer" max="2.14748E9" units="dev"/>
        </inkml:traceFormat>
        <inkml:channelProperties>
          <inkml:channelProperty channel="X" name="resolution" value="6301.34619" units="1/cm"/>
          <inkml:channelProperty channel="Y" name="resolution" value="6301.34619" units="1/cm"/>
          <inkml:channelProperty channel="F" name="resolution" value="1999.5116" units="1/in"/>
          <inkml:channelProperty channel="T" name="resolution" value="1" units="1/dev"/>
        </inkml:channelProperties>
      </inkml:inkSource>
      <inkml:timestamp xml:id="ts0" timeString="2023-11-10T04:31:09.276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16246 15276 327 0,'6'0'326'0,"-6"3"-137"0,-6 2-85 0,6-2-47 0,-7 1-28 15,7 3-9-15,-7 0-9 0,-5 1-3 0,5-1-1 0,-6 0 3 16,0 4-1-16,6 1 0 0,-6-1 3 0,0-1-3 15,-6 2 5-15,13-1-1 0,-8 3-2 0,1-3-1 0,0 0 0 16,0 4 0-16,7-5-2 0,-8-2-1 0,8 4-3 0,-1-5 0 16,1 1-2-16,0-6 0 0,6 6 1 0,-7-4 0 15,7-1 6-15,0-3 5 0,0 4 5 0,-7-4 6 0,7 4 4 16,0-4 5-16,7 0 1 0,-7 0 1 0,0 0-2 16,0-4-6-16,7 4-1 0,-1-4-7 0,-6 1-4 0,6-1-3 15,1 0-4-15,6 0-1 0,-6 2-1 0,-1-4-2 0,0 4 0 16,1-2 1-16,0 4-1 0,-7-3 1 0,6-2 0 15,-6 5-1-15,0 0-3 0,7 0 1 0,-14 0-2 0,7 5-1 16,0-2 0-16,-6 3-1 0,-1 6 0 0,0-1 0 16,1 1 3-16,0 2 0 0,-1 1 0 0,0-1 1 0,1 4-2 15,6-3 2-15,-7 3-3 0,1 1 2 0,0-4-1 0,6-1 0 16,-7 1-2-16,0-1-1 0,1 1 1 0,6 0 0 16,-6-1 0-16,-2-3 0 0,8 5-1 0,-6-7-2 15,6 7-7-15,-6-5-12 0,6 0-19 0,0 3-33 0,0-3-60 16,6 1-132-16,0-2-106 0,-6 1-66 0</inkml:trace>
  <inkml:trace contextRef="#ctx0" brushRef="#br0" timeOffset="6748.65">10342 13840 57 0,'6'0'133'0,"7"0"-14"0,-6-3-21 0,5 3-24 0,2 0-23 15,-7 0-16-15,13 0-9 0,-8 0-7 0,2 0-1 16,5 0 1-16,1 0-2 0,-1 0 2 0,0 0 0 16,8 0 1-16,-1 0 1 0,-1 0 2 0,8 0 0 0,-6 0 1 15,11 0 2-15,1 3 2 0,1-3 0 0,-1 0 2 0,5 0-2 16,3 4-1-16,6 0-1 0,-2-4 0 0,8 3-4 15,-1 0-2-15,1 1-3 0,6 4-2 0,0-5-3 0,1 5-3 16,-1-5-3-16,-6 5-3 0,6 0-1 0,0-2-3 16,-6 1 0-16,-1 1 0 0,1 0 1 0,0-1-1 0,-8 0 0 15,1 0-1-15,1 1-3 0,-8-4-1 0,-5 3-3 0,-1-3-9 16,-1-1-6-16,-5 0-5 0,-7-3-9 0,-6 0-17 16,-1 0-16-16,1 0-24 0,-1-3-22 0,-12-4-30 0,5 3-38 15,-5-3-64-15</inkml:trace>
  <inkml:trace contextRef="#ctx0" brushRef="#br0" timeOffset="7842.03">12186 13866 31 0,'-6'-3'234'0,"6"3"-52"0,-7-5-48 0,7 1-36 0,0 1-25 16,0 3-9-16,0-3-7 0,0-1-5 0,0 0-4 15,0 4 0-15,0-7-4 0,0 3-4 0,0 0-7 0,7 1-7 16,-7-1-7-16,6-3 0 0,0 0-1 0,0-4-1 16,2-1-1-16,4 2 3 0,1-5 3 0,1 1 3 0,-1-5 2 15,0 0 0-15,6-2 3 0,-5 3 0 0,5-8 1 0,0-1-4 16,1 2-6-16,-1-4-2 0,7-4-3 0,1-3-2 15,5-1-2-15,1 1-5 0,-1-5-3 0,1 0-1 0,13-2 0 16,-7-1 0-16,7 4-2 0,-1-5-1 0,1 1 2 16,-2-2 0-16,9 0 0 0,0 0 0 0,-2 2-2 0,2-1 0 15,-1 1 0-15,-7 4-1 0,8 4 0 0,-8-5 0 0,-5 8 0 16,5 0 1-16,-13 3 0 0,8 1 1 0,-9 4 0 16,-3-1-1-16,-3 5 0 0,-5 2-1 0,0 5 0 0,-8-1 0 15,-5 5 1-15,6 2-1 0,-8 1 0 0,3-1 0 0,-2 4 0 16,-6 0 1-16,7 1 0 0,-7 0 0 0,0 3-2 15,0-5 0-15,7 5 1 0,-7 0-1 0,0-3 0 16,0 3 0-16,0 0-4 0,0 0-2 0,-7 0-6 0,7 0 0 16,0 0-6-16,0 0-2 0,0 0-2 0,0 0-1 0,0 0-2 15,-7 0 5-15,7 0 4 0,0 0 3 0,0 0 3 0,0 0 3 16,0 0 4-16,0 0 0 0,0 0 2 0,0 0 0 16,0 0 1-16,0 0-2 0,0 0 3 0,0 0 1 15,0 0-1-15,0 0 1 0,0 0 0 0,7 0 0 0,-7 0 1 16,0 0 2-16,0 0 0 0,0 0 0 0,0 0 2 0,0 0 1 15,7 0 1-15,-7-4 0 0,0 4 0 0,0-4-1 16,0 1-2-16,6 3 1 0,-6-4-3 0,0 1 0 0,6 3-2 16,-6 0 1-16,0-4-2 0,0 4 0 0,8-4 1 15,-8 1-1-15,0-1 0 0,0 0 1 0,0 4-1 0,0-3 0 16,6 3 0-16,-6-5 0 0,0 5-1 0,0 0 2 0,0-2 0 16,0 2-1-16,0 0 2 0,0 0-1 0,0 0 2 15,0 0-1-15,0 0-1 0,0-4-1 0,0 4 0 16,6 0 0-16,-6 0 1 0,0 0 0 0,0 0 0 0,0 0-1 15,0 0 1-15,6-4 1 0,-6 4 0 0,0 0 1 0,0 0-2 16,0-4 0-16,0 4 0 0,7 0 0 0,0-3 1 0,-1 3-1 16,7-4-1-16,1 4 0 0,5-4 1 0,0 4 0 15,8-4 1-15,-1 4-1 0,6-2-2 0,1 2 2 16,12-6 0-16,1 4 0 0,5 2-1 0,2-4-1 0,12-3 0 16,1 3 0-16,-1 0 1 0,6-3-1 0,8 4 2 0,-2-4 2 15,8-2 1-15,0 6-1 0,7-4 1 0,-1 3-1 16,6-3-1-16,-6 3 0 0,7 4-1 0,-8-4-3 0,1 1-1 15,2 3 0-15,-15 0 1 0,0 0 3 0,-12-5-2 0,-1 5 1 16,-6-2 1-16,-14-2 1 0,1 0 1 0,-7 0-1 16,-7 1 0-16,1-5-1 0,-14 2-2 0,0-2-3 0,1-3-4 15,-7 0-8-15,1 4-8 0,-8-4-17 0,6-1-26 16,-4 1-49-16,-2 0-107 0,7 1-109 0,-6-5-67 0</inkml:trace>
  <inkml:trace contextRef="#ctx0" brushRef="#br0" timeOffset="8263.83">15301 11756 191 0,'0'-5'322'0,"-7"5"-125"0,7 0-77 0,0 0-40 0,0-3-24 16,0 3-13-16,0 0-8 0,0-3-3 0,7 3-4 0,0 0-2 16,-1-3-5-16,6 3-6 0,2-5-3 0,5 5 0 15,-5-3-1-15,3 3-1 0,11-4 3 0,-8 4-1 0,6-4 0 16,0 4 0-16,0-4-1 0,-1 4-1 0,-5-3-2 16,6 3-1-16,-6-4-1 0,6 4-1 0,-6-3-2 0,6 3 0 15,-6-4 0-15,5 4-3 0,-5 0-7 0,6-3-16 16,-6 3-20-16,5 0-27 0,-5-4-47 0,6 4-105 0,-6-4-109 15,-1 0-71-15</inkml:trace>
  <inkml:trace contextRef="#ctx0" brushRef="#br0" timeOffset="8576.36">16076 11628 197 0,'6'-4'328'0,"1"4"-132"16,0-3-86-16,6 3-48 0,0 0-25 0,0 0-12 15,-1 0-3-15,2 0-2 0,-2 3 0 0,2 1 0 0,5-2 0 16,-12 3-2-16,6-1-2 0,-7 3-8 0,1 0-4 16,0 4-4-16,-7-3-1 0,0 2 0 0,-7 1 0 0,0 1 0 15,-5 2 1-15,-2 1 4 0,-5-1-1 0,-1 5 0 16,0-4 0-16,2 3 0 0,-9-4 0 0,7 1-1 0,1-1 1 16,-1 1 1-16,8-1 1 0,-2-2-2 0,2-1 0 0,4-3 0 15,2 2 0-15,0-2 1 0,6-1 3 0,-6-3 0 16,12 3 1-16,0 1 5 0,0-1 2 0,14-4 3 0,0 4 0 15,6 1 0-15,7-1-3 0,0 1-2 0,11-4-2 0,-4 2-3 16,12 2-5-16,-6-5-9 0,5 5-22 0,1-1-29 16,1-3-48-16,0-4-100 0,-8 0-110 0,1 0-74 15</inkml:trace>
  <inkml:trace contextRef="#ctx0" brushRef="#br0" timeOffset="9560.51">12192 13863 238 0,'0'-5'277'0,"0"5"-85"0,6 0-73 0,-6-4-46 15,8 4-26-15,-8-3-13 0,6 3-7 0,-6-3-5 0,13-1-3 16,-7 0-2-16,2-3 1 0,4-1-1 0,8 1-2 0,-1 0-2 16,1-4 0-16,-1 0 1 0,0 1 0 0,8-5 3 15,-1-1 1-15,0-2 4 0,6 0 1 0,1-4 0 0,0 0-1 16,6-3-1-16,7-6-2 0,-1 2-2 0,0 0-3 16,1-3-4-16,7-5-2 0,-1 4-4 0,7-7-1 0,-8 3-3 15,8-4 1-15,-1 2-2 0,1-2 1 0,6 0 1 0,-6 2 0 16,6-2 2-16,-6 5 0 0,-1-1-1 0,1 3 0 15,-8 2 1-15,3 3-1 0,-9 0-2 0,1 2 0 16,-1 6 0-16,-6 2 0 0,1-3-2 0,-8 5 1 0,1 2-1 16,-7 0 0-16,0 4 2 0,7 0-1 0,-14 0 0 0,7-1 1 15,-6 5 0-15,-8 0 2 0,8 4-2 0,-7-5-1 0,0 4-1 16,-6 1 0-16,5-1 2 0,-4 0-1 0,4 1 0 16,-5 3-2-16,0-3 2 0,6 3 3 0,-7-4-2 0,0 4 0 15,7 0-2-15,-6 0 0 0,5 0 1 0,2 0 1 16,-1 4 0-16,7-4-3 0,0 0 2 0,-1 3 0 0,6-3 1 15,-4 3 1-15,11-3-1 0,-6 4 2 0,13 0 0 16,-6-1-2-16,5 1 0 0,2 0 0 0,5-4 0 0,1 4 3 16,0-1 1-16,6 2-4 0,-8-5 1 0,10 2 1 0,-2 2 1 15,-8-1 0-15,9-3-2 0,-6 4 0 0,-2 0-1 0,1-4 0 16,-1 4 0-16,-6-4 0 0,1 4 0 0,-3-4-1 16,3 0 0-16,-7 0 1 0,-7-4 0 0,5 4 0 15,-3-4-1-15,-2 4 0 0,-6-8 0 0,-1 5 0 0,-1-1 0 16,2 2-1-16,-6-6 0 0,-1 4 2 0,0-4 0 0,6 5 0 15,-12-5 0-15,12 2-1 0,-12 2-6 0,6-4-10 16,0 5-15-16,0-5-21 0,-6 5-33 0,5-5-47 0,2 1-104 16,5 3-109-16,-6-3-60 0</inkml:trace>
  <inkml:trace contextRef="#ctx0" brushRef="#br0" timeOffset="9857.07">16089 12811 102 0,'-7'-4'325'0,"7"4"-113"0,0 0-89 0,0 0-49 15,0 0-23-15,7 0-14 0,0 0-5 0,-1-3-5 16,1 3-1-16,6 0-1 0,-6 0-6 0,5 0-3 0,8 0-5 16,-8 0-3-16,2 0-1 0,5 0-2 0,-5 0 0 15,5-4-2-15,1 4 1 0,-8 0-3 0,1-4-1 0,7 0-3 16,-7 4-14-16,7-3-24 0,-7-4-45 0,7 3-102 0,-1-3-116 16,-6-1-72-16</inkml:trace>
  <inkml:trace contextRef="#ctx0" brushRef="#br0" timeOffset="10044.56">16578 12617 135 0,'-7'0'378'16,"7"-4"-149"-16,0 4-104 0,-6 0-55 0,6 0-29 0,0 0-12 16,0 4-7-16,-7 4 1 0,7-1-1 0,-6 0 0 15,6 4 2-15,0 3-1 0,0 1 2 0,-8 3-9 0,8 0-4 16,0 8-5-16,0 0-2 0,0-1-2 0,0 4-1 15,0 1-1-15,0 3-2 0,0 4-5 0,-6-1-14 0,0 1-29 16,-1-1-55-16,2 1-124 0,-10 0-87 0,-3-1-64 0</inkml:trace>
  <inkml:trace contextRef="#ctx0" brushRef="#br0" timeOffset="10732.06">12525 13954 122 0,'0'0'310'0,"0"0"-114"16,6 0-88-16,0-4-51 0,2 4-26 0,4 0-15 0,1 0-6 15,1 0-2-15,-2 0 0 0,8 0 1 0,6 0 4 0,-6 0 4 16,13 0 4-16,-1 0 5 0,7 4 4 0,0-4 4 16,7 0 3-16,-1 4 3 0,7-4 1 0,7 3 1 15,5-3-3-15,2 4 0 0,7-4-2 0,-2 4-5 0,7-4-3 16,6 3-3-16,1-3-3 0,6 3-4 0,7-3-4 0,0 4-5 15,6-4-3-15,7 0-1 0,-7 0-1 0,7 0-3 0,0 0 0 16,-7-4 1-16,6 4 2 0,-12-3-2 0,1 0 1 16,-2-1-2-16,-12 0-1 0,0-3 1 0,-8 3-2 15,-4 0-2-15,-8 1-1 0,0-4-2 0,-13 0-3 0,-8 3-5 16,-4-4-6-16,0 0-9 0,-9 1-11 0,3 1-14 0,-8-2-22 16,-7-3-30-16,1 0-47 0,0 3-84 0,-1-2-113 15</inkml:trace>
  <inkml:trace contextRef="#ctx0" brushRef="#br0" timeOffset="11013.05">15946 13716 391 0,'-14'0'262'0,"-5"0"-117"0,0 0-65 0,-1 0-36 15,1 3-20-15,-1-3-10 0,7 0-6 0,0 4-3 0,6-4-3 16,-5 4 8-16,12-1 3 0,-7 0 4 0,7 2 4 0,7-1 0 15,-1-1 3-15,7 0 2 0,0 1 2 0,0-4-5 16,7 0-3-16,-1 4-2 0,7-4-4 0,-6 0-1 0,6 0 0 16,-7-4 0-16,1 4 0 0,0-7-1 0,-1 4 2 15,-6-1 6-15,0-4 5 0,-7-3 5 0,1 4 0 0,0-4 0 16,-14-3-3-16,0 2 0 0,1-3-5 0,-13 1-5 0,-1-1-7 16,-6 1-7-16,0-1-2 0,-1 4-2 0,-5-4-2 15,-1 5-4-15,-5 2-7 0,11-3-11 0,-5 3-10 0,-1 6-17 16,7-2-25-16,0 4-36 0,0 0-72 0,0 4-141 0,7-2-72 15</inkml:trace>
  <inkml:trace contextRef="#ctx0" brushRef="#br0" timeOffset="11809.88">12675 14100 7 0,'0'0'224'0,"0"-4"-54"0,0 4-44 0,0-3-37 15,0 3-30-15,0-4-18 0,0 4-9 0,0-3-4 16,0 3-2-16,0 0-2 0,0 0-4 0,0-4-4 0,0 4-2 16,0 0-3-16,0 0-2 0,0 0-3 0,0 0-4 0,0 0 0 15,0 0-1-15,0 4 4 0,5-4-1 0,-5 0-3 16,0 3 0-16,7-3 0 0,-7 4 3 0,8-1-2 0,-3 1 1 15,2 1-3-15,7-2 2 0,-8 4 4 0,7 0 3 16,0 1 4-16,6-1-3 0,-5 4 2 0,5 0 1 0,6 0-2 16,2-1 1-16,-1 5-4 0,1-3-1 0,-1 2-1 0,6 1 1 15,-5 0 0-15,5-1-1 0,-8 1 0 0,11-1-3 16,-3 1 2-16,1 0-3 0,-2-1-1 0,3 1-1 0,-2 4 0 16,1-8 1-16,6 3-1 0,-7 1 0 0,8-1 0 15,-1-3 1-15,6 3 1 0,-5-2 4 0,5-1 3 0,1-3 4 16,-1 3 7-16,7-4 2 0,-6 0 4 0,12 0 5 0,-5 1 4 15,5-5 2-15,1 5-2 0,0-5-2 0,6 2-3 16,-6 1 0-16,6-2-3 0,0 0-3 0,0-1 0 0,1 1-4 16,5-4 0-16,0 4 0 0,-6-4-1 0,8 0-3 15,-2 0-3-15,0 0-3 0,-6-4-3 0,7 0-1 0,-7 1-2 16,0-1-3-16,1 0-2 0,0 0 0 0,-8-3 0 16,0 4 1-16,-7-5 0 0,3 5-1 0,-2-5 1 0,-7 1 0 15,8 0 0-15,-14 0 0 0,-1-4 0 0,2 3 0 16,-7 0 0-16,-1 1 0 0,-6-3-1 0,-7 2 0 0,1 1 1 15,-7 3 7-15,0 0-5 0,0-2-4 0,-7 1-9 0,8 5-11 16,-8-3-15-16,0 3-15 0,2 0-22 0,-2 0-31 16,0 0-42-16,1 3-75 0,-1-3-130 0,8 5-57 0</inkml:trace>
  <inkml:trace contextRef="#ctx0" brushRef="#br0" timeOffset="12106.55">15867 14383 260 0,'0'-8'396'0,"0"0"-138"0,0-2-109 15,0 3-62-15,7-1-33 0,0 1-16 0,-1 0-10 0,1 3-8 16,5-4-4-16,-5 5-2 0,6-5-1 0,7 4-2 0,-7 2-2 16,7-3-2-16,-2 5-2 0,2 0 0 0,0-3-3 15,-1 3-2-15,1 0-3 0,0 0-6 0,-1 0-10 0,1 0-15 16,-8 0-18-16,2 0-23 0,-2-4-34 0,2 4-63 0,-7-3-98 16,-1-5-87-16</inkml:trace>
  <inkml:trace contextRef="#ctx0" brushRef="#br0" timeOffset="12262.76">16050 14173 274 0,'0'5'219'15,"-7"-3"-84"-15,7 6-52 0,-6-1-29 0,6 1-14 0,-6-2-8 16,6 6-8-16,0-1-3 0,0 0-4 0,0 4-1 16,0-1-3-16,0 1-2 0,6 3-2 0,-6 1 0 0,0-5-2 15,0 9-3-15,0-9 0 0,0 4-4 0,0 1-3 0,-6-1-14 16,6 1-14-16,0-5-24 0,6 1-41 0,-6-5-75 15,6 2-125-15</inkml:trace>
  <inkml:trace contextRef="#ctx0" brushRef="#br0" timeOffset="12497.08">16558 14023 274 0,'-6'-2'438'0,"-8"-3"-189"0,1 5-116 0,0 0-63 16,6 5-33-16,-5 1-17 0,-1 1-9 0,6 5-4 0,1 1-2 15,0 3-1-15,0 2 0 0,6 4-1 0,0 4-2 0,0-1 1 16,0 4 1-16,6 5-1 0,-6-5 0 0,6 7 0 16,-6 0-11-16,6-2-16 0,-12 3-25 0,6-4-55 0,-6 3-112 15,0-6-96-15,-8-1-74 0</inkml:trace>
  <inkml:trace contextRef="#ctx0" brushRef="#br0" timeOffset="13434.5">12336 14195 44 0,'6'0'306'0,"7"5"-87"0,1 2-86 0,-2-5-54 0,2 6-34 16,5 0-10-16,1-1-1 0,0 4-1 0,-2-3 0 0,2 6-3 15,0-3-3-15,5 0-1 0,2 3 5 0,-2 1-5 16,2 4-5-16,-1-1-2 0,0-4-4 0,6 9 0 0,-5-5 0 16,6 4-1-16,-7-1-3 0,6 2-1 0,1 3-2 15,-7-1-1-15,7 1-1 0,-2 0-2 0,-4 4-1 0,6-5-2 16,-1 4 2-16,6 1-2 0,-4-5 0 0,-2 4 0 0,1-3-1 15,7 3 0-15,-8-3 0 0,1-1 2 0,-1 1-1 16,1-1-1-16,-7-2 0 0,0-1 0 0,-1-4-1 16,1 4 1-16,-6-7 0 0,0 3 0 0,-1-4-2 0,1-2 2 15,0-1 0-15,-9 0 0 0,3-4 1 0,0 1-1 0,-2-1 1 16,-4 0-1-16,4-4 2 0,-6-3-2 0,1 4 2 0,6-4-1 16,-6 0 2-16,-1-4-3 0,0 4 0 0,8-7 1 15,-8 4 1-15,1-1 3 0,6-3 1 0,0 3-1 16,-7-3 1-16,8-1 3 0,-2 2 0 0,-5 1 0 0,12-2-1 15,-6 3 0-15,1 0-1 0,12-3-1 0,-7 3-1 0,1 1 1 16,12-1-1-16,1 0 0 0,-1 0-1 0,8 1-3 0,5 0 1 16,7-1 0-16,1 0 0 0,4 1 0 0,2-1-1 15,7 0-2-15,6 0 0 0,-1 1 2 0,8-1 1 16,5-3 1-16,0 0-1 0,1 3-2 0,0-3 2 0,6 3 1 16,-6 0-2-16,-1 4-1 0,-5-3-1 0,0 3 0 0,-8 0-2 15,0-3 6-15,-12 3-3 0,-7-5-1 0,1 2-1 16,-8-1 1-16,-5 1 1 0,-2-2 0 0,-11-1 0 0,-1-2-5 15,-1 0 3-15,-11 1 2 0,6 0-2 0,-14-4-2 16,6 3-4-16,-5-2-6 0,-7 3-9 0,7-5-12 0,-7 1-14 16,0 5-22-16,6-2-38 0,-6 1-72 0,7-1-132 0,-7 1-70 15</inkml:trace>
  <inkml:trace contextRef="#ctx0" brushRef="#br0" timeOffset="16121.24">16408 14148 49 0,'0'-4'140'0,"0"1"-21"15,0 3-28-15,6-4-27 0,-6 1-21 0,0-1-10 16,0 4-9-16,0 0-4 0,0-5-7 0,0 5-4 0,0 0-5 16,0 0-2-16,0 0-2 0,-6 0 0 0,6 0-1 15,0 0 1-15,0 0-1 0,-6 0 0 0,6 0-1 0,0 0 0 16,0 0 1-16,-7 5 0 0,7-5 0 0,0 0 0 15,0 0 0-15,0 4 0 0,0-4 1 0,-6 0 1 0,6 0-1 16,0 0 2-16,0 0 0 0,0 0 3 0,0 0 2 0,0 0 3 16,0 0 3-16,0 0 2 0,0 0 5 0,-7 0 0 15,7 0 1-15,0 0-1 0,0 0-3 0,0-4-1 0,0 4-2 16,-6 0-2-16,6-5 0 0,0 5-1 0,0 0 4 16,0-3 2-16,0 3 3 0,0 0 1 0,0 0 5 0,0 0 0 15,0-3-1-15,0 3 0 0,-6-4-4 0,6 4-4 0,0-4-2 16,0 4-2-16,0-3-5 0,0 0-1 0,0-2-1 15,0 5-3-15,0-4 1 0,0 4 3 0,0-3 0 0,0 3 0 16,0-4 0-16,0 4 0 0,0 0 1 0,0 0 0 0,0 0 0 16,0 0-1-16,0 0-2 0,0 0-1 0,0 0-1 15,0 0 1-15,0 0-2 0,0 0-1 0,0 0 0 0,0-3-1 16,0 3 2-16,0 0 1 0,0 0-1 0,0 0 1 16,0 0-1-16,6 0 3 0,-6-4-2 0,0 4 1 0,6 0-2 15,-6 0-1-15,0 0 2 0,7 0-1 0,-7 0-1 0,0 0-2 16,6 0 5-16,1 0 0 0,-1 0-1 0,-6 0 0 15,13 0-2-15,-6 0 2 0,0 4-1 0,-1-1 1 16,8-3-4-16,-8 4 1 0,6-1 0 0,-5 6 0 0,6-6 1 16,-6 0 0-16,-2 5-1 0,10-2 0 0,-10 3 1 0,2-2-2 15,-7 0-1-15,6 0 1 0,-6 1-3 0,0-1 2 0,-6 1-1 16,-1 2 1-16,2-3 0 0,-3 5 1 0,-4 2 0 16,5-3 1-16,-6 3 2 0,0 2-2 0,1-2 3 15,-8 4 0-15,6-3-1 0,1 0-1 0,0-1 1 0,0 1 0 16,-7-4-2-16,8 0 0 0,5 0 1 0,-6-4-1 0,7 1-1 15,-1-1 2-15,1 0-1 0,-1-2 0 0,7-3 4 16,-7-2 4-16,7 4 5 0,0-4 7 0,0 0 6 0,0 0 7 16,0 4 4-16,7-4 2 0,-7-4-2 0,13 4-2 15,0-4-5-15,0 2-5 0,14-3-8 0,-8-2-5 0,13 3-5 16,-6 1 0-16,14-1-6 0,-7 0-2 0,5 4-9 0,1-3-15 16,7-1-19-16,-7 4-29 0,7-3-40 0,-8 3-91 15,2-4-139-15,-1 0-74 0</inkml:trace>
  <inkml:trace contextRef="#ctx0" brushRef="#br0" timeOffset="16871.06">16089 14918 84 0,'0'3'168'16,"0"-3"-42"-16,0 0-39 0,0 0-34 0,0 0-23 16,0 0-11-16,0 0-6 0,0 0-6 0,0 0 0 0,0 4-2 15,0-4 1-15,0 0 5 0,0 0 8 0,0 0 5 0,7 3 6 16,-7-3 3-16,6 0 3 0,-6 0 1 0,7 0 1 15,-7 0-4-15,6 0-5 0,1 0-5 0,0 5-6 0,-1-5-1 16,6 0-2-16,-5 0-1 0,6 3-3 0,-7-3 1 0,1 3-4 16,7-3 1-16,-2 4-2 0,2-4-1 0,-2 4-2 15,2-4-1-15,-1 3 1 0,-7-3-2 0,7 4-1 16,0-4 0-16,0 0 1 0,0 4-2 0,0-4 0 0,-6 0-6 16,6 0-10-16,-7 0-14 0,0 0-22 0,2-4-44 0,-2 4-71 15,7-4-122-15,-7-3-72 0</inkml:trace>
  <inkml:trace contextRef="#ctx0" brushRef="#br0" timeOffset="17183.48">16252 14804 353 0,'0'0'264'0,"0"0"-101"0,0 0-74 16,0 0-40-16,0 0-22 0,0 0-13 0,0 4-7 0,0 0 2 15,0-1 2-15,7 0 1 0,-7 1 1 0,0 3-1 16,6 1 2-16,-6 3-1 0,6-4 1 0,-6 4-5 0,0-4-3 16,0 4-3-16,7 1-1 0,-7-1-1 0,0 0-2 0,-7-1 1 15,7 1 0-15,0 4 1 0,0-4-1 0,0 0 2 16,0 0-1-16,-6 0-1 0,6-1 2 0,0 2-2 0,-6-1 1 15,6 0-1-15,0 1 0 0,-7-6-6 0,7 2-6 16,0-1-9-16,-6 1-15 0,6-1-22 0,0-4-47 0,6 1-95 16,-6-1-108-16</inkml:trace>
  <inkml:trace contextRef="#ctx0" brushRef="#br0" timeOffset="17464.71">16630 14855 386 0,'5'15'252'0,"-5"-1"-113"0,8 1-59 16,-8 4-29-16,7 2-15 0,-7 2-11 0,5-2-3 0,2 1-2 15,-7 4-3-15,8 0-4 0,-8-4-4 0,0 3-4 0,0 0-10 16,0-2-13-16,6 2-30 0,-6-2-73 0,0-5-150 16,-6 0-81-16</inkml:trace>
  <inkml:trace contextRef="#ctx0" brushRef="#br0" timeOffset="19104.91">17732 12189 171 0,'12'-4'269'0,"-5"4"-98"16,-1-5-62-16,7 2-37 0,0 3-21 0,1-4-12 16,5 4-8-16,0 0-6 0,1-3-3 0,5 3-2 0,-5 3-5 15,13-3-2-15,-7 0-3 0,0 4-3 0,7-4-1 0,-1 3-6 16,1-3-17-16,-1 5-24 0,8-5-50 0,-7 0-111 16,6-5-92-16,-1 5-68 0</inkml:trace>
  <inkml:trace contextRef="#ctx0" brushRef="#br0" timeOffset="19339.4">18910 11847 184 0,'14'-4'375'0,"-2"1"-164"0,8-1-96 0,-7 4-53 0,0 4-28 15,-1-1-14-15,3 1-6 0,-3 4-7 0,-5-1 3 0,6 3 2 16,-6 5 2-16,5 1 1 0,-5 2 0 0,-7 4 0 15,7 3-1-15,-7 0 1 0,-7 5-3 0,7-5-2 16,-7 9-3-16,1-2-1 0,-7 2-1 0,7-2-1 0,-1 2 1 16,-6 2-4-16,7 1-1 0,-2-4 0 0,1 3-1 0,2 1 1 15,5-4 0-15,0 1 0 0,0-2-4 0,0-3-13 0,0-3-32 16,5 0-61-16,2-8-128 0,-7-4-89 0,8 2-61 16</inkml:trace>
  <inkml:trace contextRef="#ctx0" brushRef="#br0" timeOffset="19761">18982 11734 338 0,'12'-12'229'15,"9"5"-110"-15,-8 0-56 0,7 4-29 0,6-1-14 16,-7 0-4-16,7 0-1 0,0-3 4 0,0 3 2 0,0 4 4 16,1-3 1-16,5 3 3 0,-6 0 0 0,1 0-3 0,-2 0-2 15,1 3-4-15,0 1-3 0,-6 0-5 0,-1 3-1 0,-5-3-4 16,-8 0-2-16,0 3-1 0,-6-4-1 0,0 4-2 16,-6 5 0-16,0-4 0 0,-8 1-1 0,1 7 0 15,-7-5 1-15,2 4-1 0,4-1 0 0,0 5 0 0,2-2 2 16,-1 2 1-16,7-1 0 0,6 5-1 0,-6-2-1 0,12 2 3 15,0 2-1-15,-1 0-2 0,3 5-1 0,4-1 0 16,8 0 0-16,-6 0 0 0,6 0-1 0,-1 5 1 0,1-5 0 16,-8 0 0-16,8 5-2 0,-7-5 1 0,-6-4-1 15,6 6 1-15,-7-6 0 0,-6-3-1 0,0-1 0 0,-6-2 2 16,-1-5 2-16,-6 1 0 0,0-4 4 0,-7 0-2 0,-6-3 1 16,1-4 1-16,-1-2-2 0,-7-2-1 0,1 0 0 15,-2 0 0-15,-6-2-2 0,9-2-1 0,-8-4 2 0,6 5-3 16,1-1-22-16,6-4-60 0,0 6-173 0,6-6-83 15,1 4-56-15</inkml:trace>
  <inkml:trace contextRef="#ctx0" brushRef="#br0" timeOffset="21401.45">19439 11518 109 0,'12'-11'139'0,"2"4"-25"16,-8-1-19-16,7-4-19 0,-6 5-9 0,-7 1-7 16,6-6-15-16,1 5-9 0,-7 1-6 0,0-2-9 0,0-4-3 15,0 5-5-15,-7-3-3 0,1 2-4 0,-1-3-3 0,-6 4-5 16,-2-4 0-16,-2 0 0 0,-3 0 0 0,1 0 1 15,-7-1 0-15,-7 2-1 0,1-2 1 0,-2 1 4 0,-6 5-2 16,-4-2-1-16,4 0 0 0,-11 1 0 0,-1 3 0 16,-2 1 2-16,-4 6-1 0,0 1 2 0,-1 3-1 0,-12 4 1 15,6 4 0-15,-7 4 1 0,-6 6 1 0,-1 1-1 16,-5 7 0-16,6 4-1 0,-7 2-1 0,-1 9 5 0,9 3-2 16,-2 1-1-16,14 6 0 0,0 5 3 0,13 3 1 0,7 3 2 15,6 1 0-15,13 3-2 0,6 4 5 0,7 0 1 16,13 0 1-16,7 0 0 0,5 0 1 0,8-4 1 0,6 5-3 15,7-10-1-15,19 5-1 0,0-6 7 0,20-1 6 16,6-3 4-16,13-5 3 0,0-7 1 0,20-1 3 0,-1-4 10 16,1-7 5-16,6-5 1 0,1-5-3 0,5-3 0 0,-5-8 3 15,13-7 3-15,-9-3 3 0,3-8-4 0,-1-8 1 16,-1-11-3-16,-5 2-2 0,-1-12-4 0,-6-5-9 0,-7-7-5 16,-6-2-6-16,-7-8-6 0,-6-1-10 0,-7-3-7 15,-7-3-3-15,-18-5-4 0,-8 1-2 0,-13-8-1 0,-11-3-5 16,-21 3-7-16,-7-3-9 0,-19-4-11 0,-6 4-24 0,-14-4-34 15,-14-1-62-15,-4 6-139 0,-14-6-100 0,-13 6-68 16</inkml:trace>
  <inkml:trace contextRef="#ctx0" brushRef="#br0" timeOffset="26025.17">9756 2205 76 0,'12'-14'213'0,"8"-5"-91"0,-7-3-52 0,7 0-29 0,-8-4-15 15,8 1-10-15,0-4-7 0,-1-5-2 0,7-2 0 16,1-4 0-16,-1-4-1 0,6 0-3 0,1-8-1 0,-1 2 0 15,14-6-1-15,-7-2-2 0,6 3-3 0,1-8-1 16,7 5 2-16,-2-5 1 0,2 5-1 0,5 0 2 0,1-1 1 16,-7 3 0-16,7 6 0 0,6 2 1 0,-6 0-2 0,6 0 0 15,-6 8-2-15,12-4-1 0,-6 4-3 0,6 3 2 0,2 1 0 16,-2 3 0-16,1 0 0 0,0 0 2 0,-7 7 0 16,-7 1 1-16,-5-1 1 0,-8 3 1 0,1 5 0 0,-14 0 0 15,1-1 1-15,-7 5 0 0,-6-1 2 0,-1 1 0 0,-5 3-1 16,-2-1-1-16,-6 3 0 0,-6-3-1 0,7 4-1 0,-14 1-2 15,7 0-12-15,-6 3-19 0,6-4-30 0,-6 5-47 0,-8 0-82 16</inkml:trace>
  <inkml:trace contextRef="#ctx0" brushRef="#br0" timeOffset="26290.73">11925 435 36 0,'52'0'35'0,"1"0"-10"0,-2 0-5 0,8 0-3 16,-1 5-3-16,2-5 0 0,5 4-2 0,-7-2-3 0,7 3-1 15,-6 2-1-15,-7-4-1 0,1 1-3 0,-8 4 1 0,-13-5-6 16,2 4-26-16,-15-2-71 0</inkml:trace>
  <inkml:trace contextRef="#ctx0" brushRef="#br0" timeOffset="26962.6">10421 2036 8 0,'32'-10'46'0,"1"-5"5"16,-1 4 1-16,7-4 1 0,1-3-8 0,-8 0-8 16,7-1-4-16,0 2-13 0,0-6-8 0,0 0-5 15,0 2-1-15,-1-1-4 0,9-4 0 0,-8 1 1 0,7 3-3 16,-7-4 0-16,6 1 0 0,1-2-2 0,-1 2 2 0,8 4 0 16,-7-5 1-16,-1 4-2 0,1 0 1 0,-1 0 0 15,1 3 1-15,-1 1 1 0,-6 0-2 0,1 3 0 0,5-2-1 16,-13 0 1-16,1 7 0 0,-1-5-3 0,-5 1 2 15,-1 3-1-15,0 0 2 0,-6 0 0 0,6-1 0 0,-7 2 0 16,1 3 0-16,-1-1 1 0,-5-4-1 0,5 6 0 0,0 3 0 16,1-5-1-16,6 4 1 0,-7 0 0 0,8 0 2 15,-1 4-1-15,0 0 1 0,0 0-2 0,0 0 2 16,0 4-1-16,-1 0 0 0,2 0 1 0,6 4-1 0,-7-5-1 16,6 3-19-16,-6 2-33 0,1 1-98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44.32901" units="1/cm"/>
          <inkml:channelProperty channel="Y" name="resolution" value="44.13793" units="1/cm"/>
        </inkml:channelProperties>
      </inkml:inkSource>
      <inkml:timestamp xml:id="ts0" timeString="2023-03-28T11:13:46.82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13196 18132,'-25'0,"0"0,25 25,-24-25,24 25,0 0,24-25,1 0,-25 24,25-24,0 0,-25-24,25 24,-25-25,0 0,0 0,-25 25,0 0,0 0,25 25,-25-25,25 25,-24-25,24 25,0-1,-25-24,25 25,25-25,-1 0,1 0,0 0,0 0,-25-25,25 25,-25-24,0-1,0 0,0 0,-25 0,0 25,0 0,0 0,25 25,-24-25,24 25,-25-25,25 25,25-25,-25 25,24-25,-24 24,25-24,-25-24,25 24,-25-25,0 0,0 0,-25 0,0 25,1 0,24 25,-25-25,25 25,25-25,-25 25,24-25,1 0,0 0,0 0,-25-25,0 0,-25 25,25-25,-25 25,0-24,1 24</inkml:trace>
  <inkml:trace contextRef="#ctx0" brushRef="#br0" timeOffset="6248.22">12898 6548,'0'25,"0"0,0 0,0 0,-24-25,24 24,-25-24,25 25,0 0,-25-25,25 25,0 0,-25-25,25 24,-25 1,25 0,25-50,-25 0,25 1,-25-1,25 0,-25 0,25 0,-25 1,24-1,-24 0,0 0,0 0,25 25,-25-24,0-1,0 0,25 25,-25-25,0 50,0 0,0 0,25-25,-25 24,25-24,-25 25,24-25,-24 25,25-25</inkml:trace>
  <inkml:trace contextRef="#ctx0" brushRef="#br0" timeOffset="18322.09">14188 6276,'-25'0,"25"-25,-24 25,-1 0,25 25,-25-25,0 24,25 1,-25-25,25 25,-24-25,24 25,0 0,0-1,24-24,1 0,-25-24,25 24,0 0,0 0,-1-25,-24 0,25 25,-25-25,0 0,0 1,0-1,-25 25,25-25,-24 25,-1 0,25 25,-25-25,0 25,25-1,0 1,0 0,25-25,0 0,-25-25,25 25,-1 0,-24-25,0 1,0-1,0 0,-24 0,-1 25,0 25,0-25,25 25,-25-25,25 25,-24-25,24 24,0 1,0 0,0 0,0 0,24-1,1-24,0 0,0 0,0 0,-25-24,0-1,0 0,0 0,0 0,-25 1,0 24,25 24,-25-24,0 0,25 25,-24-25,24 25,0 0,0 0,0-1,0 1,24-25,1 0,0-25,0 25,0-24,-1-1,-24 0,0 0,0 0,-24 25,-1 0,0 25,0-25,25 25,-25-25,25 25,-24 0,24-1,0 1,24-25,1 0,0 0,0 0,0-25,-25 1,24 24,-24-25,0 0,0 0,-24 0,-1 25,0 0,25 25,-25-25,0 25,1 0,24 0,0-1,0 1,24-25,1 0,0 25,0-25,0-25,-1 25,1 0,-25-25,0 1,0-1,-25 25,1-25,-1 25,0 0</inkml:trace>
  <inkml:trace contextRef="#ctx0" brushRef="#br0" timeOffset="27413.85">14635 18281</inkml:trace>
  <inkml:trace contextRef="#ctx0" brushRef="#br0" timeOffset="27997.92">14635 18281</inkml:trace>
  <inkml:trace contextRef="#ctx0" brushRef="#br0" timeOffset="29943.84">13295 5978,'0'-25</inkml:trace>
  <inkml:trace contextRef="#ctx0" brushRef="#br0" timeOffset="34393.65">1091 15478,'0'25,"0"0,0 0,25-1,-25 1,0 0,0 0,0 24,0-24,25 25,-25-25,0 24,0-24,0 0,0 0,0 24,0-24,0 0,0 0,0-1,0 1,0-50,0 1,0-1,0 0,0 0,0 0,-25 1,25-1,0-25,-25 25,25 1,0-26,-24 25,24 0,0-24,-25 24,25 0,0 0,-25 25,25-24,0-1,0 0,0 0,25 25,0 0,-1 0,1 0,0 0,0 0,-25 25,25-25,-1 0,1 0,0 0,0 0,0 0</inkml:trace>
  <inkml:trace contextRef="#ctx0" brushRef="#br0" timeOffset="34766.04">1141 15751,'25'0,"0"0,-25-25,24 25,1 0,0 0,0 0,0 0,-1 0,1 0</inkml:trace>
  <inkml:trace contextRef="#ctx0" brushRef="#br0" timeOffset="35282.28">1563 15801,'24'0,"1"0,0 0,0 0,0 0,0 0,-25-25,24 25,1 0</inkml:trace>
  <inkml:trace contextRef="#ctx0" brushRef="#br0" timeOffset="35557.46">1612 15949,'25'0,"0"0,-25-24,25 24,0 0,-1 0,-24-25,25 25,0 0,0 0,-25-25,25 25,-1 0,1 0,-25-25</inkml:trace>
  <inkml:trace contextRef="#ctx0" brushRef="#br0" timeOffset="35901.49">2009 15503,'0'-25,"0"50,0 0,0 0,25-1,-25 1,0 0,0 0,0 0,25-1,-25 1,0 0,0 0,0 0,0-1,0 1,0 0,0 0,0 0,25-1</inkml:trace>
  <inkml:trace contextRef="#ctx0" brushRef="#br0" timeOffset="36209.68">2356 15999,'0'-25,"0"0,25 25,-25 25,0 0,25-25,-25 25,0 0,0-1,0 1,0 0,0 0,-25 0,25-1,-25 1,1 0,24 0</inkml:trace>
  <inkml:trace contextRef="#ctx0" brushRef="#br0" timeOffset="37114.46">2654 15677,'0'0,"0"-25,25 25,-25 25,25-25,-25 24,0 1,0 0,0 0,0 0,0-1,0 1,0 0,0 0,0 0,0-1,0-48,0-1,0 0,0 0,25 0,-25 1,0-1,0 0,24 0,-24 0,25 25,-25 25,25-25,-25 25,25 0,-25 0,0-1,0 1,0 0,0 0,0-50,0 0,0 0,0 1,0-1,25 0,-25 0,24 0,-24 1,25-1,-25 0,25 25,-25-25,25 25,0 0,-1 0,-24 25,25 0,-25 0,25-25,-25 24,0 1,0 0,0 0,25-25,-25 25,0-1,0 1,0 0,0 0,0 0,0-1,25 1</inkml:trace>
  <inkml:trace contextRef="#ctx0" brushRef="#br0" timeOffset="37385.67">3299 15776,'-25'0,"25"-25,0 50,0 0,0-1,0 1,25-25,-25 25,0 0,0 0,0-1,25 1,-25 0,0 0,0 0,25-1,-25 1,0 0,0 0</inkml:trace>
  <inkml:trace contextRef="#ctx0" brushRef="#br0" timeOffset="37653.68">3299 15751,'0'0,"25"0,0 0,-1 0,1 0,-25-25,25 25,0 0,0 0,-1-25,1 25,0 0,-25-24</inkml:trace>
  <inkml:trace contextRef="#ctx0" brushRef="#br0" timeOffset="37850.6">3349 15875,'0'25,"-25"-25,25 25,-25-25,25 24,25-24,0 0,-1-24,1 24,0 0,0-25,0 25,-1-25,1 25</inkml:trace>
  <inkml:trace contextRef="#ctx0" brushRef="#br0" timeOffset="38261.65">3919 15801,'25'0,"0"0,0 0,-1 0,1 0,0 0,-25-25,25 25,0 0,-1 0,1 0,-25-25</inkml:trace>
  <inkml:trace contextRef="#ctx0" brushRef="#br0" timeOffset="38636.75">3944 15974,'25'0,"0"0,-1 0,1 0,0 0,0 0,0 0,-1 0,1-25,0 25,0 0,0 0,-1 0,1-24,-25-1</inkml:trace>
  <inkml:trace contextRef="#ctx0" brushRef="#br0" timeOffset="38969.47">4564 15726,'0'25,"25"-25,0 0,-1 0,1 0,0 0,0 0,0 0,-1 0,1 0,0 0,0 0,-25-25</inkml:trace>
  <inkml:trace contextRef="#ctx0" brushRef="#br0" timeOffset="39233.64">4713 15627,'0'25,"0"0,0-1,25-24,-25 25,0 0,0 0,0 0,0-1,24 1,-24 0,0 0,0 0,0-1</inkml:trace>
  <inkml:trace contextRef="#ctx0" brushRef="#br0" timeOffset="39486.44">4986 15453,'0'0,"0"25,0 0,25 0,-25 0,0-1,0 1,24 0,-24 25,0-26,0 1,25 0,-25 0,0 0,25 24,-25-24,0 0,25-25,-25 25</inkml:trace>
  <inkml:trace contextRef="#ctx0" brushRef="#br0" timeOffset="40792.61">5978 15354,'0'25,"-25"-25,25 25,0 0,0-1,0 1,-25 0,25 0,0 24,0-24,0 0,0 0,-24 0,24-1,0 1,0 0,0 0,0 0,0-1,0 1,24-25,-24 25,25 0,0 0,0-25,0-25,-1 25,-24-25,25 25,-25-25,25 0,-25 1,0-1,0 0,-25 50,25 0,0-1,0 1,0 0,0 0,25-25,-25 25,25-25,0 0,-1 0,1-25,-25 0,0 0,0 0,0 1,0-1,-25 0,1 25,24-25,-25 25,0-25,0 25</inkml:trace>
  <inkml:trace contextRef="#ctx0" brushRef="#br0" timeOffset="41001.68">5879 15677,'0'0,"-25"0,0 0,50 0,0 0,0 0,-1 0,1 0,0-25,0 25,0 0,-1 0,1 0,25-25,-25 25,-1 0</inkml:trace>
  <inkml:trace contextRef="#ctx0" brushRef="#br0" timeOffset="42367.48">6747 15553,'0'24,"0"1,0 0,0 0,25 0,-25-1,0 1,0 0,24 0,-24 0,0-1,0 1,0 0,25 0,-25 0,0-1,0 1,25 0,-25 0,0 0,0-1,25-24,-25 25,0-50</inkml:trace>
  <inkml:trace contextRef="#ctx0" brushRef="#br0" timeOffset="42721.66">6722 15602,'25'0,"0"-25,-1 25,1 0,0 0,0-24,0 24,0 0,-1 0,1 0,0-25,0 25,0 0</inkml:trace>
  <inkml:trace contextRef="#ctx0" brushRef="#br0" timeOffset="42981.61">6722 15801,'0'24,"25"-24,-25-24,25 24,-1 0,1 0,0 0,0-25,0 25,0 0,-1 0,1-25,0 25,0 0,0 0,-25-25,24 25</inkml:trace>
  <inkml:trace contextRef="#ctx0" brushRef="#br0" timeOffset="43757.66">7020 15180,'0'-24,"25"24,-1 0,1 0,0 0,-25 24,0 1,0 0,0 0,-25-25,25 25,-25-1,1 1,-1-25,25 25</inkml:trace>
  <inkml:trace contextRef="#ctx0" brushRef="#br0" timeOffset="44561.73">7293 15677,'24'0,"1"0,0 0,-25-25,25 25,0 0,-1-25,1 25,0 0</inkml:trace>
  <inkml:trace contextRef="#ctx0" brushRef="#br0" timeOffset="44857.42">7367 15850,'25'0,"-25"-25,25 25,-1 0,1 0,0 0,0-24,0 24,-1 0</inkml:trace>
  <inkml:trace contextRef="#ctx0" brushRef="#br0" timeOffset="45301.57">7640 15577,'0'-24,"0"-1,25 25,-25-25,24 25,-24-25,25 25,0 0,0 0,0 0,-1 0,-24 25,0 0,0 0,0-1,0 1,-24 0,24 0,0 0,-25-1,25 1,-25 0,25 0,-25 0,25-1,-25 1,1 0,24 0,-25 0,25-1,25-24,-1 0,1 0,0-24,0 24,0-25,-1 25,1-25</inkml:trace>
  <inkml:trace contextRef="#ctx0" brushRef="#br0" timeOffset="46117.89">8062 15875,'24'0,"-24"-25,25 25,-25 25,25-25,-25 25,0 0,0-1,0 1,0 0,-25 0,25 0,0-1,-25-24,25 25,-24 0,24 0,-25 0,0-25</inkml:trace>
  <inkml:trace contextRef="#ctx0" brushRef="#br0" timeOffset="47078.54">8334 15701,'0'-24,"25"24,0 0,0 0,-25 24,0 1,0 0,0 0,0 0,25-1,-25 1,0 0,0 0,0 0,0-50,0 0,0 0,24 0,-24 1,0-1,0 0,25 25,-25-25,0 0,25 25,0 25,-25 0,25 0,-25 0,0-1,24-24,-24 25,0-50,0 1,0-1,25 0,-25 0,25 0,-25 1,25-1,-25 0,25 25,-25-25,24 25,1 0,-25 25,0 0,25-25,-25 25,0-1,0 1,0 0,0 0,0 0,0-1,0 1,0 0,0 0,25 0,-25-1,0 1</inkml:trace>
  <inkml:trace contextRef="#ctx0" brushRef="#br0" timeOffset="47549.59">8954 15900,'0'-25,"0"50,0 0,25-1,-25 1,0 0,0 0,0 0,25-1,-25 1,0 0,0 0,0 0,0-1,0 1</inkml:trace>
  <inkml:trace contextRef="#ctx0" brushRef="#br0" timeOffset="47754.54">9004 15949,'-25'0,"25"-24,0-1,25 25,0-25,0 25,0 0,-1 0,1 0,0 0,0 0</inkml:trace>
  <inkml:trace contextRef="#ctx0" brushRef="#br0" timeOffset="47954.56">9004 16024,'25'0,"0"0,0-25,-1 25,1 0,0 0,0-25,0 25,-1 0</inkml:trace>
  <inkml:trace contextRef="#ctx0" brushRef="#br0" timeOffset="48261.66">8954 15329,'0'-25,"25"25,-25-24,25 24,0 0,-25 24,25-24,0 25,-25 0,0 0,0 0,0 0,0-1,-25-24,25 25,-25 0,25 0,-25 0</inkml:trace>
  <inkml:trace contextRef="#ctx0" brushRef="#br0" timeOffset="48766.2">9302 15602,'25'0,"-1"0,1 0,0 0,0 0,0 0,-1 0,-24-25,25 25,0 0,0 0,0 0</inkml:trace>
  <inkml:trace contextRef="#ctx0" brushRef="#br0" timeOffset="49009.63">9351 15751,'25'0,"0"0,0 0,0 0,-1 0,1 0,0 0,0 0,0 0,-25-25,24 25,1 0</inkml:trace>
  <inkml:trace contextRef="#ctx0" brushRef="#br0" timeOffset="49337.58">9798 15776,'-25'0,"50"0,0 0,-1 0,1 0,0-25,0 25,0 0,-1 0,1 0,0-25,0 25,0 0</inkml:trace>
  <inkml:trace contextRef="#ctx0" brushRef="#br0" timeOffset="49569.52">9947 15627,'-25'0,"25"25,25 0,-25-1,24-24,-24 25,0 0,0 0,25 0,-25-1,0 1,0 0,0 0,0 0,0-1</inkml:trace>
  <inkml:trace contextRef="#ctx0" brushRef="#br0" timeOffset="49922.59">10294 15627,'25'-25,"0"25,-25-25,24 25,-24 25,25-25,-25 25,25 0,-25 0,0-1,0 1,0 0,-25 0,25 0,-25-1,25 1,-24 0,-1 0,25 0,-25-1,25 1,-25-25,25 25,-25-25,25 25,25-25,0 0,0 0,24-25,-24 25,25 0,-25 0,24-25</inkml:trace>
  <inkml:trace contextRef="#ctx0" brushRef="#br0" timeOffset="51237.1">7541 17066,'0'24,"-25"-24,25 25,-25 0,0 0,0 0,25-1,-24 1,-1 0,0 0,0 0,25-1,-25 1,1 0,24 0,-25-25,25 25,-25-25,25 24,0 1,0 0,25-25,0 0,-1 25,1-25,0 0,0 0,0 25,-1-25,1 0,0 0,0 0,0 0,-1 0,1 0,0 0,-25-25,0 0,0 0,-25 25,25-25,-25 1,25-1,-24 0,-1 0,25 0,-25 1,0-26,0 25,25 0,-24 1,24-26,0 25,0 0,0 1,0-1,0 0,24 0</inkml:trace>
  <inkml:trace contextRef="#ctx0" brushRef="#br0" timeOffset="51965.1">7689 17165,'0'-25,"0"0,25 25,-25 25,25-25,-25 25,25 0,-25-1,25 1,-25 0,0 0,24-25,-24 25,0-1,0 1,0 0,25-25,-25 25,0-50,-25 25,25-25,0 0,0 1,0-1,0 0,25 25,-25-25,0 0,25 25,-25-24,25 24,-25 24,25 1,-25 0,0 0,0 0,0-1,0 1,24-25,-24-25,0 1,0-1,25 0,-25 0,25 0,-25 1,25 24,-25-25,25 25,-25-25,25 25,-1 0,1 0,-25 25,25-25,-25 25,0-1,0 1,25 0,-25 0,0 0,0-1,0 1,0 0,0 0,0 0,25-1,-25 1</inkml:trace>
  <inkml:trace contextRef="#ctx0" brushRef="#br0" timeOffset="52213.67">8384 17388,'0'25,"0"0,0-1,0 1,0 0,0 0,25 0,-25 0,0-1,0 1,0 0,0 0,0 0,0-1</inkml:trace>
  <inkml:trace contextRef="#ctx0" brushRef="#br0" timeOffset="52432.75">8384 17413,'0'-25,"25"25,0 0,-1-25,1 25,0 0,0 0,0 0,-1 0,1 0,-25-25,25 25</inkml:trace>
  <inkml:trace contextRef="#ctx0" brushRef="#br0" timeOffset="52629.85">8384 17562,'25'0,"-25"-25,25 25,-1 0,1 0,0-25,0 25,0 0,-1-25</inkml:trace>
  <inkml:trace contextRef="#ctx0" brushRef="#br0" timeOffset="52941.13">8855 17140,'25'0,"0"0,0 0,-1 0,1 0,0 0,0 0,0-25,0 25,-1 0</inkml:trace>
  <inkml:trace contextRef="#ctx0" brushRef="#br0" timeOffset="53105.78">8905 17314,'0'0,"-25"0,50 0,0 0,-1 0,1-25,0 25,0 0</inkml:trace>
  <inkml:trace contextRef="#ctx0" brushRef="#br0" timeOffset="54045.05">7169 18107,'-25'0,"25"-24,25 24,-1 0,1 0,0 24,-25 1,25 0,-25 0,0 0,25-1,-25 1,0 0,0 0,0 0,0-1,0-48,0-1,0 0,0 0,0 0,0 1,24-1,-24 0,25 25,0 0,-25 25,25-25,-25 25,0-1,25-24,-25 25,0-50,24 1,-24-1,25 25,-25-25,25 0,0 25,-25-25,25 25,-1 0,-24 25,25-25,-25 25,25-25,-25 25,0 0,25-1,-25 1,0 0,0 0</inkml:trace>
  <inkml:trace contextRef="#ctx0" brushRef="#br0" timeOffset="54285.55">7789 18281,'0'25,"0"0,0-1,0 1,0 0,24 0,-24 0,0-1,0 1,0 0,0 0,0 0,0 0</inkml:trace>
  <inkml:trace contextRef="#ctx0" brushRef="#br0" timeOffset="54481.46">7813 18306,'0'-25,"25"25,0 0,0 0,0 0,-1 0,1 0</inkml:trace>
  <inkml:trace contextRef="#ctx0" brushRef="#br0" timeOffset="54657.51">7764 18455,'-25'0,"25"24,25-48,0 24,-1 0,1-25,0 25,0 0,0 0</inkml:trace>
  <inkml:trace contextRef="#ctx0" brushRef="#br0" timeOffset="55217.55">7913 17884,'0'-25,"24"25,1 0,0 25,0 0,-25 0,25-25,-25 25,0-1,-25-24,25 25,-25-25,25 25,-25-25,0 0</inkml:trace>
  <inkml:trace contextRef="#ctx0" brushRef="#br0" timeOffset="55776.81">8334 18256,'25'0,"0"0,0 0,-25-25,25 25,-1 0,1 0,0-24,0 24,0 0,-1 0,1 0</inkml:trace>
  <inkml:trace contextRef="#ctx0" brushRef="#br0" timeOffset="56653.6">8806 18107,'24'0,"1"0,-25 25,25-25,-25 25,0 0,25 0,-25-1,0 1,0 0,0 0,25-25,-25 25,0-50,0 0,0 0,0 0,0 1,0-1,24 25,-24 25,0-1,25-24,-25 25,0 0,25-25,-25-25,0 0,25 25,-25-24,25-1,0 0,-1 0,-24 0,25 25,-25-24,25 24,0-25,0 25,-25 25,0-1,24-24,-24 25,0 0,0 0,0 0,0-1,0 1,0 0,0 0,0 0,0-1</inkml:trace>
  <inkml:trace contextRef="#ctx0" brushRef="#br0" timeOffset="56941.46">9376 18306,'0'25,"0"-1,0 1,0 0,0 0,0 0,0-1,0 1,0 0</inkml:trace>
  <inkml:trace contextRef="#ctx0" brushRef="#br0" timeOffset="57218.67">9401 18256,'-25'0,"25"-25,25 25,0 0,0 0,-1 0,-24-24,25 24,0 0,0 0,0 0,-25-25,24 25</inkml:trace>
  <inkml:trace contextRef="#ctx0" brushRef="#br0" timeOffset="57389.43">9376 18355,'0'0,"-25"0,25 25,25-25,0 0,-25-25,25 25,0 0,-1 0,1 0</inkml:trace>
  <inkml:trace contextRef="#ctx0" brushRef="#br0" timeOffset="57973.84">9847 17909,'25'0,"0"0,0 0,-25-25,25 25,-1 0,1 0,0 0,0 0,-25-25</inkml:trace>
  <inkml:trace contextRef="#ctx0" brushRef="#br0" timeOffset="58241.46">9823 18008,'0'0,"24"0,1 0,0 0,0 0,0 0,-1 0,1-25,0 25,0 0,0 0</inkml:trace>
  <inkml:trace contextRef="#ctx0" brushRef="#br0" timeOffset="58761.56">10393 18008,'25'0,"-25"-25,25 25,0 0,-1-24,1 24,0 0,0-25,0 25,-1 0,1 0,0 0,-25-25</inkml:trace>
  <inkml:trace contextRef="#ctx0" brushRef="#br0" timeOffset="59021.33">10517 17859,'-25'0,"25"-24,0 48,25-24,-25 25,0 0,25-25,-25 25,0 0,0-1,25-24,-25 25,0 0,0 0,0 0,0-1,0 1,0 0</inkml:trace>
  <inkml:trace contextRef="#ctx0" brushRef="#br0" timeOffset="59273.42">10864 17735,'0'25,"0"0,0 0,0 0,0-1,0 1,0 0,0 0,0 24,0-24,0 0,25 0,-25 0,0-1,0 1,0 0</inkml:trace>
  <inkml:trace contextRef="#ctx0" brushRef="#br0" timeOffset="65962.37">14039 6400</inkml:trace>
  <inkml:trace contextRef="#ctx0" brushRef="#br0" timeOffset="66002.88">14039 6400</inkml:trace>
  <inkml:trace contextRef="#ctx0" brushRef="#br0" timeOffset="66274.39">14039 6400</inkml:trace>
  <inkml:trace contextRef="#ctx0" brushRef="#br0" timeOffset="91357.07">13022 13171,'0'-25,"-24"25</inkml:trace>
  <inkml:trace contextRef="#ctx0" brushRef="#br0" timeOffset="92978.99">19397 8384,'25'0,"0"0,0 0,-1 0,-24-25,25 25,0 0,0 0,0 0,0 0,-1 0,1 0,0 0,0 0,0-25,24 25,-24 0,0 0,0 0,24 0,-24 0,0 0,0 0,-1 0,1 0,0 0,0 0,0 0,-1 0,1 0,0 0,0 0,0 0,-1 0,1 0,0 0,-25-24,-25 24</inkml:trace>
  <inkml:trace contextRef="#ctx0" brushRef="#br0" timeOffset="94066.92">19596 8483,'25'0,"-1"0,1 0,0 0,0 0,0 0,-1 0,1 0,0 0,0 0,0 0,-1 0,-24-25,25 25,0 0,0 0,0 0,-1 0,1 0,0 0,0 0,0 0,-1 0,1 0,0-24,0 24,0 0,-1 0,1 0,-25-25,-25 25</inkml:trace>
  <inkml:trace contextRef="#ctx0" brushRef="#br0" timeOffset="100802.74">21134 7293,'0'0</inkml:trace>
  <inkml:trace contextRef="#ctx0" brushRef="#br0" timeOffset="29705.8">24259 10517,'0'-25,"-25"25,25-24,0-1,-25 25,25-25,-24 0,24 0,-25 25,25-24,-25-1,25 0,-25 25,0-25,1 0,24 1,-25 24,25-25,-25 25,25-25,-25 25,0-25,1 0,-1 1,0-1,0 25,0-25,0 0,1 25,24-25,-25 25,0-25,0 25,0 0,25-24,-24 24,-1-25,0 25,0 0,25-25,-25 25,1 0,-1-25,0 25,0-25,0 25,1 0,-1-24,0 24,0 0,0-25,1 25,-1 0,25-25,-25 25,0 0,0 0,1-25,-1 25,0-25,0 25,0 0,1-24,-1 24,0-25,0 25,0-25,1 25,-1 0,0-25,0 0,0 25,1-24,-1 24,25-25,-25 0,0 25,0-25,25 0,-25 25,1-24,-1-1,0 25,0-25,0 0,1 25,-1-25,0 1,0 24,0-25,1 25,24-25,-25 25,0-25,0 25,0-25,1 25,-1 0,25-24,-25 24,0-25,0 25,1 0,-1-25,0 25,0 0,0-25,1 25,-1 0,0-25,0 25,0 0,-24 0,24-24,0 24,0 0,1-25,-26 25,25 0,0 0,0 0,1 0,-1 0,0 0,0 0,0 0,1 0,-26 0,25 0,0 0,1 0,-1 0,0 0,-25 0,26 0,-1 0,0 0,0 0,0 0,1 0,-1 25,0-25,-25 0,26 0,-1 0,0 24,0-24,0 0,1 0,-1 0,0 25,0-25,0 0,1 0,-1 25,0-25,0 0,0 25,0-25,1 25,-1-25,0 24,0-24,0 0,1 25,-1 0,0-25,25 25,-25-25,0 25,1-25,24 24,-25-24,0 25,0 0,0 0,1 0,24-1,-25-24,0 25,25 0,-25 0,25 0,-25-1,1 1,24 0,-25 0,0 0,25-1,-25 1,0 0,1 0,24 0,-25-1,0 1,0 0,0 0,1 0,24-1,0 1,-25-25,25 25,-25 0,25 0,0 0,-25-1,25 1,0 0,-25 0,25 0,0 24,0-24,0 0,-24 0,24-1,0 26,0-25,0 0,0 24,0-24,0 0,0 24,0-24,0 0,0 25,0-26,24 26,-24-25,25 24,-25-24,25 25,0-25,-25-1,25 26,-1-25,1 24,0-24,0 25,24-25,-24 24,0-24,0 0,24 25,-24-26,25 1,-25 25,-1-25,26-1,-25 1,24 25,-24-25,25-1,-25 1,24 0,-24 0,25-25,-26 25,26-1,-25 1,25 0,-26-25,26 25,0 0,-26-25,26 24,0 1,-1-25,1 25,-1 0,1-25,24 25,-24-25,0 24,-1-24,1 0,24 25,-24-25,-1 0,1 0,0 0,-25 0,24-25,26 25,-26 0,1-24,-1 24,26-25,-26 0,26 0,-1 25,1-25,-1 1,0-1,1 0,24-25,-24 26,-1-1,0-25,1 25,-1-24,1 24,-1-25,0 26,-24-26,0 0,24 26,-24-26,-1 0,1 1,-1 24,-24-25,25 1,-1-1,-24 0,25 1,-25-1,0-24,-1 24,1 1,-25-1,25 0,-25 1,0-26,0 26,0-1,0 1,0-1,-25 25,25-24,-25 24,1 0,24 0,-25 0,0 1,0 24,0 0</inkml:trace>
  <inkml:trace contextRef="#ctx0" brushRef="#br0" timeOffset="34911.92">17562 13320,'-25'0,"0"0,0 0,0 0,1 25,-1-25,0 0,0 0,0 25,1-25,-1 25,0-1,0-24,0 25,1 0,-1 0,25 0,-25-1,25 1,-25 0,0 0,25 0,-24-1,24 26,0-25,-25 0,25-1,0 1,0 25,0-25,0-1,0 1,25 0,-25 0,24-25,1 25,0-1,0-24,0 25,-1-25,1 25,25-25,-25 0,24 0,1 0,-1 0,1 0,0 0,-1-25,1 25</inkml:trace>
  <inkml:trace contextRef="#ctx0" brushRef="#br0" timeOffset="36232.78">17810 13519,'0'-25</inkml:trace>
  <inkml:trace contextRef="#ctx0" brushRef="#br0" timeOffset="38335.97">17909 13519,'0'-25,"0"50,0-1,0 1,0 0,0 0,0 0,25-1,-25 1,0 0,0 0,0 0,0-1,0 1,0 0,0 0,25-25,-25-25,0 0,0 0,0 1,0-1,0 0,0 0,0 0,0 1,-25-1,25 0,0 0,0 0,0 1,0-1,0 0,0 0,0 0,25 25,-1 0,1 0,0 25,0-25,0 0,-1 0,1 0,0 25,0-25,0 0,-1 0</inkml:trace>
  <inkml:trace contextRef="#ctx0" brushRef="#br0" timeOffset="38639.8">17983 13593,'0'25,"25"-25,0 0,-25 25,25-25,0 0,-1 0,1 24,0-24,0 0,0 0,-1 0,1 0,-25 25,25-25,0 0,-25-25</inkml:trace>
  <inkml:trace contextRef="#ctx0" brushRef="#br0" timeOffset="39287.71">18604 13618,'0'0,"24"0,1 0,0 0,0 0,0 0,-1 0,1 25,0-25,0 0,0 0,-1 0,1 0,0 0,0 0</inkml:trace>
  <inkml:trace contextRef="#ctx0" brushRef="#br0" timeOffset="39495.61">18653 13767,'0'24,"25"-24,0 0,0 0,-1 0,1 0,0 0,0 25,0-25,-1 0,1 0,0 0,0 0,0 0,-1 0</inkml:trace>
  <inkml:trace contextRef="#ctx0" brushRef="#br0" timeOffset="39871.67">19149 13543,'0'0,"0"-24,0-1,0 0,25 25,-25-25,25 25,0 0,-1-25,1 25,0 25,0-25,0 0,-25 25,24-25,-24 25,25-25,-25 25,0-1,0 1,0 0,0 0,-25 0,1-25,-1 24,0 1,25 0,-25-25,0 25,1 0,-1-1,0-24,25 25,-25-25,25 25,25-25,0 0,-25 25,25-25,-1 0,1 0,0 0,0 0,24 0,-24 0</inkml:trace>
  <inkml:trace contextRef="#ctx0" brushRef="#br0" timeOffset="40048.68">19571 13791,'25'0,"-25"25,0 0,25-25,-25 25,0 0,0-1,0 1,0 0,0 0,-25 0,0-1</inkml:trace>
  <inkml:trace contextRef="#ctx0" brushRef="#br0" timeOffset="41124.41">20365 13469,'0'-25,"-25"25,25-25,0 1,0-1,25 25,-1 0,1 25,0-1,-25 1,25 0,-25 0,0 0,0-1,0 1,0 0,0 0,0 0,0-1,0 1,0 0,0-50,25 25,-25-25,24 1,-24-1,25 25,-25-25,25 0,-25 0,25 25,-25 25,0 0,0 0,25-50,-1 25,-24-25,25 25,0-25,0 25,0-24,0 24,-1-25,1 25,-25 25,25-25,-25 24,0 1,0 0,0 0,0 0,0-1,-25 1,25 0,0 0,0 0,0-1,0 1</inkml:trace>
  <inkml:trace contextRef="#ctx0" brushRef="#br0" timeOffset="41335.71">20985 13742,'0'25,"0"-1,0 1,0 0,0 0,0 0,0-1,0 1,0 0,0 0,0 0,0-1,0 1,0 0</inkml:trace>
  <inkml:trace contextRef="#ctx0" brushRef="#br0" timeOffset="41539.58">20935 13816,'0'0,"0"-25,0 1,0-1,0 0,0 0,25 25,0 0,0 0,-1 0,1 0,0 0,0 0,0 0,-1 0,1 25,0-25</inkml:trace>
  <inkml:trace contextRef="#ctx0" brushRef="#br0" timeOffset="41687.65">21010 13791,'0'0,"-25"0,0 25,50 0,0-25,-1 0,1 0,0 0,0 0</inkml:trace>
  <inkml:trace contextRef="#ctx0" brushRef="#br0" timeOffset="41935.68">21456 13717,'0'0,"0"-25,0 0,25 25,0 0,-1 25,1-25,0 0,0 0,0 0,-1 25,1-25,0 0,0 0,0 0</inkml:trace>
  <inkml:trace contextRef="#ctx0" brushRef="#br0" timeOffset="42128.08">21506 13866,'0'0,"-25"25,50-25,-1 0,1 0,0 0,0 0,0 0,24 0,-24 0,0 0</inkml:trace>
  <inkml:trace contextRef="#ctx0" brushRef="#br0" timeOffset="42351.68">22051 13742,'0'0,"0"-25,25 25,0 0,0 0,0 0,-1 0,1 0,0 0,0 0,0 0,-1 25,1-25</inkml:trace>
  <inkml:trace contextRef="#ctx0" brushRef="#br0" timeOffset="42558.95">22299 13568,'-24'0,"24"25,0 0,0 0,0-1,0 1,0 0,0 0,0 0,0-1,0 1,24 0,-24 0</inkml:trace>
  <inkml:trace contextRef="#ctx0" brushRef="#br0" timeOffset="42881.18">22523 13593,'0'0,"0"-25,24 25,-24-25,25 25,0 0,0 0,0 25,-25 0,0 0,0 0,0-1,-25 1,25 0,-25 0,0 0,25-1,-25-24,1 25,24 0,-25-25,25 25,25-25,-1 0,1 0,0 0,0 0,0 0,24 0,-24 0,25 0,-25 0,-1 0,26 0</inkml:trace>
  <inkml:trace contextRef="#ctx0" brushRef="#br0" timeOffset="43790">20067 14213,'0'-25,"25"25,-25 25,0 0,0 0,-25-1,25 1,0 0,-25 0,25 0,0 0,0-1,0 26,-25-25,25 0,0-1,0 1,0 0,25 0,-25 0,25-25,-25 24,25-24,0 0,-1 0,1 0,0 0,0 0,-25-24,25 24,-50 0,25 24,0 1,0 0,25-25,-25 25,24-25,1 0,0 0,0 0,0 0,-1-25,-24 0,0 0,0 1,-24-1,-1 0,0 0,0 25</inkml:trace>
  <inkml:trace contextRef="#ctx0" brushRef="#br0" timeOffset="43964.62">20067 14461,'0'0,"0"-25,0 1,0-1,25 25,0 0,-1 0,1 0,25 25,-25-25,-1 0,1 0,25 24,-25-24,-1 0,1 0,0 25</inkml:trace>
  <inkml:trace contextRef="#ctx0" brushRef="#br0" timeOffset="45941.64">17909 14883,'0'25,"0"-1,25-24,-25 25,0 0,0 0,0 0,0-1,0 1,0 0,0 0,0 0,0 24,0-24,0 0,0 0,0-1,0 1,0 0,0 0,0 0</inkml:trace>
  <inkml:trace contextRef="#ctx0" brushRef="#br0" timeOffset="46157.63">17884 14908,'0'0,"0"-25,25 25,-25-25,25 25,0 0,-1 25,1-25,0 0,0 0,-25 25,25-25,24 0,-24 0,0 0,0 24,-1-24</inkml:trace>
  <inkml:trace contextRef="#ctx0" brushRef="#br0" timeOffset="46333.63">17934 15156,'0'0,"-25"0,50 0,0 0,-1 0,1 24,0-24,0 0,0 0,-1 0,26 0,-25 0,0 0</inkml:trace>
  <inkml:trace contextRef="#ctx0" brushRef="#br0" timeOffset="46601.59">18256 14610,'0'0,"25"-25,0 0,0 1,-1 24,1 0,0 0,0 0,0 0,-1 0,1 24,0-24,-25 25,25 0,-25 0,0 0,0-1,0 1,-25 0,25 0,-25-25,0 25,1-25,24 24,-25-24,25 25,-25-25</inkml:trace>
  <inkml:trace contextRef="#ctx0" brushRef="#br0" timeOffset="46937.3">18504 15255,'-25'0,"25"-25,25 25,0 0,0 0,0 0,0 0,-1 0,1 0,0 0,0 0,0 0,24 0,-24 0,0 0</inkml:trace>
  <inkml:trace contextRef="#ctx0" brushRef="#br0" timeOffset="47133.71">18604 15379,'24'0,"1"0,0 0,0 0,0 0,24 0,-24-25,0 25,0 0,-1 0</inkml:trace>
  <inkml:trace contextRef="#ctx0" brushRef="#br0" timeOffset="47458.58">19100 15131,'0'-25,"24"25,-24-25,25 25,0-25,0 25,-25 25,25-25,-25 25,0 0,0 0,0-1,-25 1,0 0,25 0,-25 0,0-1,1 1,24 0,-25-25,25 25,25-25,-1 0,1 0,0 0,0 0,0 0,-1 0</inkml:trace>
  <inkml:trace contextRef="#ctx0" brushRef="#br0" timeOffset="47665.63">19546 15404,'0'0,"25"25,0-1,-25 1,0 0,0 0,0 0,0-1,0 1,-25 25,25-25,-25-1,25 1</inkml:trace>
  <inkml:trace contextRef="#ctx0" brushRef="#br0" timeOffset="48974.56">20464 15354,'0'-25,"25"25,-1 0,-24-25,25 25,0 0,-25 25,25-25,-25 25,0 0,25-25,-25 25,0 0,0-1,0 1,0 0,0 0,0 0,0-1,0 1,0 0,0-50,0 0,24 1,-24-1,25 0,0 0,0 0,0 1,0-1,-1 25,-24 25,0-1,0 1,0 0,0 0,0 0,0-1,25-48,0-1,0 0,0 0,-1 0,1 1,0-1,0 25,-25-25,25 25,-1 0,1 25,-25 0,25-1,-25 1,0 0,0 0,0 0,0-1,0 1,0 0,0 0,-25-25,25 25,0-1,0 1,-25-25,25 25,0 0,0 0,0-1</inkml:trace>
  <inkml:trace contextRef="#ctx0" brushRef="#br0" timeOffset="49217.6">21233 15602,'0'25,"0"0,0 0,0-1,0 1,0 0,0 0,0 0,0-1,0 1,0 0,0 0,0 0,-25-1,25 1,0 0,0 0,0 0</inkml:trace>
  <inkml:trace contextRef="#ctx0" brushRef="#br0" timeOffset="49437.56">21307 15652,'0'0,"0"-25,0 0,0 0,25 25,0 0,0 0,-1 0,1 0,0 25,0-25,0 0,-25 25,24-25</inkml:trace>
  <inkml:trace contextRef="#ctx0" brushRef="#br0" timeOffset="49609.46">21282 15776,'0'0,"-24"0,48 0,1 0,0 0,0 0,0 0,-1 0,1 0,0 25</inkml:trace>
  <inkml:trace contextRef="#ctx0" brushRef="#br0" timeOffset="49845.59">21803 15453,'0'-24,"25"24,0 0,0 0,0 24,-1-24,1 0,0 25,0-25,-25 25,25-25</inkml:trace>
  <inkml:trace contextRef="#ctx0" brushRef="#br0" timeOffset="50033.58">21779 15553,'24'24,"1"-24,0 0,0 0,0 0</inkml:trace>
  <inkml:trace contextRef="#ctx0" brushRef="#br0" timeOffset="50378.35">22299 15528,'25'0,"0"0,0 0,0 0,-1 0,1 0,0 0,0 0,-25 25,25-25,-1 0,1 0</inkml:trace>
  <inkml:trace contextRef="#ctx0" brushRef="#br0" timeOffset="50609.66">22572 15280,'0'24,"0"1,0 0,0 0,0 0,0 0,0-1,0 1,0 0,0 0,-25 0,25-1,0 1,0 0,0 0,0 24,0-24,0 0,0 0,0 0,-24-1</inkml:trace>
  <inkml:trace contextRef="#ctx0" brushRef="#br0" timeOffset="50958.36">22671 15627,'0'-25,"0"0,25 25,-25-24,25 24,0 0,0 0,0 24,-25 1,24 0,-24 0,-24 0,24-1,-25 1,0 0,0 0,0 0,25-1,-25 1,1-25,-1 25,25 0,-25-25,25 25,0-1,25 1,0-25,-1 25,1-25,0 0,0 0,0 0,0 25,-1-25,26 0,-25 0,0 0</inkml:trace>
  <inkml:trace contextRef="#ctx0" brushRef="#br0" timeOffset="52063.53">23019 13122,'0'24,"25"1,-25 0,24-25,-24 25,25 0,-25 0,25-1,-25 1,25 0,-25 0,0 0,25-1,-25 1,24 25,1-25,-25-1,25 26,-25-25,25 24,0-24,-25 25,24-25,-24 24,25 1,-25-25,0 24,25 1,-25-1,25 1,-25 0,0-1,25 1,-25 24,24-24,-24 24,0-24,25 24,-25-24,0 24,25 1,-25-1,0 1,0-1,25-24,-25 24,0 0,25 1,-25-1,0-24,0 24,0-24,0 24,0-24,0 0,0-1,-25 1,25-1,-25 1,0-25,0 24,25-24,-49 0,24 0,0-25,0 25,-24-25,24 0,-25 0,26 0,-26 0,25 0</inkml:trace>
  <inkml:trace contextRef="#ctx0" brushRef="#br0" timeOffset="83769.14">16148 12179,'0'-25,"-25"25,25-25,-25 25,0-24,1 24,24-25,-25 25,25-25,-25 25,25-25,-25 25,0 0,25-25,-24 25,24-24,-25 24,0 0,25-25,-25 25,0 0,25-25,-24 25,-1-25,0 25,0 0,25-25,-25 25,1 0,24-24,-25 24,0 0,0-25,0 25,1-25,-1 25,0-25,0 25,0 0,25-25,-24 25,-1 0,0 0,0-24,0 24,0 0,1 0,-1 0,25-25,-25 25,0 0,0 0,1 0,-1-25,0 25,0 0,0 0,1 0,-1 0,0 0,0-25,0 25,1 0,-1 0,0 0,0 0,0 0,1 0,-1 0,0 0,0 0,0 0,1 0,-1 0,0 0,0 0,0 0,1 0,-1 0,0 0,0 0,0 0,1 0,-1 0,0-25,0 25,0 0,0 0,1 0,-26 0,25 0,0 0,1 0,-1 0,0 0,0 0,0 0,1 0,-1 0,0 0,0 0,-24 25,24-25,0 0,-25 0,26 0,-1 0,0 0,-25 0,26 25,-1-25,-25 0,25 0,1 25,-1-25,-25 0,25 0,1 25,-1-25,0 0,0 24,-24-24,24 25,0-25,0 25,0-25,-24 25,24 0,0-25,0 24,-24 1,24-25,0 25,-25 0,26 0,-1-1,0 1,-25 0,26 25,-1-26,0 1,0 0,0 25,1-25,-1 24,0-24,0 25,0-26,1 1,24 25,-25-25,25 24,-25-24,25 25,-25-26,25 26,0-25,0 0,0 24,0-24,0 25,0-26,0 1,0 25,0-25,0-1,0 26,0-25,0 0,0 24,0-24,0 25,0-25,0 24,0-24,0 25,0-26,25 26,-25-25,0 0,25 24,-25-24,0 25,25-26,-25 1,0 25,24-25,-24-1,25 1,0 0,0 25,0-26,-1 1,1 0,0 25,0-26,0 1,-1 0,26 25,-25-26,0 1,24 25,-24-25,0-1,24 1,-24 0,25 0,-1 0,-24 0,25-1,0-24,-1 25,1-25,-1 25,26-25,-26 25,1-25,24 0,-24 25,24-25,-24 0,24 0,-24 0,24 24,1-24,-26 0,26 0,-1-24,1 24,-26 0,26 0,-1-25,1 0,-1 25,0-25,-24 0,24 1,1-1,-1 0,1 0,-1 0,0-24,26-1,-26 25,1-24,-1-1,-24 0,24-24,0 24,-24 1,24-26,-24 26,0-26,-1 1,1 24,-1-24,1 0,0-26,-26 26,26-1,-25-24,0 25,0-25,-1 24,1-24,-25 0,0 24,0-24,0 25,-25-1,1-24,-1 25,0-1,-25 26,1-26,-26 1,26-1,-26 26,-24-1,25 1,-26-1</inkml:trace>
  <inkml:trace contextRef="#ctx0" brushRef="#br0" timeOffset="84622.06">15180 13047,'0'-25,"0"1,25 24,0-25,0 0,0 0,-1-24,26 24,0-25,24 25,1-24,-1-1,0 1,26-26,-1 26,0-1,0-24,0 24,25 0,-24-24,24 24,0 1,-25-26,0 26,0 24,-24-25,24 1,-49 24,24 0,-49 0,24 0,-24 1,0 24,-25-25,0 0,0 0,-25 25,0-25,-24 25,24 0,-25-24,1 24,-1 0,1 0,-1 0,0 0,26 0,-26 0,25 0,25 24,-25 1,1 0,24 0,0 0,0 24,-25 1,25-25,0 24,0 1,0-1,-25 1,0 0,25 24</inkml:trace>
  <inkml:trace contextRef="#ctx0" brushRef="#br0" timeOffset="89977.17">13196 18157,'25'0,"-25"-25</inkml:trace>
  <inkml:trace contextRef="#ctx0" brushRef="#br0" timeOffset="98225.97">6697 16669,'0'0,"0"-25,-25 25,25-25,0 0,-24 1,24-1,0 0,-25 0,25 0,0 1,-25 24,25-25,-25 0,25 0,-25 25,1-25,24 0,-25-24,0 24,0 0,0 0,1 1,24-26,-25 25,0-24,0 24,0-25,1 1,-1-1,0 25,0-24,0-1,1 0,24 1,-25-1,0 1,0 24,0-25,1 25,-1-24,-25 24,25-25,1 25,-26 1,25-26,-25 25,26 0,-26-24,25 24,-24 0,-1 0,25-24,-24 24,-1 0,0 0,26 1,-26-1,0 0,26 0,-26 0,0 1,26 24,-26-25,0 25,1-25,24 25,-25-25,1 25,-1 0,0-25,1 25,-1-24,25 24,-24-25,-1 25,1-25,-1 25,0-25,1 25,-1 0,1-25,-1 25,0 0,26-24,-26 24,0 0,1 0,-1 0,1-25,24 25,-25 0,1 0,-1 0,0 0,1 0,24 0,-25 25,1-25,24 0,-25 0,1 24,24-24,-25 0,1 25,24-25,-25 25,25-25,-24 25,-1-25,25 25,-24-25,-1 24,25 1,-24-25,24 25,-25 0,26 0,-26-25,25 24,-25 1,1 0,24 0,-25 0,1-1,24 1,-25-25,1 25,24 0,-25 0,26-25,-26 24,25 1,0-25,-24 25,24 0,-25 0,26-25,-26 24,25 1,0 0,-24-25,24 25,-25 0,26-25,-1 24,0 1,-25-25,25 25,1-25,-1 25,0 0,0-25,0 25,1-25,24 24,-25 1,0 0,0-25,0 25,1 0,-1-1,0 1,0 0,-24 0,24 0,0-1,0 1,0 0,1 0,-1 0,0-1,25 1,-25 0,0 0,1 0,24-1,-25 1,0 0,25 0,-25 0,0-1,25 1,-24 0,24 25,-25-26,25 1,0 0,-25 0,25 0,0 24,0-24,0 0,-25 0,25 24,0-24,25 25,-25-25,0 24,0-24,25 25,-25-1,0 1,25-1,-25 1,24-25,-24 24,25 1,0 0,-25-1,25-24,0 25,-1-1,1 1,0-1,0-24,0 25,-1-1,26 1,-25-25,0 25,24-26,-24 26,25-25,-1 0,-24 24,25-24,-1 0,-24 24,25-24,-1 0,1 25,-25-26,24 1,1 25,-25-25,24 24,1-24,0 0,-26 0,26-1,0 1,-1 0,1-25,-1 25,-24 0,25-25,-1 24,1-24,0 25,-1 0,-24-25,25 0,-1 25,1-25,0 0,-1 25,1-25,-25 0,24 0,1 0,24 0,-24 0,-1-25,1 25,0 0,-1 0,1 0,-1-25,1 25,0 0,-26 0,26 0,0-25,-1 25,1 0,0-25,-1 25,1-24,-1 24,1-25,0 25,-1-25,1 25,-1 0,1-25,-25 25,24-25,1 25,0 0,-26-24,26-1,0 25,-1-25,1 0,-1 0,1-24,24 24,-24 0,25-24,-26 24,26 0,-26 0,26 0,-26 1,1-1,-1 0,1 25,0-25,-1 0,-24 1,25 24,-26-25,1 0,25 0,-25 0,-1-24,26 24,-25 0,0-25,-1 1,26-1,-25 1,0-1,0 0,-1 1,1-1,-25 1,25-1,0 0,-25 26,25-26,-25 0,0 26,24-26,-24 25,0-24,25 24,-25 0,0 0,25-24,-25 24,0 0,0 0,0 0,0 1,0-1,0 0,0 0,0 0,0 0,-25 25,25-24,-25-1</inkml:trace>
  <inkml:trace contextRef="#ctx0" brushRef="#br0" timeOffset="99578.59">3919 14784,'0'0,"0"-25,0 0,0 0,0 0,0 1,0-1,0 0,0-25,0 1,0-1,0 1,0-26,0 1,0-1,0 1,25-25,-25-1,0 26,0-50,0 25,0 0,0-25,25 0,-25-1,0 1,25-24,-25 24,24 0,-24 0,0 0,25 24,-25 1,0 25,0-1,0 1,0 24,0 25,-25-24,25 24,0 0,-24 0,-1 25,0 25,25 0,-25 0,0 0,1 24,-1 26,0-26,-25 26,1-1,24 1,-25-1,25 0,-24 1,24-1,-25 1,26-26,-1 1,25-1,-25-24,25 0,0 0,0-50,25 0,0 0,-1 1,1-1,0-25,25 25,-26-24,26-1,-25 1,25-1,-1 25,1-24,-25 24,24 0,1 0,-1 25,1-25,-25 25,24 0,1 25,0-25,-26 25,26 0,0 0,-26-1,26 1,0 25,-26-25,26 24,-25-24,0 25,24-26,-24 26,0-25</inkml:trace>
  <inkml:trace contextRef="#ctx0" brushRef="#br0" timeOffset="100704.93">1091 9525,'25'0,"-25"-25,0 0,-25 25,25-24,-24 24,-1 0,0 0,0 0,0 0,1 0,-26 24,25-24,0 0,1 25,-1-25,0 25,0 0,0-25,1 25,-1-1,0 1,25 0,-25 0,0 0,1-1,-1 26,0-25,25 0,-25 24,0-24,25 25,-25-1,25-24,-24 25,24-1,0-24,0 25,0-1,0-24,0 25,0-1,24-24,-24 0,25 25,-25-26,25 1,0 0,0 0,0-25,-1 25,1-1,0-24,0 0,0 0,-1 0,1 0,0 0,0 0,0 0,24 0,-24-24,0 24,0-25,24 25,-24 0,0-25,0 25,-1-25,1 25</inkml:trace>
  <inkml:trace contextRef="#ctx0" brushRef="#br0" timeOffset="101884.92">1265 10195,'0'0,"-25"0,25-25,0 0,-25 25,25-25,0 50,-24-25,24 25,-25 0,25 0,0-1,-25 1,25 0,0 0,0 24,0-24,0 0,0 25,0-26,0 1,25 0,-25 0,25 0,-1-25,1 24,0-24,0 0,0 0,-1 0,1 0,-25-24,25 24,0-25,0 0,-25 0,0 0,0 1,0-1,-25 0,0 0,25 0,-25 25,0-24,1 24,-1 0,0-25,0 25,0 0,25-25,25 25,0 0,0 0,0-25,24 25,-24 0,0-25,0 25,-1 0,1-24,0 24,0-25,0 25,-1-25,1 25,-25-25,0 50,0 0,0 0,0-1,0 1,0 0,0 0,0 0,0-1,0 1,0 0,0 0,25 0,-25-1,25 1,0 0,0-25,-1 25,1-25,0 0,0 0,0-25,-1 25,-24-25,25 0,0 1,-25-1,0 0,0 0,0 0,-25 1,0-1,1 0,-1 0,0 25,0-25,0 25,1 0,-1-24,0 24,0 0,0 0,0 0,25 24,0 1,25 0,0 0,0-25,-25 25,25-25,0 0,-1 0,1 0,25-25,-25 25,-1-25,1 0,0 0,0 1,0-1,-1 0,-24 0,25-24,0 24,-25 0,25-25,-25 25,0-24,0 24,0-25,0 26,0-26,0 25,0 0,-25-24,25 24,-25 0,25 0,-25 1,1 24,24-25,-25 25,0 25,25-1,0 1,0 0,0 0,0 0,0 24,25-24,-25 25,0-26,0 26,0-25,0 24,0 1,0 0,25-1,-25-24,0 25,0-1,24-24,-24 25,0-25,25-1,-25 1,25 0,0 0,0-25,-1 0,1 0,0-25,0 25,0-25,-1 0,1 1,0-1,0 0,0 0,-1 0,1-24,-25 24,25 0,-25 0,25 1,-25-1,0 0,0 0,0 0,0 0,0 50,0 0,0 0,-25 0,25 0,0-1,0 1,0 0,0 25,0-26,0 1,0 0,0 0,25 0,-25-1,25 1,-1-25,-24 25,25-25,0 0,0 0,0 0,-1-25,26 25,-25-25,0 1,0 24</inkml:trace>
  <inkml:trace contextRef="#ctx0" brushRef="#br0" timeOffset="102016.45">2679 9847,'-25'0,"25"-24,-25 24,25-25</inkml:trace>
  <inkml:trace contextRef="#ctx0" brushRef="#br0" timeOffset="102444.92">2828 9897,'25'0,"-25"25,0 0,0-1,24 1,-24 0,0 0,0 25,0-26,25 26,-25-25,0 24,0-24,0 0,0 25,0-26,0 1,0 0,0 0,0-50,0 0,0 0,0 1,0-26,0 25,0 0,0 1,0-1,0 0,0 0,25 0,-25 1,25-1,-25 0,25 0,-1 0,1 25,0 0,-25 25,25-25,-25 25,25 0,-25 0,24-1,-24 1,25 0,-25 0,25 0,-25-1,25 1,0 0,-1 0,1-25,0 0</inkml:trace>
  <inkml:trace contextRef="#ctx0" brushRef="#br0" timeOffset="102820.9">3547 10046,'0'-25,"0"50,0-75,0 25,0 1,0-1,0 0,-25 25,0 0,1 0,24 25,-25-25,25 25,-25-25,25 24,0 1,0 0,0 0,0 0,25-25,0 0,-1 0,1-25,0 0,-25 0,25 25,-25-25,25 25,-1 0,1 0,0 25,-25 0,25 0,-25 0,25 0,0-1,-25 26,24-25,-24 24,0 1,0 0,0-1,0-24,0 25,0-1,0-24,0 0,-24 0,24-1,0 1,-25 0,0-25,0 0,0 0,0 0,25-25,-24 25,24-25,0 1,0-1,0 0,0 0,24 0</inkml:trace>
  <inkml:trace contextRef="#ctx0" brushRef="#br0" timeOffset="103700.99">1637 12030,'0'0,"0"-25,0 1,25-1,-25 0,25 0,-25 0,25 1,-25-1,0-25,24 25,-24-24,25 24,-25-25,25 1,-25-1,0 1,0-1,0 0,0 1,0-1,0 1,0-1,-25 25,25-25,-25 1,25 24,-24-25,24 26,-25-1,0 0,25 0,-25 25,25 25,0 0,0 0,0-1,0 1,0 0,0 0,0 24,0-24,0 25,0-25,0 24,0 1,25-25,-25 24,0-24,25 25,-25-25,0 24,25-24,-25 0,24 0,-24-1,25 1,0 0,0-25,0 25,-1-25,1-25,0 25,-25-25,25 25,0-25,-1 1,1-1,0 0,0 0,-25 0,25 1,-25-1,24 0,-24 0,25 0,-25 1,0-1,0 0,0 0,0 50,0 0,0 0,0-1,0 1,0 0,0 0,0 0,25-1,-25 1,0 0,0 0,25 0,0-1,-25 1,24 0,1-25,0 0,0 0,0 0,-1-25</inkml:trace>
  <inkml:trace contextRef="#ctx0" brushRef="#br0" timeOffset="103851.92">2406 11237,'0'0,"0"-25</inkml:trace>
  <inkml:trace contextRef="#ctx0" brushRef="#br0" timeOffset="104301.17">2654 11137,'-25'25,"0"-25,1 25,24 0,-25-25,0 25,25-1,-25 1,25 0,-25-25,25 25,0 0,0-1,0 1,0 0,25-25,0 0,0 0,0-25,-1 0,-24 1,0-1,25 25,-25-25,0 0,0 0,0 1,25 48,-25 1,25 0,-25 0,0 0,25-1,-25 26,25-25,-25 24,0-24,24 25,-24-1,0-24,25 25,-25-25,0 24,0-24,0 25,0-26,0 1,0 0,-25 0,25 0,-24-25,24 24,-25-24,0 0,0 0,0-24,0 24,25-25,-24 25,-1-25,25 0,-25 0,25 1,0-1,0 0</inkml:trace>
  <inkml:trace contextRef="#ctx0" brushRef="#br0" timeOffset="104961.14">2902 10765,'0'-25,"0"1,0 48,0 1,0 0,25 0,-25 0,0-1,0 26,0 0,0-1,0 1,0-1,0 1,0 0,0-1,0-24,0 25,0-25,0-1,0 1,0 0,0-50,0 0,25 1,-25-1,0 0,25 0,-25-24,24 24,-24 0,25 0,0 0,0 0,0 25,-1 0,1 25,-25 0,25 0,-25 0,25 0,-25-1,0 1,25 0,-25 0,24 0,-24-1,25 1,0-25,-25-25,25 25,-25-24,25-1,-25 0,24 0,-24 0,0-24,25 24,-25-25,0 25,0-24,0-1,0 1,0-1,0 0,0 26,0-26,0 25,0-24,0 24,0 0,0 0,0 50,0 0,0 0,0-1,0 1,0 0,0 25,0-26,25 26,-25 0,0-1,25-24,-25 25,0-1,25-24,-25 25,0-25,24 24,-24-24,25 0,-25 0,25-1,0 1,0-25,-25 25,24-25,1-25</inkml:trace>
  <inkml:trace contextRef="#ctx0" brushRef="#br0" timeOffset="105165.95">3373 10889,'-24'0,"24"25,-25-25,50 0,-1 0,1 0,0 0,0-25,0 25,24 0,-24 0,25 0,-26 0,26 0</inkml:trace>
  <inkml:trace contextRef="#ctx0" brushRef="#br0" timeOffset="105328.95">3919 10840,'0'24,"0"-48</inkml:trace>
  <inkml:trace contextRef="#ctx0" brushRef="#br0" timeOffset="107484.93">19075 12154,'0'0,"0"-25,0 1,0 48,0 1,-25-25,25 25,0 0,0 0,-25 0,25-1,0 1,0 0,0 0,0 24,0-24,0 0,0 0,0 24,0-24,0 0,0 0,0 0,0-1,0 1,0 0,0 0,0 0,25-25</inkml:trace>
  <inkml:trace contextRef="#ctx0" brushRef="#br0" timeOffset="108173.09">18976 12402,'0'0,"0"-24,0-1,0 0,0 0,0 0,24 1,1-1,0 0,0 25,0-25,-1 25,1 0,0-25,0 25,0 0,-1 0,1 25,0-25,0 0,0 0,-1 25,1-25,-25 25,25-25,-25 25,0-1,0 1,-25 0,0 0,1 0,-1-25,0 24,0-24,0 0,1 0,-1 0,25 25,0 0,25-25,-25 25,0 0,24-25,-24 24,25 1,-25 0,0 0,0 0,25-1,-25 1,25 0,-25 0,25 0,-1-1,1-24,0 25,0-25,0 0,-1 0,1-25,0 25,0 0,0-24,0 24,-1-25,1 0,0 0,0 0,-25 1,0-1,0 0,0 0,0 0,0 1,0-1,0 0,-25 0,0 25,0 0,1 0,24 25,-25-25,25 25,0 0,0-1,0 1,0 0,0 0,0 0,0-1,25-24,-25 25,24 0,1 0,0-25,0 25,0-25,-1 24,1-24,0 0,0 25,0-25,-1 0,1 0,0 0</inkml:trace>
  <inkml:trace contextRef="#ctx0" brushRef="#br0" timeOffset="108412.52">20017 12526,'0'-24,"0"-1,0 50,25-25,-25 24,0 1,0 0,25 25,-25-26,0 1,0 0,0 25,0-26,0 1,0 25,0-25,25-1,-25 1,0 0,0 0,0 0,0-1,0 1</inkml:trace>
  <inkml:trace contextRef="#ctx0" brushRef="#br0" timeOffset="108692.64">20067 12626,'0'-25,"0"0,0 0,0 0,25 1,0-1,-1 0,1 25,0 0,0 0,0 25,-1-25,-24 25,25-25,-25 24,0 1,0 0,0 0,-25 0,25-1,-24-24,24 25,-25 0,0-25,0 25,0-25,1 25,-1-25,0 0,0 24,0-24</inkml:trace>
  <inkml:trace contextRef="#ctx0" brushRef="#br0" timeOffset="109229.47">20365 12626,'0'-25,"0"0,0 50,0 0,-25-1,25 1,0 0,-25 0,25 0,0-1,0 1,0 0,0 0,0 0,25-25,0 0,-1 0,1 0,0 0,0-25,0 0,-1 0,-24 0,0 1,0-1,25 25,-25-25,0 0,0 0,0 1,0 48,0 1,0 0,0 0,0 0,0-1,0 1,0 0,0 0,25-25,0 0,0 0,-25 25,24-25,1 0,0 0,0 0,0 0,0 0,-25-25</inkml:trace>
  <inkml:trace contextRef="#ctx0" brushRef="#br0" timeOffset="109892.86">20762 12675,'0'-25,"0"1,24 24,1 0,0 0,-25 24,25-24,-25 25,0 0,0 0,0 0,0-1,0 1,0 0,0 0,-25-25,25 25,0-50,25 0,-25 0,25 25,-25-25,24 1,-24-1,25 25,-25-25,25 25,-25-25,25 25,-25 25,25-25,-25 25,0 0,24-1,-24 1,0 0,0 0,0-50,0 0,0 0,0 1,0-1,25 25,-25-25,0 0,25 25,0-25,0 25,-1 0,1 0,-25 25,25-25,-25 25,25 0,-25 0,25-1,-25 1,0 0,24 0,-24 0,25-1,-25 1,25-25</inkml:trace>
  <inkml:trace contextRef="#ctx0" brushRef="#br0" timeOffset="110163.85">21481 12452,'0'0,"0"-25,0 50,0 0,0 0,0-1,0 1,0 0,0 0,0 24,25-24,-25 0,0 25,0-26,0 26,0-25,0 0,0-1,0 26,0-25,0 0,0-1,0 1,0 0,0 0</inkml:trace>
  <inkml:trace contextRef="#ctx0" brushRef="#br0" timeOffset="110392.82">21481 12551,'0'0,"25"-25,-1 25,1 0,0 0,0 0,0 0,-25 25,24-25,-24 25,25 0,-25 0,0-1,0 1,-25-25,1 25,-1-25,0 0,0 25,0-25,1 0,-1 0</inkml:trace>
  <inkml:trace contextRef="#ctx0" brushRef="#br0" timeOffset="111021.2">21779 12750,'0'-25,"24"0,1 25,-25-25,25 25,0-25,0 1,-25-1,0 0,0 0,0 0,0 1,-25 24,0 0,0 0,0 0,25 24,-24 1,24 0,0 0,-25 0,25-1,0 1,0 0,0 0,0 0,0-1,0 1,25-25,-1 0,1 0,0 0,0-25,0 25,-25-24,24 24,1-25,0 0,0 25,-25-25,25 0,-1 25,-24-24,25 24,0-25,0 25,-25 25,0-1,25-24,-25 25,0 0,0 0,0 0,24-25,-24 24,25 1,0 0,0-25,0 0,-1 0,1 0,0 0,-25-25,25 25,0 0</inkml:trace>
  <inkml:trace contextRef="#ctx0" brushRef="#br0" timeOffset="112296.8">22820 12874,'0'-25,"0"0,0 0,0 0,25 1,-25-1,0 0,0 0,25 0,-25-24,0-1,0 25,0-24,0-1,0 1,0-1,0 0,0 1,0 24,0-25,0 1,0-1,0 0,0 26,0-26,0 25,0 0,0 1,0-1,0 0,0 50,0 0,-25-1,25 1,0 0,0 0,0 0,-25 24,25-24,0 0,0 0,-24 24,24-24,0 0,0 25,0-26,-25 1,25 0,0 25,0-26,0 1,25 0,-25 0,24 0,-24-1,25 1,0-25,-25 25,25-25,0 0,-1 0,1-25,0 25,-25-25,25 25,0-24,-25-1,24 0,-24 0,25 25,-25-25,0 1,25-1,-25 0,0 0,0 0,0 50,0 0,0 0,0 0,0-1,0 1,0 0,0 0,0 0,0-1,0 1,0 0,25-25,-25 25,25 0,-1-1,1 1,0-25,0 25,0-25,-1 0,1 0,0 0,0 0</inkml:trace>
  <inkml:trace contextRef="#ctx0" brushRef="#br0" timeOffset="112440.7">23391 12278,'0'0,"-25"-24,0-1,25 0</inkml:trace>
  <inkml:trace contextRef="#ctx0" brushRef="#br0" timeOffset="113422.78">23788 12328,'0'-25,"0"0,0 1,0-1,0 0,0 0,0 0,0 0,-25 25,25-24,-25 24,0 24,0-24,1 25,-1-25,0 25,0 0,0 0,1 0,24-1,0 1,0 0,0 0,24-25,1 0,0 0,0 0,0-25,-1 25,1-25,0 25,-25-25,25 25,0 0,-25 25,24 0,-24 0,0 0,0-1,0 1,0 25,0-25,0 24,0-24,0 25,0-26,0 26,0-25,0 0,0-1,0 26,-24-25,24 0,-25-25,0 0,25-25,-25 25,25-25,-25 0,25 0,0 1,-24 24,24-25,0 0,0 0,0 0</inkml:trace>
  <inkml:trace contextRef="#ctx0" brushRef="#br0" timeOffset="114010.78">24234 11881,'0'-24,"0"-1,0 50,0-1,0 1,0 0,0 0,0 0,0-1,0 1,0 0,0 25,-25-26,25 1,0 0,0 0,0 0,0 0,25-25,0 0,-25-25,25 25,-25 25,25-25,-25 24,0 1,24-25,-24 25,25-25,0 0,0 0,0 0,-1-25,1 25,0-25,0 1,0 24,-25-25,24 0,-24 0,25 0,-25 0,0 1,0-1,0 0,0 50,-25 0,1-1,24 1,0 0,-25 0,25 0,0 0,0-1,0 1,0 0,0 0,25 0,-25-1,24 1,1 0,-25 0,25-25</inkml:trace>
  <inkml:trace contextRef="#ctx0" brushRef="#br0" timeOffset="114166.77">24656 12328,'-25'-50,"50"100,-50-124,50 74,0 0,24 24,-24-24,0 25,0-25,-1 25,1-25,0 25,0-25,0 0</inkml:trace>
  <inkml:trace contextRef="#ctx0" brushRef="#br0" timeOffset="115352.95">21382 11063,'0'-25,"24"25,-24-25,0 0,25 25,-25-24,0-1,0 0,25 25,-25-25,0 50,0 0,0 0,-25-1,25 1,0 25,-25-25,25 24,0 1,-24 0,24-26,0 26,-25 0,25-1,0-24,0 0,-25 24,25-24,0 0,0 0,0-50,0 0,-25 0,25-24,-25 24,25 0,0 0,-24-24,24 24,-25 0,25 0,-25 25,25-24,-25 24,25 24,-25 1,25 0,0 0,25 0,-25-1,25 1,0 0,0-25,-1 25,1-25,0 25,0-25,24 0,-24 0,0 0,25 0,-26 0,1-25,0 25,0-25,-25 0,25 25,-1-25,-24 1,25-1,-25 0,0 0,0 0,0 1,-25 24</inkml:trace>
  <inkml:trace contextRef="#ctx0" brushRef="#br0" timeOffset="122515.09">4837 1265,'0'0,"-25"-50,-25 1,26 24,-26-25,25 26,-24-26,24 25,0 0,0 1,-24-1,24 0,-25 0,25 25,1-25,-26 25,25 0,-24-24,24 24,-25 0,25 0,-24 0,24 0,-25 0,1 0,24 0,-25 0,1 0,-1 0,1 24,-1-24,-25 25,26-25,-26 25,26-25,-26 25,1-25,0 25,24-1,-24 1,-1-25,1 25,-1 0,1 0,0-25,-1 24,1 1,-1 0,1 0,-1 24,1-24,0 0,-1 0,1 24,-1-24,26 0,-26 25,26-1,-26-24,26 25,-26-1,26 1,-1 24,0-24,1 0,-1-1,1 26,-1-26,0 26,26-1,-26 0,25 1,0-1,1 1,-1 24,-25-25,25 26,1-1,24 0,-25 25,0-25,25 0,-25 1,25-1,-25 0,25 0,0 1,0-26,0 0,0 26,0-26,-24 0,24 1,0-1,0 1,0-1,0 25,0-24,0-1,0 0,0 26,24-26,-24 1,0 24,25-25,0 25,-25-24,25 24,0-25,-1 26,1-26,0 25,25-24,-26 24,1 0,0-24,25 24,-26-25,26 25,-25-24,24 24,-24-25,0 1,25-1,-26 1,26-26,0 26,-26-26,26 1,0 0,-1-1,26 1,-26-25,1-1,0 26,24-25,-24 0,24-25,-24 24,24 1,-24-25,24 0,-24 0,24 0,0 0,-24-25,25 25,-1-24,0-1,1 0,-1 0,25 0,-24-24,-1-1,25 1,-24-1,24 0,-25 1,26-26,-1 1,-25 24,26-24,-1-1,-25 1,25 0,-24-26,24 26,-25 0,1-1,-1 1,1-1,-1 1,1 0,-26-26,26 26,-26-25,26-1,-26-24,26 0,-26 0,26 0,-26 0,26-25,-26 1,1-1,-1 0,1-25,0 26,-1-26,1 0,0 1,-1-1,-24 0,25 1,-26-1,1 0,0 26,0-1,-25-25,0 25,-25 25,0 0,-24 0,-1 25,0 0,-24 0,-1 49,-24-24,0 24,0 0,-25 26,25 24,-25-25,24 25,-24 25,0-25,25 24,0 26</inkml:trace>
  <inkml:trace contextRef="#ctx0" brushRef="#br0" timeOffset="201258.74">13791 10021</inkml:trace>
  <inkml:trace contextRef="#ctx0" brushRef="#br0" timeOffset="202806.84">18207 11807,'0'-25,"0"0,0 1,0-1,0 0,0 0,-25 0,25 1,0-1,-25 0,25 0,0 0,-25 1,25-26,-25 25,25 0,-24-24,24 24,-25-25,0 26,0-26,0 0,-24 25,24-24,0-1,-24 1,-1-1,0 0,1 1,-1-1,1 1,-26 24,25-25,-24 25,24-24,-24 24,24-25,-24 26,0-1,24 0,-24 0,-1 0,26 1,-26 24,26-25,-26 0,1 25,24 0,-24 0,-1 0,26 0,-26 0,1 0,-1 0,1 0,24 25,-24-25,0 25,24-25,-24 0,24 24,0-24,1 25,-1-25,1 0,-1 25,25-25,0 0,0 25,1-25,-1 0,25 25,-25-25,0 24,25 1</inkml:trace>
  <inkml:trace contextRef="#ctx0" brushRef="#br0" timeOffset="203091.77">15999 10269,'0'-25,"-25"1,0 24,1-25,-1 25,-25 0,25 0,-24 0,-1 0,1 25,-1-25,-24 0,24 0,-24 24,-1 1,1-25,24 25,-24 0,24-25,0 25,26-1,-26 1,25 0,25 0,0 0,25-1,0-24,0 25,-1 0,1 0,25-25,-1 25,1-1,24 1,-24-25,25 25,-1 0,0 0,1-25</inkml:trace>
  <inkml:trace contextRef="#ctx0" brushRef="#br0" timeOffset="204519.61">18827 14362,'0'-25</inkml:trace>
  <inkml:trace contextRef="#ctx0" brushRef="#br0" timeOffset="204819.47">20042 13469,'0'0,"0"-25</inkml:trace>
  <inkml:trace contextRef="#ctx0" brushRef="#br0" timeOffset="-200460.14">14610 6474,'0'0,"25"0,24 0,-24 0,25 0,-25 0,24 0,1 0,-1 0,26-25,-26 25,26 0,-1 0,-24 0,24 0,1 0,-1-25,25 25,-24 0,-1 0,1 0,24 0,-25-24,1 24,24 0,-25 0,1 0,24-25,-25 25,1 0,-26 0,26 0,-26-25,26 25,-26 0,1 0,-25 0,24 0,-24 0,25-25,-25 25,-1 0,1 0,0 0,0 0,0 0,-1-25,1 25,0 0,-25-24,0-1,-25 0,0 25,1-25,-1 25,0-25,0 25,0-24,1 24,-1-25,0 25,0 0,0 0,1 0,24-25,0 50,24-25,1 0,0 0,0 25,0-25,-1 0,1 24,0-24,0 0,0 25,-1-25,-24 25,25-25,-25 25,25 0,-25-1,-25 1,0 0,1 0,-1 0,0-1</inkml:trace>
  <inkml:trace contextRef="#ctx0" brushRef="#br0" timeOffset="-198989.43">14784 13469,'-25'0,"25"25,25-25,-25 25,24-25,1 0,0 0,0 24,0-24,-1 0,1 0,0 0,25 0,-26 0,1 25,25-25,-25 0,24 0,1 0,-1 0,1 0,0 0,-1-25,1 25,0 0,-1 0,1 0,-1 0,1 0,0 0,-1 0,1 0,-1 25,1-25,0 0,-1 0,1 0,-1 0,1 0,0 0,-1 0,1 0,0 0,-26 0,26 0,0 0,-1 0,-24 0,25 0,-26 0,26 0,-25 0,24 0,-24 0,0 0,0 0,0 0,-1 0,1 0,0 0,0 0,0 0,-25-25,-25 25,0-24,0 24,0 0,25-25,-24 25,24 25,0-1,24-24,-24 25,25-25,-25 25,0 0,0 0,-25-25,1 0</inkml:trace>
  <inkml:trace contextRef="#ctx0" brushRef="#br0" timeOffset="-197771.38">16297 6747,'0'-25,"0"0,0 0,0 50,-25 0,0 0,25 0,-25-1,0-24,25 25,-24 0,-1 0,0 0,0 0,25-1,-25 1,1 0,-1 0,0 0,25-50,0 0,25 0,-25 0,25 1,-1-1,-24 0,25 0,0 0,0 0,0 1,-1-1,1 0,0 0,-25 0,25 1,0-1,-1 0,1 25,-25-25,25 25,0 0,-25 25,25 0,-25 0,25-1,-1 1,-24 0,0 0,25 0,-25-1,25 1,-25 0,25 0,-25 0,25-25,-25 25</inkml:trace>
  <inkml:trace contextRef="#ctx0" brushRef="#br0" timeOffset="-196575.37">16545 7417,'0'0,"0"24,0 1,0 0,0 0,25 0,-25-1,0 1,0 25,0-25,0-1,0 1,0 0,24 25,-24-26,0 1,0 25,0-25,25 24,-25-24,0 0,0 25,0-26,0 26,0-25,0 24,0-24,0 0,0 25,0-26,0 1,0 25,0-25,0 24,0-24,0 0,0 24,0-24,0 25,0-25,0-1,25 1,-25 25,0-25,0-1,0 1,0 0,0 0,0 0,0-1,0 26,0-25,0 0,0 0,0-1,0 1,0 0,-25 0,25 24,0-24,0 0,0 0,0 0,-25 24,25-24,0 0,0 0,0-1,0 1,0 0,0 0,0 0,0-1,25-24,-25 25,0 0,0 0,25-25,-25 25,0-1,0 1,0 0,0 0,0 0,0-1,0 1,0 0,0 0,0 0,0-1,0 1,-25 0,25 25,0-25,0 24,0-24,0 25,0-26,0 26,-25 0,25-26,0 26,0 0,0-1,0-24,-24 25,24-1,0 1,0-1,-25-24,25 25,-25-1,25 1,0 24,-25-24,25 0,0-1,0 1,-25 24,25-24,0 0,0-1,-24 1,24-1,0 1,-25 0,25-26,0 26,0 0,-25-26,25 26,0-25,0 24,0-24,0 25,0-25,-25-1,25 26,0-25,0 0,0 24,-25-24,25 25,0-25,0-1,0 26,0-25,0 24,0-24,0 25,0-25,0 24,0 1,0-25,0 24,0-24,0 0,0 24,0-24,0 0,0 0,0 0,0-1,0 1,0 0,25 0,-25 0,0-1,25 1,0 0,-25 0,0 0,25-1,-25 26,24-25,-24 0,0 0,25-1,-25 26,0-25,25 0,-25-1,0 1,0 0,0 0,0 0,0-1,0 1,0 0,-25-25,25-25,-25 0,1 1,-1-1,25 0,-25 0,25 0,0 1,0-1,0 0,0 0,0 0</inkml:trace>
  <inkml:trace contextRef="#ctx0" brushRef="#br0" timeOffset="-192447.38">8161 7590,'0'0,"-25"0,25 25,-25-25,25 25,-25 0,1-1,-1 1,25 0,-25 0,0 0,25-1,-25 1,25 0,-25-25,25 25,0 0,-24-25,24 24,0 1,0 0,0-50,0 0,0 1,0-1,24 0,1 25,-25-25,25 0,0-24,-25 24,25 0,0 0,-25 1,24-1,1 25,0-25,0 0,-25 0,25 25,-1-24,1 24,-25-25,25 25,0 0,0 0,-1 25,-24-1,25-24,-25 25,25-25,-25 25,0 0,25-25,-25 25,25-1,-1 1,-24 0,25-25,-25 25,25-25,-25 25,25-25,-25 24,25-24,-1 25,1-25</inkml:trace>
  <inkml:trace contextRef="#ctx0" brushRef="#br0" timeOffset="-191483.23">8210 7665,'0'24,"0"1,25-25,-25-25,0 50,0 0,0 0,0 0,0-1,0 1,0 0,0 0,0 0,0-1,0 1,0 0,25-25,-25 25,0 0,0 0,0-1,0 1,25 0,-25 0,0 0,0-1,0 1</inkml:trace>
  <inkml:trace contextRef="#ctx0" brushRef="#br0" timeOffset="-189587.48">8310 8285,'24'173,"-24"-148,0 0,0 0,0 0,0-1,25 1,-25 0,0 0,0 0,0-1,0 1,0 0,0 0,0 0,0-1,0 1,0 0,0 0,25 0,-25-1,0 1,0 0,0 0,0 0,0 0,0-1,0 1,0 0,0 0,0 0,0-1,0 1,0 0,0 0,0 0,0-1,0 1,0 0,0 0,0 0,25-1,-25 1,0 0,0 0,0 0,0-1,0 1,0 0,0 0,0 0,0-1,0 1,0 0,0 0,0 0,0-1,25-24,-25 25,0 0,0 0,0 0,0-1,0 1,0 0,0 0,24-25,-24 25,0 0,0-1,0 1,0 0,0 0,0 0,0-1,0 1,0 0,0 0,0 0,0-1,0 1,0 0,0 0,0 0,0-1,0 1,0 0,0 0,0 0,0-1,0 1,0 0,0 0,0 0,0-1,0 1,0 0,0 0,0 0,0-1,0 1,0 0,0 0,0 0,0-1,0 1,0 0,0 0,0 0,0-1,0 1,0 0,0 0,0 0,-24 0,24-1,0 1,0 0,0 0,0 0,0-1,0 1,0 0,0 0,0 0,0-1,0 1,0 0,0 0,0 0,0-1,0 1,0 0,24 0,-24 0,0-1,0 1,0 0,0 0,0 0,0-1,0 1,0 0,0 0,0 0,0-1,0 1,0 0,0 0,0 0,0-1,0 1,25 0,-25 0,0 0,0 0,0-1,0 1,0 0,0 0,0 0,0-1,0 1,0 0,0 0,0 0,25-1,-25 26,0-25,0 0,0-1,0 1,0 0,0 0,0 0,0-1,0 1,0 0,0 0,0 0,0-1,0 1,0 0,0 0,0 0,25-1,-25 1,0 0,0 0,0 0,0-1,0 1,0 0,0 0,0 0,0 0,0-1,0 1,0 0,0 0,0 0,0-1,0 1,0 0,0 0,0 0,0-1,0 1,0 0,0 0,0 0,0-1,0 1,0 0,0 0,0 0,0-1,0 1,0 0,0 0,0 0,0-1,0 1,-25 0,25 0,0 0,0-1,0 1,0 0,0 0,0 0,0-1,0 1,-25 0,25 0,0 0,0-1,0 1,0 0,0 0,0 0,-25 0,25-1,0 1,0 0,0 0,0 0,0-1,0 1,0 0,0 0,0 0,0-1,0 1,0 0,0 0,0 0,0-1,0 1,0 0,0 0,0 0,-24-25,24-25,-25 0,0 0,0 0,25 1,-25-1,1 0,24 0,-25 0,0 1,25-1,-25 0,0 0,1 0,24 1,-25-1,25 0,-25 25,25-25,0 0,0 50,25 0,0 0,-1 0,1-25,-25 24,25-24,0 25,0 0,-1 0,1-25,-25 25,25-25,0 0,0 24,-1-24,1 0,0 25,0-25,0 0,-1 0,1 0,0 0,0-25,0 25,-1-24,1 24,0-25,0 0,0 0,-1 0,-24 1,25-1,-25 0,0 0,0 0,0 1,0-1,0 0,0 0,0-25,0 26</inkml:trace>
  <inkml:trace contextRef="#ctx0" brushRef="#br0" timeOffset="-187360.15">6201 8930,'0'-25,"25"25,0 0,0-25,-1 25,1 0,0-25,25 0,-26 25,26-24,-25 24,0-25,24 0,-24 25,0-25,0 25,-1 0,1 0,-25 25,0 0,0 0,-25-1,25 1,-24 0,24 0,-25 24,0-24,0 25,25-25,-25 24,1-24,-1 25,0-25,25 24,-25-24,25 25,-25-26,25 1,-24 25,24-25,-25-1,25 1,0 0,0 0,-25 0,25-1,0 1,25-25</inkml:trace>
  <inkml:trace contextRef="#ctx0" brushRef="#br0" timeOffset="-186897.51">6772 9004,'24'-25,"1"25,0 0,0 0,0 0,0 0,-25 25,24 0,1-25,0 25,-25 0,25-1,-25 1,25 0,-25 0,0 24,0-24,0 25,0-25,-25-1,25 1,-25 25,25-25,-25-1,0 1,1 0,-1-25,25 25,-25-25,25-25,0 0,25 0,0 1,-25-1,24-25,1 25,0 1,0-26,0 0,-1 26,-24-26,25 25,0-24,-25 24,0-25,0 25,0 0,0 1,0-1,0 0,-25 0,25 0,-25 1,1 24,24-25,-25 25,0 0,0 0,0 0,1 0,-1 0,0 0,0 25,25-1</inkml:trace>
  <inkml:trace contextRef="#ctx0" brushRef="#br0" timeOffset="-186549.23">7367 8830,'0'0,"0"25,0 0,0 0,0 0,0-1,-25 26,25-25,0 25,0-26,-25 26,25 0,0-26,0 26,0 0,25-26,-25 26,25-25,0 0,-25-1,25-24,-1 25,1-25,0 0,0-25,0 25,-25-24,24-1,-24 0,25 0,-25 0,0-24,0 24,0 0,0 0,0-24,0 24,-25 0,25 0,-24 1,-1-1,25 0,-25 0,0 0,0 0,25 1</inkml:trace>
  <inkml:trace contextRef="#ctx0" brushRef="#br0" timeOffset="-186132.28">7665 9128,'0'25,"0"0,24 0,-24-1,0 1,0 0,0 0,25-50,-25 0,25 25,-25-25,0 1,25 24,-25-25,25 0,-25 0,24 50,-24 0,25 0,-25-1</inkml:trace>
  <inkml:trace contextRef="#ctx0" brushRef="#br0" timeOffset="-185293.59">8086 9178,'0'-25,"0"50,0 0</inkml:trace>
  <inkml:trace contextRef="#ctx0" brushRef="#br0" timeOffset="-184909.9">8508 8582,'0'0,"0"-24,0-1,25 25,-25 25,0-1,0 1,0 0,0 0,0 0,-25 24,25 1,-25-1,0 1,25 24,-24-24,-1 25,0-1,0 0,-24 1,24 24,0-25,0 1,0-1,1-24,-1 24,0-24,0-1,0 1,25-25,-24 24,24-24,-25 0,25 0,0 0,0 0</inkml:trace>
  <inkml:trace contextRef="#ctx0" brushRef="#br0" timeOffset="-184361.4">8607 8954,'25'0,"-25"-24,25 24,0-25,-1 25,-24-25,25 25,0 0,-25-25,25 25,0 0,-1 0,1 0,-25 25,0 0,0 0,0-1,-25 1,1-25,24 25,-25 0,0 0,0 0,25-1,-25 1,25 0,0 0,0 0,0-1,0 1,25-25,0 25,0 0,0 0,-1-1,1-24,-25 25,0 0,0 0,0 0,0-1,-25-24,25 25,-24-25,-1 25,0 0,0-25,25 25,-25-25,1 24,-1-24,0 25,0-25,0 0</inkml:trace>
  <inkml:trace contextRef="#ctx0" brushRef="#br0" timeOffset="-183957.55">8979 9103,'0'0,"0"-24,25 24,-25-25,25 0,0 25,0 0,-1 0,1 0,0 0,0 25,0 0,-1-1,1 1,-25 0,25 0,-25 0,0 24,0-24,0 25,0-26,0 26,0-25,-25 24,25-24,-25 0,1 0,-1-25,25 25,-25-25,0 0,0 0,25-25,0 0,0 0,0 0,0 1,25-26,-25 25,25-24,-25-1,25 25,0-24,-1-1,-24 25,25-24,0-1,-25 25,25-25,-25 26,0-1,0 0,0 0,0 0,0 1,-25 24,25-25,-25 25,0 0,1 0,-1 0,0 0,0 25,0-1,1 1</inkml:trace>
  <inkml:trace contextRef="#ctx0" brushRef="#br0" timeOffset="-183637.11">9575 8880,'24'0,"-48"25,-1 0,25-1,-25-24,0 25,25 0,-25 0,1-25,24 25,-25 0,25-1,-25-24,25 25,0 0,25-25,0 0,-1 0,1 0,0 0,0-25,0 25,-1 0,1 0,-25-25,25 25,0 0</inkml:trace>
  <inkml:trace contextRef="#ctx0" brushRef="#br0" timeOffset="-183449.52">9575 8880,'0'0,"0"25,-25-25,25 25,0-1,0 1,0 0,0 0,0 0,-25 24,25-24,0 0,0 25,0-26,0 26,-25 0,25-26,0 26,0-25,0 24,0-24,0 0,0 0</inkml:trace>
  <inkml:trace contextRef="#ctx0" brushRef="#br0" timeOffset="-183249.52">9798 8979,'0'0,"0"-25,0 1,25-1,-1 25,1-25,0 25,0 0,0 0,-1 0,1 0</inkml:trace>
  <inkml:trace contextRef="#ctx0" brushRef="#br0" timeOffset="-183061.52">10046 8930,'0'0,"-25"0,25 24,-25-24,25 25,0 0,-25 0,25 0,0 0,-24 24,24-24,0 0,0 24,0-24,-25 25,25-1,0-24,0 25,0-25,0-1,0 26,0-25</inkml:trace>
  <inkml:trace contextRef="#ctx0" brushRef="#br0" timeOffset="-182884.65">10145 9079,'0'-25,"0"50,0-1,0 1,0 0,0 0,0 0,0-1,0 1</inkml:trace>
  <inkml:trace contextRef="#ctx0" brushRef="#br0" timeOffset="-182625.45">10244 9277,'0'0,"0"-25,0 0,0 1,25 24,-25-25,0 0,25 25,0-25,-25 0,25 25,-25-24,24-1,1 25,-25-25,0 50,0 0,0-1,0 1,0 0,25 0,-25 0,0-1,25 1,-25 0,0 0,25 0</inkml:trace>
  <inkml:trace contextRef="#ctx0" brushRef="#br0" timeOffset="-182473.25">10542 9351,'-25'0,"50"0,-75 0,50 25,-24-25,24 25,0 0,0 0,24-25,1 24,25-24,-25 25,-1-25</inkml:trace>
  <inkml:trace contextRef="#ctx0" brushRef="#br0" timeOffset="-180482.06">10592 7193,'0'-24,"24"24</inkml:trace>
  <inkml:trace contextRef="#ctx0" brushRef="#br0" timeOffset="-179911.27">12179 7094,'0'-25,"0"1,25 24,0 0,0 0,-1 0</inkml:trace>
  <inkml:trace contextRef="#ctx0" brushRef="#br0" timeOffset="-179766.56">12700 7045,'0'0,"0"-25,0 0,25 25,0-25,-1 25,26 0</inkml:trace>
  <inkml:trace contextRef="#ctx0" brushRef="#br0" timeOffset="-179627.22">13295 6995,'0'0,"0"-25,25 25,0 0,0 0,0 0,24 0,-24 0</inkml:trace>
  <inkml:trace contextRef="#ctx0" brushRef="#br0" timeOffset="-179490.81">14064 7094,'0'-25,"25"25,-25-24,25 24,0 0,-1 24,1-24,0 0</inkml:trace>
  <inkml:trace contextRef="#ctx0" brushRef="#br0" timeOffset="-179254.73">14734 7169,'25'0,"0"0,-1 0,1 24,25-24,-1 25,-24-25,25 0,-1 25,1-25,-25 25,24-25,1 25,-25-25,24 0,1 24,-25-24,0 0,24 0,-24 25,0-25,0 0,0 0,-1 0,1 0,-25-25</inkml:trace>
  <inkml:trace contextRef="#ctx0" brushRef="#br0" timeOffset="-178019.68">14114 7020,'0'-25,"25"0,-25 0,0 1,0-1,0 0,0 0,0 0,0 0,0 1,0-1,0 0,0 0,0 0,0 1,0-1,0 0,0 0,0 0,0 1,0-1,0 0,0 0,0 0,0 1,0-1,-25 50,0-1,25 1,-25-25,25 25,-25 0,1 0,24-1,-25-24,25 25,-25-25,25 25,-25-25,25 25,-25-25,25 25,0-50,0 0,25 0,-25 0,25 1,0-1,0 0,-25 0,24 0,-24 1,25 24,-25-25,25 25,-25 25,25-25,-25 24,25-24,-25 25,24 0,1 0,0 0,0-1,0 1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44.32901" units="1/cm"/>
          <inkml:channelProperty channel="Y" name="resolution" value="44.13793" units="1/cm"/>
        </inkml:channelProperties>
      </inkml:inkSource>
      <inkml:timestamp xml:id="ts0" timeString="2023-03-28T11:30:48.22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20265 2406,'0'0,"0"-25,25 0,-25 1,25-1,-25 0,25 0,-25 50,0 0,0 0,0-1,0 1,-25 0,25 25,-25-1,0 1,25-1,-24 26,-1-1,-25 1,25-1,1 25,-26 1,0 24,1-25,-1 25,1 25,-1-25,0 0,1 25,-26-25,26 24,-1-24,-24 0,24 0,0 0,1-24,-1-1,1 0,-1 0,0-24,1-26,-1 26,25-26,-24 1,24 0</inkml:trace>
  <inkml:trace contextRef="#ctx0" brushRef="#br0" timeOffset="1346.16">20489 3274,'0'0,"-25"-25,0 25,0 0,25 25,-25 0,1 0,24 0,-25-1,0 26,0 0,0-1,25 1,-24-1,-1 26,25-25,0-1,0 26,0-26,0 1,0-1,25 1,-1 0,1-26,0 1,0 0,0 0,-1 0,1-25,25 24,-25-24,-1 0,1-24,25 24,-25-25,-1 0,1 0,0-24,0 24,-25-25,25 25,-25-24,0-1,0 1,0-26,-25 26,0-1,0 0,0 1,1-1,-1 0,0 26,-25-26,26 25,-1 0,-25 1,25-1,1 25,-1-25,0 25,50 0,0 0,-1 0,1 0,0 0,25 0,-1 0,1 0,-25 0,24 0,1-25,0 25,-26-25,26 1,-25 24,0-25,-1 0,1 0,0 25,-25-25,25 1,0-1,-25 50,0-1,24 1,-24 0,0 25,0-1,25 1,-25 24,0-24,0 24,0 1,0-1,0 1,25-1,-25 0,0 1,0-26,25 26,-25-26,25 26,-25-26,24 1,-24 0,0-26,25 1,-25 25,0-25,0-1,0-48,0-1,0 0,-25 0,25-24,-24 24,24-25,0-24,-25 24,25-24,0-1,0 1,0-25,0 24,0 1,25-1,-25 1,24 0,1-1,0 26,0-1,0 0,-1 1,1 24,0 25,0-25,0 25,-1 0,1 25,0-25,0 25,0 0,-1 24,1-24,0 25,-25-26,0 26,0 0,-25-1,0 1,1-1,-26-24,25 25,-24 0,-1-26,0 26,1-25,-1 0,1-1,24 1,0 0,0-25,0 0</inkml:trace>
  <inkml:trace contextRef="#ctx0" brushRef="#br0" timeOffset="1585.98">22002 2952,'0'0,"25"-25,-25 0,0 0,0 50,-25 0,25 25,-25-26,0 26,25 0,-25 24,1-24,-1 24,0 0,25-24,-25 24,25-24,-25 24,25-24,0 0,0 24,25-24,-25-25,25 24,0 1,0-25,-1-1</inkml:trace>
  <inkml:trace contextRef="#ctx0" brushRef="#br0" timeOffset="1898.97">21506 3497,'0'0,"-25"0,0 0,0-24,0 24,50 0,0 0,0 0,0 0,24 0,-24 0,49 0,-24 0,0 0,24 0,-24 0,24 0,-24 0,-1-25,1 25,0-25,-1 25,-24-25,0 25,0-25,-1 25,-24-24,25 24,-25-25,0 50,0-1,-25-24,25 25,-24 0,24 0,0 0,-25-1,25 1,0 0,0 0,0 24,25-24,-25 0</inkml:trace>
  <inkml:trace contextRef="#ctx0" brushRef="#br0" timeOffset="2042.04">22597 3497,'0'0,"0"-24,0-1,-25 0,25 0,-25 0,25 1,0-1,25 50</inkml:trace>
  <inkml:trace contextRef="#ctx0" brushRef="#br0" timeOffset="2301.94">23118 3349,'0'0,"-25"0,25-25,-25 25,1-25,-1 25,0 0,-25 0,26 0,-1 0,0 0,0 25,-24 0,24-1,0 1,0 0,0 0,0 24,1-24,-1 0,0 25,25-26,0 1,-25 25,25-25,0 0,0-1,0 1,25 0,0 0,0 0,-1-1,1-24,0 25,0-25</inkml:trace>
  <inkml:trace contextRef="#ctx0" brushRef="#br0" timeOffset="2786.14">23366 3597,'-25'0,"0"0,25-25,-24 25,-1 0,0 0,0 0,0 0,1 0,-1 0,0 25,0-1,25 1,25-25,-25 25,25-25,0 25,-1-25,26 0,-25 25,0-25,24 0,-24 0,0 0,0 0,-1 0,1 25,0-25,-25-25,25 25,-25-25,25 25,-25-25,24 0,-24 0,25 1,0-1,-25 0,25 0,-25-24,25 24,-25 0,0-25,24 26,-24-1,0 0,0 0,0 0,0 1,-24 24,24-25,-25 25,0 25,0-25,0 24,1 1,-1 0,0 25,25-26,-25 1,25 25,0-25,0 24,0-24,0 25,0-26,0 1,25 25,0-25,0 0,-1-1,1 1,0 0,0 0,24-25,-24 25,25-1,-1-24,1 25,0-25,-1 0,-24 0,25 0,-1 0</inkml:trace>
  <inkml:trace contextRef="#ctx0" brushRef="#br0" timeOffset="3836.56">20538 4812,'0'0,"0"-25,0 50,-25 0,25 0,0 0,0-1,0 1,0 0,0 25,25-26,-25 1,0 0,25 0,-25 0,0-1,25 1,-25 0,0 0,-25-25,0 0,0 25,1-25,-1 0,-25 24,25-24,-24 25,-1-25,25 25,-24 0,24-25,0 25,0-1,1-24,-1 25,25 0,-25-25,25 25,0 0,25-1,0 1,-1-25,1 25,0-25,0 0,24 0,-24 0,25-25,-25 25,24-25,-24 1,0-1,0 0,-1 0,-24 0,25 1,-25-1,0 0,0 0,0 0,0 1,0-1,-25 25,1 25,-1-1,0 1,25 0,0 0,0 0,0-1,0 1,25 0,0 0,-1-25,1 25,0-25,0 0,0 0,-1 0,1 0,0-25,0 25,0-25,0 25,-25-25,24 0,1 1,-25-1,25 0,-25 0,0 0,0 1,0 48,0 1,0 0,0 0,0 0,25-1,-25 1,25 0,-1 0,1 0,0-1,0-24,24 25,-24-25,0 25,25-25,-26 0</inkml:trace>
  <inkml:trace contextRef="#ctx0" brushRef="#br0" timeOffset="3962.91">21208 5184,'0'0,"-25"-25,25 1,-25 24,1-25,24 0,-25 0,0 0</inkml:trace>
  <inkml:trace contextRef="#ctx0" brushRef="#br0" timeOffset="4147.76">21357 5011,'0'0,"-25"0,25 24,0 1,-25-25,25 25,0 0,0 24,0-24,0 0,0 25,0-1,25 1,-25-1,0 1,25 0,-25-1,0 1,25-1,-25 1</inkml:trace>
  <inkml:trace contextRef="#ctx0" brushRef="#br0" timeOffset="4395.91">21332 5234,'0'0,"0"-25,25-25,-25 26,25-1,-25 0,24 0,1 0,0 1,0 24,-25-25,25 25,-1 0,1 0,0 25,0-25,0 24,-25 1,24 0,-24 0,0 0,0 24,-24-24,-1 25,0-26,0 26,0-25,1 0,-26 24,25-24,0 0,-24-25,24 25</inkml:trace>
  <inkml:trace contextRef="#ctx0" brushRef="#br0" timeOffset="5124.15">22002 5110,'0'0,"-25"0,0 0,0 0,1 0,-1 0,0 0,0 0,0 0,1 25,-1-25,0 24,25 1,-25 0,25 0,25 0,-25-1,25 1,0 0,-1-25,26 25,-25-25,24 0,-24 0,25 0,-25 0,-1 0,1-25,0 0,0 25,-25-25,0 1,0-1,0 0,-25 0,0 25,25-25,-25 25,1 0,24-24,-25 24,0 0,25 24,25-24,0 0,-1 0,1-24,0 24,25 0,-26-25,1 0,25 25,-25-25,-1 0,1-24,0 24,0-25,-25 26,25-26,-1 0,-24 1,25-1,-25 0,0 26,0-26,0 25,0 0,0 1,-25 48,1 1,24 0,-25 0,0 24,0-24,25 25,-25-1,25 1,0 0,0-1,0-24,0 25,0-1,25 1,0-25,0 24,24-24,-24 0,25 0,-25-25,24 25,1-25,-25 0,24 0,1-25,-25 25,0-25,24 0,-24 0,0 1,0-1,-25 0,24-25,-24 26,25-26,-25 0,0 26,0-26,0 25,0 0,-25 0,25 1,-24-1,-1 25,0 0,0 0,0 25,1-25,-1 24,25 1,-25 0,0 0,25 0,0 24,0-24,0 0,0 0,0 24,25-24,0 0,0 0,-1 24,1-24,25 0,-25 0</inkml:trace>
  <inkml:trace contextRef="#ctx0" brushRef="#br0" timeOffset="5443.92">22076 5854,'0'-25,"0"0,0 0,25 25,0 25,-25 0,25 0,-25 0,0 0,0 24,0-24,24 25,-24-1,0 1,0-1,0 26,0-26,0 1,0 0,0 24,0-24,0-1,25-24,-25 25,0-1,25-24,-25 0,25 0</inkml:trace>
  <inkml:trace contextRef="#ctx0" brushRef="#br0" timeOffset="5628.02">21754 6400,'0'0,"-25"0,0-25,0 0,25 0,25 25,0 0,0 0,0 0,-1 0,1 0,25 0,-1 0,1 0,0 0,-1 0,26 0</inkml:trace>
  <inkml:trace contextRef="#ctx0" brushRef="#br0" timeOffset="6519.88">22498 6573,'0'0,"-25"0,50 0,0 0,-1-25,1 25,0-24,0-1,0 25,-25-25,24 0,-24 0,25 1,-25-26,0 25,25 0,-25 1,0-1,0 0,25 0,-25 0,0 50,0 0,0 0,0 0,0 24,25-24,-25 0,25 0,-25-1,24 1,1 0,0-25,0 25,0-25,-1 25,26-25,-25 0,24 0,-24 0,25 0,-25 0,24-25,-24 25,0-25,-25 0,25 25,-1-25,-24 1,0-1,0 0,-24 25,24-25,-25 25,0-25,0 25,0-24,1 24,-1 0,0 0,0 0,25 24,-25-24,1 0,24 25,0 0,24 0,1-25,0 25,0-25,24 0,-24 0,0 0,25 0,-26 0,1-25,0 25,0 0,0-25,-1 25,1-25,0 25,0-25,0 25,-25-24,24-1,1 0,-25 0,0 0,0 50,-25-25,1 25,24 25,-25-26,0 26,25-25,-25 24,0 1,25 24,-24-24,24 0,0 24,0-24,0-1,0 26,24-26,-24 1,0 0,25-26,-25 26,25-25,0 0,0-25,-25-25,0 0,24 0,-24-24,25-1,-25 0,0 1,25-1,-25-24,25 24,-25-24,25-1,-25 1,24 24,1-24,-25 24,25 1,0 24,0-25,-1 25,1 1,0 24,0 0,0 0,0 24,-1 1,1 0,-25 0,25 0,-25 24,0 1,0-1,0 1,0-25,-25 24,0 1,1 0,-26-26,25 1,0 0,-24 0,24 0</inkml:trace>
  <inkml:trace contextRef="#ctx0" brushRef="#br0" timeOffset="6663.65">24383 6672,'0'0,"-25"0,25-24</inkml:trace>
  <inkml:trace contextRef="#ctx0" brushRef="#br0" timeOffset="8549.84">18455 2977,'0'0,"24"0,1 0,-25-25,0 0,-25 0,1 25,-1-25,0 1,0-26,-24 25,-1 0,0-24,1-1,-1 0,-24 1,-1-1,1 1,0-1,-1 0,1-24,-1 24,-24-24,25 24,-26 1,1-26,25 26,-25-1,-1-24,1 24,0 1,0-26,-25 25,0 1,0-26,0 26,0-1,0 1,-25-26,25 26,-25-1,0 0,0 1,0-1,1-24,24 24,-25 25,0-24,0-1,0 1,0 24,25-25,-24 25,24 1,-25-1,25 0,-25 0,25 0,-25 0,25 25,-25-24,0-1,1 25,-1-25,0 25,0-25,25 25,-25-25,0 25,1 0,-1 0,25-24,-25 24,25 0,0 0,0 0,0 0,0 24,25-24,-25 25,24-25,1 25,-25-25,25 25,0 0,-1-25,26 24,-25 1,0-25,-1 25,26 0,-25 0,24 0,-24-1,0 1,24 0,-24 0,25 24,-1-24,1 0,-25 25,24-26,1 26,24-25,-24 24,-1-24,26 25,-26-25,26 24,-1-24,1 25,-1-1,0-24,1 25,24-1,-25 26,1-26,24 26,-25-1,26-24,-26 24,25 1,-24-1,24 0,-25 1,25 24,1-25,-1 1,0-1,25 1,-25-1,25 0,0-24,0 25,0-1,0 0,0 1,0-1,25 1,0-1,-25 0,25-24,-1 24,26-24,-25 24,24-24,-24 24,25-24,-1 0,-24-1,25 1,-1 24,1-24,24 0,-24-26,24 26,1 0,-1-26,1 26,-1-25,25 0,-24-1,24 1,0 0,0 0,1 0,24-25,-25 24,0 26,0-25,25 0,-24-1,-1 26,0-25,25 24,-25-24,25 25,-25-25,25 24,0-24,1 0,-1 0,0 0,0-25,24 24,1-24,0 25,-25-25,25 0,25 25,-26-25,1 25,0 0,0-25,0 24,24 1,-24 0,0 0,0 0,0-1,-1 1,1 0,0 0,0 0,0-1,0 1,-1 0,1 0,25 0,-25-1,24-24,1 25,0-25,-1 25,1-25,0-25,-1 25,1-25,24 1,-24-1,24 0,-24-25,24 1,1-1,-1 1,-24-1,24 0,-24 1,0-1,-26 1,1-1,0 0,-25 1,0-1,-25 0,1 26,-26-26,-24 0,24 1,-49 24,24-25,-24 1,0 24,-25-25,0 1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44.32901" units="1/cm"/>
          <inkml:channelProperty channel="Y" name="resolution" value="44.13793" units="1/cm"/>
        </inkml:channelProperties>
      </inkml:inkSource>
      <inkml:timestamp xml:id="ts0" timeString="2023-03-30T11:52:43.820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4043 3398,'0'-25,"0"50,0 0,0 0,0 0,0-1,25 1,-25 0,0 25,0-26,25 1,-25 25,0 0,0-26,25 26,-25 24,0-24,0 0,0 24,24-24,-24 24,0 0,0-24,0 24,0 1,0-26,0 26,0-26,0 1,0 0,25-1,-25 1,0 0,25-26,-25 26,0-25,0 0,25-1,-25 1</inkml:trace>
  <inkml:trace contextRef="#ctx0" brushRef="#br0" timeOffset="883.95">4192 3324,'0'0,"25"0,0 0,-1 0,1 0,0 0,25 0,-26 0,26-25,0 25,-1 0,1-25,-1 25,1 0,0-25,-1 25,1-24,24 24,-24 0,24-25,1 25,-26-25,26 25,-1-25,1 25,-1-25,0 25,1-24,24 24,-25-25,1 25,-1-25,26 0,-26 25,0-25,26 1,-26-1,25 25,-24-25,24 0,-25 0,1 25,-1-24,1-1,-1 25,-24-25,-1 25,1 0,-1-25,-24 25,0 0,0 0,0 0,-1 0,-24 25,0 0,0 0,0-1,0 1,0 0,0 25,0-26,0 26,0-25,25 24,-25 1,25 24,-25-24,0 24,25-24,-25 24,0 1,25-1,-25 1,24-1,-24 1,0-1,25 0,-25 1,25-1,-25-24,25 24,-25 1,0-26,25 1,-25-1,0 26,0-26,24 1,-24 0,0-1,0 1,0-25,0 24,0 1,0-25,0 0</inkml:trace>
  <inkml:trace contextRef="#ctx0" brushRef="#br0" timeOffset="1568.08">4390 5457,'-24'0,"-1"0,0 0,50 0,-25 25,25-25,-1 0,1 0,0 0,25-25,-1 25,-24 0,25 0,-1-25,1 25,-1 0,26 0,-25 0,-1-25,26 25,-1 0,0 0,1-24,-1 24,25-25,-24 25,24-25,-25 0,26 25,-1-25,-25 1,26 24,-1-25,0 0,0 25,-24-25,24 0,0 25,0-24,-24 24,24-25,-25 25,1-25,24 25,-25-25,1 25,-1-25,-24 25,24-24,-24 24,-1-25,1 25,0 0,-26 0,26-25,-25 25,0 0,-1 0,-24-25</inkml:trace>
  <inkml:trace contextRef="#ctx0" brushRef="#br0" timeOffset="2408.25">5011 3845,'0'0,"-25"0,0 0,0-25,0 25,1 0,24 25,-25-25,0 0,25 25,-25-25,0 24,0-24,1 25,-1 0,0 0,0 0,25-1,-25 1,1 0,24 0,-25 0,25-1,0 1,0 0,0 0,0 0,0-1,0 1,0 0,25 0,-25 0,24-25,1 24,0-24,0 0,0 25,-1-25,26-25,-25 25,0 0,0-24,-1 24,1 0,25-25,-25 25</inkml:trace>
  <inkml:trace contextRef="#ctx0" brushRef="#br0" timeOffset="3583.93">5135 4093,'-25'0,"0"0,0 25,25-1,0 1,0 0,0 0,0 0,0-1,0 1,0 0,0 0,0 0,0-1,25 1,-25 0,25-25,-25 25,25-25,-25 25,24-25,1 0,0 0,0-25,0 25,-25-25,0 0,0 0,-25 1,0 24,25-25,-25 25,0 0,25-25,-24 25,24-25,0 0,24 25,1-24,0 24,0 0,-25-25,25 25,-1 0,1-25,0 25,0-25,0 25,-1-25,-24 50,0 0,0 0,0 0,0-1,0 1,0 0,0 0,0 0,0-1,0 1,25-25,-25 25,25 0,0 0,0-25,-1 0,1-25,0 0,-25 0,0 0,0 1,0-1,0 0,-25 25,25-25,-25 0,1 25,24-24,-25 24,0-25,0 25,0 0,1 0,-1 0,25 25,25-1,-1-24,1 0,0-24,0 24,0 0,-25-25,24 25,1 0,-25-25,25 25,0-25,-25 0,25 1,-25-1,0 0,0 0,0 0,0 1,0-1,0 0,0 0,0 0,-25 25,25-24,0-1,-25 0,25 50,0 0,0-1,0 1,0 0,25 0,-25 0,0-1,25 1,-25 0,0 0,24-25,26 124,-25-99,0-1,-1 1,1-25,0 0,0 0,0-25,0 25,-25-24,0-1,24 25,-24-25,25 0,-25 0,0 1,0-1,0 0,0 0,0 50,0 0,0 0,0-1,0 1,0 0,0 0,0 0,25-25,-25 24,25 1,0-25,-1 0</inkml:trace>
  <inkml:trace contextRef="#ctx0" brushRef="#br0" timeOffset="3740.27">6003 3919,'0'0,"-25"0</inkml:trace>
  <inkml:trace contextRef="#ctx0" brushRef="#br0" timeOffset="4435.91">6102 3944,'0'25,"25"0,-25-1,25 1,-25 0,0 0,24 0,-24-1,0 1,0 0,25-25,-25 25,0 0,0-50,0 0,0 0,25 25,-25-25,0 1,0-1,0 0,25 25,0 0,-25 25,24-25,1 0,-25 25,25-25,0-25,0 25,-25-25,24 0,1 0,0 1,-25-1,0 0,0 0,-25 25,0 25,1-25,24 25,-25-25,0 25,25-1,0 1,25-25,0 0,-1-25,1 25,0 0,0-24,0 24,-1 0,1 0,0 0,0 0,0 0,-1 24,1-24,0 25,0 0,0 0,-1 0,1-1,-25 1,25 0,0 0,-25 0,0-1,0 1,0 0,0 0,-25 0,0-1,0-24,1 0,-1 0,0 0,0 0,0-24,1 24,24-25,0 0</inkml:trace>
  <inkml:trace contextRef="#ctx0" brushRef="#br0" timeOffset="5568.86">4539 7913,'0'24,"0"1,0 0,25 0,-25 0,0 0,0 24,25 1,-25-25,0 49,0-24,0 24,25-24,-25 24,0 0,0 1,0-1,0 1,0-26,0 1,0 24,0-24,0-25,0 24,24-24,-24 0,0 0,0 0,0-1</inkml:trace>
  <inkml:trace contextRef="#ctx0" brushRef="#br0" timeOffset="6232.13">4539 7789,'0'0,"25"0,0-25,0 25,-1 0,1 0,25-25,-1 25,1-25,0 0,24 25,-24-24,24-1,1 0,24 0,-25 25,1-25,24 1,0-1,-25 25,26-25,-1 0,0 0,0 1,-24 24,24-25,0 0,-24 0,24 25,-25-25,25 25,-24-24,-1-1,1 25,-26-25,26 25,-26 0,1-25,0 25,-26 0,26 0,-25-25,0 25,-1 0,-24 25,0 0,0 0,0 0,0-1,0 1,25 0,-25 25,0-1,25 1,-25 24,0-24,25 24,-25 1,0 24,25-25,-1 1,-24-1,25 25,0-24,0-1,0-24,-1 24,1-24,0-1,0 1,0 0,-1-26,1 1,-25 0,25 0,-25 0</inkml:trace>
  <inkml:trace contextRef="#ctx0" brushRef="#br0" timeOffset="6875.59">4688 9624,'25'-25,"0"25,-1 0,1-24,0 24,0-25,25 25,-1-25,1 25,-1-25,1 25,0-25,24 25,-24-24,24 24,0-25,26 0,-26 0,25 25,0-25,1 1,-1-1,0 0,0 0,25 0,-24 25,24-24,-25-1,0 25,0-25,1 25,-26 0,25-25,-24 25,-1 0,0 0,-24-25,24 25,-24 0,0 0,-26 0,26-24,-25 24,24 0,-24 0,0-25,0 25,0 0,-1-25,1 25,-25-25,25 25,0-25,-25 0</inkml:trace>
  <inkml:trace contextRef="#ctx0" brushRef="#br0" timeOffset="7423.88">5060 8359,'0'-25,"-25"25,25-24,-24 24,24-25,-25 25,25 25,0-1,0 1,0 0,0 0,25 24,-25-24,0 25,0-25,0 24,0 1,0-1,0-24,24 25,-24-25,0-1,0 1,25 0,-25 0,25 0</inkml:trace>
  <inkml:trace contextRef="#ctx0" brushRef="#br0" timeOffset="8004.87">5011 8533,'0'0,"-25"-25,25 0,0 0,-25 25,25-24,0-1,0 0,0 0,25 0,-25 1,25 24,-1-25,1 25,0-25,0 25,0 0,-1 0,1 0,0 0,0 0,-25 25,25-25,-25 25,0-1,-25 1,25 0,-25-25,0 25,0-25,25 25,-24-25,-1 0,0 0,25 24,0 1,25-25,-25 25,0 0,25-25,-25 25,24-1,1 1,-25 0,25-25,-25 25,25-25,0 25,-1-25,1 0,0 0,0-25,0 25,-1-25,1 0,0 25,-25-25,25 25,-25-24,25-1,-25 0,0 0,0 0,-25 1,0 24,0 0,0 24,1-24,24 25,-25 0,25 0,0 0,0-1,0 1,25 0,-25 0,24-25,1 25,0-25,0 0,0 0,-1 0,1 0,0 0,0 0,0 0</inkml:trace>
  <inkml:trace contextRef="#ctx0" brushRef="#br0" timeOffset="8459.84">5755 8409,'0'25,"0"-1,0 1,0 0,24-25,-24 25,0 24,25-24,-25 0,25 25,-25-26,0 1,25 25,-25-25,0-1,25 1,-25 0,0 0,25-25,-25 25,0-1,0-48,0-1,-25 0,25 0,0 0,-25 1,25-1,-25-25,25 25,0 1,-25-26,25 25,0-24,0 24,0 0,0 0,0 0,0 1,0-1,0 0,25 25,0 0,0 0,0 25,-25 0,0-1,0 1,0 0,0 0,0 0,-25-1,25 1,-25 0,0 0,25 0,-25-25</inkml:trace>
  <inkml:trace contextRef="#ctx0" brushRef="#br0" timeOffset="9628.84">6052 8384,'0'0,"0"25,-24-25,24 25,0-1,0 1,0 0,0 0,0 0,0-1,0 1,24-25,-24 25,25-25,0 0,-25-25,25 25,0-25,-1 1,1-1,0 0,-25 0,25 0,-25 1,0-1,0 0,0 0,0 0,0 50,0 0,0 0,25-25,-25 25,24-1,-24 1,25-25,-25 25,0 0,25-25,-25 25,25-25,-25 24,25-24,-25-24,24 24,-24-25,0 0,25 25,-25-25,0 0,25 1,-25-1,25 25,-25-25,0 0,25 25,-1 0,-24 25,25-25,-25 25,25 0,-25-1,0 1,0-50,0 1,0-1,0 0,25 25,0 0,-25 25,24-25,1 0,0 0,0-25,-25 0,25 25,-25-25,0 1,0-1,0 0,0 0,-25 25,25 25,0 0,0 0,0-1,0 1,0 0,0 0,0 0,0-1,0 1,25 0,-25 0,0 0,0-1,0 1,0 0,24-25,-24 25,0 0,0-50,0 0,0 0,0 0,0 1,0-1,0 0,0 0,0 0,0 1,0-1,0 0,25 0,-25 0,25 25,0 0,0 0,-25 25,25-25,-25 25,0 0,0 0,0-1,-25-24,25 25,-25 0,0 0,25-50,25 25,0-25</inkml:trace>
  <inkml:trace contextRef="#ctx0" brushRef="#br0" timeOffset="9791.95">7094 8260,'0'25,"-25"-25,25 25,-24-25</inkml:trace>
  <inkml:trace contextRef="#ctx0" brushRef="#br0" timeOffset="12007.81">7466 3994,'0'0,"25"24,0-24,0 0,-1 0,1 0,0 0,0 0,24-24,-24 24,0 0,25 0,-26 0,26 0,-25 0,24 0,1 0,-25-25,25 25,-1 0,1 0,24-25,-24 25,-1 0,26-25,-1 25,1 0,-1-25,0 25,1-24,24 24,0-25,-24 25,24-25,0 25,0-25,25 25,-24-25,-1 25,25 0,0-24,-25 24,25 0,0 0,-25 0,25-25,0 25,0 0,25 0,-25-25,25 25,-25 0,25 0,-25 0,25 0,0 0,-1 0,-24 0,25 0,0 0,-25 0,25 0,-25 0,0 0,0 0,0 0,0 25,0-25,0 0,-25 0,25 0,-24 0,-1 0,0 0,0 0,0 0,-24 0,24 0,-24 0,-26 0,26 0,-26 0,1-25,-25 25,-1 0,1-25</inkml:trace>
  <inkml:trace contextRef="#ctx0" brushRef="#br0" timeOffset="12556.39">10641 3349,'0'0,"-25"0,1 0,24 24,0 1,24 0,1-25,0 0,0 25,24-25,-24 0,25 25,-1-25,-24 24,25-24,-1 0,1 25,0-25,-26 25,26 0,-25 0,0-1,0 1,-25 0,24 25,-24-25,0 24,-24 1,-1 24,0-24,0-1,-25 26,1-26,-1 1,-24 0,24-1,1 1,-26-1,26-24,-26 0,26 0,-1 0,0-1,1 1,24-25</inkml:trace>
  <inkml:trace contextRef="#ctx0" brushRef="#br0" timeOffset="13397">11038 2530,'-25'0,"25"-25,25 0,0 25,-25-24,25 24,-1 0,1 0,0 0,0 0,0 0,0 24,-1-24,1 25,0-25,-25 25,25-25,0 25,-25 0,24-25,-24 24,0 1,0 0,0 0,0 0,-24-25,24 25,-25-1,0 1,0 0,0 0,1-25,-1 25,0-1,0-24,0 25,0-25,1 25,-1-25,0 0,0 0,0 0,25-25</inkml:trace>
  <inkml:trace contextRef="#ctx0" brushRef="#br0" timeOffset="13759.8">11633 2307,'-24'0,"-1"25,0-1,0 1,25 0,-25-25,25 25,-24 0,24-1,-25 1,25 0,0 0,-25 0,25-1,0 1,0 0,0 0,0 0,25 0,0-1,-1-24,1 0,-25 25,25-25,0 0,0 0,-1 0,1-25,0 25,0 0,24 0,-24 0,0 0</inkml:trace>
  <inkml:trace contextRef="#ctx0" brushRef="#br0" timeOffset="14292.61">12154 2877,'0'-24,"-25"-1,1 25,-1 0,25 25,-25-25,0 0,25 24,-25-24,1 25,-1 0,0 0,0 0,25-1,0 1,0 0,0 0,0 0,0-1,0 1,0 0,25-25,0 0,-25 25,25-25,-1 0,1 0,0 0,0 0,24 0,-24 0,25-25,-25 25,24 0,-24-25</inkml:trace>
  <inkml:trace contextRef="#ctx0" brushRef="#br0" timeOffset="22691.7">7590 8235,'0'0,"25"0,0 0,0 0,-1 0,1 0,0 0,0 0,0 0,-1 0,1 0,0 0,25 0,-26 0,1 0,0 0,0 0,0 0,24 0,-24 0,25 0,-25 0,24 0,-24 0,25-25,-1 25,1 0,-1 0,1-24,0 24,24 0,-24 0,24-25,0 25,-24 0,24-25,-24 25,25 0,-1 0,0 0,-24 0,24 0,1-25,-1 25,-24 0,24 0,1 0,-1 0,0 0,1-25,-1 25,1 0,24 0,-25 0,1 0,24-24,-25 24,26 0,-26 0,25 0,-24 0,24-25,0 25,-25 0,26 0,-1 0,-25-25,26 25,-1 0,0 0,0-25,0 25,1 0,-1 0,0-25,0 25,1 0,-1-25,0 25,0 0,0-24,1 24,-1 0,0 0,0-25,1 25,-1 0,0 0,-25-25,26 25,-26 0,0 0,1-25,-1 25,1 0,-1 0,-24-25,-1 25,1 0,-1 0,-24 0,0-24,0 24,0 0,0 0,-25-25</inkml:trace>
  <inkml:trace contextRef="#ctx0" brushRef="#br0" timeOffset="23211.69">10592 7541,'-25'0,"0"0,0 24,0-24,50 0,-25 25,25-25,0 0,0 0,-1 0,1 0,0 0,25 0,-26 25,1-25,0 0,25 0,-26 25,26-25,-25 25,0-25,24 24,-24 1,0 0,0 0,-25 24,24-24,-24 25,0-25,-24 24,24 1,-25 0,0-1,-25 1,26-1,-26 1,0 0,1-1,-1 1,1-1,-1-24,0 25,1-25,-1-1,25 1,1 0,-1-25,0 25</inkml:trace>
  <inkml:trace contextRef="#ctx0" brushRef="#br0" timeOffset="23710.67">11534 6945,'0'-24,"25"-1,0 0,0 25,-1 0,1 0,0 0,0 0,0 0,-1 25,1-25,0 25,-25-1,25 1,0 0,-25 0,0 0,0-1,0 1,0 0,0 25,-25-26,0 1,0 0,0 0,1 0,-1-1,0 1,0-25,25 25,-25-25,1 25,-1-25,0 0,25 25,-25-25</inkml:trace>
  <inkml:trace contextRef="#ctx0" brushRef="#br0" timeOffset="24003.67">12204 6722,'0'0,"-25"0,0 0,0 0,1 0,24 25,-25-25,0 25,0-25,0 24,1 1,-1 0,0 0,0 25,25-26,-25 1,25 0,0 25,0-26,0 1,0 0,0 0,0 0,0-1,0 1,25 0,0 0,0 0,0-25,-1 0,1 24,25-24,-25 0,-1 0,26-24,0 24,-25 0</inkml:trace>
  <inkml:trace contextRef="#ctx0" brushRef="#br0" timeOffset="24256.7">12650 7045,'-24'0,"-1"0,0 0,25 24,0 1,-25 0,25 0,0 0,0-1,0 26,0-25,-25 24,25 1,0-25,0 24,0 1,0-25,0 24,0-24,25 0,-25 25,0-26,0 1,25 0,-25 0,0 0,25-25,-25 24</inkml:trace>
  <inkml:trace contextRef="#ctx0" brushRef="#br0" timeOffset="24507.92">12526 7218,'0'0,"0"-25,0 1,25-1,-25 0,25 25,0-25,0 25,-1 0,1-25,0 25,0 0,0 0,-1 0,1 0,-25 25,25-25,0 0,-25 25,0 0,0 0,-25-1,25 1,-25 0,-24 0,24 0,0-25,-25 24,26 1,-26-25,25 25,0-25,1 25</inkml:trace>
  <inkml:trace contextRef="#ctx0" brushRef="#br0" timeOffset="34415.44">14734 3696,'0'25,"25"-25,0 0,-1 0,1 0,0 0,0 0,0 0,-1 0,1-25,25 25,24 0,-49 0,25 0,-1 0,-24 0,25 0,-1 0,1 0,0 0,-1 0,1 0,-1 0,1 0,-25 0,0 0,24 0,-24 0,0 0,0 0,-1 0,-24 25</inkml:trace>
  <inkml:trace contextRef="#ctx0" brushRef="#br0" timeOffset="35919.11">14238 7863,'25'0,"-1"0,1 0,0 0,0 0,0 0,0 0,-1 0,1 0,0 0,0 0,0 0,-1 25,1-25,0 0,25 0,-26 0,1 0,25 0,-25 0,24-25,1 25,-25 0,24 0,1 0,-1-25,1 25,0 0,-26 0,26-25,0 25,-1 0,1 0,0 0,-26 0,26 0,0 0,-1-24,-24 24,25 0,-1 0,-24 0,25 0,-26 0,26 0,-25 0,0 0,-1-25,1 25,0 0,0 0,0 0</inkml:trace>
  <inkml:trace contextRef="#ctx0" brushRef="#br0" timeOffset="37687.51">15329 2952,'0'25,"25"-1,-25 1,25 0,-25 0,25-25,-25 25,25-1,-1 1,1 0,0 0,0 0,0-1,-1 1,1-25,0 25,-25 0,25 0,0-25,-1 24,1 1,0 0,0 0,0-25,-1 25,1-1,0 1,25 0,-26-25,1 25,0 0,0-1,0 1,-1 0,26 0,-25 0,0 0,24 24,-24-24,0 0,24 24,1-24,-25 0,25 25,-1-26,1 26,-1-25,1 0,0 24,-1-24,1 0,-1 0,1-1,-25 1,24 0,-24 0,0-25,0 25,0-25</inkml:trace>
  <inkml:trace contextRef="#ctx0" brushRef="#br0" timeOffset="38963.53">15801 3646,'0'-25,"0"50,0 0,0 0,24-25,-24 25,0 0,25-1,-25 1,0 0,0 0,25 0,-25-1,0 1,0 0,0 0,0 0,0-1,0 1,0 0,0 0,25 0,-25-1,0 1,0 0,0 0,0 0,0-1,0 1,0 0,0 0,0 0,0-1,0 1,0 0,0 0,0 0,0-1,0 1,25-25,-25 25,0 0,0 0,0-1,0 1,0 0,0 0,0 0,0-1,0 1,0 0,0 0,0 0,24 0,-24-1,0 1,0 0,0 0,0 0,0-1,0 1,0 0,0 0,0 0,0-1,0 1,0 0,0 0,0 0,0-1,0 1,0 0,0 0,0 0,0-1,0 1,0 0,0 0,0 0,25-25,-25 24,0 1,0 0,0 0,0 0,0-1,0 1,25 0,-25 0,0 0,0-1,0 1,0 0,25-25,-25 25,0 0,0 0,0-1,0 1,0 0,0 0,0 0,0-1,0 1,0 0,0 0,0 0,0-1,0 1,0 0,0 0,0 0,0-1,25 1,-25 0</inkml:trace>
  <inkml:trace contextRef="#ctx0" brushRef="#br0" timeOffset="39411.49">15553 5383,'0'0,"0"-25,0 0,0 0,24 50,-24 0,25-25,-25 25,25-1,0 1,-25 0,25 0,-25 0,24-1,1-24,0 25,0-25,-25 25,25-25,-1 0,1 0,0 0,0-25,24 25,-24-25,0 25,0-24,0-1,-1 0,1 0,0 0,-25 1,25-26,0 25,-25 0,24 1,1-1,-25 0,25-25,0 26</inkml:trace>
  <inkml:trace contextRef="#ctx0" brushRef="#br0" timeOffset="40319.61">16024 6524,'0'-25,"-25"25,25-25,0 0,0 50,0 0,0 0,0-1,0 1,25 0,-25 0,0 0,25-1,-25 1,0 0,0 0,24 0,-24-1,25 1,-25 0,0 0,25 0,-25 0,0-1,0 1,0 0</inkml:trace>
  <inkml:trace contextRef="#ctx0" brushRef="#br0" timeOffset="41781.25">16197 3076,'-24'0,"24"-25,0 0,-25 25,25-25,-25 50,25 0,-25-25,25 25,-25 0,1-1,24 1,-25 25,0-25,0-1,0 1,25 0,-24 25,-1-26,25 1,-25 0,25 0,0 0</inkml:trace>
  <inkml:trace contextRef="#ctx0" brushRef="#br0" timeOffset="42049.5">16545 3225,'0'0,"-25"0,25 24,-25-24,0 25,1 0,-1 0,0-25,25 25,-25-1,0 1,0 0,1 25,-1-26,0 1,0 0,0-25,25 25,-24 0</inkml:trace>
  <inkml:trace contextRef="#ctx0" brushRef="#br0" timeOffset="42237.58">16520 3646,'0'0,"0"25</inkml:trace>
  <inkml:trace contextRef="#ctx0" brushRef="#br0" timeOffset="42410.48">17090 3547,'-24'25,"-1"-25,0 25,0-25,0 24,1 1,-1-25,0 25,-25 0,26 0,-1-25,0 25</inkml:trace>
  <inkml:trace contextRef="#ctx0" brushRef="#br0" timeOffset="42565.46">17289 3870,'0'24,"0"1,-25 0,0 0,0-25,1 25,-1-1,0 1,-25 0,26 0,-26 0</inkml:trace>
  <inkml:trace contextRef="#ctx0" brushRef="#br0" timeOffset="43409.44">15032 6821,'0'-25,"0"1,0 48,0 1,0 0,0 0,0 0,0 0,0 24,0-24,0 25,24-1,-24 1,0-1,0 1,0 0,0 24,0-24,0-1,0 26,0-26,0 26,0-1,0 0,25 1,-25-1,25 1,-25-26,25 26,-25-1,25 1,-25-26,0 26,24-26,-24 1,0 24,0-24,0-1,0-24</inkml:trace>
  <inkml:trace contextRef="#ctx0" brushRef="#br0" timeOffset="44173.77">15404 6772,'0'0,"49"0,1 0,0 0,24-25,-24 25,24 0,0-25,-24 25,24 0,1 0,-1 0,1-25,-1 25,0 0,-24 0,25 0,-1 0,0 0,1 0,-26 0,26-25,-1 25,-24 0,24 0,1 0,-26 0,26 0,-26 0,1 0,-1-24,1 24,-25 0,24 0,-24 0,0 0,25 0,-25 0,-1 0,1 0,0 0,-25 24,0 1,0 0,0 0,0 24,0-24,-25 25,25 0,0 24,0-24,0 24,0 0,0 1,25-1,-25-24,25 24,-25 1,25-1,-1-24,-24 24,25-24</inkml:trace>
  <inkml:trace contextRef="#ctx0" brushRef="#br0" timeOffset="44721.66">15255 8533,'0'-25,"25"0,-1 0,1 25,-25-24,25 24,0 0,0 0,0 0,-1 0,-24 24,25-24,25 0,-25 0,24 0,1 0,-1 0,1 0,24 0,1 0,-1 0,1 0,24 0,-25 0,25 0,1 0,-1 0,0 0,-24 0,24 0,0 0,-25 0,1 0,-1 0,1-24,-1 24,0 0,-24 0,24 0,-24-25,0 25,-1 0,-24-25,25 25,-25 0,-1-25,1 25,-25-25,25 25</inkml:trace>
  <inkml:trace contextRef="#ctx0" brushRef="#br0" timeOffset="45357.42">14982 6747,'0'-25,"0"50,25-25,0 25,-1-1,1-24,0 25,0 0,0 0,24 0,-24 0,25 24,-1-24,1 0,0 24,24 1,-24-25,24 24,-24-24,24 25,0-1,1-24,-1 25,1-1,-1-24,0 25,1-25,-1 24,1-24,24 25,-25-26,1 26,-1-25,1 0,-1 24,-24-24,24 0,0 0,-24-1,0-24,-1 25,1-25,-25 25,-1-25,1 0,0 25</inkml:trace>
  <inkml:trace contextRef="#ctx0" brushRef="#br0" timeOffset="45926.2">17338 7937,'25'25,"0"-25,0 25,0-25,-1 0,1 25,0-25,0 25,25-25,-1 25,1-1,-1-24,-24 25,25-25,-1 25,-24-25,25 25</inkml:trace>
  <inkml:trace contextRef="#ctx0" brushRef="#br0" timeOffset="46453.3">15751 7640,'-25'0,"50"0,0 25,0-25,-1 0,1 24,0-24,25 0,-26 0,1 0,0 0,25 25,-26-25,26 0,0 0,-26 0,26 0,-25 0,0 0,24 0,-24 0,0 0,0 0,0 0,-1 0</inkml:trace>
  <inkml:trace contextRef="#ctx0" brushRef="#br0" timeOffset="47385.4">16148 6846,'0'-25,"0"50,0 0,0 0,25-25,-25 25,0-1,0 1,24 0,-24 0,0 0,25-1,-25 1,25 0,-25 0,0 0,25-25,-25 24,0 1,0 0,25 0,-25 0,0-1,0 1,0 0,0 0,0 0,0-1,0 1,0 0,0 0,0 0,0-1,0 1,0 0,0 0,0 0,0-1,0 1,0 0,24-25,-24 25</inkml:trace>
  <inkml:trace contextRef="#ctx0" brushRef="#br0" timeOffset="48342.38">16297 7789,'24'24,"-24"1,0 0,25 0,-25 0,0-1,0 1,0 0,25-25,-25 25,0 0,0 0,0-1,0 1,0 0,0 0,0 0,0-1,0 1,0 0,0 0,0 0,0-1,0 1,25 0,-25 0,0 0,0-1,0 1,0 0,0 0,0 0,0-1,0 1,0 0,0 25,0-26,0 1,0 0,0 25,0-26,-25 1,25 25,0-25,0-1,0 1,0 25,0-25,0 0,0 24,-25-24,25 25,0-26,0 26,0 0,0-26,0 26,0 0,0-26,0 26,0 0,0-1,0-24,0 25,0-1,0 1,0-25,0 24,0 1,0-1,0 1,25 0,-25-1,0 1,25 0,-25 24,0-24,0-1,0 26,0-26,0 26,25-26,-25 26,0-26,0 26,0-1,0-24,0 24,0 0,0 1,0-25,0 24,0 0,0-24,25 24,-25 1,0-26,0 26,0-1,0-24,0 24,0-24,0 24,0-24,24-1,-24 1,0-25,25 25,-25-26,0 26,25-25,-25 0,0-1,25-24,-25 25</inkml:trace>
  <inkml:trace contextRef="#ctx0" brushRef="#br0" timeOffset="49051.65">16197 10344,'0'0,"-24"0,24-25,0 0,-25 0,25 0,0 1,-25 24,25-25,0 0,0 50,0 0,0-1,0 1,0 0,0 0,0 0,0-1,25 26,-25 0,0-26,0 26,0 0,25-26,-25 26,0-25,0 24,24-24,-24 25,0-25,25-1,-25 1,0 0,25-25,-25 25,25-25,0-25,-1 25,1-25,0 0,0 1,0-26,24 25,-24-24,25 24,-1-25,-24 1,25 24,-1-25,1 1,-25-1,24 0,-24 26,0-1,0-25</inkml:trace>
  <inkml:trace contextRef="#ctx0" brushRef="#br0" timeOffset="54107.46">12080 8558,'0'24,"25"-24,-25 25,24-25,-24 25,25-25,-25 25,25-25,-25 25,25-1,-25 1,25-25,-25 25,0 0,25 0,-25-1,0 1,0 0,0 0,0 0,0-1,-25-24,25 25,-25 0,0-25,0 0,25 25,-25-25,1 0,-1 0,0 0,0 0,0 0,1-25,-1 25,0-25,0 0,0 1,25-1,-24 0,24 0,0 0,0 1,0-1,0 0,0 0,0 0,0 1,0-1,0 0,24 25,-24-25,25 25,0-25,0 25,0-24,24 24,-24 0,25 0,-26-25,26 25,0 0,-25 0,24 0,1 0,-25 0,-1 0,26 0,-25 0,0 0,-1 0,1 0,0 0,-25 25,25-25</inkml:trace>
  <inkml:trace contextRef="#ctx0" brushRef="#br0" timeOffset="54431.97">12650 8458,'0'-24,"25"24,0 0,0 0,0 0,-1 0,1 0,0 0,0-25,0 25,-1 0,1 0,0 0,0 0</inkml:trace>
  <inkml:trace contextRef="#ctx0" brushRef="#br0" timeOffset="54651.57">12774 8285,'0'25,"0"-1,0 1,0 0,0 0,0 24,0-24,0 0,0 25,0-26,0 1,0 25,0-25,0-1,0 1</inkml:trace>
  <inkml:trace contextRef="#ctx0" brushRef="#br0" timeOffset="55885.44">10691 7417,'25'0,"-1"0,1 0,0-25,25 25,-26 0,1-25,25 25,-25 0,24-25,1 25,-25 0,24-25,-24 25,0 0,0-24,0 24,-1 0,1 0</inkml:trace>
  <inkml:trace contextRef="#ctx0" brushRef="#br0" timeOffset="56493.28">10914 7541,'0'0,"0"49,0-24,0 0,0 24,0 1,0 0,0-1,0 26,0-1,25 1,-25-1,0 0,0 26,0-26,0 25,0 0,0-24,0 24,0-25,0 26,0-26,0-24,0 24,0-24,0-1,0 1,25 0,-25-1,0-24,0 25,0-26,0 1,0 25,0-25,0-1,0 1,24-25,1-25,0 25,0 0,0 0,-1-24,1 24,0 0,-25-25,25 25,0 0,0 0,-25-25,24 25,1-25,-25 0,25 1,0-1,-25-25,0 25,0-24,0 24,0-25,0 1,0-26,0 26,0-26,0-24,0 25,0-26,-25 1,25 0,0 0,0-25,0 25,0-25,0 24,0 1,0 25,0-26,0 26,0 24,0 1,0-1,0 25,0 1,-25 24,25-25,-25 25,25 25</inkml:trace>
  <inkml:trace contextRef="#ctx0" brushRef="#br0" timeOffset="57062.31">11088 10443,'-25'-25,"25"0,-25 25,25-25,-25 25,0 0,1 0,24 25,-25 0,25 0,-25 0,25-1,0 1,0 0,0 0,0 0,0-1,0 1,0 0,0 0,0 0,25-1,0 1,-1 0,1-25,0 0,0 0,-25-25,25 25,-1-25,1 1,-25-1,25 0,0 0,-25 0,25 1,-25-1,0 0,0 0,0-24,0 24,0 0,-25 0,25 0,-25 1,0-1</inkml:trace>
  <inkml:trace contextRef="#ctx0" brushRef="#br0" timeOffset="57289.64">11013 10542,'0'25,"25"-25,-25 25,25-25,-25 24,25 1,-1 0,-24 0,25-25,-25 25,25-1,0 1,0 0,-25 0,25 0,-25-1,24-24,1 25,-25 0,25-25</inkml:trace>
  <inkml:trace contextRef="#ctx0" brushRef="#br0" timeOffset="57797.4">11509 10443,'0'0,"0"-25,0 50,0 0,0-1,0 1,0 0,0 0,0 0,0-1,0 1,0 0,0 0,0 0,0-50,0 0,0 0,25 0,-25 1,0-1,0 0,25 25,-25 25,25 0,-25-1,25 1,-1-25,-24 25,25 0,0-25,-25 25,25-25,0 0,-1 0,1 0,-25-25,25 25,-25-25,25 25,-25-25,0 0,0 1,0-1,0 0,0 0,0 0,0 1,0-1,-25 0,25 0,0 0</inkml:trace>
  <inkml:trace contextRef="#ctx0" brushRef="#br0" timeOffset="58013.25">11931 10269,'0'0,"0"25,0 0,0 0,0-1,0 1,0 0,0 0,0 0,25 24,-25-24,0 0,25 24,-25-24,0 0,24 25,-24-26,0 26,25-25,-25 0,0-1,25 1</inkml:trace>
  <inkml:trace contextRef="#ctx0" brushRef="#br0" timeOffset="58217.25">11881 10418,'0'0,"0"-25,0-24,0 24,0 0,25 0,-25 0,25 1,-25-1,25 25,0 0,-1 0,26 0,-25 0,0 0,-1 25,1-25,0 24,0 1,0 0,-25 0,25 24,-25-24,0 0,0 25</inkml:trace>
  <inkml:trace contextRef="#ctx0" brushRef="#br0" timeOffset="58812.6">13047 7317,'0'0</inkml:trace>
  <inkml:trace contextRef="#ctx0" brushRef="#br0" timeOffset="59850.15">12973 7243,'-50'-99,"25"99,100 99,-174-223,99 99,-25 0,0 25,0-24,0-1,1 0,-1 0,0 25,0-25,0 1,-24 24,24-25,-25 25,26-25,-26 25,0-25,26 25,-26 0,0-25,1 25,24 0,-25 0,1-25,-1 25,0 0,26-24,-26 24,25 0,-24 0,24 0,-25-25,25 25,-24 0,24 0,-25 0,1 0,24 0,-25 25,1-25,-1 0,1 24,-1-24,-24 25,24 0,0-25,-24 25,24 0,1-25,-26 25,26-1,-1 1,0 0,1 0,-1 0,1-1,-1 1,25 0,-24 0,24 0,-25-1,25 1,-24 25,24-25,-25 24,26-24,-26 25,0-1,26 1,-26-1,25 1,-25 0,26-1,-1 1,0 24,0-24,0-1,1 1,-1 0,25 24,-25-24,0-1,25 26,-25-26,25 26,-24-1,24-24,-25 24,25 1,0-1,0 25,0-24,0-1,0 25,0-24,0 24,0 0,0 25,0-25,0 1,0 24,25-25,-25 25,0-25,24 0,-24 1,25-1,0-25,-25 25,25-24,0-26,-1 26,1-26,0 26,0-26,0 1,-1 0,1-26,0 26,0 0,25-25,-26 24,1-24,0 0,0 0,0-1,-1 1,1 0,0-25,0 25,0 0,24-25,-24 24,0 1,0-25,-1 0,1 25,0-25,0 0,24 0,-24 0,0 0,0 0,24 0,-24-25,25 25,-25 0,24-25,-24 25,0 0,24-24,-24 24,25 0,-25 0,-1-25,1 25,25 0,-25 0,0-25,-1 25,26 0,-25 0,0-25,-1 25,26 0,-25-25,0 25,24-24,-24-1,0 25,24-25,-24 0,25 25,-25-25,-1 1,26-1,-25 25,24-25,-24 0,25 0,-25 0,-1 1,26-1,-25 0,0 0,-1 0,1 1,0-1,0 0,0-25,0 26,-1-1,1 0,0 0,25-24,-26 24,1 0,0-25,0 26,0-1,-1-25,1 25,0-24,0-1,-25 25,25-24,-1-1,-24 1,25-1,-25 0,25 1,-25-1,0 0,0 1,0-1,0-24,25 24,-25-24,0-1,0 26,0-26,0 1,0 0,0-26,0 26,0 0,0-26,-25 1,25 0,-25 0,25-1,-25 1,1-25,-1 25,0 0,0-25,0 24,1 1,-26 0,25 0,-24 0,24 24,-25 1,1-1,24 26,-25-1,0 1,26-1,-26 25</inkml:trace>
  <inkml:trace contextRef="#ctx0" brushRef="#br0" timeOffset="64623.28">16421 12626,'-25'0,"0"24,0-24,0 0</inkml:trace>
  <inkml:trace contextRef="#ctx0" brushRef="#br0" timeOffset="68359.08">15701 11956,'0'0,"50"0,0 0,-1-25,26 25,-1 0,-24-25,24 25,0 0,1-25,-1 25,26 0,-26 0,0 0,1-24,24 24,-25 0,26 0,-26 0,25-25,-24 25,24 0,-25-25,25 25,-24 0,-1-25,1 25,-26 0,26-25,-26 25,1 0,0 0,-26-24,1 24,0 0,0 0</inkml:trace>
  <inkml:trace contextRef="#ctx0" brushRef="#br0" timeOffset="69251.13">15701 12105,'0'-25,"0"50,0-1,0 1,0 0,0 0,0 0,0 24,0-24,0 25,0-1,0 1,0 0,0 24,0 0,0-24,0 24,0 1,0-26,0 26,0-26,0 26,0-26,25 1,-25 0,0-1,25 1,-25 0,25-1,-25-24,25 25,-25-26,24 1,-24 25,0-25,25-1,-25 1,25 0,-25 0,25-25,0 25,-1-25,1 0,-25-25,50 25,-25 0,-1 0,26-25,-25 25,24-25,1 25,0-25,-1 25,26-24,-26 24,1 0,24-25,1 25,-26 0,26-25,-1 25,1 0,-1 0,0-25,1 25,-1 0,25 0,-24 0,-26-25,26 25,-1 0,-24 0,0 0,-1-24,1 24,-25 0,24 0,-24-25,0 25,0 0,-25-25,24 25,1-25,-25 0,0 1,0-1,0 0,0 0,0-24,0 24,0-25,0 0,0 1,0-1,-25-24,25 24,-24-24,24-1,-25 1,25-25,-25 24,25 1,-25 0,25-1,-25-24,25 24,0 1,-24 24,24-24</inkml:trace>
  <inkml:trace contextRef="#ctx0" brushRef="#br0" timeOffset="69815.12">16594 12427,'0'0,"-24"-25,24 50,0 0,0 0,0 0,0-1,0 26,0 0,0-1,0 26,0-26,0 26,0-1,24 25,-24-24,25-1,-25 25,25 1,-25-26,25 25,0 0,-25-24,24 24,1-25,0 26,0-26,-25 25,25-24,-1-1,1 25,-25-24,25-26,-25 26,25-26,-25 26,0-26,0-24,0 25</inkml:trace>
  <inkml:trace contextRef="#ctx0" brushRef="#br0" timeOffset="70514.81">15900 11981,'0'0,"0"24,0 1,25 0,-25 0,24-25,-24 25,25-1,0 1,0 0,0 25,-1-25,1-1,0 1,25 25,-26-25,26 24,0-24,-26 25,26-1,0 1,-1-1,1-24,0 25,-1-1,1 1,-1 0,26-1,-26 1,26-25,-26 24,1 1,24-25,-24 24,24-24,-24 25,0-25,-1 24,1-24,-1 25,-24-26,25 1,-25 25,0-25,-1-1,-24 1,25-25,-25 25,25 0,-25 0</inkml:trace>
  <inkml:trace contextRef="#ctx0" brushRef="#br0" timeOffset="71178.37">16718 12601,'0'0,"-24"0,-1 0,25-25,-25 25,50 0,0 0,-1 0,1 0,25 0,-25 0,24 0,1 0,-1 0,1 0,24 0,1 0,-1-25,25 25,1 0,-1 0,25 0,-25-25,50 25,-25 0,25 0,-25 0,25-24,24 24,-24 0,0 0,0 0,0 0,-1 0,1 0,-25 0,25 0,-25 0,0 0,0 0,-25 0,1 0,24-25,-50 25,25 0,-24-25,24 25,-25 0,-24-25,24 25,-24 0,0-25,-26 25,26 0,-25-24,0 24,-1 0,1 0,0 0</inkml:trace>
  <inkml:trace contextRef="#ctx0" brushRef="#br0" timeOffset="71519.13">19571 11733,'0'0,"-25"0,25-25,25 25,0 0,-25 25,25-25,-1 0,26 24,-25-24,0 25,24-25,1 25,-25-25,24 25,-24 0,25-25,-1 24,-24 1,0 0,0 0,-1 0,1-1,0 1,-25 0,0 0,0 0,0 24,-25 1,0-25,1 24,-26 1,0 0,1-1,-26 1,1-1,0 26,-1-26,1 1,24 0</inkml:trace>
  <inkml:trace contextRef="#ctx0" brushRef="#br0" timeOffset="72308.12">16867 14585,'0'25,"0"0,25 0,-25-1,0 26,0-25,0 49,0-24,0-1,25 1,-25 24,0-24,0 0,25 24,-25-24,0-1,24 1,-24 0,25-1,0 1,-25-25,25 24,0-24,-25 25,24-26,-24 1,25 25,0-25,-25-1,25 1,-25 0</inkml:trace>
  <inkml:trace contextRef="#ctx0" brushRef="#br0" timeOffset="72823.36">16446 14536,'0'24,"0"1,0 0,0 0,24 0,-24-1,0 1,0 0,25 25,-25-26,25 1,-25 0,25 0,0-25,-25 25,24-25,1 0,0-25,0 25,0-25,24 25,-24-25,0 0,24-24,-24 24,0 0,0-24,24 24,-24-25,0 1,0 24,0-25,-1 1,1 24,-25-25,25 25,0-24</inkml:trace>
  <inkml:trace contextRef="#ctx0" brushRef="#br0" timeOffset="73703.18">16049 15999,'0'0,"-25"0,50-25,-1 25,1 0,0-25,0 25,0 0,-1 0,26-24,-25 24,0 0,24-25,1 25,0 0,-1-25,1 25,24 0,-24-25,24 25,-24 0,24 0,1 0,-1-25,0 25,1 0,-1 0,1 0,24 0,-25-24,26 24,-26 0,25 0,0 0,-24-25,24 25,-25 0,1 0,-1-25,1 25,-26 0,26 0,-26-25,1 25,0 0,-1 0,-24-25,0 25,0 0,-1 0,1-24,0 24</inkml:trace>
  <inkml:trace contextRef="#ctx0" brushRef="#br0" timeOffset="74760.07">16173 16173,'0'0,"0"-25,0 0,0 50,0 0,0-1,0 1,24 25,-24-25,0 24,25-24,-25 25,0-1,25 26,-25-26,0 1,0 24,25-24,-25 0,0 24,0-24,0-1,0 1,0-1,0 1,0 0,0-1,0 1,0-25,0 24,0-24,-25 25,25-26,0 1,0 0,0 0,-25 0,25 0,0-1,25-24,0 0,-25-24,25 24,-1 0,1 0,0 0,0 0,0 0,24 0,-24-25,25 25,-25 0,24 0,1 0,-1 0,26-25,-26 25,26 0,-26 0,26 0,-1 0,1 0,-1-25,0 25,1 0,24 0,-24 0,-1 0,0-25,26 25,-26 0,0-25,1 25,-1 0,1-24,-26 24,26-25,-26 25,26-25,-26 0,1 25,0-25,-1 25,1-24,-25-1,24 0,-24 0,0 0,0 1,-1-1,1 0,0 0,-25 0,0 1,0-26,0 0,0 1,0-1,0 1,-25-1,25-24,-25 24,1-24,-1-1,0 1,0-1,0 26,-24-26,24 26,0-26,0 26,1-1,-1 0,0 26,0-26,25 25,-25 0,25 1,0-1,-25 25</inkml:trace>
  <inkml:trace contextRef="#ctx0" brushRef="#br0" timeOffset="75719.08">16272 15925,'-25'0,"25"-25,0 50,0-1,25-24,0 25,-1 0,26 0,-25-25,0 25,24-1,1 1,0 0,24 0,-24 0,24-1,0 1,1 0,-1 25,1-26,-26 26,26-25,-1 25,0-26,1 26,-1-25,1 24,-1 1,1-25,-1 24,0 1,1-25,-1 24,1-24,-1 0,0 25,-24-26,24 1,-24-25,0 25,-1 0,1-25,-25 25,0-25,-1 0,1 24,0-24,0 0</inkml:trace>
  <inkml:trace contextRef="#ctx0" brushRef="#br0" timeOffset="76123.98">16718 15701,'25'0,"0"0</inkml:trace>
  <inkml:trace contextRef="#ctx0" brushRef="#br0" timeOffset="76454.35">16917 15652,'0'25,"0"-1,25 1,-25 0,0 0,0 0,24-1,-24 1,0 25,25-25,-25-1,0 26,25-25,-25 24,0-24,25 25,-25-25,0-1,25 26,-25-25,24 0,-24-1,25 1,-25 0,25 0,-25 0,25 0,0-1,-25 1,24-25,-24 25,0 0,25-25</inkml:trace>
  <inkml:trace contextRef="#ctx0" brushRef="#br0" timeOffset="76891.16">17314 16495,'24'0,"1"0,0 0,0-25,0 25,-1 0,26 0,-25 0,25 0,-1 0,1 0,-1 0,26 0,-1-24,1 24,-1 0,25 0,0-25,1 25,-1-25,25 25,0-25,0 25,0-25,0 25,0-25,0 25,0-24,25 24,-25-25,0 25,0-25,0 25,-25 0,0-25,1 25,-1-25,-25 25,1 0,-1-24,1 24,-26 0,1 0,-1-25,1 25,0 0,-26 0,1 0</inkml:trace>
  <inkml:trace contextRef="#ctx0" brushRef="#br0" timeOffset="77719.12">17388 16594,'0'0,"0"-24,-25 24,25-25,-25 25,25-25,-24 0,24 50,0 0,0 0,0-1,0 1,0 0,0 25,0-1,0 1,0-1,0 1,0 0,24 24,-24 0,0 1,25-1,-25 1,0-1,25 0,-25 1,25-1,-25-24,25 24,-25 1,24-26,-24 26,25-26,-25 1,25 0,0-1,-25 1,25-25,-25 24,0-24,25 0,-25 0,0-1,0 1,0 0,0 0,0 0,0-1,-25 1,25 0,0 0,0 0,0 0,25-1</inkml:trace>
  <inkml:trace contextRef="#ctx0" brushRef="#br0" timeOffset="78083.07">17165 18207,'0'0,"0"-25,-25 25,25-25,-25-25,0 26,25-1,0 0,0 0,0 0,25 50,0 0,-25 0,25 0,-25-1,25-24,-1 25,1 0,0-25,0 25,0-25,24 25,-24-25,25 0,-1 0,1 0,-25 0,24 0,1-25,0 25,-1 0,-24-25,25 25,-1-25,-24 25,0-25,24 25,-24-24,0 24,0-25,0 0,-25 0</inkml:trace>
  <inkml:trace contextRef="#ctx0" brushRef="#br0" timeOffset="81043.2">20216 15627,'0'0,"-25"0,0 0,0 0,1 0,-1 0,0 0,25 25,0 0,25-1,-25 1,25 0,-1-25,1 25,0 0,0-1,0 1,24 0,-24 0,25 0,-1-1,-24 1,25 25,-26-25,1-1,0 26,0-25,0 24,-25-24,0 25,-25-1,25 1,-25-25,-25 25,26-1,-26 1,0-25,1 24,-1-24,1 0,-1 0,0-1,1 1,-1 0,1 0,-1-25,25 25,-24-25</inkml:trace>
  <inkml:trace contextRef="#ctx0" brushRef="#br0" timeOffset="85235.17">15404 9376,'0'0,"0"25,0 25,0-26,0 26,25-25,-25 24,0 1,24 0,-24-1,0 1,0 24,0 1,0-26,0 26,0 24,0-25,0 1,0 24,0-25,0 1,0-1,0 1,0-1,0 0,0 1,25-26,-25 1,0 0,25-1,-25 1,0 0,25-26,-25 1,0 0,25 0,-25 0,0-1,24-24,-24 25,25-25,0 0,0-25,0 25,-1 0,1 0,0 0,0-24,24 24,-24 0,25 0,-1-25,26 25,-26 0,26 0,-1-25,25 25,1-25,-1 25,0-25,0 25,25-24,0 24,0-25,0 25,0-25,0 0,-24 25,24-25,-25 25,0-25,0 1,-24 24,-1-25,-24 25,-1-25,-24 25</inkml:trace>
  <inkml:trace contextRef="#ctx0" brushRef="#br0" timeOffset="85923.92">15627 9351,'0'0,"25"-24,24 24,-24 0,25 0,-1 0,1-25,24 25,-24 0,24-25,1 25,-1 0,25-25,-24 25,-1 0,26-25,-26 25,0 0,1 0,-26-24,26 24,-26 0,1 0,0 0,-26 0,1 24,0-24,0 0,0 0,-25 25,24-25,-24 25,0 0,0 0,25-1,-25 1,0 0,25 25,-25-26,25 26,-25 0,25 24,-25-24,24 24,-24 0,25 26,0-26,-25 25,25 25,-25-24,25 24,-25 0,0 0,24 0,-24 0,25-25,-25 25,25-25,0 0,-25-24,25-1,0 1,-1-26,1 1,-25-1</inkml:trace>
  <inkml:trace contextRef="#ctx0" brushRef="#br0" timeOffset="86575.95">15577 9525,'0'0,"0"25,25 0,0-1,0 1,24 25,-24-25,25 24,-1-24,1 25,0-1,-1 1,1-1,-1 26,1-1,-25 1,24-1,1 25,0-24,-26 24,26-25,0 26,-25-1,24-25,1 25,-1-24,1 24,0-24,-1-1,26-24,-26 24,1-24,-1-1,1 1,0-25,24 24,-24-24,-1 0,-24 0,25-1</inkml:trace>
  <inkml:trace contextRef="#ctx0" brushRef="#br0" timeOffset="87424.9">16371 10195,'0'0,"25"0,25 0,-1 0,1-25,-1 25,26 0,-1-25,1 25,-1 0,0-25,26 25,-1-24,0 24,0-25,25 25,-24 0,24-25,0 25,0-25,0 25,24-25,-24 25,25-25,0 25,0-24,0 24,0 0,-1-25,1 25,25 0,-25 0,0 0,-1 0,-24 0,25 0,-25 0,0 0,-25 0,26 0,-26 0,-25 0,25 0,-24 0,-1 0,-24-25,24 25,-24 0,-1 0,-24 0,25-25,-25 25,-1 0,1 0,0-25,0 25,0 0,-25-24,24 24</inkml:trace>
  <inkml:trace contextRef="#ctx0" brushRef="#br0" timeOffset="87772.89">19496 9475,'25'0,"0"0,0 25,0-25,0 25,-1-25,26 0,-25 25,0-25,24 25,1-1,-25-24,24 25,-24 0,0 0,24 0,-24-1,0 1,0 25,-25-25,0 24,0-24,-25 25,0-1,-24 1,-1 0,0 24,-24-24,0 24,-1-24,1-1,-1 26,1-26,-1 1</inkml:trace>
  <inkml:trace contextRef="#ctx0" brushRef="#br0" timeOffset="101168.77">18951 17090,'25'0,"-1"0,1 0,0 0,0 0,0 0</inkml:trace>
  <inkml:trace contextRef="#ctx0" brushRef="#br0" timeOffset="101388.77">19199 17090,'0'-24,"-25"24,25-25,25 50,0-1,-25 1,24-25,1 25,0 0,0 24,0-24,24 0,-24 0,25 24,-26-24,26 0,-25 0,0 0,24-1,-24 1,0-25,0 25,0 0</inkml:trace>
  <inkml:trace contextRef="#ctx0" brushRef="#br0" timeOffset="101528.75">19621 17487,'-100'-49,"200"98,-225-98,101 24,-1 25,0 0,0 0,25 25,25-25,0 24,0 1,-1-25,1 0,0 25,0-25,0 0,0 0,-1 0,1 0,0 0</inkml:trace>
  <inkml:trace contextRef="#ctx0" brushRef="#br0" timeOffset="104188.75">21158 8954,'0'25,"-24"-25,24 25</inkml:trace>
  <inkml:trace contextRef="#ctx0" brushRef="#br0" timeOffset="109873.66">3299 11435,'0'0,"0"-25,0 0,0 1,0 48,0 1,0 0,25-25,-25 25,0 0,25 24,-25-24,0 25,24-1,-24 1,25 24,-25 1,25-1,-25 0,25 1,-25 24,25 0,-25 1,24-1,-24 25,25-25,-25 0,25 25,-25-25,0 1,25-26,-25 25,0-24,25-26,-25 26,0-26,0 1,0-25,24 24,-24-24,0 0,0 0</inkml:trace>
  <inkml:trace contextRef="#ctx0" brushRef="#br0" timeOffset="110202.63">3225 12328,'0'0,"0"-25,-25 0,25 1,0-1,-25 0,25 0,0 50,25 0,0 0,-25 24,24-24,-24 0,25 0,0 24,-25-24,25 25,-25-26,25 1,-25 0,24 0,-24 0,25-25,0 0,-25-25,0 0,25 0,0 0,-25 1,24-26,1 0,-25 26,25-26,0 0,0 1,-1-1,1 0,0 26</inkml:trace>
  <inkml:trace contextRef="#ctx0" brushRef="#br0" timeOffset="111190.43">4390 17859,'0'25,"0"0,25-25,-25-25,0 0,-25 1,25-1,0-25,0 25,0-24,-24-1,24 1,-25-1,25-25,0 1,-25 24,25-24,-25 0,25-1,-25 1,1-1,24 1,-25 0,25 24,-25-24,0 24,25 0,-25 1,1-1,24 25,0-24,-25 49,25-25,0 0</inkml:trace>
  <inkml:trace contextRef="#ctx0" brushRef="#br0" timeOffset="111746.62">4242 17115,'0'0,"0"25,0 0,-25 0,25-1,-25 26,25-25,-25 0,25 24,-25-24,1 25,24-1,-25-24,0 0,25 0,-25 0,25-1,0 1,-25 0,25-50,25 0,-25 1,25-1,-25-25,25 25,-25-24,25-1,-1 25,-24-24,25-1,0 0,-25 26,25-26,-25 25,25 0,-25 1,0-1,24 25,-24-25,25 25,0 25,0 0,0-25,-1 24,1 1,0 0,25 0,-26 0,26-1,-25-24,24 25,-24 0,25 0,-25-25,24 0,-24 25</inkml:trace>
  <inkml:trace contextRef="#ctx0" brushRef="#br0" timeOffset="112549.59">2183 16892,'0'0,"-25"0,25-25,0 0,0 1,25-1,-25 0,25 0,-1-24,1 24,0-25,0 25,0-24,24-1,-24 1,25-1,-26 0,26 1,0-26,-1 26,1-1,0-24,-1 24,1-24,-1 24,1-24,0 24,-1-24,1 24,-1 0,1 1,0 24,-26-25,26 26,-25-26,0 25,-1 0,1 0,0 25,-25-24,25-1,-25 0,0 0,0 0,-25 1,0 24</inkml:trace>
  <inkml:trace contextRef="#ctx0" brushRef="#br0" timeOffset="112862.6">2778 15602,'0'0,"-25"0,25 25,-24-25,24 25,24-25,1 0,0 0,0 0,0 0,-1-25,1 25,0 0,0-25,0 25,-1 0,1 0,0 0,0 0,-25 25,25 0,-1 0,-24-1,0 26,0-25,0 49,0-24,0 24,-24 1,-1-26,25 26,-25-1,0-24,0 24,1-24,24-1,-25-24</inkml:trace>
  <inkml:trace contextRef="#ctx0" brushRef="#br0" timeOffset="114554.61">1488 13146,'-25'0,"50"0,0 0,-25 25,25-25,0 0,-1 0,1 25,0-25,25 0,-25 25,-1-25,1 25,25-25,-25 25,-1-25,26 24,-25 1,24 0,-24 0,25 24,-25-24,24 0,-24 0,25 24,-26-24,26 0,-25 25,24-26,1 1,-25 0,24 0,1 0,-25-25,24 24,-24 1,25-25,0 25,-26-25,26 25,-25-25,0 0,24 0,-24 0,0 0,0 0,-1 0,1 0,-50 0,25-25</inkml:trace>
  <inkml:trace contextRef="#ctx0" brushRef="#br0" timeOffset="115014.83">1935 13965,'0'-25,"-25"25,25-25,25 25,0 0,-1 0,1 0,0 0,0 0,0 0,-1 25,1-25,25 0,-25 0,24 25,1-25,-25 25,24-25,1 0,-1 25,1-25,-25 0,24 24,-24-24,0 0,25 0,-25 0,-1 25,1-25,0-25,0 25,-25-24,0-1,0 0,0 0,0 0,0 1,-25-26,0 25,25-24,-25 24,1-25,-1 1,0-1,0 25,25-24,-25-1,0 25,1-24,-1 24,25 0,-25 0,25 0,-25 1</inkml:trace>
  <inkml:trace contextRef="#ctx0" brushRef="#br0" timeOffset="117226.55">2158 13593,'0'0,"74"-25,26 0,-26 1,0-1,26 0,-1 0,-25 0,26 1,-1-1,0 0,-25 0,26 0,-1 1,0-1,0 25,-24-25,24 25,0-25,-24 25,24 0,-25 0,25-25,-24 25,24 0,-25-25,26 25,-26-24,25 24,0-25,-24 25,24-25,-24 0,24 25,-25-25,25 25,-24-24,-1-1,1 25,-1-25,0 25,1-25,-26 25,26-25,-25 25,-1 0,1-24,-1 24,-24 0,25-25,-25 25,24 0,-24 0,0-25,0 25,-1 0,1 0,0 0,0 0,-25-25,25 25,-25 25,24-25,-24 25,25 0,-25-1,25 1,-25 0,25 0,-25 0</inkml:trace>
  <inkml:trace contextRef="#ctx0" brushRef="#br0" timeOffset="118290.53">2902 13593,'0'0,"-25"0,1 0,-1 0,0 25,0-25,0 25,1-25,-1 0,0 24,0-24,0 25,-24-25,24 0,-25 25,25-25,-24 25,-1-25,1 25,-1-25,0 24,1-24,-1 25,1-25,-1 25,0-25,1 25,-1-25,1 25,-1-1,0-24,1 0,24 25,-25-25,25 25,1-25,-1 0,0 25,0-25,0 0,1 0,-1 0,25-25,0 0,0 50,0 0,0 0,0-1,0 26,0-25,0 24,0-24,0 50,0-26,0 1,0 24,0 1,0-26,0 26,0-1,0 1,0-1,0 0,0-24,25 24,-25 1,0-26,0 1,0 24,0-24,0-25,0 25,0-26,0 26,0-25,0 0,-25-1,25 1,0 0,0 0,25-25,-25 25,24-25,-24 24,25-24,-25 25</inkml:trace>
  <inkml:trace contextRef="#ctx0" brushRef="#br0" timeOffset="118731.84">1587 15875,'0'0,"-24"0,24-25,0 50,0 0,24 0,-24-1,0 1,25 25,-25-25,0-1,25 1,-25 0,0 0,25 0,-25-1,25 1,-25 0,0 0,25-25,-25 25,0-1,24-24</inkml:trace>
  <inkml:trace contextRef="#ctx0" brushRef="#br0" timeOffset="119291.52">1984 16371,'0'-25,"25"25,0 0,0 0,0-25,-1 25,1 0,0 0,0-24,0 24,24 0,-24 0,25 0,-26 0,26 0,0 0,-1 0,1 0,-1 0,1 0,0 0,-1 0,1 0,0-25,24 25,-24-25,24 25,0-25,-24 0,24 25,1-24,-26-1,26 25,-26-25,26 25,-26 0,26-25,-25 25,-1-25,26 25,-26 0,26-24,-26 24,26 0,-26-25,26 25,-1 0,-24-25,24 25,0-25,1 25,-1-25,1 1,-1 24,1-25,-1 0,0 25,1-25,-1 0,1 1,-1 24,0-25,1 0,-26 25,26-25,-1 25,-24-25,24 25,-24 0,24-24,-24 24,0 0,-1-25,1 25,-1 0,1-25,0 25</inkml:trace>
  <inkml:trace contextRef="#ctx0" brushRef="#br0" timeOffset="119962.51">6201 12923,'25'0,"-25"25,0 0,25 0,-25-1,25 26,-25 0,24-1,-24 1,25 24,0 26,0-26,0 25,-1 25,1-25,0 25,0 0,-25 0,25 0,-1 25,1-25,0-24,0 24,0-25,-1 0,1 0,0-24,0-1,0-24,-1 24,-24-24,25-25,-25 24,0 1,0-25,0-1,0 1,0 0,0 0,-25 0,1-1,-1 1,0-25,-25 25,26-25,-26 25,0-25,1 0,-1 25,-24-25,24 0,-24 0,24 0,1 0,-1 0,0 0</inkml:trace>
  <inkml:trace contextRef="#ctx0" brushRef="#br0" timeOffset="120930.23">8632 13196,'0'-25,"-25"25,25 25,-25-25,1 25,-1 0,25 0,-25-1,0 1,25 0,-25 25,1-26,-1 26,0 0,0-1,-24 1,24 24,-25-24,25 24,1-24,-26-1,25 26,-24-26,24 26,0-26,0 1,0 0,25-1,-25-24,25 25,-24-1,24-24,0 0,0 0,0 0,0-1,0 1,24-25,-24 25,25 0,0-25,0 0,0 0,24 0,-24-25,0 25,0-25,24 0,-24 25,0-24,25-1,-26 0,26 0,-25-24,0 24,24 0,-24-25,0 25,0-24,-1-1,1 1,0-1,0 0,0 1,-25-1,24 1,-24-1,25 0,-25 1,0-1,0 25,0-24,0-1,0 25,0 1,-25-26,25 25,-24 0,24 1,-25 24,0-25,25 0,-25 25,0-25</inkml:trace>
  <inkml:trace contextRef="#ctx0" brushRef="#br0" timeOffset="121435.59">8607 13320,'0'-25,"25"25,-25-24,0-1,0 0,0 0,25 0,-25 0,0 1,25-1,-25 0,24 0,-24 0,25-24,-25 24,25 0,0-24,-25 24,25-25,-1 25,-24 1,25-26,0 25,-25 0,25 25,-25-24,25-1,-25 50,0-1</inkml:trace>
  <inkml:trace contextRef="#ctx0" brushRef="#br0" timeOffset="122454.39">8954 12700,'0'-25,"0"0,25 25,-25-24,25 24,-25-25,0 0,25 25,-25-25,0 0</inkml:trace>
  <inkml:trace contextRef="#ctx0" brushRef="#br0" timeOffset="122838.35">8979 12551,'25'0,"0"-25,0 25,0 0,-1-24,1 24,0 0,0 0,0-25,-1 25,26 0,-25-25,24 25,-24 0,25-25,-1 25,1 0,0-25,-1 25,26 0,-26-24,26 24,-26 0,26-25,-26 25,26 0,-26-25,26 25,-26 0,1-25,0 25,-1 0,-24 0,25 0,-26 0,1 0,0 0,-25-25</inkml:trace>
  <inkml:trace contextRef="#ctx0" brushRef="#br0" timeOffset="123639.01">9302 12551,'0'0,"-25"0,0 0,0 0,1 0,-1 0,25-25,0 1,0-1,25 0,-25 0,24 25,-24-25,0 1,25 24,-25-25,25 25,-25-25,25 0,0 0,-1 1,1-1,0 0,0 25,0-25,-1 0,1 0,0 25,25 0,-26-24,1 24,0-25,25 25,-26 0,26 0,-25-25,24 25,1 0,-25 0,24 0,1 0,0 0,-1 0,1 0,0 0,-26 0,26 0,0 0,-1 0,1 0,-1 0,1 0,0 0,-1 0,-24 0,25 0,-26 0,1 0,25 25,-25-25,-1 0,1 0,0 0,-25 25,-25-1,0 1,1-25,-1 25,0-25,-25 25,26-25,-26 25,25 0,-24-25,24 24,-25-24,25 25,1-25</inkml:trace>
  <inkml:trace contextRef="#ctx0" brushRef="#br0" timeOffset="124185.6">10765 12278,'0'-24,"25"48,0-24,0 25,-1 0,1-25,0 25,25 0,-26-25,26 24,0 1,-1 0,26 25,-26-26,26 1,-26 25,26-1,-26-24,26 25,-26-1,26 1,-26 0,1-26,24 26,-24 0,0-1,-1-24,1 25,-25-26,24 26,1-25,-25 0,0 0,-1-1,1 1,0 0,-25 0,25-25,-25 25</inkml:trace>
  <inkml:trace contextRef="#ctx0" brushRef="#br0" timeOffset="124855.12">12105 13171,'0'0,"0"-25,-25 1,25-1,-25 25,25-25,-25 25,0 0,1 0,-1 0,25-25,-25 25,0 0,0 0,1 0,-1-25,0 25,0 0,0-24,1 24,-1 0,0 0,0 0,25-25,-25 25,1 0,-1 0,0 0,25 25,-25-25,25 24,0 1,-25-25,25 25,0 0,0 0,0-1,0 1,25 0,-25 0,25 0,0 0,-25-1,25 1,-1 0,1 25,25-26,-25 1,24 25,1-25,-1-1,1 1,0 0,24 25,-24-26,24 1,-24 0,-1 0,26 0,-26-1,1-24,0 25,-1 0,1-25,-1 25,1-25,-25 0,24 0,-24 0,0 0,0 0,0 0,-1 0,-24-25,25 25,-25-25,0 0,0 1,0-1,0 0,0 0,-25 0,25-24,-24 24,-1 0,0 0,-25-24,26 24,-26 0,0 0</inkml:trace>
  <inkml:trace contextRef="#ctx0" brushRef="#br0" timeOffset="125746.48">8359 14833,'0'-25,"0"1,0-1,25 25,0-25,0 25,-1 0,-24 25,25-25,0 25,0-1,0-24,-1 25,1 0,25 0,-25 0,24-1,1 1,-1 0,1 0,24 0,-24-1,25 26,-26-25,26 0,-1 24,-24-24,24 25,-24-26,24 26,-24-25,24 25,0-26,-24 26,24-25,-24 0,24 24,-24-24,25 0,-26 0,26-1,-26 1,1 0,-25 0,24 0,-24-25,0 24,0-24,-1 25</inkml:trace>
  <inkml:trace contextRef="#ctx0" brushRef="#br0" timeOffset="126342.9">10244 15677,'0'0,"-24"0,24-25,0 0,0 0,24 25,-24-25,25 1,0-1,0 25,0-25,-1 25,1-25,0 25,0 0,0-25,-1 25,1 0,0-24,25 24,-26 0,1-25,25 25,-25 0,24-25,-24 25,25-25,-1 25,-24-25,25 25,-1-25,1 25,-1-24,1 24,-25 0,25-25,-1 25,-24 0,25-25,-26 25,26 0,-25 0,24 0,-24 0,0-25,0 25,24 0,-24 0,0 0,0 25,0-25,24 0,-24 25,0-25,-25 25,25-25,-1 24,1-24,-25 25,25 0,-25 0,0 0,0 0,0-1,-25 1,0 0,1 25,-1-26,-25 1,25 25,-24-25,-1-1,1 1,-1 0,0-25,1 25,-26-25,26 25,-1-25,-24 0,24 0,-24 0,-1 0,26 0,-26-25,26 25,-1 0,25-25,0 25,1 0</inkml:trace>
  <inkml:trace contextRef="#ctx0" brushRef="#br0" timeOffset="126758.4">11807 15429,'-25'0,"50"-25,0 0,-25 0,25 0,-1 0,1 1,0-26,25 25,-26-24,26-1,-25-24,24 24,-24-24,25 24,0-24,-1 24,1-24,-1-1,-24 26,25-26,-1 1,1 24,-25 0,0 1,-1-1,1 1,0 24</inkml:trace>
  <inkml:trace contextRef="#ctx0" brushRef="#br0" timeOffset="127686.42">10418 13345,'0'0,"0"-25,-25 25,25-25,-25 25,1 0,-1 0,0 0,0 0,0 25,1-25,-1 25,0-25,0 25,-24 0,24-1,0 1,-25 25,25-25,1-1,-1 26,0-25,0 24,0-24,1 25,-1-1,25 1,-25-25,25 24,-25 1,25 0,0-1,0 1,0-1,25 1,-25-25,25 24,24 1,-24-25,0 0,25 0,-1 24,1-49,0 25,-1 0,1-25,-1 0,26 0,-26 0,1 0,24-25,-24 25,24-25,-24 0,0 1,-1-1,1 0,-1-25,-24 25,25-24,-25-1,-1 1,1-1,0 0,0 1,-25-26,0 26,0-1,0 1,-25-26,25 26,-25-1,-24 0,24 1,-25-1,25 25,-24-24,-1 24,1 0,-1 0,0 25,1-24</inkml:trace>
  <inkml:trace contextRef="#ctx0" brushRef="#br0" timeOffset="129587.29">7169 12427,'-25'0,"0"0,0 0,0 0,1 0,-1 0,25 25,-25-25,50 0,-25 25,25-25,-25 25,24-25,-24 24,25-24,0 25,0 0,0 0,-1 0,1-1,25 26,-25-25,24 24,-24-24,25 25,-1-25,-24 24,25-24,-1 25,1-26,24 26,-24-25,-1 24,1-24,0 25,-1-25,1 0,0 24,-1-24,1 0,-25 0,24-1,-24 1,0-25,24 25,-24 0,0-25,-25 25,0-50</inkml:trace>
  <inkml:trace contextRef="#ctx0" brushRef="#br0" timeOffset="129918.35">7317 13097,'0'0,"0"-25,0 0,25 25,0 0,0 0,0 25,-1-25,1 25,0-25,0 25,0-25,24 24,-24 1,0-25,0 25,24 0,-24-25,0 0,0 25,-1-25,1 0,-25-25,25 25,0-25,0 25,-25-25,24 0,1 1,-25-26,25 25,-25 0,0-24,0-1,0 25,0-24,0-1</inkml:trace>
  <inkml:trace contextRef="#ctx0" brushRef="#br0" timeOffset="130414.42">9599 11237,'0'-25,"0"50,25-25,-25 24,25-24,-25 25,0 0,25 0,-25 24,25-24,-25 25,24-1,-24 1,0-25,25 49,-25-24,0-1,25 1,-25 0,0-1,0 1,0-1,25 1,-25-25,0 24,0-24,0 0,25 0,-25 0,0 0,0-1</inkml:trace>
  <inkml:trace contextRef="#ctx0" brushRef="#br0" timeOffset="130578.42">9525 11584,'0'-25,"0"50</inkml:trace>
  <inkml:trace contextRef="#ctx0" brushRef="#br0" timeOffset="130702.63">9575 11683,'24'25,"-48"-50,73 50,-24-25,-25-25,25 25,-25-25,25 0,-1 25,-24-24,25-1,0 0,-25 0,25 0,0 1,-25-1,0 0</inkml:trace>
  <inkml:trace contextRef="#ctx0" brushRef="#br0" timeOffset="131285.4">12799 11881,'0'0,"25"0,-25-24,0-1,25 25,-25-25,0 0,25 25,-25-25,0 50,0 0,24 0,-24 0,0-1,0 26,-24-25,24 24,-25 26,25-26,-25 1,0 25,0-1,-24 0,24 1,-25-1,26 25,-26-24,25-1,-24 1,24-1,-25 0,25 1,1-26,-1 1,25-25,-25 25,25-26,0 26,0-25,-25 0,25-1</inkml:trace>
  <inkml:trace contextRef="#ctx0" brushRef="#br0" timeOffset="131585.37">12353 12700,'0'0,"0"25,-25 24,25-24,0 0,0 0,25 0,0-25,-1 0,1 0,0 0,25 0,-26 0,26-25,0 25,-1 0,1-25,-1 25,1-25,0 0</inkml:trace>
  <inkml:trace contextRef="#ctx0" brushRef="#br0" timeOffset="132159.46">10592 13866,'0'0,"0"-25,0 0,24 25,1 25,0-25,0 25,0 0,-1-25,1 24,25 1,-25-25,-1 25,1 0,25 0,-25-1,24 1,-24 0,25 0,-26-25,1 25,25-1,-25 1,24 0,-24 0,0-25,0 25,0-1,-1 1,1 0,0 0,0 0</inkml:trace>
  <inkml:trace contextRef="#ctx0" brushRef="#br0" timeOffset="132497.37">11336 13841,'0'0,"0"-25,25 0,-25 1,24 24,-24-25,0 50,-24-25,24 24,-25-24,0 25,0 0,0 0,1 0,-26-1,25 1,0 0,0-25,1 25,24 0,-25-25,25 24,0 1,0 0,0 0,25 0,-25-1,24-24,1 25,25-25,-25 25,24-25,-24 25</inkml:trace>
  <inkml:trace contextRef="#ctx0" brushRef="#br0" timeOffset="133108.34">11212 15900,'0'-25,"-25"0,25 0,0 1,0 48,25-24,-25 25,0 0,0 0,25 0,-25-1,0 26,0 0,0-1,0 26,24-26,-24 26,0-26,0 26,0-1,25-24,-25 24,0-24,25 24,-25-24,0-1,0 1,25-25,-25 24,0-24,0 0,0 0,25 0,-25-1,0 1</inkml:trace>
  <inkml:trace contextRef="#ctx0" brushRef="#br0" timeOffset="133536.34">11261 16470,'0'0,"0"-24,0-1,0 0,-24 25,24-25,0 0,0 0,-25 25,25-24,-25 24,25 24,-25-24,25 25,-25 0,0 25,1-25,-1 24,0-24,0 25,-24-26,24 26,0-25,0 0,25-1,-25 1,1-25,24 25,0 0,0-50,24 25,-24-25,25 25,0-25,0 1,0-1,-1 0,26 0,-25 0,0 1,24-1,-24 0,0 25,25-25,-26 25,1 0,25 25,-25-25,-1 0,26 25,-25 0,0-25,-1 24,26 1,-25 0,0-25,-1 25,26 0,-25-25,0 24,-1 1,1-25</inkml:trace>
  <inkml:trace contextRef="#ctx0" brushRef="#br0" timeOffset="-200346.51">10344 13791,'0'0,"0"-24,-25 24</inkml:trace>
  <inkml:trace contextRef="#ctx0" brushRef="#br0" timeOffset="-199313.55">10244 13767,'-24'0,"24"-25,-25 25,0 0,0 0,25 25,-25-25,25 24,-24-24,-1 25,25 0,-25-25,25 25,-25 0,25 24,-25-24,25 0,0 0,0 24,0-24,0 0,0 0,25-1,-25 1,25 0,0 0,0-25,-1 0,1 0,0 0,25 0,-26-25,1 25,25-25,-25 0,24-24,-24 24,0 0,0 0,-1-24,1 24,-25 0,25-24,-25 24,0 0,0-25,0 26,0-26,-25 25,25 0,-25 1,25-1,-24 0,-1 0,0 25,0 25,0-25,1 25,-1 0,0-1,0 1,0 25,1-25,-1 24,0 1,0-25,25 24,-25-24,25 25,0-26,0 1,0 0,25 0,-25 0,25-25,0 0,0 0,-1 0,1 0,0-25,0 25,0-25,-1 0,1-24,0 24,-25 0,25 0,-25-24,25 24,-25 0,0-25,0 26,0-1,-25 0,25 0,-25 25,25-25,-25 25,0 25,1-25,-1 25,0 0,0 0,0-1,1 26,-1-25,0 0,0 24,0-24,25 25,0-26,0 1,0 0,0 0,0 0,25-1,0-24,0 0,0 0,-1 0,1-24,0 24,25-25,-26 0,1 0,0 0,0-24,-25 24,25 0,-25 0,24 1,-24-1,0 0,0 0,0 0,-24 25,24-24,-25 24,0 0,0 0,0 24,25 1,-24 0,-1 0,0 0,0 24,0-24,25 25,-24-26,24 1,0 25,0-25,0-1,0 1,24-25,1 0,0 0,0 0,0 0,-1-25,1 1,25-1,-25 0,-1 0,1-24,0 24,0-25,-25 25,25-24,-25 24,0-25,0 26,0-1,0 0,0 0,-25 25,0-25,0 50,-24-25,24 25,0 0,0 0,0 24,1-24,-1 0,0 24,0-24,25 0,0 0,0 0,0-1,0 1,25 0,0-25,24 0,-24-25,0 0,25 25,-26-49,26 24,-25 0,0-24,-1 24,1-25,0 25,-25 1,0-26,0 25,0 0,-25 1,25-1,-25 25,1 0,-1 0,-25 0,25 0,-24 25,24-25</inkml:trace>
  <inkml:trace contextRef="#ctx0" brushRef="#br0" timeOffset="-198749.43">8582 13246,'0'0,"25"25,25-25,-25 24,-1 1,26 25,0-25,-1-1,26 26,-26-25,26 0,-1 24,1-24,-1 0,25 0,-24-1,-1 1,0 0,1 0,-1 0</inkml:trace>
  <inkml:trace contextRef="#ctx0" brushRef="#br0" timeOffset="-198345.53">8880 12576,'0'-25,"25"25,0 0,-1 25,1 0,0-25,25 25,-25 24,24-24,-24 0,25 24,-1 1,26 0,-26-1,26 1,-1-1,-24-24,24 25,0-1,1 1,-1-25,1 0,-1 0,1-1,-1 1</inkml:trace>
  <inkml:trace contextRef="#ctx0" brushRef="#br0" timeOffset="-197952.46">11460 12154,'-25'25,"25"0,-25-25,25 25,-25 0,25-1,-24 26,-26 0,25 24,0-24,-24 49,-1-25,0 25,1 25,-26-24,26-1,-26 25,26-25,-1-24,-24 24,24-25,25-24</inkml:trace>
  <inkml:trace contextRef="#ctx0" brushRef="#br0" timeOffset="-197688.54">11757 12601,'0'25,"-24"-25,24 24,-25 1,0 0,25 0,-25 24,-24 1,24 0,-25 24,25-24,-24 24,-1 0,1 1,24-1,-25 26,1-26,-1 0,0-24,25 24</inkml:trace>
  <inkml:trace contextRef="#ctx0" brushRef="#br0" timeOffset="-197232.55">10071 14238,'0'0,"0"-25,25 25,-25-25,24 25,1 25,-25 0,25 24,-25-24,0 25,0 0,0-1,0 26,0-1,0 0,0 26,0-1,-25-25,25 25,0 1,0-26,0 25,-25-24,25-1,0 1,0-1,0-24,0 24,0-24,0-1,0-24,0 25,0-26</inkml:trace>
  <inkml:trace contextRef="#ctx0" brushRef="#br0" timeOffset="-196937.67">10740 14238,'25'0,"-25"25,0-1,0 1,0 25,0-25,25 24,-25 1,25 24,-25-24,25 0,-25-1,24 1,1-1,0 1,-25 0,25-26,0 1,-1 25,-24-25</inkml:trace>
  <inkml:trace contextRef="#ctx0" brushRef="#br0" timeOffset="-196552.93">9897 12328,'0'0,"0"-25,0 0,0 1,-25 24,25-25,25 25,-25 25,25-1,-25 1,25 25,-1-25,-24 24,25 26,0-1,25 0,-25 1,-1-1,1 25,25-24,-25 24,-1-25,1 1,0-1</inkml:trace>
  <inkml:trace contextRef="#ctx0" brushRef="#br0" timeOffset="-196325.14">10666 12601,'0'25,"0"-1,0 1,0 25,-25-1,25 1,-25 0,25 24,-24 0,-1 1,25-1,-25 1,0 24,25-25,-25 1</inkml:trace>
  <inkml:trace contextRef="#ctx0" brushRef="#br0" timeOffset="-195380.79">10468 13568,'0'0,"-25"0,25-25,0 1,-25 24,25-25,-25 0,0 25,25-25,-24 25,-1 0,0 0,0 25,0-25,1 25,-1-25,25 25,-25-1,0 1,0 25,1-25,-1 24,0 1,0-1,25-24,-25 25,25-1,0 1,0 0,0-1,0-24,25 25,-25-26,25 1,0 0,0-25,24 25,-24-25,25 0,-26-25,26 25,0-25,-1 0,-24-24,25 24,-1 0,-24-24,0 24,24-25,-24 25,-25-24,25-1,-25 25,0-24,0 24,0 0,0 0,-25 1,0-1,1 25,-1 0,0 0,-25 25,26-1,-26 1,25 0,0 0,1 24,-26 1,50-25,-25 24,0 1,25 0,0-26,0 26,0 0,0-26,25 1,0 0,0 0,0-25,-1 0,1 0,25-25,-25 0,-1 0,26 1,-25-1,0-25,-1 25,-24 1,0-26,0 25,0 0,0 1,0-1,-24 25,-1-25,0 25,0 0,0 0,-24 0,24 25,0-25,-24 25,24-1,0 1,0 0,0 0,25 0,-24 24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44.32901" units="1/cm"/>
          <inkml:channelProperty channel="Y" name="resolution" value="44.13793" units="1/cm"/>
        </inkml:channelProperties>
      </inkml:inkSource>
      <inkml:timestamp xml:id="ts0" timeString="2023-03-30T11:59:30.201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4266 4440,'-24'0,"24"-25,-25 25,25-25,-25 25,0-24,0 24,25-25,-24 25,-1 0,0 0,0 0,0 0,1 0,-1 25,0-25,0 0,0 24,1-24,24 25,-25-25,0 0,0 25,0-25,1 0,24 25,-25-25,0 0,25 25,-25-25,0 24,0-24,1 25,24 0,-25-25,0 25,0 0,0-1,1 26,-1-25,0 0,0 24,0-24,25 0,-24 25,-1-26,0 26,0-25,25 24,-25-24,1 25,24-25,-25-1,25 26,-25-25,25 0,-25-1,25 1,-25 0,25 0,0 0,-24-1,24 1,0 0,-25 0,25 0,0-1,-25 1,25 25,0-25,-25-1,25 1,0 25,-25-25,25-1,0 1,0 25,0-25,0 0,0 24,0-24,0 0,-24 24,24-24,0 0,0 25,0-26,0 1,0 0,0 25,0-26,0 1,0 0,24 0,-24 24,0-24,25 0,-25 0,0 0,0-1,25 26,-25-25,25 0,-25-1,25 1,-25 0,24 25,-24-26,25 1,-25 0,25 25,0-25,-25-1,25 1,-1 25,1-25,-25-1,25 1,0 0,0 0,-25 0,24-1,1 1,-25 0,25 0,0 0,-25-1,25 1,-1 0,1 0,0 0,0-1,0 1,-1 0,1-25,0 25,0 0,0-1,0 1,-1 0,1 0,0 0,0-25,-25 24,25 1,-1 0,1 0,0 0,0-1,0 1,-1 0,1-25,0 25,0 0,0-1,-1 1,1 0,0 0,-25 0,25 0,0-1,-1 1,-24 0,25 0,0 0,0-1,-25 1,25 0,-1-25,-24 25,25 0,0-25,-25 24,25-24,0 25,-1-25,-24 25,25-25,0 0,0 25,0-25,-1 0,1 0,-25 25,25-25,0 0,-25 24,-25-24,0 0,0 0,1 0,-1 25,0-25,0 0,0 0,1 0,-1 0,25-25,25 25,-25-24,24 24,-24-25</inkml:trace>
  <inkml:trace contextRef="#ctx0" brushRef="#br0" timeOffset="784.8">3547 6276,'0'0,"0"-25,0 0,0 0,0 0,25 50,-25 0,25 0,-25 0,0 24,24-24,-24 25,25-26,-25 26,25 0,-25-26,25 26,-25-25,25 24,-25-24,0 0,25 0,-1 0,-24-1,0 1,0-50,0 1,-24-1,24 0,-25 0,25 0,-25 1,0-1,25 0,-25-25,25 26,-25-26,25 25,-24-24,24-1,0 25,0-24,0-1,0 25,0-24,0 24,24 0,-24 0,25 25,0-25,-25 1,25 24,0 0,0-25,-1 25,1 0,0 0,-25 25,25-25,-25 24,0 1,0 0,-25 0,25 0,-25-1,25 1,-25 0,1 0,-1 0,25-1,-25 1,0-25,0 25,25 0,-25-25</inkml:trace>
  <inkml:trace contextRef="#ctx0" brushRef="#br0" timeOffset="1226.27">3944 5953,'0'-25,"0"1,0-1,25 25,-25 25,25-1,-25 1,24 0,-24 0,25 0,-25-1,0 26,0-25,25 24,-25-24,0 0,0 25,0-26,0 1,0 0,0 0,0 0,0-1,0 1,0-50,-25 25,25-24,0-1,0 0,0 0,0 0,25 25,-25-24,25-1,0 25,-1 0,1 0,0 0,-25 25,25-25,-25 24,25-24,-25 25,0 0,24 0,-24 0,25-25</inkml:trace>
  <inkml:trace contextRef="#ctx0" brushRef="#br0" timeOffset="1853.04">4514 6176,'0'0,"-24"0,-1 0,0 0,25 25,-25 0,0 0,1 0,24-1,0 1,0 0,0 0,0 0,0-1,24-24,1 0,0 0,-25-24,25-1,-25 0,25 25,-25-25,0 0,24 1,-24-1,0 0,25 25,0-25,0 25,0 0,-1 25,1-25,0 25,0 0,-25-1,25 1,-25 0,0 0,0 0,0-1,0 1,-25-25,25-25,25 1,-25-1,24 25,-24-25,25 0,-25 0,25 1,0 24,-25-25,25 0,-25 0,25 0,-1 1,-24-1,-24 25,24 25,-25-1,25 1,0 0,-25-25,25 25,0 0,0-1,0 1,25-25,-25 25,25-25,-25 25,24-25,1 0,0 0,25-25,-26 25,1 0</inkml:trace>
  <inkml:trace contextRef="#ctx0" brushRef="#br0" timeOffset="3065.57">5606 6300,'0'25,"0"-50,0 1,0-1,0 0,0 0,0 0,0 1,0-1,0 0,0 0,0 0,0 1,0-1,-25 0,25 0,-25 0,25-24,0 24,-25 0,25 0,-24 0,24 1,0-1,-25 25,25 25,0-1,0 1,0 0,0 25,0-25,25 24,-25-24,0 25,24-26,-24 1,25 25,0-25,-25-1,25 26,0-25,-1-25,1 25,-25-1,25-24,0 0,0 0,-1 0,1-24,0 24,0-25,0 0,0 0,-25 0,24 1,-24-1,0 0,0 0,0 0,-24 25,24 25,0 0,0 0,0 0,-25-1,25 1,0 0,0 0,25 0,-1-1,1 1,0-25,0 0,-25-25,25 25,-25-24,0-1,0 0,0 0,0 0,-25 25,25-24,0-1,-25 25,25-25,0 0,-25 25,25-25,0 1,0-1,25 25,-25-25,25 0,0 25,-25-25,24 25,1-24,0 24,0-25,0 25,-1 0,1-25,0 25,-25 25,0 0,-25-1,0 1,25 0,0 0,0 0,0-1,0 1,0 0,25 0,0-25,0 0,0 0,-1 0,1 0,0-25,25 25,-26-25</inkml:trace>
  <inkml:trace contextRef="#ctx0" brushRef="#br0" timeOffset="3541.35">6424 5581,'0'-25,"-24"25,24 25,24 0,1 0,-25-1,0 1,25 25,0-25,-25-1,25 26,-25-25,24 25,-24-26,25 26,-25-25,0 24,25-24,-25 25,0-25,0-1,0 1,0 0,0 0,0-50,-25 0,25 0,-25-24,1 24,24 0,0 0,0 1,0-1,0 0,0 0,0-24,0 24,0 0,24 0,-24 0,25 25,0-25,0 1,0 24,-1 0,-24 24,25-24,-25 25,0 0,0 0,0 0,0 0,0 24,0-24,0 0,0 0,-25-25,25 24,0 1,0 0,25-25,0 0,0-25,0 25,24-25,-24 25,25-24,-1-1</inkml:trace>
  <inkml:trace contextRef="#ctx0" brushRef="#br0" timeOffset="3669.24">7268 5755,'0'0,"-25"0,25-25</inkml:trace>
  <inkml:trace contextRef="#ctx0" brushRef="#br0" timeOffset="37332.83">12427 8954,'0'25,"0"-50,0 1,0-1,0 0,0 0,0 50,0 0,-25 0,1-1,24 1,-25 0,0 25,0-25,25-1,-25 1,1 0,24 0,0 0,0-1,24-24,1 0,0-24,0 24,24-25,-24 0,0 0,25 0,-26 1,26-1,-25 0,0 0,-1 25,1 0,-50 0,1 25,-1-25,0 25,0 0,-24-25,24 24,0 1,0-25,0 25</inkml:trace>
  <inkml:trace contextRef="#ctx0" brushRef="#br0" timeOffset="39261.06">20811 8483,'-25'-25,"25"1,0 48,25 1,-25 0,25 0,-25 0,25 24,0-24,-25 25,24-1,-24 1,25-1,-25 1,0-25,0 24,0 1,-25-25,1 0,24 0,-25-25,0 24,0-24,-24 0,24 0,0 0,-25-24,25 24,-24-25,24 0,0 0,0 0,-24 0,24-24,25 24,-25-25,0 1,25 24,0-25,0 1,0 24,25-25,-25 1,25 24,0 0,0 0,-1 1,26 24,0-25,-26 25,26 0,25-25,-26 25,26 0,-26 0,26 0,-1 0,0 0,1 0,-1 0,1 0,-1 0</inkml:trace>
  <inkml:trace contextRef="#ctx0" brushRef="#br0" timeOffset="39412.03">21729 8310,'0'0,"-25"24,50-24,0 0,0 0,-1 0,1 0,25 0,-25 0,24 0,1 0</inkml:trace>
  <inkml:trace contextRef="#ctx0" brushRef="#br0" timeOffset="39567.74">22200 8161,'0'0,"-25"0,1 0,-1 0,0 0,0 0,25 25,-25-25,25 24,-24 1,24 0,-25 0,25 0,0-1,-25 26,25 0,0-1,0 1,0-1,0 1,0 24,0-24,0 24</inkml:trace>
  <inkml:trace contextRef="#ctx0" brushRef="#br0" timeOffset="40296.25">22572 9227,'0'0,"0"-24,25-1,0 0,0 25,-1 0,1-25,0 25,0-25,0 25,0-24,24 24,-24-25,25 25,-26 0,26-25,-25 25,0-25,24 25,-24 0,0-25,0 25,-1 0,1 0,-50 0,25 25,-24 0,-1 0,-25 0,25-1,-24 26,-1 0,1-26,-1 26,0 0,1-1,-1-24,25 25,-24-26,24 26,0-25,0 0,25-1,-25 1,25 0,0 0,0-50,25 0,0 0,0 1,0-1,-1 0,1-25,0 1,25 24,-25-25,-1 1,26-1,-25 1,0-1,-1 25,1 0,-25 1,25-1,-25 0,25 25,-25 25,0 0,0-1,0 1,0 25,0-1,0 1,0 0,0-1,0 26,25-26,-25 1,0-1,0 1,24 0,-24-1,25-24,-25 25,25-26,-25 1,25 0</inkml:trace>
  <inkml:trace contextRef="#ctx0" brushRef="#br0" timeOffset="47693.7">12502 8657,'0'-25,"0"0,0 0,-25 50,25 0,-25 0,25 0,-25-1,0 26,1-25,24 24,-25-24,0 0,25 0,0 0,0-1,25-24,0 0,-25-24,24-1,1 25,-25-25,25 0,0 0,-25-24,25 24,-25 0,24 0,-24 1,0-1,25-25,-25 25,0 1,0-1,-25 25,25-25,-24 25,-1 25,0-25,0 25,0-1,1 26,-1-25,0 24,0 1,0 0,1-1,-1 1,25-25,-25 24,25-24,0 0,0 0,0 0,25-25,0 0,-1-25,1 25,0-25,0 0,0 0,-1-24,1 24,0-25,0 25,0-24,-1-1,-24 25,25-24,-25 24,0-25,0 26,0-1,-25 0,1 0,-1 0,0 25,0 0,0 25,-24-25,24 25,-25 0,26 0,-26 24,25-24,-25 25,26-1,-26 1,25-1,0 1,1-25,24 24,-25-24,25 0,0 0,25 0,-1-25,1 0,0 0,25 0,-26 0,26-25,0 0,-1 0,1 0,-25-24,24 24,-24-25,25 26,-25-26,-1 25,1-24,-25 24,0-25,0 25,0 1,0-1,0 0,-25 25,1 0,-1 0,-25 0,25 25,-24 0,24 24,-25-24,1 25,-1-1,0 1,26-1,-26 1,25 0,-24 24,49-49,-25 25,25-1,0-24,0 0,25 0,-1-25,1 0,25 0,-1 0,1-25,-25 0,25 0,-1 0,1-24,-25 24,24 0,-24-25,0 1,0 24,-1-25,1 26,-25-1,0 0,0 0,0 0,-25 25,1 25,-1-25,0 25,-25 25,26-26,-26 1,25 25,0-1,1 1,-1 0,0-25,25 24,-25 1,25-25,0-1,25 1,0 0,0 0,24-25,-24 0,25 0,-1-25,1 25,24-25,-24 0,-1-24,1 24,0 0,-1-24,1 24,-25 0,-1-25,1 25,-25 1,25-1,-25 0,-25 0,0 25,1 25,-1-25,-25 25,1 0,-1-1,0 26,-24-25,24 25,1-26,-1 26,25 0,-24-1,24-24,25 25,-25-26,25 1,0 0,25-25,0 25,0-25,-1-25,26 25,-25-25,24 0,1 1,0-26,-1 25,1-24,-25 24,24-25,-24 1,0 24,0-25,-1 25,1-24,-25 24,0 0,0 0,-25 0,25 1,-24 24,-1 0,-25 0,25 24,-24 1,-1 0,1 0,24 0,-25-1,1 1,-1 0,25 25,0-25,1-25,24 24,0 1,24-50,1 25,0-24,0-1,24 0,1 0,-25-25,99-74,-75 75,-24-1,0 1,0 24,-25-25,25 25,-25-24,0 24,-25 0,0 25,25-25,-25 25,-24 0,24 0,-25 0,25 25,-24 0,24 0,-25 0,26-1,-1 1,0 0,0 0,0 0,25-1,25-24,0 0,0 0,24 0,1-24,0-1,-1 0,1 0,-1-24,1 24,0-25,-26 25,26 1,-25-26,0 25,-1 0,1 1,-25-1,0 0,0 0,-25 25,1 0,-1 0,-25 0,1 25,24-25,-25 25,1 0,24-1</inkml:trace>
  <inkml:trace contextRef="#ctx0" brushRef="#br0" timeOffset="48538.46">13370 8483,'-25'0,"50"0,0-25,-1 25,1-24,0 24,0-25,0 25,-1-25,26 25,-25-25,0 25,-1 0,1-25,0 25,0 0,0-24,-1 24,1 0,-25 24,0 1,-25-25,25 25,-24 0,-1 0,0 24,0 1,0-25,1 24,-26-24,25 25,0-1,1-24,-1 0,0 0,0-1,0 1,25 0,-24 0,24 0,-25-25,25 24,0-48,25-1,-25 0,49-49,-49 49,25 0,0-25,0-24,-1 49,-24 0,25 1,0-1,-25 0,0 0,25 25,-25-25,25 25,-25 25,24 0,-24 0,0 0,25-1,-25 1,25 25,-25-25,25 24,-25-24,25 0,-25 24,24-24,1 0,-25 0,25 24,-25-24,0 0,25 0,-25 0,25 0,-25-1,24 1,-24 0,0 0,0 0,0-1</inkml:trace>
  <inkml:trace contextRef="#ctx0" brushRef="#br0" timeOffset="50254.88">12626 2704,'24'0,"1"0,0 0,0 0,0 25,-1-25,1 24,0 1,0-25,0 25,-25 0,24-25,1 25,-25-1,25 1,-25 0,0 0,0 0,0-1,0 1,0 0,0 0,-25 0,0-25,1 0,-1 0,0 0,0 0,-24-25,24 25,0-25,0 0,0 25,1-25,-26 1,25-1,0 0,1 0,-1-24,0 24,25 0,-25 0,25 0,0-24,0 24,0 0,0 0,0 0,25 1,0-1,0 0,-1 0,26 0,-25 25,24-24,1-1,0 25,-1-25,26 0,-26 0,26 25,-1-24,-24-1,24 25,1-25,-26 25,26-25,-26 25,1-25,-1 25,1 0,-25 0,0 0,-1 0,1 0,0 0,-50 0</inkml:trace>
  <inkml:trace contextRef="#ctx0" brushRef="#br0" timeOffset="51466.68">13295 1786,'0'0,"25"0,0 0,0 0,0-25,-1 25,1 0,0-25,0 25,0-24,-1 24,1 0,0-25,0 0,0 25</inkml:trace>
  <inkml:trace contextRef="#ctx0" brushRef="#br0" timeOffset="52351.68">13494 1587,'0'25,"0"0,0 0,0 0,0 24,0-24,0 0,0 0,0 0,0-1,0 1,0 0</inkml:trace>
  <inkml:trace contextRef="#ctx0" brushRef="#br0" timeOffset="62663.24">13444 8731,'0'-25,"25"25,-25 25,0 0,-25 0,0 0,25-1,-24 51,-1-50,25-1,-25 1,0 0,25 0,0 0,-25 0,1-1,24 1,0 0,-25-25,25 25,0 0,-25-1,25 1,0-50</inkml:trace>
  <inkml:trace contextRef="#ctx0" brushRef="#br0" timeOffset="63712.51">13246 8632,'0'0,"25"0,-1-25,1 25,0 0,0 0,-25-25,25 25,-1 0,1-24,25 24,-25 0,-1 0,1-25,0 25,25 0,-26 0,1-25,0 25,0 0,0 0,-1 0,1 0,-25-25,-25 25,1 0,-1 0,0 0,0 25,0-25,1 0,-1 0,0 0,0 0,-24 0,24 0,0 0,0 0,0 0,-24 0,24 0,0 0,0 0,50 0,-25-25,25 25,0 0,0 0,-1-25,26 25,24 0,-24-24,-25 24,24 0,-24-25,25 25,-25 0,24 0,-24 0,0 0,24-25,-24 25,0 0,-50 25,0-25,1 0,-1 0,0 25,-25-25,26 0,-26 24,0-24,1 0,-1 25,1-25,24 0,-25 25,25-25,1 0,-1 0,50 0,-1 0,1 0,0 0,0 0,24-25,-24 25,0-25,25 25,-26 0,26-24,-25 24,24-25,-24 25,0 0,0-25,0 25,-1 0,-48 0,-1 0,0 0,0 0,0 0,1 25,-26-25,0 0,26 0,-26 25,0-25,1 0,24 0,-25 0,26 24,-1-24,0 0,50 0,0 0,-1 0,1 0,0-24,0 24,0 0,24 0,-24-25,0 25,0 0,-1 0,1 0,0-25,0 25,0 0,-1 0,-48 0,-1 0,-25 25,25-25,1 0,-26 0,0 25,26-25,-26 24,0-24,1 0,24 25</inkml:trace>
  <inkml:trace contextRef="#ctx0" brushRef="#br0" timeOffset="65985.57">13469 7615,'-25'0,"25"-25,-25 25,1 0,-1-25,0 25,50 0,-25 25,25-25,-1 0,1 0,-25 25,25-25,0 0,0 0,-1 0,1 0,0 0,25 0,-26 0,1 0,0 0,0 0,0 0,24 0,-24 0,0 0,0 0,-1 0,1 0,0 0,0 0,0 0,-1 0,-24 25,-24 0,-1-1,0-24,25 25,-25 0,-24 0,24 0,0-1,0 1,-24 25,24-25,-25-1,25 1,1 0,-1 0,0 0,0 0,0-25,1 24,-1 1,0-25,0 25,25 0,0-50</inkml:trace>
  <inkml:trace contextRef="#ctx0" brushRef="#br0" timeOffset="68043.03">20290 15677,'-25'0,"25"24,25-24,-25 25,25-25,0 0,0 25,-1-25,1 25,0-25,0 0,0 0,-1 25,1-25,0 24,0-24,0 25,-1-25,1 0,0 25,0 0,0-25,-25 25,0-1</inkml:trace>
  <inkml:trace contextRef="#ctx0" brushRef="#br0" timeOffset="68379.48">20662 16222,'25'0,"0"-25,0 25,0 0,24 0,-24 0,0-24,0 24,24 0,1 0,-25 0,24 0,1-25,-1 25,1 0,0-25,-1 25,1 0,-25-25,24 25,1-25,-25 25,24 0,-24 0,0-24,0 24</inkml:trace>
  <inkml:trace contextRef="#ctx0" brushRef="#br0" timeOffset="123024.17">14238 8161,'-25'0,"25"-25,-25 25,25-25,-25 25,25-25,-24 25,24-24,-25 24,0-25,0 25,0-25,1 25,-1 0,0-25,0 25,0 0,1-25,-26 25,25 0,-24 0,24 0,-25 0,1 25,-1-25,0 25,1-25,-1 25,-24 0,24-25,1 24,-1 1,0 0,1 0,24 0,-25-1,1 1,-1 0,25 25,-24-26,-1 26,25 0,-24-26,24 26,0 0,0-1,0 1,1-1,-1 26,25-26,-25 1,25 0,0 24,0-24,0-1,0 26,0-26,0 1,25 24,0-24,-1 0,1 24,0-24,0-1,0 1,24-25,-24 24,25 1,-1-25,-24-1,25 1,-1 0,1 0,-1-25,1 25,0-25,24 0,-24 0,-1 0,26-25,-26 25,26 0,-1-25,-24 0,24 25,-24-25,24 1,-24-26,24 25,-24-24,24-1,-24 0,-1 1,1-26,0 26,-1-26,-24 1,25 0,-25-1,24-24,-24 24,0 1,0 0,-25-26,24 26,-24 0,0 24,-24-24,-1 24,0 0,-25 1,1-1,24 25,-25-24,-24 24</inkml:trace>
  <inkml:trace contextRef="#ctx0" brushRef="#br0" timeOffset="124372.77">13767 1811,'0'0,"0"-25,0 0,0 0,0 1,0-1,0 0,-25 0,25 0,-25 25,25-25,-25 1,0 24,25-25,-24 25,-1-25,0 25,0-25,0 25,1 0,-26-25,25 25,-24 0,-1 0,0 0,1 0,-1 0,0 0,-24 25,24-25,-24 25,24 0,-24 0,0-1,-1 1,1 0,-1 25,26-1,-26-24,1 25,0-1,24 26,-25-26,1 26,0-1,24 1,-24-1,24 25,0-24,1-1,-1 25,25-24,1 24,-1-25,0 1,25 24,-25 0,25-24,0 24,0 0,0-25,25 1,-25 24,25-24,0-1,24 0,-24 1,25-26,-26 26,26-26,24 1,-24-25,24 24,-24-24,24 0,26-25,-26 25,25-25,-24 0,24-25,25 25,-25-25,0 0,25-24,0-1,-24 1,24-1,0-24,0-26,0 26,-25-25,25-1,0-24,0 0,-25 0,1 0,-1 0,-25 0,1 0,-26 0,-24 0,25 25,-50-25,0 25,0 0,0-1,-25 1,-25 25,1-25,-1 49</inkml:trace>
  <inkml:trace contextRef="#ctx0" brushRef="#br0" timeOffset="125684.65">13370 3001,'25'0,"-25"-24,0 48,-25-24,25 25,-25-25,25-25,25 1,0-1,-1 0,-24 0,25 25,0-25,0 1,-25-1,-25 50,0-25,0 24,1-24,-1 25,-25 0,25-25,1 25,-1 0,0-1,0-24,0 25,50-25,0 0,0 0,0 0,24-25,-24 25,25-24,-1 24,-24-25,25 25,-26-25,1 25,0 0,0-25,0 25,-50 0,0 25,0-25,0 0,-24 25,24-25,0 0,0 25,1-25</inkml:trace>
  <inkml:trace contextRef="#ctx0" brushRef="#br0" timeOffset="126541.72">13618 2853,'0'0,"0"-25,25 25,-25-25,24 0,1 0,-25 1,25-1,0 0,-25 0,0 0,25 0,-25 1,0-1,0 0,0 0</inkml:trace>
  <inkml:trace contextRef="#ctx0" brushRef="#br0" timeOffset="127628.73">13519 1687,'0'0,"0"-25,-25 25,50 0,-25-25,24 25,1-25,0 0,0 25,0-24,-1 24,1-25,-25 50,-25-25,25 24,-24-24,-1 25,-25 0,25 0,1 0,-26 0,25-1,0 1,1 0,-1 0,50-25,-1-25,1 25,0-25,25 0,-1 1,1-1,-1 0,1 0,0 0,-1 0,1 1,-1-1,1 0,-25 0,0 0,-1 25,-24-24,0-1,-24 25,-1 0,0 0,-25 25,1-25,-1 24,-24 1,24 0,-24 0,24 24,-24-24,24 0,-24 0,24 0,25 0,1-1,-1 1,50-25,24-25,1 25,-1-24,1 24,24-25,-24 0,24 0,-24 25,0-25,-1 0,-24 25,25-24,-75 24,0 0,0 0,0 24,-24-24,-1 25,25-25,-24 25,-1 0,1-25,24 25,0-25,0 0,0 25,1-25,48 0,1-25,0 25,0-25,24 25,-24-25,25 25,-1-25,1 25,-25-25,24 25,-24 0,0-24,0 24,-25 24,-25 1,0-25,-24 25,24 0,-25 0,1 0,-1-25,25 24,-24 1,-1-25,25 25,0-25,1 0,48 0,26 0,-25-25,24 25,1-25,0 25,-1-24,1-1,-1 25,1-25,0 25,-26 0,1-25,0 25,-75 25,26-25,-1 25,-25 0,1-25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44.32901" units="1/cm"/>
          <inkml:channelProperty channel="Y" name="resolution" value="44.13793" units="1/cm"/>
        </inkml:channelProperties>
      </inkml:inkSource>
      <inkml:timestamp xml:id="ts0" timeString="2023-03-30T11:57:16.046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6375 4465,'0'0,"25"0,-1 0,-24 25,25-25,0 0,0 0,0 0,-1 24,1-24,0 0,-25 25,25-25,0 25,-1 0,1 0,0-1,0 1,0-25,-25 25,24-25,1 25,0-25,0 25,0-25,0 24,-1-24,1 0,0 25,0-25,0 25,-1-25,26 25,-25-25,0 25,-1-25,26 25,-25-1,0 1,24-25,-24 25,0 0,24 0,-24-1,25 1,-25 0,24 0,1 0,-25-1,24 1,-24 0,25 0,-1 0,1-25,-1 24,1 1,0 0,-1 0,1 0,24-1,-24-24,0 25,24 0,-24 0,-1 0,26-1,-26 1,1 0,24 25,-24-26,24 1,-24 0,24 0,-24 24,24-24,1 0,-26 0,26 0,-1 24,1-24,-26 0,26 0,-1 24,0-24,1 0,-1 25,1-26,-1 26,1-25,-26 24,26-24,-1 25,0-25,1 24,-1-24,1 25,-1-1,0-24,1 25,-1-26,-24 26,24 0,1-26,-1 26,1 0,-1-25,0 24,1 1,-1-25,25 24,-24 1,-1-25,1 24,-1-24,0 25,1-1,-1-24,1 25,24-26,-25 26,-24 0,24-26,1 26,24 0,-25-26,1 26,-1 0,1-1,-1-24,0 25,1-1,24-24,-24 25,-1-1,25-24,-24 25,-1-1,0 1,1-25,-1 24,25 1,-24 0,-1-1,1-24,-1 25,1-1,-1 1,0-1,1 1,-1 0,1-1,-1-24,0 25,1-1,-1 1,1-25,-1 24,0 1,1-25,-1 24,1 1,-1-25,1 24,-1 1,-24-25,24 24,0-24,-24 25,24-25,1 24,-26-24,26 25,-26-26,1 1,25 25,-26-25,1-1,24 1,-24 0,-1 0,1 0,0-1,-1-24,1 25,-1 0,1 0,0-25,-26 25,26-25,-25 25,24-25,-24 0,0 24,0-24,0 0,-1 0</inkml:trace>
  <inkml:trace contextRef="#ctx0" brushRef="#br0" timeOffset="1184.44">11559 6970,'-25'0,"25"25,-25-25,25 25,-24 0,24-1,0 1,-25 0,25 0,0 0,-25-25,25 24,0 1,25-25,0 0,-25-25,24 25,1-24,-25-1,25 25,0-25,-25 0,25 0,-25 1,24-1,-24 0,0 0,0 0,0 1,-24 24,-1 0,0 24,25 1,-25-25,0 25,1 0,-1 0,25 24,-25-24,0-25,25 25,0 0,0-1,25-24,0 0,0-24,-1-1,1 25,-25-25,25 0,0 0,-25 1,0-1,0 0,-25 25,0 25,0-25,25 25,-24-25,24 24</inkml:trace>
  <inkml:trace contextRef="#ctx0" brushRef="#br0" timeOffset="1728.25">11633 7640,'0'0,"-24"-25,-1 25,0 0,25 25,0 0,-25-25,25 24,0 1,0 0,-25 0,25 24,0-24,0 25,0-25,0-1,0 1,25 0,-25 25,25-50,0 25,0-1,-1-24,1 25,0-25,0 0,24 0,-24-25,0 25,0-24,24-1,-24 0,0 0,0 0,-25 0,25 1,-1-26,-24 25,0 0,0 1,0-1,-24 0,24-25,-25 50,0-24,0-1,0 25,1 0,-1 0,-25 0,25 0,-24 0,24 0</inkml:trace>
  <inkml:trace contextRef="#ctx0" brushRef="#br0" timeOffset="6324.16">5283 3671,'-24'0,"-1"0,50 0,-1 0,1 0,0-25,0 25,0 0,-1 0,26-25,-25 25,24-24,1 24,-25-25,24 25,-24-25,25 25</inkml:trace>
  <inkml:trace contextRef="#ctx0" brushRef="#br0" timeOffset="6516.27">5556 3448,'0'0,"-25"0,25 25,0-1,25-24,-25 25,0 0,25 0,-25 0,25-1,0 1,-25 0,24 25,-24-25,25 24,0-24,-25 0</inkml:trace>
  <inkml:trace contextRef="#ctx0" brushRef="#br0" timeOffset="7100.19">6152 3175,'-25'0,"0"0,25 25,0 0,0-1,25 1,-25 0,0 0,25 0,-25-1,0 1,24 0,-24 0,25 0,-25-1,0 1,0 0,25 0,-25 0,0-1,0-48,0-1,0 0,-25 0,25 0,0-24,0 24,-25 0,25-24,0 24,0-25,-24 25,24-24,0 24,0 0,0 0,0-24,0 24,24 25,-24-25,25 0,0 1,0 24,0 0,-25 24,24-24,-24 25,0 0,0 0,0 0,0-1,0 26,-24-25,24 0,0-1,0 1,0 0,24 0,1-25,0 0,0 0,0 0,-1 0,1 25,0-25,0 0,0 0,-1 0,-24 24,0 1,0 0,-24 0,-1-25,25 25,-25-1,0-24,0 25,1-25,-1 25,-25-25,50 25,-25-25,1 0</inkml:trace>
  <inkml:trace contextRef="#ctx0" brushRef="#br0" timeOffset="8047.25">18107 10567,'-24'0,"-1"0,25-25,25 25,-1 0,1 0,0 0,0-25,0 25,24 0,-24-25,25 25,-1 0,-24-24</inkml:trace>
  <inkml:trace contextRef="#ctx0" brushRef="#br0" timeOffset="8571.06">18852 10120,'-25'25,"25"0,0 0,0 0,25-1,-25 26,0-25,24 0,-24-1,0 26,25-25,-25 24,25-24,-25 0,0 0,25 0,-25-1,0 1,25 0,-25 0,0-50,0 0,0 0,0 1,0-1,0-25,0 25,0-24,0-1,0 1,0 24,0-25,0 1,24-1,-24 0,0 26,25-1,-25-25,0 25,25 0,-25 50,0 0,0 0,0 0,0 0,25 24,-25-24,25 0,-25 0,24-1,1 1,-25 25,25-25,0-1,0 1,-25 0,24-25,1 25,-25 0,0-1,25 1,-25 0,0 0,0 0,-25-1,25 1,-25-25,25 25,-24-25,-1 25,0-25,0 0,25 25</inkml:trace>
  <inkml:trace contextRef="#ctx0" brushRef="#br0" timeOffset="9938.31">9178 521,'-25'0,"25"25,0 0,0-1</inkml:trace>
  <inkml:trace contextRef="#ctx0" brushRef="#br0" timeOffset="10258.18">9327 1563,'0'24,"0"1,0 0</inkml:trace>
  <inkml:trace contextRef="#ctx0" brushRef="#br0" timeOffset="10391.2">9376 1836,'0'24,"0"1,-25 0,25 0,0 0,-24-25,24 24,0 1,0 0</inkml:trace>
  <inkml:trace contextRef="#ctx0" brushRef="#br0" timeOffset="10534.09">9401 2406,'0'0,"0"25,-25 24,25-24,-25 0,25 0,-24 0,24 24,-25-24,25 0,0 0,0 0,-25-1,25 1,0 0,0 0,0 0</inkml:trace>
  <inkml:trace contextRef="#ctx0" brushRef="#br0" timeOffset="10650.06">9302 3274,'0'0,"0"25,-25 25,25-26,-25 26,0-25,25 0,-24-1,-1 1,25 25,0-25,-25-1,25 1</inkml:trace>
  <inkml:trace contextRef="#ctx0" brushRef="#br0" timeOffset="10782.17">9227 4490,'0'0,"-24"49,24-24,0 25,-25-26,25 1,0 25</inkml:trace>
  <inkml:trace contextRef="#ctx0" brushRef="#br0" timeOffset="10918.17">9178 5680,'0'0,"-25"50,0-1,25 1,0-25,0 0</inkml:trace>
  <inkml:trace contextRef="#ctx0" brushRef="#br0" timeOffset="11051.27">9178 6846,'0'0,"0"50,0-1,-25 1,25-25,0 24</inkml:trace>
  <inkml:trace contextRef="#ctx0" brushRef="#br0" timeOffset="11174.15">9327 8037,'0'0,"-25"49,25 26,0-26,0 1,-25-25,25 24,0 1,0 0</inkml:trace>
  <inkml:trace contextRef="#ctx0" brushRef="#br0" timeOffset="11306.17">9475 9376,'0'0,"-24"75,24-1,-25 0,25 1,0-1,-25-24,25 24,0-24,0 24,0 1,0-26,0 1,0 24</inkml:trace>
  <inkml:trace contextRef="#ctx0" brushRef="#br0" timeOffset="11462.23">9599 11237,'0'0,"0"74,0 0,0 1,0-1,0-24,25 24,-25 1,0-1,0-24,0 24,25-24,-25 24,0 0,0-24,25 0,-25 24,25-24,-25 24,24-24,-24-1,25 1,-25 0</inkml:trace>
  <inkml:trace contextRef="#ctx0" brushRef="#br0" timeOffset="12069.16">12799 1091,'25'25,"-25"-50</inkml:trace>
  <inkml:trace contextRef="#ctx0" brushRef="#br0" timeOffset="12217.08">13047 1786,'0'0,"0"50,-25-1,25-24,0 25,0-26,0 1</inkml:trace>
  <inkml:trace contextRef="#ctx0" brushRef="#br0" timeOffset="12356.16">13196 3522,'0'0,"0"50,0-1</inkml:trace>
  <inkml:trace contextRef="#ctx0" brushRef="#br0" timeOffset="12488.78">13246 5060,'0'0,"-25"50,25-1,0 26,0-26,0-24,0 25</inkml:trace>
  <inkml:trace contextRef="#ctx0" brushRef="#br0" timeOffset="12616.09">13271 6871,'0'0,"-25"74,0-24,25 24,0-24,0 0,0-26</inkml:trace>
  <inkml:trace contextRef="#ctx0" brushRef="#br0" timeOffset="12752.15">13370 8706,'0'0,"0"75,-25-26,25 26,0-26,0 26,0-25,0-1,25 1,0 24</inkml:trace>
  <inkml:trace contextRef="#ctx0" brushRef="#br0" timeOffset="12952.88">13692 10269,'0'0,"0"124,0-25,-25 25,25-24,0 24,-24-25,24 0,-25-25,25 26,0-26,0 25,0-24,0-1,0 1,0-26,25 26,-25-1,24 0,-24 1,25-1,-25-24,25 24,-25 1,25-26,-25 26,0-26,25 26,-25-26,0 26,0-26,0 1,0 0,0-26,0 1,0 0,0 0</inkml:trace>
  <inkml:trace contextRef="#ctx0" brushRef="#br0" timeOffset="24333.89">6821 4688,'0'-25,"0"0,0 1,0-1,0 0,0 0,-25 25,25-25,-24 1,24-1,-25 0,0 0,0 0,0 25,1-24,-1 24,0-25,0 25,0-25,1 0,-1 25,-25-25,25 1,-24-1,-1 0,1 0,-1 0,0-24,-24 24,24-25,1 26,-26-26,1 25,-1-24,1-1,0 0,-1 1,-24-1,25 0,-26-24,1 24,0-24,0 24,0-24,-1 0,1-1,0 1,0-1,-1 1,1 0,0-1,25 1,-26-1,26-24,0 25,-1-1,1 1,-1-1,1 1,24 0,-24-1,24 1,-24-1,24 26,1-26,-1 1</inkml:trace>
  <inkml:trace contextRef="#ctx0" brushRef="#br0" timeOffset="24796.71">3696 645,'-25'0,"25"-25,-25 25,25-25,0 50,0 0,0 0,0 0</inkml:trace>
  <inkml:trace contextRef="#ctx0" brushRef="#br0" timeOffset="24932">3870 1860,'0'0,"0"50,0 0,-25 24,25-24,0-1,0 1,0-1,0 1,0 24,0-24,0 24</inkml:trace>
  <inkml:trace contextRef="#ctx0" brushRef="#br0" timeOffset="25060.2">4142 3621,'0'0,"0"75,0-1,0 26,0-26,-24 0,24 1,-25 24,25-25,0 26,-25-26,25 25,0-24,0 24,0-25,0 26</inkml:trace>
  <inkml:trace contextRef="#ctx0" brushRef="#br0" timeOffset="25187.97">4242 6400,'0'0,"0"99,0 25,-25-25,25 0,-25 1,0 24,25-25,-25 0,1 0,24 0,-25 1,25-1,0 0,0-25,0 26,25-1</inkml:trace>
  <inkml:trace contextRef="#ctx0" brushRef="#br0" timeOffset="25333.02">4291 9178,'0'0,"25"124,-25-25,0 25,0-25,25 25,-25-25,0 25,0-24,25 24,-25-25,0 0,24 25,-24-25,0 1,25-1,-25 0,0 0,25 0,-25 1,0-1,25-25,-25 1,25-1,-25-24</inkml:trace>
  <inkml:trace contextRef="#ctx0" brushRef="#br0" timeOffset="25785.74">7218 521,'0'-25</inkml:trace>
  <inkml:trace contextRef="#ctx0" brushRef="#br0" timeOffset="25931.07">7293 546,'0'0,"0"25,0-1,0 1,0 0,0 0,0 0,0-1</inkml:trace>
  <inkml:trace contextRef="#ctx0" brushRef="#br0" timeOffset="26069.89">7417 2009,'0'0,"0"75,0-1,-25 25,25-24,-25-26,25 26,-25-1,25 0,0 1,0-1,0-24,0 24,0 1,0-1</inkml:trace>
  <inkml:trace contextRef="#ctx0" brushRef="#br0" timeOffset="26189.96">7565 4118,'0'0,"0"74,0 0,0 1,0 24,0-25,0 1,0 24,0-25,0 1,0 24,0-24,0 24,25-25,-25 25,25-24,-25 24</inkml:trace>
  <inkml:trace contextRef="#ctx0" brushRef="#br0" timeOffset="26441.96">7937 6747,'0'0,"0"99,0 0,0 1,0-1,0 0,0 0,-24 0,24 1,0-1,0 0,0 0,0-24,0 24,0 0,0 0,0 1,24-1,1 0,-25 0,25-24,0 24,0 0,-25 0,25 1,-25-1,24 0,-24 25,0-25,0 0,0 25,0-24,0-1,0 25,0-25,0 25,0-25,0 1,0-1,-24 0,24 0,0 0,0-24,0-1,0 1,0-1,0 1,0-26,0 1</inkml:trace>
  <inkml:trace contextRef="#ctx0" brushRef="#br0" timeOffset="30137.02">1860 8458,'25'-24</inkml:trace>
  <inkml:trace contextRef="#ctx0" brushRef="#br0" timeOffset="30281.39">3051 8210,'0'0,"25"0,24 0,-24 0,-25-24,25 24,0-25,0 25,-1-25</inkml:trace>
  <inkml:trace contextRef="#ctx0" brushRef="#br0" timeOffset="30416.22">4762 8235,'0'0,"25"0,25 0,0 0,-1 0,-24 0,25 0</inkml:trace>
  <inkml:trace contextRef="#ctx0" brushRef="#br0" timeOffset="30663.93">8136 8210,'25'0,"0"0,-25-24,24 24</inkml:trace>
  <inkml:trace contextRef="#ctx0" brushRef="#br0" timeOffset="30796.93">9103 7913,'0'0,"50"0,-25 0,0 0,-1 0,1-25,25 25,-25 0,-1 0,26 0</inkml:trace>
  <inkml:trace contextRef="#ctx0" brushRef="#br0" timeOffset="31007.93">11658 7541,'0'0,"25"0,0 24,24-24,-24 0,0 0,0-24,24 24,-24 0</inkml:trace>
  <inkml:trace contextRef="#ctx0" brushRef="#br0" timeOffset="31147.91">12725 7466,'0'0,"25"0,-1 0,1 0,0 0,0 0,0 25,-1-25,1 0,0 0,0 0,0 0</inkml:trace>
  <inkml:trace contextRef="#ctx0" brushRef="#br0" timeOffset="31280.15">13419 7491,'0'0,"25"0,0 0,0 0,0 0,-1 0,-24-25,25 25,0 0,0 0,0 0,-1 0,1 0,25 0,-25 0</inkml:trace>
  <inkml:trace contextRef="#ctx0" brushRef="#br0" timeOffset="35737.08">11658 2108,'25'0,"-25"-24,25 24</inkml:trace>
  <inkml:trace contextRef="#ctx0" brushRef="#br0" timeOffset="35983.05">11906 2208,'0'0,"-25"24,1 26,-1 0,0-1,-25 1,1 24,-1 1,1 24,-1-25,-24 26,-1 24,1 0,-1 0,-24 0,0 24,0 1,-1 0,1 25,0-25,0-1,0 1,-1 0,26 0,-25-25,24 25,-24-25,25-25,-1 0,1 25,24-49,-24 24,24-25,1 1,24-26,0 26,-25-26,26 1</inkml:trace>
  <inkml:trace contextRef="#ctx0" brushRef="#br0" timeOffset="36345.83">12278 3671,'0'0,"25"0,-25-25,25 25,-25-25,25 25,-50 0,25 25,-25 0,0 0,1 0,-26 24,25 1,-25 24,1 1,-26-1,1 25,0 25,-1-24,-24 24,0 24,0-24,-1 25,1 0,0 25,0-25,-1-1,1 26,0-25,0 0,0 0,24-1,-24-24,25 0,-26 25,26-25,0-24,-1 24,1-25,-1 0,26 0,-26-24,50-1</inkml:trace>
  <inkml:trace contextRef="#ctx0" brushRef="#br0" timeOffset="36729.83">12898 5407,'0'0,"25"-49,0 24,0 0,0 0,-25 1,0-1,0 0,-25 25,0 0,0 25,-24 0,24-1,0 1,-25 25,1-1,-1 1,1 24,-1 1,-24-1,-1 25,1 1,-25 24,-1-25,1 50,0-25,-25 25,25-1,-25 26,24-25,-24 0,0 0,25-1,-25 1,25 0,-25 0,25-25,-1 0,1 0,0 0,25-25,-1 0,-24 1,49-1,-24-25,24 25,1-49,-1 25,25-1</inkml:trace>
  <inkml:trace contextRef="#ctx0" brushRef="#br0" timeOffset="37122.86">13370 7615,'0'0,"25"0,-50 0,0 25,0 0,-24-1,-1 26,0 0,1 24,-26-24,1 49,-1-25,1 26,0-1,-26 0,1 0,0 25,0-25,0 25,-1 0,-24 1,25-1,-25 0,25 0,-25 0,25 0,-25 24,24-24,-24 1,25 23,0-24,0 0,-1 0,1-24,25 24,-1-25,1-25,24 1,-24-1,49 1,-24-51,24 26,0-25</inkml:trace>
  <inkml:trace contextRef="#ctx0" brushRef="#br0" timeOffset="37478.85">13221 9525,'0'0,"0"25,-25-25,0 25,-24-1,24 1,-25 25,1-1,-26 1,26 24,-26 26,1-26,-25 25,24 25,-24-24,0 24,0-25,-1 25,1 0,0-25,24 0,-24 0,0 1,25-1,-26-25,26 26,0-26,-1 0,1 1,24-1,-24 1,24-26,25 1,-24-1,24-24,25 0</inkml:trace>
  <inkml:trace contextRef="#ctx0" brushRef="#br0" timeOffset="37773.95">13246 10815,'0'0,"0"25,0-1,0 26,-25-25,0 24,0 1,-24 0,-1 24,-24 1,-1 24,1 0,-1-25,1 26,0-1,-1-25,1 1,-1-1,1-24,0 24,24-49,-25 24,26 1,-26-25,26 0,-26 0,26-1,-1-24,1 0,24 0</inkml:trace>
  <inkml:trace contextRef="#ctx0" brushRef="#br0" timeOffset="41898.18">12229 6697,'0'0,"-25"25,0 0,0 24,0-24,1 25,-1-25,0 24,0-24,25 25,-25-25,25-1,-24 1,24 0,0 0,0 0,0-1,24 1,-24 0,25 0,0-25,0 0,0 25,-1-25,1 0,25 0,-25 0,24-25,1 25,0-25,-1 25,1-25,-1 0,1 25,-25-24,24-1</inkml:trace>
  <inkml:trace contextRef="#ctx0" brushRef="#br0" timeOffset="42237.88">12402 6995,'0'0,"-24"25,-1-25,0 0,0 0,0 0,25-25,25 0,-25 0,50 1,-25-1,24 0,26-25,-26 1,50-1,-24 0,24-24,0 0,0 24,25-24,1-1,-1-24,24 25,1-1,0 1,0-1,0-24,24 25,-24-1,25 1,-25-1,24 26,-24-26,0 26,0-1,-25 1,0 24,0 0,-25-25,-25 50,26-24,-51-1,26 0,-26 25,1-25,-25 25,-1-25,1 25,0 0,0-24,0 24</inkml:trace>
  <inkml:trace contextRef="#ctx0" brushRef="#br0" timeOffset="43745.75">16669 3547,'0'-25,"-25"0,25 1,-25 24,25 24,-25-24,25 25,0 0,-24 0,24 24,-25 1,25 0,0-1,-25 1,25 0,0-1,0 1,0-1,0 1,0 0,25-26,-25 1,25 0,-1 0,1 0,0-25,0 0,0 0,-1 0,1-25,0 25,25-25,-26 0,1 0,-25 1,25-26,-25 25,0 0,0 1,0-26,0 25,-25 0,0-24,1 24,-1 0,0-24,0 24,0 0,1 0,-1 25,0-25,0 0,25 1,0-1,25 25,0 0,0-25,-1 25,1-25,25 0,-25 25,24-24,-24 24,25 0,-26-25,26 25,-25 0,0-25,-1 25,1 0,0 0,0-25,0 25,-25 25,0 0,24-25,-24 25,0-1,0 1,0 25,0-25,0-1,0 26,0-25,0 0,0 24,0-24,0 0,0 25,0-26,25 1,-25 0,25 0,0-25,0 0,-1 0,1 0,-25-25,25 0,0 0,-25 1,25-1,-25-25,24 25,-24 1,0-1,0-25,0 25,0 0,0 1,0-1,0 0,0 50,0 0,0-1,0 1,0 0,0 0,25 0,-25 0,0-1,25 1,0 0,-25 0,25 0,0-1,-1-24,1 25,0-25,0-25,24 25,-24 0,0-24,0-1,0 0,-1 25,1-25,0 0,0 1,0-1,-25 0,24 0,-24 0,0 0,0 1,0-1,0 0,0 0,-24 25,-1-25,0 25,0 0,0 25,1 0,24 0,0 0,0-1,0 1,0 0,0 0,0 0,0 0,0-1,0 1,0 0,0 0,24 0,-24-1,25-24,-25 25,25-25,-25 25,25-25,0 0,-1 0,1 0,0 0,0-25,0 25,-1-25,1 25,0-24,0-1,-25 0,25 0,-1 0,1 1,0-1,0 0,-25 0,25 25,-1-25,-24 0,25 25,-25 25,0 0,0 0,0 0,0 0,0-1,0 1,0 0,0 0,0 0,0-1,0 1,0 0,0 0,0 0,25-1,0 1,0-25,-1 0,1 0,0 0,0 0</inkml:trace>
  <inkml:trace contextRef="#ctx0" brushRef="#br0" timeOffset="44225.74">19174 3919,'0'0,"0"25,0-50,25 25,-25-25,25 1,-25-1,24 0,-24 0,0 0,25-24,-25 24,0 0,0-25,25 1,-25-1,0 25,0-24,0-26,0 26,-25-1,25 1,-25-1,25 0,-24 26,-1-26,25 25,-25 0,25 1,0-1,-25 25,25-25,0 50,0 0,0-1,0 1,0 0,0 25,0-26,0 26,0 0,0-1,25 1,-25-25,0 24,0 1,0-1,25 1,-25-25,0 24,25-24,-25 25,0-25,24 0,-24-1,25 26,-25-25,25-25,-25 25,25-1,0-24,-1 25,1-25,0 0</inkml:trace>
  <inkml:trace contextRef="#ctx0" brushRef="#br0" timeOffset="44969.82">19844 3572,'-25'0,"0"0,0 0,1 0,-1 0,0 25,0-25,0 24,1-24,-1 25,0 0,0 0,25 0,-25 0,25-1,0 1,25 0,0-25,0 0,0-25,-1 25,1-25,-25 1,25 24,0-25,-25 0,25 25,-25-25,24 0,-24 0,25 25,0 0,-25-24,25 24,0 0,-25-25,24 25,1-25,0 0,0 0,-25 1,0-1,0 0,0 50,0 0,0-1,0 1,25 25,-25-25,0 24,0 1,0 0,0-1,0 1,24-1,-24 1,0 0,0-1,25 1,-25-1,0 1,25 0,-25-1,0-24,25 25,-25-26,25 26,-25-25,0 0,0-1,0 1,24-25,-24-25,0 1,0-1,0 0,0-25,0 26,0-26,0 0,0 1,0-1,0 1,0-1,0-24,0 24,0-24,0 24,0 0,25 1,-25-1,25 0,-25 26,25-1,0 0,-25 0,24 25,-24-25,25 25,0 0,0 0,0 25,-1 0,-24 0,0 0,0-1,0 1,0 0,0 0,-24 0,24 0,-25-1,0 1,0 0,0 0,1 0,-1-1,0 1,0 0,0-25</inkml:trace>
  <inkml:trace contextRef="#ctx0" brushRef="#br0" timeOffset="45189.65">20563 3547,'0'-25,"25"25,-25-25,0 50,0 0,0 0,0 24,0-24,0 25,25 0,-25-1,0 1,0 24,0-24,0 24,0-24,0-1,0 1,0 0,0-1,0 1,0-1,24 1</inkml:trace>
  <inkml:trace contextRef="#ctx0" brushRef="#br0" timeOffset="45497.73">20513 3597,'0'0,"0"-25,25 0,0 0,0 0,0 1,-1 24,1-25,0 25,0 0,0 0,0 0,-1 0,1 25,0-25,0 24,0 1,-1 0,1 0,-25 0,25 24,-25-24,0 25,0-25,-25 24,0 1,1-25,-1-1,0 1,-25 0,26 0,-1 0,-25-25,25 24,0-24,1 0</inkml:trace>
  <inkml:trace contextRef="#ctx0" brushRef="#br0" timeOffset="46081.36">21233 3522,'0'-25,"0"1,-25 24,25 24,0 1,0 0,0 0,0 0,0 24,0-24,0 0,0 0,25 0,-25-1,0 1,25 0,-25 0,24 0,1-1,-25 1,25-25,-25 25,25-25,0 0,-1 0,-24-25,25 25,-25-25,25 1,-25-1,25 0,-25 0,25 0,-25 1,24-1,1 0,-25 0,0 0,25 25,0-25,0 25,-1 0,-24 25,25 0,-25 0,0 0,25-25,-25-25,25 25,-25-25,25 25,0 0,-1 0,-24 25,25-25,0 0,-25 25,25-25,0 25,-1-25,-24 24,25-24,0 25,0 0,0-25,-1 0,-24 25,25-25,0 0,0 0,0 0</inkml:trace>
  <inkml:trace contextRef="#ctx0" brushRef="#br0" timeOffset="46241.9">21630 3175,'0'0,"-25"0,0 0,0-25,0 25,25-25,-24 25,24-24,24 24,-24 24,25-24</inkml:trace>
  <inkml:trace contextRef="#ctx0" brushRef="#br0" timeOffset="46757.61">22399 3324,'-25'0,"0"0,0 0,25 25,-25-25,1 24,-1-24,0 25,25 0,-25 0,0 0,1-1,24 1,0 0,0 0,0 0,0-1,0 1,24-25,1 0,0 0,0 0,0 0,-1 0,1-25,0 25,0-24,0-1,-1 0,-24 0,25 0,-25 1,25-1,-25 0,25 0,-25 0,0 1,0-1,0 0,0 50,0 0,0-1,0 1,0 25,0-1,0 1,0 0,0 24,0 1,0-1,0 0,0 1,0-1,0-24,0 24,-25 1,25-26,0 1,-25-1,25-24,-25 0,25 0,-24 0,-1-25,0 0,0 0,0 0,1-25,24 0,-25 0,0 0,25 1,-25-1,25 0,0 0,25 0,-25 1,25-1,0 25,-1-25,1 25,0-25,25 25,-26 0</inkml:trace>
  <inkml:trace contextRef="#ctx0" brushRef="#br0" timeOffset="49253.74">17835 4986,'0'-25,"0"50</inkml:trace>
  <inkml:trace contextRef="#ctx0" brushRef="#br0" timeOffset="49906.67">17859 4986,'0'-25,"-24"25,24-25,0 50,0 0,0 0,0-1,0 26,0-25,0 24,0-24,0 25,0-1,0 1,0 0,0-1,0 1,0-1,0 1,0 0,-25-1,25-24,0 0,-25 0,25-1,0 1,-25 0,0-25,25-25,0 0,0 1,25 24,0-25,0 25,0 0,-1 0,1 0,0 0,0 0,0 0,24-25,-24 25,0 0,24 0,-24-25,0 25,25-25,-26 1,1 24,0-25,0 0,0 0,-1 25,-24-25,25 1,-25-1,0 0,0 0,0 0,-25 1,25 48,0 1,0 0,0 0,0 0,0-1,25 1,-25 0,25 0,-25 0,25-25,0 24,-1-24,1 25,0-25,0 0,0 0,0 0</inkml:trace>
  <inkml:trace contextRef="#ctx0" brushRef="#br0" timeOffset="50051.04">18653 5259,'-25'0,"25"-25,-24 25,48 0</inkml:trace>
  <inkml:trace contextRef="#ctx0" brushRef="#br0" timeOffset="50514.37">18976 5209,'-25'0,"0"25,0-25,0 0,25 25,-24-25,-1 24,0-24,25 25,-25 0,0 0,25 0,0-1,0 1,0 0,0 0,0 0,0-1,25 1,-25 0,25-25,0 25,0-25,-1 0,1 0,0-25,0 25,0-25,-1 0,1 25,-25-24,0-1,25 0,-25 0,0 0,0 1,0-1,0 0,0 50,0 0,0-1,0 26,0-25,0 24,25-24,-25 25,25-1,-1 1,-24 0,25-1,0 1,-25 0,25-1,-25 1,25-25,-25 24,0-24,0 25,0-26,0 1,0 0,-25-25,25 25,-25-25,0 0,0-25,1 25,24-25,-25 0,0 25,0-24,0-1,25 0,-24 0,24 0,0 1,0-1,0 0,0 0,24-24,-24 24</inkml:trace>
  <inkml:trace contextRef="#ctx0" brushRef="#br0" timeOffset="51094.55">19273 5085,'0'0,"0"-25,0 0,0 1,0 48,0 1,0 0,25 0,-25 0,25 24,-25 1,0-1,25 1,-25 0,0-1,24 1,-24-1,0-24,0 25,0-25,0-1,0 1,0 0,0-50,0 0,0 1,0-1,0 0,0 0,0 0,0 1,25-1,-25 0,0 0,25 25,-25-25,25 25,0 25,-25 0,24-25,1 25,-25 0,25-1,0 1,0 0,0-25,-1 25,1-25,0 0,0-25,0 25,-1-25,1 25,0-25,0 1,-25-1,25-25,-1 25,-24 1,25-26,-25 25,0-24,0 24,0 0,25-25,-25 26,0-1,0 0,0 0,0 0,0 1,-25 24,0 24,25 1,0 0,0 25,0-26,0 1,0 25,0-25,0-1,0 26,0-25,0 0,0-1,25 26,-25-25,25 0,-25-1,25 1,0 0,-1-25,1 25</inkml:trace>
  <inkml:trace contextRef="#ctx0" brushRef="#br0" timeOffset="51277.68">19794 5234,'-25'0,"50"0,0 0,0 0,0 0,-1 0,26 0,-25 0,24 0,1 0,0 0</inkml:trace>
  <inkml:trace contextRef="#ctx0" brushRef="#br0" timeOffset="51937.64">20513 4862,'-24'-25,"-1"25,25 25,0 0,0-1,0 26,0-25,0 0,0 24,0 1,0-1,0 1,25-25,-25 24,0 1,0 0,24-1,-24 1,0-25,0-1,0 1,25 0,-25 0,0 0,0-50,0 0,0 0,0 0,0 1,0-1,0 0,25 0,0 0,-25 1,25-1,-1 25,1-25,0 25,0 0,0 0,0 0,-25 25,24-25,-24 25,0-1,0 1,-24-25,24 25,-25 0,0-25,0 25,0-25,25 24,-25-24,1 0,-1 25,0-25,0 0,50 0,0 0,0-25,-1 25,1 0,0 0,0 0,25-24,-26 24,26 0,-25-25,24 25,-24 0,25-25,-25 0,-1 25,26-25,-25 1,0-1,-1 0,1 0,-25 0,0 1,0-1,0 0,-25 25,25-25,-24 25,-1 25,0-25,25 25,-25-25,25 25,0-1,0 1,0 0,0 0,0 0,0-1,0 1,0 0,25-25,-25 25,25-25,0 25,-1-25,1 0,0 0,25 24,-26-24,26 0</inkml:trace>
  <inkml:trace contextRef="#ctx0" brushRef="#br0" timeOffset="52245.64">21754 5283,'-25'-24,"0"24,0 0,0 0,1 0,24 24,-25-24,0 0,0 0,0 25,1-25,24 25,-25-25,25 25,0 0,0-1,25 1,-1-25,1 0,0 0,0 0,0-25,-1 25,1 0,0-24,0 24,0-25,0 25,-25 25,24-25,1 24,0-24,0 0,0 0,-1 0,1 25</inkml:trace>
  <inkml:trace contextRef="#ctx0" brushRef="#br0" timeOffset="52941.63">21927 5209,'0'0,"0"-25,0 0,0 50,0 0,25-25,-25 25,25 0,-25-1,25 1,-25 0,25 0,-25 0,0-1,24 1,-24 0,25 0,-25 0,0-1,25-24,-25 25,0-50,0 1,0-1,25 25,-25-25,0 0,25 0,-25 1,24-1,-24 0,25 0,0 0,0 25,-25-24,25 24,-25 24,0 1,24-25,-24 25,25-25,-25 25,25-25,-25 25,25-25,-25 24,25-24,-1 25,1-25,0 0,0 0,0 0,-1-25,1 25,0 0,0-24,0-1,-25 0,24 25,-24-25,0 0,0 1,0-1,0 0,0 0,-24 25,24-25,0 50,0 0,24-25,-24 25,25 0,0-1,-25 1,25 0,0 0,0 24,-1-24,-24 0,25 0,-25 24,25-24,-25 0,0 0,0 0,0-1,-25-24,0 25,1-25,-1 0,0 0</inkml:trace>
  <inkml:trace contextRef="#ctx0" brushRef="#br0" timeOffset="53773.92">18529 6722,'0'0,"0"-25,0 0,25 25,-25-24,0-1,0 0,-25 25,25 25,-25-25,0 25,1-25,-1 24,-25 1,25 0,1 0,-1 0,0-1,0 1,0 0,1 0,24 0,-25 0,25-1,0 1,0 0,0 0,25 0,-1-25,1 24,0-24,0 25,0-25,-1 0,26 0,0 0,-26-25,26 25,0-24,-1-1,1 25,0-25,-1 0,-24-24,25 24,-1 0,-24 0,0 0,0 0,-1 1,-24-1,25 0,-25 0,-25 25,1 0,-1 0,0 0,0 25,0-25,25 25,-24 0,-1-1,25 1,0 0,0 0,0 0,0 0,0-1,0 1,25-25,-25 25,24 0,1-25,0 25,0-25,0 24,-1-24,1 0,25 0,-25 0,24-24,-24 24</inkml:trace>
  <inkml:trace contextRef="#ctx0" brushRef="#br0" timeOffset="54333.86">19348 6772,'0'24,"0"1,0 0,24-25,-24 25,0 0,0 0,0-1,0 1,0 0,0 0,0-50,0 0,0 0,0 1,0-1,0 0,25 25,-25-25,0 0,0 0,25 25,-25-24,25 24,0 0,-1 0,1 24,0-24,-25 25,25 0,0-25,0 25,-25 0,24 0,1-25,0 24,0 1,0-25,-1 0,1 25,0-25,0 0,0-25,-1 25,1-25,0 1,0-1,-25 0,25 0,-25 0,0-24,0 24,0 0,0-25,0 26,0-26,0 0,0 26,0-1,0-25,0 25,0 1,0-1,0 0,0 50,0 0,0-1,0 26,0-25,0 0,0 24,0-24,0 25,0-26,0 26,24-25,-24 24,0-24,25 0,-25 0,25 25,-25-26,25 1,0 0,-25 0,24-25</inkml:trace>
  <inkml:trace contextRef="#ctx0" brushRef="#br0" timeOffset="54505.62">19918 6598,'0'0,"-25"0,1 0,24-25,24 25,1 0,0 0,0 0,0 0,-1 0,26 0,-25 0</inkml:trace>
  <inkml:trace contextRef="#ctx0" brushRef="#br0" timeOffset="55290.64">20340 6871,'0'0,"0"25,0 0,25-25,-1-25,1 25,0 0,-25-25,25 0,0 25,-1-25,-24 0,25 25,0-24,-25-1,25 0,-25 0,0 0,25 1,-25-1,0 50,0-1,0 1,0 0,24 0,-24 0,0-1,25 1,0 0,0 0,0-25,0 0,-1 0,1 0,0 0,0 0,0 0,-1 0,1 0,0 0,0 0,-25-25,0 0,0 0,0 1,0-1,-25 25,0 0,0 0,1 25,-1-25,25 24,-25 1,25 0,25 0,0-25,-1 0,1 0,0 0,0 25,24-25,-24 0,25 0,-1 0,1 0,0 0,-1-25,1 25,-1 0,1 0,0 0</inkml:trace>
  <inkml:trace contextRef="#ctx0" brushRef="#br0" timeOffset="56310.56">19224 7813,'24'-24,"1"-1,0 25,0 25,0-1,-1 1,-24 0,25 25,-25-26,25 1,-25 0,0 25,25-25,-25-1,0 26,25-25,-25 0,0-1,24-24,-24 25,25 0,0-25,0-25,0 0,0 1,-25-1,24 0,-24 0,25 0,-25 1,25-1,-25 0,0 0,0 0,0 0,0 50,0 0,-25 0,25 0,0 0,0-1,0 1,0 0,25-25,0 0,0 0,-1 0,1-25,0 25,0 0,-25-25,25 1,-1 24,-24-25,25 25,-25-25,0 50,-25 0,25-1,0 1,0 0,25 0,0-25,0 0,0 0,-1 0,1 0,25-25,-25 25,-1-25,26 25,-25-25,0 1,-1-1,-24 0,25 0,0 0,-25 0,25 1,-25-1,0 0,0 0,0 0,0 1,-25 48,25 1,0 0,-25 0,25 0,0-1,-25 1,25 0,0 0,0 0,0 0,25-1,-25 1,25-25,-25 25,25-25,0 0,-1 25,1-25,0 0,0 0</inkml:trace>
  <inkml:trace contextRef="#ctx0" brushRef="#br0" timeOffset="56445.59">20637 7739,'0'0,"0"-25,-24 25,24-25,-25 25,25-24</inkml:trace>
  <inkml:trace contextRef="#ctx0" brushRef="#br0" timeOffset="56633.75">20786 7441,'-24'25,"-1"0,25 0,0 0,0-1,-25 1,25 0,0 0,0 24,0-24,0 0,0 25,25-26,-25 26,25-25,-25 24,24-24</inkml:trace>
  <inkml:trace contextRef="#ctx0" brushRef="#br0" timeOffset="57134.58">20687 7937,'-25'0,"25"-24,25 24,0-25,0 25,0-25,-1 25,1-25,0 0,0 1,0 24,-1-25,-24 0,25 0,0 0,0 1,-25-26,25 25,-25 0,0 1,24 24,-24-25,0 0,0 0,0 50,0 0,-24-25,24 25,0-1,0 1,-25 0,25 0,0 24,-25-24,25 0,0 0,0 0,0-1,0 1,25-25,0 0,-25-25,24 25,-24-24,25 24,0-25,-25 0,25 0,0 25,-25-25,24 1,1-1,0 0,-25 50,0 0,0-1,0 1,-25 0,25 0,0 0,0-1,0 1,0 25,0-25,0-1,25 1,-25 0,25 0,0 0,-1-25,1 25,0-25,25 0,-26 0</inkml:trace>
  <inkml:trace contextRef="#ctx0" brushRef="#br0" timeOffset="58493.75">19993 9475,'-25'0,"25"-24,0-1,-25 25,25-25,0 50,0 0,0-1,25 1,-25 0,0 25,25-26,-25 26,24 0,-24-26,0 26,25-25,-25 24,0 1,25-25,-25 0,25 24,-25-24,0 0,0 0,0 0,25-25,-25 24,0-48,0-1,0 0,-25 0,25-25,0 26,-25-26,25 25,0-24,0-1,-25 0,25 1,0-1,-25 1,25 24,0-25,0 25,0 1,0-1,0 0,0 0,0 50,25 0,-25 0,25 24,-25-24,25 0,-25 0,25-1,-1 1,1 0,-25 0,25-25,0 25,0-25,-1 0,1-25,0 0,-25 0,25 0,0 1,-25-1,24 0,-24-25,25 26,0-1,-25 0,25-25,-25 26,25 24,-25-25,24 0,1 25,-25 25,25 0,-25-1,25 1,-25 0,25 0,-25 24,24-24,-24 25,25-25,-25 24,25-24,-25 25,25-26,-25 26,0-25,25 0,-25 24,0-24,0 0,25 0,-25-1,0 1</inkml:trace>
  <inkml:trace contextRef="#ctx0" brushRef="#br0" timeOffset="58885.65">21109 9748,'0'0,"0"-25,0 1,25 24,-25-25,0 0,-25 25,0 0,25 25,-25-25,0 0,1 25,-1-1,0-24,0 25,0 0,1 0,-1-25,25 25,-25-1,25 1,0 0,25 0,0-50,-1 25,1-25,0 25,0-25,0 1,-1-1,1 0,-25 0,25 25,-25-25,0 1,25 24,-25-25,0 50,0-1,0 1,0 0,0 0,0 0,25-25,-1 24,1-24,0 0,0 25,0-25,-1 0,26-25,-25 25,0 0,-1-24,1 24,0 0</inkml:trace>
  <inkml:trace contextRef="#ctx0" brushRef="#br0" timeOffset="59221.55">21530 9748,'0'-173,"0"346,-24-371,-1 198,0 0,0 25,0-25,1 0,24 24,-25-24,25 25,-25-25,25 25,0 0,0 0,25-25,0 0,-1 0,1 0,-25 24,25-24,0 25,-25 0,25 0,-25 0,0 24,24-24,-24 0,0 24,25-24,-25 0,0 25,0-25,25 24,-25-24,0 25,0-26,0 1,0 25,25-25,-25-1,0 1,-25-25,0 0,0-25,1 25,24-24,-25-1,0 25,25-25,-25 0,25 0,-25 1,25-1,0 0,0 0</inkml:trace>
  <inkml:trace contextRef="#ctx0" brushRef="#br0" timeOffset="59777.78">21654 9575,'0'0,"0"-25,0 50,25-25,0 24,-25 1,25 0,-25 0,25 0,0-1,-25 1,24 0,-24 0,0 0,0-1,0 1,0 0,0 0,0-50,0 0,0 0,0 1,0-1,0 0,0 0,0 0,25 25,-25-24,25 24,-25 24,25 1,0 0,-25 0,24 0,-24-1,25-24,-25 25,25-25,0 25,0-25,-1 0,1 0,0 0,0 0,0-25,-1 25,1-25,0 25,-25-24,25-1,0 0,-25 0,0 0,0 1,0-1,0 0,0 0,0 0,0 1,0-1,-25 0,25 0,-25 25,0 0,25 25,-25-25,25 25,-24 0,24-1,0 1,0 0,0 0,0 0,0-1,24 1,-24 0,25 0,0 0,0-25,0 24,-1-24,1 0,25 0,-25 25,-1-25,26 0</inkml:trace>
  <inkml:trace contextRef="#ctx0" brushRef="#br0" timeOffset="59989.45">22671 9203,'-24'0,"-1"0,0 24,25 1,-25-25,25 25,0 25,-25-26,25 1,0 25,0-25,0 24,0-24,0 25,0-1,0-24,25 25,-25-26,0 1,25 25,0-25,-25-1,25 1,-1 0</inkml:trace>
  <inkml:trace contextRef="#ctx0" brushRef="#br0" timeOffset="60269.18">22423 9599,'0'0,"0"-24,-24 24,48 0,1 0,0 0,0 0,0 0,-1-25,1 25,0 0,0 0,24 0,-24-25,0 25,0 0,0 0,-25-25,25 25,-1 0,1 0,-25 25,25-25,-25 25,25-25,-25 25,0-1,25 1,-25 0,24 0,-24 0,0-1,25-24,-25 25,25 0</inkml:trace>
  <inkml:trace contextRef="#ctx0" brushRef="#br0" timeOffset="60417.54">23093 9550,'-25'-25,"25"0,0 0,25 25,0 0</inkml:trace>
  <inkml:trace contextRef="#ctx0" brushRef="#br0" timeOffset="60657.78">23540 9475,'0'0,"0"-24,-25-1,0 25,25-25,-25 25,0 0,1 0,-1 0,0 0,0 0,0 25,1-25,-1 25,0-25,0 24,0 1,1 0,24 0,-25 24,25-24,0 0,0 0,0 0,0-1,25 1,-25 0,24 0,1-25,0 25,0-25,24 0,-24 0,25 24,-25-24,24 0,1 0,-25-24,24 24,1 0</inkml:trace>
  <inkml:trace contextRef="#ctx0" brushRef="#br0" timeOffset="62205.52">20588 10889,'0'0,"0"-25,0 1,-25-1,25 0,0 0,-25 25,25 25,0 0,25 0,-25 24,0 1,0-1,25 1,-25 24,0 75,0-74,0-1,0 1,0 24,-25 0,25 0,0 0,-25 1,25-1,0 0,0 0,0-24,0 24,25-25,-25-24,25 0,0-1,-25-24,24 0,-24 0,25-25,0 0,0 0,-25-25,0 0,25 0,-25-24,25-1,-25 25,0-24,0-1,0 0,0 1,0-1,-25 1,25-1,-25 0,0 1,25-1,-25 0,25 26,-25-1,1-25,-1 25,25 1,0-1,25 25,-1 0,1-25,0 25,0-25,0 25,0-25,-1 1,1-1,0 25,-25-25,25 0,0 0,-25 1,24-26,-24 25,0 0,25 1,-25-1,0 0,0 0,0 0,0 50,-25 0,25 0,0 0,0-1,0 1,0 25,0-25,0-1,0 26,0-25,25 0,-25-1,25 1,0 0,0 0,-1 0,1-1,0-24,0 25</inkml:trace>
  <inkml:trace contextRef="#ctx0" brushRef="#br0" timeOffset="62353.52">21208 11385,'0'0,"0"-24,-25-1,25 0,-25 25,25-25,25 25,0 0</inkml:trace>
  <inkml:trace contextRef="#ctx0" brushRef="#br0" timeOffset="62893.52">21382 11460,'0'0,"0"25,0-1,24-24,-24-24,25 24,0 0,0 0,-25-25,25 25,-1 0,1-25,0 25,-25-25,0 0,-25 25,0 0,1 0,-1 25,0-25,0 25,0-25,1 25,24 0,-25-1,25 1,-25 0,25 0,0 0,0-1,25 1,0 0,-25 0,24 0,1-25,0 24,0-24,0 25,24-25,-24 0,25-25,-26 25,1-24,25 24,-25-25,0 0,-1 0,26 0,-25-24,-25 24,25-25,-1 26,-24-26,25 0,-25 1,0-1,0 1,0-26,0 25,0 1,-25-1,25 25,-24-24,-1 24,25 0,-25 0,0 25,0 25,25 0,0 0,-24 0,24 24,0-24,0 25,0-1,0 1,0 0,24-1,-24-24,25 25,-25-1,25-24,0 25,-25-26,25 1,-1 25,26-25,-25-1,0-24,24 25,-24 0,25-25</inkml:trace>
  <inkml:trace contextRef="#ctx0" brushRef="#br0" timeOffset="63305.73">22473 11088,'0'0,"0"-25,0 0,0 50,0 0,0-1,0 1,0 0,0 0,0 0,0 24,0-24,0 0,0 0,-25 24,25-24,-25 0,1 25,-1-26,0 1,0 25,0-25,1-1,24 1,-25 0,0 0,25 0,25-50,0 25,-1-25,1 25,0-25,0 0,0 1,-1 24,1-25,0 0,0 25,-25-25,25 25,-25 25,24 0,-24 0,0-1,25-24,-25 25,25-25,0 25,0-25,-1 0,1 25,0-25,25 0,-25 25,-1-25,26 0,-25 0</inkml:trace>
  <inkml:trace contextRef="#ctx0" brushRef="#br0" timeOffset="64029.5">19571 13295,'-25'0,"0"0,25-24,-25 24,1 0,-1 0,0 0,0 0,0 24,1-24,-1 25,0-25,0 25,-24 0,24 24,0-24,-25 0,26 25,-1-26,0 1,25 25,-25-25,25-1,0 26,25-25,-25 0,25-1,24-24,-24 25,25-25,-25 25,24-25,1 0,24-25,-24 25,24 0,-24-25,24 1,-24 24,24-25,-24 0,0 0,-1-24,1 24,-1 0,-24-25,25 26,-50-1,25 0,-25-25,0 26,0-1,-25 0,0 25,0 0,0 0,-24 0,24 25,0-25,-24 25,24-1,0 1,0 0,25 0,-25 0,25-1,0 1,0 0,0 0,0 0,25-25,-25 24,25 1,0-25,0 25,-1-25,26 0,-25 0,24 0,1 0,-25 0,24 0,1 0,0 0,-26-25,26 25,-25 0,24-25,-24 25,-25-24</inkml:trace>
  <inkml:trace contextRef="#ctx0" brushRef="#br0" timeOffset="64601.68">20439 13494,'-25'-50,"50"100,-50-125,0 75,25-24,25 48,0-24,-25 25,25 0,0 0,-25 0,24-1,1 1,-25 0,25 0,-25 0,25-1,-25 1,0 0,0 0,0 0,0-1,0 1,0-50,0 1,0-1,0 0,0 0,0 0,25 1,-25-1,0 0,24-25,-24 26,25-1,0 0,-25 0,25 25,0 0,0 0,-1 25,-24 0,25 0,-25-1,0 1,25 0,-25 0,25 0,0-1,-25 1,24 0,1-25,-25 25,25-25,0 0,0 0,-1 0,1 0,0-25,0 25,0-25,-1 0,1 1,0-1,0 0,0 0,-1-24,-24 24,25-25,0 1,-25-1,25 0,-25 1,25 24,-25-25,0 1,0-1,0 25,0-24,0 24,0 0,0 0,-25 25,25 25,-25-25,25 25,0 0,0-1,0 1,0 25,0-25,0 24,0-24,0 25,0-25,0 24,25 1,-25-25,25 24,-25-24,24 0,1 0,-25-1,25 1,0 0,0-25</inkml:trace>
  <inkml:trace contextRef="#ctx0" brushRef="#br0" timeOffset="64773.49">21208 13196,'-25'0,"0"0,1 0,-1 0,50 0,-1 0,1 0,0 0,0 0,24 0,-24 0,25 0</inkml:trace>
  <inkml:trace contextRef="#ctx0" brushRef="#br0" timeOffset="65337.65">21729 13345,'-25'25,"0"-25,50 0,0 0,-25-25,25 25,0 0,-25-25,24 25,1-25,0 25,0-24,-25-1,0 0,-25 25,0 0,0 0,1 0,-1 0,0 0,0 25,0-25,0 25,25-1,0 1,0 0,0 0,0 0,0-1,25-24,-25 25,25 0,0-25,0 25,0-25,-1 0,1 0,0 0,0 0,0-25,-1 25,1-25,0 0,0 1,0-1,-1 0,-24 0,25 0,-25 1,25-1,-25 0,0 0,25 0,-25 0,0 1,0-1,0 50,25-1,-25 1,0 0,24 0,-24 0,0 0,25-1,-25 1,25 0,-25 0,25-25,-25 25,25-25,-1 24,1-24,0 0,0 0,0 0,-1 0,1 0,0 0,0 0,24-24,-24 24,0 0</inkml:trace>
  <inkml:trace contextRef="#ctx0" brushRef="#br0" timeOffset="65472.5">22820 13246,'0'25,"-24"-25,24-25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44.32901" units="1/cm"/>
          <inkml:channelProperty channel="Y" name="resolution" value="44.13793" units="1/cm"/>
        </inkml:channelProperties>
      </inkml:inkSource>
      <inkml:timestamp xml:id="ts0" timeString="2023-03-30T12:12:19.437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13593 18132,'-25'0,"0"0,25 25,25-25,-25-25,25 25,-25-25,0 1,-25 24,25-25,-25 25,1 0,-1 0,25 25,-25-25,25 24,-25 1,25 0,25 0,0-25,-25 25,25-25,-1 0,-24-25,25 25,0-25,-25 0,0 0,-25 25,25-24,-25 24,1 0,24 24,-25-24,25 25,0 0,-25-25,25 25,0 0,25-25,0 0,-1 0,1-25,0 25,0 0,-25-25,25 0,-25 0,0 1,0-1,0 0,-25 25,0-25,0 25,0 0,1 0,24 25,-25-25,0 25,25 0,-25-25,25 24,0 1,0 0,0 0,25-25,0 0,0 0,-1 0,1 0,0-25,-25 0,0 0,0 1,0-1,0 0,0 0,-25 0,0 25,1 0,24 25,-25-25,25 25,-25 0,0 0,25-1,0 1,0 0,0 0,0 0,25-25,-25 24,25-24,0 0,-25-24,24 24,1-25,-25 0,0 0,0 0,0 1,0-1,-25 25,1 0,24 25,-25-25,25 24,-25-24,25 25,-25 0,0 0,25 0,0-1,0 1,25-25,0 0,0 0,-25-25,25 25,-25-24,24-1,-24 0,0 0,0 0,0 1,-24 24,-1 0,25 24,-25-24,25 25,-25-25,25 25,0 0,0 0,25-25,0 0,0 0,-25-25,24 25,1-25,-25 0,0 0,-25 25,25-24,-24 24,-1 0,25 24,-25-24,0 0,0 25,1 0,-1-25,25 25</inkml:trace>
  <inkml:trace contextRef="#ctx0" brushRef="#br0" timeOffset="375.58">13667 18231,'0'0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4095" units="in"/>
          <inkml:channel name="T" type="integer" max="2.14748E9" units="dev"/>
        </inkml:traceFormat>
        <inkml:channelProperties>
          <inkml:channelProperty channel="X" name="resolution" value="6301.34619" units="1/cm"/>
          <inkml:channelProperty channel="Y" name="resolution" value="6301.34619" units="1/cm"/>
          <inkml:channelProperty channel="F" name="resolution" value="1999.5116" units="1/in"/>
          <inkml:channelProperty channel="T" name="resolution" value="1" units="1/dev"/>
        </inkml:channelProperties>
      </inkml:inkSource>
      <inkml:timestamp xml:id="ts0" timeString="2023-11-10T03:44:13.979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2250 11023 59 0,'0'-4'214'15,"0"4"-67"-15,-8 0-56 0,8 0-34 0,0 0-22 0,-6 0-13 16,6 0-5-16,-7 0-2 0,7 0 0 0,0 0-1 16,-6 4 2-16,6-4 0 0,0 0 2 0,0 0 2 0,0 0 1 15,-7 4-1-15,7-4 1 0,0 0 2 0,0 0 4 16,0 0 1-16,0 0 1 0,0 0 2 0,0 0-2 0,0 3-1 16,0-3-2-16,0 0 2 0,0 0-5 0,0 0-4 0,0 0-1 15,7 0-3-15,-7 5 3 0,0-5-2 0,0 0-2 16,0 0-3-16,6 0 3 0,-6 0 0 0,0 0-1 0,0 0-2 15,0 0-3-15,0 0 0 0,7 0-1 0,-7 0-6 16,0 0 0-16,0 0 2 0,0 0-2 0,6 0 1 0,-6 0-1 16,0 0 2-16,8 0 0 0,-2 0 4 0,0 0-2 0,1 0 0 15,-1 0 0-15,7 0 0 0,-6 0 0 0,5 0 0 16,2-5-2-16,-1 5 0 0,0 0 0 0,-1 0 0 0,2 0-1 16,-1 0 0-16,7 0-1 0,-8 0 1 0,8 5-1 15,-8-5 0-15,8 2 1 0,1 3-2 0,-2-3 1 0,7 3 1 16,-6-2-1-16,4 1 0 0,-4 0 1 0,7 0 2 0,6-1-2 15,-7 1-1-15,6-4 1 0,1 2 1 0,-1 3-1 16,6-2 1-16,3 1 1 0,-2-4-4 0,0 4 1 0,7 0 1 16,-1-1-1-16,1 1 0 0,6 0 1 0,0-1-2 15,-6 0 0-15,-1-3 0 0,1 5 0 0,5-2 0 0,-4 1 0 0,-2-4 0 0,1 0 0 0,-1 0-1 0,1 0 0 0,-7 0 0 16,7 0 0-16,-7 0 0 0,0-4 2 0,0 1-1 31,-6 3 2-31,-1 0 0 0,-5 0 1 0,-1-5 0 0,-1 5 0 0,-5 0 0 0,0 0-2 0,-8 0 0 0,2 0-1 31,-1 0 0-31,-7 0 0 0,0 0 0 0,-6 0-2 0,8 0 0 16,-8 0 0-16,6 0 1 0,-6 0 0 0,0 0-4 0,0 0-5 16,0 0-14-16,0-3-13 0,0 3-27 0,0 0-40 15,6 0-60-15,-6-3-108 0,6 3-94 0</inkml:trace>
  <inkml:trace contextRef="#ctx0" brushRef="#br0" timeOffset="531.19">5494 11100 203 0,'-7'0'170'15,"1"-4"-69"-15,6 4-40 0,-6 0-19 0,6-3-4 32,0 3 0-32,0 0 3 0,0 0 5 0,0 0 1 0,0 0 0 15,0-4-1-15,0 4-6 0,0 0-8 0,0 0-5 0,0 0-5 16,0 0-7-16,0 0-3 0,-6 0-3 0,6 0-1 0,0 0-1 0,0 0-1 0,0 0 0 0,0 0-3 0,0 4 0 31,6-4-1-31,-6 0 1 0,0 0 1 0,0 0 0 0,6 0 1 0,-6 0 2 0,6 0 4 0,8 0 3 0,-8 0 2 16,14 0 2-16,-7 0-2 0,7-4 3 0,5 4-2 0,1-4-1 15,0 4-1-15,7 0-3 0,7-4-1 0,5 4 1 32,1-3-1-32,-1-2-1 0,7 3-1 0,0 2 0 0,7-4 1 15,-1 1 1-15,7 3 1 0,-6-4-3 0,7 0 0 0,-1 4 1 0,0-4-1 0,0 4-2 0,-1-3-2 0,-4 3 1 31,5 0-2-31,-7 0 0 0,0 0 1 0,-4 0-3 0,4 0-1 16,-6 0-1-16,0 0 1 0,-7 0-1 0,1 0-1 0,-7 0 2 0,1 0-2 0,-1 0 1 0,-7 0-1 16,-7 0 1-16,3 0 0 0,-8 0 0 0,-8 0 0 0,1 0 0 15,-6 0 0-15,-1 0 1 0,1-5 2 0,-1 5-1 0,-6 0-1 16,6 0-1-16,-6 0-7 0,8-2-21 0,-2-3-36 0,0 3-68 16,-1-3-147-16,4-2-98 0,2-1-52 0</inkml:trace>
  <inkml:trace contextRef="#ctx0" brushRef="#br0" timeOffset="1030.93">8830 10946 445 0,'-19'-3'348'0,"-1"3"-139"0,0-4-92 0,8 4-58 16,-8 0-27-16,7 0-17 0,1 0-6 0,-2 0-4 15,1 0-2-15,0 0 1 0,6-4 3 0,-5 4 4 0,5 0 2 16,7 0 2-16,-7 0-2 0,7 0 0 0,0 0 1 0,0 0-1 15,0 0-3-15,0 4-5 0,0-4-1 0,7 0-3 16,0 4 3-16,-1-4-1 0,7 3-1 0,0-3 3 0,0 4-1 16,7-4 3-16,5 0 1 0,1 0 0 0,8 4 0 31,-2-4 2-31,6 0 1 0,2 0 1 0,6 0-2 0,-2 0-1 0,3 0 2 0,5 0 1 0,6 0 2 0,-5-4 2 16,5 4-2-16,1 0 2 0,0 0 1 0,6 0-1 0,0-4 0 15,0 4-3-15,0 0-4 0,1 0-4 0,-1 0 0 0,6 0-3 16,-12 4 0-16,6-4-2 0,-6 0 0 0,-1 0 0 15,1 0 0-15,-6 0-1 0,-9 0 0 0,3 0 1 16,-8 0 0-16,-1 0 0 0,-5 0 1 0,-1 0-1 0,-5 0 0 16,-7 0 2-16,-1 4 0 0,-6-4 0 0,-7 0 4 0,1 0-1 15,0 0 3-15,-1-4 0 0,-6 4 2 0,0 0-1 16,-6-4 0-16,6 4-2 0,0-3-7 0,0 3-14 0,0-4-19 16,0 0-31-16,0 0-49 0,0 1-84 0,0-1-152 0,0 1-75 15,6-1-42-15</inkml:trace>
  <inkml:trace contextRef="#ctx0" brushRef="#br0" timeOffset="1702.64">11633 10785 48 0,'0'0'146'16,"0"0"-46"-16,0 4-37 0,6-4-15 0,-6 0-6 0,6 4 2 16,0-4 4-16,2 3 3 0,-2-3 7 0,7 4-2 15,-7-4 3-15,14 3-2 0,0-3-1 0,-1 0-6 0,7 4-4 16,0-4-7-16,7 0-6 0,5 0-3 0,-5 0-2 15,13 0-6-15,-1 0-6 0,1-4-3 0,6 4 4 0,0 0 3 16,6-3 1-16,2 3 6 0,5-4-1 0,1 4 2 0,4-3 4 16,2-1 3-16,0 0-3 0,5 4 0 0,-4-4-2 15,-1 1 0-15,-1-1-2 0,-6 0-2 0,1 4-3 0,-7-3-4 16,-8 3-3-16,2-3-3 0,-15 3-2 0,2-4-4 16,-1 4-2-16,-13-4 0 0,-7 4-2 0,1 0 3 0,-7 0 1 15,0 0 5-15,-6 0 0 0,-1-4 1 0,0 4 0 0,0 0 0 16,-6 0 1-16,0 0-5 0,0-3-9 0,0 3-17 15,0-5-24-15,0 5-36 0,0-7-63 0,0 3-117 16,8 1-110-16,-8 0-76 0</inkml:trace>
  <inkml:trace contextRef="#ctx0" brushRef="#br0" timeOffset="2108.8">14316 10814 257 0,'-6'0'296'0,"6"0"-113"0,-6 0-79 0,6 0-48 16,0 0-24-16,6 0-12 0,0 4-2 0,8-4 2 15,5 0 1-15,1 0 3 0,-1 4 2 0,15-4 2 0,-10 0 0 16,17 3-3-16,4-3-4 0,1 0-2 0,5 0-2 16,7 4-4-16,8-4 1 0,0 0 1 0,12 0 1 0,0 0-1 15,0 0 4-15,7 0-4 0,-7 0-1 0,7 0 0 0,-1 0-1 16,-5 0-1-16,-2 0 0 0,-4 0 3 0,-8 0-1 16,0 0 0-16,-7 0-1 0,1 0 0 0,-7 0-1 0,-6 0-1 15,-8 0-1-15,-4-4-5 0,-2 4-1 0,-13 0 0 16,1-3-2-16,-7 3 2 0,-6-4-1 0,0 0 1 0,-7 0-1 15,0 1-3-15,0-1-7 0,0 1-9 0,0-1-14 0,-7 1-23 16,0-5-38-16,7 1-67 0,-6-1-122 0,6 2-94 16,-7-2-51-16</inkml:trace>
  <inkml:trace contextRef="#ctx0" brushRef="#br0" timeOffset="2718.03">16773 10829 84 0,'20'0'238'0,"-1"0"-49"0,1 4-46 15,13-4-31-15,-7 0-22 0,6 0-13 0,7 0-8 0,6 3-7 16,1-3-6-16,7 0-4 0,5 3 1 0,1-3 0 0,12 0 5 16,2 4-1-16,11-4 0 0,-6 5 3 0,14-5 1 0,-1 3 0 15,0 0-1-15,0 1-6 0,7-4-5 0,-13 4-4 16,0-4-6-16,-8 3-7 0,2 1-5 0,-15-4-6 16,-5 0-6-16,-7 4-1 0,-6-4-4 0,-7 0-3 0,-6 0-3 15,-7 0-2-15,-7 0 1 0,1 0-2 0,-7 0-1 0,-7 0-2 16,2 0-5-16,-2-4-8 0,0 4-10 0,-6-4-16 15,0 1-18-15,0-1-21 0,6 0-30 0,-6 1-46 0,0-5-67 16,0 4-120-16,7-2-86 0,-7 2-36 0</inkml:trace>
  <inkml:trace contextRef="#ctx0" brushRef="#br0" timeOffset="3077.42">19197 10990 340 0,'-6'0'248'0,"12"-4"-86"0,-6 4-58 0,7 0-35 16,4 0-23-16,4 0-14 0,5 0-11 0,-1 0-4 0,13 0 4 15,1 0-1-15,13 4 2 0,-1-4 2 0,14 0-2 16,-1 4 0-16,7-4-2 0,1-4-2 0,12 0-5 16,1 4 5-16,12-3 1 0,-6-5 1 0,12 5 5 0,7-5 3 15,7 1 3-15,7 0 0 0,-1 0-3 0,7-5-6 0,6 2-4 16,-6 3-5-16,6-5-3 0,1 1-3 0,-9 0-4 0,8 4 0 16,0-4-2-16,-5 3 0 0,-1 2-1 0,-7-3 2 15,-6 3-4-15,-13-2-1 0,-1 1-8 0,-12-1-5 16,-6 1-10-16,-8-3-6 0,-12 2-10 0,-14-3-11 0,1 1-17 15,-13-2-21-15,-1 4-24 0,-12-3-36 0,-1 1-66 0,-5 2-111 16</inkml:trace>
  <inkml:trace contextRef="#ctx0" brushRef="#br0" timeOffset="3514.94">23316 11019 206 0,'32'0'359'0,"1"0"-136"16,12 0-92-16,1 0-49 0,6 0-24 0,0 0-11 16,7 0 0-16,-1 0-1 0,1 0-1 0,0 0-1 0,6 0-1 15,0 0 0-15,-6-4 1 0,5 4-3 0,2-3-2 0,-8 3-1 16,7-4-3-16,1 1-3 0,-7-5-4 0,-2 5-6 0,10-1-6 15,-9 0-4-15,0-3-4 0,0 3-4 0,-5-3-1 16,0 3 0-16,-1 0-2 0,0-2-1 0,-6 2-2 16,-8 0-9-16,0-3-10 0,-4-1-13 0,-2-2-14 0,-6 3-16 15,1-5-12-15,-7 1-11 0,-2 0-22 0,2-4-24 0,0 1-33 16,-7 2-40-16,7-2-60 0,-9 3-81 0</inkml:trace>
  <inkml:trace contextRef="#ctx0" brushRef="#br0" timeOffset="11575.34">7684 15302 123 0,'0'-4'206'0,"-7"1"-50"0,0 3-43 15,7-8-26-15,-6 5-15 0,0 3-7 0,-2-8-3 0,2 5-2 16,0-1-6-16,0-3-7 0,-1 3 0 0,0-4-4 0,1 5 0 15,6-4-3-15,-7 3-6 0,1-3-3 0,0 3 2 16,-2-3-2-16,2 2-5 0,0-1 0 0,0-1-5 16,-2 2-1-16,2-2 0 0,0 0-1 0,-7 3 0 0,6-3-2 15,0 0 1-15,1-1 3 0,-6 5 1 0,-2-5 6 0,1 1 3 16,0-1 0-16,0 1 2 0,-7 4 4 0,1-4 2 0,-2-1 1 16,-4 1-1-16,-1 0-4 0,0 3-1 0,1-3 0 15,-9 3-5-15,9-3-3 0,-9 2-1 0,2 2 3 16,-2 0-2-16,3 0-3 0,5-2-2 0,-7 2 1 0,1-5 5 15,5 4 0-15,-5-3 0 0,-1 0-6 0,6-1 7 0,3 1 1 16,-10-4 0-16,9 4-3 0,-2-4-4 0,-4 0-4 16,4 4 0-16,1-4 0 0,-1 3-6 0,-5 2 0 0,6-6 1 15,0 4-1-15,-6 2 4 0,5 1 2 0,2-1 2 16,-8 1 0-16,0-2 6 0,6 4 3 0,-5-5 5 0,0 5 2 16,-1-1-4-16,7-4-3 0,-6 5-3 0,-1-1-1 0,0-3-5 15,1 4-5-15,-7-1-5 0,7 0-2 0,-1-3-1 16,1 3 3-16,-8 0 2 0,7 1 2 0,1 0 3 15,-1-1 9-15,7 0 4 0,-6 4 4 0,5-4 2 0,-5 1-1 16,6 3-5-16,1-4-3 0,-2 0-2 0,1 4-8 0,0-3-5 16,6-1-3-16,-6 4-2 0,7 0-1 0,-7-4 2 0,6 4-3 15,-6 0-7-15,7 0 1 0,-7 0 1 0,6 0-1 16,-8 4 1-16,4-4 0 0,-2 7 1 0,0-3 0 0,0 0 8 16,-2 3-4-16,3-3-4 0,-1 3 0 0,7 0-1 0,-7 0 0 15,6 1 0-15,1-1 0 0,-7 0-2 0,12 0 1 16,-5 5 0-16,0-5 0 0,-1 0 1 0,1 5 0 15,-1-6-2-15,-6 5 2 0,7 1 5 0,-1-1-3 0,0-4 1 16,1 4 0-16,-1 0-2 0,-6 0 1 0,7 0 0 0,-2 0-2 16,-4-1-4-16,5 5 2 0,-5-4 1 0,5 1-2 0,-1 2 2 15,-4-3 1-15,6 1-2 0,-7 2 2 0,6 1 0 16,-6-5-1-16,7 5 3 0,-8 3 5 0,1-3 3 16,6 3 1-16,-5 1 2 0,5-5-5 0,0 5 5 0,1-1 3 15,-1 0 1-15,1 1-2 0,0 2-5 0,-2-3 4 0,9 5-4 16,-8 3 8-16,0-4-4 0,1 3-2 0,0 0-5 15,6 2 0-15,-7-2 1 0,7-3-1 0,0 4 1 0,0-4-1 16,6 0-1-16,-6-1 1 0,7 1 0 0,-8 1-1 16,8-1-3-16,-6 3 0 0,-2 1 0 0,1-1-3 0,7 2 0 15,-8 2-1-15,2 0 1 0,6-3 1 0,-2 6 3 0,-4-2-1 16,5 3-3-16,-6 0 4 0,6-1 1 0,-5 2 1 16,4-1 0-16,2-4-2 0,0 3-2 0,-1-3 2 0,7-2 3 15,-6 2-4-15,6-3 0 0,0-1 2 0,0 1 0 16,6-4 1-16,-6 4-1 0,0-4-1 0,0 3 0 0,7 1 4 15,-7-1-1-15,0-2-1 0,0 2-1 0,0 1 2 0,0-1 1 16,6 1 1-16,-6 0 0 0,0-3 1 0,0 2 1 16,6-4 0-16,-6 1 2 0,8 4-1 0,-2-7-1 0,-6 3 0 15,6-1 1-15,1-2-3 0,0-1 0 0,-1 0 0 0,1 1 0 16,5-1-1-16,-4 1 1 0,-2-6 0 0,6 7-1 0,-6-3 0 16,2-2-1-16,-2 3 0 0,7 1-4 0,-6-1 1 0,0 0 2 15,5 0-3-15,-6 1 2 0,8-1-1 0,-8 1 1 16,1-2 0-16,6 6 3 0,-6-5 0 0,5 0 2 0,-5 5 0 15,6-4 1-15,-7-2 1 0,8 2 1 0,-1-1 0 0,-1-4 0 16,2 5-3-16,-8 3-3 0,8-4 1 0,-2 1 0 0,0-1 1 16,2 0-2-16,5 0 0 0,-5 5-1 0,-1-1 1 0,0 0 3 15,0-1 1-15,0 1-1 0,6-3 0 0,-6 3-3 16,0 0 0-16,7-5 0 0,-7 6 0 0,7-5-2 0,-7 4-1 16,6-3 2-16,-7-1-3 0,8 0 0 0,1 0 2 0,-9 5 0 15,8-5 1-15,-1 3 0 0,1 2-3 0,-1-5 0 16,0 0 0-16,2 0 1 0,-1 1-3 0,-1-1 0 15,7-3 0-15,-6 0-1 0,-1-1-1 0,1 1 1 16,-1 3-2-16,0-3 2 0,1-1 0 0,-7 1 0 0,7 0-1 16,0 0 2-16,-1-1-1 0,-6 5 2 0,6-5-2 15,-5 1 0-15,5-1 2 0,1 6-1 0,-7-6-1 16,0 1-1-16,7 2-1 0,-8-2 1 0,1-1 1 16,0 1-1-16,5-1-1 0,-3 2 0 0,5-2 1 15,-8 2 1-15,8-2 1 0,-7 1 0 0,7-1-2 0,-9 1 1 16,4-1 0-16,4 1 2 0,-5-1-2 0,-2-2 0 15,2 3 0-15,-2-1 0 0,1-3 0 0,7 3 0 16,-14-2 0-16,8-1-1 0,-3 0 1 0,4 0-1 16,-2-1 0-16,-7 1-1 0,8-3 4 0,-2 2-1 0,1 2-2 15,0-1-1-15,0-5 0 0,1 6 2 0,-2-4 0 16,2 3 0-16,-2 0-3 0,1-4-1 0,1 0 4 16,5 4 0-16,-6-4 0 0,0 1-2 0,0-1 2 15,6 0-1-15,-5 1 1 0,-2-1 0 0,2 1-1 16,5 2 1-16,-6-3 0 0,0 1 1 0,1 0-1 0,-2-2 1 15,2 1 0-15,-2 1-1 0,1 0 1 0,1-1-2 16,-2 4 1-16,2-4 0 0,5 1-2 0,-6-1-1 16,0 0 2-16,7 1-1 0,-8-2 1 0,8-2 1 15,0 4-2-15,-7-5 0 0,7 5 3 0,-8-4-1 16,8 4 0-16,-1-6 1 0,1 2-1 0,-7-1 1 0,7 1-2 16,0 0 1-16,-2-4 0 0,2 4 0 0,0-4 0 15,-1 0 0-15,1 0 0 0,6 0 0 0,-7 0 0 16,7 0 2-16,1 0-2 0,-1-4 0 0,0 0 0 15,0 0 0-15,7 1 0 0,-7-1 0 0,0 2 2 16,7-6-3-16,-1 4-1 0,-6 0-1 0,7-3 2 0,-9 3 0 16,11 0-1-16,-3-2 0 0,-7 2-1 0,1-4 3 15,7 5 3-15,-7-5 0 0,7 5 0 0,-7-5 0 16,6 1 0-16,1 0 1 0,-1 0-2 0,1-1 2 0,7-6-2 16,-1 3 1-16,-2-5-1 0,4 1 0 15,4 1-1-15,0-4 2 0,-5 0-1 0,5 3-1 0,0-6 1 16,2 1 0-16,-8 3-2 0,6-2 0 0,-6-3 1 15,1 4 0-15,-1-5 0 0,-7-2-1 0,7-1 1 16,1 1 2-16,-8-4 0 0,7-1 0 0,-6-2 1 0,-1-2-3 16,1 2 2-16,7-6 0 0,-15 2-1 15,8-1-2-15,0-2 0 0,-8-2 0 0,1 0-2 0,0-3 1 16,0 1 1-16,1-1 1 0,-1 0 4 0,0 0-1 0,-7 0 1 16,7 0 2-16,-6-4 2 0,-1 4 1 0,1-4-3 0,0-3-3 15,-2 0 1-15,-3 0-2 0,-3-4 0 0,2 1-3 0,-2-6 0 16,1 2-2-16,-6-5-2 0,0 5 0 0,-1 0-2 15,-6-5-1-15,6 5-4 0,-6-2-2 0,0 2-5 0,0-1-7 16,0 1-3-16,-6-1-6 0,0 0-2 0,-1 5 1 16,-6-4 1-16,-6 2 3 0,5 5 5 0,-13-1 10 0,9 1 7 15,-8 0 8-15,0 3 6 0,-7 4 1 0,7-4 2 0,-7 4 4 16,1 5 5-16,-1-2 3 0,1 5-1 0,-8-1-1 16,7 7 10-16,1 1-2 0,0 0-3 0,-1 6-3 0,0-2-7 15,1 7-8-15,-1 0-11 0,7-1-31 0,0 1-65 16,0 3-74-16,1 0-66 0,-2-2-63 0,14-3-82 0,-6 6-123 15,5-3-125-15,2-2-53 0,4 4 11 0</inkml:trace>
  <inkml:trace contextRef="#ctx0" brushRef="#br0" timeOffset="12341.02">10336 13101 80 0,'0'-12'217'0,"-7"1"-116"0,-6 0-93 0,6 4-76 16,7-4-68-16,-6 3-65 0</inkml:trace>
  <inkml:trace contextRef="#ctx0" brushRef="#br0" timeOffset="12965.67">10218 12876 242 0,'0'-3'210'0,"0"-1"-43"0,0 4-46 0,-6-3-35 0,6-1-22 16,-6 4-15-16,-2-3-15 0,8 3-3 0,-12-4 0 0,5 4-4 16,1-4-3-16,-1 4 0 0,0 0-1 0,-5 0-2 15,4 0 5-15,-4 0-4 0,-1 4-7 0,-7 0-7 16,1-4 0-16,6 7-1 0,-7-4-1 0,1 1 0 0,-7 3 0 15,6 1 2-15,0 0 0 0,1-1 2 0,-7-1 1 0,6 2 1 16,1 3-1-16,6-3 1 0,-6 2 1 0,-1 1 1 0,7 4 1 16,0 0-1-16,-7-1 6 0,7 4-1 0,0 1 1 15,0 3-1-15,0 0-1 0,7 4-1 0,-8-4 0 16,8 3-3-16,0 1-5 0,-2 3-1 0,2-3 0 0,0 4 0 16,0 1 0-16,6 0-1 0,0 1-2 0,0 1 1 0,0 0 1 15,6 3-2-15,-6 2-3 0,6-1 0 0,0 2-1 16,2 2 0-16,-2 0 0 0,0 2 0 0,-6-2-1 0,7 2 0 15,-7 1 1-15,7 0 0 0,-7 4 0 0,0 0 2 16,0-1-1-16,-7 1 0 0,7-1 1 0,-7 5-1 0,1-1 1 16,6 0-2-16,-6-3 0 0,-2 3-2 0,2 0-1 0,-6-3 1 15,5 3-1-15,-6-3-1 0,6-1 0 0,1 1-1 16,-8-4 1-16,2 0-1 0,-2-3 0 0,8-1 0 16,-7 0 2-16,0-7 0 0,0 4 1 0,7-4 1 0,-8-4 0 15,2 0 0-15,5-2 0 0,0 2 0 0,1-8 0 0,-2 1 1 16,8 0 0-16,-5 0 0 0,5-4 0 0,0 1 0 0,5-5 1 15,-5 1-1-15,8 3 1 0,-2-3-1 0,1 0 2 16,0-1-1-16,-1 1-1 0,0-3 0 0,2 1 1 0,-2 3 0 16,0 1-2-16,0-2 0 0,-6-1 1 0,7 5 0 15,-7-1 0-15,0 0-1 0,0-3-1 0,0 5 1 0,0-3 0 16,0-3 0-16,-7 2-2 0,7-2 1 0,0 1-1 16,-6-1 1-16,6-3 0 0,0 1 1 0,0-4 1 0,0-2-1 15,0 5 0-15,0-3-1 0,6-4 0 0,-6 3-2 0,7-4-3 16,0 1-5-16,-1-1-8 0,1-3-7 0,-1 4-13 15,0-8-13-15,8 4-22 0,-2-3-28 0,8-1-35 0,-7-4-51 16,1 6-78-16,-2-6-92 0</inkml:trace>
  <inkml:trace contextRef="#ctx0" brushRef="#br0" timeOffset="31648.78">20572 10851 18 0,'0'-8'184'16,"0"4"-69"-16,0-2-43 0,0 2-24 0,0 0-9 0,-6 1-3 16,6 3 3-16,0-4-1 0,-7 4 3 0,1-4 1 15,6 4-2-15,-7 0-3 0,7-4-3 0,-6 4-7 16,-1-3-8-16,1 3-6 0,6 0-6 0,-7-4-1 0,0 4 0 15,1 0-1-15,0-3 0 0,6-1 1 0,-7 4 0 0,0 0 0 16,0 0 0-16,2 0-2 0,-2 0 0 0,-1-3 0 0,8 3 3 16,-5 0 0-16,-2 0 3 0,7 0 1 0,-6 0 2 15,6-4 3-15,-6 4 3 0,6 0 4 0,0 0 1 16,0-4 2-16,-8 4-1 0,8 0 0 0,0 0-2 0,0 0 1 16,0 0-4-16,0 0-3 0,0 0-5 0,0 0-3 0,0 0-2 15,0 0-1-15,0 0-2 0,0 0-3 0,0 0 1 16,0 0-1-16,-6 0 0 0,6 0 0 0,-6 4 0 0,-1 0 0 15,1-1-1-15,-1 1 1 0,1-1 0 0,-1 1-1 0,1-1 0 16,-2 1 0-16,8 0 0 0,-6-4 1 0,6 4 3 16,0-4-1-16,0 3 0 0,0-3 1 0,0 4 0 0,6 0 0 15,-6-4 3-15,8 3-1 0,-2-3-2 0,1 3 0 16,-1-3 0-16,7 0 0 0,-6 0 0 0,5 0-1 0,-4-3-2 16,4 3 1-16,0-3 0 0,-4-1 3 0,4 0 3 0,-5 1 0 15,0-1 6-15,0 0 0 0,-1 0 5 0,-6-3 2 16,6 4 3-16,-6-1 0 0,0 1-1 0,-6-1-3 0,0 0-4 15,-1 0-1-15,-7 4-5 0,2 0-3 0,-8-3-4 16,0 3-3-16,-5 3 0 0,-1-3-1 0,-1 4 1 0,2 0-2 16,-2 0 2-16,1-1 0 0,0 4 0 0,7-3 0 0,5 3 0 15,-4-3 2-15,4 3 0 0,8-3 1 0,-1 3 0 16,7-4-2-16,0 6 1 0,0-3 2 0,7 2 0 16,-1-1-1-16,8 1 0 0,4 0-1 0,2-2 0 0,0 2 0 15,5-5 1-15,9 5-2 0,-9-4-1 0,7-1 1 0,2 1-1 16,-1-4 0-16,-1 3 1 0,1-3 0 0,-1-3-1 0,1 3 0 15,-8-4 1-15,8 4 0 0,-6-3 0 0,-8-1 1 16,0 4-1-16,-7-4 0 0,3 4 0 0,-10-4 3 16,-5 4-2-16,0-3 0 0,-5 3 1 0,-2 0 0 0,-13 0 0 15,1 0-1-15,-7 0 0 0,0 3-3 0,-6-3 1 0,-8 4-1 16,7 0 0-16,0 0 1 0,8-4 0 0,-2 3 0 16,2 1 0-16,5-4 3 0,6 3-3 0,2-3 0 0,5 4 0 15,1-4 0-15,-1 3 0 0,7-3 0 0,0 4 1 16,0 0-3-16,7 0 3 0,6-1 1 0,-1 1-2 0,9 0 0 15,5-1 1-15,0 0-1 0,7 1-1 0,-1 0 0 0,7-4 1 16,1 4-4-16,-2-4 3 0,8 0 0 0,-7 0-1 16,0 0 1-16,-6-4 1 0,5 0-1 0,-6 4 0 15,-5-4 3-15,-7 1-3 0,0 3 0 0,-1-3 1 0,-14-1 0 16,4 4 0-16,-9 0 0 0,-9 0 0 0,4 0 0 0,-14 0 0 16,-1 4 0-16,-12-1 0 0,5-3 0 0,-11 3 0 0,5 1 0 15,-7 0 0-15,8 0 1 0,-1-1 0 0,1-3-1 16,6 4 0-16,-1-4 0 0,8 4 0 0,6-4 0 0,0 3-1 15,7-3 0-15,6 0 1 0,-7 4 2 0,14 0 1 16,-7-1-1-16,13 5 0 0,0-5-1 0,6 4 0 0,7-3 1 16,7 4-2-16,6 0-3 0,0-6 2 0,6 3 0 15,-6-3 0-15,7 3-1 0,7-2 0 0,-8-3 0 0,-6 4 1 16,7-4 1-16,-1 0-2 0,-5 0 0 0,-1-4 3 0,-7 4 1 16,1-3-2-16,-7 3 1 0,-6-5-1 0,-1 5 0 15,-6-2 1-15,-7 2-1 0,-6-5 0 0,0 5-1 0,-12 0 1 16,-2 0 1-16,-6 0 0 0,-12 5 0 0,-2-3 0 15,-3 3-1-15,-2-5-1 0,-7 3 1 0,7 1 0 0,-7 0-1 16,1 0 0-16,-2-4 0 0,9 3-1 0,-1 1 1 0,6-4 1 16,7 2 1-16,6-2-1 0,1 5-2 0,11-5-1 15,3 3 0-15,-2 1-1 0,14-4 1 0,6 4-1 0,-1 0 1 16,15-4-1-16,-1 3 2 0,7-3-2 0,-1-3 3 16,1 3 0-16,6-4 0 0,-8 0 0 0,10 0 0 0,-8 1 0 15,-1-2 1-15,1-1 0 0,-1-1 1 0,-6 3-1 0,-7-3 2 16,6 0 0-16,-10 0 1 0,-2-1 0 0,-7 4-2 15,1-4 2-15,-14 1 0 0,1 4-1 0,-7-5-1 0,-7 8-3 16,-6-3-3-16,-7 3 0 0,-5-4 1 0,-9 4-3 16,2 4 1-16,-7-4 1 0,7 3 2 0,-1-3 0 0,1 0 2 15,5 4 1-15,0 0 0 0,8-4 1 0,6 0 1 0,7 3-1 16,-1-3-1-16,6 0 0 0,9 0 0 0,-2 4 0 16,7-4 0-16,0 0-2 0,7 3-1 0,-2-3 1 0,9 4 1 15,6-4-1-15,6 0 1 0,0 0-1 0,6 0 1 16,1 0 1-16,-1 0 0 0,7 0 0 0,-5 0 0 0,4-4-1 15,-5 4 1-15,6-3 0 0,-6-1 0 0,0 1 1 0,6-1-1 16,-7 0 1-16,-6-3 0 0,7 3 0 0,-13 1 0 16,-1-1 1-16,0 0 0 0,-6 1 2 0,-7-1-2 15,-6 0 1-15,0 4 1 0,-6-4-1 0,-7 4 0 0,-6-3-2 16,0 3 1-16,-15 3-2 0,-5-3 0 0,-7 4 0 0,1 0 0 16,-7 0-1-16,0-1 1 0,0 1 1 0,7 0-1 15,-1-1 0-15,1-3 0 0,10 4 0 0,-3-4 1 0,6 0 0 16,11 0 0-16,-3 0 1 0,10 0 2 0,1 0 2 0,7 0 0 15,6-4-1-15,6 4 0 0,7 0-1 0,1 0 0 16,10-3-3-16,10-1-1 0,5 0-2 0,-1 1 0 0,2-1 2 16,6 0 1-16,-2 0 0 0,3 1-1 0,-8-4 0 15,7 3-1-15,-1-3 2 0,-6 3 1 0,1-3-2 0,-8-4-1 16,1 4 0-16,-2-4 1 0,-4-1 2 0,-8 5 0 0,-5 0-1 16,-1-4-1-16,-13 7 1 0,0-3 1 0,-13-1-1 15,-7 4-1-15,-6 1 1 0,-8 0-1 0,-3 3 2 0,-9 0-2 16,-6 3 0-16,0-3-2 0,-2 3 1 0,4 1-2 15,-10-4-2-15,9 5 0 0,6-5 1 0,-8 3 0 0,7-3-1 16,7 0 3-16,0 0 0 0,0 0 0 0,6 0 2 0,1 0-1 16,13 0-1-16,-1 0 0 0,7 0-2 0,6 3 3 15,7-3-1-15,7 4-1 0,6 0 0 0,13-4-1 16,0 3 2-16,13 1-1 0,7 0 0 0,-1-4-1 0,14 0-1 16,-7 4 1-16,7-4 2 0,0 0 0 0,-2-4-1 0,-4 4 1 15,6-4 1-15,-7 4-1 0,0-4 2 0,-6 1 0 0,0-1 0 16,-8 0-1-16,-5 1 3 0,-7 3-1 0,-1-3 1 15,-11-2 1-15,0 1 0 0,-14 1-2 0,-9 0 1 16,-2 3 0-16,-9-4-2 0,-13 0-2 0,-6 4 0 0,-8 0-2 16,-10 0 0-16,-2 4 0 0,-6 0-1 0,0-4-2 0,-6 3-1 15,-2 0-2-15,1 1-1 0,2 4-1 0,-3-5-2 16,8 1 1-16,0 0 2 0,7 3 2 0,5-3 4 0,2 0 1 16,11 4 0-16,14-6 2 0,1 5 2 0,11 1-2 15,8 0-1-15,6-1 1 0,6 0-1 0,14 4 2 0,6-3 0 16,7-1 1-16,-1 0 0 0,13-4 1 0,1 1 1 0,-1 0-1 15,7 0 0-15,1-4-1 0,0 0 0 0,-2-4 0 16,1 4 0-16,1-4 0 0,-2 0-1 0,2 1-1 0,-1 0 1 16,-8-1-1-16,3-3 1 0,-8 3 1 0,0 0 0 15,-6 0 1-15,-7 1 0 0,-6-1 1 0,-8 1 0 0,-12 3 1 16,0-4 1-16,-12 4 0 0,-8 0 0 0,-14 0 0 0,-4 0-3 16,-7 4-1-16,-13-1 0 0,-1-3 0 0,-1 4-3 15,-4-1 0-15,-3 1 0 0,3-4 1 0,13 4 2 0,-8-4 1 16,12 0 0-16,3 0-1 0,11 4 1 0,7-4 1 0,-1 0-3 15,14 3 0-15,7-3 0 0,6 4-1 0,6 0 1 16,7-1-1-16,6-3 2 0,8 3 0 0,5-3 1 16,8 0 0-16,-1 0-1 0,7 0 1 0,6 0-1 0,0 0 0 15,0-3 0-15,7 0 0 0,-8-1 0 0,2 4-1 0,-1-4-1 16,0-3 1-16,0 3 0 0,-7 0 2 0,1 4 2 16,-7-3-1-16,1-1 1 0,-8 4-1 0,-13 0 3 0,1 0-3 15,-6 0 2-15,-8 4-2 0,-6-4-1 0,-6 3 0 16,-14 1-1-16,-6 0 1 0,-8 3-2 0,-11-3 0 0,0 3-1 15,-7-4-2-15,-7 5 0 0,-1-4-2 0,2 3-1 0,-7-3-1 16,7-1 0-16,-2 5 1 0,3-5-2 0,4 1 1 16,2 0 0-16,-2-1-1 0,8 1 2 0,6-4 0 0,-1 3 3 15,14-3-3-15,7 4 3 0,6-4 1 0,0 4 0 16,13-4 3-16,6 0 0 0,8 0 1 0,5 0-1 0,7-4 0 16,0 0 0-16,7 1 1 0,6-1-2 0,-7-3 0 0,8 3 0 15,5-7-1-15,-7 4 1 0,9 0 1 0,-8-1 0 16,1-2-1-16,-2-1 1 0,1-1-2 0,-1 5 1 0,-11-3 0 15,-1-2 2-15,1 1-1 0,-16 0 0 0,4 4-1 16,-10-4 0-16,-5 3 0 0,-5-3 1 0,-10 4 0 0,4 0-3 16,-9-4-1-16,-7 3-1 0,2 1 1 0,-7-3 0 0,-2 2 1 15,2 4-2-15,-8-3 3 0,2 3-3 0,6 1 2 16,-1 3 2-16,1-3-1 0,5 3 1 0,1 0 1 16,6 0 0-16,8 0 0 0,-2 0 0 0,2 0-2 0,5 0-3 15,7 0 5-15,-8 0 0 0,16 0-2 0,-1 0-1 0,5 0 1 16,2 0 0-16,12 0 3 0,0 0 1 0,7 0-2 15,-1 0-1-15,7-4 1 0,5 4 0 0,3-4 0 0,-2 4 0 16,1-4-2-16,7 4 1 0,-8-3-2 0,-6-2 2 0,1 2 1 16,-2 3 0-16,-5-4 0 0,-7 0 0 0,0 4 0 15,-13-3 0-15,-7 3 0 0,1 0 1 0,-14 0 0 0,-5 0-1 16,-8 3-1-16,-6 1 0 0,-7 0-6 0,-12-1-3 16,-1 2-1-16,1-2-1 0,-8 1-1 0,2 0-2 0,-2 0 2 15,0-1 0-15,9-3 5 0,-2 3 4 0,1-3 1 0,12 4 2 16,-7-4 0-16,14 0 3 0,-1 4 0 0,15-4 0 15,0 0-1-15,4 0 0 0,8 0 0 0,0 3 0 0,14-3 0 16,4 4-1-16,9-4 0 0,6 0 1 0,6 4 0 16,7-4-1-16,6 4 0 0,0-4 0 0,7 3 0 0,0-3 0 15,-2 4 0-15,1-1-2 0,-4-3 0 0,4 0 1 0,1 0-1 16,-7 0 2-16,0 0 0 0,0 0 1 0,1-3 5 16,-1 3 1-16,-7-4 0 0,1 4 2 0,-1 0 1 0,-12 0-1 15,-2 0 1-15,3 4-1 0,-14-4-2 0,-8 3-2 16,2-3-1-16,-14 4-2 0,-6-1 0 0,-2-3 0 0,-10 4-1 15,-9 0 0-15,-5 0-2 0,-1-4 2 0,1 3 2 0,-8-3 0 16,-5 4 2-16,6-4-2 0,-7 0 0 0,1 0 0 16,-1 0 4-16,1-4-4 0,-1 4-2 0,7-3 0 15,-1-1 0-15,1 0 0 0,7 4 0 0,5-4 1 0,9 4-1 16,4 0 0-16,8 0 2 0,6 0 0 0,6 0-1 0,8 0-1 16,11 4-1-16,1-4 0 0,6 4 0 0,1-4 0 0,7 4-2 15,5-4-1-15,-5 0 1 0,5 0 1 0,1 3 1 16,-1-3 1-16,1 0-1 0,-1 4 0 0,1-4 2 0,-1 0 1 15,2 0-1-15,-9 0-2 0,1-4 0 0,-6 4 0 16,-1 0 2-16,-6 0-1 0,-6 0 1 0,-1 0-1 0,-12 0-1 16,0 0 1-16,-7 0-1 0,-7 0 2 0,-6 4-1 15,-6-4 0-15,-7 0-1 0,0 0-1 0,-13 4 3 0,-1-4 0 16,1 0-2-16,-6 0 1 0,5 0 0 0,-5 0 1 16,-1 0 0-16,-5 0 0 0,4 0-1 0,1 0-1 0,0-4 2 15,8 4-2-15,6 0 1 0,-1 0-1 0,6-4 0 0,15 4 1 16,-1 0-3-16,7 4 0 0,12-4 0 0,0 0 0 15,7 4 0-15,7-4-1 0,6 0 2 0,0 3-1 0,7-3 1 16,-2 0 2-16,3 0-1 0,-2 0 0 0,7 0-1 16,-5 0-1-16,4 0 2 0,-5 0 1 0,6 0-1 0,-7 0 1 15,8 0 2-15,-7-3-2 0,-1 3 2 0,1 0 0 0,-1 0-2 16,1 3-1-16,-7-3 0 0,0 0 0 0,-7 0 0 16,-6 3-1-16,0-3 0 0,1 0-1 0,-8 4 1 0,-6-4 1 15,-6 5 1-15,-8-2-1 0,1 0 1 0,-6 1-1 0,-8 0-2 16,-5-1 1-16,-1 1 0 0,1 0-1 0,-7 0-1 15,7-1 1-15,-1 2-1 0,7-3 1 0,0 2 2 16,12-4-1-16,0 3-1 0,3 2-3 0,11-2 1 0,0 1 0 16,6-4 1-16,7 4 0 0,7 0 1 0,-1-4 0 0,7 3 2 15,6-3 1-15,-7 4 1 0,9-4 0 0,6 0 1 0,-8 0 0 16,1 3 0-16,-1-3-2 0,1 0-1 0,6 0 0 16,-7 4 0-16,1-4-2 0,6 0-1 0,-6 0 2 15,-1 0-1-15,7 0 1 0,-6 0 1 0,-1 0 0 0,1 0 0 16,7 0 1-16,-16 3 1 0,3-3-1 0,-7 0 0 0,0 0 0 15,-8 4 0-15,-5-4 3 0,-1 0-2 0,-12 0 1 16,-1 4 0-16,-5-4 0 0,-8 4 0 0,-7-1 1 0,-5-3-1 16,6 4-1-16,-7-4 0 0,1 0 0 0,-1 4-2 15,7-4 1-15,0 0 2 0,7 3-1 0,5-3 0 0,2 0 0 16,4 0 0-16,2 0 1 0,6 3-3 0,6-3 0 0,-6 0 0 16,14 4 0-16,-1-4-1 0,7 0 1 0,6 4 0 15,-7-4 3-15,14 0-1 0,-8 0 0 0,2 4-2 0,-1-4 0 16,0 0-2-16,6 0 2 0,-12 0 0 0,13 0-3 15,-14 0 2-15,7 0-1 0,0 0 2 0,1 0 1 0,-8 0 2 16,7 0-2-16,-6 0-1 0,-7 0 0 0,-1 3 0 0,1-3 1 16,-6 0 0-16,0 0 1 0,-7 4-2 0,0-4 2 15,-7 0 1-15,-13 4-1 0,0-1-2 0,2-3 3 0,-8 4-2 16,-7 0-1-16,0-4 1 0,1 3 0 0,0-3 0 16,-2 0-1-16,1 4 0 0,9-4-1 0,-3 0-1 0,7 4 2 15,8-4-2-15,-2 0 0 0,8 0 1 0,6 0 0 16,6 0 1-16,0 0-1 0,14 0 1 0,0-4 0 0,-1 4 0 15,7-4 1-15,7 1 1 0,-1-1-2 0,1 0 1 0,-1-3-2 16,8 0 1-16,-7 3 0 0,-1-4-1 0,0 2 0 0,1-2 1 16,0 1-1-16,-7-1 1 0,7 1 2 0,-7 0 1 15,-6 0 4-15,5 3 1 0,-5-3 3 0,-8-1 2 16,1 4 1-16,-6-3 1 0,0 4 0 0,-14-1-2 0,0 0-2 16,2 0-3-16,-15 1-1 0,0 3-3 0,-13-4 0 0,0 4-6 15,1 4-1-15,-6-4 3 0,-2 0 0 0,-5 3 0 16,-1 1-1-16,0-4 1 0,1 4 1 0,5 0 5 0,1-4-3 15,1 3-2-15,5-3 1 0,1 5-1 0,5-5-1 16,1 2 0-16,13-2-4 0,7 0 1 0,-1 4 1 0,14-4-1 16,-1 0 1-16,14 0 0 0,12 0 0 0,1 0 1 0,7-4-1 15,4 4 1-15,9-2-2 0,-8-3 1 0,8 2 0 16,-8-1 0-16,0 0-1 0,1 0 2 0,0 1-1 16,-8-5 2-16,3 5 0 0,-9-5-1 0,1 1 1 0,-8 4 0 15,-5-1 0-15,0 0 0 0,-14 1 1 0,-6-1 0 0,0 0 0 16,-13 0 1-16,-7 4 0 0,-6-3 0 0,-13 3 0 0,1 0 0 15,-15 0-1-15,1 3-1 0,-7-3 0 0,0 4-2 16,-6 0 0-16,7 0-1 0,-8-1 1 0,8 5 0 16,-1-5 0-16,1 0 2 0,6 1 0 0,0 4 1 0,13-5-1 15,-1 1 1-15,8 0-1 0,5-4 1 0,8 3 1 0,0-3-2 16,12 4 0-16,1-4 0 0,6 4 0 0,6-4-1 16,13 4 0-16,1-4 0 0,0 0-1 0,12 3 0 0,1-3 1 15,0 0-1-15,5 0 2 0,2 5-1 0,-7-5-1 0,5 0 0 16,7 0 0-16,-5-5-1 0,-1 5 3 0,-7 0 0 15,7 0-1-15,1-3 1 0,-8 3-2 0,1-4 1 0,-7 4 3 16,0 0-2-16,-6-4 0 0,-7 4-2 0,-6 0 0 16,5-4-2-16,-12 4 0 0,0-3-7 0,0 3-1 0,-7-4 1 15,2 4 1-15,-10-4 1 0,3 1 0 0,-8 3 2 16,1 0 1-16,-7 0 6 0,0 0 1 0,0 0-1 0,0 0 0 16,-7 0 0-16,7 3 0 0,-7-3 0 0,7 0 1 0,0 4 1 15,1-4-1-15,-2 0-1 0,8 0 1 0,-1 4 1 16,7-4-2-16,1 0 0 0,-2 3-2 0,8 1 0 0,6-4-1 15,-7 4 2-15,7 0-3 0,0-1 2 0,0 2-1 0,0 1 1 16,0-3 0-16,7 2 1 0,-7 2 1 0,6 1-2 16,0-5 1-16,-6 4 0 0,8-3-1 0,4 3 1 15,-5-3-1-15,6 3 2 0,0 1 0 0,0-2 1 0,6-2 1 16,1 4-1-16,-1-5 1 0,1 5 0 0,0-5 0 0,-2 5-2 16,-4-5 0-16,-1 5 0 0,0-5-1 0,-6 1 1 0,-7-1-1 15,0 1-4-15,-7 0 4 0,-6 3 0 0,-14-2 0 16,3-3 2-16,-16 5-2 0,1 1 0 0,-7 0 0 15,-6-1 3-15,0-1-4 0,-7 2-2 0,7-4-1 0,0 4-2 16,-6-5 1-16,-1 1 2 0,0 0 0 0,1-4 1 0,5 3 0 16,-5-3 2-16,-1-3 1 0,0 3 1 0,0-4 1 15,8 4 0-15,-1-4-2 0,-2 1 2 0,10-5-1 0,5 4 3 16,6 1-4-16,8-2 0 0,5 3-1 0,0-2 0 16,13 1 1-16,1-1-1 0,12 0 1 0,-6-3-2 0,14 2 2 15,-1-2-1-15,-2 0 0 0,9 0 1 0,1-1-1 0,-8 1 1 16,13-4 0-16,-6 4 0 0,-1-4 0 0,1 0-1 15,-9 3 2-15,10-2-1 0,-15-1 1 0,8 3-1 0,-14 1 0 16,0 0 0-16,0 4 2 0,-14-1 0 0,2 0-2 0,-8 4 0 16,0-4-1-16,-13 4 1 0,1 4-1 0,-1-4 0 15,-5 0-1-15,-9 4 0 0,9-4 0 0,-1 4 0 0,0-1 1 16,-1-3-1-16,1 4 1 0,7-4 1 0,-1 3 0 16,0-3 1-16,8 0 1 0,5 0-1 0,1 4 0 0,5-4 1 15,8 0-1-15,6 0 0 0,0 0 0 0,6 0-1 16,8 0 1-16,5 0-1 0,7 0 0 0,0 0-1 0,7-4 1 15,6 1 0-15,-8 3 0 0,10-4-1 0,-2 1 0 0,-1-1 0 16,2 0 1-16,5-3 1 0,-7 2 0 0,-4-2 0 16,6 5 0-16,-14-6 0 0,5 4 1 0,-12 0 1 0,2-3 1 15,-8 3 0-15,-6-3-2 0,-7-1 1 0,0 1-1 16,-14 4 0-16,2-5-2 0,-8 5 1 0,-13-5-2 0,1 8 1 16,-14-4-2-16,1 4 0 0,-2 0 1 0,-5 0 0 15,-6 0 0-15,5 0 1 0,2 4 0 0,-1-4-1 0,-7 4 1 16,7-4 1-16,0 4-1 0,6-4 0 0,0 0 0 0,1 3 0 15,5-3 0-15,1 0 2 0,7 0 0 0,6 4 0 0,7-4 0 16,-1 0 0-16,14 0-2 0,-1 4 1 0,0-4-1 16,14 3-1-16,0 0 0 0,5-3 1 0,2 4 0 15,11 1 1-15,1-2 1 0,0-3 0 0,7 3-1 0,-7 1 1 16,7-4 0-16,-1 0-2 0,-5 0 0 0,-1 0-5 0,0 0 2 16,-8 0 0-16,2 0 2 0,-13 0 1 0,7 0-1 15,-8 0 0-15,-6 0-2 0,0 0 6 0,-6 0-3 0,-1-4 0 16,0 4-2-16,-12 0 0 0,6 0 1 0,-6 0-2 15,-1 4 2-15,0-4 1 0,1 0 0 0,5 4-1 0,-5-4 0 16,6 3 1-16,0-3 0 0,0 4 0 0,0-4 0 0,7 4-1 16,-2-4 1-16,2 4 0 0,6-4 1 0,-6 3 0 15,6-3-1-15,0 0 0 0,0 5-1 0,0-5 0 0,0 2-1 16,6-2 1-16,0 4-1 0,2-4-1 0,4 3 2 16,2 2-4-16,-1-5-2 0,-1 0-6 0,8 3-5 0,-8-3-10 15,2 0-9-15,-1 4-10 0,0-4-12 0,0 0-6 0,1 0-6 16,-8 4 0-16,0-4-1 0,6 0 3 0,-12 0 3 15,8 4 9-15,4-4 6 0,-5 0 11 0,0 0 6 0,0 3 8 16,-1-3 5-16,0 0 7 0,-6 0 5 0,14 4 2 0,-14-4 4 16,6 0-1-16,1 0 4 0,-1 3-1 0,1-3 0 15,-7 0 1-15,6 0 0 0,1 4 1 0,-7-4-1 16,0 0 0-16,6 0 0 0,-6 0-1 0,0 0-4 0,0 0-8 16,0 0-15-16,0 0-28 0,0 0-55 0</inkml:trace>
  <inkml:trace contextRef="#ctx0" brushRef="#br0" timeOffset="34632.46">16304 2938 65 0,'0'0'103'0,"7"-4"-18"0,-7 4-15 0,0-3-12 16,6 3-13-16,-6-4-11 0,0 0-10 0,7 0-8 0,-7 4-6 15,0-3-6-15,0-1-1 0,0 1-1 0,0-1 0 16,0 4 0-16,0-5 0 0,6 5-1 0,-6-2 1 15,0 2 0-15,0-4-1 0,0 4 0 0,0-4 3 0,0 4 3 16,0-3 4-16,7 3 5 0,-7-4 2 0,0 4 2 0,0-4 2 16,6 0 0-16,-6 4 1 0,0-4-4 0,0 4-4 0,0-3-4 15,-6 3-3-15,6 0-1 0,0 0-2 0,-7 0-3 16,1 0-5-16,6 3-13 0,0-3-18 0,0 0-32 0,0 0-60 16,0 0-133-16</inkml:trace>
  <inkml:trace contextRef="#ctx0" brushRef="#br0" timeOffset="35491.78">15646 2363 33 0,'-6'-8'37'0,"-1"1"1"15,0 0 2-15,-5 0 2 0,5-1 5 0,0 1-10 0,1 0-5 16,-7 0-4-16,13 3-5 0,-13-4-3 0,6 4-5 16,7 0-3-16,-6 1-4 0,0-1-3 0,-2 4-1 0,8-2 0 15,-6 2-2-15,6-5-2 0,-6 5 0 0,6 0-1 16,-8-3 1-16,8 3 1 0,-5 0 5 0,5 0 2 0,0 0 1 15,0 0 3-15,-7 0 0 0,7 0 3 0,0 0 0 0,0 0-1 16,0 3-1-16,0-3-2 0,0 0 1 0,0 0 1 16,0 5 3-16,0-5 2 0,0 0 2 0,7 2 6 0,-7 2 3 15,5-4 1-15,3 3-2 0,-2-3 0 0,0 0 0 16,8 4 1-16,-1-4-2 0,0 0-4 0,6 4-3 0,1-4 1 16,0 0-3-16,6 0-1 0,-1 0-4 0,8 0-3 0,0-4-1 15,0 4 0-15,6 0 1 0,-1 0 1 0,8-4 2 16,0 4 0-16,6-3 0 0,-7-1 0 0,14 4 0 0,-7-2 0 15,1-3-5-15,5 5-1 0,1-3-3 0,-7-1-2 16,6 4-2-16,0-5 0 0,-5 5 0 0,0-3 0 0,-9 3 0 16,3 0 0-16,-8 0 0 0,-7 0 0 0,1 0 0 0,-13 3 0 15,-1-3 0-15,1 0 0 0,-1 5 0 0,-12-5 1 16,5 0 1-16,-4 0 1 0,-2 0 2 0,0 0 4 0,-6 0 2 16,7 0 3-16,-7 0 2 0,0 0 4 0,0 0 2 15,0 0 1-15,0 0-2 0,0 0-1 0,0-5-5 0,0 2-1 16,0 3-3-16,0-3-4 0,0 3-4 0,-7 0-1 0,7-4-2 15,0 4 0-15,0-4-1 0,0 4 1 0,0 0-1 16,0 0 0-16,0-3-1 0,0 3-3 0,0 0-6 0,0 3-8 16,0-3-10-16,0 0-13 0,0 4-20 0,0 0-33 15,0-1-52-15,0 5-105 0,0-4-88 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44.32901" units="1/cm"/>
          <inkml:channelProperty channel="Y" name="resolution" value="44.13793" units="1/cm"/>
        </inkml:channelProperties>
      </inkml:inkSource>
      <inkml:timestamp xml:id="ts0" timeString="2023-03-30T11:52:03.765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12849 10567,'0'-25,"-25"25,25 25,-25-25,0 25,1-25,-1 0,0 0,25 24,-25-24,0 0,1 0,-1 0,0 25,0-25,0 0,1 0,-1 0,0 0,0 0,0 0,1 25,-1-25,25-25</inkml:trace>
  <inkml:trace contextRef="#ctx0" brushRef="#br0" timeOffset="275.39">12402 10542,'0'0,"0"-25,25 25,-25-25,0 50,-25-25,25 25,-24-25,-1 25,25 0,-25-1,0 1,0-25,25 25,-24 0,-1 0,25-1,-25-24,25 25,0 0,0 0,0 0,25-1,0-24,-1 0,1 0,0 0,0 0,24 0,-24 0,0 0,25 0,-26 0</inkml:trace>
  <inkml:trace contextRef="#ctx0" brushRef="#br0" timeOffset="1422.95">10666 10195,'-25'0,"0"0,25-25,25 0,0 25,0 0,0 0,-1 0,1 0,-25 25,25-25,0 25,-25 0,25-25,-25 24,0 1,0 0,0 0,0 0,-25-1,0 1,0 0,25 0,-25-25,1 25,-1-1,0-24,0 25,0-25</inkml:trace>
  <inkml:trace contextRef="#ctx0" brushRef="#br0" timeOffset="1727.01">11013 10120,'0'0,"0"-24,-25 24,1 0,24 24,-25-24,25 25,-25-25,25 25,0 0,-25 0,25-1,0 1,-25 0,25 0,0 0,0-1,0 1,0 0,0 0,0 0,25-1,0-24,0 0,0 0,-1 0,1 0</inkml:trace>
  <inkml:trace contextRef="#ctx0" brushRef="#br0" timeOffset="1973.89">11162 10344,'-25'0,"25"24,0 1,0 0,0 0,0 0,0-1,0 1,0 0,0 0,0 0,25-25,-25 24,0 1,0 0,0 0</inkml:trace>
  <inkml:trace contextRef="#ctx0" brushRef="#br0" timeOffset="2870.63">11435 10195,'0'-25,"0"50,0 0,0-1,0 1,0 0,0 0,0 0,0-1,0 1,0 0,0 0,0 0,0-1,0-48,0-1,0 0,0 0,0 0,0 1,0-1,0-25,0 25,0 1,0-1,0 0,0 0,0 0,0 1,0 48,0 1,0 0,0 0,0 0,0-1,0 1,25 0,0-25,-25-25,24 25,-24-25,0 1,25-1,-25 0,0 0,25 25,-25-25,0 1,0-1,25 25,0 25,-25-1,0 1,24 0,-24 0,0 0,0-1,0 1,0 0,0 0,0 0,0-1,25-24,-25 25,0 0,0 0,0 0,25-1</inkml:trace>
  <inkml:trace contextRef="#ctx0" brushRef="#br0" timeOffset="5026.96">11336 10542,'0'-25,"-25"25,25-25,-25 25,0 0,25-24,-24 24,-1 0,25 24,-25-24,0 25,0-25,25 25,-25-25,25 25,0 0,0-1,0 1,0 0,0 0,25-25,-25 25,25-25,0 0,0 0,-25 24,25-24,-1 0,-24-24,25 24,0 0,0 0,-25 24,-25-24,25 25,-25-25,0 0,1 0,-1 0,0-25,0 25,25-24,-25 24,25-25,0 0,0 0,0 0,0 1,25 24,-25-25,25 25,-25-25,25 25,0 0,-25-25,24 25,1 0,-50 0,1 0,-1-25,0 25,0 0,0 25,0-25,25 25,-24-25,24 25,0 0,0-1,-25-24,25 25,0 0,0 0,25 0,-25-1,24-24,-24 25,25-25,0 0,-25 25,25-25,0 0,0 0,-1 0,1 0,0 0,0-25</inkml:trace>
  <inkml:trace contextRef="#ctx0" brushRef="#br0" timeOffset="5994.55">11733 10145,'0'-25,"0"50,0 0,0 0,0 0,0-1,24-24,-24 25,0 0,0 0,0 0,0-1,0 1,0 0,0 0,0 0,0-1,0 1,25-25,-25-25,0 1,0-1,0 0,0 0,0 0,0 1,0-1,0 0,0 0,0 0,0 1,0-1,0 0,0 50,0 0,0-1,0 1,25-25,0 0,0 0,-25-25,24 25,-24-24,25 24,-25-25,0 0,25 25,-25-25,0 0,0 1,25 24,-25-25,0 50,25-1,-25 1,0 0,0 0,0 0,0-1,0 1,0 0,0 0,0 0,0-1,0 1,0 0,0 0,0 0,0-1,24-24</inkml:trace>
  <inkml:trace contextRef="#ctx0" brushRef="#br0" timeOffset="6235.87">12129 10046,'0'-25,"0"50,0 0,0 0,0-1,0 1,0 0,0 0,0 0,0-1,0 1,0 25,0-25,0-1,0 1,25 0</inkml:trace>
  <inkml:trace contextRef="#ctx0" brushRef="#br0" timeOffset="6566.84">12154 10294,'25'0,"-25"-25,25 25,0 0,-25-25,25 25,-1-24,-24-1,25 25,-25-25,25 0,-25 0,0 1,0-1,0 0,0 0,0 50,0 0,0 0,0-1,0 1,0 0,0 0,0 0,0-1,0 1,0 0,0 0,0 0</inkml:trace>
  <inkml:trace contextRef="#ctx0" brushRef="#br0" timeOffset="6831.08">12378 10269,'0'-25,"0"1,24-1,-24 50,25-25,-25 24,0 1,25-25,-25 25,0 0,0 0,0-1,0 1,-25 0,25 0,0 0,-25-1,25 1,0 0,25-25,0-25,0 25,24-25,-24 25</inkml:trace>
  <inkml:trace contextRef="#ctx0" brushRef="#br0" timeOffset="8134">13692 10269,'0'-25,"25"25,0 0,0 0,-25-24,24 24,1 0,0 0,0 0,0 0,-1-25,1 25,25 0,-25 0,24 0,1-25,-1 25,1 0,24 0,-24 0,25-25,-1 25,-24 0,24 0,0 0,1-25,-1 25,1 0,-26 0,26 0,-26 0,26-24,-26 24,1 0,-1 0,1 0,-25 0,25 0,-26 0,1 0,0-25,0 25,-25-25,-25 25,0 0,0-25,1 25,-1 0,0 0,0 0,0 0,50 0,-25 25,25-25,0 0,0 0,-1 25,1-25,0 0,0 0,-25 25,25-25,-25 24,-25-24,0 0,25 25,-25-25,0 0,1 0,-1 25,0-25</inkml:trace>
  <inkml:trace contextRef="#ctx0" brushRef="#br0" timeOffset="8767.89">16098 9823,'25'0,"0"0,0 0,-25-25,24 25,1 0,0 0,0 25,0-25,-1 24,1-24,-25 25,25-25,-25 25,25-25,-25 25,0 0,0-1,0 1,-25 0,0 0,0 0,1-25,-1 25,0-25,0 24,0-24,1 25,-1-25,0 0,0 0,0 0,25-25</inkml:trace>
  <inkml:trace contextRef="#ctx0" brushRef="#br0" timeOffset="9098.83">16619 9823,'0'-25,"-25"25,1 0,-1 25,0-1,0 1,25 0,-25-25,25 25,0 0,0-1,-24 1,24 0,0 0,0 0,24-25,1 25,0-25,0 0,0 0,-1 0,1 0,0 0,0 0,0 0,24 0,-24 0,0-25</inkml:trace>
  <inkml:trace contextRef="#ctx0" brushRef="#br0" timeOffset="9510.83">16917 9996,'-25'0,"25"25,0 0,25 0,-25 0,0-1,25 1,-25 0,0 0,0 0,0-1,0 1,0 0,0 0,24 0,-24-1,0 1,0 0,0 0,0 0,25-25</inkml:trace>
  <inkml:trace contextRef="#ctx0" brushRef="#br0" timeOffset="9766.79">16942 10071,'0'0,"0"-25,0 0,0 0,24 0,1 25,-25-24,25 24,0 0,0 0,-1 0,1 24,0-24,-25 25,25-25,-25 25,0 0,0 0,0 0,-25-25,0 24,0 1,1-25,-1 25,0-25,0 0,0 0</inkml:trace>
  <inkml:trace contextRef="#ctx0" brushRef="#br0" timeOffset="10610.71">17413 9723,'0'-24,"0"48,0 1,0 0,0 0,25 0,-25-1,0 1,0 0,0 0,0 24,24-24,-24 0,0 25,0-25,0-1,0 26,0-25,0 0,0-1,0 1,0 0,0-50,0 0,0 1,0-1,0 0,0-25,0 26,0-1,0 0,0 0,0-25,0 26,0-1,0 0,0 0,0 0,0 1,0-1,0 0,0 0,0 50,0 0,0 0,0-1,0 1,25-25,-25 25,0 0,25-25,-25 25,25-25,0 0,0 0,-25-25,24 25,-24-25,25 25,-25-25,25 25,-25-25,25 25,-25-24,25-1,-25 0,24 0,-24 0,25 25,0 0,-25 25,25-25,-25 25,25 0,-25 0,24-1,-24 1,0 0,0 0,25 0,-25-1,0 1,0 0,0 0,0 0,0 0,25-1,-25 1,0 0,0 0,0 0</inkml:trace>
  <inkml:trace contextRef="#ctx0" brushRef="#br0" timeOffset="10846.8">18058 9649,'0'-25,"0"50,0 0,0 0,0-1,0 1,0 0,0 0,0 0,0-1,0 1,0 25,0-25,0-1,0 1,0 25,0-25,0 0,0-1,0 1,25 0</inkml:trace>
  <inkml:trace contextRef="#ctx0" brushRef="#br0" timeOffset="11223.07">18083 9922,'-25'-25,"25"0,25 25,-1 0,1 0,0 0,-25-25,25 25,0 0,-1-24,1 24,-25-25,0 0,0 0,0 0,0 1,0-1,0 0,0 50,0 0,0-1,0 1,0 0,0 0,25 0,-25-1,0 1,0 0,0 0,0 0,0-1,0 1,0 0,0 0,0 0,25 0,-25-1,0 1,0 0</inkml:trace>
  <inkml:trace contextRef="#ctx0" brushRef="#br0" timeOffset="11575.89">18430 9996,'0'-25,"-25"25,50-24,0 24,-1-25,1 25,0 0,0 0,0 0,0 0,-1 0,-24 25,0-1,-24 1,-1-25,25 25,-25 0,0-25,25 25,-25 0,0-25,25 24,-24-24,24 25,0 0,24-25,1 0,0 0,0 0,0-25,0 25,24 0,-24 0</inkml:trace>
  <inkml:trace contextRef="#ctx0" brushRef="#br0" timeOffset="11718.9">19124 10046,'0'0,"-24"0,-1-25,25 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44.32901" units="1/cm"/>
          <inkml:channelProperty channel="Y" name="resolution" value="44.13793" units="1/cm"/>
        </inkml:channelProperties>
      </inkml:inkSource>
      <inkml:timestamp xml:id="ts0" timeString="2023-03-30T12:12:19.437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13593 18132,'-25'0,"0"0,25 25,25-25,-25-25,25 25,-25-25,0 1,-25 24,25-25,-25 25,1 0,-1 0,25 25,-25-25,25 24,-25 1,25 0,25 0,0-25,-25 25,25-25,-1 0,-24-25,25 25,0-25,-25 0,0 0,-25 25,25-24,-25 24,1 0,24 24,-25-24,25 25,0 0,-25-25,25 25,0 0,25-25,0 0,-1 0,1-25,0 25,0 0,-25-25,25 0,-25 0,0 1,0-1,0 0,-25 25,0-25,0 25,0 0,1 0,24 25,-25-25,0 25,25 0,-25-25,25 24,0 1,0 0,0 0,25-25,0 0,0 0,-1 0,1 0,0-25,-25 0,0 0,0 1,0-1,0 0,0 0,-25 0,0 25,1 0,24 25,-25-25,25 25,-25 0,0 0,25-1,0 1,0 0,0 0,0 0,25-25,-25 24,25-24,0 0,-25-24,24 24,1-25,-25 0,0 0,0 0,0 1,0-1,-25 25,1 0,24 25,-25-25,25 24,-25-24,25 25,-25 0,0 0,25 0,0-1,0 1,25-25,0 0,0 0,-25-25,25 25,-25-24,24-1,-24 0,0 0,0 0,0 1,-24 24,-1 0,25 24,-25-24,25 25,-25-25,25 25,0 0,0 0,25-25,0 0,0 0,-25-25,24 25,1-25,-25 0,0 0,-25 25,25-24,-24 24,-1 0,25 24,-25-24,0 0,0 25,1 0,-1-25,25 25</inkml:trace>
  <inkml:trace contextRef="#ctx0" brushRef="#br0" timeOffset="375.58">13667 18231,'0'0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44.32901" units="1/cm"/>
          <inkml:channelProperty channel="Y" name="resolution" value="44.13793" units="1/cm"/>
        </inkml:channelProperties>
      </inkml:inkSource>
      <inkml:timestamp xml:id="ts0" timeString="2023-03-30T12:12:51.585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11385 14734,'-24'0,"-1"-25,0 25,0 0,0 0</inkml:trace>
  <inkml:trace contextRef="#ctx0" brushRef="#br0" timeOffset="1097.95">9550 16272,'0'25,"0"-1,0 1,0 0,0 0,0 0,0 24,0-24,0 25,0-25,0 24,0-24,0 25,0-26,0 1,0 0,25 0,-25 0,0-1,0 1,0 0,0-50,0 0,0 1,0-1,-25 0,25 0,0-24,-25 24,25-25,-25 25,25-24,-25 24,25-25,-24 26,24-1,-25 0,25 0,0 0,0 0,0 1,0-1,25 25,-1-25,1 25,0-25,25 25,-26 0,1-25,25 25,-25-24,-1 24,26 0,-25-25,0 25,24 0,-24 0,0 0,0 0,-1 0</inkml:trace>
  <inkml:trace contextRef="#ctx0" brushRef="#br0" timeOffset="1278.04">9624 16470,'0'0,"-25"0,25 25,25-25,0-25,0 25,0-24,-1 24,1-25,0 25,25-25,-26 25,1-25,0 25</inkml:trace>
  <inkml:trace contextRef="#ctx0" brushRef="#br0" timeOffset="1498.03">10319 16346,'0'25,"25"-50,-1 25,1 0,0-25,0 25,0 0,-1 0,1-24,0 24,0 0,0 0,-1 0,1 0,0 0</inkml:trace>
  <inkml:trace contextRef="#ctx0" brushRef="#br0" timeOffset="1689.94">10443 16545,'0'0,"-25"0,0 25,0-25,25 24,-24-24,-1 0,50 25,-1-25,1 0,-25-25,25 25,0 0,24-24,-24 24,0-25,25 25,-26-25,26 0,0 25,-26-25,26 1</inkml:trace>
  <inkml:trace contextRef="#ctx0" brushRef="#br0" timeOffset="1930.97">11162 16073,'0'0,"-25"0,25-24,0-1,-25 25,25 25,0-1,25 1,-25 0,25 0,-25 0,0 24,25-24,-25 0,0 0,25 24,-25-24,0 0,25 25,-25-26,24 1</inkml:trace>
  <inkml:trace contextRef="#ctx0" brushRef="#br0" timeOffset="2234.12">11683 16520,'25'0,"-25"25,25-25,-25 25,24-25,-24 24,0 1,0 0,0 0,0 0,-24-1,-1 1,25 0,-25 0</inkml:trace>
  <inkml:trace contextRef="#ctx0" brushRef="#br0" timeOffset="3103.01">12204 16173,'0'0,"0"-25,0 50,25-25,-25 24,25 1,-25 0,0 0,24-25,-24 25,0-1,25 1,-25 0,0 0,25 0,-25 0,0-1,0 1,25-25,-25 25,0 0,0-50,-25 25,25-25,0 0,0 1,0-26,0 25,0 0,0 0,0 1,0-1,0 0,25 0,-25 0,0 1,25 24,-25-25,24 0,1 25,-25 25,25-25,-25 25,0-1,25-24,-25 25,0 0,25-25,-25-25,24 25,-24-25,0 1,25 24,-25-25,0 0,25 0,0 0,-25 1,25 24,-1 0,-24 24,25-24,-25 25,0 0,25 0,-25 0,25-1,-25 1,0 0,25 0,-25 0,24-1,-24 1</inkml:trace>
  <inkml:trace contextRef="#ctx0" brushRef="#br0" timeOffset="3306.33">12923 16321,'25'0,"-25"25,25 0,-25 0,0 0,25 0,-25-1,0 1,24 25,-24-25,25-1,-25 26,25-25,-25 0,25-1,-25 1</inkml:trace>
  <inkml:trace contextRef="#ctx0" brushRef="#br0" timeOffset="3489.92">12973 16321,'0'-24,"-25"24,25-25,0 0,25 25,0 0,-1-25,1 25,0 0,0 0,0 0,-1 0,1 0</inkml:trace>
  <inkml:trace contextRef="#ctx0" brushRef="#br0" timeOffset="3637.8">13047 16446,'0'0,"-25"24,1-24,-1 0,0 0,50 0,0 0,-1-24,1 24</inkml:trace>
  <inkml:trace contextRef="#ctx0" brushRef="#br0" timeOffset="3851.22">13618 16098,'-25'-25,"0"25,25-24,25-1,0 25,0 0,-1 0,-24-25,25 25,0 0,25 0,-26 0,1 0,0 0</inkml:trace>
  <inkml:trace contextRef="#ctx0" brushRef="#br0" timeOffset="4029.59">13593 16222,'0'0,"-25"25,0-25,1 0,48 0,1 0,0 0,0 0,0-25,-1 25,1 0,25-25,-25 25,24 0,-24-24</inkml:trace>
  <inkml:trace contextRef="#ctx0" brushRef="#br0" timeOffset="4862.45">14312 16123,'0'25,"25"-25,0 0,0-25,0 25,-1 0,1 0,0 0,0-25,0 25,-1 0,1-25,0 25,25 0,-26-24,1 24,0-25</inkml:trace>
  <inkml:trace contextRef="#ctx0" brushRef="#br0" timeOffset="5086.03">14486 15925,'0'0,"-25"0,25-25,0 50,0-1,25 1,-25 0,25 0,-25 0,25-1,-1 1,-24 0,25 0,-25 0,25-1,-25 1,0 25,25-25,-25-1,0 1,25-25,-25 25,0 0,0 0</inkml:trace>
  <inkml:trace contextRef="#ctx0" brushRef="#br0" timeOffset="5369.87">15106 15652,'0'0,"-25"0,25 25,-25-1,25 1,0 0,0 0,0 0,0-1,25 26,-25-25,25 24,-25-24,25 25,-25-25,25 24,-1-24,-24 25,25-26,0 1,-25 25,25-25</inkml:trace>
  <inkml:trace contextRef="#ctx0" brushRef="#br0" timeOffset="6153.92">15850 16148,'0'0,"25"0,-25 25,25-1,-25 1,0 0,0 0,0 0,0-1,0 26,-25-25,25 25,0-26,-25 26,0-25,1 24,-1-24,0 0,0 25,0-26,-24 1,24 0,0 0</inkml:trace>
  <inkml:trace contextRef="#ctx0" brushRef="#br0" timeOffset="31496.38">18728 7094,'0'-25,"0"50,24-25,-24 25,0 0,25-25,-25 25,0 24,25-24,-25 0,25 24,-25-24,25 25,-25-25,0-1,24 26,-24-25,0 0,0 24,0-24,0 0,0 0,0-1,0 1,0 0,0-50,0 0,0 1,0-1,-24-25,24 25,0 1,-25-26,0 25,25 0,-25-24,25 24,-25-25,25 26,-24-26,24 25,0 0,-25 1,25-1,0 0,0 0,-25 25,25-25,0 1,0-1,25 0,0 25,-1-25,1 25,0 0,25-25,-26 25,1 0,25-24,-25 24,-1 0,26 0,-25 0,0-25,-1 25,1 0,0 0,0 0,0 0,-25 25</inkml:trace>
  <inkml:trace contextRef="#ctx0" brushRef="#br0" timeOffset="31724.7">18752 7293,'0'24,"-24"-24,48 0,1 0,0 0,0-24,0 24,-1 0,1 0,0 0,0 0,0 0,24-25,-24 25,25 0,-26 0,26 0</inkml:trace>
  <inkml:trace contextRef="#ctx0" brushRef="#br0" timeOffset="32027.48">19645 7293,'0'24,"25"-24,-25 25,25-25,0 0,0 0,-1 0,1 0,0 0,0-25,0 25,-1 0,1 0,0 0,0 0</inkml:trace>
  <inkml:trace contextRef="#ctx0" brushRef="#br0" timeOffset="32227.66">19621 7441,'0'0,"-25"25,25 0,25-25,-1 0,1 0,0 0,0 0,0 0,-1 0,1 0,25 0,-25 0,24 0,-24-25</inkml:trace>
  <inkml:trace contextRef="#ctx0" brushRef="#br0" timeOffset="33191.58">20389 6871,'0'25,"0"0,0-1,0 1,0 0,0 0,0 0,0 24,0-24,0 25,0-26,25 26,-25-25,0 24,0-24,0 0,0 25,0-26,25 1,-25 0,0 0,0 0,0-1,25-24,-25 25</inkml:trace>
  <inkml:trace contextRef="#ctx0" brushRef="#br0" timeOffset="33463.58">20762 7491,'0'0,"0"25,0 0,0-1,0 1,0 0,0 0,0 0,0-1,0 1,0 0,0 0,0 0,-25-1,25 1,-25 0,0 0,25 0,-25-25</inkml:trace>
  <inkml:trace contextRef="#ctx0" brushRef="#br0" timeOffset="34203.55">21158 7243,'0'0,"0"-25,0 0,25 50,-25 0,25-25,-25 25,0 0,25-1,-25 1,0 0,25 0,-25 0,0-1,0 1,24 0,-24 0,0 0,0-1,0 1,0-50,0 1,25 24,-25-25,0 0,0 0,0 0,25 1,-25-1,0 0,25 0,-25 0,25 1,-25-1,24 25,-24 25,0-1,0 1,0 0,0 0,0 0,0-50,25 0,-25 0,25 0,-25 1,25-1,-25 0,25 0,-1 0,-24 1,25-1,0 0,0 25,0 0,-1 25,-24 0,0-1,0 1,25 25,-25-25,0-1,0 1,0 0,0 25,0-26,0 1,0 0,25 0,-25 0,0-1,0 1,25 0</inkml:trace>
  <inkml:trace contextRef="#ctx0" brushRef="#br0" timeOffset="34414.54">21803 7516,'0'0,"0"25,25-25,-25 24,0 1,25 0,-25 0,0 0,25-1,-25 1,0 25,0-25,25-1,-25 1,0 25,0-25,0-1,0 1,24 0,-24 25,0-25,0-1,25-24,-25 25</inkml:trace>
  <inkml:trace contextRef="#ctx0" brushRef="#br0" timeOffset="34615.82">21878 7565,'0'0,"-25"0,25-24,25-1,0 25,-1 0,1 0,0 0,0 0,0 0,-1 0,26 0</inkml:trace>
  <inkml:trace contextRef="#ctx0" brushRef="#br0" timeOffset="34787.71">21952 7689,'0'0,"-25"0,25 25,-24-25,-1 0,0 0,50-25,0 25,-1 0,1 0,0 0,25 0,-26-24</inkml:trace>
  <inkml:trace contextRef="#ctx0" brushRef="#br0" timeOffset="35059.08">22374 7218,'0'-25,"25"25,-1 0,1 0,0 0,0 0,0-24,-1 24,1 0,0 0,0 0,0 0,-1 0,1-25,0 25,0 0,0 0,0 0</inkml:trace>
  <inkml:trace contextRef="#ctx0" brushRef="#br0" timeOffset="35271.75">22399 7342,'0'0,"-25"0,25 25,25-25,-25-25,24 25,1 0,0 0,0 0,0-25,-1 25,26 0,-25 0,0 0,24-24</inkml:trace>
  <inkml:trace contextRef="#ctx0" brushRef="#br0" timeOffset="35779.58">23292 7218,'24'0,"-24"-25,25 25,0 0,0 0,0-24,-1 24,1 0,0 0,0 0,0 0,-1 0,1 0</inkml:trace>
  <inkml:trace contextRef="#ctx0" brushRef="#br0" timeOffset="36027.71">23837 6772,'-25'-25,"25"0,25 25,-25 25,0 0,25-1,-25 1,0 25,25-25,-25 24,0 1,25 0,-25-1,0 26,0-26,0 1,0-1,0 26,0-26,0-24,0 25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44.32901" units="1/cm"/>
          <inkml:channelProperty channel="Y" name="resolution" value="44.13793" units="1/cm"/>
        </inkml:channelProperties>
      </inkml:inkSource>
      <inkml:timestamp xml:id="ts0" timeString="2023-03-30T12:04:19.296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23639 8186,'0'-25,"25"25,-25-25,0 0,0 0,0 1,0-1,0 0,0 0,0 0,0 0,0 1,-25 24,25-25,0 0,0 0,0 0,-25 1,25-1,0 0,-25 25,25-25,0 0,-25 1,25-1,-24 25,24-25,-25 0,0 0,0 1,0-1,1 0,-1 25,0-25,0 0,0 1,1-1,-1 0,-25 0,25 0,-24 1,-1-1,1 0,-1-25,0 26,1-1,-1 0,1-25,-1 26,0-1,1 0,-26 0,26 0,-1 1,0-1,1 0,-1 25,1-25,-1 25,0-25,1 0,-26 25,26 0,-26-24,26 24,-26-25,26 25,-26-25,26 25,-26-25,26 25,-26 0,26-25,-26 25,26 0,-1-24,-24 24,24 0,0 0,1 0,24 0,-25 24,1-24,-1 0,25 25,-24-25,-1 25,25-25,-24 25,-1 0,0-1,1 1,-1 0,1-25,-1 25,0 0,1 0,-1-1,1 1,-1 0,0 0,1 0,-1-1,1 1,24 0,-25 0,1 0,24-1,-25 1,25 25,-24-25,24-1,-25 26,25-25,-24 24,24 1,-25-25,26 24,-26 1,25 0,-24-1,24 1,-25-1,25 1,-24 0,24 24,0-24,-24-1,24 1,0 0,0-1,25 1,-25-1,25 1,0 0,-24-1,24 1,0-1,0 1,0 0,0-1,0-24,24 25,-24-1,0 1,25-25,-25 24,0-24,25 0,0 25,-25-26,25 1,-1 25,1-25,-25-1,25 26,0-25,0 24,-1-24,26 0,-25 25,0-26,-1 26,1-25,25 24,-25-24,-1 25,26-25,-25-1,0 26,24-25,-24 0,25 24,-25-24,24 0,-24 24,25-24,-1 0,-24 0,25 0,-1 0,1-1,-1 1,1 0,0 0,-1 0,26-1,-26 1,26-25,-26 25,26 0,-1-25,-24 25,24-25,1 24,-1-24,-24 25,24-25,0 0,1 25,-1-25,1 0,-1 0,0 0,1 0,-1 0,-24 0,24-25,1 25,-1 0,1-25,-1 25,0-24,-24-1,24 25,1-25,-1 0,1 0,-26-24,26 24,-26 0,26 0,-26-24,26 24,-26 0,26-25,-26 1,26 24,-1-25,-24 1,24-1,1-24,-26 24,26 1,-1-26,-24 26,24-26,-24 26,-1-26,1 26,-1-1,1-24,-25 24,0 0,24 1,-49-26,25 26,0-26,-25 26,0-26,0 1,-25 24,25-24,-25-1,-24 26,24-26,-25 1,1 0,-1 24,-24-25,24 26,-24-26,-1 26,26-1,-26 25,26-24,-1 24</inkml:trace>
  <inkml:trace contextRef="#ctx0" brushRef="#br0" timeOffset="1789.56">22771 7838,'0'-25,"25"25,-25-24,24 24,1-25,0 0,0 0,0 25,-1-25,1 1,0-1,25 0,-26 0,26 0,0 1,-1-1,1 0,-1-25,1 26,24-26,-24 0,24 1,1-1,-1 1,1-26,-1 26,1-1,-1-24,0 24,1 0,-26 1,26-1,-26 25,26-24,-50 24,24-25,-24 25,25 1,-50-1,24 0,-24 0,0 0,0 1,0-1,0 0,0 0,0 0,-24 25,-1-24,0 24,0-25,25 50,0-1,25-24,0 25,0 0,-1-25,1 25,-25 0,25-1,0-24,0 25,-25 0,24 0,-24 0,0-1,0 1,-24 0,24 0,-25 0,0-25,0 24,0 1,-24 0,24-25</inkml:trace>
  <inkml:trace contextRef="#ctx0" brushRef="#br0" timeOffset="12823.44">17587 9203,'0'-25,"0"0,0 0,0 0,0 1,0-1,0 0,0 0,0 0,0 0,0-24,0 24,0 0,0 0,0 1,0-1,0 0,0 0,0 0,-25 25,25-24,-25 24,0 0,0 0,25 24,-25-24,25 25,-24-25,24 25,0 0,0 0,0-1,0 1,0 0,0 0,24 0,-24-1,0 1,0 0,25 0,-25 0,0 0,25-1,-25 1,25 0,0 0,0 0,-1-25,-24 24,25-24,0 0,0 0,0 0</inkml:trace>
  <inkml:trace contextRef="#ctx0" brushRef="#br0" timeOffset="13647.41">17859 9054,'0'0,"-24"0,-1 0,25 25,-25-25,25 24,-25-24,25 25,0 0,0 0,0 0,0-1,25-24,-25-24,25 24,0-25,-1 0,-24 0,25 0,-25 1,0-1,0 0,0 0,0 0,-25 25,1 0,-1 25,25 0,0 0,0 0,25-25,-1 0,1 0,0 0,-25-25,25 25,-25-25,25 25,-1 0,-24-25,25 0,-25 0,-25 25,25-24,-24 24,24 24,0 1,24 0,1-25,0 25,0-25,0 0,-1 25,1-25,0 0,-25 25,25-25,0 24,-25 1,0 0,-25-25,25-25,0 0,0 1,0-1,0 0,25 0,-25 0,24 25,-24-25,0 1,25-1,-25 0,0 0,0 0,0 50,0 0,0 0,0 0,0-1,0 1,0 0,0 0,0 0,25-25,-25 25,0-1,0 1,0 0,-25-25</inkml:trace>
  <inkml:trace contextRef="#ctx0" brushRef="#br0" timeOffset="26158.24">13990 9897,'0'-25,"0"0,0 1,-25 24,25 24,0 1,25 0,-25 0,25 0,-25-1,24 1,-24 25,0-25,25 0,-25 24,25 1,-25-1,25 1,-25 0,25-1,-25 1,0-1,24 1,-24 24,0-24,0 0,0-1,25 1,-25-1,0 1,0 0,0-26,0 26,25 0,-25-26,0 1,0 0,0 0,0 0,0 0,0-1,-25-24,0-24,1-1,-1 0,25 0,-25 25,25-25,-25 0,25 1,-25 24,50 0,-25 24,25-24,-25 25,25-25,0 0,-1 0,1 0,0 0,0-25,0 25,-25-24,24 24,-24-25,25 25,-25-25,0 0,25 25,-25-25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4095" units="in"/>
          <inkml:channel name="T" type="integer" max="2.14748E9" units="dev"/>
        </inkml:traceFormat>
        <inkml:channelProperties>
          <inkml:channelProperty channel="X" name="resolution" value="6301.34619" units="1/cm"/>
          <inkml:channelProperty channel="Y" name="resolution" value="6301.34619" units="1/cm"/>
          <inkml:channelProperty channel="F" name="resolution" value="1999.5116" units="1/in"/>
          <inkml:channelProperty channel="T" name="resolution" value="1" units="1/dev"/>
        </inkml:channelProperties>
      </inkml:inkSource>
      <inkml:timestamp xml:id="ts0" timeString="2023-11-10T03:45:59.031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848 11279 247 0,'-14'7'242'0,"9"-3"-80"15,-9 0-63-15,8 3-43 0,-7-3-24 0,6 0-16 0,1 0-8 16,-7-2-2-16,7 4-1 0,-1-4 3 0,0 2 3 15,0-4 2-15,2 0 2 0,-2 3 4 0,-1-3 4 0,8 0 4 16,-5 5 0-16,5-5-2 0,-6 0-4 0,-1 0 0 16,0 3-1-16,7-3-1 0,-6 0-1 0,-1 0-3 0,7 4 4 15,-6-4 0-15,6 0 1 0,-6 4 1 0,6-4 1 0,0 0-2 16,0 0-2-16,0 0-4 0,-8 0-3 0,8 4-1 16,0-4-2-16,0 0-3 0,0 0-2 0,0 2 1 0,0-2 3 15,0 5 3-15,8-2 7 0,-8 1 3 0,6 3 5 16,0 1 3-16,1-5 6 0,6 4 2 0,0-3-1 0,0 0 0 15,13 4-4-15,-6-8-3 0,6 2-2 0,0-2-3 0,6-2-4 16,1 2-3-16,-1-5-1 0,1 2-5 0,6-5-2 16,-7 1-1-16,8 0-1 0,-1-4 1 0,0-1-2 15,1 2 0-15,-3-2 0 0,3 3 1 0,-7-3-2 0,4 1-1 16,-9-1 0-16,4 5 0 0,-6-4-2 0,-6 8-1 0,5-5-1 16,-11 1-1-16,6 4-5 0,-7-1-4 0,-6 4-6 0,-1-4-9 15,0 4-11-15,1-3-16 0,-7 3-24 0,6-5-50 16,-6 3-95-16,0-2-119 0,-6 0-71 0,-1-3-41 15</inkml:trace>
  <inkml:trace contextRef="#ctx0" brushRef="#br0" timeOffset="11731.72">7579 6459 61 0,'-6'-14'285'0,"6"-3"-101"0,-6 7-85 0,-2 0-53 0,8 1-28 16,-6 2-18-16,0 0-7 0,-1 0-7 0,1 3 0 16,-1 0-1-16,0 1 3 0,1-1 5 0,0 1 4 0,-8 3 3 15,8-5 3-15,0 3 2 0,-1 2 3 0,0-4 2 0,1 0 0 16,-1 0 1-16,1 4 1 0,0-3 2 0,-1 3 3 16,0-4 5-16,1 0 1 0,0 0 0 0,-1 4 0 0,0-2 1 15,1-3 3-15,-2 5 2 0,8 0 1 0,-5-3 1 16,-1-1 0-16,-3 4 4 0,9-5 2 0,-5 2-1 0,-1 3-1 15,6-3 0-15,-6-1-2 0,6 0-3 0,0 4 0 0,-8 0-1 16,8-3 0-16,0 3 2 0,0 0-2 0,0-3-3 16,-6 3-1-16,6 0-4 0,0 0-4 0,0-5-5 15,0 5-4-15,0 0 0 0,0 0-6 0,0 0-2 0,0 0 0 16,0 0 0-16,0 0 0 0,0 0 0 0,6 0 1 0,-6 0-3 16,0 0 8-16,8 5 0 0,-2-5 1 0,0 0 3 0,-1 3 3 15,10-3 0-15,-10 3 0 0,9 1 0 0,-7 0-1 16,6 2-2-16,-7 3 0 0,8-1-2 0,-2 2-2 15,-5 1 0-15,6-1 0 0,-6 5 0 0,-1 0-1 0,0 3-2 16,8 1 1-16,-8-1-2 0,-6 1 1 0,6-2-1 0,-6 2-2 16,0-1 2-16,0 1 0 0,0-2 0 0,0-1-1 15,-6 2-1-15,0-4 5 0,0 5-3 0,-2-4 2 0,-4-1-1 16,-2 1-2-16,1-5 3 0,-6 5 0 0,0-4 0 0,-1 1-3 16,1-5 3-16,-7 0 1 0,-1 0 3 0,1-3 5 15,0 0 0-15,0-4 6 0,0 0-2 0,-1-4 2 0,2 0 2 16,-1-3 2-16,0 0 3 0,0-4 1 0,6 0-1 15,1 0-3-15,-1-1 3 0,0-2-1 0,6-1 0 0,3 1-4 16,-3-1-6-16,2 0-4 0,5-3-1 0,-6 4-3 0,6-5-4 16,7 1-1-16,-6 3-6 0,-1-3 1 0,7-1 1 15,7 5 0-15,-7-1-1 0,6-4 0 0,7 5 2 0,-6-1 0 16,6 1 2-16,7 3-1 0,-9-3 0 0,17-1 0 16,-9 4-1-16,7 1 2 0,6-2-1 0,2-3 0 0,-2 5 0 15,7-2 0-15,6 1 0 0,-5 0 0 0,5 0-2 0,1 3-2 16,6-2 2-16,-6-1 0 0,-1 3 1 0,1 1-1 15,-1-5 0-15,1 6 0 0,-1-2 1 0,1 2 0 0,-7 1 0 16,1-2 0-16,-1 3-1 0,-7 1-3 0,-6-1-3 16,7 1-5-16,-14-1-7 0,7 4-5 0,-13 0-7 0,6 0-6 15,-5 0-8-15,-1 0-6 0,0 0-1 0,-6 0-3 0,-1 4-3 16,0-4-7-16,2 3-5 0,-2-3-7 0,0 0-11 16,0 0-17-16,0 0-35 0,-6 0-48 0,8 0-122 15,-2-3-63-15</inkml:trace>
  <inkml:trace contextRef="#ctx0" brushRef="#br0" timeOffset="12012.82">8003 5909 297 0,'0'0'328'16,"6"0"-123"-16,-6 0-91 0,7-4-52 0,6 1-29 0,-7 3-16 15,8-4-7-15,5 0 0 0,-6 4 1 0,6-3 2 0,7-2 3 16,-6 2 2-16,7-4 1 0,-1 3 1 0,-1 1 0 16,1-1-2-16,0-4-4 0,7 5-2 0,-1-1-4 0,-5-4-1 15,-2 8-5-15,2-6-5 0,6 6-9 0,-14-4-12 16,7 0-11-16,-6 4-16 0,-1-3-25 0,-6-1-46 0,7 0-92 15,-14 0-95-15,7 1-57 0</inkml:trace>
  <inkml:trace contextRef="#ctx0" brushRef="#br0" timeOffset="12262.76">8303 5689 60 0,'0'0'445'0,"0"0"-130"0,-7 0-135 16,7 0-85-16,0 3-45 0,0 1-25 0,7 4-12 16,-7-1-6-16,0 1-4 0,0-1 1 0,0 3 3 0,0 2 0 15,6-2 0-15,-6 5 1 0,0-4 2 0,6 4 0 0,-6 3-1 16,7 1 1-16,0-1-4 0,-7 4-2 0,6 4 1 16,-6-4-2-16,6 3 1 0,1 1-1 0,-7-1 1 15,7 1-4-15,-7 0-6 0,6-1-7 0,1 1-10 0,-2-1-15 16,10 4-18-16,-10-2-26 0,2-6-42 0,7 6-79 0,-8-2-117 15,7 0-54-15</inkml:trace>
  <inkml:trace contextRef="#ctx0" brushRef="#br0" timeOffset="12559.57">8648 6861 287 0,'-7'0'417'0,"0"0"-162"0,7 0-122 16,-5 0-70-16,5 0-38 0,0 0-23 0,0 0-9 0,0 0-5 15,5 4 2-15,2-4 2 0,0 0 8 0,6-4 9 16,0 4 6-16,7-3 4 0,0 3 2 0,-2-4-2 0,2 0-3 15,7 0-3-15,-1 1-2 0,-1-4-2 0,8 3 3 0,0 4-6 16,-8-7-8-16,15 3-5 0,-7 0-7 0,5 1-9 16,1-1-12-16,1-3-13 0,5-1-23 0,1 4-17 15,-2-2-50-15,3-5-81 0,-1-1-87 0</inkml:trace>
  <inkml:trace contextRef="#ctx0" brushRef="#br0" timeOffset="13106.31">9886 6437 386 0,'0'-4'404'15,"-7"-1"-158"-15,14 5-120 0,-7-3-63 0,6 3-38 0,1-3-19 16,0 3-11-16,5 0-5 0,2 0-2 0,-1 3 2 16,6-3 6-16,-6 3 4 0,7 6 3 0,-8-1 4 0,8-2 2 15,-1 5 3-15,-5 3 2 0,-1 1 0 0,6 0 1 16,-6 3-2-16,-6 4-2 0,6 0-1 0,-7 0-2 0,0 0-1 16,-6 0-3-16,8 4-1 0,-8-4 2 0,0 0-1 0,0-1 0 15,-8 2 1-15,2-5 0 0,0 1 2 0,-1-5 1 16,1 1 2-16,-1-4 2 0,-6 0 1 0,1-4 0 0,-2 0 1 15,2 1 3-15,-8-5 0 0,0 1 1 0,1-4-2 16,-1 0 2-16,0-4-2 0,1-3-1 0,-1-1 1 0,1-2-3 16,-1-1-1-16,1-4 1 0,0 0-3 0,5 1-3 0,-5-5 1 15,6-3 0-15,0 4-3 0,-1-4 1 0,8-3 0 16,-7-1-3-16,6 4 0 0,1-3-1 0,6-5 0 16,-6 4-1-16,6-3 0 0,6 0-1 0,0 3-2 0,1 1 2 15,0 2 1-15,5-2-1 0,2 6 0 0,-1-2-1 0,7 2 1 16,-2 1 0-16,2 3 0 0,6 0-1 0,1 1-1 0,-1-1 1 15,6 4-2-15,1 3 1 0,-1-2 1 0,1 3-1 16,6-1 1-16,-1 2 0 0,-4-2 1 0,5 4 0 16,-7-3 0-16,7 3 0 0,1 0-1 0,-7 0 1 0,5 1-1 15,-5 3 0-15,-1-3-2 0,0 3-1 0,1-5-6 0,0 5-6 16,-7-4-8-16,0 4-10 0,-6 0-8 0,-1 0-12 16,1 0-10-16,-7 0-12 0,0 0-8 0,-7 0-10 0,6-3-22 15,-12 3-41-15,8-4-87 0,-1 4-83 0</inkml:trace>
  <inkml:trace contextRef="#ctx0" brushRef="#br0" timeOffset="13387.68">9977 5857 142 0,'6'4'238'0,"1"-4"-80"0,0 0-59 0,5 0-34 0,8 4-16 16,-1-4-7-16,1 0 1 0,6-4 1 0,0 4 2 15,7-4 1-15,0 1 0 0,5-1-1 0,2 0 1 0,-1 0-2 16,0-2-3-16,7 2-3 0,-7-3-4 0,5 3-1 16,3-4-7-16,-2 1-4 0,1 0-5 0,-1 4-4 0,1-5-3 15,-7 4-4-15,7 1-4 0,-13-5-11 0,6 5-13 16,-13 3-20-16,0-3-27 0,0-1-51 0,-8-1-109 0,-3 5-96 15,-3 0-66-15</inkml:trace>
  <inkml:trace contextRef="#ctx0" brushRef="#br0" timeOffset="15590.11">6856 8206 284 0,'-7'0'244'16,"7"0"-73"-16,-6 0-65 0,0-4-39 0,-2 4-22 0,8 0-14 16,-6 0-10-16,6-3-4 0,0 3-4 0,-6 0-3 0,6 0 0 15,0 0 2-15,-6 0 1 0,6 0-1 0,0-4 2 16,-7 4 1-16,7 0 1 0,0 0 2 0,0 0-3 16,0 0-1-16,0 0-5 0,0 0 2 0,0 0-4 0,0 0-5 15,0 0-1-15,0 4-3 0,0-4 1 0,0 0 2 0,0 3 3 16,7 1 1-16,-7 0 3 0,0 2 1 0,6 2 1 15,0 0 4-15,0-1 0 0,2 0 0 0,-2 4 1 0,7 1 2 16,-6 2-1-16,-1 1-2 0,7-1 0 0,-8 5-3 16,10-1-1-16,-10 4-3 0,2 0-3 0,0 0-1 0,0-1-1 15,-1 6-1-15,1-5-1 0,-7-1 3 0,0 4-2 0,0-2 0 16,0-1 2-16,-7 0-2 0,1 0 1 0,-1 0 2 16,0 0 2-16,-5 0 2 0,-3-4 2 0,4 0 2 0,-9-4-1 15,7 6 3-15,-13-6 2 0,6-2 1 0,-5-2 4 16,-1 1 0-16,-1-3 2 0,-5-5 4 0,-1-3 6 0,1 0 0 15,-1 0 6-15,7-3 5 0,-6-5 1 0,5-3 1 0,1 4 0 16,0-5 1-16,6-2-4 0,-7-1-5 0,9 1-5 16,-2-1-5-16,7-3-6 0,0-1-3 0,0 2-6 0,-1-2-4 15,8 0-2-15,0-3-2 0,6 0-2 0,0 4-2 16,0-3-1-16,6-2-2 0,0 1 0 0,8 0-1 0,-1 5 1 16,0-6 0-16,6 5 0 0,1-4 1 0,7 3 1 0,-1 1 1 15,0-1 1-15,6 5-1 0,0-3 0 0,1 1-1 16,6 1-2-16,-6 1-1 0,7 3-1 0,-2-4-1 0,-5 4-1 15,6 1 0-15,-7 2-2 0,1-3-1 0,-2 3-4 16,-4 6-6-16,6-6-7 0,-13 4-6 0,6 4-11 0,-13-3-5 16,7 3-5-16,-8 3-2 0,2-3-3 0,-2 4 1 0,-5-2-1 15,6 4-2-15,-6-6 2 0,-1 2-5 0,0 2-10 16,1-4-17-16,0 0-27 0,-1 0-55 0,-1-4-106 16,4-4-75-16</inkml:trace>
  <inkml:trace contextRef="#ctx0" brushRef="#br0" timeOffset="15824.43">6928 7832 385 0,'-7'0'349'0,"14"0"-146"16,-7 0-97-16,6 0-50 0,-6 0-29 0,13 0-11 15,-6-4-2-15,6 4 2 0,7-4 3 0,-9 1 6 0,17 0 4 16,-9-1 3-16,7 0 2 0,0-3-1 0,0 3-2 0,7-3-6 16,5 3-4-16,-4-3-7 0,-3 4-7 0,9-5-7 0,-7 4-6 15,-1-4-6-15,1 5-9 0,-1 0-11 0,1 0-14 16,-1-1-19-16,-6-1-35 0,7 2-58 0,-7-1-105 0,0 0-84 16</inkml:trace>
  <inkml:trace contextRef="#ctx0" brushRef="#br0" timeOffset="16214.96">7697 8584 101 0,'6'2'417'0,"-6"-2"-124"15,6 0-122-15,-6 0-75 0,7 0-45 0,6 0-25 0,1 0-14 16,-8-2-8-16,13-3-2 0,-6 2 3 0,6-1 0 0,1 1 2 15,6-1 3-15,1 0 6 0,-9-3 2 0,9 3 3 0,5-3 2 16,-5 0-2-16,5-1 0 0,0 1-2 0,-5 0-3 16,5-1-6-16,-6 1-3 0,0 3-5 0,1-3-5 15,-1 4-10-15,-7-1-8 0,7 0-7 0,-6 0-10 0,-8 1-10 16,9-4-15-16,-2 7-19 0,-6-7-33 0,0 2-50 0,0 2-91 16,-6-5-78-16</inkml:trace>
  <inkml:trace contextRef="#ctx0" brushRef="#br0" timeOffset="17136.64">9071 8785 255 0,'0'3'354'0,"0"-3"-120"0,0 4-99 0,7-4-60 16,-7 4-36-16,7-1-18 0,-1 1-9 0,-1 4-6 0,3-5-3 16,4 4 2-16,-4 0 0 0,-2 1 0 0,7 3 1 15,-6-1 1-15,-1 2 1 0,0-1 0 0,2 0-1 0,-8 4 0 16,6-4-2-16,-6 4 1 0,0-1-2 0,0 1 0 15,0-5 0-15,0 5-1 0,-6 0 4 0,6-4 3 0,-8 1 2 16,2-2 4-16,0 1 4 0,-8-3 1 0,8-1 2 0,-8-4 3 16,9 1 1-16,-10-1 0 0,4 1 5 0,-3-4 0 15,8-4-1-15,-7 1 2 0,-7-1-1 0,8-3-4 0,-3-4-4 16,4 0-3-16,-3-4-4 0,1 4-4 0,7-7 0 16,-8 4-2-16,2-5 0 0,6 1 3 0,-2-1 2 0,2-3-1 15,0 4-1-15,6-5 0 0,-7 2-4 0,7-1-1 0,0 4-2 16,7-5-5-16,-1 1-2 0,0 1 1 0,2-2-1 15,4 2 0-15,-6-1 1 0,14 4 1 0,-7-1-2 16,7 1 3-16,0-1-3 0,5 5 1 0,1-1 0 0,-1 4 1 16,3-3 0-16,4 3-1 0,1 0 3 0,4 3-1 0,-2 1 1 15,4 0 0-15,0 0 0 0,-1-1 0 0,2 1-2 16,5 2 1-16,-6 3-1 0,7-3-1 0,-7 3-1 0,1-3 0 16,-1 2-1-16,-1-1-1 0,1 4 2 0,-6 0-2 15,0-4-5-15,-8 4-7 0,8 0-9 0,-13 4-9 0,0-4-9 16,-1 0-13-16,-6 0-11 0,0 4-12 0,-7-4-8 0,1 0-12 15,6 0-9-15,-7 0-22 0,-6 0-36 0,7 0-58 16,-7 0-101-16,0-4-53 0</inkml:trace>
  <inkml:trace contextRef="#ctx0" brushRef="#br0" timeOffset="17417.84">9860 8210 247 0,'-7'-4'451'15,"7"4"-124"-15,0 0-128 0,0 0-81 0,0-4-46 0,0 4-28 16,7-3-15-16,6 3-9 0,0-4-8 0,0 0-3 16,6-2-3-16,1 0 1 0,6 0 1 0,-7 3 1 15,7-5-1-15,1 4-1 0,-1-3 0 0,6 4-1 0,-6-5-1 16,7 4-2-16,-7-3-5 0,1 3-7 0,-3 1-6 0,3-1-12 15,-1 0-10-15,-6 1-15 0,0-1-15 0,-7 4-19 16,7-4-23-16,-15 1-35 0,8-2-56 0,-13 5-98 0,6-2-68 16</inkml:trace>
  <inkml:trace contextRef="#ctx0" brushRef="#br0" timeOffset="17605.25">9983 7997 169 0,'-6'0'499'16,"-7"0"-68"-16,13 0-174 0,-7 3-115 0,7 5-65 0,-6 6-38 16,12 1-19-16,-6 6-10 0,7 2-6 0,-7 3-2 0,7-1-2 15,5 8 1-15,-5-3 0 0,0 3 1 0,5 0-1 16,2 0-3-16,-1 0-7 0,-1 4-11 0,2-5-10 16,6 1-17-16,-8 1-18 0,1-2-27 0,0 1-33 0,-6-4-58 15,5 4-101-15,-4-3-80 0,-2-1-48 0</inkml:trace>
  <inkml:trace contextRef="#ctx0" brushRef="#br0" timeOffset="24510.03">13802 7778 202 0,'-6'0'330'0,"6"0"-95"15,0 0-89-15,-7 0-59 0,7 0-36 0,0 0-18 0,0 0-14 16,0 0-9-16,0 0-7 0,0 0-1 0,0 0 1 15,0 0 3-15,0 0 2 0,0 0 3 0,0 0 2 16,0 0 4-16,0 0 1 0,0 0-1 0,0 0-2 0,0 0 1 16,0 0 0-16,0 0-4 0,0 0-2 0,0 0-2 0,0 0-2 15,0 0 0-15,0 0 0 0,0 0 0 0,7 0-1 32,-7-4 1-32,0 4 1 0,6 0 2 0,-6-4-1 0,13 0-1 0,-6-4 3 0,-1 2-1 0,7-1 0 0,0-1 1 31,0-3-2-31,7 0 0 0,0-4 2 0,-1 4 0 0,0-7 0 0,8 4 0 0,-1-5 1 0,6 1 1 0,1 3 1 0,-1-8 3 15,7 6 2-15,-6-2 1 0,13 1 0 0,-7-3 0 16,5-2-1-16,9 0 1 0,0 3 1 0,5-6-2 16,7-3 2-16,0 0 2 0,7-5 1 0,6-3 0 0,1 1 3 15,5-1 2-15,7 1 2 0,8-5 3 0,4 1-5 0,2 0 1 16,4-1-1-16,2 1 1 0,1 0 1 0,-1 3-1 0,6-3-1 16,-6 3-2-16,6 4 0 0,0-1-2 0,1 2-1 15,-1 3-2-15,-6 0-4 0,-1 3-4 0,-6 4 0 0,1-4-4 16,-8 4-1-16,-5 0 1 0,-1 4-2 0,-6 0-1 15,0-1-1-15,-7 4 0 0,0 1-1 0,-6-1 0 0,-7 1-1 16,0 3 0-16,-6 0-3 0,0-1 1 0,-8 5-1 31,1-3 0-31,-5 2 0 0,-9 1 0 0,1 0 2 0,-6 0-2 0,-7 3 1 0,0-4 2 0,-14 5 0 0,8-1 3 0,-13 0 0 16,0 0 0-16,-7-3 0 0,0 4-1 0,0-1-1 16,-14-1 0-16,2 2-2 0,-2 0-2 0,-4-1-1 0,-2 4-1 15,0-4-1-15,1 4 2 0,5 0-1 0,-5 0-1 16,6 0 0-16,6 0-3 0,1 0-5 0,0 0-5 0,6 0-3 15,0 0-4-15,0 4-3 0,6 0 0 0,0-1-1 16,1 0 1-16,-1 2 4 0,7-1 7 0,0-1 2 0,1 2 6 16,-2 1 2-16,2-2-1 0,-1 0 3 0,-1-1 3 0,2 1 0 15,-8 0 0-15,0 0 0 0,-6-2 0 0,6 3 0 16,-6-5 5-16,0 3-2 0,0 1-1 0,0-1 1 0,-6 5-2 16,0-4-2-16,-6-1-12 0,4 4-15 0,-4-3-20 0,5 3-26 15,-6 1-30-15,6-5-41 0,1 1-68 0,0 3-133 16,-2-4-79-16,8-3-46 0</inkml:trace>
  <inkml:trace contextRef="#ctx0" brushRef="#br0" timeOffset="24931.68">18598 5667 155 0,'0'-7'377'0,"-7"-1"-117"0,7 5-107 15,-6 0-61-15,6-1-32 0,0 4-14 0,0-5-7 0,0 5-3 16,0-3 1-16,0 3-1 0,0 0 1 0,0-3-1 16,0 3 0-16,0 0-5 0,6 0-5 0,-6 0-5 0,0 0-6 15,7 3-3-15,-2-3-1 0,3 3-3 0,-1 2-1 0,-2 2 2 16,2 0-1-16,0 4-1 0,0 0 2 0,-1 3 1 16,0 5-2-16,1-1 2 0,-1 8-2 0,1-4-1 15,-7 4 0-15,7 3 1 0,-7 0-1 0,0 1 0 0,0 3-1 16,0-4-2-16,0 0-2 0,0 0-1 0,0 1 0 0,0-4-1 15,0-1-1-15,0-4-1 0,0 2 0 0,0-2 1 16,0-2-3-16,6 0-5 0,-6-5-13 0,0-3-15 0,6 1-16 16,2-2-25-16,-2-6-41 0,0-1-76 0,0-3-146 15,1-3-73-15</inkml:trace>
  <inkml:trace contextRef="#ctx0" brushRef="#br0" timeOffset="25384.73">18409 5561 21 0,'0'-7'454'15,"6"3"-113"-15,-6-4-133 0,14 1-82 0,-8 4-42 16,7-4-24-16,0-2-14 0,0 6-7 0,0-4 1 0,6 0 0 15,1 4 0-15,-1-6 3 0,1 6 1 0,6-2-1 0,1-1-2 16,-1 3-3-16,6 3-4 0,-5-4-4 0,4 0-2 16,3 4-2-16,-8 0-6 0,-1 0-5 0,0 0-4 15,-5 4-1-15,1-4-3 0,-2 4-2 0,-6 3-3 0,-6-5-2 16,5 6 0-16,-4 1 0 0,-8 1 0 0,0 0 0 0,0 2 1 16,0-1-1-16,-8 4 0 0,2 0 2 0,0-1 0 0,-8 1 0 15,8-1-4-15,0 5 1 0,-1-4-2 0,1-1 2 16,-1 1-3-16,7-1 2 0,0 4 1 0,0-4 0 15,7 1 2-15,-1 4 0 0,1-1 0 0,-1 1 0 0,7-1-1 16,0 4-1-16,1 0-1 0,-2-4-2 0,1 4 2 0,0-3-2 16,-6 2 0-16,5-2 0 0,-4-1 1 0,-2 1 0 15,0-2 1-15,-6-2 2 0,0-3 1 0,-6 2 2 0,0-3 2 16,-2 0 5-16,-4 1 4 0,-2-2 4 0,-5-3 6 16,-1 5 2-16,-12-5 2 0,6 0 3 0,-8 0-3 0,-4-3-3 15,0 3-3-15,-9-3-4 0,2-1-11 0,6 1-16 0,-7-1-27 16,0-3-35-16,1 4-43 0,-1-8-83 0,1 1-176 15,-2-1-83-15,3 1-50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44.32901" units="1/cm"/>
          <inkml:channelProperty channel="Y" name="resolution" value="44.13793" units="1/cm"/>
        </inkml:channelProperties>
      </inkml:inkSource>
      <inkml:timestamp xml:id="ts0" timeString="2023-03-28T10:56:40.17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12874 17066,'0'-25,"0"0,0 0,0 0,24 25,-24-24,25-1,0 0,0 25,-25-25,25 25,-1-25,1 25,0-24,0 24,0-25,-1 25,1 0,0 0,0 0,0 0,0 0,-1 0,1 0,0 0,0 0,0 25,-1-25,1 0,-25 24,25-24,-25 25,25-25,-25 25,25-25,-25 25,24-25,1 0,-25 25,25-25,0 0,0 0,-1 0,1 0,0 0,0 0,0 0,-1 0,1 0,0 0,0 0,0 0,-25 24,24-24,1 0,-25 25,25-25,0 0,-25 25,25-25,-1 0,1 0,0 0,0 0,0 0,-1 0,1 0,0 0,0 0,0 0,-1 0,1-25,0 25,0 0,0 0,0 0,-1 0,1 0,0 0,0 0,0 0,-1 0,1 0,0 0,0 0,0 0,-25 25,24-25,1 0,0 0,-25 25,25-25,0 0,-1 0,1 25,0-25,0 0,0 0,-1 0,1 0,0 24,0-24,0 0,-1 0,1 0,0 0,0-24,0 24,-1 0,1 0,0 0,0 0,0-25,-1 25,1 0,0 0,0 0,0 0,0 0,-1 0,1 0,0 0,0 0,0 0,-1 25,1-25,0 0,0 0,0 0,-1 0,1 0,0 0,0 0,0 24,-1-24,1 0,0 0,0-24,0 24,-1 0,1 0,0-25,0 25,0 0,-1 0,1 0,0-25,0 25,0 0,-1 0,1 0,0 0,0 0,0 0,-1 0,1 0,0 0,0 0,0 0,0 0,-1 0,1 0,0 0,0 0,-25-25,25 25,-1 0,1-25,0 25,0-24,-25-1,25 25,-1-25,1 0,0 25,-25-25,25 25,0 0,-25 25,24-25,1 0,-25 25,25-25,0 0</inkml:trace>
  <inkml:trace contextRef="#ctx0" brushRef="#br0" timeOffset="11870.41">8954 9178,'0'-25,"-24"25,24-25,0 50,0 0,0 0,0-1,0 1,-25 0,25 0,0 0,0-1,-25-24,25 25,0-50,0 1,0-1,25 0,-25 0,0 0,25 1,-25-1,0 0,24 0,-24 0,0 1,25-1,0 0,-25 0,0 0,25 25,0 0,-25 25,25-25,-25 25,0 0,24-25,-24 25,25-1,-25 1,25 0,-25 0,0 0,25-25,-25 24</inkml:trace>
  <inkml:trace contextRef="#ctx0" brushRef="#br0" timeOffset="12466.39">9029 9103,'0'0,"0"-24,25 24,-25 24,25 1,-25 0,0 0,0 0,0-1,24-24,-24 25,0 0,0 0,0 0,25-1,-25 1,0 0,0 0,0 0,0-1,25 1,-25 0,0 0,0 0,0-1,0 26,0-25,0 0,0-1,0 26,25-25,-25 0,0 24,0-24,0 25,0-26,0 1,0 25,0 0,0-26,0 26,0-25,0 24,0 1,0-25,0 24,0-24,0 25,0-25,0 24,0-24,0 0,0 24,0-24,25 0,-25 0,0 0,0 24,0-24,0 0,0 0,0-1,24 26,-24-25,0 0,25 24,-25-24,0 0,25 0,-25 24,0-24,25 0,-25 0,0 24,0-24,25 0,-25 0,0 0,0-1,0 1,0 0,0 0,24-25</inkml:trace>
  <inkml:trace contextRef="#ctx0" brushRef="#br0" timeOffset="14376.39">8930 9475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4095" units="in"/>
          <inkml:channel name="T" type="integer" max="2.14748E9" units="dev"/>
        </inkml:traceFormat>
        <inkml:channelProperties>
          <inkml:channelProperty channel="X" name="resolution" value="6301.34619" units="1/cm"/>
          <inkml:channelProperty channel="Y" name="resolution" value="6301.34619" units="1/cm"/>
          <inkml:channelProperty channel="F" name="resolution" value="1999.5116" units="1/in"/>
          <inkml:channelProperty channel="T" name="resolution" value="1" units="1/dev"/>
        </inkml:channelProperties>
      </inkml:inkSource>
      <inkml:timestamp xml:id="ts0" timeString="2023-11-10T03:46:57.487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17236 17036 127 0,'6'0'223'15,"-6"0"-76"-15,6 0-58 0,2 0-38 0,-2 0-24 0,-6 0-12 16,5 0-8-16,4 0-3 0,-3 0-1 0,0 0-2 0,7 0 0 16,-13 0 3-16,7 0 0 0,-1 0 2 0,1 0 2 15,-1 0 3-15,0 0 2 0,2 0 3 0,-2 0 2 0,-6 0-2 16,6 0 2-16,-6 0-1 0,0 0 1 0,5 0 1 0,-5 0 1 16,-5 2 3-16,5-2 3 0,0 0 3 0,-6 4 1 0,0-4 1 15,-2 3-3-15,2 1-3 0,-7 0-1 0,0 4-6 16,0-2-1-16,-8-1-2 0,10 5 3 0,-9-2-2 0,7 3 0 15,-7-4 1-15,1 5-1 0,6-2 0 0,-7-3-2 0,14 5-2 16,-7-5-4-16,7 0-1 0,-8 0 0 0,14-3-1 0,-6 3-2 16,6-2-1-16,0-5-1 0,0 2-1 0,0 3 1 0,0-3 0 15,6-2 0-15,-1 0 3 0,4 4 1 0,2-4-1 16,-3-4 0-16,5 4 1 0,0-2 0 0,0-3-2 0,0 3-1 16,7-3-1-16,-1 2-2 0,-7-1 2 0,7 0-2 0,2 0 0 15,-8-3-1-15,7 7 1 0,-8-3-1 0,2-1-1 0,-3 1 1 16,-2 3-2-16,2-4 0 0,-3 4 2 0,-2 0-2 0,-6-5-2 15,7 5 0-15,-7 0-1 0,0 0 1 0,0 5 0 16,-7-5 0-16,1 4 0 0,-2-1 2 0,-3 1 1 0,2-1 1 16,-2 1 0-16,-3 3 1 0,2-3 0 0,-1 3 1 0,6-2 0 15,-6-3 2-15,7 5-2 0,0-3 4 0,-3 0-1 0,4-4 2 16,-1 0 1-16,6 0 0 0,0 0 1 0,0 0-1 0,0-4 0 16,6 4-3-16,-6 0 0 0,5-4-3 0,4 4-1 15,-3-2-1-15,6-3-1 0,-5 3 0 0,6-3-1 0,0 2 1 16,-7-1 0-16,8 0 2 0,-3 0 0 0,4 4 0 0,-10-3 0 15,9-1 0-15,-7 4 0 0,0-3-3 0,-1 3 0 0,-6 0 1 16,0 0-1-16,6 0-1 0,-6 0-2 0,-6 3 1 0,6-3 2 16,-6 7 0-16,-1-3-1 0,0 0-5 0,1 0-4 15,-7-1-2-15,7 2-3 0,-3-3-11 0,4 5-14 0,-1-7-21 16,6 4-33-16,0 4-48 0,0-8-79 0,0 4-110 0</inkml:trace>
  <inkml:trace contextRef="#ctx0" brushRef="#br0" timeOffset="9356.95">6452 10297 15 0,'-6'-3'268'0,"6"-1"-89"0,-7 1-67 0,7-4-40 16,-7 3-23-16,7 0-12 0,0 0-5 0,0-3-4 0,0 3-2 15,0-2-4-15,0 1 2 0,0-2-2 0,0 3 1 0,0-3-2 16,7 0-2-16,0 0-2 0,-1-1-3 0,0 0-6 16,1 2-2-16,6-5 0 0,0 3-4 0,0 1 1 0,-1 0-2 15,3-1-1-15,-3 1 1 0,1-1 2 0,7 2 2 16,-7-2 0-16,6 1 0 0,1-1 1 0,6 1 4 0,1 0 4 16,-2 0 0-16,7-1 1 0,-6 1-2 0,7-1-1 0,-1 1 0 15,2-1 1-15,-1 0-3 0,5 2-2 0,1 3-3 16,-6-5-1-16,6 4-2 0,7 0 0 0,-9 0 1 0,4 2-1 15,-2 2 0-15,0 0 0 0,1 0 1 0,-2 2 0 16,1-2 0-16,-6 4 0 0,6 0-1 0,-7 0 0 0,8 4 0 16,-8-5-1-16,1 3-1 0,-1-1 1 0,1 2 0 0,-1 1-1 15,1-5 1-15,-1 5 0 0,1-5-1 0,7 5 1 16,-8-4 2-16,1-1 0 0,5 1 4 0,-5-4-1 16,0 3 0-16,6-6 0 0,-6 3 2 0,6-4 0 0,-1 1 4 15,-5-5 3-15,-1 1 0 0,8-1 1 0,-8 1 2 0,1-4-2 16,0 0 0-16,-1 0 0 0,0-1-5 0,-11 2-4 0,4 3-1 15,-11-5 3-15,-2 5 2 0,2 0 2 0,-8 4 0 16,-6-5-1-16,0 4 0 0,0-3 2 0,-6 3-3 16,-1 1-4-16,0 0-3 0,1-2-3 0,0 1-2 0,-1 1 0 15,0 3 4-15,1 0-3 0,-1-3 1 0,1 3-2 0,6 0-1 16,0 3 1-16,0-3 1 0,6 3 0 0,1-3-4 16,-1 4 1-16,1 1 1 0,0-2 1 0,5 4 0 0,2-3 1 15,-2 3-2-15,8 1 0 0,-8-1-1 0,2 0 1 16,-1 0 1-16,1 4-3 0,-8 1 1 0,0-2 2 0,1 2-2 15,-7-3 2-15,6 7 0 0,-12-1 0 0,6-4-3 0,-7 3-4 16,1 1-8-16,0-1-12 0,-8 1-14 0,8 0-27 16,-1-4-41-16,7-1-69 0,-7-2-135 0,7 0-80 0</inkml:trace>
  <inkml:trace contextRef="#ctx0" brushRef="#br0" timeOffset="10075.77">9078 9220 22 0,'-7'0'28'0,"7"0"4"0,-6 0 0 0,0 0-1 16,-1 0-6-16,7 0 0 0,-7 0-1 0,1 0 2 0,6 0 0 15,-7 0 0-15,1 0-1 0,6 0-1 0,-6 0 0 16,-2 0-6-16,8 0-6 0,-7 0-5 0,7 4-2 15,-5-4-4-15,-1 0 0 0,-3 4 0 0,9-4-1 0,-5 0 0 16,5 0 0-16,-6 4 0 0,6-4 1 0,-7 0 0 0,7 0 0 16,-6 0-1-16,6 0 2 0,0 0-2 0,0 0 1 15,0 0-1-15,-7 0-1 0,7 3 0 0,0-3 0 0,0 0 1 16,0 0-3-16,0 0 1 0,0 0 2 0,0 4-2 16,0-4 2-16,0 0 0 0,0 0 0 0,0 4 0 0,7 0 6 15,-7-2 4-15,0 3 2 0,0 2 3 0,6 4 1 0,-6-4 4 16,7 7 6-16,-7-2-2 0,6 2 1 0,-6 6-4 15,5-3 2-15,4 9 5 0,-9-1 7 0,6 5 0 0,-6 2-3 16,5 2 0-16,-5 7-3 0,0 2 0 0,0 5-3 16,0 2-6-16,0 9-2 0,-5 0-4 0,5-1 0 0,-6 5-1 15,6-1-1-15,-9-3 1 0,9-1 0 0,0 0-8 0,0-2-2 16,0-5 1-16,9-3 0 0,-9 0 0 0,0-1-2 16,6-2 0-16,-6-6 0 0,0 2 5 0,5-1-2 0,-5-4 0 15,0 2-5-15,0-6 2 0,0 1-1 0,0-7 1 16,0 3-1-16,0-6 0 0,0 2-1 0,0-7 0 0,0-3-7 15,7 3-21-15,-7-7-32 0,8-4-57 0,-2 0-130 0,0-2-89 16</inkml:trace>
  <inkml:trace contextRef="#ctx0" brushRef="#br0" timeOffset="11153.63">16265 9126 82 0,'0'-4'144'15,"0"0"-42"-15,0 0-30 0,6 4-18 0,-6-3-9 0,0-1-10 16,0 0-6-16,7 0-1 0,-7 2 0 0,6-3 2 0,1 2 2 15,-1-1 2-15,-6 1-1 0,7-1-2 0,-7 0-3 16,7 0-4-16,-1 1-4 0,-6-1-3 0,7 1-1 0,-1-1-1 16,-6 1 4-16,7 3 4 0,-1-4 3 0,-6 0 3 15,0 0 1-15,7 4 0 0,-7-3-3 0,0 3-3 0,0 0-4 16,6-4-6-16,-6 4-6 0,0 0-4 0,-6 4-4 0,6-4 0 16,0 0-3-16,0 7 0 0,-7-3-1 0,7 3 1 15,-6 0 1-15,-1 4 1 0,-6 0 2 0,7 3 1 0,-1-2 0 16,-6 3 1-16,0 3 0 0,6-4 0 0,-5 2-1 15,5-2 0-15,-6 1-2 0,6 0 1 0,1-5-1 0,-7 5 0 16,13-4 0-16,-7-4 1 0,1 4 1 0,6-4-1 0,-6-3 1 16,6-1 2-16,0 1 6 0,0-1 5 0,0-3 6 15,6 0-2-15,-6 0 3 0,6-3 2 0,1-4 1 0,0 0 0 16,-1-5-6-16,7 2-6 0,0-1-5 0,-6-4 3 0,5 0-5 16,-5 1-4-16,6-1-2 0,0-4-1 0,-6 5 1 15,6-4-1-15,-7-1 1 0,7 4-2 0,-6 1 2 16,5-4 1-16,-4 4 2 0,-2-1-3 0,0 3-1 0,1 1 1 15,-1 1-1-15,1 2 0 0,-7 4-3 0,6 1 2 0,-6-1-1 16,6 4 2-16,1 0 0 0,-7 4 2 0,7 3-2 0,-7 1 1 16,7-1 0-16,-7 5-1 0,6 2 0 0,0 1 0 15,2-1-1-15,-2 1-1 0,0 0 2 0,0 2 0 16,1 2 1-16,0-5 1 0,-1 4 0 0,1-2-1 0,-2 2-4 16,10-4-10-16,-10 1-11 0,8 0-13 0,-7-4-18 0,8 3-24 15,-7-3-33-15,-1 0-52 0,1-4-74 0,0 1-103 16</inkml:trace>
  <inkml:trace contextRef="#ctx0" brushRef="#br0" timeOffset="11637.91">16337 9210 186 0,'0'0'228'0,"0"-4"-78"15,0 1-56-15,0 3-31 0,0 0-24 0,0-4-14 0,0 4-9 16,-7 0-5-16,7 0-4 0,0 0-2 0,0 0-3 16,0 4-3-16,0-4 0 0,0 3 0 0,0 1 0 0,0-1-1 15,0 4 2-15,0-3 0 0,0 4 4 0,0-1 3 16,0 1 2-16,0 2 4 0,0 1 2 0,-6 0 1 0,6 3 1 16,0 1-1-16,0 4-2 0,0-5-1 0,0 9-3 0,-7-2-2 15,7 1 2-15,0 0 2 0,-6 4 0 0,6 0 2 16,0 3 3-16,-7 0 0 0,7 5 2 0,0 3-3 0,0-1-1 15,-7 3-3-15,1 2 0 0,6 2-3 0,-7 3 0 16,1-3-2-16,-1 5-1 0,7-4 0 0,-6 3-1 0,6-4-2 16,-6 3-1-16,6-2-1 0,0-5 0 0,0 2 1 0,0 0-2 15,0-5 0-15,0 1 2 0,0-1 0 0,0 1 0 16,0-4 1-16,6-1 1 0,-6 1-1 0,0-4 2 16,0 1 1-16,0-4-1 0,0 3 1 0,6-3-2 0,-6-1 2 15,0-3-1-15,0 0-2 0,0 1-1 0,0-6-1 0,7 3 1 16,-7-6-1-16,0-3 0 0,0 0-1 0,0-1 0 0,0-2 0 15,0-1 1-15,0-3 1 0,0 0 0 0,0-1 0 16,0-3 9-16,6 3 6 0,-6-3 7 0,0 0 5 16,0 0 4-16,0 4 6 0,0-4 1 0,0-4-1 0,0 4-7 15,7-3-6-15,-7 3-6 0,0-3-6 0,0-5-5 0,0 5-4 16,0-1-3-16,0 0-6 0,0-3-10 0,0 0-20 16,0 0-26-16,6-5-52 0,-6 1-88 0,0-3-142 0,7-1-72 15</inkml:trace>
  <inkml:trace contextRef="#ctx0" brushRef="#br0" timeOffset="14871.4">10290 8151 7 0,'0'3'114'0,"-7"-3"-27"0,7 0-17 0,0 4-14 0,0-4-9 16,-6 7 0-16,6-2 0 0,-6 2 0 0,-1 1 1 16,0 2 2-16,0 1 2 0,1-1 0 0,-8 6-3 0,8-2-10 15,-6 1-3-15,6 3-4 0,-8 1-3 0,1-2-3 0,0 5-8 16,0-3-5-16,-7 3-3 0,7-4-2 0,0 5-4 15,0-6 1-15,1 5-3 0,-2-3 0 0,2-1 0 16,4 1 0-16,-4-2-2 0,5 2 2 0,-6-4 1 0,6-1-1 16,1 1 1-16,-7 0 0 0,6-4-1 0,7 0 0 0,-6-4-1 15,0 1 0-15,6-2 1 0,-7 3-1 0,7-6 1 16,0 0 5-16,0 1 4 0,0 0 5 0,0-4 6 0,0 0 5 16,0 3 6-16,0-3 9 0,0 0 4 0,0-3-1 15,0 3-4-15,7-4-4 0,-7 0-5 0,6-2-5 0,-6-3-6 16,6 3-8-16,1-5-6 0,0-4-3 0,-1 4-3 0,0-8-1 15,8 5 1-15,-8-1 0 0,7-3-1 0,-7 0 0 16,8-5 1-16,-1 6 0 0,0-5-1 0,0 3 0 0,0-3 0 16,-7 0-1-16,7 4 0 0,1 0 1 0,-2-1 0 15,2 1 0-15,-1-1 1 0,-1 5 1 0,-4-1-2 0,4 0 1 16,0 1-1-16,2 3-2 0,-8 0-1 0,8-1 1 0,-1 6-1 16,-7-2-1-16,8 5 2 0,-2-5-6 0,-5 8 3 15,0-4 0-15,6 4 2 0,-7 4-1 0,0-4 2 0,7 4 0 16,-6 3-1-16,5-3 5 0,-4 4-1 0,-2 2-2 0,7-2 0 15,-6 3 0-15,6 3 0 0,-7-2 0 0,0 2-1 16,8 1-2-16,-8-1 0 0,1 1-2 0,-2 0-3 16,3-1-5-16,-1 1-6 0,-2-1-6 0,2 1-9 0,0 0-11 15,0-4-19-15,-1-1-29 0,0 2-43 0,-6-2-75 0,7-3-119 16,0 1-56-16</inkml:trace>
  <inkml:trace contextRef="#ctx0" brushRef="#br0" timeOffset="15355.78">10329 8360 257 0,'0'0'241'0,"0"0"-96"0,0 0-61 0,0 0-41 0,0 0-22 15,0 4-12-15,-6-4-7 0,6 3-3 0,0 4-2 16,0-3 2-16,0 3-1 0,0 4 0 0,0 0 0 0,0 1 2 16,6 5-1-16,-6 3 1 0,0-3 0 0,0 5-1 15,7 0 2-15,-7 4 1 0,0 3 5 0,0 0 3 0,6 5 4 16,-6-2 2-16,0 5 1 0,0 3 1 0,6 1-1 0,-6 2 4 16,0 5-6-16,8 0-2 0,-8-1-2 0,0 6 0 15,5-3 4-15,-5 2 2 0,7 3 0 0,-7 3-2 16,0 5 6-16,0-1 3 0,0 3-1 0,0-3-2 0,0 5-3 15,-7-6-3-15,7 2-1 0,0-1-1 0,0 0-5 0,0 1-3 16,-5-1-2-16,5-3 1 0,0-4-2 0,5 0 1 0,-5-4 1 16,0 1-2-16,7-4 2 0,-7-2-2 0,6-1 1 15,-6-5-2-15,6 0 0 0,2 0 0 0,-2-3-1 16,-6-4-5-16,7-4 3 0,-1 4 2 0,1-7 0 0,0-1 3 16,-7-2 0-16,6-5-2 0,0-3 1 0,0-1 3 0,2-2-3 15,-8-2 0-15,6-3 0 0,0 1-2 0,1-4 1 16,-7 0 6-16,5 0 6 0,-5-1 2 0,0-3 4 0,0 3 1 15,8-3 1-15,-8 0 1 0,0 0-1 0,-8 0-4 16,8 0-5-16,0 0-4 0,0-3-3 0,0 3-3 0,0-3-12 16,0-1-19-16,0-4-36 0,0 0-62 0,0-3-146 0,0 5-98 15,0-6-56-15</inkml:trace>
  <inkml:trace contextRef="#ctx0" brushRef="#br0" timeOffset="16339.84">14369 7700 238 0,'0'-7'178'0,"-6"3"-56"0,6-3-33 15,0 3-16-15,-7 0-11 0,7 1-9 0,0-1-7 0,-7 4-8 16,7 0-6-16,0-3-4 0,0 3-7 0,0-4-6 0,-6 4-6 16,6 0-6-16,0 0-4 0,0 0-3 0,0 4-1 15,0-4-2-15,0 3 2 0,0-3 0 0,-6 4 2 0,6 3 0 16,0 1 3-16,-7-1 1 0,0 3 0 0,0 2 1 15,1 2-2-15,0 2 1 0,-7-3 1 0,6 3 1 0,-5 2 0 16,-2 0-2-16,1-4 2 0,0 9 1 0,0-5 0 0,-7 0 1 16,7 1 0-16,0-1 0 0,1-3-1 0,-1-1 1 15,6 1 0-15,-6 0 0 0,7-4-2 0,-8-1 0 0,8-2-1 16,6 4 0-16,-7-10 0 0,1 5 0 0,6-3 0 16,-7 0 1-16,7 0 8 0,0 0 6 0,0-4 9 0,0 0 8 15,0 0 2-15,0 0 4 0,7-4-1 0,-7-4-1 16,6 4-6-16,1-5-7 0,-1-3-8 0,0 1-8 0,8 0-3 15,-8-3-2-15,8-1-2 0,-8 1-1 0,7-1-1 0,0-5 1 16,-7 7-2-16,7-3 1 0,1-2 0 0,-8 4 0 0,7-1-1 16,-6 1 1-16,6-1 0 0,-7 0 0 0,8 1 0 15,-8-2 0-15,7 7-1 0,-8-3 0 0,3 4 0 16,4 1-1-16,-5 3-1 0,0 1 0 0,0 3-1 0,-1 0 2 16,0 0-1-16,1 3 0 0,0 1 3 0,-1 3-2 0,0 1 0 15,1 4 1-15,-1-6 2 0,1 5-1 0,0 4 0 16,5-4 0-16,-4 4 1 0,-3-4 0 0,8 3 0 0,-7-3-1 15,8 0 0-15,-7 5 1 0,5-7-1 0,-4 3 0 16,4-1-2-16,-6 3-8 0,2-2-9 0,4-1-13 0,0-5-13 16,-4 6-20-16,-1-9-28 0,5 5-43 0,-6-4-60 0,2-1-104 15,-2 1-70-15</inkml:trace>
  <inkml:trace contextRef="#ctx0" brushRef="#br0" timeOffset="16995.93">14356 7870 56 0,'-7'-5'314'0,"1"1"-110"0,6 4-81 0,-6-3-45 0,6 3-21 16,-7-4-11-16,7 4-7 0,-7 0-4 0,7 0-2 0,0 0-3 15,-7 0-4-15,7 0-7 0,0 0-6 0,0 4-4 16,0-1-5-16,-6 1-3 0,6 1-1 0,0 1-1 0,0 1 1 15,-6 5 0-15,6-5 0 0,0 4 1 0,0 4 1 16,0-4 1-16,0 3-3 0,0 1 2 0,0 3 0 0,0-4-1 16,-8 6 0-16,8-7 0 0,-5 10 0 0,-2-5 1 0,1 3 1 15,6-2-1-15,-6 3 4 0,-2 4 1 0,2-3 0 16,0 2 4-16,-1 4-1 0,7-4 2 0,-6 1-2 16,-1 4 1-16,7-1-3 0,-6 0-3 0,-1 0-1 0,7 4-2 15,-6-3-2-15,6 2 0 0,-8 2-1 0,2-1 1 0,0-1 1 16,6 2 1-16,-7 2-1 0,1 0 0 0,-1 1 2 0,1 1 1 15,0-2 1-15,-1 3 0 0,-6 2 3 0,6 0 4 16,1-2 5-16,-8 7 1 0,8-7 1 0,-7 1 0 16,7 4-2-16,-8-3-1 0,8-1-3 0,0 4 0 0,-2-4-6 15,-4 4 0-15,6-3-3 0,-1 5-1 0,0-4 2 0,1 1-2 16,6 2 0-16,-6-1-3 0,-1-1 1 0,1 1-1 16,-1 0 1-16,7-3-1 0,-7 2 0 0,1-2 0 0,0 3 1 15,6 0-2-15,-8-4 1 0,2 4 0 0,6-3-1 16,-6-5 1-16,6 3 1 0,0-2-1 0,-7-3 1 0,7 2 1 15,0-3 0-15,-6-4 0 0,6 5-1 0,0-5 0 0,0 0-1 16,0 0 0-16,0 1 0 0,0-4 0 0,0 3 1 16,0 0-1-16,0-3 2 0,0 3-2 0,0-4 2 0,0 5-2 15,0-4 0-15,0 0 0 0,-7-1 1 0,7-3 2 16,0 0-1-16,-6 4 0 0,6-9 1 0,0 6 0 0,0 0 1 16,-7-6-1-16,7 2 1 0,0-5-1 0,-6 1 2 0,6-1 2 15,0 1 2-15,0-4 0 0,0 0 3 0,0-4 1 16,0 0 2-16,0 1 6 0,0-4 0 0,0 4 0 0,0-8 2 15,6 2 2-15,-6 3 0 0,0-5 0 0,0 2-5 16,0-2-2-16,0 0-2 0,7 0-3 0,-7 5-4 0,0-5-3 16,0 0-3-16,0 0-1 0,6 3-1 0,-6-3-1 15,7 0-1-15,-7 0-4 0,6 0-8 0,1 0-13 0,-7 0-14 16,6 0-33-16,0-3-56 0,2-2-126 0,4 3-112 0,-5-5-75 16</inkml:trace>
  <inkml:trace contextRef="#ctx0" brushRef="#br0" timeOffset="19604.75">11684 7484 78 0,'0'0'72'0,"0"0"-13"0,-6 0-10 15,6 0-7-15,0 0-6 0,0 0 0 0,0 0-2 16,-7 0-2-16,7 0-4 0,0 0-4 0,0 0-3 0,-6 0-6 16,6 0-2-16,0 0-5 0,-6 0-1 0,-2 0-1 15,8 0 1-15,-6 0 5 0,0 0 4 0,0 0 7 0,6 0 3 16,-8 0 4-16,2 0 2 0,0 0-1 0,6 0-2 15,-7 0-5-15,1 0-6 0,-1 0-5 0,-1 0-3 0,8 4-5 16,-5 0-2-16,-1-4-1 0,6 3 1 0,-6-3-1 0,6 8 0 16,-8-4 1-16,2 3 0 0,6 0-2 0,-6 4 2 15,-1 0 0-15,0-1-1 0,1 2 3 0,6 2-2 0,-7 1 0 16,1-4-2-16,0 4 0 0,-1 3 3 0,0-3-2 16,1-1 2-16,6-3-1 0,-6 4-2 0,-1-5 2 0,7 2 0 15,-7-1 0-15,1 0-2 0,6 1-1 0,-8-6 1 0,8-3 0 16,-5 5 0-16,5-4 3 0,0 0 7 0,0 0 9 0,-7-1 10 15,7-3 9-15,0 0 2 0,0 0 3 0,0 0 6 16,0-3 1-16,0-1-5 0,7-4-8 0,-7-3-8 16,0 1-8-16,5-2-4 0,-5-3-1 0,8 0-6 0,-2 1-4 15,1-4-3-15,0 0-2 0,-1 3 1 0,0-3-1 0,1 3-2 16,0-3-1-16,-1-1 0 0,0 4 1 0,1 1 0 16,-1-4 0-16,8 7 0 0,-8-4 0 0,-6 4-2 0,14 0 2 15,-8 4-1-15,-6-1-1 0,6 5 2 0,-1 0-3 16,3 3 0-16,-1-5 2 0,-1 10 1 0,1-5-1 0,-1 6-1 15,0-3 1-15,8 6-1 0,-8 2 0 0,8-4 2 0,-2 0-1 16,-5 8 1-16,6-4-4 0,0 0-4 0,-7 0-6 16,8 3-7-16,-8 1-10 0,7-5-12 0,-6 5-15 15,-1-4-19-15,7 1-22 0,-7-1-32 0,2-4-45 0,-2-3-70 16,-6 3-94-16</inkml:trace>
  <inkml:trace contextRef="#ctx0" brushRef="#br0" timeOffset="20042.23">11515 7550 279 0,'-6'-4'223'0,"6"4"-87"0,0-3-57 16,0 3-37-16,0 3-22 0,0-3-10 0,0 4-7 15,0-4-3-15,0 7 0 0,0-3 1 0,0 3 4 0,0 4 2 16,0 0 6-16,0 1 0 0,0 6 2 0,0 0 4 0,6 1 1 15,-6 2 1-15,6 4 1 0,-6 1-4 0,7 3-3 0,-1 5 0 16,1-2-1-16,0 5-3 0,-1 1-3 0,0 2-1 16,2 0-3-16,-2 8 1 0,0 3 5 0,-1 3 3 15,3 5 4-15,-8 3 3 0,7 8 0 0,-7 0 0 0,0 2 0 16,0 10 0-16,0-2-3 0,0 0-4 0,0 5-3 0,0-1 0 16,6 1-1-16,-6-1 1 0,7-3 0 0,-1-1 1 15,-6 0 2-15,14 2 0 0,-8-7 1 0,6 3 1 0,2-1 0 16,-8-7 0-16,7 2 1 0,1-1-1 0,-2-6-1 15,2 1-2-15,-8-4-2 0,14-3-2 0,-7 0-1 0,-1-5-1 16,2-2 0-16,-2 0-4 0,2-6 0 0,-1 2-1 0,-7-4 1 16,7 0 1-16,0-3 5 0,-7-1-4 0,2-3-1 15,-2-5 0-15,0-1-2 0,1-2 2 0,-1-4-3 0,1-4 0 16,-7 2-6-16,7-4 3 0,-1-5 2 0,-6-3-1 0,0 0 0 16,6-4 0-16,-6 0-1 0,0-3-5 0,0 0-10 15,7-4-20-15,0-4-35 0,-1-3-69 0,0-4-154 0,0-4-90 16,2-2-47-16</inkml:trace>
  <inkml:trace contextRef="#ctx0" brushRef="#br0" timeOffset="20729.32">13457 7389 200 0,'0'-7'178'0,"0"3"-37"0,0-3-24 0,-6-1-21 16,6 5-15-16,0 0-13 0,-8-5-13 0,8 4-13 16,-6-1-9-16,0 5-8 0,-2 0-7 0,2 0-5 15,-6 5-6-15,-1-1 0 0,-1 4-3 0,2 2 3 0,-2 1-1 16,-5 4-3-16,6-1 1 0,-6 4-3 0,5 1 2 0,-5-2-2 15,6 6 0-15,-7-4-1 0,7 2 2 0,1 1 0 0,-2-3 1 16,0-2-1-16,9-2 0 0,-2 1 2 0,-1-5-3 16,3 0 1-16,5-4 3 0,0-4 5 0,-6 5 6 15,6-8 5-15,6 4 2 0,-6-4 3 0,5-4 1 0,-5 0 2 16,8-3-3-16,4 0-6 0,-4-4-7 0,4-5-5 0,-4 5-3 16,4-7-1-16,-6 4-2 0,8-1-1 0,-1 1 0 15,0-1 0-15,-6 1 1 0,5 2 0 0,-7 1 0 0,10-3-1 16,-10 5 1-16,3 0-1 0,-2 1-1 0,1 0 0 15,0 4-1-15,5 1 0 0,-5-1-1 0,0 1 1 0,5 3 0 16,-5 0 0-16,0 0 1 0,6 0 0 0,-1 3-1 0,-6 1-5 16,8-1-12-16,0 6-17 0,-2-6-23 0,1 0-38 15,-6-3-58-15,6 0-119 0,-1 0-90 0</inkml:trace>
  <inkml:trace contextRef="#ctx0" brushRef="#br0" timeOffset="20979.26">13248 7452 51 0,'-13'6'420'0,"0"6"-165"16,7 2-116-16,-8 1-65 0,8 7-32 0,0 0-14 15,6 3-4-15,-8 4-1 0,8 5 2 0,0 6 3 0,0 0 4 16,8 7 3-16,-2 5 0 0,0 8-1 0,2 1-4 0,-2 5-3 16,6 11-2-16,-5 7-5 0,6 4-2 0,-6 8-5 15,-1 6-4-15,1 4-3 0,0 5-2 0,-1-2-1 0,0-3-3 16,-1 0 0-16,10-3 0 0,-10-7 1 0,9-1 3 15,0-11 0-15,5-4 0 0,-6-6-1 0,7-7 0 0,-7-6 1 16,5-6-2-16,-4-8-3 0,0-2-9 0,-2-5-18 16,1-8-29-16,-6-3-57 0,6-6-106 0,-7 0-108 0,0-9-72 15</inkml:trace>
  <inkml:trace contextRef="#ctx0" brushRef="#br0" timeOffset="21760.48">9730 9873 275 0,'-7'0'341'0,"-6"0"-124"0,6 0-96 0,1 0-54 0,6 0-31 16,-6 0-17-16,6 0-10 0,-8 0-3 0,8 0-2 0,0 0 0 15,8 0 3-15,-8 0 3 0,6 0 3 0,7 0 6 16,0 0 2-16,6 3 2 0,7-3 3 0,7 0 0 0,-1 5-3 16,8-5-4-16,5 0-3 0,1 0-5 0,-1 0-4 15,14 0-3-15,-7-5 0 0,1 5-2 0,4-3 0 0,10 3 1 16,-8-4-1-16,6-4 6 0,0 5 3 0,0-1 2 0,0-3 1 15,0 0 2-15,7-1 1 0,-7-3 3 0,6 5 0 16,-7-6-1-16,2 1-3 0,-1 0-2 0,-5-1 1 16,-10 3-1-16,-3-3-1 0,-8 4 0 0,-6-1-2 0,-7 1-1 15,-6 0 2-15,-1 1 2 0,-6 3 1 0,-13-3 2 0,0 0 4 16,0-1-3-16,-13 1 2 0,0 3-2 0,-8-3-3 0,2 3-2 16,-6 0-1-16,-1 1-4 0,6-1-1 0,-6 4 0 15,7-3 1-15,4 3 1 0,4-4 0 0,-3 4-1 16,8-3 0-16,6 3-1 0,0 0-2 0,6 0-3 0,1 3-1 15,6-3-1-15,7 0 0 0,-1 4 0 0,1-4 0 0,0 3-1 16,6 4 1-16,-1-3-1 0,-5 4-1 0,0-1-1 16,-1 3 2-16,-6 2-3 0,0-1 1 0,-7 0 2 0,2 3-3 15,-8 1 2-15,0 0 1 0,0 3 1 0,-14-3-6 16,8 0-6-16,-7 3-11 0,0-3-16 0,0-1-20 0,-2 1-32 16,4-4-46-16,3-1-76 0,2-2-145 0,0 0-73 0</inkml:trace>
  <inkml:trace contextRef="#ctx0" brushRef="#br0" timeOffset="22276.06">14844 9627 15 0,'-6'-8'344'0,"0"6"-92"0,-1-3-75 15,1-1-53-15,-1 2-27 0,7 0-14 0,-7 0-8 0,7 0-9 16,0 1-4-16,0-1-3 0,0 4-5 0,0-2-5 16,0 2-8-16,0 0-10 0,0 0-7 0,0 0-8 0,-7 0-4 15,7 2-6-15,0-2-3 0,-5 7-3 0,-2-3 0 0,-1 8 1 16,-3-6-2-16,-3 9 0 0,-5-3 1 0,-7 2 3 16,5 4-2-16,-4-4 0 0,-8 5-1 0,1 0 0 0,5-2 2 15,-6 3 1-15,-5-3 2 0,6 2-1 0,5 0 5 16,-5 2 1-16,-1-6 2 0,7 3 1 0,0 1-1 0,7-5-1 15,-7 1 0-15,12-1-3 0,-5 1-1 0,6 0-3 0,7-1-1 16,-1-3 0-16,1 0 1 0,-2 1-3 0,8-2 0 16,8 2 0-16,-8-3 1 0,13-1 0 0,-7 0 3 0,14-1 1 15,0-3 0-15,-1 0 2 0,6-1 0 0,2-3 1 16,5 0-2-16,1 0 0 0,-1 0-3 0,7-3-8 0,1 3-4 16,-2-4-11-16,2 0-10 0,-1 1-14 0,-7-1-20 0,8 0-28 15,-8-3-34-15,1 2-49 0,-8 3-70 0,-4-5-114 16,4-1-62-16</inkml:trace>
  <inkml:trace contextRef="#ctx0" brushRef="#br0" timeOffset="22525.77">14505 9927 383 0,'-12'0'380'0,"-2"-3"-145"16,14 0-106-16,-6 3-56 0,12 0-29 0,8-4-14 0,-2 0-5 15,15 1-2-15,5-1 1 0,8-4 2 0,5 4 4 16,1-2 4-16,12-1 2 0,8-1-1 0,5 4 3 0,8-4-4 15,5 1 1-15,7 0 3 0,8 0-3 0,-2-1 0 16,1 1 0-16,-1 0 2 0,8 0 2 0,-8-1 2 0,1 1-1 16,7 0-5-16,-8 3-2 0,-5-4-1 0,5 0-4 0,-6 6-4 15,-6-5-5-15,0 3-5 0,-1 0-6 0,-12-4-1 16,0 4-2-16,-14 1-3 0,-5-1-1 0,-8 4-1 0,-5-2-4 16,-15-3-14-16,1 2-17 0,-6-1-27 0,-7 4-30 15,-6-4-42-15,-7 0-65 0,-7 1-118 0,-12-1-103 0,-14 0-59 16</inkml:trace>
  <inkml:trace contextRef="#ctx0" brushRef="#br0" timeOffset="24134.77">9365 11042 182 0,'0'2'132'0,"0"-2"-48"15,0 5-31-15,0-2-17 0,0-3-13 0,0 4-2 16,0 0 4-16,6-4 6 0,-6 4 5 0,0-1 5 0,0 1 2 15,6-4 5-15,-6 2 2 0,8 3-3 0,-2-2-5 0,0-3-4 16,1 4-3-16,-1-4-3 0,1 4-3 0,-1 0-4 16,1-4-3-16,6 3-2 0,-6-3 0 0,5 4-5 15,2 0-4-15,-3-1-2 0,3-3 0 0,0 3-1 0,-2 2 1 16,8-2 0-16,0 1 0 0,-1-4 1 0,7 4 4 0,0-4 3 16,7 3 1-16,-1-3 2 0,1 0 0 0,6 0-1 15,7 0 2-15,-1 0 0 0,1-3-3 0,6 3-1 0,-7-4-2 16,14 4-2-16,-7-4-1 0,1 1 1 0,4-2-3 15,3 2-1-15,-8 0-2 0,7-1-1 0,-7 0-1 0,7 1-1 16,-8 3-2-16,2-4 0 0,-1 0-2 0,-8 4 1 0,3 0 0 16,-2 0 0-16,-6 0-2 0,-5 0 3 0,-2-4-2 15,1 4 0-15,-7 0 1 0,-7 0-1 0,1 0 0 0,0 0 0 16,-8-3 2-16,-6 3-3 0,2 0 1 0,-2-5 5 16,0 5 0-16,-6 0-1 0,0 0 2 0,0-2 0 0,0 2-4 15,-6-4-4-15,6 1-7 0,-6-1-9 0,-2 0-11 0,2 0-13 16,0 1-16-16,-8-4-16 0,8 2-16 0,0 3-16 15,-1-6-14-15,-6 0-13 0,6 4-6 0,-5-3 2 0,6 0 6 16,-8 3 12-16,8 1 22 0,-8-5 33 0,1 5 36 16,1-1 36-16,-2 0 34 0,2 1 29 0,-3-1 23 0,3 4 16 15,5-4 7-15,-5 0-5 0,5 4-5 0,-5-3-11 0,4 3-11 16,2 0-10-16,0-3-11 0,6 3-9 0,0 0-7 16,0 0-4-16,0-4-7 0,0 4-4 0,0 0-7 0,6 0-4 15,-6 4-3-15,14-4-2 0,-8 0-4 0,7 3-3 0,6-3 0 16,-7 0-2-16,9 3-2 0,-1 1-2 0,-8 0 0 15,8 3-3-15,-7 1 0 0,1 3-1 0,-8-4 1 16,6 7 1-16,-5-2 2 0,-7 5 3 0,0 3 4 0,0-3 2 16,-7 6 1-16,0-1 1 0,-4-1-1 0,-3 1-1 0,-6 3-1 15,1 2-2-15,-1-1-4 0,-7-1-2 0,8-3-1 0,-6-1-3 16,5 2-6-16,1-4-13 0,-1-1-19 0,0-4-35 16,1-3-58-16,6 0-116 0,6 0-111 0,1-3-71 15</inkml:trace>
  <inkml:trace contextRef="#ctx0" brushRef="#br0" timeOffset="24869.05">17073 10803 25 0,'0'-7'304'0,"0"0"-69"0,-6-1-64 0,6-3-46 0,0 5-27 16,-7-2-14-16,7-4-10 0,-7 5-3 0,7 0-3 16,-6 0-4-16,6-1-5 0,-6 5-4 0,6-5-4 0,0 5-2 15,-7-1-7-15,-1 4-7 0,3-4-8 0,-2 4-7 0,-5 0-5 16,-3 4-4-16,4 0-5 0,-9 3-5 0,0 0 0 15,-5 5-1-15,-2 2 1 0,1 1 1 0,0 3-2 0,0 4 1 16,5-4 2-16,-3 4 0 0,4 4 0 0,7-3 0 0,-7 2-2 16,14 0 2-16,-8 0 0 0,8 1-1 0,6 0 0 15,-6-3 0-15,12-2 3 0,0 1 2 0,1-4 3 16,6 1 1-16,7-1 2 0,-2-7 2 0,9 0 2 0,0-3 2 16,5-2-2-16,1-6 2 0,-7 0 2 0,13-4 7 0,-7-3 8 15,1-4 14-15,-2 0 19 0,10-3 19 0,-15-1 17 0,7-3 19 16,-8 0 14-16,1-1 7 0,0-3 5 0,-6 0-2 15,-7 0-9-15,-1 0-19 0,-4-3-16 0,-8 0-23 16,0-2-17-16,-8 2-18 0,-4-1-15 0,-1 0-17 0,-13 1-12 16,6 0-11-16,-6-2-16 0,1 6-25 0,-8 2-37 0,7 1-42 15,0 3-40-15,-8 5-39 0,14-1-39 0,-5 3-36 16,6 5-43-16,6-5-67 0,-6 8-112 0,-1 4-32 0,5 0-2 16</inkml:trace>
  <inkml:trace contextRef="#ctx0" brushRef="#br0" timeOffset="25212.79">16565 11067 452 0,'6'-3'355'0,"1"3"-147"0,0-4-97 0,-7 4-50 0,6 0-21 16,-6 0-3-16,0 0 4 0,-6 0 4 0,6 0 1 15,-7 0 1-15,-6 4 0 0,0-4-3 0,-7 0-3 16,0 3-8-16,-5 1-11 0,-7 3-4 0,-9-4 0 0,3 5 3 16,-14-1 7-16,-1 1 6 0,-12 3 6 0,0 0 7 0,-13-1 4 15,0 1 5-15,-7 5 3 0,-13-2 6 0,1 1 5 16,-1-1 7-16,-6 1 9 0,6 0 8 0,7-1 10 0,0 1 7 16,6-1 1-16,7-3-6 0,6 4-8 0,7-5-14 15,6 2-18-15,0 3-17 0,7-5-17 0,7 2-16 0,5-1-9 16,8 0-8-16,6-4-6 0,0 5-24 0,6-10-33 0,8 6-29 15,5-8-26-15,-1 7-26 0,8-7-28 0,15 4-32 16,-3-4-38-16,8 0-41 0,0-4-63 0,5-3-106 16,8-1-47-16</inkml:trace>
  <inkml:trace contextRef="#ctx0" brushRef="#br0" timeOffset="25494.08">15340 11049 275 0,'6'-7'511'0,"-6"0"-121"0,-6-1-162 16,6 0-99-16,0 4-55 0,0 1-26 0,-6-1-9 0,-2 1-7 16,2 3-2-16,-6-4-1 0,-2 4-1 0,-5 4 1 0,-1-1 1 15,-6 4-6-15,-7 1-6 0,1 4-4 0,-7 2-1 16,7 4-1-16,-8 0 1 0,6 1-5 0,-4 3-1 16,0 3 0-16,4 1-1 0,3-1-1 0,-3 4-2 0,9-3 0 15,-1 1 1-15,0-6 0 0,6 4 3 0,1-3 0 0,5 1 0 16,8-5 0-16,0 0 2 0,6 1 2 0,0-1 3 15,6-3 8-15,6 0 2 0,2-1 3 0,5-3 2 0,6 0-1 16,9-4 0-16,-2 1-5 0,14-5-10 0,-8 1-17 16,15-4-17-16,5 4-20 0,2-4-22 0,5 0-25 0,0-4-26 15,7 4-35-15,6-4-39 0,-7 1-66 0,0-5-119 0,2 5-73 16,-8-5-32-16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4095" units="in"/>
          <inkml:channel name="T" type="integer" max="2.14748E9" units="dev"/>
        </inkml:traceFormat>
        <inkml:channelProperties>
          <inkml:channelProperty channel="X" name="resolution" value="6301.34619" units="1/cm"/>
          <inkml:channelProperty channel="Y" name="resolution" value="6301.34619" units="1/cm"/>
          <inkml:channelProperty channel="F" name="resolution" value="1999.5116" units="1/in"/>
          <inkml:channelProperty channel="T" name="resolution" value="1" units="1/dev"/>
        </inkml:channelProperties>
      </inkml:inkSource>
      <inkml:timestamp xml:id="ts0" timeString="2023-11-10T03:46:48.301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17217 17130 29 0,'-7'-4'257'0,"0"4"-81"0,7-3-68 0,-6 3-48 0,6 0-34 0,0 0-22 16,0-3-13-16,-6 3-12 0,6 0-10 0,0 0-12 15,0 0-14-15,0 0-17 0,0 3-27 0,0-3-38 0</inkml:trace>
  <inkml:trace contextRef="#ctx0" brushRef="#br0" timeOffset="52143.88">16005 7839 50 0,'6'0'66'0,"-6"0"-5"0,0 0-2 0,6 0-2 16,-6 0-6-16,7 4-3 0,-7-4-2 0,0 0-7 0,7 0-8 15,-7 0-8-15,0 4-6 0,0-4-5 0,0 0-5 16,0 0 0-16,0 3-2 0,6-3 2 0,-6 0 1 15,0 0 4-15,0 4 2 0,0-4 2 0,6 0 4 0,-6 0 4 16,7 4 3-16,-7-4 1 0,6 0-1 0,1 0 1 0,0 0 1 16,-1-4 0-16,0 4-2 0,1 0-2 0,0 0-3 0,6-4-1 15,0 4-5-15,-6-3-1 0,5 3-3 0,1-4-4 16,0 4-1-16,0-4-4 0,1 4 0 0,-2-3-2 16,2-1 0-16,5 0-1 0,-6 0 0 0,0 4 0 0,0-3-1 15,6 3 1-15,-5-3 0 0,5-1 0 0,-6 0 2 0,6 1 1 16,-5-5-1-16,5 4 0 0,0 1 0 0,-5-1 1 15,5-3-1-15,-5 4-4 0,-2 3 2 0,-5-4 0 0,0 0 0 16,-1 4 3-16,1-4 4 0,-2 4 3 0,-5 0 0 16,0 0 5-16,7 0-2 0,-7 0 1 0,0 0 0 0,-7 0-3 15,7 0-4-15,0 0-1 0,-5 4-4 0,5-4-1 0,0 0 2 16,-7 4-2-16,7-4-1 0,0 4 0 0,-6-4 1 16,6 3-2-16,0-3 2 0,-7 4 0 0,7-1-1 0,0 1 0 15,0-1 0-15,-7 1 0 0,7 0 0 0,0 3 2 16,-6-3-2-16,6 3 0 0,0 0 2 0,0 1 0 0,0-1 0 15,0 4 0-15,-6-4 0 0,6 4-1 0,0-4 0 0,0 5 1 16,0-1 1-16,0 0-1 0,0 4 0 0,0-4-1 16,0-1 1-16,0 5 0 0,0 0 2 0,6-4-1 0,-6 7 1 15,0-4 0-15,0 1 2 0,0 0 1 0,6-1-1 16,-6 5 0-16,0-4 1 0,0 3-1 0,7-4-2 0,-7 8 1 16,0-3-2-16,0 3 2 0,0-1 2 0,-7 6 0 0,7-6 0 15,0 5 0-15,0-1 3 0,0 2 0 0,0 2 3 16,7-4-3-16,-7 5-2 0,0-5-1 0,0 5-2 0,7 0 0 15,-7-1-3-15,6 0 0 0,-6 3-4 0,7 2 1 16,-7-2-1-16,5 1 1 0,-5 1 1 0,0 2 0 0,7 1 1 16,-7-1 0-16,0 1 0 0,0 0 1 0,0-1 1 15,0 1-1-15,0-1 0 0,0-2 0 0,0 3-1 0,0-1 0 16,0-4 1-16,0 6 0 0,0-6-2 0,8 1 0 0,-8 1 0 16,5-2 0-16,2 2 1 0,-1-5-1 0,0 3 0 15,2-1 0-15,-2-2 2 0,1 0 0 0,-1 0-1 0,1-3 2 16,-7 3 0-16,7-4-2 0,-7-3 0 0,0 0 0 15,6 1-1-15,-6-2 0 0,6-3 0 0,-6 1-1 0,0-4 1 16,7-1 0-16,-7-3 0 0,0 0 0 0,7 1 1 16,-1-6 0-16,0 2 0 0,1-1 0 0,-2-3-1 0,3 3 0 15,-1-3 1-15,-2-1 0 0,2-3 2 0,1 4-3 0,-8-1 0 16,6-3 0-16,-6 4-1 0,0-4 2 0,0 4 1 16,0-4 0-16,-6 4 1 0,-9-1 0 0,3 5 0 0,-8-4 1 15,1 2-1-15,-7 2 1 0,0 0-1 0,-6-1 0 0,5 0 0 16,-5-4 0-16,-1 6 0 0,7-6 0 0,-6 0 0 15,5 1-2-15,8 0-11 0,-8-1-28 0,8-3-65 16,0-3-159-16,6-1-92 0,-7 0-70 0</inkml:trace>
  <inkml:trace contextRef="#ctx0" brushRef="#br0" timeOffset="54331.08">10557 7360 158 0,'0'-3'178'0,"0"-5"-59"16,0 8-47-16,0-9-26 0,0 7-11 0,0-2-6 16,6-3-2-16,-6 3-1 0,7-4 2 0,0 1 3 0,-1 1 5 15,8-6 3-15,-9 1-3 0,9 4-4 0,-1-4-2 0,6 0-4 16,1-3-2-16,6 2-5 0,0 1-6 0,7 0-4 16,-1-3-3-16,7-1-1 0,-1 3 0 0,9-3 2 15,6 5 0-15,-2-5 2 0,1 1 2 0,13 3 1 0,-6-4 2 16,6 4 3-16,6 0 2 0,-5 0-3 0,-2 0 1 0,9 5-3 15,-8-2-2-15,1 0-4 0,-1 4-2 0,-6 1 0 0,-1 3-3 16,0 0 1-16,-6 3-2 0,1 1 1 0,-8 0-2 16,1 2 1-16,-7 2 2 0,-7-1-3 0,8 5 0 15,-15-5-1-15,8 4 1 0,-7 0 0 0,0 0 0 0,-6 0-1 16,6 1 0-16,-7-6 1 0,7 5-1 0,-6-3 1 0,7-2 0 16,-1 2 0-16,6-1-1 0,1-3 1 0,-1 0-1 15,7-4-1-15,0 4 1 0,1-8 0 0,-1 4-1 0,6-4 1 16,-6 0 0-16,0 1 0 0,0-3 0 0,1 0 1 15,-1 0-1-15,-7 2 0 0,7-3 0 0,-7 3-1 0,1-4 1 16,-1 6 0-16,-5-6 1 0,-1 4-1 0,0 4 3 0,0-3-1 16,1 3 0-16,-10 0-1 0,11 0 0 0,-2 0 0 15,-6-4-2-15,6 4 1 0,-1 0-2 0,-5 4 2 0,6-4-1 16,0 0 0-16,1 0 1 0,-1 3-1 0,-1-3 1 16,1 4 0-16,0-4 0 0,7 3-1 0,-7 2 0 0,0-3-1 15,1 2 2-15,-1-4-1 0,-1 4 1 0,-5 0-1 0,6-1-1 16,-6 1 1-16,-1 4 1 0,-5-6 1 0,-2 6 0 15,2-1 0-15,-2 1-1 0,1 4 1 0,0-3 1 0,-6 3-1 16,5-1 0-16,-4 0 0 0,4 1-2 0,2-2 1 16,-1 5-1-16,6-4 1 0,-6-1-2 0,7 2 1 0,-1-2 0 15,1 1-1-15,0-3 1 0,-1 0 1 0,7-1 1 16,-7 0-1-16,8-3 1 0,-1-1 2 0,-1 2-3 0,2-5 1 16,5 3-1-16,-6-3 0 0,7 0-1 0,-1-3 1 0,0 3-2 15,1-5 0-15,1 2 2 0,5-1 0 0,-7-1 2 16,7 3 0-16,0-5-1 0,1-1 2 0,-2 5-1 0,0-6-1 15,-4 6-1-15,-2-3 0 0,2 1-1 0,-9-2 1 16,0 3 0-16,2-3 1 0,-7 3-1 0,-1 1 1 0,1-2 0 16,0 3 1-16,-1-2 0 0,1-4-2 0,-8 5 0 0,14-1 0 15,-6-4 0-15,-1 6-1 0,0-3 0 0,8 5 1 16,-7-3 0-16,7-1 0 0,-10 4-1 0,11 0-1 0,-2 0 2 16,0 0-1-16,0 4 1 0,-2-4-1 0,11 3 0 15,-10 2 5-15,1-3 0 0,7 2-2 0,-7 4-1 0,0-5 1 16,0 5-1-16,1-2 1 0,5 2-2 0,-6-1-6 0,-7 1 3 15,8-1 1-15,-1 4 1 0,-6-4-1 0,-1 5 2 16,0-1-2-16,1 0 2 0,-1 0 1 0,-5-4-1 0,-2 4 1 16,2-3-1-16,-1 2 1 0,-7-3 1 0,0-3 0 15,1 4-2-15,0-1 0 0,-7-4 0 0,0 4-2 0,0-3-1 16,0 1-10-16,0 1-23 0,-7-1-47 0,0-5-118 0,1 3-100 16,0-3-76-16</inkml:trace>
  <inkml:trace contextRef="#ctx0" brushRef="#br0" timeOffset="58501.78">17686 7708 77 0,'0'0'93'0,"0"0"-2"15,0 0-6-15,0 0-6 0,0 0-8 0,0 0-6 16,0 0-5-16,0 0-8 0,0 0-5 0,-7 0-8 0,7 0-2 16,0 0-4-16,0 0-4 0,0 0-5 0,0 0-7 0,0 0-2 15,0 0-4-15,0 0-2 0,0 0-3 0,0 0-3 0,0 0-1 16,-6 0 1-16,6 0 0 0,0 0 0 0,0 0 2 15,0 0 2-15,0 0 0 0,0 0 0 0,0 0 0 16,0-5-1-16,0 5-2 0,0 0 0 0,0-3-2 0,0 3 1 16,0-3-1-16,0-1 1 0,0 4-2 0,0-4 1 0,0 1-3 15,0-1 1-15,0 4 0 0,0-4 2 0,0 0 0 0,0 4 3 16,0-3 2-16,0-1-1 0,0 4 1 0,0-7 0 16,0 4-1-16,0-1-1 0,0 0 0 0,0-3-1 15,0 3-2-15,6 1-1 0,-6-4 3 0,0 3 0 0,7-4 0 16,-7 5-2-16,6-5 1 0,1 5-1 0,-7-2-1 0,0 2 1 15,6-1 0-15,1-4 0 0,-1 5 1 0,-6 3 1 16,14-7-1-16,-8 3 0 0,0 1 0 0,7-5 1 0,-6 4-2 16,6 1 0-16,0-4 1 0,0 3-2 0,0-3 0 15,0 3-1-15,-7 0 1 0,7 1 0 0,1-1 0 0,-8 4 0 16,6-3-1-16,-4 3 0 0,-2-4-1 0,0 4 1 0,8 4-1 16,-8-4 0-16,1 0 0 0,-1 3 1 0,0 1 0 15,2-4 0-15,-2 3 0 0,0 5 0 0,0-8 0 16,2 7 0-16,-2-3 0 0,7-4 0 0,-7 3 0 0,7 1 1 15,-6-1-1-15,5-3 1 0,2 0-1 0,-1 4 1 0,0-4 1 16,0 0 0-16,1 0-1 0,-2 0 1 0,8-4 0 0,-8 4 0 16,9-3-2-16,-9 3 1 0,8-4-1 0,-1 1 1 15,-5-1-1-15,5 1 1 0,-6-1-1 0,-1 0 0 0,2 0 2 16,-1 1 0-16,0-1-2 0,0 1 0 0,-7-1 0 16,8 1 0-16,-8-1 0 0,1 0 1 0,-2 0-1 0,3 1-1 15,-2 3 1-15,-6-4 0 0,6 4 0 0,1-4 1 16,-7 4-2-16,6 0-1 0,-6-3 1 0,0 3 0 0,8 0 1 15,-2 0-1-15,-6 0 0 0,6 0 0 0,-6 0 1 0,7 0 0 16,-7 0 0-16,7 0 0 0,-1 0 0 0,0 0-1 16,7 0 0-16,-6 0 2 0,0 0 0 0,5 0-1 0,-5 0 2 15,6 0 0-15,-7 0-1 0,0-3 1 0,2 3-2 16,-2 0 0-16,7 0 0 0,-7-5 0 0,2 5 0 0,-2 0 0 16,0 0 0-16,-6 0 0 0,7 0 0 0,-7 0 0 0,0 0-1 15,0 0-1-15,0 0-1 0,0 0 2 0,0 0-1 16,6 0-1-16,-6 5 2 0,0-5 0 0,0 0 1 0,0 0-1 15,7 3 0-15,-7-3 0 0,6 0 1 0,-6 3 0 16,7-3 1-16,-7 0-1 0,5 0 1 0,3 0 0 0,4 0 1 16,-5-3 0-16,7 0 0 0,-8 3-1 0,7-5-1 0,0 5 2 15,-6-3-1-15,5-1-1 0,-4-1 0 0,4 5 1 16,1-3 0-16,0 0 0 0,-6 0 0 0,5-2-1 16,2 2 1-16,-2 0 2 0,2-2 0 0,-1 1-3 0,0 1 0 15,-6-1-2-15,11 1 0 0,-5-1 2 0,-6 4-2 0,13-3 0 16,-13-1 0-16,5 4 1 0,2 0 1 0,-8-4 0 0,0 4 0 15,2 0-1-15,-2 4 1 0,0-4 0 0,1 0-1 16,-1 4 0-16,0-1 1 0,1-3 0 0,0 4 0 16,-2-1 4-16,2 4-3 0,1-3-1 0,-2 1 1 0,0 1-1 15,1-1 0-15,0 1-1 0,-1-3 1 0,1 2-4 0,-1-1-1 16,7 4 3-16,-6-5 1 0,-1 0 1 0,-1 1 1 0,3 0 1 16,-1-1-1-16,-2 1 0 0,3 0 2 0,-2 0-1 15,1-1 0-15,-1 1-2 0,1-1 1 0,-1 1-1 16,-6-1 0-16,6 5-1 0,2-4 2 0,-2-1-8 0,0 1-6 15,1-1-8-15,-1 1-18 0,7-1-27 0,-6 1-46 0,4-4-66 16,4 0-133-16,-2 4-58 0</inkml:trace>
  <inkml:trace contextRef="#ctx0" brushRef="#br0" timeOffset="80902.8">11698 5905 28 0,'0'0'97'0,"0"0"-13"0,0 0-13 16,0 0-11-16,0 0-13 0,0 0-8 0,-7 0-9 15,7 0-4-15,0 0-6 0,0 0-4 0,0 0-2 0,0 0 0 16,0 0-3-16,0 0-3 0,0 0-1 0,0 0-4 0,0 0 1 15,0 0-2-15,0 4-2 0,0-4 0 0,0 0-1 16,0 0 0-16,0 0-2 0,0 4 1 0,0-4-2 0,0 0 1 16,0 0 2-16,0 0-2 0,-7 0 0 0,7 0 2 15,0 4-1-15,0-4 0 0,0 0 1 0,0 3 0 0,0-3-2 16,-6 4 2-16,6-1 0 0,0 1-1 0,0-4 1 0,0 3 1 16,-7 1 0-16,7 0 0 0,0 3 1 0,0-3-1 15,-6-1 0-15,6 4 0 0,0-3 0 0,-6 4 1 16,6-5 0-16,-8 5-1 0,8-1 0 0,0 0 0 0,-6 0 1 15,6 1-1-15,-6-1 1 0,6 1 1 0,-6-2-2 0,6 3 1 16,-8-2-1-16,8 0 2 0,-6 1 1 0,6-1-1 0,-6 1 1 16,-1-2-1-16,7 2 1 0,-6-1 2 0,-1 1-1 15,7-1 0-15,-8 3-1 0,3-2 1 0,5-1-1 16,-6 4 2-16,0-4 0 0,-2 4-1 0,2 1 0 0,-7-1-1 16,6-1 1-16,1 2 1 0,-7-1 1 0,7 0 0 0,-8-1 1 15,2 2 1-15,5-2 0 0,-6 1 1 0,0 0 0 16,0 0 0-16,0 4-2 0,-1-8 0 0,2 5 0 0,-1-1-2 15,0-5 0-15,6 6 0 0,-6-5-3 0,0 1 1 0,-1-1-1 16,2 0-1-16,6 0 0 0,-7 1-1 0,-1-1 1 16,8 0 0-16,-8-4 0 0,8 6-1 0,-7-6 2 0,0 4-1 15,7-3-1-15,-7-1 1 0,-2 5 0 0,4-4 1 16,-3 0 1-16,2 2-1 0,-8-1 0 0,7 2 1 0,-1-4 0 16,2 5-1-16,-8-4 0 0,7 3-2 0,-7-4 0 15,8 1 0-15,-8 3 1 0,7-3-1 0,0 0 0 0,6-1 0 16,-5 1 0-16,6 0 0 0,-8-4 0 0,8 3 0 0,-8-3 0 15,8 3 0-15,-1-3 0 0,1 5 0 0,-7-5 0 16,6 4 0-16,-5-4 2 0,-3 3 1 0,10-3-2 0,-9 4 0 16,2-4 1-16,-1 3 0 0,-1-3 0 0,2 4-1 0,-1-4 0 15,0 3-1-15,0-3 0 0,-1 4 1 0,-5-4-1 16,6 4 0-16,-6-4 0 0,-1 4-1 0,6-1 0 16,-5-3 1-16,5 0 0 0,-5 5-2 0,6-5-1 0,-6 2 1 15,6 3 0-15,-6-5 1 0,5 0-1 0,-5 0 0 0,5 2 1 16,-6-2 0-16,8 5 0 0,-8-5-1 0,8 0 0 0,-8 3-1 15,1-3 0-15,5 0 0 0,-4 0-1 0,4 4 0 16,-5-4 0-16,5 0 0 0,-5 0-3 0,6 0 4 16,-7 0 2-16,7 0 0 0,-1 0 1 0,-4 0 0 0,4 0 0 15,2 0 1-15,-1 0 3 0,-7-4-3 0,6 4-1 0,2 0-1 16,-8 0-3-16,7-3-5 0,-6 3-3 0,0-5-3 16,-1 3-1-16,0 2-1 0,1 0-3 0,-1 0 1 0,-6-5 0 15,7 5 3-15,-7-2 2 0,6 2-2 0,-6 0-1 16,-1-5 0-16,2 5 1 0,5-3 1 0,0 3 1 0,-6-4 1 15,7 0 3-15,-1 0 3 0,0 1 3 0,2-1 2 0,-2 1 1 16,7-1 1-16,-7 1 0 0,8-1 1 0,-2-4 0 16,1 5 0-16,0-1-1 0,0-3 1 0,1 3 0 0,-2-4 1 15,8 5 1-15,-8-4 0 0,0 0 1 0,9 3-1 16,-8-4-1-16,6 5 0 0,-5-4 2 0,5 0-1 0,0-1-3 16,-6 4 0-16,7-4 2 0,6 1 4 0,-7 0 4 0,1 0 1 15,6-1 0-15,-7 1 3 0,1 0 2 0,6-1 3 16,-6 1-1-16,6 0-4 0,0 0-1 0,-8-5-1 0,8 5-3 15,0-1-1-15,-6-2-1 0,6 3-1 0,-6-1 0 0,6 2-1 16,-8-2 0-16,8-1 1 0,-5 3 3 0,5-2 2 16,-7 5 0-16,1-5-2 0,6 4 1 0,-7-3 0 0,1 0-1 15,6 4 3-15,-7-5-5 0,0 4-1 0,7-3 0 16,-6 4 1-16,0-4 5 0,6-1 2 0,-7 4 1 0,7-3-1 16,-7 3 1-16,7-2-1 0,-6 1-1 0,6-2 0 15,0 2-6-15,-7-1-2 0,7 2-2 0,0 0-1 0,0-2 1 16,0 1 4-16,-6 1 0 0,6 1 0 0,0-1 2 15,0 4-2-15,0-3 1 0,0-1 0 0,-6 4-3 0,6-3-4 16,0 3-1-16,-7 3-2 0,7-3-3 0,-8 4 0 0,3 3-1 16,5 0 1-16,-15 1-1 0,10 3 2 0,-8 4-1 15,0-1 3-15,0 5 2 0,1-1 0 0,-8 0-1 0,6 5 1 16,2-6 0-16,-1 3 0 0,-2-3 2 0,4 2-2 16,-3-5 0-16,2 1 0 0,5-1 0 0,0 1 1 0,-6-5 0 15,7 2 0-15,6-5-1 0,-6 0-1 0,-2 1 1 0,8-4 0 16,-7 4 2-16,7-8 2 0,0 2 6 0,0-2 5 15,0 0 7-15,7 0 3 0,-7-2 2 0,8-6 1 0,-2 1 1 16,0-1-1-16,1-3-4 0,-1-4-6 0,8 1-6 16,-2-5-3-16,-5 5-2 0,6-4-2 0,0-1 0 0,-6 2-4 15,6-3-1-15,-7 3 0 0,0 1 1 0,8-2-1 0,-8-1 0 16,0 5 0-16,-6-1 0 0,8 1-1 0,-2-1 1 16,-6 5 0-16,6 1 1 0,-6-1-2 0,0 6 1 15,7-3-2-15,-7 3-1 0,0 0 1 0,6 4-1 0,-6 0-1 16,7 4 0-16,-1 0 1 0,1 0 0 0,-1 3 1 0,-1 0 0 15,4 5 1-15,2-6 0 0,-3 8 0 0,5-2 1 0,0 3-2 16,0-4-5-16,0 4-9 0,0-1-11 0,7-3-19 16,-7 3-25-16,6-2-46 0,1-5-67 0,6 3-127 15</inkml:trace>
  <inkml:trace contextRef="#ctx0" brushRef="#br0" timeOffset="98195.81">1968 6729 12 0,'0'-4'167'0,"0"1"-55"16,0-1-44-16,8 1-23 0,-8-4-12 0,0 3-4 16,6 0 1-16,-6 0-1 0,6-3-1 0,-6 3-2 0,7 1 0 15,-7-4 0-15,6 2 0 0,1-1-4 0,-7 2 3 0,7-3 0 16,-7 3-2-16,6-4 1 0,-6 1 0 0,6 4 0 0,1-4-4 16,-7 3-3-16,0 0-3 0,7 0-4 0,-7 1 3 15,0 3 0-15,0-5 0 0,0 5 1 0,0-2-3 0,0 2-2 16,0 2-4-16,0 3-1 0,-7-2 0 0,7 5-2 15,-7 3-2-15,1-1 0 0,0 9 0 0,-1-4 0 0,7 6 2 16,-7-2-2-16,1 3 0 0,-1 3 1 0,7 1 1 16,-6 0 0-16,0 3 2 0,6 1 2 0,-8-1 1 0,8 0 3 15,-6 4 1-15,6-1 1 0,-6 3 2 0,6-4 0 0,-6 3 0 16,6-5-1-16,-8 4 0 0,8-3-4 0,0-5-2 16,-6 0 0-16,0 2-1 0,6-6-3 0,-6-3 1 0,6 1 0 15,0-4 0-15,0-4 2 0,-7 3-1 0,7-6 4 16,0-1 5-16,0-3 7 0,0 3 5 0,0-3 8 0,0-1 7 15,0-3 7-15,0 0 7 0,0 0-2 0,0-3-6 0,0-1-6 16,0 1-8-16,0-5-7 0,7 1-8 0,-7-4-8 16,6 0-8-16,-6 0-1 0,6 0-1 0,0-5 1 0,2 7 0 15,4-11-1-15,-6 5 0 0,14 1 0 0,-7-1 1 16,1-3-1-16,5 4 0 0,-6-2 0 0,7 3 0 0,-1 1 0 16,1-1-1-16,6 5-1 0,-13-4 1 0,7 5 0 0,-1 3-1 15,1-2-1-15,-8 6 2 0,1-5 0 0,0 5-2 16,1 5 3-16,-8-3-1 0,1 6 0 0,-7 3 2 15,0-1 1-15,-7 5-2 0,1 1 1 0,-8 2 0 0,-5 0 0 16,0 5 0-16,-8-6 1 0,1 9-2 0,-7-3 0 0,7-2 1 16,-12 5-1-16,5-8 0 0,0 4 0 0,-5-4-1 0,5 0-1 15,1 1 1-15,5-5-1 0,-5-2 1 0,12-1 1 16,0-4-1-16,8 0-4 0,-2-3-11 0,8 0-15 16,-1-8-27-16,7 0-31 0,0-3-51 0,7-3-82 0,-1-7-123 15,8 0-77-15</inkml:trace>
  <inkml:trace contextRef="#ctx0" brushRef="#br0" timeOffset="98492.43">2229 6316 136 0,'13'-9'248'0,"1"3"-114"0,-1 2-64 0,-7 0-35 0,14 1-18 0,-14 3-8 15,8 0-7-15,-2 0-1 0,-5 3-1 0,6 1 0 16,-7 3 0-16,0 1 0 0,-6 4 1 0,7-2 1 16,-7 5 1-16,0 3-2 0,0 0 0 0,-7 0 1 0,1 4-1 15,0 0 1-15,-1 5 1 0,-6-6 1 0,1 1-2 0,-8 4 2 16,7-4 0-16,-7 0-9 0,8-5-15 0,-2 3-42 0,1-6-89 15,-1 1-105-15</inkml:trace>
  <inkml:trace contextRef="#ctx0" brushRef="#br0" timeOffset="99008.19">2491 6843 10 0,'0'-4'348'0,"0"4"-105"16,0 0-99-16,6-3-56 0,0 3-41 0,-6 0-27 0,7 3-13 16,6-3-7-16,-6 4-3 0,-1 3-1 0,0 1 1 15,8 3 0-15,-8 3 2 0,7 1 1 0,-8 7 1 0,10 4 1 16,-10-1-1-16,10 0 1 0,-9 10 0 0,0-7 0 0,7 5 1 15,-6 0 0-15,6-4-1 0,-7 0 1 0,8 1-1 16,-3-5 0-16,-4-2-1 0,6-2 0 0,-6-1-1 0,6-2 7 16,-6-7 6-16,6-2 9 0,-7 0 8 0,1-6 5 15,6 2 5-15,-7-10 6 0,8-2 5 0,-1-4 0 0,-2-3-6 16,4-9-3-16,5 1-5 0,-8-3-1 0,1-5-2 16,0 0-5-16,0 1-2 0,7-3-6 0,-7-1-2 0,-6-1-4 15,5 3-2-15,1-6-5 0,-6 3-1 0,6 5-1 0,-7-4-6 16,1 0 0-16,0 0 0 0,-7 4-1 0,0 0-6 0,0 0-14 15,0 2-15-15,0-2-27 0,0 7-45 0,0-4-86 16,0 9-138-16,0-5-75 0</inkml:trace>
  <inkml:trace contextRef="#ctx0" brushRef="#br0" timeOffset="99726.69">2165 8342 34 0,'0'-15'390'0,"0"8"-135"0,0-5-112 16,0 5-65-16,6 0-38 0,-6 3-19 0,0 0-11 0,0 4-8 16,0-3-2-16,0 6-2 0,0-3-1 0,6 4 2 15,-6 4 1-15,0 0 1 0,7-2 2 0,-7 9 3 0,0-5 1 16,7 9 0-16,-1-1 0 0,-6 4 0 0,7-3 0 0,-2 6 0 16,2-2 0-16,0 2 0 0,-7 1 0 0,6 0 0 15,1-1 1-15,-7 0 0 0,6 5 0 0,-6-4-1 0,0-1 0 16,8 4-3-16,-8-3 0 0,-8-1 0 0,8-3-2 15,0 4 0-15,0-4-1 0,0-3 2 0,-6-2-1 0,6-2 3 16,0-3 1-16,0 2 3 0,0-6 3 0,-7-1 4 0,7 0 5 16,0-3 3-16,0-4 2 0,0 4 3 0,0-4-1 15,7 0-2-15,-7-4-3 0,0 0-4 0,6-3-6 0,-6 0-5 16,8-1-1-16,-2-2-5 0,0-2-1 0,1 1-1 0,-1 1 0 16,7-2-1-16,0 1 1 0,-7 0 0 0,8 4 0 15,-1 0 0-15,0-1 0 0,-7 1 0 0,7 7 0 16,1-4 0-16,-8 4 0 0,0 0-1 0,8 4 0 0,-14 0-2 15,6-1 1-15,-6 5 1 0,6-1 2 0,-6 4-1 0,-6 0 1 16,6 0 0-16,-6 3 1 0,0-3 1 0,-8 5 0 0,1-1-1 16,6-1-2-16,-6-3 0 0,0 3 0 0,0-3 2 15,1 0-2-15,-8 1 0 0,7-2 1 0,6-3 1 16,-6 1 0-16,1-4-1 0,4-1 2 0,2 1 0 0,-1-4-2 16,1 0 0-16,6 0-5 0,0-4-11 0,0-3-17 0,6-4-21 15,-6-1-36-15,7-5-54 0,-1-2-88 0,8 1-111 16,-8-3-59-16</inkml:trace>
  <inkml:trace contextRef="#ctx0" brushRef="#br0" timeOffset="99976.47">2321 7876 102 0,'6'-11'380'0,"7"4"-153"0,0-1-103 16,0 1-59-16,7 3-32 0,-6 1-15 0,-2 3-11 15,1 0-4-15,0 0 3 0,-6 3-1 0,5 5 1 16,-4-1 2-16,-3 9 2 0,-5-7-1 0,7 11 2 0,-7-3-1 16,-7 6-3-16,7-2-2 0,-5 5-2 0,-3 0-1 0,8-1-7 15,-7 2-8-15,2-6-16 0,-2 5-23 0,7-8-44 0,-6 1-73 16,6-2-131-16,0-3-63 0</inkml:trace>
  <inkml:trace contextRef="#ctx0" brushRef="#br0" timeOffset="100288.9">2764 8070 118 0,'7'0'443'0,"-1"-4"-167"0,7 2-128 0,0-4-69 0,0 6-38 16,7-2-20-16,-8-2-11 0,8 1-4 0,0 3-1 0,-7 0 3 16,7 3-2-16,-9 3-2 0,4 2 1 0,-10 0 0 15,9 3-2-15,-14 7 0 0,6-3-1 0,-6 7-3 16,0 0 2-16,-6 1-1 0,-1 2 1 0,0-3 1 0,2-1 0 16,-2 5 1-16,-6-7 1 0,7 3 0 0,-2-5 1 0,2-2 2 15,-7 0 2-15,7-4 0 0,-1 1 1 0,1-2 2 16,6-3 1-16,-7-3-1 0,7 0 1 0,0 0 0 0,0-1 1 15,0-3 0-15,7 0 1 0,6-3-2 0,0-1-4 16,7-7-1-16,6 3-2 0,6-3-1 0,1-3-4 0,6-5-4 16,6 4-12-16,1-2-20 0,-1-5-38 0,7 3-68 0,-5-3-149 15,-2 0-92-15,-7 3-45 0</inkml:trace>
  <inkml:trace contextRef="#ctx0" brushRef="#br0" timeOffset="101179.32">2275 9924 217 0,'0'-3'284'16,"0"3"-93"-16,7-4-74 0,-7 0-47 0,0 4-32 0,0-3-18 16,0 3-10-16,6 0-7 0,-6 0-2 0,7 0-1 15,-7 0 1-15,0 3 3 0,6 5 4 0,0-2 3 0,-6 3 1 16,8 1 0-16,-2 1 1 0,0 4 1 0,1-1-3 15,-1 4-2-15,7 1-3 0,-7-2-2 0,8 6-1 0,-7-4 1 16,5 2-3-16,2 1 0 0,-2 0 0 0,2 0 0 0,-1 1 0 16,-8-1 0-16,10-4 0 0,-3 3 0 0,2-2 1 15,-2-1-1-15,-5 1 2 0,-1-4-2 0,8-1 2 0,-8-3-1 16,0 0 0-16,-6-4 5 0,7 0 9 0,0-3 10 16,-1 4 12-16,-6-8 10 0,6 0 8 0,-6 0 5 0,0-4 3 15,7 0-4-15,-7-7-8 0,0-1-7 0,5 2-8 0,-5-9-3 16,8 2 0-16,-8-2 3 0,7-3-1 0,-2 0 4 15,-5-3-1-15,7 2 1 0,1-6-5 0,-8 4-7 0,0-4-9 16,6 0-6-16,-6-1-6 0,0 5-4 0,0-5-2 0,0 1-1 16,-6-1-1-16,6 5 1 0,0 2-7 0,0 2-14 15,0-1-18-15,0 3-22 0,0 5-34 0,0-1-46 16,6 4-76-16,-6 0-156 0,0 4-83 0,0-4-32 0</inkml:trace>
  <inkml:trace contextRef="#ctx0" brushRef="#br0" timeOffset="101507.36">2738 9594 39 0,'13'-13'455'0,"0"-7"-124"0,0 3-147 0,0 1-85 15,7 2-44-15,6-4-21 0,-6 3-15 0,5 3-6 16,-5-2-3-16,6 7 0 0,-6-1-1 0,-1 1-1 0,1 7-2 15,-1 0-3-15,-6 0 3 0,0 7-2 0,0 5-1 0,-6-2 4 16,-1 9-2-16,-1-1 2 0,-5 4 1 0,0 1 1 0,0 2-2 16,-5 0 1-16,-1 0 1 0,-1-2-1 0,1 3 0 15,-7-9-1-15,6 6 1 0,1-5-1 0,-1-4 3 16,0 2 0-16,1-5-2 0,6-1 0 0,0-2 3 0,0-1 3 16,0-3 3-16,0 0 4 0,0-1 6 0,6 0 4 0,1-3 1 15,0 0 1-15,6-3 0 0,0 0-3 0,6-1-4 16,6-3-7-16,2-5-6 0,0 2-5 0,5-1-7 0,7-5-12 15,-7 2-20-15,7-1-22 0,1 1-40 0,-1-4-73 16,-7 3-156-16,1 0-89 0,-7-3-50 0</inkml:trace>
  <inkml:trace contextRef="#ctx0" brushRef="#br0" timeOffset="106771.76">3618 6203 209 0,'-20'-12'130'16,"0"5"-47"-16,1-5-26 0,6 1-14 0,-6 0-3 0,-1 1-4 16,7-2-7-16,-7-3-2 0,7 5-2 0,-6-5-2 0,5 1-3 15,2-1 4-15,-1 1-4 0,-1-1-2 0,2 4 0 16,4-1-1-16,-4-2-2 0,6 3-2 0,-8 0 1 15,8 3-7-15,-2-2-3 0,-3 3 0 0,2-1 0 0,-2 1-2 16,5 3-2-16,-8-3 1 0,1 4-1 0,0-1 2 0,0 0-1 16,1 0 0-16,-8 1-1 0,0 3 1 0,1 0 0 15,-7 0-1-15,-1 3 0 0,0 1 0 0,2 0-1 0,-1 0 1 16,-7 3 0-16,7 0 2 0,-6-4 3 0,-1 9 1 16,-6-5-4-16,7 1 1 0,-1 2 4 0,-6-3 0 0,0 1 0 15,5-1-2-15,-4 0 0 0,0 4-3 0,-2-3 7 0,1 3-2 16,0 0-3-16,7 0 0 0,-8 4-1 0,1 0-1 15,-7-1-1-15,7 1 0 0,0 2-2 0,0 2 0 0,-7 3 0 16,8-5 0-16,-2 6 1 0,1 2 0 0,0-2 2 16,0 2 0-16,-1 0 0 0,2 6-1 0,-1-2 1 0,0 3 0 15,7 2-2-15,-8 3 0 0,1-1-3 0,6 4 4 0,-5 4-1 16,-2 0 1-16,1 1-1 0,0 5 1 0,-1-2 0 16,2 7 0-16,-8 0 0 0,7 0 1 0,0 3 2 0,6-2 0 15,-5 3 1-15,-2 3 1 0,7-3 1 0,1-1 0 0,-2 0 1 16,3 5-1-16,4 0-1 0,1-2-1 0,1 2 0 15,-1-1 1-15,6 0 2 0,0 0 3 0,1 0-2 0,6 4 1 16,0 4 0-16,-1 0 3 0,2-1 0 0,5 8-2 16,-6-4-2-16,-1 1-2 0,9 3 0 0,-9-4-1 0,8 4-1 15,0-1-2-15,-1-2-1 0,0 3 2 0,7-4-1 0,-6-3 0 16,6-1 0-16,0 1-1 0,6 0 2 0,-6-5 0 16,14 1 1-16,-8 4 2 0,0-8-1 0,8 5 0 15,-1-5 0-15,-1 1 1 0,2-2-2 0,-2 1 1 0,2-3-2 16,-1-4-2-16,0 4-2 0,6-4 1 0,-5-1 0 0,6-2-1 15,-9-1-1-15,10-3 1 0,-2 0-1 0,7-5 1 0,-6 1 0 16,5-3 0-16,2-1 2 0,-1-4 1 0,6 2 0 16,-7-1-1-16,9-6-1 0,-8 3 1 0,7-1-1 15,-1-4 0-15,-7 1-1 0,9-1 0 0,-2-4-1 0,8 1 2 16,-15 0 2-16,15-4 0 0,-7 3-3 0,-1-3 1 0,1-4 0 16,-1 1 0-16,1 4 0 0,-1-9-2 0,1 4 0 15,-1-7 0-15,-6 4 2 0,7-4-2 0,-1-1 1 0,-5-2 0 16,5-5 2-16,0 1 1 0,1 0-1 0,-7-1 3 15,7-3-2-15,-1-3 1 0,-6-1-1 0,7-3 2 0,-7 3-2 16,6-4 1-16,-5-2 1 0,6 3-1 0,-1-5 1 0,-6 2 0 16,6-1 1-16,-5 0-2 0,-1-3 1 0,7 2-2 15,-8-3 0-15,2 0-1 0,6 5 5 0,-7-5-4 0,-2-3 1 16,11 3-1-16,-10-3 1 0,1-5 0 0,6 6 0 16,1-6 1-16,-7-2-4 0,7 3 3 0,-2-4 0 0,4 1 1 15,-10-1 0-15,15 0-1 0,-14 1 0 0,13-5-1 0,-7 1 1 16,1 3-1-16,-2-3 0 0,9 0-1 0,-7-4-1 15,-1-1 3-15,8 2-1 0,-8-4 1 0,1-1-1 0,6-4 1 16,-7 0 1-16,1 2 1 0,-1-6 1 0,8 1 0 16,-8 1-1-16,1-1 0 0,0 0 1 0,-1-4-1 0,-6 4-2 15,0-4 0-15,1 0-1 0,-2 2 0 0,1-3 0 16,-6 3 0-16,0-2 0 0,-8 0-1 0,8 0 2 0,-7 1-3 16,-1-4 0-16,8-2 1 0,-6-1 0 0,-1-5-1 0,-1-3-1 15,8 0 1-15,-6-4-1 0,5-4-1 0,-6 1 1 16,6-4-3-16,-5-4 3 0,5-1 1 0,1-2 2 0,0 0-1 15,-2-2 1-15,2 2-1 0,7-4 0 0,-9 0 0 16,9-1-2-16,-7 1-2 0,-1 3 0 0,-6-3-1 0,-1 3 2 16,2 1 2-16,-1 0 5 0,-7 2 3 0,-6 5 1 0,0 4 3 15,0 3 1-15,-6-1 2 0,-7 6-1 0,-1 1-2 16,2 2-4-16,-8 0-3 0,1 7-2 0,-7-5-2 0,0 5-1 16,-1 0-2-16,1 0-1 0,0 3 0 0,-6 0 2 15,-1 4 0-15,7 1 1 0,-7 2 0 0,1 0-1 0,-1 9 0 16,1-5 2-16,-1 8-1 0,1-1 0 0,-1 5-1 0,1 3 1 15,6 3-1-15,-7 0 1 0,7 5-1 0,0 3-2 16,0 4-5-16,-7 3-6 0,14 4-13 0,-7 0-25 16,0 7-37-16,0 2-67 0,-1 5-155 0,7 1-88 0,-5 3-59 15</inkml:trace>
  <inkml:trace contextRef="#ctx0" brushRef="#br0" timeOffset="113754.5">2380 6045 176 0,'0'-4'124'0,"0"-1"-50"0,0 5-25 0,0-2-15 16,0-2-8-16,-7 4-2 0,7-4-2 0,0 4 1 0,-7-4 0 16,7 1 0-16,0-1-6 0,-7 4-5 0,7-4-2 0,0 0-3 15,-6 1-1-15,6-1-1 0,-6 4 1 0,6-3 3 0,-7-1 4 16,7 1 1-16,-6 3 3 0,-1-4-1 0,1 0 1 15,6 0 5-15,-6 1 2 0,6-5-1 0,0 4-2 0,-8 2-3 16,8-6-1-16,0-3 0 0,0 0-2 0,8 0-4 16,-8 0-5-16,6-4-1 0,0 4-2 0,7-3-4 0,-6-5-2 15,5 5 1-15,2-5 2 0,5 5 0 0,-5-5-1 0,5 2 0 16,1-6 0-16,5 5 2 0,-4-1 1 0,4-3-1 16,8-3-1-16,-7 2-1 0,14 2 0 0,-8-1 0 0,1-1 1 15,5-2 0-15,1 0-2 0,1 0 1 0,-1-1 1 16,0-3 0-16,-1 2 0 0,1-2 0 0,1 3 0 0,-7 1 0 15,-7 3-1-15,0 1 0 0,-7 1 0 0,1 6 1 16,-14-1 0-16,8 4 0 0,-8 0 1 0,-6 4 0 0,-6 3 1 16,-1 1 2-16,0-2-3 0,-6 5-1 0,0 5 0 0,-1-5 0 15,3 7 0-15,-3-4-2 0,1 1 0 0,0 0-1 0,7 0 3 16,-1 3-1-16,1-4 1 0,6 1 0 0,0 3-3 16,0-2 1-16,0 1 1 0,0-2 0 0,0 3-2 15,6 1 1-15,1-1 1 0,-1 0 0 0,1 4-2 0,6 1 2 16,-7-6 1-16,-1 9-1 0,10-3-1 0,-10-2-12 0,9 6-22 15,-7-6-29-15,6 5-64 0,7-4-144 0,-8 3-77 16</inkml:trace>
  <inkml:trace contextRef="#ctx0" brushRef="#br0" timeOffset="114863.62">3162 6670 63 0,'0'0'68'0,"0"-3"-3"0,0 3-1 0,0 0-1 16,0-3-4-16,0 3-11 0,0-4-9 0,0 4-12 0,0-4-12 15,0 1-7-15,0-1-5 0,6 0 0 0,-6 0-3 0,0 1 0 16,0-1-1-16,5 1 0 0,3-1 1 0,-8-3 0 0,6 3 1 15,0 0-3-15,2-4 2 0,-2 1 1 0,0 0-1 16,2 0 1-16,4-1 0 0,-6 1 1 0,8-3 0 16,-8 1 1-16,7-1-2 0,1-1 2 0,3 3-2 0,3-6 0 15,-6 3 0-15,12 0-1 0,-6 1 0 0,6-2 0 0,-1-3 0 16,9 5 1-16,-2-5 1 0,1 1 1 0,0 2-1 16,5-2 2-16,-5-1 0 0,7 1 1 0,5-1 2 0,-6-4 0 15,7 4 0-15,-1-2 1 0,1-2 3 0,-1 0 2 16,7 2 2-16,-5-2 2 0,4 1 3 0,-5-1-1 0,6 0 1 15,-6 2 0-15,0-2-2 0,-2 1-4 0,3-1-1 0,-2-2-4 16,-7 6-1-16,-5-3 0 0,0 3-2 0,-8 0-1 16,-5 5 2-16,-6-2 2 0,-1 5 3 0,-7-1 2 0,1 1 0 15,-7 0 0-15,0 0-1 0,-7 3 1 0,-5 0-1 16,-2 1-3-16,-5-1-4 0,-1 1-4 0,1 3-1 0,0 0 1 16,-8 3-2-16,1-3 1 0,6 4-1 0,-6-1-1 0,7-3 1 15,-1 4-1-15,8 0 1 0,-2 0-2 0,7-4 0 16,1 3 0-16,0-3-1 0,6 0 1 0,0 4-1 0,0-4 1 15,12 0 0-15,-5 3 0 0,7-3 1 0,5 5 0 16,0-5 0-16,1 0 2 0,-1 0 0 0,7 2-1 0,-6-2 0 16,7 4 1-16,-2 0-1 0,-5-4 1 0,0 4 0 0,-1 3-1 15,-6 1 1-15,0-1 1 0,-7 0 1 0,1 0-2 16,-7 4-1-16,0 3 0 0,-7-2 1 0,1 3-1 0,-7-1 0 16,0 1 0-16,-6 4-1 0,-1-5 0 0,0 4-7 15,-5 0-17-15,5 1-25 0,-7-4-34 0,8 3-68 0,-7-3-123 16</inkml:trace>
  <inkml:trace contextRef="#ctx0" brushRef="#br0" timeOffset="127532.54">2913 10367 175 0,'0'7'128'16,"0"-3"-36"-16,0 4-21 0,0-5-16 0,0 5-12 0,0-4-10 16,-6 3-7-16,6-4-7 0,0 4-6 0,0-3-6 0,0 0-2 15,0 0-1-15,0-1-3 0,0-3-1 0,0 4 0 16,0-4-1-16,0 3 1 0,0-3 0 0,0 0 1 0,0 4-1 16,0-4 2-16,0 0 0 0,0 0 1 0,0 0-1 0,-6-4 0 15,6 4 0-15,-7-3 0 0,7-1 3 0,-6 4 2 16,6-3 2-16,-7-1 4 0,7-4 6 0,-6 5 4 0,6-4-1 15,-7 2 2-15,7-1-2 0,-6-5-2 0,6 3-2 16,-6 2-3-16,6-2-3 0,0-1-2 0,-8 3 0 0,8 2-1 16,0-3 1-16,0 4 0 0,0-2-2 0,0 1 0 0,0 4-1 15,0-2-2-15,0 2 0 0,0-5-3 0,0 5-2 16,0 0 0-16,0-3-3 0,0 3-1 0,8 0 1 16,-8 0-3-16,0 0-1 0,6 3-1 0,-6-3 0 0,0 5-2 15,6-5 0-15,-6 2-1 0,0 2 0 0,0 1 0 0,7-2 0 16,-7 1 2-16,0-1 2 0,0 1 3 0,0 2 1 0,0-1 0 15,0 2 2-15,0 0 1 0,0-3 1 0,0 4-1 16,-7-1-1-16,7-3 1 0,0 0 0 0,0 3 0 16,0-4 1-16,-6 1 1 0,6-1-1 0,0 1 1 0,0-4 0 15,0 4 0-15,-6 0 0 0,6-1 1 0,0-3 0 0,-8 4 2 16,8-1 1-16,0-3 1 0,-7 4 1 0,7-4 0 16,0 0 0-16,-5 0-1 0,5 3 2 0,0-3 0 0,-7 0-1 15,7 0 1-15,0 0 0 0,0 0 0 0,-8 0-1 16,8 0 0-16,0 0-2 0,0 0-3 0,0 0-1 0,0 0-4 15,0 0-5-15,0 0-1 0,0 0-6 0,0 0-2 0,0 0-7 16,0-3-4-16,0 3-7 0,0 0-12 0,0 0-16 16,0 0-30-16,0-4-48 0,0 4-81 0,0-3-80 0</inkml:trace>
  <inkml:trace contextRef="#ctx0" brushRef="#br0" timeOffset="127923.1">2783 10276 147 0,'0'-4'245'0,"7"0"-67"16,-7 4-62-16,7-3-50 0,-7-1-33 0,6 0-14 0,1-2-10 16,-1 6-3-16,-1-5-2 0,10-2 0 0,-10 3 0 15,10 1-1-15,-9-1 2 0,7 0-3 0,-7 4-1 16,7 0 1-16,-6 0-1 0,5 0-1 0,-4 4-1 0,-2 3 4 16,-1 1 1-16,-5 0 3 0,8 6 4 0,-1-3 2 0,-7 3 1 15,0 5 0-15,0-4 2 0,0 3-2 0,0 0 0 0,0 0-2 16,0 1-3-16,0-1-2 0,-7 0 1 0,7 0-2 15,-8-3 0-15,8 4-1 0,-5-5-3 0,5 1 0 16,0 3 1-16,-6-3-2 0,6-4-1 0,-8 3-3 0,8-3-5 16,-6-3-6-16,6 3-10 0,0-7-11 0,0 2-21 0,6-6-29 15,-6 0-59-15,8 0-96 0,-8-3-75 0</inkml:trace>
  <inkml:trace contextRef="#ctx0" brushRef="#br0" timeOffset="128188.64">2790 10316 49 0,'0'-4'374'0,"-7"1"-109"0,7-1-113 0,7 4-69 16,-7-4-41-16,7 0-20 0,-1-3-9 0,7 4-7 0,-8-4-4 15,10 3 0-15,5 0 2 0,-8-3-2 0,1 3 0 16,7 4 0-16,0-4-1 0,-9 4 0 0,4 4 0 0,-3 0-1 15,1-1 1-15,-6 1 0 0,0 4 1 0,-1 2 0 16,-6 1 1-16,0 0 0 0,0 1-1 0,-6 2 0 0,-1 1-1 16,0-1-1-16,1 5-1 0,-8-4-4 0,2-1-6 0,-1 4-4 15,7-7-8-15,-8 4-10 0,1-4-16 0,7 0-27 16,-1-4-44-16,1 0-71 0,-1-3-108 0</inkml:trace>
  <inkml:trace contextRef="#ctx0" brushRef="#br0" timeOffset="136014.93">16544 12855 81 0,'-6'0'366'0,"0"-4"-96"15,-1 4-101-15,2-4-76 0,-3 1-40 0,1-1-21 0,2 4-5 16,-2-4-4-16,1 1 4 0,-1 0 1 0,0-6 5 0,1 6 4 16,0 0 5-16,0-5 1 0,-2 5 0 0,2-5-2 15,0 4 0-15,6 1-2 0,-7-2-6 0,7-1-1 0,-7 3-7 16,0-1-3-16,1-4-4 0,6 4-2 0,-6 0-4 16,-1-3-2-16,1 5-1 0,-7-3-2 0,7-2 0 0,-8 3-3 15,1 0 0-15,-6-3 0 0,-1 3-1 0,0 1 3 16,1-4 1-16,0 2 2 0,-7-1 2 0,0 2 5 0,-1-3 6 15,-5 3 5-15,-1-4 2 0,7 1 2 0,-7 0 1 0,-5 4-1 16,5-5 0-16,-7 1-5 0,2 0-5 0,-7 0-5 16,-2-1-4-16,2 0-3 0,-7 1-5 0,0 1 0 0,-7-2-3 15,0 0-1-15,-6 1-2 0,0-1 1 0,-6 5-5 16,-3-5 2-16,4-3-1 0,-9 1 0 0,2-5 3 0,-2 3 0 16,2-2 0-16,-8-1 1 0,6 1 3 0,-6-1 2 0,8 0 2 15,-8 4 3-15,6-3-1 0,-5 3 4 0,6-1 3 16,-7 2 2-16,7-1 0 0,6 1 0 0,-6 2 0 0,6-3-4 15,0 3-2-15,1 1-2 0,-8-1-1 0,13 1-1 16,-11 0-1-16,6 0-2 0,-1-1-3 0,0 1 0 0,-7 3 1 16,2-4 0-16,-1 6-2 0,-8-2-1 0,2-4 0 0,-1 5-1 15,-7-1 2-15,8 0 1 0,-7 4-1 0,7-4 2 16,-8 2 0-16,8 2-1 0,-1 0 1 0,0 0 2 16,7 0-3-16,0 2 0 0,6-2 2 0,-6 4-1 0,13 0-2 15,-6 0 2-15,-2-1 1 0,8 5-1 0,0-2-1 0,0-1 1 16,0 2-1-16,0 0 0 0,6 1-1 0,-7 2 0 0,9-1 0 15,-9-2 0-15,7 3 1 0,-7-2 0 0,2 3 0 16,-2-1 1-16,2 5 1 0,-2-3-2 0,-5 2 2 16,6 1-2-16,-7-1-3 0,1 1 0 0,-8-1 1 0,8 1-1 15,-1 4-1-15,0-4 2 0,0-1 0 0,1 4 0 0,6-4 2 16,0 1-1-16,6 0 0 0,0 1 0 0,7-3 0 16,1 3 1-16,-2-2 2 0,1 1 0 0,7-1-2 0,-1 1 2 15,0-1-1-15,-1 1-2 0,3 3 0 0,-2 0 0 16,1 1-1-16,-1-2-1 0,1 6 0 0,-1 3 1 0,-7-4-1 15,7 3 1-15,-5 4 2 0,-2-2-1 0,8 2 2 0,-1 0-1 16,0 1 3-16,1-1-1 0,6 4-1 0,7-4 0 16,-1 3-1-16,1 2-1 0,-1 3 0 0,6-4 0 0,7 3-2 15,-5 1 1-15,6-4-1 0,-1 3 0 0,1 1 0 16,5-5 0-16,1 6 1 0,0-5 0 0,1 3-1 0,5-3 1 16,7 0 0-16,-7 0 0 0,7-4 1 0,7 4 3 0,-7 1 0 15,7-5 2-15,-1 7 3 0,0-2 2 0,7-1 4 16,0 3 4-16,1-3 2 0,5 3 0 0,1 1-1 0,6 0 0 15,0 3 0-15,-1-4-2 0,15 5 0 0,-7-1-2 0,6 0-3 16,7 1-1-16,-1-1 1 0,1 0-2 0,-1 1 0 16,7-1-2-16,1 0-1 0,-3-3-2 0,10-1-2 15,-8 1-2-15,7 0 0 0,0 0-1 0,-1-1 0 0,-6-4 0 16,7 6-1-16,-1-5 1 0,1 0 0 0,-7-1 2 0,7 2-1 16,-6-5 0-16,4 4-1 0,-4-4 0 0,5 4 0 0,-5-3 9 15,6-1-6-15,-1 0-1 0,1 0-1 0,-1 1-1 16,8-1 2-16,-8 0 1 0,7-3 0 0,0 3-7 15,0-3 7-15,6-1 4 0,-4-2 7 0,4-1 3 0,0-1 2 16,2 1-1-16,-8 1 0 0,6-1-2 0,-7 0 0 0,2-4-9 16,0 4-3-16,-7-4-1 0,6 1 0 0,-7-2-2 15,1 3 0-15,0-6 0 0,-1 1 0 0,0-1 6 0,-5 4-2 16,5-7 0-16,1 4 2 0,6-1 0 0,-6-2 4 16,6-2 3-16,0 2 8 0,0-1 8 0,7-4 10 0,0 4 7 15,6-4 6-15,-7 4 7 0,8-3 4 0,-2-1 3 0,2 1-1 16,6-2 0-16,-8 2-9 0,2-1-4 0,-1 1-5 15,1-5-3-15,-8 4-4 0,8-3-6 0,-8-1 0 16,1 1 0-16,-8 0 3 0,9 0-1 0,-2-1-2 0,1 2-2 16,0-5 0-16,0 3-2 0,-1-3-4 0,8 0-6 0,-2 0-5 15,2 0-1-15,-1 0-5 0,7 0 2 0,-1-3 0 0,1-2-4 16,-7 2-1-16,7-1 0 0,-1 0 1 0,-6 0-1 16,7-3 4-16,-7 4-2 0,7-4-2 0,-6 3 0 0,-8-4 0 15,7 1 0-15,1 0-2 0,-1 0-2 0,-6-1-2 16,6 1-1-16,-7 0 0 0,1-1 3 0,0-3-3 0,6 1 0 15,-13-2-2-15,13 1 0 0,-6-3 2 0,-1-1 2 16,2 1 1-16,4-5-1 0,-5 1 0 0,0 0 0 0,-1-4 2 16,1 0 2-16,0 0 0 0,-1-1-1 0,2 1 3 0,-2 1 1 15,0-1 4-15,2-1 2 0,-8 1 0 0,0 5 4 16,0-6-1-16,0 5 2 0,-7 0 1 0,-5-1-1 0,5 5 3 16,-5-5-3-16,-8 2 0 0,1 1 0 0,-1-2-2 15,-6 0-1-15,7-1-3 0,-7-2 2 0,7-5-2 0,-7 0 1 16,0 0-1-16,0-3-2 0,-6-4 0 0,6-3-2 0,-7-1-1 15,-6-4-3-15,7-2 4 0,-7-6 4 0,0 3-1 16,-1-2 0-16,-5-4 0 0,0-2 0 0,-1 3 0 0,1-8 0 16,-14 4-1-16,8-1-4 0,-8 2 2 0,-6-5 3 15,0 5 0-15,0-2 3 0,0 1 1 0,-6 1 1 0,0-1-1 16,-2-1-2-16,-4-2-1 0,6-1-1 0,-8 1-2 0,1-1-3 16,0-3-3-16,-6 3-2 0,-1 0-1 0,-6-3-2 0,-7 4-3 15,1-1-2-15,-13 1-2 0,-1-2 0 0,-13 6-4 16,0-5-5-16,-12 5-11 0,-8 2-8 0,-6-3-20 15,-6 7-40-15,-14 0-70 0,-6 5-80 0,-4 3-68 0,-3 2-58 16,-5 1-67-16,-3 1-159 0,10 7-81 0,-8 0-29 0,7 3 26 16</inkml:trace>
  <inkml:trace contextRef="#ctx0" brushRef="#br0" timeOffset="137436.47">13834 13397 477 0,'0'-4'427'0,"0"0"-135"0,0 4-113 0,0 0-57 16,0-2-37-16,-6 2-16 0,6 0-11 0,0 0-6 0,0 0-7 15,0 0-9-15,0 0-4 0,0 2-8 0,0-2-5 16,6 4-8-16,-6 0-4 0,7 0-4 0,-7 3-2 0,7 1-1 16,-7-1 2-16,6 3 0 0,1 2 0 0,-1-2 0 15,0 1 4-15,-6 4 6 0,8 4 3 0,-2-1 4 0,-6 1 3 16,6-2 3-16,-6-2 2 0,0 3 3 0,6 1-2 16,-6-1 1-16,0-3 3 0,0 4 4 0,0-5 7 0,0 1 11 15,0-1 12-15,0 1 13 0,0-8 17 0,8 3 21 0,-8-1 21 16,6-6 20-16,7 0 13 0,-7 1 4 0,14-8 1 0,0-2-3 15,6-3-18-15,6-5-21 0,7-8-25 0,0 0-27 16,14-7-22-16,-1-5-18 0,7-2-15 0,-1-1-14 16,14-6-4-16,-7 2-10 0,5-2-23 0,3-5-70 0,-1 0-103 15,-1 0-101-15,1-2-143 0,-7 2-152 0,0-4-108 0,-6 6-60 16,-7 0-21-16</inkml:trace>
  <inkml:trace contextRef="#ctx0" brushRef="#br0" timeOffset="138654.97">15659 13280 24 0,'0'0'380'16,"0"-4"-84"-16,-6 4-88 0,6 0-75 0,0 0-49 0,0 0-28 15,0 0-15-15,0 0-5 0,0 0-2 0,0 0-2 16,0 0 3-16,0 0-1 0,0 0-1 0,0 0-3 0,0 0-3 15,0 0-5-15,0 0-1 0,0 0-2 0,0 0-3 0,0 0-2 16,0 0 1-16,0 0 0 0,0 0 2 0,0 0 0 16,0 0 0-16,6 0 0 0,-6 0-2 0,0 0 0 0,-6 0-2 15,6 0 0-15,0 0-3 0,0 0-1 0,0 0-1 16,0 0-1-16,6 0 1 0,-6 0 2 0,0 0 2 0,0 0 1 16,0 0 3-16,0 0 3 0,0 0 1 0,0 0 1 0,0 0-1 15,-6 0 0-15,6 0-1 0,0 0-4 0,0 0-4 16,0 0-4-16,0 0 0 0,0 0-5 0,0 0-1 0,0 0-2 15,0 0-2-15,0 0 0 0,6 4 2 0,-6-4 1 16,0 3-1-16,0-3 0 0,7 4 0 0,-7 0 1 0,0 0 0 16,6-2 0-16,-6 6 0 0,0-4-2 0,7 3 1 0,-7 1 1 15,0 2 0-15,6-1 0 0,-6-2 1 0,0 3 1 16,0 2-1-16,6-2 1 0,-6 1 0 0,0 0-2 16,0 1 1-16,0-2-1 0,0 1 0 0,-6 0 0 0,6 0-1 15,0 4 1-15,0-8-1 0,0 3 1 0,-6 2 0 0,6-5 2 16,0 1-2-16,0-1 0 0,0 1 0 0,0-2 0 0,0-1 1 15,0 2-1-15,0-4 0 0,0 1 0 0,0 4 0 16,0-5 1-16,0-3 0 0,0 7 2 0,0-3 0 16,0-1 2-16,0 1 6 0,0 0 1 0,0 0-1 0,0-1 2 15,0 1 4-15,6 0 4 0,-6-1 7 0,0 5 8 0,6-4 6 16,2-1 11-16,-2 2 16 0,0-5 23 0,7 2 17 16,0-2 14-16,7-2 6 0,-1-3 3 0,14-7-2 0,-1 2-3 15,14-9-6-15,13 2-17 0,0-10-18 0,12 2-15 16,0-4-15-16,8-4-10 0,6-1-12 0,6-2-7 0,0-3-12 15,1-2-21-15,5 0-29 0,-6 2-43 0,1-7-46 0,-8 7-48 16,-7-1-43-16,3-2-48 0,-2 3-46 0,-14 3-63 16,-4-2-106-16,-10 5-52 0,-2 4-19 0,-16 8-1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44.32901" units="1/cm"/>
          <inkml:channelProperty channel="Y" name="resolution" value="44.13793" units="1/cm"/>
        </inkml:channelProperties>
      </inkml:inkSource>
      <inkml:timestamp xml:id="ts0" timeString="2023-03-28T10:57:11.21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15180 4911,'0'0,"-24"0,24 25,0 0,0 0,0 0,0-1,0 1,0 0,0 25,0-26,0 1,0 0,0 0,0 0,0-1,0 1,0 25,0-25,0-1,0 1,0 0,0 0,0 0,0-1,0 1,0-50,-25 25,25-24,0-1,-25 25,25-25,0 0,-25 25,25-25,0 1,0-1,0 0,0 50,0 0,0-1,0 1,25 0,-25 0,25 0,-25-1,25 1,-25 0,24-25,-24 25,25-25,-25 25,25-25,0 0,0 0,-1 0,-24-25,25 25,-25-25,0 0,25 25,-25-25,0 1,0-1,0 0,25 25,-25-25,0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4095" units="in"/>
          <inkml:channel name="T" type="integer" max="2.14748E9" units="dev"/>
        </inkml:traceFormat>
        <inkml:channelProperties>
          <inkml:channelProperty channel="X" name="resolution" value="6301.34619" units="1/cm"/>
          <inkml:channelProperty channel="Y" name="resolution" value="6301.34619" units="1/cm"/>
          <inkml:channelProperty channel="F" name="resolution" value="1999.5116" units="1/in"/>
          <inkml:channelProperty channel="T" name="resolution" value="1" units="1/dev"/>
        </inkml:channelProperties>
      </inkml:inkSource>
      <inkml:timestamp xml:id="ts0" timeString="2023-11-10T03:49:19.359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12961 16577 25 0,'-6'-4'302'0,"-1"4"-90"0,0-4-78 15,7 1-55-15,-5 3-33 0,-2-4-18 0,-1 4-12 0,8-3-3 16,-5 3 0-16,5-5 1 0,-6 5 0 0,-1-2 6 0,7 2 2 15,-7-4 1-15,1 4 2 0,-1 0-2 0,1-4 2 0,-1 4-2 16,1 0 0-16,-7 0-4 0,7 0-4 0,-9 4-2 16,10-4-1-16,-10 0-3 0,4 4-1 0,-2-2-2 15,-1 3 0-15,2-2-2 0,-2 1 0 0,-5-1 0 0,6 1 0 16,-1 4 0-16,1-5-1 0,1 1 1 0,-1-1-1 0,0 1 1 16,0 3-1-16,-7-2 3 0,7 1-3 0,-1 2 1 15,-5 0-1-15,6-1 4 0,1 3-1 0,-8 2-2 0,7-5 0 16,-7 3 0-16,8 5 1 0,-2-3-1 0,2-2 0 0,-8 5-3 15,7-4 1-15,-7 4 1 0,8-1 0 0,-2-2 0 0,1 5 0 16,-1-2-1-16,2 0 0 0,-1-1-2 0,0 5 0 16,0-4 0-16,0 3 1 0,6-3 0 0,-6 2 0 0,0 3 0 15,7-6 0-15,-8 4 2 0,8 0 0 0,-7 1 2 0,7-1-2 16,-8 0 1-16,8 5-1 0,-7-5 1 0,0 3 0 0,7 2 0 16,-8-1-2-16,1-4 1 0,1 3-1 0,-2 6-1 0,1-5 1 15,0 0-1-15,0-1-1 0,0 6 1 0,0-2-1 16,1-2 0-16,-2 2-1 0,1 0 1 0,0-2 0 0,0 2 1 15,7 1 0-15,-8 0-5 0,2-1 3 0,5 0 1 0,-6 5 0 16,7-5 0-16,-8 1-1 0,8-4 1 0,-1 4 0 0,1-4 5 16,0 3-3-16,-2-3-1 0,2-1 3 0,6-2-1 15,-6 4 1-15,6-5-1 0,0 4 1 0,0-4-2 16,0 3 1-16,0-2-1 0,0 0 0 0,6-1-2 0,-6 1 0 16,6-2 0-16,2 2 0 0,-2 3 1 0,0-3-1 15,1 2 1-15,-1 2-1 0,1-6 0 0,6 5 0 16,-7 0 0-16,1 1 0 0,0-1-1 0,5-4 1 15,2 4-1-15,-8-4-1 0,7 0 0 0,0 1 2 0,0-1 2 16,1-3 0-16,-2 0 1 0,1-1 0 0,7 1-2 16,-8-1 3-16,2-3-1 0,6 0-2 0,-1 0 1 15,-6 0 0-15,6-4-2 0,1 1 0 0,0-1 0 16,-1 0 1-16,1 0 0 0,-1-3 0 0,1 0 1 16,0 3-1-16,-1-2 2 0,0-2 0 0,1-3 2 0,-1 4 1 15,1-2-2-15,6-2 0 0,-7 0 2 0,7 0-1 16,-6 0-1-16,7 0-1 0,-1 0 0 0,-1 0 0 15,1-2-1-15,0 2-1 0,-6-4 1 0,6 4-1 16,1-3 1-16,5-2 0 0,-6 2-2 0,0-1 0 0,0 0 0 16,-1 0 1-16,2-3 0 0,-1 4 1 0,1-4-1 15,-1 3 0-15,-1-4 0 0,1 1 1 0,0 0-1 16,1 0 0-16,-1-1-1 0,-6 1 0 0,5 0 1 16,1-1 1-16,-1 1 0 0,-5-4 2 0,8 4-2 15,-10-1 1-15,2-2 0 0,0 3 0 0,4-1-1 16,-4-4-1-16,1 2 0 0,-8-1 0 0,7 0 1 0,-1 0 0 15,1-1 0-15,-8-2 0 0,8-1 1 0,-6 5-1 16,-2-9-1-16,8 2 1 0,-7-3 0 0,-1 3 0 16,2-6-2-16,-1 1 1 0,-6 0 2 0,4 0-1 0,3 0-1 15,0 0 0-15,-8 0 1 0,8 1-1 0,-8-2 1 16,0 2-1-16,0-1 0 0,1-1 1 0,0 5 1 16,-1-4-2-16,1 1 0 0,-1 2 2 0,-6-3-1 0,6 0-1 15,-6 3 2-15,8-3 0 0,-8 1-2 0,6-2 2 0,-6 2 0 16,6-6 0-16,1 6 1 0,-7-4-2 0,7-2 1 0,-7 2 0 15,6 0 0-15,0-5 1 0,-6 1-2 0,7 0-1 16,-7 0 0-16,6-5 1 0,-6 1 0 0,7-4-1 0,-7 5 1 16,0-1-1-16,7-3-1 0,-7 6 2 0,0-3-2 0,0 4 0 15,0 0 0-15,0 2 0 0,0-2 1 0,-7 4 0 0,7-1 0 16,0 0 0-16,-7-3 3 0,1 4 2 0,6-1 0 0,-7 0-2 16,1 0 1-16,0-3 1 0,-1 3 0 0,0 0-2 0,-5 1-1 15,4-4-2-15,-4 0 1 0,-8 0 1 0,7-1-1 16,-7 1 0-16,1 4-1 0,-7-5 2 0,0 4-1 15,0-3 3-15,-7 3-3 0,1 1 0 0,-7-1-1 0,-1 4 0 16,0 0-1-16,-4 0 0 0,4 3-4 0,-6 1-7 0,1 4-9 16,0 3-12-16,-1-4-11 0,7 8-17 0,0-5-21 15,7 4-33-15,-1 2-51 0,13-2-92 0,1 1-102 0,6 3-54 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B2E5A7-36EF-44A1-B652-F8B29E825ECE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A73768-80FA-47F6-84B3-73ABEDE1A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4869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A67E1D6-4677-4254-9730-44118AA18F96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B9CC0F49-CF27-4D41-ABE9-52461EB4CD13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/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C7EFB84-7C20-43D1-8C53-DBEDF24F3326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11-11-2023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0510572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11-11-2023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399446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11-11-2023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3418270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11-11-2023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8577283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11-11-2023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188577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11-11-2023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1277699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11-11-2023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2295033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11-11-2023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335673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C2C30DE-0D1F-4C7D-B881-B3ED94CC1168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11-11-2023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2574911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11-11-2023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6392706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11-11-2023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087441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11-11-2023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0510572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11-11-2023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399446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11-11-2023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3418270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11-11-2023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8577283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11-11-2023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188577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11-11-2023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1277699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11-11-2023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229503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8C6C3BBC-BD3A-44C1-86DF-134939C28762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11-11-2023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3356730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11-11-2023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2574911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11-11-2023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6392706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11-11-2023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087441"/>
      </p:ext>
    </p:extLst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11-11-2023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0510572"/>
      </p:ext>
    </p:extLst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11-11-2023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399446"/>
      </p:ext>
    </p:extLst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11-11-2023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3418270"/>
      </p:ext>
    </p:extLst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11-11-2023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8577283"/>
      </p:ext>
    </p:extLst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11-11-2023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188577"/>
      </p:ext>
    </p:extLst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11-11-2023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127769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396EECCB-44CA-4EDA-8489-AF6B5C747F2A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11-11-2023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2295033"/>
      </p:ext>
    </p:extLst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11-11-2023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3356730"/>
      </p:ext>
    </p:extLst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11-11-2023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2574911"/>
      </p:ext>
    </p:extLst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11-11-2023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6392706"/>
      </p:ext>
    </p:extLst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11-11-2023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087441"/>
      </p:ext>
    </p:extLst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11-11-2023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0510572"/>
      </p:ext>
    </p:extLst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11-11-2023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399446"/>
      </p:ext>
    </p:extLst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11-11-2023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3418270"/>
      </p:ext>
    </p:extLst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11-11-2023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8577283"/>
      </p:ext>
    </p:extLst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11-11-2023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188577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5"/>
          </p:nvPr>
        </p:nvSpPr>
        <p:spPr/>
        <p:txBody>
          <a:bodyPr/>
          <a:lstStyle/>
          <a:p>
            <a:fld id="{4A2905A9-8AFA-404F-A87D-CFE038E75767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11-11-2023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1277699"/>
      </p:ext>
    </p:extLst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11-11-2023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2295033"/>
      </p:ext>
    </p:extLst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11-11-2023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3356730"/>
      </p:ext>
    </p:extLst>
  </p:cSld>
  <p:clrMapOvr>
    <a:masterClrMapping/>
  </p:clrMapOvr>
  <p:transition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11-11-2023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2574911"/>
      </p:ext>
    </p:extLst>
  </p:cSld>
  <p:clrMapOvr>
    <a:masterClrMapping/>
  </p:clrMapOvr>
  <p:transition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11-11-2023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6392706"/>
      </p:ext>
    </p:extLst>
  </p:cSld>
  <p:clrMapOvr>
    <a:masterClrMapping/>
  </p:clrMapOvr>
  <p:transition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11-11-2023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087441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"/>
          </p:nvPr>
        </p:nvSpPr>
        <p:spPr/>
        <p:txBody>
          <a:bodyPr/>
          <a:lstStyle/>
          <a:p>
            <a:fld id="{A59D55B4-187B-4083-98C8-9A2FDC358AC9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fld id="{7011F4E4-4304-4898-84A8-BCDA991B556A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D7CD3511-EAD3-4291-A738-029BBFD44521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/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F12CFCDD-8DD7-45B4-A96F-80FAA234FBE4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D0B7A-F5DD-4F40-B4CB-3B2C354B893A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11-11-2023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7211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11-11-2023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7211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11-11-2023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7211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11-11-2023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7211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customXml" Target="../ink/ink12.xml"/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customXml" Target="../ink/ink13.xml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customXml" Target="../ink/ink14.xml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17.png"/><Relationship Id="rId4" Type="http://schemas.openxmlformats.org/officeDocument/2006/relationships/customXml" Target="../ink/ink1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customXml" Target="../ink/ink16.xml"/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ustomXml" Target="../ink/ink17.xml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20.png"/><Relationship Id="rId5" Type="http://schemas.openxmlformats.org/officeDocument/2006/relationships/customXml" Target="../ink/ink18.xml"/><Relationship Id="rId4" Type="http://schemas.openxmlformats.org/officeDocument/2006/relationships/image" Target="../media/image17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ustomXml" Target="../ink/ink19.xml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22.png"/><Relationship Id="rId5" Type="http://schemas.openxmlformats.org/officeDocument/2006/relationships/customXml" Target="../ink/ink20.xml"/><Relationship Id="rId4" Type="http://schemas.openxmlformats.org/officeDocument/2006/relationships/image" Target="../media/image19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ustomXml" Target="../ink/ink21.xml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2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customXml" Target="../ink/ink22.xml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24.png"/><Relationship Id="rId4" Type="http://schemas.openxmlformats.org/officeDocument/2006/relationships/customXml" Target="../ink/ink2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ustomXml" Target="../ink/ink24.xml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21.e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customXml" Target="../ink/ink25.xml"/><Relationship Id="rId1" Type="http://schemas.openxmlformats.org/officeDocument/2006/relationships/slideLayout" Target="../slideLayouts/slideLayout2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4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customXml" Target="../ink/ink26.xml"/><Relationship Id="rId1" Type="http://schemas.openxmlformats.org/officeDocument/2006/relationships/slideLayout" Target="../slideLayouts/slideLayout46.xml"/><Relationship Id="rId5" Type="http://schemas.openxmlformats.org/officeDocument/2006/relationships/image" Target="../media/image24.emf"/><Relationship Id="rId4" Type="http://schemas.openxmlformats.org/officeDocument/2006/relationships/customXml" Target="../ink/ink2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customXml" Target="../ink/ink28.xml"/><Relationship Id="rId1" Type="http://schemas.openxmlformats.org/officeDocument/2006/relationships/slideLayout" Target="../slideLayouts/slideLayout4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4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ustomXml" Target="../ink/ink29.xml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6.xml"/><Relationship Id="rId6" Type="http://schemas.openxmlformats.org/officeDocument/2006/relationships/image" Target="../media/image27.e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ustomXml" Target="../ink/ink30.xml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6.xml"/><Relationship Id="rId6" Type="http://schemas.openxmlformats.org/officeDocument/2006/relationships/image" Target="../media/image120.png"/><Relationship Id="rId5" Type="http://schemas.openxmlformats.org/officeDocument/2006/relationships/customXml" Target="../ink/ink31.xml"/><Relationship Id="rId4" Type="http://schemas.openxmlformats.org/officeDocument/2006/relationships/image" Target="../media/image110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customXml" Target="../ink/ink32.xml"/><Relationship Id="rId1" Type="http://schemas.openxmlformats.org/officeDocument/2006/relationships/slideLayout" Target="../slideLayouts/slideLayout4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customXml" Target="../ink/ink33.xml"/><Relationship Id="rId1" Type="http://schemas.openxmlformats.org/officeDocument/2006/relationships/slideLayout" Target="../slideLayouts/slideLayout4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7" Type="http://schemas.openxmlformats.org/officeDocument/2006/relationships/image" Target="../media/image2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4.xml"/><Relationship Id="rId6" Type="http://schemas.openxmlformats.org/officeDocument/2006/relationships/customXml" Target="../ink/ink4.xml"/><Relationship Id="rId5" Type="http://schemas.openxmlformats.org/officeDocument/2006/relationships/image" Target="../media/image1.png"/><Relationship Id="rId4" Type="http://schemas.openxmlformats.org/officeDocument/2006/relationships/customXml" Target="../ink/ink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4.xml"/><Relationship Id="rId6" Type="http://schemas.openxmlformats.org/officeDocument/2006/relationships/customXml" Target="../ink/ink6.xml"/><Relationship Id="rId5" Type="http://schemas.openxmlformats.org/officeDocument/2006/relationships/image" Target="../media/image6.emf"/><Relationship Id="rId4" Type="http://schemas.openxmlformats.org/officeDocument/2006/relationships/customXml" Target="../ink/ink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8.png"/><Relationship Id="rId4" Type="http://schemas.openxmlformats.org/officeDocument/2006/relationships/customXml" Target="../ink/ink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10.png"/><Relationship Id="rId7" Type="http://schemas.openxmlformats.org/officeDocument/2006/relationships/customXml" Target="../ink/ink9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12.emf"/><Relationship Id="rId5" Type="http://schemas.openxmlformats.org/officeDocument/2006/relationships/customXml" Target="../ink/ink8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14.png"/><Relationship Id="rId5" Type="http://schemas.openxmlformats.org/officeDocument/2006/relationships/customXml" Target="../ink/ink11.xml"/><Relationship Id="rId4" Type="http://schemas.openxmlformats.org/officeDocument/2006/relationships/image" Target="../media/image1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19400"/>
            <a:ext cx="8229600" cy="1143000"/>
          </a:xfrm>
        </p:spPr>
        <p:txBody>
          <a:bodyPr/>
          <a:lstStyle/>
          <a:p>
            <a:r>
              <a:rPr lang="en-US" b="1"/>
              <a:t>Experiment Sequence (MOT)</a:t>
            </a:r>
          </a:p>
        </p:txBody>
      </p:sp>
    </p:spTree>
    <p:extLst>
      <p:ext uri="{BB962C8B-B14F-4D97-AF65-F5344CB8AC3E}">
        <p14:creationId xmlns:p14="http://schemas.microsoft.com/office/powerpoint/2010/main" val="3542808558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94C07-5E15-FA47-5BD3-0E2F4A0A9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FB9597-AECA-3EB0-60DA-F3940AB22C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0DA4C13C-B1A9-CD96-BB04-3D93B167A5DF}"/>
                  </a:ext>
                </a:extLst>
              </p14:cNvPr>
              <p14:cNvContentPartPr/>
              <p14:nvPr/>
            </p14:nvContentPartPr>
            <p14:xfrm>
              <a:off x="42480" y="578880"/>
              <a:ext cx="8318880" cy="593748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0DA4C13C-B1A9-CD96-BB04-3D93B167A5D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3120" y="569520"/>
                <a:ext cx="8337600" cy="5956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07314388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E9EE6D-9F6E-15DA-CE3C-E8DF19A46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487574-8F30-04FF-2B4B-D2B237013B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CCCFEE39-6AE1-F539-2132-4DC7F5543EE7}"/>
                  </a:ext>
                </a:extLst>
              </p14:cNvPr>
              <p14:cNvContentPartPr/>
              <p14:nvPr/>
            </p14:nvContentPartPr>
            <p14:xfrm>
              <a:off x="2308680" y="1731240"/>
              <a:ext cx="5355720" cy="392040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CCCFEE39-6AE1-F539-2132-4DC7F5543EE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299320" y="1721880"/>
                <a:ext cx="5374440" cy="3939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9348895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6D556C-3106-EA2B-8DE6-EBCB59CE84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7032BE-7084-7B45-CB04-D62F1F77AB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31211458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19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/>
              <a:t>Multi-Level atom – A case study on Rb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/>
              <p14:cNvContentPartPr/>
              <p14:nvPr/>
            </p14:nvContentPartPr>
            <p14:xfrm>
              <a:off x="5188321" y="3804120"/>
              <a:ext cx="2884320" cy="143280"/>
            </p14:xfrm>
          </p:contentPart>
        </mc:Choice>
        <mc:Fallback xmlns="">
          <p:pic>
            <p:nvPicPr>
              <p:cNvPr id="3" name="Ink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178961" y="3794760"/>
                <a:ext cx="2903040" cy="16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87E4ADAD-A1D2-97C4-D378-1F33E550E782}"/>
                  </a:ext>
                </a:extLst>
              </p14:cNvPr>
              <p14:cNvContentPartPr/>
              <p14:nvPr/>
            </p14:nvContentPartPr>
            <p14:xfrm>
              <a:off x="2616120" y="3900960"/>
              <a:ext cx="959760" cy="22068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87E4ADAD-A1D2-97C4-D378-1F33E550E782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606760" y="3891600"/>
                <a:ext cx="978480" cy="239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8541920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Rb</a:t>
            </a: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066800" y="1752600"/>
            <a:ext cx="7391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r>
              <a:rPr lang="en-US"/>
              <a:t>Two ISOTOPES 85 AND 87</a:t>
            </a:r>
          </a:p>
        </p:txBody>
      </p:sp>
      <p:sp>
        <p:nvSpPr>
          <p:cNvPr id="5" name="Oval 4"/>
          <p:cNvSpPr/>
          <p:nvPr/>
        </p:nvSpPr>
        <p:spPr>
          <a:xfrm>
            <a:off x="76200" y="2590800"/>
            <a:ext cx="3276600" cy="2667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endParaRPr lang="en-US"/>
          </a:p>
          <a:p>
            <a:pPr algn="ctr"/>
            <a:r>
              <a:rPr lang="en-US"/>
              <a:t>Mass number = 85</a:t>
            </a:r>
          </a:p>
          <a:p>
            <a:pPr algn="ctr"/>
            <a:r>
              <a:rPr lang="en-US"/>
              <a:t>Mass number = no of protons +no of nuetrons </a:t>
            </a:r>
          </a:p>
          <a:p>
            <a:pPr algn="ctr"/>
            <a:r>
              <a:rPr lang="en-US"/>
              <a:t>37 protons + 48 nuetrons = 85</a:t>
            </a:r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715000" y="2590800"/>
            <a:ext cx="3276600" cy="2667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endParaRPr lang="en-US"/>
          </a:p>
          <a:p>
            <a:pPr algn="ctr"/>
            <a:r>
              <a:rPr lang="en-US"/>
              <a:t>Mass number = 87</a:t>
            </a:r>
          </a:p>
          <a:p>
            <a:pPr algn="ctr"/>
            <a:r>
              <a:rPr lang="en-US"/>
              <a:t>Mass number = no of protons +no of nuetrons </a:t>
            </a:r>
          </a:p>
          <a:p>
            <a:pPr algn="ctr"/>
            <a:r>
              <a:rPr lang="en-US"/>
              <a:t>37 protons + 50 nuetrons = 87</a:t>
            </a:r>
          </a:p>
          <a:p>
            <a:pPr algn="ctr"/>
            <a:endParaRPr lang="en-US"/>
          </a:p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200400" y="5257800"/>
            <a:ext cx="26670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r>
              <a:rPr lang="en-US"/>
              <a:t>Number of electrons = 37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733253" y="6248400"/>
            <a:ext cx="18293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/>
              <a:t>[…………………] 5S</a:t>
            </a:r>
            <a:r>
              <a:rPr lang="en-US" b="1" baseline="30000"/>
              <a:t>1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4DDFE916-39BC-37D1-E31D-9F686F57D297}"/>
                  </a:ext>
                </a:extLst>
              </p14:cNvPr>
              <p14:cNvContentPartPr/>
              <p14:nvPr/>
            </p14:nvContentPartPr>
            <p14:xfrm>
              <a:off x="312480" y="149400"/>
              <a:ext cx="8480160" cy="650016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4DDFE916-39BC-37D1-E31D-9F686F57D29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03120" y="140040"/>
                <a:ext cx="8498880" cy="6518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11199252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38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/>
              <a:t>Is it a Bosonic Atom or Fermionic Atom?</a:t>
            </a:r>
          </a:p>
        </p:txBody>
      </p:sp>
    </p:spTree>
    <p:extLst>
      <p:ext uri="{BB962C8B-B14F-4D97-AF65-F5344CB8AC3E}">
        <p14:creationId xmlns:p14="http://schemas.microsoft.com/office/powerpoint/2010/main" val="3762425405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33400" y="685800"/>
                <a:ext cx="8229600" cy="452596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/>
                  <a:t>Atomic Spin of Rb</a:t>
                </a:r>
                <a:r>
                  <a:rPr lang="en-US" baseline="30000"/>
                  <a:t>85 </a:t>
                </a:r>
              </a:p>
              <a:p>
                <a:pPr marL="0" indent="0">
                  <a:buNone/>
                </a:pPr>
                <a:r>
                  <a:rPr lang="en-US"/>
                  <a:t>= [Proton spin + Neutron spin + Electron spin]X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en-US"/>
              </a:p>
              <a:p>
                <a:pPr marL="0" indent="0">
                  <a:buNone/>
                </a:pPr>
                <a:r>
                  <a:rPr lang="en-US"/>
                  <a:t>=[37(odd) + 48(even)+37(odd)] X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en-US"/>
              </a:p>
              <a:p>
                <a:pPr marL="0" indent="0">
                  <a:buNone/>
                </a:pPr>
                <a:r>
                  <a:rPr lang="en-US"/>
                  <a:t>=  Even number, Hence Boson……</a:t>
                </a:r>
              </a:p>
              <a:p>
                <a:pPr marL="0" indent="0">
                  <a:buNone/>
                </a:pPr>
                <a:endParaRPr lang="en-US"/>
              </a:p>
              <a:p>
                <a:pPr marL="0" indent="0">
                  <a:buNone/>
                </a:pPr>
                <a:r>
                  <a:rPr lang="en-US"/>
                  <a:t>What about Rb</a:t>
                </a:r>
                <a:r>
                  <a:rPr lang="en-US" baseline="30000"/>
                  <a:t>87</a:t>
                </a:r>
                <a:r>
                  <a:rPr lang="en-US"/>
                  <a:t>?</a:t>
                </a:r>
              </a:p>
              <a:p>
                <a:pPr marL="0" indent="0">
                  <a:buNone/>
                </a:pPr>
                <a:endParaRPr lang="en-US"/>
              </a:p>
              <a:p>
                <a:pPr marL="0" indent="0">
                  <a:buNone/>
                </a:pPr>
                <a:endParaRPr lang="en-US"/>
              </a:p>
            </p:txBody>
          </p:sp>
        </mc:Choice>
        <mc:Fallback xmlns="" xmlns:m="http://schemas.openxmlformats.org/officeDocument/2006/math" xmlns:w="http://schemas.openxmlformats.org/wordprocessingml/2006/main" xmlns:wp="http://schemas.openxmlformats.org/drawingml/2006/wordprocessingDrawing" xmlns:p14="http://schemas.microsoft.com/office/powerpoint/2010/main" xmlns:p15="http://schemas.microsoft.com/office/powerpoint/2012/main" xmlns:p159="http://schemas.microsoft.com/office/powerpoint/2015/09/main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3400" y="685800"/>
                <a:ext cx="8229600" cy="4525963"/>
              </a:xfrm>
              <a:blipFill rotWithShape="1">
                <a:blip r:embed="rId2"/>
                <a:stretch>
                  <a:fillRect l="-1926" t="-1752" b="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125369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dur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dur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dur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dur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imagebank.osa.org/getImage.xqy?img=dTcqLmxhcmdlLGpvc2FiLTEyLTEwLTE4MzktZzAwM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71600" y="1371600"/>
            <a:ext cx="5562600" cy="4349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583448" y="381000"/>
            <a:ext cx="37411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/>
              <a:t>Hyperfine splitting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/>
              <p14:cNvContentPartPr/>
              <p14:nvPr/>
            </p14:nvContentPartPr>
            <p14:xfrm>
              <a:off x="1152000" y="3089520"/>
              <a:ext cx="5902920" cy="271512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42640" y="3080160"/>
                <a:ext cx="5921640" cy="2733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E6C3F270-B489-7BA3-3BD2-C62CC7272BEE}"/>
                  </a:ext>
                </a:extLst>
              </p14:cNvPr>
              <p14:cNvContentPartPr/>
              <p14:nvPr/>
            </p14:nvContentPartPr>
            <p14:xfrm>
              <a:off x="4215600" y="1650960"/>
              <a:ext cx="4754880" cy="486468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E6C3F270-B489-7BA3-3BD2-C62CC7272BEE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206240" y="1641600"/>
                <a:ext cx="4773600" cy="4883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54953964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/>
              <a:t>Hyperfine splitting</a:t>
            </a:r>
            <a:br>
              <a:rPr lang="en-US" b="1"/>
            </a:br>
            <a:endParaRPr lang="en-US"/>
          </a:p>
        </p:txBody>
      </p:sp>
      <p:sp>
        <p:nvSpPr>
          <p:cNvPr id="4" name="AutoShape 2" descr="Image result for rb 87 d2 lin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81201" y="1471613"/>
            <a:ext cx="4567238" cy="4523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/>
              <p14:cNvContentPartPr/>
              <p14:nvPr/>
            </p14:nvContentPartPr>
            <p14:xfrm>
              <a:off x="3036240" y="1518120"/>
              <a:ext cx="4527720" cy="4393800"/>
            </p14:xfrm>
          </p:contentPart>
        </mc:Choice>
        <mc:Fallback xmlns="">
          <p:pic>
            <p:nvPicPr>
              <p:cNvPr id="3" name="Ink 2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026880" y="1508760"/>
                <a:ext cx="4546440" cy="4412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8C1703F6-7DDD-3D5D-9100-5A1D7EE7165B}"/>
                  </a:ext>
                </a:extLst>
              </p14:cNvPr>
              <p14:cNvContentPartPr/>
              <p14:nvPr/>
            </p14:nvContentPartPr>
            <p14:xfrm>
              <a:off x="-224640" y="643680"/>
              <a:ext cx="9254520" cy="568584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8C1703F6-7DDD-3D5D-9100-5A1D7EE7165B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-234000" y="634320"/>
                <a:ext cx="9273240" cy="5704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05925782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Laser Cooling in Rb87</a:t>
            </a:r>
          </a:p>
        </p:txBody>
      </p:sp>
      <p:pic>
        <p:nvPicPr>
          <p:cNvPr id="4" name="Picture 2" descr="http://imagebank.osa.org/getImage.xqy?img=dTcqLmxhcmdlLGpvc2FiLTEyLTEwLTE4MzktZzAwM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64"/>
          <a:stretch>
            <a:fillRect/>
          </a:stretch>
        </p:blipFill>
        <p:spPr bwMode="auto">
          <a:xfrm>
            <a:off x="2057400" y="2050846"/>
            <a:ext cx="3061447" cy="4349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Arrow Connector 5"/>
          <p:cNvCxnSpPr/>
          <p:nvPr/>
        </p:nvCxnSpPr>
        <p:spPr>
          <a:xfrm flipH="1" flipV="1">
            <a:off x="3962400" y="2590800"/>
            <a:ext cx="0" cy="3657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064397" y="4038600"/>
            <a:ext cx="898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/>
              <a:t>Cooling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4267200" y="2590800"/>
            <a:ext cx="0" cy="2133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359797" y="4038600"/>
            <a:ext cx="937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err="1"/>
              <a:t>repump</a:t>
            </a:r>
            <a:endParaRPr lang="en-US" b="1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4F8BEA83-C964-377E-D864-4D715701C125}"/>
                  </a:ext>
                </a:extLst>
              </p14:cNvPr>
              <p14:cNvContentPartPr/>
              <p14:nvPr/>
            </p14:nvContentPartPr>
            <p14:xfrm>
              <a:off x="403920" y="1131120"/>
              <a:ext cx="8365320" cy="524592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4F8BEA83-C964-377E-D864-4D715701C12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94560" y="1121760"/>
                <a:ext cx="8384040" cy="5264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3280660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dur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dur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dur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dur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199CF6B-62BC-8461-FD9A-8E0E59F94E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3588155"/>
              </p:ext>
            </p:extLst>
          </p:nvPr>
        </p:nvGraphicFramePr>
        <p:xfrm>
          <a:off x="762000" y="5398"/>
          <a:ext cx="6618462" cy="7084502"/>
        </p:xfrm>
        <a:graphic>
          <a:graphicData uri="http://schemas.openxmlformats.org/drawingml/2006/table">
            <a:tbl>
              <a:tblPr/>
              <a:tblGrid>
                <a:gridCol w="1478280">
                  <a:extLst>
                    <a:ext uri="{9D8B030D-6E8A-4147-A177-3AD203B41FA5}">
                      <a16:colId xmlns:a16="http://schemas.microsoft.com/office/drawing/2014/main" val="4128896318"/>
                    </a:ext>
                  </a:extLst>
                </a:gridCol>
                <a:gridCol w="1478280">
                  <a:extLst>
                    <a:ext uri="{9D8B030D-6E8A-4147-A177-3AD203B41FA5}">
                      <a16:colId xmlns:a16="http://schemas.microsoft.com/office/drawing/2014/main" val="812087756"/>
                    </a:ext>
                  </a:extLst>
                </a:gridCol>
                <a:gridCol w="1697601">
                  <a:extLst>
                    <a:ext uri="{9D8B030D-6E8A-4147-A177-3AD203B41FA5}">
                      <a16:colId xmlns:a16="http://schemas.microsoft.com/office/drawing/2014/main" val="3924899729"/>
                    </a:ext>
                  </a:extLst>
                </a:gridCol>
                <a:gridCol w="984639">
                  <a:extLst>
                    <a:ext uri="{9D8B030D-6E8A-4147-A177-3AD203B41FA5}">
                      <a16:colId xmlns:a16="http://schemas.microsoft.com/office/drawing/2014/main" val="1070354764"/>
                    </a:ext>
                  </a:extLst>
                </a:gridCol>
                <a:gridCol w="979662">
                  <a:extLst>
                    <a:ext uri="{9D8B030D-6E8A-4147-A177-3AD203B41FA5}">
                      <a16:colId xmlns:a16="http://schemas.microsoft.com/office/drawing/2014/main" val="1289834894"/>
                    </a:ext>
                  </a:extLst>
                </a:gridCol>
              </a:tblGrid>
              <a:tr h="444282">
                <a:tc>
                  <a:txBody>
                    <a:bodyPr/>
                    <a:lstStyle/>
                    <a:p>
                      <a:endParaRPr lang="en-IN" sz="1200"/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sz="1200"/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sz="1600" b="1"/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L13</a:t>
                      </a:r>
                      <a:endParaRPr lang="en-IN" sz="2400" b="1" dirty="0"/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2400" b="1"/>
                        <a:t>L14</a:t>
                      </a:r>
                      <a:endParaRPr lang="en-IN" sz="2400" b="1" dirty="0"/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1008443"/>
                  </a:ext>
                </a:extLst>
              </a:tr>
              <a:tr h="444282">
                <a:tc>
                  <a:txBody>
                    <a:bodyPr/>
                    <a:lstStyle/>
                    <a:p>
                      <a:r>
                        <a:rPr lang="en-IN" sz="1200"/>
                        <a:t>1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200"/>
                        <a:t>1921PH19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200"/>
                        <a:t>SAUMYASHREE BARAL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800" dirty="0"/>
                        <a:t>p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2000" dirty="0"/>
                        <a:t>p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0719460"/>
                  </a:ext>
                </a:extLst>
              </a:tr>
              <a:tr h="411514">
                <a:tc>
                  <a:txBody>
                    <a:bodyPr/>
                    <a:lstStyle/>
                    <a:p>
                      <a:r>
                        <a:rPr lang="en-IN" sz="1200"/>
                        <a:t>2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200"/>
                        <a:t>2321PH02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200"/>
                        <a:t>ARYA KUMAR SIDDHARTH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2000" dirty="0"/>
                        <a:t>p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2000" dirty="0"/>
                        <a:t>p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3816737"/>
                  </a:ext>
                </a:extLst>
              </a:tr>
              <a:tr h="444282">
                <a:tc>
                  <a:txBody>
                    <a:bodyPr/>
                    <a:lstStyle/>
                    <a:p>
                      <a:r>
                        <a:rPr lang="en-IN" sz="1200"/>
                        <a:t>3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200"/>
                        <a:t>2321PH07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200"/>
                        <a:t>NAINCY SHRIVASTAVA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2000" dirty="0"/>
                        <a:t>p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2000" dirty="0"/>
                        <a:t>p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5555580"/>
                  </a:ext>
                </a:extLst>
              </a:tr>
              <a:tr h="444282">
                <a:tc>
                  <a:txBody>
                    <a:bodyPr/>
                    <a:lstStyle/>
                    <a:p>
                      <a:r>
                        <a:rPr lang="en-IN" sz="1200"/>
                        <a:t>4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200"/>
                        <a:t>2321PH09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200"/>
                        <a:t>PRITAM SAMANTA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2000" dirty="0"/>
                        <a:t>p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2000" dirty="0"/>
                        <a:t>p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4088420"/>
                  </a:ext>
                </a:extLst>
              </a:tr>
              <a:tr h="310997">
                <a:tc>
                  <a:txBody>
                    <a:bodyPr/>
                    <a:lstStyle/>
                    <a:p>
                      <a:r>
                        <a:rPr lang="en-IN" sz="1200"/>
                        <a:t>5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200"/>
                        <a:t>2321PH10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200"/>
                        <a:t>REETU SAINI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2000" dirty="0"/>
                        <a:t>p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2000" dirty="0"/>
                        <a:t>p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5034857"/>
                  </a:ext>
                </a:extLst>
              </a:tr>
              <a:tr h="310997">
                <a:tc>
                  <a:txBody>
                    <a:bodyPr/>
                    <a:lstStyle/>
                    <a:p>
                      <a:r>
                        <a:rPr lang="en-IN" sz="1200"/>
                        <a:t>6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200"/>
                        <a:t>2321PH13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200"/>
                        <a:t>SOUBHIK MUKHERJEE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2000" dirty="0"/>
                        <a:t>p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2000" dirty="0"/>
                        <a:t>p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845804"/>
                  </a:ext>
                </a:extLst>
              </a:tr>
              <a:tr h="310997">
                <a:tc>
                  <a:txBody>
                    <a:bodyPr/>
                    <a:lstStyle/>
                    <a:p>
                      <a:r>
                        <a:rPr lang="en-IN" sz="1200"/>
                        <a:t>7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200"/>
                        <a:t>2321PH14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200"/>
                        <a:t>NEHA CHOUDHARY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2000" dirty="0"/>
                        <a:t>p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2000" dirty="0"/>
                        <a:t>p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7683620"/>
                  </a:ext>
                </a:extLst>
              </a:tr>
              <a:tr h="444282">
                <a:tc>
                  <a:txBody>
                    <a:bodyPr/>
                    <a:lstStyle/>
                    <a:p>
                      <a:r>
                        <a:rPr lang="en-IN" sz="1200"/>
                        <a:t>8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200"/>
                        <a:t>2321PH15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200"/>
                        <a:t>RABI DAS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2000" dirty="0"/>
                        <a:t>p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2000" dirty="0"/>
                        <a:t>a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43314"/>
                  </a:ext>
                </a:extLst>
              </a:tr>
              <a:tr h="310997">
                <a:tc>
                  <a:txBody>
                    <a:bodyPr/>
                    <a:lstStyle/>
                    <a:p>
                      <a:r>
                        <a:rPr lang="en-IN" sz="1200"/>
                        <a:t>9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200"/>
                        <a:t>2321PH19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200"/>
                        <a:t>SHRUTI SARSWAT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2000" dirty="0"/>
                        <a:t>p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2000" dirty="0"/>
                        <a:t>p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519423"/>
                  </a:ext>
                </a:extLst>
              </a:tr>
              <a:tr h="310997">
                <a:tc>
                  <a:txBody>
                    <a:bodyPr/>
                    <a:lstStyle/>
                    <a:p>
                      <a:r>
                        <a:rPr lang="en-IN" sz="1200"/>
                        <a:t>10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200"/>
                        <a:t>2212PH02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200" dirty="0"/>
                        <a:t>AMAN KUMAR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2000" dirty="0"/>
                        <a:t>p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2000" dirty="0"/>
                        <a:t>p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5030496"/>
                  </a:ext>
                </a:extLst>
              </a:tr>
              <a:tr h="310997">
                <a:tc>
                  <a:txBody>
                    <a:bodyPr/>
                    <a:lstStyle/>
                    <a:p>
                      <a:r>
                        <a:rPr lang="en-IN" sz="1200"/>
                        <a:t>11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200"/>
                        <a:t>2212PH10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200"/>
                        <a:t>BINAYAK ROUT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2000" dirty="0"/>
                        <a:t>p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2000" dirty="0"/>
                        <a:t>p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1823089"/>
                  </a:ext>
                </a:extLst>
              </a:tr>
              <a:tr h="310997">
                <a:tc>
                  <a:txBody>
                    <a:bodyPr/>
                    <a:lstStyle/>
                    <a:p>
                      <a:r>
                        <a:rPr lang="en-IN" sz="1200"/>
                        <a:t>12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200"/>
                        <a:t>2212PH11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200"/>
                        <a:t>DARPAN SARKAR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2000" dirty="0"/>
                        <a:t>p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2000" dirty="0"/>
                        <a:t>p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4993315"/>
                  </a:ext>
                </a:extLst>
              </a:tr>
              <a:tr h="310997">
                <a:tc>
                  <a:txBody>
                    <a:bodyPr/>
                    <a:lstStyle/>
                    <a:p>
                      <a:r>
                        <a:rPr lang="en-IN" sz="1200"/>
                        <a:t>13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200"/>
                        <a:t>2212PH13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200"/>
                        <a:t>GAURAV JAISWAL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2000" dirty="0"/>
                        <a:t>a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2000" dirty="0"/>
                        <a:t>p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196916"/>
                  </a:ext>
                </a:extLst>
              </a:tr>
              <a:tr h="310997">
                <a:tc>
                  <a:txBody>
                    <a:bodyPr/>
                    <a:lstStyle/>
                    <a:p>
                      <a:r>
                        <a:rPr lang="en-IN" sz="1200"/>
                        <a:t>14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200"/>
                        <a:t>2212PH17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200"/>
                        <a:t>KAUSHIP SAHA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2000" dirty="0"/>
                        <a:t>p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2000" dirty="0"/>
                        <a:t>p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311641"/>
                  </a:ext>
                </a:extLst>
              </a:tr>
              <a:tr h="411514">
                <a:tc>
                  <a:txBody>
                    <a:bodyPr/>
                    <a:lstStyle/>
                    <a:p>
                      <a:r>
                        <a:rPr lang="en-IN" sz="1200"/>
                        <a:t>15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200"/>
                        <a:t>2212PH20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200"/>
                        <a:t>NEELLOHIT KARMAKAR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2000" dirty="0"/>
                        <a:t>p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2000" dirty="0"/>
                        <a:t>p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8843421"/>
                  </a:ext>
                </a:extLst>
              </a:tr>
              <a:tr h="310997">
                <a:tc>
                  <a:txBody>
                    <a:bodyPr/>
                    <a:lstStyle/>
                    <a:p>
                      <a:r>
                        <a:rPr lang="en-IN" sz="1200"/>
                        <a:t>16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200"/>
                        <a:t>2212PH23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200"/>
                        <a:t>RITIK PAL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2000" dirty="0"/>
                        <a:t>p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2000" dirty="0"/>
                        <a:t>p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135267"/>
                  </a:ext>
                </a:extLst>
              </a:tr>
              <a:tr h="310997">
                <a:tc>
                  <a:txBody>
                    <a:bodyPr/>
                    <a:lstStyle/>
                    <a:p>
                      <a:r>
                        <a:rPr lang="en-IN" sz="1200"/>
                        <a:t>17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200"/>
                        <a:t>2212PH26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200"/>
                        <a:t>SOUMIK KARMAKAR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2000" dirty="0"/>
                        <a:t>p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2000" dirty="0"/>
                        <a:t>p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5287616"/>
                  </a:ext>
                </a:extLst>
              </a:tr>
              <a:tr h="310997">
                <a:tc>
                  <a:txBody>
                    <a:bodyPr/>
                    <a:lstStyle/>
                    <a:p>
                      <a:r>
                        <a:rPr lang="en-IN" sz="1200"/>
                        <a:t>18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200"/>
                        <a:t>2212PH32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200" dirty="0"/>
                        <a:t>KAUSTAB BHARASA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2000" dirty="0"/>
                        <a:t>p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2000" dirty="0"/>
                        <a:t>a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99863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4342312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38400"/>
            <a:ext cx="8229600" cy="1143000"/>
          </a:xfrm>
        </p:spPr>
        <p:txBody>
          <a:bodyPr/>
          <a:lstStyle/>
          <a:p>
            <a:r>
              <a:rPr lang="en-US" b="1"/>
              <a:t>MOT for Rb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/>
              <p14:cNvContentPartPr/>
              <p14:nvPr/>
            </p14:nvContentPartPr>
            <p14:xfrm>
              <a:off x="258840" y="80280"/>
              <a:ext cx="8796240" cy="6670800"/>
            </p14:xfrm>
          </p:contentPart>
        </mc:Choice>
        <mc:Fallback xmlns="">
          <p:pic>
            <p:nvPicPr>
              <p:cNvPr id="3" name="Ink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49480" y="70920"/>
                <a:ext cx="8814960" cy="6689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FF4D2971-E3DC-9FCF-0573-32BA0F12CFD0}"/>
                  </a:ext>
                </a:extLst>
              </p14:cNvPr>
              <p14:cNvContentPartPr/>
              <p14:nvPr/>
            </p14:nvContentPartPr>
            <p14:xfrm>
              <a:off x="3512160" y="141120"/>
              <a:ext cx="3915360" cy="557100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FF4D2971-E3DC-9FCF-0573-32BA0F12CFD0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502800" y="131760"/>
                <a:ext cx="3934080" cy="5589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38061233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b="1"/>
              <a:t>MOT</a:t>
            </a:r>
          </a:p>
        </p:txBody>
      </p:sp>
      <p:pic>
        <p:nvPicPr>
          <p:cNvPr id="4" name="Picture 2" descr="http://imagebank.osa.org/getImage.xqy?img=dTcqLmxhcmdlLGpvc2FiLTEyLTEwLTE4MzktZzAwM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64"/>
          <a:stretch>
            <a:fillRect/>
          </a:stretch>
        </p:blipFill>
        <p:spPr bwMode="auto">
          <a:xfrm>
            <a:off x="2362201" y="1388254"/>
            <a:ext cx="3581400" cy="5088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762000"/>
            <a:ext cx="22098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r>
              <a:rPr lang="en-US" sz="2400" b="1"/>
              <a:t>-B Location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4267200" y="6096000"/>
            <a:ext cx="1066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096000" y="5638800"/>
            <a:ext cx="474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/>
              <a:t>mF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410200" y="5867400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/>
              <a:t>-1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4267200" y="6553200"/>
            <a:ext cx="1066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410200" y="6400800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/>
              <a:t>+1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4114800" y="2133600"/>
            <a:ext cx="1066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114800" y="2286000"/>
            <a:ext cx="1066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114800" y="1828800"/>
            <a:ext cx="1066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114800" y="1676400"/>
            <a:ext cx="1066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257800" y="2069068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/>
              <a:t>+2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 flipH="1" flipV="1">
            <a:off x="4648200" y="2286000"/>
            <a:ext cx="76200" cy="4267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334000" y="1447800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/>
              <a:t>-2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33400" y="5867400"/>
            <a:ext cx="18641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b="1">
                <a:latin typeface="Calibri"/>
              </a:rPr>
              <a:t>σ</a:t>
            </a:r>
            <a:r>
              <a:rPr lang="en-US" b="1">
                <a:latin typeface="Calibri"/>
              </a:rPr>
              <a:t>+Light, </a:t>
            </a:r>
            <a:r>
              <a:rPr lang="el-GR" b="1">
                <a:latin typeface="Calibri"/>
              </a:rPr>
              <a:t>Δ</a:t>
            </a:r>
            <a:r>
              <a:rPr lang="en-US" b="1">
                <a:latin typeface="Calibri"/>
              </a:rPr>
              <a:t>mF = +1</a:t>
            </a:r>
            <a:endParaRPr lang="en-US" b="1"/>
          </a:p>
        </p:txBody>
      </p:sp>
      <p:sp>
        <p:nvSpPr>
          <p:cNvPr id="26" name="TextBox 25"/>
          <p:cNvSpPr txBox="1"/>
          <p:nvPr/>
        </p:nvSpPr>
        <p:spPr>
          <a:xfrm>
            <a:off x="6858000" y="2069068"/>
            <a:ext cx="144623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For emission</a:t>
            </a:r>
          </a:p>
          <a:p>
            <a:r>
              <a:rPr lang="el-GR"/>
              <a:t>Δ</a:t>
            </a:r>
            <a:r>
              <a:rPr lang="en-US"/>
              <a:t>mF = 0, +/-1</a:t>
            </a:r>
          </a:p>
          <a:p>
            <a:r>
              <a:rPr lang="en-US"/>
              <a:t>ΔF=0, +/-1</a:t>
            </a:r>
          </a:p>
          <a:p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>
            <a:off x="4267200" y="4876800"/>
            <a:ext cx="1066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267200" y="4724400"/>
            <a:ext cx="1066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267200" y="4419600"/>
            <a:ext cx="1066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267200" y="4267200"/>
            <a:ext cx="1066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5029200" y="2286000"/>
            <a:ext cx="76200" cy="2590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5132294" y="2272553"/>
            <a:ext cx="49306" cy="24518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334000" y="4659868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/>
              <a:t>+2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678898" y="4572000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/>
              <a:t>+1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 flipH="1" flipV="1">
            <a:off x="4876800" y="2253734"/>
            <a:ext cx="76200" cy="2590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4953000" y="3733800"/>
            <a:ext cx="2133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7315200" y="3352800"/>
            <a:ext cx="14285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err="1"/>
              <a:t>Repump,</a:t>
            </a:r>
          </a:p>
          <a:p>
            <a:r>
              <a:rPr lang="en-US"/>
              <a:t>Π POLARIZED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/>
              <p14:cNvContentPartPr/>
              <p14:nvPr/>
            </p14:nvContentPartPr>
            <p14:xfrm>
              <a:off x="151920" y="294840"/>
              <a:ext cx="8822880" cy="6402960"/>
            </p14:xfrm>
          </p:contentPart>
        </mc:Choice>
        <mc:Fallback xmlns="">
          <p:pic>
            <p:nvPicPr>
              <p:cNvPr id="3" name="Ink 2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2560" y="285480"/>
                <a:ext cx="8841600" cy="6421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2501106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dur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dur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dur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dur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dur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dur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dur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4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229600" cy="1143000"/>
          </a:xfrm>
        </p:spPr>
        <p:txBody>
          <a:bodyPr/>
          <a:lstStyle/>
          <a:p>
            <a:r>
              <a:rPr lang="en-US" b="1"/>
              <a:t>MOT</a:t>
            </a: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590800" y="2057400"/>
            <a:ext cx="3886200" cy="2895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r>
              <a:rPr lang="en-US" sz="2400" b="1"/>
              <a:t>+B</a:t>
            </a:r>
          </a:p>
          <a:p>
            <a:pPr algn="ctr"/>
            <a:endParaRPr lang="en-US" sz="2400" b="1"/>
          </a:p>
          <a:p>
            <a:pPr algn="ctr"/>
            <a:r>
              <a:rPr lang="en-US" sz="2400" b="1"/>
              <a:t>VICE VERSA</a:t>
            </a:r>
          </a:p>
          <a:p>
            <a:pPr algn="ctr"/>
            <a:endParaRPr lang="en-US" sz="2400" b="1"/>
          </a:p>
          <a:p>
            <a:pPr algn="ctr"/>
            <a:endParaRPr lang="en-US" sz="2400" b="1"/>
          </a:p>
        </p:txBody>
      </p:sp>
    </p:spTree>
    <p:extLst>
      <p:ext uri="{BB962C8B-B14F-4D97-AF65-F5344CB8AC3E}">
        <p14:creationId xmlns:p14="http://schemas.microsoft.com/office/powerpoint/2010/main" val="3098706383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8229600" cy="1143000"/>
          </a:xfrm>
        </p:spPr>
        <p:txBody>
          <a:bodyPr/>
          <a:lstStyle/>
          <a:p>
            <a:r>
              <a:rPr lang="en-US" b="1"/>
              <a:t>MAGNETIC TRAPPING </a:t>
            </a:r>
          </a:p>
        </p:txBody>
      </p:sp>
      <p:sp>
        <p:nvSpPr>
          <p:cNvPr id="3" name="Oval 2"/>
          <p:cNvSpPr/>
          <p:nvPr/>
        </p:nvSpPr>
        <p:spPr>
          <a:xfrm>
            <a:off x="1676400" y="2286000"/>
            <a:ext cx="5943600" cy="990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r>
              <a:rPr lang="en-US" b="1"/>
              <a:t>A conservative Trap/ Potential for laser cooled atoms</a:t>
            </a:r>
          </a:p>
        </p:txBody>
      </p:sp>
      <p:sp>
        <p:nvSpPr>
          <p:cNvPr id="4" name="Down Arrow 3"/>
          <p:cNvSpPr/>
          <p:nvPr/>
        </p:nvSpPr>
        <p:spPr>
          <a:xfrm>
            <a:off x="4267200" y="3810000"/>
            <a:ext cx="3810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362200" y="4572000"/>
            <a:ext cx="4114800" cy="1295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r>
              <a:rPr lang="en-US"/>
              <a:t>No Laser Cooling Lights, they are off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" name="Ink 5"/>
              <p14:cNvContentPartPr/>
              <p14:nvPr/>
            </p14:nvContentPartPr>
            <p14:xfrm>
              <a:off x="2464560" y="107280"/>
              <a:ext cx="6313680" cy="2473920"/>
            </p14:xfrm>
          </p:contentPart>
        </mc:Choice>
        <mc:Fallback xmlns="">
          <p:pic>
            <p:nvPicPr>
              <p:cNvPr id="6" name="Ink 5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455200" y="97920"/>
                <a:ext cx="6332400" cy="2492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17527799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 flipH="1">
            <a:off x="1066800" y="0"/>
            <a:ext cx="0" cy="685800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9974" y="1537855"/>
            <a:ext cx="7782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Laser</a:t>
            </a:r>
          </a:p>
          <a:p>
            <a:r>
              <a:rPr lang="en-US"/>
              <a:t>Power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066800" y="2133600"/>
            <a:ext cx="685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 flipV="1">
            <a:off x="1752600" y="1295400"/>
            <a:ext cx="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752600" y="1295400"/>
            <a:ext cx="6400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8153400" y="1295400"/>
            <a:ext cx="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8153400" y="1981200"/>
            <a:ext cx="990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-32950" y="3620869"/>
            <a:ext cx="107202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/>
              <a:t>Laser</a:t>
            </a:r>
          </a:p>
          <a:p>
            <a:r>
              <a:rPr lang="en-US" sz="1600" b="1"/>
              <a:t>Frequency</a:t>
            </a:r>
          </a:p>
          <a:p>
            <a:r>
              <a:rPr lang="en-US" sz="1600" b="1"/>
              <a:t>Cooling+</a:t>
            </a:r>
          </a:p>
          <a:p>
            <a:r>
              <a:rPr lang="en-US" sz="1600" b="1" err="1"/>
              <a:t>Repump</a:t>
            </a:r>
            <a:endParaRPr lang="en-US" sz="1600" b="1"/>
          </a:p>
        </p:txBody>
      </p:sp>
      <p:cxnSp>
        <p:nvCxnSpPr>
          <p:cNvPr id="20" name="Straight Connector 19"/>
          <p:cNvCxnSpPr/>
          <p:nvPr/>
        </p:nvCxnSpPr>
        <p:spPr>
          <a:xfrm>
            <a:off x="1066800" y="3913256"/>
            <a:ext cx="685800" cy="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1752600" y="0"/>
            <a:ext cx="0" cy="685800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1752600" y="3429000"/>
            <a:ext cx="3200400" cy="48425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4953000" y="3429000"/>
            <a:ext cx="0" cy="2421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4953000" y="3276600"/>
            <a:ext cx="3200400" cy="39453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8153400" y="0"/>
            <a:ext cx="0" cy="701040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4953000" y="13855"/>
            <a:ext cx="0" cy="685800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8153400" y="3276600"/>
            <a:ext cx="0" cy="3945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8167250" y="5867400"/>
            <a:ext cx="990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76200" y="5373469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/>
              <a:t>Magnetic</a:t>
            </a:r>
          </a:p>
          <a:p>
            <a:r>
              <a:rPr lang="en-US" sz="1600"/>
              <a:t>field</a:t>
            </a:r>
          </a:p>
        </p:txBody>
      </p:sp>
      <p:sp>
        <p:nvSpPr>
          <p:cNvPr id="38" name="Rectangle 37"/>
          <p:cNvSpPr/>
          <p:nvPr/>
        </p:nvSpPr>
        <p:spPr>
          <a:xfrm>
            <a:off x="2590800" y="2286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r>
              <a:rPr lang="en-US"/>
              <a:t>Doppler</a:t>
            </a:r>
          </a:p>
          <a:p>
            <a:pPr algn="ctr"/>
            <a:r>
              <a:rPr lang="en-US"/>
              <a:t>Cooling</a:t>
            </a:r>
          </a:p>
        </p:txBody>
      </p:sp>
      <p:sp>
        <p:nvSpPr>
          <p:cNvPr id="39" name="Rectangle 38"/>
          <p:cNvSpPr/>
          <p:nvPr/>
        </p:nvSpPr>
        <p:spPr>
          <a:xfrm>
            <a:off x="5791200" y="2286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r>
              <a:rPr lang="en-US"/>
              <a:t>MOT</a:t>
            </a:r>
          </a:p>
        </p:txBody>
      </p:sp>
      <p:cxnSp>
        <p:nvCxnSpPr>
          <p:cNvPr id="41" name="Straight Connector 40"/>
          <p:cNvCxnSpPr/>
          <p:nvPr/>
        </p:nvCxnSpPr>
        <p:spPr>
          <a:xfrm>
            <a:off x="1066800" y="5867400"/>
            <a:ext cx="38862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 flipV="1">
            <a:off x="1752600" y="5373469"/>
            <a:ext cx="0" cy="4939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4953000" y="5334000"/>
            <a:ext cx="321425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 flipV="1">
            <a:off x="8153400" y="5334000"/>
            <a:ext cx="0" cy="4939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8167250" y="3810000"/>
            <a:ext cx="990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4172658" y="3124200"/>
            <a:ext cx="780342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/>
              <a:t>ω</a:t>
            </a:r>
            <a:r>
              <a:rPr lang="en-US" baseline="-25000"/>
              <a:t>0</a:t>
            </a:r>
            <a:r>
              <a:rPr lang="en-US"/>
              <a:t>-kv</a:t>
            </a:r>
            <a:r>
              <a:rPr lang="en-US" baseline="-25000"/>
              <a:t>d</a:t>
            </a:r>
          </a:p>
        </p:txBody>
      </p:sp>
      <p:sp>
        <p:nvSpPr>
          <p:cNvPr id="48" name="Rectangle 47"/>
          <p:cNvSpPr/>
          <p:nvPr/>
        </p:nvSpPr>
        <p:spPr>
          <a:xfrm>
            <a:off x="5029200" y="3669268"/>
            <a:ext cx="1784206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/>
              <a:t>ω</a:t>
            </a:r>
            <a:r>
              <a:rPr lang="en-US" baseline="-25000"/>
              <a:t>0</a:t>
            </a:r>
            <a:r>
              <a:rPr lang="en-US"/>
              <a:t> -  </a:t>
            </a:r>
            <a:r>
              <a:rPr lang="el-GR"/>
              <a:t>ω</a:t>
            </a:r>
            <a:r>
              <a:rPr lang="en-US" baseline="-25000" err="1"/>
              <a:t>zeeman</a:t>
            </a:r>
            <a:r>
              <a:rPr lang="en-US"/>
              <a:t>  + kv</a:t>
            </a:r>
          </a:p>
        </p:txBody>
      </p:sp>
    </p:spTree>
    <p:extLst>
      <p:ext uri="{BB962C8B-B14F-4D97-AF65-F5344CB8AC3E}">
        <p14:creationId xmlns:p14="http://schemas.microsoft.com/office/powerpoint/2010/main" val="157849558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dur="5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dur="5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dur="5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dur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dur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dur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dur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dur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2" presetClass="entr" presetSubtype="4" dur="5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dur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dur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dur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Rb</a:t>
            </a: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066800" y="1752600"/>
            <a:ext cx="7391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r>
              <a:rPr lang="en-US"/>
              <a:t>Two ISOTOPES 85 AND 87</a:t>
            </a:r>
          </a:p>
        </p:txBody>
      </p:sp>
      <p:sp>
        <p:nvSpPr>
          <p:cNvPr id="5" name="Oval 4"/>
          <p:cNvSpPr/>
          <p:nvPr/>
        </p:nvSpPr>
        <p:spPr>
          <a:xfrm>
            <a:off x="76200" y="2590800"/>
            <a:ext cx="3276600" cy="2667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endParaRPr lang="en-US"/>
          </a:p>
          <a:p>
            <a:pPr algn="ctr"/>
            <a:r>
              <a:rPr lang="en-US"/>
              <a:t>Mass number = 85</a:t>
            </a:r>
          </a:p>
          <a:p>
            <a:pPr algn="ctr"/>
            <a:r>
              <a:rPr lang="en-US"/>
              <a:t>Mass number = no of protons +no of nuetrons </a:t>
            </a:r>
          </a:p>
          <a:p>
            <a:pPr algn="ctr"/>
            <a:r>
              <a:rPr lang="en-US"/>
              <a:t>37 protons + 48 nuetrons = 85</a:t>
            </a:r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715000" y="2590800"/>
            <a:ext cx="3276600" cy="2667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endParaRPr lang="en-US"/>
          </a:p>
          <a:p>
            <a:pPr algn="ctr"/>
            <a:r>
              <a:rPr lang="en-US"/>
              <a:t>Mass number = 87</a:t>
            </a:r>
          </a:p>
          <a:p>
            <a:pPr algn="ctr"/>
            <a:r>
              <a:rPr lang="en-US"/>
              <a:t>Mass number = no of protons +no of nuetrons </a:t>
            </a:r>
          </a:p>
          <a:p>
            <a:pPr algn="ctr"/>
            <a:r>
              <a:rPr lang="en-US"/>
              <a:t>37 protons + 50 nuetrons = 87</a:t>
            </a:r>
          </a:p>
          <a:p>
            <a:pPr algn="ctr"/>
            <a:endParaRPr lang="en-US"/>
          </a:p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200400" y="5257800"/>
            <a:ext cx="26670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r>
              <a:rPr lang="en-US"/>
              <a:t>Number of electrons = 37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733253" y="6248400"/>
            <a:ext cx="18293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/>
              <a:t>[…………………] 5S</a:t>
            </a:r>
            <a:r>
              <a:rPr lang="en-US" b="1" baseline="3000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511199252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38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/>
              <a:t>Is it a Bosonic Atom or Fermionic Atom?</a:t>
            </a:r>
          </a:p>
        </p:txBody>
      </p:sp>
    </p:spTree>
    <p:extLst>
      <p:ext uri="{BB962C8B-B14F-4D97-AF65-F5344CB8AC3E}">
        <p14:creationId xmlns:p14="http://schemas.microsoft.com/office/powerpoint/2010/main" val="3762425405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33400" y="685800"/>
                <a:ext cx="8229600" cy="452596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/>
                  <a:t>Atomic Spin of Rb</a:t>
                </a:r>
                <a:r>
                  <a:rPr lang="en-US" baseline="30000"/>
                  <a:t>85 </a:t>
                </a:r>
              </a:p>
              <a:p>
                <a:pPr marL="0" indent="0">
                  <a:buNone/>
                </a:pPr>
                <a:r>
                  <a:rPr lang="en-US"/>
                  <a:t>= [Proton spin + Neutron spin + Electron spin]X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en-US"/>
              </a:p>
              <a:p>
                <a:pPr marL="0" indent="0">
                  <a:buNone/>
                </a:pPr>
                <a:r>
                  <a:rPr lang="en-US"/>
                  <a:t>=[37(odd) + 48(even)+37(odd)] X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en-US"/>
              </a:p>
              <a:p>
                <a:pPr marL="0" indent="0">
                  <a:buNone/>
                </a:pPr>
                <a:r>
                  <a:rPr lang="en-US"/>
                  <a:t>=  Even number, Hence Boson……</a:t>
                </a:r>
              </a:p>
              <a:p>
                <a:pPr marL="0" indent="0">
                  <a:buNone/>
                </a:pPr>
                <a:endParaRPr lang="en-US"/>
              </a:p>
              <a:p>
                <a:pPr marL="0" indent="0">
                  <a:buNone/>
                </a:pPr>
                <a:r>
                  <a:rPr lang="en-US"/>
                  <a:t>What about Rb</a:t>
                </a:r>
                <a:r>
                  <a:rPr lang="en-US" baseline="30000"/>
                  <a:t>87</a:t>
                </a:r>
                <a:r>
                  <a:rPr lang="en-US"/>
                  <a:t>?</a:t>
                </a:r>
              </a:p>
              <a:p>
                <a:pPr marL="0" indent="0">
                  <a:buNone/>
                </a:pPr>
                <a:endParaRPr lang="en-US"/>
              </a:p>
              <a:p>
                <a:pPr marL="0" indent="0">
                  <a:buNone/>
                </a:pPr>
                <a:endParaRPr lang="en-US"/>
              </a:p>
            </p:txBody>
          </p:sp>
        </mc:Choice>
        <mc:Fallback xmlns="" xmlns:m="http://schemas.openxmlformats.org/officeDocument/2006/math" xmlns:w="http://schemas.openxmlformats.org/wordprocessingml/2006/main" xmlns:wp="http://schemas.openxmlformats.org/drawingml/2006/wordprocessingDrawing" xmlns:p14="http://schemas.microsoft.com/office/powerpoint/2010/main" xmlns:p15="http://schemas.microsoft.com/office/powerpoint/2012/main" xmlns:p159="http://schemas.microsoft.com/office/powerpoint/2015/09/main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3400" y="685800"/>
                <a:ext cx="8229600" cy="4525963"/>
              </a:xfrm>
              <a:blipFill rotWithShape="1">
                <a:blip r:embed="rId2"/>
                <a:stretch>
                  <a:fillRect l="-1926" t="-1752" b="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125369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dur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dur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dur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dur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imagebank.osa.org/getImage.xqy?img=dTcqLmxhcmdlLGpvc2FiLTEyLTEwLTE4MzktZzAwM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71600" y="1371600"/>
            <a:ext cx="5562600" cy="4349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583448" y="381000"/>
            <a:ext cx="37411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/>
              <a:t>Hyperfine splitting</a:t>
            </a:r>
          </a:p>
        </p:txBody>
      </p:sp>
    </p:spTree>
    <p:extLst>
      <p:ext uri="{BB962C8B-B14F-4D97-AF65-F5344CB8AC3E}">
        <p14:creationId xmlns:p14="http://schemas.microsoft.com/office/powerpoint/2010/main" val="1254953964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/>
              <p14:cNvContentPartPr/>
              <p14:nvPr/>
            </p14:nvContentPartPr>
            <p14:xfrm>
              <a:off x="509040" y="830520"/>
              <a:ext cx="7286760" cy="587592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99680" y="821160"/>
                <a:ext cx="7305480" cy="5894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" name="Ink 4"/>
              <p14:cNvContentPartPr/>
              <p14:nvPr/>
            </p14:nvContentPartPr>
            <p14:xfrm>
              <a:off x="1071720" y="509040"/>
              <a:ext cx="7286760" cy="5331240"/>
            </p14:xfrm>
          </p:contentPart>
        </mc:Choice>
        <mc:Fallback xmlns="">
          <p:pic>
            <p:nvPicPr>
              <p:cNvPr id="5" name="Ink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062360" y="499680"/>
                <a:ext cx="7305480" cy="5349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51454344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 flipH="1">
            <a:off x="1066800" y="0"/>
            <a:ext cx="0" cy="685800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9974" y="1537855"/>
            <a:ext cx="7782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Laser</a:t>
            </a:r>
          </a:p>
          <a:p>
            <a:r>
              <a:rPr lang="en-US"/>
              <a:t>Power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066800" y="2133600"/>
            <a:ext cx="685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 flipV="1">
            <a:off x="1752600" y="1295400"/>
            <a:ext cx="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752600" y="1295400"/>
            <a:ext cx="6400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8153400" y="1295400"/>
            <a:ext cx="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8153400" y="1981200"/>
            <a:ext cx="990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-32950" y="3620869"/>
            <a:ext cx="10235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/>
              <a:t>Laser</a:t>
            </a:r>
          </a:p>
          <a:p>
            <a:r>
              <a:rPr lang="en-US" sz="1600"/>
              <a:t>frequency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1066800" y="3913256"/>
            <a:ext cx="685800" cy="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1752600" y="0"/>
            <a:ext cx="0" cy="685800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1752600" y="3429000"/>
            <a:ext cx="3200400" cy="48425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4953000" y="3429000"/>
            <a:ext cx="0" cy="2421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4953000" y="2971800"/>
            <a:ext cx="3214250" cy="69933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8153400" y="0"/>
            <a:ext cx="0" cy="701040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4953000" y="13855"/>
            <a:ext cx="0" cy="685800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8153400" y="3276600"/>
            <a:ext cx="0" cy="3945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8167250" y="5867400"/>
            <a:ext cx="990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76200" y="5373469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/>
              <a:t>Magnetic</a:t>
            </a:r>
          </a:p>
          <a:p>
            <a:r>
              <a:rPr lang="en-US" sz="1600"/>
              <a:t>field</a:t>
            </a:r>
          </a:p>
        </p:txBody>
      </p:sp>
      <p:sp>
        <p:nvSpPr>
          <p:cNvPr id="38" name="Rectangle 37"/>
          <p:cNvSpPr/>
          <p:nvPr/>
        </p:nvSpPr>
        <p:spPr>
          <a:xfrm>
            <a:off x="2590800" y="2286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r>
              <a:rPr lang="en-US"/>
              <a:t>Doppler</a:t>
            </a:r>
          </a:p>
          <a:p>
            <a:pPr algn="ctr"/>
            <a:r>
              <a:rPr lang="en-US"/>
              <a:t>Cooling</a:t>
            </a:r>
          </a:p>
        </p:txBody>
      </p:sp>
      <p:sp>
        <p:nvSpPr>
          <p:cNvPr id="39" name="Rectangle 38"/>
          <p:cNvSpPr/>
          <p:nvPr/>
        </p:nvSpPr>
        <p:spPr>
          <a:xfrm>
            <a:off x="5791200" y="2286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r>
              <a:rPr lang="en-US"/>
              <a:t>MOT</a:t>
            </a:r>
          </a:p>
        </p:txBody>
      </p:sp>
      <p:cxnSp>
        <p:nvCxnSpPr>
          <p:cNvPr id="41" name="Straight Connector 40"/>
          <p:cNvCxnSpPr/>
          <p:nvPr/>
        </p:nvCxnSpPr>
        <p:spPr>
          <a:xfrm>
            <a:off x="1066800" y="5867400"/>
            <a:ext cx="38862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 flipV="1">
            <a:off x="1752600" y="5373469"/>
            <a:ext cx="0" cy="4939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4953000" y="5334000"/>
            <a:ext cx="321425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 flipV="1">
            <a:off x="8153400" y="5334000"/>
            <a:ext cx="0" cy="4939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8167250" y="3810000"/>
            <a:ext cx="990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4172658" y="3124200"/>
            <a:ext cx="780342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/>
              <a:t>ω</a:t>
            </a:r>
            <a:r>
              <a:rPr lang="en-US" baseline="-25000"/>
              <a:t>0</a:t>
            </a:r>
            <a:r>
              <a:rPr lang="en-US"/>
              <a:t>-kv</a:t>
            </a:r>
            <a:r>
              <a:rPr lang="en-US" baseline="-25000"/>
              <a:t>d</a:t>
            </a:r>
          </a:p>
        </p:txBody>
      </p:sp>
      <p:sp>
        <p:nvSpPr>
          <p:cNvPr id="48" name="Rectangle 47"/>
          <p:cNvSpPr/>
          <p:nvPr/>
        </p:nvSpPr>
        <p:spPr>
          <a:xfrm>
            <a:off x="5029200" y="3669268"/>
            <a:ext cx="1784206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/>
              <a:t>ω</a:t>
            </a:r>
            <a:r>
              <a:rPr lang="en-US" baseline="-25000"/>
              <a:t>0</a:t>
            </a:r>
            <a:r>
              <a:rPr lang="en-US"/>
              <a:t> -  </a:t>
            </a:r>
            <a:r>
              <a:rPr lang="el-GR"/>
              <a:t>ω</a:t>
            </a:r>
            <a:r>
              <a:rPr lang="en-US" baseline="-25000" err="1"/>
              <a:t>zeeman</a:t>
            </a:r>
            <a:r>
              <a:rPr lang="en-US"/>
              <a:t>  + kv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/>
              <p14:cNvContentPartPr/>
              <p14:nvPr/>
            </p14:nvContentPartPr>
            <p14:xfrm>
              <a:off x="71280" y="2723400"/>
              <a:ext cx="8171280" cy="233100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1920" y="2714040"/>
                <a:ext cx="8190000" cy="2349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6553094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dur="5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dur="5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dur="5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dur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dur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dur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dur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dur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2" presetClass="entr" presetSubtype="4" dur="5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dur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dur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dur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/>
              <p14:cNvContentPartPr/>
              <p14:nvPr/>
            </p14:nvContentPartPr>
            <p14:xfrm>
              <a:off x="669600" y="178560"/>
              <a:ext cx="7840800" cy="480456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60240" y="169200"/>
                <a:ext cx="7859520" cy="4823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73261900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/>
              <a:t>Hyperfine splitting</a:t>
            </a:r>
            <a:br>
              <a:rPr lang="en-US" b="1"/>
            </a:br>
            <a:endParaRPr lang="en-US"/>
          </a:p>
        </p:txBody>
      </p:sp>
      <p:sp>
        <p:nvSpPr>
          <p:cNvPr id="4" name="AutoShape 2" descr="Image result for rb 87 d2 lin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81201" y="1471613"/>
            <a:ext cx="4567238" cy="4523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5925782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b="1"/>
              <a:t>MOT</a:t>
            </a:r>
          </a:p>
        </p:txBody>
      </p:sp>
      <p:pic>
        <p:nvPicPr>
          <p:cNvPr id="4" name="Picture 2" descr="http://imagebank.osa.org/getImage.xqy?img=dTcqLmxhcmdlLGpvc2FiLTEyLTEwLTE4MzktZzAwM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64"/>
          <a:stretch>
            <a:fillRect/>
          </a:stretch>
        </p:blipFill>
        <p:spPr bwMode="auto">
          <a:xfrm>
            <a:off x="2362201" y="1388254"/>
            <a:ext cx="3581400" cy="5088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762000"/>
            <a:ext cx="22098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r>
              <a:rPr lang="en-US" sz="2400" b="1"/>
              <a:t>-B Location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4267200" y="6096000"/>
            <a:ext cx="1066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096000" y="5638800"/>
            <a:ext cx="474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/>
              <a:t>mF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410200" y="5867400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/>
              <a:t>-1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4267200" y="6553200"/>
            <a:ext cx="1066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410200" y="6400800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/>
              <a:t>+1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4114800" y="2133600"/>
            <a:ext cx="1066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114800" y="2286000"/>
            <a:ext cx="1066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114800" y="1828800"/>
            <a:ext cx="1066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114800" y="1676400"/>
            <a:ext cx="1066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257800" y="2069068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/>
              <a:t>+2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334000" y="1447800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/>
              <a:t>-2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33400" y="5867400"/>
            <a:ext cx="18641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b="1">
                <a:latin typeface="Calibri"/>
              </a:rPr>
              <a:t>σ</a:t>
            </a:r>
            <a:r>
              <a:rPr lang="en-US" b="1">
                <a:latin typeface="Calibri"/>
              </a:rPr>
              <a:t>+Light, </a:t>
            </a:r>
            <a:r>
              <a:rPr lang="el-GR" b="1">
                <a:latin typeface="Calibri"/>
              </a:rPr>
              <a:t>Δ</a:t>
            </a:r>
            <a:r>
              <a:rPr lang="en-US" b="1">
                <a:latin typeface="Calibri"/>
              </a:rPr>
              <a:t>mF = +1</a:t>
            </a:r>
            <a:endParaRPr lang="en-US" b="1"/>
          </a:p>
        </p:txBody>
      </p:sp>
      <p:sp>
        <p:nvSpPr>
          <p:cNvPr id="26" name="TextBox 25"/>
          <p:cNvSpPr txBox="1"/>
          <p:nvPr/>
        </p:nvSpPr>
        <p:spPr>
          <a:xfrm>
            <a:off x="6858000" y="2069068"/>
            <a:ext cx="144623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For emission</a:t>
            </a:r>
          </a:p>
          <a:p>
            <a:r>
              <a:rPr lang="el-GR"/>
              <a:t>Δ</a:t>
            </a:r>
            <a:r>
              <a:rPr lang="en-US"/>
              <a:t>mF = 0, +/-1</a:t>
            </a:r>
          </a:p>
          <a:p>
            <a:r>
              <a:rPr lang="en-US"/>
              <a:t>ΔF=0, +/-1</a:t>
            </a:r>
          </a:p>
          <a:p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>
            <a:off x="4267200" y="4876800"/>
            <a:ext cx="1066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267200" y="4724400"/>
            <a:ext cx="1066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267200" y="4419600"/>
            <a:ext cx="1066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267200" y="4267200"/>
            <a:ext cx="1066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334000" y="4659868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/>
              <a:t>+2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678898" y="4572000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/>
              <a:t>+1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6" name="Ink 5"/>
              <p14:cNvContentPartPr/>
              <p14:nvPr/>
            </p14:nvContentPartPr>
            <p14:xfrm>
              <a:off x="4813200" y="6473880"/>
              <a:ext cx="107280" cy="98640"/>
            </p14:xfrm>
          </p:contentPart>
        </mc:Choice>
        <mc:Fallback xmlns="">
          <p:pic>
            <p:nvPicPr>
              <p:cNvPr id="6" name="Ink 5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803840" y="6464520"/>
                <a:ext cx="126000" cy="117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2501106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dur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dur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b="1"/>
              <a:t>MOT</a:t>
            </a:r>
          </a:p>
        </p:txBody>
      </p:sp>
      <p:pic>
        <p:nvPicPr>
          <p:cNvPr id="4" name="Picture 2" descr="http://imagebank.osa.org/getImage.xqy?img=dTcqLmxhcmdlLGpvc2FiLTEyLTEwLTE4MzktZzAwM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64"/>
          <a:stretch>
            <a:fillRect/>
          </a:stretch>
        </p:blipFill>
        <p:spPr bwMode="auto">
          <a:xfrm>
            <a:off x="2362201" y="1388254"/>
            <a:ext cx="3581400" cy="5088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762000"/>
            <a:ext cx="22098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r>
              <a:rPr lang="en-US" sz="2400" b="1"/>
              <a:t>-B Location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4267200" y="6096000"/>
            <a:ext cx="1066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096000" y="5638800"/>
            <a:ext cx="474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/>
              <a:t>mF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410200" y="5867400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/>
              <a:t>-1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4267200" y="6553200"/>
            <a:ext cx="1066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410200" y="6400800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/>
              <a:t>+1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4114800" y="2133600"/>
            <a:ext cx="1066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114800" y="2286000"/>
            <a:ext cx="1066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114800" y="1828800"/>
            <a:ext cx="1066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114800" y="1676400"/>
            <a:ext cx="1066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257800" y="2069068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/>
              <a:t>+2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 flipH="1" flipV="1">
            <a:off x="4648200" y="2286000"/>
            <a:ext cx="76200" cy="4267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334000" y="1447800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/>
              <a:t>-2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33400" y="5867400"/>
            <a:ext cx="18641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b="1">
                <a:latin typeface="Calibri"/>
              </a:rPr>
              <a:t>σ</a:t>
            </a:r>
            <a:r>
              <a:rPr lang="en-US" b="1">
                <a:latin typeface="Calibri"/>
              </a:rPr>
              <a:t>+Light, </a:t>
            </a:r>
            <a:r>
              <a:rPr lang="el-GR" b="1">
                <a:latin typeface="Calibri"/>
              </a:rPr>
              <a:t>Δ</a:t>
            </a:r>
            <a:r>
              <a:rPr lang="en-US" b="1">
                <a:latin typeface="Calibri"/>
              </a:rPr>
              <a:t>mF = +1</a:t>
            </a:r>
            <a:endParaRPr lang="en-US" b="1"/>
          </a:p>
        </p:txBody>
      </p:sp>
      <p:sp>
        <p:nvSpPr>
          <p:cNvPr id="26" name="TextBox 25"/>
          <p:cNvSpPr txBox="1"/>
          <p:nvPr/>
        </p:nvSpPr>
        <p:spPr>
          <a:xfrm>
            <a:off x="6858000" y="2069068"/>
            <a:ext cx="144623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For emission</a:t>
            </a:r>
          </a:p>
          <a:p>
            <a:r>
              <a:rPr lang="el-GR"/>
              <a:t>Δ</a:t>
            </a:r>
            <a:r>
              <a:rPr lang="en-US"/>
              <a:t>mF = 0, +/-1</a:t>
            </a:r>
          </a:p>
          <a:p>
            <a:r>
              <a:rPr lang="en-US"/>
              <a:t>ΔF=0, +/-1</a:t>
            </a:r>
          </a:p>
          <a:p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>
            <a:off x="4267200" y="4876800"/>
            <a:ext cx="1066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267200" y="4724400"/>
            <a:ext cx="1066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267200" y="4419600"/>
            <a:ext cx="1066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267200" y="4267200"/>
            <a:ext cx="1066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5029200" y="2286000"/>
            <a:ext cx="76200" cy="2590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5132294" y="2272553"/>
            <a:ext cx="49306" cy="24518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334000" y="4659868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/>
              <a:t>+2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678898" y="4572000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/>
              <a:t>+1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 flipH="1" flipV="1">
            <a:off x="4876800" y="2253734"/>
            <a:ext cx="76200" cy="2590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4953000" y="3733800"/>
            <a:ext cx="2133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7315200" y="3352800"/>
            <a:ext cx="14285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err="1"/>
              <a:t>Repump,</a:t>
            </a:r>
          </a:p>
          <a:p>
            <a:r>
              <a:rPr lang="en-US"/>
              <a:t>Π POLARIZED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/>
              <p14:cNvContentPartPr/>
              <p14:nvPr/>
            </p14:nvContentPartPr>
            <p14:xfrm>
              <a:off x="3821760" y="3464640"/>
              <a:ext cx="3063240" cy="446760"/>
            </p14:xfrm>
          </p:contentPart>
        </mc:Choice>
        <mc:Fallback xmlns="">
          <p:pic>
            <p:nvPicPr>
              <p:cNvPr id="3" name="Ink 2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812400" y="3455280"/>
                <a:ext cx="3081960" cy="465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6" name="Ink 5"/>
              <p14:cNvContentPartPr/>
              <p14:nvPr/>
            </p14:nvContentPartPr>
            <p14:xfrm>
              <a:off x="4813200" y="6473880"/>
              <a:ext cx="107280" cy="98640"/>
            </p14:xfrm>
          </p:contentPart>
        </mc:Choice>
        <mc:Fallback xmlns="">
          <p:pic>
            <p:nvPicPr>
              <p:cNvPr id="6" name="Ink 5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803840" y="6464520"/>
                <a:ext cx="126000" cy="117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4060882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dur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dur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dur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dur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dur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dur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dur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4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229600" cy="1143000"/>
          </a:xfrm>
        </p:spPr>
        <p:txBody>
          <a:bodyPr/>
          <a:lstStyle/>
          <a:p>
            <a:r>
              <a:rPr lang="en-US" b="1"/>
              <a:t>MOT</a:t>
            </a: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590800" y="2057400"/>
            <a:ext cx="3886200" cy="2895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r>
              <a:rPr lang="en-US" sz="2400" b="1"/>
              <a:t>+B</a:t>
            </a:r>
          </a:p>
          <a:p>
            <a:pPr algn="ctr"/>
            <a:endParaRPr lang="en-US" sz="2400" b="1"/>
          </a:p>
          <a:p>
            <a:pPr algn="ctr"/>
            <a:r>
              <a:rPr lang="en-US" sz="2400" b="1"/>
              <a:t>VICE VERSA</a:t>
            </a:r>
          </a:p>
          <a:p>
            <a:pPr algn="ctr"/>
            <a:endParaRPr lang="en-US" sz="2400" b="1"/>
          </a:p>
          <a:p>
            <a:pPr algn="ctr"/>
            <a:endParaRPr lang="en-US" sz="2400" b="1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/>
              <p14:cNvContentPartPr/>
              <p14:nvPr/>
            </p14:nvContentPartPr>
            <p14:xfrm>
              <a:off x="3393360" y="2419920"/>
              <a:ext cx="5215320" cy="3661560"/>
            </p14:xfrm>
          </p:contentPart>
        </mc:Choice>
        <mc:Fallback xmlns="">
          <p:pic>
            <p:nvPicPr>
              <p:cNvPr id="3" name="Ink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384000" y="2410560"/>
                <a:ext cx="5234040" cy="3680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98706383"/>
      </p:ext>
    </p:extLst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b="1"/>
              <a:t>Cooling phases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038600" y="83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r>
              <a:rPr lang="en-US"/>
              <a:t>Doppler</a:t>
            </a:r>
          </a:p>
          <a:p>
            <a:pPr algn="ctr"/>
            <a:r>
              <a:rPr lang="en-US"/>
              <a:t>Cooling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4659406" y="1676400"/>
            <a:ext cx="0" cy="914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4087906" y="2590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r>
              <a:rPr lang="en-US"/>
              <a:t>MOT</a:t>
            </a:r>
          </a:p>
        </p:txBody>
      </p:sp>
      <p:sp>
        <p:nvSpPr>
          <p:cNvPr id="8" name="Right Brace 7"/>
          <p:cNvSpPr/>
          <p:nvPr/>
        </p:nvSpPr>
        <p:spPr>
          <a:xfrm>
            <a:off x="5638800" y="990600"/>
            <a:ext cx="381000" cy="2133600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324600" y="1600200"/>
            <a:ext cx="22860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r>
              <a:rPr lang="en-US" err="1"/>
              <a:t>Milli Kelvin range</a:t>
            </a:r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5181600" y="2971800"/>
            <a:ext cx="1600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Rounded Rectangle 11"/>
          <p:cNvSpPr/>
          <p:nvPr/>
        </p:nvSpPr>
        <p:spPr>
          <a:xfrm>
            <a:off x="6781800" y="2667000"/>
            <a:ext cx="18288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r>
              <a:rPr lang="en-US"/>
              <a:t>Atomic density </a:t>
            </a:r>
          </a:p>
          <a:p>
            <a:pPr algn="ctr"/>
            <a:r>
              <a:rPr lang="en-US"/>
              <a:t>Increased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4724400" y="3429000"/>
            <a:ext cx="0" cy="762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3657600" y="4191000"/>
            <a:ext cx="23241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r>
              <a:rPr lang="en-US"/>
              <a:t>Magnetic Trapping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4724400" y="4953000"/>
            <a:ext cx="0" cy="762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3733800" y="5715000"/>
            <a:ext cx="23241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r>
              <a:rPr lang="en-US"/>
              <a:t>Evaporative Cooling</a:t>
            </a:r>
          </a:p>
        </p:txBody>
      </p:sp>
      <p:sp>
        <p:nvSpPr>
          <p:cNvPr id="18" name="Right Brace 17"/>
          <p:cNvSpPr/>
          <p:nvPr/>
        </p:nvSpPr>
        <p:spPr>
          <a:xfrm>
            <a:off x="6248400" y="4572000"/>
            <a:ext cx="457200" cy="1524000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6781800" y="4419600"/>
            <a:ext cx="1905000" cy="1752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r>
              <a:rPr lang="en-US"/>
              <a:t>Need </a:t>
            </a:r>
          </a:p>
          <a:p>
            <a:pPr algn="ctr"/>
            <a:r>
              <a:rPr lang="en-US"/>
              <a:t>Multi-Level</a:t>
            </a:r>
          </a:p>
          <a:p>
            <a:pPr algn="ctr"/>
            <a:r>
              <a:rPr lang="en-US"/>
              <a:t>Treatment.</a:t>
            </a:r>
            <a:endParaRPr lang="en-US">
              <a:solidFill>
                <a:schemeClr val="tx1"/>
              </a:solidFill>
            </a:endParaRPr>
          </a:p>
          <a:p>
            <a:pPr algn="ctr"/>
            <a:r>
              <a:rPr lang="en-US">
                <a:solidFill>
                  <a:schemeClr val="tx1"/>
                </a:solidFill>
              </a:rPr>
              <a:t>2 level model fails…</a:t>
            </a:r>
          </a:p>
        </p:txBody>
      </p:sp>
      <p:sp>
        <p:nvSpPr>
          <p:cNvPr id="20" name="Left Brace 19"/>
          <p:cNvSpPr/>
          <p:nvPr/>
        </p:nvSpPr>
        <p:spPr>
          <a:xfrm>
            <a:off x="3352800" y="5562600"/>
            <a:ext cx="228600" cy="1143000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838200" y="5524500"/>
            <a:ext cx="2057400" cy="12573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r>
              <a:rPr lang="en-US"/>
              <a:t>Quantum nature of atoms observed</a:t>
            </a: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152400" y="3810000"/>
            <a:ext cx="8839200" cy="762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Rounded Rectangle 14"/>
          <p:cNvSpPr/>
          <p:nvPr/>
        </p:nvSpPr>
        <p:spPr>
          <a:xfrm>
            <a:off x="762000" y="3352800"/>
            <a:ext cx="21336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r>
              <a:rPr lang="en-US"/>
              <a:t>Cooling is limited</a:t>
            </a:r>
          </a:p>
          <a:p>
            <a:pPr algn="ctr"/>
            <a:r>
              <a:rPr lang="en-US" err="1"/>
              <a:t>Upto Doppler Temp due to light</a:t>
            </a:r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304800" y="4724400"/>
            <a:ext cx="2895600" cy="5715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r>
              <a:rPr lang="en-US" b="1"/>
              <a:t>Cooling Beyond Doppler Limit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/>
              <p14:cNvContentPartPr/>
              <p14:nvPr/>
            </p14:nvContentPartPr>
            <p14:xfrm>
              <a:off x="5027400" y="2250360"/>
              <a:ext cx="3866760" cy="1803960"/>
            </p14:xfrm>
          </p:contentPart>
        </mc:Choice>
        <mc:Fallback xmlns="">
          <p:pic>
            <p:nvPicPr>
              <p:cNvPr id="3" name="Ink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018040" y="2241000"/>
                <a:ext cx="3885480" cy="1822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43482714"/>
      </p:ext>
    </p:extLst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8229600" cy="1143000"/>
          </a:xfrm>
        </p:spPr>
        <p:txBody>
          <a:bodyPr/>
          <a:lstStyle/>
          <a:p>
            <a:r>
              <a:rPr lang="en-US" b="1"/>
              <a:t>MAGNETIC TRAPPING </a:t>
            </a:r>
          </a:p>
        </p:txBody>
      </p:sp>
      <p:sp>
        <p:nvSpPr>
          <p:cNvPr id="3" name="Oval 2"/>
          <p:cNvSpPr/>
          <p:nvPr/>
        </p:nvSpPr>
        <p:spPr>
          <a:xfrm>
            <a:off x="1676400" y="2286000"/>
            <a:ext cx="5943600" cy="990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r>
              <a:rPr lang="en-US" b="1"/>
              <a:t>A conservative Trap/ Potential for laser cooled atoms</a:t>
            </a:r>
          </a:p>
        </p:txBody>
      </p:sp>
      <p:sp>
        <p:nvSpPr>
          <p:cNvPr id="4" name="Down Arrow 3"/>
          <p:cNvSpPr/>
          <p:nvPr/>
        </p:nvSpPr>
        <p:spPr>
          <a:xfrm>
            <a:off x="4267200" y="3810000"/>
            <a:ext cx="3810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362200" y="4572000"/>
            <a:ext cx="4114800" cy="1295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r>
              <a:rPr lang="en-US"/>
              <a:t>No Laser Cooling Lights, they are off</a:t>
            </a:r>
          </a:p>
        </p:txBody>
      </p:sp>
    </p:spTree>
    <p:extLst>
      <p:ext uri="{BB962C8B-B14F-4D97-AF65-F5344CB8AC3E}">
        <p14:creationId xmlns:p14="http://schemas.microsoft.com/office/powerpoint/2010/main" val="817527799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b="1"/>
              <a:t>Cooling phases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038600" y="83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r>
              <a:rPr lang="en-US"/>
              <a:t>Doppler</a:t>
            </a:r>
          </a:p>
          <a:p>
            <a:pPr algn="ctr"/>
            <a:r>
              <a:rPr lang="en-US"/>
              <a:t>Cooling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4659406" y="1676400"/>
            <a:ext cx="0" cy="914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4087906" y="2590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r>
              <a:rPr lang="en-US"/>
              <a:t>MOT</a:t>
            </a:r>
          </a:p>
        </p:txBody>
      </p:sp>
      <p:sp>
        <p:nvSpPr>
          <p:cNvPr id="8" name="Right Brace 7"/>
          <p:cNvSpPr/>
          <p:nvPr/>
        </p:nvSpPr>
        <p:spPr>
          <a:xfrm>
            <a:off x="5638800" y="990600"/>
            <a:ext cx="381000" cy="2133600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5181600" y="2971800"/>
            <a:ext cx="1600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Rounded Rectangle 11"/>
          <p:cNvSpPr/>
          <p:nvPr/>
        </p:nvSpPr>
        <p:spPr>
          <a:xfrm>
            <a:off x="6781800" y="2667000"/>
            <a:ext cx="1828800" cy="1371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r>
              <a:rPr lang="en-US"/>
              <a:t>Atomic is  density </a:t>
            </a:r>
          </a:p>
          <a:p>
            <a:pPr algn="ctr"/>
            <a:r>
              <a:rPr lang="en-US"/>
              <a:t>Increased</a:t>
            </a:r>
          </a:p>
          <a:p>
            <a:pPr algn="ctr"/>
            <a:r>
              <a:rPr lang="en-US"/>
              <a:t>Temperature decreased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4724400" y="3429000"/>
            <a:ext cx="0" cy="762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3657600" y="4191000"/>
            <a:ext cx="23241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r>
              <a:rPr lang="en-US"/>
              <a:t>Magnetic Trapping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4724400" y="4953000"/>
            <a:ext cx="0" cy="762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3733800" y="5715000"/>
            <a:ext cx="23241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r>
              <a:rPr lang="en-US"/>
              <a:t>Evaporative Cooling</a:t>
            </a:r>
          </a:p>
        </p:txBody>
      </p:sp>
      <p:sp>
        <p:nvSpPr>
          <p:cNvPr id="18" name="Right Brace 17"/>
          <p:cNvSpPr/>
          <p:nvPr/>
        </p:nvSpPr>
        <p:spPr>
          <a:xfrm>
            <a:off x="6248400" y="4572000"/>
            <a:ext cx="457200" cy="1524000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6781800" y="4419600"/>
            <a:ext cx="1905000" cy="1752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r>
              <a:rPr lang="en-US"/>
              <a:t>Need </a:t>
            </a:r>
          </a:p>
          <a:p>
            <a:pPr algn="ctr"/>
            <a:r>
              <a:rPr lang="en-US"/>
              <a:t>Multi-Level</a:t>
            </a:r>
          </a:p>
          <a:p>
            <a:pPr algn="ctr"/>
            <a:r>
              <a:rPr lang="en-US"/>
              <a:t>Treatment.</a:t>
            </a:r>
            <a:endParaRPr lang="en-US">
              <a:solidFill>
                <a:schemeClr val="tx1"/>
              </a:solidFill>
            </a:endParaRPr>
          </a:p>
          <a:p>
            <a:pPr algn="ctr"/>
            <a:r>
              <a:rPr lang="en-US">
                <a:solidFill>
                  <a:schemeClr val="tx1"/>
                </a:solidFill>
              </a:rPr>
              <a:t>2 level model fails…</a:t>
            </a:r>
          </a:p>
        </p:txBody>
      </p:sp>
      <p:sp>
        <p:nvSpPr>
          <p:cNvPr id="20" name="Left Brace 19"/>
          <p:cNvSpPr/>
          <p:nvPr/>
        </p:nvSpPr>
        <p:spPr>
          <a:xfrm>
            <a:off x="3352800" y="5562600"/>
            <a:ext cx="228600" cy="1143000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1143000" y="5524500"/>
            <a:ext cx="2057400" cy="12573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r>
              <a:rPr lang="en-US"/>
              <a:t>Quantum nature of atoms observed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/>
              <p14:cNvContentPartPr/>
              <p14:nvPr/>
            </p14:nvContentPartPr>
            <p14:xfrm>
              <a:off x="375120" y="955440"/>
              <a:ext cx="7956720" cy="5018760"/>
            </p14:xfrm>
          </p:contentPart>
        </mc:Choice>
        <mc:Fallback xmlns="">
          <p:pic>
            <p:nvPicPr>
              <p:cNvPr id="3" name="Ink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65760" y="946080"/>
                <a:ext cx="7975440" cy="5037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9B20511F-14BA-E6D4-2454-026EC70EF4E4}"/>
                  </a:ext>
                </a:extLst>
              </p14:cNvPr>
              <p14:cNvContentPartPr/>
              <p14:nvPr/>
            </p14:nvContentPartPr>
            <p14:xfrm>
              <a:off x="797760" y="807120"/>
              <a:ext cx="8292240" cy="600372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9B20511F-14BA-E6D4-2454-026EC70EF4E4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88400" y="797760"/>
                <a:ext cx="8310960" cy="6022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704F83C2-C84C-7D46-CC80-8DDFB5C610E9}"/>
                  </a:ext>
                </a:extLst>
              </p14:cNvPr>
              <p14:cNvContentPartPr/>
              <p14:nvPr/>
            </p14:nvContentPartPr>
            <p14:xfrm>
              <a:off x="239400" y="1966320"/>
              <a:ext cx="6608520" cy="214056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704F83C2-C84C-7D46-CC80-8DDFB5C610E9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30040" y="1956960"/>
                <a:ext cx="6627240" cy="2159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49121830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95600"/>
            <a:ext cx="8229600" cy="1143000"/>
          </a:xfrm>
        </p:spPr>
        <p:txBody>
          <a:bodyPr/>
          <a:lstStyle/>
          <a:p>
            <a:r>
              <a:rPr lang="en-US" b="1"/>
              <a:t>Force equation in a MOT </a:t>
            </a:r>
          </a:p>
        </p:txBody>
      </p:sp>
    </p:spTree>
    <p:extLst>
      <p:ext uri="{BB962C8B-B14F-4D97-AF65-F5344CB8AC3E}">
        <p14:creationId xmlns:p14="http://schemas.microsoft.com/office/powerpoint/2010/main" val="2607424912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38238" y="-76200"/>
            <a:ext cx="6867525" cy="443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62025" y="4343400"/>
            <a:ext cx="7219950" cy="242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" name="Ink 1"/>
              <p14:cNvContentPartPr/>
              <p14:nvPr/>
            </p14:nvContentPartPr>
            <p14:xfrm>
              <a:off x="3196800" y="3232440"/>
              <a:ext cx="2893680" cy="292032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187440" y="3223080"/>
                <a:ext cx="2912400" cy="2939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55037FA4-994A-F925-C31F-E8B90A5C9E57}"/>
                  </a:ext>
                </a:extLst>
              </p14:cNvPr>
              <p14:cNvContentPartPr/>
              <p14:nvPr/>
            </p14:nvContentPartPr>
            <p14:xfrm>
              <a:off x="2315520" y="2642400"/>
              <a:ext cx="3955320" cy="355392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55037FA4-994A-F925-C31F-E8B90A5C9E57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306160" y="2633040"/>
                <a:ext cx="3974040" cy="3572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1558775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dur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19238" y="1247775"/>
            <a:ext cx="6105525" cy="225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890838" y="4238625"/>
            <a:ext cx="3362325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CB76965-39FA-610E-B452-122FC44A95E1}"/>
                  </a:ext>
                </a:extLst>
              </p14:cNvPr>
              <p14:cNvContentPartPr/>
              <p14:nvPr/>
            </p14:nvContentPartPr>
            <p14:xfrm>
              <a:off x="281880" y="1872360"/>
              <a:ext cx="6645960" cy="42948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CB76965-39FA-610E-B452-122FC44A95E1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72520" y="1863000"/>
                <a:ext cx="6664680" cy="4313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0370503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dur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28700" y="152400"/>
            <a:ext cx="7086600" cy="265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28700" y="3429000"/>
            <a:ext cx="7058025" cy="242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57525" y="5943600"/>
            <a:ext cx="3648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2" name="Ink 1"/>
              <p14:cNvContentPartPr/>
              <p14:nvPr/>
            </p14:nvContentPartPr>
            <p14:xfrm>
              <a:off x="5429160" y="1767960"/>
              <a:ext cx="107640" cy="25956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419800" y="1758600"/>
                <a:ext cx="126360" cy="278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DAE9272C-0EC0-0870-ECA5-2FDF13C8E56F}"/>
                  </a:ext>
                </a:extLst>
              </p14:cNvPr>
              <p14:cNvContentPartPr/>
              <p14:nvPr/>
            </p14:nvContentPartPr>
            <p14:xfrm>
              <a:off x="4267440" y="5819760"/>
              <a:ext cx="676080" cy="84024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DAE9272C-0EC0-0870-ECA5-2FDF13C8E56F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258080" y="5810400"/>
                <a:ext cx="694800" cy="858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619642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dur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dur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3400" y="2209800"/>
            <a:ext cx="8263554" cy="268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4953000" y="2209800"/>
            <a:ext cx="4343400" cy="4572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/>
              <p14:cNvContentPartPr/>
              <p14:nvPr/>
            </p14:nvContentPartPr>
            <p14:xfrm>
              <a:off x="4473720" y="3804120"/>
              <a:ext cx="2964960" cy="125928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464360" y="3794760"/>
                <a:ext cx="2983680" cy="127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5464E445-1A63-6E9F-1C6D-BE2871ABC393}"/>
                  </a:ext>
                </a:extLst>
              </p14:cNvPr>
              <p14:cNvContentPartPr/>
              <p14:nvPr/>
            </p14:nvContentPartPr>
            <p14:xfrm>
              <a:off x="2479320" y="2684880"/>
              <a:ext cx="4964760" cy="317664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5464E445-1A63-6E9F-1C6D-BE2871ABC393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469960" y="2675520"/>
                <a:ext cx="4983480" cy="3195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40699899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6.0.8"/>
  <p:tag name="AS_OS" val="Unix 5.15.0.1033"/>
  <p:tag name="AS_RELEASE_DATE" val="2022.10.14"/>
  <p:tag name="AS_TITLE" val="Aspose.Slides for .NET5"/>
  <p:tag name="AS_VERSION" val="22.1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%20Ｐゴシック"/>
        <a:font script="Hang" typeface="맑은%20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%20Ｐゴシック"/>
        <a:font script="Hang" typeface="맑은%20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653</Words>
  <Application>Microsoft Office PowerPoint</Application>
  <PresentationFormat>On-screen Show (4:3)</PresentationFormat>
  <Paragraphs>255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36</vt:i4>
      </vt:variant>
    </vt:vector>
  </HeadingPairs>
  <TitlesOfParts>
    <vt:vector size="44" baseType="lpstr">
      <vt:lpstr>Arial</vt:lpstr>
      <vt:lpstr>Calibri</vt:lpstr>
      <vt:lpstr>Cambria Math</vt:lpstr>
      <vt:lpstr>Office Theme</vt:lpstr>
      <vt:lpstr>1_Office Theme</vt:lpstr>
      <vt:lpstr>1_Office Theme</vt:lpstr>
      <vt:lpstr>1_Office Theme</vt:lpstr>
      <vt:lpstr>1_Office Theme</vt:lpstr>
      <vt:lpstr>Experiment Sequence (MOT)</vt:lpstr>
      <vt:lpstr>PowerPoint Presentation</vt:lpstr>
      <vt:lpstr>PowerPoint Presentation</vt:lpstr>
      <vt:lpstr>Cooling phases</vt:lpstr>
      <vt:lpstr>Force equation in a MOT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Multi-Level atom – A case study on Rb</vt:lpstr>
      <vt:lpstr>Rb</vt:lpstr>
      <vt:lpstr>Is it a Bosonic Atom or Fermionic Atom?</vt:lpstr>
      <vt:lpstr>PowerPoint Presentation</vt:lpstr>
      <vt:lpstr>PowerPoint Presentation</vt:lpstr>
      <vt:lpstr>Hyperfine splitting </vt:lpstr>
      <vt:lpstr>Laser Cooling in Rb87</vt:lpstr>
      <vt:lpstr>MOT for Rb</vt:lpstr>
      <vt:lpstr>MOT</vt:lpstr>
      <vt:lpstr>MOT</vt:lpstr>
      <vt:lpstr>MAGNETIC TRAPPING </vt:lpstr>
      <vt:lpstr>PowerPoint Presentation</vt:lpstr>
      <vt:lpstr>Rb</vt:lpstr>
      <vt:lpstr>Is it a Bosonic Atom or Fermionic Atom?</vt:lpstr>
      <vt:lpstr>PowerPoint Presentation</vt:lpstr>
      <vt:lpstr>PowerPoint Presentation</vt:lpstr>
      <vt:lpstr>PowerPoint Presentation</vt:lpstr>
      <vt:lpstr>PowerPoint Presentation</vt:lpstr>
      <vt:lpstr>Hyperfine splitting </vt:lpstr>
      <vt:lpstr>MOT</vt:lpstr>
      <vt:lpstr>MOT</vt:lpstr>
      <vt:lpstr>MOT</vt:lpstr>
      <vt:lpstr>Cooling phases</vt:lpstr>
      <vt:lpstr>MAGNETIC TRAPPING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Experiment Sequence (MOT)</dc:title>
  <dc:creator>IITP</dc:creator>
  <cp:lastModifiedBy>Dr Raghavan Easwaran</cp:lastModifiedBy>
  <cp:revision>8</cp:revision>
  <cp:lastPrinted>2023-04-03T04:27:35Z</cp:lastPrinted>
  <dcterms:created xsi:type="dcterms:W3CDTF">2023-04-03T04:27:35Z</dcterms:created>
  <dcterms:modified xsi:type="dcterms:W3CDTF">2023-11-11T10:09:13Z</dcterms:modified>
</cp:coreProperties>
</file>