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sldIdLst>
    <p:sldId id="383" r:id="rId3"/>
    <p:sldId id="1791" r:id="rId4"/>
    <p:sldId id="1792" r:id="rId5"/>
    <p:sldId id="260" r:id="rId6"/>
    <p:sldId id="259" r:id="rId7"/>
    <p:sldId id="261" r:id="rId8"/>
    <p:sldId id="262" r:id="rId9"/>
    <p:sldId id="263" r:id="rId10"/>
    <p:sldId id="264" r:id="rId11"/>
    <p:sldId id="265" r:id="rId12"/>
    <p:sldId id="266" r:id="rId13"/>
    <p:sldId id="267" r:id="rId14"/>
    <p:sldId id="269" r:id="rId15"/>
    <p:sldId id="446" r:id="rId16"/>
    <p:sldId id="447" r:id="rId17"/>
    <p:sldId id="448" r:id="rId18"/>
    <p:sldId id="325" r:id="rId19"/>
    <p:sldId id="328" r:id="rId20"/>
    <p:sldId id="331" r:id="rId21"/>
    <p:sldId id="334" r:id="rId22"/>
    <p:sldId id="337" r:id="rId23"/>
    <p:sldId id="340" r:id="rId24"/>
    <p:sldId id="343" r:id="rId25"/>
    <p:sldId id="346" r:id="rId26"/>
    <p:sldId id="349" r:id="rId27"/>
    <p:sldId id="352" r:id="rId28"/>
    <p:sldId id="355" r:id="rId29"/>
    <p:sldId id="358" r:id="rId30"/>
    <p:sldId id="361" r:id="rId31"/>
    <p:sldId id="364" r:id="rId32"/>
    <p:sldId id="367" r:id="rId33"/>
    <p:sldId id="370" r:id="rId34"/>
    <p:sldId id="387" r:id="rId35"/>
    <p:sldId id="388" r:id="rId36"/>
    <p:sldId id="389" r:id="rId37"/>
    <p:sldId id="390" r:id="rId38"/>
    <p:sldId id="391" r:id="rId39"/>
    <p:sldId id="392" r:id="rId40"/>
    <p:sldId id="393" r:id="rId41"/>
    <p:sldId id="394" r:id="rId42"/>
    <p:sldId id="395" r:id="rId43"/>
    <p:sldId id="402" r:id="rId44"/>
    <p:sldId id="396" r:id="rId45"/>
    <p:sldId id="397" r:id="rId46"/>
    <p:sldId id="398" r:id="rId47"/>
    <p:sldId id="399" r:id="rId48"/>
    <p:sldId id="400" r:id="rId49"/>
    <p:sldId id="401" r:id="rId50"/>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000"/>
    <p:restoredTop sz="0"/>
  </p:normalViewPr>
  <p:slideViewPr>
    <p:cSldViewPr>
      <p:cViewPr varScale="1">
        <p:scale>
          <a:sx n="74" d="100"/>
          <a:sy n="74" d="100"/>
        </p:scale>
        <p:origin x="-864" y="-90"/>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45.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 Id="rId9"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2.wmf"/><Relationship Id="rId12" Type="http://schemas.openxmlformats.org/officeDocument/2006/relationships/image" Target="../media/image97.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11" Type="http://schemas.openxmlformats.org/officeDocument/2006/relationships/image" Target="../media/image96.wmf"/><Relationship Id="rId5" Type="http://schemas.openxmlformats.org/officeDocument/2006/relationships/image" Target="../media/image90.wmf"/><Relationship Id="rId10" Type="http://schemas.openxmlformats.org/officeDocument/2006/relationships/image" Target="../media/image95.wmf"/><Relationship Id="rId4" Type="http://schemas.openxmlformats.org/officeDocument/2006/relationships/image" Target="../media/image89.wmf"/><Relationship Id="rId9" Type="http://schemas.openxmlformats.org/officeDocument/2006/relationships/image" Target="../media/image9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4" Type="http://schemas.openxmlformats.org/officeDocument/2006/relationships/image" Target="../media/image12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4" Type="http://schemas.openxmlformats.org/officeDocument/2006/relationships/image" Target="../media/image13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3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3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4" Type="http://schemas.openxmlformats.org/officeDocument/2006/relationships/image" Target="../media/image14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 Id="rId4" Type="http://schemas.openxmlformats.org/officeDocument/2006/relationships/image" Target="../media/image147.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9.wmf"/><Relationship Id="rId7" Type="http://schemas.openxmlformats.org/officeDocument/2006/relationships/image" Target="../media/image153.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wmf"/><Relationship Id="rId5" Type="http://schemas.openxmlformats.org/officeDocument/2006/relationships/image" Target="../media/image151.wmf"/><Relationship Id="rId4" Type="http://schemas.openxmlformats.org/officeDocument/2006/relationships/image" Target="../media/image15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32:36.889"/>
    </inkml:context>
    <inkml:brush xml:id="br0">
      <inkml:brushProperty name="width" value="0.05292" units="cm"/>
      <inkml:brushProperty name="height" value="0.05292" units="cm"/>
      <inkml:brushProperty name="color" value="#FF0000"/>
    </inkml:brush>
  </inkml:definitions>
  <inkml:trace contextRef="#ctx0" brushRef="#br0">15298 6326 544,'-6'-14'555,"0"3"-19,-7 3-252,0 5-176,-14 6-89,1 8-34,-13 4 0,0 4 14,-13 3 25,-7 7 33,1 0 27,-15 7 21,3 1 14,-3 0 9,2 0 2,0 0-1,-2 2-10,9-1-10,5-2-16,1 1-16,5-4-13,8-1-13,5-3-13,8-2-12,-1-5-8,14-1-11,6-2-5,0-5-2,6-3-4,1 0-1,6 0-1,6-4-5,1 0-1,6 1 1,0-4-1,0 3-7,6-3-14,7 0-26,-6 4-31,0-6-34,0 2-37,-7-1-38,-1 5-33,2 0-32,-8 3-48,-6 0-70,0-1-93,-13 2-19</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07:46.081"/>
    </inkml:context>
    <inkml:brush xml:id="br0">
      <inkml:brushProperty name="width" value="0.05292" units="cm"/>
      <inkml:brushProperty name="height" value="0.05292" units="cm"/>
      <inkml:brushProperty name="color" value="#FF0000"/>
    </inkml:brush>
  </inkml:definitions>
  <inkml:trace contextRef="#ctx0" brushRef="#br0">8890 9316 351,'-7'0'356,"7"-4"-103,-7 4-86,7-4-55,0 4-30,-6 0-21,6-3-12,0 0-9,6-2-4,-6 5-4,0-4-4,0 1-5,7-1 1,-7 4 0,7-3 3,-7-1 5,0 1 5,6 3 3,-6-4 6,0 4 8,0-4 7,0 4 6,7-4 5,-7 4 3,0-3-2,0-1 6,6 1 11,-6-4 12,7 3 10,-7-4 6,6-3 9,-6 5 12,6-6 10,-6 1 10,7 0 4,0 1-1,-7-6-4,7 2-13,-1-2-11,-6 2-15,6-3-17,-6-2-18,7 1-24,-2-4-19,-5-1-14,0-2-2,8-1-6,-8 1-3,6-5-2,-6 1-3,0-4 0,7-3-3,-7-2-1,0-1-2,0-2 0,0-3-5,0-4 3,0 1 1,0-1 2,0 5 5,0-5 1,-7 0 2,7 8 1,0-4 4,-6 4-2,6 7 1,-8-4 2,8 4-4,-5 4 1,-2 3 0,7-1-2,-6 2 0,0 7-1,6 0-1,-7 0-4,7-1-2,-7 8 1,7-3-2,-7 7 1,7-5-1,0 4-1,-6 6-1,6-5-2,0 7-1,0-4-6,-6 4-2,6 0-4,-7 0-5,7 4-1,-6-1 2,-7 8 0,-1 4 0,1 6 3,-5 2 1,-2 2 4,-7 5 1,8-1-1,-1 0-1,-6 0-1,7 0 2,-8 5-2,8-5-1,6-3 1,-7-1 2,7-3 1,1-3-1,-1-2-1,6-1-1,0-5-3,7-4 3,-6 0 0,6-3 3,0 0 2,0-4 7,0 0 7,6-8 0,1 1 5,6-11 0,-1-1 2,8-7-3,-6-3-2,5 0-4,0 0-2,8-5-1,-8 1 2,7-4-3,-6 6-1,-1 0-3,8-2 0,-7 8 0,-7-1-1,5 5 1,-4 1-2,-8 7 0,1-3 0,6 9 2,-13-4-1,6 4 0,-6 3-1,6 1-4,-6 3-1,7 0 0,0 0 1,-7 3 0,7 5 0,-1-1 1,7 4 0,-8 0 3,3 1 0,-2 2 1,8 4 0,-1 0-2,-1 5-4,1-2-7,0 6-21,7-2-40,-7 0-88,13 5-97,0-5-112,0 4-197,-1-4-90,8 2-84,0 2-38,-7-3 2</inkml:trace>
  <inkml:trace contextRef="#ctx0" brushRef="#br0" timeOffset="690.0713">10283 9418 189,'0'0'490,"0"5"-104,-6-5-128,6 0-90,0 0-54,6 0-29,-6 0-12,0-5-6,0 5-2,7-4-3,-7 1-1,7-4 3,-1 3 3,1-3 10,-1-1 7,0 1 11,1-1 10,-1 2 17,1-5 20,-1 3 10,1-3 9,-1-4 0,1 4 3,1-4 0,-3-2 0,1-2-9,7-3-19,-6 0-18,0-3-17,6-5-12,-6-2-16,5-5-14,-6-3-13,8-4-10,-1-4-5,0-3-2,-1-4-2,2-4-5,-1 1-4,0-9-6,0 1 0,0-4 0,0 2 0,0-2-3,0 4-3,-7 0-1,1 4 2,-1-1 4,1 8-3,0 3-4,-7 5 1,0 4 1,0 3 3,-7 6 2,7 5 2,-7 7 0,7 0 2,-6 4 2,-1 2 0,1 10-2,-7 3-2,0 3-4,0 3-3,0 3-2,-6 14-2,-1-3-2,0 6-2,1-2 1,-8 10-1,9-6 0,-2 4 0,0-4 0,7 1-2,0-1-3,0-3-3,0-3-3,6-2-3,1-1-1,-1-5-3,7-1-1,0 2 1,0-8 0,0 3 1,0-3 5,7-1 2,-7-3 3,6 0 3,1-3 3,-1 3 1,1-4 2,-1-3 2,1 3 0,1 0 0,-3-4 0,1 8-1,1-6-2,-1 6-2,-6-4 0,7 4 0,0 0-1,-7 0 1,5 4 1,10 2 0,-9-1 2,0 2 0,7 4-1,1-4 1,-2 8 1,1-4-8,7 3-13,6 0-27,0 6-74,7-5-94,6-5-96,6 5-137,7-4-187,1 0-97,-2 0-57,15 0-11</inkml:trace>
  <inkml:trace contextRef="#ctx0" brushRef="#br0" timeOffset="2120.3998">16693 9272 318,'0'0'361,"0"-4"-80,0-3-84,0 3-67,0 1-43,0-2-21,0 3-14,0 2-1,6-4-1,-6 0-2,0 0 0,7 1-2,-7-1-2,6-4-2,0 6 3,-6-3 4,6 2 9,1-4 11,-1 3 8,-6 0 8,7 0 7,0-3 6,-7 4 9,6-4 5,-6-2 5,6 6 9,1-4 21,-7-4 22,6 3 12,-6-6 8,7-1-2,-7-7-7,0 0-9,0-3-19,0-5-30,0-2-29,0-5-20,0-8-17,0 2-2,0-5-11,0-4-7,0 1-5,6 0-4,-6-4-5,7-3 1,-7 3-3,7-4-12,-7-3 1,7 3-1,-1 1-1,-6 0-3,5 5 1,-5-1-5,0 3 1,0 3 0,0 8 0,0 0 0,0 2-1,0 5 0,-5 4-2,5 8 1,0-5 1,0 7-1,0 4 1,0 0 2,0 5-1,-6 3-2,6-1-2,0 4-3,-7 1-2,7 3-2,0 3-2,-7 1-4,0 7 0,1 3 3,-7 1 0,6 7 2,-5 1 1,-8 2-2,7 1-1,1 3 2,-8 0-2,0-2 0,7 2 2,-6 0 3,5-7-2,1 3 6,0-7 1,0 1 2,0-4 2,7-5 0,-1 2 1,1-5-2,6-3 6,-7 2-1,1-6 2,6 0 3,0 0 4,-7-6 0,14-2-1,-7-3 0,6-3-4,1-1-1,-1-4-2,1 1-4,-1-4 0,7 0-2,0 1 2,0-2-2,7 2 1,-7-2-1,0 1 2,6 0-1,-5 4-1,6 0 0,-8 0-3,1 2-1,7 7 2,-8 0-1,1 2-2,-6 0 3,6 3-1,7 0 0,-15 4 1,8 4 0,8 3-1,-8 1-5,6 4-4,-6-3-7,7 7-5,6 2-7,-7 0-16,9 0-31,-4 1-53,10 6-65,-9-2-69,8 2-64,6 0-84,0 2-158,0-2-68,0 5-65,0 1 3</inkml:trace>
  <inkml:trace contextRef="#ctx0" brushRef="#br0" timeOffset="2814.0285">18554 9184 73,'-6'-3'502,"-1"-4"-76,1-2-111,6 6-102,-6-8-61,-1 4-26,1-4-4,6-4 16,-7 0 18,1-3 16,6-4 15,-7-3 10,7-1 7,0 0 5,0-7-4,0 0-15,0 1-17,7-5-17,-7 0-21,6-4-19,1 2-24,-1-5-19,1 3-16,-1-7-15,7 4-13,-7-2-8,1-2-2,6-4-4,-5 1 1,4-3-1,-6-2-1,0 1-1,1-4 0,0 4-2,0-4-3,-7 1-1,6 0-2,-6-1 0,0 4-1,-6 0 0,6 4 6,-7 3-3,0 4 0,7 7-1,-7 1-1,1 7 2,6 3 2,-6 4 0,6 0-6,-7 7-1,7 4 2,-5 1-1,5 2-4,0 1-3,-8 3-7,8 4-2,-7 0 2,1 7 1,-7 1-1,-6 6 1,-7 8 3,-1 1 3,2 6 3,-8-4 1,7 8-1,-7 0-1,1 0-1,-1 4 0,7-4-1,-6 0-1,5-1 2,-5 2-3,13-5 0,-8 0 2,8-7-1,-1 0 0,8-4 1,-1-2 0,6-2 2,-1-7 3,3 1 3,-2-1 2,7-3 6,0-4 4,7-4 0,-2 0 2,10-7-2,-2-7-2,12-1-1,-5-6-4,6-1-6,0-3-1,6 0-1,-5-5-1,-2 2-1,8-2 0,0 2 1,-8-2 0,8 2 0,0-1-1,0 4-4,-8 3-1,2 4 2,-8 3-1,0 1-1,1 4 0,1 6 0,-9 1 2,7 3 4,1 4 0,-1 4 0,1 3 0,0 8 2,-2 4 3,2 1-1,7 3 0,-8 7-2,7 2-1,-6 1 0,5 8 1,2-4-2,-8 3 0,8 3-8,-2 2-13,-5-6-39,0 9-101,5-7-116,-5 3-192,-7-4-137,0-4-128,-6-3-62,-14 1-33</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08:18.168"/>
    </inkml:context>
    <inkml:brush xml:id="br0">
      <inkml:brushProperty name="width" value="0.05292" units="cm"/>
      <inkml:brushProperty name="height" value="0.05292" units="cm"/>
      <inkml:brushProperty name="color" value="#FF0000"/>
    </inkml:brush>
  </inkml:definitions>
  <inkml:trace contextRef="#ctx0" brushRef="#br0">13846 2585 105,'0'-2'146,"6"2"-23,-6-4-18,7 1-20,-1-2-24,-6-2-19,6 3-8,2 0-1,-8 2 0,7-3 0,-7 2 0,6-1-3,-6 1 0,7-1 2,-7 4 2,0-4-1,5 0 2,-5 1 2,0 3 0,0-4 2,0 4-3,-5-3-1,5 3-7,0-4-1,-7 1-6,7-1 1,-6 4 1,6-5 3,-7 2 2,7 0 0,-8 3 0,8-4-1,0 0 0,0 4-3,-6 0-4,6 0-4,0-3-5,0 3-3,0 0-1,0 0 0,0 3-4,0-3-1,0 4-1,0 0-1,0-1 0,0 0 0,0 2 0,0 2 0,0 0-2,0 0 1,0 1 1,0 3-1,6-1 1,-6 2 2,0-1 1,0 3-1,0-2 3,0 2-2,0 1 1,8 3 1,-8 0-2,0 1 2,0-2-3,0 6 1,0-4 1,7 2 2,-7 1 0,0 4-1,0-4 1,6 3 0,-6-2 1,0 2-1,7 1-1,-7-1-1,5-3 1,-5 5 1,0-6-1,0 5-1,0-4 1,0 3 0,0-3 0,0 1 0,0-3 0,-5 3-3,5 0 1,0-2 0,-7 1 0,7-4 1,-6 1 0,6-1-1,-7-3 1,7 0-1,0-5 2,-8 2-3,8-5 2,0 0 5,0-4 7,0 1 11,-6 0 9,6-4 12,-6 0 7,-1-4 4,1 0 3,-1 1-2,1-4-2,-7 0-5,0-5-8,0 2-10,6-5-5,-6 4-4,0-4-5,0 3 0,0-2-8,5 3-5,-3-3-1,-2 3-1,6 0-1,1-1-1,0 6 2,-2-2-3,1 1 0,7 0-2,0 4-1,-6-2-1,6 5-5,0-3-1,0 3-3,0 3 0,0 2 1,6-2-1,-6 4 0,7 0 1,1 1-2,-2 3 2,7-1-2,-7 2 0,7-2-1,0 1 0,7 0 0,-1 0 1,1 1 3,-1-1 1,1 0 1,6-4-1,-6 4 2,5-7 0,-5 3 1,6-7 0,0 3 1,0-6 2,-6 3 0,6-7 2,-7 0 2,1-1 2,0-3 2,-1 4 6,0-4 6,-6-4 3,7 4 4,-7-1 13,0-2 9,-7 3 4,1 0 2,0 1-5,-2-2-7,3 1-4,-8 0-13,7 4-27,-7-4-27,0 3-28,0 2-30,0-3-29,-7 6-34,7-1-59,-8-3-93,3 4-140,-2 3-76,0 0-25</inkml:trace>
  <inkml:trace contextRef="#ctx0" brushRef="#br0" timeOffset="6485.1657">22866 6971 255,'-19'-4'310,"5"1"-72,-5-1-73,6 1-54,0-1-30,0 0-15,6 1-1,-6-1-7,8 0-4,-2 4-1,-1-3 3,3-1-1,-2 0-3,0 1-3,7 3-9,0-4 1,-6 0-3,6 0-4,0 4-5,0-3-2,0 3-4,0-3-5,-7-1-1,7 0 1,0 4-3,-6-3 1,6-2 0,-7 2 1,-6-1 4,7 0 6,-8 0 0,8 2-1,-7-6-2,-6 4 1,-1-3 1,7-1 0,-6 5-1,-8-8 0,7 4 2,-5-1-1,-1 1 4,0 0-1,-1-5 1,-5 6 0,-1-5-2,1-1-3,-7 4 0,7-1-3,-7-3-2,5 4-4,-4-2-3,-1 3-4,-1-1-2,1-3-2,1 7-2,-8-2-1,6 2 0,-5-1-2,6 2 0,-7 0 0,0-1 3,2 0-2,-9-3 1,8 7-1,-8-8 0,8 8 0,-8-3-1,2-1 0,-1 1-2,0 3-1,-7-4-1,1 1-3,-1 3-3,-6 0-2,6 0-1,-6 0-2,-1 0-1,1 3-2,0-3 2,7 4 1,-8-1 1,2 1 0,0-1 2,4 1 3,-5 0 2,6-4 3,1 4 1,0-1 2,-2 1 1,2 0 2,6-1 1,-1 0-2,-5 6-1,12-6 1,-6 4-1,0 0-1,0 1 0,0-1 0,6 4-1,-6-4 0,6 4 0,1 1-1,-7 2-1,6-3 3,1 0-2,-1 4 2,0-4 0,1 0 0,-7 0 0,6-1 1,0 2 0,1-1 0,0-5 0,-1 6 1,0-4-1,1-1 0,-1 3 0,1-2 1,5-1-1,-6 4 0,7-3 0,1-1-1,-2 4 0,2-4 1,-3 4 0,10 1-1,-2-6-1,0 5 1,2 1-1,-3-2 1,2 2-1,6-1-1,-6 0 1,-1 3-1,7 1 2,-1-4 1,2 3 0,-2 1 0,1 1 0,0 1 0,0-3 3,1 5-2,5-1-1,-6 4 0,-1 1 1,8-6 3,0 9 1,-1-3 1,1 3-2,-1-5 2,0 4 0,2 1-1,-2 0 1,6 0-6,-5 0 1,-1-1 0,7 4 3,-6-3 0,-1 0-1,8 3 2,-2-4-2,-5-3 5,6 4-1,0-4-1,-1-1 0,1 2-1,6-1 0,-5-1 1,-1-2-1,7 3 1,-1-4-1,0 1-1,-5 3 0,5-3-2,1-2 0,-1 2-2,1-1 2,-1 0 0,0 0-2,0 1 7,1 3-2,1-3-2,-8 2-1,5-3 1,-5 8-1,0-5-1,0 2 2,7-1-6,-7 0 2,0 1 1,6-2 2,-6 1 0,6 1-1,-5-2 1,5 1 0,1 0 0,-1-3 0,1 2-1,-1 2 1,-1-5 1,8 0 0,-5 4 2,5-3-3,-8-5 3,8 4-1,0 0 0,0 1 2,0-5 1,0 5 0,0-4 4,8 3-3,-3-3-1,-5 2 0,8 2 0,-1-1-1,-1 1-2,1 3-1,-1-4-5,1 4 3,-1 0 0,7 0 0,-7 0 0,8 0 1,-1 0 0,0 0 3,-1-1 1,2 2 0,5 0 4,2-2 2,-3-3-1,2 4-1,0-4 0,6 5-3,-7-5-2,6 0 2,2 4-7,5-3 0,-5-2 0,5 2 0,-6-4-2,7 3 2,0 0 0,-1 0 0,1 5 0,-1-5-1,1 1 2,0-2-1,-1 5 2,7-3 0,-7-2 1,7 2-1,1 0-1,5-1 1,-6 1-2,1-2 4,-2 2-3,8 0-1,0-2-1,-1 3 1,-6-3 0,7 2 0,-1-5 0,1 5 0,-1-4-2,1-1 3,0 1 0,-1-1 1,1-3 3,6 4 2,-7-4 6,1 0 0,6 0 7,1-4 2,-1 5 1,-6-6 4,12 5 0,-6-3 2,0-1-6,6 0 3,1 0-3,0 1 0,-7-1-1,6 1 3,1-2-4,0 2-1,6 4-2,-7-9-4,1 5-3,-1 2 1,1-5-4,0 1-4,-1 2 1,1-5 2,6 5 0,-6-4 5,0-1 5,-1 1 5,7-4 10,-7 3 8,8-6 6,-1 3 7,7-4 4,-7-3 3,0-1 0,7 1 0,-7-3-6,0-2-6,7-2-4,-6-2-5,4 3-3,-5-7-3,8 3-5,-2 2-2,-7-3-4,2 3 2,-1-4-2,0 2-5,0 1-4,1-2-2,-8 0-2,8 4-1,-8-9-8,8 5-1,-8-4-1,1 1 3,-1-2 0,1-3-2,-1-3 0,-5 0-1,5 0 7,-5-5-4,-2-2-1,7 0 5,-5-5-1,5 0 3,-5-6 2,4-1 0,-4-3-2,6-4 1,-1-4-1,2-3 9,4 1-5,-5 1-2,-1-1 4,-5-2 5,-2 5 4,-4-2 3,-8 2 7,-1 0-6,-5 2 5,-7-2 8,-7 2-1,1 2-2,0-5-2,-14 0-1,7 5-3,-6-6-6,-1 6-4,-6-5-4,-6 1-3,6-1-1,-7 0-3,-6 5-3,0-4-3,-7 2-2,1-2 0,0 2-4,-15 5-4,3-4-1,-8 5-2,-1-6-4,-12 5-1,-6 0-5,-8 3-3,-6 0 1,-5 0 1,-8 5-3,-13-2 0,1 2-2,-14 6-1,-7 0-1,1 1-10,-7 6-25,1 5-54,0 3-87,-1 0-77,0 3-91,7 2-204,-1 5-73,0 2-62,15-2-32</inkml:trace>
  <inkml:trace contextRef="#ctx0" brushRef="#br0" timeOffset="11767.0124">9111 7429 312,'-7'-4'303,"7"-3"-79,-6 4-75,6-5-47,-7 4-28,7-3-15,0 4-10,-6-1-6,6 1-4,0-5-6,0 4-6,0 1-2,0-1-3,0-3-3,0 4-2,6-2-2,-6 2 1,0-6-1,7 7 0,-7-2 1,0-3 1,6 3 3,-6 1 0,0-2 0,0 1 0,0 1 2,0-1 0,0 2 2,0-3 0,-6-2-2,6-1-2,-13 5-1,7-4-2,-1 0 0,-6-5-1,0 5-3,0-1-1,-6-2 0,-1 2-2,-6-2 1,7 2-3,-8-4 1,1 5 1,-7 1 0,8-6 2,-2 5-1,-5 1 1,6-2-1,-6 0 0,-2 1 0,2-1 0,-1 2-2,-6-2-2,7 1 0,-7-1-1,-1 1 1,2 0-1,-2-1-3,2 0 2,-8 2-2,0 2 1,1-3-1,-1 2 2,-6-2-2,0 5 0,-6 2-1,4 0-1,-3 0-1,-1 0 1,-8 0 1,8 2-2,-8 2 0,8 4 0,-8-5 2,1 5-2,-1-5 0,8 5 0,1-1-1,-3-3 0,8 3 0,7-4 0,-7 5-1,12-4 1,-5 3 0,6 1 1,1-2 0,-3 2-1,3 3-1,5 1 1,-6-3 1,7 3 0,-2-2 0,3 6-1,4-2-1,-5 1 0,5-1-1,3 1 0,-4 3-2,2-3-1,0 3 2,7-3-1,-7 0 0,7 4 0,-1-5 2,0 1-1,0 2 2,7-2-1,-6-1-1,-1 6 1,1-2-1,0-4 3,-2 9-2,-4-6 0,-1 2-2,0 3 2,0 3 0,0-2 2,-7-1 0,8 3-1,-8-3 0,0 4 1,1-5 1,5 2-1,-5-1 1,-1-1-1,1-2 0,5-1 2,-5 0 0,6 2 0,0-3 0,-7 2 1,13-5-1,-12 1-1,13 3 1,-8-3 0,8-1 0,-7 1 0,6 0-3,-5 2 0,5-1 1,0 3-2,1-2 0,-1-3-2,7 9 3,-6-5-4,6 0 3,0 5 1,-1-1-1,3 0 2,-4 0 2,9 4-1,-7-1 0,6 4 2,-6 0 3,1 1-3,-1-1 0,-1 4 0,1 0-1,0 1 0,1-2 0,-1 1 0,0 0-1,-7 0 2,13 0 0,-5-4 0,-2 3-2,1-1 0,6-2 0,-5 3-2,5-3 2,1-2-4,-1 2 2,1-3 1,-1-1 0,0 1-1,1 3 1,6 1 2,-7-5-1,7 4 1,0 1-1,0-5 0,7 1 0,-7 3 0,6 1 0,8-1-1,-8-4 0,7 9 2,0-5 2,0 4 0,7 0 2,-1 1 3,8-3-1,-8 3 2,7-1 0,0-1-1,6 5-1,1-4-1,-1 1 0,0-2-3,8 2 1,-1-2-1,1-3 0,-1 1 0,6 0 1,7-1 3,-7-3 1,8-1 2,6-4 3,-1 1 0,2 0 0,-3-3 1,9-1-1,-8-3 0,7 0 0,0-1-3,0-3-2,7-4 1,0 4 2,-1-7-3,7 3 0,-6-3 2,7-4 0,5 0 1,-6 0 0,7-4 1,-1-3-1,-5-1 2,5-2 0,1-1-2,-7-4-1,0 5-2,1-5 0,-9 0-3,3-1 0,-2 2 0,1-3 0,-13 2 1,6-4 0,-6 5-2,-1-5 0,1 4 2,-7-2-1,0-3-1,-7 3 2,6-2 1,-4 1-1,-1-3 4,-1-5 2,1 0 1,0 0 0,-7-3 3,-1 0 1,2-4 1,-1-3 2,0-5-5,-7 0-1,8-2-1,-7 1-1,-1-4-3,0 2-3,1-1-5,-7-2-2,7-1-5,-8 0-5,2-3-5,-8 0-9,7 0-4,-13-4-3,0 4-2,0-4 0,-7-4 2,-6 3 6,0 2 6,0-5 7,-11 5 6,3-4 7,-11-2 3,5 2 4,-11-4 4,5 3 1,0-3 2,-5 3 4,-2-3 1,1 0 0,0-1-1,7 1 0,-7-4-3,-6 4 0,4-1 0,3 1-2,-1 3 0,-7 1 1,1 4-4,-1-2 1,1 1 2,-2 3 1,-4 4-2,-7 1-1,5 4 0,-5 2-2,-1 8-2,1 0-5,-1 8-11,-12-1-20,6 11-24,-6 0-24,-8 12-27,1-1-31,-1 11-42,1 0-101,0 8-137,6-1-83,7 6-33</inkml:trace>
  <inkml:trace contextRef="#ctx0" brushRef="#br0" timeOffset="20967.0857">18385 5608 102,'-6'0'141,"6"-3"-29,-7 3-25,7-5-19,-5 5-20,-3-2-13,1 2-7,1-4-5,6 4-3,-6 0-2,6-3-2,-6 3 0,6 0 2,-7 0-1,7 0-1,0 0 1,0 0-1,0 0-2,-7 0-2,7 0-3,0 3-2,0-3-2,0 0-3,0 4 0,0-4-1,0 2-1,0-2 1,0 5 2,0-2 0,0 1 2,0 4 3,0-5 1,7 1 2,-7 3 5,0-4 1,0 6-2,7-6 5,-7 4-1,0 0-1,6 1 1,-6-1-2,6 0 1,-6 0-3,6 1 2,-6-1-4,7 5 0,1-2 1,-8 2-1,5-1 0,-5 4-3,7-5 1,-7 9-3,6-5-1,-6 4 0,0 0-1,7 5-2,-7-6 0,0 6 1,7-1-1,-1 0 1,-6 0 1,5 3 0,3-3 0,-8 1 1,7 2 0,-1 1 0,1-1-1,-1 1 1,1-1-2,-1 1 1,1 4-2,-1-1-1,0 1-1,1-1 0,-7 0 0,6 0-1,-6 5-1,7-5 2,-7 4 0,7 0 1,-7-4 1,0 4 3,0-1 0,0 2 1,0-1 1,0-1 0,0 1 2,0 0-2,0 0 0,0 4-1,0 0 0,-7 0-1,7-1-2,0 1 0,-7-1 1,7 5-2,0-5 0,0 1 0,0-1-2,-6 1-2,6-1 2,-7 1 0,7-1 0,-6 2-1,6-5 2,-6 3 0,6 1-1,-7-4 3,7 0-3,-6-4 0,-1 3 1,7-1-2,-6-2-1,-1-4 1,7-3-1,-6 4 1,-1-4-1,-1-4 0,3 1 0,5-1 2,-13-3 1,6 2-2,1-2 0,-1 0-1,-6 1 2,6-3-1,-5-1-1,-1 1 0,6-1-1,-6-1 1,-6-3 0,6-2 1,-1 2-1,1-4 2,-6-1 1,6 1-1,-7-4 4,7 0 5,1 0 5,-8-4 5,6 1 3,2-5 2,-1-2 3,0-1 4,6-1 0,-5-2-2,4-1-4,3-2-1,-2 1-1,-1-2-2,3 3-2,5-3 0,-7 3 0,7 5-2,0-2 0,-6 1-5,6 5-1,0 2-2,0-1-3,0 2-8,0-1-2,0 4-3,0 0-3,0 4-1,6 4 0,-6-1 1,7 4 0,-2 0 2,3 0 4,-1 3-3,-2 5 3,3-5 0,4 4 0,1 2 0,-6-3-5,6-2 0,6 3-1,-5-3 1,-1-1-2,-1 1-1,1 0 1,7-8 0,-7 4 3,0-4 3,0-3 3,7 3 3,-1-7 4,0 0 2,2 0 5,4-7 5,1-1 4,7 1 2,0-4 1,-1 1-2,1-2-2,-1-3 0,-6 1-4,6-1-3,-5 1-4,-1 3-3,0-4-6,-1 4-9,-5-4-13,0 4-18,-2 0-19,-3 1-23,-2 2-31,0-3-44,0 4-71,-7 3-145,0-3-76,1 4-32</inkml:trace>
  <inkml:trace contextRef="#ctx0" brushRef="#br0" timeOffset="28434.029">4982 5128 158,'-7'0'164,"7"-3"-35,0-5-32,-6 8-25,6-3-10,-7-4-2,7 3 0,0 0-8,0 0-4,-6-3-5,6 4-4,0-4-3,-7 3-8,7 0-8,0 0-5,-7-3-3,7 7-1,0-4-3,-6 0-2,6 2-1,0 2-2,-6-5 1,6 5 0,0 0 0,-7 0 2,7-3 1,0 3 5,-6 0 4,6-4 2,0 4 2,-7 0 0,7-3 3,0 3 2,-6-5-2,6 2 0,0-1 1,-6 4-2,6-4 0,0 1-2,-7 0-2,7-2-2,0-2-1,-7 4-1,7-1-2,0 0-1,-6-3 1,6 0-1,0-1-1,0 1 0,0-4 1,6 0 0,-6-3-1,7-1-1,0 0 1,-1-3-1,7-3 1,0-2-1,-1 0-4,2-2 2,5 0 2,-6 0-1,6-6 0,2 6 4,-2-4 1,1-1 0,6 1 5,-7-4-1,14 0 0,-7 1 0,7-6 0,-1-2-3,1-3-1,5-3 0,-5 0 0,5-2-2,-5 0-2,0 4 0,-7 0-2,1 8 0,-8 2 0,-6 5 0,0 4-2,-6 3 0,-7 4-1,0 7-1,-7 0-2,1-1-2,-8 10-3,-5 2-3,-7 0-4,0 2-3,0 6-4,-6-1 0,-1 5 1,0-2 2,7 5 0,-6-4 2,5 0 3,1-1 2,7-2 1,0 3 2,4-3 0,3-6-2,6 4 2,0-4-2,6 2 0,0-4 0,6 0 0,0 0 0,6 0 1,9-4 2,-1 2 0,-1-6 2,7 0 2,0 1 1,0-1-2,8 2 1,-9-2 0,1 1-1,-1-1 0,-4 5-1,-2 3-1,0 0-1,-5 0 3,-8 3-1,7 1 2,-7 3-6,-6 0 3,7 4 0,-14 4 2,7-5 1,-6 5 0,6 1 1,-6-2-1,-7 5 2,6-1-2,0-4-4,0 5-8,1-1-11,6 5-17,-6-6-25,-1-2-50,1 3-96,0-3-123,-1 0-79</inkml:trace>
  <inkml:trace contextRef="#ctx0" brushRef="#br0" timeOffset="33788.9837">5204 2220 272,'-7'-4'268,"1"-3"-88,-1 3-60,1-3-33,6 3-17,-7 1-12,7-2-9,-8-1-5,8 2-4,-5 0-1,5 1-5,0-2-7,0 2-6,0-1-4,0 4-6,0 0-4,0 0-4,0 0-2,0 4-1,0-1-1,0 5 1,5 0-2,-5 3 2,8 3 0,-8 1 0,0 4 0,7 1-1,-1 3 3,-6 7 0,7-5 0,-7 4 0,6 4 1,-6-4 1,7 5 1,-7-5 1,6 0-4,0 5 1,-6-5 1,7-4 0,-1 4-1,-6-3-1,7 0-1,-1-5-1,-6-2 2,0 0 0,7-5-2,-7 1 4,0-4 4,0-1 6,7-2 8,-7-4 10,0 3 9,0-7 6,0 0 3,0 0 0,0-4-3,0 1-5,0-9-7,0 2-11,0-5-7,0-3-8,0 0-3,0-5-3,0-2 0,0-1-1,0 0 0,0 1-1,-7-4 1,7 0 0,-7-1 0,7 1 0,0-4-1,-6 4-1,-1-5-1,1 1 2,-1 4-3,1-3-1,0 3 2,-1-5-4,1 8 0,-1-4 1,1 5 1,-1 2-1,-1 3 1,3-3 0,5 8 1,-7-2 0,7 2 0,0 3 0,0 2-2,0-2 1,7 5-3,-2 0 1,3-1-3,5 1-1,0 4 0,0-1-3,0 0 0,6 1-1,1 3 0,-7 0 0,0 0 0,6 0-1,-6 7 0,2 0-1,-10 0 2,1 4 2,1 0 1,-7 9 0,0-3 1,-7 2 4,-4 3 2,-4 4 3,-4-1 0,-1 1 1,-5 3 1,-2 0 1,2 0 0,-1 0-1,-1-2 0,1 2-2,0-4-5,7-2-6,-1-2-10,7 2-14,1-5-23,-3 0-38,10 0-92,5-7-127,-8 4-89,8-4-42</inkml:trace>
  <inkml:trace contextRef="#ctx0" brushRef="#br0" timeOffset="34039.9658">5607 2590 349,'0'3'429,"0"-3"-148,7 4-122,-7-4-71,0 4-43,0 3-21,6 1-12,-6-2-6,7 6-1,-7-1-2,0 4 2,0 2-1,0 2 0,-7 3 2,7 0-1,-6 0 1,-1 4-1,1-4 0,-8 3-1,8 2-2,-7-6 0,7 1-1,-1 4-1,1-9 1,-1 6-2,1-9-4,6 5-8,0-4-14,0-4-29,0-4-73,6 0-167,1-3-95,-1-8-45</inkml:trace>
  <inkml:trace contextRef="#ctx0" brushRef="#br0" timeOffset="34317.98">5901 2063 161,'-7'-4'473,"-7"-4"-160,8 5-134,6 3-75,-6-4-39,12 0-23,-6 0-11,13 2-7,1-6-4,5-4-4,0 5 0,7-3-2,7-2-1,0 1 0,6-4 1,-7 5-2,7-5-3,0 0 2,0 1-3,1-1-2,-2 1 0,1-1-2,-12 4 0,-1 3-1,0 1-3,-7 0-7,1 3-11,-7 4-11,0 0-17,-6 0-23,-1 4-35,-6-4-50,0 7-80,-6-7-118,-8 7-57</inkml:trace>
  <inkml:trace contextRef="#ctx0" brushRef="#br0" timeOffset="34487.2605">6161 1959 354,'-7'8'269,"7"-1"-91,0 1-65,0 2-36,0-2-22,7 6-9,-1-2-5,0 2-9,1 5-2,7-1-4,-8 0 0,7 5-4,-7 2-2,1 4-2,-1 4-4,0 1-1,-6 5-3,0 5 2,0 4-4,-6 0-2,0-2-4,-1 3-4,7-2-5,-6-2-10,6-2-17,0-2-36,0-5-86,0-3-140,0 0-86</inkml:trace>
  <inkml:trace contextRef="#ctx0" brushRef="#br0" timeOffset="47885.0154">14803 9888 111,'7'-7'444,"0"-5"-113,5 1-140,-5 4-85,6 0-44,0-1-24,0-3-9,-1 4-3,8 0 3,-7-1 3,1 1 1,5-4 5,1 7 4,-7-3 3,6 0 0,0 0-2,-5-1-1,5 4-2,1 0-2,-8 0-4,9 1-6,-9-1-1,1 2-4,0 2 0,-6-5-5,6 5-2,0 0-1,-7 0-3,1 0 1,-1 0-3,7 5-2,-6-3-3,0 2-1,-1 3-1,1 1-2,-2 3 3,-5 0 3,0 7 2,0 1 4,0 2 5,-5 5 4,-8 6 4,-1 5 5,1 8 5,-6 2 0,0 5 4,-8 7 4,9-1 4,-16 7 1,8 1 0,0 8 1,-6 3-3,-1 0-1,-6 4-4,6 3-9,-6 0-7,-6 0-4,6 4-4,-7 0-7,0 0-5,1-3 0,0-1-2,-2-4-1,2 0 3,-7 2-2,7-2 3,-7-3 0,6-4 4,-6-3 3,-1 3 4,8-8 3,0 6 1,-7-9 0,6 1-1,0-5-1,0-4-2,0 1-5,8 1-5,-8-5-4,7 0-4,7-3-1,-8-5-13,8 2-15,6-9-19,0 4-25,-1-7-22,3 0-29,10-4-29,0-3-49,8-4-74,6-3-160,0-8-77,14-1-27</inkml:trace>
  <inkml:trace contextRef="#ctx0" brushRef="#br0" timeOffset="48802.3447">19616 10161 63,'0'-2'324,"7"2"-72,-7-4-66,7 4-61,-7-4-38,6 0-20,-6 1-11,7-1-5,-7 0 2,6 0 2,-6 4 3,7-2 1,-7-3 1,0 2-1,0-1 1,0 1 1,6 3-2,-6 0-1,0 0-2,0-4-5,0 4-7,0 0-7,0 0-6,0 0-7,0 0-8,-6 4-6,6-4-6,0 0-3,0 3-1,-7 4-1,7 0 0,-6 5 1,-1 3 0,1 2 0,-8 10 5,1-2 2,0 4 4,-13 8 8,0 7 8,-6 4 12,-1 6 11,-13 9 16,1 2 10,-7 12 11,-8 1 10,9 6 8,-14 8 6,7-1 7,-15 4 0,8 0-11,-6 4-6,-1-3-9,7 2-8,-7 1-11,7-3-16,-7-5-11,7-3-13,-1 0-2,2-7 0,-7 0 2,5-5 0,1-2 4,1-1 5,4-3 1,-5-5 1,7-2 2,-7-5-5,12-2-3,-4-5-5,4 0-5,7-7-6,-5-1-3,11-2-4,-6-4-5,8-4-1,5 0-9,-7-4-25,16 1-17,-10-5-22,8-2-29,7-2-40,-1-6-47,7-1-44,0-6-37,13-1-22,0-4-34,0-3-75,7-3-140,-1-4-51,13-1 0</inkml:trace>
  <inkml:trace contextRef="#ctx0" brushRef="#br0" timeOffset="51997.3891">8388 10382 243,'0'-4'274,"0"0"-38,0 2-48,0-3-56,0 2-45,0-1-27,0-1-16,0 3-10,0-6-3,0 5-4,0-1-1,0 1 4,6-2-1,-6 1-2,0 2-2,0-3 0,0 2-1,0-1-1,-6 1 0,6-1-4,0 0 1,0 4-2,0-4 2,0-3-1,-6 4-2,6 3 2,-7-5-2,7 3 2,-6-2-3,6 0 2,-7 4-1,1-4 1,-1 1-2,1-1 0,-9 0 2,10 0 0,-8 2 1,7-3 1,-8 2 1,1-1-1,0-3 2,-6 3 5,6 0-1,0 1 0,0-1 2,0 1 5,0-5 0,-1 5 1,-5-2 1,6-1 0,0 2 0,0 0-2,0-4-5,-6 5-5,6-4-3,-7 2-2,7-1-4,-6-2-5,-1 1-2,-1-1-1,3 1 1,-2 0-1,0 0-1,-5-1 1,5 1 1,-5 0-1,-2 0-1,1-1 1,-7 1-4,7 0 2,-7-1-2,1 1 0,-1 0-2,0 0 0,-5 2 2,-1 2 0,-6-5-1,5 4 0,-5-3 0,-1 0 2,7 4-1,-6-5 3,-1 4-3,7-3 2,0 4-2,-7-1 2,6-3 0,9 3 6,-9 0 3,8 1 2,-1-1 1,7 0 0,-6 1 2,-1 0-2,7-2-1,-6 1-8,4 1-1,4 0-3,-10 3-1,9 0 0,-1 0-1,-7 0 0,7 0 0,0 0 3,-7 0-2,8 0 3,-2 0-3,-5 0-2,5 0 0,2-4 2,-2 4-1,1 0-1,0-4-2,0 4-1,1 0 2,-2 0 0,2 0 2,-8-3-2,7 3 1,0 0 2,-7 0 1,8 0-3,-8 0 1,6-4 0,-5 4-1,-1 0 0,1-4 1,-7 4-3,6 0 0,1 0 1,-7-4 1,-1 4-1,7 0 1,-6-4 0,1 4 0,-1 0 0,6 0 0,-6-4-1,0 4 0,6 0-1,-7-2 2,8 2-2,0-4 1,-1 1 2,8 3-1,-8-5 0,1 2 2,4-1 1,-3 4-2,-2-4 0,1 0-1,5 1-1,-6-1 1,-5 4 2,5-3-1,1-1-2,-7 1 1,7 3 0,-8-4 1,1 0-1,7 0 4,-8-3-1,1 3 1,0 1 3,0 0-3,0-6 3,0 6 0,6 0 3,-6-1-1,1-3-1,4 3 1,-5-4 0,7 0-2,-1 2 1,-5-1 0,5 3-5,1-4-1,-8 4-1,7 1 0,-5-1 1,-2-3 2,8 4 2,-7-1 1,-1 4 2,9-4 3,-2 0 0,-7 1-1,8 3 0,-1-4-4,1 4-2,-7-4-2,7 4 1,-1 0-2,0 0-1,1 0 2,5 0-1,-4 0 1,-3 0 3,2 0-2,-7 4-1,6 0-2,-6-4-1,-1 3 0,2-3-1,-1 4 1,0-4-3,-7 0 0,7 4 2,0-4 0,-6 0 0,6 0 1,-1 0 1,-6 0 0,8 4-1,0-4 0,-3 0-2,2 3 3,0-3 0,1 5-1,5-3 0,0 2 0,1-1 1,-1 1 0,0 0 2,7-4-2,-7 4 7,1 0-5,-1 3 0,1-3-2,-1-2-1,-5 6-2,5 0 2,0-1-3,1 1-8,-8 3 4,2-1 2,-1 1 1,-1 1 1,8-2 0,-6 5-1,-3-3 3,3 1 0,-1-1 0,0-1 0,0 3 3,5-3-1,-4 0 0,-1 4 2,1-4 1,4 0 0,-5 3-1,0 1 3,7-3-1,-9 2 1,3 4 2,-1 1-4,0-1 1,0 0 0,0 4 0,6-1-3,-6 2-1,0 3 1,6-4-2,-5 3 3,5-2 0,0 2 0,1 0 1,-1 0-1,1 2 2,5-1 0,-5-4 0,6 4 0,0-6-1,0 7-2,6-6 2,-5 2 0,4-2 0,-4 5-2,5-3 2,0-5-1,1 4 0,6 3 1,-7-3-3,6 4 0,-4-4-1,5 4 2,-1-1-2,2 5-2,-1-5 2,0 2-2,0 2 1,0-4 1,0 4-1,0 0-2,0-3 1,-1 3 2,8-3 0,-7 0 1,6 3 2,1-4-2,-1 5 1,1-1 1,-7 1 2,13-1-2,-7 4 0,1 0 1,0 0-1,-1-1 1,1 3 2,-1 1-2,1 0 1,-1 1 0,0-1 2,1 1-3,6 3 0,-7-3 1,7 4-1,0-5 1,7-3 0,-7 3-1,6-7-2,1 1 1,0-1-1,6 0-1,0-2-1,6-2 1,-6 0-2,13-2 1,-7 2 0,8-2 0,-1 2 1,0-2-1,0-6 0,0 4-1,5 2 1,3-5 0,-8 5-1,7-5 0,-1 3 1,7 1 2,-6-3-2,6 3 0,0-3 6,0-1-3,7 0 0,-1-4-2,7 5-2,1-4 1,-1-1 2,7 1 2,-1 0-5,1-5 2,6 5 2,0-1-2,0-2-1,0 2-3,0-2-4,0 2-5,0 1-3,1 0-3,-8-1-5,8 4 1,-1-3 1,-7 3 0,1-3 0,-1 3 1,1-2 4,0-3 0,6-1 6,-7 1 4,1-1 0,6-4 1,0 3 2,1-5 3,5 3 1,-6-6 3,7 4-3,-1-3-6,1-4-2,-1 3-2,2 1-8,-2-4-5,-7 4-4,7-4-7,-5 4-2,0-4-1,-8 0 0,8 3 2,-7 1 2,-1-4 6,0 3 3,8-3 3,-7 4 4,-1-4 5,1 3 0,-1-3 4,7 4 5,-6-4-3,0 4 1,6-4 2,-7 4 0,1-4-3,0 0 0,-1 0-6,1 0-8,-7 0-1,7 0 1,-14 3-2,7-3 0,-7-3 1,8 3 2,-8-4 6,7 0 7,-7 0 3,8 1 2,-8-1 1,8-3 2,-7 4-2,6-5 2,-1 1 0,-5-1 1,6 2-1,6-3-2,-5-1 2,5 3-1,-5-5 0,5 2 2,1-1-2,-1-1-2,-5 1 0,5 1 0,-6-2 0,1 1-1,-8 1 1,7-1-1,-6 3 0,-1-3 1,2 0 0,-9 4 0,1 0 5,0-1-2,1 0-2,-2 1 0,2 5 0,-8-6 1,7 4-1,0-4 0,-6 5-3,6-3 2,-7-2 3,6 0 4,3 4 5,-3-7 5,2 5 4,-2-3 3,1-1 1,1 3 1,6-5-2,-8 5-4,0-3-7,3-2-4,-2 1-3,0 0-3,-1 1-1,-5-2-1,0 2-1,6-2 1,-6 1 1,0 4-2,-1-8-1,1 5 1,-1-2-1,-6 1 1,6-3-1,0 3 0,2-4-4,-2 0 3,1 1 0,-7-1-1,6 1-1,1-1 1,-7 1 0,6 2 0,-5-3 3,-2 0-1,-5 1-1,5-1-1,-4 4 1,5-3 0,-6 3-2,-1-3 2,1-1-1,-1 3 0,-6-2 1,6-1 1,1 4 1,0-7 0,-1 7 0,-5-8 1,5 5 1,0-1 0,1 1 0,-1-5-5,2 5-4,-2-1-9,0-4-7,1 4-4,-1 1-5,-6-4-1,6 4 0,1-1 3,0-3 4,-7 3 12,-1 0 7,1-3 7,2 3 5,-2-3 3,-8 3 3,2-3 2,6 0 1,-6-4 0,-1 4 2,1-5-2,-1 1 1,1 1 1,-1-5-1,0 4 5,1 0 6,-7-4 0,6 3-2,1-2 0,-7 0-1,7-4-2,-7-1 4,0 1 2,6-1-3,-6 1 3,7 0 7,-7-1 2,0 1 6,5 0 3,-5-4 4,0 4 6,0-1 9,0 1 11,0 3 8,0-3 6,0 4 5,-5-5 11,5 4-1,-7 0-1,7 5-4,-6-4-12,6 2-6,-7-3-10,7 0-10,-7 5-11,7-4-4,-6-2-11,-1 6-10,7-6 1,-6 6-1,0-4 1,-1-2-3,1 2 0,-1 0-3,1-2 0,-1 2 1,-6 0-7,6 0-5,-6-2-3,1-2 0,-2 3-3,-5 1-1,6-5 1,-7 5-3,0-4 3,-5-1 0,-1 4-4,0-3 1,-6 4 3,4-1 0,-10 0-2,6 4 2,-8 0-1,1 0 2,0 5 2,0 2-4,0 0-14,-7 3-38,1 2-79,-1 7-87,0-2-89,1 10-149,0-2-157,-1 7-115,1-2-58,-2 0-2</inkml:trace>
  <inkml:trace contextRef="#ctx0" brushRef="#br0" timeOffset="60320.9135">23635 11997 266,'0'0'230,"0"0"-70,6 4-45,-6-4-23,0 0-12,0 0-4,0-4 0,0 4 0,6 0-2,-6-4-3,0 4-5,0 0-5,0-2-3,0 2-1,0-4-1,0 4-4,-6-4-3,6 4-7,0-4-5,0 4-6,0-3-8,0 3-9,-6-4-8,6 0-6,0 4-3,0-4-1,-7 4-2,7-3 0,0-1 3,0 4-1,-5-3 2,5 3-2,0-4 2,-8 4 1,8-3 0,0 3 0,-7-4-1,7 4 1,0-4 1,-6 0 0,-1 4 1,7-3-1,-6-1 0,-1 4 0,1 0 1,6-4 0,-6 1-1,-1 3 2,7-3 2,-6 3 4,-1-5 4,7 5 6,-7-4 4,7 4 9,0 0 2,-7-3 11,7 3 8,0-3 6,-6 3 4,6-5 2,0 5 2,-6-3 0,6-1 2,0 4-4,-7-4-5,7 4-5,0-3-5,-6-1-7,6 4-7,0 0-8,0 0-6,0 0-7,0 0-7,0 0-6,0 0-2,0 0-4,0 0 0,0 0-1,0 0-1,6 4 0,-6-1 1,0 1-1,0 3 2,0-2 1,7-2 1,-7 4-1,0-2 1,6 1 3,-6 2-1,0 3 1,6-4 0,1 4 0,-7 0 1,7 0 0,0 3 1,-1-3-2,1 4 1,-1 1 0,7-2-1,-7 4 1,7-4-1,2 1 0,-3 3 1,0-3 1,2 0-1,-1 3 0,6-4 1,-6 2-2,7-2 1,-7 1 0,6 3 0,1-3 0,0-1-1,6-3 0,-7 4 1,1-1 1,5-3-1,2 1 2,-8-1 0,8-1 3,-2 2 3,1-5 3,1 1 3,-2-1 5,2-4 8,-2 1 10,8 0 13,-7-4 14,1 0 5,5-4 7,-13 0 9,7 1 9,0-2 10,-7-1 10,1-2 4,-7 5 0,1-5-3,-8-4-4,1 6-10,-1-5-11,-6 0-19,-6-4-20,-1 1-20,-6-1-14,0 1-11,-6-1-3,-2-4-3,-4 5-1,-1-2 1,6 3-1,-6-2 0,7 5-4,-1-2 1,7 5-3,0-1-9,7 4-12,-8 1-21,9-1-14,5 0-14,-8 4-8,8 4-4,0-4-4,8 7 5,-8-3 8,13 4 16,-7 2 14,7 1 14,0 4 11,0-3 6,0 2 6,6 4 5,-6-4 4,0 5 1,-6-4 2,6 3 2,0 0-4,-7-3-2,-6 0-3,0 4-1,0-2-1,-6-3 2,-1 9 3,-12-5-2,6 0 2,-13 1 2,0-1 0,-7 1 0,0-1-3,-5 0-18,-1 0-29,-7-3-28,6 4-39,2-5-43,-2-3-45,2 3-60,5-2-97,7 3-155,-1-5-59,2 1-22</inkml:trace>
  <inkml:trace contextRef="#ctx0" brushRef="#br0" timeOffset="75896.9237">11528 11793 160,'6'0'202,"-6"-4"-27,0 0-28,0 4-23,0-3-20,0 3-19,0-4-18,0 4-17,-6-4-9,6 4-6,0-3-4,0 3-4,0-4-7,0 4-2,0 0-6,0 0-1,0 0-4,0 0-1,6-4-2,-6 4-2,0 0-1,0 0 0,0 0-1,0 4 0,0-4 0,0 0 1,0 0 4,0 0 5,0 0 7,0 0 3,0 0 6,0 0 4,0 0 5,0 0 3,0 0-3,0 0-6,0 0-4,-6 0-4,6 4-2,0-1 2,-7 5 0,7 3 0,-13 3 2,6 8 0,-6 0 3,0-1-2,-7 10-2,0 1-4,2 5 1,-9-1-6,1 4-5,0 5-2,0-1-3,-7 4-1,-5 0 1,5 6 0,-6-2-9,7 2 5,-8 5 1,2-5 0,-2-1 1,1-3-1,8-2 0,-9-5-2,14-2 1,-7-4 1,7 0-1,-6-5 2,12-6 2,0-3 9,2-2 15,3-6 24,9-5 30,-7-1 31,6-3 31,7-6 23,-6 0 12,-1-3 7,7-5-6,0-6-11,0-1-15,0-3-16,7-5-15,-7 2-10,6-1-7,-6-4-3,7 1-8,-7-2-10,6 2-14,-6 0-17,7 3-15,-7 3-13,0 1-11,0 4-5,6 3-5,-6-1-2,-6 8-2,6 1 1,0 3 0,0 0 0,0 7-1,0 5-1,0 1 1,0 7 0,0-3 1,6 6 1,1-2-3,1 5 1,-3-4 1,1-1-1,8 2-1,-1 0 3,0-6-3,6 2 0,1-5 1,-1 2 0,7-7 1,1-1 1,5-4-2,1 0-4,-1-8 2,7 4 2,1-8 0,5 2 1,-6-6 0,7 5-1,-1-4-1,1-3-20,-1 2-49,-6 1-81,-6-4-83,7 5-80,-15-1-122,8 0-173,-13-3-101,-1 2-42,-6 1 19</inkml:trace>
  <inkml:trace contextRef="#ctx0" brushRef="#br0" timeOffset="79988.9841">10680 1634 38,'0'-4'230,"0"4"-58,-6-3-47,6 3-30,0-4-22,0 0-13,-6 4-6,6-4-7,0 1-6,0 3-4,0-4-4,0 0-2,-7 4 0,7-3 1,0 0-4,0-1 4,-6 4-1,6-8 1,-7 5-3,1-1-3,-1 0-3,0 0-1,-6 0-2,7 4-4,-13-3-2,6 3-5,-2 0-2,-3 0-2,-2 3 0,7 1-1,-6 0 0,6 0-7,0 0 0,-1-1 3,2 0 0,6 2 0,-1-5 1,7 4 1,-8-1 2,8 0 6,8-3 0,-8 4-1,7 0-2,-1-1 2,6-3 0,2 4-1,5-4 0,-6 0-2,7 0-2,6 0 0,-8-4 1,10 4-1,4-3 1,-6 3 0,6-4-3,-6 0 1,13-2 0,-7 2 3,2-1-1,-2-1-1,8-2 0,-8-3 1,7 4 3,-7-4 3,1 0 0,0 3-3,-8 2-1,2-6 2,-7 9-2,6-5 0,-14 4-5,8-3-7,-13 4-15,6-1-29,-7-3-67,0 2-141,-6-5-100,-6 3-68</inkml:trace>
  <inkml:trace contextRef="#ctx0" brushRef="#br0" timeOffset="80181.9007">10680 1392 104,'0'3'433,"7"4"-123,-1-3-121,1 7-77,-1-3-41,7 3-20,2 4-8,-10 2-2,8 2 5,1 3 0,-3 4-2,4 6-4,-9 2-7,7 2-7,0 8-5,-6 4-7,5 0-9,-5 3-3,5 4-9,-5-4-12,7 7-25,-8-2-59,7-5-148,-6 0-100,-7 4-71</inkml:trace>
  <inkml:trace contextRef="#ctx0" brushRef="#br0" timeOffset="84252.1207">25048 14082 212,'-6'0'149,"-7"0"-70,6 0-50,1 0-44,-1 0-40,0 0-36,2-3-36,-3 3-34</inkml:trace>
  <inkml:trace contextRef="#ctx0" brushRef="#br0" timeOffset="85222.4723">24924 14059 7,'-6'0'78,"6"0"-30,0 0-19,0 0 0,0 0 4,0 0 13,0-2 11,-7 2 8,7 0 16,0-5 11,-6 3 2,6-2-7,-7 0-5,-6 0-13,0 0-7,7-3-10,-6 3-8,-2 2-6,-6-6-4,7 4 1,0-4 0,-7 5 0,7-5 1,0 5 1,1 0-1,-8-6-1,7 6 2,0 0-1,0-5-2,5 5 5,-4-5 4,-1 1 3,0 0 1,6 0 1,-6-1 3,0 1 2,0-5-1,7 6 0,-7-2 0,0-3-2,0 3-1,6 2-5,-6-3-4,0 3-7,1-5-3,-1 3-9,-2 1-7,3 0-5,-7-4-4,6 3-3,-7 1-1,-6-3 1,6 2-3,-5 1 1,-2-5 1,1 2-1,-6 1 1,6-1 1,-7 3-1,-6-1 0,6 1 2,-5 0-2,-1-4-1,-1 3 1,2 1 0,-2-1-1,1 6 0,0-2 3,-6-4-1,5 1 0,-6-1 3,1 1-2,6 0 1,-7-1-2,0 1 2,2 0-5,-2-1 1,8 4 0,-9-3-1,2 0-2,6 4 2,-1-5 1,-5 4 0,6 1 2,-6-4 0,5 2-1,1 3 0,0-2 2,-7 0 0,8 4-1,-8-4-1,7 1 2,-1 3-1,-6 0-1,8-4 1,-8 4-2,1 0 0,6 0 0,-8 4 0,2-4 0,7 0 0,-7 3 0,4-3-1,2 4 1,-6 0 0,6 0 0,-1 3 0,2 0 0,-1 0 0,-1 1-1,8 2 1,-7-3 0,7 5 0,-8 2 1,14 1 0,-6 0 0,-1 0-1,7 3 2,-7 0-1,7 0-1,-7 1 0,1-1 0,6 1-2,-6 2 1,-1-2 2,7-1-1,-7 4 1,0-3-1,1-2 2,0 3-2,-1-3 0,1 5 3,6-7-3,-7 3 1,7 0 0,-7 1 2,8-1 0,-1 1 0,6 2 4,-7 1-2,1 0 0,7 1-1,-6 2 1,4 0-2,2 5 2,-7-1-4,5 4-1,-3 0 1,4 0 2,-6 4 0,7 4 1,-8-4-2,0 1-1,8 3 1,-5 0-1,-4-2 2,9 2-2,-7 0 1,6-2 0,1 2 0,-7-1 2,12-3 6,-6-1 3,8 6 2,0-10 3,5 5 3,0-1 2,-6 1 0,6-4-2,7 3-4,-6 1-4,6 0-1,0-1-4,0 1-3,0-1-2,0 0 3,6 1 0,-6 4-1,7-4 1,-1 0 0,1 3 0,0 0 1,6 1 1,-7 2 0,14-2 5,-8 2 5,9-2 5,-2 3 2,0-1 1,8 2 0,-2 2-1,1-3-3,7 1-3,-8-5-7,8 0-5,0-1-1,6 3-4,-6-2 0,0-3-1,5-1 2,2 1 0,-2-1 4,8 1 3,0 0 2,0-5 8,-1 2 4,14-5 5,-7 0 2,7 0 1,-1-2 4,1-6 6,6 4 5,6-6 4,1 0 7,-1-5 6,8 1 10,-1-5 15,0 2 6,1-5 0,5 1-1,0-5-3,-5-3-7,-2 4-2,9-8-7,-8 4-14,6-3-9,-5-1-7,-1-4-5,7 1-5,0-1-5,-8-2-8,8-2-5,-1-2-4,2 3-3,-9-7-2,8 3 0,-6 1-1,-2-5 0,2-3-4,-8 0 1,7 0 2,-6-7 0,-6 3-4,5-7-2,-6 0 3,-1 0-1,2-3 0,-7-1-1,6-4 0,-7-2-1,1 3 2,0-8 0,-7 0-1,7 1 0,-6-4 3,-2-1-2,1 1 0,0-4-1,-6-4-4,-1 4 2,1-4-4,-8-3 5,2 0 0,-1 0 1,-7-3 2,0-2-1,-4 1 5,-3 0 0,-5-4 1,-20 70-1</inkml:trace>
  <inkml:trace contextRef="#ctx0" brushRef="#br0" timeOffset="93790.3225">10949 14023 2,'-99'7'282,"21"1"-57,12-4-74,8 0-61,19 0-46,0-2-49,13 3-86,6-3-147,0-2-81</inkml:trace>
  <inkml:trace contextRef="#ctx0" brushRef="#br0" timeOffset="95007.0916">12166 13808 126,'-7'-8'294,"0"4"-74,-7 1-60,3-1-44,4-4-27,-6 6-18,6-6-7,-6 4-10,0-4-9,7 1-8,-7 3-4,6-2-5,-6 2-1,0-4-4,7 5-2,-7-5-3,7 5-1,-8-5-2,7 4-2,-4-3 3,-2 4-3,5-1-1,1 1 1,1-1 0,-7 0-2,6 0 1,1 1-3,0-1-4,-7 4 1,6-3 1,1-2-3,-8 3-1,1-2-2,1 0 1,-1 0 0,0 1 0,-7-1-2,1-4-1,-2 6 1,-5-6-2,1 4 1,-1-1 0,-7-1 0,-6 2 1,6-3 0,-5 3 1,-2 0 0,-6 0 1,8-3-1,-8 4 1,0-1 0,7 4 1,-6-3 0,-1 3 3,1 0 1,0 0 3,-2 3 1,2-3 1,-1 4 0,-6-1 0,6 4 1,-6-3 0,0 4-5,0 3 2,7 4-2,-7-5-1,6 5-2,0-1 0,-6 1-3,7 4 0,-1-1 1,0 0-3,1 4 1,0 1-1,-7-2 0,6 5 0,0 0-1,-6-5 1,6 6 0,1-6 0,-1 5-2,-7 0 4,8-1-2,-7 2 1,6-2 0,-5 4-1,-1 1-1,6-1 0,-5 3 2,-2 2-1,7-2 1,-6 1 1,7 3-1,-8 1 1,8 0 2,-1 3-1,1 2-1,-1-4-2,0 8 0,1-3-2,-1 1 2,7 4-1,1-1-2,-9 1 0,8-4 2,7 3-1,-7-2 1,6 2 1,0-3 0,1 0 0,6 0 0,7-4 1,-1 4-3,0-1 0,7 2 1,8-1 1,5 0 0,0 0 1,0 0 0,12 0 0,1-3 3,0 2-1,7 0-1,-1 2-1,7-1 0,-1 0-1,9 4-1,-9-4 0,9 3 0,-2 1-1,0 3 1,1 0 0,0-3 0,-1 0 0,7-1 0,-6-3-1,6 0 1,0-4-1,0 5 0,0-5 0,0 0 0,7-3 2,0 3 0,-8-3 1,8-5 1,0 6 1,0-6-1,-1 2 0,-5-5 0,5-8-2,0 5 0,0-8 0,7-3-1,-6-3 1,0-2 0,0-3 0,6-3 0,0 0 0,-7-8-1,7 4 0,0-7 0,1-1 0,-1 2-1,0-9 1,0 3 1,0-2 0,0-5 1,0 1 2,0 0-1,0 0 1,1-1-1,-8-3 0,0 0-2,1 0 0,-8-4 2,9 5-4,-9-9 2,2 5-1,-7-5 0,6 0 1,0-1 0,-7 1 1,7-3-1,-6 0 0,0 0 0,-1 0 0,0-4 0,1-4 0,6 2 0,-6-2 0,6-7 0,-7 1-1,8-4 0,-8-1 1,7-2-1,-6-6 0,-1 2 3,-5 0-1,5-1 0,-12-3 2,0-1 0,-8 1-1,1 4 0,1-5 1,-8-3-3,-6 3-1,0-2 1,0-1 0,0 1 0,-6 2 1,-8-3 0,1 4 1,1 3 1,-8 1 3,0 3 2,-6 3 3,-7-2 5,1 6 3,-1 0 6,-6 4 5,-6-4 4,-1 8 0,-6 0 0,0 7 2,-1 0-2,-5 4-4,-6 7-3,4 3-8,-5 1-4,-6 6-2,6 5-3,-7 7-4,6 0-2,1 7-3,-1 5-6,8 3-10,6-1-18,7 5-22,6-1-28,6 4-52,14-3-150,0-2-101,12-3-73,7 6-48</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0:19.271"/>
    </inkml:context>
    <inkml:brush xml:id="br0">
      <inkml:brushProperty name="width" value="0.05292" units="cm"/>
      <inkml:brushProperty name="height" value="0.05292" units="cm"/>
      <inkml:brushProperty name="color" value="#FF0000"/>
    </inkml:brush>
  </inkml:definitions>
  <inkml:trace contextRef="#ctx0" brushRef="#br0">17179 8773 9,'0'0'354,"0"0"-82,0-3-80,0 3-64,0 0-46,0 0-26,0 0-15,0 0-10,0 0-5,0 0-5,0 0-1,0 0-6,0 0 0,0 0-3,0 0 2,0 0 1,0-3 4,0 3 4,0 0 4,0 0 4,0-4 3,0 4 2,0-4 1,0 4 4,0-3 1,-5 3 2,5-5 1,0 5 4,0-3 2,0 3 2,0-4-1,0 4-3,-6 0-3,6 0-6,0 0-5,0 0-9,0 0-4,0 0-9,0 0-5,0 0-5,0 0-2,0 4-1,0-4-4,0 8 1,0-5 0,0 5 3,6 3-1,-6 3 0,5 1 2,-5 3 0,8 4 1,-3 3 2,-5 1-2,8 4 1,-8-1 1,7 4 0,-7 3 0,6-2 0,-6 3 1,7-1-2,-7 5 0,0-2 1,0 5 0,0-4 0,-7 4 1,7-3-1,0 0 0,0-2 0,0-2 1,0-1-1,-6-7-1,6 1 1,0-5 1,-7-2 4,7-5 14,0-3 23,-8-5 36,8 2 45,-5-5 49,5-3 41,-8-1 31,3-3 16,-1-3-4,-7-1-18,6-3-27,-7-5-44,1 2-49,1-1-39,-1-4-32,-1 1-20,2-2-9,-1 3-6,0-6-8,-1 5 0,-5-1-2,14 1-3,-8-2 0,-2 6 3,2 2-4,7 1-1,-7 0-1,7 2-2,-1 5-1,1 0-2,-1 5-3,0 2-1,7 4 2,-6 0 1,-1 3-3,7 1 1,0 4 1,0-2-1,7 3 1,-1-3-4,1 2-1,0-1-4,12-3 2,-6 0 0,0-1 0,8-3 2,-3-4 3,1 0 1,2-3 3,-2-4 2,0-4 1,1 2 1,5-10 1,-4 4 5,3-6 3,-3-1 6,5-3 5,-7 0 4,1-1 4,-7-2 1,7 2 5,-14 1-1,7-1-2,-6 4-2,-1-2-4,0 2-1,-6 1-6,7-1-8,-7 1-10,0 2-14,0-3-27,0 5-76,0-2-111,8 5-112,-3-4-150,8 0-140,0-1-116,7-2-48,0 3-11</inkml:trace>
  <inkml:trace contextRef="#ctx0" brushRef="#br0" timeOffset="1072.2174">20202 8942 214,'7'-3'354,"-7"-1"-95,0 1-85,7-1-58,-7 0-35,0 0-15,6-3-6,-6 3 1,0-2 4,0 1 4,0-2 1,0 4-1,0-1-2,0 0 0,0-4 3,0 5-1,-6-1-4,6 4 2,0-4-2,0 0 3,0 4-2,0-2-1,0 2-4,0 0-5,0-4-7,0 4-8,0 0-9,0 0-10,0 0-9,0 0-7,0 0-6,0 0-4,0 4-3,0-4-2,0 2 0,0 6 1,0 3 1,6 4 1,-6 3 1,0 1 1,6 6 4,1 0 1,-1 9 1,-6-5 1,7 4-2,-1 4 1,1-1 1,0 1-1,-1-1 1,1 5-2,-2 0 1,2-2 1,-1 2 2,1 0-2,1-4 2,-2 2 1,-6 1-1,7-3-1,-1 4 0,0-5-1,-6-4-1,7 2 1,-7-1-2,6-4 1,-6-4-2,0-2 1,0-1 2,0-4-1,0-3 5,0-5 10,0 2 17,-6-5 25,6-3 26,-7 0 21,1-1 27,-7 0 31,7-6 21,-9 0 8,-3-1-8,5-3-18,-7-5-21,7 2-17,-6-2-25,5 1-30,-5-3-24,6 3-16,1 0-9,5 0-6,-7-1-5,7 6-5,1-2-4,6 5-5,-6-1-5,6 0-8,0 4-11,0 0-5,0 0-5,6 0-4,0 4 2,1 3 3,7 1 4,-2-2 6,8 6 8,6-1 8,-7 0 4,14 0 4,-8-1-1,16 2-2,-9-4 2,1-1 0,5-5 0,-5 2 1,-1-4 7,7-4 3,-6-2 7,6-2 7,-6-3 4,0 0 7,-1-3 7,-6-1 6,0-4 4,-7 5 2,1-4 5,1 4 2,-10-6 1,-4 3-4,-1 2-5,1-3-8,-7-1-6,-7 4-6,7-2-8,-13 2-20,7 1-24,-7-2-23,0 3-30,-7 1-73,7 1-126,1 3-149,-8-3-241,0 4-94,1 0-52,-8 3-34,2-3-3</inkml:trace>
  <inkml:trace contextRef="#ctx0" brushRef="#br0" timeOffset="4543.989">5335 8971 28,'0'0'97,"0"5"9,0-5 6,0 0 3,0 0 3,0 2 0,0-2-4,0 0-6,0 0-10,0-2-14,0 2-16,0 0-14,0 0-14,0 0-14,0 0-8,0 0-7,0 0-7,0 2-2,0-2-2,0 4-2,0 4 1,0-5 0,0 5 0,0-1 0,0 0 1,0 4-1,0 1-1,0-5 1,5 4 1,-5-4-1,0 4 1,6-3 0,-6-1 1,7 3 0,-7-2 2,7-1-2,-7 1 1,7-2 1,-1 2-1,-6-4 0,5 3 0,3 1 1,-1-5-2,-1 4 1,0-3 0,0 3 0,8-2 2,-7-2 0,-1 1 2,7-1 1,-7 1 4,7 0-1,-6-4 3,6 0 0,-6 0 1,5 0 1,-5-4 0,6 4 1,0-4-1,-6 4 2,6-3-2,-1-1-1,1-4-1,1 6-4,-1-7-2,0 6-2,-1-4-3,2 3 0,5-3-1,-6-1-1,6 0-1,2 2 0,-2-2 2,7 1 0,-6-1 0,5 1-1,-4 0 0,4-4 1,1 4 0,0 0-1,0 0 1,-6-1-1,6 1 0,-7 3 1,0-4-1,9 6 1,-9-3 0,-6 1 0,6 4-1,1-3 1,-1 3 0,-6 0-1,6 0 0,2 3 0,-9-3 0,8 4 0,-8 1 2,9-5-1,-9 2-1,8 2 1,0 0-1,-1-4 0,0 4 1,8-4-1,-9 3-1,10-3 1,-9 4 0,7-4-1,0 0 0,0 4 2,0-4 0,0 0 0,0 0 0,0 0 0,7 0-1,-8 0 0,2 0 0,-1 0-5,7 0-2,-7 0-2,-7 0-2,7 0 1,-6 4-1,6-4 1,-7 3-1,2-3 1,-3 4 3,-4-1 3,5-3 1,-6 4 2,7-1 0,-1 1 0,-7 0 1,8 0 1,0-1-1,6 4 0,0-2-1,0-3 0,7 2 1,-7 4 1,12-5 0,-5 5 0,7-4-2,5-2 0,-6 3 0,7-2 0,-7 1-1,7-4 0,6 4-2,-7-4-1,1 0 2,-1 3-1,1-3 1,-7 0-2,6 0-1,-5 4 0,-1-4-1,-8 4 1,3-4-1,-2 3 1,1 1-1,-7-4 1,7 3 0,-7-3 3,0 4 0,0 1 1,0-5 3,-1 0 1,-5 0 1,7 0-2,-3 0 5,10-5-1,-8 1 3,7 1 1,-1-1 0,7-3 0,1 3 1,5-3 2,-7-5-2,9 6-1,5-5-2,-7-1 0,1 5-3,7-3 2,-8-2-4,1 2 0,-1-1 1,0 0 0,-5 3 1,-1-3-3,-1 4 6,-6-4-1,-4 3 2,-2 5-1,-7-5 3,0 4 0,-5 2 1,-8-3 2,1 2-1,-1 3-4,0-4-1,-6 4-4,0 0-7,0 0-13,0 4-19,-6-1-52,-7 4-104,0-3-120,-7 4-91,-5-5-45</inkml:trace>
  <inkml:trace contextRef="#ctx0" brushRef="#br0" timeOffset="9146.1972">4539 10447 35,'0'-3'114,"0"-1"-18,0 1-18,0-1-16,7 1-18,-7-1-13,6 0-10,-6 0-6,0 1-6,7-1-3,-7 1 0,0-2 0,0 3 5,6-2 8,-6 0 9,0 0 11,0 1 6,0-1 8,0 0 6,0 0 4,0-3 1,0 4-2,0-1-7,0-1-7,-6-1-3,6 2-3,0 1-4,0-1-4,0-4-3,0 4-5,-7 2-2,7-6-1,0 4-1,0 1 0,0-1 2,0 0-1,0 0 3,-6 1 0,6-1 0,-7 1 1,7-2 0,0 3 0,-6-2-4,6 0-1,0 0-1,0 1 3,-7-1 1,7 0 1,0 0-1,0 2-2,0 2-3,-6-5 0,6 2 0,0-1-3,0 4-3,0-4-1,0 1-2,-7 3 0,7-4 2,0 4 0,0-4 1,0 4 1,0 0-1,0-3-1,0 3 0,0 0 0,0 0-2,0 0-3,0 0-2,0 0-2,0 0-2,0 3-2,0-3-1,0 0-2,0 4 1,0-4 0,0 7 0,0-3 0,0 3 1,7 4 1,-7 0 1,6 3 0,-6 5 0,7-1 0,-1 1-1,1 7 2,-1-4 0,-6 3 0,7 4 0,-1-3 0,1 3 0,-1 0 2,0 1-2,1-1 0,0 0 1,-7 4-1,6-3 1,1-1 0,-7 0 1,6 2-1,1-2 2,-7-4-2,6 0 0,-6-3 0,7 0-1,-7 1 2,6-5-2,-6 4-2,6-8-1,-6 1-1,7 0-3,-7-4-4,6-4-3,-6 0-1,0-3 1,0 0 3,0-1 1,0-6 0,0-1 2,-6 0 4,6-7 2,-7 0 0,7-3 0,-6-5-1,0 1 3,-1 0 1,1-4 2,-1 1 1,7-2-1,-6 0 1,-1-2 1,7 4 0,0-5-1,-6 3-1,6 6-2,0-6-1,0 8-2,0 1 0,0-1-1,6 5-2,-6 3-1,7-1 0,-1 1-1,-6-1 1,13 5 0,-6-2 1,12 2 0,-5-4 1,5 2 1,-6 2 1,13-4 0,-7 0 1,7-1-1,-6-3 0,7 1 0,-2-2 3,-5 2 3,-1-1 1,1 0 4,-1-1 4,-6 5 7,0-5 8,0 2 6,-6 3 9,6-1 4,-13-3 7,6 4 0,1-4 0,-7 4-1,0-5-6,0 6-5,0-5-8,0-1-8,-7 2-7,7 1-4,-6-1-4,6 3-6,-7-5-1,7 5-2,-6 4-4,6-1 1,0 1-2,-7-1-1,7 0-2,0 4-2,0 4-1,-6 0-1,6-1 0,0 9 0,0-1 0,-7 3 1,7 1 2,0 3 3,7 3 1,-7 2 0,0-2 1,0 6 0,6-2 2,-6 0-1,0 2 0,7-2-1,-7 5 0,6-5 1,1 1 1,-7 3 0,6-3-2,1-1-5,-7 2-3,6-6-9,0 4-7,2-2-11,-3-2-11,-5-2-15,8-1-12,-1 1-8,-2-1-15,8-3-10,-6-4-19,6-1-23,7-6-56,-8 0-75,8-4-102,0-4-72,-2-7-28</inkml:trace>
  <inkml:trace contextRef="#ctx0" brushRef="#br0" timeOffset="9415.6661">5411 10488 218,'-6'0'493,"-6"0"-115,5 5-152,7-5-96,-8 0-53,8 0-30,0 0-13,0 0-6,8 0-1,-1 0 0,-1 0 2,6-5 4,2 5 1,5-3 2,0 3 0,2-4 1,-2-1 2,7 3-3,0-2-2,0-4-1,0 5 1,0 0-1,6-6-4,-12 6-3,6-1-4,1-3-5,-2 4-4,-5-1-3,-1 0-5,8 4-1,-14-4-3,6 1-1,0 3-12,-5-4-10,5 4-14,-6 0-16,0-3-16,1 3-18,-2 0-23,1 0-30,0 0-38,-6 0-53,-1 0-79,1 0-88,-7 0-43</inkml:trace>
  <inkml:trace contextRef="#ctx0" brushRef="#br0" timeOffset="9586.2175">5718 10609 136,'-7'8'428,"0"-5"-118,1 5-117,1-5-80,5 5-46,-8-4-25,8-2-11,8 3-5,-8-2 0,5 1 4,1-1 3,1 1 5,7 0 1,-1 0 0,0-1-2,-1-3-2,15 4-4,-8-4-4,1 0-7,6 0-4,-1 0-4,3 0-5,-3 0-4,1 0-7,6 0-15,0-4-15,-4 4-17,4-3-32,-6-1-48,0 0-81,0-3-133,0 3-75</inkml:trace>
  <inkml:trace contextRef="#ctx0" brushRef="#br0" timeOffset="10010.1818">6356 10364 462,'-7'-4'504,"1"-1"-150,-1 3-149,7 2-90,-6 0-51,6 0-28,-7 0-18,7 2-12,0 3-3,-6 2-3,6 4-2,0 4-2,0 0 2,0 3-1,0 3-1,6 2 3,-6 2 0,7 2 1,-7-2 2,6 0 2,-6 5 0,7-1 2,-1 0 0,1 0 1,0 0 0,-1 2-1,1-6 0,-2 4-1,3-3-2,4-4 0,-4 4 0,5-4-1,-1-4 1,1 0 3,0 1 3,0-5 7,7-3 6,-7 0 12,6-4 13,1-3 25,1-4 29,-3 0 25,2-4 19,6-3 27,0-8 25,-1 0 19,2 1 15,-7-8-2,6 0-15,-7-3-19,1-1-18,-1 0-24,-6-3-32,0 0-26,-6-1-29,-1 1-19,1 0-14,-7 0-10,0-1-6,0 1-9,-7-4-3,1 4-4,-7-1-4,-1 1-4,-5 3-4,6 0-3,0 5-4,-6-2-6,4 4-8,4 2-11,-2 3-24,-1 2-36,7 1-53,-6 4-61,13 0-58,-6 2-42,6 5-28,6-2-31,1 4-36,6-2-67,1 5-53,-1-5-19,-2 7 22</inkml:trace>
  <inkml:trace contextRef="#ctx0" brushRef="#br0" timeOffset="10281.8341">7052 10639 373,'0'4'377,"0"-2"-129,0 3-101,0-5-61,7 3-33,0 1-15,0-4-3,6 3 3,6-3 4,1 0 2,-1-3 2,0 3-3,8-4-6,-1 1-4,7-2-6,0-1-5,-1 2-3,-7 0-1,15-3-1,-15 3 2,15-4-1,-7 2 0,-1-3-3,-6 3-3,6 2-3,0-3-5,-4 3-6,-3-4-10,1 5-13,-7-4-14,2 3-17,-2 1-25,-6-1-49,0-4-79,0 1-142,-6 4-73,-7-4-34</inkml:trace>
  <inkml:trace contextRef="#ctx0" brushRef="#br0" timeOffset="10514.4986">7431 10440 408,'-13'-3'498,"-1"-1"-126,7 1-137,2-1-82,5 4-43,-7 0-31,7-4-18,0 4-15,-6 0-13,6 0-12,6 4-11,-6 0-6,0-1-4,7 4-3,-2 4-2,-5 0 0,7 1 3,7 2 2,-14 5 1,13-2-1,-7 2 0,1 3 1,-1 4-1,1-5 2,-1 6 2,1 2 2,0-4-5,-1 5 2,1-1 0,-1 4-2,0-4 1,1 0-2,-1 1-5,-6-4-7,7 3-7,-1 0-8,1-3-12,0-1-11,-1-3-14,7 0-17,-7-1-30,7-1-43,1-6-88,-9-3-118,8-3-67</inkml:trace>
  <inkml:trace contextRef="#ctx0" brushRef="#br0" timeOffset="10761.8869">8082 10374 237,'-6'-2'597,"-1"-3"6,7 2-131,-6 3-190,6 0-127,-7 0-73,7 3-43,-7 4-22,7 1-12,-6 7-5,6-1-3,-7 5 2,7 2-2,0 4 0,0 2 2,0 2 0,7 0 1,-7 4 1,6-3 0,1 3 1,-7-1-6,7-3-9,-1 5-10,1-5-17,6 0-16,-7 0-18,0 1-20,1-5-23,6 2-20,-6-5-34,-1-5-55,2-2-82,4-4-87,-6 0-54</inkml:trace>
  <inkml:trace contextRef="#ctx0" brushRef="#br0" timeOffset="11016.6519">7965 10374 14,'0'-14'529,"0"3"6,0 0-144,0 3-167,13-3-98,0 4-50,0-4-29,0 4-17,6 0-11,1-4-5,6 3-1,-7 5-5,1-1 2,6 4-2,-7 0-1,2 4-1,-8 3-4,-1 1 0,1 2-2,-6 5 1,-7 4-1,0-1 0,0 4-1,-7 0 1,-6 3 0,1 1 0,-1-1 0,-1 1 0,-5 0-2,-1-1-1,0 1-5,1 0-9,6-5-9,-6 2-12,12-5-15,-6-3-20,6-1-26,1 1-44,0-8-63,6 1-93,0-2-83,6-1-50</inkml:trace>
  <inkml:trace contextRef="#ctx0" brushRef="#br0" timeOffset="11360.2336">8369 10451 448,'0'-11'541,"-7"4"-112,7 0-150,0 3-99,0 0-50,0 1-35,-6-1-19,6 4-14,0 0-16,6 0-14,-6 4-14,7-1-9,-7 9-8,13-2-1,-7 1-1,0 4 1,7 4 0,1 3 1,-1 0-1,0 0 0,-1-1-1,-5 4 2,14 2 1,-8-1 1,-1 3-1,1-4 1,0-2 0,0 2 0,0-3 1,0 0-3,0 0-1,0-4-1,-1 0 0,-5-3-2,6-4 1,-5 0 7,-2-3 22,0-5 51,-6 1 62,7 0 51,-1-4 32,1-8 21,-1 0 11,0-6 2,8-4-19,-8-5-44,8 2-57,-2-8-47,8 0-31,-7-1-18,6-3-10,-6 0-5,0 0-7,6-1-4,-4 5-6,-2-3-10,-8-1-9,8 4-21,1-5-58,-8 5-93,1-4-89,-7 4-89,0-1-125,0 5-171,-7-1-96,-6 4-31,-7 8 22</inkml:trace>
  <inkml:trace contextRef="#ctx0" brushRef="#br0" timeOffset="13812.9893">6845 11964 93,'0'0'212,"0"-3"-15,0 3-16,0-4-19,0 4-20,0-3-22,0 3-19,0-4-19,0 4-14,0-3-10,0 3-7,0-4-3,-7 4-2,7-4 0,0 0-2,-6 4-1,6-3-2,0-1 0,-7 4-2,7 0 0,0-4-5,0 4-4,0 0-4,0 0-9,-7 0-3,7 0-5,0 4-5,0-4-4,-6 7-3,6 1-1,-7 6 1,7 1 2,-6 6 1,0 2-1,-1 2-1,7 2 2,-6 2 0,-1 0-1,7 5 1,0-5 0,-6 3-1,6 1-1,6 0 2,-6-3 0,7-5 0,-1 1 0,1-1-1,-1-3-1,7 1 2,0-6 0,0 3-1,0-3-3,6-5 2,-5 2 1,5-3 1,2-4 1,-3-3 6,2 3 2,-1-7 9,8 0 9,-8-7 10,6 0 16,-4-5 22,3 2 24,4-9 31,-2 2 37,0-6 33,-7 1 26,7-4 14,-7 1 6,-6 0-15,2-2-18,-2-2-31,-8 3-41,2 1-41,0-4-31,-7 2-26,0-2-17,-7 0-9,0 3-8,-6-3-5,1 4-3,-1-1-1,-8 4-10,9 4-13,-1-1-25,0 5-49,0-1-63,-1 4-70,8 4-63,0 4-64,6-2-70,0 5-97,0 0-107,6 5-35,7-5 18</inkml:trace>
  <inkml:trace contextRef="#ctx0" brushRef="#br0" timeOffset="14050.7374">7652 12247 108,'-6'3'529,"6"1"0,-7-4-163,7 4-150,0-4-92,7-4-51,-1 0-30,7 1-9,0-1-2,6-4 1,2 1 4,4-3 2,8 2 2,-1-4-1,8-1 0,5 1-7,-6-1-6,7-4-8,6 7-7,-6-5-10,6 4-17,-7 1-21,7-2-18,-7 2-20,2 3-22,5-1-27,-7 1-43,0-1-64,1 2-92,0-3-78,-14 2-48</inkml:trace>
  <inkml:trace contextRef="#ctx0" brushRef="#br0" timeOffset="14251.9793">8603 11880 268,'-13'-4'488,"0"0"-106,6 4-127,-5-3-92,5 3-48,1 0-24,-1 0-13,7 0-7,-6-3-8,6 3-8,6 0-7,-6-4-7,7 4-6,6 0-3,-1 0-2,1-4-3,14 1-1,-2-1-3,2 0-4,5 0-4,7-3-2,0 4-10,0-4-16,1-1-24,-1 4-28,-7 1-29,7-1-40,-6 4-71,-1 0-109,-6-4-108,1 4-56,-8 0-25</inkml:trace>
  <inkml:trace contextRef="#ctx0" brushRef="#br0" timeOffset="14475.8899">8863 11803 263,'-5'0'519,"-8"-3"-94,13 3-141,-7 0-109,-1 0-63,8 0-39,-5 0-26,5 0-13,0 0-13,0 3-7,5 1-6,-5 0-1,8 3-1,-1 1-5,-7 2 2,6 5 1,1 3 3,5 0 0,-6 4 2,1 1-1,6 2 0,-6 1 1,-1-1-1,1 6-1,-1-2 0,-6 0-1,6 0 1,1 5-1,0-3-3,0-1-6,-1 3-10,0-4-13,1 0-14,6-2-19,-7-2-20,8-4-29,5 2-49,-6-5-74,6 0-130,-5-7-69,5-3-33</inkml:trace>
  <inkml:trace contextRef="#ctx0" brushRef="#br0" timeOffset="14722.1435">9483 12012 112,'-14'-19'511,"1"2"-40,-6 2-149,6 4-113,-7 0-58,0 7-32,8-3-18,-1 7-15,-1-4-14,0 8-14,9 0-12,5 3-16,-7 4-14,7 0-9,7 7-5,-2-4-4,9 9-2,0-5-1,5 1-3,0 3 0,8 0-3,-1-1-1,-7 2-2,7-2 1,-5 2 1,-2-2 0,0 1 1,-6-3 2,-6 3 3,-7 0 6,0-1 5,-13 2 3,0-2 5,-7 2 6,-5-1 5,-9-1 4,-5 5 3,-7-7 0,1 3-3,0 0-5,-1-4-11,-6 0-23,6 0-27,0-7-31,8 4-37,-2-8-59,1 0-119,13-7-121,-7 0-77,1-7-37</inkml:trace>
  <inkml:trace contextRef="#ctx0" brushRef="#br0" timeOffset="16652.1451">5105 7224 266,'0'-4'261,"0"-3"-41,7 4-38,-7-5-31,0 5-21,0-6-17,0 7-14,0-5-10,0 3-12,0-4-13,0 4-13,0-3-15,0 1-8,0-2-1,0 4 0,0-4 0,0 1-6,0-1 0,6-2-1,1-1-3,0 0-5,6 0-5,0-4-6,0-4-1,0 4-1,7-2 1,-1-5-2,7 3 1,0-2 0,0-1 0,0 0 1,0-5 2,7 6-2,-1-1 0,7-4 1,-6 1 1,6-2-1,0 2 3,7 0-2,-7 0 1,6-1 1,1 0-1,6 1 1,0-5-1,-6 4 0,6 4-2,-7-3 1,7 2-1,1 1-1,-8 1 0,8-1 1,-9 3 0,9 1 0,-1-3 0,-6 2 0,12 1 3,-6-1-2,2 0 2,-3 2-2,8-2-1,6-3 1,-7 7-1,7-4 0,8 2-2,-3-2 1,2 1-1,0-1 0,6 5 2,0-3-1,7-2 0,-7 1 1,7-1 0,-7 0 2,6 2 1,1 2 0,-1-4 0,0 5-2,8-4 2,-7 3-3,0 0 0,0 4-2,-1-3-2,0-1 0,-5 3-1,-2 2 1,2-1-1,-1 3 2,-5 1 2,4-3 0,-5 2 1,6 4 1,-7-3-1,8 0 1,-1 4-2,0-6 0,0 6-1,1 0 0,4-1-2,4 4 1,-10-4-1,8 4 0,-7 0 1,6 0 1,-5 0 0,4 4 1,-4-4 0,-1 4 3,1-4 2,-1 3-1,0-3-1,0 3 0,0-3 0,-6 5-2,6 2 0,-13-4-2,7 5 0,0-1-1,-7 1 1,0 2-1,-6-3 1,5 8 1,-6-1 0,2-2 0,-8 6 0,7 1 2,0-1-1,-7 0-1,6 4 0,-6 0 3,7 0 0,-1 0 1,-6-1 0,6 2-3,1 0 2,-7 2 0,0-4 1,7 1-3,-7 0-2,1 1-1,-1-5 0,0 3-1,-7-2 2,7-1-2,-6 1 2,-8-2 1,9 2 0,-9-4 1,2 4-1,-8-5 1,1 4 0,-7-2-1,0 1 0,0 3-1,-6-3 1,-1 2 0,0-1-1,0 0 1,-6-3-1,2 2 1,-2 2 0,0-4 0,-7 4 0,7-5 0,-7 1-1,1-1-1,5 1-1,-5-5-1,0 5-1,0-4 0,-1 4-2,1-4 2,-1 4 0,0-4-2,-6 3-1,7-2 2,-1-1-1,-6-1 0,7 1 1,-7 0 0,0 0 1,6 0 2,-6 0 1,0-3-1,0-1 2,7 1 1,-7-2 0,0-2 0,8 3 1,-8-2-1,0 2 2,0-3 0,0-4 0,0 3-1,0-3-1,0 3 2,0-3-1,0 0-1,0-3 0,0 0 2,0-1 0,0 0 0,-8-4 2,8 1 0,-7-3 0,1 2 3,-1-3 0,-6-4-3,1 4-1,-1-3-2,-8-1-1,2 1-1,0-1-1,-8-1-3,2 2-2,-2-1 3,1 5 1,1-5-1,5 0 1,1 5 1,-1-1-2,7 0 3,0-1 1,6 2-1,-5 3 1,12-1 0,-7 1 1,0 2-1,7 3 0,0-5 0,0 7-2,0-5-2,7 5-1,-7 0 1,7 0-2,5 5 1,1-3 1,0 5-1,1 1 3,5 0 0,0 3-1,1-1 0,-1 2 0,7-1 1,-7 4-2,2-5 1,5 5 1,0-4-1,-1 3 1,2-3 1,-8 1-1,7-2 1,1 2 1,-1-5 0,-6-3-1,-1 2 2,0-2 0,1-4 0,-8 0 0,3-4 4,-3 1 5,-5 0 1,-1-5 2,1-3 1,-1-1 3,-1 3 1,-5-7 1,8 5-1,-8-3-6,0-5 0,0 4 2,-8 1-4,8-4 1,-5 4 0,-1-6-1,-1 6 1,1-4 2,-1 0 1,0 3-1,2 0 4,-3 1 3,-5-1 1,7 4-1,0 1 0,-1 2-3,0 1-1,7 2-3,-7-2-3,1 5-5,6 2-4,-6 0 0,-1 2-2,7 5 1,-6 1-2,0 4-3,-1 2 0,7 1-1,-6 2-1,6 6-4,0-5-7,0 4-9,0 4-11,0-1-9,0 1-12,6-1-18,-6 5-30,7 3-73,-7-4-163,-7 0-83,1 1-53</inkml:trace>
  <inkml:trace contextRef="#ctx0" brushRef="#br0" timeOffset="17654.5829">5744 12320 5,'-6'0'429,"-1"0"-78,7-3-94,-6 3-81,6 0-59,0 0-38,6-5-23,-6 5-15,7-2-11,-1-3-6,7 1-7,0-3-1,7 4-2,-1-5 2,8 1 1,-2 0 1,1 0 1,0-5 0,7 1 1,-1 5-2,1-6-1,-1 1-2,1 4-1,0-5-4,-1 6-1,0-2-3,1-3-3,-7 5-4,7-3-8,-7 1-11,0 6-13,-7-2-17,8 0-30,-9 0-49,-5 4-74,2 0-123,-2 0-75,-13 0-45</inkml:trace>
  <inkml:trace contextRef="#ctx0" brushRef="#br0" timeOffset="17803.9035">5991 12533 134,'0'7'470,"0"-7"-111,0 3-132,7 1-98,6-4-56,-1 0-32,16-4-18,-9 1-4,13-4-4,1-5-3,5 5-3,8-3-10,0-2-27,0 1-51,-8-3-92,7 2-138,-11 1-85,-2 0-37</inkml:trace>
  <inkml:trace contextRef="#ctx0" brushRef="#br0" timeOffset="18398.3539">4670 12379 175,'0'-4'369,"0"0"-84,-8 1-85,8 3-71,0-4-45,0 0-25,0 4-14,8-4-6,-8 4-6,0-2-8,0 2-4,0 0-4,7 0-5,-2 0-4,-5 2 0,7 2 3,-1 0 5,1 7 2,-1-1 3,8 9 2,-8-1 3,7 8 0,-7 1-1,7 2-1,0 0-5,-6 7-1,6 0-4,-1 1 0,-5 0-3,6-1-1,1 1-3,-1 0-1,-7-5-1,7 6-1,-6-6-1,6 2-1,-6-5-1,5 0-1,-5 0 1,-1-7-2,1 4-5,-1-8-6,0 1-7,-6-5-9,7 1-13,0-8-14,-7 0-27,0-2-48,0-5-87,0-5-124,-7-2-69,0 0-29</inkml:trace>
  <inkml:trace contextRef="#ctx0" brushRef="#br0" timeOffset="18649.926">4559 12348 194,'6'-2'440,"1"-5"-114,5-1-114,8 0-77,-7 2-42,13-6-20,1 1-7,-2 0-3,2-3-4,5 3 0,1-4-5,0 5-4,5-5-7,-5 3-6,-1-3-8,1 9-7,-7-6-6,-1 5-8,3 1-4,-3-3-6,-5 6-9,-7-2-10,6 3-10,-6 2-11,-6 0-13,0 0-16,-1 2-17,-6 3-24,6-2-32,-12 6-52,6-3-101,-6 1-83,-8 5-42</inkml:trace>
  <inkml:trace contextRef="#ctx0" brushRef="#br0" timeOffset="18813.9971">4800 12715 406,'12'4'357,"1"0"-119,1-1-90,5-3-48,1 0-26,0-3-13,5-1-9,1-3-4,7 0-7,0-1-5,-1-3-6,7 0-6,0 0-15,-1 1-22,3 2-33,-3-4-65,-5 3-132,-1-3-86,-4 4-76,-3-1-41</inkml:trace>
  <inkml:trace contextRef="#ctx0" brushRef="#br0" timeOffset="36418.2973">9339 15727 401,'-13'3'348,"-6"-3"-96,6 4-88,6-4-59,-6 4-33,6-4-25,1 0-14,6 0-6,-7 0-5,7 0-2,-6-4-1,6 4-1,0-4-3,-6 4 1,6-3 2,0 0 0,0-1 0,0-4 2,0 5 1,-7-1 1,7 0 3,0-3 0,0 3-1,0-3 1,7 3-2,-7-3-3,0 0-2,0-1-1,0 5-2,0-4-1,6 2-1,-6-1 0,0-2 1,0 5 3,6-5 3,-6 4 3,0 2 4,0-4 4,0 4 1,0-2 0,0 4-1,0 0-4,0 0-4,0 0-3,0 4-5,0-2-1,0 6 1,0 4 1,0 3 2,0-1 4,0 8 2,0 3 1,7 1 0,-7 0-4,0 3-2,6 4-2,-6-3-5,7-1-3,-1 3-2,1-2-4,-7-5 0,7 1-2,-1-1-1,1-3 1,-7-3 0,6 0 1,-6-9 1,6 5 2,-6-8 17,0 1 24,7-1 30,-7-3 27,0-4 21,0 3 14,0-6 5,0 3 5,0-4-15,-7-3-19,7-1-27,-6 1-27,0-3-20,-1-2-14,1 1-6,-8 3-7,8-3-6,-1 4-3,-6 0-3,7 0-1,-7 3 0,6 4-1,-5 0 0,5 4-1,-6-1 1,5 1 0,3 3-1,-2 0-3,0 4-2,7-3-7,0 0-6,7 2-6,0-2-6,-2-1-4,10-3 0,3-1 0,9-3 3,-8 0 6,14-7 7,-7 0 6,7-1 5,-8-2 4,9-6 3,-2 1 2,-6 1 3,6-1-1,-12 1 0,6-1-1,-6 4 0,-1-4-3,-6 5 2,-6 3-3,5-5-6,-12 4-9,0 6-17,0-5-25,0 2-25,-6 2-31,0 3-35,-7 3-33,6 2-33,-6-2-38,7 3-60,-7 2-104,6 0-77,1 3-37,-7 3-2</inkml:trace>
  <inkml:trace contextRef="#ctx0" brushRef="#br0" timeOffset="42709.9428">736 13804 188,'0'-4'269,"-7"0"-62,7 1-53,-7-1-40,7 0-24,-6 0-12,6 2-16,-6-2-9,6 0-8,-7 0-8,7 1-6,0-2-6,-6 2-5,6-1-3,0 0 0,0 1-1,0 3-3,-7-3 2,7-1 2,0 4 1,0-5 2,0 2 1,0 3-1,-6-3 1,6 3 0,0-4 1,0 4 5,0-4 1,0 4 3,0-3 3,0 3-1,0 0 2,0 0 1,0 0-2,0 0-4,0 0-3,0 0-4,0 3-3,0 1 5,0 0 1,0 2 11,0 9 13,0 1 10,0 1 11,0 6 7,0 2 4,0 4-2,0 1-2,0 3-5,6 4-12,-6-1-8,0 4-10,0 1-8,7 3-4,-7 0 0,0 0-9,0 0-8,0 4-3,0-5-5,6 1 0,-6 0-1,0-4-2,7 1-2,-7-5-4,6-3-11,0 1-19,-6-9-25,7 0-26,0-2-27,-1-2-23,1-6-24,-1-4-22,1 0-22,-1-7-22,0-4-20,1-4-21,-7-4-18,7-2-7,-7-1 11,-7-4 37</inkml:trace>
  <inkml:trace contextRef="#ctx0" brushRef="#br0" timeOffset="43085.973">749 14609 131,'-7'-22'202,"-6"1"31,0-2 1,0 2-19,0 3-35,0-1-40,0 4-28,1-4-13,4 9-10,-5-1-6,6 1-2,-5 2-3,5 0-7,7 5-10,-7-1-7,7 0-10,0 1-9,0 3-8,0 0-11,7 0-8,-7 0-4,7 0-3,5 0-1,1 0 1,-6 3 1,6-3 0,7 0-1,0 0 0,-1 0 1,1-3 1,-1 3 0,0-7 1,8 3 0,-8-3 1,7-1 0,-6-3 1,-1 3 4,1-2 11,-7-1 18,0 0 18,0-1 18,0-2 16,-6-1 16,6 1 17,-8-4 14,3 3 1,-3-7-6,-5 3-7,0-2-13,0-1-9,0-4-9,0 4-11,0 0-8,0 1 3,-5-2 0,-3 5-2,8-1 0,-5 1-4,5 4-7,-7-1-7,1 1-8,6 2-14,-7 4-12,7-1-7,-7 5-6,7-4-4,0 4 0,-6 0 4,6 4-5,0-3-2,0 3-3,0 0-2,0 0-4,0 3 2,0 1-2,6 4-3,-6 2 3,7 5-1,0 4 0,-1 3 0,1 4 3,-2-1 0,3 4-1,-3 4-1,10 1 1,-10-2 2,2 4 3,0-2 0,6 2-1,-7 1 1,1-1 2,-1-2-4,1 2-5,6-2-12,-6-3-29,-1 3-42,7-5-55,-7 0-58,7-2-53,0-2-44,1-4-48,5-1-75,0-11-107,2 7-58,4-9-23,-5-3 11</inkml:trace>
  <inkml:trace contextRef="#ctx0" brushRef="#br0" timeOffset="43335.6753">1491 14397 162,'-7'-4'631,"7"1"11,0-1-82,7 1-193,-7 3-140,6 0-85,1 0-52,6 0-27,-5 0-17,3 3-8,3 1-3,-1 3-1,0 4 0,0 3-4,0 5-5,0-1-5,0 8-2,-1 0-4,1 6-1,-13 2 1,7-2-3,-7 4-3,0 6-1,-7 1-3,1-2-1,-7 0-7,1 2-15,-8-2-26,0 2-31,1-3-33,-8-3-35,8 1-39,6-6-55,-7 1-115,7-8-119,7 1-69,0-8-25</inkml:trace>
  <inkml:trace contextRef="#ctx0" brushRef="#br0" timeOffset="45162.9574">2279 13840 9,'0'0'489,"0"0"-54,0 0-143,0 4-123,0 3-72,0 5-38,0 2-24,0 1-11,0 7-5,0 0 0,0 3 1,7 1 0,-7 3-1,6 5-1,0-2 0,1 5-3,0-1 0,0 1-2,-1 0-1,7-1-3,-7-2 5,1 2-2,-1-4-4,0 5-3,8-7-2,-7 2-2,-1 2 0,0-5-1,1 0-3,-1-3 1,-6-1-2,7-2-2,-1-1-6,-6-4-8,7-3-13,0-4-17,-7-1-33,0-6-50,0-4-85,0 0-137,-7-7-69,0 0-34</inkml:trace>
  <inkml:trace contextRef="#ctx0" brushRef="#br0" timeOffset="45412.8984">2051 13869 384,'-6'-6'505,"-1"-3"-129,7 6-157,7 0-93,-7-1-54,12 0-28,2-3-16,-1 3-9,6 0-2,7-3-1,0 4-2,7-4 0,7-1 0,-2 1 0,1-1 0,7-2-1,-1 2 0,2-3 0,-2 0 1,0 4 0,8-4-2,-8 0-1,-6-1-1,6 5-2,-12 0-2,7 0-3,-9 3-1,-4-3-2,5 3 0,-12 4-1,0-3 0,-1 3-4,-6-5-7,0 5-9,-6 0-11,-1 5-15,1-5-13,-7 3-24,0 1-43,0-1-64,-7 9-107,-6-5-89,0 7-53</inkml:trace>
  <inkml:trace contextRef="#ctx0" brushRef="#br0" timeOffset="45588.0765">2390 14251 260,'0'3'454,"0"1"-126,0 3-127,6-7-81,1 0-47,6 0-22,0 0-11,7-7-1,5 3-2,2-4-2,5-2-2,6-1-2,3 0-2,-3-3-3,14 2-1,-6-3-8,7 1-4,-2-1-5,2 5-9,-2 1-23,1 3-42,0-2-87,-6 2-178,0 1-95,-7 5-45</inkml:trace>
  <inkml:trace contextRef="#ctx0" brushRef="#br0" timeOffset="46507.9529">3139 14730 98,'0'-7'313,"0"4"-65,-7-1-59,7 0-54,-7 0-35,7 1-29,0-1-19,0 1-12,0-2-6,-6 3-8,6-2-7,0 0 0,0 4-4,0-4 1,0 4-2,6 0-2,-6-3-1,0 3-2,0-4-2,0 0 0,7 4 1,0-4 0,0 4 2,-1 0 0,1 0 1,-1 0-1,7 4 3,0 0 0,0 3 2,6 5 2,-6 2 2,1 4 1,5 8 4,-6 0 2,-8 7 1,3 0-1,-1 3-3,-7 5-2,-7 3-2,-1-1-3,-3 9-4,-15-1-4,-1 4-2,-5 3-5,0 5-3,-14-5-9,6 5-10,-5-5-7,0-2-7,6-6-4,-7 1-4,0-6 1,7-5-5,0-4-4,0 1-10,0-7-25,6-8-43,1-1-75,6-2-124,0-5-63</inkml:trace>
  <inkml:trace contextRef="#ctx0" brushRef="#br0" timeOffset="54145.9581">4136 14225 13,'0'-4'99,"-7"0"6,7-4 5,0 6 0,0 2 0,0-7-2,0 2-5,0 2-6,0 3-8,0-4-11,0 0-14,-7 0-9,7 2-13,0-3-8,0 2-9,-7-1-3,7 1-3,0-1 1,-6-4 2,6 5 2,0-4 3,-5 0 1,5 3 3,-8-4 1,8 1 0,0 0 0,-7 4-2,7-6-2,0 6-3,-6-4-2,6 3-4,0-3-4,0 3-6,0-3-1,-6 2 0,6 3 2,0-3 2,0 3 4,0-2 4,-7 4 2,0-4 7,7 0 2,-13 0 1,7 4 1,0-4-2,-7 4-1,0 0-3,-1-3 0,-5 3-1,0 3-3,-1-3 1,0 4 1,1-4 3,5 8 6,-5-4-1,0 0 1,-1 3-1,1 0-1,-2 4-5,2 3-3,0 2-7,-1-2-5,1 8-2,-1-4-2,8 7 1,-1 0 2,-1 6 4,1 1 2,0 1 3,7 4 1,-1 0 2,7 4 1,0-2 0,0 2-2,7 2-1,6 1-2,-7 5-1,14-6-3,-7 1-2,6-3-3,7 3-3,-6-4-1,6-1-3,-1-1 2,3-5-2,4 0 1,-7-4-1,9 0 1,-2-7 1,1 0-1,-1-3 2,1-5-1,6-3 0,-12 0 2,5-7 1,0-4 1,-6 0 5,6-4 2,-5-3 5,-2-5 11,1-2 7,7-1 3,-7-2 4,0-6 3,-6 1 4,0 4 0,-2-4-1,-3 0-7,-2 0-9,-1 4-4,1 0-3,-6-1-9,-1 1-6,1 3-4,-1 0-3,1 5-4,-7-2-1,6 5-1,-6 0-1,7 4-2,-7-1 1,6 0-2,-6 4 1,7 0-1,-1 4 0,7 3-1,-7 0 1,8 8 3,5-4-3,-6 7 2,0 0 1,6 5 1,1 3-1,-7-1 1,7 0 0,0 4 0,-8 1 0,8-1 0,-7 0-2,0 4-4,6-3-5,-6 2-15,1-2-25,-1-1-30,0 1-33,0-1-35,7-4-35,-8 0-35,8-2-63,-8-4-111,8-1-90,-7-4-51,7 2-21</inkml:trace>
  <inkml:trace contextRef="#ctx0" brushRef="#br0" timeOffset="61822.8356">749 15620 131,'-7'-3'234,"7"3"-57,-6-4-47,6 2-39,0-4-24,0 4-19,-7-2-16,7 0-10,0 0-9,0 1-6,0-1-2,0 0-2,0 1-2,7 0-1,-7-2 0,0 2 0,0-1-1,0-3 1,6 3-1,-6 1 1,0-1 0,7-3 0,-7 3 1,6 0-1,-6 1 0,0-2 0,0 3 0,0-2 0,7 0-1,-7-3 1,0 3 1,0 0 6,0 0 6,0 2 0,0 2 3,0-6 3,0 4 1,-7-2-1,7 4-1,0-3-5,0-2-4,0 2-2,0 3-1,0-4-4,0 0 1,0 4 0,0-4-2,0 2 3,0-3-1,0 2 2,0 3-3,0-4 3,0 0 2,0-3 6,0 7 3,0-4 1,-6 1 0,6-1 3,0 1 1,0-1 1,0 0-1,0 1-5,0-4 0,-7 3-1,7 0 0,0 0-2,0 1-1,0-1-1,0 0-3,7 0 1,-7 2-2,0-6 0,0 4-1,0 1 0,0-1 2,0-4 2,0 4 2,0 0 4,0-3 3,0 5 0,0-3 1,0-2 3,0 3 3,-7 0 2,7 1 3,0-1-2,0 1-2,0-5 0,-6 5 3,6 3 0,0-5-2,0 2-4,0 3-2,0-3-1,0 3 0,-7 0-3,7-4-3,0 4-3,0 0-4,0 0-1,0 0-3,0 0-2,0 4-2,0-1 0,0 5 0,0 6 0,0 1 0,0 10 1,0 6 4,0 0 2,0 10 1,7 0 1,-7 6 2,0 4-1,6-3 1,-6 3-1,0 4-3,7-3-1,-7 3 0,0-1-1,0-2-1,0 3 2,0-4-2,-7 0 2,7-7 1,-6-1-1,-1 3 1,0-10 0,1 1 5,0-8 9,-1 0 12,1-3 16,-1-8 25,1 1 34,-1-5 32,1-7 24,6 1 12,-7-1 2,0-7-7,2 0-11,-3-7-25,1-1-31,7-3-31,-6-3-25,-1-1-16,-5-3-12,5-1-6,0 2-5,1-2-3,-7 0-2,7 5-1,-1-1 1,1 0 2,-1 8 0,0-4 2,1 7 3,-1-3-1,7 4 0,-6 3-2,6 0-1,0 0-6,0 0 0,0 7-1,6 0-3,-6 4 1,7 3-2,-1 1-3,1-3 3,6 2 4,0-3 2,0 0-1,0-3 0,1 3 2,4-4 1,-3-4 3,4-3-8,-6 0-1,6 0 1,-6-3 3,7-4 0,-7 0-2,6-5 2,-6 1 0,1 0 5,-2-3-1,-5 2-2,6 1-4,-7 0 0,0 4 1,1-4-1,0 4-8,0 0-29,-1-4-42,-6 3-55,6 1-50,1 0-44,-1-1-39,1 4-35,-1 1-44,1-2-58,0 5-101,-1 0-34,0 5-11</inkml:trace>
  <inkml:trace contextRef="#ctx0" brushRef="#br0" timeOffset="62508.0332">637 17541 217,'0'-4'217,"-6"4"-28,6-4-24,-7 4-29,7-4-24,-5 4-22,5 0-18,0-3-12,-7 3-11,7 0-8,0 0-8,-7 0-6,7 0-5,0 0-4,0 0-4,0 0-4,0 3-2,0-3-1,0 0-2,0 0 1,7 0 1,-7 0 2,7-3 3,-7 3 3,5-4 5,2 1 1,-7-4 4,6-2 4,1 3 2,1-5 3,-3 3-3,-5-4 0,7 2-2,0-1-4,-7 1 0,0-2-4,0 1-1,0 0-3,0 1-1,0-2 0,-7 5 3,0-3 2,7 1 1,-5-1 1,-3 3-1,1-1-1,1 0-1,-1 2-2,-5-2-3,5 4-3,0 1-1,-5-1-2,-1 4-2,0 4 0,-1-1-1,-5 4-1,6 4 0,-6 0-2,-1 1-2,7 7 0,-6-2 0,5 2 0,1 3 0,0-1 0,1 4 2,5-2 0,1 3-1,6 0 2,0-5-1,0 4 1,0 2-1,6-5 0,7-4-1,0 4-1,-1-4 2,2 1-1,6-5-1,-9 1-1,10-1 0,5 1 0,-7-5 0,1-1 1,6-2-2,-7 0 1,7-3 0,2 0 0,-9-1-1,7-3 1,-1-3 0,-5 3 0,6-4-1,-6 4 0,-1-4 1,1 0-2,6 1-3,-13-1-12,6-3-16,1 2-22,-1-1-33,1-2-63,0-3-103,-7-3-139,5 3-75,-11-4-39</inkml:trace>
  <inkml:trace contextRef="#ctx0" brushRef="#br0" timeOffset="62936.9197">1107 17526 423,'-7'15'362,"-5"2"-141,5-2-96,7-1-56,-7 1-30,7 0-14,0-1-8,0 2-8,0-2-1,0-3 0,7 4-3,-7-4 0,0-3-1,7-1-1,-7 0-1,6 0 5,-6-3 2,6 0 1,-6-1 7,0 1 4,0-4 4,7 0 6,-7-4 3,0 1 3,0-5 1,0 1-4,6-5-3,-6 2-1,0-1 1,0-4-2,0 1-2,0-1-3,0 3-1,0-2-1,0-1-1,0 5-4,7-5-2,-7 8-2,0-5-1,0 5-1,0 4-2,6-4-1,-6-1-1,7 4 0,-7 1-1,6-1-2,-6 1-2,7 3-1,0 0 0,-1 0 0,0 3 2,7 1 0,-6-1 0,5 5 1,-4 3 2,5-1 0,-1 5-2,1-3-1,1 2-1,-1 1-1,-1-5 0,8 5 0,-7 0-1,0 3 0,-1-3 1,3 0 0,-2-1 0,0 1 0,-1-4-2,-5 3 0,6 1-1,0-5-1,0-1-3,-6 1-6,6-6-8,-1 0-10,1 3-9,-6-7-12,6 0-15,0-3-27,-5-5-35,3 1-46,-4-4-64,0-4-95,0 0-66</inkml:trace>
  <inkml:trace contextRef="#ctx0" brushRef="#br0" timeOffset="63153.4368">1406 17280 78,'-13'-14'458,"7"3"-97,-7 0-110,7 3-89,-2 1-53,3 2-34,5 3-22,-7-2-18,7 4-11,7 0-8,-7 4-6,5-2-2,9 6 1,-7 4 0,5 2 2,1 1 2,7-1-1,0 5 2,-7-1 1,6 1-2,0 0-1,1-2-3,-1 2-2,8-5 0,-8 4-1,1 1-3,0-2-1,-2-2-2,2 4 0,0-4-2,-2-1 2,3 1-2,-1-3 1,-7 2-2,6-3-7,-6-5-9,7 2-16,-14-1-22,7-3-32,-7 0-48,-6-4-66,0 0-95,0-4-92,-6 0-50</inkml:trace>
  <inkml:trace contextRef="#ctx0" brushRef="#br0" timeOffset="63310.5632">1543 17512 224,'-13'0'377,"0"-4"-81,0 4-80,0 0-64,6 0-40,1-5-25,-1 5-19,7 0-17,0 0-11,0-3-11,7 0-8,-1-5-7,7 0-4,2 1-3,-2-3-3,5-2-1,2 5-1,6-3-1,-7-2-1,7 5 1,-7-1-2,8-2-8,-9 3-16,10-5-24,-9 5-47,0-3-75,1 1-125,-7-1-91,0 3-59</inkml:trace>
  <inkml:trace contextRef="#ctx0" brushRef="#br0" timeOffset="63683.94">1784 16990 166,'0'-3'433,"0"3"-114,0 0-114,0 0-81,0 0-43,7 7-29,-1 1-13,1 3-9,6 0-3,-1 7-3,-5 1-1,12-1-4,-4 4-5,-3 3-2,7 1-3,-5 0-2,-1 3-1,6-7-1,-6 4-2,-6-4 2,6 3 0,-1-3 0,-6-1 2,1-1 0,7-3 2,-8 2 2,-6-4 2,7-1 7,-1-3 3,-6-3 11,0-1 10,0 1 12,7-6 12,-7 3 10,0-2 7,0-3-1,0-3-1,0 3-6,0-7-9,0 3-11,0-7-13,0 3-11,6-6-9,-6 3-5,0 0-5,6-3-4,-6-1-4,0 4-3,7-1 0,-7 2 1,0-2-3,0 5-1,7-1 0,-7 6 0,0-3-1,0 2 1,0-1-1,0 4-1,6 0 0,-6 0 1,7 4 0,-7-1 1,6 2 1,1 1 1,-1 2 0,1 0 0,5 1 2,-5-1-1,7 4 1,-2-1-1,1 4-1,0-5-1,1 1-4,-1 0-10,7-4-21,-2 4-25,2-3-27,0-5-28,-1 1-42,1-4-66,-1-4-100,0 1-121,-5-1-56,5 0-22</inkml:trace>
  <inkml:trace contextRef="#ctx0" brushRef="#br0" timeOffset="64123.9094">2422 17261 340,'-19'5'490,"6"2"-137,-6-3-135,5 3-82,1-4-47,0 5-28,7-4-18,0 3-13,6-4-9,-7 2-8,7-3-4,7 2-6,-7 0-2,6 0-1,7-1 0,0-3-1,-7 0 0,8 0 2,-1-3-1,-1 3 0,8-4 0,-7 4 0,1 0 0,-8-4 0,6 4-1,-5 0 0,6 4 1,-6-4 0,-1 4-1,1 4 1,-1-5 0,0 3 0,1-1 0,-7-2-1,6 6 1,1-6 0,-7-3 0,0 3-1,6-3 1,-6 0-2,7-3-1,0 0 3,-2-9 1,3 1 1,-3-4 1,3-3 1,-1-4-2,-2-1 5,2 3-1,0-3-3,0-2-1,-7-2-1,0 6 0,0-4 0,-7 2 2,7-2-1,-7 2 5,-5 2 5,5-2 3,-1 2 2,3-5 3,-8 4 2,-1 1 2,1-2-1,7 0-2,-13 2-3,6-1-1,-1 0-3,-5 0 11,7 7 20,-2 1 13,1 3 10,0 0 4,6 3 5,-5 4 2,5 1 7,-7 3-17,8 0-24,6 3-17,-6 5-15,6-1-6,0 4-3,0 4-2,6-1-9,0 6 4,2-6 2,5 8 2,-1-4 4,1 0-2,0 4-2,8-3 0,-3-2 0,9 6 1,-8-5 1,0 1-2,8-4 0,-1 2 1,-7-2-2,7-1-2,0 2-8,7-5-15,-7-1-21,0 2-24,0-5-24,1 0-24,-2-7-27,1 3-50,0-3-76,0 0-141,-6-3-65,-2-1-34</inkml:trace>
  <inkml:trace contextRef="#ctx0" brushRef="#br0" timeOffset="64532.3201">2944 16837 216,'-7'7'510,"-1"1"-74,8-1-164,0 3-113,0 5-61,8 0-34,5 3-18,-7 5-11,8-2-3,-1 5-5,6 0-3,1-1-2,6 2-6,-7 2-3,7 0-3,0-3-2,7 6-1,-7-6-2,0 3-4,6 1-1,-5-1 0,-3-4-2,10-2-2,-8 2-2,0-2-9,-6-6-20,-1 2-12,-6-5-4,1 1-3,-2-5-1,-4-2 1,-3-4 2,-10-1 9,5-3 21,-8 0 11,-4-3 4,-2-4 4,1-4 3,0 0 0,-6-3-1,-1-1 1,1-4 0,-1 0 0,1 2-1,-1-5 0,-6-5 1,6-2 0,0 3 0,2-6 0,-2-2 0,1 5-1,6-3 0,-8-1 1,9-1-1,0 3 0,-1 0 1,-2 2 3,9 0 4,6 3 5,-7 4 7,7 1 4,0-2 8,7 8 7,-7-2 2,6 2-2,2 3-2,-8 6-3,7-5-5,-2 6-5,3 5-6,-3 0-5,2 5-1,-1-2-2,0 9 0,1-2 1,0 5-3,0 3 0,-7 0 0,6 5-4,-6-6-2,7 5-1,-7 1-6,0-2-10,0 2-9,0-5-15,6 0-18,-6-7-29,6 3-49,-6-6-68,7 0-105,-1-4-84,-6-4-52</inkml:trace>
  <inkml:trace contextRef="#ctx0" brushRef="#br0" timeOffset="65115.8597">3308 16402 7,'-13'-8'522,"5"4"8,8 1-154,-5 3-156,5 3-91,-6 1-47,12 4-26,-6 2-10,5 5-11,3 7-5,-1-4-4,6 8-3,0-1-3,6 1-4,-6 3-2,7 0-3,-7 1-2,6-1-3,0 0-2,-4-3-2,3 0 0,-5-1 1,7 2-2,-7-6-1,0-3 0,0-3 0,-6 0 4,-1-4 4,1-1 13,-1-6 21,1 3 28,-7-3 28,5-4 23,-5 4 19,7-8 10,-7 0 5,0 1-7,0-5-18,6-2-25,-6-1-24,0-4-21,0 4-14,0 0-14,0 0-9,0 0-4,7 1-2,-7-2-4,0 1-3,0 7-3,0-3-5,0 4 1,8-1-3,-8 0 0,0 4-2,0 0 0,6 4 1,-6-4-1,6 7 2,1-4-2,-1 5 1,1 0 1,-1-1 0,7 1 0,1-2-1,-8 2 1,7-5-1,0 1 0,6 0 0,-6-4 0,2-4-1,3 0-1,2 1 0,-7-9-2,7 2 0,-1-5 3,0 1 0,0-5 0,1 0 3,-6 2 2,5-5-1,-6 3 3,0 2 0,-6-3-1,-1 6 1,1-1 1,-1 4-3,-6 0 2,0 0 4,0 1 0,-6 2 1,6 1 2,-7 3-1,7 0 2,-6 0 0,6 4 1,0 0-6,-7 0-1,7 4-1,0 0-4,0 3 2,0 1-4,7 3-1,-1-4-1,1 4 1,5 0 1,1 0 1,7 3 1,0-3 0,5 1 3,1 2 0,7-3 1,0 1-1,-1 2 1,1 1 0,0-1-1,5 1-2,-5 3 0,-7 0 0,7 5-3,-14-2-1,8 1 0,-14 4-2,-8 3-1,-5 0-3,0 5-7,-12 2-5,-8 1-1,-6 0-2,0-4-3,-6 3-6,-1-3-8,-6-1-10,0-3-17,-1-2-30,2-1-35,0-8-39,4 1-40,2-9-46,6-6-72,6-4-140,-6-8-85,13-3-36,-8-3 0</inkml:trace>
  <inkml:trace contextRef="#ctx0" brushRef="#br0" timeOffset="65822.2955">2748 14855 307,'0'3'380,"0"-3"-134,6 4-104,1 0-65,-1-4-33,1 4-18,7-4-8,-1 7-4,-1-3-1,1-1-1,0 4-3,0 1 0,6 0-1,1-2-2,0 6-1,-2-4-2,3 2 0,5 1-2,0 0 2,0 3 0,0-2 0,1-1 3,-2 3 1,8 1 1,-1 3 2,1-4 2,7 9-1,-2-5 0,1 4-1,7-4 0,-1 4 1,7 0-1,7 1 1,-1 2-1,8-3 2,5-4 2,0 4-1,8 0 0,6 0-2,6-3 0,7 3-3,-1-5 3,1 2-4,7 3-1,-8 0-3,1 5 1,0-2-1,0 4-1,-8 1 0,-6 1-1,2 0-2,-8-2-1,0 4 2,-7-4-2,2-3-1,-15-4 0,0 0 0,-5-4 0,-14-3 3,-1-4-1,-5-1 1,-12-2 4,-3-1 5,-11-3 5,0 0 6,-7-1 4,-7-3 5,0 0 6,0 0 4,-12 0 5,6 0 2,1 0-3,-9-3 1,2 3-4,0-4-5,-1 0-3,7 0-6,0 1-6,7-1-7,-7 0-6,13 4-6,-7-3-2,7 3-5,7 0 0,-7-3-1,6 3 0,1 3 0,-1-3 1,1 3 2,5 1 2,-5 0-1,6 3 2,-6 4 0,6-4-1,-7 4 0,1 0 0,-1 1 1,0 2-5,-6 1-3,7-1-10,-7 1-12,7 0-15,-7 3-25,0-3-50,7 2-103,-7-2-135,0 1-78,5-1-40</inkml:trace>
  <inkml:trace contextRef="#ctx0" brushRef="#br0" timeOffset="66321.8253">5568 16654 114,'-6'-10'362,"6"2"-81,-7-4-77,7 5-58,0-3-38,-6 5-20,6-2-14,0 0-12,0 3-8,0 4-7,0-3-9,0 3-6,0 0-4,0 0 1,6 0 4,-6 7 3,7 0 5,-7 8 7,6-1 9,-6 6 4,6 5 1,1 0 0,-1 0-5,-6 5-5,7 3-6,0 0-8,-1 4-10,1-1-8,-1 0-5,7 1-5,-7 4-4,8-5-2,-7 0-4,5 1-2,1 1-6,6-1-13,2-5-18,-8-3-21,6-3-22,-6-4-27,7-1-52,-1-1-78,-6-11-129,1 3-76,-8-4-42</inkml:trace>
  <inkml:trace contextRef="#ctx0" brushRef="#br0" timeOffset="66661.7989">5646 17111 216,'-13'-7'486,"-6"-3"-112,6 6-131,-1-4-84,8 5-48,-1-2-29,1 3-21,6-3-15,6 5-10,-6-2-9,13-2-10,1 0-7,5 0-6,0-4-2,2 1-2,4 0 1,1 0 0,7-4-1,0 3 0,-1-7 0,-5 5 0,5-5 0,1-3 1,-8 3 0,2-2-1,-2 1 1,1-2 0,-7 3 1,-6-3 0,2 0 3,-3 3 1,-5 0 4,-1-3 8,-6 3 2,0-3 5,0 0 2,-6-1 5,-1 1 7,0-1-3,2 2-4,-3-2-7,1 1-2,2-1-5,-3 1-1,-4 3-4,5 0-8,1 5 3,-1-1 4,7 3 1,-6 1 0,6 4-1,-7-1-2,7 1 0,0 3-2,0 0-2,0 3-4,0 4-1,7 0-1,-7 8 0,6-1 0,1 5 0,-1 3 0,1 0 0,5 5 1,-4 2-1,4-4 0,1 4 2,1 1-1,5 3-1,-6-4-1,7 0-3,-1 4-10,-6-3-19,13-1-24,-6 0-26,6-4-49,1 1-85,-2-4-158,1-3-91,0-1-47</inkml:trace>
  <inkml:trace contextRef="#ctx0" brushRef="#br0" timeOffset="67191.9373">6480 16936 13,'-7'-4'496,"1"4"-35,6-3-149,0-2-134,0 5-78,6-7-43,8 5-21,-2-10-9,1 4 0,7-6 5,6-1 7,0 1 8,1-5 4,4 1-2,-4-1 0,-2 2-5,9-5-5,-15 3-10,1 0-8,-1 5-9,-6 3-4,-7 0 1,1 1 1,-1-2 0,-12 5 1,6-3-1,-7 2-1,-5 1 0,-1 2-3,-7 2-2,-1 3-3,3 0 1,-9 8-2,2-5 0,-2 9 2,2-2 0,-2 5 2,3-1 0,3 1 2,1 3 1,1 0 0,6 5 0,0-1-1,0-5-1,6 6 0,7 2 0,-6-3-1,12 0-2,-6-3-1,7 3-1,-1 0 0,8-4 0,-2 0-1,1-3 0,0-1-4,7-2 5,1-2-1,-3-3-1,9 1 0,-2-4 0,2 0 2,-2-8 0,8-4 0,-7 1-1,7-4 1,-8-4 0,8 1 1,-7-4 0,0-1-1,-5 1 2,-3-5 2,2 6 1,-7-6 3,0 2 5,-7-2 4,1-2 3,-1 4 2,-6-6 1,0 2 1,0-5-2,0 1-3,-6 0-6,-1-4-4,1 0-5,0-1 0,-7 3-4,-1-6 0,1 3-3,0 1 1,0 1 0,0 3 2,0 2 0,-6 2-1,12 2 0,-6 6 2,0 2 4,0 4-2,6 4-4,1-1 3,0 1 2,-1 3 1,1 4-1,6 4-2,-7 6 0,7 2 0,0 2 5,7 5-5,-7 3 0,13 0 0,-7 4 0,7-1 0,0 1-1,0 3 0,7 0-1,-8 0 0,8 1 0,6 3 0,-7 0-1,8 0-1,-1 1-3,-6-5-8,11 3-19,-4 1-22,4-4-24,-3-2-22,4-2-31,1 0-49,-1-3-76,0-4-123,-4-3-78,-3 1-33</inkml:trace>
  <inkml:trace contextRef="#ctx0" brushRef="#br0" timeOffset="68230.0986">7254 16654 411,'0'-8'435,"-5"1"-126,5 4-126,-8-4-78,8 2-47,0 5-26,0-3-14,8 3-9,-8 3-6,5 2-1,-5-2-2,8 4 2,-1 4 1,-2 0-1,3 1-1,-3 2 1,2 1 1,0-5-1,6 5 0,-7 0-2,-6 0 0,7-1 0,-1-3 0,0 3 0,1-2-1,-1-1 1,-6 0 1,7-1 1,0-2 0,-7-1-1,0 1 1,6-5 5,-6 0 6,0 2 10,7-5 12,-7 4 12,0-4 12,0-4 10,0-1 9,0 2 2,0-4-3,0-4-7,-7 3-7,7-2-9,0-5-3,0 4-5,-6 1-2,6-5-2,0 3-1,0 5-2,0 0-4,0-4-2,0 7-9,0 0-5,0 1-7,0-5-5,6 8-4,-6-4-2,0 4-1,7 0-1,-7 0-1,6 0 0,1 0-2,-7 4 0,5-4 2,2 4-1,0-4 0,0 4 2,0-4-1,-1 0 0,-6 0 3,6 0 0,1 0 0,-1-4-1,1 4 0,-1-4 0,1 0 1,0 1-1,-1-1 1,-6 1-1,7-4 0,-1 3 1,0 0 0,1 0 1,-7-3-1,6 4 0,-6-2-1,0 5 0,0-2 0,7 2 0,-7-4 0,0 4-1,6 0-1,-6 0-1,0 4 2,7-2 1,-7 3-2,7-2 2,-7 4 0,6-3 0,0 4 0,1-5 0,-1 4 0,7-3-1,-6-1 1,5 1-1,-4 4 1,5-8 0,-6 3 0,5-3 0,1 0 0,0 0 0,0-3 0,0-1 4,7 0-3,-7-3 0,0 3-1,0-6 1,6 2 0,-12-3 0,6 1 1,0 2-4,-7-3 2,1 1 1,-1-2 1,1 1 1,0 0 0,-7 0 1,0 0-1,0 0 2,0 0-3,0-1 1,-7 2 1,7 3 0,-7-1 1,7 2 0,-6-2 2,-1 4 1,1 4 1,-1-3 1,7 3-3,-6 0 0,-7 3-3,6 1-1,1-1-2,-1 4-1,1 1 0,6 3-1,-7-1-1,7 2 0,0 3 0,0-5 0,0 1 0,0 4 0,7-3-1,-1-2-1,1 1 1,-1-3-1,1 3 1,6-7-2,-7 3 0,7-4 2,-6-3-1,6 4 0,1-8 2,-2 4 1,-6-3 1,7-4 2,-6 3 1,6-4-2,-6 1 3,-1-3 0,-6 2 0,0 1-2,0-1-1,0 0 0,-6 2-1,-1 1 0,1-2-2,-1 3 1,-6-3 0,6 4-1,-5 3 1,6-4-1,-1 4 0,0 0 0,-6 0 1,6 0 1,7 4-1,-6-1-1,6 1 1,0-1-3,0 1 0,0 0-1,6-1-2,1 2 0,-1-5-1,1 3 0,7-3 0,-2-3 1,1 3 3,0-5 1,0-2 2,0-4 1,0 0 2,0-3 1,0-5 2,-1 4 0,-4-2 1,5-2 0,-6 0 0,-7-2 1,6 3-2,-6-5-1,0 5-2,0-4-2,-6 0 0,-1 5 0,-1-6-1,3 4-1,-8-2 2,6-1-1,-6 3 0,6-3 1,-6 4 0,7-5 2,-7 6 0,0-2-1,6 1-1,-6 7 2,7-4 1,-6 8-1,5 0 0,7 0-2,-7 2 0,0 5 3,7 5 1,0-2-1,0 8-2,0 4 0,7-1 0,0 1-1,0 7-1,5-3-1,1-2 2,0 9-1,0-4-1,6 0 2,1 4 1,0-1 1,-2-3-1,3 4-1,5 0-2,-7-4-1,8 3-5,-1-3-21,-1-3-25,3 0-29,-4-2-29,-3-2-32,4-3-47,2-2-75,-2-6-109,-4-1-86,-2 1-44</inkml:trace>
  <inkml:trace contextRef="#ctx0" brushRef="#br0" timeOffset="68440.9025">8095 16009 4,'-6'0'506,"-1"3"-21,1 1-143,-1 4-134,7 2-83,0 5-45,0 0-24,7 3-10,-1 1-5,1 3-2,5 0-3,-5-1-3,13 1-6,-6 1-4,4 3-4,2-5-6,0 4-3,-1-2-5,1 0-3,5-3-5,1-1-13,-6 3-20,6-8-24,0 5-46,0-9-78,-7 6-128,1-9-102,0 0-66</inkml:trace>
  <inkml:trace contextRef="#ctx0" brushRef="#br0" timeOffset="68753.9849">8147 16276 448,'-13'-7'444,"0"4"-135,6-1-122,1-4-76,6 5-43,0-1-26,6-3-15,1 4-10,6-6-6,7-1-7,-1 3-1,8-5-1,-2 1 1,2-3-2,6 0-1,-1-1 1,0 0-1,-6 1 1,6-5-1,-5 4-1,-2 1 0,3-1 1,-10 3 0,2 2-1,-7-1 0,0 3 1,0 5 0,-7-1 4,1 1 3,-1 6 2,-6 1 4,0 3 1,0 4 2,-6 7 0,-1 1 1,1-1-3,0 8-1,-1-4-5,1 3-1,-1 1 0,7 1 0,-6-7 0,6 6-1,0-4-1,0-3-1,0-2 2,0 2 0,6-4 1,1 0 0,6-4 1,-7-4 1,7-3 3,7 0 0,-2-4-3,10-4 1,-3 0-3,8-3-1,-7-4-2,13-1-9,-7 2-20,8-5-42,-2 3-90,-5-2-183,0-1-99,-2-2-43</inkml:trace>
  <inkml:trace contextRef="#ctx0" brushRef="#br0" timeOffset="69864.1228">4715 15258 355,'-13'0'387,"6"0"-114,-6 0-96,8 0-57,-2 0-32,7 0-18,-8-4-14,8 4-12,0 0-11,0 0-7,8-4-7,-1 1-8,5 3-3,1-4-1,0 1-1,7-1 1,-1 4 1,0 0 4,8 0 0,-2 0 4,2 0 1,5 4 2,-6 3 3,6 4 3,1 4 1,7 3 3,-8 7 2,7 5 6,0 7 6,-1 3 6,3 7 10,4 9 11,-6 6 11,8 4 11,-4 4 6,11 6 0,-9 8-1,7 4-5,-7 4-6,8 6-14,-2 6-8,2-2-12,-1 4-12,1 4-7,-9 0-9,9 0-5,-8 1-7,0-10-2,2-6-9,-8 1-5,0-8-3,7-1-5,-8-3 4,1 1 1,-6-5 0,6-5 0,-1-2 1,3-8 2,-9-3 3,7 1 1,-7-9-2,-4-2 0,3 0 0,-4-9 0,-2 6-1,-5-10-1,5-3 1,-5 2-1,-6-9 1,5-4-1,-6-2-2,-6-1-2,6-8-3,-7 1-2,1-5-2,-7-2-1,6-4 5,-6-1-3,-6 2 0,-1-10 5,1 2 4,-7-5 4,-7 2 2,7-6 0,-14 1-1,8-3 3,-7-5 0,0 1 2,0-4-1,0-1 0,8 2-1,-10-1 2,9 4-3,-7-1-1,13 1 2,-7 3-2,7 1 1,1 3 2,5 4-2,1-1-2,-2 2 0,8 1 0,0-2-1,8 2-1,-2-1 1,1 2-1,5 0 0,8-2 2,-7 1-1,7 1 1,-1-3-1,0 4 2,1-1 0,1-3-3,-3 3 0,2 0-1,-1-3-4,-6 4-20,7-2-34,-7 3-38,-1-6-35,8 4-38,0 1-67,-7-1-108,7 4-131,-1 0-62,1-4-14</inkml:trace>
  <inkml:trace contextRef="#ctx0" brushRef="#br0" timeOffset="70668.2385">7672 17602 317,'-13'-3'461,"0"3"-128,-6-4-129,4 1-80,2 3-47,-6-5-29,6 5-15,0 0-7,1 0-6,-2 0-3,1 0-3,0 0-1,1 5-3,-1 2 1,-1-4-1,1 9 0,-6-5-1,6 3 2,-1 2 0,2 3-2,-8 3 4,7 0 5,0 4 4,0 0 5,0 4 1,0 0 2,0-1-1,6 4 3,-6 8-6,8-1-5,-2 1-5,-1 3-4,3 1-5,5 3-2,0-8-1,0 5 1,5-7-2,3 2 0,-1-7 0,6-4 0,-1 1 1,1-4 3,7-1 0,-8-1-2,8-6 1,6-3 1,-7 0-1,8-7 1,-1-1-1,0-6 0,0-1-3,7-3 1,-1-5 2,-7-2 3,8-4 4,0-1 6,-1-3 6,-5 0 9,-1-4 13,0 1 11,0 0 10,-7 0 7,8-6 8,-8 6 7,-6-1 3,7 1 1,-8 3 2,1 3-2,-6 0-2,0 5-2,-1 7-8,1-4-12,-2 4-10,-5 3-13,8 1-10,-3-1-12,-5 0-8,8 4-7,-1 4-7,-1 0 1,0-1-4,8 8 0,-8-4 0,7 1-3,0 3 4,0-5-3,7 6 2,-7-5-2,6 0 0,1-2 0,-1-2 2,0 1 2,2-4-5,4-4 4,2 1 2,-2-9 6,1 2 10,-6-2 9,6 1 4,-6-4 8,-1 5 10,0-5 8,-6 0 6,-6 1 7,6-1 2,-6 4 0,-7-4 2,6 4-3,-6 4-4,0-1-4,0 5-9,0-1-10,-6-3-8,6 7-8,0-3-9,0 3-6,0 0-5,0-4-6,0 8 0,0-4-1,0 3-1,0 4 0,0 0-1,6 5 2,1-1-1,-7 4 1,6-1-1,7 1 0,-7-1-1,9 1 0,-10 0 2,8-5-1,0 5 1,7-4-1,-7 1-1,6-2-1,-6 2-3,7-2-3,-1-3-5,2 1-5,-2-1-9,-6 1-18,6-2-29,-6-1-37,1 2-43,-8-4-45,0 1-45,1-4-35,-1 0-30,-6-4-20,0 4-22,0-3-34,0-1-60,-6-4-72,-7 6-23,7-2 3</inkml:trace>
  <inkml:trace contextRef="#ctx0" brushRef="#br0" timeOffset="70922.2198">8270 17466 252,'-13'0'614,"1"0"5,6 0-140,-1-2-170,0 2-118,1 2-79,6-2-56,0 5-31,6 2-21,-6 1-21,7-1-27,0 0-29,6 5-26,-8-5-41,8 0-71,2-4-123,4 1-112,-6 0-66,-2-4-27</inkml:trace>
  <inkml:trace contextRef="#ctx0" brushRef="#br0" timeOffset="71349.1832">8453 17435 259,'0'-5'545,"0"5"-42,-6-3-159,12 3-135,-6 0-85,6 0-53,-6 0-32,7 0-19,7 3-8,-2 4-1,1 1 2,0 3 0,7-1 3,-7 5 2,13 4 0,-6 0 0,-2 3-1,10-1-4,-9 4-4,6 2 0,2-2-4,-1 1-2,-7 0-1,7 3 0,0-4 1,-7 1-3,9-4 1,-10 0 1,2 0 1,-7 0-2,6-4 0,-5 1-1,-7-4 0,5-1 0,-12-3 2,7-4 0,-7 0 0,0 1 5,-7-4 4,1-1 6,0 1 6,-1-4 17,-7 0 18,8 0 9,-7-4 14,7 4 16,-7-3 10,6-1 8,7 0 1,-7 4-13,7-6-17,0 1-9,0 5-18,7-7-17,0 4-14,-1-1-14,7-4-7,0 4-4,0 1-1,7 3 0,-7-3-1,6-2 0,1 5 2,-1 0-1,-6 5-2,7-2-1,-7 4-2,0-3-2,-7 4 1,1-1 1,-1 3-6,-6 2-8,0-5-11,-6 4-17,-1 0-18,-5 4-15,-8-4-11,0-1-12,1 5-4,0-3 2,-9-5 7,10 1 8,-9 2 6,8-6-3,0 3-10,-1-7-16,1 4-21,6-4-36,0-4-62,-1 4-90,8-7-112,-1 3-54</inkml:trace>
  <inkml:trace contextRef="#ctx0" brushRef="#br0" timeOffset="71936.9169">9007 17247 477,'0'4'522,"0"-4"-140,0 4-153,0 2-98,7 6-57,-7-1-34,6 0-20,7 8-7,-7-2 0,7 2 0,-6 3 2,6 0 0,0 4-1,6-1 2,-5 1-1,5 0-2,-6 3-6,6 1-3,-5-5-1,-1 4-2,0-3-1,-1-1-1,2 1-3,-7-5 4,-1 2 0,0-5 1,1 0 2,-7-4-1,0-2 2,-7-5 9,7 5 13,-6-9 19,0 1 18,-1 0 15,0-4 14,0 0 14,-5-4 7,6 4-2,-1-7-3,-1 3-15,3-4-21,-9 1-8,14 0-11,-6-4-10,6 3-4,-7-3-6,14 0-7,-7 1-5,6 2 2,1-3-7,0 3-5,-2 2-6,3-2-6,-1 5-4,-1 3-2,1-4-2,-2 4-1,-5 4 0,7-1-1,-7 1 1,0 4 2,0-1 2,-7 3 1,7-2 3,-5 6 1,-2-3 0,7 0 1,-6 1 0,6-1 1,0-1-1,0 2 1,0-1-2,6-5 1,-6 2-2,7-4 1,5-4 1,2-4-2,5 0 1,-6-2 0,13-6 0,-7 1 0,7-3-1,1-1 1,-2-4 0,2 1-2,-1 3 1,-7-6 0,7 2 1,-5 1 1,4 0 0,-5-5 1,-1 5 0,-6-1 3,7 5-2,-8-3 3,1-2-3,-6 8 1,0-3 0,-1 5 1,1-1 0,-7 6-1,6-4 2,-6 5-2,7-1-1,-7 1 0,0 3 0,0 0-9,6 0 4,-6 3 0,0 1 0,6 4 3,-6-1 0,0 3 0,7-1 0,-7 5 7,6-3-3,2 3-2,-8-3 0,7 4-1,-7 0 0,5-1-1,-5 4 0,0 1 0,0-4-4,0 3 0,-5-3-2,-2 0-3,7 2-11,-14-2-25,7-1-32,-5 1-35,-8-1-34,7-2-37,-1-5-62,2-3-92,-7-8-144,6 1-59,-7-1-20</inkml:trace>
  <inkml:trace contextRef="#ctx0" brushRef="#br0" timeOffset="72100.8911">9495 17108 276,'0'3'484,"0"6"-117,0 1-145,0 9-101,-7-2-57,2 5-30,-2 5-23,0-1-36,1-1-66,-7 0-136,0 0-104,0-2-76,-14 3-44</inkml:trace>
  <inkml:trace contextRef="#ctx0" brushRef="#br0" timeOffset="76121.9242">14725 15316 424,'0'-7'365,"0"3"-107,0-3-86,0 4-55,0-5-32,0 5-14,0-5-9,0 5-2,0-5-1,0 5-5,0 3-3,6-4-2,-6 4-4,0 0-6,7 0-5,-1 0-8,-6 4-8,7 3-4,0 0-2,6 4-5,-7 7 0,1 2 0,-1 5 0,0 4 0,1 4-2,0 3-1,0 0 1,-1 6 1,0-2-2,1-1 1,-1 3-2,1-2-1,-1 0 0,1-4-2,0 1 2,-1-7-1,1-1-1,-2 0-1,2-3 2,-7-8 3,0 4 10,0-7 7,-7-1 7,2-2 8,-2-2 16,-6-3 20,0 1 20,0-4 17,-6-1 5,-2 1-1,2-4 3,0-4-1,-8 1-6,8-5-10,0 1-7,-1 0-6,1-4 0,-1 3 3,7-3 6,0 0-2,0 4-2,0 0-5,7 0-13,6 3-15,-7 0-11,7 0-14,0 1-13,0 3-7,7 0-6,-7 0-6,6 3-2,1-3-2,6 4 5,0 0-2,-1 0-1,2-1-1,5 1-2,0 0 4,8-1-3,-8 0-15,7-3-37,-6 4-55,12-4-61,-6 0-65,7-4-90,-1 4-154,8-6-137,-1 2-76,0-3-15,6-1 26</inkml:trace>
  <inkml:trace contextRef="#ctx0" brushRef="#br0" timeOffset="76766.43">17858 15515 260,'-21'-8'494,"9"-3"-98,-1 5-150,7-2-96,-8-4-51,8 5-25,-1-1-12,1 6-2,6-6-1,-6 0 1,6 5 0,0-1 2,0-3 0,0 7-2,0-4-5,0 4-6,0-3-6,-7 3-10,7 0-11,0 3-7,0 1-7,0-1-6,0 5 1,0 3-1,0 3 0,0 5 2,0 3 3,0 4-2,0-1 0,0 4 1,0 2-2,0 0-2,7 6-1,-7-4 1,0 4-1,6-4 0,-6 4 0,6-8 0,1 4-1,-1-3 3,1-1-1,0-3-1,-1-5 1,-6 1-1,0 0 0,0-8 2,0 2 0,-6-5 0,-1-1-1,0-5 0,-6 1 1,-6-6 1,0 4 1,0-8 3,-9 1 4,3-5 11,-1 1 18,0 0 16,0-5 17,0 1 21,0 0 19,0-3 15,-1 3 16,8-3 8,0 2 4,-1-2 3,7 2-7,0 2-13,0-1-14,13 3-15,-7 0-20,14 2-19,0-2-22,6 1-16,12-1-12,2 1-11,4 0-9,3 0-13,12 3-25,-8 0-75,1 1-101,6 3-112,-5-4-181,-1 4-151,-6-4-93,-2 1-47,-10 3-2</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2:24.926"/>
    </inkml:context>
    <inkml:brush xml:id="br0">
      <inkml:brushProperty name="width" value="0.05292" units="cm"/>
      <inkml:brushProperty name="height" value="0.05292" units="cm"/>
      <inkml:brushProperty name="color" value="#FF0000"/>
    </inkml:brush>
  </inkml:definitions>
  <inkml:trace contextRef="#ctx0" brushRef="#br0">17486 16624 9,'-19'8'458,"0"4"-108,5-10-138,2 6-91,-1-8-51,13 4-29,0-4-14,0 0-12,6 0-4,7-4-2,0 0-4,0 0-2,7-3-2,5-3-4,-5 2-4,6-3-5,1 3-8,-2-3-12,8 4-15,-7 0-20,0-1-25,-6 5-36,5-4-50,-5 2-78,0 3-81</inkml:trace>
  <inkml:trace contextRef="#ctx0" brushRef="#br0" timeOffset="473.5689">17754 16650 245,'-13'0'405,"6"4"-99,-5-4-109,4 0-70,-4-4-41,4 4-18,3 0-12,-2 0-8,7-4-4,-7 4-1,1 0-1,-1 0-5,1 0-4,6 0-4,-7 0-6,1 0-6,6 4-4,-7-4-6,1 4-4,-1 3 0,1-3-2,6 4 0,-7-1-1,1 0 1,-1 0 1,1-3 0,6 3 0,-7 0 1,7-3 1,0-1-2,0 5 3,0-4 2,0-4 3,7 3 8,-7-3 10,13 0 8,-7 0 8,7-3 7,7-1 8,-1-4 5,1-2 8,12-1 2,1-4-3,-1-3-2,8-3 0,6-2 1,6 1 1,-1-4 0,1-3-2,8 0 1,-3-5 12,2 2 6,0-1 3,6-4 2,-6 1 2,0-5 5,-1 5-2,0-8-5,-12 3-15,0 1-12,-14 3-7,0 1-12,-12 6-13,-6 4-13,-8 5-12,-12 2-15,-1 4-12,-13 5-9,-5 6-11,-2 4-5,-5 0-3,-1 4-1,0 3 1,7 0 10,1-2 5,5 1 4,0-2 7,14 0 5,12-1 0,1-3 5,13 0 3,12 0-1,0-7 1,14 3 7,6-2 1,8-3 0,-2 3 1,6-2 0,1 1-1,1 3-1,-14 0 1,7 1-8,-14 3 4,-6 0 1,-6 3 5,-14 1 9,-6 7 10,0 0 14,-19 1 12,-1 5 16,-12 2 4,-1-1 6,-12 3 3,-1 2-2,-5 3-5,-2-4-8,1 3-10,-6-2-7,6-6-6,-7 5-5,6-3-6,8 3-9,-7-8-19,13 5-43,1-5-63,4 1-72,9-5-63,5 2-51,0 3-51,7-5-75,7-1-116,0-2-66,-1-4-27,0-3 23</inkml:trace>
  <inkml:trace contextRef="#ctx0" brushRef="#br0" timeOffset="1371.3265">19928 15467 254,'-5'8'507,"5"-1"-61,0-7-183,0 2-100,5 4-45,2-6-15,6-6 3,0 4 19,7-10 18,0 5 19,-1-3 10,7-6 7,0 2 1,0-4-2,0-1-14,1 4-14,-2-2-14,-5-3-12,0 6-10,-1 3-9,-6 0-7,-7 0-8,1 3-6,0 2-7,-7 2-11,-7 0-13,7 4-10,-13-3-11,0 6-13,0 1-9,-13 3-5,6 4-2,-13 7-3,8 2-2,-1 1 1,-1 4 1,2 2 4,-1 5-3,6-3-1,1 4 0,5 1 0,9-2 1,-3-2-2,8-1-1,8 1-1,4-1-1,1-4-1,13-2 0,0-2 0,6-3 1,8 1 2,-2-8 0,8 0 0,0-7 2,0-4 0,6-4 0,7-3 1,-8-8 3,1-4 3,0-3 2,7-3 7,-6-4 5,-8-4 6,-6-1 12,0-2 10,-5 3 3,-10 1 7,-5-3 3,-4 4 0,-9-3-1,-6 5-2,-6-4-11,-9 3-10,-4 1-11,-5 4-9,-4-1-11,-4 4-10,-7 4-10,7-1-12,-9 6-9,3 1-11,6 7-8,-8 2-18,7 3-10,8 3-24,-1 2-41,13 2-54,0 0-62,13 4-56,6 1-60,7-1-101,7-4-160,6 0-54,1 1-13,4-1 32</inkml:trace>
  <inkml:trace contextRef="#ctx0" brushRef="#br0" timeOffset="1625.251">21121 15155 226,'-13'11'479,"-6"0"-112,-2 4-146,9 0-86,-8 3-47,7-3-23,7 7-13,-9-5-2,10 2-4,-2-1-4,7 4-3,0 1-6,0-1-3,7 0-2,-2-4-4,3 4-2,5-4-2,0 1-1,0-1 1,6-3 0,2-1-2,4 1-2,1-4-1,8 0-1,-2-3-2,6-5-2,2 0-6,-1-3-8,6 0-19,1 0-23,-1-3-36,-5-5-71,-2-3-136,8 4-95,-13-4-71,-1 0-38</inkml:trace>
  <inkml:trace contextRef="#ctx0" brushRef="#br0" timeOffset="1959.0738">21890 15063 280,'-33'12'539,"-7"3"-22,1 7-196,1-1-120,-2 4-62,1 5-30,0-5-16,13 5-3,-6 0-15,12 2-11,0-3-14,13 6-14,2-6-11,5-4-16,0 5-13,12-5-9,1-7-7,7 5-6,0-13-4,5 1-1,8-7 1,-7 0 4,7-8 7,-1-7 5,1-1 3,0-2 7,-8-3 8,8-6 9,-8-3 18,-5 1 30,7-1 28,-8-1 29,1-2 37,-7 4 30,6 0 24,-12-1 16,6 4-1,-7-1-18,1 10-19,-7-6-24,0 4-31,0 4-30,0 4-27,0 0-24,0-1-16,-7 4-9,7 4-12,0 4-5,0 0-5,0 3-4,0 4-4,7 0-4,-7 4-4,13-1-5,0 4-9,0-2-16,7-2-36,6 5-45,0-5-53,6 1-51,8 3-53,-1-2-47,-1-7-54,8-1-84,-1 0-128,-6-4-35,1-4 7,-1-4 19</inkml:trace>
  <inkml:trace contextRef="#ctx0" brushRef="#br0" timeOffset="2158.0106">22586 15016 309,'-19'4'545,"0"3"-48,-2 0-180,9 5-114,-1 2-62,-1 1-37,7 0-19,1-1-6,6 4-6,6-3-6,1 3-5,7 2-9,-1-3-8,12 2-5,2-5-6,5 1-8,1 3-11,6-7-8,6 4-16,2-4-19,4-4-25,-5 0-29,6-3-28,0-4-31,0 0-40,-7-4-67,2-3-97,-9-8-99,1-3-51,-6-1-15</inkml:trace>
  <inkml:trace contextRef="#ctx0" brushRef="#br0" timeOffset="2356.2918">22925 14320 477,'-26'-11'559,"5"1"-134,3 5-153,5 2-87,-1 6-39,8 4-30,-7 5-10,13 5-1,0 6 0,0-1 1,7 7 3,-1 4-1,7 0-2,7 4-1,-2 3-8,10 0-12,-3 1-12,8 3-8,-1 0-13,7 0-10,0 0-9,8-4-9,-9 0-11,8 4-25,-1-7-45,1 3-55,-7 1-54,7-4-54,-8-5-63,2-3-117,-14 2-137,0-11-70,-7-2-14</inkml:trace>
  <inkml:trace contextRef="#ctx0" brushRef="#br0" timeOffset="2523.7129">22827 14958 615,'-32'-19'645,"5"1"8,9-1-222,3 4-172,10-2-92,5-2-48,5 1-27,10 0-7,3-4-5,9 4-1,5-5-5,14 1-7,6 0-10,6 5-8,1-6-11,12 0-24,1 6-36,0-2-54,0 5-57,-1-4-53,1 7-51,-8 0-78,-5-1-148,0 5-81,-7 4-50,-13-1-1</inkml:trace>
  <inkml:trace contextRef="#ctx0" brushRef="#br0" timeOffset="3327.8713">21114 16767 201,'-6'-7'540,"-1"0"4,-5-1-198,5 5-150,0 3-77,-6 3-38,7 5-18,6-1-7,-7 4 0,7 8 5,-6-5 7,6 8 1,6-4 1,-6 4-3,7 4-2,5-3-6,-5 2-5,13 0-11,-7-3-8,0 4-9,6-3-6,0-2-6,1 1-5,0-4-3,-7-4-3,0 5 0,0-4 0,-7-1 2,1 1 5,-1-3 12,-6-3 14,0 7 10,-6-3 9,-1 4 9,-5-3 8,-1 4 7,-7 0 1,-5 0 0,-3 4 1,-4 4 5,7-1 10,-8 5 4,0-1 6,-6 1 3,6 2-3,7 2-4,-7-5-13,8 0-14,-2 0-17,8-6-15,6-1-13,6 0-10,1-7-9,6 2-4,6-5-3,1-2-2,6 1 2,6-7-2,8-4 1,-2-4 0,8-3-2,6-4 0,-1-7-1,3 0-1,-2-5-2,6 2 1,-6-6 0,1-2 0,-2 0-2,2 0 3,-8 0 0,-6 0 1,0-1 1,-6-3-1,-1 8 1,-6-5 3,0 5 2,1 2 1,-8 5 3,-6 0 3,6 7 0,-12-1-1,6 2-1,-6 3-1,-1 4-1,0-2-3,0 5-2,1 0 1,-7 8-2,7-5 0,-7 8-1,7 1 2,-1-2-1,0 5-1,0-1 0,7-3-1,0 5-1,0-7-1,7 3-3,0 3-2,0-5 1,5-1 0,8 1 0,-8-3 2,15-3-1,-8 0 2,8-4 1,-2 0 1,2-4 3,-1-3-1,-1 0-2,2 0-1,-2-5 3,-4 1 0,-2-4 1,0 5 2,-6-2-2,1-3-2,-7 5 5,-2-5 0,2 1 1,-7-2 0,0 2 4,-7-1-2,2 1 0,-2 3 4,0-3 0,0 2 0,0 1 2,1 0-2,0 1-1,-7 1-1,6 6 2,7-4 0,-6 3-4,6 4-3,-6-3-4,6 3-2,0 0 0,0 3-2,6 1 4,-6 3-2,6 1-2,1 3 2,-1-4 0,7 4 1,0 1 0,1-3 0,-2 7-4,8-5 3,6-1 0,-7 2 1,8-5-1,-1 3-2,6-1-5,-6-2-7,7 0-11,-1-4-12,1 1-20,-1-4-53,2-4-82,-9 4-85,8-3-73,-8-4-102,2 0-172,-9-12-65,3 0-53,-14-2 2</inkml:trace>
  <inkml:trace contextRef="#ctx0" brushRef="#br0" timeOffset="3466.3141">21792 16694 387,'-27'-14'639,"2"3"15,-2 0-123,8-1-190,6 2-113,-7 3-68,13-1-56,1 4-50,6-3-43,0 4-50,13-2-62,1-2-58,5 3-57,6-3-96,3 0-176,-3-1-75,8 1-23,-8-1 0</inkml:trace>
  <inkml:trace contextRef="#ctx0" brushRef="#br0" timeOffset="4677.773">21987 16302 170,'-19'-4'652,"-1"1"19,7 3-58,0 0-212,7 0-136,-1 3-88,0 5-50,7 3-25,0 3-8,0 4 1,7 5 12,0 7 10,5-1 6,1 3 4,7 9 2,6 3-9,-7-1-12,8 10-15,5 5-22,-5 0-15,4 5-16,2 6-12,-1 0-13,0 6-6,2-3-4,-2 1-5,1-3-1,-7-1-5,6-7 0,-4 1 1,4-5 0,0-5-1,-6-3-1,-1-6-3,9 0 1,-8-7 0,-7-4 1,7-4 1,-6-3-1,-8-8 1,2 1 5,-8-5 9,7 1 5,-13-8 4,0 0 1,0-4 1,-6-3 2,-7 0 0,-1-3-2,2 0-8,-8-5-3,-6 1-1,7-4-5,-7 0 1,5-4 2,-4 0-1,5 1 2,-5-4-2,12 0 0,-7-5-3,6 2 1,3-6-3,3-2-5,8 0-3,-5-7-4,5-1-3,0 1-7,5-8-3,3-1-7,-3-2-4,1-8 1,1 0-4,0 1-2,6-1-3,-6-5 0,-7 1-3,6-3 2,1 4 1,-7-5 0,0 5 5,0-5 8,-7 9 5,1-5 13,-1 4 12,1 8 7,-8-5 15,1 8 9,0 4 16,8 3 5,-10 5 7,2 1-1,0 6 4,7 7 2,-7 3-6,7 1-7,-1 2-10,0 6-10,7-2-6,-6 5-6,6 3-7,0 0-5,-7 7-4,7 3-3,0 6-3,7 6 2,-7-1 0,6 4 1,1 9 0,0 3 0,-1-1-1,7 8 0,6 4 5,-6 0 2,7 3-1,-1 4 2,2-1 2,5 1-2,-8 4 3,9 0-2,-2 0-2,2-1-3,5 0 0,-5-2-2,5-5-3,1-3-1,-1-4 1,7-4 4,-6-3 0,6-8 1,-6-3 3,-1-4 2,1-5 6,-1-5 3,-6-5 1,0-3 3,0 0 2,0-4 4,-6-4-1,0-4 0,-8 1-2,1-1-1,1-2-2,-8-5-3,1 4-3,-1-8-4,-6 5-3,0-1-2,0-2-1,-6-3-4,-1 6 2,1-4-1,-1 7 0,-5-4 1,4 4 0,3 5 0,-2-3 1,-1 1 2,3 6-2,5-2-4,-7 1-4,7-1-4,7 0 1,-7 4-2,5 0-1,10-4 1,-2 0 1,-1-2 3,8-1 2,-1-1 3,8-4 2,5-2 0,-6-1 1,0 1-2,7-5 0,-7-3 0,0 1-11,-1-2 5,1 1 4,-5 0 2,-10 1-1,4-5 1,-2 3 0,0-2 0,-13-5 12,6 5-9,-6-4-3,-6 4-4,-1-5-1,-6 1 1,0 3-1,0 1 0,-7 3 0,-6 3 2,7 4-1,-8 4 2,2 0-1,-2 4 0,2 7 1,-2 0 3,8 4 1,-7-1-1,6 8 3,1-3-1,-1 7 4,7-1 2,1 1 0,4 0-3,3 3 3,5 0 0,5-3-2,-5 3 2,13-4-1,1 2-2,-1 1 0,6-2-1,-6 0-1,13-1 1,-6-2 3,6 2-3,0-2 1,7-2-1,-7-3 1,6 1-2,-6-4-2,7 0-1,-7 0 0,0-4-1,0 0 0,-1 0-1,2-4-2,-8 0 1,1 0-1,1 0 0,-3 0 2,2-3-2,-7 3 1,0-2 0,0-6 2,-1 5-1,-5-4 1,7 0 2,-8 0 0,0-4-2,0 4-1,1-3 1,-7-1-1,8 1 1,-8-1 0,0 0 1,5 0-2,-5 1 2,0-1 1,-5-3-1,5 3 0,0 1-3,0-1 1,0 1-2,0-2-2,-8 2-3,8-1-4,0 1-1,0 3 1,0-3-1,-7-1-3,7 0-2,0 3 3,-6-2 4,6 3 0,-6 0 3,6-1 3,-6 2 2,6 3 2,-7-1 1,7 2 1,-7-2-4,7 4-1,-7-3-4,7 3-3,0 0-1,-6 1-1,6-1-4,-6 1-4,-1 3-2,7-4 3,-6 1 0,0 3 2,-1-4 0,0 4 0,7-5 3,-6 5 7,6 0 1,-7 0 1,7 0 0,0 0 0,-7 0 1,7 0-1,0 5 1,0 2-1,0-3-2,7-1 1,-7 4 2,7-3 0,-1 4 2,1-5 1,0 4-2,-1 0 0,7 1 5,-7-1-2,7 1 0,1-2-1,-2 6 1,1-5 2,0 4 0,1 0 1,-1 1-2,-2-2 2,10 2-1,-8-2-4,0 1-11,6 0-9,-6 1-8,1-2-21,-1-3-21,0 5-20,-1-5-17,1 0-16,-5 0-10,5 1-13,-6-5-15,5 1-9,-6-4-4,1 4-8,-1-8-19,1 4-38,0-4-86,-1-2-98,-6-2-67,7-3-16</inkml:trace>
  <inkml:trace contextRef="#ctx0" brushRef="#br0" timeOffset="5105.4202">23830 16408 94,'0'4'497,"0"-4"-47,0 0-163,7 0-129,6 0-75,-7-4-41,13 0-19,-6-3-10,7 0 0,6 0 2,-7-1 3,9-2 3,-10-1 1,2 0 1,0-1 0,-1 1 0,1 3-3,-7-2-2,0 3-2,-8-5 2,2 5 5,1 4 5,-8-4 6,0-1 10,0 4 8,0 1 4,-8 3 1,1-4-1,2 4-1,-2 0-3,-6 4 0,7-1-6,-1 1-5,-6 4-1,6-1-3,-5 1 0,5 2-2,1-3-2,6 5-4,-7-2-4,7 1-2,0 1-1,7-1-1,-1 0-3,1-1 0,5 2-4,1-2-2,7 1-1,0 0-4,5-3-2,2 3-10,-1-8-20,6 5-27,1-5-31,-1 1-33,0 0-31,-4-1-43,-3 1-71,1-4-110,-7-4-89,-5 1-43,-1 3-16</inkml:trace>
  <inkml:trace contextRef="#ctx0" brushRef="#br0" timeOffset="5483.7784">24227 16162 186,'7'-2'470,"-1"-3"-116,1 2-132,6 3-93,0 0-55,0 3-31,-7 2-17,7-3-10,1 6-3,-1-1-3,-1 4-4,1 0-1,1-2-3,5 1 1,-6 5-1,0-4-2,0-1 0,7 2 0,-7-5 0,-8 1 1,10-6 2,-9 2 4,1 0 3,-1-4 4,0 0 7,-6-4 7,7-2 2,-7-6 3,0 1 1,0-3-5,-7-2 0,7-1-2,-6-3-3,0-1-4,-1-1 0,1-3 0,-2-1 2,1 1 1,2-2 1,-8-2-1,6 0-3,1-1-2,-1 1-3,1 4 0,-1-4 0,-6 0 1,7 3-1,-1-3 4,1 2 5,-1 5 10,1 1 20,-1-1 15,7 7 9,-7 4 5,7 0 1,-6 4-3,6 3-6,0 1-9,0 3-20,0 7-18,0 0-13,6 8-6,-6 3-5,7 0-3,0 8 0,6-1-1,0 2 0,6 5-2,1 1-5,-1 3-14,8 1-28,-2 1-34,1-2-35,7-4-40,-1 2-59,1-1-101,0-4-152,-7-7-72,7 3-18</inkml:trace>
  <inkml:trace contextRef="#ctx0" brushRef="#br0" timeOffset="5691.3222">24579 16002 436,'-13'-15'520,"7"0"-140,6 0-160,0 1-93,6-1-48,0 1-28,7-5-18,0 8-12,0-3-3,7 3 0,-1 0 0,8 4 0,-1-1 1,0 5-3,0-1 0,0 4-3,0 0-3,0 4-4,-5 3-3,-3 1-4,1 2-1,-5 1 1,-1 4 0,6-1 0,-13 2-3,8 1-3,-7-2-10,-2-1-11,2 1-17,6-4-27,-5 4-44,-3-8-75,9 0-162,-8-3-86,1-4-40</inkml:trace>
  <inkml:trace contextRef="#ctx0" brushRef="#br0" timeOffset="5811.3109">24820 15811 261,'-13'0'524,"7"-3"-52,-1 3-209,1 0-151,6 0-105,0 0-118,0 3-201,0-3-111,0 4-48</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6:48.449"/>
    </inkml:context>
    <inkml:brush xml:id="br0">
      <inkml:brushProperty name="width" value="0.05292" units="cm"/>
      <inkml:brushProperty name="height" value="0.05292" units="cm"/>
      <inkml:brushProperty name="color" value="#FF0000"/>
    </inkml:brush>
  </inkml:definitions>
  <inkml:trace contextRef="#ctx0" brushRef="#br0">12862 1762 245,'0'-4'242,"0"4"-34,-6 0-36,6-3-37,-7-1-35,7 4-26,-6-3-14,-1-1-8,1 4-9,6-4-7,-6 0-7,6 1-3,-7 3 0,0-4-3,7 4-3,0-4-4,-7 4-2,7 0-1,0-4-1,0 4-2,0 0-1,0 0-3,0 0-2,0 0-1,-6 0 0,6 0 1,0 0 2,0 0 0,0 0 3,-6 4 2,6-4 3,0 0 1,0 0 4,0 0 3,0 4 3,0-4 2,-7 0 1,7 0 3,0 0 1,0 4 0,0-4-1,0 0-2,0 0 2,7 3 4,-7 1 10,12-4 6,-5 0 5,7 4 7,-2-4 8,8 0 8,0 0 6,-1 0-2,7-4-4,0 4-5,6-4-1,0 1-8,2-1-7,-2 0-12,1-2-8,-1 1-8,9-2-5,-10 3-7,2-3-4,-1-1-3,0 1-4,2-1 0,-10 6-2,3-6-1,-7 4-1,-1 1-1,1-1-1,-7 0 1,0 0 0,-6 2-1,-1 2 0,0 0-1,1-5 0,-1 5-3,-6 0-8,0 0-16,0 0-25,0 0-40,0 0-46,0-3-50,-6-1-78,-1 1-123,1-1-119,0 0-63,-7 0-16</inkml:trace>
  <inkml:trace contextRef="#ctx0" brushRef="#br0" timeOffset="228.9348">12960 1373 245,'-7'-3'515,"7"3"-89,0-4-142,-6 4-109,6 0-67,0 4-44,0-4-25,6 7-12,-6 4-2,7 1 2,-7 2 5,6 3 3,1 6 5,-1 3 1,1 0-3,5 3-3,-4 3-6,-3 2-7,3 2-6,4 0-4,-4 1-5,-2 4-10,7-4-18,-6 3-21,5-1-27,-5 3-38,5-2-79,2-1-175,-1 2-83,-6 0-57</inkml:trace>
  <inkml:trace contextRef="#ctx0" brushRef="#br0" timeOffset="1922.2419">14432 1256 114,'0'-4'292,"0"4"-70,-7-3-65,7-1-46,0 1-29,0 3-16,0-4-5,-6 1-6,6-1-3,0-1-5,0 5-4,0-3-7,0 0-6,0 3-2,0-4-3,0 4-5,0-4-5,0 4-6,0-3-1,0 3-1,0 0-2,0 0-1,0 0-2,0 0-2,0 0 0,0 0 0,0 0 1,0 0 1,0 0-2,0 0 1,0 0 0,0 0 0,0 0 0,-6 0 2,6 0 0,0 0 1,0 0 2,0 0 1,0 0 2,0 0 1,0 0 2,0 0-2,0 0 1,0 0-1,0 0 3,0 0-2,0 0 2,0 0-1,0 3 1,0-3 1,0 0-1,0 0 2,0 0 0,0 0 3,0 0 0,0 0 3,0-3 3,0 3 2,0 0 5,0 0 2,0 0 1,0 0 2,0 0 0,0 0 1,0-3-2,0 3-1,-7 0-1,7-5 1,0 5 2,0 0 2,0 0 0,0-4 3,0 4 1,0 0-1,0 0-2,0 0-4,0 0-5,0-3-5,0 3-5,0 0-6,0 0-4,0 0-4,0 0-2,0 0-2,0 0-1,0 0-2,0 0 0,0 0-1,0 0 1,0 0 0,0 0-1,0 0-4,-6 3 1,6-3 3,0 0-2,0 0 1,0 0 0,0 0 1,0 0 0,0 4 4,0-4-1,0 0-1,0 5 1,0-5-1,0 3 0,0 0 1,0 5 1,0-5-2,0 5 0,0-4 0,0 3 0,0 0 0,6 0 0,-6 4 1,0 1-2,7-2 1,-7 2 1,0 2 1,6 1 1,-6-1-1,0 5 0,6-1 0,1 1 2,-7 2-2,6 1 1,1 0 1,-7 0 0,6 4-3,1-4 2,-7 3-1,7 1-1,-1-4 0,1 0 1,-1 0-2,-6-3 0,6-2 2,-6 2-1,0-7-1,7 2 2,-7-7 3,0 4 0,0-4 3,0-3 6,0-1 6,6 1 12,-6-4 11,0 4 11,0-4 11,0 0 14,0 0 10,7 0 6,-7 0 0,0 0-4,0 0-9,0-4-10,0 4-11,0-4-12,-7 1-14,7-1-9,-6 1-5,6-1-5,-7-3-1,1 3-1,0-3-1,-1 3-1,-6-4-3,6 6-1,-6-7-4,-6 6-2,0 3 1,-1-4-3,-6 4-1,-1 0 1,8 0-1,-13 4 1,6-1 0,-7 6 0,7-3-3,-7 2 1,7-1 2,-6 4-1,-1 3 0,8-2 1,-3 3-1,3-1 0,-1 1 0,7-1 0,-1 4-2,0-4 1,8 5 0,-1 0-2,-1-1-1,8 4-1,-1-4 0,1 4-4,6-4 1,-7 5-3,14-5-2,-7 1 1,6 2 2,1-3 0,-1 1 0,8-2 2,-7 0 0,11-3 2,-5 1 0,1-1 2,5-3 1,0 0-1,1-1 5,0-1-1,5-6-2,-4 0 2,4 1-1,2 0-4,-8-4-2,7 0 1,0-4-3,0 0 0,-1-2 1,3-3-3,-9-1 1,7-1 4,-1-4 3,-4 1-1,3-2 1,-3-1 2,-1-2 0,-1-3 2,-6 0 0,7 1 0,-7-2-1,-1 2 1,-5-1 0,-1-1 0,1 1 0,0 0 0,0 1-1,-7 2 0,0 5 3,0-5 3,0 8-1,0 0 4,-7 0 3,7 4 1,-7 3-1,7-3-1,0 7-4,0 0-3,-7 3-1,7 1-4,0 4-3,-6 6-4,6-3-4,0 7-3,0 1-8,0-1-8,0 4-8,0-3-13,6 2-12,1 1-8,0-4-7,0 1-6,5 3-3,1-3-4,0-2-6,7-2-4,0 3-7,-1-3-10,7-5-13,0 2-21,7-5-45,5 0-81,-5-2-137,0-2-73,-1 1-26</inkml:trace>
  <inkml:trace contextRef="#ctx0" brushRef="#br0" timeOffset="4881.2525">12029 4279 401,'0'0'459,"0"3"-126,0-3-133,6 4-87,0-4-49,1 3-25,7 1-14,-2-1-4,1 1 4,7 0 1,0 0 2,5-1 5,-5 2 2,12-2 0,-5 1 1,5-4 0,0 2-3,1-2 0,7 0 5,-8 0 4,1 0 6,6 0 5,0 0 1,-7-2-1,8 2-1,-15-4-8,8 4-20,-1-3-25,-5 3-28,-1-5-30,0 5-31,-7 0-34,-6-3-45,6-1-86,-12 0-152,0 0-74,-7 1-28</inkml:trace>
  <inkml:trace contextRef="#ctx0" brushRef="#br0" timeOffset="5066.0248">12368 4047 101,'-13'-6'573,"-1"6"-10,8-4-120,-1 0-154,2 4-100,-3 0-53,3 4-13,-3 0 14,1 0 18,7 6 20,0 1 16,-5 4 3,5 4 0,0-2-12,0 5-27,0 5-39,0-2-34,5 5-31,-5-1-33,7 3-28,1 2-34,-3 2-42,3 0-47,-3 1-51,2 4-49,-1-1-44,8 0-48,-1 4-49,6 0-56,-6-4-112,7 1-31,-2-8 1</inkml:trace>
  <inkml:trace contextRef="#ctx0" brushRef="#br0" timeOffset="5730.1936">13423 3542 134,'0'-3'471,"0"-2"-89,0 5-130,0-3-104,0 3-65,0 0-38,0 0-20,0 3-9,0-3-6,0 5 0,6 2 5,-6 0 5,0-3 6,0 7 5,0 1 2,0 1 3,0 3 5,-6-1 4,6 2-1,-7 5-2,7 0-2,-6 3-1,-1 2 0,-6 2-2,7 0-4,-9 0-4,4 5-3,-2 3-2,-1-5-3,-6 1-4,8 0-4,-8-1-2,7 2-3,-6-5-1,6 0-3,0 0-1,-1 0-5,-5-2 1,6-5 2,0 4 0,0-1 1,0-4-2,0 2-1,7 0-4,-8-6 2,7 2-6,1-1-6,0 0-5,-1-3-5,7-4-2,0 3 2,0-2 5,0-5 3,0 0 10,0-4 15,0-3 16,7 0 13,-1-3 6,0 0 7,1-5 12,7-3 14,-1-4 15,-7 1 17,7-1 10,0-3 17,0 0 17,0-1 14,-6 2 9,5-2 6,2 0-12,-7 4-18,6-3-16,-7 4-19,0 3-20,1 0-18,-1 0-21,-6 0-17,0 7-11,6-3-10,-6 3-5,0 4-8,7-3-4,-7 3-3,0 3-1,7 1-5,0-1 0,-1 5 3,0 3 2,7 0 1,0 0 1,1 3 2,5 1-6,7-1-3,0-3-4,0 5-13,7-7-16,-1 3-28,7-1-35,1-3-47,-2-1-52,1 1-50,1-1-48,-8-4-66,7 1-107,-13-4-111,0 0-58,-6 0-2</inkml:trace>
  <inkml:trace contextRef="#ctx0" brushRef="#br0" timeOffset="6622.3901">12093 6825 51,'-6'7'515,"-1"-7"-26,7 4-148,0-1-136,-6 1-83,6-1-46,6-3-20,-6 4-6,0-4 8,7 4 19,6-4 24,-6 4 23,13-1 17,-1 1 6,1-4 3,6 4 1,-1 0-4,8-2-13,0-2-18,-1 4-17,1 0-17,6-4-9,0 0-14,1 0-16,5 0-25,-6 0-42,6 0-53,-6 0-54,0 0-46,1 4-39,-8-4-38,1 0-42,-1 0-65,-12 0-97,6-4-57,-13 4-19,-6-4 2</inkml:trace>
  <inkml:trace contextRef="#ctx0" brushRef="#br0" timeOffset="6796.6203">12583 6602 188,'-7'-15'668,"-6"3"37,6 5-80,1 0-164,6 0-111,-7 2-64,7 2-54,0 3-37,0 3-30,0 2-24,0 2-20,7 4-17,-1 0-18,1 3-31,-1 5-16,8 3-8,-2 0-10,1 0-9,0 4-10,0 3-8,6-4-11,1 8 0,0-3-33,0-1-92,-1 4-79,8 0-61,-8 4-54,-6-5-84,6 2-164,1-5-80,-7-3-44,0-1 39</inkml:trace>
  <inkml:trace contextRef="#ctx0" brushRef="#br0" timeOffset="7220.1198">13331 6385 150,'0'-15'728,"-5"0"19,-3 9-5,8-2-202,-7 5-172,1-1-108,-6 8-88,5 3-52,-7 3-28,2 2-12,-1 6-1,0 5-2,-7 2-2,7 1-17,-5 3-6,-3 3-10,8 6-12,-6-1-11,-1 2-5,0 2-7,1-1 0,0-1 8,-2-2-7,1 4-3,2-8-5,-2 4 0,0-4-2,8-4 0,-1 1-1,-1-1 2,1-4-1,7-3-2,0 0-2,0-4-2,-1-3 0,7-4-4,-7-1 2,7-2-1,0-4 1,0-1 2,0 1 4,7-8 1,-7-3 1,7-1 3,-1-2 3,0-5 0,0 1 3,1-1 1,-1 1-1,1-5 2,0 5 1,-1-6 1,1 6-1,-7 3 0,6 0-1,0 1-2,-6 2-1,7 1 1,-1 3-4,1 4-2,-1 0-2,1 0-2,0 4 1,6 3-2,0 1 1,7 2-1,-1-3 2,0 5-1,7-1 2,7-5 0,-7 2 0,13-1 1,1 1 1,-9-4 1,8 0-3,8-4 4,-9 0 0,1 0 1,7 0-1,-6 0 3,-2-4-4,2 0-2,-1 1-2,-8 3-7,3-5-19,-2 2-54,-6 3-94,-6-4-95,-1 4-120,-6 0-221,0 0-87,-6 4-57,-7-1-29</inkml:trace>
  <inkml:trace contextRef="#ctx0" brushRef="#br0" timeOffset="7725.3474">11450 9393 355,'0'-8'654,"0"5"11,0-4-133,0 2-181,5 3-108,2-2-65,6 0-41,0 0-16,7 1-1,0-1 4,5 0 7,1 0 3,7 2-4,0-3-12,5 2-21,1-4-25,8 2-28,-2 2-33,7-5-49,0 2-69,0-3-72,-6 6-66,0-4-57,-1 3-66,0 1-98,-5-5-149,-8 1-36,-12 3 3</inkml:trace>
  <inkml:trace contextRef="#ctx0" brushRef="#br0" timeOffset="7883.971">12087 9085 589,'-13'-3'709,"1"-1"11,-2 4-158,1 0-180,7 4-111,-1 3-71,1 3-48,6 2-22,-6 3-16,6 6-3,0-3 5,0 5-8,6 2-17,0 1-23,7 3-22,0 5-19,1-2-17,4 4-22,2 5-56,7-4-68,-2 4-74,2-5-66,-2 0-61,8 1-101,-7-8-161,6 0-72,1-6-27,-6-2 28</inkml:trace>
  <inkml:trace contextRef="#ctx0" brushRef="#br0" timeOffset="8250.4443">12986 8773 721,'7'-25'812,"-7"3"17,0 7-82,0 1-222,-7 3-162,7 7-126,-7 0-95,1 8-53,-1 4-31,1 2-13,-7 5-13,0 6-4,0 6-1,-7 6-6,8 3-2,-8 4-6,7 8-4,-7-4-7,1 7-5,5-3-8,2 3-4,-1-3-4,0 0-4,7-1 0,-8-2-3,7-6 1,1-2 4,0-4 3,-1-4 3,7-3 0,-6-1 3,6-10 2,0 0 2,0-4 1,0-4-1,0 1 2,6-5 0,1-6 2,-1 0 2,7-2 0,7-6 4,-7 1-2,6-5 0,8 3-1,-8-2 1,0-1-1,8 1 1,-2-1 0,-5 5-3,6-2 3,0 5 0,-1-4 0,9 3 1,-8 1 2,6 4 1,1-2 1,6 3 1,0-2 2,7 0 3,-1 0 0,1 1-2,6-1 0,-7 0-2,7 0 1,7 2 0,-7-6-7,6 4-5,-5 1-7,-1-2-16,0-2-48,-7 3-68,1 1-74,-6 0-68,-8-2-66,-7 1-95,3 4-175,-15-3-70,-7-1-20,-12 4 31</inkml:trace>
  <inkml:trace contextRef="#ctx0" brushRef="#br0" timeOffset="8962.2735">1550 8517 215,'-25'-6'494,"-3"-3"-83,2 2-162,7 0-111,-7 0-52,-7-1-27,8 5-11,-8-4-3,0 2 2,-6 3 3,0-3 5,-7 5 2,1 0-4,0 5-6,-1 2-4,-6 0-4,-7 4 4,0 0 6,-6 8 5,-6 1 3,-1 6 7,0 3 6,-11 8 9,3 7 7,3 4-4,-9 10-7,8 5-6,-6 7-5,6 2-7,78-72-4</inkml:trace>
  <inkml:trace contextRef="#ctx0" brushRef="#br0" timeOffset="9181.8539">0 10612 3554,'156'48'4,"-59"-7"-8,2-5-2,5-3-1,0-7-5,7-8-4,-1-7-3,1-7 4,7-11-1,-2-5 0,8-9 4,0-8 7,-1-8 12,2-4 19,-2-6 27,-6-5 29,-6-7 23,0-6 22,-14-8 11,1-8 5,-6-3-2,-14-7-11,-7-5-22,-12-2-20,-7-6-18,-13 3-19,-13-3-16,-7-2-14,-5-1-13,-21 1-14,0-3-12,-19 7-18,-6-2-12,-13 14-16,-14 1-35,-13 11-54,-19 13-55,-7 9-54,-13 13-47,-13 7-48,1 11-87,-14 6-167,0 4-39,2 11-8,-9 4 20</inkml:trace>
  <inkml:trace contextRef="#ctx0" brushRef="#br0" timeOffset="12363.3247">1810 2700 118,'-19'-4'182,"-1"4"-40,7-4-31,-6 1-26,6-1-21,-7 0-16,7 0-10,0 1-10,0-1-8,6 1-5,0-1-7,-6 1-6,7-1-4,0 0-6,0 0-7,-1 1-16,7-1-25,-7-3-42,7 3-77,0-4-110</inkml:trace>
  <inkml:trace contextRef="#ctx0" brushRef="#br0" timeOffset="12753.8777">1381 2576 214,'-7'0'325,"-7"0"-113,9 0-81,-10 0-45,15 0-24,-5 0-15,-2 0-10,7 0-3,-6 0-3,6 0-6,0 0-6,0 0-6,6-5-6,-6 5-3,7 0 0,-2-3-2,3-1 1,4 0 0,2-2-1,5-2 2,1 1 3,0-5 5,6 2-1,-1-6 6,8 2 5,0-4 3,6 0 5,0-5 1,7 1-1,-1 1-3,0-1-1,-5 3-6,6 1-6,-8-1-4,2 5-6,-1-1-2,-8 1-4,-4 6-3,-1 1-3,-6 0-6,-7 4-5,0 3-4,-7 0-9,-6 3-7,-6 4-10,-1 0-10,-6 5-10,-7 2-6,1 1-3,0 0 1,-8 3 4,-5 0 8,6 0 9,-7-4 14,2 5 14,3-4 14,-4-1 11,6 1 7,0 0 4,0-4 1,0 1 0,7-2-1,-1-3 0,0 5-1,7-9 0,1 4 1,5-3-1,0-1 4,7-3-1,0 0 1,0 0-1,7 0-3,0 0-1,-1-3-2,6-1-1,1 1-2,-6-1 0,7 1 1,5-1 1,-6-1-3,0 2-4,0 0-9,0-1-22,0 0-40,0 4-62,-7 0-92,-6 0-87</inkml:trace>
  <inkml:trace contextRef="#ctx0" brushRef="#br0" timeOffset="12892.9979">1512 2652 212,'-8'4'360,"1"0"-122,7-1-100,7-3-61,-7 4-33,13-4-19,0-4-10,0 1-5,14-5-3,-2 1-1,8-4 0,-1-4-2,14 1 0,0-1-2,6-4-2,-6 2-11,12-2-25,-13-3-62,7 4-149,-12-1-92,-1 5-55</inkml:trace>
  <inkml:trace contextRef="#ctx0" brushRef="#br0" timeOffset="13410.3835">1348 5341 246,'-8'8'439,"3"-5"-120,-2 1-119,7-1-82,0-3-49,0 0-25,7 0-15,-7 0-5,5 0 0,10-3 1,-2-1 4,0-3 4,6-1 4,7-2 0,0-5 2,0 0-1,8-3-3,4-1-3,1-3-1,0 0-1,7 1-3,-1-4-3,0-2-4,1 5-5,-1 0-8,1 1-11,-7 2-12,1 1-15,-1 6-15,-7 1-17,1 0-25,-14 4-29,7 4-35,-12 3-46,-8 0-76,0 3-92,-6 4-58</inkml:trace>
  <inkml:trace contextRef="#ctx0" brushRef="#br0" timeOffset="13536.2686">1777 5345 403,'-32'21'384,"0"-2"-114,6 0-101,-1-5-62,7-3-34,8 1-23,-1-5-15,0-1-7,13-2-6,0 0-3,6-4-3,1-4-1,12 0-3,7-2-5,7-6 0,0-3-6,12-6-9,7-1-12,0-7-23,7 0-42,5-8-74,-5-1-162,6 2-86,-6-1-45</inkml:trace>
  <inkml:trace contextRef="#ctx0" brushRef="#br0" timeOffset="14279.9955">1870 7733 95,'-15'12'380,"2"-5"-78,0-1-92,-6 2-75,6 4-52,0-5-24,0 0-14,0 4-10,0-4-2,0 1 3,0-2 3,0 2 8,5-4 7,-3-1 3,4 5 8,1-5 9,-1-3 4,0 4 0,0 0 3,7-4-3,0 0-2,-6 3-5,6-3-8,0-3-11,6 3-8,-6-4-8,7 0-5,0 1-2,6-5 0,5-3 1,3-3 4,-1-1 5,12-3 6,-6-8 4,13 0-1,-5-3-2,4 0-11,1 3-15,0-3-28,-6 3-34,5 4-37,-5 4-33,-1 0-26,1 7-26,-7 0-22,-7 4-18,2 3-16,-2 4-22,-13 0-34,1 4-47,0 3-62,-7 4-38</inkml:trace>
  <inkml:trace contextRef="#ctx0" brushRef="#br0" timeOffset="14400.0158">2045 7785 34,'-26'14'428,"-1"5"-57,8-5-83,-1-3-84,1 0-67,0-4-39,5 2-26,8-7-15,-1 2-13,1-4-10,6 0-6,6-4-5,7 2-6,7-7-6,-1-5-7,8-1-10,4-3-10,3-4-14,5 0-23,0-3-32,0-2-66,0 2-132,1 3-104,-8-4-60</inkml:trace>
  <inkml:trace contextRef="#ctx0" brushRef="#br0" timeOffset="14836.168">1823 11609 497,'-6'4'520,"-1"4"-95,1-8-110,-1 3-75,1 1-46,6-4-29,-7 0-23,7 0-21,0 0-21,0 0-26,0 0-20,0 0-17,7 0-13,-1-4-13,1 1-8,-1 3-5,1-4-6,5-4-8,1 4-12,0 0-16,2-3-15,-3 5-12,1-6-15,7 0-16,-7 1-7,6 0-5,1 3-3,-7-3 0,-1 3 0,1 0-3,1 4-4,-1 0-7,-7 8-13,1-1-15,-1 4-16,-6 0-22,6 3-16,-12 1-14,6 4 3,-6-5 11</inkml:trace>
  <inkml:trace contextRef="#ctx0" brushRef="#br0" timeOffset="14945.9956">2012 11751 110,'-7'8'249,"0"0"13,7-4-10,0-1-32,0 1-44,0 0-49,0-4-38,0-4-28,7 0-20,0-3-11,6-1-10,0-6-5,0 3-5,7-8 5,-1 1-1,7-3-1,1-5-2,-2-3-2,7 0-4,1-1-14,0 0-25,-1 1-57,1 4-101,-7-2-143,1 6-79,-2 6-47</inkml:trace>
  <inkml:trace contextRef="#ctx0" brushRef="#br0" timeOffset="29066.9641">1719 10228 161,'-6'-4'469,"-1"1"-103,-1-1-141,3-3-94,-1 3-45,-1 1-26,1-2-15,-1 2-8,7 0-7,-7 3-2,7-4-3,0 0-1,-7 1-5,7-2-2,0 2 0,0-1-1,0 4-1,0-3 4,0 3 1,0 0 4,0-5 0,0 5 1,0 0-2,0 0 4,0 0 3,7 0 2,-7 5 3,7-2 5,0 4 15,6 5 18,-2 3 13,4-1 11,4 8 9,1 7 4,-1 0 1,7 9-1,-6 1-14,5 2-15,3 6-12,3 1-12,-4 3-9,-2 0-6,2 5-5,5-6-6,-6 2-5,0 0-5,7-1-1,-8 0-7,2-3-4,-1-5-3,-6 2-2,-2-5-1,2 0-3,0-3 2,0-4 0,-7-4 0,-1 0 1,-5-7 9,0 1 16,0-9 22,-1 1 35,-6-5 28,0 2 19,0-5 15,0-3 8,0 0-2,-13-4-12,6 0-18,-6-4-29,0 0-26,-6-3-15,-1 0-11,8-4-9,-16 0-3,9-3-3,0-2-6,-7 1-4,6-7-3,-6 4-4,7-1-3,-7 2-2,6-3-1,0 3-2,1-2-1,0 8 3,5-3-2,1 7-1,7-1-1,-7 0-3,7 5-5,6 3-7,-7-3-3,7 6-4,0 0-1,0 5 1,7 3-1,-1 4 3,1 6 5,5 6 6,8-2 2,0 1 2,-2 3-1,9 0-3,-1 0-3,0-2-3,7 2-1,0-8-2,-1 2 1,6-5-2,2-3 0,-7 0 3,6-4 2,-7-4 4,1-3 3,-1-1 2,-5-6 2,5-1 7,-12-3 11,-1-2 8,0 0 10,0-7 8,-6 3 8,-5-7 8,4 3 4,-12-2-4,7 1-4,-7 0-1,-7-2-6,2 3-8,-2-2-8,-1 1-8,-5-1-9,1 1-10,-1 0-17,-7 3-24,8 1-21,-8-1-20,0 3-32,2 5-82,4 0-103,-6 3-103,7 1-141,1 3-129,-1 0-86,-1 3-48,8-3-6</inkml:trace>
  <inkml:trace contextRef="#ctx0" brushRef="#br0" timeOffset="41355.9375">2149 9191 138,'0'0'200,"-6"4"-35,6-4-31,0 4-24,0-4-18,0 4-16,-7-4-17,7 0-13,0 3-12,0 1-8,-7-4-6,7 0-5,0 3-3,0-3-1,-7 5 0,7-3 2,0-2 1,-6 0 3,6 4 1,0 0 0,0-4 1,0 0 0,-6 4 0,6-4 0,0 0-1,0 0 0,0 3 0,0-3 0,0 0 1,-7 0 0,7 0 0,0 0-1,0 0-1,0 0-1,0 0 0,-6 0-1,6 0-2,0 0 0,0 0 1,0 0 2,0 0 0,0 0-1,0 0-1,0 0-2,0 0 0,0 0 0,0 0 0,0 0 1,0 0 2,0-3 1,0 3 6,0 0 4,0 0 0,6-4 1,-6 4 1,0-4-1,0 0-2,0 2-3,0-3-2,0-2-3,0 4-3,7-5 0,-7 1-2,6 0-1,-6 0 2,6-2 2,-6 2 0,7 0 0,-7 0 1,7-1 1,0-2 1,-7 2 1,6 1-1,-6-1-1,6-3 0,-6 4 1,7 0 2,-7-4 2,6 4 4,-6 0 1,7-1-1,-1-3 0,-6 3 0,7-3-1,0 1-2,-2-2-5,-5 5-2,8-3-3,-3-2 1,3 1 2,-8 0-2,7 1 2,-2-2-1,-5 1 0,7 0 1,-1 1 0,-6 2-1,7-3-2,0-1 1,-7 2-1,6 3 0,1-5 1,-7 5-1,6-3 0,1 2 0,-7-3-2,6 1-1,0 1 1,1-1 0,-7-2 2,7 2 1,0-1 0,-1 0 0,0-1 5,1 2-1,6-1-1,-7 0-2,0-3-1,2 2-6,-2 1 2,1 0-1,-1-1-3,0-2-2,1 3 1,-1-3-3,1-1 0,-1 4 2,8-3 1,-7-1 1,-1 0 2,0 1 1,7-1-1,-7 1 4,1-1 1,0 0-1,6 1 1,-7-1-1,0 1 1,1 2 2,-1-6 3,1 7 3,6-3 3,-6-1 3,-2 1-7,3-2 7,-3 5 5,3-4 2,-8 1-3,7-1-3,-2 1 0,2 3 3,0-4 11,-7-1-3,7 2 1,-1 3-1,-6-3 2,6-1 4,1 4 0,-7-3-2,6-1-4,-6 0-3,7 1-1,-1-1-1,1 1 0,-7 2 1,6-6-1,1 3-3,-7 1 0,7-1-1,-1 1-9,-6-1-1,6-1-3,1 3-2,-1-3-1,-6-2-2,7 4-3,-1-5-2,1 1 1,0 0 0,-7 4 0,6-6 0,2 2-3,-3 0 2,1-1 0,1 2 0,-7-2 2,6 1-2,1 0 0,0-5-1,0 5 1,-7 0-2,6-4 0,1 4-1,-7 0-3,6-1 0,0 2 0,-6-3 0,6 3 3,-6-2 1,7-3-2,-1 4 3,-6-4-2,7 2 0,-7 0 1,7-3 0,-7 1-5,6 0 0,0 0-1,-6 4 0,7-7 1,-1 2 2,1 2 0,-7 2 1,6-3 2,1 0-1,0 0 0,-7 3 0,7-2 1,-1-2-2,1 6-2,-1-5 1,-1 0-1,3-1 3,-1 1 1,-1-3-2,0 3-3,1-4 1,6 0 0,-6 1 0,-1 4 2,0-6 0,1 2-2,-1-1 1,1 0 4,-7 1 0,7-1-2,-1 1 1,-6-1-2,0 0 1,7 1-1,-7 3 2,0-4-3,0 0 1,6 1 1,-6-1-1,0 1-1,0-1 0,0-4-1,0 5-1,-6-4 0,6-1 0,0-2-2,-7-2 0,7 1 3,0-3 1,0-1 1,0 1 1,0-1-1,-6 1-1,6-2 3,0 1-3,0 1-2,0 3 1,-7 1 1,7-2-2,0 2 1,0-1 0,-7 3-1,7 1 2,0-4 0,-6 4-2,6-1-2,0-3 1,0 4 0,-7-5-2,7 2 1,0-2 2,0 5 5,0-3-3,0-1-1,0-1-1,0 3-1,0-6 1,-6-1 0,6 2-3,-6 3-5,-1-4 5,1 1 1,-1 3 0,0-1 2,1 3 0,-7-3-1,0 1 1,7-4-2,-7 4 0,-1 1 0,1 3 2,0-5-2,0 4 0,0-2 3,0-1-1,0 0 0,-6 4 0,6-5 0,-1 2 0,1-1-2,2-1 0,-10 1-1,8 0 1,0 1 0,0-1 0,0-1 1,0 3 0,0-3 1,0 1-1,0 0 0,0 0-2,-1 3 0,9-2 3,-10 2 2,10 1-1,-8 0 0,-1-4 2,1 3-1,7-2-1,-7-2 0,7 5-2,-1-4 0,-6 4 0,6-4 1,1-4 0,-7 4 1,7-3 4,0 3 1,-1-4 0,0 0 0,0 4-3,1-3 0,6-1-1,-7 4 0,1-3-2,-1-6-2,1 6-1,6 4-1,-13-4 2,7 2 1,-2 1-3,2-4 0,-7 5-2,7 1 3,-7-1-1,0 3 0,-1-4 0,2 4-2,-1 0 4,0-1 0,-1 1-1,1 3-3,1 0 3,-9 1-2,9-2-1,-1 6-1,0-1 2,0 0-1,0 0 2,-1 5 3,2 0-4,5 4 3,1-3-1,-1 7 1,1-3-1,-7 4 0,13 1 1,-7 0-5,7 4 2,-7 3 1,7-4-1,-6 8 2,0-4 1,-1 10-1,1-3-1,-7 8 5,6-1-1,-7 2 1,-4 2 2,5 0 2,-1 5-2,-5-6 2,6 5-1,-7 0 0,1 4-3,-1-1 1,-6 1 0,7 3-3,-7 0 1,-1 2 1,2-2-1,5 0-2,-6-3 1,0-1 1,12 0-1,-5-2 0,7-5-2,-2-3-3,1-1 1,7-3 1,-1-3-1,1-1 1,6 1-3,-6-6 1,6 3 1,0-5 2,0 3 4,0-3-1,0 0 0,0 0 0,0-3 4,0-4-2,0-5 0,6 1 0,0-3-3,1-5 1,-1 0 0,1-2-1,6-1-1,0-4 0,6 1 1,-6-1-2,7-4-1,6 5-1,0-4-1,0 0 1,0-1-1,7 1 0,0-3-1,5 2 2,2-3 0,-1 4-1,-1 0-1,8 0 0,0-1 1,-7 4 0,13 0-1,-7 1 0,1 7 0,6-1 0,-6 1 2,6 7-2,-7 0 2,7-1 2,-7 5 0,2 4 2,5-1 2,-7 1 1,1-1 0,0 0 1,-1 0 1,1 4-3,0-3 2,-14 3-2,7 0-3,-13 0-6,0 3-11,0 1-10,-6 0-9,-8 0-15,9 3-27,-8 0-21,-7 5-22,7-6-24,-7 5-24,1 4-13,0-1-16,-1 2-10,6-3-3,-5 7-1,6-6-1,-5 4 10,4 1 0,8-5-33,-9 5-101,10-4-73,-8-5-45</inkml:trace>
  <inkml:trace contextRef="#ctx0" brushRef="#br0" timeOffset="48655.9639">14738 996 293,'0'-3'233,"0"3"-70,-7-4-49,7 0-30,0 0-18,7 1-11,-7-1-8,0-3-8,0 4-6,6-5-5,-6 4-5,0-3 0,0 0 0,0 3 0,-6-4 0,-1 1-2,7 4 2,-12-4-1,5-1-2,1 1-4,-7-1-4,-1 4-2,1-2-1,-6-2-2,-1 5-3,1-5 0,0 8-2,-8-8 0,-6 8 1,7-3-1,-6 3 1,-1 0 1,-5 3-3,-2 1 0,-5 0 2,-1 4-1,-6-1 0,0 3 3,0 2 1,-6 3 3,-1 2 0,0 2 2,1 3 0,5 4 1,-5-1 1,6 4-2,-1 4-1,1 4 1,0-1 2,0 8-2,7 1-2,-7 6-1,6 0-1,8 5-2,-2 2 0,1 5-4,-1 2-1,8 5 1,6-1 0,0 4 1,6 0 1,7 5 1,0-5 0,13 4 2,0 0 0,13 0 0,7 0 1,6-1 1,6-6-1,7 0 0,7 0 1,6-12-1,1 1 0,12-8 0,-7-8 3,14-8 1,-1-7 1,8-9 1,5-9 3,8-10 2,-2-7 6,2-11 6,5-8 5,2-3 5,-2-12 5,0-2 2,1-8 2,0-5 1,-1-2 0,-5-5-4,-1-2-6,-6-1-4,-14-4-7,1 0-5,-14-2-3,2 1-4,-22-2-8,-5 0-3,-7-4-4,-13 4-3,-7 0-1,-12 0 1,-14 0-3,-5 2 1,-8 2 2,-12 3-1,-2 4-1,-4 3 0,-9 8-1,-4 3-1,-1 11-1,-1 4-16,-5 7-22,-1 9-25,1 9-25,-1 4-30,0 4-64,1 12-158,6 2-98,-7 8-54</inkml:trace>
  <inkml:trace contextRef="#ctx0" brushRef="#br0" timeOffset="49238.2892">13299 3730 244,'0'-20'465,"0"-1"-141,-6 2-132,-1 1-76,0 4-36,0-6-20,1 3-13,0-2-4,-7 1-3,0 4-2,-7-2-3,7 6 0,0-5-4,-7 4-3,7 4-2,-6 4-7,0-1-6,-2 4-5,2 4-2,-6 3-3,4 7-3,-4 8 0,-2 4 0,1 4 0,1 9 1,-2 5 1,2 8 1,-2 10 0,2 8 1,4 3 0,2 4-1,6 4-1,1-4-1,12 3 0,0-3 1,6 4 0,7-1 2,6-3 2,8-4 2,5 0 1,1-6 1,12-1 2,0-11 1,7-8 9,7-7 8,13-11 10,-6-2 14,11-12 18,8-13 17,0-4 15,5-13 15,2-7 16,6-4 18,-1-7 19,-5-7 17,-9-5 11,3-2 0,-8-8-4,-7 0-8,-12 1-20,0-5-27,-7-1-30,-13-1-33,-7-2-29,-6-3-20,-6 0-11,-12 0-11,-3 0-6,-10-3-1,-16 4-7,-5 2-5,-6 5-7,-8-2-12,-5 9-30,-14 6-40,1 6-50,-14 9-62,0 5-52,1 10-43,-7 9-37,6 0-52,0 12-62,1 4-123,-1 8-37,14 4 18</inkml:trace>
  <inkml:trace contextRef="#ctx0" brushRef="#br0" timeOffset="49782.0697">13541 6334 252,'5'-22'498,"-5"0"-101,-5 0-160,5 0-102,-8 8-57,2-5-30,0 4-17,-8 3-8,1 2-6,0 3-4,0-1-2,-7 4-2,1 4-1,-7 4 2,0 1-2,-6 9-2,-2 4-5,2 4 4,-6 7 6,4 9 4,-5 5 6,7 9 3,6 3 8,-7 7 6,14 4 7,0 0-3,6 7-3,-2 0-4,15 0-3,8 4-5,-1 0-7,6-3-4,13-6-5,-1-1-2,8-8-4,6 0 0,0-8 0,7-4 6,6-6 3,7-12 7,-1-11 17,7-3 18,7-15 28,-1-8 41,14-6 34,-7-12 36,6-3 28,2-8 17,-1-7 0,-7-3-4,-1-1-15,-12-7-33,0 4-34,-12-7-35,-1 2-35,-13 1-20,0-3-17,-13-5-16,0 5-12,-12-8-11,-8 3-5,-6-2-7,-13 2-8,-7 1-6,-5 7-8,-9 3-9,-5 6-9,-12 5-19,-8 7-44,1 9-65,-15 6-66,2 9-61,-1 6-42,1 8-47,-1 4-74,0 6-110,7 8-66,0 3-4,6 8 33</inkml:trace>
  <inkml:trace contextRef="#ctx0" brushRef="#br0" timeOffset="50319.931">13521 8635 282,'6'-29'547,"-6"2"-2,6 2-206,2-1-149,-8 4-83,5 4-45,-5 3-27,7-2-16,-7 1-8,-7 5-5,7 1-3,-5-2-1,-3 5-1,-4 0-1,-2 4-2,-5-2 0,-7 10 1,-1 1 1,-5 5 1,-7 4 2,1 7 4,-9 4 12,2 6 10,-6 6 12,-2 6 15,0 3 14,2 4 12,-2 3 13,8 9 4,-7 3-1,12 1-7,1 2-9,1 0-13,11 5-15,8 0-8,6 1-16,13 0-9,6 0-8,7 0-4,6-6-2,8-7-2,11-3 2,2-7-5,0-9 3,11-2-2,1-4 2,7-8 0,6-3-2,0-9 2,7-2 0,7-11-1,-2-4 1,8-7 1,6-12 9,-7-3 22,8-4 33,-1-7 33,-6-3 25,-7-4 19,0-5 13,-13 1 8,-7-3-2,-6 0-19,-6-5-33,-6 1-39,-16 0-23,4-4-17,-9-1-13,-6 1-9,-7-3-6,-6-1-7,-6-3-3,-13 4 0,-8-1-10,-5 8-7,-7-4-9,-14 11-17,-5 0-34,-14 7-64,1 4-72,-14 7-65,-5 4-51,-9 5-51,2 2-82,-7 4-142,6 3-67,0 1 6,1 7 40</inkml:trace>
  <inkml:trace contextRef="#ctx0" brushRef="#br0" timeOffset="54452.4265">5490 12481 441,'-6'-6'385,"6"-2"-143,0-4-103,0 5-58,-7-3-28,7-2-14,7 1-3,-7 0-1,0 0 3,0-3 5,6-1 0,-6 5 0,7-5-2,-1-1 1,-6 3 0,6 1 6,-6-3 4,7 4 2,-1 3 2,-6-2 5,7 3-1,-7-1-1,7 4-7,-7 2-11,0 2-9,0 0-8,0 6-9,0 2-4,0 7-4,-7 6 0,7 8 1,-7 13 3,1 1 4,-7 8 4,0 7 2,0 5 3,-7 7-1,1 3 1,-1-1 2,1 6 3,-2-4 0,-4 2-1,7-2 3,-3-5 3,1-2 8,1-6 4,0-1 1,-1-6 0,7-3-1,-6-8 1,12-5 1,-6-9 5,7-4 14,-1-2 26,7-8 31,-8-5 24,8-2 19,0-4 10,0-4 5,0-4-6,8-4-18,-8-11-33,7-2-34,-1-4-30,1-4-22,6-5-12,-7-3-11,7 1-7,-7-1-3,7 1-3,-6 3-2,0-4-1,-1 8 1,1 3 0,-7 1-1,6 6-1,-6 5-1,0-1 1,0 7-1,0 2-1,0 1-4,0 2 1,0 6 2,0 2 0,0 5 3,0 9 0,0 0-1,6 6-1,-6-4 2,7 8-3,-1-2 1,7-2-2,-6 1 2,6 0-4,0-5-1,7 2 2,-7-2 1,7 1 1,-2-4-2,9-4 0,-8-2-1,1-1 3,-7-3 4,6-1 0,1-3-1,-7-4 2,7-4 1,-1-7 0,1-4-1,-1-3 0,0-8-1,7-3 2,2-8 3,-3-3-3,1-4 3,-7 1 2,8-5 4,-8-4-1,8 4 2,-8-3-3,-6 0-2,-1 0 0,2-1 0,0 1-4,-9 4-1,2 3 1,-1-1 0,-6 9 1,0 3 2,0 3 2,0 8 0,-6 1 2,6 6-1,-7 0-3,7 8-1,-5 0-2,5 3 1,-7 1-3,7 10 1,-7 0-3,0 5 0,7 5 0,-7 5-3,7 5 1,0 2 0,0 0-1,0 3 0,7 1-1,0 1 2,-7 2-2,7 1 4,0 4-5,5-1 0,-6 7-2,1 0-7,6 1-10,0 4-15,0 2-35,0 1-70,0-3-88,7 0-82,-2-2-98,9 2-210,6-6-89,-7 0-58,6-7-4</inkml:trace>
  <inkml:trace contextRef="#ctx0" brushRef="#br0" timeOffset="55529.9614">6903 12228 320,'0'-14'420,"0"3"-110,0-1-107,0 1-70,0 4-40,-7-4-21,7 9-13,0-7-13,0 6-11,0-2-6,-6 5-5,6 0-4,0 8-8,6 3-4,-6 4-4,0 4-1,0 3-1,7 7 0,-7 0-2,8 5 2,-3 2-1,8 1-1,-7-1 1,8 5 0,-1-5 0,0 1 0,0-5 1,0 5 1,0-7 2,6 2 0,-6-6-1,0-1 2,1 1 0,-1-4 0,-2-3 0,4-1 0,-9-7 4,1 4 8,-1-8 17,-6 4 22,7-8 23,-7 5 27,0-4 21,-7-1 14,7 1 3,-6-1-6,-7 1-14,-2-1-22,-3 1-25,-2 4-25,-6 0-23,1 1-13,-8 3-8,0 7-6,2-1-1,-16 4-1,8 7 2,-6 0 3,4 4 2,-4 8 0,0-2 9,0 10 0,7-2 2,-3 5 1,9-1-2,-1 4-1,7-4-1,1 0-4,5 0-8,7-7 0,6 1-1,1-9 0,12 1 0,-6-8-1,12 1 2,1-9 2,8-2 1,5-5 1,0-3 1,13-7 2,0-8 2,0 1 0,7-9 0,-1-5 0,1-6-1,6-3-3,0-6 1,-7-1-1,9-7-1,-9-2 1,0 3 2,-7-5-2,2 0 3,-7 0 2,-1 0 0,1 0-4,-14 0-2,0 1-1,-6 2-3,0 0 1,-5 2 0,-1 2 1,-2 4-1,-5-1 4,0 9 3,-5-1 4,5 8 7,-7 0 8,-1 3 4,8 4 1,-5 4 5,-3-1-1,2 4-3,6 4 2,-7 0-10,1 8-13,6 3-8,-6 7-1,6-3-6,0 7-1,0 0 3,6 3-7,-6 0 6,13 2 3,1 2 4,-1 0-2,-1-3 2,8 4 2,0-4-3,-1 3-1,7-4-1,0 4-1,0-3-1,0 0-4,7-4-1,-1 3-3,1-3-5,-1-3-11,0-2-25,1 2-41,0-4-55,-7-1-57,7-2-55,-1-9-65,-5 1-113,5-8-160,-5 1-65,-2-9-6</inkml:trace>
  <inkml:trace contextRef="#ctx0" brushRef="#br0" timeOffset="56087.9632">7867 12506 426,'-13'-10'551,"1"3"-16,-2-1-219,7 2-139,1 1-77,-1 5-42,7 5-24,-6 1-13,6 5-2,0 8-2,0 3 3,6 4 1,1 3 0,-1 8-1,8 2 1,-7 2-2,11 6-5,-5 5-3,1-1-1,-1 3-2,6 2 0,1-2 1,-7-1 1,5-3-2,3-2-1,-8 0 0,7-8-3,-1-1-1,-6-2 0,0-3-2,-6-9 0,6-2 4,-7-2 17,0-6 34,-6-5 47,7-1 45,-7-3 32,0-6 22,-7-3 17,1-5 6,6-6-8,-13-1-27,7-6-44,-7-6-42,6-2-33,-6-3-19,0-1-15,-6-4-8,5-3-7,-5-2-5,6-1-2,-7-4-2,0-1-1,1 0-1,-7 0-2,6 2-5,-5-3-1,5 6-2,0 2 0,1 8 0,6 0-1,0 7 2,0 5-1,6 3 0,1 3 2,0 3 0,-1 5-2,7 5-1,7 2-2,-1 2-3,7 9 1,0 5 3,6 5-3,7 1-1,0 7 1,7 4 1,6 0 3,0 4 3,7 3 8,0 0-7,-1-3-1,7 3-3,0-3 2,0-5-1,0 2-1,-1-5-3,3-3-8,-2-4 4,1-4 2,-8-7 0,0-3 2,0-8-1,-5-4 1,-1-11 7,-13-3 9,6-4 12,-6-11 14,-13 0 18,7-4 16,-13-7 13,-7 1 12,0-6 0,-14 3-2,-5-9-6,-7-1-12,-7 1-16,1-7-17,-14 0-12,1-1-12,-1-2-7,-6 1-7,-1-1-6,8 7-12,0-1-6,-1 5-17,8 6-16,-2 0-23,7 11-22,8 5-23,-2 3-33,9 6-69,-3 8-85,8 1-60,0 6-42,0 8-40,7 0-85,-1 8-135,7 2-59,0 1 28</inkml:trace>
  <inkml:trace contextRef="#ctx0" brushRef="#br0" timeOffset="60370.1877">6083 14141 165,'-7'3'165,"7"-3"-30,0 4-26,-6-4-25,6 3-24,0-3-16,-7 4-9,7-4-6,0 4-1,-7-4 6,7 0 0,0 0 2,0 0 0,0 0 0,0 0-2,0 0-6,0 0-2,0 0-7,0 0-5,0 0-3,0 0-2,0 0-2,0 0 0,0-4 0,0 4 1,0 0 2,0-4 1,0 4 0,0 0 3,0 0 0,0-3 1,0 3 1,0-4 2,0 4 0,0 0-1,0 0 0,0-3-1,0 3-1,0-4-2,-5 4-1,5-3-2,0 3-3,0-4-1,0 4 1,0 0-1,-8-5-1,8 5 2,0 0-1,0-3 2,0 3 4,-7 0 0,7 0 2,0 0 2,0-3 0,0 3 3,0-4 2,-5 0-1,5 4 1,0-3 0,0 3-1,0-3 0,-8 3 0,8-5-3,0 1-2,0 1-1,0 3-2,0-4-1,0 1-1,-5 3-2,5-4-2,0 4 1,0-3 0,0 3 1,0-4 2,0 4 2,0 0 3,0 0 4,0-4 3,-7 4-1,7-4 1,0 1 0,0 3 2,0-5 0,0 3 2,-7-3 3,7 3 6,0-2 4,-6 0 3,6 0 6,0 0 4,-7 0 2,7 4-2,0-3-4,0-1-6,0 4-5,0-2-3,0-3-6,-6 5-7,6 0-5,0-3-4,0 3-3,0 0 1,0 0-1,0-4 1,0 4 1,0 0 0,0 0 4,0-4 5,0 4 3,0 0 0,0 0 3,0 0-2,0 0 0,0 0-1,0 0-5,0 0-6,0 4-4,0-4-4,0 0-1,0 4-2,0-1 1,0 4-9,0 0 2,0 5 3,0-2 2,6 9 1,-6-1-1,0 1 0,7 7 1,-1-1 8,1 0-1,-7 0-1,7 6 2,-2 1 1,3-3 2,-3 0-1,2 5 0,1-5-1,-3 0 0,2 0-3,0 2 0,-7-6-2,6 4-3,1-7 1,-7 4 0,6-3-1,-6-2 0,7-4 2,-7-1-2,6-5 3,-6 0 11,0-1 23,0-2 28,0-4 35,7-1 31,-7 1 26,0-4 15,0 0 10,-7 0-6,7-4-18,0-3-26,0-1-31,-6-2-30,6-1-27,-7-4-16,7 1-15,-6-5-6,-1 4-2,7-7-2,-6 5-6,-1-2 2,0-3-1,2 4-2,-3-5 2,1 1-1,2 5-5,-8-6-1,6 5-1,0 0-6,-6 3-7,7 1-1,-1-2-14,1 6-39,-1 3-91,7-5-93,7 1-83,-1 0-123,14 1-180,5-5-97,3 0-45,4 1 8</inkml:trace>
  <inkml:trace contextRef="#ctx0" brushRef="#br0" timeOffset="60747.5135">8968 13672 31,'-13'-7'228,"0"0"-124,-1-1-125,8 1-103,-7-1-88</inkml:trace>
  <inkml:trace contextRef="#ctx0" brushRef="#br0" timeOffset="61308.2694">9014 13251 132,'-7'-4'414,"7"0"-88,0 0-98,0 4-80,0-3-54,-6 3-31,6 0-14,0-4-9,0 4-7,0 0-5,0 4-2,0-4-8,0 3-3,6 5 0,-6-4 1,7 6 4,-1 5 1,-6 0 1,6 6 4,1 1 0,-1 4 3,7 1-5,-6 2-4,0 0-5,6 0-2,-7 0-2,7 1-3,0 3-1,-6-8-2,5 5-1,3-5-1,-10 1 0,8-1-1,-7-6 2,1-2 0,0 2 0,-2-7 5,3-1 16,-8-5 23,7 2 36,-7-4 36,0-1 32,0 1 32,0-4 29,0-4 18,0-3 1,-7-1-10,7 2-22,-8-10-30,3 2-26,5-4-26,-7-1-28,0 1-22,1-4-15,-7 0-13,8 0-12,-3 4-8,1-5-7,-5 2-6,5-2-1,0 6 1,1-2-4,-7 5 2,7-1 2,6 3 1,-7 5-1,1 0 1,6 4-3,-7 3-3,7 0 1,0 7-1,-7 3-2,7 9 0,-6 8 0,6-2 0,0 8 1,0 3 0,0 1-1,0 3 0,6 0 0,1 5-1,-7-1 1,7-4 1,-1 4-1,1 0 1,-1-5-1,7 7-6,-7-3-16,1-2-36,0 2-76,-1-7-91,7 1-91,0-4-156,0 0-149,0-7-102,-1-9-44,3 3-1</inkml:trace>
  <inkml:trace contextRef="#ctx0" brushRef="#br0" timeOffset="68691.7001">9684 12525 94,'0'0'237,"0"0"-61,-6 0-51,6 0-39,-7 0-33,7 0-20,-6 0-14,6 4-6,-7-4-4,7 0-1,0 0-2,-6 0 0,6 0 2,0 0 1,-7 4 2,7-4 0,0 0 2,-7 0 2,7 3 2,0-3-1,-7 0-1,7 0-1,0 4-2,-6-4-2,6 0-1,0 0-3,0 0-1,0 3-1,-6 1-1,6-4-3,-6 3 1,6-3 0,-7 4 1,7-4-1,-6 5 0,-1-5 2,1 3 4,6-3 5,-7 3 3,1-3 3,-1 4 2,1-4 0,6 0 1,-7 4-2,1-4-2,-1 0-4,7 0-2,-6 0-2,6 0-2,-7 0-2,7 0 0,-7 0-1,7 0-2,0 0-1,0 0 0,0 0 1,0 0-1,0 0 1,-5 0 1,5 0-1,0 0 1,0 0 0,0 0 0,0 0-2,0 0 1,0 0-1,0 0-1,0 0 0,0 0-1,0 0 1,0 0 0,0 0 1,0 0-1,0 3 1,0-3-1,0 0 0,0 0-1,0 0 1,0 4 0,-8-4 0,8 4 0,0 0 0,0-4 0,0 3 0,0-3 0,-5 5 0,5-5 0,0 0 0,0 0 0,0 2 0,0-2-1,0 0 1,0 0 0,0 0 0,0 4 0,0-4 0,0 0-7,0 0-14,0 3-29,0-3-61,0 0-126,0 0-100,0 0-56</inkml:trace>
  <inkml:trace contextRef="#ctx0" brushRef="#br0" timeOffset="69203.999">9469 12675 48,'-6'0'311,"-1"4"-67,1 0-67,-7-4-55,6 0-35,1 3-26,0-3-15,-1 4-10,0-4-8,0 0-5,1 4-3,6-4-4,-7 0-6,7 0-1,0 0-1,0 0-2,0 0-3,0 0 2,0 0 0,0 0 1,0 0 1,7 0 3,-7 0 4,6 0 2,-6-4 3,7 4-3,0-4 2,0 1-3,-1-1-1,7 0-2,-7 4-3,7-7-2,0 3 3,1 1 3,6-1 1,-7-3 5,12 3 2,-5-3 4,6 0 1,-7 0 0,13-1 0,-5 0-2,5 1-1,1-4-2,-1 0-4,1 4-4,6-4-1,-7-1-2,1 5-2,6-3-2,-13 2-2,7-3 0,-1 3-1,-5 2 0,-7-2-2,-2 5 0,2-1 1,-7 0-2,0 0 0,0 2-1,-7-3-1,1 5-1,-7 0 0,7 0 1,-7 0-2,0 5-6,0-5-13,-7 6-17,0-6-27,1 8-42,-7-8-66,0 3-105,7-3-107,-14 0-54</inkml:trace>
  <inkml:trace contextRef="#ctx0" brushRef="#br0" timeOffset="69471.8243">9769 12415 236,'-7'-7'425,"1"0"-106,-7-1-119,6 5-72,7-4-41,-6-1-23,-1 4-11,7 1-4,0-1-8,-5 0-3,5 0-5,0 2-7,0 2-7,0 0-3,0 0-6,0 0-4,5 2 1,-5 2-2,0 4-4,7-1 0,-1 8 4,-6 3 0,7 4 3,-1 3 2,1 5 2,-1 3 1,-6 3 0,7 6 0,-7-4-1,7 3-2,-1-4-2,-6 3-3,6 0 0,-6 1-3,0-1 1,7 0-1,-7-2 1,0-2 1,0 1-2,0-1 0,0-3-1,0 0 0,0-4-2,0-3-1,0 3-8,0-7-13,6 0-20,-6 0-24,7-3-38,-1-5-69,-6-3-125,7-3-106,0-2-54</inkml:trace>
  <inkml:trace contextRef="#ctx0" brushRef="#br0" timeOffset="70349.8253">10628 12185 21,'0'-8'463,"0"-3"-82,0 5-123,-6-3-104,6-1-58,0 2-27,0-3-8,0 3-5,-7-2-3,7 3-3,0-1-4,0 1-4,0 0 0,0 0-9,0-1-7,-6 4-3,6-4-4,0 8-2,0-3-2,0-1 1,0 4-4,0 4 0,0-4-3,0 8-2,0 3 2,-6 3 4,-1 8 4,1 4 1,-1 8 3,1 2 4,-1 3 4,-6 6 0,6 6-1,-5-3-3,-2 3-3,8 4-2,-8-4-2,2 1-2,-1-1-4,7-4 0,-1 1-3,-7 0 0,8-9-2,6 2-1,-6 0-1,0-8 2,6-1-2,0-3-1,0 0 1,0-2-2,0-8 1,0-2 2,0-2 4,0-1 12,0-6 23,0-1 30,0-3 33,0-1 27,0-3 20,0-3 13,0-1 7,0-7 0,0-3-11,0-1-20,0-3-23,6-4-18,0-5-15,-6 6-13,6-8-10,-6-1-9,7 1-12,-7 0-11,0-4-9,0-1-10,0 5-5,7-4-4,-7 0-1,0 4-4,0 0 1,0 7 1,0 1 0,-7 1 0,7 11-1,0-3 1,0 4-3,0 1 0,0 3 0,0 4-1,0 8-2,0-1 3,0 9 0,0 1-6,7 4 3,-7 6 3,7-2 0,-1 4 1,0 2 0,1-2 0,-1 0-1,7 3 8,0-2-6,1 0-1,-2-5 0,0 0-1,3 1-12,4-4 3,-6 0 2,6-4 1,-5 1 2,-1-5 1,6 1 0,-6-8 1,0 1 14,0-4-5,0-4-3,0-8 1,0 1 0,7-7 0,-7-3 2,0-4 1,6-4 0,-5-1 0,-2-6 4,7 2 1,-5-7 1,-1 0 0,0-3 0,0 0-1,-7-4 0,8-4-4,0-2-2,-9-2-2,8-3-1,-6 0-3,-1 0 0,0 1-1,1 1 0,0 2 2,-7 4-1,6 6 0,-6 1-1,0 7 2,0 4 2,0 8-1,0-2 2,0 8 0,0 5 2,0-2-2,0 5 3,0 3-1,0 4-4,0 0 0,0 11-2,0 1-3,0 5-2,0 5 2,0 4-4,0 3 2,7 4 4,-7 0-4,6 5 3,-6 1 1,7 2 1,-1 0 1,1 3 1,-1-1-1,8 1-2,-9 0 3,3 0 0,-3-4-2,2 0 1,1 1-2,-3-1-5,2 0-5,0 1-2,-1-5-5,1 4-12,-1-3-24,-6 0-48,7-1-51,-7 1-57,6-5-53,-6 2-46,7-1-47,-7-8-58,6-3-88,0 0-87,1-8-23,0 6 15</inkml:trace>
  <inkml:trace contextRef="#ctx0" brushRef="#br0" timeOffset="70815.9304">11286 13122 263,'-7'-7'502,"1"0"-92,0 0-159,-1-1-94,1 1-45,6-1-27,0 2-12,6-6-2,1 1 1,-1 0 5,7-1 2,1 2-3,5-1-8,0 0-5,7 0-6,-6 0-7,6 4-9,-1-4-8,2 3-8,-1 4-5,0 1-2,0 0-1,-6 3-1,-1 3-2,-5 4-1,5 4-3,-6 0-3,-7 4 0,1 3-2,0 0-1,-7 4 1,0 4 0,0 0-1,-14 3 0,8 0-1,-14 4 1,1 1-2,-1 2 1,-6-3-1,0 4-3,0-4 1,-7 3 0,8-6 0,-8 2 1,7-2 1,0-5 2,0 4 6,7-6 9,-2-2 4,2 2 4,6-5 4,1-3 6,5 0 3,7-4 11,0-4 11,0 0 7,7 1 10,5-5 11,8 1 9,-1-8 1,7 1-1,7-5-8,6 1-19,7-7-13,-1 2-16,8-5-23,5 0-22,8-4-40,-2-1-56,13-3-67,-4-1-69,5-3-112,0-1-203,0-3-100,1-4-50,-8 5-2</inkml:trace>
  <inkml:trace contextRef="#ctx0" brushRef="#br0" timeOffset="71839.8977">12152 11639 94,'0'-4'470,"-6"-3"-68,-2 3-153,8 1-110,-5 3-58,5 0-35,0 0-16,0 3-5,0 3 0,5 10 3,-5-1 1,0 3 4,8 4 1,-2 7 2,-6 0 2,7 9-5,0-2-6,-1 0-7,7 1-1,-6 0-2,-1-1-1,7 1 4,0-5 3,-6 2 0,6-4 2,-7-5 2,7 0 7,-7-7 6,1 5 6,0-8 2,0 0 7,-7-1 9,5-3 11,-5-5 16,0 2 8,0-4 5,0 0-1,0 3-3,-12-3-7,5 3-9,-12 5-14,-1-5-20,0 7-16,-5 1-13,-8 7-8,1 3-5,-8 1-1,1 3 0,1 0-1,-2 5-1,7-2-1,-5 1 2,12 0-1,-7 0-2,7 0 1,5 1-4,3-5 2,5 0-2,6 0-1,0-4-2,1-2-1,6-1 0,6-8 0,1 2 0,0-3-1,6-5 3,5 0 1,3-8 2,5 0 2,0-8 0,0 0 0,0-2 2,0-5-1,6-3-1,-5-4 3,5-1 1,-5 2 0,-2-4 4,2-4 6,-3 2 15,4-2 11,-9-4 15,0 3 13,1-1 9,0 0 6,-7-1 5,-1 3 1,2 0-2,-7 2-4,-2 5-10,2 4-7,-7 3-9,8 5-7,-3 2-8,-5 1-8,0-1-14,0 4-7,8 4-6,-8 0-5,0 8-3,0-1 0,0 5-1,0 2-1,5 4 3,-5 0 0,7 4 2,-7 0-3,6 1-1,1-2-2,6 1 1,-6 0 0,5 1-1,1-2 1,1 2-8,-1-1 2,5-5-2,3 2-5,-2 0-10,1-5-16,-1 1-35,7-5-56,-6-3-59,0 5-62,-1-4-50,0-5-48,-6 1-65,1-4-92,-1-4-104,-1 1-25,-12-5 20</inkml:trace>
  <inkml:trace contextRef="#ctx0" brushRef="#br0" timeOffset="72396.0704">12550 12180 344,'0'-32'498,"0"6"-117,0 1-131,0-1-72,0 3-25,0 5-4,6 4 0,-6 3-2,0-1-5,7 6-9,-7 2-8,6 4-12,1 4-18,0 2-19,5 2-14,-5 7-10,6 3-4,0 1-1,-7 6-5,8 4-9,-1 1-6,-1 3-6,1 3-4,-6 5-5,6-1-2,0 0-4,0 4-3,-7 0 1,8-4-3,-1 5-1,-7-9 0,1 4 0,6-7 0,-7 0 0,0-4-2,1-3-1,0 0 1,-7-8 0,7-4 4,-7 2 18,0-5 27,0-4 27,0-4 23,-7 1 15,7-4 13,-7-4 6,0-6 7,1-1-14,0-8-23,-7-3-27,6-3-19,-5-5-15,-2-3-10,1 0-7,7-3-9,-7-4-4,0-1-4,-1-3 0,9-3-1,-3 0-3,3-6 1,-2 2-1,-1 4 0,8-1 0,0 5-1,0 2 2,0 4 0,0 8 0,0 7 0,0 0-2,0 8-1,0 2 1,8 5 0,-1 0-2,-2 7 2,3 3 0,-3 5 3,9 7 0,5 2 1,-6 6-1,7 6 0,-1 0-2,1 4-3,-1 3 0,7 1-4,0 1 0,1 1 1,5-3 2,-6 5-2,6 0 0,0-4 0,2-1-4,-8 0-2,6-2-1,1-5-2,-7-4-1,7-3 0,-7-3 0,6-5 5,-6-3 0,-6-3 5,7-4 2,-8-4 5,0-8 2,-6-3 4,6-3 6,1-5 6,-7-3 6,0-7 8,7 0 7,-14-5 7,7 1 3,-6-6 2,-1-2-3,0 0-5,-6-2-4,7-5-8,-14 0-12,7 4-3,-6-3-3,6 3-7,-6 4-1,-1 0-4,1 2-4,-7 9 0,6 4-3,0 3-14,1 3-16,6 8-20,-7 1-27,7 2-38,0 5-70,0 3-83,7 0-76,-1 7-68,-6 4-114,14 0-132,-8 4-75,1-1-13,-1 1 46</inkml:trace>
  <inkml:trace contextRef="#ctx0" brushRef="#br0" timeOffset="72665.7884">13638 12206 365,'6'-3'566,"1"-2"-5,-1 3-193,6-3-134,9 3-75,-2 2-46,7 0-25,-6 0-14,-1 2-5,7 5-8,-6 5-10,-1-1-12,1 3-14,-8 5-10,3 3-7,-2 3-7,-8 1-3,-5 3 0,0 0 0,0 5-2,0-5 2,-5 0 1,-2 0 2,1-6 1,6 2 4,0-3 5,0-2 8,0-3 14,0-3 11,0 1 17,6-3 17,1-2 26,5-3 19,1-3 11,7 4 2,-1-8-5,14 0-11,-7-4-16,7 0-19,5-3-24,1 0-27,0 0-40,-6-1-76,7-4-86,-8 5-80,0-3-111,1-2-191,-2-2-102,-3-1-69,4 1-20</inkml:trace>
  <inkml:trace contextRef="#ctx0" brushRef="#br0" timeOffset="74681.8722">9163 16034 81,'0'-14'401,"6"-1"-102,-6 1-98,7-5-62,0 4-42,-7 1-21,5-4-13,3 4-6,-8-2-2,7-2-4,-7 3-3,6 1 0,-6-4 0,7 3 0,-7 0 1,5 1 2,-5-2 2,7 2 5,-7 3 6,0 0 3,7 4 0,-7 0-1,0-1-6,0 8-5,0 0-6,0 8-8,-7-1-7,7 7 2,0 8 9,-7 5 12,2 9 11,-2 4 5,1 8 9,-1-1 8,-1 4 7,3 1-5,-2 3-7,0-4-5,7-3-3,-6 3 3,6-3-3,0-4 0,-7-1 0,7 2-1,7-8-4,-7-5 3,0-2-5,0-5-5,0-3-1,6-4 3,-6-7 2,0 1-6,0-4 9,0-2 2,0-2 4,0-8-2,0 0-2,0-6-8,7-5-14,0-4 0,-2-2-15,3-6-14,-1-2-7,-1 0-5,1 0-6,-7 0-2,5 3 2,2-3-2,0 4-1,-7 2 2,0 0-4,0 9 1,7-1-1,-7 5-1,0 3-4,0 3-2,0 0-2,0 4-2,0 4 1,0 3 1,0 5-2,0 5 3,6 2 1,0 3 0,-6 0 2,13 0 2,-6 3 1,6-2-1,0 2 1,6-2 0,1-6-2,0 2 0,5-1 3,2-7 0,-1-1 7,6-5-4,-6-2 0,7-6-1,0-4 2,-1-5 3,-6-3-2,7-2 1,-7-10-5,-1 2 4,2-4 2,-1-4 3,0 0 0,-7-4-1,1-4 2,-7 5 2,-1-3-3,3-3-1,-10 6 0,3-4-1,-8 3-2,0 0-1,0 1-1,0 3-4,-8 4 1,3-1 0,-3 8 0,1 1 0,2 2 3,-2 8 2,1 0-1,-1 4 0,0 3 1,1 4-2,-1 4 1,1 7-1,-1 7-1,7 4 0,-6 11 0,0 4 1,6 6 0,0 5-1,-7 4-2,7 6 0,0 0-3,7 5-2,-7 3-1,6 0 2,0 3-1,-6 1-5,13 0-1,-6-1-5,6-3-7,0-3-8,-1 2-14,8-6-31,0-1-58,0-3-78,6-4-77,-7-7-69,13-6-99,-5-6-184,-1-10-86,7-3-38,-8-9 23</inkml:trace>
  <inkml:trace contextRef="#ctx0" brushRef="#br0" timeOffset="75215.1088">10615 16188 420,'-12'-3'447,"5"3"-133,1 0-120,6 0-70,-7-4-37,7 4-25,0-4-14,7 4-6,-1-3-9,1-1 2,5 0 3,8 0 3,0 2 2,5-6 6,1 1 2,2 3-1,4-7 1,6 7-2,1-3 1,1-4 3,-2 0 8,8-4 5,0 5 3,5-6 2,-4 1-2,4 5-4,-5-5-9,0 4-11,0 1-17,-8 2-11,-5 1-14,6 3-17,-14 0-26,2 1-33,-1 3-34,-6 3-37,0-3-41,-8 4-67,-5-4-107,-7 7-115,0-3-56,-7 4-9</inkml:trace>
  <inkml:trace contextRef="#ctx0" brushRef="#br0" timeOffset="75381.8888">10798 16397 379,'-26'11'508,"-1"0"-123,16-3-171,-10-2-94,14-1-50,1-2-24,6 1-4,0 0 9,6-4 12,7 0 12,7 0 9,7-4 7,5 0 0,7-4-4,0-2-9,6-1-15,8 1-12,5-5-22,2-4-10,4 5-12,1-5-7,0 1-10,1-1-21,-1 2-35,6-2-43,1-3-62,-7 0-138,7 0-120,-7 0-82,-6 0-44</inkml:trace>
  <inkml:trace contextRef="#ctx0" brushRef="#br0" timeOffset="76960.1036">12602 15163 238,'0'-5'237,"0"-1"-70,0 2-55,6-3-42,-6 3-26,7-4-18,-1 5-13,-6-1-7,7 1-4,-1-4 0,1 7-2,0-4-4,-2 0 1,-5 0 1,8 4 2,-1-3 1,-7 3 1,0-4 7,5 4 8,-5 0 11,0 0 5,0 0 9,0-3 6,0 3 7,0-4 5,0 4-3,0-3-3,0 3-6,-5-4-7,5 4-7,-7 0-6,7-4-8,-8 4-5,8 0-3,-5 0-5,5-4 1,-7 4 2,7 0 2,-7 0 5,7 0 5,-6 0 6,6-3 6,0 3 6,-7 0 4,7 0 2,0 0 1,0 0-2,0 0-2,0 0-3,0 0-2,0 0-4,0 0-2,0 0-2,0 0-3,0 0-1,0 0-3,0 0-1,0 0-3,0 0-1,0 0-3,0 0-2,0 0-2,0 0-1,0 0-1,0 0-2,0 0 0,0 0 0,0 0 0,0 0 0,0 0-1,0 0 1,0 0 0,0 0 0,0 0-1,0 0-1,0 0 0,0 3 0,0-3-3,7 4 0,-7-4-1,0 4 1,6 0-2,1 3 1,-7-4-1,7 1 1,-2-1 1,-5 5 0,8-4 0,-1-1-1,-7 1 2,5-1 0,-5 1 2,0-4 2,0 3 6,8-3 7,-8 0 7,0 4 7,0-4 7,0 0 3,0 0 3,0 0 0,0 0-2,0 0-4,0 0-3,0 0-5,0 0 0,0 0-2,0 0 2,0-4 1,0 4 2,0 0 1,0 0 4,0-3 4,0 3 2,0 0 5,0-4 0,0 4 2,0-3 5,-8 3 2,8-4-2,0 1 1,0-1 0,0 4-2,0-8-3,0 8-2,-5-3-6,5-1-5,0 1 0,0 3-7,0-4 0,0 4-7,0 0-5,0-3-4,0 3-4,0 0-2,0 0-5,0 0-2,0 0-6,0 0 1,0 0 1,0 0-1,0 0 0,0 0 0,0 0 0,0 0 2,0 0-2,0 0-3,0 3 0,0 1 2,0 3 2,0 4-2,0 0-1,5 7 0,-5 0-4,8 8 3,-8 0 0,5 3 0,2 0-1,0 4 2,6 1 1,-7 3 1,1-1 3,-1 4 0,0-3 1,1-4-1,7 3 1,-8-3 0,7-4-4,-7 0 1,1-2 1,-1-2-1,0 1-3,1-8 1,0 5-2,0-9 1,-7 1 2,6-5 2,-6-2 2,0-1 5,6 0 10,-6-3 5,0 0 7,0-1 4,0 1 4,-6-4 1,6 0-1,-6 0-5,6-4-5,-7 4-8,-7-3-6,8-1-3,0 0-4,-7-3-2,0 3-3,7-3 0,-8 3-1,-5-3 0,6 0-1,-7 3 0,8 0-2,-8 1-1,0 3 4,0 0-2,7 0-1,-6 3 0,-7 5-1,6-1-1,1 0 2,-1 8 0,1 0-1,0 0-1,-2 2 1,2 2-1,6 3 1,7 0 1,-8 4 1,8-5-1,-1 5-3,7-4 2,-6 3 0,12-2 1,-6-1 1,7 0-1,-1-4-2,1 0 1,6 0 1,-6-3-1,6 0 1,6-3 0,-5-6 0,-2 2 0,8-2 2,-1-1 0,1-5-2,-7 0 2,6-8 0,7 1-1,-6 0 0,-1-5 1,8-2-2,-7-5 2,-1 1 0,0 0-2,0-4-1,2 1 1,-9-2 3,1 0-2,0 2 2,0-4-1,1 2-1,-8-2 0,0 3 1,1-4-3,-1 4-1,1 0 2,-1 4-2,-6 0 0,0 3 0,7 1 3,-7 2-3,0 4 2,0 1 0,0 5-3,0-3 2,0 5 0,0 0 2,-7 7-1,7 0 0,-6 1 0,6 7-1,-7 0 1,7 3 1,-6 1 0,6-2-1,0 2 0,6 3 0,-6-5 2,7 3 1,-1-3-2,1 2-2,0 0 1,6-5 1,-1 1-1,1-5 0,1 5-1,5-8-4,0 1-1,8-4-3,6-4-10,-1 0-17,0-4-36,1-7-61,6 3-74,-6-6-68,6-1-63,-7 1-87,1-5-128,-6 2-105,-2-2-42,-7-3 19</inkml:trace>
  <inkml:trace contextRef="#ctx0" brushRef="#br0" timeOffset="77300.1644">13351 15126 224,'-6'-4'531,"-1"-3"-34,0 4-181,2-1-123,5 0-68,-8 0-39,8 4-28,0 0-15,0 4-11,8 0-2,-3 0 4,-5 6 9,7 1 5,6 8 4,-6-1 3,-1 7 1,7 1 0,0 0-8,0 6-10,-6 5-12,6 1-3,-1 2-4,1 0-1,1 4-1,-8-1 2,7 2 0,-6 2 0,5-3-1,1 4-5,1-4-1,-8-3-1,7 2 1,0-2-2,0-4 2,1-1 0,5-3 1,-6-4 3,7-4 0,-7 2 3,5-6 0,3-2 1,-2-4 0,7-5 0,-6 1 1,12-7-4,-6 0-1,0-8-3,6 0-3,8-3-4,-7-4-4,6-4-3,0 1-6,-6-8-14,5 3-28,-5-6-38,-7 3-40,6-8-38,-6 1-56,-7-3-95,2-2-168,-9-2-74,2-5-19</inkml:trace>
  <inkml:trace contextRef="#ctx0" brushRef="#br0" timeOffset="77561.7358">13481 15060 434,'0'-6'465,"0"-2"-150,0 4-135,7-4-73,-1 1-35,0 3-16,1-3-5,7-1 5,-2 2 10,1-2 8,6 1 3,2-4 2,4 4 1,2-4-5,-2 0-5,8 0-5,-2 0-7,3-4-4,5 4 3,0-4-2,1 1-4,-2 2-2,2 2 3,-1-1-9,-8 0-11,3 3-12,-8 2-13,0 2-12,-7 0-23,-6 4-29,0 0-34,0 4-24,-6 0-26,-7 2-31,0-2-42,-7 7-64,1-3-85,-7 2-91,-7 5-39</inkml:trace>
  <inkml:trace contextRef="#ctx0" brushRef="#br0" timeOffset="77746.3533">13521 15490 440,'-8'14'374,"2"-7"-110,6 1-96,0-1-56,6-4-30,2 1-16,4 0-4,8-4 0,-8 0 1,15-8 0,-1 5-4,7-4-6,0-1-7,-1-3-7,7 1-9,6-2-8,1-3-5,0 0-7,-1 4-5,1-3-1,-2 3-6,-4-1-11,6 6-16,-14-5-22,1 3-27,-1 4-45,-5-4-66,-7 6-98,-1-2-119,-6 4-58</inkml:trace>
  <inkml:trace contextRef="#ctx0" brushRef="#br0" timeOffset="78128.0795">12498 16869 306,'-20'9'499,"8"-6"-107,-2 0-144,0 1-90,9 0-53,-2-1-31,1-3-19,6 0-9,0 0-4,6 0 0,6 0 5,2-3-1,6-1 1,-1 0 2,14-2-1,-7-3-1,13-1-3,0-1-10,6 0-11,8 0-6,-8-4-4,14 0 1,-6-2 6,5 1 7,7-2 6,0 0 11,6-4 12,1 0 11,0 4 7,6-3 0,0-6-4,1 5-1,-1 0 1,7-3 1,-8 2 1,8 2-3,-7-2 0,0 2 1,-6 2-2,-1-3-6,-6 5-8,-6 2-11,-1 0-11,-13 4-13,-4 4-11,-3-1-19,-11 1-24,-2 3-27,-11 0-25,-2 2-28,-5 2-31,-7 0-37,-7 2-32,2 2-27,-9 4-30,-6-5-56,1 5-90,-1-1-85,-12 4-32</inkml:trace>
  <inkml:trace contextRef="#ctx0" brushRef="#br0" timeOffset="78931.8562">13369 16924 80,'-5'-7'389,"5"5"-68,0-2-75,0-4-71,-6 4-57,6 0-35,0-3-18,-7 3-9,7-2-3,0 2-1,-6-1-1,6 2-1,0 0 0,0-1 1,0 0-2,-7 1-6,7 3-5,0-4-9,0 4-5,0 0-5,0-4-6,0 4-4,0 0-2,7 4-2,-7-4 6,0 0 8,6 4 7,-6 3 16,7 0 18,-1 5 17,-1-2 13,3 5 15,-1-1 7,-1 5 4,0 3-1,8 4-10,-1-5-14,-7 5-13,7 0-11,7 3-16,-7-4-12,0 1-10,6 3-6,-5-7-2,-2 5-1,8-6-1,-8 1 3,9-3 8,-8-1 8,-1-4 4,1-3 8,1 0 4,-8-3 4,1-2 8,-1 2 10,0 1 2,-6-6 4,6 4 3,-6-3-3,0-1-3,-6 0-5,0 2-14,0-1-16,-1-4-11,-13 7-9,7-4-11,-6 4-7,-8 1-5,3 3-3,-4 3 2,-4 1 3,-7 0 0,7 3-2,-9 5 2,3 2-1,0 0 0,5 5 1,-6 2 3,6-2-6,0 3 1,8 0-1,-2-4 0,8 3 0,6-1-1,0-2 1,7-4-1,-1 1 1,7-1 0,0-2-1,7-1 1,-1-4-1,7-4 0,0 1 0,-1-4-2,15-4 1,-8 1-1,7-8 1,1-3 1,-1-2 0,6-2 1,1-7-3,-8-1 4,9-3 2,-2-1 1,-6-2 0,6-1 1,-5-1-3,-8 5-1,0-4 3,-6 1 0,1-2-3,0 0-1,-9 2 1,2-1 1,-1 0 2,-6 4 0,6-1 0,-6 1 0,0 4 2,0-2 1,0 6 0,0 3 1,0-1-2,0 1 2,0 3-1,0 1-2,0 3-1,0-5-1,0 5-3,7 0-1,-7 5 1,7-2 0,-7 4 0,7 5 0,-1-5 0,1 3 0,5 2 0,1-1-1,1 4 0,-1-1-1,-1-3 0,9 1 1,-2 2-1,0-3 1,7-4-1,0 4-1,0-4-3,0 1-7,7-1-7,0-3-17,-1-4-35,1-4-51,6 4-61,-8-4-62,3 4-53,-2 0-47,-5-7-57,5-1-72,-6-2-96,-7-1-44,1 0 3</inkml:trace>
  <inkml:trace contextRef="#ctx0" brushRef="#br0" timeOffset="79450.0848">14080 17270 160,'-13'-23'545,"7"5"-30,0 0-123,-1 2-93,7-1-45,-6 2-16,6 4-8,-8-1-9,8 6-16,0-2-22,0 2-18,8 1-19,-2 1-20,1 8-20,-1 1-17,7 1-11,0 2-11,7 3-6,-7 7-6,6 0-14,0 0-11,1 7-9,-1-2-6,-6 3-4,6 3-3,9-3-1,-16 3-4,8 1 0,-1-5-2,0 4-1,2 1-1,-2-4-1,0 3 2,-5-7-1,5 3 0,-6-3 0,0 0 0,0-3 1,-6-5 0,6 1 0,-7-4 1,0 0 3,-6-7 9,7 3 6,-7-3 7,0-4 3,0 0-1,-7-4 6,7-3 3,-6-1 1,0-6-6,-7-1-9,6 0-4,-6-7-3,6 0 4,-6 0-6,1 0-4,-1-3-2,-7-4-2,7-2-1,0 2-1,-7-3-2,7-1-2,0 0 0,-6-4 0,6 1-1,6-1 0,0 3 1,-5-2 0,6 7-1,6 3 1,0 1 0,-7 7 0,7-1 1,7 8-1,-7 0-1,6 4-1,6 3 1,2 0-1,-1 8 2,6 0-2,0 3-1,8 4 1,5 3 0,-5 6 1,5-3 0,1 9-1,6-4-3,1 4-4,-2-4 1,1 3-1,0-4 1,7 2-1,-1-4 0,-6-5 1,7 1 1,-1-4 5,1-8 1,0 2 1,-1-5 1,-6-5 2,8-5 1,-9-5 5,1-3 5,-6-4 9,0-4 11,-7-4 13,-1 1 12,-5-4 14,0-3 16,-8-1 10,-5 0 3,-1-3-3,-6 4-5,-6-5-9,-1 1-13,-5 0-14,-8 0-16,7 3-13,-13-3-11,7-1-17,-9 1-21,3 3-24,-1 1-27,0-1-28,0 5-25,1 2-44,4 0-107,-5 5-100,13-1-102,-6 4-182,5 5-99,2 0-53,-1 7-21,0 3 18</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6:01.035"/>
    </inkml:context>
    <inkml:brush xml:id="br0">
      <inkml:brushProperty name="width" value="0.05292" units="cm"/>
      <inkml:brushProperty name="height" value="0.05292" units="cm"/>
      <inkml:brushProperty name="color" value="#FF0000"/>
    </inkml:brush>
  </inkml:definitions>
  <inkml:trace contextRef="#ctx0" brushRef="#br0">2571 1567 131,'0'-3'144,"0"-4"-21,0 2-21,0-1-19,0 2-17,0-3-8,0-1 2,0 2 3,0-6-1,0 5-6,0-1-5,0 1-1,0 0-1,-5 0 3,5-1-2,-8 5-3,8-5-2,-5 5-1,-2 0-2,7-6-6,-7 6-5,1-2-6,6 3-6,-7 2-1,7-4 0,-6 0-1,6 4 1,0 0 0,0 0 0,0 0-4,0 0 0,0 0-5,0 0-2,0 8-2,0-1 1,6 5-4,-6-2-1,0 9 0,7-2 1,-7 5 0,0 0 2,6 4 0,-6 4 1,0 3-2,7-1 2,-7 1-1,0 4 1,7-4-1,-7-1-2,5 2 0,-5-1 1,8-4 0,-8 0 1,5-3 0,-5 0-3,0 0 1,0-1 2,8-3 0,-8-3 0,0-2 0,7-5 1,-7 2 4,0-2 10,0-6 9,0-2 9,0 3 16,0-4 14,0-3 14,0 5 7,0-5 10,-7 0-9,7 0-8,-8-5-12,3 5-15,-3-3-14,-4 0-16,-1 3-10,0-4-13,0 0 0,-6 4-1,-1-3-1,1 3-2,-1-3 1,-6 3-1,0 3 0,0-3 0,0 3 0,-1 1 1,2 0-1,-2 2 0,2-1 1,-1 2 0,-1 4 1,2-3 1,4 3-2,-4 3 1,-1 1 1,6-1-1,1 5 1,-1 3 1,0-1 0,1 6 0,6 2 1,0-4 1,0 5-2,0 0-1,7-1 0,-1 0-5,0-3-2,7-1-1,7-4-2,-7-1-3,7-3-3,-1 2-1,7-4 0,0-5 0,0 1 1,7-3 3,-2-1 3,3-7 2,-2 4 4,0-8-1,8 4 4,-8-7 0,7 3 2,0-7-1,0 4 0,-7-8 1,9 4-1,-10-4 1,2 1 1,0-1 0,-1 0 2,-5 1 1,-2-4-1,1-1-1,-6-3 1,5 4 1,-4-5-2,-2 6 1,-6-5-1,7 3-1,-7-3 2,6 4-2,-6 0 1,0 0-2,0-1 1,0 8-1,0-4 1,0 4 1,0 5 0,-6-3 2,6 6-2,0-1 1,0 1-1,0-1 0,0 4-2,0 0-1,0 0 0,0 4-1,0-1-1,6 1 0,-6 3 0,0 4 2,0-3-1,6 3-1,-6 3 1,7 1 1,-7 4 1,6-5 0,1 4 1,-1 1-2,-6-2 0,14 2-3,-7 0-2,-1-4-4,0 3-4,7-5-6,0 4-3,0-3-10,0-3-5,6 0-9,1-4-8,0-4-14,5 5-18,2-8-17,-1 4-30,0-4-70,0-4-119,0 0-92,6-3-61</inkml:trace>
  <inkml:trace contextRef="#ctx0" brushRef="#br0" timeOffset="600.3127">3048 1721 70,'0'-11'363,"0"4"-105,0-4-82,0 4-56,0 3-36,0-4-19,0 6-11,0-2-5,0 0-6,0 0-2,0 4-5,0-3-3,0 3-5,0-4-5,0 4-3,0 0-2,0 0-4,0 0-4,0 0-2,0 0-1,0 4 0,0-1 0,0 1 0,0 4 2,0-1 4,0 0 2,0 4 3,0 0-1,6 3 3,-6 5 0,0-4 1,0 3 0,6 3-1,-6 2-3,0 2-1,0 0-1,0 2-2,7 2-2,-7 0-1,0 4-1,0-4-2,0 5 0,0-2 0,0 1-2,6 1 0,-6-5 0,8 4 0,-8-3-1,7-1 0,-2 4-1,3-8 2,4 4 0,-6 1-2,7-5 1,1 0-2,-1 2 0,-1-2 1,1-2-2,1-2-2,4-3 1,-5-3-1,8 0 0,-2-9 0,-6 6 3,7-8-1,-7 0 1,6-8-1,0 0 4,-5 0 6,5-6 3,1-5 6,-7 1 5,7-9 4,0-2 7,-2 0 11,2-9 9,0 1 0,6-4 3,-13 1 1,5 0-3,2-5-1,-6 4-6,-1-4-7,0 5-9,-7-5-4,1 9-6,-7-5-9,6 0-2,-12 5-1,6 3-1,-7 0-1,1-1-4,-7 4-1,0 4 0,7-4-1,-9 9-2,2-2-3,1 1-4,-1 3-5,0 0-2,0 4-6,0 0-10,7 0-16,-1 4-12,1 0-15,-1 0-19,7 3-22,-7 0-24,7 0-36,0 1-42,0 3-70,0 0-132,0 0-64,0 7-27</inkml:trace>
  <inkml:trace contextRef="#ctx0" brushRef="#br0" timeOffset="2598.4607">3159 1671 35,'-7'0'90,"7"-4"-12,0 4-8,-6-4-11,6 4-13,0 0-12,-7 0-8,7-4-7,0 4-6,-7 0-4,7 0-5,-7 0-1,7 0-3,-6 0 0,6 4 0,-6-4 0,6 4 0,-7-4 0,2 4 1,-3-4 4,8 2 7,-5-2 9,5 0 7,-7 5 9,7-5 9,-8 0 5,8 0 4,0 0-1,0 0-4,-6 0-7,6 0-7,0 0-9,0 0-6,0 0-8,0 0-5,0 0-2,6 0-3,-6 0-2,0 0-1,0 0 0,0 0-1,0 0 0,0 0 1,0 0 0,8 0 1,-8-5 2,0 5 2,0 0 2,0 0 2,0-2 1,0 2 3,7 0 1,-7-4-2,0 4-3,0-4 1,0 4-2,5 0-3,-5 0-1,0 0-4,0 0-2,0 0 0,0 0-1,0 0-1,8 0 0,-8 4-1,0-4 0,0 4 0,0-4 1,0 2 1,0-2-1,0 5 2,0-5 0,0 3 2,-8-3-1,8 4 1,0-4 1,0 3 1,-5-3 0,5 0 1,0 0 1,0 0 3,-7 0 0,7 0 3,0 0 2,0 0 0,0 0 0,0-3-1,0 3 1,0-4-2,7 4 1,-7 0-3,0-3 0,0 3 2,0 0 3,0 0 3,0-5 4,0 5 3,0 0 3,0 0 2,0-2 2,0 2-1,0 0-1,0 0 0,0 0-1,0 0-5,0 0 0,0 0-1,0 0-1,0 0-1,0 0-3,0 0-1,0 0-1,0 0-1,5-4-4,-5 4-2,8 0 1,-3 0 2,2-4 1,-1 4 1,7-4 2,7 1 4,-7-1 2,13-4 3,-6 1 0,5 0 2,8 0-1,0-1 1,-1-3-1,7 5 2,0-6 1,0 1 0,7-4-1,0 1 1,5-1 1,-5 0 0,6 1 2,2-4-1,-3 2-3,1-1-2,0 2-3,-7 0-2,1 0-3,-7 1-3,0 3-4,-13 0-4,0 4-2,-1 0-3,-10 3-1,-2-1-5,-1 2-5,-5 0-4,0 3-4,-1 0-5,0 0-5,-6 0-8,7 0-10,-7 3-16,0 5-20,-7-4-30,7 3-56,-6 0-86,0 0-147,-1 4-66,-7 1-30</inkml:trace>
  <inkml:trace contextRef="#ctx0" brushRef="#br0" timeOffset="3179.8526">3308 2868 180,'-6'-6'282,"-1"-2"-79,-1 4-63,3-4-43,-1 1-34,-1 3-16,7-2-9,-6-2-7,-1 1-2,1 3-4,6-4-2,-6 5 2,6-4 3,0 3 4,-8-3 2,8-1 1,0 1 0,8 0 0,-8 0-1,0-1-1,0 1-7,6-5-8,-6 5-6,6-1-1,-6 2-1,0-2 1,7 5-1,-7-5-1,6 1 2,1 3-3,-7 1-1,6-4-2,-1 3-3,3 0 0,-1 0 1,-1 1 2,1-1-1,6 0-2,-7 1 2,7-1 2,0 1 1,0-2 1,0 2 2,0 0-2,0-1 5,6 0 3,1 1 1,0-5 2,6 4-3,-6-4 2,6 6 0,5-5 1,-3-1-4,4-4 0,7 5-2,-7 0 0,9-4 2,-3 0 0,0 1 2,8-2 1,0-2 2,0-1 2,-8 1 5,8-2 4,-1-2 2,-5 3 5,-1 1 2,0-1 0,-7 4 0,-5-4-3,-2 5-4,2 3-6,-8-5-5,-6 4-8,0 6-5,1-5-3,-2 7-4,-5-4 0,-1 0 1,-6 0-2,7 4 0,-7-4 0,6 4-1,-6 0 0,0-4-1,7 4-3,-7 0-10,0 0-15,0 0-19,0 0-22,0 0-32,-7 0-49,1 0-74,-1 0-97,-6 0-113,1 0-54</inkml:trace>
  <inkml:trace contextRef="#ctx0" brushRef="#br0" timeOffset="3921.5798">3146 2293 161,'-7'0'187,"7"0"-49,-7-4-29,7 4-17,-7 0-8,7-4-4,0 4-2,0-3-4,0 3-8,7-4-11,0 4-9,0-2-5,-1-3 0,7-2 1,0 2 1,0-1 5,7-2 3,5 2 7,-5-6 1,11 1-4,3 0-3,-2 0-5,1-3-1,6-2 0,0-1 3,1 2 1,-1-4 5,5 1 1,3 3 2,-1-2 4,-1-2 1,0 1-1,-5-1-5,5 4-7,-6-3-8,-6 7-6,-7 0-9,0 1-8,-7 2-7,-5 4-9,-8 1-3,1-1-4,-7 4-3,-7 4 0,1 3-3,-14 1 2,-6 2-1,0 1 2,-6 4-3,-8-1 1,1 1-2,-1 4-1,2-5 0,-8 5 1,1-5-1,6 5-2,-8-5-1,2 1 1,7 2-1,-7 0 2,5-3 0,1 1-1,0-1 1,13 1 2,-7-5 2,14-3 2,-2 2 2,3-3 1,11-2-2,-6 0-1,13-4-2,-7 3-2,7-3-1,7 0-1,0-3 0,6-1 0,-1 0 3,9-2 3,-9-3 3,14-1 0,0-1 2,0 0 0,0-3 2,0 2 1,7-3 2,-6 1 6,4-1 2,-4 0 3,-8 1 2,7 3 1,-6 3-2,-8-2-1,1 3-2,-5 3-5,-2 0-4,-6 4-3,0 0-3,-6 4-5,-9 0-6,-3 3-7,-2 3-10,-12 5-7,-1 3-7,0 1-1,-6-1-2,0 1 0,-6-2 1,4 2 7,4 3 8,-2-4 7,-1 1 8,8-5 4,6 1 4,1-3 3,4 2 3,2-7 2,6 1-1,6-5-3,1 1-1,6-1-1,6-3 0,1 0 0,6 0-1,-1-3 1,16-4 2,-10-1 2,15 1 2,-7-5 1,7 2-2,5-5 2,-5 1 0,6-1 2,-6 1 3,6-5 2,0 4 1,-7 1 0,-6-1 3,1 0-1,-8 4 2,1 4-3,-14 2-2,1 2-5,-1 0-2,-6 3-3,-6 3-4,-1 0-12,-13 6-12,1-1-16,0 1-26,-1 3-46,-5 3-77,4-5-136,-5 2-84,0 2-43</inkml:trace>
  <inkml:trace contextRef="#ctx0" brushRef="#br0" timeOffset="5129.5172">5067 1780 14,'0'0'288,"0"0"-59,0-3-53,0 3-43,0-4-38,0 4-26,0-4-15,0 4-7,0 0-6,0-4-4,0 4-4,0-3-4,0 3-2,0 0 1,0-4 0,0 4 2,0 0 0,0 0-1,0-3 2,6 3-1,-6 0 1,0-4-1,0 4-3,0 0-2,0 0-1,0 0-1,0 0-2,0 0-3,0 0-3,0 0-4,0 0-2,0 0-1,-6 0-2,6 0-3,0 0 0,0 0-2,0-3 2,0 3 3,0 0 2,0 0-1,6 0 0,-6 0 0,0 0 2,0-4 2,7 4 0,-7-4 0,6 4-3,-6 0 3,7-4 2,-1 1 0,0-1-1,1 4 1,6-4-2,1 0 1,-2 2 0,0-3 1,3 1-1,4-3 1,0 4 1,7-1-1,-6-4 0,6 5-1,0-1 0,0-4-1,1 6-4,5-6-1,1 4-2,-2-3-1,-4-1 1,12 6-1,-13-6-2,13 1 0,-13-1 4,7 1-1,-8-1 1,8 2 0,-13 2-1,0-4-1,-8 5 1,2-1 0,-1 0 0,-7 4-1,0 0 1,1-4 0,-1 4 1,-6 0 0,0 0 0,-6 0-2,6 0-1,-7 4-1,7-4-6,-6 4-10,6 0-10,-6-1-13,-1 0-14,1 2-18,-8-1-25,8 2-36,0-2-52,-7 0-77,0 3-130,-1 1-59</inkml:trace>
  <inkml:trace contextRef="#ctx0" brushRef="#br0" timeOffset="5394.9194">5099 2040 184,'0'0'306,"6"0"-82,1 4-61,-1-4-42,8-4-26,-1 4-12,0-4-9,7 2-6,6-6-7,-7 4-7,7-4-5,0 1-4,0-3-4,8 1-6,-9 3-2,8-5-4,-1-1-1,0 5-2,-5-3-1,5-2-3,1 1 0,-8 5-2,2-6-3,-1 5-3,-7-1-4,0 1-1,1 4-2,-7-6-2,-7 6-2,8 3-4,-7-3-2,-1 3-4,-6 0 0,0 0-8,7 3-10,-14 0-14,7 1-22,0 1-36,-6-2-65,-1 1-104,0-1-114,0 1-64</inkml:trace>
  <inkml:trace contextRef="#ctx0" brushRef="#br0" timeOffset="8925.4013">2331 3260 28,'-19'0'478,"5"0"-76,-5 0-148,6 0-105,7 0-53,-8 0-31,8 0-10,-1 0-1,7 0-4,-5 0 4,10 0 3,-5 0 3,13-4 4,1 1 5,5-1 4,7 1-1,7-9 1,6 5 2,0-3-1,13-2 0,0 1 1,7-3 2,-1-1 3,14 1 6,-7-5 7,13 0 7,-1 2 5,9-2 2,0 1 0,-9-4-2,8 0-2,-1 3-5,-6-2-7,-6 2-9,-7 1-9,-6 3-14,-13 1-7,-14 3-12,0 3-11,-12 1-9,-7 3-6,-7 4-4,-6 0-4,-13 4-1,-13 3-5,-6 3-2,-7 6-4,-13 2-4,-7 0-5,1 5-5,-14-2-4,-6 2 1,0-2 0,-1 1 0,1 0 7,0 0 1,0 0 0,-1 4 14,2-9-1,5 6-1,0-4 3,8-5 3,4 5-3,8-5 1,0-2 3,14-2-10,5-3 4,7 1 4,-1-4 5,15-1-3,-1 2 1,6-5 0,1 0-1,12 0-2,7-5-1,0-2-4,14-1-5,-2 1 1,15-8 3,-2 4 1,8-3 0,6-4 2,-1 3 1,9-3 0,5-2 0,0 0 3,6-3-4,2 1 0,5 0-2,-1-3 1,9-4-2,-9 3 2,8-1-5,-13 2-25,-1 4-47,-5 2-55,-9 5-56,-4 3-46,-7 3-58,-14 4-102,-6 4-169,0 0-72,-19 4-5</inkml:trace>
  <inkml:trace contextRef="#ctx0" brushRef="#br0" timeOffset="9785.6596">2474 3660 428,'0'-8'443,"-6"1"-124,6 3-117,-7 1-69,7-1-40,0 0-18,0 0-9,0 4-5,0-2-7,0 2-8,0 0-9,0 0-11,0 0-7,0 2-9,7 2-7,-7 4-4,6-1 1,1 8 2,0-1 1,6 4 2,-7 0 2,0 5 3,7 3 2,0-1 1,-6 1-1,5 3-1,1-4 0,2 6-1,-10-2-1,16 0-2,-15-3-2,7-1-1,0-4 0,0 1-1,-7 1 0,8-5 1,-8-3 4,0-1 5,1-2 5,-1-2 6,1-3 9,-7 1 11,6 0 17,-6-4 15,0-2 16,0 3 15,0-3 17,0-2 8,-6 5 3,-1-2-8,1-3-10,-1 4-18,-5 0-21,-8 0-18,7-1-20,-7 1-14,1 3-11,0-3-6,-1-1-4,-7 5 1,8-8-3,0 7 1,-8-3-3,8 3 0,-7-3-1,6 7 1,-5-4-1,-2 4 0,1 3-2,7-3 0,-7 8 0,6-1 0,-6 1 0,14-1-3,-8 4 3,0 3 0,7 0-2,0-2 3,0 3 1,7 0 0,-1-1 0,0 1-3,7-5-3,0 9 0,7-4 4,-7-1-2,7-3-3,-1 0-1,7 0-3,0-3 2,-7-1-4,8-3 1,4 0-2,-3-1-1,3-3 2,-4-4 1,5 0 1,7-3 4,-6-4 4,6 0 1,-6-4 6,5-3 6,1 0 3,1-4 8,-2-1 9,2-2 1,-8-1 3,7 1 4,-6-1 2,0-2 1,-1-2 3,0 4 0,-6-7-6,7 3 2,0-2 3,-8-1-2,1-1-4,7-3-7,-7 1-1,6 0-3,-6 3-1,-6-4-4,7 0-4,-8 4-1,1 1 4,-1 2 2,0 1-1,-6 3 5,0 4 2,0 4 0,0 0 7,0 0-7,0 2-4,0 2-6,0-1-11,0 0-4,0 4-2,0-4-1,0 4-8,0 0-1,0 0-7,0 0-7,0 0 2,6 4-5,-6 0-3,0 3-3,7 5 0,-7-5 5,6 8 8,1-4 8,0 4 5,-1-1 3,7 1 2,0-1 1,-7-3 0,8 4 0,6-1-4,-9-2 1,4-1 1,4 0-3,-6-4-4,6 4-3,8-8-14,-1 1-11,-1 0-25,8-8-37,0 4-48,-1-7-41,8 0-33,-1-4-31,6 0-19,-6 0-44,0-4-60,7 0-137,-14 0-37,1-3-12</inkml:trace>
  <inkml:trace contextRef="#ctx0" brushRef="#br0" timeOffset="10430.3341">3497 3784 492,'-6'-10'606,"-8"-2"-63,8 1-169,-1 3-117,2 2-60,5-1-32,-8-1-15,8 0-18,0 4-24,0 1-22,0-1-20,0 4-19,0-3-15,0 6-17,8 1-16,-8-1-13,5 5-4,8 4-1,-6 1 3,0 6 7,6-1 8,-7 8 1,7-1 2,-7 4 2,8 6 2,-8-3-1,7 5 0,-6-1 1,-2 5-1,8-1-1,-6 0 1,1-3-3,-2 0 0,-6-1-1,6-7-1,1 4 1,-1-7 0,-6 0-1,7-4 0,-7-1 5,6-6 7,-6-1 20,0-2 25,7-5 32,-7-3 28,0-1 21,0 0 18,0-3 10,0 0 0,0-3-14,0-4-26,0-4-31,-7-4-27,7-3-21,0 0-19,-6-4-13,6 0-8,-7-4-5,7 1 3,-6-4-2,6 0 0,-7-5-1,1 1-1,0-4 4,-2 5-4,1-6 1,1 1-4,-6 1 2,5 0 0,1-1-2,-7 4-1,6 4-4,0 3 5,1 4 1,6 1 1,-6 6 0,6-1-3,-7 7 0,7 1-1,0 0-2,0 4-5,7 1-1,-1 3-1,0 0-3,8 3 1,-1 1 2,5 7 1,2-3 2,7 6 3,-1 1 3,7 3-1,-1 1-2,2-1 0,4 8 2,0-5-2,2 6 0,-1-2-1,6 1-3,-6 3 1,7 0-3,0 1-6,-1 3-1,1-4-5,-7 0-9,7 0-7,-1-4-4,-6-2-4,1 3 0,-8-8 4,1-3 2,-8-1 14,2-3 22,-8-4 28,-6-3 25,7-4 20,-7-4 18,-7-3 10,7-4 11,-7-7 6,8 0-6,-14-8-5,6-3-7,1-5-8,-7-2-8,6 0-2,-6-8-6,0 3-8,0-3-8,0 0-12,-6-3-10,-1-1-9,1 1-14,-1-5-18,-6 5-21,0-4-22,0 2-23,-6 2-19,6 2-27,0 2-53,0 2-109,6 2-98,0-2-129,2 0-175,-3 2-101,16-2-42,-8 0-8</inkml:trace>
  <inkml:trace contextRef="#ctx0" brushRef="#br0" timeOffset="11585.4305">6858 1151 160,'-7'-8'457,"1"0"-133,6 4-123,-7-3-71,1 4-40,-1-1-22,0 1-14,7-1-6,-6 4-5,6-4-4,0 4-5,-7 0-5,7-4-6,0 4-7,0 4-3,0-4-5,-6 4-2,6 0-2,0 3 2,0 0 5,-6 4 7,6 3 7,0 5 9,-7-2 13,7 10 10,0-1 10,-6 6 6,6 2 0,-7 2 0,1 8-2,6-1-6,-7 6-9,1 6-9,-1-4-12,-1 7-7,8-2-5,-5-1-3,-1-1-6,6-2-3,0 0-3,-7-6-2,7 2-1,0-7 0,0-1-2,0-4-2,0-5 1,0-2 2,7-8 1,-7 1 2,0-7 8,0-1 18,0-6 35,0 4 44,0-10 36,6-2 25,-6 0 18,5-7 8,3-5-3,-8-2-15,7-4-29,-1-4-43,1 1-34,-1-6-23,1 2-18,-7-5-9,6 5-4,1-8-4,-7 3-4,0-2-1,0-1-2,0-3-5,0 2-1,0-3-2,-7 4 0,7-3-1,-6 3-1,-1 3-1,7 1-1,-6 4 2,6 3 0,-7 7 0,7 0-2,0 5 1,-6 2-3,6 5 1,0-1 1,6 8-2,-6 7-1,0-1-1,7 5 3,-1 3 0,1 4 1,6 0-2,-1 4-1,1 0 0,1 3 0,5-3-2,-6 3-2,13-4-3,-5 0 3,-3 2 0,2-6 1,0 2-3,5-5 4,-5 0 1,-1-4 4,0-2 3,2-5-2,-2-3 4,1-4 3,-1-4 6,1 0 1,-1-7 0,1-3 1,6-5-1,-7-2 3,0-4-1,1-2-2,0-2 0,0-4-3,-1 1 0,-6-5-1,7 1-1,-7-5-2,0 5-1,-8-8-5,9-2-2,-7 3-1,0 2-2,-7-6 0,6 7 1,-6-4 2,-6 3-1,6 1 4,-7 7 2,7-1 0,-14 9 4,7 4 0,7 2-2,-5 5-2,-2 3 0,1 0-3,6 3-1,-7 8-1,1 5-1,6 1-2,-7 5 0,7 4 1,0 7 1,0-1 1,0 8 3,7 2 2,-1 1-2,7 5 2,-6 1 0,5-2 0,-5 3 1,7 7-1,-2-7 5,1 9-3,0-4-3,1 4-5,-1-4-2,-1 4-3,1-5-5,-6 1-6,6 3-12,-6-2-9,-1-5-19,-6 4-32,0 0-40,0 0-51,0 4-49,-6-5-42,-1 1-35,0 0-43,1-4-75,-7 1-146,0-5-26,0-3-6,-7-4 15</inkml:trace>
  <inkml:trace contextRef="#ctx0" brushRef="#br0" timeOffset="19601.9563">7867 1879 225,'0'-3'243,"6"3"-73,-6-5-58,0 1-39,7 1-27,-7 3-17,7-3-12,-7 3-8,6-4-5,1 4-1,-7-4-1,6 4-2,-6 0 0,6-3 0,-6 3 1,7 0 1,-7 0 1,0 0 2,6 0 2,-6 0 4,0 0 7,0 0 9,0 0 7,0 0 7,0-4 5,0 4 3,0 0 3,0 0-1,0-4-5,0 4-3,0-4-2,0 4-3,0 0-3,0-3 0,0 3-2,0 0 1,0 0-1,0-4-5,0 4-4,0-3-1,0 3-2,0-4 0,0 4-1,0-3-1,0 3-1,0 0 5,0-4 3,0 4-1,0 0 1,0 0 0,0 0-1,0 0-1,0 0 1,0 0-2,0 0-3,0 0-4,0 0-2,0 0-2,0 0-3,0 0-2,0 0-2,0 0-3,0 4 0,0-4 0,0 0-2,0 0 0,0 0-1,0 3 1,-6-3 0,6 4 1,0-4 1,-7 3-1,7 1 1,-6-1 0,6 1 1,-6 0-2,6 0 2,-7-4 0,7 3 0,0 1 1,0 0-1,0-4 1,0 3 2,0-3-1,0 3 1,0-3 1,0 0 0,0 4 0,0-4 0,0 0 1,0 5 0,0-5-1,0 0-1,0 0-2,0 3 0,0-3 0,0 4 0,0-4-1,0 0 0,0 0-1,0 3 1,0-3 0,0 0-2,0 0 1,0 4 2,0-4-3,0 4 2,7 0 1,-7-4 1,0 3-2,0-3 2,0 4-2,6 0 1,-6 0 4,0-2-1,0 2 0,0 0-2,6 0 2,-6 3 2,0 1 0,7-1 0,-7 0-3,0 0 0,6 1 1,-6-1 3,0 3-2,7-1 0,0 1 3,-7-3-2,6 8-2,-6-4 0,7 0-1,-2 3-1,-5 1-1,8 0 0,-8-1-6,0 1 3,5-1 1,-5 5 0,0-4-1,0-1-1,0 1 2,8 0 0,-8-4 0,0 1 1,0-2 0,7-3-2,-7 1 1,0 4 1,0-10-3,0 5 0,6-3 2,-6 0-2,0 0-1,0-4 1,0 4 0,0-4 0,0 4 0,0-4-7,6 0-20,-6 2-28,0 3-30,7-5-44,-7 2-85,0 3-188,0 2-88,0-3-54</inkml:trace>
  <inkml:trace contextRef="#ctx0" brushRef="#br0" timeOffset="20531.8479">5262 4045 225,'0'-4'356,"7"4"-92,-7-4-80,0 0-60,0 1-38,0-2-20,0 2-13,0-1-6,0 2-3,0-4-4,0 4 0,0-2 1,0 0-1,0 0-5,0 1-1,0-1-3,0 4 0,0-4-1,0 4-2,0-4-1,0 4-4,0 0-1,0 0-3,0 0-5,0 0-2,0 0-4,0 4-3,0 0 3,6 0 5,-6 3 11,6 3 9,1 2 8,-1 7 9,1-1 3,6 4 5,-7 0 1,9 4-5,-10-1-9,8 4-7,1 1-8,-8-5-8,7 1-1,0-1-5,-1 2-4,2-1-3,-7-5-1,5 4-1,-5-3-2,5 0-1,-5 0-5,0-3-9,0 3-14,-7-4-25,0 0-29,6 1-34,-6-2-52,0-2-100,0 4-144,-6-7-88,6-2-39</inkml:trace>
  <inkml:trace contextRef="#ctx0" brushRef="#br0" timeOffset="24488.5053">3165 1703 40,'0'-3'161,"-6"-5"-22,6 4-27,-7 1-27,7-1-29,-6 1-19,-1-2-16,0 5-8,7-2-5,-7 2-3,1 0-3,6 0-2,-6 0-2,6 2-4,-7-2-3,2 5-2,5-5-3,-8 3-2,8-3-1,-5 4 1,5-4 0,0 3 3,-7-3 3,7 0 2,0 4 1,0-4 2,0 0 1,0 0 1,0 4 0,0-4 2,0 0-1,0 0 0,7 0 1,-2 0 0,-5 0 0,8 0 1,-3 0 0,2-4 0,-7 4 0,6 0 1,0 0 1,-6-4 2,7 4 4,0-3 5,0 3 6,-7-4 6,6-4 9,1 6 12,-7-6 7,6 4 6,0-3 1,1-3 4,-7 2 2,6 1-4,-6-1-8,0 4-8,7-3-9,-7 3-6,0-2-4,0 2-6,0-4-4,0 5-2,-7-1-1,7 4-1,0-4 1,0 0 1,0 4-2,-6-4-1,6 1-3,0 3-1,0 0-1,0-4 1,0 4-1,0-3 0,-7 3 0,7 0 0,0 0 0,0 0-2,0 0 4,0 0-4,0 0-4,0 0-1,0 3 0,0-3-1,0 4 1,-6-1-1,6 1-5,0 0 5,0 0 1,-6 0 0,6 2 0,-7-1 1,1 2-1,6 0 1,-7 0 1,7-3-1,-7 4 1,0-5 0,7 1 1,0 4 0,-6-8 1,6 6 0,-6-2 2,6 0 1,0-1-2,-7 1 1,7 0 2,0 0 1,0-2-1,0 3 2,-5-2-1,5 1 0,0 3 2,0 1-2,0-1 1,0 0-1,0 0-1,0 5-1,5-1-1,-5 0-1,0-4-1,0 4-1,0-4-1,7 5 0,-7-6 0,0 5 1,0-3-2,0-1 0,0 4 3,0-8 0,6 5 2,-6-1-2,0 1-1,0-5 0,0 4 1,0-2-1,6 2-2,-6-4 0,0 5 0,0-4 0,0 3 0,0-3 1,0 2 2,0 2-2,0-4 3,7 3-3,-7 1 1,0-1-1,0 0 2,0 0-1,7 1-2,-7 3 2,0-5 0,0 6 0,0-1 0,0 0-2,7 1 2,-7 2 0,0-3 0,0 3 0,0-3 0,6 4-1,-6-1 0,7 1 2,-7 0 0,6-1-1,-6 1 1,6-1-2,1 5 0,-1-4 1,1 4-1,-7-2 0,7 5-1,6 1 2,-8-5-1,2 4 1,-1 0 0,1-5-1,1 2 0,-2 0 0,0-2-1,1-1-1,-1 2-1,-6-3 1,7-1-2,-7 1 3,6-1-2,-6-2 1,0 3 0,5-5 0,-5-3 0,0 5 0,8-5 0,-8 0-1,0 1 1,7-1 0,-7-3 1,0 2 0,6-1 0,-6-2-1,0 1 4,0-4-1,7 0-2,-7 3 0,0-3-1,0 4 0,0-4-1,0 0 1,0 0-2,0 4-1,0-4 2,0 0 1,0 0-2,0 0 2,6 3 0,-6-3 0,0 0 1,0 0 1,7 0-1,-7 0 0,6 0 1,1-3-2,5 3 0,2 0 0,-1-4 0,0 0-1,6 1 0,0-1 1,1-4 0,0 5 0,6-4 0,-6 0 0,6-1-2,-7 1 2,6 0-1,2 0-1,-1-1 0,1 0 0,-2 2 1,1-6 0,-6 5 1,6-1-1,-6-2 1,0 3 0,-2-2 1,3 6 0,-9-4 1,1 0 0,0 4-2,0-2-2,-6 1-4,0 1-10,-1-2-18,-6 3-37,6-5-65,1-1-116,-7 0-105,0-3-66</inkml:trace>
  <inkml:trace contextRef="#ctx0" brushRef="#br0" timeOffset="25117.4844">3132 2135 75,'-7'0'324,"1"0"-93,0 0-73,6 0-50,0 0-31,0 0-23,0-3-9,0 3-4,0 0-2,6-4-1,0 4 0,8-4-3,-1 1-1,0 0 2,0-2 2,7 1-1,5-3-2,-4 0-3,4 0-2,1-1 4,7-2 3,-1 3 2,1-5-1,5-3 2,2 1 3,-1-1 3,0 0 0,-1-3 1,9 0-4,-8 0 2,6-1 3,1-2 3,-6 2-1,5 1 1,-7-1-2,-5 1-3,0 3-5,-7 4-5,0 1-10,-13 2-9,7 1-10,-14 3-10,0 0-6,1 1-4,-7 3-2,0 3-2,-13 1 0,7 0 2,-14 7 3,0-1 3,-5 2 1,-2-1-1,-5 3 1,-1 1-3,1 0-1,0 0 0,-1 3-1,-5-3 0,4-1 1,2 1 3,-1-1 0,7 1 2,-1-4 0,2 3-1,-1-3 0,6 0 0,1 1-2,6-4-5,-1-2-2,1 2-4,8-1-2,-3-3-1,8 0 0,-5-4 0,5 2 3,0 3 3,0-5 4,5 0 3,3 0 6,-3-5 3,8 3 4,1-2 2,-1-4 2,0 1 1,6-1 2,1 1-1,-2 0 2,2-4 2,0 0-2,6-1 1,-6 2 0,0-1 1,-1 3-3,0-2 1,-6 3-3,2 3-5,-10 0-3,8-3-5,-13 7-3,6 0-2,-6 0-2,-6 3 0,-1 1 0,-4 7 0,-4-4 0,-4 4-1,-7 0-2,7 3-3,-14 1-5,7 1-3,-1-1-4,-5-1-4,0 1-6,6-1-6,-6 1-10,4-1-15,9-2-26,-7-2-49,7 0-91,-1-1-113,7-6-63</inkml:trace>
  <inkml:trace contextRef="#ctx0" brushRef="#br0" timeOffset="25859.8453">3101 1736 79,'-8'0'211,"8"4"-53,-5-4-44,-2 0-28,7 0-21,-8 0-15,8 0-8,0 0-9,0 0-4,0 0-4,0-4-1,0 4 0,8-3 2,-1-1 0,-2 0 0,8 0 4,-6 2 2,5-3 6,2-2 1,-1 3 1,6-7 0,1 4-1,5-5 1,-5 2-3,7-1 2,5 1-3,-6-5-1,13-4-1,-6 5-1,-1-5 0,7 1 0,1-1 1,-1 2-1,-1-6 1,8 5-2,-6-4 1,5 3 0,0-3 0,-5 0 1,-1 0-3,6 5-2,-12-2-4,-1 0-1,-5 5-4,-2 3-3,-5-1-4,-7 5-5,0 0-2,0 4-4,-7-1 1,1 0-3,-7 4 0,0-4 0,0 4-1,-7 4 1,1 0 1,-7 0-1,0 3-3,0 1-3,-7-2-2,1 5-5,-7 3-2,0-2-5,-7 3-2,1 4-3,-1-5 0,1 4-2,-1 0 2,-6 1 1,6-1 2,-6 1 1,0-1 1,6 0 1,-5 0 3,5 1 2,0-2 3,2 2 1,4-4 3,-6 0 0,14-1 4,-7-2-1,6 3 2,1-5 0,4-3 0,4 1 1,-2-2-1,6 2 0,1-4-1,0-1 3,6 1-1,-8-4-1,8 4 0,0-4 2,-7 0-1,7 4 0,0-4 0,0 0 0,0 0 1,0 0 1,0 0 0,0 0 1,0 0 0,0-4 0,0 4-1,7-4 1,1 4-1,-2-4-1,0 1 0,7-4 0,5 2-1,-3-1 0,-2-2 0,6 1 1,0-3-2,8 2 0,-8-3 2,1 3 0,7-3 2,-9 5 0,9-6-1,-14 5 0,6 3-1,-6-4-1,-6 8-4,-1-3-3,-6 6-7,0 1-11,-13 4-21,0-1-38,0 5-77,-13-2-168,1 5-85,-9 4-46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8:29.258"/>
    </inkml:context>
    <inkml:brush xml:id="br0">
      <inkml:brushProperty name="width" value="0.05292" units="cm"/>
      <inkml:brushProperty name="height" value="0.05292" units="cm"/>
      <inkml:brushProperty name="color" value="#FF0000"/>
    </inkml:brush>
  </inkml:definitions>
  <inkml:trace contextRef="#ctx0" brushRef="#br0">22475 3396 38,'-12'-12'466,"5"2"-96,-6-1-144,7 0-89,-8 4-48,1-8-23,8 4-7,-8 1 1,5-7-1,1 7 0,1-5-6,-1 4-3,1-3 1,-1-1-1,1 1-7,0 3-4,-1-3 1,1-3 6,-1 8 2,0-7 0,-6 5-2,7-3 1,-7 3 3,0-1-2,7-2-4,-7 3-4,-2 0-4,-3-3-2,5 3-5,-7-1-4,0 2-5,2-5-2,-3 4-3,3-3-1,-2-1-1,-7 1 1,2-1 0,-2 0 6,2-3 1,-8 3 1,1-4 1,-9 1 0,10 3 0,-8-3-2,-1 3-2,-6-3-4,8 4-2,-14-2-2,6 3-2,-5-3-2,-9 5-3,8 1 1,-7 2-2,-6 1 0,1-1-3,6 1-1,-15 0 0,8 4 0,0-5 0,-7 4 0,7-3 0,-7 0-2,7 0 2,0-1 1,-6 1-1,5 0-2,1-1 4,0 4 1,6-4 0,-6 2 1,7-2-1,-7 1 0,6-1 0,1 6 2,-2-6-4,2 4-1,0 4-1,-1-3-1,-6 3 1,7 0 0,-8 3 0,8 1-1,-7 4 1,6-6 1,-6 6-1,5-1 2,-4 1-1,5-2 0,1 2 1,-1 0 0,1-1 2,-2 1 0,9-2 0,-1 2-1,6-4-1,-7 7 1,8-4-1,0 1 0,-8 2-2,15-3-2,-8 1 2,1 3-2,6-3 0,-8 2 1,2 1-1,-7 4-1,6-5 3,1 6-1,-7-2 1,7 1 1,-8 0 1,7 2-1,-5 2 1,5-3 1,0 1-1,-6-2 3,6 3-1,1 1 0,-1-4 2,1 2 0,5-3 1,-4 5-1,-2 0-1,7-1 0,-1-3 0,1 6-1,0-2-2,0-1 0,0 1 6,0 2-5,7 2 1,-8-4-2,7 2-1,2-3 2,-3 4-1,2-4 1,-1 4-6,1-2 2,6-3 1,-6 5 0,4-3 2,4 2-1,-3-2 1,1 4 0,0-2 0,1 4 1,5-3 3,-7 4 1,8 3-2,-8-2 1,2-2 0,5 4-1,-6 4 2,0-4-2,1 0-1,5 1-2,-7-1 1,8 0 0,-1-3 0,1 3-1,-1-2 0,2-2 0,-3 0 0,2 1 1,6 3-1,-6-4 1,5 5 0,1 0 2,0-1-2,-6 0-1,5 3 1,2-2 0,-8 3-1,7 0 2,-7-4 0,7 4-2,1-3 1,-1-1 0,-1 0-1,1-4 0,0 6 0,1-6-1,5-3-1,0 0 0,0 4 2,7-5 0,-6 5-2,6 0 2,-6 0-2,6-1 2,6 4 0,-6 1 1,0 3-1,0-4 1,6 4 0,-6 1 2,7 2 0,-7-3 1,7 3-3,0 1-1,-7 0 1,6-1 0,0 1 1,7-1-1,-6-2 1,6 2-1,-1-4 0,1 2 3,2-5 0,3 0 0,-4 0-2,5 1 1,7-5 1,-6 2 0,5-2 1,-4 1-2,4 0 0,1-1 0,0 1 2,0 0 0,0-5-4,7 5-1,0 0-1,-1-1 1,1 1 0,6-4-1,-1 4-3,2-1 4,6 1 1,-1-4 2,0 4 0,0-4 2,2 0-1,-1-5-1,5 6 3,-5-5-4,6 0 0,0 5-1,-1-5 2,9 1-2,-8-5 3,8 3 0,4-2-2,-5 0 1,6-1 0,0 1 2,0-3-1,0-5-1,7 5 1,-1-6-3,1 2 0,6-5 0,-6 5 1,6-4-2,0-4-1,7-4 0,-7 0 0,7-7 8,6 1 10,-7-2 11,6-7 18,3 1 17,4-4 12,1 1 12,0-6 10,6 6 1,-6-6-2,-7 6-13,6 3-14,-5-4-17,-1 3-13,0 1-9,-7 0-10,2 3-8,-2 1-7,2-1 0,-9 0-5,8-4 1,-7 5-1,0-4-3,-7 0 0,8-4 2,-1 0 1,0-5-2,-1 2 3,2-4-3,0-4-1,-1-1 2,6-5 1,1 3 2,-7-10 4,6 3 1,2-1 0,-8-3 5,0 2 0,-6-1-1,-1-2-1,-7 4-5,2-8-2,-1 5-6,-6-4 1,-7-1 1,0-3 6,-12 0-1,-1-3 1,-1-4 5,-12 3 8,1-3 9,-2-5 9,-5-2 1,-7 3-2,6-8 6,-12 1-1,0 4-3,0-5-6,-7 4-5,0-3-8,0 0-5,-7-4 1,-7 0-2,3 0-1,-2 0 0,-8 1 0,-5 2-1,-7-2-3,1 1 1,-7 2-4,0 0-4,-7 4 0,-5 4-3,-7 1-2,-2 6-1,-5 7-1,-13 3 4,-1 5-2,-5 9-1,-7 5-7,0 11-12,-14 3-43,1 8-77,0 7-80,7 7-90,-2 1-146,8 6-149,0 1-106,6 2-54,6 2 7</inkml:trace>
  <inkml:trace contextRef="#ctx0" brushRef="#br0" timeOffset="1476.0064">22743 6437 301,'-20'-12'477,"0"5"-148,1-3-149,-1 1-85,1 2-45,-1-3-24,1 2-12,-7 1-2,6-5 2,-7 6 6,2-2 5,-2-3 6,2 0 5,-8-1 3,7 2 1,-7-5-1,1 4-2,-1-7-2,-5 4-3,-3-1-3,3 0 0,0 1-2,-8-5-1,6 4-1,-5 1-1,0-1-2,-1 1-2,-1-1-4,9 4-4,-7-4-2,0 5-3,-2-5 2,1 4 0,1-4-2,0 4 0,-2-4 0,-4 1-1,5-1-1,-6 5 1,0-5-2,0 0-1,-6 1 2,-2-1-2,3 4 0,-9-4 0,-6 4 0,1 0 0,-1 3-1,-6 2 0,7-2-2,-8 4 0,-6 4 2,7 0-2,-6 0 0,-1 4 1,7 0-1,-7 0-1,7-2 0,-6 6 2,5-1-1,1 1-2,-6-4 0,5 3 1,7-4 4,-5 1-1,5-1-1,6 2-2,-5-5 0,6 3 0,0-3 0,0 0 1,0 0-3,0 4 1,-1-4 2,1 0 0,1 0 2,-2 0-1,-6 4-1,7-1-1,-6 1-2,-1 0 1,0 0 1,7-1 0,0 1-2,0-1 3,5 1 0,2-1 0,6-3 1,0 4 1,-6 0-2,5 0 0,1-1 0,0 1 2,0-4 1,1 8 0,-2-2-1,1 2-1,0-1 1,-7 4 0,7 0 0,0 4-3,-8-4 0,9 4 1,-8-1 0,1 1 0,-1-1 1,1 1 0,0 0 0,-2 3 1,8-4-1,1 2-5,-8 2 1,7-4 2,0 5-4,0-2 3,-1 2-1,1 3 0,6 0 0,-6 0 5,1 4 0,5 3-1,-7 0 2,8 5 0,-7-1-2,7 3 3,-1 1-1,-6-1-1,7 5-1,-2-1-1,8 4 0,-6-3 0,-1 2-1,8 1-1,-1-1 0,-1 2-1,8 2 3,0-3 2,5 1-1,1-1 0,6 0 3,1-5-1,6 6 2,0-1 0,0-1-2,7-1-2,-1 1 1,0 1 0,7-4 0,0 4-1,0 0 0,7 0 0,0 0 3,6-1 0,-1 3-2,1-3 0,7-3 2,6 0-1,0 1-1,7 3-1,-1-8 1,7 4-2,7-3 0,-7 4 0,6-4 0,7 2 2,-6-2 0,7 0 0,5 0 1,-6 0 1,7-5 1,-1 5-1,0-5-2,2 2 5,5-2-3,-7-3-2,7 1-2,7-5 0,-7 2-1,7-5 1,-1-5 0,7-2-6,1-4 3,-1 1 3,6-5 1,8 0 5,-1-4 5,6-3 8,9-3 3,-3-4 3,1 0 2,7-1-1,-1 1 2,8-4-5,-8-1-8,8-2-6,-7 3-2,-1-1 1,1-2 1,-1-1 3,1 1 1,-6-4 5,5 4 7,-5-1 6,5-4 2,-6 5-2,0-5 0,7 2 1,-7 1-1,1-2 1,-1 0 2,7-1-1,-1 1 1,1 0 3,0-4 2,5 3-2,2 1 1,6-3-5,-1-2-7,-5 1-5,-1 0-6,-6-1-1,0 6-4,-7-5-2,0 0-1,-13 4-3,1-4 2,-2 2 1,-11-1-1,5-1-2,-5 0-2,-1 1 1,-7-6-1,1 2 0,0 0 0,0-9-3,-7 5-2,0-4-1,-7-3-1,8-1 0,-9-7-2,3 0 1,-2-4 0,1 1 3,-1-8 7,1-4 15,-7-3 23,-6-1 30,-1-3 27,1 1 16,-14-5 13,-6 4 8,1-4 0,-14 5-10,-6-5-19,-14 8-30,-1 0-24,-11-1-17,-7 8-15,-6-3-8,-13 7-6,-1 7-5,-6-1-5,-13 8 0,0 6-18,-14 4-60,-5 5-89,-8 4-90,-4 7-126,-3 4-202,-6 0-122,9 3-64,-3 4-26</inkml:trace>
  <inkml:trace contextRef="#ctx0" brushRef="#br0" timeOffset="3068.226">23108 8986 156,'-7'-4'462,"-1"0"-100,3 2-138,5-3-102,-7 2-55,0-4-28,7 3-13,-6 0-2,-1-3 0,7 3 4,-6-3 3,-1 0 1,1-1 0,-1 5-2,1-5-4,0 2-3,-8 1-6,8-2-6,-7 0-4,6 3-3,-5-4-2,5 5-1,-7-5-1,2 4 0,-1-2 0,-6 2 0,5-3 1,-5-1 1,-1 1 0,0 0 0,1 0 1,-7-1-1,-7-3-1,8 1 0,-8-2-1,-7 5 0,2-8 2,-1 3-2,-8 2 0,-5-1 0,1 0 0,-8 0 0,-6 0 1,7 4-1,-8-4 0,-5-1 0,7 2 0,-2-1 0,-6 3 1,7-2 0,-7-2 1,7 1 2,-7 5 3,7-6 5,-1 1 5,2 0 3,-1 4 0,-1-5 3,1 2-1,0 3-1,0-5-4,-6 5-4,6 0-2,-7 0-3,0-1-3,0 0-3,1 6-1,6-3-1,-7 3 0,0 2 0,7 0 0,0 0 0,-6 0 1,12 2 2,-5-2 0,4 5-1,2-3 1,-1-2-2,1 5 0,5-2-1,1 1 0,0 0 0,0-4 0,0 4 0,6-1 2,-6-3 2,13 4-3,-7-4 1,8 0 0,-2 0 1,7 0-2,-5 0 1,6 0-1,-1 0 0,-7 0 0,8 0-1,0 0 0,-1 3 0,1-3 0,-8 0 0,7 0-3,1 4 2,-7-1 1,-1-3 1,2 4 1,-2 4 0,2-5-2,-8 5 0,6-2 2,-5 3-2,0-2-1,7 0 0,-9 0-3,1 1 2,1-1 1,6 1 1,-7 2 0,7-3 0,-6 5 1,6-5 1,-1-4 0,2 5 0,-2-4-2,7 3 0,-5-3 0,5-1 0,1 5 0,-1-1 0,-7 0 0,8 0-2,-8-3 1,9 4 0,-8 2 1,-6-3-2,5 5 0,1-5-2,-7 3 4,7 2 1,0-1 2,-6 0-3,5 1 0,2-2 1,-2 1 1,8 0 2,-1-4-3,-6 4 1,7 0-2,-1 3 1,7-2 2,-7-1-2,1 0-1,0 1 0,-2 2 0,2-3-1,-1 0 0,1 3 1,-1-3-1,1 3-1,-2-2 1,3 3 0,-9-1-1,8 1 1,-6 4 1,-2-2 0,0 2 0,2-1 2,-8 1-1,8-1-1,-2 0 0,-6 4 0,7-3 0,-7-2 1,8 2 0,-1-1 0,-1 1 1,2-5 3,6 4-1,-1-2-3,0-1 0,0-1 0,7 3 0,-6-2 0,5 4-1,-5 0-2,6 1 0,0 3 6,0 0-2,0 2-1,-1 0 0,1 5 0,0-1 0,1 4 1,-2 4 0,1-1-2,7 4 0,-7 1 1,6-1 1,1 4 1,5-3 1,1 6 2,1-3-1,-1 0 2,13 4 2,-7-5 1,7 5-2,0-4 1,0 4-1,7-5 0,-1 2-1,7 2 0,0-2-2,0 2 0,7 1 3,-2-2 0,10 2 2,-3 4 1,1-5 3,1 2 4,-2-3 2,8 6 3,0-4 1,0-1 1,-1 4 3,6 1 3,2-1 2,-1 1 0,0-1-3,7 0-2,0-3-2,-1 3-3,0-2-3,7-6-6,1 1-2,-1-1-5,0 2 2,7-1-2,-1 0-1,1-4-3,6 0 1,0 1-2,0-9 0,-6 5 1,12-4-4,-6-4 0,1-3-1,5-1 2,1-3 3,-1 1-1,7-8 1,1-5 1,-2 1 1,9-7 5,-2-4 10,8 0 8,-2-4 8,2 0 6,6-3 6,-7 0 2,0 0 5,0-4-3,1 3-1,-2-3-6,3 0-8,-3 4-4,1-8-2,0 5-2,0-2-3,1 1-2,5-3-6,-6 3 0,14-4-1,-8-4 2,1 5 2,0-5 6,6 1 7,0-4 14,-7 4 14,8-3 12,-1 2 10,0-3 5,1 0 0,-1 3-3,0 1-9,1-3-12,-2 2-16,2-3-15,-1 0-13,-7 1-7,1-2-4,0-3-3,-1-3-2,1 0-4,0-1 4,-1-3-3,1-3-2,0 0-1,0-1-2,6-4-1,-6 0-1,0 2 2,-7-2 0,7-3 1,-2 1 9,-4-2 3,-1 1 3,-6 0 0,6 0 3,-6 0 0,-1 1 1,-5-5 1,-1 4-9,0-7-3,0 3-1,-6-7-2,-7 0 2,0-4 2,0 1 0,0-5 0,-13-3 2,7 1 3,-13-5-2,-1 0 1,-6 1 3,-5 3-1,-9-3 2,-5-1 1,-7 4 1,-7 0-1,-12 0 2,-7 0-1,-14 4-4,-6-1-5,-18 5-1,-8 3-5,-12 1-7,-14 1-5,-13 10-14,-6-1-19,-20 4-46,-6 3-87,-6 7-96,-15 1-120,-5 7-221,0 0-117,6 4-55,-6 3-19</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19:59.739"/>
    </inkml:context>
    <inkml:brush xml:id="br0">
      <inkml:brushProperty name="width" value="0.05292" units="cm"/>
      <inkml:brushProperty name="height" value="0.05292" units="cm"/>
      <inkml:brushProperty name="color" value="#FF0000"/>
    </inkml:brush>
  </inkml:definitions>
  <inkml:trace contextRef="#ctx0" brushRef="#br0">17258 1659 35,'-6'-3'177,"6"-1"-45,-7 4-33,7-4-26,0 0-24,-6 2-20,6 2-14,0-5-7,0 2-3,0-1-4,0 1 0,-6-1-1,6 0 0,0 0 2,-7 1 3,7 3 2,0-4 1,-6 4 1,6-4 1,-7 4 0,1 0 0,6 0-2,-7 4-4,-1-4-3,3 4-1,5-4 0,-8 3-1,3-3 0,5 4-1,-6-4 0,6 0 0,0 0 2,-7 4-1,7-4 0,0 0 1,0 0 0,0 4 0,-6-4 1,6 0 1,0 0-1,0 3 0,0-3-1,-7 0 1,7 4 1,0-4-2,0 0 1,0 3-1,-7-3 0,7 0 3,0 5 0,0-5 4,0 0 8,0 0 9,0 0 9,0 2 5,0-2 9,0 0 0,0 0 5,0 0 1,0 0-4,0 0-7,0 0-4,0 0-5,0 0-6,0 0-3,0 0-3,0 0-6,0 0-4,0 0-3,0 0-2,0 0-2,0 0-1,0 0-2,0 0-1,0 0 0,0 0 1,0 0 0,0 0 0,0 0 0,0 0-1,0 0 2,0 0 0,0 0 1,0 0 2,0 0 3,0 0 3,0-2 0,0 2 2,-7 0 1,7 0 1,0 0-1,0-5-2,0 5-3,0 0-4,0-3 1,0 3-2,0 0-1,0 0-2,0 0 0,0 0 0,0 0 1,0 0 0,0 0-2,0 0 1,0 0-1,0 0 1,0 0-1,0 0 0,0 0-2,0 0 2,0 0 0,0 0 0,0 0 0,0 0 0,0 0 0,0 0 2,0 0 1,0 0-2,0 0 0,0 0 0,0 0-1,0 0 1,0 0 0,0 0-1,0 0 0,0 0 1,0 0 0,0 0 1,0 0-1,0 0 4,0 0 3,7 0 2,-7 0 2,0 0 1,0 0 1,0 0 0,0 0 3,0 0-4,0 0-3,0 0-2,0-4-2,0 4-1,0-3-2,0 3-2,0 0-1,0-4 0,0 4 0,0 0 0,0 0 0,0 0-1,0 0 2,0 0 1,0 0-2,0 0 1,0 0 0,0 0 0,0 0 0,0 0-1,0 0-2,0 0 1,0 0 2,0 0 0,0 0 1,0 0-2,0 0 2,0-4 1,0 4-1,0 0 0,0 0-1,0-4-1,0 4 0,0 0 0,0 0-2,0 0 1,0 0 0,0 0 1,0 0 0,0 0 0,0 0-1,0 0 1,0-3 1,0 3 0,0 0-1,0 0 0,0 0 0,0 0-1,0 0-2,0 0-5,0 0-15,0 0-25,7-4-52,-7 0-158,0 4-109,0-3-71</inkml:trace>
  <inkml:trace contextRef="#ctx0" brushRef="#br0" timeOffset="1059.4194">17389 1634 331,'-7'0'243,"0"0"-91,7 0-66,-6 0-35,1 0-22,5 0-9,0 0-5,-8 0-4,8 0-2,0 0 1,8 0 1,-8 0-2,0 0-2,5 3-1,1-3 0,1 0 2,7 5 2,-8-5 0,7 0 0,0 0 3,0 0 6,7 0 4,-2-5 2,2 5 3,7 0 1,-2-3 3,2 3 0,5 0 2,1 0-1,6-4-4,1 4-2,5-3 1,0 3 0,1-4 2,5 4 0,8-4-4,0 4 0,-6-4 3,11-3 2,-5 3-1,-1-6-1,1 2 4,6-3 4,-6 0 6,0-1 2,-1-5 1,1 3 3,-7-1 0,1-4-1,-10 5-6,4-1-7,-8 5-8,-13-2-7,0 1-5,-7 3-7,1-3-2,-13 5-3,-1 1-3,1-2-1,-7 0 0,-7 3-6,1-3 0,-6 7-3,-8-7-3,0 7-3,0 0-2,-6 0-2,0 0-1,0 0 2,0 3 2,7 1-2,-1-1 3,0 1 0,7 0 2,1-4 1,5 4-1,0-1 1,7 1 0,7-4 1,-7 3 3,13 2 1,6-3 1,1 2 2,0 0 4,6 0-1,6-1 0,-6 1 2,0 0-1,7 0 0,-8 3 0,-5-4 0,0 1-2,0 4 0,-14-1 2,7 0-3,-13 1 1,0 3 1,-6-1-1,-7 2 2,0-2-1,-7 5 1,1 0-7,-8-1-13,8 1-16,-7-1-23,-7 1-42,14-4-104,-1 1-144,-1-2-89,10-3-44</inkml:trace>
  <inkml:trace contextRef="#ctx0" brushRef="#br0" timeOffset="8837.0148">9169 1114 256,'-6'0'218,"-1"0"-78,7 0-46,-6 0-25,6 0-20,0 0-11,0 0-7,0-4-9,0 4-6,0 0-6,0-4-3,0 4-2,0-4-1,0 1-1,6-1 1,-6 0-2,7 1 1,-7-5-1,6 1 1,1 0 3,0 0 3,6-5 0,0-3 3,-1 1 4,2-1 2,5-3 2,1-3 1,6-2 1,0 1 0,0-3 2,6 3 0,2-7 0,4 3-2,1-7-1,1 4 4,-1-1-1,0-3 3,-7 4-5,1 4-1,0-2-3,-14 6-1,0-2-1,-6 9-4,-6-1-5,-7 1-3,0 3-1,-7 0 0,1 3-2,-14 2-1,7 1 0,-7 2-1,1-1 1,0 4 0,-1 4-1,0-1 0,1 2 0,0-3 1,-1 6-2,7-1 1,-6 1 1,12 3-4,-5-1-15,12 2-31,0-2-82,5 1-169,2-4-95,13 5-51</inkml:trace>
  <inkml:trace contextRef="#ctx0" brushRef="#br0" timeOffset="9488.5587">11547 1143 139,'-7'-4'353,"-5"4"-124,-2-8-87,8 5-63,-1-4-26,1 3-13,6-3-6,0-1-4,0-3-1,6 5-1,1-10 3,6 6 0,0-9-6,6 1-4,7-1 1,0-3 1,7-3 3,0-1 0,6-3 1,-1 0 3,2-4 1,6 0 2,-1-4-3,0 0-1,1 1 1,0-1-1,0 1-3,-8-1-3,0 0-1,-4 5-1,-8-2-2,0 4-1,-13 5-5,-6 3-4,-1 0-2,-12 7-1,-1 1-4,-6 3-2,-7 7 1,1 1-2,-7 6 2,-6 1 1,-2 0-1,9 7 0,-8-1 0,1 2 1,5-1-2,3 3 1,3 1-2,8-1-1,0 2 1,0-2 0,7-3-1,6 3 1,6-2-1,-6 3 1,13-5 1,-7 1 0,7-3 0,0-1 0,-6 0 0,6 0 0,0 0 1,-7 5 1,1-4-2,0 1 0,0 3-2,-7-1-1,0 3-13,-7 1-16,0 4-23,0-5-47,7 5-111,-6-1-130,6-3-87,-5 4-50</inkml:trace>
  <inkml:trace contextRef="#ctx0" brushRef="#br0" timeOffset="21595.0283">4201 11096 195,'0'4'272,"0"-4"-46,0 0-43,0 0-38,0-4-37,0 1-32,0 3-23,0-8-16,0 8-10,0-4-5,6-4-3,-6 6-5,0-2-2,6 1-2,-6-1-1,0 0 0,7 0 0,-7 1 0,0-2 0,6 3 3,-6-5 2,0 2 4,0 2-1,0-1-2,0-4 1,0 5-1,6-1-1,-6 1 0,0-5-3,0 5-1,0-5 0,0 1 3,0 3 1,7-3 2,-7 3 4,0-3 1,0 0 3,0 0 2,0-1 2,7-3 3,-7 1 2,0 2 0,7-7-1,-7 4-1,0 0 0,6-7 0,-6 3-1,7 1 1,-7-5-1,6 1 3,0-3 3,1 1 4,-1-1 3,1-1 0,-1-4-3,-6 1-2,7-1-6,0-4-7,-1 1-4,1-4-7,-7 0-4,6 0-3,0 0 2,-6 1 4,7-2 5,-1 2 5,-6-6 3,0 6 5,7-1 1,-7 4 2,0-5-3,0 9-3,-7-1-5,7 1-3,0 6-3,-6 1 2,-1 2-2,1 7-2,0 1-2,-7 4-1,6 0-5,-6 4-1,-7 4-4,8 8-3,-8-3-5,0 11 2,-5-2 1,-1 0 1,6 4 1,1-4 1,-8 5 0,14-6 3,-6-1-2,5 2 1,1-7 0,7 0 3,0-4 0,-1-3 3,1-1 2,6 2-1,0-10 4,6-2 0,1 0-1,-1-8-3,7 1 0,0-8-2,0 0-1,0-1-2,6-2 0,-5-4-4,4 3 1,3-4 0,-9 1-1,15 0 0,-14 0 3,6 3 3,1 1 0,-1 2 0,-6 5 3,0 0-1,1 7-1,-8-1 0,7 6-3,-7 2-4,1 4 3,-1 7 1,1 1-1,0 2-1,0 9 2,-1-1-1,0 8 2,1 0-2,-1 3-8,1 0-15,6 4-28,-6 0-42,-1 0-43,6 3-58,3-3-94,-2 0-183,6 1-93,-6 2-38,0-3-2</inkml:trace>
  <inkml:trace contextRef="#ctx0" brushRef="#br0" timeOffset="40290.7482">5809 14016 137,'0'0'211,"0"0"-68,0 5-52,0-5-39,0 2-25,0-2-13,0 0-9,0 4-8,0-1-10,0-3-14,0 4-17,-7 0-31,7 0-43,-6-4-65</inkml:trace>
  <inkml:trace contextRef="#ctx0" brushRef="#br0" timeOffset="40723.1124">5242 14254 187,'0'0'250,"0"-3"-41,0 3-36,0-5-34,0 5-28,0-3-22,0 3-15,0-3-9,0 3-5,0-4-3,0 4-5,0 0-2,0 0-5,-6 0-4,6 0-5,-7 0-5,7 0-2,0 0-3,0 0 0,-6 0-3,6 0 1,0 0 0,0 0 2,0 0-2,0 0-2,0 0 1,0 0-2,6-4-1,-6 4-2,7-3 0,-1-5 0,1 4 1,0-4 1,6 2-1,-1-2 0,8-3 3,-7 0 3,8 1 0,-3-2 0,7-2 2,2-1 6,0 1-1,-2-1 2,8-3-2,-7 2-4,7 3-2,-1-3-1,-6 2-7,0-1-5,6 1-2,-4 2-6,-10 6-3,2-5-2,0 3-1,-1 1-3,-6 3 0,0 1-2,-7-4-4,1 7-2,-1-4-3,-6 4-5,7 0-6,-7 0-6,0 0-7,0 0-10,0 0-10,0 4-11,0-4-14,0 7-10,-7-4-16,7 1-23,-6 3-34,-1 1-51,1-1-84,0 3-90,-7 2-43</inkml:trace>
  <inkml:trace contextRef="#ctx0" brushRef="#br0" timeOffset="41155.651">5281 14734 347,'-6'3'474,"0"1"-126,-1 0-133,1 0-90,6-1-52,-7-3-26,7 5-11,-7-5-4,7 0 0,0 0 3,0 0 0,7-5-1,0 5 2,-1-7 4,7 3 3,0-3 6,6-4 9,-6 0 11,13 0 13,-5 1 11,11-5 13,-6 0 12,6-1 8,1-1 7,-1-2 4,8-3-1,-1 5-6,-7-6-9,13 1-10,-5 1-10,5-1-11,-6-1-14,7 1-12,-7 0-12,0 0-7,-6 4-6,-1 4-9,-5-5-9,-2 7-8,-5 2-9,-7 3-12,0-1-17,0 4-20,-13 2-21,7 2-29,-7 0-39,-7 2-44,1 2-39,-1 4-36,1-1-36,-1 1-69,-6-1-129,1 0-65,-3 4-25,2-3 10</inkml:trace>
  <inkml:trace contextRef="#ctx0" brushRef="#br0" timeOffset="43465.955">5744 1560 182,'-13'0'264,"0"-3"-99,-1 3-62,8-5-43,-7 5-22,0-2-14,1 2-7,5-4-5,-7 0-2,2 4 1,-1-4 0,0 4 0,-1-3 0,1 3 1,1 0 0,-1 0-3,0 0-1,-1 0-2,-5 0-2,6 3-1,0-3 1,-1 0-1,2 4-1,-1-4 0,-7 4 0,7 0 0,-6-2 2,0 3 2,-2-2 0,-5 4 3,0-3 1,1 4 4,-8-1 2,7 1 4,-6 2 1,-7 1 1,5-3-1,2 3-2,-6 3 1,-2-3-3,1 3-3,6 1-3,-12 0-3,6 3-1,0 1-1,-1-1 2,2 1-2,-7-2 2,5 6 3,-6-2 1,7 2 0,-6-1 1,5 0 0,2 0-3,-2 3 2,-6-3-2,7 4-1,1 0 0,-2 3-2,1-4-1,-1 4 1,2 0 0,6 5 0,-7-1-1,-1-4 1,8 8-1,-2-3 1,3 5 0,-2-3-2,1 5 0,0 0-3,-2 3 1,2-4-4,-7 4 2,7 0 0,-1-1-2,1 1 1,-1 1-1,0 2 0,-6-3 1,6 4 2,-6-5-2,7 5 0,-1-4 1,1 4 0,-9-1 1,10-2 1,4 6-1,-4 0 2,-2-3-1,0 6 1,7 1 2,1 1-2,-2-1 0,1 0-1,-7 0-1,14-1 1,-7 2-1,0-5 0,0 3-2,6 5 1,-6 0 2,6 0 1,-5 3 1,6-1 2,-8 2 5,9-1 1,-10 5 0,9 2 3,-7 1 1,6 6 2,1-1-1,6 2-1,-7-2-5,1 7 2,-2-2-1,9 0-1,-1 5-3,0-5 1,0-3-2,0 0 0,7 1 0,-1-5-3,0 4 1,-6-4 1,7 0 1,0 0 0,0 1 1,-1-2 1,-7 1 0,8 4 2,-7-4 1,0 5-4,0-1-1,-1 0 0,8 0 1,-7 0-1,0 0 2,7-1-2,0 2 2,-1 2 3,0 1 0,0 3-1,7 0-1,0 1-1,0 0-2,0 2 0,0 2-4,7-2-1,-7 1-3,7-1 0,0-3-2,-7 5 0,6-5 1,0 4 2,-6-8 2,7 5 1,-1-8 2,-6 0 0,7-4 1,-7 0 9,0 0-2,6 1-1,-6-4-6,0-1 0,0-2 2,6 1-1,-6-1 1,0-2-8,8 6 0,-8-6 5,6 4 2,-6 1 3,7 0-3,-7 0-1,6-5 1,-6 1-2,6 0-1,1-4-2,-1 1-2,1-5-1,-1-3 0,1-4 0,0 1-1,0-12 1,-1 0 1,-6-3-1,6-4 1,-6-4 0,6-3 0,-6 0 0,7-8 0,-7-4-1,0-3 2,0-3 2,0 3 4,0-7 4,0-2 2,0 3 3,0-5 3,0 0 1,0 0 1,0-5-1,-7 3-3,7-6-3,-6 1-3,0-5-2,0 2-3,-1-1-1,-7-7-2,1 3-2,0-4-1,1 1 0,-1-3-1,-7-1 0,0-1 0,1 1-6,-1 0 2,1 0 3,-1-3 3,0 3 0,8 0 5,-9 3 7,2-2 5,6 6 13,-6 1 6,6-1 3,6 4 2,-6 3 3,0-2-4,7 6-6,-1 0-5,7 1-7,-6 3-10,-1 0-4,7 3-4,0 5-2,0 2-3,0 1-1,0 8 0,7-1-1,-1 0 1,1 4 0,-1-3 0,1 6 1,5-2 1,-5-6-1,7 5-1,-2 0 0,1-3 1,7-4 0,-8 2 1,9-5-3,-9-1 3,8 0 4,0-4 2,5-3 4,-4-4 0,4-4 6,2-3 9,-2-4 10,8-4 17,-1-7 26,1-3 28,6-4 20,-6-5 20,6 1 10,-7-4-1,8 5-5,-15-1-17,8 8-25,-7 2-31,-6 0-25,0 9-30,-8 3-35,1 0-40,-7 8-38,1-1-40,0 1-48,-1 6-48,-6 1-55,6-1-54,-6 4-95,7-3-140,-1 4-64,1-8-18,-1 3 17</inkml:trace>
  <inkml:trace contextRef="#ctx0" brushRef="#br0" timeOffset="45536.962">5587 3249 105,'-6'0'362,"-1"-3"-115,1 3-98,6 0-60,-6 0-31,6-4-17,-7 4-7,7-4-5,0 4-2,0-4-1,-6 4-2,6 0-4,0-3-2,0 3-1,0 0-3,0-4-1,0 4-2,0 0-1,0 0-2,-7 0 0,7 0-1,0 0-1,0 0-1,-6 0-1,6 0 1,-7-3-4,0 3 1,1 0-1,-1 0 0,1 3 1,-7-3-2,7 0 0,-8 4 0,1-1 1,0-3 2,1 8 0,-9-4 2,9-1-2,-9 1 3,10-1 1,-10 1 1,10-1-2,-10 1 3,1 4 3,7-5 2,-6 5 4,-1-5-1,7 5-1,-6-4 1,6 4 3,-6-5-3,4 4-4,-3 0-4,5 1-2,-7-1-1,7 4 0,-6-4-1,6 4-3,-7 0-1,1 4 1,-2-4 0,9 0 0,-8 3 0,1 1 0,5 0-1,-5-1 1,6 5 0,-6-1-1,6 0 1,-7 4-1,1 0-1,5 0 2,-6 5-2,8 1 2,-8 1-1,7 0 0,-6 0 1,6 8 0,0-3 3,0 2 2,0-2 2,1 2 1,-3-3 1,2-1 2,7 3 0,-7-4 0,7 3 0,-1-1-2,1-1-2,-7-3 0,6 9 0,0-5 0,1 0 1,0-1-2,-1 5-1,1 0-1,-1-1 1,7 6 0,-13-3-2,13 1 0,-6 0 1,-1 5 1,7-1-1,-6 0 0,6 0 1,0-4 0,0 4 2,6-3 0,-6 3-1,7-5-1,-1 1 1,7 4 1,-6-3-2,-1 3 0,7-1-1,7-2 0,-7 3 1,0 0 0,6 0 0,-6-4 0,8 1 1,-3-1 1,2-3 1,0-1 2,-1-3 3,0 0 4,1 1 2,7-2 5,-2-3 5,1 0 4,1 2 1,5-2 5,7 0 0,-1 0 0,2 0-2,6-3-2,6 3-4,-6 0-2,5 1-5,1 3-7,0 0-3,7 0-3,-7-4-2,0 7-3,7-2-2,-7 3-5,6-1 1,2 0 1,-2 5-2,1-1 1,-6-3 0,4 3-1,1 1 0,-5-1 0,6 0 0,-7 1-1,-1 2-1,2-2 1,-1-1-1,-1 0 0,2 4 0,-1-3 2,-6-2-1,6 2 0,0 0 2,0 2 0,-6-2 2,6-2-1,0 5 1,0 1-3,1-1 1,-1 0 3,-1 2-3,-5 3-1,6-2 1,0 9 0,-7-5-2,2 0 0,-2 4 0,1-4-1,-7 4-1,0-3 2,0 2-2,0-2 0,-7-1 2,8 0 0,-8 0 0,7-3 0,-6 3 4,-1-2-1,1 1-1,-1-2 3,1-4-1,-7 0 1,6 0 0,1 0-2,0-1-1,0 2 0,-1 2 2,-6-3-1,6 4-2,-5 0-1,5-4 2,-5 4-2,-2-5-1,2 1 1,-2 0-1,1 4 0,1-8 1,-1 4 0,0-7 0,-7 3 1,7-7 1,0 0-1,-7-1-1,9 2 2,-10-1-1,2 0 2,6 0-1,-7 1-1,1-3 0,0-1 1,-2-1 1,3-3-2,-2 4-1,-6-5 0,7 0 0,-7 1-1,0-4 1,0 5 0,6-6-1,-12 1 0,6 4 3,0-5-2,-7 5 5,7 0-1,-6-5-4,0 2 1,-2-1 0,3-4-1,-1 0-1,-7 1 1,6-4-4,-6 2 0,7-3 2,-7 2 0,0-1 0,0-4 1,0 0 0,0-1 1,0 2-2,0-2 2,-7-3 1,7 5-1,-6-5 0,-1 3 1,-6-2-1,6-1 0,-6 1 1,0 0 0,-7-2 0,1-1 0,-7 2 3,6-3 1,-6 3 3,0-4 1,-1 1 5,-4 0 6,4 3 8,2-7 11,-2 4 10,1-1 10,0 2 11,7-5 8,-1 0 12,7 0 8,-7 0 8,8 0-2,-1 0-1,6-5-1,-6 5 1,0-3-1,5-1-2,3 4-7,-1-4-10,6 4-7,-7-3-6,7 3-12,0-4-10,0 4-12,0 0-12,0 0-8,0-4-5,0 4-2,0 0-5,7 0 1,-7 0-4,6 4 0,7 0 0,0-1-1,0 1-2,7 3 1,-1 0 1,1 1 1,-1 3 1,7-3-2,0 2 2,0-3-1,1 5-2,-2-5 0,2 1 0,4-2 0,3 2 0,-2-4 1,-5-1 0,11-3-2,-5 0 4,-7 0 1,7-3 1,-1-1 2,-6-4 4,0-3 3,0 4 6,-6-4 8,0-3 2,-1-1 6,-6 0 5,0 4 3,-7-3-1,8-1-3,-8 1-4,-6-1-6,7-4-4,-7 5-8,0-5-7,0 5-8,-7-1-5,7 1-9,0-1-8,-6 0-12,6 0-21,0 5-60,-7-2-111,14-3-117,-7 1-170,0-1-154,6 1-97,-6-1-46,7-2-17</inkml:trace>
  <inkml:trace contextRef="#ctx0" brushRef="#br0" timeOffset="48115.8334">5529 4703 404,'-7'-7'350,"7"4"-126,-6-4-96,-1 3-55,1-4-27,6 5-16,-6-5-4,-1 4-2,1-3 0,-1 4-1,0-4-3,0-1-2,-5 4-3,5 1-2,-5-1-4,-2-3-2,7 4-2,-5 3-2,-9-4 0,10 4-1,-10 0-2,2 0 1,-1 4 1,1-1 1,-7 4 1,0 0 2,-6 5 1,-1 3-1,1 2 1,-8 2 1,8-1 2,-15 7 0,9-2 2,-2 2 2,-4 0 3,-2 2 3,6-2 2,-5 0-1,0 2 2,5 2 0,-5-4 1,-1 1-4,7 3-4,0 0-3,1 0-4,5 5-1,-7-1-1,15 4-2,-9-1-3,9 1 1,-2 3 0,8 0 2,6 1 2,0-5 0,6 4 1,0 2 0,14-3 4,0-3 1,6 5 2,6-4 6,7-1 3,7-2 4,7-1 5,5-1 7,8-3 4,5 0 5,7 1 4,7-4 0,12 0 0,1-4-2,12-1 3,2 2-4,11-2-7,7 2-4,7-2-9,6 6-3,7-2-6,6 4-6,-6 4-8,6 3-1,7 8-1,0 4-2,6 8-1,0 5-1,7 6-2,-6 1-1,5 7 1,1 1-2,0 5 1,6 3 3,1 4 0,-1 4 0,7-1 0,0 4 2,6 1 5,1-1-2,5 0-2,7-4-4,1 1 1,-1-4-1,0-4 1,-5 1 9,-1-9-3,-13 5 0,-7-8 0,-6 1 1,-1 0 2,-12-5 7,-13 0 8,-7-2 3,-7-1 2,-5-5 1,-14 2 1,0-1 1,-12-3-1,-9 3-6,-4-4-7,-1 5-12,-12-8-3,-1 0-1,-6-4 2,-7-3-3,0-5-1,0-2 2,-12-4-1,-2-4 0,1-4 1,-13-3 0,7-1-3,-14-6 0,7-1 1,-6-4-4,-7 2 2,0-6 1,-7-3 0,1 1 0,-1-4 3,1-1 4,-7 2 7,7-3 7,-7 2 1,0-4 0,-7 0 1,0-4-1,7 4-2,-13-2-4,7-6-7,-7-1-3,0 3-2,0-2-1,-7-3 1,1-3-1,-1 3-3,-6-4 1,7 1 1,-8-2 1,2 2-2,-2-1-1,9 4-1,-9-4 1,7 8 1,1-3 0,6 2 0,-7 1-3,7 3 2,0 1-1,7-2 1,-7 5-1,6 5-2,0-2 1,7 4-1,-6 5 1,6-2 1,0 6 1,0-2 2,6 4 1,1 1 2,0 3 2,6 0 3,6 4 0,-6-6 1,7 3 3,6 0-1,-7-2-1,7-3 2,7 1-1,-7-5-2,0 1-3,0-1-7,-1-2-17,3-2-34,-9-3-44,0 1-48,-6-4-49,-6-4-81,-7-4-143,0-4-108,-20-1-67,-6-7-16</inkml:trace>
  <inkml:trace contextRef="#ctx0" brushRef="#br0" timeOffset="49589.5634">6004 6543 114,'-13'6'438,"7"3"-106,-7-2-140,6 3-89,-5-2-49,5-1-23,0 5-14,1-5-7,-1 0-3,-6 4-2,8-4 1,-2 4 2,0 0 2,0 0 0,7 1-1,-7 2 1,1 1-1,6-1 0,-6 4-2,6 4-1,6 1 0,-6-2-2,6 5 1,1 3 1,7 5 1,-7-2 0,5 5 3,7-1 3,-5 9 1,11-2 3,1 1 0,1 5 3,-2 1-1,8-2 0,6 0 0,0-1 2,7 1-2,0 0-3,6-1 0,0-3 2,7 0 4,6-4 4,6-3 3,1-1-1,6-2 7,7-5 5,-1-3 3,14-1-1,6-3 0,1 0-3,12-7-4,0 0-3,0-1 1,7-3-3,6-3-2,-7 2-4,14-2-4,1-1-2,-2 1-3,7-1-2,6 4-6,2-1 1,5 2 5,1-2 2,6-3 4,6 9 1,0-5 2,0 3 0,1 5 6,-8-1-5,8 0-4,-7 0-5,0 4-1,5-2-3,2 1 2,-8 1 0,2-4-5,-1 5 2,-1-2 2,-6 1-2,1 1 1,5-2 5,-5 1 6,6-4 8,-7 1 13,0-1 10,-5 0 8,4 1 8,-4-1 5,-2-4-4,1 9-6,0-5-8,-7 8-12,0-5-8,1 4-6,-1-2 1,-6 0 1,6 2 3,-6-4 1,0 2 5,-7 3 2,0-4-3,0-1-2,-6 5-7,-6-4-6,-1 0-5,-7 3-3,1 1-4,-7-4 0,0 4-2,-6-4-3,-7 0-1,1 0 0,-2 0-2,-4-4-2,-2 5-1,1-6-1,-1 2 0,-6-1 1,1 0 4,-1 1-5,-13-4 3,6 2-1,-6-2-2,1-1 4,-7 1 0,-1 0-2,1-1-1,-7 1 3,6 1-1,-6-1 2,0-1 1,-6 1-5,-6-1 1,5 4-1,-6 0-2,-1-3-2,-10 4-2,4-2 1,-7-1 0,2 2-1,-8 0-2,0 0 2,2 1 2,-2-1 2,0-4 0,-5 6 1,5-3 0,-6-2 2,6 3 2,1-3-2,-1 4-2,-6-2 3,7 3 0,0-3 1,0-2 1,-1 3 1,0-3 1,7 0 0,-6-1 0,-1 1 2,7-1-2,-6 1 1,-1-3-2,8 1-3,-8 3-1,0-5-1,8-1 0,-8 1-1,1 4 3,0-4-5,-1 0 2,1 4 3,-1-5 0,0 1 2,1 0-4,0 1 1,-1-2-2,-6 2 0,6-1 1,-4-4 0,3 4-1,-5-4-2,1 4 8,5-3 3,-6 2 2,0-3 9,0-3 8,0 4 11,-1-1 11,3-3 7,-10 0 6,9-2 3,-8-2 6,1 5-4,-1-5-3,-6 0-8,0 3-7,5-3-7,-5 0-6,-5 0-8,5-3-9,-6-2-7,-1-1-6,-6-2-6,1-3-4,-3-3-3,-3-1-1,-2 1 0,0-1 7,1 0 0,6 4 1,-1-1 6,2 3 0,5 1-1,2 0 0,-3 4-6,1-3-2,7 7-4,0-3-1,0-1-6,7 1 0,1 3 1,-3-4-1,8 0 3,7 0 1,-7 4 2,13-3 1,-7 3 1,7 0 3,0 0-2,7 3 3,-7-3 3,7 4-2,-1 0 2,1-4 0,0 4 0,-1-1 1,7 1-3,-7-1 0,8 2 0,-7-3 1,5 2-1,-5 0 0,-1-4 0,-6 4 1,-6-1 0,5-3-1,-10 5 2,-2-5-2,-8 0 0,2 3-1,-1-3 2,-6 0-3,0 0 1,-6 0 1,-6 0-1,-8 4-1,0-4 0,-6 2 0,0 3 1,0-2 1,7 5 0,-8-4 1,8-1-1,0 1 0,6 3 0,-2-3 2,10 0 1,-8 3-4,6-3-1,1 3-4,-1 0-2,0 1-1,7-5 1,0 9-3,0-6-2,0 5 1,0 1-1,0-2 0,7-3-1,-7 5-6,7-5-8,-1 1-16,-6-1-20,7 0-31,-7 0-36,0-3-31,0 3-39,-7-3-42,1 3-43,-1-2-56,0-5-106,-6 0-100,1 0-56,-8 0-15</inkml:trace>
  <inkml:trace contextRef="#ctx0" brushRef="#br0" timeOffset="63584.0417">8942 7103 112,'0'-7'229,"7"-1"-82,-7 1-59,6 0-29,-6 0-23,6-1-14,-6 5-7,7-5-2,-7 0-2,5 1 1,-5 5 0,8-6 2,-2 0 0,1 1 2,0-1 3,-1 4 0,1-3 1,-1 0 3,0 0 0,1-1 3,-1 5 0,1-4 0,-1-1 0,1 5 0,-7-1-1,0 0 0,7 1 1,-7-1-2,0 4 1,0-4-1,0 1 1,-7 3 0,7-4 2,0 4 1,0-4 3,0 4 2,0-4 1,0 4 1,0-3-1,0 3-3,0-3-4,0 3-4,0-4-2,0 4-1,0-4 0,0 4 0,0-3-2,0 3 0,0 0 0,0 0-2,0 0-2,0 0-5,0 0-3,0 0-3,0 0-3,0 0-2,7 3 1,-7-3 0,0 4 1,6 0 1,1-1 4,-1 0 2,0 1 1,1 4 2,-1-5 0,8 5-1,-8-1 1,7 0-2,-5 4-2,3-4-3,2 8 2,1-3-3,-9 2-1,10 1 1,-9-1-1,6 5 0,2-1 1,-7 0 2,5 5-1,-5-6 2,6 5 1,0 1 1,-6-5-1,6 7 1,-1-3-3,0 1 0,-4 2 0,5 0 1,0 0-3,0 6 2,-7-2-2,7 0 0,1 3 2,-1-1-2,0 1 1,-7 1-1,7 4-1,-6 0-1,6-1 1,-1 0 1,-5-2 0,6 3-1,0-1-1,-6-3 1,6 3-1,0-2 0,0 2 0,0 1 0,-6-1 0,6 6 0,0-6 0,-1 0-1,-6 1 1,8 0 1,-1-1 0,0 1 0,-6 0 2,5-1-1,1 1 0,-5-1 0,4-2 0,1 2-2,0 1 1,0-1-1,1 5 0,-2-5 0,1 5 0,0-1 0,1 0 0,-1 1 0,-1-1 0,-4 0 0,5-3-1,-1 3 1,-5 0 1,-1 1 0,1-1-1,6-1 0,-7 2-1,1 3 2,-1-3 0,1 2-1,-1 5-1,1-4 1,-1 4 1,1-4 2,-1 0-1,0 0-2,1-3 1,0-2 2,6 2 0,-7-5-3,1 1 0,6-4 0,-7 0 2,0-4-2,2 1 1,5-1 0,-13-4-1,7 5 1,-2-5 1,-5 1-1,7-1-1,-7-2 0,0-1 0,0-4 0,0 1 1,-7-2 0,7-3-2,0 1 0,-5 1 2,5-5 0,-7-4 1,-1 0 0,3 0-1,-9-3 1,8-4 1,-7 0 1,-7-4-1,0 1-1,-5-4 4,-1-4 2,0 0 4,-6 0 5,4-4 5,-4-4 4,0 2 5,6-2 10,-7 1 8,7-1 8,0-3 8,7 4 5,-2-1 6,3 5 5,-2-1 6,7 1-2,7 3-9,-7 3-7,6 1-10,7 0-15,-6 4-13,6-2-15,0 5-13,6 0-10,1 0-3,-1 8-4,7-5-1,0 8 2,7-3 7,-2 6 4,9-3 5,5 0-1,1 1-2,6 2-2,7-6 1,-8 1-1,9-1-6,-2 0 3,-6-1-3,7-3 3,0 0 3,-8-4 2,8 0-1,-7 0 1,1-4 1,-8 0-1,-6 1 0,0-1-1,-7 4 1,1-4-4,-7 0-15,0 1-33,-7-2-44,1-1-51,-1-2-104,1-3-178,-7-3-110,7-5-55,-7 2-17</inkml:trace>
  <inkml:trace contextRef="#ctx0" brushRef="#br0" timeOffset="64533.0867">11722 7000 159,'0'0'362,"0"-4"-96,0 2-89,0-3-58,-6 5-35,6-3-24,0-1-10,-6 1-4,6-1-6,0 0-3,0 0-2,0 4-5,0-3-2,0 3-3,0-4-5,0 4-7,0 0-1,0 0-5,-6 0-2,6 0-5,0 0 0,0 0-1,0 0-1,0 0 1,0 0-2,0 0 3,0 0 0,0 4 0,0-4 0,0 3 0,0 5 0,0-4 0,6 3 0,-6-4-1,6 4 0,-6 5 0,6-1 1,1 1-1,-1-3 1,7 7 0,-6 2 1,7 0 1,-8 0-1,7 4 2,0 4 1,0-1-1,-6 5 1,6-1-3,-1 8 0,1-5 0,1 9 2,-8 3-2,7 1-2,0 2 1,-7 4 0,7 0 1,-6 4 0,6 3-1,-5 2 0,-3 1 0,3 2 2,-3 3-2,1 3 1,1 2 2,0 6-2,0-1 4,-7 5 0,6 3-1,-6 4-2,7-1 2,-7 2-3,6-1-1,-6 0 1,6 0-1,1-1-1,-1-2 0,0 3 2,8-4 2,-7 1 0,-1-1 1,6-1 1,-5-1 0,6-5 0,-6-2-1,6 0-2,0-9 0,-8-1-1,9-6 0,-7-7-1,0-2-1,-1-5 1,-6-5 0,7-8 0,-7-3 1,0-2 1,0-10 6,0 2 12,-7-4 13,7-8 11,-6 0 10,6-3 13,-14-4 5,8-4 5,-2-3-4,-3 0-7,-2-4-9,-1-3 1,-6-5-5,8 0-7,-1-2-3,-7-2-1,7 2-2,1-5-3,-1 4-3,-1-3-9,1 2-6,8 5-5,-8 3-5,13 1-8,-8 7-9,8-1-6,0 1-5,0 7-2,8 4-1,5 3-1,-8 1-1,8 6 6,7 1 7,-1 2 4,7 6 4,0-5 1,0 4-1,7-3-1,0 2 0,5-3-3,-5 1 0,6-4 2,-5-1 0,4-3-1,-6 1 1,1-6 0,-8 2 3,3-4 2,-3-1 2,-5-3-4,-7 0-21,0 0-29,-13-3-37,6-1-72,-12-4-170,0-3-98,-8 1-70,-12-2-47</inkml:trace>
  <inkml:trace contextRef="#ctx0" brushRef="#br0" timeOffset="84010.9111">1153 13236 314,'-7'-14'272,"0"-1"-113,7 1-64,0-3-35,0 3-16,0-1-8,0 1-1,0 3 2,0 0 3,0 1 5,0 2-3,7-3 0,-7 7-3,0-2-4,0 1-7,7 1-7,-7 4-7,6 4-2,0 1-1,1 1 3,-1 9 5,1 0 2,-1 7 4,8 7 5,-7 5 2,5 2 1,7 3 1,-5 13-6,-1 0-3,-1 6-3,8 8-2,-7 0-3,7 3-2,0 1-3,-7 0-4,6-1-2,-6 0 0,0 1-2,7-3 1,-7-2-2,0 2 1,-1-5-1,-5-3 1,-1-5 2,7-6 5,-13-8 14,7-7 22,-7-3 35,8-9 51,-8 1 63,0-7 58,0-5 36,-8-2 17,1-4-3,1-4-20,-7-4-31,0 1-47,0-4-61,-6-1-56,-1-3-38,0-4-22,1 1-14,-7-1-1,6 1-5,0-1-5,7 3-3,-6 3-1,6-3 0,0 4-1,0 1 2,6 3-1,1 0-3,0 4 2,0 0 1,6 4-2,0 4 0,6-1 1,0 9 3,7-3-3,0 2-2,0 4-4,6-5-1,7 4-1,1-3-1,-2-4 2,2-1-5,5-2 4,-5-4 2,5-1 3,-6-6 2,0-1 0,1 1 1,-2-4-2,-5-1 1,0-3 2,-8 3 2,1 1 0,-7 4-1,1-5 1,0 1-1,-7 0-8,0 0-25,0-2-57,0 2-82,0 1-79,0-2-79,-7-3-113,7 5-183,0-2-83,0-4-37,-7 1 20</inkml:trace>
  <inkml:trace contextRef="#ctx0" brushRef="#br0" timeOffset="142290.6648">17617 1985 90,'-7'3'265,"-6"-3"-75,13 0-52,-6 4-33,-1-4-21,7 0-12,-6 0-8,6 0-5,0 0-8,-6 0-6,6 0-4,0 0-4,0 0-4,0 0-4,0 0-2,0 0-4,0 0-3,0 0-6,0 0-4,0 0-4,0 0-3,0 0-2,0 0-1,0 0 2,6 0 1,-6 0-2,0 0 0,0 5 1,0-5 2,6 3 3,-6-3 3,7 3 2,-7 1 2,6 0 1,1-1 3,6 2 4,-7-2 1,7 1 2,0-1-6,0 2 2,7 1 2,7-2 2,-2 0 1,8-1-2,-1 1-3,6 0-1,2-4 4,6 4 0,6-4-1,7 2-1,-1-4-1,8 2 1,-1-4 1,6 4 1,7-8 0,-6 1-2,13-1 2,-8-2 2,9-2 2,-2-2 1,1-1 3,-6 1 3,4-1 6,-10 1 7,-2-5 2,-6 5-1,-6-1 2,-7 0 5,-13 3 13,-7 2 5,-5-1 2,-8 3-3,-13 1-5,-6 0-2,-6 0-7,-13-1-11,-8 5-17,-5 3-17,-7 0-10,-6 0-11,-2 3-3,-5 5-3,0-1 0,1-3 0,5 3 0,0 0 0,7 1-1,7-1-5,5-3-14,8-1-10,-1 0-12,14 6 0,-1-6-4,7 1-3,7-1 1,6 5 7,6-4 14,0 3 13,9-3 7,4 0 5,0-2 3,7 2 5,-7 0 0,8 0 3,-8 3 0,1-3 2,-7 3-3,0 0 1,-7 0 0,-5 1-3,-1-1-1,-6 4 1,-7 1-1,0 2 1,-7-3 1,-6 3 0,-1 1 0,1-1 2,0 1-3,0 0-10,0-1-12,0 1-17,7-4-19,-1 4-25,1-1-27,6 2-45,0-5-66,6-1-143,1-2-75,6-1-41</inkml:trace>
  <inkml:trace contextRef="#ctx0" brushRef="#br0" timeOffset="142833.0794">21127 820 51,'-13'-3'441,"0"-1"-137,1 0-131,-2 1-72,1-1-39,0 0-18,0 4-5,0-3 0,0-1 1,5 4-1,-4-3-1,0 3-2,5 0-1,-13 0-5,7 0-6,-6 0-6,-1 3-2,1 1 1,-2-1 0,-4 5 1,-1-5 1,0 8 1,-6-3 0,-1 3 0,1 3 0,-1 1 0,-6-1 0,6 9 1,-6-2-1,-7 2 1,9-2 2,-10 10-2,1-6 2,8 4 1,-8 4-1,6 0 2,-5 4 0,7-1 1,-2 1-4,0-1 2,2 5-2,5-2-2,1 2-2,-2 0-2,9 3-2,-8-1-1,14 1 0,-8 4 1,8 0-3,0-1-1,5 1-3,0-1 0,3 1 0,4-4 0,1 4 0,-1-1 0,7 2 0,0-3 0,7 2 3,-1-4 1,7 0 0,6 4 0,-5-7-2,12 2-1,-7-2 0,7-4 0,6-5-2,-6 1-2,14-4 0,-7-3-1,6-1 1,6 1-1,-6-7-1,13-1-4,-6 0-6,6-3-10,-6-1-13,6-3-11,-7-3-14,7 2-15,-5-2-16,-9-5-16,7-3-26,-5 0-31,-1-3-65,-7-5-156,1 2-71,-1-6-34</inkml:trace>
  <inkml:trace contextRef="#ctx0" brushRef="#br0" timeOffset="143444.7998">20899 1392 57,'-7'-15'451,"-5"4"-119,6 1-131,-1-5-77,-6 4-39,6-1-18,0 2-8,-6-2-9,7 5-6,-7-3-1,6 5-3,-6-2-7,0 4-6,0-1-9,-6 8-5,-1-4-4,1 7-2,-7-4-2,7 8-3,-8 0 2,8 3 0,-8 3 1,2-3 0,5 4 1,-5 0 2,4 0 0,2 1 0,6-2 0,-7 3-1,7-3 0,7-1 2,-7 2 1,6 1-1,7-5 0,-6 1 1,6-1 2,0 1 1,0 0 1,6-1-1,1 1-1,-1-1 0,7-3 1,0 4-3,7-5 0,-1 5 0,0 0-2,8-4-2,-8 0 0,14 4 1,-7-4 0,7 3-1,0 1-1,-1-3-1,-6 2-2,0 1 2,0-1-1,0 4-2,-7-4 1,-6 2-1,1-1 1,-9 0-1,3-1 2,-8 1 1,-8-1 2,3 1 0,-2-4-1,-13 4 2,1-5 3,-1 5 1,-6-3 3,1 2 1,-2-3 2,-5 0 2,6-4 4,0 4 4,-1-4-1,2 0 0,-2 0-2,14 2-2,-5-6-1,3 0-3,3 1-5,5 0-7,1-4-8,-1 3-12,7-3-14,-6 0-14,6 3-16,0-3-10,6 0-11,1 0-10,-1 5-14,1-5-19,5 0-42,3-5-96,3 2-104,-5-4-70</inkml:trace>
  <inkml:trace contextRef="#ctx0" brushRef="#br0" timeOffset="144047.6006">21499 1806 290,'0'0'283,"5"-4"-78,-5 0-66,8 4-48,-3-4-29,2-2-14,6 6-10,-6-8-3,6 5-1,0 3 0,0-4-1,0 4-3,7 0-3,-7 0-4,0 4-3,-1-1-4,2 1-2,-1 4-1,0-2-1,-7 2-3,1 3-2,-1 0 1,-6 3-1,6 5 2,-12-4 1,6 3-1,-6 3 1,-7-2 0,6 3 1,-5-4-1,-2 5-1,1-1-2,-6-1-1,6 2 0,-7-2-1,1 1-1,-1 0-2,0-3-2,0 3-3,7-5-5,1 2-11,-1-4-10,0-1-15,6 1-23,1-5-34,0 2-55,6-5-100,0-3-91,0-1-61</inkml:trace>
  <inkml:trace contextRef="#ctx0" brushRef="#br0" timeOffset="144577.6981">21902 1395 362,'-7'-3'407,"2"-1"-137,5 1-103,-7-5-57,-1 4-29,8 1-18,0 3-15,0 0-7,-5 0-5,5 0-7,0 0-9,5 3-8,-5 5-6,0-1-4,0 0 2,8 4-3,-8 4 0,7 0 1,-2 0 2,2 2 0,0 2 1,-7 3 0,7 0 6,-1 4 1,7 0 0,-7-1 0,-6 1-1,7 3 1,-1 0-1,1 0-1,0 1-3,-1-1-1,1 0-2,-1-3 0,0 3-1,7-7 1,-6 1-1,-1-2-1,1-2 0,0-5 0,-1 1 2,2-5 5,-3-1 17,1-3 31,-6-2 48,7 0 52,-7-4 48,6 0 28,1-8 25,0 2 13,6-9 2,0-4-19,-1 1-43,2-8-45,-1 1-46,-1-8-28,1 0-26,0-1-20,1-2-17,-7-1-11,4 1-9,2-1-3,-5-3-3,5 3-2,-6 1-1,-7-1 0,6 1-3,-6 3 0,7-1-2,-7 5-5,-7 4-3,7-1 0,0 7-5,0 2-8,0 2-17,0 0-36,-6 8-60,6 0-59,0 3-50,0 4-35,6 4-22,-6-1-23,7 4-27,5 4-54,-5 0-116,-1 3-16,1 6 3</inkml:trace>
  <inkml:trace contextRef="#ctx0" brushRef="#br0" timeOffset="144832.9755">22763 1949 418,'-8'7'496,"3"8"-191,-2-4-138,-6 4-81,6 2-39,-6-2-24,0 4-11,6-2-5,-6 6-2,0-5-3,0 8-2,-6-3 1,6 2-1,0-4-1,-7 5-3,7 0-2,0-3-3,-7 2-2,7-4-5,1 5-8,-8-4-25,13 0-43,-6-4-72,1 0-140,5-3-71,1-3-52</inkml:trace>
  <inkml:trace contextRef="#ctx0" brushRef="#br0" timeOffset="145488.819">23172 1281 485,'-6'-7'439,"6"7"-176,-7-3-119,1 3-64,-1 0-35,7 3-22,-6 8-6,-1 0-6,7 3 0,-7 6-3,2 2 1,5-1-1,-8 8 0,3 0 2,5 2-3,0-2-3,0 3-1,0 2 1,-7-5-1,7 0-1,0 0-1,0-2 1,7-2 0,-7-2-1,0-2 1,0-3-1,0-3 2,0 0 2,5-9 5,-5 6 10,0-9 15,0 1 13,0 0 8,0-4 4,0-4 6,0-3 5,0-1-1,0-2-2,0-1-7,0-4-5,0-3-4,0-1-5,8 1-5,-8-4-2,0 4-2,5-5-7,-5 2-5,0-4-6,0 2-4,0 0-2,0-2-1,0 4-4,0-1-3,0-4-1,-5 4-2,5 3 3,0 2 3,-8 2 2,8 0-2,0 4 1,-5 4-1,5-1-4,0 5-5,0-1-4,0 4-6,5 4-3,-5-1-1,8 5 1,-3 3-1,9 3 1,-1 1 1,0 3 2,-1 1-2,9 0-1,-2 1-3,0-1-2,1 3-2,0 0 1,5-3-1,-4 2 0,-2-6 0,7 3 0,-7-3 3,2 0 3,-3-5 1,2-2 4,0-1 7,-7-3 14,6-4 14,-6 0 18,6-4 17,-6-3 16,1-1 11,-1-2 18,-1-5 7,-5 0 8,6-3 7,0-1 4,-5-2 0,-3-2-3,2-2-4,-1 4-13,-6-5-10,6 0-12,-6 1-14,7-2-18,-7 1-11,0 1-7,0-1-10,0 4-6,0-3-3,0 2-6,-7 3-5,7 1-5,-6 0-6,6 9-14,0-5-11,-6 3-18,-1 5-27,7 0-41,0 4-43,-5-1-40,5 4-25,-8 4-20,8-1-13,0 8-8,0-4-4,0 4-14,8 1-56,-8-2-115,5 2-49,2 2-21</inkml:trace>
  <inkml:trace contextRef="#ctx0" brushRef="#br0" timeOffset="146072.7789">24116 1448 7,'0'-5'284,"-7"1"-61,7 1-52,-5-2-46,5 3-29,-7-6-23,7 4-16,0 1-12,-6-1-9,6 0-7,0 0-7,-7 2-2,7 2-3,0-5 0,0 5 1,0-3-1,-6 3-1,6 0-1,0 0 3,0-4-1,0 4-2,0 0 0,0 0-1,0 0-1,0 0 0,0 0-3,0 0-2,0 0-1,0 0-2,0 0 0,0 0-3,0 0 2,0 0-1,0 0 1,0 0-2,0 4 2,0-4 0,6 0 1,-6 0 1,0 3-3,0-3 1,0 0 0,0 0 1,0 5 0,7-5-2,-7 0 1,0 0-1,0 2 2,0-2 0,0 0 0,0 0 2,0 4 0,6-4 1,-6 4 2,0 0 3,0-1 2,7 1 1,-7 4 3,5-1 1,2 0 2,1 8 1,-3-5-2,3 6-1,-2-2 0,0 4-2,7 1-2,-6 3-4,6 0-2,-7 0-3,8 0-1,-8-1-3,0 6-1,1-6 0,-1 1-1,1 4-1,-1-8 0,1 4 1,-7-4 0,0 1 3,0-1-1,0 0 2,0-4 2,-7 5 0,1-4 4,-1-3 1,1 2 2,-7 1 0,7-5 0,-1 1 0,-6 0-3,6 0-1,-6 1-1,0-6-3,7 2-1,0 0-2,-7-5-1,5 4-6,1-2-5,2-5-10,-8 0-18,6 0-27,7-5-48,-6-2-83,-1-4-172,7-3-77,0-1-42</inkml:trace>
  <inkml:trace contextRef="#ctx0" brushRef="#br0" timeOffset="146234.6543">24124 1131 80,'-8'-10'498,"8"-1"-116,0 0-157,0 3-94,0 2-47,-7-3-33,7 6-19,0-1-19,0 1-16,0 3-16,0 0-23,7 0-39,-7 0-81,0 0-166,0 0-68,0 0-35</inkml:trace>
  <inkml:trace contextRef="#ctx0" brushRef="#br0" timeOffset="146539.2061">24253 905 392,'7'-4'427,"6"0"-163,0 1-110,0 3-57,7-4-29,5 4-16,2 0-6,5 0-4,7 0-2,1 4-5,-2 3-2,8 1-6,-1 2-6,1 1-4,6 4-3,-6 4-2,6 2-3,-5 4-2,-3 5 1,-5 3 0,0 4-1,-6 6 1,0 5-2,-8 7-1,-5-1-1,-1 9 1,-12 3 0,-1 4-4,-6 4 1,-6-5 0,-7 8 0,-6 0 0,-7 0 0,0-1 0,-14 1-1,8 5-1,-14-6-6,1 1-4,-1-4-5,0 1-3,-5-5-8,-3-2-7,3-5-13,-1 3-8,-7-6-18,7-1-32,-6-2-64,5-10-144,1 2-82,-6-4-49</inkml:trace>
  <inkml:trace contextRef="#ctx0" brushRef="#br0" timeOffset="150269.2938">17076 3359 231,'0'0'273,"0"0"-56,0-4-56,6 4-49,-6-3-35,0-1-22,7 1-13,-7 3-6,0-4-6,0 1-2,7-1-1,-7 0 2,0 4 1,0-4 0,0 1 0,0-1 1,0 4 0,0-4 4,0 4 2,0-3 3,0 3-2,0-3-2,0 3-2,0-5-1,0 5 1,0 0-3,0 0-3,0-3-3,0 3-5,0 0-2,0 0-4,0 0-3,0 0-3,0 0-2,0-4-5,7 4 1,-7 0-1,6-5-1,6 5 1,-5 0 0,6-3 3,1 3-3,5 0 2,-6-3-3,7 3 0,-1-4-1,7 4 0,-6 0 0,6 0-3,0-4 2,6 4 2,-6-3-1,7 3 2,0 0 3,-2-3 0,-3 3-2,10 0 0,-5 0 0,-1-5-2,1 5 1,-1 0-1,2 0-1,4 0-1,-6 0 2,8 5 3,-8-5-2,7 0 1,1 0 0,-2 3-2,1-3 0,1 0 0,-2 0-1,-5 3-4,0-3 3,-1 0 1,1 0 1,-7 0 0,7 0 7,-14 0-2,7-3-3,0 3 2,-5-3 0,-3-2 3,2 1 4,-7 1 4,7-1-2,-7-3 10,0 4 7,-1-5 3,8 1 3,-13 0 0,6 0 2,0-1 0,-7-3 1,7 4 3,-7-1 0,-6-4 5,7 6 2,-7-2-1,0 2-3,0-6-5,-7 5-9,1-4-9,-7 0-9,0-1-8,0 2-8,-7 3-4,1-5-3,0 5-1,-7 0 2,6 0 2,-13-1 1,13 5-1,-5-1 0,-1 1 3,7-2 1,-2 1 0,2 4 0,6 0-1,7-2-4,-8 2-6,14 0-11,-6 0-11,6 0-11,0 0-5,0 0-6,0 0 0,6 2 3,1 2 6,0 1 11,6-2 11,-7 1 10,13-1 7,2 5 5,-2-4 1,0-1 4,1 4 0,7-2-4,-2 1 3,1 2 2,0-1 0,0 3 0,-7-2 1,8 3-2,-2-3 3,-5 2 2,1 6-2,-3-5-2,-5 3-3,1-2-2,-1 2-2,-1-3-1,-5 3 0,-1-3-1,-6 4 0,0-1 2,0 1 1,-6 0 4,-1 0-1,1-4-3,0 4-1,-7-1 0,6-3 2,-7 3-1,2-3-2,-8 4-2,0 0-6,7-1-14,-12 1-22,12 0-41,-7-4-91,1 0-172,6 0-80,0-4-52</inkml:trace>
  <inkml:trace contextRef="#ctx0" brushRef="#br0" timeOffset="151712.8077">19837 2941 126,'0'0'214,"0"0"-31,0 0-34,0-3-32,0 3-31,0 0-26,0 0-21,0 0-12,0 0-8,0 0-5,0 0-4,0-4 2,0 4-1,0 0 0,0 0 0,0 0 1,0 0 1,0 0 3,7 0 1,-7 0-2,0 0 4,0-3 0,0 3 2,0 0 0,0-4-1,7 4-1,-7-4 2,0 4-1,7-4-1,-7 4 0,0-3 0,0 3-1,6-4-1,-6 4-2,0-3-1,0 3-1,0 0-3,0 0-2,0 0-4,0-4 3,0 4-1,0 0 1,0 0 0,0 0 3,0 0 3,0 0 5,0 0 4,0 0 6,0 0 3,0 0 4,0 0 3,0-5-1,-6 5-1,6-2-2,0 2-1,0-4-5,0 4-6,0 0-1,-7-4-5,7 4 0,0 0 0,0-3-2,0 3-2,-7 0-1,7 0 0,0-4-2,0 4-1,-7 0-2,7 0-1,0 0-2,-6 0 0,6 0-1,-6 0-1,-1 0-3,2 4 1,-3-4 1,2 3 0,-8 1 0,8 0 1,-7-2-1,0 3 2,0 6 1,0-4-1,-7 1-1,8 2 0,-8 1 1,1 0-1,6 3 0,-7-2-1,0-1 3,0 4 1,7 0 0,-6-1 0,6 4 0,-6-3 1,-1 0-1,7 3 2,-7 0-1,1 0 1,6 1-1,0-1 2,-7 4-1,8-3-1,-2-1 1,1 0 0,0 0-2,0 1 0,7-1 0,-1 5-2,-6-6 0,6 5 2,7 0-3,-5 1 0,5 2 1,-7-4 0,7 6 1,0-5 1,0 3-1,7 1-1,-7-1 1,5 6-1,2-6 2,-1 0-1,1 1-1,6-4-2,-6 3 0,6-2 2,-7 2 0,7-3-1,7 0 0,-7-1 0,0-1-1,0 1 2,7-2 0,-1-5-2,-6 5 0,7-1 0,-1-4 0,0 1 1,1-5 1,-1 5 1,1-3-2,0-2 4,0-2-2,-1 0 1,1-1 0,-1-3 2,0-1 1,1 1 1,0-4 1,-9 0 1,10 0 0,-8-4 0,0 4-1,0-3-1,0-1-2,1 4-1,-8-4 0,0 1-1,1-1 2,-1 4-2,1-4-1,-7 1-5,6-2-11,-6 3-17,6-6-17,1 1-20,-7-1-21,7 2-30,-7-2-44,7-7-92,-7 3-141,5-2-75,-5-4-27</inkml:trace>
  <inkml:trace contextRef="#ctx0" brushRef="#br0" timeOffset="152147.6293">20268 3113 482,'0'-10'428,"-7"-1"-144,7 0-114,-7 3-63,1-3-25,-1 4-18,1 0-8,-1 3-7,1-3-7,0 3-2,-8 4-9,8-3-5,-7 6-11,0-3-5,-6 7-5,5 1-2,1-1-1,-6 5-2,6-2 0,-1 1 0,1 4-1,1-1 5,-1 1-3,6-1-2,-6 2-1,13-2-1,-6 1 1,6-1-1,0 0 0,0 5-4,0-1 4,6-2 0,1 4 1,6 0 1,0-2 0,-1 0 1,8 1 0,-7 2 0,7-2 1,-1-1 1,2 0 1,-3-2-2,-5 1 2,0-2-1,1-1 0,-2 1 0,-5-4-1,-1 0 1,1 0 2,-7 0 1,-7 5 4,1-7 2,-7 3-1,0-1 3,-7 1 0,1-2 0,-8 1-2,2-1 0,-1 2-4,-1-1-2,2 0 0,-8-4-2,7 4-1,6-4 0,-6 1-2,7 0-3,-7-1-5,13-1-11,0-2-14,0 0-19,6 0-26,0 0-33,1-4-53,6 0-126,6-4-90,1 0-63</inkml:trace>
  <inkml:trace contextRef="#ctx0" brushRef="#br0" timeOffset="152415.1237">20586 3466 420,'7'-4'453,"6"1"-156,1-1-124,-2 0-67,-5 4-33,6 0-19,-1 0-10,-4 4-6,-2 0-5,1 3-3,5 0-6,-5 4-5,-7 3-7,6 1-2,-6 6 1,0-2-1,0 3-1,-6 0 0,-1-1 0,-5 6-1,-1-2 2,0 1 0,-7 0-3,7-1-2,-7 2 0,0-2-2,1 0-1,-7-3-2,13 0-8,-6 1-13,-1-2-17,7-2-22,0-5-48,8 1-100,-3-1-135,8-7-88,-7 1-44</inkml:trace>
  <inkml:trace contextRef="#ctx0" brushRef="#br0" timeOffset="152963.806">21166 3088 176,'0'0'396,"0"-4"-100,-7 4-107,7 0-72,0 0-44,0 0-25,0 0-15,0 0-7,0 0-5,0 0-3,0 4-4,0 0 0,7 2 0,-7-1 4,8 2 2,-8 4 5,5 0 1,2-1 3,-1 5 1,1-1 2,0 3 0,-1 0 1,1 2-2,6-1-3,-7 3-2,0-2-1,1 8-2,-1-6-2,1 4-2,0 1-3,-1 0-2,1-1 0,-1 2-2,0 2-3,-6-4-1,6 1 0,8-1-2,-14 0-1,7-2-2,-1 3 0,1-4-1,-1-4-1,1 0 0,-1 0-2,0-2-1,1 1-8,0-5-8,0-1-11,-1-1-16,0 1-18,1-3-25,-7-5-48,6-3-115,-6-3-110,7-1-72,-7-7-38</inkml:trace>
  <inkml:trace contextRef="#ctx0" brushRef="#br0" timeOffset="153261.7429">21114 3052 84,'-13'-12'509,"7"-3"-43,-7 9-178,6-6-111,7 5-60,0-4-30,0 4-20,14 0-11,-2-5-9,1 9-6,6-5-9,7 2-6,1 1-4,6 2-3,-1 3 1,1-4 1,-1 8 0,1-4 0,0 8-1,-1-2-2,-6 2 0,0 3-3,0 0-2,-6 3-2,-8 2-4,8 2-2,-13 0-1,-1 1-2,-6-2 0,0 5 0,-6-3-1,-1 2 0,-5 2 0,-3 2 0,-3-2 2,-2-2-3,0 1-2,1 0-5,-7 0-5,6-3-12,1 3-13,-1-4-12,7 0-14,0-3-18,0-1-20,6 6-24,-6-11-44,13 3-88,-6-1-123,6-5-66,0 2-26</inkml:trace>
  <inkml:trace contextRef="#ctx0" brushRef="#br0" timeOffset="153471.6383">21928 3466 102,'13'0'498,"0"0"-48,1 0-185,-8 2-121,7 3-62,-7 2-32,1 1-17,-1 2-14,-6 1-1,7 4-1,-7 0-1,0 3-2,-7 5-3,1-2-5,-1 4-4,-5 1-3,-1 0-6,-1 3-4,-5-3-6,-7 3-8,7-3-7,-1 3-8,-6 0-13,6-7-17,1 5-32,-1-10-63,0 2-126,7-5-75,1-3-55</inkml:trace>
  <inkml:trace contextRef="#ctx0" brushRef="#br0" timeOffset="154113.1166">22358 3110 392,'-7'-4'498,"1"1"-163,6-2-155,-6 5-84,-1-2-43,7 2-24,0 2-12,7 3-6,-7 2-2,6 0 0,0 4-1,1 3 0,-1 1 0,7 4-1,-6 3 1,-7-3-3,13 2-1,-13 1-3,8 4 2,-3 0-1,1 0 0,1-1-1,-7 4-1,7-3 0,-7-1 0,0-2 2,7-1 0,-7-1 0,0-2 0,0-5 5,0 1 7,6-8 19,-6 4 26,0-6 33,0-3 32,0 3 31,0-10 27,0 3 25,0-3 12,0-6 0,0 0-10,0-3-19,0-5-13,-6 1-20,6 0-21,0-4-22,0-1-18,-7 2-15,7-1-11,-7-4-13,7 4-17,-7-3-11,1 3-7,1-4-2,-3 0-6,3 1-1,-3-1-5,8-1-1,-7 2-1,7 4-1,0 2-2,0 1-1,-6 7 0,6 1-2,0-2-2,0 5-5,0 3-8,6 0-7,-6 4-5,7 8 0,1-4-3,5 6 2,-2 5 0,3 0 0,6 6 0,-1-2 3,0 3 1,8 4-7,-9-4-1,16 3-3,-9 1-1,2-4 0,-1 0 7,0 0 5,6-3 3,-5-2 6,6-2 2,-8-4 7,8-4 6,-14 1 13,7-8 15,-7 3 16,2-6 11,-2-1 11,-6-4 6,6-2 5,-5-1 0,-2-4-7,-5-3-10,6 0-11,-7-5-8,-6 1-8,7 1-4,-7-6-4,0 2-4,0 0-4,-7-2 0,7 2-6,-13 0-3,7-5-2,-1 5-4,-5 0-2,-2-5-3,7 8 0,-5-4-6,5 4-4,1 4-5,-7 3-9,13 0-20,-6 8-53,6 0-69,0 3-59,0 4-47,6 0-35,0 8-40,7 0-38,0 1-53,7 7-110,-7-5-15,6 7-7,1-3 6</inkml:trace>
  <inkml:trace contextRef="#ctx0" brushRef="#br0" timeOffset="154399.5632">23466 3238 499,'0'4'524,"6"0"-161,1 3-151,-1 0-93,1 0-49,-1 4-24,7 3-8,0-2-2,-1 7 0,9-1 3,-8 0-2,6 4-5,0 0-4,1 5-5,-1-2-5,1 0-5,-6 0-2,5 4-4,-7 1 0,2-5 0,-7 2 0,5-2 1,-6 1-1,1-4 2,-7-1 2,0 2 5,-7-1 9,1-3 15,0-2 17,-7 2 13,-1-1 10,2-3 3,-7 0 0,-1-5-4,-6 5-9,-1-3-14,1-6-18,7-2-15,-14 0-10,14-1-11,-7 1-20,0-4-34,7 0-35,-2-4-38,2 1-39,6-5-47,7-2-102,-7-6-163,6 1-68,0-2-25</inkml:trace>
  <inkml:trace contextRef="#ctx0" brushRef="#br0" timeOffset="154550.2582">23408 3019 392,'0'-7'513,"0"-1"-147,0 0-161,0 1-94,0 3-53,0 4-34,5-3-24,-5 3-22,6 0-27,1 3-51,0-3-113,6 4-121,-8-1-83,-5 1-45</inkml:trace>
  <inkml:trace contextRef="#ctx0" brushRef="#br0" timeOffset="154839.0422">23804 2710 4,'33'-4'536,"-7"4"7,13 0-127,-1 4-181,8 0-95,0 3-48,6 5-24,1-2-8,-2 5-1,1 4-1,7 2-2,-7 6-1,0 5-9,0 5-6,0 3-4,1 3-5,-2 5-3,-12 4-2,1 3-2,-7 4-3,-8 6-2,-6 5 1,-12 3-8,-7 8-22,-13 3-23,-6 7-20,-20 5-14,-7 7-19,-19-1-16,-7 5-21,-6 3-20,-13-4-12,-7 0-32,1-3-80,5-9-123,-6-9-59,7-9-31</inkml:trace>
  <inkml:trace contextRef="#ctx0" brushRef="#br0" timeOffset="157765.0632">17265 4857 175,'0'-2'198,"0"2"-29,0 0-25,0 0-25,0-5-21,-7 5-17,7 0-18,0 0-14,0 0-8,0 0-2,0 0 2,0 0 3,0 0 4,0 0 2,0 0 4,0 0 3,0 0-4,0-4-4,0 4-8,0 0-9,0 0-9,0 0-7,0 0-6,0 0-4,0 0-4,0 0 1,0 0-1,0 0-2,7 0 1,0 0-1,-7 0 1,6 0 0,1 4 1,-1-4 0,1 0-1,5 0 3,-5 5 2,0-5-2,5 0 0,3 2-1,-2-2 0,-2 4 0,3-4 2,-1 0-1,0 4 1,6-4 1,-5 0 0,5 0 0,0 3-1,2-3 0,4 4-2,-6-4 0,8 0-2,-8 4 1,7-4 0,0 0 0,7 0 0,-6 0-1,5 4 0,0-4-2,1 0 0,5 0 0,-5 0 0,7 0 0,-2 0 1,1-4-1,1 4 1,-2 0 1,2-4 0,-1 0 1,0 1 0,-6-1-2,5 0 2,-5-3 3,0 3 3,-1 1 1,-6-4 3,7 3 5,-7-4 4,0 1 5,-7 3 4,8-2 3,-8-2 5,0 1 8,-6-1 8,2 4 10,-10-3 10,2 4 11,-1-4 4,0-1 1,-6 1 1,0-1-6,-6-2-11,0 2-14,-6-3-16,-9 3-15,1-2-11,-5-1-7,-2 3-11,-5 1-5,-7-1-4,0 6-2,-6-3 0,-1 2 1,0-1-1,7 1 1,-6 3 3,12-4 1,0 4 3,1 0 2,12-4 0,0 4-2,7 0-11,0 0-12,7 0-12,0 0-8,6 0-3,6 4-2,7-4 0,0 4 3,7-4 8,13 0 16,-1 0 11,6 0 6,2 3 3,-1-3 2,6 0 0,1 4-1,-1-4 0,-5 0-4,6 3-3,-8-3-3,2 5-4,-2-3-3,-5 2-2,0 0-2,-7 0-3,0-1 1,-6 1 4,-2 4 1,-3-6 4,-3 6 4,-5-1 1,-1 1 3,1-1 4,-7 0 1,0 2 4,0 0 2,-7-1 1,1 4 3,-8-2 1,1 1 1,-6 4 3,6-5-1,0 2 2,-7 3-3,8-5 3,-8 1-2,6 0 2,-5-3-4,-1 2 0,7 2 0,-6-1-2,6 0 0,-6-1-2,5-2-8,-5 3-11,6 0-12,0 0-20,0 0-24,0 0-27,5 0-39,3 0-85,-1 0-167,-1-3-75,7-5-38</inkml:trace>
  <inkml:trace contextRef="#ctx0" brushRef="#br0" timeOffset="159130.0822">20118 4374 63,'-7'0'177,"7"0"-27,0 0-30,-6-3-28,6 3-22,0 0-16,0 0-10,0 0-7,-7-4-4,7 4-5,0 0-4,0-4-4,0 4-3,0-4-7,0 4-3,0 0 0,0 0-1,0-3 1,0 3 1,0-4 5,0 4-3,0-4 3,-6 4 0,6 0 0,0-3 2,0 3 4,-7 0 0,7 0 1,0-3 5,0 3 2,0 0 2,0-5-1,0 5-1,0-4-4,0 4-1,0-3-1,0 3-2,0-5-5,0 5 1,0-2-1,0 2 0,0-4-1,0 1 0,7 3-4,-7-5 0,0 5 1,0 0-1,0-3 2,0 3-2,0 0 1,0 0 1,0 0-2,0 0-1,0 0 0,0 0-1,0 0-3,0 0-1,0 0 0,0 0-1,0 0 0,0 0 0,0 0-1,0 0-1,0 0 2,0 0 1,0 0-1,0 0 1,0 0 1,0 0 0,-7 0 1,7 0 0,0 0 2,0 0-1,0 0 1,0 0-1,0 0 0,-7 0 1,7 0-2,0 0 2,0 0 0,0 0 0,-6 0 0,6 0-1,0 0 0,-7 0-1,7 0 0,-6-4 0,6 4 0,-6 0-2,-1 0-2,-6 4 2,7-4-2,-7 3 0,0 2 0,0-2 4,0-3-1,-1 4-2,1-2 1,0 3-1,1-2-1,-9 1 1,9-4 0,-1 5-4,6-2 2,-5-3 1,5 3 1,-7-3 2,8 4 3,0-4-1,-1 4 0,2-4 0,5 3-1,-8-3 2,8 0-1,-6 0-2,6 0-2,0 0-1,0 0 1,0 0 0,0 0-1,0 0-1,0 0 0,0 0 1,0 0-1,0 0 1,0 0 0,0 0 1,0 0 0,0 0 0,0 0 1,0 0 0,0 0 2,0 0 1,0 0-1,6 0 1,-6 0 2,8 0 1,-8 0 1,5 0 1,8 0 1,0 0 1,1-3 1,5-1 0,0 4-1,1-4 0,5 1-3,2 3 1,-1-3-3,7-2-3,-7 1-1,6 1 0,1-2-1,-8 3 1,8-2-2,0-4 0,-7 5-1,7-1 1,-8 0 1,2 0 2,-1 1 2,0-1 1,0 1 5,-7-1 4,1 1 4,1-1 4,-10-4 5,2 5 3,0-1 3,1 1 4,-1-1 0,-7 4 3,0-3 0,1 3-1,-7-4-4,6 4-3,-6 0-2,0-4-6,7 4-5,-7 0-4,0 0-5,0 0-4,0 0-5,0 0-7,0 0-10,0 0-14,0 0-12,-7 4-16,7-4-15,0 0-18,0 4-18,-6-1-19,-1 4-19,7-3-34,-6 3-71,0-3-122,-7 0-70,5-1-39</inkml:trace>
  <inkml:trace contextRef="#ctx0" brushRef="#br0" timeOffset="159421.7807">20254 4319 241,'0'0'473,"-6"0"-116,6 0-141,-7 0-96,7 0-50,-6 0-32,6 0-13,6 4-4,-6-2-4,7 6 0,-1 4 1,-6-1 2,7 4 0,6-1 2,-6 4-3,-2 4-1,2-1-4,-1 6 1,1-1-2,1-1 1,-2 4-1,1 4-2,-1-3 0,0 3-1,1-4 2,-1 4-3,1-4-1,-1 1-1,-6-1-1,7-4-1,-7 1-1,6-4 1,-6 0-1,7 0 1,-7-4 0,0 1 1,0-5 0,0 1 0,0-4 0,0 3-1,0-6 1,0 3-2,-7-3-1,7-1-1,0 1-4,0-6-7,0 6-10,0-4-13,-6-1-16,6 1-22,0 0-35,0 0-62,0-4-150,0-4-77,6 4-53</inkml:trace>
  <inkml:trace contextRef="#ctx0" brushRef="#br0" timeOffset="159716.6843">20730 4850 361,'0'-4'464,"7"1"-151,-1 3-135,1 0-77,-1 0-41,0 0-20,1 3-10,-1 1-1,1 1-2,6 1 0,-7 5-3,1 1-3,1 2-1,-8 1-4,5 0-3,-5 2-3,0-2-2,0 7-1,-5-4-2,-3 0-2,-5 5 0,6-5 0,-6 3-2,0-2 0,-6 3 0,6-4-1,0 1 0,-7-5 1,8 5-1,-9-4 0,9-1-5,-1 1-12,0-5-16,0 2-24,6-1-48,0-5-97,1-1-129,6-1-87,0-4-41</inkml:trace>
  <inkml:trace contextRef="#ctx0" brushRef="#br0" timeOffset="160841.827">21277 4502 135,'0'-3'242,"0"3"-37,0-4-38,0 4-35,0 0-33,0-3-27,0-1-17,0 4-7,0-5-6,0 5-4,0-3-2,0 3 0,0-3-3,0 3-1,0-4-1,0 4-1,0-4 0,0 4-2,0-3 1,0 3-1,0 0 4,0-3 1,0 3 0,0 0 1,0-5 0,0 5 2,0 0-1,0-4 1,-6 4-2,6 0-1,0 0-3,0-3-1,0 3-2,0 0-4,-7-5-2,7 5-4,0 0-1,0 0-2,0 0 0,-7 0-2,7 0-2,0 0 0,0 0-1,0 0 0,0 0 0,0 0-1,0 0 1,0 0-1,0 0 0,0 0 2,0 0 0,0 0 0,0 0-1,0 0-2,0 0-1,0 0 1,0 0-1,0 0-2,0 0-1,0 0-1,0 0-3,0 0 3,0 0 1,0 0 0,0 0-1,0 0-1,0 0 1,0 0 1,0 0 3,0 0-3,0 0-1,0 0-1,0 0 1,0 0-1,0 0 1,0 0 0,0 0 0,0 0 0,0 0 0,0 0 0,0 0 0,0 0-2,0 0 2,0 0 1,0 0-2,0 0-2,0 0 0,0 0-1,0 0 1,0 0 0,0 0 1,0 0-1,0 0 1,0 0 0,0 0-1,0 0 0,0 0 1,0 0 0,0 0 0,0 0 0,0 0 0,0 0 2,0 0-1,0 0 1,0 0 0,0 0-1,0 0-1,0 0 1,0 0 0,0 0-1,0 0 0,0 0 1,0 0 0,0 0-1,0 0 0,0 0 0,0 0 0,0 0 2,0 0-2,0 0 0,0 0 1,0 0 1,0 0-2,0 0 0,0 0 1,0 0-1,0 0-1,0 0 0,0 0 0,0 0 1,0 0 0,0 0 0,0 0 0,0 0-1,0 0 3,0 0-2,7 0 0,-7 5-1,0-5 0,0 0 0,0 0-1,7 3 1,-7-3 1,0 0 0,0 0 1,0 4 0,6-4 1,-6 0-1,0 5-1,7-2 0,-7-3-3,6 3 2,0-3-1,-6 4-1,6 0 0,1-1 1,0 0-1,6 6 1,-6-2 2,-1 0-2,1 0 2,5 4 0,-5-4 1,7 4-1,-8 4 1,7-5-1,0 5 0,-1 1 1,2-1 0,-1 2 1,0-2-1,-7 3 0,14 1 1,-8-1 1,1 0-1,2 4-1,-3-3 0,-5-1-1,6 0 0,0 0-1,0 1-1,-7-5-2,7 5 1,-6-4-2,-1-1 0,1-3 1,-1 0 0,1-3 2,-1-2-2,0 2 3,-6-4 5,7-1 11,0-3 12,-7 0 25,7 0 28,-1-3 28,-6-5 23,6-2 26,1-1 22,6-8 17,-7 1 9,0-3-9,1-6-17,7 2-22,-7-5-19,5 0-23,-6 2-22,1-1-24,6 0-21,-6-5-13,-1 4-11,7-2-5,-7 2-4,1-2-7,-7 2-2,6-3 1,1 4-3,0 0-5,-7-1-2,0 1-4,0 3-10,0 0-12,0 5-33,-7-1-50,7 3-57,0 1-65,0 6-68,0 3-66,0-3-100,0 4-154,7 5-71,-7-3-8,6 6 23</inkml:trace>
  <inkml:trace contextRef="#ctx0" brushRef="#br0" timeOffset="161169.7001">22175 4766 145,'-6'0'480,"6"0"-89,0 0-163,0 4-102,6-4-54,-6 0-24,7 3-12,-1 1-6,1 3-1,0-3 0,6 3 0,-8 5-2,8-2-3,-5 1-5,-1 4-5,-1-1-4,1 5-2,-7-1 0,0 4-1,0 0-2,-7 4 0,1-1-3,-9 1 1,2 0 0,2 3-2,-10-4-2,2 5-4,0-1 1,-1-4-6,-5 2-6,5-2-11,0 1-10,7-4-15,-6-1-21,5-1-42,1-3-78,7-5-149,-1-2-76,7-3-34</inkml:trace>
  <inkml:trace contextRef="#ctx0" brushRef="#br0" timeOffset="161734.8081">22703 4443 467,'-6'-3'517,"6"3"-161,-7 3-158,7 0-91,-6 5-53,6 1-26,0 1-14,-7 0-7,7 6-4,0-2-1,0 4-1,0 1-1,0 3 1,0-1 0,7 5 0,-7-3-1,0-2 1,6 2-1,-6-2 0,0 2 2,0-5 1,0-3-2,0-1-1,0-3 5,0 0 2,0-3 12,-6-6 14,6 2 11,0 0 9,0-4 6,-7-4 4,7 0 8,-6-2 2,6-5-5,-7-4-10,7 1-6,-7-6 1,7-1 7,-6-1 8,0 0 0,6-4 2,-7 4 0,1-4-1,6 1 3,-7-1-3,1-3-9,6 4-5,-7-1-4,7-1-6,0 6-4,0-4-3,0 3-7,0 3-5,0 5-2,0-1-6,7 4-8,-7 3-6,0 1-2,6 3-12,-6 4 0,7 0-1,6 8-1,-7 0 0,7 1 4,0 11 2,7-2 1,-7 4 5,7 0-6,5 3-5,-5 1-6,0 4-2,6-1-5,-7 0-4,7 0-2,0 0 1,0-3 2,0 3 4,1-6 6,-2 2 1,2-7 3,-8 0 6,0-6 13,1-1 23,0-4 34,-8 0 36,8-7 32,-7-3 25,-6-1 17,6-6 11,-1-5 0,-5 1-12,0-5-26,0-3-28,-1 0-30,0-4-21,-6 0-13,0 0-10,0 0-7,0 1-9,0-4-5,-6-1-6,0 5-4,-1-4-5,0 3-6,-6-3-9,7 3-9,-1 3-9,1-2-12,-7 7-17,13 0-33,-7 4-68,7 2-84,0 5-67,0 0-48,7 4-37,-1 3-33,1 0-59,6 3-116,-1 0-21,2 5 22</inkml:trace>
  <inkml:trace contextRef="#ctx0" brushRef="#br0" timeOffset="161981.0269">23466 4458 181,'6'0'518,"7"8"-38,0-5-182,0 1-103,6 3-50,-6-4-22,7 9-4,6-5 5,-7 4 2,1 0-3,6 3-7,-6 5-14,-1-1-13,0 0-10,2 8-11,-3-3-12,2 2-9,-6 1-5,-1-1 0,-7 5-3,7-5-6,-6 5-2,-1-1-1,-6-4-2,0 4 0,0-2-2,0-2-4,-6 1-1,-1-4 0,-1-1 0,-3 1-1,4-2-3,-6-3 0,1 2-1,4-5-6,-5-3-13,7 0-24,-7 1-34,6-6-39,0-2-46,1 0-44,6-4-54,-6-4-79,-1-3-155,7-4-69,-6-7-36,6-1-7</inkml:trace>
  <inkml:trace contextRef="#ctx0" brushRef="#br0" timeOffset="162129.0904">23706 4195 376,'6'-22'600,"1"3"-18,0 4-202,6 5-128,-1-5-66,3 4-45,-3 3-35,1 5-22,5-1-19,-3 1-26,4 6-39,-6 1-48,6-1-48,-6 8-44,1 0-46,-8 1-80,1 2-187,-7 1-65,-7 0-33</inkml:trace>
  <inkml:trace contextRef="#ctx0" brushRef="#br0" timeOffset="162670.9274">19916 4202 353,'-7'-11'484,"0"3"-148,1-2-143,0 3-75,-1-5-43,1 4-24,-7 5-13,7-3-8,-1 1-4,-7 5-2,2 5-3,0-3-4,-2 5-5,0 9-3,-5-3-2,0 10-1,6 3 0,-7 0-1,7 6 0,0 2 1,-7 2 1,8 0 0,5 8 2,-6 1 0,13 2-1,-6 4 1,6 1 2,6-1-2,7 1 1,0 2 0,7 1-1,-1-3 2,14 2 0,4-2-1,5 2-1,9 2 0,1-5 2,7 0-1,12 0-3,7 1-4,7-5-5,12-2-7,8-1-7,6-8-5,6 1-7,6-4-2,7-4-8,1-7-8,0 4-14,-1-11-25,6-1-65,-5-3-169,-1-7-80,0-1-59</inkml:trace>
  <inkml:trace contextRef="#ctx0" brushRef="#br0" timeOffset="163142.7917">23641 3641 329,'0'-7'466,"13"3"-150,-6 0-142,13 2-79,-1-4-37,7 6-19,-1-2-6,9 4-3,-2-2 1,7 6 2,7 0 1,-1 5 1,1 0-5,12 4-4,-5 3-3,-1 4-3,6 4-3,1 3-4,-8 4-2,2 3-2,-7 5-2,-2 7-3,-4 3-1,-7 3-1,-13 6-1,-8 5 0,-5 6-5,-14 1-4,-5 6-7,-15 5-5,-5 5-9,-14 0-13,-6 7-12,-7-3-17,-6 0-16,0-4-28,0 0-52,-6-8-111,5-7-87,1-3-51</inkml:trace>
  <inkml:trace contextRef="#ctx0" brushRef="#br0" timeOffset="166092.7899">16900 6597 166,'-6'-2'327,"-1"2"-94,7-5-85,-6 2-61,6-1-30,0 0-18,0 0-7,0 1-4,0-1-2,0 1 0,0-1 1,0 1-1,0-1-2,0-1-1,0 2-3,0 3-1,0-3-4,0-1-1,0 4-1,0-4-2,0 4-1,0-3-3,0 3-1,0 0-2,0 0 1,0-4-1,0 4-1,0 0 1,0 0-1,0 0 1,0 0-1,0 0 0,0 0 1,0 0 1,0 0 2,0 0 0,0 0 2,0 0 2,0 0 0,0 0 1,0 0-1,6 0-1,-6 0-1,7 0 0,-1 0 0,1 0-1,-1 0 0,8 0-1,-1 0 0,6 4 1,-6-4-1,8 0-1,-3 3-2,8-3-1,-6 4-2,12-4 3,-6 4 0,0-4-4,7 3 0,0-3 2,-1 3 1,7-3-1,0 0 2,0 0-3,1 0 2,-2 0 1,7 0 3,-5 0-1,6 0-4,-7 0 3,6-3-1,0 3 0,2-3 1,-9-1 0,15 0 2,-14 1 3,7-1 5,-1-4 4,0 1 1,-5 0 4,-2 0 5,-5-1 8,0-2 7,-7 3 5,0-1 6,-13 1 7,7 2 8,-14-2 0,0 0-3,-6 0-8,0-1-9,-6 1-12,-7-3-11,0 1-13,-7 2-12,-5 4-8,-2-4-5,-5 3-5,0 4-1,-1-4 0,0 4 0,-6 0 2,13 0 0,-6 0 4,12 4 2,0-4 2,1 0-6,5 0-5,7 4-13,2-4-7,-2 0-4,7 3-4,7-3 1,-2 4 0,9-1 5,6 1 7,-1-1 14,8-3 9,5 4 4,1 1 2,5-5 2,9 3 1,-9 0 1,8-3-1,-1 0 0,-5 4 1,6-4 1,-8 0-1,1 4-1,-6-1-1,0 0-2,-7 6-4,-1-6-3,-5 4-2,-7 5-1,-6-5 1,6 3 0,-13 2 1,0-1 4,0 0 4,-7 3 2,1-3 3,-7 0 2,-1 4 2,1-4 1,-6 0-1,0 1-1,-1 2 0,-6-3 1,6 0-1,-6-1-2,0 2 0,0-1-3,7-5-6,-8 6-14,8-1-19,-1 0-33,7 0-69,0-1-152,7-2-91,0-1-63</inkml:trace>
  <inkml:trace contextRef="#ctx0" brushRef="#br0" timeOffset="166996.7881">20430 5767 4,'-6'0'315,"6"0"-60,0 0-59,0 0-49,0 0-39,0 0-29,0-4-19,0 4-11,0 0-5,-7-5-5,7 5-3,0 0-3,0 0-2,0-3-3,0 3-3,0 0 2,0 0-4,0 0-2,0 0-1,-6 0-4,6 0-3,0 0-3,-7 0-3,7 0-3,0 0-2,-6 0-1,0 3-2,-1-3 2,7 0 1,-7 0 0,1 5 4,-1-5-1,1 4 1,-1-4-1,1 3 1,-7 0 0,0 1 1,-1 3-1,1 1 0,-6-1-1,6 0 0,0 0 1,-7 1 0,8 3 1,-8-1-1,0 2 1,7-1-1,-7 3 0,7-2 1,-6 2 0,0 1 1,5-1 1,-5 1 0,6 3 1,0-3-1,0 3-1,0 1 1,0-2-1,0 6-1,0 0 0,6-2-1,-6 4 1,0 4-3,6 0 1,-5 2 1,5 5 1,-6 1 0,7-1-3,-7 5 2,6 0 0,1 2 0,6-3-1,-6 4-1,6 0-4,-7-3 1,14 3 4,-7-4-3,6-4-2,-6 1 3,13 0 0,-7-5 0,7 1 4,0-3 2,6 3 0,-6-8 1,7 2 2,7-2 2,-8-4 1,7 1 1,0-3 0,0 0-1,0-4-1,6-1 1,-5 1-2,5-5-1,-6-3-1,7 1-3,-1 0-1,2-4-2,-2-2 1,1 3-7,-1-5-4,2 0-8,-3 0-7,2-5-10,6 5-11,-7-2-13,7-6-19,-7 0-18,1 1-28,0-5-51,-1-2-142,-6-3-81,2-2-57</inkml:trace>
  <inkml:trace contextRef="#ctx0" brushRef="#br0" timeOffset="167403.9117">20378 6246 295,'-13'3'390,"0"-3"-123,7 0-107,-1 0-64,1 0-35,0 0-20,6 0-11,0 0-5,-7 0-4,7 0-1,0 0-3,0 4-2,7-4 0,-7 0 2,6 0 4,7 0 2,-7 0 4,7 0 5,0 0 4,1 0 1,5-4 0,0 4-3,1-3-1,-1-1-5,1 4-1,7-3-5,-2-2-2,1 3-3,0-6 1,1 4 0,5 1 1,1-1 1,-1 0 1,1-2-1,-1 1 2,2 2-1,-3-1 0,2-3-4,-7 3-2,6 0-3,-6 0-2,-6-2-3,6 1-2,-13 5-2,7-4-6,-7 1-10,-7 3-12,7-4-11,-6 4-15,-7 0-17,7 0-18,-7 0-16,0 0-25,0 0-43,-7 0-104,-7 0-100,2 0-60</inkml:trace>
  <inkml:trace contextRef="#ctx0" brushRef="#br0" timeOffset="167631.2644">20644 6176 53,'-5'0'486,"5"0"-97,-7 0-128,7 0-108,0 0-64,0 0-39,0 4-19,0 0-11,7-4-5,-7 7 2,5 0 4,3 4 4,-1 0 4,-2 3 5,3 5 1,-2-1 0,7 1 0,-7 3-3,7 0-2,-6 4-2,6-1-6,-6 1-5,-1 0-4,7 3 0,-7 0-4,7 0-1,-6 1-1,-1-1-4,1 0 1,-1 0 0,1 5 0,1-5-6,-3 0-6,1 0-12,1 0-15,6-3-16,-6 0-19,-2-4-25,10 0-48,-3-3-98,8-5-112,-7-7-77,0 1-35</inkml:trace>
  <inkml:trace contextRef="#ctx0" brushRef="#br0" timeOffset="167872.4204">21296 6604 295,'6'0'494,"8"0"-127,-1 5-153,0-5-88,0 3-50,-7 5-25,8-4-14,-7 3-4,-1 3-5,7 5-5,-13-4-3,0 7-3,0 1-2,0-1-2,-13 8-2,7-4-1,-8 3-2,-5 1-3,-1-1 0,0 2-5,-5 2-2,5-4-4,-6 1-5,0-4-5,0-1-5,6 2-8,-6-5-10,7 1-9,-1-1-12,1-4-23,-1-2-35,7-2-69,-6 1-151,6-7-67,-2 0-38</inkml:trace>
  <inkml:trace contextRef="#ctx0" brushRef="#br0" timeOffset="168161.8915">21694 6096 106,'0'-8'534,"0"4"-10,0-3-190,0 7-143,0-3-79,6 6-51,-6 2-29,0-3-16,0 10-8,7-1-3,-1 3 1,-6 1 0,6 6 1,8 2 0,-7 2 0,5 2-2,-5 2 1,6 0-3,-7 0 0,8 1-1,-1-1-2,-7 1 1,7-1 1,0-4 0,0 4-1,-6-3 0,6 0 0,0-1-4,-6 2-4,5-6-6,-5 1-11,0-4-9,-1 1-14,0-1-12,-6-3-17,7-1-20,-7 1-36,6-7-66,-6-5-151,0 3-69,0-6-38</inkml:trace>
  <inkml:trace contextRef="#ctx0" brushRef="#br0" timeOffset="168442.4818">21485 6052 489,'-6'-22'502,"-1"7"-170,1-3-135,-1 3-68,7-4-42,7 5-24,-1-1-10,1 1-8,13-1-10,-7 1-7,12 2-4,2-2-5,5 3-2,7-1-3,1 6-2,-2-2-1,-4 1-4,4 3-2,-6 0-3,8 4-1,-14 0-1,0 8-1,0-1-1,-7 1-2,1 6 2,-7 5 1,-7-2 1,1 6 1,-7 2 1,-7 4 2,1 1 0,-13 3 2,-1 0-1,0 4-4,-6-1-3,-1 1-6,-4-1-9,4 1-13,2-1-10,-2 2-12,2-5-13,4 0-18,2-1-27,0-1-58,6-2-130,-1-4-76,8-4-62</inkml:trace>
  <inkml:trace contextRef="#ctx0" brushRef="#br0" timeOffset="168694.9054">22397 6535 76,'13'-3'517,"-7"-1"-12,8 0-191,-7 4-133,-1 0-77,1 0-43,6 0-20,-13 4-13,6 3-4,0 1 0,-6 3 0,6 3-2,-6 1-2,-6 4 0,0 6-2,0-3-2,-7 8-2,0-1-4,-1 0-3,-12 4-3,13 0-4,-13 0-4,7-4-6,-8 4-8,8-4-7,0 1-9,-1-1-7,-1-4-9,3 1-8,5-4-16,-7 0-22,7 0-43,6-4-71,-5-3-130,6-5-66,-1-2-44</inkml:trace>
  <inkml:trace contextRef="#ctx0" brushRef="#br0" timeOffset="169354.9567">22671 6154 413,'-7'-7'517,"7"3"-134,-7-3-160,7 3-91,0 0-50,0 4-31,0 0-19,7 4-14,-7 0-10,7 3-4,-7 0-3,13 4 0,-7 4 0,1 4-1,6 3 2,-7 0 0,8 3 4,-9 1-1,10 0 1,-10 3 0,8 0 0,-6 0 0,-1 1-1,1-1-2,0 0 0,6 0-1,-7-3-2,-6 0 1,7-1-1,-7-2 1,6-2 0,-6 2 0,6-8-1,-6-1 1,7 1 1,-7-8-2,0 0 8,0 0 12,0 1 18,0-8 24,7 3 34,-7 2 26,0-5 22,0-5 20,0 2 8,0-5-3,-7-3-9,7 1-18,0-9-23,0 5-20,-7-8-11,1 0-13,0-7-10,-1 2 1,1-2-2,-1-4-4,-6 1-6,6-4-7,-6-1-8,8-1-5,-8 2-5,6-1-6,-6-3-5,6 3-5,0 1-5,1 2 2,-1 2-3,1 2-1,-1 9-1,1-1 1,6 7-4,0 0 2,-7 0-5,7 8-8,0 0-4,7 3-5,-7 4-5,6 4-2,1 0-2,6 6 1,0 1 4,7 8 7,0-1 6,5 1 1,1 2 3,0 4-1,7-2-3,-7 2-4,0 0-3,6 2-6,1-1-4,-7-1-2,6 1-2,-6-4-1,1 0 6,-2-1 4,2-2 2,-2-4 5,2-1 6,-8-3 8,1-3 18,0-5 19,-7 0 23,6-3 16,-6-3 14,1-4 9,-2 0 4,1-5 2,0-2-12,0-4-14,-6 0-21,-1-5-13,0 1-10,-6-4-8,7 5-7,-7-4-4,-7-2-5,7 2-2,-6-1-4,0-3-4,-1 3-2,1 1 0,-1-1-2,0 0-4,1 1-3,0 3-5,-1 0-3,1 3-4,0 5-10,-1-1-17,7 1-41,-7 6-66,7 1-70,0 3-54,0 4-39,0 4-28,7 3-31,0 1-52,-1 3-65,7 0-54,-1 3-3,2 1 7</inkml:trace>
  <inkml:trace contextRef="#ctx0" brushRef="#br0" timeOffset="169703.953">23771 6203 476,'0'-5'518,"0"5"-155,0-3-138,0 3-75,0-4-40,0 4-26,7 0-14,0 0-10,-1 0-11,1 4-9,-1-1-8,7 2-7,7-3-5,-7 6-2,0 3-2,-1-1 0,1 2 1,7 3 1,-7-1 1,0 4 1,6 1 0,-6 3 1,2-1-3,-10 2-1,8 2-1,0-3-1,-6 4 1,0-1 1,-1 2 3,1-2 3,-7 1 2,0-1 0,0-2 1,0-1 2,-7-5 4,1 6 2,-1-8 4,0 2 6,-6-2 9,0-1 9,1-2 7,-9-1 7,8-5-1,-6 2-3,0 0-7,-1-4-10,-6-1-10,13 1-11,-6-4-14,-1 4-24,7-8-30,0 4-35,1-4-38,-3 1-32,9-1-34,0-4-31,6-2-25,0-2-11,0-3-1,6 1 7,0-1-1,1-6-32,1-1-63,-3-4-74,2 1-35</inkml:trace>
  <inkml:trace contextRef="#ctx0" brushRef="#br0" timeOffset="169878.7706">23986 5846 228,'0'-6'511,"-5"-2"-97,-2 1-146,7-1-86,-8 1-43,8 0-27,-5 3-19,5 1-17,0-1-25,0 0-34,0 4-36,0 0-32,0 0-32,0 4-39,5-4-62,-5 4-138,8-1-79,-8 1-54</inkml:trace>
  <inkml:trace contextRef="#ctx0" brushRef="#br0" timeOffset="170426.786">23974 5571 134,'0'-2'434,"0"-3"-116,0 2-119,0-1-82,7 4-45,-2-3-24,2 3-15,6-4-5,0 4-7,7 0-2,-1 4 0,1-1-1,6 1-2,7 4-3,-1 2-2,7 2-1,-7 2 1,14 4 2,-8 5 0,9 2-1,-2 0-1,1 8 1,-1 5 1,8 1-1,-8 1-1,-6 12-1,7-1 0,-7 7 1,-13 2 0,0 5 0,-6 6 0,-8 1 0,-12 6-2,-6 6-1,-7-1-3,-14 6-1,-11-2-3,-9 8-4,-11 1-4,-13 6-8,-8 1-3,-5 0-10,-7-4-12,-6 0-17,-8-8-25,1-7-47,-1-7-81,2-7-134,-8-7-72</inkml:trace>
  <inkml:trace contextRef="#ctx0" brushRef="#br0" timeOffset="177470.7404">14152 8078 241,'-7'0'433,"7"-4"-114,-6 0-130,-1 4-88,1-4-47,6 2-30,-6-4-16,-1 6-8,1-2-3,-1-2 4,7 1 4,-7-1 3,1 4 2,6-8 0,-7 8 1,7-4-1,0 0 4,0 4-2,-6-2-1,6 2-1,0-5 0,0 5 3,0-2 3,0 2 3,0-5-3,0 5 1,-7 0-1,7 0-2,0 0-2,0 0-3,0 0-3,0 0-5,0 0-1,-6 5-1,6-3-2,0 3 1,0 1 1,-6 2 0,-1 3 1,7 3 1,-6 1-1,-2 4 0,1 3 2,7 4-1,-5-1 1,-3 8 2,8 4 3,-5 3 3,5 4 1,-7 3 2,7 5 0,0 7 1,0-1-1,-6 8-1,6 7-3,-7 1-2,1 6-1,6 4-2,-7 1-1,-6 7-2,7-1 2,-1 4 0,-6 4 2,7 0-1,-1 7 3,0 4 2,-6 8 4,8 3 7,-2 3 1,-6 8 8,5 0 3,8 6 1,-6 6 2,6-1-1,0-1-1,0 4-2,0 5 1,0-4-4,6 3 1,-6 0 3,8 0-2,-1 4 0,-7-4 3,6 0 0,1 1 2,-2-1 4,2-4 8,-1 1 10,1 0 11,0-5 8,-1-3 4,-6 1 4,7-4-2,-1-5-11,-6 1-10,7-3-12,-7-1-14,6-5-12,-6-2-10,0-7-16,6-4-14,-6-3-11,0-9-13,-6-2-10,6-4-20,0-8-16,0 4-6,-6-8 4,6-3 7,-7-4 9,1-7 10,-1 1 5,-6-9 17,6-3 16,-6-4 6,1-7 1,-1-4 6,-1 0 2,-5-6 1,6-5 4,0-3 1,-7-8 1,7 0 2,0-7 2,0 0-2,0-8-3,0-3-3,0-3 0,0-8-1,0-4-3,-7 1-1,7-8-1,-6-4 1,-1 1 11,1-5 14,0 5 19,-2-1 22,2 4 23,-6 0 25,4 4 16,-4 3 20,5 9 12,-6-2 5,0 4 4,7 8-5,-7 4-8,6-2-16,0 9-11,7 3-17,1 1-16,-2 2-14,7 1-19,7 4-17,0-1-12,0 2-9,14-2-5,-1 1-6,-1-5-6,8-2-11,0-1-5,6-3-4,7-1-8,-8-6-8,15-1-8,-8-7-5,7-3-6,1-5 0,-2 1 2,1-7 2,1-6 8,-1-1 17,6-4 25,-12-5 26,6-3 23,1 4 17,-8 0 9,-6-1 6,-7 5 4,1 6-6,-2 1-13,-10 3-16,4 3-13,-12 6-12,8-5-6,-8 3-15,0 5-27,0-5-52,0 5-80,0-1-81,6 0-88,-6 1-149,13-1-138,-7-3-85,7 0-35,0-1 16</inkml:trace>
  <inkml:trace contextRef="#ctx0" brushRef="#br0" timeOffset="178531.7664">14790 15694 334,'-6'0'332,"6"0"-88,-7-4-85,1 4-59,-1 0-34,7 0-18,-6-3-10,-1 3-8,7 0-3,-7 0-5,7 0 0,-6-4-1,6 4 0,-7 0-1,7 0-2,0 0-2,0 0-1,-6 0-1,6 0 0,0 0 0,0 0-2,0 0 2,0 0 2,0 0 4,0-4 2,0 4 5,0 0 2,0 0 3,0 0 1,0 0 3,0 0 3,0 0 4,0 0 3,0 0 1,0 0 2,0 0 2,0 0 0,0 0-2,0 0-2,0-3-7,-6 3-4,6 0-3,0 0-4,0 0-4,0 3-4,0-3-7,0 0 1,0 0 0,0 0-3,0 0-5,0 0 0,0 0-2,0 0-3,0 0 2,0 0-3,6 0-3,-6 4 4,6-4 8,1 0 9,-1 0 7,8 4 8,-1-4 5,0 0 6,6-4 3,7 4 2,-6-4-2,6 4-2,6-3-4,1-1-2,0 1-1,6-1-2,0-4 1,-1 5-3,8-9 1,0 6 0,6-5 2,-6 3-3,6-6 0,0 2-3,0 1-2,-6-3-4,6 3-8,-13 4-7,0-4-5,0 3-2,-7 5-5,-5-4-3,-2 7-6,1-8-3,-11 8-1,-4-4-2,3 4 0,-8-3 0,1 3 2,-2 0 3,3 0 4,-8 0 3,0 0 2,0 0-5,0 0-10,-8 0-16,8 0-26,-5 3-33,5-3-35,-7 0-36,7 0-40,0 0-42,0 0-76,-6 0-151,6-3-56,-7 3-25</inkml:trace>
  <inkml:trace contextRef="#ctx0" brushRef="#br0" timeOffset="178818.7397">15396 15611 455,'-13'0'508,"0"2"-141,0-2-153,7 0-88,-1 4-51,1-4-28,-1 3-18,7 2 4,0 2 6,0 1 8,7 6 6,-7 1 4,6 3 5,7 7 3,0-3 5,-7 7-8,7 5-11,7 2-4,-7 1-3,0 7 0,7-1-2,-7 5-1,0 0-2,-1 3-4,2-3-5,-1-1-4,0 5-6,-7-8-4,7 4-4,-7-4-2,8-4 1,-7 0 0,-1 1 2,-6-9 0,6 5 1,1-7-1,-7-1-2,5 0 0,-5-4-4,0-3-4,0 0-16,8 1-26,-8-9-27,0 5-29,7-9-31,-1 5-35,1-7-46,-1-1-77,7 0-146,-7-4-54,7-3-25</inkml:trace>
  <inkml:trace contextRef="#ctx0" brushRef="#br0" timeOffset="179521.0355">16249 16493 38,'0'0'360,"-6"-4"-64,-1 4-67,7-3-64,-6 3-53,6-5-31,0 5-17,-7-2-12,7-3-7,0 1-4,-6 4-4,6-3-4,0-1-4,0 1-1,0-1 1,0 0 3,0 4 1,0-3 1,0 3 2,0 0 0,0-4-3,0 4-7,0 0-5,0 0-7,0 0-3,6 0-4,1 0 0,-1 4 1,1-4 2,5 7 5,-5-3 5,7 6 5,5 1 2,-6 4 3,-1 4-1,9-1 0,-9 3 1,1 6 1,0-1 1,1 6 0,-8 2-3,0 2-1,1 0 0,-7 5-1,-7-1-5,7 3-2,-12 3-6,5-3-2,-6 1-3,-7-1 2,1-2 2,-1 3 2,1-4 2,-8-3 6,2 0 3,5-8 3,-6 0 5,0-3-3,6-1-1,-6-2-4,14-5-7,-8-4-18,7 1-29,0-8-38,6 0-42,7-7-42,0-2-67,7-10-114,6-3-107,0-2-74,-1-6-23</inkml:trace>
  <inkml:trace contextRef="#ctx0" brushRef="#br0" timeOffset="179896.6893">16751 15961 173,'-7'0'501,"0"-4"-88,1 4-149,-1 0-107,7 0-55,0-3-32,0 0-14,7-1-3,-1 0-3,1-3 1,6 3 9,0-3 9,6 0 5,2-5 5,3 1 3,4 0 5,4 1 9,1-5 9,5 1 2,-5-1-3,6 0-2,6 0-5,-6 1-5,1-2-14,-1 2-15,0 3-20,-6 0-16,5 1-10,-5-2-14,-1 5-18,2 0-24,-9 3-24,2-3-29,-2 7-31,-12-4-27,7 4-25,-7 0-15,0 0-7,-7 4-3,1-4 2,-7 3-15,0 1-30,-7 0-74,1 3-78,-7 0-45</inkml:trace>
  <inkml:trace contextRef="#ctx0" brushRef="#br0" timeOffset="180116.3699">17051 15914 319,'-7'0'507,"0"4"-115,0-4-140,1 0-87,6 2-40,-7 3-20,7 2-10,0 4 1,0 0 9,7 4 11,-7 7 13,6-1 4,1 5 0,0 0-3,0 3-6,-1 4-10,1 1-15,5 2-18,-6 1-17,8-1-15,-7 1-12,-1 3-15,6 4-7,-5-3-8,-1 2-13,1 1-20,0-3-23,0 2-28,-1-1-27,1-6-26,4 0-26,-3-3-21,5 0-13,0-4-4,0-3 0,-6-4-5,5 0-32,1-4-62,1-2-114,-8-7-51,1-1-15</inkml:trace>
  <inkml:trace contextRef="#ctx0" brushRef="#br0" timeOffset="180356.5559">17727 16573 440,'7'-11'668,"6"3"11,-6 2-103,6 2-207,-1 4-135,-5 0-86,6 4-42,-6 2-11,-1 6 1,1 3 8,-7 3 11,-7 4 6,7 3-7,-13 4-5,0 5-13,0 2-18,-6 5-19,-1-1-17,-5 3-17,5 3-16,-7-3-13,1-2-13,7 2-13,-14-3-15,14 1-13,-14-5-23,8 0-32,4 1-39,-4-3-41,5-5-38,1 0-38,6-8-33,6-1-53,-6-6-93,13-2-89,-7-5-39,0-4 3</inkml:trace>
  <inkml:trace contextRef="#ctx0" brushRef="#br0" timeOffset="181164.9093">17389 15672 258,'-7'0'378,"7"4"-90,0-4-92,0 3-76,0-3-44,0 0-22,7 0-15,-7 0-6,13 0 0,-6 0-1,6 0 1,-1 4 0,2-4-3,5 0-3,0 4-5,2-4-4,-2 7-6,6 0-4,-4 1-4,-2 3 0,7-1-1,-13 5-1,6 1-2,-6 5-1,0 1 1,-6 0 1,-7 7-1,0-3 0,0 4-1,-13-1 1,6 0 0,-12 4 3,6-4 0,-13 4 5,0 0 5,-7-4 6,1 5 7,-7-6 7,-1 2 5,-5-1 2,7 0 1,-9-3 7,1 1 1,-5-2-1,5 0-5,0-2-2,7-6-4,-7 2-3,14-1-4,-1-7-16,8 1-17,5-2-29,7-6-26,0 3-28,13-7-34,6 0-58,7 0-118,7-7-110,6-5-63,0 1-25</inkml:trace>
  <inkml:trace contextRef="#ctx0" brushRef="#br0" timeOffset="182023.1369">18796 15521 447,'-13'-6'514,"-2"-2"-139,10 1-150,-8-1-79,0 0-36,6 6-13,2-2-1,-10-4-6,9 5-3,0-1 6,6 4 1,-6-4-6,6 4-15,-7 0-16,7 0-15,0 4-7,0 0-5,7 7-7,-7 1-2,0 5 6,6 5 9,-6 7 12,6 1 10,-6 7 5,0 3 2,6 7 3,-6 2 4,0 1-6,0 5-5,0-1-4,0 2-8,0 2-5,-6-2-6,6-1-8,-6-4-8,6 0-3,0 0-1,0-6-5,0-1-4,0 0-1,0-8-1,-6 1 0,6-4 3,0-8 1,0 1-2,0-7 2,6-2 7,-6-5 9,0-2 20,0-2 20,0-4 12,6-1 9,-6-3 5,0-3-1,6-9-4,-6 2-10,7-9-21,-7 1-20,8-4-12,-3-3-9,-5-2-3,7-2-2,-7 3-3,7-6 0,-7-2-4,6 5 1,-6-7-6,7 3-1,-7 0-2,6 0 0,-6 4 4,0 3-2,0 3 3,0 6 1,0 2 1,-6 4-2,12 4-3,-6 3-5,0 0-4,0 1 0,0 6-2,0 1-12,0 7 6,5 0 5,-5 4 3,8 0 4,-1 2-2,6-3-2,0 6-2,0-3 10,6 2-4,1-4-6,-1-1-2,1 1 1,5-4 4,-5-3 0,7-1 2,-1-4-1,-7-3 1,7 0 1,-1-8 2,-4 2 0,-2-5 5,7-3 8,-6-1 6,-1-7 6,-6 3 5,7-7 2,-7 1 2,0-4 1,-7 3-8,1-6-2,-1 1-2,1-1-3,-7-5-6,0 4-2,0-3 0,-7 2-3,7-2 2,-6-1-3,-1 1 2,7 2 1,-6 5 3,-1 0 2,1 3 1,-1 9 2,1-3 3,-1 5 0,7 5-2,-6-1-2,6 4-4,-7 4-3,7-2-4,0 5 2,0 8-4,7-1 0,-7 4-3,6 5 1,1 1 1,-1 9 2,7-4-1,-6 7 0,6 0-1,7 4 1,-7 0 1,7 0-1,-2 4-1,2 4-1,0-5 1,-1 4-2,1 4-2,-1-3-4,1-1-4,0 3-6,-8-2-7,8 0-8,-7-2-12,7 2-31,-8-4-37,1-1-49,1 1-53,-2-4-48,1-4-42,7 5-41,-7-9-62,7 0-96,0-3-68,-8-4-33,8 1 12</inkml:trace>
  <inkml:trace contextRef="#ctx0" brushRef="#br0" timeOffset="182337.0208">20027 16116 99,'-20'-12'622,"7"5"15,0 0-63,0 4-208,6-2-132,7 5-68,-5 0-47,10 0-24,-5 8-8,7-1 1,0 4 8,6 4 16,0-1 12,-7 4-2,14 4-6,-7 4-8,6-1-11,-6 5-15,7-1-14,-7 1-15,0 2-16,-1 2-10,-5-1-8,7 0-7,-7 4-1,-7-5-2,5 4 0,-5-2-4,-5-1 1,5 0-3,-7 0 0,-7-4-2,1 0 1,0 0-2,-6-3-2,-1 0 2,1-8-2,-7 4 0,6-7-4,-6-1-8,6-2-21,-6-4-36,7-2-67,-1-6-72,1 0-65,6-6-92,-7-6-166,7-7-83,0 1-60,-6-4-12</inkml:trace>
  <inkml:trace contextRef="#ctx0" brushRef="#br0" timeOffset="182481.9817">19981 15588 686,'0'-8'670,"0"2"-42,-6 1-121,6 2-319,0 3-221,0 3-198,-7 2-228,0 1-118,2 2-41,-16-1 6</inkml:trace>
  <inkml:trace contextRef="#ctx0" brushRef="#br0" timeOffset="186502.6763">15194 14866 479,'-13'0'490,"-6"0"-163,5 0-144,-5 4-77,7-1-37,-3 5-18,2-5-6,-6 4-4,6 4 4,-6-3 8,5 0 5,-5 2 2,6 1-2,-6 4 1,-1-4-1,7 7 1,-7 4 9,2 0 1,-2 8 7,0 6 11,-6 4 16,7 11 16,-8 8 17,1 11 10,0 7-3,7 11-6,-7 8-11,-1 9-11,15 9-12,-8 7-13,7 3-16,7 4-8,6 4 0,0-3 5,12 3 2,8-4 0,6 0-4,7-3-5,5-4-6,14-8-11,7-7-8,6-4-11,7-6-7,13-8-7,13-7-5,6-5-2,6-2-4,14-5-7,0-2-2,6-6-7,6-6-12,9-6-23,10-6-57,2-11-77,6-6-70,7-10-58,-1-16-57,6-8-65,8-9-96,-1-6-101,0-3-25,-6-7 21</inkml:trace>
  <inkml:trace contextRef="#ctx0" brushRef="#br0" timeOffset="186984.6445">19245 13914 333,'13'0'552,"14"0"2,4 3-208,15 5-161,6 3-81,13 7-31,7 7 7,7 5 32,11 11 40,3 9 42,3 9 32,2 7 25,0 14 9,-1 8-4,0 12-22,-4 9-41,-9 12-45,-6 4-47,-12 10-28,-8 8-28,-13 7-21,-12 4-12,-7 4-9,-20-1-10,-6 1-4,-13 0-1,-6-8-17,-7-3-20,-7-9-37,0-5-43,-11-5-35,-9-4-29,2-6-21,-15-9-19,1-6 0,0-8 11,-7-3 30,0-12 37,-6-7 34,0-7 21,-7-4 14,8-10-2,-15-4-14,8-4-27,0-8-64,-2-3-122,8-8-98,0 1-64,7-7-28</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36:34.530"/>
    </inkml:context>
    <inkml:brush xml:id="br0">
      <inkml:brushProperty name="width" value="0.05292" units="cm"/>
      <inkml:brushProperty name="height" value="0.05292" units="cm"/>
      <inkml:brushProperty name="color" value="#FF0000"/>
    </inkml:brush>
  </inkml:definitions>
  <inkml:trace contextRef="#ctx0" brushRef="#br0">5665 11855 61,'-5'-4'342,"-2"4"-78,-7 0-89,8 0-71,-7 4-42,7-1-20,-7 1-11,6 3-7,-6-4-5,6 5-1,-5-1-1,5-3-4,1 3-2,-1 1-3,1-1-2,-1-2-2,0 1-1,1-2-3,-1 3-1,1 1 1,0-4 0,-1 3 0,7-4 0,-6 4-1,-1 1 1,0-1 0,-6 1 1,7-2-1,-7 2 0,0 3 0,-1-4 0,2 4 0,-1-2 0,0 0 1,0-1 6,-1 4 3,3-5 8,-4 0 3,2 0 7,7-3 3,-7 0 6,6-1 1,7 1 2,-6-4-3,0 0-3,6 3-3,0-3-2,-7 0-4,7 5-5,0-5-2,0 0-5,0 0-3,-6 0-2,6 0-2,0 0-5,0 0 0,0 0 0,-7 2-1,7-2 1,-7 4 0,7 0-1,0-4 1,-6 4 2,6-4 1,-7 3 1,7-3 2,0 4 3,0-4 2,-6 0 4,6 0 1,0 0 1,0 0-1,0 0-2,0 0-2,0 0-1,0 0-4,0 0-2,6 0-2,-6 4-3,0-4 0,0 0-1,0 0 0,7-4 6,-7 4-2,6 0 0,1-4-1,6 4 0,-6-3 0,5-5 2,1 4-3,0-3-6,7 0 1,-7 0 3,7-1 0,-2 1 0,3 0 0,-2-4 0,1 4 0,-1-1 2,1-3-2,0 4 0,-1-1 0,1 1-1,-1 0 1,7-1 1,-6 2-2,-1-2 0,0 1 1,2-1 0,-3 1-1,2-4 1,0 4 0,6-4 0,-7 0 2,8 3 0,-8-2-1,8-2 0,-8 1 0,6 0 1,-4 0-4,4 0 1,-5 4-2,-1-4 2,1 4-1,6-4 2,-6 3 0,0-2 0,-1 2 3,7-3-1,-7 4 0,1-4 0,-1 3-1,7-3 0,-6 0 0,-1 4-1,0-4-1,8 0 0,-8 0 1,1 1-2,-1-2 2,7 1 0,-6-3-1,0 3 1,0 0 0,-1-1 2,0 1-1,1 1 1,-7-2-1,6 2 0,-6-1 0,0 0 1,0 3-1,-6 2 2,6-2 4,-5 4 7,-8 0 11,5-3 9,-5 4 6,0-1 2,0 0 2,0 1-1,-5-1-5,-3-3-8,3 2-10,-3 3-11,-5-2-7,0 4-4,-7 0-3,8 0-3,-8 4-2,-6-2 0,7 5-1,-9 2 1,3-2 0,5 0 1,1 0 2,0 1 0,-1-5 2,7 5 4,0-5 0,7 1 1,0 0 2,-1-4 1,-1 3-1,8-3 1,0 0 0,0 0-2,0 0-1,8-3 0,-1-1 0,-1-3-1,13 4 1,-6-5-1,7-3 1,-1 4 0,7-1 1,-6-4-1,5 5 0,-4 1-1,4-2-1,-5 4-1,0 0 2,-1 1-4,0-1 1,-6 4 0,2 0 1,-2 4-1,-2-1-2,-4 5 1,-1-4 0,1 6 0,-7-3 3,0 5-2,0 3 3,-7-1 0,7 5 0,-6-1 1,-7 0-1,8 4-3,-3-3-10,-5 3-15,6 0-20,-6 3-28,7-3-42,-1 4-83,1-1-170,-1 1-89,-5 3-38</inkml:trace>
  <inkml:trace contextRef="#ctx0" brushRef="#br0" timeOffset="562.398">6070 12093 393,'0'-8'393,"-7"1"-117,7 4-96,0-1-58,-7-3-34,7 7-18,0-4-10,0 4-10,0-4-6,0 4-8,0 0-7,0 0-11,0 0-6,0 4-5,0 0-1,0 3-3,0 4 0,7-4 3,-7 8 1,0-5 3,7 9 3,-7-1 1,6 1 0,-6 0 1,7 2 3,-7 2 0,6 2 3,-6-3 1,0 3-1,7 1 4,-7-1 0,6-2 1,-6 2 1,0-3-2,7 0-1,-7 0 1,0 0-2,6-8-2,-6 5-1,0-4-3,0-1 0,0-3-1,7 0-5,-7 1-2,0-4-2,0 1-2,0-1-1,0-4-1,0 4-3,6-6-8,-6 3-14,0-3-19,0 3-22,0-5-22,7 0-23,-7 0-37,0-5-64,0-2-91,0-3-106,0-2-51</inkml:trace>
  <inkml:trace contextRef="#ctx0" brushRef="#br0" timeOffset="948.0491">5946 12162 356,'-7'-2'428,"7"-7"-120,0 1-118,7 6-72,-7-6-41,7 1-25,-1-5-13,0 5-8,7 0-3,0-4-2,0 4 0,1-4-6,-1 4-4,7-4-1,-1 3-2,-6-3 1,6 4-3,1-4-2,-1 3-1,1-3 1,6 5 2,-7 2-2,1 0-1,7 0 1,-9 1-2,2 3 0,6 3 0,-7-3 1,8 8-2,-9-4 0,2 6 0,1-3-2,4 4-2,-5 0 2,-7 0-1,6 1-1,1 3 0,-7-1-1,0 1 0,-5 0 1,5 2 0,-8 2 1,-5-1 0,6 5 3,-6-2 2,-6 4 3,1 2 2,-3-2 2,3 0 1,-10 5 2,2-1 1,-6 1 0,6-5 0,-7 4 2,1 1 2,-1-4 1,1-1 0,-7-2 2,6-2 0,0 1 0,1-7 0,0 2-5,-1-5-2,7 3-3,-6-5-6,6-2-10,-1 3-18,8-7-23,-7 2-27,13-1-28,-7-5-45,7-5-86,0 2-164,7-4-86,-1 0-34</inkml:trace>
  <inkml:trace contextRef="#ctx0" brushRef="#br0" timeOffset="1336.3044">7112 11898 280,'-15'-7'476,"4"0"-117,-2-1-135,-1 4-87,1 1-52,0 3-26,1 0-16,-8 0-6,7 3-9,0 1-6,-6 0-4,5 7-3,-4-4-2,5 4-4,-2 1-2,3 2-4,-2-2 1,2 2-1,5 4-1,-6-4 0,7 9-1,-1-5 4,0 1 0,1 3-1,-1 0-2,1 3 2,6 1-1,-6 3 1,6-3-1,-7-1 1,7 5-2,0-5 1,-6 4 2,6-2 0,0-2 1,0 1-1,-7-1-1,7-7 0,7 4 0,-7-2 1,0-6 0,6 1 1,1-1-1,-1-3 1,0-4 0,7 0 1,1 0 0,-1-3 0,6 1 0,1-5-1,-1 0-1,7 0-1,7-9 1,-1 6-8,7-8-12,1 4-16,-1-8-22,6 5-38,1-5-72,-8-4-152,8 4-97,-13-2-61</inkml:trace>
  <inkml:trace contextRef="#ctx0" brushRef="#br0" timeOffset="2124.1655">7548 12141 217,'-6'-4'405,"6"0"-96,-7 0-102,7 4-73,0-3-46,0 3-25,0-4-14,0 4-7,0-4-3,0 0-3,0 4-2,0 0-5,0-2-2,0 2-6,7 0-6,-7 0-4,0 0-4,0-5-4,0 5-2,0 0 0,6 5-2,-6-5 1,6 0 0,-6 2 0,7 2-1,-7 0 1,6 3 0,1 1 0,-1-2 0,1 6 0,0-1 1,-2 0 1,3 3 1,-3 1-2,-5 4 1,8-5 0,-1 5 0,-2-1-1,2-3-1,-7 4 0,7-2 1,-1-2 0,-6-1-1,7 1 0,-7-3 0,0-2 0,6 1 0,-6 0 2,0-4 0,0-3 3,0 0 5,7-1 7,-7 2 8,0-2 13,0-3 14,0 3 9,0-3 9,0-3 3,-7 3 2,7-3-3,0-2-2,0 2-7,0-8-8,0 0-9,0 0-7,0-1-6,7-2-5,-7 3-4,0-3-6,0-1-6,6 1-4,1 2-4,-7-2 0,6-1-2,0 3-1,1-2 0,0 3-1,0 5-1,-1-2-1,0 1-1,1-1 0,-1 8-1,1-4-1,-1 1-4,1 3-3,-1 0-2,1 3-2,0 1-4,-1 4-2,0-1-1,1 1-1,-1-2 0,1 5 1,-7 1 3,6-2 0,1 5 2,-7-4 0,7 1 2,-7-2 2,0-3 1,0 5 3,0-5 1,7-5 3,-7 6 3,0-4 1,0-4 3,0 4 4,0-4 5,0 0 4,0 0 5,0-4 3,6 0 0,-6 2-1,0-6 0,6-3-6,-6-1-2,6 1-6,1 0-2,-1-3-4,1-1-1,6 1 1,0-1-1,-7 0 0,7 5 1,-6-5 1,0 3 1,6 6-2,-8-2 0,3 1 0,-3-1 0,3 6-1,-1-3-2,-1 5-1,-6 0-2,6 0 2,1 5-1,0-3 2,-1-2-1,7 8 1,-7-5 0,7 4 2,-6 2-2,0 0-1,6-1-3,-7 0-3,7 3-7,-7-1-8,7 2-9,-6-5-18,6 3-14,-5 2-20,4-1-19,-6 0-22,7-4-33,1 0-53,-1 1-99,-7-5-91,7 1-54</inkml:trace>
  <inkml:trace contextRef="#ctx0" brushRef="#br0" timeOffset="2705.1348">8257 12143 422,'-5'5'394,"-8"2"-124,6 4-108,0 0-70,1 1-39,6 2-21,-7 1-12,7-5-7,0 9-3,0-4-4,7-1-2,-1 4 1,-6-2-3,7-3 1,0 3-2,6-1-2,-8-1-2,2-3 2,6-5-2,-5 2 0,4-4 1,-5 0-1,6-4 2,-7 0 2,-1-4 3,3-3 4,-1 0 4,-1-1 3,1 1 6,-1-5 7,-6 2 6,0-1 4,0 3 3,-6-2 0,-1-2-4,1 5-1,-9-4-5,4 4-8,4-1-6,-6 0-6,1 6-5,-3-6-6,2 4 0,1 4-4,6-3-5,-1 3-7,0 0-6,1 0-4,-1 3-6,7-3-1,0 4-3,7 0 1,-1 0 0,1-2 4,0 3 0,6-2 0,5-3 1,-3 0-1,4 0 0,0-3 2,7-4 1,-6 3 5,-1-7 6,0 3 5,8-3 5,-14 1 10,6-5 8,2 1 9,-8 2 7,5-3 8,-4 1 5,-1-5 11,-7 4 7,7-2 1,-7 2 3,1-3 4,-1 2 3,-6 2 4,7-1 3,-7 4 0,0-4-3,0 5-5,0-1-5,-7 0-10,7 0-7,-6 4-8,6-1-11,0 1-7,-7 3-2,7 1-3,0 0-4,0 3-4,0 0-2,0 0-5,0 0-3,0 3-1,0 0-4,0 1 0,0 7 2,0-3 1,0 2 2,7 1 2,-7 4 2,6-5 0,-6 5 1,7 0-1,0 1 3,-1 1-2,1-2 0,-2 3 1,2 0-3,-1 1 0,9-4 1,-9 4 0,0-2 1,7 2 0,-6-5-2,5 4 1,2-3 0,-1 0-1,-6-1-3,5 1-4,1-4-8,0 1-11,-6-2-10,6-3-10,0 1-17,0-1-19,0-3-23,-1-4-28,3 0-43,-2 0-80,-8-4-136,2 1-72,-7-1-35</inkml:trace>
  <inkml:trace contextRef="#ctx0" brushRef="#br0" timeOffset="2875.8318">8427 12185 365,'-6'-5'501,"6"5"-115,-7-3-154,14 3-97,-1-4-53,1 4-32,6-3-17,6-1-11,7 0-1,0-3-7,1 0 0,11 0-2,-6 3-4,8-4-5,-1 1-10,0 3-15,0-2-21,0 1-24,1-2-36,-8 4-60,1-1-96,-7 0-116,0 0-61</inkml:trace>
  <inkml:trace contextRef="#ctx0" brushRef="#br0" timeOffset="3448.6289">8987 12068 35,'0'-4'455,"-6"4"-83,-2 0-109,8 0-97,-5 0-64,5 4-40,-7-1-26,7 1-10,-6 3-8,0 4-5,6 0-1,-7-1-2,7 5-3,-7-1 0,7 3-2,-7 0-1,7-3-1,0 5 1,0-4-1,0 3 1,0 1 1,0-5 2,7 4-1,-7-2 0,7-3 1,0-1-1,-1-1 0,0-1-1,6-2 0,-4-1 0,5-3-1,0-4 0,0 0 0,0-4-1,6 1 1,-5-5-1,-1 2-1,-1-2 2,1-3 8,1-4 7,5 5 7,-11-6 9,3 2 9,2-4 17,-6 3 16,0-4 9,-2 1-1,3 4-1,-8-5-1,0 2-8,-8-2-3,3 0-14,5 4-12,-7-3-6,0 4-4,-6 3-2,7 0-5,-7-1-1,6 10-5,-5-7-4,-2 6-5,8 3-5,-7 3-4,7 1-3,-7 3-4,-1 0 0,8 5-2,-1-1 3,1 0-1,6 0-1,-7 0 1,7 3 0,7-3-1,-7 3-4,6-2 0,-6-5-1,13 4-1,-6-4 0,0-2 1,6-1 0,-7-2 1,7-2 4,0-2 3,0-2 0,0-1 3,0-2 2,0-4 1,0 0 2,-1 1 5,3-2 5,-2-3 3,-1 1 4,2-1 4,-2-2 5,1-3 1,0 6 0,1-4-1,-1 3-6,-1-3-3,0 3-3,2 1-5,0 3-5,-1 0-4,-7 3-2,7 2-3,-7-3-3,1 6-1,7 3-1,-8 0-3,7 0 2,-7 3 0,7 6-2,-6-3 0,6 5 2,-1 1 1,3-2-1,-2 1 1,-1 4 0,1-5-1,0 5 3,0-4 0,0 0-1,0 0 1,0 1 2,6-1-1,-6 0 0,1-4 2,-1 0 0,6 1 2,-6-5 2,1 1-4,5 4-1,-6-8 3,6 2-13,1-2-30,-7 4-42,6-4-46,-5 0-54,-1-4-81,-1 4-185,1-2-100,-5-6-58,-2 4-9</inkml:trace>
  <inkml:trace contextRef="#ctx0" brushRef="#br0" timeOffset="35994.984">14803 4575 119,'0'-3'198,"7"-2"-41,-7 3-39,0-2-38,7 0-27,-7 0-14,0-3-5,0 3-5,0 0 0,0 2-2,0-3-1,0 2 0,-7-1 2,7 4-1,0-3-3,0-1-2,0 4-1,0-4-1,0 4-2,0-4-1,0 4 0,0-3 0,0 3-2,0 0 0,0 0-2,0-4 0,0 4 0,0-3-1,0 3-1,0-4-1,0 4 1,0 0-1,-7 0 0,7-3-3,0 3-1,0 0-2,0-4-1,-7 4-2,7 0 0,-6 0-1,6 0 1,-6 0-1,6 0 1,0 0-1,-7 0-1,7 0 2,-6 0-1,6 0 0,0 0 0,0 0 0,0 0 0,0 0 1,-7 0 1,7 0-1,0 0 0,0 0 2,0 0 1,0 0-1,0 0 2,0 0-1,0 0 1,0 0 0,0 0 2,0 0-5,0 4 0,0-4 0,7 0-2,-7 0 0,6 0 1,1 0 3,-7 0-2,12 0 2,-5 0 3,7 0-1,-2-4 2,1 4 1,0-5 0,1 5-2,4-3 2,10 0-1,-9-1 0,7 0 1,0 1 0,0 0 1,0-2-2,6-2 2,-6 2 1,7 2-1,0-4 0,-8 3-1,8 1-2,-8-1 0,3 0-2,-3 0-2,-5 4 0,0-3-1,-1 3 0,0-4-1,-6 4 1,0 0-1,-6-3 1,6 3-2,-7 0-1,1 0-1,-1-4 2,1 4 1,-7 0 1,7-3-1,-7 3 1,0 0 2,5 0-1,-5 0 2,0 0-4,0 0 0,0 0-1,0 3-2,0-3-2,0 0-4,0 0-5,0 0-7,0 4-9,0-4-15,0 3-21,-5 1-35,5-4-57,0 0-85,-7 3-112,0-3-55</inkml:trace>
  <inkml:trace contextRef="#ctx0" brushRef="#br0" timeOffset="36267.7279">14842 4593 15,'13'-3'264,"1"-1"-62,4 0-53,2 1-41,0-1-27,6 1-15,0-2-4,0-1-3,7 2-2,-7-3-4,12 3-2,-5-4-4,7 6-2,-2-6-3,2 4-6,5-3-3,-5 3-2,5-3-2,-6 0 0,-1 3-2,2-3 0,-1 2-3,-6-1-3,-2 2-4,-3 0-3,-9 1-3,0 3-5,-6-3-7,-6 6-15,0-3-24,-7 3-54,-7 1-132,-6 0-99,-7 2-81,1-1-47</inkml:trace>
  <inkml:trace contextRef="#ctx0" brushRef="#br0" timeOffset="47859.8193">12686 9272 84,'14'-8'98,"-8"5"-11,1-1-2,-1 1 2,1-2-5,-7 3-3,-7-2-5,7 0-2,-6 4-6,-1-4-7,1 1-13,-1-1-7,0 4-6,2-4-7,-3 0-4,3 4-8,5 0-9,-7-2-10,7-3-12,0 5-17,0-3-19,0-1-18,0 1-28,7-1-20,-7-4-12,5 1-5,3 4 3,-8-4 13,5-2 29</inkml:trace>
  <inkml:trace contextRef="#ctx0" brushRef="#br0" timeOffset="48631.9882">12713 9140 28,'6'-7'79,"1"0"25,-1-5 21,0 1 8,8 5-2,-7-6-14,-1 1-22,0 4-23,1 0-19,-1-4-16,1 3-10,-1 5-11,0-5-4,-6 2-6,7 1-3,-7 1-2,7 1 0,-7 3 0,0-4 1,7 4 1,-7 0 0,0-3 4,0 3 1,0 0 3,0 0 4,0 0 3,0 0 2,0 0 1,0 0 1,0-4-3,0 4 0,0 0-3,0 0-2,6 0 0,-6 0-5,0 0-1,0-4 0,0 4 2,0 0 1,6 0 2,-6 0 2,0 0 2,7-4 6,-7 4 3,0 0 3,0 0 4,0-3 1,0 3 3,0 0 1,0 0 0,0 0-3,-7 0-2,7-4-2,0 4-3,0-4-1,0 4-2,0 0-1,0-4-3,0 4-2,0 0-2,0 0-5,0 0-2,0 4-4,0-4-4,0 4-2,0 0-1,0 3 0,0 1 1,0 2 0,7 1 0,-7 1 0,0-1 1,6 3 1,1 1 0,-7 4-1,6-5 0,1 3 2,0 2 1,-7 3 2,7 0 2,-1 0 2,-6 4 1,6 3 3,-6-4-1,0 9 7,0-1-3,0 0 0,0 0-4,0 3-1,0 1 0,-6-1-3,6 2 0,0-5-8,0 3 2,0-3-5,0-4 1,0 0 2,0 1-2,0-4 0,0 0 1,6-5-1,-6-3 1,6 1 3,-6-4-1,0-1-4,7-3 2,-7 0 1,0 1-2,6-6 1,-6 2 0,0-1 0,0-3 1,7 0 2,-7-4 5,0 3 7,0-3 9,0 0 6,-7 0 3,7 0 2,0-3 0,-6-1 0,6-4-4,-7 1-8,1 0-9,0-8-6,6 4-5,-6-8 0,-1 6-1,0-10 0,0 1 0,1-3-1,6-1-1,-13-3-1,6-4 0,1-5-2,0 2-1,-1-3-2,-7-2-4,8 0 1,0 2-4,-1-2-1,-6 0 0,7 2 0,0-2-1,-1 0 0,0 4 3,7 1 4,-7-1 0,1 1 2,6 3 0,0 0 1,-6 0 1,6 0-1,0 3 3,-7 1-1,7 4 2,0 4 0,-6-2 0,6 4 1,-7 1 0,1 7 0,-1 0-2,0 1-3,2 2-2,5 4-5,-8 1 1,3 3-3,-2 0 0,-6 7-1,6 1 3,-6 2 3,0 1 1,0 8 3,0-1 3,0 1 2,0-1 0,0 0 0,6 0 0,-5-3-2,5-4-2,7-1 1,-7-2-2,7-1 0,0-3 0,0 0 0,0 0 2,0-4 0,7-4 2,0 0 0,5-3 4,1-1-1,0-3-1,1 1-1,5-5-1,0 1 1,1 2-1,-8-2 1,8 2-4,0 2 2,0-2 1,-7 5 1,-1-1 0,9 6 0,-9 2 1,1 0-1,6 2-1,-5 6 0,-1 3 1,6 4-2,-6-3 1,1 5 0,5 2-1,-6-1 3,7 1-4,-7-2-6,-1 2-12,8-1-12,0 1-18,-2-1-18,2-3-33,7 0-74,-1-1-169,0-3-74,-6-7-48</inkml:trace>
  <inkml:trace contextRef="#ctx0" brushRef="#br0" timeOffset="51246.8684">13813 8345 34,'0'0'230,"7"0"-53,-7 0-40,0 0-35,6 0-24,-6 0-18,7 0-12,-1 0-6,-6-3-5,7 3-2,-1 0-7,-6 0-7,7 0-7,-7 0-3,6 0-2,-6 0-2,0 0 1,6 0 3,-6 0 4,0 0 4,0 0 6,0 0 1,0 0 3,0 0 0,0 0-1,0 3-4,0-3-4,0 0-2,0 0-6,0 0-2,0 0-3,0 0-4,0 0 1,8 0 2,-8 0-1,0 0 1,0 0 1,7 0-1,-7 0 2,6 0 2,-6 0-1,7 0 2,-2 0-2,-5 4-1,7-4-1,-1 0 1,-6 0-1,7 3 0,0-3-2,-1 4 0,1-4-1,-1 4-1,1 0 0,-1-1-1,0 4 0,1-3 0,6 3 2,-6-2-1,6 1-2,-8-2 0,3 3 0,4 1 0,-4-4-1,-2 3 0,1 3-2,-1-2 1,0-1 1,1 5 0,-1-5 1,1 4 1,-1 0 0,1-1 1,0 2 1,-1 2-1,-6-2 1,7 2 1,-7-3-1,6 3 0,0-3 0,-6 5-1,7-2-1,-7 1-1,6-1 1,1 4 0,-7 1 0,6-1 0,1 0 1,-7 1-1,6-1 1,-6 5 1,0-2-2,7-3 2,-7 4-2,0 0 0,0 1 0,0-5-1,0 0 0,0 0-1,0 1 1,0-4 1,0-1 1,0 4-1,6-7 1,-6 4 1,0 0 1,0-4-2,-6-1-1,6 5 0,0-3-1,0 2 1,-7 1 1,7-1-2,-6-3 0,-1 3 2,1 2 2,-1-2 0,1 1-3,-1-5 2,1 5-2,0-1 0,-1-2 1,1 3-1,-1-5-1,0-3 2,1 5 0,-1-5 2,1 0 0,-1 1 1,1-1-1,-7 0 2,7-3 1,-9 4 1,10-1-1,-8-3-1,6 2-2,1-1 0,-7-2 0,6 1-2,-6-1-2,7-3-1,-1 4 0,1-4 0,-1 0 0,1 0 1,-1-4-1,0 1 1,1-1 1,6 1-1,-7-4 0,2-1 1,5 1-1,-7-5 1,7 5-1,0-3-1,-6 2 0,6-3 0,0-1 0,0 5 0,0 0 2,0-4-2,0 4 2,6 0 0,-6 2 1,0-1 0,0-2-1,7 5-1,-7-1 0,0-4 0,0 8-1,0-2-2,5-3 0,-5 5-2,0-3 2,0 3-1,0 0 0,0 0 1,0 0 0,7 3 1,-7 2-2,0-3 1,0 6-2,0-1-1,0 1 0,-7-2 0,7 2-2,0-1 1,0 1 3,0-1 0,0-3 0,-5 3-1,5-4 2,0 1 0,0 1 0,0-2 0,0-3 1,5 3-1,-5-3 0,0 0 1,0 0 1,7 0 0,-7 0 0,6-3 0,-6 0 0,7 3 0,-7 0 0,0-5 0,0 5-2,7 0-4,-7 0-4,0 0-4,0 5-5,-7-2-7,7 0-8,0 1-11,7 0-16,-7-1-34,6 2-60,7-2-126,0-3-80,0-3-54</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38:33.113"/>
    </inkml:context>
    <inkml:brush xml:id="br0">
      <inkml:brushProperty name="width" value="0.05292" units="cm"/>
      <inkml:brushProperty name="height" value="0.05292" units="cm"/>
      <inkml:brushProperty name="color" value="#FF0000"/>
    </inkml:brush>
  </inkml:definitions>
  <inkml:trace contextRef="#ctx0" brushRef="#br0">12283 5066 35,'0'0'126,"7"-3"-37,-2 3-30,2-4-24,6 4-25,-5 0-31,4-4-42,-6 4-49</inkml:trace>
  <inkml:trace contextRef="#ctx0" brushRef="#br0" timeOffset="1083.1617">12310 5121 119,'-8'0'121,"8"-4"-2,0 4-7,0 0-12,0 0-16,0-3-18,0 3-16,0-4-14,0 1-13,8 3-8,-8 0-6,0-4-3,0 4-4,0-4-1,0 4 0,0 0 2,0 0-2,0 0-1,0 0-3,0 0 0,0 0 1,0 0 1,-8 0 0,8 0 0,0 4 0,0-4 0,0 0 1,-7 0 1,7 0 0,0 0-1,-5 0 0,5 0-1,-7 0 2,7 0 1,-7 0 3,7 0 2,-7 0 2,7 4 2,-6-4 1,6 0 2,0 0 0,-6 3 3,6-3-1,0 4 0,-7-4 4,7 0-1,0 0 2,-6 3 1,6-3 1,0 0 3,0 0 2,0 0 0,-7 0 1,7 0 0,0 0-1,0 0-2,0 0-3,0 0-2,0 0-4,0 0-3,0 0-3,0 0-4,0 0-1,0 4-3,0-4 1,-6 0-3,6 4-1,0-4 0,-7 0 0,7 0 0,-7 3 3,7-3 2,-6 0 1,6 0 2,-7 0 3,7 0-1,-6 0 3,6-3 1,-6 3 0,6 0 0,-7 0 2,7 0 0,0 0-1,-6 0 1,6-4-3,0 4 0,0 0-2,0 0-1,-7 0-3,7 0-1,0 0-2,0 0 2,0 0-3,0 0 5,0 0 3,0 0 3,0 0 5,0 0 3,0 0 1,0 0 2,7 0 2,-7-4-2,0 4-2,6 0-2,-6-3-3,7 3-5,-1-4 1,0 4 0,7-3 0,1 3-1,-1-4-1,6 4 0,1-4 0,7 4 2,-2-4 1,8 4 0,-1-3 2,1 3 0,6-4 3,6 1 0,-6 3 0,13-5 2,-7 3 0,2-2-1,-2 0-3,7 0-1,-6 1-2,0-1-1,-1-4-1,0 6 0,-5-3 0,6 2 3,-15-4 4,3 2 1,-2 2 1,1-1 3,-7 0-1,-6 1-1,-1 0-1,-7 3-4,2-5-3,-1 5 0,-7 0-3,0-3-4,1 3-1,-7 0-2,8 0-4,-8 3-1,0-3-5,-8 0-14,8 5-17,-7-5-17,1 3-22,0 4-19,-7-3-28,-7 4-35,7 2-56,-6-3-94,-8 1-102,8 3-61,-14-3-24</inkml:trace>
  <inkml:trace contextRef="#ctx0" brushRef="#br0" timeOffset="1349.1759">12062 5429 242,'-7'0'388,"7"4"-115,7-1-102,-1-3-66,0 0-39,13 0-20,2 0-7,3-3 0,4 3-1,4-4 1,7 0 0,0 0 1,8 1 3,-2-1-1,7 1 0,0-1-1,7-3 0,5-1 3,-6 5-2,8-8 2,-7 8-3,-1-6-2,1 2-1,-7 0-2,-1 4-2,3-5-2,-10 1-3,2 0-5,-13 2-4,-1 3-4,-5-2-5,-8 0-7,0 0-10,-5 4-11,-7 0-14,-1-4-17,0 4-25,-6 0-29,-6 4-54,0-4-105,-8 0-116,-5 4-80,0 0-36</inkml:trace>
  <inkml:trace contextRef="#ctx0" brushRef="#br0" timeOffset="108548.2728">12686 8179 127,'0'0'118,"0"0"-24,-5 0-22,5 0-21,0 0-17,0 0-14,0 0-9,0 6-6,0-6-1,-8 2-3,8-2 0,0 4-1,-5-4 1,-2 4-1,7-4 0,-8 4 0,8-4 0,-5 3 0,5-3 0,-7 0 3,7 4 2,-7-4 4,7 0-1,-6 0 7,6 0 6,-7 0 7,7 0 5,0 0 1,-6 0-1,6 0-1,-7 0-1,7 4-5,0-4-9,-6 0-5,6 0-5,-7 4-4,7-4 0,0 0-1,-6 0 3,6 2 1,0-2 1,0 0 1,-6 0 1,6 0 3,0 0 1,0 0 3,0 0 1,0 5 1,0-5 1,0 0 1,0 0 0,0 0-1,0 0 0,0 0-3,0 0-3,0 0-3,0 3-3,0-3-3,0 0-2,-7 0 0,7 4 0,0-4 0,0 0 0,0 0 4,0 0 4,0 0 4,0 0 4,0 0 2,0 0 5,0 0 2,0 0 4,7 0 0,-7-4-2,0 4-3,0 0-5,0-3-1,0-2-6,6 3 0,-6-2-5,0 0-2,6 0-2,-6 1-1,0-1-1,7 0 1,-7-2-1,6 0 1,1 4-2,-7-5 0,6 2 3,1-2-3,-1 0 2,1-1 0,0-3-1,-2 4 0,10-4 2,-10 4-1,8-5 2,1 6-1,-8-5 1,7 3-2,0-4 1,-7 6-1,8-1-1,-1-5-1,-7 6 0,7-1 0,0-1-1,0 0 1,1 1-1,-2-4 1,1 4-1,7-4 2,-6 0 0,4 3-2,-5-2 1,7-1 2,-1-4 0,7 4 1,-7 0 0,2-1-1,5 3 1,-6-7 1,5-2 1,2 3-1,-2-3-2,1 0 0,1-1 2,-1 5-1,0-5 1,-1 1 1,2 0 1,5-1 2,-5 1-2,-1 3 4,0-2-1,-1-3 8,2 2-3,-8 4 0,7-1-3,-6 0-2,-6 1 2,4 3-3,-5 0-1,1 0-7,-8 4 4,7-1 0,-13 2 2,6-2 1,-6 4 2,0-1 1,0 2-1,0 0 0,-6 3-2,6-3-1,-13 3-2,7 0-1,-8 0-5,1 3 0,-5 0 0,-2 0-1,-7 6-2,8-1 3,-8-2-2,2-2-1,-2 3 1,-5 1 0,6-1 0,-1-3 1,2 3 2,5 0-2,-5-3 1,5 3-1,6-3 1,2-1 0,0 1-1,-3-1 1,9-3-1,-1 4-1,7-4-2,-6 0 1,6 0 0,0 4 1,6-4-1,-6 0-2,7 0 1,6 0 1,0-4 0,0 0 2,7 1 0,0-4 1,5 0 0,2-1 1,6 1 0,-1 0 1,0 0 1,7-5-3,0 5 2,-7 0 0,9-1-2,-10 5 1,8-1 0,-6 4-1,-8 0-1,2 0 1,-1 4 0,-6-1 0,-7 5 1,-7-1-1,7 4-1,-13 0 0,-6 3 1,-1 1 1,-6 3-2,0 4 0,-6-4 0,-7 5 0,5-1 1,-4-4 0,-8 4-1,8-1 0,-2-2-3,9-1-7,-10 0-15,9 2-17,0-6-36,6-3-75,6 0-180,0-1-99,7-2-46</inkml:trace>
  <inkml:trace contextRef="#ctx0" brushRef="#br0" timeOffset="109773.8392">13800 6964 98,'0'0'84,"0"0"-14,0 0-13,0 0-8,-6 0-4,6 0-2,0 0-2,0 0 0,0 0-1,0 0 0,0 0-2,-7 0-1,7 0-4,0-4-3,0 4-2,0 0-2,0 0 0,0 0-4,0 0-1,0 0-2,0 0-4,0 0-3,0 0-4,0 0-1,0 0-4,0 0-1,0 0-2,0 0 0,0 0 1,0 0 1,0 0-2,0 0 0,0 0 2,0 0 1,0 0-1,0 0 0,0 0-1,0 0-4,0 0 3,0 0 0,0 0-2,0 0 0,0 0 0,0 4 2,0-4 1,-6 0 3,6 0 2,0 0 2,0 0 4,0-4 4,0 4 1,0 0 3,0 0 1,0 0 1,0-3 0,6 3-3,-6 0 0,0-4-4,0 4-3,0-4-3,0 4-3,0-3-2,0 3-2,7-4 1,-7 4-1,0-4-1,0 4 1,0-3-1,0-1 2,0 4 1,0 0 2,6-4 2,-6 1 3,0 3 2,0-4 2,0 4 1,0 0 0,0-4 1,0 0-3,0 1-1,7 0 0,-7-1 0,6 0 3,-6 1 0,0-2 1,7 2 3,-7-1 1,0 0 0,0 0-1,6 2-2,-6-2-3,0 0-2,7 0-1,-1-3-1,-6 3-2,7 0-1,-1 1 2,1-4-1,-1 3-1,0-3 3,9 3 0,-9 0 0,6-3 1,1 3-2,-6 1 0,6-5 2,0 4 0,0-2-3,7 2-2,-7 0-1,0 1-2,0-1 0,-1 4-3,2 0-1,-1 0 1,-7 4 3,7-1-2,0 5 3,-6 2-1,6-2 0,-6 6 0,5 1 0,-5-1 1,-1 1-2,1-1 2,-1 9-3,-6-5 2,7 4 1,-7-3-2,-7 3 2,1-1-1,-1 4 1,1-2 0,-7-1 0,0 0-1,-7 1 2,-6-2-1,7 1 0,-7-3 0,0-1-2,-1 0 1,-5 0-1,6-3-1,-6-4-1,5 4 0,1-8-1,-6 4 1,12-4-1,-6-2-1,0-3 1,7 2 1,6-4 0,-8 0 0,15 0 2,-6-6-2,5 1 2,1 2 0,6-5-1,0-3-1,0 3-1,6-6 0,7 3-2,-7 0 1,15-3 1,-9-1 0,8 1-1,-1-1 1,7 0 1,0 1-1,0 2 1,0 1-2,0 0-1,1 4 0,-2 0 1,2-1 0,-2 5-1,2 3 0,-9 0 0,10 3 2,-9 1-1,0 0 1,1 3-1,0 5 0,-1-6 1,0 5 0,-6 1 1,7-2 0,-7 1 1,0 5-1,-1-7 0,3 3 0,-2-1 0,-8 0 0,9 1 0,-7 2-1,5-3 0,-5-5 0,-1 6-1,1-1-6,5-4-7,-5 4-14,0-4-17,6-2-28,-7 2-39,6-7-74,-4 0-145,-2 0-83,1-4-45</inkml:trace>
  <inkml:trace contextRef="#ctx0" brushRef="#br0" timeOffset="110658.7768">14478 6883 313,'-7'-8'409,"1"6"-137,6-6-103,0 4-58,0 4-37,0-3-18,0-1-12,6 4-6,1-4-5,-1 4-4,0 0-5,1 0-4,6 0-4,1 4-4,-9 0-2,8 3-3,-6 1-1,6-6-2,-6 10 1,0-1-2,-1 0 1,1 4 0,-1-1 0,-6 1 2,7-1-3,-7 5 0,0-5 1,0 5-1,-7-5-1,7 5 2,0-4-2,-6-1-1,6 1 2,0-4 0,-7 3-2,7-6 3,-6 3-2,6-5 1,-7 2 1,7-4-3,0 3 2,-7-7 2,7 4 6,0 0 2,-5-4 4,5 0 3,0-4 1,0-4 3,0 1 0,0-1-3,0-2-4,5-1-4,-5 1-1,7-5-4,0-4-1,-7 5-1,6-5-1,1 2-2,-1-3 0,7 3-1,-6-6-2,-1 9 2,7-5 2,-6 5 3,-1-1 0,1 4 3,-1 0-1,0-1 2,1 6 1,-1-2-2,-6 5-4,7-1-3,0 0 0,-1 4-2,-6 0-1,7 4 0,-7 0-1,6-1 1,1 1 0,-7 4 0,6-2 1,0 2 0,-6 0-1,7-1 1,-7 0-1,6 0 1,-6-3 1,7 3-1,-7-3-1,7-4 1,-7 4 0,6-1 0,-6-3 1,7-3 0,-1 3-2,1-4 1,-1-3 0,0 3-1,1-4 1,7 2-1,-2-2 0,-5-3 0,6 3 1,0-2-1,0-1 1,-1 3 1,3 1 0,-2-4-2,-1 4 0,-5 3-1,6 0 0,0 1 1,-7-1-2,7 4 0,-6 4 0,-1-4 0,1 7 1,-1-3 0,1 3 0,-1 0 0,0 0 1,1 1-2,0 3 2,6-3 1,-7-2-1,1-2 0,-1 3 0,1 1 1,-1-4 0,0 0 1,7-4-1,-5 0-1,-1 0 1,-2 0 1,8-4-1,0 0 1,-6 1 0,0-5 0,6 0 2,-7 2 1,0-2 2,1 1-1,-7-1 2,6-3-1,-6 4 1,0-4 0,0 4-1,0-1-1,0 1-1,0 3 1,0-3 0,0 4-2,0 3 0,0-4-3,0 4 2,0 0-2,0 0-1,0 4-1,0-4 0,0 6-1,0-2 1,0 4 0,7-1-1,-7-3 2,6 3-3,-6 0 3,14-3 0,-8 0 1,1-1 1,-2 1 1,3-4 3,4 0-2,-4-4 4,5 1-1,-1-5-1,1 1 1,-6 0 0,6-1 2,0-3-1,0 1 0,0-1 2,-7-1 1,7-2 2,-6 3-1,6-1-2,-5 2-2,-3-1 1,8 0 0,-7 3-5,8-2-2,-9 5 1,3-1-3,5 2 0,-7 0 2,0 1-2,8 3-1,-8 0 1,1 0 0,-1 3-1,1 1 1,-1 0 0,0 2 0,-6 3 0,7-3 0,-7 2 1,0 3-1,0-4 0,-7 4 0,7-4 0,-6 4-3,0 1-10,-7-2-17,6-2-20,1 3-26,-8-4-34,8-4-66,-6 1-138,5-4-102,-6 0-65,-1-4-33</inkml:trace>
  <inkml:trace contextRef="#ctx0" brushRef="#br0" timeOffset="110811.8361">14999 6462 260,'-7'-3'482,"7"3"-152,0 0-142,0 0-87,7 3-48,-7-3-29,6 4-22,7-4-29,-7 4-54,1 0-136,6-2-90,-6 3-77</inkml:trace>
  <inkml:trace contextRef="#ctx0" brushRef="#br0" timeOffset="119808.8496">14823 9671 83,'-13'4'321,"-1"0"-88,2-1-83,5 0-55,-6 2-31,7-1-17,-8-1-9,8 0-4,-1-3 0,1 4-4,0 0 2,-1-4-2,7 3-3,-6-3-2,6 4-4,-7-4-1,7 0 0,0 0 0,0 4 1,-6-4-1,6 0 1,0 0-1,0 0-1,6 0 1,-6 0-2,0 0 2,7 0-3,-1-4 2,1 4 0,-1-4 2,13 1 2,-5-1 2,5 0 1,7-2-1,0-3 1,0-1 3,13 3 2,1-8 2,-1 4 0,6-4 2,7-2 1,0-3 1,1 3 1,5 2-4,-5-4-4,-1 1-4,-7 3-3,0 0-6,2 1-3,-15 3-3,0 5-4,1-2-3,-14-1-1,1 3-2,-7 2-1,0 0-3,-6 4-1,-1-3-2,0 3-3,-6 0-6,0 0-6,0 3-8,-6-3-10,0 8-14,-1-2-14,-6 3-20,-8-1-22,3 1-36,-9 3-60,2 3-114,-8-5-80,-12 5-41</inkml:trace>
  <inkml:trace contextRef="#ctx0" brushRef="#br0" timeOffset="120000.6223">14595 10009 293,'0'2'347,"7"2"-121,6-4-84,-1 0-46,2-4-24,11 2-12,2-6-4,-1-3-3,6 0-3,7 0-3,7-4-2,0 1-3,6-4-3,0-1-2,6-2-2,0-2-2,2 5 2,-2-4-4,-5 4-6,-2-1-6,1 5-6,-11-1-6,-10 3-14,-4 5-14,-2 0-21,-12 0-18,0 3-22,-6 4-39,-7 0-70,-13 0-127,6 0-80,-13 4-41</inkml:trace>
  <inkml:trace contextRef="#ctx0" brushRef="#br0" timeOffset="146240.7746">2208 11639 259,'-8'-4'210,"8"4"-53,0-5-39,-5 5-24,5-2-22,0-2-10,0 4-9,0-3-2,0-1-4,0-4-2,0 8-4,0-8-4,0 5-1,5-1-2,-5-3-6,0 4-1,8-1-1,-8-4-2,0 5-3,5-1 0,-5 1-3,0 3-1,0-4-3,0 1 0,0-1-1,0 4 4,0-4 3,0 0 4,-5 1 3,5 3 6,0-4 7,-8 0 4,8 1 5,0 0 6,-5-2 8,5 2 4,0-1 5,-7 0 0,7 1 1,0-1 0,0 4-1,0-3-5,-7 3-5,7 0-6,0-4-5,0 4-5,0 0-7,0 0-6,-6 0-7,6 4-7,0-4-7,0 3-4,0 1-2,-7 3-2,7 5-2,-6-2-1,6 9 1,-7-2 1,7 9 2,-6-3 1,6 2 1,0 5-1,-6 2 1,6-3 0,0 5-1,0-2 1,0 1-2,6 0-2,-6-4 1,0 1 0,6-1 0,-6 1 0,7-9 0,-7 5-2,6-4 2,-6-3-2,7-1 1,-1 1 1,-6-9 3,7-3 6,-7 1 6,7-2 18,-7-1 20,5-2 26,-5-3 23,8-3 26,-3-4 15,10-5 8,-10-3 2,8-2-9,-6-5-19,6 0-21,-6-1-21,6-2-24,-7-4-21,0 3-11,1-3-9,0 3-5,0 0-4,-7 0-5,6 5-2,-6 2 1,6 5-1,-6-1-2,0 4-3,7 4 0,-7 2-3,0 2-2,0 0-1,6 6 1,-6 0-2,7 5-1,-1 4 2,0 2-2,2 4 4,5 5 4,-7 2-1,7-4 0,6 10 1,-5-6 1,5 1-2,-6-1 0,7 1 0,-1-4-7,0-1 0,1-1-1,0-6-2,0 1 2,-1-5 0,-6-3 1,6-3 0,-6 0 3,0-4 4,7-4 0,-7-2 2,-7-9 2,7 0 5,1-3 3,0-7 4,-9-2 2,1-2 2,1-4 3,-1 1 3,1-2 0,-7 1-1,0 0 0,0-3-4,0 2-3,0-2-3,-7 3-4,1 0-4,-1 4-1,1-1-3,1 8-2,-3 0-1,2 5 0,6 1-2,-7 6-7,7-1-13,-7 2-28,7 2-40,0 7-44,7 0-45,0 5-54,7-3-54,-9 7-41,14 2-44,2-1-65,-2 1-151,0 4-55,1-4-9,-1 0 23</inkml:trace>
  <inkml:trace contextRef="#ctx0" brushRef="#br0" timeOffset="146875.7795">3295 11782 46,'-8'-4'485,"8"0"-72,-5 1-144,5 3-117,-6 0-68,6 0-37,-7 0-15,1 3-13,-1 1-5,1 3-7,0 5 0,-2 2 0,-5 1 0,6 2 0,-5 2 2,6 3 1,-1 0 1,0 0 0,1 0-3,6 4 0,-7-9-1,7 6-1,0-9-2,0 4 1,7-2-1,-1-5 0,1-1 4,0 2 2,-1-5 4,6 1 4,-5-8 6,6 2 4,1-2 6,-1-2 5,6-6 6,-6 1 5,0-1 8,0-6 2,0 3 6,0-8 14,0 4 12,0-3 3,-6-1 8,-1 2 9,-6-5 5,7 3 0,-7 2-7,-7-3-14,7 2-10,-6 0-9,-1-1-16,-6 5-15,0 3-13,0 0-7,0 1-5,0 2-7,-8 4-8,10 1-1,-9 3-2,0 3-3,7-3-1,-6 8-3,6-4-1,0 2 1,6-2-3,1 3-4,0-3 1,6 4-3,-7-1-1,7-4-1,7 1 1,-7-1 1,6 1 3,0 0 3,7-4 1,1-4 4,-1 4 4,5-7 0,3 0 2,-2 3-1,-1-7 0,3 0-1,-1 1 0,-1-2 1,7-2-2,-6-1 1,-1 1 0,0-2 0,1 2 0,0-1-1,0 4 1,-1 1-1,-6-2 0,0 5-1,0 0 0,-6-1-1,6 5-2,-8-1 2,2 4-5,-1 0 0,1 4 1,7-1-2,-8 1 0,1 3 0,-1 1 1,1 3 0,6-1 1,-7 1-1,1 4 0,6-1 2,-6 1-1,5-1 1,-5 2 0,6-1 0,-7 0 0,7-1-5,-6 1-3,6-1-3,-7 1-6,7-4-4,-6-1-6,5 1-8,3 0-8,-2-3-6,-1 4-7,2-9-12,5 4-15,-7-3-17,8-1-19,0 1-16,-2-4-16,3 4-29,-1-8-62,-1 4-126,1-4-80,-1-3-46</inkml:trace>
  <inkml:trace contextRef="#ctx0" brushRef="#br0" timeOffset="147362.8088">3979 11294 184,'-13'-8'523,"7"6"-35,-1-3-195,0 5-133,1 5-70,-2 1-36,8 2-19,0 3-8,8 3-3,-2 5 1,1-1 0,6 4 1,0 1-1,6 2-4,1 0-3,0 5-1,-1-5-6,1 5-4,-1-1-2,0 0-3,8 1 1,-7-1-1,-2 0-2,3 0-2,-9-2 1,1 2 1,0-3 2,1-1-2,-8 0 0,1-3 1,-1 0 3,-6-4 3,0 1 4,0-4 9,0-1 12,-6-3 15,6-3 23,-7 3 26,7-7 28,-6 2 25,-1-6 15,7 4 4,-7-8-3,0 0-6,1 2-18,-7-6-23,7-7-26,6 4-26,-6-7-17,-1 0-13,0 0-9,7-5-8,0-2-3,0-1-4,0 0-5,0 1-2,7-2-3,0 2 1,-1 4-1,0-5-1,7 8-2,-7-1-2,1 5-1,0-1-8,0 3-16,-1 5-20,1 0-16,-7 7-15,0-3-7,0 3-6,0 3-1,-7 2 5,1 4 13,-1-1 16,-7 7 16,2-4 14,-1 7 8,7-3 8,-15-1 4,16 1 2,-8 0 2,6-5 4,-6 2-1,7-1-1,-1 0 1,0-4-2,7 1 1,-7-1-1,7 0 1,0 1-2,7-4 3,-7-1-1,7 0 1,6 1 4,0 0 1,0-4-2,-1 3 1,9-3 0,-2 0-2,7 0-1,0 0-3,6-3-22,1-1-27,0 4-36,6-4-39,6 1-46,1-4-89,6 3-185,-6-3-98,-1-1-42,1 1-8</inkml:trace>
  <inkml:trace contextRef="#ctx0" brushRef="#br0" timeOffset="148186.7745">5399 11565 140,'0'-7'453,"0"0"-100,0-1-113,0 1-85,0 0-48,0-1-25,0 5-18,0-5-12,0 1-6,0 4-7,0-5-6,0 5-5,0-1-7,0-1-6,0 3-3,0-3-5,0 5-5,0 0-1,0 0-2,0 0 0,0 0 1,-6 5 0,6-3 2,-7 3 2,7 2 3,-8 4 1,3 0 3,-1 1 2,-1 2 2,7 1 1,-7-1-1,0 4-1,7 0-1,0 1 0,0-4 1,0 3-2,7 1 2,-7-2-2,7-2 0,0-1-2,4 1-2,4-4-1,-9 0 0,6 1-2,2-5-4,-1 0 1,0-3 2,-1 0 2,9 0 5,-8-4 6,-1-4 2,8 0 4,0 0 8,-1-3 11,-6-4 7,7 0 9,-7 0 7,6-4 5,-6 0 20,1 1 9,-2-1 3,1 1-4,0-1-2,0-3-4,-6 3-4,6 0-11,0 0-18,-6 5-14,-1-2-10,0 2-6,1 3-8,0-1-8,-1 4-6,1 1-6,-7-1-4,6 4-4,0 0-1,-6 4-2,7 3-2,-7 1 1,6 2 0,-6-3 2,7 8-1,0-4 2,-7 4 1,7-4 1,-1 4 1,-6-4-1,6 0 0,-6-4 1,7 1 3,-7-5 0,6 0 1,-6 1 2,7 0 0,-1-4 2,-6-4 2,6 4 2,1-7 0,0 4 0,0-9 0,5 1 0,1 0 0,0-3 0,1 3-1,-2-8-2,8 8 0,-7-7-1,7 7 1,-7-4-3,-1 4 0,1 0-1,1 4-1,-1 0 0,0 3-1,-7 1-1,7 3 0,0 3-1,-6 1 2,6 3-2,0 0 2,-1 4 0,2 0-1,-1 4 1,0-1 0,6 1-2,-5-1-1,5 6-1,0-6-5,-6 4-10,7-3-15,-1-1-13,8-3-13,-9 1-26,2-2-36,7-6-41,-1-1-42,0-6-69,0-4-141,-7 0-97,1-8-59,-7 1-17</inkml:trace>
  <inkml:trace contextRef="#ctx0" brushRef="#br0" timeOffset="148349.0798">5627 11147 33,'-20'-3'628,"0"-1"6,7-3-1,7 7-240,0 0-208,6 0-119,6 0-71,7 0-52,0-4-42,13 4-42,7 0-75,-1 0-182,14 0-92,0 0-48,-8 0-23</inkml:trace>
  <inkml:trace contextRef="#ctx0" brushRef="#br0" timeOffset="148626.4089">6336 11001 291,'-6'4'569,"-7"-4"-4,13 0-182,-6 0-181,6 3-100,0 1-56,6 3-30,-6 1-13,6 0-5,1 6 2,-1 1 2,7 6 0,1 1 3,-1 4-2,0 4 2,-1 1 1,2 4-3,5-3 0,1 5-1,-7-5 1,7 2-2,-8 2 1,8-2 0,-1-1 1,-4 0-1,3-1-1,-5-2-1,7 0 0,-1-1-1,0-4-7,-5 5-11,5-9-14,0 1-17,-5 1-19,6-6-25,-9 2-41,10-4-71,-8-5-114,-6-2-90,-1-1-52</inkml:trace>
  <inkml:trace contextRef="#ctx0" brushRef="#br0" timeOffset="148760.7864">6297 11734 154,'-26'-12'551,"14"5"5,-9 0-170,15 0-136,0 3-82,-1-3-45,7-1-30,7-2-21,5 2-14,3-3-17,10 0-22,1-1-33,13-1-35,-1 1-42,15-1-62,0-3-135,5 5-122,-6-3-89,0-1-48</inkml:trace>
  <inkml:trace contextRef="#ctx0" brushRef="#br0" timeOffset="149278.5785">6597 11646 133,'-13'7'539,"0"-3"-14,8 0-172,5-1-154,0 1-96,5 0-56,8-4-28,0 4-12,1-4-4,5-4 2,7 4 1,-1-4 1,2-3-1,4 3 0,-3-7 2,-2 4 0,6-4 6,-6 0 7,0-1 9,-7-1 13,1 1 15,-1-3 18,-5 5 16,-1-5 12,0 4 5,-7 0 3,1 0 4,-7 0-5,0 0-12,0-1-16,-7 2-17,7 2-16,-12 1-11,5 1-12,-6-2-11,-1 4-11,3 4-6,-2 0-4,-2 0-2,3 4-4,-2-2-3,2 6-6,-1-1-4,0 5-3,-1-2-4,8 6-3,-1 2-5,1 1-2,0-2 0,-1 2 0,7-1 2,-6 0 2,12 5 4,-6-2 0,7-2 6,-1-1 3,0 0 5,1 0 4,6-3 4,-6-3 1,6-3 4,0 3 4,-1-4-1,-5-1 4,6-3 2,0-1 3,0-3 1,0 0 1,7-3 1,0-5 0,-1 1 1,-6-1 0,13-3-2,-7-3 0,1 2-1,-7-2-4,5-1 0,3 1 0,-1-1-1,-7-3 0,6 2 0,-5 3-1,5-6-1,-6 8 5,-1-4 5,1 1 5,0 3 6,-5 0 4,-1 1 1,-2 2 1,3 4 2,-3-3-1,2 3-7,0 1-6,-7-1-7,6 0-6,-6 4-2,7 0-1,-1 0 0,-6 4-3,13 0 1,-7-1 0,1 4 2,-1 1 0,1 0 0,6 2 1,0-3-1,-6 8 1,5-4 6,2 0-12,-1 3-20,6 1-25,-6 0-30,1 0-33,5-1-32,0-3-40,8 1-77,-8-2-123,7-3-90,-1 1-43,-5-4-21</inkml:trace>
  <inkml:trace contextRef="#ctx0" brushRef="#br0" timeOffset="149581.7809">7704 11572 238,'-19'0'548,"-1"4"-17,1 0-181,0 0-149,4-1-95,2 4-50,1-3-29,5 3-18,1 1-8,6 0-8,0-1-8,6 0-13,1 0-11,5 1-14,1-1-11,14-3-9,-7-1-7,-1-3-2,7-3 5,0-1 14,-6-3 20,-1-4 25,-5 2 23,-2 0 27,1-3 26,-6 1 25,-7 0 17,6 4 33,-12-4 43,6 4 34,-7 0 17,1 3 1,-7-4-10,0 5-14,-7-1-14,7 0-35,-6 4-46,-1 4-44,1 0-29,6-1-15,-7 5-8,7-1-6,1 0-7,-3 4-3,2 0-6,8 0-10,5 0-8,0 4-15,0 0-29,5-1-31,3 1-30,5-4-33,13 3-30,-7-2-25,13-5-31,1-4-47,0 1-72,-1-4-118,8-4-44,-2 1-10</inkml:trace>
  <inkml:trace contextRef="#ctx0" brushRef="#br0" timeOffset="150048.7711">8160 11473 113,'0'-2'482,"-6"-2"-95,6 4-115,-7 0-99,7 0-68,0 0-42,0 0-27,0 4-15,0-2-8,0 5-5,-5 2-3,5 2-2,0-1 1,-8 1-1,8 0 0,0 4-2,0 0 0,0-5 0,8 5 0,-8-4 3,5 0-2,2 1-1,-1-3 3,0 0 0,8-2 4,-7 4 1,6-7 2,-1 3 6,8-3 4,-7 0 4,6-4 2,7 0 2,1-4-3,-1-4-1,0 1-2,6-4-4,1 0-4,5 0-5,-5-4-1,7 4-2,-8-3 0,1-5 0,-8 5-2,2-5 0,-2 1 0,-5 0-1,0 0 1,-7-5 2,0 2 1,-7-6 2,-6-1 1,7-1-1,-14 0-1,7-6-2,-13-1-1,0 3-6,1-4-3,-8 1 0,6 2 3,-5 2 7,-6-2 7,10 9 13,-3 0 12,-2-1 15,0 8 11,8-1 6,-1 5 0,0 3-4,6 4-4,-6-5-12,13 10-11,-7-3-12,7 2-14,-5 3-8,10 0-5,-5 3-4,7 4-1,-7 0-1,13 9 2,-6-5 1,6 7 1,0 0 2,-1 0-1,8 4 1,0 0 1,-8 3-2,9-2 0,-2 3 1,0 3 0,1-4 1,0 1-2,-1 1 1,0-2-1,1 0-2,-1 1-1,1-1-8,0-3-7,-7 1-13,6-1-13,-6-4-17,7 1-19,-7-5-19,6 1-19,-5-5-15,5-3-21,0 1-29,-5-4-59,5-4-99,-6 0-78,0-4-46</inkml:trace>
  <inkml:trace contextRef="#ctx0" brushRef="#br0" timeOffset="150375.8853">8655 11301 499,'-20'-3'506,"7"-1"-132,1 0-127,5 0-76,1 4-43,-1 0-30,7-2-15,0 2-12,0 0-8,7-5-12,-1 5-12,6 0-12,8 0-7,7 0-6,-2-3-4,2-1-1,5 0-4,1 1 1,-1-1 0,2 0 1,4-3 1,1 0 3,-6 3 6,-1-4 5,-5 2 6,-2-2 5,2 1 9,-8 3 9,-6 0 14,0 2 14,0-4 13,-7 4 14,1 2 14,-7 0 5,0-4-2,8 4-4,-8 0-12,0 0-16,0 0-19,0 0-19,0 0-22,0 0-11,0 4-12,0-4-7,-8 8-2,8-6-2,0 6-3,0-1 0,0 5 1,0-2 0,8 1 2,-8 0 1,5 0-2,-5 1 0,6-2 0,1 1-2,6-1 3,-6 2-1,6-1-4,7 1-6,-1-5-15,0 0-24,14-3-38,-7-4-47,6 3-49,1-6-43,0 3-37,-1-4-46,1-3-52,-6-4-67,-2 3-74,1-3-33,-13-1 2</inkml:trace>
  <inkml:trace contextRef="#ctx0" brushRef="#br0" timeOffset="150470.7387">9450 11185 365,'-20'-8'408,"-6"0"-88,6 2-98,1 1-80,-1-2-51,6 3-31,2 1-24,0-1-19,5 4-17,-6 0-20,13 0-26,0 0-65,0 0-131,7 0-108,-1 4-72,1-1-40</inkml:trace>
  <inkml:trace contextRef="#ctx0" brushRef="#br0" timeOffset="150939.0215">9404 11214 301,'-7'7'495,"1"1"-115,-1-1-158,1 0-107,6 4-59,-6 0-31,6 3-19,6-3-6,-6 4-4,6 1-5,-6-2-4,7-3-6,-1 3-5,1 1-4,0-4-2,0 0-2,-1-1 0,0-2 6,1-1 7,-7-3 14,6 0 16,-6-4 12,7 0 11,-7 0 8,0-4 4,0-3 5,6-1 5,-6 2-1,0-6-2,7 1 6,-7 0 3,6 0 6,1 1 6,0-2 4,-2 1-1,2-1-2,1 6-4,-3-2-12,3 1-10,-3-1-10,2 1-11,0 4-8,-1-1-8,1 0-7,6 4-5,-7 0-2,1 4-3,-1 0-2,1 4-2,-1-2-3,1 2-2,-1-1-1,1 1-3,-7 2-2,6-6-1,0 4 1,-6-1 2,0-3 3,6-4 4,-6 4 9,0-4 12,7 0 16,0 0 10,-7-4 5,7 0 4,-1-3 0,7-1-2,0-4-2,-7-2-6,15-1-12,-9 1 0,1-1 1,7 1 1,0 0 0,-8-5 0,8 3-2,0 7-4,-2-3-3,2 2-8,0 2-3,-7 4-5,7 0-1,-7 4-2,0 0-1,6 4 0,-6 0 2,0 6-1,0-2 2,0 4-1,0 3 0,0-1-1,-7 1 2,7-1 0,2 0-3,-3 5-1,-6-5-7,7 1-9,1-5-12,-1 2-17,6-1-28,-6-3-35,7-2-47,-2-6-92,2 0-182,7 0-95,-8-2-37</inkml:trace>
  <inkml:trace contextRef="#ctx0" brushRef="#br0" timeOffset="152340.7675">10419 10862 419,'0'-11'464,"-5"-1"-143,5 2-128,0 3-78,0-1-42,0 4-27,-7 1-14,7-1-9,0 4-9,0 0-5,0 0-3,0 0-2,0 0-3,0 0-1,0 0-1,0 4-2,7-1 3,-7 1 1,5 4 4,3-1 3,-1 0 5,-1 8 2,0-1 8,0 6 9,8 1 6,-7 4 5,5 8 2,1 0 2,-7 7 7,8 8 1,-1 0 0,0 7-3,0 4-6,-8 3-2,10 0-5,-2 3-4,0 6-8,-1-2-6,8 1-6,0-1-1,-1-2-4,0-2-2,1-6-2,6-1-2,1-6-1,-1-4-2,6 0 0,-6-12-4,0 1 0,0-4-2,0-4 1,0-7-1,0-4 1,0-7 2,0 1-2,-6-10 1,0 3 3,-8-10 1,1-2 3,1-4 3,-8-3 6,-6-2 4,0-5 5,0-1 7,-13-1 4,6-2 0,-13-5-1,2 1 0,-2 0-7,-13-3-3,7 2-4,-5-2-6,-3-2-5,-5 5-1,0-1-3,0 1 0,0 7 0,-7 1-2,13 2 0,-5 1-1,5 3 2,7 4-1,5 4 1,3-4-2,5 8-1,6-5-1,1 4-2,6 0 0,6 0-1,8-3 0,5 4-2,1-4 6,6-1 1,-1 1 1,8-1-1,6-2 1,-5 2-2,4-3 1,-6-3 0,1 3-1,-1-4 1,1 0-1,-7 4 3,0-7 3,0 4 5,-6-5 3,-1 4 4,-6 1 8,0-1 3,1 1 10,-9-1 11,3 3 11,-8-3 9,0 9 5,0-5 1,0 3 0,0 2-4,-8-2-6,8 0-11,-5 5-13,-2-1-11,0 4-8,1 0-5,-7 0-8,6 0-1,1 4-3,-1-1-4,1 1 0,-1 0 0,0 4 0,1 2-1,0-3-1,-1 5-1,7-4 0,-6 1 2,6 3 2,0-2-2,0 2 0,0 3-2,0-5 1,6 1 0,-6 4 0,7-4-3,-1 4-2,7-5 2,-6 5-1,6-4 0,-7 0-1,7 1-1,0-5 1,1 0 2,4 4 2,-3-7-1,-3 3 0,8-7 3,-7 4 2,6-8 4,1 4 1,-1-7 4,0-1 8,2-4 9,-2 6 13,0-9 7,1 4 11,-1 0 8,-6 0 4,-6-3 1,6 3-2,-6 0-7,-1-3-9,-6 2-8,0-2-8,0 3-9,-6 0-7,-1-4-5,-6 3-6,0 3-2,1-3-4,-9 1-4,2 3 0,-7 2-3,-1-6 1,8 8 0,-7-3-1,7 4-1,-7-1 0,13 0 3,-1 1-1,1-1 0,6 4-1,2 0 2,-3-4-4,8 1 2,0 3 1,8-5-3,-3 3 1,2-2 1,13-4-1,0 0 1,-1 1 3,7-1 0,0 2-2,0-2 1,7-3 0,-1 5-1,1-2 1,0 0 0,-8 1-1,2 3-3,-1 1-1,-1-1-4,-5 4-6,-7 0-2,0 4-2,-6 3-1,-1 0 0,1 4 1,0-4 3,-1 5 6,-6 3 4,0-5 2,0 5 2,0-1 2,6 2 0,-6-2 3,0-3 0,7 3-3,-7 1 2,13-3 1,-7 2 0,7-3 1,-6 1 0,12-3 1,1 0-9,0 2 7,0-4-2,5 0-3,1-3-18,13-1-41,-6-3-62,6 0-73,7-3-62,-1-1-97,7-3-165,0 0-101,0-1-66,-6-4-12</inkml:trace>
  <inkml:trace contextRef="#ctx0" brushRef="#br0" timeOffset="153048.2955">12569 11284 131,'-6'-5'492,"6"2"-95,-7 3-136,1-4-93,6 0-51,0 1-25,-7-1-19,7 4-5,0-4-7,0 4-5,0-3-7,7 3-6,-7-4-7,6 4-7,1 0-6,6-3-8,-6 3-5,5 3-3,1-3-3,-6 7-1,6-3 2,0 7 1,-1-4 2,3 8 1,-2 0-1,-8-1 3,9 5-1,-8-1 0,7 4-1,-6 1-2,-1-2-2,0 1 0,8 1-1,-7-2-2,-7 1 1,6 0-1,0 0-1,-6-4 1,7 0 0,-7-3-1,6 0 1,-6-4-1,0 0-1,0-4 2,7 1 2,-7-1 7,0-3 13,0 0 14,0-4 11,0 3 10,0-6 5,0-1 5,0 0 9,0-3 12,0-4 16,0 0 2,6 0 0,-6-4 1,0 0 1,6 1 1,-6-5-6,0 1-17,7 0-25,0-1-15,-7-2-3,7 3-8,-1-2-3,0 5-6,1 1-5,-1-1 1,1 5-4,-1-1-3,1 4-6,0-1-4,0 5-3,-1-1 1,0 0-4,0 4-3,1 4 2,-1-4 2,8 4-2,-8 3 0,1 0 0,5-3 0,-5 3-1,-1 5 1,1-6-1,6 2-4,-6-1 3,-2-3 1,3 2 0,-3 0 0,3-6 5,-8 2-3,7-2 1,-2 0 3,3-2 0,5-4 0,-7 0 2,1-2-1,5-3 3,1-3 4,0 3 5,1-7 3,-1 0 9,6-2 6,0 3 4,8-2 3,-8-3-1,1 4-2,-1 0-6,0 3-5,2 0-8,-3 1-7,-3 2-6,4 5-3,-6-1-4,-7 1-1,7 4 1,0 3-1,-7 0-1,8 0 1,-8 8 0,1-2 0,-1 2 0,0 0 0,1 1 0,-7 7 1,6-5 0,1 7-1,0-3 0,-7 3 0,6 0 1,1 1-3,6-1-2,-7 1-2,0-1-7,1-3-14,7 3-25,-8-4-34,8 1-40,-9 1-52,8-3-56,0-1-48,1-1-41,-1 0-52,6-4-75,-6-3-131,7-1-40,-8 1 7</inkml:trace>
  <inkml:trace contextRef="#ctx0" brushRef="#br0" timeOffset="153583.7652">13871 11254 331,'-12'-11'557,"-1"7"-81,6 1-146,-6-2-89,0 5-52,0 5-32,0-2-23,7 5-13,-7-1-12,6 4-16,1 3-16,6 1-19,0 0-14,0 3-9,6 1-11,7-1-9,0 4-6,0-3-6,0-2-6,7 3-4,-1-7-5,8 3-9,-2-7-11,2 3-9,-1-4-7,0-1-5,0-4 2,-1-3 1,-4 0 5,-2-3 9,-6-1 9,0-3 14,-6 0 11,-7-4 8,0 0 5,-7-1 5,0-1 1,-6-3 3,-6 1 1,0 1 0,-9-1-2,3-3-4,-7 4-3,-1 2-2,8-3 7,-9 5 4,8 2 3,7 1-1,-1-1 1,1 4 0,6-3-3,6 7-3,1 0-7,6 0-6,0 0-7,6 5-2,14-3-3,-7-2-1,13 4-12,-7-4-9,13 4-11,1-4-9,0-4-5,6 4-5,-1-6-3,9-2 2,-8 0 10,0-3 12,0-3 10,0 0 13,-6-5 11,0 1 23,-1-5 24,-6 1 22,0 1 21,-7-1 21,1-1 18,-7-2 11,0 4 7,-7-6-8,1 5-11,-1-4-15,-6 1-13,0 4-18,0-6-10,0 5-5,0 0-2,0 1 5,0 2 3,-6 5 0,6 3 3,0 0-1,0 4-6,-7-1-11,7 8-7,0-3-16,0 3-12,0 3-6,0 1-11,0 7-2,0 0 0,0 4 0,0 2 0,0 6 1,7-2 2,-7 2 0,6-1-1,-6 3 1,7 1-2,0-4 2,6 3 0,-7 1-2,7 0-1,0-4 1,1 3 0,-2 1-2,9-4-1,-9-1-5,8 2-5,-1-5-4,0 5-11,1-9-22,-1 0-28,1 1-42,0-3-49,-1-6-55,-6 2-49,7-5-46,-7 1-68,0-8-94,-7 1-109,0-5-47,-6 2 7</inkml:trace>
  <inkml:trace contextRef="#ctx0" brushRef="#br0" timeOffset="153743.8032">14283 11089 293,'-7'-4'520,"7"4"-93,0 0-158,7 0-107,5-4-62,8 1-32,-1-2-20,7 3-12,0-2-5,13 1-4,1-1-7,5 0-5,2 0-3,4 4-18,1-3-25,0-2-33,7 3-60,-13-3-103,6 3-145,-14-3-82,2 2-48</inkml:trace>
  <inkml:trace contextRef="#ctx0" brushRef="#br0" timeOffset="154301.5131">14992 10990 60,'-13'0'489,"0"-4"-78,0 4-136,7 0-105,-1 0-61,1 4-30,-1 0-17,7-1-11,0 1-8,-7 3-7,7 4-2,7-3-5,-7 7-6,0-5-1,7 5-8,-7 3-1,6-3-2,1 3-3,-1 0 0,1 1-1,-1-1 0,1 1-1,6-1 1,-7 1 0,7-5-3,0 0 0,0 5 2,0-9-2,0 2 0,7-1-2,-1-5 2,2 2 0,-9-4 3,7-4 3,1 0 10,-1 0 15,-6-4 23,7-4 34,-7 2 33,-1-5 40,3-1 33,-10 2 19,3-5 10,-8 1 5,0-2-12,0 2-24,-8-1-29,-4 5-39,4-5-31,-4 1-23,-8-5-22,1 4-20,0-4-13,-8 5-7,8 3-7,-8-1-3,2 3-3,-1 5-2,-1 0 0,8 4-1,-7 0 1,13 0-4,-6 8 1,12-1 1,-6 0-1,13 0 0,0 1 2,0-1 1,7 3-2,6-2 2,6 0 4,-6-1-3,13 0 1,0-3 1,0-4-2,0 0-1,1 0 3,-2-4-2,2 0 0,5-3 2,-6 0 2,-1-5 3,3 2 3,4-1 5,-6-5 2,0 3 5,0-3 2,0 2 3,-7-4 1,8 3 3,-7 1 0,-2-1-3,2 1-4,-7 3-4,0-1-3,0 2-3,-7 3-1,8-1-4,-14 1-4,7 2-2,-1 2 1,-6-1-1,6 4-1,-6 4 0,0-4-1,7 8 0,-7-1 0,5 1 1,-5 2 0,8 1 2,-1 4-2,-1-1 1,7 1 1,-6 3-1,5 0-1,8 2 0,-7-3 0,7-2 0,-1 3 0,7-7 3,-5 3-2,4-2-2,8-1 2,-1-4-1,0 0-3,8-3 2,-1 0 1,0-4-4,0 0-1,7 0-3,-8 0-13,-5 0-17,-1-4-40,1 0-74,-7 4-86,0-3-82,-6-5-115,-14 5-203,0-4-87,-6-1-44,-12 0 0</inkml:trace>
  <inkml:trace contextRef="#ctx0" brushRef="#br0" timeOffset="170391.7012">11384 15295 15,'-13'30'455,"13"-5"2,6-4-236,14-2-116,0 3-69,5-4-43,8-3-29,0-1-23,-1-3-23,7 1-19,7-10-13,0-2-10,5 0 1,2-6 9,6-2 14,-1-3 18,2-3 17,-9-1 6,-6 1-3,0-2-56</inkml:trace>
  <inkml:trace contextRef="#ctx0" brushRef="#br0" timeOffset="172166.7393">5346 13654 188,'0'-4'264,"0"-3"-63,0 3-59,0-4-50,0 6-30,7-6-17,-7 4-10,0-4-7,0 5 0,0-5-1,0 5-1,0-1 0,7 0 1,-7 0 0,0 1 0,0 3 0,0-4-3,0 4-3,0-3-2,0-1-4,0 4-1,0 0 0,0 0-2,0 0-1,0 0 0,0 0-2,0 0 3,0 0 2,0 0 3,0 0 3,0 0 4,0-3 2,0 3 5,0 0 5,0-4 6,0 4 4,-7-4 4,7 0 2,0 1 4,-7 3 1,7-4-3,0 4-7,0 0-9,0 0-9,-6 0-9,6 0-8,6 4-7,-6-1-4,0 1-3,7 4 0,0-5-2,0 8 2,-1 0 1,-1 0 1,10 4 1,-3-3 1,-6 5-1,8-3 0,-1 5 1,0-1-1,6 4 1,-5-3-1,-1 2 0,-1 1-1,8 1 0,-7-2 0,7 2 0,-8 2 0,8-2 0,-7 2 1,7-3 0,-8 4-1,2-1 0,-2-3 1,1 4 0,2-4-1,-4 3 1,-4-6-1,7 3 1,-8-4-1,1 0 0,-7-4 2,6 1-1,-6-3 2,0-2 5,0-2 9,0-1 4,0-3 9,-6 3 10,-1-4 7,1 2 5,-1-5 5,-7 0 2,3 0-1,-4 0 5,9 0 0,-6-5-3,-9 5-3,9-3-3,-1 3-2,0-3-8,-1 3-7,1-4-12,1 4-9,5 4-6,-6-4-6,7 3-4,-1 0-4,7 2-1,-7 2-1,7 0 1,0 4-1,7 0 1,-7 3-1,7 1-2,-1-3-1,7-2-6,0 5-6,0-4-6,0-3-5,7-1-8,-7 0-4,6-3-2,0-1-4,9 1 0,-10-4 6,2 0 3,6-4 3,-6 1 9,-1-1 5,0-3 5,2-5 6,-2 6 8,-6-5 8,-1-1 11,-5 2 10,7-2 7,-7 1 9,-7 0 5,5 1 6,-5 2 2,0-3-2,-5 4-5,5-5-8,-7 6-9,7 2-13,-7-3-16,0-1-21,7 4-25,-7-4-26,7 6-33,0-2-34,0 1-38,0-2-55,0-2-108,7 3-100,0-2-61,-7-6-29</inkml:trace>
  <inkml:trace contextRef="#ctx0" brushRef="#br0" timeOffset="207922.9871">15676 13998 126,'-7'-4'329,"7"4"-64,-6-4-68,6 1-67,-7 3-46,7 0-29,-6 0-17,6 0-10,0-3-5,-6 3-2,6 0-1,0 0 1,-7-5-5,7 5 0,0 0 1,0-4 2,-6 4 2,6 0 2,0 0 2,-7 0 0,7-3 1,-6 3-1,-1 0-1,-1 3-4,-4-3-5,6 0-4,-7 4-1,-7 1-3,7 1-2,-6 2 0,6-1 0,-13 1 2,13 0 0,-7 1 2,0-1 0,1 4 1,-1-3 4,7 3 1,0-4 2,1 2 0,-1-3 0,6 2-1,0-6-2,1 4-1,-1-3-1,7-1 1,-6 0 2,6 2 5,6-5 3,1 4 4,-1-4 6,14 0 3,-1-4 5,7-4-1,13 1-1,1-3-6,5-2-3,7-2-3,1-1 0,11-3 0,1-5-1,6 1 4,8-4 4,0 1 6,-1-4 6,6-4 3,-5 3 2,5 1-2,-6 4-2,1 0-8,-8-2-6,1 5-7,-14 4-6,1 0-8,-7 7-6,-6 0-7,-13-1-10,-1 10-15,-6-6-14,-6 4-14,-1 4-13,-6-3-8,-7 6-9,-6 1-8,0 0-4,0 2 4,-6 6 2,-1-1-2,-12 0-2,6-1-10,-13 9-14,0-4-18,0-1-41,-13 5-77,6-1-118,-13 4-50</inkml:trace>
  <inkml:trace contextRef="#ctx0" brushRef="#br0" timeOffset="208127.5483">15656 14335 395,'-12'10'445,"-1"-2"-136,6-4-124,1 0-73,6-4-39,6 3-21,7-6-12,0-1-4,0 0-2,13-4 0,0-2 1,6-1-2,7 0-1,8-8-1,-2 1-2,14-4 0,-1 0 2,1-3 5,12-2 6,-5 2 6,5-5 7,8 1 5,-8 4-1,0-4-3,1 3-6,0 4-10,-13 3-20,-1 2-27,-6 2-34,-6 1-29,-7 6-28,-7 1-29,-5 2-45,-8 2-59,-13 3-107,1 0-93,-7 0-49</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43:06.006"/>
    </inkml:context>
    <inkml:brush xml:id="br0">
      <inkml:brushProperty name="width" value="0.05292" units="cm"/>
      <inkml:brushProperty name="height" value="0.05292" units="cm"/>
      <inkml:brushProperty name="color" value="#FF0000"/>
    </inkml:brush>
  </inkml:definitions>
  <inkml:trace contextRef="#ctx0" brushRef="#br0">8328 13108 158,'-11'7'178,"4"-4"-56,1 5-39,-1-4-18,0-1-9,2 4-7,-3-7-2,1 7-1,7-3-3,-6 0 3,-1 0 0,2-4-3,-2 3-3,1 1-6,6 0-4,-7-4-2,0 4-1,1-2-4,-1 3 0,1 2-3,0-2-2,6-2-3,-7 0 1,1 1-1,6 0 1,0-1-1,-7 0 0,7 2 2,0-1 1,0-4 3,0 3 3,0 1 2,0-4 2,0 0 3,0 3 0,0-3 0,0 0-2,0 0-2,7 0-4,-7 0-4,0 0-2,6 0-3,1-3-3,-1 3-2,0-4 0,7-3 1,1 2-1,4-5-1,2 3 1,7-5-2,5-2 1,1-1 2,-1-3-1,14-4 2,-6 0 0,11-4 1,-6 0 1,15 1 2,-9-4 1,8-1-3,-7 5-2,1-4-2,-2 2-2,1 2-1,-6 0-2,-1 6-3,-12 1 1,0 0-1,-6 2 0,-3 7 2,-5-3 0,-4 4 0,-2 1 1,-8 0 1,2 0 0,0 2 0,-7 2 1,0 0-2,0-1 0,-7 0 0,7 1-3,0 3 0,-7-4-1,7 4-1,-5 0-2,5-4-6,0 4-11,-7 0-10,7 4-15,0 0-16,-6-1-25,6 1-35,-7 0-58,-1 2-109,3 3-98,-9 1-53</inkml:trace>
  <inkml:trace contextRef="#ctx0" brushRef="#br0" timeOffset="314.9513">7880 13808 294,'-7'7'393,"1"0"-116,6-7-100,0 0-63,13-4-43,7-6-22,-1-2-14,7-3-10,14-2-4,-1-5-1,6-4-1,14-3-2,0 0 4,6-8-3,11-4-1,3 0 3,6-2 2,0-1 3,6-4 3,7-3 3,-6 3 4,-1-3 5,-1 4 1,1 2-3,-12 1-2,-1 4-5,-13 8-5,-6 2-4,-14 4-7,2 8-9,-22 3-3,1 0-1,-6 9-3,-7-2 0,-7 5-1,-6-1 1,-6 4-2,-1 0 2,-6 7-3,0-3-1,-6 6-3,0-1-9,-2 5-12,2-3-20,-1 3-26,1 1-56,0-1-122,5-3-115,-6 5-74,8-2-38</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43:53.685"/>
    </inkml:context>
    <inkml:brush xml:id="br0">
      <inkml:brushProperty name="width" value="0.05292" units="cm"/>
      <inkml:brushProperty name="height" value="0.05292" units="cm"/>
      <inkml:brushProperty name="color" value="#FF0000"/>
    </inkml:brush>
  </inkml:definitions>
  <inkml:trace contextRef="#ctx0" brushRef="#br0">1355 11997 98,'0'-4'154,"5"4"-30,-5-2-31,0 2-26,0-4-20,8 4-14,-8-4-5,0 4-6,0-4-5,0 4 0,6 0 2,-6-3 4,0 3 3,0-4 2,0 4-2,0 0 5,0-4 3,0 4 2,-6-4-3,6 4-6,0-3-1,0 3 1,0-4 0,0 4-4,0-3-2,0 3-3,0-4-2,0 4-2,0-3-2,0 3-4,0-4-1,0 4 0,0 0 0,0 0 1,-8-4 3,8 4 1,0 0 0,0 0 1,0 0-2,0 0-1,0 0-2,0 0-1,0 4-4,0-4-1,-5 0-1,5 0-1,0 0-1,0 0 0,0 0-1,0 0 2,0 0-1,0 0 0,0 0 2,0 0 2,0 4 1,0-4 2,0 0 1,0 0 0,0 0 3,-7 0 0,7 3-1,0-3-1,0 4-1,-8-1-2,8 1-2,-5-1-2,-2 5-1,7-1 0,-6-3 0,-1 4 0,0-2 0,7 2 1,-6 3 0,-1-4 0,1 4 0,6 0 0,-7-3 0,1 3 0,6 0-1,0-4 0,-6 0 1,6 1 1,0-1-2,0 1 1,0-6-1,0 6 0,0-4-2,6-1-4,-6 1-8,6 0-10,1-4-15,-1 0-27,1 0-37,-1-4-59,8 4-103,-8-7-86</inkml:trace>
  <inkml:trace contextRef="#ctx0" brushRef="#br0" timeOffset="237.6361">1660 11826 113,'7'0'342,"-7"-4"-102,7 4-90,-7 0-61,0 4-37,6-1-23,-6 1-8,0-1-5,0 4-3,0 1 0,0 3 0,-6-1-2,6 5 0,-7 1 3,0-1-4,0-1-4,1 4-1,-1-4-2,1 5-1,-6-5 0,5 1-2,-6 0-6,6 3 3,-6-3 2,7 0 1,-7-5-1,7 5 0,-1-3 0,0-6 2,7 2-1,-7-1-4,7 1-11,0-6-17,0 3-27,0-2-36,7-3-59,0-3-109,-7 3-84</inkml:trace>
  <inkml:trace contextRef="#ctx0" brushRef="#br0" timeOffset="413.5944">1771 11961 259,'-7'0'290,"1"7"-85,0-3-72,-1 3-51,1 5-35,-1-2-18,-6 1-11,7 0-8,-1 0-3,-6 3-2,7 2-1,-1-5-1,1 3-1,-1 1 0,0-1-2,0 1 1,1 0-2,-1-1-8,1-3-12,6 1-19,0-1-32,0-4-44,0-4-74,0 1-111</inkml:trace>
  <inkml:trace contextRef="#ctx0" brushRef="#br0" timeOffset="598.4874">1908 12082 28,'-20'15'260,"7"-5"-76,0 5-61,1-4-46,-2-1-33,7 7-19,1-7-11,0 0-6,-1 1-8,1 4-15,-1-3-25,7-2-32,-6 1-46,6 0-64,-7 1-93</inkml:trace>
  <inkml:trace contextRef="#ctx0" brushRef="#br0" timeOffset="796.2304">2181 12023 166,'-6'4'322,"6"-4"-102,-7 7-81,1 0-60,6 0-32,-7 1-23,-5 4-12,5-2-5,0 1-3,0 4-3,-5-1-4,5 1-7,1 0-11,-7-1-16,0 4-14,6-2-15,0-2-18,-5-3-21,5 1-26,1-2-42,6-3-71</inkml:trace>
  <inkml:trace contextRef="#ctx0" brushRef="#br0" timeOffset="1010.0989">2449 11968 147,'-13'11'392,"-7"3"-125,0-2-109,1-1-71,5 0-35,2 3-21,-8-2-14,14-1-6,-7 3-3,6-3-2,-6 0-3,7 3-1,6-2-7,-7-1-8,1 0-13,6 1-17,-7-2-21,7-3-23,0 1-32,0-2-38,0-1-42,0-3-58</inkml:trace>
  <inkml:trace contextRef="#ctx0" brushRef="#br0" timeOffset="1223.4259">2722 11872 193,'-7'4'332,"1"0"-108,-1 3-88,1 1-63,-1 0-37,1 2-16,0 1-10,-8 4-5,8 0-3,-7-1-5,6 1-10,-6-1-8,7 1-12,-7 0-11,6-1-10,0 1-12,-5 0-10,4-4-6,3 0-4,-3 0-6,3-3-12,5-2-22,0-2-35</inkml:trace>
  <inkml:trace contextRef="#ctx0" brushRef="#br0" timeOffset="1436.332">3035 11782 203,'-7'3'329,"-6"1"-109,6 0-93,-6 3-57,7 0-32,-7 0-18,7 5-7,-1-5-6,0 3-3,1 2-2,0-1-7,-1 3-12,-1-3-13,3 1-15,-1-2-19,6 1-20,-7 0-25,1-3-30,-1 3-38,7-4-51</inkml:trace>
  <inkml:trace contextRef="#ctx0" brushRef="#br0" timeOffset="1636.1132">3159 11793 298,'-7'7'269,"-6"-4"-101,-1 8-77,2-3-40,0 3-23,-1 3-15,-2-3-10,2 3-12,1 5-13,-1-4-20,0 0-34,6-1-36,-6-2-52,6-2-67</inkml:trace>
  <inkml:trace contextRef="#ctx0" brushRef="#br0" timeOffset="1849.0982">3380 11734 63,'-7'0'375,"1"8"-106,-1-5-109,-6 8-75,0-4-41,0 4-19,7 4-13,-7-4-7,-2 3-5,4 1-7,-2-1-5,0 1-10,-1-1-16,7 1-16,-6 1-19,1-1-26,6-5-25,-1 5-30,-6-4-40,6-1-49</inkml:trace>
  <inkml:trace contextRef="#ctx0" brushRef="#br0" timeOffset="2072.4736">3587 11730 198,'-6'7'321,"-6"1"-104,-1-2-86,0 6-60,-1-1-34,2 0-17,-1 4-11,6-4-5,-6 0-1,0 3-2,6-3-6,-6 4-7,8-5-10,-2 5-13,-7 1-15,8-6-25,-1 1-29,-6 0-47,7 1-66,-1-5-95</inkml:trace>
  <inkml:trace contextRef="#ctx0" brushRef="#br0" timeOffset="2282.0441">3746 11719 118,'-8'3'297,"-5"5"-90,0 4-78,0-3-56,0 3-35,0 3-17,0 0-10,0-1-3,0 1-5,6-1-2,-6 1-4,7 0-17,-8-1-11,7-3-18,1 4-26,-6-3-30,12-2-34,-7-3-44,1 1-60</inkml:trace>
  <inkml:trace contextRef="#ctx0" brushRef="#br0" timeOffset="2486.4094">3953 11690 206,'-7'-4'406,"7"4"-107,-6 4-110,-7-1-79,6 1-51,1 0-29,-7 3-15,6 0-10,-6 4-2,0 0-6,0 0-8,1 4-11,-2 0-12,7 0-16,-5 3-16,-1-3-20,0 2-21,6-2-23,-6-1-14,6 1-18,1-4-27,-7 0-40</inkml:trace>
  <inkml:trace contextRef="#ctx0" brushRef="#br0" timeOffset="2674.6684">4031 11715 308,'-6'4'277,"-7"3"-92,-1 1-73,1 3-51,1 0-28,-8 4-13,7-1-8,-7 1-5,8-1-10,-2 5-13,1-5-21,-6 5-27,6-5-34,0 4-46,-1-3-69,9 0-96</inkml:trace>
  <inkml:trace contextRef="#ctx0" brushRef="#br0" timeOffset="3327.7908">4331 11628 301,'0'0'284,"0"0"-79,-7 2-71,7 3-55,-6-1-35,6 3-20,-7 0-12,0 4-8,1-3 0,6 6-4,-7-3-1,1 4 0,-1-1 1,1 5 0,-7-5 1,7 5 1,-1 0-2,-7-2 1,8 5 1,-7-3-3,7-2-4,-7 6-7,6-5-10,-5 4-11,-1-3-18,6-1-25,-6 3-34,0-2-35,6-4-56,-6 3-88</inkml:trace>
  <inkml:trace contextRef="#ctx0" brushRef="#br0" timeOffset="3480.2828">4129 12008 200,'-7'0'357,"0"4"-101,-4 0-98,3 3-70,-5 0-41,7 4-27,-1-4-22,-6 5-21,6-1-35,7-4-52,-6 0-82,6 5-114,0-5-61</inkml:trace>
  <inkml:trace contextRef="#ctx0" brushRef="#br0" timeOffset="14870.0586">5288 11298 152,'6'-4'183,"-6"0"-63,7 0-45,-7 2-29,6-3-14,-6 5-7,0-3 0,7 3 0,-7-4 3,0 4 5,0 0 6,0-4 1,6 4 3,-6 0 1,0 0-1,0 0 1,0 0-2,7 0-3,-7 0-2,0 0-4,0 0-5,0 0-3,8 0-5,-8 0-2,0 0 0,0 0-1,0 0 0,0 0 3,0 4 4,0-4 3,0 0 4,0 4 2,0-4 0,0 0 3,-8 0 0,8 3 0,0-3-2,0 0-2,0 0-4,0 0-2,0 5-4,0-5-3,-7 0-4,7 0-3,0 0-2,-6 2 0,6-2 1,0 0 2,-7 0 4,7 4 3,0-4 4,-6 4 3,6-4 4,-7 4 3,1-4 2,6 3 3,0-3 1,-7 0 0,7 4-1,0-4 0,0 0 0,0 0-6,0 0-1,0 0-5,0 0-2,0 4-1,7-4-2,-1 0 1,7 0 1,7 0 2,6 0 2,-1-4 4,8 0 3,13 1 2,0-5 3,0-3 0,12 0-1,0 0 1,8 1-3,5-1-5,1-4-6,-7 0-2,7 3-7,0-2-6,-7-1-3,6 1-3,-12 3-4,-1-3 1,0 3 0,-5 0-2,-13 3 0,-2 1 1,-5-1-2,-7 0-1,-6 6 0,-1 2-3,-6-4-2,0 1 0,-6 3 1,0 0-2,-7 0 1,6 0 1,-6 0-5,0 0-9,0 0-14,0 3-20,-6-3-29,-1 6-33,0 2-34,0-4-51,-5 7-90,-1-3-159,-7 3-75,7 0-24</inkml:trace>
  <inkml:trace contextRef="#ctx0" brushRef="#br0" timeOffset="15135.307">4988 11826 131,'-32'10'496,"6"-3"-35,6 1-184,1-1-113,6-3-59,6 3-31,7-7-19,0 0-7,7 0-4,-1 0 0,20-7-3,0 0-2,13-5-7,6 2-3,8-9 0,6 2-3,13-6-3,-1 5-6,14-8-2,-1 4-4,8-4-1,5 1-2,1-2-3,7 2-2,-8 0-2,1-4-1,6 4-2,-13-1 2,6 4 0,-11-5 0,-2 6 0,-11 2 0,-9 1-1,-6 4-2,-12 3-8,-7 0-11,-13 4-11,0 3-12,-13 0-8,0 4-5,-13 0-8,0 8-19,-6-1-36,-14 0-82,0 4-147,1 0-74,-13 0-42</inkml:trace>
  <inkml:trace contextRef="#ctx0" brushRef="#br0" timeOffset="19162.3937">3101 9268 116,'0'-4'97,"0"1"-11,5-1-4,-5 1-8,0-2-12,0 3-15,7-2-10,-7 0-9,6 0-7,-6 1-5,6-1-3,-6 0-3,7 0 1,-7 4 3,0-2 0,7 2 4,-7-5 4,0 2 6,7 3 3,-7-4 4,0 4-1,0-3 1,0-1-4,-7 0-3,7 4-5,0-4-9,0 1-5,0-1-2,0 4 0,-7-3 1,7 3 1,0-5 1,0 5 1,0-2 2,0 2 0,0-5 0,0 5 0,7-4 3,-7 1 4,0 3 7,7-4 0,-7 1 2,0 3 0,6-4 0,-6 0-1,0 1-2,7 3-5,-7-4-4,0 4-3,0-4-3,6 4-2,-6 0 1,0 0-1,0 0-2,0 0-2,0 0-2,6 0-3,-6 4 2,7-4 0,-7 4-1,6-1 1,-6 1 0,7 0 3,0 3 2,-1-4 0,-6 6 1,7-2 0,-2 0 1,2-4-1,-1 5-1,1 3-1,1-3 0,-8-2-1,6 5 1,0-3 2,1 3-1,-1-4 2,-6 8 0,7-5 0,-1 1 3,-1 4 0,-5 0 1,0 3 0,8-3 1,-8 3 0,7 1 0,-7-2-1,0 2-1,6 0-2,-6-2-1,0 3 0,7-3-2,-7 2 0,0-5 0,6 5 0,-6-4-2,0-1 0,0 1 0,7 0-2,-7-1-1,0 1 0,6-5 0,-6 5-1,0-4 1,7 4 1,-7-4-3,0 4 2,0-1 2,6 1-1,-6-4 1,0 3 0,0-2 0,0 2-1,0 1 0,0-4-1,0 4-1,0-5 0,0 5 0,0-3 1,0-3-2,0 7 0,0-1 1,0-5-1,0 5 2,0 0-2,-6-1 0,6 1 0,0-1 0,0 5 0,0-4 0,0-1 0,0 5 0,0-4 1,-7 2-1,7 2 1,0-5 1,0 5-1,0-1 1,0 1 1,0-1-1,0 0-2,0 0 1,0-3 0,0 4 1,0-2-2,0 2 1,0-5-1,0 5 0,0-4 1,0-1 0,0 5 0,0-5 0,0-3 3,-6 4-2,6-5 2,0 2-2,0-1 2,0 0-1,0 1 0,0-6-1,0 2-1,0-1 0,0 1 0,0-1 1,0-4-1,0 4 0,0-3 0,0 0-1,0 0 0,0-1-1,0-3 0,0 4 0,0-4 0,0 0 0,0 0 2,0 3 2,0-3 0,-7 0 3,7 0 1,0 0 0,0 0 2,-6-3 3,6 3-4,-7-4 5,1 4 2,-1-3 3,7-1 0,-8 0 1,3 0-2,-1-3-1,-1 4 2,1-4-3,-1 3-3,1-4-3,0 5-2,-2-5 0,1 2-1,-6 1 0,8-2 0,-8 0-2,6-1-1,-6-2-1,0 1 0,7 2-2,-7 0 2,6-4 2,-7 4 9,8 0 7,0 0 4,6-1 4,-7 1 3,2-1 4,5 4-2,-8-3-3,8 4-6,0-1-8,0-3-4,0 3-4,0 0-4,0 1-1,0-1-2,0 4 0,0-3 0,0 3-2,0 0 1,0 0-1,0-5 1,0 5-1,0 0-2,0 0 2,8 5-1,-8-5 2,5 3-1,2 1 1,5-1-4,-5 5 4,7-1 0,-8 5 0,7-6 1,0 9 0,0-5 1,0 2 0,-1 3 4,1-1-3,2-2 0,-3 2 0,-5 1 0,6-1-1,-2 1 3,4-5 0,-9 5-3,7-3-1,-6-5 0,6 3 1,-7-2-2,0-1 2,8-3-4,-8 0 0,1-1 2,-1-3 0,1 0 1,-1-3 0,7-1 1,-6 0 1,5-7-1,3 0 1,-2 1 1,-1-2 0,8-5-1,-7 2 1,6-4-2,-6 1-2,7-1 0,-7 1 1,5 0 0,-3 4 1,-9-1-2,7 1 0,-7 2-1,1 1-1,-1 4-9,1 0-23,-7 2-32,0 1-46,0 2-81,-7-3-165,1 5-93,-1 0-69,-6 5-39</inkml:trace>
  <inkml:trace contextRef="#ctx0" brushRef="#br0" timeOffset="27623.415">3204 11386 180,'0'0'354,"-6"0"-84,6 0-80,-7 0-62,0 0-39,1 0-22,-1 0-13,7-4-7,-6 4-5,0 0-4,6-3-1,-7 3-2,7-4-3,0 0-3,0 1-3,0-1 0,0-3-1,0 2 0,7 3-3,-7-2 1,6-4 0,-6 5 2,6-2 1,-6 2 1,7 3-5,-7-4 1,6 4 3,-6 0 3,7-2 2,-7 2-1,7 0-1,-1 0 0,1 2-2,-2-2-1,2 4-3,-1-1 0,9 2-3,-9 2 0,0 1-1,1 2 0,6 1 1,-7 4 1,7 4-1,-6-5-2,6 9-2,-7-2-2,7 1 1,-6 7-2,5-3 1,-5 3-1,6 3 0,-6 6-2,-1-5 0,1 7-1,-1-1 2,1 3 2,-1 5 0,-6-3 3,0 4 1,0 3 2,-6 0 2,-1 4 0,1 4 0,-7-4-3,6 6 0,-6-2-3,-6 1-4,6-2-2,-7-3-2,-1 3-2,10-7 0,-9 5-2,0-5 0,0-4-1,2 1 1,4-4-1,-5-4-2,6 1 2,0-8 3,6-1 0,-6-3-4,7-2 3,-1-2-1,2-6 1,5-1 1,0-3-6,-8-5-1,8 1 0,0 0 2,0-7 0,0 4 6,0-6 9,0 3 10,0-5 10,0 0 5,8 0 4,-8-5 2,0 5 4,0-2 2,0-2-4,5 0-4,-5 0-6,0-3-5,0 3-4,0-2-3,-5-2-6,5-3-5,0 0-4,0 0-2,0 0 1,0 0 4,0-4 6,0 1 6,0-1 1,-8 1 4,8-5 2,0 1 2,0 3 0,0-6-4,0 6-2,-5-4 0,5 1-1,-7 3 4,7 0 2,-8 1 4,8 3 8,0 3 1,-6 2 0,6-3-4,0 6-2,0-4-5,0 3-6,-7 4-8,7-3-11,0 3-8,0 0-5,0 0-2,0 0-4,0 3-3,0 1-3,7 3-1,-7 5 0,0-2 1,0 5 1,0 3 0,0 0 4,6 0 4,-6 1 2,8 4 1,-8-6 1,7 5-1,-2-3 0,3-2 0,-3 3-2,8-6-2,-7 1 2,15-1-4,-8-2 1,6-2 3,1-3-1,5-3 0,2 0-3,-1-4 3,0-4-10,6 0-12,1 1-26,-7-4-40,6 0-46,2-1-46,-2-3-39,0 4-46,1-8-47,-8 1-100,8-2-128,-7 5-56,1-3-3</inkml:trace>
  <inkml:trace contextRef="#ctx0" brushRef="#br0" timeOffset="36706.5396">1315 12160 127,'-13'2'278,"-7"-2"-81,8 0-66,5 0-52,1-2-29,-1 2-17,0 0-12,7 0-9,-6-5-6,6 5-3,0-4-5,0 4 1,0-3 0,0 3-1,0-5 0,0 5 2,0-2 1,0 2 1,-7-4 6,7 4 2,0-4 3,-6 4 3,0 0 3,6 0 0,-6-4 4,6 4 1,-7 0-3,-1 0-1,8-3-2,-6 3-1,6 0-2,-6 0-4,6-4-3,0 4-6,0 0-3,-7 0-4,7 0-3,0 0-5,0 0-2,0 0 1,0 0 0,0 0 1,0 0 3,0-4 2,0 4 3,0 0 2,0 0 3,0 0 1,0 0 1,-6 0-1,6 0 3,0 0 0,-7-4 3,7 4 2,0 0 2,-6 0 1,6 0-1,0-2 1,0 2-1,0 0-2,-6 0-3,6 0-2,0 0-3,0 0 0,0 0 0,0 0 0,0 0-1,0 0 0,0 0 1,0 0-1,0 0 1,0 0-1,0 0 0,0 0-1,0 0 1,0 0 0,0 0 2,0 0 0,0 0 1,0-5-2,0 5 3,0 0-1,6-3-2,-6 3-1,6 0 0,-6-4-1,7 4 1,-1-3 0,1 3-1,-1-4 1,0 0 0,2 4 0,-1-4-2,5 4 1,-6-3-3,1 3 1,-1 0-1,1 0-2,0-4 3,-1 4-2,1 0 3,-1 4-1,0-4 1,1 0 1,-1 3-1,7-3 0,-6 4 1,0-4 0,6 4 2,0-4-1,-1 4 0,2-4 0,-1 0 1,0 3-1,0-3-2,7 0-3,-7 0-3,0 0-3,6 0-4,-6-3-2,8 3-3,-8 0 2,5-4 0,-4 4 3,5-4 1,0 4 3,-6-4 4,1 4 3,4-3 1,-5 3 1,1-4 2,6 1-2,-9 3 0,4 0-1,-2 0-2,0 0 1,0 0-3,-7 0 0,7 0 0,0 0 0,-6 3 1,6-3 0,0 4 3,-7-4-1,7 0 4,1 0-2,-9 0 0,10 0 1,-3 0 0,7 0 0,-5 0 1,-1-4 0,6 1-2,-6 3 1,7 0-1,-8-4-3,8 4-4,-7 0-5,7 0-6,-8-3-9,8 3-9,-7 0-8,0 0-9,6 0-6,-5 0-4,-1 0-7,0-4-6,0 4 1,0 0 4,-1-4 2,9 4 8,-9-4 4,1 4 1</inkml:trace>
  <inkml:trace contextRef="#ctx0" brushRef="#br0" timeOffset="46051.833">1615 11386 10,'0'-7'175,"0"-1"-41,0 1-36,0 0-25,0 0-18,7-5-11,-7 4-7,0 1-5,6-1-1,-6 2-2,0-2 2,6 1 1,-6-1-1,0 1-2,6 0-2,-6 0-4,0 3-4,0-3-8,7 3-8,-7 4-10,0-3-3,0-1-2,0 4-2,0 0 0,-7 0 1,7 0 1,0 0 4,-6 0 8,6 4 6,-6-4 4,6 3 6,-6-3 7,6 0 5,-7 0 2,7 4 3,0-4 1,-7 0 0,7 0-3,0 0-4,0 0-3,0 0-5,0 0 1,0 0-4,0 0-3,0 0-3,0 0 0,0 0-1,0-4-2,0 4 2,0 0 0,0 0-1,7-3 1,-7 3 0,0-4 1,0 0-1,7 1 3,-7 3-1,0-5-1,0 3 1,0-2 0,6 4 2,-6-4 1,0 4-2,0 0-2,0 0 2,0 0-2,0 0 3,0 0 0,0-4 1,0 4-1,0 0 1,0 0 0,0 0 0,0 0 1,0 0-1,0 0 0,0 0-1,0 0 2,0 0-1,0 0 0,0 0-1,0 0-2,0 0 0,0 0-3,0 0-1,0 0-4,0 0-1,0 0-1,0 0-1,0 0 0,0 0 0,0 0-1,6 0 1,-6 0 1,0 4 2,0-4 1,6 0 2,-6 0 0,7 0 1,-7 0 2,6 0 5,-6 0-1,7 0-1,0 0-1,-7 0-1,0 0 0,7 0 0,-7 0-2,6 0-5,1 0 2,-7 0-2,6 0 1,-6 0-2,0 4-1,5-4 0,-5 4 0,0-4 1,8 2 0,-8-2 4,0 5 2,7-2 2,-7-3 0,6 4-2,-6 0 0,7-1 0,-1 1 1,1-1-2,-7 1-4,6 3 0,1-7 2,-1 8 2,7-5 2,-7-3 0,1 7 0,0-3-2,6 0 1,-7 0 2,1-1 0,-1 1-1,0 4 0,1-6-1,-1 4-1,-6 0 2,8-3 3,-8 2-4,5-2-1,2 5 0,-7-4 1,8-2 1,-8 6 3,0-4 2,5 3-2,-5 1 1,0-1 0,7 0 0,-7-3-1,6 4-2,-6-2-2,7 2-2,-7-1-2,6 1 1,-6 0 2,7 1 0,-7 3 1,7-2 1,-7 2 2,0-1 2,0 0 4,0 3 3,0-3 1,0 4 2,0 0 4,-7-1-1,7 2 0,0-3-2,0 6-2,-7-4-2,7 3-3,0-3-2,0 3-2,0 0-1,-6 0 2,6 1-3,0-1-1,-7 4-1,7-4 0,0 5 0,-6-2-2,6 1 1,0-4 0,-7 4 0,7 1 4,-5-1 1,5 3 1,-8-3 1,1 0 1,2 0 1,-3 1 1,2-2 0,6 2-3,-7-6 0,1 5-2,0 0 1,-7-4-3,6 1-3,1 4-1,-1-6-1,0 5 1,-6-3-1,7 2 1,0 2 0,-7-4 0,6 2 1,1 1 0,-7 0 1,6 0-1,-6 0-1,0 0-1,7-1 1,-8 2 0,7-5-1,-6 0 0,7 1-1,0-1 0,-7-3 1,6 0-1,1-1-1,-1 4 1,1-7-1,-1 4-1,1 0-2,0-5 3,-1 1-2,1-3-1,-1 4 1,7-6-1,-7 5 1,0-3-1,1-1 0,6-1 0,-5 2 0,-3 0 2,8-1-3,-5-3 1,-3 3-1,8 1 0,-7-4 4,1-1-1,6 0-2,0 1 1,-7-4 0,7 4 1,0-4 3,0 0 0,0 3-2,0-3 1,0 0 4,0 0 3,0 0 4,0 0 4,-6 0 6,6-3 12,0 3 12,0 0 9,0-4 3,0 4-3,-7-4-1,7 1 0,0-4-3,0 2-5,-6-5-12,6 3-9,0-1-4,0-4-3,0 3 1,0-3-4,0 1-6,0 5-3,6-6-2,-6 4-1,0-3-1,7 5 0,-7-3 0,0 3-1,6 2-6,-6-3 1,0 3-1,7 0 1,-7-3-1,0 3-1,6 1 1,-6-1-1,0 4 3,0-3 0,0 3-1,0 0 0,0 0 0,0 0 1,0 0 0,0 0-3,0 0 1,0 3-1,0-3-1,0 7 0,-6-3-2,6 3 2,0 4-1,0-3 1,-7 3 0,7-1 0,0 1-2,0-3 4,-6 4 0,6-6-1,0 5 0,0-3 1,6-4-4,-6 3-2,0 0-1,0-4-2,7 1-3,-7 0-1,6 0-1,1-4 1,1 3 3,-3-3 3,8 0 1,-7 0 2,15-3 9,-8-5-3,6 4-1,7-4-1,-7-1-9,7 1-19,1-4-32,5 3-38,-6-3-48,6-3-41,8 1-41,-7-1-51,5-7-97,2 4-132,-8-5-63,0 1-23</inkml:trace>
  <inkml:trace contextRef="#ctx0" brushRef="#br0" timeOffset="65474.0219">18410 13272 200,'-5'-6'353,"5"-6"-73,0 5-77,0-1-70,0 1-42,0 0-24,0 0-12,-6-1-9,6 1-8,0 0 1,0-1 3,0 1 4,-7 0 0,7 3-3,0 0-3,-7-3 0,7 3-6,0 0-4,-6 4-9,6-4-8,0 2-6,0-3-4,0 5-5,0 0-6,0 0-4,-7-3-2,7 3-3,0 0-1,0-4 1,0 4 0,0 0 2,0 0 1,0 0 3,0 0 5,0 0 6,0 0 4,0 0 6,0 0 5,0 0 6,0 0 7,0 0 5,0 0 4,0 0 2,0 0 3,0 0 1,0 0 1,0 0 0,0-3 2,0 3 0,0 0 2,0 0 3,0-4 1,0 4-1,0 0 2,0 0-4,0-4-4,0 4-3,0-4-3,0 1 0,-5 3 1,5-4 2,0 4 1,0-3 6,0 3 3,0-4 4,-8 4-6,8 0 1,0-3-2,0 3-3,0 0-5,0 0-5,0 0-6,0 0-7,0 0-1,0 0-6,0 0-9,-7 0-4,7 0-3,0 0-1,0 0 1,0 3-1,0-3-1,0 0 0,-6 4 2,6-4 0,0 3 0,0-3-2,-6 4-3,6-1 5,-6 1 0,6 0 1,-7 3 2,0 0 0,7 0 0,-7 1 1,1-1-2,6 1-2,-6-2-1,-1 6 2,1-4-1,6-1-1,-6 3 0,-1-1 1,7-2-1,-7 0 1,0-4 0,7 5-1,-6-1 1,6-3 0,0 4 0,-7-6-1,7 6 1,0-4 1,0-1-1,0 1 0,0-4 3,0 4 1,0 0-2,0-4 0,0 2 2,0-2-2,0 0 3,0 5-1,0-5-2,0 0 4,0 0 7,7 0 11,-7 3 15,6-3 26,8 0 22,-1 0 21,6 4 12,8-4 7,-2-4 0,8 4-7,6-3-15,0-2-23,7-1-26,-1 2-20,7-3-14,0-1-9,8 2-10,-2-2-6,0 1-7,1-1-10,-1-3-16,1 1-24,-1 1-39,-5-1-49,-8 0-54,1-2-52,0 5-45,-13-5-50,-8 1-84,1 0-148,-13-3-45,-7 3-10,-6 0 12</inkml:trace>
  <inkml:trace contextRef="#ctx0" brushRef="#br0" timeOffset="93144.1413">7411 13606 211,'0'-4'232,"0"4"-51,0 0-46,0 0-37,7-4-27,-7 4-22,0 0-13,0 0-10,0 0-6,0 0-4,0 0-2,0 0-3,0 0-1,7 0 0,-7 0-1,0 0 3,0 0 2,0 0 0,0 0 2,0 0 4,0 0 3,0 0 2,0 0 0,0 0 0,0 0 2,0 0-1,0 0-1,0 0-1,0 0-2,0 0-1,0 0-1,0 0 1,0 0-1,0 0 0,0 0-2,0 0 0,-7 0 0,7 0-2,0 0-4,0 0-2,0 0-3,0-3-1,-7 3 1,0 0-3,7 0-1,-7 0 1,7-4 3,-5 4 0,-2 0 0,1 0 2,-1 0 3,-6-4 2,6 4 5,1 0 1,-7 0 3,7-4-1,-1 4 0,-6-3-2,7 3-2,-8 0-3,1 0-4,8-4-3,-10 4-2,2 0 0,0 0-1,1-3 2,-1 3 1,-6 0-1,5-4-1,1 4-2,-6 0 1,6 0 0,0 0 1,-7 0-2,7-3-1,0 3-1,-7 0 0,7 0 1,-6 0-1,-1 0 1,1 0-1,0 0 0,-2 0-2,2 0 5,-1 0 0,-6 0 2,7 0 0,0 0 4,-8 0 0,8 3 2,-7-3 4,5 0 0,3 0 1,-2 0 0,-6 0 3,7 0-1,-1 0 2,1 0-1,-1 0-1,0 0-2,1 0-3,-1 0-1,1 0-5,-1 0 0,1 0 1,-1 0-3,1 4-3,0-4-1,6 0-2,-7 0 4,0 3-3,0-3-1,7 0-3,-6 4 0,6-4 1,-7 3 1,7-3 1,-5 4-1,-3-4 2,8 0 0,0 4 4,-6-4 2,5 0 1,2 0 2,-1 0 1,0 0 0,0 0 0,6 0 0,-6 0-5,0 0 0,0 0-2,0 0-3,1 0 0,-3 4-1,2-4-3,1 0 1,-8 3 1,7 1 0,-6 0 0,6-4-1,-7 3 0,2 0 1,4 6 1,-6-6 0,1 2 1,0-3-2,5 2 2,-6 0 1,1 0-1,-1-1 2,8 1-2,-8 0 0,7 0-2,-1-4 2,-5 2 0,6 3-2,1-2 1,-2 1-1,1-1 0,-6 1-1,6 4 2,-1-5 0,1 4-1,-6 0 0,6-3-2,-7 4 2,7-1-1,1 0 1,-1 1-2,-8-1 0,9 0 2,-1-3 0,0 4-1,-1-1 0,2 1 1,6-6 0,-9 6 0,4-1 1,-3 1 1,1-1-2,8 0 1,-10 0-1,2 1 0,0 3 0,0-1 0,1 2-1,-1-1-2,-1 0 3,1 1-3,0 2 1,1-3 1,-1 3 2,0-3-1,-2 4 0,3-5 0,0 5 0,5-4 1,-7 1 1,8-2-2,-1 1-1,1-3 1,0 2 1,-1-3-1,7 5 0,-6-1 0,6 0-1,0 4 0,-7-4 1,14 0-1,-7 0-1,0-1 2,6 2-1,-6 3 1,7-9 1,-7 5-1,6 1 0,-6-5 0,6 0 1,1 1-1,-1-1-1,1 3 1,0-2-1,0 3-1,-1-4 1,0 5 0,1-5 0,6 3-4,-6 2 2,6-1 1,-7 0 2,7 4 1,-7-1 0,1-3-1,6 4 1,0-4 7,0 3 0,0-3-1,0 4 0,0-5 1,0 5 1,0 1 0,6-5 5,-5 3 1,4 1-2,3-4 1,-2 3 1,-5-3-2,5 3 0,0 1-2,1-3-2,-7-2-2,6 1 1,1 1-1,0-1 0,-1 0 3,7-4 2,-6 0-1,-1 1 2,7-1 4,0 1-1,1-1 3,-1-4-5,0 4 0,6-3-1,-5 0 1,5 3-3,-6-3-3,0-1-3,0 1 0,6 3-2,-6-3-1,1 0 0,-2-1-2,2 2 1,-8-2-1,7 1 3,0 3-2,-7-3 0,8-1 0,-8-3 0,8 4-1,-2-4 0,-5 4-1,6-4-2,-7 3 0,8-3 2,-1 4 0,0-4 0,-7 0 1,7 4 1,1-4 1,-2 0 1,-5 0 0,6 3-2,-7-3 0,8 0 1,-8 0-2,7 0-1,-6 0 0,5 0 0,-4-3 0,3 3 0,-3 0 0,-1-4-1,5 4 0,-5 0 0,6-4-5,-7 4-3,1 0-1,1-3-1,3 3-1,-3-4-1,-2 4 1,0 0 0,1-4 4,-1 4 2,0-3 2,2-1 1,-2 4 0,1-5 1,-1 3 1,1-2 1,-1 1 0,1-2 1,-1 5 0,0-3 1,2-1-1,-1 0 0,-2 0 1,-4 1 0,5-1 0,0-3-2,-6 4 0,7-1 1,0-4 0,-8 5-1,9-1 0,-2-4 0,-6 6-1,7-6 2,-7 1 0,6 3-2,0-4 2,-5 5-1,5-4 0,-6-2 0,7 7 1,-7-5 0,0-1 0,6 4 1,-6-6-2,0 3 1,0-1 0,0 0-1,0 1 0,-6 0 0,6 0 0,0-5-1,-7 5 2,7-1-2,0 1 1,-6-4-1,0 4 0,5-4-1,-5 4-2,-1-5 1,1 2-1,-1 2 3,1 1-4,-7-5 0,7 6 0,0-5 4,-7 3-1,6 2 1,-6-2-2,6 0 0,-6-3 3,6 4-1,-6 0 1,0 0 1,0-1 0,0 1-2,0 0 1,0-1 1,0 1 1,0 0 0,0 3 0,0-4-2,0-3 1,0 5 0,0-2 0,0 1 0,7-1-2,-7 1 1,0-4-1,0 4 0,0-1 1,0 1 1,0-4 1,0 3 1,0 0 2,0-1 2,0 1 0,0 0 0,0 2 0,-7-6-1,7 5 0,0-4-1,0 0-1,0-1-2,0 6 2,0-5 0,0-1-2,0 2 2,0-5 0,0 3-1,0 3 3,0-7-3,0 5-1,0-3-2,0-1-1,0 5 2,-6-5-1,6 0-2,-6 0-2,6 1 0,-6-2 1,-1 3 1,0-3 2,0 2-3,1-1 2,-1-3-1,1 3 0,-7-3 2,7-1-1,-8 5 1,1-1 0,7-4 0,-7 5 1,0-1 1,0 5 3,-1-5 3,2 4-1,-8 1 0,7 2 2,0 1 0,1-5 0,-3 5-1,2 4-1,-6-6-4,6 3-1,-6 2 0,-1 0-3,1-3 0,-7 3-1,6 4-1,-6-4-2,0 1 3,0 3-2,-7 0 0,8-4 1,-8 4-1,1 0-2,-2 4-1,9-4 0,-8 0-5,1 3-7,-1 1-9,1 0-19,5 3-22,-5 1-25,6-2-34,0 3-66,-1-1-149,3 2-88,-3-3-68,1 5-30</inkml:trace>
  <inkml:trace contextRef="#ctx0" brushRef="#br0" timeOffset="98793.9794">6063 13932 11,'0'0'102,"0"0"-5,0 0-10,0 0-12,0 0-12,0 0-13,0 0-10,0 0-6,0 0-8,0 0-6,0 0-3,0 0-5,0 0-2,0 0-3,0 0-1,0 0-2,7 0-1,-7 0-1,0 0 2,0 0 1,0 0 7,0 0 10,0 4 7,0-4 3,6 0 2,-6 0-1,0 0 1,0 0-1,0 0-6,0 0-6,0 0-5,0 0 1,0 0 0,0 0 3,0 0 1,0 0 0,0 0 0,0 0-2,0 0 0,0 0-1,0 0-3,0 0 1,0 0-1,0 0 1,0 0 1,0 0 2,0 0 1,0 0 0,0 0 3,0 0 1,0 0-1,0-4 0,0 4 1,0 0-2,0 0-3,0 0 0,0-3-1,0 3-1,0 0-1,0 0-1,0 0-1,0 0-1,0 0 0,0 0-3,0-4-1,0 4-2,0 0 0,0 0-1,0 0 0,0-4 2,0 4 1,-6 0-1,6-4 2,0 4-2,0-3 0,0-2-1,0-2-1,0 5-2,0-2 1,0-4-2,0 4 1,0-3 2,0 3-1,0-3-1,0 4 2,0-6-3,6 3-2,-6-2 2,0-3 0,7 4 0,-7 0 0,6 0 2,1-5 0,-1 1 1,1-3 2,-1 2 1,1-2 1,-1-1 3,7 1 0,0-5 1,0 1 1,7-3-2,-7 2 0,0 1-4,6-5-4,-5 5-2,5 0-3,0 0-3,-6 3 1,7-4-1,-1 0 0,1 5 0,0-4 1,-2 0 1,3 3 0,-2 1 0,1-5 0,6 1 0,-7 0 1,7 0 2,-6-5 0,6 4-1,-7-2 4,8 3-1,-2-4 2,-4 4 1,4-4 2,2 0-1,-3 3 1,4-3 1,-2 4-1,-1-4 1,8 1 1,-7 2-2,0 0-2,0 1 1,-6-1-2,6 2 0,-7 2 1,1 1-1,-1 2-3,-6 1 3,0 0-2,-6-1-1,0 6 4,-1-5-2,1 3 1,-1 1 1,-6 0 3,0 0 4,0 3-1,0 0 1,0-3-2,-6 3-2,6 0-4,-7 1-2,1 0-4,-1 3-4,0 0-4,-6-4-3,0 4-1,1 4-3,-1-4-2,-1 3-4,-5 0-3,0 1 0,-2 3 2,2-3 1,6 4 0,-13-1 4,13 0 3,-6-4 3,6 5 3,-1-4 3,1-1-2,7 2 2,0-5-1,-1 3-4,7-3-9,-6 0-4,6 0-5,6 0-2,-6 0 0,13 0-1,-7 0 3,7-3 8,1 3 10,5-5 5,0 2 3,7-1 2,-6-4 2,6 1 4,1 0 1,-2 0-2,8-1 0,-8 1 4,2 0 1,-1 4 2,0-6-3,-6 9-1,6-3-1,-13 3-1,6 0-1,-6 3-5,-7 6-1,7-3 1,-5 2 1,-8 3 1,0 3 2,0 1 2,-8 4 0,2-1 3,-7 0 1,7 0-1,-7 1-1,6-1-1,1 0-2,-7 0 0,6-2-4,0 1-7,1-2-13,0 0-13,-1 0-23,7-5-43,0 2-80,0-5-162,7 3-80,-1-6-39</inkml:trace>
  <inkml:trace contextRef="#ctx0" brushRef="#br0" timeOffset="200501.7963">15949 9147 176,'7'-3'250,"-7"-1"-81,6-3-61,-6 2-40,7 3-17,0-6-10,-7 1-5,6 3-3,1-4-1,-1 6-2,-6-6 2,7 4-1,-1-3-2,-6-1 2,7 1 0,-7 4 2,0-4 1,0 3 0,0-4-1,0 5 0,-7-1-6,7 4-4,0-4-3,-6 0 0,6 4-5,0 0-2,-7 0-2,7-2 0,0 2-2,0 0 0,0 0-2,7 2-2,-7-2 1,6 0-1,-6 4 2,7 0 1,-1-4 2,0 4 2,8-1 1,-7 5 0,5-4 1,-5 3 0,6 0-1,0 4-2,-6 0-1,6-1-1,-8 5-1,2-1-1,1 5-1,-3-4-1,2 4 0,-1-5-1,1 4-2,0-3 1,-7 0 0,6-1 0,1 1 1,-7-4 1,6-4 5,1 0 7,-1 1 8,0-5 7,8 1 5,-1-4 5,0-4 1,12 1 0,2-9-4,5-2-6,7-4-9,7 0-8,5-7-8,2-2-4,6-2-5,6-5-1,7-2-1,-1 0-1,1-5 0,6 2 3,-5-2-4,3-3-15,-10 8-23,-1-1-32,0 1-51,-13 5-99,-7 6-137,-11-1-93,-2 8-42</inkml:trace>
  <inkml:trace contextRef="#ctx0" brushRef="#br0" timeOffset="201269.8298">15734 9811 83,'0'-5'381,"0"2"-99,0-4-100,0 3-62,0-3-34,0 3-26,0 0-17,7 1-12,-7-2-7,6 3-3,-6-2-1,7 1-6,-7 3-3,6 0-1,1 0-2,-7 3-1,8 1 1,-3 3 0,-5 4 1,6 0 3,-6-1-2,0 9 2,0 0 1,7 6 1,-7-4-1,0 10 0,0-6 0,0 4-2,0 0 2,0 1-1,7-4 0,-7 0 2,6-1 4,6-6 3,-4-2 5,5-3 6,6-2 5,-5-1 3,11-7 3,8 0-1,-1-12 2,8 0-2,6-7-3,6-2-7,6-5-6,7-7-4,13-1-7,0-7-5,6-3-4,8 0-6,-1 0-4,-6-1-5,0 1-20,-1 4-30,-6-1-57,-12 4-115,-1-1-120,-6 9-96,-14-4-50</inkml:trace>
  <inkml:trace contextRef="#ctx0" brushRef="#br0" timeOffset="202413.7932">16008 11085 14,'0'-4'124,"0"4"-10,0 0-8,0 0-7,0 0-7,0 0-6,0 0-7,0 0-8,0 0-6,0 0-9,0 0-9,0 0-6,-6 0-8,6 0-4,0 0-3,0 0-2,0 0 0,0 0 1,-7-3 5,7 3 0,0 0 2,0-5 2,0 5-1,0-2 3,0 2 0,-6-4-1,6 4-2,0-3-2,0 3-1,0-4-2,0 4-1,0-4-2,0 4 0,0-4-2,0 4-1,0 0 0,0-3-3,0 3-2,0 0-2,0 0-3,0 3-6,0-3-4,0 0-2,0 4 0,0 0-1,0 3 0,6 4 1,-6 0 1,0 4 1,0-1 3,0 4-1,0 4 0,0 0 0,0 0 2,7 5-3,-7-6 0,0 1 0,0 0-1,0-1 0,6-1 1,-6-3-1,0-1-1,7 2 0,-1-4 0,0-3 1,1 0 2,7 1 4,-2-4 5,1-2 7,7-3 9,0-3 4,5 0 5,2-3 1,5-3 2,7-2-6,7-11-2,-1 1-7,14-4-6,-1-3-3,8-10-3,5 4-3,7-6-3,0-8-1,6 6-2,-5-6-2,6 0-2,0 2-1,-7 3-2,-6 4-10,-1-1-21,-11 5-30,-2 1-46,-13 2-82,-7 4-174,-11 3-82,-7 0-59</inkml:trace>
  <inkml:trace contextRef="#ctx0" brushRef="#br0" timeOffset="207230.8231">15767 13375 76,'0'0'204,"8"0"-26,-8 0-29,0 0-26,0 0-21,0 0-19,0 0-16,0 0-13,0 0-12,0 0-8,0 0-8,0 0-7,0 0-4,0 0-2,0 4-4,0-4-2,0 0-3,0 0-2,0 3 0,0-3 0,0 0-1,0 0 1,0 0 3,0 5 1,0-5 1,0 0 4,0 0 1,0 0 2,0 0 1,0 0 2,0 0-1,0 0 4,0 0 0,0 0 0,0 0 0,0 0 0,0 0 1,0 0 2,0-5-1,5 5 0,-5 0 1,0 0-2,0 0-2,0 0-1,0-3-2,0 3-3,0-4-2,6 4-2,-6-3-4,0-1 0,0 0-2,7 0-1,-7 4-1,0-3 0,7-1-1,-7 4 0,0-3 3,0 3 1,0 0 1,0-4 0,0 4 1,6-3 2,-6 3 2,0-4-1,0 4 3,0 0-3,0-5 0,7 5 0,-7 0-2,0 0-2,0-3-1,0 3 1,0 0-3,0 0-1,5 0 0,-5 0 0,0 0 0,0 0 0,0 0 1,0 0 5,0 3-1,0-3 2,0 0 3,0 0 4,0 0 5,0 0 4,0 0 2,0 0-2,0 5 3,0-5 1,0 0-2,0 0-1,0 0-3,0 0-2,0 0-3,0 4-2,0-4-2,0 0-4,0 0-1,0 3-1,0-3 0,0 0 1,8 4 1,-8-4 0,0 3-1,0-3 2,0 4 1,0-1 0,7-3-2,-7 4-2,0-4 0,0 0 1,0 0 6,0 4 2,6-4 7,-6 4 5,0-1 3,6 1 4,-6-1 0,6 2 3,-6 1-2,7-2-3,0 3-3,-7-3-3,7 4-3,-1-6-3,0 6-2,1-1-2,-1-3-4,-6 4-3,6-1-2,1 0-2,0-4 0,0 6 0,-1-3 0,1 2-3,-1-2 1,0-1-1,1 2 1,-1 0-1,-6 1 0,7-4-1,0 3 1,-1 1-1,-6-6 0,7 6-2,-1-4 2,-6-1 0,0 1 0,7 4-1,-7-5-1,6 1 0,-6-1 1,0 1 0,7-1-1,-7 1 0,0 0 0,6-4 1,-6 4 0,0-4 1,6 3-1,-6-3-1,0 0 1,0 4 0,7-4 0,-7 0 0,0 4 1,0-4 0,7 0 3,-7 0 2,7 0 8,-7 0 6,6-4 7,0 4 5,1-4 3,-1 4 7,1-3 10,6-1 7,-6 0 3,6-3 5,-1 3 4,1-6 4,7 2 17,0-6-2,-1-1-1,1-4-2,6 0 1,7-1 1,-8-3-1,15-2-4,-2-5-20,1 1-3,6-4-8,2-1-8,5-2-8,-1 0-10,-5-1-7,7 4-6,-2-4-2,2 5-1,-7-1-6,-1 4-2,-6-1-6,-7 4-2,1 4-4,-7 4-5,1-1-9,-9 6-28,-4-3-45,-7 9-66,-1 0-66,0 0-65,-6-1-77,0 4-118,0-3-138,-6 3-71,0 1 1,-1 3 38</inkml:trace>
  <inkml:trace contextRef="#ctx0" brushRef="#br0" timeOffset="213689.0375">15370 16101 263,'-7'0'384,"1"0"-98,0 3-97,-1-3-71,7 0-42,0 0-25,-6 4-18,6-4-11,-7 4-8,7-4-5,0 4-4,0-4-4,0 3-3,0-3 1,0 0-1,0 0 1,0 4 0,0-1 1,0-3 0,0 4-2,0-4 2,0 3 2,0-3-1,0 4 1,0-4 2,0 4 3,0-4 4,0 4 4,0-1 4,0-3 1,-7 4 4,7-1 3,0 2-2,0-5-1,0 2-3,0-2-2,0 0-2,0 4-3,0-4 0,7 4-1,-7-4 0,7 0 3,-1 0 1,7 0 1,-7 0 5,7 0 3,7-4 6,1 0 2,-3-3 5,7 0 5,2-4 4,6-3 5,-1-1 6,7-3 6,7-4 6,-7-1 7,13 2 4,-5-8 2,4 3-1,1 0-3,0 1-8,0-5-9,0 4-11,-6 5-15,-1-1-11,1 0-9,-7 3-9,-6 4-7,-8 5-6,2-2-5,-8 5-1,1 0 0,-6 4-2,-9-1 1,2 4 1,-7 0 2,0 0 2,-7 4 3,2-1 1,-9 0 2,7 5-1,-12-5 2,6 5 1,-6-1 1,5 0 1,-5 0 0,-1 1-1,0 0-2,1-1 0,0 4-4,5-4-15,-4 4-26,-2-3-34,7 3-36,-1-4-40,1 0-67,0 0-129,1 1-126,5-4-69,-7 3-18</inkml:trace>
  <inkml:trace contextRef="#ctx0" brushRef="#br0" timeOffset="230933.0283">6238 14551 207,'0'0'302,"-6"0"-56,6 0-55,0 0-48,0 0-40,0 0-28,0 0-20,-6 0-12,6 0-10,0 0-7,0 0-8,0 0-6,0 0-4,0 4-7,0-4 0,0 3-2,0 1-1,6 0-3,-6 2 2,0 2 2,6-1-2,-6 8 4,8-3 2,-8 2 3,7 3 5,-1 10 2,0-1 4,0 6 3,1 4 4,-1 6 0,1 1-1,-1 2-2,8 2-2,-8 4-3,0-3-3,1 3-2,-1 0-4,7-3-1,-6 0-3,0-4 0,6-3 0,-8-3-2,3-3 2,-8-3 0,5-7 1,2-2 5,-7-5 12,0-7 18,8 1 29,-8-2 36,0-6 37,0 0 33,0-1 22,0-6 12,0-5-2,0 0-13,-8-2-22,8-5-32,-7-3-35,2-1-32,5-3-22,-8 1-16,3 3-13,-2-5-2,7 5-8,-6-1-4,-1 6-4,0 1-2,7 1-1,-6 4 0,-1-1 0,7 5-3,0-5 0,-6 8 1,6-3-1,0 3 0,0 0-3,0 0-1,6 3-1,-6-3-2,7 3-3,-1-3-4,1 5-1,0-5-2,-1 0 0,6 0 0,1 0 0,2 0 0,-2-8 0,6 5-7,0-1-15,1-3-31,-1-1-40,1 1-41,6-4-45,-5 0-65,3-1-134,3-1-113,-2 1-69,-4-1-16</inkml:trace>
  <inkml:trace contextRef="#ctx0" brushRef="#br0" timeOffset="316168.1248">1029 12112 12,'0'0'30,"0"0"12,0-5 12,0 2 11,0 3 5,0-4 2,6 1 0,-6-1-1,0 0-1,0 0-6,0 1-8,0-4-8,0 3-4,0 1-5,0-1-4,-6 0-2,6 0-3,0 1-2,0-2-3,-7 5-1,7 5-3,-7-5 0,2 3 0,5-3-3,-8 4-3,8-4-3,-7 4-3,7-4 1,0 0 0,0 4 2,0-4-1,0 0 2,0 0 1,7-4 4,-7 4 1,8-4 0,-3 0 1,-5 1 0,7-2-1,0 2 0,-1-1-1,-6 4-3,7-2-2,-1 2-3,-6-5 0,7 5-1,-1 5 1,1-5 0,-1 0 0,1 0 3,0 2 0,5-2 2,-5 0 0,6 4 0,-7-4 1,7 0-2,1 0-1,5 0-2,-6 0 1,-1-4-4,3 4 2,3-2-3,-5 2-3,1-5-1,5 5 0,-6-4-3,0 1 3,0 3-1,0 0-2,7 0 0,-8 3 0,2-3 0,5 4 0,-6 1 0,0-3-1,1 2-1,5-1 2,-6 2 0,6-5 0,-6 3 1,7 1 0,-7-4-1,7 0 2,-7 0-1,6 0 0,-6-4 2,0 4 1,7-3 1,-8-2 2,8 5 0,-6-3-1,-1-1 0,-2 4 1,4 0-1,-2-2-2,-7 2-2,7 0-1,0 0 1,0 2-1,-7-2-1,1 0 0,6 0 0,-6 4 1,-1-4-1,7 0 1,-7 0-1,1 0 1,-1-4 0,2 4-1,-3 0 0,10 0-1,-10-2-1,2 2 2,-1 0-1,1 0 0,6-5 3,-6 5-1,-1 0 0,7 0 0,-7 5 1,7-5 0,-6 0-2,6 2 0,-6-2 0,5 4 0,-6-4 0,8 3 0,-1-3-2,-6 0 2,6 5 1,-7-5-1,7 0-1,0 0 1,-6 3 0,6-3-2,0 0 0,-7 0 1,7 0-1,1 0 1,-8-3 1,7 3 0,0 0 0,7 0 3,-7-5-1,0 5 1,6-3-1,1 3 2,-7-4-2,6 2-1,1-3 0,-7 5 1,6-4-1,0 1 0,2 3 1,-9 0-2,8 0 0,-7 0-1,7 0 0,-8 0 1,8 0 1,-7 0 0,0 0-1,6 0 0,-6 0 0,1 0 1,4 0-1,-3 3-1,-3-3 1,8 0-1,-7 0 0,6 0 2,-6 0-1,7 0-1,-7 0 2,6 0 0,-5 0-1,5 4 0,-6-4 1,0 0-1,7 0-1,-7 0 2,6 0-1,1 0 0,-8 0-1,8 0 1,0 0-1,-7 0 0,5 0 1,3 0-1,-1 0 0,-1-4 2,0 4 1,1 0-1,0-3 0,-1 3 3,2 0-2,-3-4 2,1 4 0,8-4 0,-14 4-3,6 0 0,1 0-1,-1 0 0,-6 0 0,7 0 0,-7 0-2,0 0 1,0 0 1,7 0-1,-14 0 1,7 0 0,0 0 0,0 0 0,0 0 0,0 0 0,0 0 2,0 0-2,0-3 2,1 3-1,-7 0-1,6-4 0,-1 0 1,1 4-1,0-3-2,0-1 5,0 0-4,0 4 0,0-4 1,0 4 0,-6-2-1,5 2 2,1-4-1,1 4-2,-1 0 2,-7 0 0,7 0 0,0 0 1,1 0 0,-1 4 0,-1-4 1,1 2-1,0-2 1,0 0-2,2 0-1,-4 4 1,2-4-1,6 0 0,-4 0 2,3 0-1,-4 0-1,-1 0 2,0 0-1,-1 0 1,1 0 0,-6 0 1,7 0-2,-8 0 0,0 0 2,1 0-1,-2 0-1,3 4-1,-8-4 0,6 4-1,-6-4 2,7 0-1,-7 0 0,7 3-1,-1-3 1,-6 4 1,7-4-1,-1 4 1,0-4 0,1 0-1,-1 3 1,1-3 0,-7 0-1,7 4 1,-7-4 1,6 0-1,-6 0 0,7 0 0,-7 0 2,0 4 0,0-4-1,0 0 0,0 0-1,0 0 0,0 0 2,0 0-1,0 0 0,0 0-1,0 0 1,0 0-1,0 0 2,0 0-4,0 0 2,0 0 0,0 0 0,0 0 2,0 0 1,0 0 1,0 0 2,0 0 5,0 0 0,0 0 2,0 0 1,-7 0 1,7 0 0,0 0 1,0 0-2,0 0 0,-6 0-2,6 0-3,0 0-2,0 0-1,0 0-2,6 3-4,-6 1 0,0 1-2,0-3-2,7 5 3,-7 1 0,0 0-1,0-1-1,6 0 2,-6 0-1,7 1 4,-7-1-1,6-3-1,-6 4 0,6-2 0,-6 2 0,7-5 0,-7 1 0,6 0-2,-6 0 0,7-2 1,-7-2 0,7 5 0,-7-2 1,6-3 0,-6 4 0,6 1 2,-6-5 2,7 2-2,-7 2 1,0 0 0,8-1 0,-3 1 1,-5-1-3,0 2 0,6-1 0,-6-2 0,7 5 0,-7-2 0,7 2-1,-7-3-1,7 3 0,-7 0 1,6 0-5,-6-3 2,0 4 0,5-5 2,3 5-1,-8-4 1,0-2 0,7 3 1,-7-2 6,0-3-4,0 4 1,6 0-1,-6-4 3,0 3-2,0-3 2,7 4-1,-7-4-1,0 0 3,0 0-2,0 4 0,0-4-4,0 0 1,5 3 0,-5 1 0,0-4-1,0 3 0,0 1 1,7 1 2,-7-3 0,0 3-1,7 1-1,-7-2-1,7 0 0,-7 0 1,0 3-2,6-3-2,-6-2 4,6 6 2,-6-4 0,0 0 2,7 3 1,-7-3 0,6 4 0,-6-1-1,0 0 0,6 4-1,-6-4-1,0 0 1,7 1-2,-7 0 3,0-2 1,0 2 1,0 3-1,0-4 2,0 4 0,0-3 0,0-1 0,0 1 0,-7-1-1,7 0-1,0 4 1,-6-7-2,6 3-1,0 0 0,0 0-3,0 1 1,-6-1-1,6 0-1,0-3 0,0 7 0,-7-4 0,7 0 0,0 1 2,0 0 0,-6-2-1,6 1 0,0-2 1,0 2 0,0 1 0,-6-1 0,6-4 1,0 8 0,-7-3 2,7-1 2,-7 0-2,7 1 0,-7-1 0,7 4 1,-5 0-3,5-4-2,-7 4 0,7-4 0,-6 5 0,6-1 1,-7-4-1,-1 4 0,8 0 0,-5-4 1,5 5 0,0-6 0,0 2 1,0-1-3,0 1 4,0-1-1,0-4-1,0 4 1,0-3-1,0 4 1,0-5-1,0 2-2,0 2 0,0-1-1,-6 2 0,6 0 0,0-1 1,0 0 0,0 0 0,-7 4 0,7-3 2,0 3 0,0 0-1,-7-4 1,7 4 0,0 3 0,0-3 2,0 5 0,0-7 0,0 8 0,0-7 0,0 5 0,7-4 1,-7-1 0,0 5-3,0-3 0,7-2 0,-7 1 0,0-1-1,0 7 1,0-7-1,0 0-1,0 6 1,0-6 1,0 2-1,0-2 1,0 1 5,0 0 1,0 1 2,0-5 1,0 3 1,0 2-2,6-2 3,-6 2-1,0-1 0,0 0-3,0 0 1,0 3-1,0-3-2,5 1 1,-5 2-1,0-3-3,0 3-1,-5-3-1,5 4 0,0 0-1,0-1 2,0 1 0,0-3 0,0 2 2,-6 1-1,6-5 4,0 5 3,0-4 3,0 4 0,0-3 2,0 2 1,0 1-2,0-1 0,0-3-1,0 7-4,0-3 0,0-1-4,6 1 0,-6-1-2,0 2 1,0-2-2,0 1 0,0-1-1,0 1-3,5 0 2,-5 0-1,0-1 0,0-3 1,0 3-1,0-2 0,0-1 0,0 0 1,0-1-1,0-2 0,0 3 2,0-1 1,8 2 0,-8-1 0,0 0 0,7 3 1,-7-3-1,0 5 2,6-2-3,-6 1 0,7-1 0,-7-2-2,0 2 0,5 1 0,-5-1 0,0 1-2,0 0 1,7-5 0,-7 5-1,0-4 2,0 0 1,0 0-1,0-1 0,0-2 0,0 3 1,0-4-1,0 1-2,0-4 2,0 3-4,0 1 2,0-2 0,0-2 0,0 3 0,0 1 0,0-2 1,0 2-2,0-1 2,-7 1 0,7 0-1,0 3-2,0-4 2,0 4 1,0 0 1,-5-4 0,5 5 0,0-2 0,0-3 1,0 5 0,0-4 0,0-2-3,0 1-5,0 1 0,0-1 1,0 1 0,0-1 2,0-3-3,5-1 1,-5 1-1,0-1 2,0-3-3,0 4-2,0-4-1,0 4-2,0-4 3,0 0 1,0 0 2,0 0 4,0 0 2,0 0 2,0 0 1,0 0 0,-5 3 1,5-3-3,0 0 0,-7 0 0,7 0 0,-6 0 0,6 4-1,-7-4 1,-6 4-1,13-1 1,-6-3 2,-1 5 0,0-3 2,0 2 3,1-4 0,1 4 1,-3 0 3,-5-1-1,7-3 4,-1 4 3,-6 0 5,0-4 1,7 4 1,-7-2 0,0-2-1,-1 5 0,1-2-1,7 1-3,-13-1-6,5-3 0,0 4-3,2 0-2,0 0 0,-2-1 0,1 2-2,-6-5 0,6 2 0,-7 3-1,8-5 2,-8 2-1,7-2 0,-7 4 0,2-4 4,-3 4 3,8-4 3,-13 0 3,7 0 3,-1 0 9,0 4 2,1-4 2,-2 0-1,3 0-3,-2 0-2,0 0-3,1 0-4,0-4-8,-8 4-4,9 0-2,-3 0-1,-5 0-2,7-4 0,-8 4 0,8 0 0,-7-4 2,0 4 3,0 0 1,6 0 3,-5-2 1,-2 2-1,2 0 4,-2-5-1,1 5 5,1-2 5,4 2 1,-4-5 5,-2 5-1,8-3 4,-7 3 1,7-4 0,-1 4-3,-6-4-5,6 4-6,0-4 0,1 4-7,-7 0-3,7-3-4,-8 3 1,8 0-2,0-4 9,-1 4-3,-6 0-7,6 0 7,1 0-1,-1-3-2,1 3 0,0 0-4,-1-5-11,0 5 5,-6-2 1,7 2-1,-1-4-1,0 4 1,2-4 4,-3 4 3,-5-4 1,7 1 4,-1 3 3,1-4 3,0 4 3,-2-4 3,-4 0 0,5 2 5,0 2-4,0-5-2,2 5-2,-2-3-1,0-1 0,8 0 0,-9 1-3,2-1-4,0 4 3,-1-4 1,7 1-2,-6-1-3,-1 4-1,0-3-1,-5-1-3,5 4-2,1 0-3,-1-5-6,0 5 0,2-2 1,-10 2 0,9 0-3,0 0 5,-1 0 1,-6 0 0,7 0 6,-1 0-3,-1 0-1,-3 0-1,3 0-1,8 0-1,-5 0-2,-2-5 3,0 5 1,8 0 2,-8-3-1,0 3 1,7 0-1,-7-3-1,1 3-1,0-4 2,-1 4-4,0 0 1,1-4-3,6 4 0,-6 0 6,-1 0-1,7 0 0,-7 0-5,7 0 0,0 0 0,0-4 3,0 4 0,0 0-5,6 0 5,-6-4 3,7 4 1,0-3 3,0 3 1,6 0-1,-7 0 0,7-4 0,-8 4-3,2 0-4,0 0-7,-1 0-4,1 0-2,-7 0-1,7 0-2,-8 4-1,1-4-1,0 3 3,0 1 6,-6 0-1,6 0 3,0 0 2,0 2 2,-7-1 1,8-3 1,-3 3 0,2-1 0,1-1 2,-1-3 1,-7 4 0,7-1-2,1 1 1,-2 0-2,1-1 0,-6 1-1,6 3-2,-1-2 0,-5 1-1,6-2-2,-6 3 0,5-3 1,2 4 1,-1-6 0,6 3-1,1-2 3,-1-3 2,0 4 6,1-4-3,6 3 2,-6-3-1,6 0 0,0 0 5,0-3-2,0 3-2,0 0-4,0-4 1,0 4-1,0 0 2,0 0-2,0 0-2,0 0 0,0 0 2,0 0 0,0 0-2,0 0 3,0 0-2,0 0 1,0 0 0,6 0 0,-6 0-1,0 0 2,0-3 2,0 3-3,0-5 1,6 5-1,-6-2 0,0 2-4,7-4 3,-7 0-1,7 0-1,-7 1-2,0-1 2,6-4 1,1 1 1,-1 0 4,1 0-2,-7-1-1,6 1 1,0-5 0,1 5 1,0-7-2,0 3 1,-1-3-1,0-5 0,7 4 1,-6-7-3,-1 4 2,0-4 0,8-1 2,-7 2 1,-1-1-1,-6 0-1,6 0-1,1 4 2,-7 0 0,6-5-1,-6 5-1,7 0-1,-7 0 1,0-1 2,0 1 0,0 0 1,0 0-1,0-1 0,0 2 1,0-3-2,0 3 0,0-2 0,-7 0 0,7-2-1,0 2 1,-6 1-1,6-1 1,0 4 0,0-2 2,-7-2 0,7 1-2,0-3 1,0 1-3,0 3 1,-6-2-2,6 0 1,0 2 0,-6-2 0,6 1 2,0-1 0,-7-3 1,7 4 1,0-4 1,-7 4-1,7 0-4,0-1 0,-7 1-2,7-1 2,-6 1-1,6 0 0,0 0-2,0 3 0,-6-4 2,6 5 0,0-1 1,0 1-1,0-1-1,0 0 6,0 4-2,0-3 3,0 3-2,6-3-1,-6 2-1,0-3 0,0 1 0,0-1-2,0 1-1,0-6 0,6 6 1,-6-1 1,0 1 2,0-1 1,7 1 0,-7 3-1,0-4 1,0 0-1,0 1 1,7-1-2,-7 5 1,0-5-1,0 0-1,0 1-1,7 2 1,-7-5-2,0 2 1,6 0 1,-6-3-1,6-1 2,-6 1 3,0-8 1,7 4-2,-7 0 4,6-3-3,-6 2-6,7-2 1,-1 2 0,-6-2-3,7 4 0,0-1 1,-1-1-3,-6 5 2,6-4 3,1 3-1,-1 2 0,-6-2 2,7 5 1,-1-5 0,-6 1 0,7-1 2,-7 1-2,7 0-1,-7 0 0,0-1-2,0 2-1,0-2-2,0 1 4,6-1-2,-6 1 0,0 0 2,0 3-1,0 1 1,7-1-1,-7-5 3,0 11-4,5-7-1,-5 3 2,0 1-3,0 1-1,8 0-1,-8-1-3,0 2-3,0 3 1,0-1 1,0 1 1,0 0-2,-8 3 1,8-3-1,0 3 0,0-3 0,-5 2 3,5 2 1,0 3-2,0-4 1,0 4 3,-7-2 2,7 2 1,0-5-2,0 5-1,0 0-4,0 0-1,0-4 1,0 4-3,0 0 0,0 0 0,0 0 2,0 0 1,0 0 2,0 0 2,0 0-1,0 0 4,0 0 0,0 0 3,0 0-2,0 0 2,0 0 0,0 0 1,0 0 0,0 0-1,0 0-3,0 0-4,0 0-5,0 0-10,0 0-8,0 0-13,0 0-12,0 0-11,0 4-5,0-4-6,0 7-10,0-3-15,0 4-24,0 3-27,0 0-25,7 3-31,-7-3-53,5 3-96,-5 1-111,8-3-68,-3 2-19</inkml:trace>
  <inkml:trace contextRef="#ctx0" brushRef="#br0" timeOffset="360098.6805">3132 16460 134,'-7'-8'381,"7"5"-86,0-1-97,0 0-72,-6 1-50,12-2-28,-6 3-14,0-6-7,7 4-4,0-3-4,0-1-3,-1 1-4,1 0-1,-1 0-3,0-1-1,7-2-1,-6 6-2,0-3 0,-1-1 2,1 5 3,-7-1 3,5 0 7,2 0 7,-7 4 10,0-2 9,0 2 5,6-5 10,-6 5 6,0 0 8,0 0 5,0 0 4,0 0 6,0 0 5,-6 0 6,6 0 3,0 0 5,0 0 1,0 0 0,0 0-4,0 0-5,0 0-7,0 0-7,0 0-5,0 0-6,0 0-7,0 0-3,0 0-5,0 0-5,0 0-5,0 5-3,-7-5-6,7 2-5,0 2-3,0 0-3,-5 3 0,5 1 1,-7-1-2,1 4-2,-1 0-4,0 0-3,1 7-2,-7-3-1,0 7-8,0-1-3,-1 2 0,-5 2-3,1 5 2,-10-1 2,9 1-1,-7 2-2,0 4 1,0 1 2,-8 0 0,3 0 4,-2 3 0,0-3 3,2-1 8,-3-3 6,10 0 8,-4 1 3,9-9 2,-7 4 0,6-3-1,1-4-4,6-3-9,-7-2-6,8 2-5,5-5-8,-1-3-3,3 3-3,-3-6 10,3 0-5,5-1-2,0-1-2,0 2-2,0 1 2,5-3-2,3 2 0,-3-2-10,3 3 8,4-6 0,2 4 1,-1 0 0,6 1 1,1-1 3,6 0-3,-7-2 3,8 1-3,5 2 4,1-5-2,-1 5 0,0-4 1,8 3-2,-1-4-1,7 1-1,-7 1 2,6 1-3,1-2 2,0 0-5,-1-1 1,-5 0-2,3 2-1,-2-5 0,-9 4 0,7-4-2,-7 0 0,1 3 3,-6-3-1,5 0 2,-6-3 0,-6 3 2,-2 0-5,3-4 4,-8-1 3,0 5-1,0-3 0,-7 0 2,8-1 4,-8 0 3,1 1 4,-1-9 6,-6 4-2,6-1-1,-6-3 2,0-3 0,0-7 2,0 5-1,-6-9 2,6 0-3,-6-4 1,6 1 3,-7 0 2,-6-7 0,6 3-4,-6-8 0,0 1-6,0-4-4,-7 0 1,7 0-2,-12-4-5,-2 1-3,2 3-3,-2 0-2,1 0-1,-6 4-1,-1 7-1,7 0-2,-6 4 10,6 6-6,0 1-1,0 4-4,5-1-4,8 9-8,-5-1-13,11 3-34,0-2-69,7 6-58,0-3-54,7 2-50,6-1-45,6 2-55,2 0-91,-2 0-122,5 2-24,-3 2 11</inkml:trace>
  <inkml:trace contextRef="#ctx0" brushRef="#br0" timeOffset="361529.605">4194 16533 8,'0'0'81,"0"0"-18,0 0-20,0 0-16,0 0-11,0 0-13,0 0-4,0 0 0,0 0 3,0 0 7,0 0 9,0 0 6,0 0 4,0 0 7,0 0 3,0 0 5,0 0 4,-7 0 10,7-4 7,0 4 8,0-4 8,0 4 8,0-2 4,0 2 0,0-5-4,0 5-10,0-3-11,0-1-9,0 4-13,0-3-13,0 3-10,0-4-7,-7 4-6,7-4-2,0 4-4,0-4-3,7 4 2,-7-3 2,0 3 2,0-4 4,0 4 1,-7-3 4,7 3 2,0-5 4,0 5 4,-5-2 3,5-3 6,0 5 6,0-4 3,-7 1 5,7-1 4,-6 4 1,6-3 1,0 3 1,0-4-1,-7 4-1,7-4-1,0 4 1,0 0-1,0-3 3,0 3 1,0 0 3,0 0 5,0 0 3,0 0 3,0 0 0,0 0-8,0 0 1,-8 0-2,8 3-6,0-3-8,0 8-9,0-5-8,8 4 1,-8 4 13,0 4 7,0 4 10,7 6 9,-7 1 9,6 3 7,1 0 6,5 5-2,-5-2-8,6-3-10,0 5-10,-1-1-7,2 0-5,-1 0-4,0-1-7,6 1-1,-6 1-6,1-1-4,5-4-3,-6 0-5,0 1-6,1-1-5,5-4-1,-6 5-1,0-8-1,0-1-2,6 4-2,-6-5-2,0-3 0,1 2-2,5-4-1,-6-4 2,0-1 0,0-2 1,0-4-1,6-4 3,-5 0 2,-1-4 4,6-4 0,-6 1 0,6-7 1,-4-4 5,3-4 3,-5-4 1,1 0 2,-1-3 1,-1-5 6,1 2 1,-6-4 1,-1 0-2,1-1 1,0-4-3,-7 0-7,0 2-2,-7-6-5,0 6-1,1-6-4,-7 1-2,0 4-1,0-1-1,0 5 6,0 2-1,0 5-2,1 4 1,-3 4-2,2 2-2,7 0-3,-7 9-6,7-2-16,6 1-25,-7 5-63,7 1-79,0-2-75,7 7-64,6-3-84,6-1-127,-5 4-106,5 0-64,7 0 11</inkml:trace>
  <inkml:trace contextRef="#ctx0" brushRef="#br0" timeOffset="361898.4015">5536 16987 63,'-7'0'508,"0"0"-57,7 0-115,-6 0-125,6 3-84,0-3-46,-7 0-24,7 0-4,7 4 3,-7-4 3,6 5 8,-6-5 9,7 3 7,0-3 3,6 3-2,-7-3-7,7 4-7,0-4-2,7 0-4,-7 0-4,6-4-2,1 1 0,-8 0 1,8-2 1,6 1 0,-6-2-4,6-2-2,-6 5-9,5-5-6,2 1-11,-1 0-7,-1 0-9,-4-1-17,-2 1-18,0 2-25,1-2-25,-1 5-26,-6-2-23,0 0-23,-6 4-23,0-4-13,-2 0-4,3 4-9,-8 0-18,0 4-29,-8 0-52,3 4-72,-9-2-57,-5 5-28</inkml:trace>
  <inkml:trace contextRef="#ctx0" brushRef="#br0" timeOffset="362053.5676">5451 17295 505,'-13'14'506,"0"-3"-125,-1-3-139,8 0-87,0-1-48,6 0-28,0-4-10,6 1-3,0-4 6,8 0 1,-1 0 0,6-4-5,8 1-7,-8-4-6,14 0-9,-7-1-10,6 0-13,7-3-10,-7 1-10,7-5-13,1 4-20,-1-1-20,7-2-25,-7-1-28,1 1-28,5-1-47,0-2-80,-7 1-135,2 2-70,-1-2-39</inkml:trace>
  <inkml:trace contextRef="#ctx0" brushRef="#br0" timeOffset="362541.5673">7190 16404 211,'-6'-10'663,"6"-1"8,-7 3-19,0 5-213,0-1-165,1 1-100,-7 6-64,0 1-25,0 3-6,-8 4 3,3 3 5,-2 5 3,0-1-6,-5 8-5,5 0-9,-5 6-13,-2 2-4,-4 2-19,-3 5-13,2-2-10,-1 5-4,-6-3-3,0 3-1,-1 0-2,2 0-8,-1 0 6,-7 0 3,7 0 3,6-3 8,-6 2 8,7-2 7,-2-2 11,9-3 5,-1-2 3,0-1 2,6-4 0,1-6-9,6 2-5,1-2-6,5-6-8,7 2-7,0-5-5,7 1-2,-1 0-3,13 0 3,-6-4-3,13 0-2,6 0-2,0-4-2,9 0-2,4 1 2,0-5 0,1 1 1,7-4 1,-1 0-4,6 0 2,1-4-2,6-3-4,-7-1-8,8 1-7,-8-3-8,7-2-9,-6-2-4,-7-1-6,-1 0 0,2-4 2,-8 5 11,-5-4 5,-7 4 14,-1-5 18,-6 0 21,0 2 18,-7-5 16,-5 3 12,-2-6 3,-12-1 5,7 0 1,-14-4-5,1 1-11,-7-4-9,0 1-10,0-1-7,-13-4-9,6 0-5,-12-3-7,5-4-4,-5 4-4,-7-4-1,7 4-1,0 3-2,-9 0 1,9 5-2,-7-2-2,13 8 1,-8 1-5,16 3-5,-2 4-14,0 3-12,14 5-21,0-2-37,0 1-65,12 4-69,0 0-64,13 0-53,2-2-55,-2 2-89,14 4-132,-1-1-42,1 0 8,-1 4 36</inkml:trace>
  <inkml:trace contextRef="#ctx0" brushRef="#br0" timeOffset="362877.0936">7783 16445 11,'-14'4'623,"1"-1"8,-6 5 2,6 2-193,0-1-168,-7 5-95,7 1-45,0 2-16,0 6 7,0-2 9,6 5 16,2 3 13,-2 5 0,7-2-11,0 5-19,7 3-19,-2 1-25,2 6-21,0-3-24,6 4-22,0-1-18,6 1-9,1-4-5,-1-4-4,7 0-1,7-3-4,-7-8 0,1 0 1,4-3 4,2-7 3,0-1 1,-2-6 4,3-5 1,-2-7 7,1 0 7,-1-7 8,1-1 12,-7-6 10,7-5 9,-7-3 7,0-4 7,-1 1 4,9-9 5,-15 5-1,1-4-3,-1 1 0,-6-1-3,0 0-5,-7-1-7,-6 1-7,0-4-12,0 1-12,-12 0-12,5-5-12,-6 1-8,-6 3-8,-1-3-3,-6 7-5,-1-4 1,2 8-3,-1 3-2,0 5-5,-1-2-8,3 9-13,-4-1-21,9 8-53,0-3-81,6 5-74,-1 1-62,1 4-89,7 4-115,0 1-108,-1 2-56,1 0 5</inkml:trace>
  <inkml:trace contextRef="#ctx0" brushRef="#br0" timeOffset="363122.5604">8011 16779 248,'-14'3'663,"2"5"12,-3-2-56,2 2-203,8 3-147,-2 0-86,1 3-45,6 1-22,-7 4-1,14-1 6,-7 1 6,6 2 8,6 5-4,1 0-10,2-1-17,-3 4-22,2 0-19,11 1-20,-5 3-13,0-4-23,-1 0-1,7-2-1,-5 2-3,3-3 3,-3-1 0,4 0 0,2 0 1,-2-2 9,1 0-5,1-2-6,-1 2-5,0-6-8,-1 2-12,-5-1-18,13-7-27,-14 1-37,15-5-41,-9 3-52,1 2-44,0-2-40,7-3-31,0-3-32,-1 0-54,0-8-93,1 0-56,-1-3-16,1 0 2</inkml:trace>
  <inkml:trace contextRef="#ctx0" brushRef="#br0" timeOffset="363311.3473">9300 16951 530,'0'-7'753,"-6"-1"24,6 4-82,0-4-178,0 1-143,6 5-107,-6-2-74,13-4-54,-7 4-32,6-3-18,9-1-15,5 2-15,0-6-13,13 1-11,-6 4-21,12-4-14,-5 0-18,5 0-21,7 0-29,-7 3-44,1 2-60,-7-2-65,1 5-55,-2 3-54,-5 0-64,-7 0-87,0 3-130,-19 1-27,-1 6 7</inkml:trace>
  <inkml:trace contextRef="#ctx0" brushRef="#br0" timeOffset="363461.9517">9378 17156 64,'-19'7'597,"5"4"4,0-7-83,9 4-170,5-6-108,0-2-51,13 0-20,0 0-5,0 0 8,13-2 13,1-3 11,-2-2-5,8 3-17,7-7-31,5 1-36,7-2-35,0 1-49,1-4-67,5 5-73,-6-5-75,6 3-75,-6 3-88,0-7-138,-6 5-114,-1-3-77,-5 3-6,-8 0 26</inkml:trace>
  <inkml:trace contextRef="#ctx0" brushRef="#br0" timeOffset="363820.8651">10719 17519 72,'-32'0'478,"0"0"-24,5-4-191,2 1-157,-1-1-94,6-1-56,7 2-29,0 0-11,0-1 3,6 0 8,0 1 13,1-2 11,6 2 7,0-1 3,0 1-4,0-2-14,6 3-42,1-6-71,0 4-100</inkml:trace>
  <inkml:trace contextRef="#ctx0" brushRef="#br0" timeOffset="364621.3773">10648 16800 221,'7'-4'498,"-7"-2"-55,6-2-161,-6 5-127,7-5-76,-1 4-41,7-3-18,-7 4-9,7-1 3,-6 0 7,6 4 7,0 0 6,0 4 10,1 0 6,-3 2 2,10 5 0,-2 1-4,-5 2-3,5 5-4,0 2-3,1 2-5,-7 2-3,6 4-2,-5 5 2,5-1 1,-12 3 1,6 1 1,-1 0 0,2-1-1,-8 0 2,1-3 5,-1 0 7,1-4 6,-1-3 5,1-4 10,-1 0 12,-6-8 17,0 3 17,7-7 18,-7-3 19,0 5 15,0-5 6,0-4 3,0 1-8,-7-1-11,7-3-20,0-7-22,0 0-27,-6-5-25,6 2-13,0-9-11,-7 2-9,7-5-3,0-5-3,0 6 3,0-4-1,-6 2 3,6-2-4,0 2 3,0 2-4,0-2-1,0 8 0,0 1-6,0 3-1,0 4-2,0 0-3,0 0-5,0 3-3,0 4-4,0 0-4,0 0-1,0 4-1,0 3-1,0 3-2,6 2-1,-6-2 2,7 6 1,-7-2 0,6 4-2,1 0-3,0-2-3,-2-3-3,3 3-1,-3-9-2,2 3 0,-7-6 2,8 4 1,-3-5 5,2-3 3,-7 0 6,7 0 6,-7 0 4,6-3 3,-6 0 1,7-6 2,-7-1 3,6-5 1,-6 3 4,7-2 3,-7 3 0,6 0 2,-6-3 0,7 6-1,-7-3-2,0 5-6,6-3-4,-6 6-3,6 3-4,1-4-2,0 8-2,-1-4 2,1 3-2,6 9 2,-1-5 5,2 8-2,-1-1-2,0 8 0,6-4-1,-6 7-3,8-2-4,-9 3-3,7-4-11,-5 3-7,5-2-5,0-1-6,1 0-10,0-4-17,-8-3-35,8 0-59,0-5-66,-7 5-63,6-4-52,-5-1-60,-2-5-92,8-2-147,-14-3-36,7 0 11,-6 0 37</inkml:trace>
  <inkml:trace contextRef="#ctx0" brushRef="#br0" timeOffset="364945.5964">12048 16878 375,'-7'0'568,"-5"-4"-59,-1-1-138,0 5-116,-7 0-72,7 0-41,-5 5-21,3-1-3,-4-1 12,6 4 14,-6 0 17,6 5 13,-7-2 7,1 9-1,6-4-9,0 3-16,-2 3-23,10 2-23,-3 0-26,3-2-21,-1 4-21,6 1-10,0 0-6,6-1-4,-1 2-2,8-2-4,-5 0-2,12 0-2,-7-2 1,6-1-5,1 0-1,6 0-2,-1-4-3,3-4 0,-4 5 1,10-8-2,-3 4-3,2-5 1,0 2-5,6-5-5,-6-3-6,5 0-14,2-2-26,-2-2-50,-5 0-62,7-2-67,-8 2-55,-6 0-51,7-4-60,-7-4-89,0 1-131,-6-1-23,-8 1 18</inkml:trace>
  <inkml:trace contextRef="#ctx0" brushRef="#br0" timeOffset="365201.5966">12511 17251 609,'0'-4'668,"-7"4"-29,7 0-168,-6 4-143,6 0-103,6-1-64,-6 5-32,7-1-6,-1 7 9,1 1 9,0 3 9,-1 1 1,7 4-8,0-6-16,7 5-22,-8 0-28,8 0-25,-1-1-23,0 2-13,9 0-10,-9-2-5,7 2-5,-7-6-4,7 2 1,-6-5-1,6 1 0,-13-5 2,6 2 6,1-8 5,-6-1 7,-2 1 8,1-8 4,0-3 7,-6 0 7,-1-5 4,1-6 1,-1 4 2,-6-8-3,6 0-3,-6 0-6,0-1-5,0 1-8,-6-3-5,6-1-10,-6 1-16,6-4-11,-7 3-18,7-8-24,-6 2-65,6-5-86,-7 5-88,7-2-78,0 2-100,0 3-166,0-1-73,0 7-43,0 1 30</inkml:trace>
  <inkml:trace contextRef="#ctx0" brushRef="#br0" timeOffset="365643.0424">13521 16774 616,'6'-7'814,"-6"3"13,0 1-22,6 0-230,-6 3-207,0 0-158,0 3-100,0 4-60,0 5-30,0-1-15,-6 7-4,6 0 1,-6 4 0,-2-1 3,-5 5 0,7 3 0,-7 5-3,0-2-1,-7 6-6,7-1 1,-6-1-1,-1 3-1,1 2-1,0-4 0,-1 0 4,0-5 1,1-3 3,-1 0 0,7-2 1,0-1 0,1-1 0,-1-3 2,6-1 1,0-1-3,7-3 3,0-1 0,7-2-1,0 1-1,6-1 2,6-3-1,0 3 1,1-6 1,7 3-3,-2-3-1,8-5-9,-1 1 3,0-1 2,8-3 0,-1 0-3,-1-3-1,2-1 0,-1-3 0,-7-1 9,8-2-3,-8 3-2,1-5 0,-7-3 2,6 1 6,-12-4 2,7 0 8,-14-1 0,5-6 2,-11 2 3,0-2 2,-1-4-2,-6-5-2,0 5-2,-13-8-4,6 5-2,-6-5-2,-5 0-3,-3 1-3,2-1-2,-7 1-2,0-5-3,0 4-4,-7 1-4,7-5-4,-7 8 0,1 1-4,-1-1-5,1 8-8,6-2-19,0 5-39,6 4-49,1 3-70,6 1-70,6 3-59,7-1-94,0 2-142,7 3-74,6-5-26,-7 10 5</inkml:trace>
  <inkml:trace contextRef="#ctx0" brushRef="#br0" timeOffset="365849.3459">13839 16566 285,'-6'0'669,"-1"-4"13,1 4-61,6-3-198,6-2-154,1 3-96,6-2-47,6-4-13,2 1 3,10-3 9,2 2 11,6-7 5,6 4-2,8 1-7,-1-6-24,0 5-30,1-3-32,5 3-38,-6 0-51,0 3-67,-7 2-69,1-2-64,-7 4-51,-6 1-48,0 3-56,-8 0-74,2 0-97,-15 0-29,1 3 9</inkml:trace>
  <inkml:trace contextRef="#ctx0" brushRef="#br0" timeOffset="366026.2095">14257 16548 339,'-13'11'607,"6"-1"16,7 2-148,0 6-139,0 0-80,7 4-37,-1 4-8,6-1 12,2 1 6,-1 3-2,6 5-13,0-5-23,2 7-30,3-2-32,4 3-33,4-1-36,-6 3-25,0 2-24,0 2-18,-7 3-18,9-7-26,-3-3-39,-5 1-54,-1 1-60,-6-6-55,0 2-47,0-2-44,-7-6-60,1-4-89,-7-1-105,-7-2-31,-5-4 15</inkml:trace>
  <inkml:trace contextRef="#ctx0" brushRef="#br0" timeOffset="366720.5349">11697 16673 23,'0'-4'501,"0"-4"-47,0 1-127,0-3-124,7 2-76,-1-7-40,0 1-11,7-2 2,0-2 15,7-3 22,-7-2 23,13 2 31,-6-8 25,5-1 17,8 0 10,-1-6 5,1-1-6,6 1-13,0-8-20,1 3-26,-2-3-28,0 4-28,-4 0-27,5 3-23,-6 4-17,-8 4-18,1 3-13,-6 4-9,-7 8-7,-6 2-4,-1 2-7,-6 3-2,0-1-12,-6 8-4,-6 0-5,-9 0-4,9 8-1,-15-1 0,1 0 3,0 4 4,0 0 8,-7-1 8,8-1 9,-2 1 8,1-3 2,7 1 3,-1-1-1,1-3 3,6-1-4,7 1-3,6-1-5,-7 1-4,14 0-2,-7-4-2,13 4 2,-7-1 0,7 1 3,-1-1 4,9 1 5,-9-1 0,7 5-5,2-4-15,-8 4-21,-2-1-25,3 3-29,-7 2-32,0-1-34,-1 0-32,-6 3-30,7 1-27,-1-1-44,1 1-90,-1 0-85,0-1-57,1-2-12</inkml:trace>
  <inkml:trace contextRef="#ctx0" brushRef="#br0" timeOffset="367705.5947">13957 16225 307,'0'0'361,"-7"0"-77,7 0-81,-6-3-69,6 3-47,-7 0-33,7-4-16,0 4-10,0 0-5,0 0-5,0 0-3,0 0-6,0 0-2,0 0 2,0 0 3,0 0 3,0 0 6,0-4 7,7 4 9,-7 0 9,0 0 6,6-3 8,-6 3 5,0-3 8,7-2 5,-1 1 2,0 1 2,1-5 0,0 5 4,-1-5 0,7 1 3,-6-1 2,6-2 0,7-1 2,-1 0-1,0 0-2,1 0-4,6 0-5,0-4-6,0-3-9,6 3-7,2-3-2,-2 3 2,0-6 5,8 2-3,-2 0 7,1-2 4,1 3 8,-2-5 0,1-2 0,-5 3-8,-2 4-7,1-1-2,-8 1-9,-5 0-11,0 4-4,-14 2-9,7-3-13,-13 5-4,6-2-6,-12 5-5,0 0-5,-1-1-3,-6 5-8,-7-1 0,1 4 0,0 0 0,-7 0-2,0 4 1,-1-1 4,7 1-1,-5 0 0,5-1 3,1 1 6,6 0 0,-1-1-1,8-3-2,-1 0-5,1 4-2,6 0-1,6-4 0,1 4-6,-1-4 0,8 3 2,-1-3 2,6 3 4,8-3 3,-9 4 2,9 0-1,-7-1 2,6 5 3,0-4-1,-7 6 0,0 2 4,1-1-3,-7 3-4,-6 5-10,-7-1-14,0 4-21,-7 3-31,-6 2-39,0 2-49,-7 0-50,1 0-42,-7 0-53,0-3-83,7 3-152,-15-3-49,9-4-18,-2 3 19</inkml:trace>
  <inkml:trace contextRef="#ctx0" brushRef="#br0" timeOffset="375176.0389">11077 16731 97,'0'0'111,"0"0"-7,7 0-5,-7 0-7,0 0-10,0 0-8,0 0-7,0 0-5,0 0-3,0 0-1,0 0-4,0 0 0,0-4-3,0 4-2,0 0-4,0 0-5,0 0-4,0 0-4,0 0-6,0 0-4,0 0-5,0 0-4,0 0-3,0 0-3,0 0-3,0 0-2,0 0-1,0 0-1,0 0 1,0 0-1,0 0 1,0 0-1,0 0 0,0 0 2,0 0 2,0 4 4,0-4 3,0 0 8,0 0 4,0 0 8,0 3 6,0-3 5,-7 0 4,7 0-1,0 0 1,0 0-2,0 0-2,0 0 0,-5 0-3,5 0-2,0 0-2,0 0-3,0 0-2,0 0-3,0 0 0,0 0-2,0-3-3,0 3 1,0 0-1,-8 0-2,8-4-1,0 0-4,0 0-1,-5 1-1,5-1 2,-7 1 2,7-1 0,-7 1 4,7-5 5,-6 1 9,6 0 10,0 2 8,0-1 8,-7-2 5,7 5 3,0-5-1,-6-3-2,6 4-6,0-4-7,0-3-5,0 2-9,6-2-5,-6-5-1,7 1 1,-7-1 2,6-2 2,8-2 1,-9-2 0,8-4 3,-6 4 2,6-9 0,7 1 3,-7 0-4,7 0-3,-1-3-3,-6-1-1,13-4-2,-6 5-1,6-1 0,-7 0 0,8 1-1,-8-1 1,7 5 1,-7-2-1,7 2-3,-6 3-7,-8 3-5,1 0-5,2 3-2,-3 6-1,-5 2-5,-7 4-2,0 4 0,0-1-3,-14 1-7,9 7-4,-15 0-2,0 7-6,-6 1-4,0-1-1,-7 7-2,1-2 5,-1 5 3,1-1 5,-1-2 3,7-3 6,7 0 4,-1 0 2,1-3 1,5-1 2,9 0-2,-3-3-3,1 3-3,7-3-4,7 0-4,-7-4-3,13 3-2,-6 1-4,6-4-3,7 0-3,-7 0-4,6 3 0,1-3 0,-1 4-1,1-1-4,-1 1-8,-6 4-9,6 0-10,-12-1-14,7 3-20,-7 2-23,-7 2-23,0 4-19,0 5-14,0-6-15,-7 9-19,0-3-35,0 3-68,-6-1-125,7 0-53,-7 0-17</inkml:trace>
  <inkml:trace contextRef="#ctx0" brushRef="#br0" timeOffset="480906.4439">3484 10946 78,'0'0'223,"-7"0"-39,7 0-40,-6 0-42,6-3-34,-7 3-17,7 0-14,-5-4-11,-3 4-7,8 0-4,-5 0-1,-2-4 3,7 4 3,-8-4 0,8 1 0,-6 3 1,6-4 3,-6 1 1,6-4 1,0 3 0,0 0 0,0-3 1,-7 2 4,7 2 1,-6-1 1,6 2 0,-7-3 1,1-2-3,-1 3-1,7 0 1,-6 1 2,-1-5 4,1 5 1,6 0 3,-7-6 1,7 6 0,0-4-2,0 0-3,0-5-6,7 5-5,-1-7 0,7 3-5,0-3 1,0-1-1,6-4 0,9 4 0,-10-3-1,9 3-2,-2-3-3,8 4-3,-8 3-4,2 3-3,-7 1-1,-1 3-2,1 4 0,-1 8-3,-12-1 0,6 3 1,-7 5 2,-6 4 0,0 3 1,-6 4 0,-7 3 1,0 0-2,-6 8 1,-8-5-1,1 5-1,-1 0 0,2-1-1,-8-3 0,8 5-2,-2-6 2,1 1-2,0 0 1,7-8 1,-1 5 0,1-4 0,5-4 1,2-1 0,5-2 1,1-5 3,6-3 1,6 1 1,-6-2 2,7-3 3,5-2 0,2-2 3,5 1 1,1-4-1,5-4-2,3-4 0,4 1-2,-6-3-1,13-2-1,-8 1-2,3-3-2,-2 3-2,7-4-1,-6 1-3,6 7-1,-14-5-8,8 1-15,-6 5-18,-2-6-20,2 4-25,-8 1-29,1 3-42,-7-7-85,0 4-146,-6-4-74,-1 0-26</inkml:trace>
  <inkml:trace contextRef="#ctx0" brushRef="#br0" timeOffset="481341.3324">3868 10543 345,'-6'-14'493,"6"-5"-152,0 4-138,0 5-81,-7 1-44,7 3-28,0-2-16,0 8-13,7-3-8,-7 6-6,0 1-3,6 4 2,-6 3 1,6-1 1,1 9 2,-1-1 0,-6 4 2,7 7 2,-7-3 0,0 8-1,0-5-2,0 3 0,-7 1-3,7 4 2,-6-4 1,-7 3 2,7-2 2,-7-1 3,7 0 5,-8-1 5,2-2 8,-8-5 10,7 1 12,-1-4 19,1-4 24,2-4 30,3-2 27,-5-1 20,6-8 13,1 1 4,-1 0-7,1-4-18,-1-8-26,7 1-30,0 0-31,0-8-29,7-3-22,-1 0-14,7-4-6,0 0-5,2 0-7,-4 0-2,9-1-3,-8 2 1,9 3 3,-9 3-2,9-4-1,-9 9 1,7-2 3,-6 5-1,1 0-1,-7 4 1,5-2 0,0 5-1,2 0-2,-7 5 1,6-2-1,-6 0 2,-1 5 1,7-1 1,-7 1 1,1 2-1,6 2 0,-6-5 10,-1 4-4,1 0-3,-1 0-4,7-4-1,-7 4-2,8-4 2,-8 1 2,0-1-11,9 0 4,-10-3-1,8 0-13,1-1-23,5-3-30,-6 4-42,-1-8-42,9 4-36,-2-3-36,0-1-28,1-3-21,-1-1-15,-6 1-17,0-4-30,1 0-51,-1 0-64,-7 0-30</inkml:trace>
  <inkml:trace contextRef="#ctx0" brushRef="#br0" timeOffset="481667.8795">4272 10744 270,'-6'-14'356,"-1"-1"-86,-6 4-79,6 0-51,7 4-31,-7-4-20,1 4-16,6 3-18,-6 0-12,6 1-8,0 3-9,0 0-8,0 3-5,6 1-6,-6 7-3,0 0-2,6 4-2,-6-1 1,7 4 0,-7 1 1,7-1 0,-7 1-1,0-1 0,7 0 1,-7 0-1,0-3 2,6-4 6,-6 0 10,0-4 14,0 0 13,0-2 10,0-2 7,0-3 7,0 0 0,0-3-3,7-2-9,-7-2-11,0 0-13,6-4-10,-6-4-7,6 0-7,1 1-2,-7-1-2,6 1-4,1-4 0,6 4-1,-6-6 0,6 3 2,-7 2 1,7 0-2,0-3 1,1 3-1,5 1-2,-6 3-1,0 0-3,7 0-1,-8 0-2,1 2-1,0 6-5,1 0-11,-1-1-10,0 0-12,0 4-10,-7 0-10,7 4-9,-6-4-10,-7 4-4,6-1 2,-6 0 2,0 2 1,-6-1-1,6-1-4,-7 5-3,-6-5 0,7 5-7,-7-5-6,0 5-12,0-4-5,-1 3-5,1 0-7,-7-4-1,8 5-5,-1-4 0</inkml:trace>
  <inkml:trace contextRef="#ctx0" brushRef="#br0" timeOffset="482027.7965">3817 10532 144,'0'4'203,"-7"-1"-52,1 1-41,6 0-32,-7-4-19,7 4-16,0-4-4,0 0 2,0 3 8,7-3 9,-7 0 4,6 0 4,1-3 0,5-1 0,2 0-6,5-3-6,0 0-10,1-4-7,6-4-4,0 5-3,6-7-3,1 3-1,-1-4-2,7 4-2,-6-5-1,7 1-1,-1-1-1,-1 0 0,1 2-2,1 3 0,-2-5-3,-5 4-1,0 5-2,-8-2-3,3 1-2,-9 5-2,0 1-3,1-2-1,-7 7 0,0-4-2,-7 4-1,7 4-4,-7-4-7,-6 7-6,7-2-14,-14 1-23,7 2-33,-12-1-54,5 1-85,-6-1-131,0 3-69</inkml:trace>
  <inkml:trace contextRef="#ctx0" brushRef="#br0" timeOffset="482221.6975">4259 10408 304,'-6'0'357,"6"0"-113,0 0-95,6 0-59,-6 0-34,13 0-21,0 3-12,0-3-7,0 4-1,7-1-1,5 5 0,-4-1-1,4 4-2,2 4 0,-2 0-1,-4 4-3,4-2-2,-5 9-1,-7-1-3,6 5 3,-12-1 1,-1 4 2,1 0 0,-7-1 1,-7 2 2,1 3 2,-14-4 0,1 3 0,-1-3-3,-5 0 0,-8 0-1,6-4-3,-5 4 0,5-8-8,2 2-18,-2-2-48,1-6-129,1-1-105,4 0-79,2-6-52</inkml:trace>
  <inkml:trace contextRef="#ctx0" brushRef="#br0" timeOffset="483148.1517">3028 11147 184,'0'0'229,"0"-3"-46,0 3-43,0-4-30,0 4-21,0-4-15,0 1-5,0 3-8,0 0-4,0 0-4,7 0 0,-7-4-8,6 1-10,-6 3-8,7-4-8,5 4-5,-5-4-6,-1 1-2,2-2-6,-1 5 0,-2 0-1,8 0 2,-6 5 2,-1-2 1,0 1 3,1 0 0,0-1 0,0 4-1,6 1 2,-7 3-1,0 3 0,7-3-1,-6 9 0,6-3 0,-6 5 1,5-4-1,-6 4-2,9 0-1,-3 4 0,-5-3 0,6 2 1,-7 0-2,-1 1-1,10-1 1,-9 4 0,1-2 0,-1-2 2,1 5-2,-1-5-2,1 5 2,-1-5 0,0 1 1,-6 3-2,7-4 1,0 1-1,-7 0 2,6 0-1,-6 3 2,7-3-1,-7-1 1,6 4-2,-6-3 3,0 3-2,7-2 0,-7 1-1,0 1-1,6 1 1,-6 4-2,-6-5 0,6 3 0,0 1 1,-7 0 2,1 0-1,-1 5-1,7-6 0,-6 1 2,-8 4-1,8-5-2,0-1 1,-1-2-1,1 0 0,-1 0 0,1-3-1,-1-1 0,1 1 0,6-4 1,-7 0 0,7 4 1,-8-5-1,8 1 0,-5 1 1,5-2 0,-6 1 2,6 0-3,-7 0 0,1 0-1,-1-1-1,1 2 1,0 0 2,6 2 0,-15-4-2,9 6 1,-1-5 3,-5 4-1,6-5 1,-8 4 0,8-3-3,-7 4 0,0-4 1,7-3-1,-8-1 1,1-4-1,7 1 2,-6-1 0,-1 1 1,-2-3 2,9-2 0,-7 1 1,0-3 0,0 2 1,7-1-1,-8-2-1,8-4 0,-7 4-2,7-3 1,-1 0-2,1 0-1,6-4-1,-7 0-1,7 0-6,0 0-10,0 0-15,-7-8-24,7 4-36,0-3-61,0-3-101,0-2-115,0-3-57</inkml:trace>
  <inkml:trace contextRef="#ctx0" brushRef="#br0" timeOffset="483383.2943">2813 13067 196,'0'-7'392,"-6"2"-108,6-1-113,-6 3-69,6-2-38,0 2-27,0 3-16,0-4-10,0 4-7,0 4-4,0-4 0,0 3-1,0 5 0,6-2 2,-6 6-1,6-1 1,-6 0 2,0 4 0,6-4 0,1 4 0,-7 0-2,6-1-1,1 1-1,-7-5 1,7 5 0,-1-4 0,0-3 1,1 3 4,-1-4 4,7 0 4,1-3 5,-1 0 3,0-4 0,7-4 1,6-4-2,-1 1-1,8-7-4,6-5-4,0 1-5,7-8-4,0 1-17,0-1-45,-3 0-114,-2 1-126,-9 2-80,-6 2-53</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09:50:39.800"/>
    </inkml:context>
    <inkml:brush xml:id="br0">
      <inkml:brushProperty name="width" value="0.05292" units="cm"/>
      <inkml:brushProperty name="height" value="0.05292" units="cm"/>
      <inkml:brushProperty name="color" value="#FF0000"/>
    </inkml:brush>
  </inkml:definitions>
  <inkml:trace contextRef="#ctx0" brushRef="#br0">14836 15112 451,'-33'14'455,"1"-3"-158,5 0-122,2-4-69,-1 4-34,6 0-18,1-4-12,6 1-2,-1 0 0,8-4-1,0-1-4,-1 1-2,7-2-4,0 3 0,0-5 3,7 3 6,5 1 2,2-4 6,5 0 9,7 0 10,0-4 9,6 1 6,14-4 3,0 0 2,5-5 3,2-3 4,12 1 7,0-5 7,13 1 8,1-8 4,5 5 3,1-4-1,0-6-1,13 2-1,-8-3-7,1 3-12,0-5-15,1 5-17,-1 0-10,-7 3-11,-5 4-13,0 0-16,-7 0-24,-15 7-29,1-3-44,-5 7-61,-14-1-68,-6 6-63,-8 2-76,-4 0-106,-9 4-145,-12 4-68,-6 4-8</inkml:trace>
  <inkml:trace contextRef="#ctx0" brushRef="#br0" timeOffset="203.3571">14751 15636 371,'-20'11'522,"14"-4"-93,0 0-160,12-3-97,7-4-52,7 0-26,6-8-13,13 5-2,7-9 12,5-2 14,8-1 11,13-3 7,-1-3 8,14-2 10,0-2 11,12-5 10,1 1 5,0-1-2,6-2-6,0 2-14,0 5-19,-6-5-24,-7 8-63,-6-3-88,-13 6-108,-7 5-105,-13-1-144,-7 3-178,-12 3-117,-8 0-56,-12 2 5</inkml:trace>
  <inkml:trace contextRef="#ctx0" brushRef="#br0" timeOffset="19359.9907">14731 4477 294,'-6'-8'263,"0"5"-104,-1-5-57,1 4-30,-7-4-13,6 2-9,0 2-4,1-3-5,6 3-3,0-4-6,0 5-5,0-4-3,0 0-5,0-1-3,0 1-5,6 0-2,1 0-2,-7 3-1,7-4 0,-1 8-2,1-3-1,-7-1 0,6 4-1,-6 0 0,0 0 0,7 4 2,-7-1 1,0 1 3,-7 4 4,7-1 4,-6 3 3,-7 2 2,-1 2 3,1 4 0,-12 1 1,-1 3-3,0 0-1,-6 7-1,-8 4-3,1 0-2,-7 7 0,0 4-2,-6 0-2,-6 4 1,6-1-1,-7 5 0,7-4 0,0-4 1,5-1 0,2-2 1,0-4 1,13-1 0,-1-3 1,7-4 0,6 1 0,1-5-2,12-2 1,1-3-2,-1-1-2,14 4 0,-1-10-3,7 7 1,7-6 1,-1 1 0,13-4-1,8 0 0,-1-4-2,13 0 0,-6-3 0,6-4-2,6 0-3,-6-4-1,0 4 1,1-3-1,-8-4 2,1 3-2,-1-4 0,-6 1 2,0 0 1,-6-1 2,-6 1-1,5 0 0,-12 0 1,-1-1 1,0-4 1,-5 3 0,-1-3-1,-7-3 0,1 1 1,-7-5 2,0-3-1,0-3-1,0-1 0,-7 1-1,1-9 2,-1 1 3,1-3 2,-1-1-1,0-3 1,1-4 4,6 0 1,-7 0-1,7 1-1,-6-1-4,0-1-1,6 5-4,-7 4-1,1-2-4,-1 9-1,0 0-1,1 7-3,0 0 0,-1 8-1,-6-1-3,7 5-8,6 1-8,-7 1-13,1 8-13,-1 0-13,0 8-15,7-4-21,7 7-43,-7-3-117,13-2-97,-6 6-69,6-5-40</inkml:trace>
  <inkml:trace contextRef="#ctx0" brushRef="#br0" timeOffset="19982.7299">15142 4642 393,'0'-8'352,"0"1"-138,0-1-82,0 5-43,0-4-20,0 2-10,0 2-7,0 0-5,0-2-5,0 5-7,0-3-6,0 3-5,6 3-9,-6-3-7,7 8-4,-7 0 0,7-1 3,-1 7 3,-6 1 2,7 3 4,-7 7 7,0 2 7,-7 6 3,7 3 1,-6 4-1,6 1-1,-7 3-2,0 0-3,7 0-4,-6 3-4,6-3-3,0 4-2,0-5-1,6 2-1,-6-5-3,7 0 1,6-3-3,0 0-1,0-4-1,0-3 0,0-5-1,7-4 0,-7-2 2,7-4-1,-7-4 3,6-4 3,-6-7 6,7 0 5,-1-7 6,0-4 4,-6-4 7,7-7 3,-7 0 3,6-4 8,-5-3 0,-9 0 2,10 0-2,-15 0-1,6 0-3,0-2-3,-6 2-5,0 4-9,0-2-6,-6 6-5,6-1 0,-6 7-1,6 1-3,0 2-1,-7 2 0,7 3-3,-8 3-2,8 0-2,-5 4-4,5 4-4,0 2 0,0 9-5,0-3 2,0 6 1,0 0 1,5 4 1,3 4 0,-1-4 2,5 3 0,8 1 3,-7 1-2,6-2-1,0-4 1,8 1 1,-9-3 0,16-2-2,-15-5 2,7-1 1,1-4 1,-2-3 0,-5-8-1,6 0 1,-6-6 3,6-6 12,-7-1 12,1-5 15,6-5 17,-7-2 14,-5-3 16,5-1 12,-6-1 7,7 3 3,-14-6-1,7-1-11,-6 2-12,-1-1-12,1 1-16,-7-5-13,6 5-11,-12-1-13,6 1-10,-7-1-6,1 4-6,-1 3-3,1-3-1,-7 8 0,-1 4-6,8-2-8,-7 8-13,7 0-22,-1 4-39,1 4-40,-1 3-40,7 1-46,7 6-42,-1 1-36,7 0-50,6-1-118,8 5-83,-1-5-62,0 2-15</inkml:trace>
  <inkml:trace contextRef="#ctx0" brushRef="#br0" timeOffset="20238.4232">16607 4909 337,'-6'0'487,"6"0"-184,0 0-128,6-4-70,0 0-40,8 1-19,-1-1-13,6 1-7,0-2-3,9 3-2,-3-6-2,7 4-4,-6-3-3,14-1-2,-1 6-3,-7-7 0,8 6-3,-8-4 0,7 3-1,-6-4-1,-1 5-2,-5-1-2,4 4-8,-10-4-16,-2 8-23,-1-4-35,-3 4-49,-9-1-76,1 5-125,-14-1-84</inkml:trace>
  <inkml:trace contextRef="#ctx0" brushRef="#br0" timeOffset="20382.9542">16757 5092 302,'-26'7'394,"7"1"-117,0-1-96,4-4-58,9-3-32,-7 4-17,13 0-10,0-4-8,0 0-7,7 0-8,5-4-6,9 0-7,-2 4-4,7-7-7,6 4-4,2-5-4,5 1-2,-1 0-2,8-4-3,6 3-1,0-3-5,7 5-15,-7-6-37,7 1-103,-1 3-136,1-3-113,-8-3-57</inkml:trace>
  <inkml:trace contextRef="#ctx0" brushRef="#br0" timeOffset="20897.8981">18392 4499 78,'7'-4'489,"-1"-3"-54,-1 2-172,3 2-118,-1 0-64,-7-1-38,6 4-18,-6-4-13,7 4-5,-7 0-3,0 4-4,0 0 2,0 2-2,-7 6 1,1-1-1,-1 4 1,-1 2 1,-3 2 0,-3 3 0,-4 3 0,-3-2 0,2 2 4,-7 1 1,0 3-1,-1 0 1,-5-2-1,-1 2 1,1 0 0,-7 0 0,7 1-3,-1-1 1,-7 0-1,8-3-1,-1-1 0,0 4 0,1-3 4,-1 0 0,8-4-3,-2 3 1,8-3-1,0-3 0,-1 2-1,8-5 0,-1 2-2,6-3 1,-6-1 2,6-2-1,7-2 3,0 0 4,0-1 0,7 1 1,6-3 2,-1-3-1,8 0 0,0 0-1,5 0-1,2 0-3,4-4-2,9 2 0,-8-2-4,8 0 0,5 0 1,-5 5-2,6-5 0,-8 0 0,8 0 0,-7 2 0,0-2 0,-6 0 1,-1 5 0,1-5-1,-1 0 2,-5 0-2,-8-5 1,1 3 1,-7-3 5,6-1 7,-13-6 9,7 1 19,-6-3 23,0-5 15,-1-3 11,-6 0 12,7-3 13,-7-4 22,0 0 9,-7-1 2,7-3-7,-6 0 2,-1 0 3,0 0-3,1-4-12,-7 1-22,0-1-14,0 4-22,0 0-15,-8 1-17,10 3-15,-9 2-10,8 2-12,-9 2-35,9 6-52,5 2-70,-7 4-70,8-1-61,0 9-103,6-5-174,6 8-97,-6 0-38,13 0 7</inkml:trace>
  <inkml:trace contextRef="#ctx0" brushRef="#br0" timeOffset="21574.7611">19303 4502 119,'0'0'210,"7"-3"-40,-7-1-41,0 4-36,6-3-25,1-1-17,-7 4-10,7-5-9,-1 2-7,-6 0-2,7 3 3,-7-4 7,6 0 2,-6 1 7,7 3 3,-7-8 3,0 8 1,0-4 0,0 1-3,0-2-6,0 5-4,0-3-4,0 0-4,-7-1-4,7 4-3,-6-4-3,6 4-4,-7-3 0,1 3-2,6 0-5,-7 0-2,0 0-1,1 0-2,-1 3 0,-5 1 0,6 0-2,-1 2 0,-1-1 1,-4 2 1,5 4 1,1-3-1,-7 3 0,6 0 1,-6 3 0,7 1 0,-7-1 0,0 5 2,0-1-3,7 1 2,-8 2-1,1-2 1,0 2 0,7 6 2,-7-6-1,7 6 1,-1-2-1,1-4 1,-2 6 1,8-6 0,0 1-1,0 0 1,0 0 0,0-3 0,8 2 3,-2-2 1,1-1 1,5-3-2,-5 3 1,6-4-2,0 2-1,7-6 0,-1 5 0,0-8-2,1 5-1,-1-10 3,8 6 5,-1-8 2,-1 4 6,2-8 5,5 1 8,-6-4 9,7-5 10,-1-3 9,1-2 10,-1-5 8,1-1 15,-7-2 24,0-1 17,1-3 13,-2 0 6,-11-1 3,5 4-7,-6-6-4,-7 3-18,1 2-24,-7-2-24,0 4-19,-7 0-18,1-2-14,-7 10-7,-6-6-11,-1 8-5,1 1-21,-8 3-30,1 3-45,0 2-48,0 6-45,0 2-38,0 2-37,6 7-37,8-3-52,-8 6-101,13-3-73,-6 4-34,0-3-5</inkml:trace>
  <inkml:trace contextRef="#ctx0" brushRef="#br0" timeOffset="21766.5702">19330 4857 304,'0'4'346,"6"0"-110,-6-1-92,7 5-54,-1-4-32,1 2-12,-1 2-7,0-1-3,8 5-5,5 3-3,-6-1-3,7 4-5,-7 0-3,6 4-6,1 0-2,0 0-2,-1 0-3,7 4 1,-7-1-2,1-3 0,-1 4 0,8-4 1,-7 4-3,6-1-1,-1-3 0,2 1 1,-1 2-1,-1-6-1,8 3-13,0-5-33,-1-2-81,13-1-165,-5-2-93,-1-5-54</inkml:trace>
  <inkml:trace contextRef="#ctx0" brushRef="#br0" timeOffset="22025.5076">20795 4780 153,'6'-3'475,"1"-4"-124,6 3-146,0 1-85,7-5-42,6 4-26,-7 1-16,14-2-6,-1 2-3,1 3 0,0-4-4,5 4-4,8 0-8,-6-2-2,5 2-1,0 0-1,-5 0-3,5 0-1,-6 0-2,0 2 1,1-2 1,-15 4-1,7-4 0,-12 3-2,0-3 0,0 5-2,-7-2-2,-7 1-7,1-4-14,-7 4-27,0 0-61,-7-4-156,7 0-87,-6-4-67</inkml:trace>
  <inkml:trace contextRef="#ctx0" brushRef="#br0" timeOffset="22565.7952">22058 4396 233,'0'-4'468,"0"0"-157,0 1-132,0-1-73,0 4-40,0 0-25,0 0-15,0 0-11,0 4-5,-6-1-4,6 5-2,-5 3 1,-3 3 2,-5 1-1,-7 0 1,7 3 1,1 5 1,-15-2 0,8 4 1,-14 2 0,6 1 1,-4 2 2,-2 4 0,-6-3 2,7 3 0,-8-1 1,8-4 2,-7 0-1,6 1 1,7-1-2,-7-7-1,13 4-2,-5-4-1,5-4-2,7-3 2,7-1-2,0 1-2,-1-4 1,7 0 2,0 0 2,13-4 0,-7 0 1,14 1-1,5-4-1,3-1 0,4 1-3,0 0-1,7 0-2,7-2-2,-1-2-2,1 5-1,-1-5-1,8 3 0,-1-3 1,0 4-3,0-4 1,0 0 1,-7 0 0,7 0 0,-12 0-1,-1-4-1,-7 1 2,1-2 0,-7 3 0,-7-6 1,1 1 4,-7-5 3,0 2 6,-7-2 7,1-5 7,0 2 9,-7-4 9,-7 1 6,7-4 8,-7-3 6,-4-2 5,3 2-4,-5-4-2,0 0-6,0-4-7,0 3-5,0-3-10,-7 0-9,7 1-9,0 3-5,-6-2-4,6 2-4,-8 0-4,3 4-2,5-1-1,-7 4-2,7 0-4,-6 3-7,6 1-20,-1 4-21,2 3-27,6 3-28,-1 1-28,7 3-41,0 1-70,0 0-166,7-2-64,5 5-36</inkml:trace>
  <inkml:trace contextRef="#ctx0" brushRef="#br0" timeOffset="23038.2054">22730 4359 334,'0'-3'303,"-7"-1"-105,7 0-66,-7 1-36,7 0-24,0-2-13,-6 1-14,6 4-6,0-3-8,0 3-6,0 0-6,0 0-6,-7 3-5,7 1-3,0 1-3,0 1 0,0 5-1,-6 1 1,6 2 0,0 1 2,0 6-4,0-2 2,0 7 4,-7 0 1,7 3 0,0 0 0,0 3 0,7 2 0,-7 2 3,0 0 0,6 6-3,1-2 0,-1-1 0,1-2-1,5 1 1,3-2 0,3-3 0,2 0 0,0-4 3,5-3 3,2-4 6,-2-5 7,8-2 6,-1-7 9,8-4 4,-1-4 6,0-4 3,1-7 9,5-3 10,-6-5 7,6-3 10,1-3 2,-6-5 4,5-3 3,0-3 6,-7-1 2,3 0-4,-9-3-10,1-4-12,-8 4-10,-5-4-9,1 3-11,-9-3-11,-6 0-16,-6 4-11,0-4-13,-13 3-25,-7 5-40,-6 0-39,1-1-40,-15 4-40,2 0-65,-1 4-157,-8 3-99,2 5-62,-1-2-18</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01:19.280"/>
    </inkml:context>
    <inkml:brush xml:id="br0">
      <inkml:brushProperty name="width" value="0.05292" units="cm"/>
      <inkml:brushProperty name="height" value="0.05292" units="cm"/>
      <inkml:brushProperty name="color" value="#FF0000"/>
    </inkml:brush>
  </inkml:definitions>
  <inkml:trace contextRef="#ctx0" brushRef="#br0">6036 9319 292,'-5'-7'338,"-3"0"-119,3 4-94,-2-6-51,0 6-30,1-1-15,-1 1-9,1-1-6,6 1 0,-7-1-5,7 0-1,0 0-4,-6 4 2,6-3-3,0 3-1,0 0 1,0-4-3,0 4-1,0 0 1,0 0 0,0 0 1,0 0 1,0 0 3,0 0 0,-7 0 2,7 4 0,0-4 1,0 3 0,0-3-1,0 4 1,0 0-1,0-4 0,0 4-1,0-4 1,0 3 0,0-3 2,0 0 3,0 4 2,-6-4 0,6 3 3,0-3 1,0 4 0,0-4-1,0 3-2,6-3-2,-6 4-3,0-4-1,0 5-3,7-5-1,-7 3 0,0 0-1,6 1 0,1 0 2,-7-4 1,6 3 0,1 2-1,-1-2 1,1-3-2,5 4-1,-4-4 2,4 3-2,1-3 0,1 0 2,-1 0 2,0 0 0,0 0 2,6 0 1,1 0 1,-1 0 1,1 0 0,6 0-2,-1-3 1,2 3-3,-1-4 2,6 1-3,8-2-1,-2 5 0,2-3 0,6-5 0,-1 5 0,7 0 2,6-6 2,1 2-2,7 4 3,5-4-1,2-5 0,4 5-1,8-3 1,-7 2-4,6 1 0,-5-5-1,4 5-1,-3 4 0,-3-4-1,1 3-2,1 0 1,-7 0 0,5 1 0,-5-1 1,7 1-2,-8-2 0,1 3-1,-1-7 0,-6 6 0,1-1 0,-1-3 3,1 3 3,-8-3 1,-6 0 4,-6 0 3,5 3 2,-12-4 5,-6 1 5,-1-1 4,-5 6 3,-1-3 6,-14-2 7,8 4 5,-7-1 2,-6 4 0,-1-4-5,1 4-5,-1 0-11,-6-4-18,0 4-28,0 0-32,0-3-32,0 3-31,-6 0-34,-1 0-46,-6 0-88,0 0-138,-12 0-72,-3 3-17</inkml:trace>
  <inkml:trace contextRef="#ctx0" brushRef="#br0" timeOffset="370.0574">5972 9832 154,'26'0'373,"-1"0"-94,15-3-95,6-1-68,-1 0-39,14-6-21,-1 2-12,14-3-4,7 0-2,5-3 0,7-1-1,6-4 4,8 1 1,12 0 0,0-4-3,7 0-3,1-4-2,-3 5 1,2-4-1,7-2-3,-7 5-2,-1-4-3,-5 5 0,0 2-2,-3-4-5,-10 9-6,-8-1-2,-5 1-3,-8 3-2,-12 0-3,-7 3-1,-7 2-2,-12-2 2,-6 5-1,-7-1 1,-9 0 2,-3 0 5,-8 4 7,0-2 7,-7 2 3,1 0 1,-1 0-4,-6 0-12,-6 0-18,-1 0-22,1 0-26,0 2-36,-7 2-47,-1 0-93,-5 3-141,0-3-82,-2 0-34</inkml:trace>
  <inkml:trace contextRef="#ctx0" brushRef="#br0" timeOffset="22809.5853">14497 8550 25,'-13'0'319,"7"4"-43,-7-4-39,-7 0-39,0 0-35,1 3-31,6-3-22,-8 0-15,9 0-17,-7 4-15,12-4-13,-6 0-5,7 0-4,-1 0-1,7 0 3,-6 0 7,6 0 9,-7 0 9,7 0 6,7 0 1,-7 0-2,6-4-6,13-3-5,-5 0-12,12 0-10,7-4-9,5 0-5,8-1 0,-1 2 1,15-5 3,5 3 0,6-2 1,7 3 0,6 0-2,8 1 3,-1-2-2,7 1-6,7 5-5,-8-6-3,8 5-3,-8-4-3,0 3-1,1 1-2,0-1 0,-14-2-2,1 3 0,-6-1 0,-14 2-2,-7 1 0,-6-2-3,-13 3-6,-6 0-11,-7 1-10,-7-1-14,-6 4-20,-6 0-18,-7 0-22,-13 0-20,0 0-14,-7 0-8,-11 4-8,-3 3-8,-12 1-4,1 0-28,0-2-54,-15 2-113,2-1-66,0 3-36</inkml:trace>
  <inkml:trace contextRef="#ctx0" brushRef="#br0" timeOffset="23000.4888">14158 8715 203,'-26'7'493,"7"1"-111,13 3-152,12-4-81,7 1-38,13-5-18,13 1-1,14 0 1,5-4 3,12 0 4,9-4 3,12 4 2,14-7 0,12 7-3,6-8-7,8 4-8,6 1-7,6-4-13,7 3-10,-13 0-13,-1 0-15,-6 1-22,-12-1-32,-14 4-42,-6-4-45,-7 4-45,-19-4-66,-13 1-158,-14-4-99,-12 3-67,-13-3-30</inkml:trace>
  <inkml:trace contextRef="#ctx0" brushRef="#br0" timeOffset="32700.2248">12602 15577 420,'-26'7'437,"6"-3"-136,1 3-115,-7 1-69,6 0-36,-5-2-20,4 2-6,-4 3 6,-2-5 5,2 6 9,5-1 7,-5-4 9,-3 4 8,2 0 14,7 0 13,-7-4 3,6 5 12,-5-2 15,-2-3 9,8 5 7,-7-4 5,-1-2 2,9 5-8,-3-3-7,2-4-15,7 3-24,-1-4-22,6 5-21,7-5-19,0 1-19,7 0-10,6-1-5,6 1-3,7-4 2,6 0 0,8-4 3,5 1 1,14-5-2,0 1-3,12-4 0,6 0-1,2-1-3,12-2-1,-6-1 0,6-2-1,1-2 1,5 1 3,-5 0-4,-2-1-2,2 1-3,-8 3 0,1 1-3,-13-1-7,-1 7-13,-6-3-14,-5 8-19,-9-5-14,-5 5-30,-7 3-67,-13 0-73,-7 0-73,-13 3-57,-6 1-62,-12 3-82,-14 1-116,-13 3-80,-7 0-3,-12 3 43</inkml:trace>
  <inkml:trace contextRef="#ctx0" brushRef="#br0" timeOffset="32864.6168">12426 15976 266,'-85'29'750,"13"-7"32,7 0-65,13-7-173,7 3-137,12-7-99,14 0-71,12 1-70,7-5-38,14 0-19,11-7-14,15 0-7,5 0-12,14-7-12,12 0-13,20-5-11,1 1-15,12-4-11,7 1-7,13-1-11,-7-3-1,7-1-2,-1 2-2,-6-6-8,7 2-12,-12 2-19,-2 1-56,-6-1-98,-13 1-103,-6 3-112,-14 1-195,-12-4-93,-7 7-66,-20-4-35,-12 4 23</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02:39.927"/>
    </inkml:context>
    <inkml:brush xml:id="br0">
      <inkml:brushProperty name="width" value="0.05292" units="cm"/>
      <inkml:brushProperty name="height" value="0.05292" units="cm"/>
      <inkml:brushProperty name="color" value="#FF0000"/>
    </inkml:brush>
  </inkml:definitions>
  <inkml:trace contextRef="#ctx0" brushRef="#br0">5868 10906 98,'-7'-12'415,"1"3"-122,-1 1-97,-5-4-62,5 5-29,7-3-29,-7 1-14,0 3-12,7-5-12,-6 3-5,6 4-5,0-3-3,0 4-9,-7-1-4,7 1-4,0 3-1,0 0-2,0 3-2,0 4 0,0 4-1,-6 4-1,6-1 1,-6 5 0,-7-1-2,6 4 1,0-3 0,7 3-1,-6-5 0,0-2 1,-1 4-1,1-8 2,-1-1 2,1 2 9,6-4 10,0-6 10,-7 5 10,7-7 7,0 0 6,0 0 0,7-9 1,-7-3-9,6-3-9,1-7-9,-1 0-9,7-3-7,-7 0-6,8-4 4,-1 2 0,-7 2 1,7-1 3,-7 8 1,1-1 1,0 5-1,0-1 0,-1 7-3,0-2-3,1 2-2,-1 5-2,1-1-3,5 4-3,2 4 2,0-1-1,-2 0 0,1 6-1,0-3 1,6 5-2,-6 1 0,7 2 0,-7 1-2,-1 0 1,8-1-3,-7 1-3,1 4-6,-1-5-12,0 4-15,-7-4-18,1 6-25,6-6-42,-13 1-79,6-4-136,-6-1-96,0 1-54</inkml:trace>
  <inkml:trace contextRef="#ctx0" brushRef="#br0" timeOffset="431.0596">5796 11056 144,'0'4'210,"-6"-4"-55,6 4-41,0-4-26,0 0-17,0 0-12,0 3-4,0-3-1,0 0-2,6 0-2,-6 0-3,0 0-6,0 0-8,6 4-5,-6-4-4,0 0-3,7 2 1,-1 3-2,-6-2 1,7 1 0,0 4 4,0-1 2,5 0 0,-5 4 0,-1 4-1,1-1 1,-1 8-1,0 1 1,1-1 0,0 7 0,0 4-1,0 0-1,5 4-2,-6 3-3,1 0 0,-1 5-1,1 2-5,6 0-3,0 9-4,0-1 1,0 6 0,0 5-1,-1 3-3,8 6 0,0-3-1,-7 9 1,7-4 0,-7 8-4,6-5 2,1 0-2,-7 2 1,-1-2 0,9 0 0,-9 2 4,1 2-1,0-5 3,-7 2 1,2-4 1,-1 3 2,-1-5 1,-6 0 2,6 3-2,-6-5 0,6 4-3,-6-7 0,0 0 0,0-8-3,0 0-2,7 0-2,-7-4 0,0 2-2,0-2 0,6-3 0,-6-3 0,7-2-1,6-2-12,0-4-16,-7-4-23,7-3-42,7-4-77,-7-7-138,7-8-94,-8-3-63</inkml:trace>
  <inkml:trace contextRef="#ctx0" brushRef="#br0" timeOffset="1015.1811">6525 14309 155,'-6'-4'412,"-1"0"-129,1-3-120,-1 4-74,7-1-34,-6 1-14,0-1-3,-1 4 0,7-4 4,-7 0-3,7 1 5,-6 3-2,6-4-6,0 4-8,0-3-8,0 3-5,0-4-2,6 4-2,-6-4 0,7 4 0,0-3 1,-1 3 0,0-5 2,7 2-1,-6 3-2,6-3-1,8 3-3,-8 0-1,5-4-2,2 4 1,-1 0-1,7 0-1,0 0-2,0 0 1,1 4 1,5-4-1,7 0-1,0 0 1,0 0 1,8 0 1,4 0 7,7-4 4,1 4 2,12-4 1,1 1 2,7-1 0,-1-4 1,7 0 0,-1 2-2,7-5-4,0 3-2,1 2-2,5-2-2,1 1-2,0-1-1,6 4-2,0 1-4,0-1 0,1 1-1,-1-1 0,0 1 1,1-6 2,5 6-2,-6-8 2,7 5 0,6-6-1,1 1 1,5-4 5,1 0 7,6-3 10,0 0 11,1 0 11,5-5 10,-6 6 4,0-5 4,8 3-3,-9 4-7,2-3-11,-1 3-10,1 0-12,-7 5-8,5-5-5,-11 8-5,5-4 1,-6 4 1,1 3-3,-1-3 0,0 7 0,1 0 1,0 0-2,-2 0 0,1 3 1,-7-3 2,8 0 7,0 0 10,-9-3 9,10-1 10,-2 0 15,0-2 22,7-6 10,-7 1 11,7 0 23,-7-4 17,7 1 19,-7-1 10,-7-3-8,-5 0-9,-8-1-6,-5 4-14,-13 5-25,-9-5-28,-11 4-26,-7-1-21,-6 5-6,-13 0-11,-1 4-3,-19-1-2,0 0-1,-6 4 1,-14-4-2,-6 8 1,-13-4-1,0 4-1,-7 3-2,-13 0-1,8 4-1,-8 0 0,1 0 1,5 1-1,2 2-1,-2-3-7,7 1-13,7-2-42,7 1-68,-1 0-78,6 0-75,9-4-87,-8 1-130,0 3-146,-1-5-77,2 3-12,-14-6 37</inkml:trace>
  <inkml:trace contextRef="#ctx0" brushRef="#br0" timeOffset="3145.5864">6558 14299 98,'0'-5'230,"0"2"-61,8-1-45,-8 1-32,5-5-21,-5 4-12,6 1-11,1-1-3,-7-3-2,6 3-2,1 1-3,-7-2-3,0 2-1,7 0-4,-7 3 2,7-4 0,-1 0 0,-6 1 1,6 3-2,-6-4 0,7 4-5,-1-4-2,0 0-4,1 1-3,0-2-4,6 5-3,-1-2-1,-5-2-2,13 1-1,-7 3 1,0-5-1,0 2-1,7-1 1,-1 0-1,0 0-1,1 2 1,0-3 0,-1 2-2,1-1 1,-1 1-1,2-1 0,-3 0-1,9-3 3,-8 3 1,1 1 1,-1-4 5,0 3 2,8-4 5,-8 1 0,7 0 0,-6-1-1,5 4-1,2-3-3,-1 0-2,7 0-5,-8 3-2,2-8-2,-1 5 0,-1 1-2,8 2-1,-14-4 2,8 1-1,-1 1-1,0-2 1,0 4 0,-7-4 0,7 1 0,-6 0-1,0-1 0,-2 1 0,2-4-1,0 4 0,-7-1 0,7-2-2,-1-1 0,-5 3 1,-2-3 2,1 5 0,-6-6 1,6 4 4,0-3-2,-6 5 4,5-3-1,-5-1 0,-1 3 0,7-5-1,-6 2-1,0-1 0,6 0 1,-7-1 1,0 2 0,1-2 0,-1-2 1,8 2 1,-8-2 2,1 3-1,-1-3-1,0 3-2,1-4 0,-7 5 1,6-5 0,1 3-1,-7 2 0,7-2 1,-1 5-2,-6-4 1,7 3 0,-7 1-2,5 0 1,-5 0-1,8-1-2,-8 1-2,5-1 0,-5 2 1,0-2 1,8 5-1,-8-5 1,0 4 0,7-3 2,-7 0 0,6 0 1,-6-1 0,6 1-2,-6-1 1,0 1 0,7 0 1,-7 0-3,7-1 1,-7-3-1,6 3 2,-6 2-1,7-2-1,-1 1 0,0-3 0,-6 2 0,7 1 0,-1-5 0,-6 2-2,7 3 0,-7-5 0,7 5 1,-1-5 0,-6 2-1,7-5 1,-7 4 1,6 1 1,-6-2 2,0-3-1,7 1 2,-7-1 1,0 1 0,0-1 1,6 0 0,-6 0 0,0 1-1,0-5 1,6 5 0,-6-1-3,7-2-1,-7 0 0,0 0-1,6-2-3,-6 5 1,0-4 1,7-1 0,-7 2 1,0-2 2,0 0 0,0 2 1,0 1 0,7-2 0,-7 0-1,0 0-2,6-4 0,-6 2 0,8-1 0,-8-1-2,0-4 1,5 5-2,2-5 1,-7 0 0,6-3-1,0 4-1,-6-4 1,7 3-1,0-1 1,-7 2 1,7 4 1,-7-6 0,6 6 0,1-1 0,-7 3-1,6-4 3,0 6-3,-6-2 1,7 5-2,-1-4 0,-6 2 1,7 2-1,0-1-1,-1 1 0,1-4 1,-2 4-1,2-5 1,-1 4 0,1-3 0,1 3 0,-3-3 1,2-1 0,0 2-2,-1-3 1,1 2 0,-1 4-1,-1-5 0,3 5 1,-1-1-1,6 1 1,-7 3 1,1-4 2,-1 0-1,1 0 0,5 1-1,-5-1 0,-1 1 0,8-1 1,-1 1-3,-7-1-1,7 4 2,-7-4-1,1 1 0,7 2 1,-2 1 0,-4 0-4,-3 0 1,8 0 2,-6 4-2,6 0 0,-6-1-1,6 5 1,-7-5-1,7 5 1,-7 0 3,8-1-3,-8 0 1,6 4-1,1-4-1,-6 4 2,7 0 0,-1-3 0,-7 3 0,7 0 0,-7 3 1,8-3 0,-8 4 0,8-4 1,-8 4-1,7 0 0,0-1 0,-7 0 1,7 1 0,0 0 0,0 3 1,-6-3-1,6 3 0,-1 0 0,3 0 0,-2 1-1,5-1 1,-4 4-1,-1 0-2,0-3 2,6 7 0,-5-4 0,-2-1-1,0 5 1,9 0 0,-8-1-1,0 1 1,0-1 1,0 1 0,7 0 3,-7 0 0,-1-1-3,1 1 0,1-4 1,5 0-1,-6 4 0,0-5 0,0 1-5,-1 4 3,3-4 1,-2 3 1,6-2 0,-6 3 0,0-5 1,6 2 1,-5 3 1,5-5-2,-6 1 2,6-1-2,1 2-1,-7-1 2,6 3 0,2-3-2,-9 4-1,8-3 1,-7 3 0,7-1 0,0 1 1,-7-1-1,6 4-1,0-2 1,-6 1 1,0 2-1,7-5 0,-7 5 0,5-5 0,-4 5 0,6-5 0,-7 4-1,6-2 0,2-1 0,-9 2 0,7-5 1,1 2 0,-7 1 0,6-1-1,1 1 1,0-1 1,0-2 0,5 2 0,-5 1 0,-1 0 0,7-1 0,-6-3 1,6 3-2,-7 1 0,7-4 1,-7 4 1,8-1-1,-1 1-1,-6-4 0,5 4 0,-4 0 2,3-1 0,-4 1-1,7-5-1,-1 5-1,-6 0 2,-1 0 0,7-1-1,-7 2-1,7-7 0,-6 7 1,7-5 0,-9 3 0,3-3 0,-2 0 1,0 1-1,1-2 1,-1-3 0,1 5 1,0-2 1,-1 1-1,-6 0 1,7 1 0,-7-5 0,6 5 0,-6-2-1,6 1 0,-6 0-2,7 0 1,-7 0-1,1 0-1,5-1 0,0 2 1,-6-5 0,7 3 0,-1 2 0,1-4 1,-7 3 0,7-5 0,-1 6 1,2-5-1,-3 4 0,1-3 0,1 2 1,0 1-2,-1 0 1,8 1-1,-7-2 0,-1 1 1,0 1 0,7-1-1,-6 0 0,6-4 1,-7 4 0,7 0 0,0-1 0,1-2 0,-2 3 1,2-3-1,-8-1 3,14 3-1,-7-2 3,-1-1-1,2-3 0,-1 3-1,6 0 1,-6 1 1,7-5 0,-1 5-1,2-4 0,-2-2-1,0-2-1,8 5 0,-1-1-1,-1-4-1,2 0 0,5 0 1,0 0 0,1 0 2,6-4 2,1-3-1,-1 3 1,0-4 1,0 2 1,0-3-1,6 2-1,-6 0 0,1 0-2,-1-1-1,-7 1-1,8 4 0,-15-4-2,8-1-7,0 1-10,-7-1-14,-7 2-18,8-2-19,-8 1-30,0-5-61,-6 5-92,1-3-152,-7-5-69,-7 3-34</inkml:trace>
  <inkml:trace contextRef="#ctx0" brushRef="#br0" timeOffset="4617.0449">10562 14562 197,'-5'4'500,"5"-4"-84,-7 4-142,7-4-111,-6 2-68,6-2-43,0 0-24,0 5-13,0-5-5,-6 0-3,6 0 1,0 3 1,-7-3 1,7 4 0,0-4 1,-7 3 2,1 1 5,-1 0 8,0 0 7,1-1 6,-7 2 8,7-3 9,-14 5 5,7-3 3,-6 4-1,-1 0-2,-6-1 0,0 4 0,0-1-1,0-2-8,-7 3 0,1 4 1,-2-5 4,-4 5 3,-1-4 0,0 4 5,-7-4 10,7 4 15,-6-1 14,6 1 9,0-4 5,0 3 0,-1-2-3,15-5-6,-8 3-15,8-2-19,4-1-18,2 1-18,6-5-16,6 0-22,-6 1-25,6-4-32,7 5-27,-7-5-29,7 3-42,7-3-46,-7 3-43,7-3-42,6-3-65,0 0-102,6-6-102,2-1-49,-9 3 0</inkml:trace>
  <inkml:trace contextRef="#ctx0" brushRef="#br0" timeOffset="4867.0732">9919 14555 82,'-7'-8'550,"1"-3"5,6 4-140,-7 3-156,1 1-103,-7-1-58,7 8-38,-7-1-24,-2 1-14,-3 3-8,4 4-7,-5 0-2,0 3-3,-8 5-5,8-1 1,-8 9 1,8-6 0,-7 5 1,6 3-2,1 0 0,0 1 2,-1 3 3,1 0-2,6-4 1,0 4 3,6-4 6,0 1 10,7-1 11,0 0 9,0-3 8,14 0 5,-1-4 4,0 0 1,13-8-2,-7 4-5,13-7-10,1 0-7,7-2-6,5-7-4,0-2-5,7-2-7,7-3-11,0-7-22,-1 2-33,7-5-40,0 1-51,0-5-98,1 5-185,-8-4-104,-6 4-49,-6-2-18</inkml:trace>
  <inkml:trace contextRef="#ctx0" brushRef="#br0" timeOffset="5599.0058">5223 14939 384,'-7'-3'499,"7"3"-121,-6-3-155,6 3-95,0 3-52,-6-3-32,6 7-19,0 4-11,-7 0-7,7 3-2,0 5 0,-6-1-1,6 4 0,0 0-1,0-3 1,-7 2-1,7 1-2,0-3 1,0-2-3,0 0-1,0-4 3,0-6 9,7 2 11,-7-2 12,0-5 13,0-2 8,0 0 7,6 0 7,-6-2 1,0-9-6,7-1-10,-1-1-7,0-4-6,-6 0-6,7-5-2,-1 0 4,1 0 2,-7 1 4,6-6 9,-6 5 6,0 0 4,7 4 4,-7 0 6,0 4 1,0-1 1,0 4-3,0 3-7,0 0-10,0 1-10,0 4-12,0-1-11,0 4-12,7-4-8,-7 8-3,0-4-3,6 4 0,-6 2-1,7 3 2,-1 2 1,0 0-6,7-1-24,0 5-38,0-4-29,2 4-33,-4-1-33,3-3-34,-1 3-47,7-2-73,-8-5-95,-6 0-77,1 1-38</inkml:trace>
  <inkml:trace contextRef="#ctx0" brushRef="#br0" timeOffset="5885.5535">5294 15038 176,'-6'-4'538,"-1"1"-33,1-1-156,0 4-137,6-4-84,0 4-52,-7 0-30,7 0-21,0 4-15,0 0-7,7-1-3,-7 5-3,6 4 2,0-3 0,1 11 1,-1-3 0,1 5 2,6 4-1,-7 3 2,9 5 0,-4 2 2,3 8 3,-1 3 4,7 9 5,-8-2 3,8 9 0,-7 6 3,6 5 5,1 2-1,0 5-5,-1 3-1,1 4-6,-1-3-1,0 2-2,1 2-5,-7-4-1,7-2 0,-8 1 1,9-3-2,-9 0-2,-6-5-1,9-2 2,-4-1 1,-4-3-1,0-5-3,0-2-1,-1-2 0,1-6 0,-1 1 0,1-8-1,-7-2-1,6 0-5,0-10-11,1-3-18,0 0-20,6-7-20,-7-8-23,7 1-26,-7-9-38,8-3-45,-7-3-51,-1-4-69,0 0-87,-6-4-39</inkml:trace>
  <inkml:trace contextRef="#ctx0" brushRef="#br0" timeOffset="6303.0338">5757 17412 76,'-6'-7'519,"-7"0"-55,0 3-117,-1 1-119,1-6-77,0 9-42,6-3-30,1 0-20,-1 3-12,7 0-8,-5-4-6,5 4-7,0 0-5,0 0-7,0 0-2,5 4-3,2-4 1,-1 0 1,9 3 2,-4-3 0,10 3 1,-2-3 1,14 5 4,-8-5 1,15 4 0,-2-4 0,8 0 3,0 0 7,5 0 9,15 0 10,-1-9 12,0 6 12,13 0 10,6-5 7,8 2 10,6-3 13,6-1 19,7-5 14,6 3 6,7-2 1,6-4-2,7 0-3,0-1-10,-1 1-17,8-4-28,5 3-22,2-3-17,4 5-13,2-6-8,0 1-6,6 0 1,-8 1 3,15-2 2,-1-2 0,7 2-3,-1 2-3,8-1 0,-1-1 2,1 2-2,5-1-2,-5 0-7,0 0-4,-1 0-1,0 1-4,1-6-2,-8 2-2,1 2-3,1-2-3,-8 0 2,-6 0-2,-1 2-1,2-3 2,-21 4 0,-1 1-7,-12 2-5,-12 4-3,-14 1-4,-12-1-1,-14 7-2,-20-3-3,-5 8 1,-15-4 3,-12 7 1,0-4 2,-19 4 2,-7-4 4,-7 4 4,-13 0 3,-5 0 4,-1 4-1,-13 0 3,1-1 2,-9 1 0,-5-1-1,-1 6 1,1-7-1,-6 3 1,6-2-3,7 1 0,-1-1-2,0 1-7,14 0-11,0 0-32,5-4-79,-6 0-102,14-4-102,-7 0-152,6-3-165,-6 0-94,-6-5-44,-1-2-2</inkml:trace>
  <inkml:trace contextRef="#ctx0" brushRef="#br0" timeOffset="8052.8574">6473 14291 163,'-6'0'204,"6"0"-31,0 0-29,0 0-27,0-4-22,0 4-18,0 0-11,0 0-5,6-3-3,-6 3-2,0-4-3,0 0-4,7 0 0,-7 1-3,0-1-6,7 4-6,-7-3-5,0-1-3,6 0-4,0 1-4,-6-2-6,7 2-5,6 0-2,-7-1-1,1 0-2,6 1-2,-5-5 0,5 4 0,-2-4 0,2 2 2,1-2 1,-1 1 1,0-1 2,-1-2 2,2 3 3,5-5-1,-6-2 2,0 2 2,1-2 0,5-1 1,-6 1 2,0-4 0,7 4 1,-7-6-1,-1 3 0,1-2 0,1 0-1,5-2 2,-12-1-2,5-1-2,2 2 2,-2-1 4,-5-4 2,6 4 1,-5-3-3,-3 3 0,1-7-1,-6-1 5,7 1 2,-7-4 1,0 0-5,7-4 0,-7 4 1,7-4 0,-7 4-1,6 1-6,1-1-5,-1 0-6,0-3-1,1 2-1,-1 1-2,1-4 0,6 1-3,0-1 2,-7 4-1,7-3 0,0-1 2,-6 1-1,6-1 1,-6 1-1,-1 2 0,-1-3-1,3 4 1,-1-3 0,-1 3-1,1 1 0,-1 1 1,-6-1 0,7 3 0,-1 0 2,1 0 1,-1 2-2,-6-2 1,6 3 2,1 1 0,0-1 0,0 1 2,-1 2-2,-6 1-1,6-3 2,1 3 0,-1 3-1,-6 2-2,7-6 2,-1 5-2,0-1-1,1 4 2,-1-2-2,-6 2-1,8-3 0,-3 3 1,3-4-1,-1 5 0,-2-1 0,-5 5-2,8 2 1,-3 1 1,-5-1 1,0 4-2,7 1 0,-7-1-1,0 1-1,0 3-1,7 0 1,-7 0 2,0 0-2,6 0-1,1 0 1,-1 3 1,7 1 0,-7-1 2,7 1-2,1 0-3,-1 0 2,0 3 3,-1-4-1,2 4-1,-1-3 1,0 4-1,-7-5 1,7 5 1,-6-4-1,0-2-2,6 6 1,-7-4 1,0 3-1,1 1-2,-1-5 1,1 4 0,-1 2 1,1-2-1,-7 0 0,7 0 1,-1 1 0,-6-1 1,6 1 1,-6-2-1,7 2 2,-7 3-2,0-5 0,6 2 2,-6 3 0,7-3-1,-7 2 0,6-1 1,-6 1-1,0-3 1,7 5 1,0-5-2,-7 1 0,0 2 1,5-3-1,-5 5 0,8-2 1,-8 1-1,5 0-1,-5-4 0,0 1 1,8 3 0,-8-4 0,7 0 0,-7 1 0,0 4 0,5-6 0,-5 5 0,0 1 0,0-2 0,0 1 0,0-3 0,0 2 1,0 1-1,7 0 0,-7 0 2,0 1-1,0-2 0,0 1 0,7 1 0,-7 1-1,6-1 1,-6-1 0,0 0-2,7 0 1,-7 0 0,0-1-1,6 2 1,-6-1-1,0 0 1,0 1 0,0-6 0,7 5-1,-7 1 0,0-3 1,0-1-1,6 4 1,-6 2 2,7-2-2,-7-2 2,6 1-2,0 4 1,1-5 1,0 5 1,-7-1-2,13 2-3,-7-1 2,1 0 0,-1 2 1,1-2-1,-1 3-1,7 0 1,-6 1 2,0-2-1,-1 0 1,0 0 0,1 2-1,-1-1 1,7-4 1,-6 5 0,0-4-3,0-1 2,5 5-3,-6-4 0,1-1 1,-1 1 1,1-5-1,6 5 0,0-4 0,-7-1-1,1 2 2,6 3 1,-6-8-2,6 5-1,-8-2 1,8-3 1,2 5 0,-9-5-1,7 3 2,0-2-2,0-1 1,0 1 1,0-2-1,7 2 0,-7-1 0,6 1 1,-6-1-2,8 0 1,-9-3 0,7 8-1,1-9 1,-7 4 0,6 1-1,1-1 0,-1-3 1,2 6 0,4-6 0,-7 4-1,3-1 0,5 1 0,-7-6 1,8 6 0,-1-4 0,-1 3 0,3 1 0,-3-5 0,1 1 0,6 3 0,-5-7 0,6 3-1,-1 1-1,0-4 1,1 0-1,-1 4-2,7-4 1,-5 0 1,11 0 0,-7 0 1,7 0 0,-4 0-1,4-4 1,7 4 1,0 0 0,1-4 0,-2 4 0,8-3 2,-1-1-2,1 1 1,1-1 2,-2 1-3,0-5 1,1 1-1,-1 0 0,-6 0-1,6-1-1,-5 1 0,-7-1-6,-1 4-11,-6-3-15,1 4-22,-8-1-26,-6-1-39,0 3-69,-13-2-115,1 0-125,-8-3-59,-6 4-24</inkml:trace>
  <inkml:trace contextRef="#ctx0" brushRef="#br0" timeOffset="10855.7481">6538 14057 89,'-6'2'226,"6"3"-49,-7-2-45,1 1-37,6 0-31,-7 0-24,7-1-17,-6 1-10,6-1-4,-7 1 3,7-4 2,0 0 4,0 3 4,0-3 3,0 0 3,0 0 0,0-3 0,0 3-5,0 0-1,7 0-5,-1-4-5,-6 4-5,7 0-1,-1-3-1,1 3-2,-1 0-1,1-4-1,1 4 2,-3 0 1,3 0 3,-8 0 3,5 0 1,-5 0 5,6 0 3,-6 0 2,7 0 6,-7 0 4,0 0 2,0 0 3,0 0 1,0 0 0,0-3 0,0 3-2,0 0-4,0-4-5,0 4-5,0-4-4,6 0-3,-6 1-2,0 3 0,0-5-1,0 3-2,0-5 1,0 3 1,7 0 0,-7-4 0,0 1 3,0 1 0,0-2 1,0-4 1,0 5-2,0-3 2,7-2 0,-7 1-1,0 0-2,0-3 0,7 3-4,-1-5-1,-6 7 1,6-7-2,-6 1-2,7 4 0,-7-3 0,6 3-2,-6-4 2,6 5 0,-6-5 1,7 1 1,-7 2 1,0-3 2,0 5 2,0-5 2,0 4 3,0-4 2,0 1 0,-7 2 4,7-3 2,0 5-2,0-5-2,-6 4-1,6-1-4,0-2-3,0-1-2,0 5-4,0-5-2,-6 4-3,6 1 0,0-2-2,-7 5 2,7-3-1,0-2 0,-6 1-1,6 3 0,0-3 2,-6 0-1,6 4-1,0-4 0,-7 0 0,7 1 1,-7-2-1,7 1 0,0 0 0,-7 1 0,7-5 1,-6 4 0,6-4 2,-7 0 0,7 1-1,0-1 1,-6 0 0,6 1-1,0-1-2,-5 1 0,5-2 0,-8 2 0,8-1 0,-5 1 1,5 3 0,-8-8-1,1 9 3,7-5 2,-6 1-3,-1-1 0,7 1 0,-6-3-1,6 3-1,0-1 1,-7 1-1,7-1-4,-6 1 3,6-1 2,0-2-1,-7 2-1,7 0 1,0-1-1,0 2 1,0-4 1,0 4-1,0-5-1,0 5 1,-6-5 0,6 4 0,0-2 1,-6 1 0,6 3-1,0-3-1,-7 1 1,7 0 2,0-2-2,-7 2 0,7-3 1,0 0-1,0-1 1,-6 4 1,6-3-2,0 3 0,0 0 0,-7-2 0,7 2 0,-6-3 0,6-1 0,0 5-2,0-5 2,0 4 0,0 1 0,0-1-1,0 1-1,0-1 1,6 4 0,-6 1 1,0-2 0,0 5 0,0-5-1,0 6 1,0-1 1,0-2-1,0 2 0,0 0 0,0 3 0,-6-3 1,6 3 0,0-4-1,0 2-1,0-2 1,0 1 0,0-1-1,-7 1 1,7 0-1,0 0 1,0-4 0,0 4 1,0 0-1,0-5-1,0 1 1,0-4 0,0 5 0,0-5-2,0 1 1,0-1 1,0 0 0,0-3 0,0 2 0,0 2 1,-6-4 0,6-1 1,-7 1-2,7 0 0,0 4 0,-6-1 1,6 1 0,0-1 0,-6-1 0,6 1-1,0 5 1,0-1 2,0 0-3,0-3 0,0 2-1,0 1 0,0 1-1,0 2 0,0-3 1,0 4-1,0 3 0,0-3 0,6-1 0,-6 5 1,0-5-1,0 5 1,0-5-2,6 4 1,-6 1 0,0-1 1,0 4 1,0-3-1,0-1 0,7 4 1,-7-3 0,0 3 0,0 0-3,0 0-1,0 0-1,0 0 0,0 0-1,0 0 0,6 3-1,-6-3 0,7 4 1,-7-1 1,6 1 2,-6-1 0,7 5 0,-1-4 3,1 4-1,-7-5 0,7 0 1,-1 0 0,0 5 0,1-4-1,-1 0 1,1 0-1,-7-1 0,6 1 0,1 0 0,-1-1-1,-6 5 0,7-4 1,1-1-1,-8 4 2,5 0 0,3 1 0,-8-1 0,5 0 0,1 4 0,-6-3 0,7 3 1,-1-5-1,-6 6 0,7-1-1,-7-3 1,7 2 1,0-2 0,-7 3-1,6 0 0,0-4 0,-6 0 0,7 4 2,-7-3-1,6 3 1,-6-5-2,6 6 0,-6-5 0,7 4 1,-7 0-1,0 0 1,7 0 0,-7 4-1,0-4 0,0 4 1,7 0-1,-7-1 0,0 1 1,0-5-1,6 5 0,-6-1 0,0-3 0,6 4 0,-6-3 0,0 3 0,6-5 0,-6-3-1,0 5 1,0-2 1,7 1-1,-7-3 0,0 2 0,6-1 0,-6 1-1,0-3 1,7 1-1,-7 3 0,0-3 0,7-2 0,-7 2 1,7 3 0,-7-5 0,0 2 0,6 3 0,-6-3 0,0-1 0,7 0 1,-7 0-1,0 1 0,6-1 0,-6 0 0,0 1 0,5-1 0,-5 0 0,8 1 0,-8-1 1,0 1 0,7-2 1,-7 2-2,0-1 1,6 1 0,-6-1-1,7-3 0,-7 3-1,6 0 0,1 1 1,-7-1 1,6 0 0,-6-3 0,7 7 0,-1-4-1,-6 0 1,6 1 0,1 0-1,-7-2-1,0 1 1,6 1-1,1 0 0,-7-1 1,7 0 0,-7 0-2,6 1 0,-6-1 1,7 1 0,-7-2 1,6 6-1,-6-1 0,7-4 1,-7 4 3,0 0-1,6 0-1,-6 1-1,6-3 1,-6 3-1,7-1 2,-7 0 2,7 1-3,-7-2-1,6 1 1,0 0 3,-6 0-3,7 0 0,1 4-1,-8-5 0,5 2 0,-5 3 1,8-5 0,-8 1-1,0 0-4,5 1 1,-5-2 1,6 1 2,-6 0-1,0 1-1,7-2 1,-7 2 0,0-3 6,7 3-2,-7-1-1,7-3 0,-7 3-1,6-4 1,1 0-1,-7 4 0,6-3-1,0-1 1,1 1 0,-1-2-2,-6 2 1,7-1 1,0 3-1,-1-2 0,1 4 0,-1-5 0,0 3 1,-6-1-1,6-2 1,1 3-2,-1-2 1,-6 3 1,7-3-1,0-2 0,-7 2 1,7-1-1,-7 1 0,6-1 0,-6 0 0,7 0-1,-7 1 1,6 2 0,-6-1 0,5-2 0,3 3 0,-1-2 0,-1-1 0,-6 5 0,7-6 0,-1 2 1,1 3-1,-1-5 1,1 2 0,-1 3-1,7-3 1,-6-1 0,0 0 0,5 5-2,-5-6 1,-1 2 0,7 3 0,-7-4 0,7 4 0,-5 0-2,5 1 0,-6-2 2,6 1 0,-8 0-1,9 0 0,-1 4 0,-7-4 1,7 0 1,0 3 2,0-2-2,0-1 1,0 3 0,-1-3 0,2 0 0,0 0 0,-2 0-1,8 0-1,-7-4 1,7 5 1,-1-2-2,-6-3 1,7 1 0,-1 0-1,0 2 1,0-2-1,2 3 1,5-4-1,-7 4 0,1 0 0,6 0-1,0 3 0,6-3 0,-6 0-1,7 5 2,-1-6-3,1 1 2,6-3-2,-1 3 1,-4-1 0,11 2-4,-5-5-2,5 0-2,1-4 0,-1 6-3,0-6 2,8-3 0,-7 0 1,6 0 2,7 0 4,-7-3 0,-1-6 1,9 6 3,-9-8 0,8 4 0,-7-4 0,6 0 0,-5 0 0,4-4 1,-4 5 2,0-9 0,5 5 2,-7-1 3,3 0 0,-9-3 1,7 3 0,-7 0 0,-5 1-1,-8 2-1,0 5-5,-4-3-4,-9 6-9,0-4-15,-6 5-16,-6 3-22,-1-4-34,1 4-65,-7 0-128,-7 4-116,-6-1-66,0 0-25</inkml:trace>
  <inkml:trace contextRef="#ctx0" brushRef="#br0" timeOffset="12553.6248">6102 17193 24,'-6'2'63,"-1"10"-28,7-4-28,-6-1-19,-1 0-14,7 0-8,-6 1-4</inkml:trace>
  <inkml:trace contextRef="#ctx0" brushRef="#br0" timeOffset="16109.0207">6051 17273 6,'-8'7'50,"8"-3"14,-7 3 6,7-3 3,0 0 0,0-1-6,0 1-11,0-4-13,0 0-10,7 0-7,-7 0-3,8 0 2,-3-4 2,-5 1 0,7-1 1,0-4 2,-1 5-1,1-1 1,-1 1-1,1-4-5,-1 3-3,-6 4-4,7-5-6,-1 2-8,-6 3-4,7 0-4,-7 0-2,0 0-2,0 0-1,0 0 0,0 0 0,0 3 2,0-3 2,0 5 1,0-5 5,-7 4 5,7-4 6,0 3 8,0-3 7,0 4 6,0-4 6,0 0 3,0 0 4,0 3 3,0-3-2,0 0-5,0 0-3,0 0-6,0 0-6,0 0-5,0 0-5,0 0-7,0 0-3,0 0-3,0 0-3,0 4 0,0-4-1,0 0 0,0 0 0,7 0 0,-7 0 0,0 0-1,0 0 2,0 3 1,0-3 1,0 0-1,0 0-1,0 0 2,0 0-1,0 0 2,0 0-1,0 0 0,0 4 0,6-4 0,-6 0 0,0 4 1,0-4 0,7 0-2,-7 4 0,0-1 1,6 1 0,-6-1 0,0 2-1,7-3-3,-7 2-1,0 4 0,0-5 1,0 5-2,0-2-1,0 2-2,0-4 3,0 4 2,0-5 0,-7 1 2,7 3-1,0-4 1,0 2 2,0-1 5,0-1-3,0 1-1,0-4 1,0 3-1,0 1 0,0-4-2,0 0 2,0 3-2,7-3 0,-7 0-1,0 0 0,6 4 0,-6-4 1,0 0 0,7 0 2,-7 0 2,0 0 2,0 0 4,0 0 3,0 0 4,0 0 4,0 0 3,0 0 0,0 0 1,0 0-1,0 0-2,-7 0-3,7 0-2,0 0-5,0 0-4,0 0-3,0 0-2,-6 0-1,6 0-3,0 0 1,0 0-1,0 0 0,-7 0 0,7 0 0,0 0 1,0-4-1,0 4 0,0 0 0,-6 0 0,6-3 1,0 3 4,0 0 2,0 0 1,-7-4 1,7 4 4,0 0-1,0 0 0,0-3 0,0 3-1,0 0-3,0 0-2,0 0-1,0 0-2,0-4-1,0 4 1,0 0-3,0-3-1,0 3 0,0 0 1,0 0 0,0 0 1,0 0-1,0 0 2,0 0 0,0 0 1,0-4 1,0 4-2,7-5 3,-7 2 0,0 3 2,0-3 0,0-1 2,0 0-1,6 4 2,-6-3 0,0 0-3,0-6-1,0 6 0,0-2-3,0 3 0,7-2-2,-7 1 1,0-2-1,0 2 5,0 3-1,0-4-2,0 0 1,0 0-2,0 2 3,0-3-2,0 2 3,0-4-3,0 3 1,0 0 3,0-3 1,0 3 2,0 1 0,0-4 1,0 3-1,0-1 3,0-1-2,0 2 0,-7 0 1,7 1-2,0 0 1,0-2-3,0 1-1,0 1-2,0-2-1,-6 3 0,6-2-1,0 1 2,0-5-3,0 4 2,0 0-1,0 0 0,0-3 0,0 0-1,0 4-1,0-1-1,0 0 1,0-3-1,0 3 1,0 1-1,0-1 1,0 1 0,0 3-1,-7-4 2,7-1-1,0 5 0,0 0 1,0-3-1,0 3-1,0 0 0,0 0 1,0-3 0,0 3-1,0 0 2,0 0 0,0 0-1,0-4 2,0 4-1,0 0-1,0-4-1,0 1 1,0 0 0,0-2 0,0 1-1,0 1 0,0-1 0,0-3 1,0 4 1,0-1-2,0 0 0,0 0 1,0 1-1,0-2 0,0 3 1,0-3 1,0 3 0,0-2 1,0 4 4,-6-4 1,6 0 7,0 4 2,0-4-1,0 4 1,0-4 1,0 4-3,0 0-1,0-3-1,0 3-6,0 0-2,0 0-3,0-4 0,0 4 0,0 0-1,0-2-1,0-3-2,6-2 0,-6 3 1,0 0 0,0 1 0,0-5-1,0 5 1,0-5 1,0 4 1,0-2 0,0 2 1,0 0 0,0 1 0,0-1 1,0 0-1,0 0-2,0-3-1,0 4 1,0-4-1,7 3 1,-7-4-1,0 5-1,0-5 2,0 2 1,6-2 0,-6 0-1,0 1 0,0-1 0,0-2 0,0 2-1,0 1-1,0-4 1,0 3 1,0 1 0,0 0 0,0-4 0,0 4 0,-6-1 0,6 2 0,0 2 1,-7-7-1,7 3 0,0 0 0,-6 2-1,6-2 1,0 1 0,-7-1 0,7 1 0,0-1 0,-6 1 0,6 0 0,0 0 2,0 3 0,0-7-1,0 3 0,0 2 0,0-2 0,0 1 1,0-1-2,0 1 0,-7 0 0,7-1 0,0 1 0,0 3-1,0-2 0,0-2 0,0 0 2,0 5-1,0-4 0,0 3 0,0-4 1,-6 5 0,6-1 1,0 1-1,0-4 0,-7 3 0,7 0 1,0-3 0,0 3-2,0-4 0,0 6 1,-6-6-1,6 4 0,0-3 0,0-1 0,-7 1 0,7-1 1,0 1 1,-6 0-1,6 0-1,0-4-1,0 3-1,-7 0 1,7-2 1,0 3-1,0-1-1,0 2 0,-7-6 2,7 5-1,0-1 1,0-2-1,-5 3 0,5-2 2,0 3-1,-8-2 1,8 2 0,0-3 0,-7 1 1,7 2 0,-5-2 1,5 1 1,-8-1-2,8 1 0,-5-3 1,5 2 2,-7 1-2,7 0 1,-7-4 0,7 3-1,-6 1-1,-1-3 5,7 1 0,0 1-2,0 2 0,-6-5 0,6-1 0,0 2-2,0 3 2,-7-5-3,7 2-2,0-1 0,0 0 0,-6 0 0,6 3 0,0-2 0,-7-1 0,7-1 0,0 4 0,-6-2 0,6-1 0,0 3 0,-6 1 1,6 0 0,-7 0 0,7-1 0,0 1 0,0 0-1,0-1 0,0 1 0,0 0-1,0 0 1,0-5 0,0 4-3,0 2 0,0-2 2,-7-3 1,7 4 1,0 0-1,0 0 0,0-1 0,-6 1 2,6 3 1,0-3-1,-7 0-1,7-1 0,-6 1 0,6 0-1,0-1 1,-7 1-1,7-4-1,-5 4 0,5-4 1,0-1 0,-7 2 0,7-2 0,0 1 1,-7 1 0,7-1-1,0 0 0,0 0 0,0 0 0,0 0 0,-7 0 1,7-1-2,0 6 1,0-5 0,0-1-1,-7 4 0,7-2 1,0 3-1,0-4 0,-6 3 1,6-3-3,0 4 1,-6-4 1,6 4 1,-7 0 0,7 0 0,0-5 0,0 5 0,-6-1 2,6-2 1,0 3-2,-7-5-1,7 4-2,0-2 2,0 2 0,0 1 1,0-4-1,0 4-4,0-5 2,0 6 2,-6-5 1,6-1 0,0 4 0,0-1 0,-6 1-1,6-4 2,0 5-1,-7-4-1,7 4 0,0 0-1,0 0 0,-7-1-1,7 0 1,-7 2 1,7-2 1,0 1-3,-6 3 2,6-3-1,0 0 1,0 0 0,0-1 0,0 4-1,0-4-1,0 2 2,0-1 0,0 2 0,0-2-2,0 0 0,0 1 1,6-3 0,-6 6 1,0-5-1,0 5 0,0-5 1,0 5 0,0-5 0,0 1-1,-6 0 1,6 0 0,0 3 0,0-4 0,-7 1 1,7 0 0,0 4 0,-6-5 0,6 1-1,0 2 1,0-1-1,0-2-1,-6 1 0,6-1-2,0 5 3,0-5-1,0 5 0,0-1 1,0-4-2,6 5 2,-6 0-1,0-1 1,0 0 0,0 1 1,0-1-1,0 0 1,0 0 0,0 1 0,0-1 0,0 4-1,0-3 0,0 3 0,0-4 6,0 4-2,0 0-2,0 0-2,0-3-1,0 3 2,0 0-2,0-4-1,0 4-5,0 0 3,0 0 2,0 0-1,0 0 1,0 0-1,0 0 1,0 0 1,0 0 0,0 0-1,0 0 0,0 0 0,0 0 1,0 0-1,0 0-1,0 0-2,0 4 1,0-4-2,0 0 1,6 3 1,-6-3-1,0 0 0,7 4 1,-7-1 0,6-3 3,-6 4 0,0-1 1,7 1 0,0 0 0,-7 0 0,0-1 0,7-3-1,-7 4-3,6 0 2,-6-1-1,0 4 0,6-3 2,-6 3 0,7 1-1,-7-5 2,0 5 0,6-1 0,-6 1-1,0-2 0,0 2 0,7-4 1,-7 4-1,6-5 1,-6 4-2,0 0-1,6-3 2,-6 4 1,0-5 1,7 4-1,-7-3 1,0-1 0,0 1-1,0 4 3,7-5-2,-7 1-1,0 0-3,0 2 2,0-1 0,0-2 0,0 6 1,7-7-2,-7 2 2,0-1 0,0 1 3,0-4-1,0 4-2,7-1 1,-7 2 0,0-5-1,0 4 1,0-1-2,0 1 1,5-2 1,-5 3 1,0-5-2,0 3 0,0 1 0,0 0 0,0-4 0,0 4 0,0-1-2,0 1 1,0-4 0,7 7 1,-7-7 0,0 7-1,0-3 0,0 0 1,0-1 1,0 5-1,0-5 0,6 0 1,-6 2 0,0-2 0,0 1 0,0 0 0,0-1 0,0 1-3,0-1 1,0 1 1,0 0-1,0-1 1,0 1-1,0 1 1,0-3 0,0 5 1,0-7-1,0 8 0,0-4 0,0 0 0,0 0 0,0-1-1,0 1 0,7-2 1,-7 4 1,0-4-1,0 6-1,0-4 1,0-1 1,6 1-2,-6 0 1,0 0 0,0-2-1,0 3-2,0-2 2,0 1 1,7 0 0,-7-1 1,0 1-1,0-4 0,0 3 0,-7 1 3,7 0-3,0-1-1,0-3-1,7 4 1,-7 0 0,0-1 1,0 2 0,0-3-1,7 2 2,-7 4 0,0-5-1,6 2 0,-6-2 1,0 1-1,0 4 1,6-6 0,-6 2-1,0 0 0,0 3-2,0-3 1,0 0 1,0 0 1,0-2-1,0 3 0,0-2 0,7 1 1,-7 0 1,0-1-1,0 1-1,0 0-2,0-1 1,6 1-1,-6-1 1,0 1-1,0 0 2,0-1-1,0 2 1,7-2 1,-7-3-1,0 3 1,0-3 0,0 4 0,0-4-1,0 0 0,0 4 0,0-4 0,6 0 0,-6 3 0,0-3 0,0 4 0,0-4 1,0 4 0,0-4 0,7 4-1,-7-4 0,0 2 0,0 4 0,6-4 1,-6 2-1,0-4 0,0 3 0,0 2 0,0-2 0,7 1 1,-7 0-2,0 0 1,0-2 0,0 3 0,0 2-1,0-4 1,0 1-1,7 0-1,-7 0 2,0-1 0,0 1 0,0 3-1,0-3 0,5-1 0,-5 1 0,0 0 0,0-1 0,0 1 0,0 0 1,0-1 0,8 1 0,-8 0 0,0 0-1,0-1 1,0 0 0,0 1 0,0 0 1,0-1-1,0 1 0,0 0 3,0 0-1,0-1 0,5 2-2,-5-3 0,0 2 0,0-1 0,0 2 0,0-5 0,0 3-1,0-3 1,0 4 0,7-4 0,-7 4-1,0 0 0,0-1-3,0 1 3,0-1 1,0 1 0,0 0 0,0 3 0,0-3 1,8 3-1,-8-3 5,0 3-4,0-3-1,0 0 1,0-1-1,0 0 1,5 1-1,-5 0 0,0 3-1,0-3 1,0 0 0,0-1 0,0 1-1,0 3 0,0-4 0,0 1 1,0 4 0,0-5-1,0 2 0,0-2-1,0 1 1,0-2 1,0 3-1,0-2 0,0 5 0,0-4 2,0-1 0,-5 1 1,5 3-1,0-7-1,0 3 1,5 1-1,-5-4 0,0 5 0,0-5-1,0 3 0,0-3 1,0 3 0,0-3 0,0 4 0,0 0 0,0-1 0,0 1 0,0 0 0,0 3 0,0-3 0,0 3-1,0 0 1,0-3 0,0 7 0,0-8 1,0 4-1,0 1 0,0-1 0,0-2 0,0-2 0,7 5 0,-7-5-1,0 0 1,0 1-1,0 4 1,0-5 0,0 1 0,0 0 1,7-1 0,-7 1 0,0 0 1,0 0-1,0-1-2,0 1 1,0 3 0,0-7 0,0 7 0,0-3 0,0 0-1,0-1 2,0 4 0,0-2-1,0-3 1,0 2 0,0 0-1,6 0 0,-6-1-1,0 1 0,0 0 0,0-4 0,0 3-1,0 0 1,7 2 0,-7-5 0,0 3 1,0 1 0,0 1 0,0-5 1,6 3-1,-6 0 0,0 1 2,0 3 1,0-4-2,0 6-1,0-6 1,0 4 0,0-3 0,0 3 0,0 1-2,0-5-1,0 4 1,0-2 1,0 1 0,0-2 0,0 0-1,0-1 2,0 1-1,0 0 0,0 0 0,0-2-1,7-2 1,-7 0-1,0 5-1,0-2 1,0-3-1,0 4 2,6-4 0,-6 5 0,0-3 1,0 2-1,0 0 1,7 0-1,-7-1 1,0 0-1,0 2 0,0-1 0,0-1 0,0 4 0,0-3 0,0-1 0,0 1 0,0 0 0,6 0 0,-6-1 0,0 1 1,0-1-2,0 2 1,0-5 0,7 2 0,-7 2 0,0 0 0,0 0 0,0-1 0,0-3 1,0 4-1,6 0 0,-6 0-2,0-2 1,0 3 0,0-2 0,0 1 1,0 0-1,0-1 0,0 5 1,0-8 2,0 7 0,0-4 0,0 1-2,0 1 1,0-3 0,0 3 0,0-2-1,0-3 0,0 4 0,0-1-1,0-3 1,7 4 0,-7 0-1,0-4 0,0 4 1,0-4 0,0 3 0,6-3 1,-6 4-1,0-4 0,0 3 0,0 2-1,0-5 1,7 2-1,-7-2 0,0 4-3,0-4 1,0 4-1,6 0 0,-6-4 1,0 3 1,7 5 0,-7-4-1,0-2 2,0 6 1,0-4-1,0-1 0,6 1 0,-6 4-1,0-5 0,0 1 1,0-1-1,6 1 1,-6 0 0,0-1 0,0-3 1,7 5-1,-7-2 1,0 0-3,0-3 0,0 4-1,7 0-1,-7-4-2,0 3-4,0-3-1,0 5-6,0-5-3,0 3-7,7-3-7,-7 4-7,0-4-7,0 3-9,0-3-10,0 0-9,6-3-15,-6-1-26,0 1-42,6-2-57,-6-2-87,0-3-85,-6-2-43</inkml:trace>
  <inkml:trace contextRef="#ctx0" brushRef="#br0" timeOffset="17315.7473">5991 15790 28,'-6'-8'20,"6"4"-12,0-4-5,0 5-3,0-1 1,0 2 6,-7-3 8,7 2 12,0 3 13,0-4 12,-6 4 8,6 0 9,0 0 3,0-4-1,0 4-6,0 0-8,0 0-11,0-4-8,6 4-7,-6 0-7,7 0-4,-7-3-1,6 3-1,-6 0-2,7-4-2,-7 4-3,6 4-3,-6-4 2,0 3 5,7 1 2,-7 0 3,0 3 6,0 0 3,0 0 3,0 1 3,7 0 0,-7 3-3,0-4-5,0 4-4,0-4-4,5 4-3,-5 1-2,0-2 0,8-3-5,-3 5-2,-5-5-1,7 3 1,1 2 0,-3-4-2,-5 1-1,7-1 0,0 0-1,-1 3 1,-6-4-1,7 0 1,-1 1-2,-6-1 3,7 0 0,-7 1-5,6-1 3,-6 0 3,7 4 1,-7 0-1,0-4 1,0 4 0,0-3-2,6 3 4,-6-3-4,0 2-2,0-2 1,7 3-1,-7-4-1,0 1 0,6-1 0,-6 0-1,0 0 0,7 1 0,-7-1-1,0 1 0,6-6 1,-6 6 0,0-1 2,7 1 1,-7-2 3,0-1 2,0 2 0,6 1 1,-6-1 0,0 0-1,0 1 0,0-1 0,0 0-2,0 0-3,7 1 0,-7-1 1,0 0-3,0-2 4,0 1-3,6 2 2,-6-5-1,0 5 0,0-4-2,6-2 1,-6 6-2,0-4-2,0 3 0,7 1 0,-7-4 1,0 2 1,7 3 1,-7-2 0,0 0 1,0 0 3,0 4-2,0-4-3,7 0 1,-7 1-1,0 3-1,0-3 1,0-1-1,0 4-2,0-4 2,0-3 0,6 3 0,-6 0 0,0 0 0,0-2 0,0-2 1,0 1-1,0-1 1,0 5 1,0-4 0,0-1-1,0 4-2,6-2 0,-6-3 1,0 2 0,0 4 1,0-5 1,0 5-1,7-2 0,-7 2 0,0-4 3,0 3-2,6 1-2,-6-5 0,0 4 0,7 1 2,-7 0-1,0-2 0,6 2 0,-6-5 1,0 5 1,0 4-2,6-10-1,-6 6 0,0-1 2,0 1-1,0-4-1,0 3 1,8-4-1,-8 4 2,0-3-1,7 4 0,-7-5-1,0 1 0,6-1 0,-6 1-1,0-1-2,6 5 2,-6-4-1,6-1 1,-6 5 1,0-5 1,7 5-1,-7-1 2,6 0 2,-6 5-1,7-5-1,-7 1-1,6-2 1,-6 5 0,7-3-2,-7-1 0,7 4 0,-1-4 0,-6 1 0,6-1 0,-6 0 0,7 5 0,-7-6 0,6 2 0,-6-5 1,7 5 0,-1 0 1,1-2-2,-7-2-1,7 4 3,-1-1-1,-6-3 0,7 3-1,-2 0 0,-5 0 0,8-3 2,-8 4-1,0-1 0,5 0 0,2 0-1,-7 1 0,0-1 0,8 0 0,-8 1 0,6-1 0,-6 0 0,0 0 0,7 1 0,-7 0 2,6-2-1,-6-1 0,6 2 0,-6-4-1,0 1 1,7 4-1,-1-5 0,-6 4 1,7-3 0,-7 3-1,0 1 0,6-1 1,-6 0 1,7 1 1,-7-1-1,0 0 0,6 4 0,-6-3-1,0 0 0,7 1-1,-7-1 0,7 0 0,-7 3 1,6-4-1,-6 0 0,6 1 0,-6 3 0,7-5 1,-7 3-1,0-2 0,6 0 0,-6 4 0,0-4 0,7 5 3,-7-6 0,0 5-1,6 1 2,-6-5-3,0 0-1,7 4 2,-7-3-2,6-2 0,-6 3 0,7-6 0,-7 4 0,8-3 1,-8 3 1,5-3-1,-5 0 0,8-4-1,-8 3 0,5-3-3,-5 0 0,6 4-2,1-4-2,-7 0-5,6-4-8,-6 4-10,7-3-16,-7-1-24,7 0-36,0-3-52,-7 3-76,0-6-108,0 1-60</inkml:trace>
  <inkml:trace contextRef="#ctx0" brushRef="#br0" timeOffset="17774.4941">6043 16449 59,'0'0'117,"8"0"-22,-8-4-19,0 0-10,0 4-5,0-3 0,5 3 2,-5-5 5,0 5 4,7-2 1,-7 2-4,0-4-6,0 4-10,0-4-6,7 4-8,-7-4-8,0 4-4,0 0-4,0-3-1,0-1-1,0 4 1,0 0-1,0 0 1,0 0 2,0 0-2,0 0 1,0 0 0,0 0 0,0 4-3,0-1 1,0 1-4,0 4-2,0 2-1,0-2-3,0 3-1,0 3-3,6-2-1,-6 2-2,7 1-2,-1-5-2,-6 5-1,7 4 1,-1-5-1,1 1-2,-7-1 0,6 1-2,1-3-5,-7-5-8,6 3-6,-6-2-11,7-4-17,-1-1-21,-6-3-34,0-3-50,7-1-65,-7 0-77,0-7-72</inkml:trace>
  <inkml:trace contextRef="#ctx0" brushRef="#br0" timeOffset="18403.1901">6102 16174 48,'-6'-12'361,"6"5"-53,0 0-68,0 4-70,0 3-59,0 0-40,-7 7-23,7 1-16,0 6-9,-6 0-5,6 6-1,0 0-2,-7 3-1,7 2-4,0-3-3,0 4-2,0-1-1,0 1-1,0 3-3,0-2 1,0 2 0,0 0 0,0-3-1,7 3 2,-7 0-2,0 0 1,6-2 0,-6-2-2,0-4-4,7 2-4,-7-2-4,0-6-3,6 0-8,-6-1-5,7-3-4,-7-3-3,0 0 2,0-4 2,6-2 4,-6-2 2,0 0 8,0 0 5,0 0 8,0-2 12,0-2 5,0 0 8,0 0 5,0 4 6,0 0 4,0-3 1,0 6-2,0-3-4,0 4-5,-6 4-6,6 2-5,0 1-2,-7 4-6,7 3-2,0 0 0,-6 4-1,6 1 0,0-2-1,0 1-1,0 4-1,6-4 1,-6 0-1,0-4 0,7-3 0,-1 0-1,1-1 0,-1 1-1,1-5-5,6-1-5,-7-3-3,7-2-4,-7 0-3,8-1 1,-7-3-4,-1-3 1,0-1 7,1 0 2,-1 1 5,-6-5 3,7 1 3,-7-4 4,6 4 4,-6-1 3,0-2 0,0 3 5,0-1 4,0 4 3,0-4 4,0 5 0,0 3 0,-6-4-1,6 4-3,0 0-1,0 4-4,0-1-5,0 1-2,-7 4-3,7 0-2,0-1 1,0 3 0,0 2-2,0-2-1,0 1 1,0 0 0,0 0-1,0 1-3,7-2-4,-7 1-4,6-3-6,0-5-4,2 2-7,5-3-9,-7-2-7,7 0-6,-7-2-1,1-3-1,6 2 4,-6-5 4,5 1 9,-5 0 9,-7 0 10,6-2 16,1 3 15,-7-2 13,0 5 10,6 0 8,-6-2 6,-6 1 6,6 4 2,0 0-4,-7 0-6,7 4-8,-6 1-6,6 1-6,-7 5-6,1 1-5,6-2-6,-6 5-2,-1-1 0,0 5-4,7-4 0,-6 4 0,6-5-3,-7 4-2,7-4-2,0 1 1,0-1-1,7 1-1,-7-3-3,6-2-3,1-1-3,0-3-6,-1-2-5,7 0-11,0-4-14,0-4-16,0-3-18,7-5-26,0 2-25,-7-2-23,6 1-27,0-3-15,-6-1-4,1-3 7,-2 3 32</inkml:trace>
  <inkml:trace contextRef="#ctx0" brushRef="#br0" timeOffset="18522.3873">6525 17186 76,'0'-20'158,"0"3"36,-6 2 19,-1 4-1,1 3-18,-7 1-33,0 7-39,0 0-32,0 7-19,0 1-13,-6 3-5,6 0-6,-7 3-6,7 5-4,-7-2-6,7 6-6,0-5-7,0 4-3,0 0-4,0 0-5,6 0-3,-6 4-4,7-4-7,0-3-10,0 2-9,6-3-17,-7-3-22,7 0-40,7-4-67,-7-1-123,6-2-93,0 0-53</inkml:trace>
  <inkml:trace contextRef="#ctx0" brushRef="#br0" timeOffset="19285.0158">6454 17720 276,'-7'-7'330,"-6"2"-78,7-1-70,0-2-51,6 1-38,-7-1-23,1 1-14,6 0-8,-8-4-2,8 4-4,0-1-4,0-2-5,-7 2-1,7 1-3,0-1 0,0 1-2,0 3-3,0 1-2,0-2-1,0 5-3,-5-2-3,5 2-2,0 2-5,0 3 0,0 2 1,0 0 1,0 8 0,5 0 4,-5 3 2,0 4 1,0 0 3,7 3-5,-7-3-2,8 4 0,-2 0-4,1-4-1,-7 3-3,6 1 0,0 0-3,1 3 2,-1-6-1,1 2-2,-1-4 1,1 2-2,-7-5 0,6-4 0,1 1 2,-7-4 2,0 0 9,0-3 14,0-4 9,0-2 7,0 3 10,-7-5 10,1 0 5,-1-5 1,1 3-7,-7-6-2,0 4-2,0-3 4,7-1-2,-9 6-2,2-6-6,8 4-1,-2 1 1,1-2-11,-1 2-9,0 3-9,7-4-10,0 4-8,0 0-3,0-4-2,0 4-5,7 0-2,0 0-2,6 0-8,0 0-15,-1 0-21,2-3-26,5 0-31,1-2-30,-1-2-40,1 0-70,6 3-127,-7 4-103,1-3-55,-1 3-17</inkml:trace>
  <inkml:trace contextRef="#ctx0" brushRef="#br0" timeOffset="74543.1725">8304 1523 23,'-34'-10'425,"9"-1"-147,-1 0-115,0 0-57,6-1-30,1 6-23,-1-5-12,7 3-7,0 1-6,6 0-5,1-1-3,0-3-2,6 3-4,-7 1-2,14 0-3,-7 0-3,0-1-4,6-2 1,0 3 1,1-5 1,-7 1 2,6 0 1,1-1 4,-7 3 3,7-3 6,-7 4 5,0 1 4,-7 0 1,7 4 2,-13-1-2,6 4-1,-5 4-3,-8 3-2,0 3-3,1 5-3,-7-1-3,0 9 1,0 3 1,-7 3 1,1 0 1,5 5-3,-5-1 0,-1-1-1,7 2-1,0-5-1,1 0-2,4-3-3,9-4 3,-1-5 8,0-5 13,6-1 15,1-4 10,6-3 5,-7-4 3,14-7 2,-7-5-4,13-5-10,-7-2-15,14-6-15,-1-4-10,-5-5-4,11 1-1,-5-4 0,-7 1 1,6-1 0,-6 4 3,0 1-1,-6-2 1,0 5-1,0 0 2,-1 7 4,-6 0 3,0 3 4,0 1 4,0 7 3,0-1 0,0 5-4,0 5-2,0-6-7,0 8-4,0 0-5,6 3-8,-6 2-3,0 2 0,0 7 0,6 1 2,-6-1 0,7 8 0,-1-3 0,8 3-4,-1-1-4,6 2-13,1-1-16,6 0-19,0-1-23,0 1-22,0 0-20,7-3-14,-1 3-15,-6 0-19,6-4-33,-11 5-81,4-6-128,-12-3-61,1 5-23</inkml:trace>
  <inkml:trace contextRef="#ctx0" brushRef="#br0" timeOffset="74859.4624">8030 1648 249,'-6'-4'430,"6"2"-146,0-6-109,0 4-63,6 1-38,0-1-23,-6 0-13,7 0-10,-1 1-2,1-1-1,0 4 0,-1 4-3,1 3-2,6 1-3,-7 2-1,7 9 0,0-2-1,-6 10-1,7 2 1,-2 0 3,0 7 1,2 5 1,-1 0 0,-6 6 1,5 1 0,1 3 2,1 7 0,-1 0-2,-1 9-1,-6-1-2,9 0 0,-3 3-1,1 1 1,-6 3 0,-1 0 2,7 5 1,-6 2 0,-1-3 2,7 0-1,-6 1 3,-1-6-4,1 6-1,5-2-2,-5 1 0,6 0-4,0-3-2,0-1-1,0 0-4,0-4 0,1 1-1,-2 0-3,1-4-1,-6 0-1,6-1 3,0-2-1,-6-1 0,6-3 1,-7-1-2,0 1-2,1-4-6,-7 0-10,6-4-16,1-3-16,6-4-15,-6 0-19,5-8-36,1-2-56,1-5-96,5-4-133,-6-6-61,0-5-27</inkml:trace>
  <inkml:trace contextRef="#ctx0" brushRef="#br0" timeOffset="75279.1532">8727 4627 336,'-13'0'513,"6"0"-121,-6 0-162,6 0-98,7 0-55,-6 0-38,6 0-22,0 3-10,0-3-5,6 4-1,1 4 4,6-8 2,7 7 5,-1-4 1,7 2 3,0 1 1,14-2 2,-8 0 1,14 3-2,-1-3 0,1 0 2,13-2 8,5-2 5,9 0 6,4 0 7,8 0 5,13 0 5,6-2 5,13-6 0,7 1-2,6-1-3,8-3-4,5 1-1,-1 2-7,15-3-4,-1 1-7,1-2-6,12 1 0,-7 0 1,14-1 8,0 2 5,7-5 6,6 4 3,-1-3 10,14-1 2,-6-4-2,5 5 3,2-4-10,5-1-9,1-3-8,-2 4-6,2-3-10,-1-2-4,-5 0-3,-2 2-13,2-1-9,-8-3-5,1-1-4,-9 0-4,-3 4 3,-10-3 0,-16-1 0,-9 0 5,-13 5 2,-12-1 2,-18 4 3,-16 3 5,-12 1 0,-19 2 2,-14 1 0,-12-1 3,-13 2-1,-7-1 1,-21 4 0,-11-4-3,-13 3-2,-7 1-7,-20 0-2,-6 3-9,-13 0-15,0 1-21,-13-1-28,6 4-34,-6 0-30,-1 4-39,8-1-74,-8-3-146,9 4-68,-9 0-64,7 0-26</inkml:trace>
  <inkml:trace contextRef="#ctx0" brushRef="#br0" timeOffset="76080.6115">8721 4619 28,'0'0'79,"0"4"-6,0-4-2,6 0-1,-6 0-2,0 0-4,0 0-6,0 0-7,6 0-8,-6 0-9,0 0-8,0 0-11,0 0-4,0 0-4,0 0-2,0 0-1,0 0 1,0 4 0,0-4 0,0 0 2,0 0 0,0 0-1,0 0-1,0 0-2,0 0 2,0 0-2,0 0-1,0 0 2,0 3 5,0-3 6,0 0 7,0 0 8,0 0 4,0 0 2,0 0-1,0 0-1,0 0-5,0 0-5,-6 0-7,6 0-9,0 0-6,-6 0-1,-1 0-2,7 0-3,-7 4-5,7-4-5,-6 4-7,-1-4-6,7 4-11,-7-1-10,1 1-11,0-4-14,-1 3-16,1 2-17,-1-3-24,-5 2-28,4 0-37</inkml:trace>
  <inkml:trace contextRef="#ctx0" brushRef="#br0" timeOffset="77834.1435">8459 4736 62,'0'4'59,"0"-4"-13,-6 3-17,6 2-9,-6-2-8,-1 1-3,1 0-4,6 0-2,-7-1 1,7 1 0,-6-1 2,6 1 0,-7-1 7,7 1 13,0 0 11,0-4 7,7 4 5,-7-4 5,6 3 3,1-3 4,-7 0-3,6 0-8,1 0-5,-1 0-5,0 0 1,7 0 0,-5 0 2,4-3-3,1-1-3,0 0-2,1 0 0,-1 1 0,0-4-2,6 0-1,-6-1-4,7 1 0,-2-1 2,9-2-1,-7 2-2,6-3-3,0 0-3,0-1-5,-7 6-2,7-5-2,1-1-5,-7 2-1,5 3-3,-5-5 2,-1 1 1,0 1 0,2-1 2,-2 3 1,0-3 3,-5-1 2,5-2 2,-6 3 4,0-3-2,0-1 2,7 4 0,-8-3 0,1-1 0,1 0-1,-2 0-4,3 1-3,-10 2-1,8-2 0,0-1-2,-1 1 0,3-1 1,-9 1-2,6 2 3,2-2 1,-7-5-2,5 5 0,-5-1-2,6-3-1,0 3-1,0-7-1,-6 4-1,5 0-1,-5 0 1,6-1 1,-7 1-1,8-4-1,-8 0 1,1-4 1,-1 4-2,0-3-1,-6-2 0,7 6 1,-1-5-1,1 4-1,-7-3 1,7-2 1,0 2 0,-1 0 2,0-1 0,1 1-2,6-4 2,-7-1-1,1 4 0,6-3 1,-6-4-2,5 3 0,-4-2-1,5-1 0,-1 0 0,1 0-1,0 0 0,-6-1-2,6 2 0,-7-1 0,7 3-1,0-3-2,-6 1 0,5-1 0,-6-1 0,1 2-1,7 3 3,-8-5-2,1 5 2,6-4 0,-7 4 0,0-4 0,1 4 1,7-5-2,-7 5 0,5 0 1,-6 0 1,7-1-2,-6 1 0,6 0 1,0-1 0,-7 1 1,7 0 0,0 2 0,-6-2 0,6 0 2,-1 0 3,-5-5 0,6 5-1,1 0 2,-8 0-1,7 3-1,-6-3-2,-1 0 0,7 4-3,-6-1 2,6 0-2,-7 1-1,7 3 0,-6-4 0,5 4 2,2 0-1,-1 3 2,0-2-4,-7 2 1,7 1-1,1-4 2,-1 4 1,-1-1-1,1 1 1,0 3-1,1 0 2,-8 5 0,1-1 0,5 0-1,-5 4 0,-1-2-1,1 3-1,0 2 1,0 4-2,-1-4 1,0 4-3,1 0 1,-2 4 0,10 0 0,-10-1 1,9 0 1,-1 6 3,0 1-1,0-2 1,0 3 1,-6-3 1,12 2 1,-6 1-1,0 0-2,0-4 0,0 4 0,6 0 1,-6 0-2,1 1 1,6-2 0,-8 2 0,1 3 0,1-5 1,-2 1-1,7 4 1,-5-5 2,-1 5-1,6-4 0,-7 4 1,3-4-1,4 4-1,0-5 2,-6 5-1,7-1-1,0 1-1,-1 0 0,0-1 0,9-2 0,-10 2 0,2 1 2,0-1-1,5-2-1,-5 3 2,-1-5 0,1 5 3,0-1-1,-7-2-1,6 2-3,2-2 0,-9-2 1,1 5-1,-1-3-2,8 1 0,-7-1 0,-6 1 0,6-1 1,7 3 1,-7 0-1,-1-1-1,1 1 2,1-1-1,5 1 1,-6 4 0,6-5 0,1 1 0,-7 0 0,6-1 2,2 1-1,4-1 1,-6 5-1,2-4 0,-2-1 0,7 1 0,-7 0 0,7-1-1,-6 4-1,5-3 3,-5 0-1,0 2 1,0 2-1,-1-3-1,7 1 0,-6-2 1,-1 3 0,1-3-2,6-1 0,-6 5 0,0-4 1,5 2 2,-5-2 0,5-1 0,-5 2-1,5-1 2,3 0 1,-9-1 1,7 1-2,0-1 1,-6-3-3,5 3 0,3-3 0,-10 5 1,9-7-1,-8 8-2,6-7 1,2 1 0,-8-1 1,8 2 1,-8-1 0,7-4 0,-6 0 0,5 4 0,2-3-1,-8-1 1,7 0 0,-7 1 0,9-1-2,-3 1 1,1-1-1,7-3-1,-7 3 1,7 1 0,-8-5 0,8 1-1,-1 3 1,1-4 0,-1 1 0,0 0 1,1-4 0,0 4-1,0-1 0,-1 1 1,1-1 0,-7-3-1,7 4 0,-8-4-2,8 3 1,-7 1 1,0 0-1,7-4-1,0 4 1,-8-4 2,8 3-2,-7 1 0,6-4 2,1 4-1,7-1 1,-9-3 0,2 3 0,7 2-2,-8-5 2,1 4 0,-1-1-1,1 2 0,-1-3 1,-6 2 0,0-1-1,1 1 1,-2 0-1,2 0 0,-8 0 1,8 0 1,-8-4-1,5 3-1,-3 1 0,5-4 2,-6 2 0,-1-2 0,7 0-1,0 5-1,-5-5 0,4 0 0,1 3 0,0-3-1,7 0 1,-7 0-1,0 0-2,6 0 2,-5 0 0,5 0 1,-6 0-1,6 0 2,-5 0-1,6 0-1,-7 0 2,-1 0 0,8 0-1,-7 4 0,7-4 1,-8 0-2,1 4 0,7-4 2,-7 0 0,6 0 1,2 4 1,-8-4 0,6 0 1,0 0 0,1 0 2,-7 0-2,7 0-1,-1 3 1,-5-3-2,5 0 0,-6 0 0,6 4-1,-5-4-1,5 0 0,-6 0-1,6 3 1,1-3-3,-7 0 0,8 0-2,-9 4-1,8-4 0,-8 3 1,8-3-2,-6 4-3,5-4 0,-6 0-1,7 0 1,-8 4 3,1-4-1,7 0-2,-8 0 2,2 4 2,-1-4 1,0 0 2,-7 0 1,8 0-3,-9 3 2,3-3 1,-1 0 0,-1 4 0,-6-4-1,7 0-1,-1 4 2,0-4-1,-6 0 1,7 3 2,-7-3-2,7 3 1,-2-3 0,3 5-1,-2-2 1,1 1 1,-1 0 0,1-1-1,0-3 1,5 4 0,-5-4 0,6 3 1,0-3 0,0 0 0,0 4-1,1-4 0,-2 0-1,2 0 1,-1 0 1,0 0 0,6 0 0,-5 0 2,5-4 4,-6 4 1,6-3 4,-5 3 2,5 0 1,1-4 1,-8 4 2,2 0-1,-1-3-2,-7 3-4,1 0 1,-1-4-1,-6 4 1,0 0 2,1-4 2,-2 4 3,-5-3 1,6 3 4,-7-5 2,8 5 0,-14 0-1,7-3-3,-1 3-3,1 0-2,-7 0-4,6-3-4,-6 3-4,6 0-1,-6 0-4,0 0-1,0 0-1,0 0-1,6 0-1,-6 0-2,0 0-3,0 0-3,0 0-2,0 0-2,0 0-4,0 0-4,0 0-2,7 0-4,-7-4-5,0 4-1,6 0-7,1 0-8,0-4-10,-1 1-15,0 3-23,1-4-64,-1-4-123,-6 5-87,0-4-59</inkml:trace>
  <inkml:trace contextRef="#ctx0" brushRef="#br0" timeOffset="78703.6978">18867 1685 42,'-26'15'414,"0"-5"-172,0 5-109,5 0-59,10-4-33,-2 0-12,6-4 1,0 1 7,7-8 4,7 0 4,6-4 5,0-7 3,0-3 4,7-5-4,6-3-8,-1-4-9,2-3-6,-1-4-4,7 0-4,-8-3 0,8-1 0,-7 1 2,-6-2 2,-1 5-2,0-3 1,-5 3-2,-7 0 0,5 0 1,-5 4-2,-7-1-2,6 5 3,-6 2-1,0 2 7,0 2 8,0 5 7,0-1 6,0 5 1,0 1 2,0 2-6,0 0-2,0 4-7,0 3-11,0-4-10,7 0-10,-7 4-5,0 0-6,0 0-3,6 0 0,-6 4 0,7 0 1,6-1 1,-6 1-1,5-1-4,1 1-5,7 3-12,-7 1-17,6-5-17,1 5-16,7-1-15,-9 1-22,2-1-24,0 0-33,-7-4-41,-1 1-64,-5 0-111,0-4-56</inkml:trace>
  <inkml:trace contextRef="#ctx0" brushRef="#br0" timeOffset="79185.7575">19199 1209 46,'-6'3'340,"-1"1"-98,7 3-84,0-4-53,0 9-35,7-5-16,-1 4-6,1 0-1,6 3-1,0 1 1,6-1-1,0 6-4,2-3-5,-2 6-5,7-1-5,0 0-4,1 3-3,-2 1-4,2 3-3,-2 4-2,1 4 2,-6 3-2,6 0 0,-6 8 1,-1-4-2,2 4 2,-3 3-1,2-3 0,0 3 3,-8 0-3,8 4 1,-7 0 0,6 5 2,-5-2 0,5 5-1,-6 2-1,0-3-2,0 7 0,-6 1-2,-1 4-1,2 2 0,-3 1-4,-5 8-2,0-1 3,-5 3-2,-3 5-1,2 4 5,-1 3 0,-6-4-2,5 3 0,3-2 3,-1-1-5,6-3 1,0-8-1,0-3-2,0-4-3,6-7 2,-6-4 1,5-8-3,3-3 2,-2-9 2,1 0-1,0-7 1,-1-6 1,2 1-2,-3-9 0,2-3 0,-1-4 0,-6-3 0,6-5 2,-6 2 0,0-5 2,7 0 3,-7-2 2,7-2 2,0-3 1,-1 3 0,7-3-1,0 0 0,6-3 0,0 0-3,9-2-1,-3 5-3,8-7 1,-1 3 0,7-3 0,0 4-1,7-4-1,6-1-1,0-3 0,7 1 5,6-2 0,13 1 4,0-3 1,12-2 4,9-1 2,12-3 5,6-1 3,7-4 4,6-1 2,6 0 1,7-3 0,7 3-2,7-3-2,0 0-1,-2 3-6,15 0-2,-7-3-2,6 4-2,1 2-3,6 2 0,-1-5-2,2 8 0,-2-5 3,1 1-3,-7 5-2,7-2-2,-13 1-1,6 0-1,-6-1 0,0 1-1,-14-1-3,1 1 2,-13-1 0,-7 1 2,-13 0 1,-117 18-2</inkml:trace>
  <inkml:trace contextRef="#ctx0" brushRef="#br0" timeOffset="79882.6361">20737 4561 100,'0'0'139,"6"0"-45,-6 0-28,0 0-17,0 0-7,7-4 0,-7 4-1,6 0 5,0 0 6,-6-4 3,7 4 0,-1-3-8,7-1-7,-6 4-10,-1-4-5,9 4-9,-10 0-6,1 0-8,1 0-6,-1 0-4,1 0-3,0 4-4,-2-4-5,-5 0-1,8 0-4,-8 4 1,7-4 1,-7 0 3,0 0 4,6 0 7,-6 0 5,0-4 8,6 4 7,-6-4 7,0 0 6,6 2 9,-6-3 7,7 2 1,-7-1-1,7-3-2,-7 3-6,7-3-6,-1 3-6,0 1-11,1-4-14,-1 3-14,0-4-14,1 5-13,6-1-22,-6-3-31,0-1-39,5 4-44,-5-4-42</inkml:trace>
  <inkml:trace contextRef="#ctx0" brushRef="#br0" timeOffset="81262.1738">20990 4421 106,'0'0'184,"0"0"-59,0 0-45,0 4-31,0-4-19,0 0-14,0 4-6,0-4-3,7 0 1,-7 3 4,5-3 8,-5 0 10,8 0 7,-8 0 5,7 0 7,-1-3 5,-6 3 4,7-4 0,-1 4-4,1-4-7,-1 0-8,1 4-6,-1-3-5,7-1-5,-6 1-5,6-1-7,0 1-4,0-1-2,-1 0-1,9 0-1,-1 1 1,-8-1-2,8 1-2,-1-1 0,7 1 2,0-1-1,-7-4-1,14 1 0,-7 3 0,7-2 2,-7-6 4,7 5 1,-1-5 3,-7 1 3,8 4 2,-6-4 0,-1 0 4,-7 0-2,7 4-1,-7-4-5,8 4-2,-14-4-2,6 3-3,-6 1 0,8 0-3,-9 0-1,1-1 0,0 1 2,0 0-1,0 0-1,0 3 0,-7-4 0,8 0-1,-8 1-1,6 0 0,-4 0 0,5-1 1,-6 1 1,5 0 1,-5-4 2,0 4 2,5-4 3,-5 0 2,-1 0 3,1 0 3,-1 0-1,8-1 1,-8 2 2,1-2 2,-1-3-1,0 1 0,-6 3 0,7-3-3,-1-4 3,1 3 2,-1 1 3,-6-6 0,7 3 0,0-2 2,-1 1-2,-6-4 1,8-1 0,-3 2-3,-5-4 0,6-2-3,1 2 0,-7-4-2,6-2-1,-6 0-3,7-3-3,-7-2 0,7-1-3,-7 0-2,0-3-3,0 0-3,0 0 0,0-5-2,0 1 2,0-7-2,0 3 0,0-6 0,0-2 0,0 2 2,0-5 0,-7-3 0,7 3 1,-7-3-1,7-4 3,-6 0-1,-1 0 1,7-1-1,-6 2-1,1 0 0,5 2-2,-8-3 0,8 8-1,-6-1 1,-1 5 1,7-2 1,-7 1 0,1 3 0,-1 5 1,7 0 1,-6 3-2,6-1-1,-7 1 1,7 4-1,-6 0 0,6-1 0,0 2 0,-6 3 0,6-6 1,0 2 1,0 4-1,0-5-1,0 4 0,0 1 1,6 0-2,-6 2 1,0 2-1,6-2-2,-6 5-1,0 0 0,0 3 0,0 0-2,0 1 1,0 3-1,-6 0 0,6 3 0,0 2 2,-6-2 0,-1 4 0,7 4 2,-6 0 0,6 0 1,-7 1 0,7 2 1,-7 1 0,7 3 0,0 0 0,-6 0-2,6 2-3,0 2-3,0 0-1,0 0-4,0 0 0,-7 0 0,7 2 1,0 6 0,0-1 3,0 1 4,0-1 3,-6 4 1,6 0 2,0 0-1,-7 4 1,7-1 1,0 1 0,0-1 0,0 1-1,0 0 2,0-1-1,0 5-1,0-5 0,0 5 1,0-4 0,0 2-1,0 3 1,0-3-2,0 2 1,0 3 1,0-4 0,0 4 0,0 1 0,0 2 0,0-4 2,0 2-1,0 2-1,7-3 0,-7 4 0,0-1-1,0-2 0,6-1-1,-6 3 1,0-3 0,7-1 1,-7 2-2,0 3 1,0-4 1,6-1-1,-6 2 0,0 2 0,7-2 0,-7-2 0,0 1 0,7 0 0,-7 0 0,6 0 0,-6 0 1,7 1-2,-1-6 1,0 6 0,-6-5-1,7 0 2,-1-4-1,1 1 2,-1-1-2,1 2 1,0-1 2,-1 0-3,2-5 2,-3 5 0,1-1 0,1-3-1,-1 4-1,1-5 1,0 5 0,0 1 0,-1-1 1,1-5-1,-1 5-1,-6-1 1,6 1-1,0-1 1,-6 2 0,7-6 0,-7 5-1,7-3 0,-7 2 0,0 1 0,0-5-1,0 5 1,0-4-1,0-1 1,7 5 1,-7-4 2,0 1-1,0-2-2,0 1 4,6 1 0,-6-1 0,0-4-2,6 4 0,-6-4-1,6 0 0,-6 4 2,7-3-3,-7-1 0,6 0 0,-6 5 0,0-5 0,0 0 0,0 4-1,7-4-2,-7 5 2,6-2 0,1 2 0,-7-3 1,7 3-1,0-1-1,-7 0 1,6 1 1,-1 2 0,-5-3-2,8 0 1,-3 3 1,3-3 0,-8 1 1,7 2-1,-1 1 0,-6-5 0,7 2 0,-1 2 0,-6-2-1,7-2 0,-7 1 0,6 4-2,0-5 0,-6 2-1,0 3 1,7 0 0,-7-1 0,0 1 2,6-1-4,-6 1 2,0 4 1,0-5 0,7 4 1,-7-4-2,6 5 0,-6-4 1,7-1 2,-7 1 1,0 3-1,7-3 0,-1 0 0,-6 3 0,7-3 0,-7 0 1,6 3-1,0-4-1,-6 5-2,0-2 1,7 2 0,-7-1 1,0 1 1,0-2-1,0 3-1,0-2 2,0 0 0,0 4 1,0-4 0,0 4-1,0-2-3,0 1 1,6 1 0,-6 0-2,0 0 2,0 0-3,0 3 1,0-2 0,0 2-1,0 1 1,0-1-1,-6-3 2,6 3-1,0 2 2,0-5-1,0 3 1,0-3 2,-7 0-1,7 1-1,0 2 1,0-4 0,0 2-2,0-5-1,0 0-1,7 5 1,-7-9-2,6 5 1,1-1 0,-1-3-1,1 3 1,1-7 0,5 0-1,-2-1-1,3-3 0,-1 1-4,7-1-6,5-3-9,2 0-16,-2-4-29,2 0-55,5-4-100,-6 0-107,-6 1-79</inkml:trace>
  <inkml:trace contextRef="#ctx0" brushRef="#br0" timeOffset="81731.9613">22117 2245 96,'0'-3'194,"0"0"-43,0-2-33,0 1-19,0 1-13,0-1-5,0 4-7,0-3-3,0-1-3,0 4-6,0-3-7,0 3-9,0-4-9,0 4-10,6 0-10,-6 4-7,0-4-7,7 3-3,0-3 0,-7 7 0,7 0-1,-1 5 1,0-1 1,-6 7 1,6-4 3,1 8 2,-7 1 1,0 2 1,0 5 0,0-1-1,0 4 2,0-4-2,-7 8-4,1-4 0,6 0-1,-6 0-3,0 0 0,6-1-1,-7-3-4,7 2 1,0-6-2,0-3-4,0 0-6,0-3-8,0-5-18,0-3-22,0 1-32,0-10-47,7 2-74,-7-4-114,6-4-58</inkml:trace>
  <inkml:trace contextRef="#ctx0" brushRef="#br0" timeOffset="81884.832">22188 2663 211,'-6'0'256,"6"0"-77,-7 4-55,1 3-40,6 0-26,-7 4-12,1 3-5,0 1 0,-7 4-3,13-1-3,-14 4-7,8 4-6,0-1-4,0 1-6,-1 4-5,1-1-6,-1 3-4,-7 2-11,8-4-18,-1 2-28,7-3-40,-6-4-60,6-2-104,0-5-83</inkml:trace>
  <inkml:trace contextRef="#ctx0" brushRef="#br0" timeOffset="82041.2266">22098 3106 56,'0'-8'328,"7"6"-89,-7-2-72,0 0-54,0 0-33,0 4-20,0 0-11,0 4-7,0 4-7,-7-1-1,1 3-2,-1 2 1,0 5 0,-6 3-4,6-2-7,-4 4-3,3 0-8,2 0-4,-1 4-3,7-6-11,-7 7-12,7-1-17,7-4-28,0-1-50,-1 1-69,7-2-60,-7-3-64,7 2-70</inkml:trace>
  <inkml:trace contextRef="#ctx0" brushRef="#br0" timeOffset="82187.949">22220 3447 158,'-5'4'332,"-1"0"-98,-1 0-81,-7 3-54,8 3-32,-7-2-18,0 3-10,7-1-2,-7 2-2,6 2-5,0-3-3,1 0-4,6 4-4,0-1-8,0-3-12,6 1-23,8-1-36,5-1-60,0-2-102,1-4-106,0-1-71</inkml:trace>
  <inkml:trace contextRef="#ctx0" brushRef="#br0" timeOffset="82343.1123">22351 3502 270,'-19'3'353,"-1"5"-115,1 3-87,0-4-54,6 4-30,-7 0-19,7 0-11,-6 0-5,12 3-7,0-2-6,0-1-5,1 3-11,6-2-16,6-1-22,1 3-27,7-7-41,-3 4-57,2-7-85,8 3-105</inkml:trace>
  <inkml:trace contextRef="#ctx0" brushRef="#br0" timeOffset="82502.9987">22332 3641 368,'-13'8'363,"-7"3"-124,1-1-98,0 5-61,6 0-34,-7-1-21,7 2-8,0 1-6,-1 2-3,1-1-1,0 0-1,7 1-1,0 3-2,0-5-5,6 3-8,0-3-11,6 2-14,0-1-23,0 1-40,1-1-36,-1 0-38,1 1-65,6 3-102</inkml:trace>
  <inkml:trace contextRef="#ctx0" brushRef="#br0" timeOffset="82637.7504">22261 4238 194,'-7'8'356,"1"-1"-125,-1 0-99,-1 4-59,3-3-35,-3-1-18,8 0-15,-5 0-23,5 1-32,5-5-55,-5 5-101,8-4-94,-3-2-65</inkml:trace>
  <inkml:trace contextRef="#ctx0" brushRef="#br0" timeOffset="88652.861">8512 11327 392,'-12'0'294,"-1"0"-112,-8 0-71,2-4-38,-7 4-13,-1-2-7,2 2 0,-8-6 0,1 6 2,-2-2-2,-4 2-7,-1 0-2,0 0-6,-7 2-4,1-2-3,-1 8-5,-6-4-6,6 4-3,-6-1-1,0 3-5,6 2-3,-5-1-1,5-4-2,6 4-2,2 1 0,-2-6 1,8 2-2,0-1-2,12-3 2,-6 2-2,13 0-2,0-4-3,-1 5-8,7-3-7,2 0-12,5 4-15,5-4-25,2 3-51,0-5-115,7-2-102,-2 0-71</inkml:trace>
  <inkml:trace contextRef="#ctx0" brushRef="#br0" timeOffset="88924.6863">7828 10968 96,'0'-4'463,"0"0"-98,0 8-156,-7 0-97,-6 3-55,-6 4-29,-7 8-12,0 3-8,-7 0-3,-6 7-2,-6 0-3,-8 8-1,1-1 2,0 1 0,-7 0 0,1 3 2,-1-4 4,7-2 3,1-1 3,-2 0 4,8-8-1,5 5 1,8-8-1,6 0-2,0-4-3,13 0-2,-1-3-2,14-1-3,0 1-1,14-3 1,6 2 0,5-7 1,14 1-1,7-5 0,6 1-3,13-8-6,8 1-4,-3-1-12,16-7-13,-9 0-15,8 0-19,6-4-37,-6-3-73,6 0-137,-6-1-77</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in"/>
        </inkml:traceFormat>
        <inkml:channelProperties>
          <inkml:channelProperty channel="X" name="resolution" value="8401.79492" units="1/cm"/>
          <inkml:channelProperty channel="Y" name="resolution" value="6301.34619" units="1/cm"/>
          <inkml:channelProperty channel="F" name="resolution" value="1999.5116" units="1/in"/>
        </inkml:channelProperties>
      </inkml:inkSource>
      <inkml:timestamp xml:id="ts0" timeString="2023-10-05T10:07:10.795"/>
    </inkml:context>
    <inkml:brush xml:id="br0">
      <inkml:brushProperty name="width" value="0.05292" units="cm"/>
      <inkml:brushProperty name="height" value="0.05292" units="cm"/>
      <inkml:brushProperty name="color" value="#FF0000"/>
    </inkml:brush>
  </inkml:definitions>
  <inkml:trace contextRef="#ctx0" brushRef="#br0">14002 15211 224,'0'0'338,"0"0"-85,0 0-82,0 0-62,7 0-42,-7-4-21,0 4-13,5 0-7,-5-3 0,0-1-2,8 4-1,-8-5-4,5 2-4,2-1-2,-7 0-3,8 1 0,-8-1 2,6 2 0,-6-3 0,7 5 2,-7-4 4,6 1-2,-6-2 3,0 5 1,6-3 0,-6 0 1,0-1 3,0 4 0,0-4 0,0 4 2,0-3 0,7 3 1,-7-4 1,0 0 0,0 4-1,0-4-1,0 4 4,0-3 1,0 3 3,0 0 1,6-4 0,-6 4 1,0-3-1,0 3 2,0 0 1,0 0-2,0-4 1,0 4 0,0 0 0,0-3-4,7 3 0,-7-4-1,0 4-4,0-4-2,0 0-1,6 4 1,-6-3 1,0-1 4,7 1 3,-7-1 6,7 1 4,-1-1 6,-6-4 4,13 0 4,-7 2 3,-6-2-2,13 1-1,-6-1-4,-1-3-1,7 4-3,0-4 2,-6 0 0,6 0 1,0-3 3,-1 3 4,3-4 3,3 5 3,-4-5 5,5-4 1,1 4 6,-1-3 6,7 0 2,0-1 0,-6-2-3,12 2-4,-5-6-8,-2 2-9,9-2-12,-1 0-9,-1-5-11,0 5-3,1-4-2,-1-1-2,1 0-1,-1 5-2,1-4-3,-7 2-3,-7 2 1,1 4-7,0 2-3,-7-3 0,-1 4-4,-4 2-1,-8 1 3,5 5-2,-10-1 0,-3 1 0,1 2-1,-5 4-1,-8-3 0,7 7-1,-12-4-1,4 4-1,-4 0 2,-2 0 1,8 4 1,-7-4 1,6 4-1,1-1 0,0 1 0,5-1 1,2-3-2,5 5 0,1-5-3,6 2-3,0-2 0,0 4 0,6-4 0,7 4-3,0-4 1,7 0 2,-1 0 1,7-4 2,0 4 1,0 0-2,7 0 2,-14 0 3,7 0-2,-6 0-1,0 0 1,-2 4-3,-3 0 4,-2-1 1,-8 1-1,2 4-1,-7-1 2,0 3 4,-7 6-2,2-2 3,-8 1-1,-2 3 0,3 0 1,-8 1-4,7-1-5,-6 1-12,6 3-27,-1-4-76,8 1-97,0 2-93,12-6-132,-6 3-182,13-4-99,1 1-57,5 0-4</inkml:trace>
  <inkml:trace contextRef="#ctx0" brushRef="#br0" timeOffset="776.0291">15696 15200 250,'-7'0'433,"0"0"-89,-6 0-104,7 0-78,-1 0-46,1 0-26,-7 0-12,7-5-6,6 5-3,-7 0-2,1 0-4,-1-3-3,7 3-6,-8 0-6,8 0-7,0 0-6,0 0-7,0 0-8,0 0-4,0 0-5,8-4 2,-8 4 1,7-7 6,6 3 5,-7 2 4,7-7 6,0 1 4,0 2 10,0-5 16,7-1 19,-1-2 15,0-1 9,9 1 23,-3-4 17,1-1 14,-1 1 9,8-8 0,0 4-11,6-3-9,0 0-9,7-6-20,-7-1-13,-1 3-15,9-4-17,-2 3-12,-6-3-7,7 0-4,-14 4 0,7 0 0,-12 3-6,-2 5-3,-5-2-2,0 1-4,-7 7-7,-8-3-6,2 7-8,-7-3-8,0 3-5,-7 3-7,2 1-8,-8 3-10,-1 4-2,-5 0-4,-1 4-5,8 0-1,-8-1-1,7 5 0,-6-1-5,12-3 4,0 3-5,7 0-4,0 0 3,7 4 1,0-4 1,12 5 4,0-5 4,1 1 10,6-1 5,-7-4 7,0 4 3,9-3 5,-16 4 9,1-5 7,-6 4 10,-1 0 6,-6 1 5,-6 4 5,-1-3 5,-6 7 0,-7-1-3,-5 2-4,-2 2-4,1 3-7,-6 1-7,0 2-4,-1 1-14,7-1-17,-7 0-18,7 1-36,0 0-96,7-3-118,6-2-126,6-3-231,0-7-96,14 0-61,-7 0-32,13-4 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EEB3F586-2176-4A77-8680-8498B901A819}" type="datetimeFigureOut">
              <a:rPr lang="en-US" smtClean="0"/>
              <a:t>10/5/2023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7F2A55F-3022-4A8E-9D84-C35BEC72847F}" type="datetimeFigureOut">
              <a:rPr lang="en-US" smtClean="0"/>
              <a:t>10/5/2023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ADD4C2B-685B-4FB3-B7F2-9F6C2376B15C}" type="datetimeFigureOut">
              <a:rPr lang="en-US" smtClean="0"/>
              <a:t>10/5/2023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088C621-DB8B-43EE-B4D6-E8DAC8CF646A}" type="datetimeFigureOut">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29276358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088C621-DB8B-43EE-B4D6-E8DAC8CF646A}" type="datetimeFigureOut">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38409307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88C621-DB8B-43EE-B4D6-E8DAC8CF646A}" type="datetimeFigureOut">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19127924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088C621-DB8B-43EE-B4D6-E8DAC8CF646A}" type="datetimeFigureOut">
              <a:rPr lang="en-IN" smtClean="0"/>
              <a:t>05-10-2023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22545812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088C621-DB8B-43EE-B4D6-E8DAC8CF646A}" type="datetimeFigureOut">
              <a:rPr lang="en-IN" smtClean="0"/>
              <a:t>05-10-2023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35324046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088C621-DB8B-43EE-B4D6-E8DAC8CF646A}" type="datetimeFigureOut">
              <a:rPr lang="en-IN" smtClean="0"/>
              <a:t>05-10-2023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28214682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8C621-DB8B-43EE-B4D6-E8DAC8CF646A}" type="datetimeFigureOut">
              <a:rPr lang="en-IN" smtClean="0"/>
              <a:t>05-10-2023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7748598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88C621-DB8B-43EE-B4D6-E8DAC8CF646A}" type="datetimeFigureOut">
              <a:rPr lang="en-IN" smtClean="0"/>
              <a:t>05-10-2023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36174973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58B4855-D70F-4F97-B981-C04E00B6ADB0}" type="datetimeFigureOut">
              <a:rPr lang="en-US" smtClean="0"/>
              <a:t>10/5/2023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88C621-DB8B-43EE-B4D6-E8DAC8CF646A}" type="datetimeFigureOut">
              <a:rPr lang="en-IN" smtClean="0"/>
              <a:t>05-10-2023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29299524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088C621-DB8B-43EE-B4D6-E8DAC8CF646A}" type="datetimeFigureOut">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16522560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088C621-DB8B-43EE-B4D6-E8DAC8CF646A}" type="datetimeFigureOut">
              <a:rPr lang="en-IN" smtClean="0"/>
              <a:t>05-10-2023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61DAA6-EC4D-4A01-9AB1-2A684F047E81}" type="slidenum">
              <a:rPr lang="en-IN" smtClean="0"/>
              <a:t>‹#›</a:t>
            </a:fld>
            <a:endParaRPr lang="en-IN"/>
          </a:p>
        </p:txBody>
      </p:sp>
    </p:spTree>
    <p:extLst>
      <p:ext uri="{BB962C8B-B14F-4D97-AF65-F5344CB8AC3E}">
        <p14:creationId xmlns:p14="http://schemas.microsoft.com/office/powerpoint/2010/main" val="9391640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C45EC4CF-2913-4BB7-9F97-73732D9D6CCD}" type="datetimeFigureOut">
              <a:rPr lang="en-US" smtClean="0"/>
              <a:t>10/5/2023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3B13EAA0-55FC-4C38-A5AF-1ED4178E0943}" type="datetimeFigureOut">
              <a:rPr lang="en-US" smtClean="0"/>
              <a:t>10/5/2023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A125177A-0743-4D98-A040-EDD2C0F64865}" type="datetimeFigureOut">
              <a:rPr lang="en-US" smtClean="0"/>
              <a:t>10/5/2023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7F602DF5-19BE-41F1-86BF-38DC2BC5E9EB}" type="datetimeFigureOut">
              <a:rPr lang="en-US" smtClean="0"/>
              <a:t>10/5/2023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B421C2D-4EBA-4DB2-A99E-0F9EEAE2F06E}" type="datetimeFigureOut">
              <a:rPr lang="en-US" smtClean="0"/>
              <a:t>10/5/2023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1B3852A-EF98-4231-84BA-BDB11F8F7452}" type="datetimeFigureOut">
              <a:rPr lang="en-US" smtClean="0"/>
              <a:t>10/5/2023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04C23F20-91B4-4EE1-ABD9-64BC37648CED}" type="datetimeFigureOut">
              <a:rPr lang="en-US" smtClean="0"/>
              <a:t>10/5/2023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88C621-DB8B-43EE-B4D6-E8DAC8CF646A}" type="datetimeFigureOut">
              <a:rPr lang="en-IN" smtClean="0"/>
              <a:t>05-10-2023</a:t>
            </a:fld>
            <a:endParaRPr lang="en-IN"/>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61DAA6-EC4D-4A01-9AB1-2A684F047E81}" type="slidenum">
              <a:rPr lang="en-IN" smtClean="0"/>
              <a:t>‹#›</a:t>
            </a:fld>
            <a:endParaRPr lang="en-IN"/>
          </a:p>
        </p:txBody>
      </p:sp>
    </p:spTree>
    <p:extLst>
      <p:ext uri="{BB962C8B-B14F-4D97-AF65-F5344CB8AC3E}">
        <p14:creationId xmlns:p14="http://schemas.microsoft.com/office/powerpoint/2010/main" val="1464802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31.png"/><Relationship Id="rId7" Type="http://schemas.openxmlformats.org/officeDocument/2006/relationships/image" Target="../media/image28.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2.bin"/><Relationship Id="rId7" Type="http://schemas.openxmlformats.org/officeDocument/2006/relationships/customXml" Target="../ink/ink7.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23.bin"/><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35.wmf"/></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customXml" Target="../ink/ink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1.wmf"/><Relationship Id="rId2" Type="http://schemas.openxmlformats.org/officeDocument/2006/relationships/slideLayout" Target="../slideLayouts/slideLayout13.xml"/><Relationship Id="rId16" Type="http://schemas.openxmlformats.org/officeDocument/2006/relationships/image" Target="../media/image43.emf"/><Relationship Id="rId1" Type="http://schemas.openxmlformats.org/officeDocument/2006/relationships/vmlDrawing" Target="../drawings/vmlDrawing10.vml"/><Relationship Id="rId6" Type="http://schemas.openxmlformats.org/officeDocument/2006/relationships/image" Target="../media/image38.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customXml" Target="../ink/ink9.xml"/><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8.bin"/><Relationship Id="rId14" Type="http://schemas.openxmlformats.org/officeDocument/2006/relationships/image" Target="../media/image42.wmf"/></Relationships>
</file>

<file path=ppt/slides/_rels/slide1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45.wmf"/><Relationship Id="rId5" Type="http://schemas.openxmlformats.org/officeDocument/2006/relationships/oleObject" Target="../embeddings/oleObject32.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9.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41.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8.wmf"/><Relationship Id="rId4" Type="http://schemas.openxmlformats.org/officeDocument/2006/relationships/image" Target="../media/image40.wmf"/><Relationship Id="rId9" Type="http://schemas.openxmlformats.org/officeDocument/2006/relationships/oleObject" Target="../embeddings/oleObject38.bin"/><Relationship Id="rId14" Type="http://schemas.openxmlformats.org/officeDocument/2006/relationships/image" Target="../media/image50.wmf"/></Relationships>
</file>

<file path=ppt/slides/_rels/slide21.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42.bin"/><Relationship Id="rId4" Type="http://schemas.openxmlformats.org/officeDocument/2006/relationships/image" Target="../media/image5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55.wmf"/><Relationship Id="rId5" Type="http://schemas.openxmlformats.org/officeDocument/2006/relationships/oleObject" Target="../embeddings/oleObject45.bin"/><Relationship Id="rId4" Type="http://schemas.openxmlformats.org/officeDocument/2006/relationships/image" Target="../media/image54.wmf"/></Relationships>
</file>

<file path=ppt/slides/_rels/slide2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58.wmf"/><Relationship Id="rId5" Type="http://schemas.openxmlformats.org/officeDocument/2006/relationships/oleObject" Target="../embeddings/oleObject48.bin"/><Relationship Id="rId4" Type="http://schemas.openxmlformats.org/officeDocument/2006/relationships/image" Target="../media/image5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61.emf"/><Relationship Id="rId5" Type="http://schemas.openxmlformats.org/officeDocument/2006/relationships/customXml" Target="../ink/ink10.xml"/><Relationship Id="rId4" Type="http://schemas.openxmlformats.org/officeDocument/2006/relationships/image" Target="../media/image60.wmf"/></Relationships>
</file>

<file path=ppt/slides/_rels/slide27.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5.wmf"/><Relationship Id="rId2" Type="http://schemas.openxmlformats.org/officeDocument/2006/relationships/slideLayout" Target="../slideLayouts/slideLayout13.xml"/><Relationship Id="rId16" Type="http://schemas.openxmlformats.org/officeDocument/2006/relationships/image" Target="../media/image67.emf"/><Relationship Id="rId1" Type="http://schemas.openxmlformats.org/officeDocument/2006/relationships/vmlDrawing" Target="../drawings/vmlDrawing17.vml"/><Relationship Id="rId6" Type="http://schemas.openxmlformats.org/officeDocument/2006/relationships/image" Target="../media/image62.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customXml" Target="../ink/ink11.xml"/><Relationship Id="rId10" Type="http://schemas.openxmlformats.org/officeDocument/2006/relationships/image" Target="../media/image64.wmf"/><Relationship Id="rId4" Type="http://schemas.openxmlformats.org/officeDocument/2006/relationships/image" Target="../media/image45.wmf"/><Relationship Id="rId9" Type="http://schemas.openxmlformats.org/officeDocument/2006/relationships/oleObject" Target="../embeddings/oleObject54.bin"/><Relationship Id="rId14" Type="http://schemas.openxmlformats.org/officeDocument/2006/relationships/image" Target="../media/image66.wmf"/></Relationships>
</file>

<file path=ppt/slides/_rels/slide28.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2.bin"/><Relationship Id="rId18" Type="http://schemas.openxmlformats.org/officeDocument/2006/relationships/image" Target="../media/image75.wmf"/><Relationship Id="rId3" Type="http://schemas.openxmlformats.org/officeDocument/2006/relationships/oleObject" Target="../embeddings/oleObject57.bin"/><Relationship Id="rId21" Type="http://schemas.openxmlformats.org/officeDocument/2006/relationships/customXml" Target="../ink/ink12.xml"/><Relationship Id="rId7" Type="http://schemas.openxmlformats.org/officeDocument/2006/relationships/oleObject" Target="../embeddings/oleObject59.bin"/><Relationship Id="rId12" Type="http://schemas.openxmlformats.org/officeDocument/2006/relationships/image" Target="../media/image72.wmf"/><Relationship Id="rId17" Type="http://schemas.openxmlformats.org/officeDocument/2006/relationships/oleObject" Target="../embeddings/oleObject64.bin"/><Relationship Id="rId2" Type="http://schemas.openxmlformats.org/officeDocument/2006/relationships/slideLayout" Target="../slideLayouts/slideLayout13.xml"/><Relationship Id="rId16" Type="http://schemas.openxmlformats.org/officeDocument/2006/relationships/image" Target="../media/image74.wmf"/><Relationship Id="rId20" Type="http://schemas.openxmlformats.org/officeDocument/2006/relationships/image" Target="../media/image76.wmf"/><Relationship Id="rId1" Type="http://schemas.openxmlformats.org/officeDocument/2006/relationships/vmlDrawing" Target="../drawings/vmlDrawing18.vml"/><Relationship Id="rId6" Type="http://schemas.openxmlformats.org/officeDocument/2006/relationships/image" Target="../media/image69.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71.wmf"/><Relationship Id="rId19" Type="http://schemas.openxmlformats.org/officeDocument/2006/relationships/oleObject" Target="../embeddings/oleObject65.bin"/><Relationship Id="rId4" Type="http://schemas.openxmlformats.org/officeDocument/2006/relationships/image" Target="../media/image68.wmf"/><Relationship Id="rId9" Type="http://schemas.openxmlformats.org/officeDocument/2006/relationships/oleObject" Target="../embeddings/oleObject60.bin"/><Relationship Id="rId14" Type="http://schemas.openxmlformats.org/officeDocument/2006/relationships/image" Target="../media/image73.wmf"/><Relationship Id="rId22" Type="http://schemas.openxmlformats.org/officeDocument/2006/relationships/image" Target="../media/image77.emf"/></Relationships>
</file>

<file path=ppt/slides/_rels/slide29.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71.bin"/><Relationship Id="rId18" Type="http://schemas.openxmlformats.org/officeDocument/2006/relationships/image" Target="../media/image85.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82.wmf"/><Relationship Id="rId17" Type="http://schemas.openxmlformats.org/officeDocument/2006/relationships/oleObject" Target="../embeddings/oleObject73.bin"/><Relationship Id="rId2" Type="http://schemas.openxmlformats.org/officeDocument/2006/relationships/slideLayout" Target="../slideLayouts/slideLayout13.xml"/><Relationship Id="rId16" Type="http://schemas.openxmlformats.org/officeDocument/2006/relationships/image" Target="../media/image84.wmf"/><Relationship Id="rId1" Type="http://schemas.openxmlformats.org/officeDocument/2006/relationships/vmlDrawing" Target="../drawings/vmlDrawing19.vml"/><Relationship Id="rId6" Type="http://schemas.openxmlformats.org/officeDocument/2006/relationships/image" Target="../media/image79.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69.bin"/><Relationship Id="rId14" Type="http://schemas.openxmlformats.org/officeDocument/2006/relationships/image" Target="../media/image83.wmf"/></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79.bin"/><Relationship Id="rId18" Type="http://schemas.openxmlformats.org/officeDocument/2006/relationships/image" Target="../media/image93.wmf"/><Relationship Id="rId26" Type="http://schemas.openxmlformats.org/officeDocument/2006/relationships/image" Target="../media/image97.wmf"/><Relationship Id="rId3" Type="http://schemas.openxmlformats.org/officeDocument/2006/relationships/oleObject" Target="../embeddings/oleObject74.bin"/><Relationship Id="rId21" Type="http://schemas.openxmlformats.org/officeDocument/2006/relationships/oleObject" Target="../embeddings/oleObject83.bin"/><Relationship Id="rId7" Type="http://schemas.openxmlformats.org/officeDocument/2006/relationships/oleObject" Target="../embeddings/oleObject76.bin"/><Relationship Id="rId12" Type="http://schemas.openxmlformats.org/officeDocument/2006/relationships/image" Target="../media/image90.wmf"/><Relationship Id="rId17" Type="http://schemas.openxmlformats.org/officeDocument/2006/relationships/oleObject" Target="../embeddings/oleObject81.bin"/><Relationship Id="rId25" Type="http://schemas.openxmlformats.org/officeDocument/2006/relationships/oleObject" Target="../embeddings/oleObject85.bin"/><Relationship Id="rId2" Type="http://schemas.openxmlformats.org/officeDocument/2006/relationships/slideLayout" Target="../slideLayouts/slideLayout13.xml"/><Relationship Id="rId16" Type="http://schemas.openxmlformats.org/officeDocument/2006/relationships/image" Target="../media/image92.wmf"/><Relationship Id="rId20" Type="http://schemas.openxmlformats.org/officeDocument/2006/relationships/image" Target="../media/image94.wmf"/><Relationship Id="rId1" Type="http://schemas.openxmlformats.org/officeDocument/2006/relationships/vmlDrawing" Target="../drawings/vmlDrawing20.vml"/><Relationship Id="rId6" Type="http://schemas.openxmlformats.org/officeDocument/2006/relationships/image" Target="../media/image87.wmf"/><Relationship Id="rId11" Type="http://schemas.openxmlformats.org/officeDocument/2006/relationships/oleObject" Target="../embeddings/oleObject78.bin"/><Relationship Id="rId24" Type="http://schemas.openxmlformats.org/officeDocument/2006/relationships/image" Target="../media/image96.wmf"/><Relationship Id="rId5" Type="http://schemas.openxmlformats.org/officeDocument/2006/relationships/oleObject" Target="../embeddings/oleObject75.bin"/><Relationship Id="rId15" Type="http://schemas.openxmlformats.org/officeDocument/2006/relationships/oleObject" Target="../embeddings/oleObject80.bin"/><Relationship Id="rId23" Type="http://schemas.openxmlformats.org/officeDocument/2006/relationships/oleObject" Target="../embeddings/oleObject84.bin"/><Relationship Id="rId10" Type="http://schemas.openxmlformats.org/officeDocument/2006/relationships/image" Target="../media/image89.wmf"/><Relationship Id="rId19" Type="http://schemas.openxmlformats.org/officeDocument/2006/relationships/oleObject" Target="../embeddings/oleObject82.bin"/><Relationship Id="rId4" Type="http://schemas.openxmlformats.org/officeDocument/2006/relationships/image" Target="../media/image86.wmf"/><Relationship Id="rId9" Type="http://schemas.openxmlformats.org/officeDocument/2006/relationships/oleObject" Target="../embeddings/oleObject77.bin"/><Relationship Id="rId14" Type="http://schemas.openxmlformats.org/officeDocument/2006/relationships/image" Target="../media/image91.wmf"/><Relationship Id="rId22" Type="http://schemas.openxmlformats.org/officeDocument/2006/relationships/image" Target="../media/image95.wmf"/></Relationships>
</file>

<file path=ppt/slides/_rels/slide31.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91.bin"/><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102.wmf"/><Relationship Id="rId2" Type="http://schemas.openxmlformats.org/officeDocument/2006/relationships/slideLayout" Target="../slideLayouts/slideLayout13.xml"/><Relationship Id="rId16" Type="http://schemas.openxmlformats.org/officeDocument/2006/relationships/image" Target="../media/image104.emf"/><Relationship Id="rId1" Type="http://schemas.openxmlformats.org/officeDocument/2006/relationships/vmlDrawing" Target="../drawings/vmlDrawing21.vml"/><Relationship Id="rId6" Type="http://schemas.openxmlformats.org/officeDocument/2006/relationships/image" Target="../media/image99.wmf"/><Relationship Id="rId11" Type="http://schemas.openxmlformats.org/officeDocument/2006/relationships/oleObject" Target="../embeddings/oleObject90.bin"/><Relationship Id="rId5" Type="http://schemas.openxmlformats.org/officeDocument/2006/relationships/oleObject" Target="../embeddings/oleObject87.bin"/><Relationship Id="rId15" Type="http://schemas.openxmlformats.org/officeDocument/2006/relationships/customXml" Target="../ink/ink13.xml"/><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89.bin"/><Relationship Id="rId14" Type="http://schemas.openxmlformats.org/officeDocument/2006/relationships/image" Target="../media/image103.wmf"/></Relationships>
</file>

<file path=ppt/slides/_rels/slide32.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97.bin"/><Relationship Id="rId18" Type="http://schemas.openxmlformats.org/officeDocument/2006/relationships/image" Target="../media/image112.wmf"/><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09.wmf"/><Relationship Id="rId17" Type="http://schemas.openxmlformats.org/officeDocument/2006/relationships/oleObject" Target="../embeddings/oleObject99.bin"/><Relationship Id="rId2" Type="http://schemas.openxmlformats.org/officeDocument/2006/relationships/slideLayout" Target="../slideLayouts/slideLayout13.xml"/><Relationship Id="rId16" Type="http://schemas.openxmlformats.org/officeDocument/2006/relationships/image" Target="../media/image111.wmf"/><Relationship Id="rId1" Type="http://schemas.openxmlformats.org/officeDocument/2006/relationships/vmlDrawing" Target="../drawings/vmlDrawing22.vml"/><Relationship Id="rId6" Type="http://schemas.openxmlformats.org/officeDocument/2006/relationships/image" Target="../media/image106.wmf"/><Relationship Id="rId11" Type="http://schemas.openxmlformats.org/officeDocument/2006/relationships/oleObject" Target="../embeddings/oleObject96.bin"/><Relationship Id="rId5" Type="http://schemas.openxmlformats.org/officeDocument/2006/relationships/oleObject" Target="../embeddings/oleObject93.bin"/><Relationship Id="rId15" Type="http://schemas.openxmlformats.org/officeDocument/2006/relationships/oleObject" Target="../embeddings/oleObject98.bin"/><Relationship Id="rId10" Type="http://schemas.openxmlformats.org/officeDocument/2006/relationships/image" Target="../media/image108.wmf"/><Relationship Id="rId4" Type="http://schemas.openxmlformats.org/officeDocument/2006/relationships/image" Target="../media/image105.wmf"/><Relationship Id="rId9" Type="http://schemas.openxmlformats.org/officeDocument/2006/relationships/oleObject" Target="../embeddings/oleObject95.bin"/><Relationship Id="rId14" Type="http://schemas.openxmlformats.org/officeDocument/2006/relationships/image" Target="../media/image110.wmf"/></Relationships>
</file>

<file path=ppt/slides/_rels/slide33.x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oleObject" Target="../embeddings/oleObject105.bin"/><Relationship Id="rId18" Type="http://schemas.openxmlformats.org/officeDocument/2006/relationships/image" Target="../media/image112.wmf"/><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109.wmf"/><Relationship Id="rId17" Type="http://schemas.openxmlformats.org/officeDocument/2006/relationships/oleObject" Target="../embeddings/oleObject107.bin"/><Relationship Id="rId2" Type="http://schemas.openxmlformats.org/officeDocument/2006/relationships/slideLayout" Target="../slideLayouts/slideLayout13.xml"/><Relationship Id="rId16" Type="http://schemas.openxmlformats.org/officeDocument/2006/relationships/image" Target="../media/image111.wmf"/><Relationship Id="rId20" Type="http://schemas.openxmlformats.org/officeDocument/2006/relationships/image" Target="../media/image113.emf"/><Relationship Id="rId1" Type="http://schemas.openxmlformats.org/officeDocument/2006/relationships/vmlDrawing" Target="../drawings/vmlDrawing23.vml"/><Relationship Id="rId6" Type="http://schemas.openxmlformats.org/officeDocument/2006/relationships/image" Target="../media/image106.wmf"/><Relationship Id="rId11" Type="http://schemas.openxmlformats.org/officeDocument/2006/relationships/oleObject" Target="../embeddings/oleObject104.bin"/><Relationship Id="rId5" Type="http://schemas.openxmlformats.org/officeDocument/2006/relationships/oleObject" Target="../embeddings/oleObject101.bin"/><Relationship Id="rId15" Type="http://schemas.openxmlformats.org/officeDocument/2006/relationships/oleObject" Target="../embeddings/oleObject106.bin"/><Relationship Id="rId10" Type="http://schemas.openxmlformats.org/officeDocument/2006/relationships/image" Target="../media/image108.wmf"/><Relationship Id="rId19" Type="http://schemas.openxmlformats.org/officeDocument/2006/relationships/customXml" Target="../ink/ink14.xml"/><Relationship Id="rId4" Type="http://schemas.openxmlformats.org/officeDocument/2006/relationships/image" Target="../media/image105.wmf"/><Relationship Id="rId9" Type="http://schemas.openxmlformats.org/officeDocument/2006/relationships/oleObject" Target="../embeddings/oleObject103.bin"/><Relationship Id="rId14" Type="http://schemas.openxmlformats.org/officeDocument/2006/relationships/image" Target="../media/image11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3.xml"/><Relationship Id="rId1" Type="http://schemas.openxmlformats.org/officeDocument/2006/relationships/vmlDrawing" Target="../drawings/vmlDrawing24.vml"/><Relationship Id="rId4" Type="http://schemas.openxmlformats.org/officeDocument/2006/relationships/image" Target="../media/image114.wmf"/></Relationships>
</file>

<file path=ppt/slides/_rels/slide36.xml.rels><?xml version="1.0" encoding="UTF-8" standalone="yes"?>
<Relationships xmlns="http://schemas.openxmlformats.org/package/2006/relationships"><Relationship Id="rId8" Type="http://schemas.openxmlformats.org/officeDocument/2006/relationships/image" Target="../media/image117.emf"/><Relationship Id="rId3" Type="http://schemas.openxmlformats.org/officeDocument/2006/relationships/oleObject" Target="../embeddings/oleObject109.bin"/><Relationship Id="rId7" Type="http://schemas.openxmlformats.org/officeDocument/2006/relationships/customXml" Target="../ink/ink15.xml"/><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116.wmf"/><Relationship Id="rId5" Type="http://schemas.openxmlformats.org/officeDocument/2006/relationships/oleObject" Target="../embeddings/oleObject110.bin"/><Relationship Id="rId4" Type="http://schemas.openxmlformats.org/officeDocument/2006/relationships/image" Target="../media/image115.wmf"/></Relationships>
</file>

<file path=ppt/slides/_rels/slide37.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22.emf"/><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119.wmf"/><Relationship Id="rId11" Type="http://schemas.openxmlformats.org/officeDocument/2006/relationships/customXml" Target="../ink/ink16.xml"/><Relationship Id="rId5" Type="http://schemas.openxmlformats.org/officeDocument/2006/relationships/oleObject" Target="../embeddings/oleObject112.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114.bin"/></Relationships>
</file>

<file path=ppt/slides/_rels/slide38.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5.emf"/><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customXml" Target="../ink/ink17.xml"/><Relationship Id="rId5" Type="http://schemas.openxmlformats.org/officeDocument/2006/relationships/image" Target="../media/image123.wmf"/><Relationship Id="rId4" Type="http://schemas.openxmlformats.org/officeDocument/2006/relationships/oleObject" Target="../embeddings/oleObject11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image" Target="../media/image127.wmf"/><Relationship Id="rId5" Type="http://schemas.openxmlformats.org/officeDocument/2006/relationships/oleObject" Target="../embeddings/oleObject117.bin"/><Relationship Id="rId4" Type="http://schemas.openxmlformats.org/officeDocument/2006/relationships/image" Target="../media/image126.wmf"/></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customXml" Target="../ink/ink3.xml"/><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129.wmf"/><Relationship Id="rId5" Type="http://schemas.openxmlformats.org/officeDocument/2006/relationships/oleObject" Target="../embeddings/oleObject119.bin"/><Relationship Id="rId4" Type="http://schemas.openxmlformats.org/officeDocument/2006/relationships/image" Target="../media/image128.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image" Target="../media/image134.png"/><Relationship Id="rId7" Type="http://schemas.openxmlformats.org/officeDocument/2006/relationships/image" Target="../media/image131.wmf"/><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oleObject" Target="../embeddings/oleObject121.bin"/><Relationship Id="rId11" Type="http://schemas.openxmlformats.org/officeDocument/2006/relationships/image" Target="../media/image133.wmf"/><Relationship Id="rId5" Type="http://schemas.openxmlformats.org/officeDocument/2006/relationships/image" Target="../media/image130.w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13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13.xml"/><Relationship Id="rId1" Type="http://schemas.openxmlformats.org/officeDocument/2006/relationships/vmlDrawing" Target="../drawings/vmlDrawing31.vml"/><Relationship Id="rId6" Type="http://schemas.openxmlformats.org/officeDocument/2006/relationships/image" Target="../media/image121.wmf"/><Relationship Id="rId5" Type="http://schemas.openxmlformats.org/officeDocument/2006/relationships/oleObject" Target="../embeddings/oleObject125.bin"/><Relationship Id="rId4" Type="http://schemas.openxmlformats.org/officeDocument/2006/relationships/image" Target="../media/image13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13.xml"/><Relationship Id="rId1" Type="http://schemas.openxmlformats.org/officeDocument/2006/relationships/vmlDrawing" Target="../drawings/vmlDrawing32.vml"/><Relationship Id="rId6" Type="http://schemas.openxmlformats.org/officeDocument/2006/relationships/image" Target="../media/image127.wmf"/><Relationship Id="rId5" Type="http://schemas.openxmlformats.org/officeDocument/2006/relationships/oleObject" Target="../embeddings/oleObject127.bin"/><Relationship Id="rId4" Type="http://schemas.openxmlformats.org/officeDocument/2006/relationships/image" Target="../media/image136.wmf"/></Relationships>
</file>

<file path=ppt/slides/_rels/slide44.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oleObject" Target="../embeddings/oleObject128.bin"/><Relationship Id="rId7" Type="http://schemas.openxmlformats.org/officeDocument/2006/relationships/oleObject" Target="../embeddings/oleObject130.bin"/><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image" Target="../media/image138.wmf"/><Relationship Id="rId5" Type="http://schemas.openxmlformats.org/officeDocument/2006/relationships/oleObject" Target="../embeddings/oleObject129.bin"/><Relationship Id="rId4" Type="http://schemas.openxmlformats.org/officeDocument/2006/relationships/image" Target="../media/image137.wmf"/></Relationships>
</file>

<file path=ppt/slides/_rels/slide45.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13.xml"/><Relationship Id="rId1" Type="http://schemas.openxmlformats.org/officeDocument/2006/relationships/vmlDrawing" Target="../drawings/vmlDrawing34.vml"/><Relationship Id="rId6" Type="http://schemas.openxmlformats.org/officeDocument/2006/relationships/image" Target="../media/image141.wmf"/><Relationship Id="rId5" Type="http://schemas.openxmlformats.org/officeDocument/2006/relationships/oleObject" Target="../embeddings/oleObject132.bin"/><Relationship Id="rId10" Type="http://schemas.openxmlformats.org/officeDocument/2006/relationships/image" Target="../media/image143.wmf"/><Relationship Id="rId4" Type="http://schemas.openxmlformats.org/officeDocument/2006/relationships/image" Target="../media/image140.wmf"/><Relationship Id="rId9" Type="http://schemas.openxmlformats.org/officeDocument/2006/relationships/oleObject" Target="../embeddings/oleObject134.bin"/></Relationships>
</file>

<file path=ppt/slides/_rels/slide46.x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oleObject" Target="../embeddings/oleObject135.bin"/><Relationship Id="rId7" Type="http://schemas.openxmlformats.org/officeDocument/2006/relationships/oleObject" Target="../embeddings/oleObject137.bin"/><Relationship Id="rId2" Type="http://schemas.openxmlformats.org/officeDocument/2006/relationships/slideLayout" Target="../slideLayouts/slideLayout13.xml"/><Relationship Id="rId1" Type="http://schemas.openxmlformats.org/officeDocument/2006/relationships/vmlDrawing" Target="../drawings/vmlDrawing35.vml"/><Relationship Id="rId6" Type="http://schemas.openxmlformats.org/officeDocument/2006/relationships/image" Target="../media/image145.wmf"/><Relationship Id="rId5" Type="http://schemas.openxmlformats.org/officeDocument/2006/relationships/oleObject" Target="../embeddings/oleObject136.bin"/><Relationship Id="rId10" Type="http://schemas.openxmlformats.org/officeDocument/2006/relationships/image" Target="../media/image147.wmf"/><Relationship Id="rId4" Type="http://schemas.openxmlformats.org/officeDocument/2006/relationships/image" Target="../media/image144.wmf"/><Relationship Id="rId9" Type="http://schemas.openxmlformats.org/officeDocument/2006/relationships/oleObject" Target="../embeddings/oleObject138.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13.xml"/><Relationship Id="rId1" Type="http://schemas.openxmlformats.org/officeDocument/2006/relationships/vmlDrawing" Target="../drawings/vmlDrawing36.vml"/><Relationship Id="rId4" Type="http://schemas.openxmlformats.org/officeDocument/2006/relationships/image" Target="../media/image147.wmf"/></Relationships>
</file>

<file path=ppt/slides/_rels/slide48.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oleObject" Target="../embeddings/oleObject145.bin"/><Relationship Id="rId3" Type="http://schemas.openxmlformats.org/officeDocument/2006/relationships/oleObject" Target="../embeddings/oleObject140.bin"/><Relationship Id="rId7" Type="http://schemas.openxmlformats.org/officeDocument/2006/relationships/oleObject" Target="../embeddings/oleObject142.bin"/><Relationship Id="rId12" Type="http://schemas.openxmlformats.org/officeDocument/2006/relationships/image" Target="../media/image151.wmf"/><Relationship Id="rId2" Type="http://schemas.openxmlformats.org/officeDocument/2006/relationships/slideLayout" Target="../slideLayouts/slideLayout13.xml"/><Relationship Id="rId16" Type="http://schemas.openxmlformats.org/officeDocument/2006/relationships/image" Target="../media/image153.wmf"/><Relationship Id="rId1" Type="http://schemas.openxmlformats.org/officeDocument/2006/relationships/vmlDrawing" Target="../drawings/vmlDrawing37.vml"/><Relationship Id="rId6" Type="http://schemas.openxmlformats.org/officeDocument/2006/relationships/image" Target="../media/image148.wmf"/><Relationship Id="rId11" Type="http://schemas.openxmlformats.org/officeDocument/2006/relationships/oleObject" Target="../embeddings/oleObject144.bin"/><Relationship Id="rId5" Type="http://schemas.openxmlformats.org/officeDocument/2006/relationships/oleObject" Target="../embeddings/oleObject141.bin"/><Relationship Id="rId15" Type="http://schemas.openxmlformats.org/officeDocument/2006/relationships/oleObject" Target="../embeddings/oleObject146.bin"/><Relationship Id="rId10" Type="http://schemas.openxmlformats.org/officeDocument/2006/relationships/image" Target="../media/image150.wmf"/><Relationship Id="rId4" Type="http://schemas.openxmlformats.org/officeDocument/2006/relationships/image" Target="../media/image147.wmf"/><Relationship Id="rId9" Type="http://schemas.openxmlformats.org/officeDocument/2006/relationships/oleObject" Target="../embeddings/oleObject143.bin"/><Relationship Id="rId14" Type="http://schemas.openxmlformats.org/officeDocument/2006/relationships/image" Target="../media/image152.wmf"/></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5.bin"/><Relationship Id="rId7" Type="http://schemas.openxmlformats.org/officeDocument/2006/relationships/customXml" Target="../ink/ink4.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6.png"/><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7.emf"/><Relationship Id="rId5" Type="http://schemas.openxmlformats.org/officeDocument/2006/relationships/image" Target="../media/image13.wmf"/><Relationship Id="rId10" Type="http://schemas.openxmlformats.org/officeDocument/2006/relationships/customXml" Target="../ink/ink5.xml"/><Relationship Id="rId4" Type="http://schemas.openxmlformats.org/officeDocument/2006/relationships/oleObject" Target="../embeddings/oleObject7.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4.bin"/><Relationship Id="rId10" Type="http://schemas.openxmlformats.org/officeDocument/2006/relationships/image" Target="../media/image24.emf"/><Relationship Id="rId4" Type="http://schemas.openxmlformats.org/officeDocument/2006/relationships/image" Target="../media/image21.wmf"/><Relationship Id="rId9" Type="http://schemas.openxmlformats.org/officeDocument/2006/relationships/customXml" Target="../ink/ink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17.bin"/><Relationship Id="rId4"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2257" y="1"/>
            <a:ext cx="4465503"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sz="3600" b="1" dirty="0"/>
          </a:p>
          <a:p>
            <a:pPr algn="ctr"/>
            <a:endParaRPr lang="en-IN" sz="3600" b="1" dirty="0"/>
          </a:p>
          <a:p>
            <a:pPr algn="ctr"/>
            <a:endParaRPr lang="en-IN" sz="3600" b="1" dirty="0"/>
          </a:p>
          <a:p>
            <a:pPr algn="ctr"/>
            <a:endParaRPr lang="en-IN" sz="3600" b="1" dirty="0"/>
          </a:p>
          <a:p>
            <a:pPr algn="ctr"/>
            <a:endParaRPr lang="en-IN" sz="2800" b="1" dirty="0"/>
          </a:p>
          <a:p>
            <a:pPr algn="ctr"/>
            <a:endParaRPr lang="en-IN" sz="2800" b="1" dirty="0"/>
          </a:p>
          <a:p>
            <a:pPr algn="ctr"/>
            <a:endParaRPr lang="en-IN" sz="2800" b="1" dirty="0"/>
          </a:p>
          <a:p>
            <a:pPr algn="ctr"/>
            <a:r>
              <a:rPr lang="en-IN" sz="2800" b="1" dirty="0"/>
              <a:t>Season 2, Lecture 22 (S2,L22): </a:t>
            </a:r>
            <a:endParaRPr lang="en-US" sz="2800" b="1" dirty="0"/>
          </a:p>
          <a:p>
            <a:pPr algn="ctr"/>
            <a:r>
              <a:rPr lang="en-US" sz="2800" b="1" dirty="0"/>
              <a:t>Maxwell relations, Chemical Potential and Gibbs </a:t>
            </a:r>
            <a:r>
              <a:rPr lang="en-US" sz="2800" b="1" dirty="0" err="1"/>
              <a:t>Duhem</a:t>
            </a:r>
            <a:r>
              <a:rPr lang="en-US" sz="2800" b="1" dirty="0"/>
              <a:t> relations</a:t>
            </a:r>
          </a:p>
          <a:p>
            <a:pPr algn="ctr"/>
            <a:r>
              <a:rPr lang="en-US" sz="2800" b="1" dirty="0"/>
              <a:t>Mid Sem Solutions</a:t>
            </a:r>
            <a:endParaRPr lang="en-IN" sz="2800" b="1" dirty="0"/>
          </a:p>
          <a:p>
            <a:pPr algn="ctr"/>
            <a:endParaRPr lang="en-IN" sz="3600" b="1" dirty="0"/>
          </a:p>
        </p:txBody>
      </p:sp>
      <p:pic>
        <p:nvPicPr>
          <p:cNvPr id="4" name="Picture 3" descr="Text&#10;&#10;Description automatically generated">
            <a:extLst>
              <a:ext uri="{FF2B5EF4-FFF2-40B4-BE49-F238E27FC236}">
                <a16:creationId xmlns:a16="http://schemas.microsoft.com/office/drawing/2014/main" xmlns="" id="{12EB362A-5841-5245-C4EC-22712F307FA7}"/>
              </a:ext>
            </a:extLst>
          </p:cNvPr>
          <p:cNvPicPr>
            <a:picLocks noChangeAspect="1"/>
          </p:cNvPicPr>
          <p:nvPr/>
        </p:nvPicPr>
        <p:blipFill>
          <a:blip r:embed="rId2">
            <a:extLst>
              <a:ext uri="{28A0092B-C50C-407E-A947-70E740481C1C}">
                <a14:useLocalDpi xmlns:a14="http://schemas.microsoft.com/office/drawing/2010/main" val="0"/>
              </a:ext>
            </a:extLst>
          </a:blip>
          <a:srcRect t="8820" b="67590"/>
          <a:stretch>
            <a:fillRect/>
          </a:stretch>
        </p:blipFill>
        <p:spPr>
          <a:xfrm>
            <a:off x="2452257" y="3"/>
            <a:ext cx="4465503" cy="3323441"/>
          </a:xfrm>
          <a:prstGeom prst="rect">
            <a:avLst/>
          </a:prstGeom>
        </p:spPr>
      </p:pic>
      <p:sp>
        <p:nvSpPr>
          <p:cNvPr id="2" name="Rectangle 1"/>
          <p:cNvSpPr/>
          <p:nvPr/>
        </p:nvSpPr>
        <p:spPr>
          <a:xfrm>
            <a:off x="2452257" y="1590675"/>
            <a:ext cx="4465503" cy="2286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5071320" y="2264400"/>
              <a:ext cx="436320" cy="291960"/>
            </p14:xfrm>
          </p:contentPart>
        </mc:Choice>
        <mc:Fallback>
          <p:pic>
            <p:nvPicPr>
              <p:cNvPr id="5" name="Ink 4"/>
              <p:cNvPicPr/>
              <p:nvPr/>
            </p:nvPicPr>
            <p:blipFill>
              <a:blip r:embed="rId4"/>
              <a:stretch>
                <a:fillRect/>
              </a:stretch>
            </p:blipFill>
            <p:spPr>
              <a:xfrm>
                <a:off x="5057280" y="2255040"/>
                <a:ext cx="454680" cy="305280"/>
              </a:xfrm>
              <a:prstGeom prst="rect">
                <a:avLst/>
              </a:prstGeom>
            </p:spPr>
          </p:pic>
        </mc:Fallback>
      </mc:AlternateContent>
    </p:spTree>
    <p:extLst>
      <p:ext uri="{BB962C8B-B14F-4D97-AF65-F5344CB8AC3E}">
        <p14:creationId xmlns:p14="http://schemas.microsoft.com/office/powerpoint/2010/main" val="42001523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BB139E0-FA47-53C5-8AD7-283ACBE6D403}"/>
              </a:ext>
            </a:extLst>
          </p:cNvPr>
          <p:cNvSpPr>
            <a:spLocks noChangeArrowheads="1"/>
          </p:cNvSpPr>
          <p:nvPr/>
        </p:nvSpPr>
        <p:spPr bwMode="auto">
          <a:xfrm>
            <a:off x="121444" y="814481"/>
            <a:ext cx="8710857"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n-US" altLang="en-US" sz="1400" dirty="0">
                <a:latin typeface="Calibri" panose="020F0502020204030204" pitchFamily="34" charset="0"/>
                <a:ea typeface="Calibri" panose="020F0502020204030204" pitchFamily="34" charset="0"/>
                <a:cs typeface="Calibri" panose="020F0502020204030204" pitchFamily="34" charset="0"/>
              </a:rPr>
              <a:t>Tank A and a piston-cylinder arrangement B are connected through pipes as shown. The piston is frictionless. Tank A contains Nitrogen at 300 kPa and its volume is 0.4 m</a:t>
            </a:r>
            <a:r>
              <a:rPr lang="en-US" altLang="en-US" sz="1400" baseline="30000" dirty="0">
                <a:latin typeface="Calibri" panose="020F0502020204030204" pitchFamily="34" charset="0"/>
                <a:ea typeface="Calibri" panose="020F0502020204030204" pitchFamily="34" charset="0"/>
                <a:cs typeface="Calibri" panose="020F0502020204030204" pitchFamily="34" charset="0"/>
              </a:rPr>
              <a:t>3</a:t>
            </a:r>
            <a:r>
              <a:rPr lang="en-US" altLang="en-US" sz="1400" dirty="0">
                <a:latin typeface="Calibri" panose="020F0502020204030204" pitchFamily="34" charset="0"/>
                <a:ea typeface="Calibri" panose="020F0502020204030204" pitchFamily="34" charset="0"/>
                <a:cs typeface="Calibri" panose="020F0502020204030204" pitchFamily="34" charset="0"/>
              </a:rPr>
              <a:t>.  It requires 150 kPa to lift the piston. As the connecting valve opens, Nitrogen flows into the piston – cylinder arrangement B and attains a steady state after some time.  What is the final pressure and work interaction for Nitrogen if the initial and final states are related by </a:t>
            </a:r>
            <a:r>
              <a:rPr lang="en-US" altLang="en-US" sz="1400" dirty="0" err="1">
                <a:latin typeface="Calibri" panose="020F0502020204030204" pitchFamily="34" charset="0"/>
                <a:ea typeface="Calibri" panose="020F0502020204030204" pitchFamily="34" charset="0"/>
                <a:cs typeface="Calibri" panose="020F0502020204030204" pitchFamily="34" charset="0"/>
              </a:rPr>
              <a:t>pV</a:t>
            </a:r>
            <a:r>
              <a:rPr lang="en-US" altLang="en-US" sz="1400" dirty="0">
                <a:latin typeface="Calibri" panose="020F0502020204030204" pitchFamily="34" charset="0"/>
                <a:ea typeface="Calibri" panose="020F0502020204030204" pitchFamily="34" charset="0"/>
                <a:cs typeface="Calibri" panose="020F0502020204030204" pitchFamily="34" charset="0"/>
              </a:rPr>
              <a:t>=C, where p and V represent pressure and volume of the gas and C represents a constant</a:t>
            </a:r>
            <a:endParaRPr lang="en-US" altLang="en-US" sz="1400" dirty="0"/>
          </a:p>
          <a:p>
            <a:pPr algn="just" defTabSz="685800" eaLnBrk="0" fontAlgn="base" hangingPunct="0">
              <a:spcBef>
                <a:spcPct val="0"/>
              </a:spcBef>
              <a:spcAft>
                <a:spcPct val="0"/>
              </a:spcAft>
            </a:pPr>
            <a:r>
              <a:rPr lang="en-US" altLang="en-US" sz="1050" dirty="0">
                <a:latin typeface="Calibri" panose="020F0502020204030204" pitchFamily="34" charset="0"/>
                <a:ea typeface="Calibri" panose="020F0502020204030204" pitchFamily="34" charset="0"/>
                <a:cs typeface="Calibri" panose="020F0502020204030204" pitchFamily="34" charset="0"/>
              </a:rPr>
              <a:t>                               </a:t>
            </a:r>
            <a:endParaRPr lang="en-US" altLang="en-US" sz="1050" dirty="0">
              <a:latin typeface="Arial" panose="020B0604020202020204" pitchFamily="34" charset="0"/>
            </a:endParaRPr>
          </a:p>
        </p:txBody>
      </p:sp>
      <p:pic>
        <p:nvPicPr>
          <p:cNvPr id="2049" name="Picture 3">
            <a:extLst>
              <a:ext uri="{FF2B5EF4-FFF2-40B4-BE49-F238E27FC236}">
                <a16:creationId xmlns:a16="http://schemas.microsoft.com/office/drawing/2014/main" xmlns="" id="{D17DE157-BBE8-C55D-F3F4-1510DE1FA4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44" y="3027086"/>
            <a:ext cx="2995613" cy="17383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443D354F-C377-A817-6BC7-136745152C99}"/>
              </a:ext>
            </a:extLst>
          </p:cNvPr>
          <p:cNvSpPr>
            <a:spLocks noChangeArrowheads="1"/>
          </p:cNvSpPr>
          <p:nvPr/>
        </p:nvSpPr>
        <p:spPr bwMode="auto">
          <a:xfrm>
            <a:off x="4028000" y="1728193"/>
            <a:ext cx="5146281" cy="3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n-US" altLang="en-US" sz="825" dirty="0">
                <a:latin typeface="Calibri" panose="020F0502020204030204" pitchFamily="34" charset="0"/>
                <a:ea typeface="Calibri" panose="020F0502020204030204" pitchFamily="34" charset="0"/>
                <a:cs typeface="Calibri" panose="020F0502020204030204" pitchFamily="34" charset="0"/>
              </a:rPr>
              <a:t>                                                                                                             </a:t>
            </a:r>
            <a:endParaRPr lang="en-US" altLang="en-US" sz="600" dirty="0"/>
          </a:p>
          <a:p>
            <a:pPr algn="just" defTabSz="685800" eaLnBrk="0" fontAlgn="base" hangingPunct="0">
              <a:spcBef>
                <a:spcPct val="0"/>
              </a:spcBef>
              <a:spcAft>
                <a:spcPct val="0"/>
              </a:spcAft>
            </a:pPr>
            <a:r>
              <a:rPr lang="en-US" altLang="en-US" sz="1050" dirty="0">
                <a:latin typeface="Calibri" panose="020F0502020204030204" pitchFamily="34" charset="0"/>
                <a:ea typeface="Calibri" panose="020F0502020204030204" pitchFamily="34" charset="0"/>
                <a:cs typeface="Calibri" panose="020F0502020204030204" pitchFamily="34" charset="0"/>
              </a:rPr>
              <a:t>                                                                                                                                                      4 Marks</a:t>
            </a:r>
            <a:endParaRPr lang="en-US" altLang="en-US" sz="1050" dirty="0">
              <a:latin typeface="Arial" panose="020B0604020202020204" pitchFamily="34" charset="0"/>
            </a:endParaRPr>
          </a:p>
        </p:txBody>
      </p:sp>
      <p:graphicFrame>
        <p:nvGraphicFramePr>
          <p:cNvPr id="6" name="Object 5">
            <a:extLst>
              <a:ext uri="{FF2B5EF4-FFF2-40B4-BE49-F238E27FC236}">
                <a16:creationId xmlns:a16="http://schemas.microsoft.com/office/drawing/2014/main" xmlns="" id="{DC285E6E-0B05-30EF-0C0C-9D75A67DBA88}"/>
              </a:ext>
            </a:extLst>
          </p:cNvPr>
          <p:cNvGraphicFramePr>
            <a:graphicFrameLocks noChangeAspect="1"/>
          </p:cNvGraphicFramePr>
          <p:nvPr/>
        </p:nvGraphicFramePr>
        <p:xfrm>
          <a:off x="4899656" y="3114161"/>
          <a:ext cx="1802138" cy="523202"/>
        </p:xfrm>
        <a:graphic>
          <a:graphicData uri="http://schemas.openxmlformats.org/presentationml/2006/ole">
            <mc:AlternateContent xmlns:mc="http://schemas.openxmlformats.org/markup-compatibility/2006">
              <mc:Choice xmlns:v="urn:schemas-microsoft-com:vml" Requires="v">
                <p:oleObj spid="_x0000_s7170" name="Equation" r:id="rId4" imgW="787320" imgH="228600" progId="Equation.DSMT4">
                  <p:embed/>
                </p:oleObj>
              </mc:Choice>
              <mc:Fallback>
                <p:oleObj name="Equation" r:id="rId4" imgW="787320" imgH="228600" progId="Equation.DSMT4">
                  <p:embed/>
                  <p:pic>
                    <p:nvPicPr>
                      <p:cNvPr id="6" name="Object 5">
                        <a:extLst>
                          <a:ext uri="{FF2B5EF4-FFF2-40B4-BE49-F238E27FC236}">
                            <a16:creationId xmlns:a16="http://schemas.microsoft.com/office/drawing/2014/main" xmlns="" id="{DC285E6E-0B05-30EF-0C0C-9D75A67DBA88}"/>
                          </a:ext>
                        </a:extLst>
                      </p:cNvPr>
                      <p:cNvPicPr/>
                      <p:nvPr/>
                    </p:nvPicPr>
                    <p:blipFill>
                      <a:blip r:embed="rId5"/>
                      <a:stretch>
                        <a:fillRect/>
                      </a:stretch>
                    </p:blipFill>
                    <p:spPr>
                      <a:xfrm>
                        <a:off x="4899656" y="3114161"/>
                        <a:ext cx="1802138" cy="52320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8FA929E4-46E3-E2CA-7372-244FD95D6C3E}"/>
              </a:ext>
            </a:extLst>
          </p:cNvPr>
          <p:cNvGraphicFramePr>
            <a:graphicFrameLocks noChangeAspect="1"/>
          </p:cNvGraphicFramePr>
          <p:nvPr/>
        </p:nvGraphicFramePr>
        <p:xfrm>
          <a:off x="3012282" y="4973241"/>
          <a:ext cx="5226844" cy="862013"/>
        </p:xfrm>
        <a:graphic>
          <a:graphicData uri="http://schemas.openxmlformats.org/presentationml/2006/ole">
            <mc:AlternateContent xmlns:mc="http://schemas.openxmlformats.org/markup-compatibility/2006">
              <mc:Choice xmlns:v="urn:schemas-microsoft-com:vml" Requires="v">
                <p:oleObj spid="_x0000_s7171" name="Equation" r:id="rId6" imgW="2768400" imgH="457200" progId="Equation.DSMT4">
                  <p:embed/>
                </p:oleObj>
              </mc:Choice>
              <mc:Fallback>
                <p:oleObj name="Equation" r:id="rId6" imgW="2768400" imgH="457200" progId="Equation.DSMT4">
                  <p:embed/>
                  <p:pic>
                    <p:nvPicPr>
                      <p:cNvPr id="7" name="Object 6">
                        <a:extLst>
                          <a:ext uri="{FF2B5EF4-FFF2-40B4-BE49-F238E27FC236}">
                            <a16:creationId xmlns:a16="http://schemas.microsoft.com/office/drawing/2014/main" xmlns="" id="{8FA929E4-46E3-E2CA-7372-244FD95D6C3E}"/>
                          </a:ext>
                        </a:extLst>
                      </p:cNvPr>
                      <p:cNvPicPr/>
                      <p:nvPr/>
                    </p:nvPicPr>
                    <p:blipFill>
                      <a:blip r:embed="rId7"/>
                      <a:stretch>
                        <a:fillRect/>
                      </a:stretch>
                    </p:blipFill>
                    <p:spPr>
                      <a:xfrm>
                        <a:off x="3012282" y="4973241"/>
                        <a:ext cx="5226844" cy="8620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2A084EE1-DB38-06BD-DFDF-6350E805D901}"/>
              </a:ext>
            </a:extLst>
          </p:cNvPr>
          <p:cNvGraphicFramePr>
            <a:graphicFrameLocks noChangeAspect="1"/>
          </p:cNvGraphicFramePr>
          <p:nvPr/>
        </p:nvGraphicFramePr>
        <p:xfrm>
          <a:off x="4130279" y="2489597"/>
          <a:ext cx="3340894" cy="551259"/>
        </p:xfrm>
        <a:graphic>
          <a:graphicData uri="http://schemas.openxmlformats.org/presentationml/2006/ole">
            <mc:AlternateContent xmlns:mc="http://schemas.openxmlformats.org/markup-compatibility/2006">
              <mc:Choice xmlns:v="urn:schemas-microsoft-com:vml" Requires="v">
                <p:oleObj spid="_x0000_s7172" name="Equation" r:id="rId8" imgW="1460160" imgH="241200" progId="Equation.DSMT4">
                  <p:embed/>
                </p:oleObj>
              </mc:Choice>
              <mc:Fallback>
                <p:oleObj name="Equation" r:id="rId8" imgW="1460160" imgH="241200" progId="Equation.DSMT4">
                  <p:embed/>
                  <p:pic>
                    <p:nvPicPr>
                      <p:cNvPr id="8" name="Object 7">
                        <a:extLst>
                          <a:ext uri="{FF2B5EF4-FFF2-40B4-BE49-F238E27FC236}">
                            <a16:creationId xmlns:a16="http://schemas.microsoft.com/office/drawing/2014/main" xmlns="" id="{2A084EE1-DB38-06BD-DFDF-6350E805D901}"/>
                          </a:ext>
                        </a:extLst>
                      </p:cNvPr>
                      <p:cNvPicPr/>
                      <p:nvPr/>
                    </p:nvPicPr>
                    <p:blipFill>
                      <a:blip r:embed="rId9"/>
                      <a:stretch>
                        <a:fillRect/>
                      </a:stretch>
                    </p:blipFill>
                    <p:spPr>
                      <a:xfrm>
                        <a:off x="4130279" y="2489597"/>
                        <a:ext cx="3340894" cy="551259"/>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1AA88271-81C5-1A5D-AFFD-82E1D03C29BD}"/>
              </a:ext>
            </a:extLst>
          </p:cNvPr>
          <p:cNvGraphicFramePr>
            <a:graphicFrameLocks noChangeAspect="1"/>
          </p:cNvGraphicFramePr>
          <p:nvPr/>
        </p:nvGraphicFramePr>
        <p:xfrm>
          <a:off x="4002881" y="3774200"/>
          <a:ext cx="3468291" cy="1070216"/>
        </p:xfrm>
        <a:graphic>
          <a:graphicData uri="http://schemas.openxmlformats.org/presentationml/2006/ole">
            <mc:AlternateContent xmlns:mc="http://schemas.openxmlformats.org/markup-compatibility/2006">
              <mc:Choice xmlns:v="urn:schemas-microsoft-com:vml" Requires="v">
                <p:oleObj spid="_x0000_s7173" name="Equation" r:id="rId10" imgW="2222280" imgH="685800" progId="Equation.DSMT4">
                  <p:embed/>
                </p:oleObj>
              </mc:Choice>
              <mc:Fallback>
                <p:oleObj name="Equation" r:id="rId10" imgW="2222280" imgH="685800" progId="Equation.DSMT4">
                  <p:embed/>
                  <p:pic>
                    <p:nvPicPr>
                      <p:cNvPr id="9" name="Object 8">
                        <a:extLst>
                          <a:ext uri="{FF2B5EF4-FFF2-40B4-BE49-F238E27FC236}">
                            <a16:creationId xmlns:a16="http://schemas.microsoft.com/office/drawing/2014/main" xmlns="" id="{1AA88271-81C5-1A5D-AFFD-82E1D03C29BD}"/>
                          </a:ext>
                        </a:extLst>
                      </p:cNvPr>
                      <p:cNvPicPr/>
                      <p:nvPr/>
                    </p:nvPicPr>
                    <p:blipFill>
                      <a:blip r:embed="rId11"/>
                      <a:stretch>
                        <a:fillRect/>
                      </a:stretch>
                    </p:blipFill>
                    <p:spPr>
                      <a:xfrm>
                        <a:off x="4002881" y="3774200"/>
                        <a:ext cx="3468291" cy="107021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xmlns="" id="{7B3874AB-2847-83FE-DD37-1EDE84C03B17}"/>
              </a:ext>
            </a:extLst>
          </p:cNvPr>
          <p:cNvSpPr txBox="1"/>
          <p:nvPr/>
        </p:nvSpPr>
        <p:spPr>
          <a:xfrm>
            <a:off x="7922419" y="3212217"/>
            <a:ext cx="747320" cy="300082"/>
          </a:xfrm>
          <a:prstGeom prst="rect">
            <a:avLst/>
          </a:prstGeom>
          <a:noFill/>
        </p:spPr>
        <p:txBody>
          <a:bodyPr wrap="none" rtlCol="0">
            <a:spAutoFit/>
          </a:bodyPr>
          <a:lstStyle/>
          <a:p>
            <a:r>
              <a:rPr lang="en-US" sz="1350" dirty="0"/>
              <a:t>Marks 2</a:t>
            </a:r>
            <a:endParaRPr lang="en-IN" sz="1350" dirty="0"/>
          </a:p>
        </p:txBody>
      </p:sp>
      <p:sp>
        <p:nvSpPr>
          <p:cNvPr id="11" name="TextBox 10">
            <a:extLst>
              <a:ext uri="{FF2B5EF4-FFF2-40B4-BE49-F238E27FC236}">
                <a16:creationId xmlns:a16="http://schemas.microsoft.com/office/drawing/2014/main" xmlns="" id="{027C7B44-F981-F744-2ADE-D76F11E12AB3}"/>
              </a:ext>
            </a:extLst>
          </p:cNvPr>
          <p:cNvSpPr txBox="1"/>
          <p:nvPr/>
        </p:nvSpPr>
        <p:spPr>
          <a:xfrm>
            <a:off x="7986713" y="5498217"/>
            <a:ext cx="747320" cy="300082"/>
          </a:xfrm>
          <a:prstGeom prst="rect">
            <a:avLst/>
          </a:prstGeom>
          <a:noFill/>
        </p:spPr>
        <p:txBody>
          <a:bodyPr wrap="none" rtlCol="0">
            <a:spAutoFit/>
          </a:bodyPr>
          <a:lstStyle/>
          <a:p>
            <a:r>
              <a:rPr lang="en-US" sz="1350" dirty="0"/>
              <a:t>Marks 2</a:t>
            </a:r>
            <a:endParaRPr lang="en-IN" sz="1350" dirty="0"/>
          </a:p>
        </p:txBody>
      </p:sp>
    </p:spTree>
    <p:extLst>
      <p:ext uri="{BB962C8B-B14F-4D97-AF65-F5344CB8AC3E}">
        <p14:creationId xmlns:p14="http://schemas.microsoft.com/office/powerpoint/2010/main" val="15464354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48A70D2-F125-A5BB-9B6C-45D046C1E942}"/>
              </a:ext>
            </a:extLst>
          </p:cNvPr>
          <p:cNvSpPr txBox="1"/>
          <p:nvPr/>
        </p:nvSpPr>
        <p:spPr>
          <a:xfrm>
            <a:off x="135731" y="993392"/>
            <a:ext cx="8772525" cy="749436"/>
          </a:xfrm>
          <a:prstGeom prst="rect">
            <a:avLst/>
          </a:prstGeom>
          <a:noFill/>
        </p:spPr>
        <p:txBody>
          <a:bodyPr wrap="square">
            <a:spAutoFit/>
          </a:bodyPr>
          <a:lstStyle/>
          <a:p>
            <a:pPr marL="342900" algn="just">
              <a:lnSpc>
                <a:spcPct val="107000"/>
              </a:lnSpc>
            </a:pPr>
            <a:r>
              <a:rPr lang="en-US" sz="1350" dirty="0">
                <a:latin typeface="Calibri" panose="020F0502020204030204" pitchFamily="34" charset="0"/>
                <a:ea typeface="Calibri" panose="020F0502020204030204" pitchFamily="34" charset="0"/>
                <a:cs typeface="Calibri" panose="020F0502020204030204" pitchFamily="34" charset="0"/>
              </a:rPr>
              <a:t> </a:t>
            </a:r>
            <a:endParaRPr lang="en-IN" sz="1350" dirty="0">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600"/>
              </a:spcAft>
            </a:pPr>
            <a:r>
              <a:rPr lang="en-US" sz="1350" dirty="0">
                <a:latin typeface="Calibri" panose="020F0502020204030204" pitchFamily="34" charset="0"/>
                <a:ea typeface="Calibri" panose="020F0502020204030204" pitchFamily="34" charset="0"/>
                <a:cs typeface="Calibri" panose="020F0502020204030204" pitchFamily="34" charset="0"/>
              </a:rPr>
              <a:t>A heat engine operates between a hot reservoir at 500 K and a cold reservoir at 300 K. It absorbs 3500 J and rejects 2500 J of heat. Calculate the work done, efficiency and the maximum possible efficiency.                                                       4 Marks</a:t>
            </a:r>
            <a:endParaRPr lang="en-IN" sz="1350" dirty="0">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6" name="Object 5">
            <a:extLst>
              <a:ext uri="{FF2B5EF4-FFF2-40B4-BE49-F238E27FC236}">
                <a16:creationId xmlns:a16="http://schemas.microsoft.com/office/drawing/2014/main" xmlns="" id="{5C4D579D-5F27-4992-2744-4679E0F6BC1C}"/>
              </a:ext>
            </a:extLst>
          </p:cNvPr>
          <p:cNvGraphicFramePr>
            <a:graphicFrameLocks noChangeAspect="1"/>
          </p:cNvGraphicFramePr>
          <p:nvPr/>
        </p:nvGraphicFramePr>
        <p:xfrm>
          <a:off x="952500" y="2302597"/>
          <a:ext cx="5207932" cy="851297"/>
        </p:xfrm>
        <a:graphic>
          <a:graphicData uri="http://schemas.openxmlformats.org/presentationml/2006/ole">
            <mc:AlternateContent xmlns:mc="http://schemas.openxmlformats.org/markup-compatibility/2006">
              <mc:Choice xmlns:v="urn:schemas-microsoft-com:vml" Requires="v">
                <p:oleObj spid="_x0000_s8194" name="Equation" r:id="rId3" imgW="2641320" imgH="431640" progId="Equation.DSMT4">
                  <p:embed/>
                </p:oleObj>
              </mc:Choice>
              <mc:Fallback>
                <p:oleObj name="Equation" r:id="rId3" imgW="2641320" imgH="431640" progId="Equation.DSMT4">
                  <p:embed/>
                  <p:pic>
                    <p:nvPicPr>
                      <p:cNvPr id="6" name="Object 5">
                        <a:extLst>
                          <a:ext uri="{FF2B5EF4-FFF2-40B4-BE49-F238E27FC236}">
                            <a16:creationId xmlns:a16="http://schemas.microsoft.com/office/drawing/2014/main" xmlns="" id="{5C4D579D-5F27-4992-2744-4679E0F6BC1C}"/>
                          </a:ext>
                        </a:extLst>
                      </p:cNvPr>
                      <p:cNvPicPr/>
                      <p:nvPr/>
                    </p:nvPicPr>
                    <p:blipFill>
                      <a:blip r:embed="rId4"/>
                      <a:stretch>
                        <a:fillRect/>
                      </a:stretch>
                    </p:blipFill>
                    <p:spPr>
                      <a:xfrm>
                        <a:off x="952500" y="2302597"/>
                        <a:ext cx="5207932" cy="85129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xmlns="" id="{62B27582-8301-ED0D-26BF-99517C9B26AB}"/>
              </a:ext>
            </a:extLst>
          </p:cNvPr>
          <p:cNvSpPr txBox="1"/>
          <p:nvPr/>
        </p:nvSpPr>
        <p:spPr>
          <a:xfrm>
            <a:off x="7236619" y="2451246"/>
            <a:ext cx="747320" cy="300082"/>
          </a:xfrm>
          <a:prstGeom prst="rect">
            <a:avLst/>
          </a:prstGeom>
          <a:noFill/>
        </p:spPr>
        <p:txBody>
          <a:bodyPr wrap="none" rtlCol="0">
            <a:spAutoFit/>
          </a:bodyPr>
          <a:lstStyle/>
          <a:p>
            <a:r>
              <a:rPr lang="en-US" sz="1350" dirty="0"/>
              <a:t>Marks 2</a:t>
            </a:r>
            <a:endParaRPr lang="en-IN" sz="1350" dirty="0"/>
          </a:p>
        </p:txBody>
      </p:sp>
      <p:graphicFrame>
        <p:nvGraphicFramePr>
          <p:cNvPr id="8" name="Object 7">
            <a:extLst>
              <a:ext uri="{FF2B5EF4-FFF2-40B4-BE49-F238E27FC236}">
                <a16:creationId xmlns:a16="http://schemas.microsoft.com/office/drawing/2014/main" xmlns="" id="{FCCA1993-58B5-5063-59BC-3AC490C83353}"/>
              </a:ext>
            </a:extLst>
          </p:cNvPr>
          <p:cNvGraphicFramePr>
            <a:graphicFrameLocks noChangeAspect="1"/>
          </p:cNvGraphicFramePr>
          <p:nvPr>
            <p:extLst>
              <p:ext uri="{D42A27DB-BD31-4B8C-83A1-F6EECF244321}">
                <p14:modId xmlns:p14="http://schemas.microsoft.com/office/powerpoint/2010/main" val="17085522"/>
              </p:ext>
            </p:extLst>
          </p:nvPr>
        </p:nvGraphicFramePr>
        <p:xfrm>
          <a:off x="1259632" y="3861048"/>
          <a:ext cx="3826669" cy="1808988"/>
        </p:xfrm>
        <a:graphic>
          <a:graphicData uri="http://schemas.openxmlformats.org/presentationml/2006/ole">
            <mc:AlternateContent xmlns:mc="http://schemas.openxmlformats.org/markup-compatibility/2006">
              <mc:Choice xmlns:v="urn:schemas-microsoft-com:vml" Requires="v">
                <p:oleObj spid="_x0000_s8195" name="Equation" r:id="rId5" imgW="2336760" imgH="1104840" progId="Equation.DSMT4">
                  <p:embed/>
                </p:oleObj>
              </mc:Choice>
              <mc:Fallback>
                <p:oleObj name="Equation" r:id="rId5" imgW="2336760" imgH="1104840" progId="Equation.DSMT4">
                  <p:embed/>
                  <p:pic>
                    <p:nvPicPr>
                      <p:cNvPr id="8" name="Object 7">
                        <a:extLst>
                          <a:ext uri="{FF2B5EF4-FFF2-40B4-BE49-F238E27FC236}">
                            <a16:creationId xmlns:a16="http://schemas.microsoft.com/office/drawing/2014/main" xmlns="" id="{FCCA1993-58B5-5063-59BC-3AC490C83353}"/>
                          </a:ext>
                        </a:extLst>
                      </p:cNvPr>
                      <p:cNvPicPr/>
                      <p:nvPr/>
                    </p:nvPicPr>
                    <p:blipFill>
                      <a:blip r:embed="rId6"/>
                      <a:stretch>
                        <a:fillRect/>
                      </a:stretch>
                    </p:blipFill>
                    <p:spPr>
                      <a:xfrm>
                        <a:off x="1259632" y="3861048"/>
                        <a:ext cx="3826669" cy="18089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xmlns="" id="{8E1AB828-3491-2A55-377A-81BB54CFAC12}"/>
              </a:ext>
            </a:extLst>
          </p:cNvPr>
          <p:cNvSpPr txBox="1"/>
          <p:nvPr/>
        </p:nvSpPr>
        <p:spPr>
          <a:xfrm>
            <a:off x="7258731" y="5237308"/>
            <a:ext cx="747320" cy="300082"/>
          </a:xfrm>
          <a:prstGeom prst="rect">
            <a:avLst/>
          </a:prstGeom>
          <a:noFill/>
        </p:spPr>
        <p:txBody>
          <a:bodyPr wrap="none" rtlCol="0">
            <a:spAutoFit/>
          </a:bodyPr>
          <a:lstStyle/>
          <a:p>
            <a:r>
              <a:rPr lang="en-US" sz="1350" dirty="0"/>
              <a:t>Marks 2</a:t>
            </a:r>
            <a:endParaRPr lang="en-IN" sz="1350" dirty="0"/>
          </a:p>
        </p:txBody>
      </p:sp>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145240" y="2980440"/>
              <a:ext cx="3791880" cy="2826720"/>
            </p14:xfrm>
          </p:contentPart>
        </mc:Choice>
        <mc:Fallback>
          <p:pic>
            <p:nvPicPr>
              <p:cNvPr id="2" name="Ink 1"/>
              <p:cNvPicPr/>
              <p:nvPr/>
            </p:nvPicPr>
            <p:blipFill>
              <a:blip r:embed="rId8"/>
              <a:stretch>
                <a:fillRect/>
              </a:stretch>
            </p:blipFill>
            <p:spPr>
              <a:xfrm>
                <a:off x="2137680" y="2967840"/>
                <a:ext cx="3803040" cy="2858040"/>
              </a:xfrm>
              <a:prstGeom prst="rect">
                <a:avLst/>
              </a:prstGeom>
            </p:spPr>
          </p:pic>
        </mc:Fallback>
      </mc:AlternateContent>
    </p:spTree>
    <p:extLst>
      <p:ext uri="{BB962C8B-B14F-4D97-AF65-F5344CB8AC3E}">
        <p14:creationId xmlns:p14="http://schemas.microsoft.com/office/powerpoint/2010/main" val="2339838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73977DA-A35E-6843-694C-0398C9062E04}"/>
              </a:ext>
            </a:extLst>
          </p:cNvPr>
          <p:cNvSpPr txBox="1"/>
          <p:nvPr/>
        </p:nvSpPr>
        <p:spPr>
          <a:xfrm>
            <a:off x="142875" y="1016355"/>
            <a:ext cx="8872537" cy="1194045"/>
          </a:xfrm>
          <a:prstGeom prst="rect">
            <a:avLst/>
          </a:prstGeom>
          <a:noFill/>
        </p:spPr>
        <p:txBody>
          <a:bodyPr wrap="square">
            <a:spAutoFit/>
          </a:bodyPr>
          <a:lstStyle/>
          <a:p>
            <a:pPr algn="just">
              <a:lnSpc>
                <a:spcPct val="107000"/>
              </a:lnSpc>
              <a:spcAft>
                <a:spcPts val="600"/>
              </a:spcAft>
            </a:pPr>
            <a:r>
              <a:rPr lang="en-US" sz="1350" dirty="0">
                <a:latin typeface="Calibri" panose="020F0502020204030204" pitchFamily="34" charset="0"/>
                <a:ea typeface="Calibri" panose="020F0502020204030204" pitchFamily="34" charset="0"/>
                <a:cs typeface="Calibri" panose="020F0502020204030204" pitchFamily="34" charset="0"/>
              </a:rPr>
              <a:t>A sheet of steel 1.5 mm thick has nitrogen atmospheres on both sides at 1200</a:t>
            </a:r>
            <a:r>
              <a:rPr lang="en-US" sz="1350" baseline="30000" dirty="0">
                <a:latin typeface="Calibri" panose="020F0502020204030204" pitchFamily="34" charset="0"/>
                <a:ea typeface="Calibri" panose="020F0502020204030204" pitchFamily="34" charset="0"/>
                <a:cs typeface="Calibri" panose="020F0502020204030204" pitchFamily="34" charset="0"/>
              </a:rPr>
              <a:t>o</a:t>
            </a:r>
            <a:r>
              <a:rPr lang="en-US" sz="1350" dirty="0">
                <a:latin typeface="Calibri" panose="020F0502020204030204" pitchFamily="34" charset="0"/>
                <a:ea typeface="Calibri" panose="020F0502020204030204" pitchFamily="34" charset="0"/>
                <a:cs typeface="Calibri" panose="020F0502020204030204" pitchFamily="34" charset="0"/>
              </a:rPr>
              <a:t>C and is permitted to achieve a steady state diffusion condition. The diffusion coefficient for Nitrogen in steel at this temperature is 6 X 10</a:t>
            </a:r>
            <a:r>
              <a:rPr lang="en-US" sz="1350" baseline="30000" dirty="0">
                <a:latin typeface="Calibri" panose="020F0502020204030204" pitchFamily="34" charset="0"/>
                <a:ea typeface="Calibri" panose="020F0502020204030204" pitchFamily="34" charset="0"/>
                <a:cs typeface="Calibri" panose="020F0502020204030204" pitchFamily="34" charset="0"/>
              </a:rPr>
              <a:t>-11</a:t>
            </a:r>
            <a:r>
              <a:rPr lang="en-US" sz="1350" dirty="0">
                <a:latin typeface="Calibri" panose="020F0502020204030204" pitchFamily="34" charset="0"/>
                <a:ea typeface="Calibri" panose="020F0502020204030204" pitchFamily="34" charset="0"/>
                <a:cs typeface="Calibri" panose="020F0502020204030204" pitchFamily="34" charset="0"/>
              </a:rPr>
              <a:t> m</a:t>
            </a:r>
            <a:r>
              <a:rPr lang="en-US" sz="1350" baseline="30000" dirty="0">
                <a:latin typeface="Calibri" panose="020F0502020204030204" pitchFamily="34" charset="0"/>
                <a:ea typeface="Calibri" panose="020F0502020204030204" pitchFamily="34" charset="0"/>
                <a:cs typeface="Calibri" panose="020F0502020204030204" pitchFamily="34" charset="0"/>
              </a:rPr>
              <a:t>2</a:t>
            </a:r>
            <a:r>
              <a:rPr lang="en-US" sz="1350" dirty="0">
                <a:latin typeface="Calibri" panose="020F0502020204030204" pitchFamily="34" charset="0"/>
                <a:ea typeface="Calibri" panose="020F0502020204030204" pitchFamily="34" charset="0"/>
                <a:cs typeface="Calibri" panose="020F0502020204030204" pitchFamily="34" charset="0"/>
              </a:rPr>
              <a:t>/s, and the diffusion flux is found to be 1.2 X 10</a:t>
            </a:r>
            <a:r>
              <a:rPr lang="en-US" sz="1350" baseline="30000" dirty="0">
                <a:latin typeface="Calibri" panose="020F0502020204030204" pitchFamily="34" charset="0"/>
                <a:ea typeface="Calibri" panose="020F0502020204030204" pitchFamily="34" charset="0"/>
                <a:cs typeface="Calibri" panose="020F0502020204030204" pitchFamily="34" charset="0"/>
              </a:rPr>
              <a:t>-7</a:t>
            </a:r>
            <a:r>
              <a:rPr lang="en-US" sz="1350" dirty="0">
                <a:latin typeface="Calibri" panose="020F0502020204030204" pitchFamily="34" charset="0"/>
                <a:ea typeface="Calibri" panose="020F0502020204030204" pitchFamily="34" charset="0"/>
                <a:cs typeface="Calibri" panose="020F0502020204030204" pitchFamily="34" charset="0"/>
              </a:rPr>
              <a:t> Kg/m</a:t>
            </a:r>
            <a:r>
              <a:rPr lang="en-US" sz="1350" baseline="30000" dirty="0">
                <a:latin typeface="Calibri" panose="020F0502020204030204" pitchFamily="34" charset="0"/>
                <a:ea typeface="Calibri" panose="020F0502020204030204" pitchFamily="34" charset="0"/>
                <a:cs typeface="Calibri" panose="020F0502020204030204" pitchFamily="34" charset="0"/>
              </a:rPr>
              <a:t>2</a:t>
            </a:r>
            <a:r>
              <a:rPr lang="en-US" sz="1350" dirty="0">
                <a:latin typeface="Calibri" panose="020F0502020204030204" pitchFamily="34" charset="0"/>
                <a:ea typeface="Calibri" panose="020F0502020204030204" pitchFamily="34" charset="0"/>
                <a:cs typeface="Calibri" panose="020F0502020204030204" pitchFamily="34" charset="0"/>
              </a:rPr>
              <a:t>.s.  Also it is known that the concentration of Nitrogen in the steel at the high pressure side is 4 Kg/m</a:t>
            </a:r>
            <a:r>
              <a:rPr lang="en-US" sz="1350" baseline="30000" dirty="0">
                <a:latin typeface="Calibri" panose="020F0502020204030204" pitchFamily="34" charset="0"/>
                <a:ea typeface="Calibri" panose="020F0502020204030204" pitchFamily="34" charset="0"/>
                <a:cs typeface="Calibri" panose="020F0502020204030204" pitchFamily="34" charset="0"/>
              </a:rPr>
              <a:t>3</a:t>
            </a:r>
            <a:r>
              <a:rPr lang="en-US" sz="1350" dirty="0">
                <a:latin typeface="Calibri" panose="020F0502020204030204" pitchFamily="34" charset="0"/>
                <a:ea typeface="Calibri" panose="020F0502020204030204" pitchFamily="34" charset="0"/>
                <a:cs typeface="Calibri" panose="020F0502020204030204" pitchFamily="34" charset="0"/>
              </a:rPr>
              <a:t>. How far into the sheet from this high-pressure side will the concentration be 2 Kg/m</a:t>
            </a:r>
            <a:r>
              <a:rPr lang="en-US" sz="1350" baseline="30000" dirty="0">
                <a:latin typeface="Calibri" panose="020F0502020204030204" pitchFamily="34" charset="0"/>
                <a:ea typeface="Calibri" panose="020F0502020204030204" pitchFamily="34" charset="0"/>
                <a:cs typeface="Calibri" panose="020F0502020204030204" pitchFamily="34" charset="0"/>
              </a:rPr>
              <a:t>3</a:t>
            </a:r>
            <a:r>
              <a:rPr lang="en-US" sz="1350" dirty="0">
                <a:latin typeface="Calibri" panose="020F0502020204030204" pitchFamily="34" charset="0"/>
                <a:ea typeface="Calibri" panose="020F0502020204030204" pitchFamily="34" charset="0"/>
                <a:cs typeface="Calibri" panose="020F0502020204030204" pitchFamily="34" charset="0"/>
              </a:rPr>
              <a:t>(for convenience choose starting position as x=0)? Assume a linear concentration profile.</a:t>
            </a:r>
            <a:endParaRPr lang="en-IN" sz="1350" dirty="0">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6" name="Object 5">
            <a:extLst>
              <a:ext uri="{FF2B5EF4-FFF2-40B4-BE49-F238E27FC236}">
                <a16:creationId xmlns:a16="http://schemas.microsoft.com/office/drawing/2014/main" xmlns="" id="{273C22AD-CDE0-5448-4FF5-A7FB5A21E27A}"/>
              </a:ext>
            </a:extLst>
          </p:cNvPr>
          <p:cNvGraphicFramePr>
            <a:graphicFrameLocks noChangeAspect="1"/>
          </p:cNvGraphicFramePr>
          <p:nvPr/>
        </p:nvGraphicFramePr>
        <p:xfrm>
          <a:off x="3101579" y="2667000"/>
          <a:ext cx="2649140" cy="2477691"/>
        </p:xfrm>
        <a:graphic>
          <a:graphicData uri="http://schemas.openxmlformats.org/presentationml/2006/ole">
            <mc:AlternateContent xmlns:mc="http://schemas.openxmlformats.org/markup-compatibility/2006">
              <mc:Choice xmlns:v="urn:schemas-microsoft-com:vml" Requires="v">
                <p:oleObj spid="_x0000_s9218" name="Equation" r:id="rId3" imgW="1384200" imgH="1295280" progId="Equation.DSMT4">
                  <p:embed/>
                </p:oleObj>
              </mc:Choice>
              <mc:Fallback>
                <p:oleObj name="Equation" r:id="rId3" imgW="1384200" imgH="1295280" progId="Equation.DSMT4">
                  <p:embed/>
                  <p:pic>
                    <p:nvPicPr>
                      <p:cNvPr id="6" name="Object 5">
                        <a:extLst>
                          <a:ext uri="{FF2B5EF4-FFF2-40B4-BE49-F238E27FC236}">
                            <a16:creationId xmlns:a16="http://schemas.microsoft.com/office/drawing/2014/main" xmlns="" id="{273C22AD-CDE0-5448-4FF5-A7FB5A21E27A}"/>
                          </a:ext>
                        </a:extLst>
                      </p:cNvPr>
                      <p:cNvPicPr/>
                      <p:nvPr/>
                    </p:nvPicPr>
                    <p:blipFill>
                      <a:blip r:embed="rId4"/>
                      <a:stretch>
                        <a:fillRect/>
                      </a:stretch>
                    </p:blipFill>
                    <p:spPr>
                      <a:xfrm>
                        <a:off x="3101579" y="2667000"/>
                        <a:ext cx="2649140" cy="247769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xmlns="" id="{B00A4003-7157-F349-9C36-24DC25D00A09}"/>
              </a:ext>
            </a:extLst>
          </p:cNvPr>
          <p:cNvSpPr txBox="1"/>
          <p:nvPr/>
        </p:nvSpPr>
        <p:spPr>
          <a:xfrm>
            <a:off x="4079081" y="5486083"/>
            <a:ext cx="4572000" cy="300082"/>
          </a:xfrm>
          <a:prstGeom prst="rect">
            <a:avLst/>
          </a:prstGeom>
          <a:noFill/>
        </p:spPr>
        <p:txBody>
          <a:bodyPr wrap="square">
            <a:spAutoFit/>
          </a:bodyPr>
          <a:lstStyle/>
          <a:p>
            <a:r>
              <a:rPr lang="en-US" sz="1350" dirty="0">
                <a:latin typeface="Calibri" panose="020F0502020204030204" pitchFamily="34" charset="0"/>
                <a:ea typeface="Calibri" panose="020F0502020204030204" pitchFamily="34" charset="0"/>
              </a:rPr>
              <a:t>4 marks</a:t>
            </a:r>
            <a:endParaRPr lang="en-IN" sz="1350" dirty="0"/>
          </a:p>
        </p:txBody>
      </p:sp>
    </p:spTree>
    <p:extLst>
      <p:ext uri="{BB962C8B-B14F-4D97-AF65-F5344CB8AC3E}">
        <p14:creationId xmlns:p14="http://schemas.microsoft.com/office/powerpoint/2010/main" val="10041674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33396-CACE-FAC5-C85E-C640F2DFA6B7}"/>
              </a:ext>
            </a:extLst>
          </p:cNvPr>
          <p:cNvSpPr>
            <a:spLocks noGrp="1"/>
          </p:cNvSpPr>
          <p:nvPr>
            <p:ph type="title"/>
          </p:nvPr>
        </p:nvSpPr>
        <p:spPr>
          <a:xfrm>
            <a:off x="807244" y="2616994"/>
            <a:ext cx="7886700" cy="994172"/>
          </a:xfrm>
        </p:spPr>
        <p:txBody>
          <a:bodyPr>
            <a:normAutofit fontScale="90000"/>
          </a:bodyPr>
          <a:lstStyle/>
          <a:p>
            <a:r>
              <a:rPr lang="en-US" b="1" dirty="0"/>
              <a:t>Last 3 Questions solutions already available in Lecture ppt’s</a:t>
            </a:r>
            <a:endParaRPr lang="en-IN" b="1"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1866240" y="273240"/>
              <a:ext cx="7263720" cy="6244920"/>
            </p14:xfrm>
          </p:contentPart>
        </mc:Choice>
        <mc:Fallback>
          <p:pic>
            <p:nvPicPr>
              <p:cNvPr id="3" name="Ink 2"/>
              <p:cNvPicPr/>
              <p:nvPr/>
            </p:nvPicPr>
            <p:blipFill>
              <a:blip r:embed="rId3"/>
              <a:stretch>
                <a:fillRect/>
              </a:stretch>
            </p:blipFill>
            <p:spPr>
              <a:xfrm>
                <a:off x="1857240" y="264240"/>
                <a:ext cx="7283520" cy="6264360"/>
              </a:xfrm>
              <a:prstGeom prst="rect">
                <a:avLst/>
              </a:prstGeom>
            </p:spPr>
          </p:pic>
        </mc:Fallback>
      </mc:AlternateContent>
    </p:spTree>
    <p:extLst>
      <p:ext uri="{BB962C8B-B14F-4D97-AF65-F5344CB8AC3E}">
        <p14:creationId xmlns:p14="http://schemas.microsoft.com/office/powerpoint/2010/main" val="16777689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50741076"/>
              </p:ext>
            </p:extLst>
          </p:nvPr>
        </p:nvGraphicFramePr>
        <p:xfrm>
          <a:off x="107504" y="188640"/>
          <a:ext cx="8712968" cy="6336702"/>
        </p:xfrm>
        <a:graphic>
          <a:graphicData uri="http://schemas.openxmlformats.org/drawingml/2006/table">
            <a:tbl>
              <a:tblPr firstRow="1" bandRow="1">
                <a:tableStyleId>{5C22544A-7EE6-4342-B048-85BDC9FD1C3A}</a:tableStyleId>
              </a:tblPr>
              <a:tblGrid>
                <a:gridCol w="1526465">
                  <a:extLst>
                    <a:ext uri="{9D8B030D-6E8A-4147-A177-3AD203B41FA5}">
                      <a16:colId xmlns:a16="http://schemas.microsoft.com/office/drawing/2014/main" xmlns="" val="653112303"/>
                    </a:ext>
                  </a:extLst>
                </a:gridCol>
                <a:gridCol w="654199">
                  <a:extLst>
                    <a:ext uri="{9D8B030D-6E8A-4147-A177-3AD203B41FA5}">
                      <a16:colId xmlns:a16="http://schemas.microsoft.com/office/drawing/2014/main" xmlns="" val="3917516794"/>
                    </a:ext>
                  </a:extLst>
                </a:gridCol>
                <a:gridCol w="508821">
                  <a:extLst>
                    <a:ext uri="{9D8B030D-6E8A-4147-A177-3AD203B41FA5}">
                      <a16:colId xmlns:a16="http://schemas.microsoft.com/office/drawing/2014/main" xmlns="" val="3139677878"/>
                    </a:ext>
                  </a:extLst>
                </a:gridCol>
                <a:gridCol w="581511">
                  <a:extLst>
                    <a:ext uri="{9D8B030D-6E8A-4147-A177-3AD203B41FA5}">
                      <a16:colId xmlns:a16="http://schemas.microsoft.com/office/drawing/2014/main" xmlns="" val="2063426697"/>
                    </a:ext>
                  </a:extLst>
                </a:gridCol>
                <a:gridCol w="581511">
                  <a:extLst>
                    <a:ext uri="{9D8B030D-6E8A-4147-A177-3AD203B41FA5}">
                      <a16:colId xmlns:a16="http://schemas.microsoft.com/office/drawing/2014/main" xmlns="" val="3370971375"/>
                    </a:ext>
                  </a:extLst>
                </a:gridCol>
                <a:gridCol w="581511">
                  <a:extLst>
                    <a:ext uri="{9D8B030D-6E8A-4147-A177-3AD203B41FA5}">
                      <a16:colId xmlns:a16="http://schemas.microsoft.com/office/drawing/2014/main" xmlns="" val="338148188"/>
                    </a:ext>
                  </a:extLst>
                </a:gridCol>
                <a:gridCol w="508821">
                  <a:extLst>
                    <a:ext uri="{9D8B030D-6E8A-4147-A177-3AD203B41FA5}">
                      <a16:colId xmlns:a16="http://schemas.microsoft.com/office/drawing/2014/main" xmlns="" val="2210462526"/>
                    </a:ext>
                  </a:extLst>
                </a:gridCol>
                <a:gridCol w="654199">
                  <a:extLst>
                    <a:ext uri="{9D8B030D-6E8A-4147-A177-3AD203B41FA5}">
                      <a16:colId xmlns:a16="http://schemas.microsoft.com/office/drawing/2014/main" xmlns="" val="3550651410"/>
                    </a:ext>
                  </a:extLst>
                </a:gridCol>
                <a:gridCol w="654199">
                  <a:extLst>
                    <a:ext uri="{9D8B030D-6E8A-4147-A177-3AD203B41FA5}">
                      <a16:colId xmlns:a16="http://schemas.microsoft.com/office/drawing/2014/main" xmlns="" val="2892343483"/>
                    </a:ext>
                  </a:extLst>
                </a:gridCol>
                <a:gridCol w="581511">
                  <a:extLst>
                    <a:ext uri="{9D8B030D-6E8A-4147-A177-3AD203B41FA5}">
                      <a16:colId xmlns:a16="http://schemas.microsoft.com/office/drawing/2014/main" xmlns="" val="82151607"/>
                    </a:ext>
                  </a:extLst>
                </a:gridCol>
                <a:gridCol w="436132">
                  <a:extLst>
                    <a:ext uri="{9D8B030D-6E8A-4147-A177-3AD203B41FA5}">
                      <a16:colId xmlns:a16="http://schemas.microsoft.com/office/drawing/2014/main" xmlns="" val="901301938"/>
                    </a:ext>
                  </a:extLst>
                </a:gridCol>
                <a:gridCol w="436132">
                  <a:extLst>
                    <a:ext uri="{9D8B030D-6E8A-4147-A177-3AD203B41FA5}">
                      <a16:colId xmlns:a16="http://schemas.microsoft.com/office/drawing/2014/main" xmlns="" val="3188963098"/>
                    </a:ext>
                  </a:extLst>
                </a:gridCol>
                <a:gridCol w="503978">
                  <a:extLst>
                    <a:ext uri="{9D8B030D-6E8A-4147-A177-3AD203B41FA5}">
                      <a16:colId xmlns:a16="http://schemas.microsoft.com/office/drawing/2014/main" xmlns="" val="3577227769"/>
                    </a:ext>
                  </a:extLst>
                </a:gridCol>
                <a:gridCol w="503978">
                  <a:extLst>
                    <a:ext uri="{9D8B030D-6E8A-4147-A177-3AD203B41FA5}">
                      <a16:colId xmlns:a16="http://schemas.microsoft.com/office/drawing/2014/main" xmlns="" val="3322509302"/>
                    </a:ext>
                  </a:extLst>
                </a:gridCol>
              </a:tblGrid>
              <a:tr h="569171">
                <a:tc>
                  <a:txBody>
                    <a:bodyPr/>
                    <a:lstStyle/>
                    <a:p>
                      <a:r>
                        <a:rPr lang="en-IN" sz="1400" dirty="0"/>
                        <a:t>Name</a:t>
                      </a:r>
                    </a:p>
                  </a:txBody>
                  <a:tcPr marL="68580" marR="68580" marT="34290" marB="34290"/>
                </a:tc>
                <a:tc>
                  <a:txBody>
                    <a:bodyPr/>
                    <a:lstStyle/>
                    <a:p>
                      <a:r>
                        <a:rPr lang="en-US" sz="1400" dirty="0"/>
                        <a:t>L21</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807519141"/>
                  </a:ext>
                </a:extLst>
              </a:tr>
              <a:tr h="352691">
                <a:tc>
                  <a:txBody>
                    <a:bodyPr/>
                    <a:lstStyle/>
                    <a:p>
                      <a:pPr algn="l" rtl="0" fontAlgn="ctr"/>
                      <a:r>
                        <a:rPr lang="en-IN" sz="900" b="0" i="0" u="none" strike="noStrike">
                          <a:solidFill>
                            <a:srgbClr val="000000"/>
                          </a:solidFill>
                          <a:effectLst/>
                          <a:latin typeface="Calibri" panose="020F0502020204030204" pitchFamily="34" charset="0"/>
                        </a:rPr>
                        <a:t>"2201ph34_dolly" &lt;2201ph34_dolly@iitp.ac.in&gt;;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3933515351"/>
                  </a:ext>
                </a:extLst>
              </a:tr>
              <a:tr h="471242">
                <a:tc>
                  <a:txBody>
                    <a:bodyPr/>
                    <a:lstStyle/>
                    <a:p>
                      <a:pPr algn="l" rtl="0" fontAlgn="ctr"/>
                      <a:r>
                        <a:rPr lang="en-IN" sz="900" b="0" i="0" u="none" strike="noStrike">
                          <a:solidFill>
                            <a:srgbClr val="000000"/>
                          </a:solidFill>
                          <a:effectLst/>
                          <a:latin typeface="Calibri" panose="020F0502020204030204" pitchFamily="34" charset="0"/>
                        </a:rPr>
                        <a:t>"Adhila Aslam" &lt;2201ph01_adhila@iitp.ac.in&gt;;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3360687702"/>
                  </a:ext>
                </a:extLst>
              </a:tr>
              <a:tr h="352691">
                <a:tc>
                  <a:txBody>
                    <a:bodyPr/>
                    <a:lstStyle/>
                    <a:p>
                      <a:pPr algn="l" rtl="0" fontAlgn="ctr"/>
                      <a:r>
                        <a:rPr lang="en-IN" sz="900" b="0" i="0" u="none" strike="noStrike">
                          <a:solidFill>
                            <a:srgbClr val="000000"/>
                          </a:solidFill>
                          <a:effectLst/>
                          <a:latin typeface="Calibri" panose="020F0502020204030204" pitchFamily="34" charset="0"/>
                        </a:rPr>
                        <a:t>"Aditi Baghel" &lt;2201ph31_aditi@iitp.ac.in&gt;;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2541073903"/>
                  </a:ext>
                </a:extLst>
              </a:tr>
              <a:tr h="471242">
                <a:tc>
                  <a:txBody>
                    <a:bodyPr/>
                    <a:lstStyle/>
                    <a:p>
                      <a:pPr algn="l" rtl="0" fontAlgn="ctr"/>
                      <a:r>
                        <a:rPr lang="en-IN" sz="900" b="0" i="0" u="none" strike="noStrike">
                          <a:solidFill>
                            <a:srgbClr val="000000"/>
                          </a:solidFill>
                          <a:effectLst/>
                          <a:highlight>
                            <a:srgbClr val="FF00FF"/>
                          </a:highlight>
                          <a:latin typeface="Calibri" panose="020F0502020204030204" pitchFamily="34" charset="0"/>
                        </a:rPr>
                        <a:t>"Aditya Kumar" &lt;2201ph02_aditya@iitp.ac.in&gt;;</a:t>
                      </a:r>
                    </a:p>
                  </a:txBody>
                  <a:tcPr marL="4763" marR="4763" marT="4763" marB="0" anchor="ctr"/>
                </a:tc>
                <a:tc>
                  <a:txBody>
                    <a:bodyPr/>
                    <a:lstStyle/>
                    <a:p>
                      <a:r>
                        <a:rPr lang="en-US" sz="1400" dirty="0">
                          <a:highlight>
                            <a:srgbClr val="FF00FF"/>
                          </a:highlight>
                        </a:rPr>
                        <a:t>a</a:t>
                      </a:r>
                      <a:endParaRPr lang="en-IN" sz="1400" dirty="0">
                        <a:highlight>
                          <a:srgbClr val="FF00FF"/>
                        </a:highlight>
                      </a:endParaRPr>
                    </a:p>
                  </a:txBody>
                  <a:tcPr marL="68580" marR="68580" marT="34290" marB="34290"/>
                </a:tc>
                <a:tc>
                  <a:txBody>
                    <a:bodyPr/>
                    <a:lstStyle/>
                    <a:p>
                      <a:r>
                        <a:rPr lang="en-US" sz="1400" dirty="0" smtClean="0">
                          <a:highlight>
                            <a:srgbClr val="FF00FF"/>
                          </a:highlight>
                        </a:rPr>
                        <a:t>a</a:t>
                      </a:r>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4210920595"/>
                  </a:ext>
                </a:extLst>
              </a:tr>
              <a:tr h="471242">
                <a:tc>
                  <a:txBody>
                    <a:bodyPr/>
                    <a:lstStyle/>
                    <a:p>
                      <a:pPr algn="l" rtl="0" fontAlgn="ctr"/>
                      <a:r>
                        <a:rPr lang="en-IN" sz="900" b="0" i="0" u="none" strike="noStrike">
                          <a:solidFill>
                            <a:srgbClr val="000000"/>
                          </a:solidFill>
                          <a:effectLst/>
                          <a:latin typeface="Calibri" panose="020F0502020204030204" pitchFamily="34" charset="0"/>
                        </a:rPr>
                        <a:t> "Aditya Singh" &lt;2201ph03_aditya@iitp.ac.in&gt;;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453706918"/>
                  </a:ext>
                </a:extLst>
              </a:tr>
              <a:tr h="352691">
                <a:tc>
                  <a:txBody>
                    <a:bodyPr/>
                    <a:lstStyle/>
                    <a:p>
                      <a:pPr algn="l" rtl="0" fontAlgn="ctr"/>
                      <a:endParaRPr lang="en-IN" sz="900" b="0" i="0" u="none" strike="noStrike" dirty="0">
                        <a:solidFill>
                          <a:srgbClr val="000000"/>
                        </a:solidFill>
                        <a:effectLst/>
                        <a:latin typeface="Calibri" panose="020F0502020204030204" pitchFamily="34" charset="0"/>
                      </a:endParaRPr>
                    </a:p>
                  </a:txBody>
                  <a:tcPr marL="4763" marR="4763" marT="4763" marB="0" anchor="ctr"/>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2945924514"/>
                  </a:ext>
                </a:extLst>
              </a:tr>
              <a:tr h="471242">
                <a:tc>
                  <a:txBody>
                    <a:bodyPr/>
                    <a:lstStyle/>
                    <a:p>
                      <a:pPr algn="l" rtl="0" fontAlgn="ctr"/>
                      <a:r>
                        <a:rPr lang="en-IN" sz="900" b="0" i="0" u="none" strike="noStrike">
                          <a:solidFill>
                            <a:srgbClr val="000000"/>
                          </a:solidFill>
                          <a:effectLst/>
                          <a:latin typeface="Calibri" panose="020F0502020204030204" pitchFamily="34" charset="0"/>
                        </a:rPr>
                        <a:t> "Animesh Sharma" &lt;2201ph05_animesh@iitp.ac.in&gt;;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674885630"/>
                  </a:ext>
                </a:extLst>
              </a:tr>
              <a:tr h="352691">
                <a:tc>
                  <a:txBody>
                    <a:bodyPr/>
                    <a:lstStyle/>
                    <a:p>
                      <a:pPr algn="l" rtl="0" fontAlgn="ctr"/>
                      <a:r>
                        <a:rPr lang="en-IN" sz="900" b="0" i="0" u="none" strike="noStrike">
                          <a:solidFill>
                            <a:srgbClr val="000000"/>
                          </a:solidFill>
                          <a:effectLst/>
                          <a:latin typeface="Calibri" panose="020F0502020204030204" pitchFamily="34" charset="0"/>
                        </a:rPr>
                        <a:t> "Arun Mishra" &lt;2201ph06_arun@iitp.ac.in&gt;; </a:t>
                      </a:r>
                    </a:p>
                  </a:txBody>
                  <a:tcPr marL="4763" marR="4763" marT="4763" marB="0" anchor="ctr"/>
                </a:tc>
                <a:tc>
                  <a:txBody>
                    <a:bodyPr/>
                    <a:lstStyle/>
                    <a:p>
                      <a:r>
                        <a:rPr lang="en-US" sz="1400" dirty="0"/>
                        <a:t>a</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883647760"/>
                  </a:ext>
                </a:extLst>
              </a:tr>
              <a:tr h="471242">
                <a:tc>
                  <a:txBody>
                    <a:bodyPr/>
                    <a:lstStyle/>
                    <a:p>
                      <a:pPr algn="l" rtl="0" fontAlgn="ctr"/>
                      <a:r>
                        <a:rPr lang="en-IN" sz="900" b="0" i="0" u="none" strike="noStrike">
                          <a:solidFill>
                            <a:srgbClr val="000000"/>
                          </a:solidFill>
                          <a:effectLst/>
                          <a:latin typeface="Calibri" panose="020F0502020204030204" pitchFamily="34" charset="0"/>
                        </a:rPr>
                        <a:t>"Aryan Raj" &lt;2201ph32_aryan@iitp.ac.in&gt;;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506735413"/>
                  </a:ext>
                </a:extLst>
              </a:tr>
              <a:tr h="352691">
                <a:tc>
                  <a:txBody>
                    <a:bodyPr/>
                    <a:lstStyle/>
                    <a:p>
                      <a:pPr algn="l" rtl="0" fontAlgn="ctr"/>
                      <a:endParaRPr lang="en-IN" sz="900" b="0" i="0" u="none" strike="noStrike" dirty="0">
                        <a:solidFill>
                          <a:srgbClr val="000000"/>
                        </a:solidFill>
                        <a:effectLst/>
                        <a:latin typeface="Calibri" panose="020F0502020204030204" pitchFamily="34" charset="0"/>
                      </a:endParaRPr>
                    </a:p>
                  </a:txBody>
                  <a:tcPr marL="4763" marR="4763" marT="4763" marB="0" anchor="ctr"/>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745886390"/>
                  </a:ext>
                </a:extLst>
              </a:tr>
              <a:tr h="352691">
                <a:tc>
                  <a:txBody>
                    <a:bodyPr/>
                    <a:lstStyle/>
                    <a:p>
                      <a:pPr algn="l" rtl="0" fontAlgn="ctr"/>
                      <a:r>
                        <a:rPr lang="en-IN" sz="900" b="0" i="0" u="none" strike="noStrike">
                          <a:solidFill>
                            <a:srgbClr val="000000"/>
                          </a:solidFill>
                          <a:effectLst/>
                          <a:latin typeface="Calibri" panose="020F0502020204030204" pitchFamily="34" charset="0"/>
                        </a:rPr>
                        <a:t> "Boda Vishnuwardhan" &lt;2201ph08_boda@iitp.ac.in&gt;;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920438232"/>
                  </a:ext>
                </a:extLst>
              </a:tr>
              <a:tr h="471242">
                <a:tc>
                  <a:txBody>
                    <a:bodyPr/>
                    <a:lstStyle/>
                    <a:p>
                      <a:pPr algn="l" rtl="0" fontAlgn="ctr"/>
                      <a:r>
                        <a:rPr lang="en-IN" sz="900" b="0" i="0" u="none" strike="noStrike">
                          <a:solidFill>
                            <a:srgbClr val="000000"/>
                          </a:solidFill>
                          <a:effectLst/>
                          <a:latin typeface="Calibri" panose="020F0502020204030204" pitchFamily="34" charset="0"/>
                        </a:rPr>
                        <a:t>"Chanchal Tolani" &lt;2201ph09_chanchal@iitp.ac.in&gt;;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3526456457"/>
                  </a:ext>
                </a:extLst>
              </a:tr>
              <a:tr h="352691">
                <a:tc>
                  <a:txBody>
                    <a:bodyPr/>
                    <a:lstStyle/>
                    <a:p>
                      <a:pPr algn="l" rtl="0" fontAlgn="ctr"/>
                      <a:endParaRPr lang="en-IN" sz="900" b="0" i="0" u="none" strike="noStrike" dirty="0">
                        <a:solidFill>
                          <a:srgbClr val="000000"/>
                        </a:solidFill>
                        <a:effectLst/>
                        <a:latin typeface="Calibri" panose="020F0502020204030204" pitchFamily="34" charset="0"/>
                      </a:endParaRPr>
                    </a:p>
                  </a:txBody>
                  <a:tcPr marL="4763" marR="4763" marT="4763" marB="0" anchor="ctr"/>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2818571149"/>
                  </a:ext>
                </a:extLst>
              </a:tr>
              <a:tr h="471242">
                <a:tc>
                  <a:txBody>
                    <a:bodyPr/>
                    <a:lstStyle/>
                    <a:p>
                      <a:pPr algn="l" rtl="0" fontAlgn="ctr"/>
                      <a:r>
                        <a:rPr lang="en-IN" sz="900" b="0" i="0" u="none" strike="noStrike">
                          <a:solidFill>
                            <a:srgbClr val="000000"/>
                          </a:solidFill>
                          <a:effectLst/>
                          <a:latin typeface="Calibri" panose="020F0502020204030204" pitchFamily="34" charset="0"/>
                        </a:rPr>
                        <a:t>"Gaurav Verma" &lt;2201ph10_gaurav@iitp.ac.in&gt;;</a:t>
                      </a:r>
                    </a:p>
                  </a:txBody>
                  <a:tcPr marL="4763" marR="4763" marT="4763" marB="0" anchor="ctr"/>
                </a:tc>
                <a:tc>
                  <a:txBody>
                    <a:bodyPr/>
                    <a:lstStyle/>
                    <a:p>
                      <a:r>
                        <a:rPr lang="en-US" sz="1400" dirty="0"/>
                        <a:t>a</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136302016"/>
                  </a:ext>
                </a:extLst>
              </a:tr>
            </a:tbl>
          </a:graphicData>
        </a:graphic>
      </p:graphicFrame>
    </p:spTree>
    <p:extLst>
      <p:ext uri="{BB962C8B-B14F-4D97-AF65-F5344CB8AC3E}">
        <p14:creationId xmlns:p14="http://schemas.microsoft.com/office/powerpoint/2010/main" val="21331219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36071901"/>
              </p:ext>
            </p:extLst>
          </p:nvPr>
        </p:nvGraphicFramePr>
        <p:xfrm>
          <a:off x="179512" y="188640"/>
          <a:ext cx="8640958" cy="6552726"/>
        </p:xfrm>
        <a:graphic>
          <a:graphicData uri="http://schemas.openxmlformats.org/drawingml/2006/table">
            <a:tbl>
              <a:tblPr firstRow="1" bandRow="1">
                <a:tableStyleId>{5C22544A-7EE6-4342-B048-85BDC9FD1C3A}</a:tableStyleId>
              </a:tblPr>
              <a:tblGrid>
                <a:gridCol w="1219103">
                  <a:extLst>
                    <a:ext uri="{9D8B030D-6E8A-4147-A177-3AD203B41FA5}">
                      <a16:colId xmlns:a16="http://schemas.microsoft.com/office/drawing/2014/main" xmlns="" val="653112303"/>
                    </a:ext>
                  </a:extLst>
                </a:gridCol>
                <a:gridCol w="566070">
                  <a:extLst>
                    <a:ext uri="{9D8B030D-6E8A-4147-A177-3AD203B41FA5}">
                      <a16:colId xmlns:a16="http://schemas.microsoft.com/office/drawing/2014/main" xmlns="" val="3917516794"/>
                    </a:ext>
                  </a:extLst>
                </a:gridCol>
                <a:gridCol w="276739">
                  <a:extLst>
                    <a:ext uri="{9D8B030D-6E8A-4147-A177-3AD203B41FA5}">
                      <a16:colId xmlns:a16="http://schemas.microsoft.com/office/drawing/2014/main" xmlns="" val="3139677878"/>
                    </a:ext>
                  </a:extLst>
                </a:gridCol>
                <a:gridCol w="292471">
                  <a:extLst>
                    <a:ext uri="{9D8B030D-6E8A-4147-A177-3AD203B41FA5}">
                      <a16:colId xmlns:a16="http://schemas.microsoft.com/office/drawing/2014/main" xmlns="" val="2063426697"/>
                    </a:ext>
                  </a:extLst>
                </a:gridCol>
                <a:gridCol w="381119">
                  <a:extLst>
                    <a:ext uri="{9D8B030D-6E8A-4147-A177-3AD203B41FA5}">
                      <a16:colId xmlns:a16="http://schemas.microsoft.com/office/drawing/2014/main" xmlns="" val="3370971375"/>
                    </a:ext>
                  </a:extLst>
                </a:gridCol>
                <a:gridCol w="403675">
                  <a:extLst>
                    <a:ext uri="{9D8B030D-6E8A-4147-A177-3AD203B41FA5}">
                      <a16:colId xmlns:a16="http://schemas.microsoft.com/office/drawing/2014/main" xmlns="" val="338148188"/>
                    </a:ext>
                  </a:extLst>
                </a:gridCol>
                <a:gridCol w="383376">
                  <a:extLst>
                    <a:ext uri="{9D8B030D-6E8A-4147-A177-3AD203B41FA5}">
                      <a16:colId xmlns:a16="http://schemas.microsoft.com/office/drawing/2014/main" xmlns="" val="2210462526"/>
                    </a:ext>
                  </a:extLst>
                </a:gridCol>
                <a:gridCol w="401418">
                  <a:extLst>
                    <a:ext uri="{9D8B030D-6E8A-4147-A177-3AD203B41FA5}">
                      <a16:colId xmlns:a16="http://schemas.microsoft.com/office/drawing/2014/main" xmlns="" val="3550651410"/>
                    </a:ext>
                  </a:extLst>
                </a:gridCol>
                <a:gridCol w="456947">
                  <a:extLst>
                    <a:ext uri="{9D8B030D-6E8A-4147-A177-3AD203B41FA5}">
                      <a16:colId xmlns:a16="http://schemas.microsoft.com/office/drawing/2014/main" xmlns="" val="2892343483"/>
                    </a:ext>
                  </a:extLst>
                </a:gridCol>
                <a:gridCol w="1090088">
                  <a:extLst>
                    <a:ext uri="{9D8B030D-6E8A-4147-A177-3AD203B41FA5}">
                      <a16:colId xmlns:a16="http://schemas.microsoft.com/office/drawing/2014/main" xmlns="" val="82151607"/>
                    </a:ext>
                  </a:extLst>
                </a:gridCol>
                <a:gridCol w="1090088">
                  <a:extLst>
                    <a:ext uri="{9D8B030D-6E8A-4147-A177-3AD203B41FA5}">
                      <a16:colId xmlns:a16="http://schemas.microsoft.com/office/drawing/2014/main" xmlns="" val="1270522247"/>
                    </a:ext>
                  </a:extLst>
                </a:gridCol>
                <a:gridCol w="693288">
                  <a:extLst>
                    <a:ext uri="{9D8B030D-6E8A-4147-A177-3AD203B41FA5}">
                      <a16:colId xmlns:a16="http://schemas.microsoft.com/office/drawing/2014/main" xmlns="" val="1676118847"/>
                    </a:ext>
                  </a:extLst>
                </a:gridCol>
                <a:gridCol w="693288">
                  <a:extLst>
                    <a:ext uri="{9D8B030D-6E8A-4147-A177-3AD203B41FA5}">
                      <a16:colId xmlns:a16="http://schemas.microsoft.com/office/drawing/2014/main" xmlns="" val="3396268"/>
                    </a:ext>
                  </a:extLst>
                </a:gridCol>
                <a:gridCol w="693288">
                  <a:extLst>
                    <a:ext uri="{9D8B030D-6E8A-4147-A177-3AD203B41FA5}">
                      <a16:colId xmlns:a16="http://schemas.microsoft.com/office/drawing/2014/main" xmlns="" val="415035161"/>
                    </a:ext>
                  </a:extLst>
                </a:gridCol>
              </a:tblGrid>
              <a:tr h="350013">
                <a:tc>
                  <a:txBody>
                    <a:bodyPr/>
                    <a:lstStyle/>
                    <a:p>
                      <a:r>
                        <a:rPr lang="en-IN" sz="1400" dirty="0"/>
                        <a:t>Name</a:t>
                      </a:r>
                    </a:p>
                  </a:txBody>
                  <a:tcPr marL="68580" marR="68580" marT="34290" marB="34290"/>
                </a:tc>
                <a:tc>
                  <a:txBody>
                    <a:bodyPr/>
                    <a:lstStyle/>
                    <a:p>
                      <a:r>
                        <a:rPr lang="en-US" sz="1400" dirty="0"/>
                        <a:t>L21</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807519141"/>
                  </a:ext>
                </a:extLst>
              </a:tr>
              <a:tr h="474690">
                <a:tc>
                  <a:txBody>
                    <a:bodyPr/>
                    <a:lstStyle/>
                    <a:p>
                      <a:pPr algn="l" rtl="0" fontAlgn="ctr"/>
                      <a:r>
                        <a:rPr lang="en-IN" sz="900" b="0" i="0" u="none" strike="noStrike">
                          <a:solidFill>
                            <a:srgbClr val="000000"/>
                          </a:solidFill>
                          <a:effectLst/>
                          <a:latin typeface="Calibri" panose="020F0502020204030204" pitchFamily="34" charset="0"/>
                        </a:rPr>
                        <a:t> "Gourav Jha" &lt;2201ph11_gourav@iitp.ac.in&gt;;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3360687702"/>
                  </a:ext>
                </a:extLst>
              </a:tr>
              <a:tr h="474690">
                <a:tc>
                  <a:txBody>
                    <a:bodyPr/>
                    <a:lstStyle/>
                    <a:p>
                      <a:pPr algn="l" rtl="0" fontAlgn="ctr"/>
                      <a:r>
                        <a:rPr lang="en-IN" sz="900" b="0" i="0" u="none" strike="noStrike">
                          <a:solidFill>
                            <a:srgbClr val="000000"/>
                          </a:solidFill>
                          <a:effectLst/>
                          <a:latin typeface="Calibri" panose="020F0502020204030204" pitchFamily="34" charset="0"/>
                        </a:rPr>
                        <a:t>"Gurinder Dhillon" &lt;2201ph12_gurinder@iitp.ac.in&gt;;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2541073903"/>
                  </a:ext>
                </a:extLst>
              </a:tr>
              <a:tr h="474690">
                <a:tc>
                  <a:txBody>
                    <a:bodyPr/>
                    <a:lstStyle/>
                    <a:p>
                      <a:pPr algn="l" rtl="0" fontAlgn="ctr"/>
                      <a:r>
                        <a:rPr lang="en-IN" sz="900" b="0" i="0" u="none" strike="noStrike">
                          <a:solidFill>
                            <a:srgbClr val="000000"/>
                          </a:solidFill>
                          <a:effectLst/>
                          <a:latin typeface="Calibri" panose="020F0502020204030204" pitchFamily="34" charset="0"/>
                        </a:rPr>
                        <a:t>"Harsh Joshi" &lt;2201ph13_harsh@iitp.ac.in&gt;;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4210920595"/>
                  </a:ext>
                </a:extLst>
              </a:tr>
              <a:tr h="474690">
                <a:tc>
                  <a:txBody>
                    <a:bodyPr/>
                    <a:lstStyle/>
                    <a:p>
                      <a:pPr algn="l" rtl="0" fontAlgn="ctr"/>
                      <a:r>
                        <a:rPr lang="en-IN" sz="900" b="0" i="0" u="none" strike="noStrike">
                          <a:solidFill>
                            <a:srgbClr val="000000"/>
                          </a:solidFill>
                          <a:effectLst/>
                          <a:latin typeface="Calibri" panose="020F0502020204030204" pitchFamily="34" charset="0"/>
                        </a:rPr>
                        <a:t> "Himanshu Patel" &lt;2201ph35_himanshu@iitp.ac.in&gt;; </a:t>
                      </a:r>
                    </a:p>
                  </a:txBody>
                  <a:tcPr marL="4763" marR="4763" marT="4763" marB="0" anchor="ctr"/>
                </a:tc>
                <a:tc>
                  <a:txBody>
                    <a:bodyPr/>
                    <a:lstStyle/>
                    <a:p>
                      <a:r>
                        <a:rPr lang="en-US" sz="1400" dirty="0"/>
                        <a:t>a</a:t>
                      </a:r>
                      <a:endParaRPr lang="en-IN" sz="1400" dirty="0"/>
                    </a:p>
                  </a:txBody>
                  <a:tcPr marL="68580" marR="68580" marT="34290" marB="34290"/>
                </a:tc>
                <a:tc>
                  <a:txBody>
                    <a:bodyPr/>
                    <a:lstStyle/>
                    <a:p>
                      <a:r>
                        <a:rPr lang="en-US" sz="1400" dirty="0" smtClean="0"/>
                        <a:t>a</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453706918"/>
                  </a:ext>
                </a:extLst>
              </a:tr>
              <a:tr h="350013">
                <a:tc>
                  <a:txBody>
                    <a:bodyPr/>
                    <a:lstStyle/>
                    <a:p>
                      <a:pPr algn="l" rtl="0" fontAlgn="ctr"/>
                      <a:endParaRPr lang="en-IN" sz="900" b="0" i="0" u="none" strike="noStrike" dirty="0">
                        <a:solidFill>
                          <a:srgbClr val="000000"/>
                        </a:solidFill>
                        <a:effectLst/>
                        <a:latin typeface="Calibri" panose="020F0502020204030204" pitchFamily="34" charset="0"/>
                      </a:endParaRPr>
                    </a:p>
                  </a:txBody>
                  <a:tcPr marL="4763" marR="4763" marT="4763" marB="0" anchor="ctr"/>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2945924514"/>
                  </a:ext>
                </a:extLst>
              </a:tr>
              <a:tr h="474690">
                <a:tc>
                  <a:txBody>
                    <a:bodyPr/>
                    <a:lstStyle/>
                    <a:p>
                      <a:pPr algn="l" rtl="0" fontAlgn="ctr"/>
                      <a:r>
                        <a:rPr lang="en-IN" sz="900" b="0" i="0" u="none" strike="noStrike">
                          <a:solidFill>
                            <a:srgbClr val="000000"/>
                          </a:solidFill>
                          <a:effectLst/>
                          <a:latin typeface="Calibri" panose="020F0502020204030204" pitchFamily="34" charset="0"/>
                        </a:rPr>
                        <a:t>"Khushal Yadav" &lt;2201ph14_khushal@iitp.ac.in&gt;;</a:t>
                      </a:r>
                    </a:p>
                  </a:txBody>
                  <a:tcPr marL="4763" marR="4763" marT="4763" marB="0" anchor="ctr"/>
                </a:tc>
                <a:tc>
                  <a:txBody>
                    <a:bodyPr/>
                    <a:lstStyle/>
                    <a:p>
                      <a:r>
                        <a:rPr lang="en-US" sz="1400" dirty="0"/>
                        <a:t>a</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674885630"/>
                  </a:ext>
                </a:extLst>
              </a:tr>
              <a:tr h="631110">
                <a:tc>
                  <a:txBody>
                    <a:bodyPr/>
                    <a:lstStyle/>
                    <a:p>
                      <a:pPr algn="l" rtl="0" fontAlgn="ctr"/>
                      <a:r>
                        <a:rPr lang="en-IN" sz="900" b="0" i="0" u="none" strike="noStrike">
                          <a:solidFill>
                            <a:srgbClr val="000000"/>
                          </a:solidFill>
                          <a:effectLst/>
                          <a:latin typeface="Calibri" panose="020F0502020204030204" pitchFamily="34" charset="0"/>
                        </a:rPr>
                        <a:t> "Krishnakant Chourey" &lt;2201ph15_krishnakant@iitp.ac.in&gt;;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a</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883647760"/>
                  </a:ext>
                </a:extLst>
              </a:tr>
              <a:tr h="474690">
                <a:tc>
                  <a:txBody>
                    <a:bodyPr/>
                    <a:lstStyle/>
                    <a:p>
                      <a:pPr algn="l" rtl="0" fontAlgn="ctr"/>
                      <a:r>
                        <a:rPr lang="en-IN" sz="900" b="0" i="0" u="none" strike="noStrike">
                          <a:solidFill>
                            <a:srgbClr val="000000"/>
                          </a:solidFill>
                          <a:effectLst/>
                          <a:latin typeface="Calibri" panose="020F0502020204030204" pitchFamily="34" charset="0"/>
                        </a:rPr>
                        <a:t> "Manas Gupta" &lt;2201ph16_manas@iitp.ac.in&gt;;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a</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506735413"/>
                  </a:ext>
                </a:extLst>
              </a:tr>
              <a:tr h="474690">
                <a:tc>
                  <a:txBody>
                    <a:bodyPr/>
                    <a:lstStyle/>
                    <a:p>
                      <a:pPr algn="l" rtl="0" fontAlgn="ctr"/>
                      <a:r>
                        <a:rPr lang="en-IN" sz="900" b="0" i="0" u="none" strike="noStrike">
                          <a:solidFill>
                            <a:srgbClr val="000000"/>
                          </a:solidFill>
                          <a:effectLst/>
                          <a:latin typeface="Calibri" panose="020F0502020204030204" pitchFamily="34" charset="0"/>
                        </a:rPr>
                        <a:t>"Mohit Saini" &lt;2201ph17_mohit@iitp.ac.in&gt;;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a</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745886390"/>
                  </a:ext>
                </a:extLst>
              </a:tr>
              <a:tr h="474690">
                <a:tc>
                  <a:txBody>
                    <a:bodyPr/>
                    <a:lstStyle/>
                    <a:p>
                      <a:pPr algn="l" rtl="0" fontAlgn="ctr"/>
                      <a:r>
                        <a:rPr lang="en-IN" sz="900" b="0" i="0" u="none" strike="noStrike">
                          <a:solidFill>
                            <a:srgbClr val="000000"/>
                          </a:solidFill>
                          <a:effectLst/>
                          <a:latin typeface="Calibri" panose="020F0502020204030204" pitchFamily="34" charset="0"/>
                        </a:rPr>
                        <a:t> "Mude Naik" &lt;2201ph18_mude@iitp.ac.in&gt;;</a:t>
                      </a:r>
                    </a:p>
                  </a:txBody>
                  <a:tcPr marL="4763" marR="4763" marT="4763" marB="0" anchor="ctr"/>
                </a:tc>
                <a:tc>
                  <a:txBody>
                    <a:bodyPr/>
                    <a:lstStyle/>
                    <a:p>
                      <a:r>
                        <a:rPr lang="en-US" sz="1400" dirty="0"/>
                        <a:t>a</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920438232"/>
                  </a:ext>
                </a:extLst>
              </a:tr>
              <a:tr h="474690">
                <a:tc>
                  <a:txBody>
                    <a:bodyPr/>
                    <a:lstStyle/>
                    <a:p>
                      <a:pPr algn="l" rtl="0" fontAlgn="ctr"/>
                      <a:r>
                        <a:rPr lang="en-IN" sz="900" b="0" i="0" u="none" strike="noStrike">
                          <a:solidFill>
                            <a:srgbClr val="000000"/>
                          </a:solidFill>
                          <a:effectLst/>
                          <a:latin typeface="Calibri" panose="020F0502020204030204" pitchFamily="34" charset="0"/>
                        </a:rPr>
                        <a:t>"Murari Kumar" &lt;2201ph19_murari@iitp.ac.in&gt;; </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3526456457"/>
                  </a:ext>
                </a:extLst>
              </a:tr>
              <a:tr h="474690">
                <a:tc>
                  <a:txBody>
                    <a:bodyPr/>
                    <a:lstStyle/>
                    <a:p>
                      <a:pPr algn="l" rtl="0" fontAlgn="ctr"/>
                      <a:r>
                        <a:rPr lang="en-IN" sz="900" b="0" i="0" u="none" strike="noStrike">
                          <a:solidFill>
                            <a:srgbClr val="000000"/>
                          </a:solidFill>
                          <a:effectLst/>
                          <a:latin typeface="Calibri" panose="020F0502020204030204" pitchFamily="34" charset="0"/>
                        </a:rPr>
                        <a:t>"Nishant Yadav" &lt;2201ph20_nishant@iitp.ac.in&gt;;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2818571149"/>
                  </a:ext>
                </a:extLst>
              </a:tr>
              <a:tr h="474690">
                <a:tc>
                  <a:txBody>
                    <a:bodyPr/>
                    <a:lstStyle/>
                    <a:p>
                      <a:pPr algn="l" rtl="0" fontAlgn="ctr"/>
                      <a:r>
                        <a:rPr lang="en-IN" sz="900" b="0" i="0" u="none" strike="noStrike">
                          <a:solidFill>
                            <a:srgbClr val="000000"/>
                          </a:solidFill>
                          <a:effectLst/>
                          <a:latin typeface="Calibri" panose="020F0502020204030204" pitchFamily="34" charset="0"/>
                        </a:rPr>
                        <a:t> "Pranitha Moluguri" &lt;2201ph21_pranitha@iitp.ac.in&gt;;</a:t>
                      </a:r>
                    </a:p>
                  </a:txBody>
                  <a:tcPr marL="4763" marR="4763" marT="4763" marB="0" anchor="ctr"/>
                </a:tc>
                <a:tc>
                  <a:txBody>
                    <a:bodyPr/>
                    <a:lstStyle/>
                    <a:p>
                      <a:r>
                        <a:rPr lang="en-US" sz="1400" dirty="0"/>
                        <a:t>p</a:t>
                      </a:r>
                      <a:endParaRPr lang="en-IN" sz="14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136302016"/>
                  </a:ext>
                </a:extLst>
              </a:tr>
            </a:tbl>
          </a:graphicData>
        </a:graphic>
      </p:graphicFrame>
    </p:spTree>
    <p:extLst>
      <p:ext uri="{BB962C8B-B14F-4D97-AF65-F5344CB8AC3E}">
        <p14:creationId xmlns:p14="http://schemas.microsoft.com/office/powerpoint/2010/main" val="44802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101369516"/>
              </p:ext>
            </p:extLst>
          </p:nvPr>
        </p:nvGraphicFramePr>
        <p:xfrm>
          <a:off x="107504" y="196320"/>
          <a:ext cx="8280920" cy="6661682"/>
        </p:xfrm>
        <a:graphic>
          <a:graphicData uri="http://schemas.openxmlformats.org/drawingml/2006/table">
            <a:tbl>
              <a:tblPr firstRow="1" bandRow="1">
                <a:tableStyleId>{5C22544A-7EE6-4342-B048-85BDC9FD1C3A}</a:tableStyleId>
              </a:tblPr>
              <a:tblGrid>
                <a:gridCol w="1056182">
                  <a:extLst>
                    <a:ext uri="{9D8B030D-6E8A-4147-A177-3AD203B41FA5}">
                      <a16:colId xmlns:a16="http://schemas.microsoft.com/office/drawing/2014/main" xmlns="" val="653112303"/>
                    </a:ext>
                  </a:extLst>
                </a:gridCol>
                <a:gridCol w="511719">
                  <a:extLst>
                    <a:ext uri="{9D8B030D-6E8A-4147-A177-3AD203B41FA5}">
                      <a16:colId xmlns:a16="http://schemas.microsoft.com/office/drawing/2014/main" xmlns="" val="3917516794"/>
                    </a:ext>
                  </a:extLst>
                </a:gridCol>
                <a:gridCol w="218457">
                  <a:extLst>
                    <a:ext uri="{9D8B030D-6E8A-4147-A177-3AD203B41FA5}">
                      <a16:colId xmlns:a16="http://schemas.microsoft.com/office/drawing/2014/main" xmlns="" val="3139677878"/>
                    </a:ext>
                  </a:extLst>
                </a:gridCol>
                <a:gridCol w="253384">
                  <a:extLst>
                    <a:ext uri="{9D8B030D-6E8A-4147-A177-3AD203B41FA5}">
                      <a16:colId xmlns:a16="http://schemas.microsoft.com/office/drawing/2014/main" xmlns="" val="2063426697"/>
                    </a:ext>
                  </a:extLst>
                </a:gridCol>
                <a:gridCol w="330186">
                  <a:extLst>
                    <a:ext uri="{9D8B030D-6E8A-4147-A177-3AD203B41FA5}">
                      <a16:colId xmlns:a16="http://schemas.microsoft.com/office/drawing/2014/main" xmlns="" val="3370971375"/>
                    </a:ext>
                  </a:extLst>
                </a:gridCol>
                <a:gridCol w="577360">
                  <a:extLst>
                    <a:ext uri="{9D8B030D-6E8A-4147-A177-3AD203B41FA5}">
                      <a16:colId xmlns:a16="http://schemas.microsoft.com/office/drawing/2014/main" xmlns="" val="338148188"/>
                    </a:ext>
                  </a:extLst>
                </a:gridCol>
                <a:gridCol w="551755">
                  <a:extLst>
                    <a:ext uri="{9D8B030D-6E8A-4147-A177-3AD203B41FA5}">
                      <a16:colId xmlns:a16="http://schemas.microsoft.com/office/drawing/2014/main" xmlns="" val="2210462526"/>
                    </a:ext>
                  </a:extLst>
                </a:gridCol>
                <a:gridCol w="551755">
                  <a:extLst>
                    <a:ext uri="{9D8B030D-6E8A-4147-A177-3AD203B41FA5}">
                      <a16:colId xmlns:a16="http://schemas.microsoft.com/office/drawing/2014/main" xmlns="" val="3550651410"/>
                    </a:ext>
                  </a:extLst>
                </a:gridCol>
                <a:gridCol w="643714">
                  <a:extLst>
                    <a:ext uri="{9D8B030D-6E8A-4147-A177-3AD203B41FA5}">
                      <a16:colId xmlns:a16="http://schemas.microsoft.com/office/drawing/2014/main" xmlns="" val="2892343483"/>
                    </a:ext>
                  </a:extLst>
                </a:gridCol>
                <a:gridCol w="551755">
                  <a:extLst>
                    <a:ext uri="{9D8B030D-6E8A-4147-A177-3AD203B41FA5}">
                      <a16:colId xmlns:a16="http://schemas.microsoft.com/office/drawing/2014/main" xmlns="" val="82151607"/>
                    </a:ext>
                  </a:extLst>
                </a:gridCol>
                <a:gridCol w="735673">
                  <a:extLst>
                    <a:ext uri="{9D8B030D-6E8A-4147-A177-3AD203B41FA5}">
                      <a16:colId xmlns:a16="http://schemas.microsoft.com/office/drawing/2014/main" xmlns="" val="3690758186"/>
                    </a:ext>
                  </a:extLst>
                </a:gridCol>
                <a:gridCol w="567874">
                  <a:extLst>
                    <a:ext uri="{9D8B030D-6E8A-4147-A177-3AD203B41FA5}">
                      <a16:colId xmlns:a16="http://schemas.microsoft.com/office/drawing/2014/main" xmlns="" val="3249446876"/>
                    </a:ext>
                  </a:extLst>
                </a:gridCol>
                <a:gridCol w="865553">
                  <a:extLst>
                    <a:ext uri="{9D8B030D-6E8A-4147-A177-3AD203B41FA5}">
                      <a16:colId xmlns:a16="http://schemas.microsoft.com/office/drawing/2014/main" xmlns="" val="1592132342"/>
                    </a:ext>
                  </a:extLst>
                </a:gridCol>
                <a:gridCol w="865553">
                  <a:extLst>
                    <a:ext uri="{9D8B030D-6E8A-4147-A177-3AD203B41FA5}">
                      <a16:colId xmlns:a16="http://schemas.microsoft.com/office/drawing/2014/main" xmlns="" val="1122740558"/>
                    </a:ext>
                  </a:extLst>
                </a:gridCol>
              </a:tblGrid>
              <a:tr h="290501">
                <a:tc>
                  <a:txBody>
                    <a:bodyPr/>
                    <a:lstStyle/>
                    <a:p>
                      <a:r>
                        <a:rPr lang="en-IN" sz="1400" dirty="0"/>
                        <a:t>Name</a:t>
                      </a:r>
                    </a:p>
                  </a:txBody>
                  <a:tcPr marL="68580" marR="68580" marT="34290" marB="34290"/>
                </a:tc>
                <a:tc>
                  <a:txBody>
                    <a:bodyPr/>
                    <a:lstStyle/>
                    <a:p>
                      <a:r>
                        <a:rPr lang="en-US" sz="1400" dirty="0"/>
                        <a:t>L21</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807519141"/>
                  </a:ext>
                </a:extLst>
              </a:tr>
              <a:tr h="792692">
                <a:tc>
                  <a:txBody>
                    <a:bodyPr/>
                    <a:lstStyle/>
                    <a:p>
                      <a:pPr algn="l" rtl="0" fontAlgn="ctr"/>
                      <a:r>
                        <a:rPr lang="en-IN" sz="900" b="0" i="0" u="none" strike="noStrike">
                          <a:solidFill>
                            <a:srgbClr val="000000"/>
                          </a:solidFill>
                          <a:effectLst/>
                          <a:highlight>
                            <a:srgbClr val="FF00FF"/>
                          </a:highlight>
                          <a:latin typeface="Calibri" panose="020F0502020204030204" pitchFamily="34" charset="0"/>
                        </a:rPr>
                        <a:t> "Premanandh Sigamala" &lt;2201ph22_premanandh@iitp.ac.in&gt;; </a:t>
                      </a:r>
                    </a:p>
                  </a:txBody>
                  <a:tcPr marL="4763" marR="4763" marT="4763" marB="0" anchor="ctr"/>
                </a:tc>
                <a:tc>
                  <a:txBody>
                    <a:bodyPr/>
                    <a:lstStyle/>
                    <a:p>
                      <a:r>
                        <a:rPr lang="en-US" sz="900" dirty="0">
                          <a:highlight>
                            <a:srgbClr val="FF00FF"/>
                          </a:highlight>
                        </a:rPr>
                        <a:t>a</a:t>
                      </a:r>
                      <a:endParaRPr lang="en-IN" sz="900" dirty="0">
                        <a:highlight>
                          <a:srgbClr val="FF00FF"/>
                        </a:highlight>
                      </a:endParaRPr>
                    </a:p>
                  </a:txBody>
                  <a:tcPr marL="68580" marR="68580" marT="34290" marB="34290"/>
                </a:tc>
                <a:tc>
                  <a:txBody>
                    <a:bodyPr/>
                    <a:lstStyle/>
                    <a:p>
                      <a:r>
                        <a:rPr lang="en-US" sz="1400" dirty="0" smtClean="0">
                          <a:highlight>
                            <a:srgbClr val="FF00FF"/>
                          </a:highlight>
                        </a:rPr>
                        <a:t>p</a:t>
                      </a:r>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highlight>
                          <a:srgbClr val="FF00FF"/>
                        </a:highlight>
                      </a:endParaRPr>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3360687702"/>
                  </a:ext>
                </a:extLst>
              </a:tr>
              <a:tr h="477802">
                <a:tc>
                  <a:txBody>
                    <a:bodyPr/>
                    <a:lstStyle/>
                    <a:p>
                      <a:pPr algn="l" rtl="0" fontAlgn="ctr"/>
                      <a:r>
                        <a:rPr lang="en-IN" sz="900" b="0" i="0" u="none" strike="noStrike">
                          <a:solidFill>
                            <a:srgbClr val="000000"/>
                          </a:solidFill>
                          <a:effectLst/>
                          <a:latin typeface="Calibri" panose="020F0502020204030204" pitchFamily="34" charset="0"/>
                        </a:rPr>
                        <a:t>"Ruchi Thakur" &lt;2201ph23_ruchi@iitp.ac.in&gt;;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2541073903"/>
                  </a:ext>
                </a:extLst>
              </a:tr>
              <a:tr h="477802">
                <a:tc>
                  <a:txBody>
                    <a:bodyPr/>
                    <a:lstStyle/>
                    <a:p>
                      <a:pPr algn="l" rtl="0" fontAlgn="ctr"/>
                      <a:r>
                        <a:rPr lang="en-IN" sz="900" b="0" i="0" u="none" strike="noStrike">
                          <a:solidFill>
                            <a:srgbClr val="000000"/>
                          </a:solidFill>
                          <a:effectLst/>
                          <a:latin typeface="Calibri" panose="020F0502020204030204" pitchFamily="34" charset="0"/>
                        </a:rPr>
                        <a:t>"Satyam Sahoo" &lt;2201ph25_satyam@iitp.ac.in&gt;;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4210920595"/>
                  </a:ext>
                </a:extLst>
              </a:tr>
              <a:tr h="635247">
                <a:tc>
                  <a:txBody>
                    <a:bodyPr/>
                    <a:lstStyle/>
                    <a:p>
                      <a:pPr algn="l" rtl="0" fontAlgn="ctr"/>
                      <a:r>
                        <a:rPr lang="en-IN" sz="900" b="0" i="0" u="none" strike="noStrike">
                          <a:solidFill>
                            <a:srgbClr val="000000"/>
                          </a:solidFill>
                          <a:effectLst/>
                          <a:latin typeface="Calibri" panose="020F0502020204030204" pitchFamily="34" charset="0"/>
                        </a:rPr>
                        <a:t>"Satyam Shandilya" &lt;2201ph24_satyam@iitp.ac.in&gt;; </a:t>
                      </a:r>
                    </a:p>
                  </a:txBody>
                  <a:tcPr marL="4763" marR="4763" marT="4763" marB="0" anchor="ctr"/>
                </a:tc>
                <a:tc>
                  <a:txBody>
                    <a:bodyPr/>
                    <a:lstStyle/>
                    <a:p>
                      <a:r>
                        <a:rPr lang="en-US" sz="900" dirty="0"/>
                        <a:t>a</a:t>
                      </a:r>
                      <a:endParaRPr lang="en-IN" sz="900" dirty="0"/>
                    </a:p>
                  </a:txBody>
                  <a:tcPr marL="68580" marR="68580" marT="34290" marB="34290"/>
                </a:tc>
                <a:tc>
                  <a:txBody>
                    <a:bodyPr/>
                    <a:lstStyle/>
                    <a:p>
                      <a:r>
                        <a:rPr lang="en-US" sz="1400" dirty="0" smtClean="0"/>
                        <a:t>a</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453706918"/>
                  </a:ext>
                </a:extLst>
              </a:tr>
              <a:tr h="635247">
                <a:tc>
                  <a:txBody>
                    <a:bodyPr/>
                    <a:lstStyle/>
                    <a:p>
                      <a:pPr algn="l" rtl="0" fontAlgn="ctr"/>
                      <a:r>
                        <a:rPr lang="en-IN" sz="900" b="0" i="0" u="none" strike="noStrike">
                          <a:solidFill>
                            <a:srgbClr val="000000"/>
                          </a:solidFill>
                          <a:effectLst/>
                          <a:latin typeface="Calibri" panose="020F0502020204030204" pitchFamily="34" charset="0"/>
                        </a:rPr>
                        <a:t>"Shyam Hembram" &lt;2201ph26_shyam@iitp.ac.in&gt;;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2945924514"/>
                  </a:ext>
                </a:extLst>
              </a:tr>
              <a:tr h="477802">
                <a:tc>
                  <a:txBody>
                    <a:bodyPr/>
                    <a:lstStyle/>
                    <a:p>
                      <a:pPr algn="l" rtl="0" fontAlgn="ctr"/>
                      <a:r>
                        <a:rPr lang="en-IN" sz="900" b="0" i="0" u="none" strike="noStrike">
                          <a:solidFill>
                            <a:srgbClr val="000000"/>
                          </a:solidFill>
                          <a:effectLst/>
                          <a:latin typeface="Calibri" panose="020F0502020204030204" pitchFamily="34" charset="0"/>
                        </a:rPr>
                        <a:t>Sougata Saha" &lt;2201ph27_sougata@iitp.ac.in&gt;;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674885630"/>
                  </a:ext>
                </a:extLst>
              </a:tr>
              <a:tr h="477802">
                <a:tc>
                  <a:txBody>
                    <a:bodyPr/>
                    <a:lstStyle/>
                    <a:p>
                      <a:pPr algn="l" rtl="0" fontAlgn="ctr"/>
                      <a:r>
                        <a:rPr lang="en-IN" sz="900" b="0" i="0" u="none" strike="noStrike">
                          <a:solidFill>
                            <a:srgbClr val="000000"/>
                          </a:solidFill>
                          <a:effectLst/>
                          <a:latin typeface="Calibri" panose="020F0502020204030204" pitchFamily="34" charset="0"/>
                        </a:rPr>
                        <a:t>"Sumit Rajpoot" &lt;2201ph28_sumit@iitp.ac.in&gt;;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dirty="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883647760"/>
                  </a:ext>
                </a:extLst>
              </a:tr>
              <a:tr h="635247">
                <a:tc>
                  <a:txBody>
                    <a:bodyPr/>
                    <a:lstStyle/>
                    <a:p>
                      <a:pPr algn="l" rtl="0" fontAlgn="ctr"/>
                      <a:r>
                        <a:rPr lang="en-IN" sz="900" b="0" i="0" u="none" strike="noStrike">
                          <a:solidFill>
                            <a:srgbClr val="000000"/>
                          </a:solidFill>
                          <a:effectLst/>
                          <a:latin typeface="Calibri" panose="020F0502020204030204" pitchFamily="34" charset="0"/>
                        </a:rPr>
                        <a:t>"Suprajit Dewanji" &lt;2201ph29_suprajit@iitp.ac.in&gt;; </a:t>
                      </a:r>
                    </a:p>
                  </a:txBody>
                  <a:tcPr marL="4763" marR="4763" marT="4763" marB="0" anchor="ctr"/>
                </a:tc>
                <a:tc>
                  <a:txBody>
                    <a:bodyPr/>
                    <a:lstStyle/>
                    <a:p>
                      <a:r>
                        <a:rPr lang="en-US" sz="900" dirty="0"/>
                        <a:t>p</a:t>
                      </a:r>
                      <a:endParaRPr lang="en-IN" sz="900" dirty="0"/>
                    </a:p>
                  </a:txBody>
                  <a:tcPr marL="68580" marR="68580" marT="34290" marB="34290"/>
                </a:tc>
                <a:tc>
                  <a:txBody>
                    <a:bodyPr/>
                    <a:lstStyle/>
                    <a:p>
                      <a:r>
                        <a:rPr lang="en-US" sz="1400" smtClean="0"/>
                        <a:t>p</a:t>
                      </a:r>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506735413"/>
                  </a:ext>
                </a:extLst>
              </a:tr>
              <a:tr h="352308">
                <a:tc>
                  <a:txBody>
                    <a:bodyPr/>
                    <a:lstStyle/>
                    <a:p>
                      <a:pPr algn="l" rtl="0" fontAlgn="ctr"/>
                      <a:endParaRPr lang="en-IN" sz="900" b="0" i="0" u="none" strike="noStrike" dirty="0">
                        <a:solidFill>
                          <a:srgbClr val="000000"/>
                        </a:solidFill>
                        <a:effectLst/>
                        <a:latin typeface="Calibri" panose="020F0502020204030204" pitchFamily="34" charset="0"/>
                      </a:endParaRPr>
                    </a:p>
                  </a:txBody>
                  <a:tcPr marL="4763" marR="4763" marT="4763" marB="0" anchor="ctr"/>
                </a:tc>
                <a:tc>
                  <a:txBody>
                    <a:bodyPr/>
                    <a:lstStyle/>
                    <a:p>
                      <a:endParaRPr lang="en-IN" sz="9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745886390"/>
                  </a:ext>
                </a:extLst>
              </a:tr>
              <a:tr h="352308">
                <a:tc>
                  <a:txBody>
                    <a:bodyPr/>
                    <a:lstStyle/>
                    <a:p>
                      <a:pPr algn="l" rtl="0" fontAlgn="ctr"/>
                      <a:endParaRPr lang="en-IN" sz="900" b="0" i="0" u="none" strike="noStrike">
                        <a:solidFill>
                          <a:srgbClr val="000000"/>
                        </a:solidFill>
                        <a:effectLst/>
                        <a:latin typeface="Calibri" panose="020F0502020204030204" pitchFamily="34" charset="0"/>
                      </a:endParaRPr>
                    </a:p>
                  </a:txBody>
                  <a:tcPr marL="4763" marR="4763" marT="4763" marB="0" anchor="ctr"/>
                </a:tc>
                <a:tc>
                  <a:txBody>
                    <a:bodyPr/>
                    <a:lstStyle/>
                    <a:p>
                      <a:endParaRPr lang="en-IN" sz="9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dirty="0"/>
                    </a:p>
                  </a:txBody>
                  <a:tcPr marL="68580" marR="68580" marT="34290" marB="34290"/>
                </a:tc>
                <a:tc>
                  <a:txBody>
                    <a:bodyPr/>
                    <a:lstStyle/>
                    <a:p>
                      <a:endParaRPr lang="en-IN" sz="1400"/>
                    </a:p>
                  </a:txBody>
                  <a:tcPr marL="68580" marR="68580" marT="34290" marB="34290"/>
                </a:tc>
                <a:extLst>
                  <a:ext uri="{0D108BD9-81ED-4DB2-BD59-A6C34878D82A}">
                    <a16:rowId xmlns:a16="http://schemas.microsoft.com/office/drawing/2014/main" xmlns="" val="920438232"/>
                  </a:ext>
                </a:extLst>
              </a:tr>
              <a:tr h="352308">
                <a:tc>
                  <a:txBody>
                    <a:bodyPr/>
                    <a:lstStyle/>
                    <a:p>
                      <a:pPr algn="l" rtl="0" fontAlgn="ctr"/>
                      <a:endParaRPr lang="en-IN" sz="900" b="0" i="0" u="none" strike="noStrike">
                        <a:solidFill>
                          <a:srgbClr val="000000"/>
                        </a:solidFill>
                        <a:effectLst/>
                        <a:latin typeface="Calibri" panose="020F0502020204030204" pitchFamily="34" charset="0"/>
                      </a:endParaRPr>
                    </a:p>
                  </a:txBody>
                  <a:tcPr marL="4763" marR="4763" marT="4763" marB="0" anchor="ctr"/>
                </a:tc>
                <a:tc>
                  <a:txBody>
                    <a:bodyPr/>
                    <a:lstStyle/>
                    <a:p>
                      <a:endParaRPr lang="en-IN" sz="9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extLst>
                  <a:ext uri="{0D108BD9-81ED-4DB2-BD59-A6C34878D82A}">
                    <a16:rowId xmlns:a16="http://schemas.microsoft.com/office/drawing/2014/main" xmlns="" val="3526456457"/>
                  </a:ext>
                </a:extLst>
              </a:tr>
              <a:tr h="352308">
                <a:tc>
                  <a:txBody>
                    <a:bodyPr/>
                    <a:lstStyle/>
                    <a:p>
                      <a:pPr algn="l" rtl="0" fontAlgn="ctr"/>
                      <a:endParaRPr lang="en-IN" sz="1100" b="0" i="0" u="none" strike="noStrike">
                        <a:solidFill>
                          <a:srgbClr val="000000"/>
                        </a:solidFill>
                        <a:effectLst/>
                        <a:latin typeface="Calibri" panose="020F0502020204030204" pitchFamily="34" charset="0"/>
                      </a:endParaRPr>
                    </a:p>
                  </a:txBody>
                  <a:tcPr marL="4763" marR="4763" marT="4763" marB="0" anchor="ctr"/>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dirty="0"/>
                    </a:p>
                  </a:txBody>
                  <a:tcPr marL="68580" marR="68580" marT="34290" marB="34290"/>
                </a:tc>
                <a:tc>
                  <a:txBody>
                    <a:bodyPr/>
                    <a:lstStyle/>
                    <a:p>
                      <a:endParaRPr lang="en-IN" sz="1400"/>
                    </a:p>
                  </a:txBody>
                  <a:tcPr marL="68580" marR="68580" marT="34290" marB="34290"/>
                </a:tc>
                <a:extLst>
                  <a:ext uri="{0D108BD9-81ED-4DB2-BD59-A6C34878D82A}">
                    <a16:rowId xmlns:a16="http://schemas.microsoft.com/office/drawing/2014/main" xmlns="" val="2818571149"/>
                  </a:ext>
                </a:extLst>
              </a:tr>
              <a:tr h="352308">
                <a:tc>
                  <a:txBody>
                    <a:bodyPr/>
                    <a:lstStyle/>
                    <a:p>
                      <a:pPr algn="l" rtl="0" fontAlgn="ctr"/>
                      <a:endParaRPr lang="en-IN" sz="1100" b="0" i="0" u="none" strike="noStrike">
                        <a:solidFill>
                          <a:srgbClr val="000000"/>
                        </a:solidFill>
                        <a:effectLst/>
                        <a:latin typeface="Calibri" panose="020F0502020204030204" pitchFamily="34" charset="0"/>
                      </a:endParaRPr>
                    </a:p>
                  </a:txBody>
                  <a:tcPr marL="4763" marR="4763" marT="4763" marB="0" anchor="ctr"/>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tc>
                  <a:txBody>
                    <a:bodyPr/>
                    <a:lstStyle/>
                    <a:p>
                      <a:endParaRPr lang="en-IN" sz="1400" dirty="0"/>
                    </a:p>
                  </a:txBody>
                  <a:tcPr marL="68580" marR="68580" marT="34290" marB="34290"/>
                </a:tc>
                <a:extLst>
                  <a:ext uri="{0D108BD9-81ED-4DB2-BD59-A6C34878D82A}">
                    <a16:rowId xmlns:a16="http://schemas.microsoft.com/office/drawing/2014/main" xmlns="" val="1136302016"/>
                  </a:ext>
                </a:extLst>
              </a:tr>
            </a:tbl>
          </a:graphicData>
        </a:graphic>
      </p:graphicFrame>
      <p:sp>
        <p:nvSpPr>
          <p:cNvPr id="2" name="Rectangle 1"/>
          <p:cNvSpPr/>
          <p:nvPr/>
        </p:nvSpPr>
        <p:spPr>
          <a:xfrm>
            <a:off x="2147454" y="5380598"/>
            <a:ext cx="3616037" cy="5645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r>
              <a:rPr lang="en-IN" sz="1350"/>
              <a:t>Attendance: 75% mandatory</a:t>
            </a:r>
          </a:p>
        </p:txBody>
      </p:sp>
    </p:spTree>
    <p:extLst>
      <p:ext uri="{BB962C8B-B14F-4D97-AF65-F5344CB8AC3E}">
        <p14:creationId xmlns:p14="http://schemas.microsoft.com/office/powerpoint/2010/main" val="20073404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29600" cy="1143000"/>
          </a:xfrm>
        </p:spPr>
        <p:txBody>
          <a:bodyPr>
            <a:normAutofit fontScale="90000"/>
          </a:bodyPr>
          <a:lstStyle/>
          <a:p>
            <a:r>
              <a:rPr lang="en-US" b="1">
                <a:solidFill>
                  <a:srgbClr val="002060"/>
                </a:solidFill>
              </a:rPr>
              <a:t>Introduction to Thermodynamics Functions and Maxwell’s relations</a:t>
            </a:r>
            <a:endParaRPr lang="en-IN" b="1">
              <a:solidFill>
                <a:srgbClr val="002060"/>
              </a:solidFill>
            </a:endParaRPr>
          </a:p>
        </p:txBody>
      </p:sp>
    </p:spTree>
    <p:extLst>
      <p:ext uri="{BB962C8B-B14F-4D97-AF65-F5344CB8AC3E}">
        <p14:creationId xmlns:p14="http://schemas.microsoft.com/office/powerpoint/2010/main" val="42135567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2060"/>
                </a:solidFill>
              </a:rPr>
              <a:t>Combining First Law and Entropy</a:t>
            </a:r>
            <a:endParaRPr lang="en-IN" b="1">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07470882"/>
              </p:ext>
            </p:extLst>
          </p:nvPr>
        </p:nvGraphicFramePr>
        <p:xfrm>
          <a:off x="3203848" y="1628800"/>
          <a:ext cx="2789116" cy="708347"/>
        </p:xfrm>
        <a:graphic>
          <a:graphicData uri="http://schemas.openxmlformats.org/presentationml/2006/ole">
            <mc:AlternateContent xmlns:mc="http://schemas.openxmlformats.org/markup-compatibility/2006">
              <mc:Choice xmlns:v="urn:schemas-microsoft-com:vml" Requires="v">
                <p:oleObj spid="_x0000_s10242" name="Equation" r:id="rId3" imgW="799920" imgH="203040" progId="Equation.DSMT4">
                  <p:embed/>
                </p:oleObj>
              </mc:Choice>
              <mc:Fallback>
                <p:oleObj name="Equation" r:id="rId3" imgW="799920" imgH="203040" progId="Equation.DSMT4">
                  <p:embed/>
                  <p:pic>
                    <p:nvPicPr>
                      <p:cNvPr id="0" name="OLE substitute image"/>
                      <p:cNvPicPr/>
                      <p:nvPr/>
                    </p:nvPicPr>
                    <p:blipFill>
                      <a:blip r:embed="rId4"/>
                      <a:stretch>
                        <a:fillRect/>
                      </a:stretch>
                    </p:blipFill>
                    <p:spPr>
                      <a:xfrm>
                        <a:off x="3203848" y="1628800"/>
                        <a:ext cx="2789116" cy="70834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18431153"/>
              </p:ext>
            </p:extLst>
          </p:nvPr>
        </p:nvGraphicFramePr>
        <p:xfrm>
          <a:off x="611560" y="3212976"/>
          <a:ext cx="2036762" cy="708025"/>
        </p:xfrm>
        <a:graphic>
          <a:graphicData uri="http://schemas.openxmlformats.org/presentationml/2006/ole">
            <mc:AlternateContent xmlns:mc="http://schemas.openxmlformats.org/markup-compatibility/2006">
              <mc:Choice xmlns:v="urn:schemas-microsoft-com:vml" Requires="v">
                <p:oleObj spid="_x0000_s10243" name="Equation" r:id="rId5" imgW="583920" imgH="203040" progId="Equation.DSMT4">
                  <p:embed/>
                </p:oleObj>
              </mc:Choice>
              <mc:Fallback>
                <p:oleObj name="Equation" r:id="rId5" imgW="583920" imgH="203040" progId="Equation.DSMT4">
                  <p:embed/>
                  <p:pic>
                    <p:nvPicPr>
                      <p:cNvPr id="0" name="OLE substitute image"/>
                      <p:cNvPicPr/>
                      <p:nvPr/>
                    </p:nvPicPr>
                    <p:blipFill>
                      <a:blip r:embed="rId6"/>
                      <a:stretch>
                        <a:fillRect/>
                      </a:stretch>
                    </p:blipFill>
                    <p:spPr>
                      <a:xfrm>
                        <a:off x="611560" y="3212976"/>
                        <a:ext cx="2036762" cy="7080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99888032"/>
              </p:ext>
            </p:extLst>
          </p:nvPr>
        </p:nvGraphicFramePr>
        <p:xfrm>
          <a:off x="5436096" y="3140968"/>
          <a:ext cx="2566987" cy="619125"/>
        </p:xfrm>
        <a:graphic>
          <a:graphicData uri="http://schemas.openxmlformats.org/presentationml/2006/ole">
            <mc:AlternateContent xmlns:mc="http://schemas.openxmlformats.org/markup-compatibility/2006">
              <mc:Choice xmlns:v="urn:schemas-microsoft-com:vml" Requires="v">
                <p:oleObj spid="_x0000_s10244" name="Equation" r:id="rId7" imgW="736560" imgH="177480" progId="Equation.DSMT4">
                  <p:embed/>
                </p:oleObj>
              </mc:Choice>
              <mc:Fallback>
                <p:oleObj name="Equation" r:id="rId7" imgW="736560" imgH="177480" progId="Equation.DSMT4">
                  <p:embed/>
                  <p:pic>
                    <p:nvPicPr>
                      <p:cNvPr id="0" name="OLE substitute image"/>
                      <p:cNvPicPr/>
                      <p:nvPr/>
                    </p:nvPicPr>
                    <p:blipFill>
                      <a:blip r:embed="rId8"/>
                      <a:stretch>
                        <a:fillRect/>
                      </a:stretch>
                    </p:blipFill>
                    <p:spPr>
                      <a:xfrm>
                        <a:off x="5436096" y="3140968"/>
                        <a:ext cx="2566987" cy="61912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52648359"/>
              </p:ext>
            </p:extLst>
          </p:nvPr>
        </p:nvGraphicFramePr>
        <p:xfrm>
          <a:off x="3203848" y="4437112"/>
          <a:ext cx="3763963" cy="620712"/>
        </p:xfrm>
        <a:graphic>
          <a:graphicData uri="http://schemas.openxmlformats.org/presentationml/2006/ole">
            <mc:AlternateContent xmlns:mc="http://schemas.openxmlformats.org/markup-compatibility/2006">
              <mc:Choice xmlns:v="urn:schemas-microsoft-com:vml" Requires="v">
                <p:oleObj spid="_x0000_s10245" name="Equation" r:id="rId9" imgW="1079280" imgH="177480" progId="Equation.DSMT4">
                  <p:embed/>
                </p:oleObj>
              </mc:Choice>
              <mc:Fallback>
                <p:oleObj name="Equation" r:id="rId9" imgW="1079280" imgH="177480" progId="Equation.DSMT4">
                  <p:embed/>
                  <p:pic>
                    <p:nvPicPr>
                      <p:cNvPr id="0" name="OLE substitute image"/>
                      <p:cNvPicPr/>
                      <p:nvPr/>
                    </p:nvPicPr>
                    <p:blipFill>
                      <a:blip r:embed="rId10"/>
                      <a:stretch>
                        <a:fillRect/>
                      </a:stretch>
                    </p:blipFill>
                    <p:spPr>
                      <a:xfrm>
                        <a:off x="3203848" y="4437112"/>
                        <a:ext cx="3763963" cy="62071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74120633"/>
              </p:ext>
            </p:extLst>
          </p:nvPr>
        </p:nvGraphicFramePr>
        <p:xfrm>
          <a:off x="3707904" y="5373216"/>
          <a:ext cx="2232248" cy="576064"/>
        </p:xfrm>
        <a:graphic>
          <a:graphicData uri="http://schemas.openxmlformats.org/presentationml/2006/ole">
            <mc:AlternateContent xmlns:mc="http://schemas.openxmlformats.org/markup-compatibility/2006">
              <mc:Choice xmlns:v="urn:schemas-microsoft-com:vml" Requires="v">
                <p:oleObj spid="_x0000_s10246" name="Equation" r:id="rId11" imgW="787320" imgH="203040" progId="Equation.DSMT4">
                  <p:embed/>
                </p:oleObj>
              </mc:Choice>
              <mc:Fallback>
                <p:oleObj name="Equation" r:id="rId11" imgW="787320" imgH="203040" progId="Equation.DSMT4">
                  <p:embed/>
                  <p:pic>
                    <p:nvPicPr>
                      <p:cNvPr id="0" name="OLE substitute image"/>
                      <p:cNvPicPr/>
                      <p:nvPr/>
                    </p:nvPicPr>
                    <p:blipFill>
                      <a:blip r:embed="rId12"/>
                      <a:stretch>
                        <a:fillRect/>
                      </a:stretch>
                    </p:blipFill>
                    <p:spPr>
                      <a:xfrm>
                        <a:off x="3707904" y="5373216"/>
                        <a:ext cx="2232248" cy="57606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05338533"/>
              </p:ext>
            </p:extLst>
          </p:nvPr>
        </p:nvGraphicFramePr>
        <p:xfrm>
          <a:off x="2771800" y="6093296"/>
          <a:ext cx="4045532" cy="420315"/>
        </p:xfrm>
        <a:graphic>
          <a:graphicData uri="http://schemas.openxmlformats.org/presentationml/2006/ole">
            <mc:AlternateContent xmlns:mc="http://schemas.openxmlformats.org/markup-compatibility/2006">
              <mc:Choice xmlns:v="urn:schemas-microsoft-com:vml" Requires="v">
                <p:oleObj spid="_x0000_s10247" name="Equation" r:id="rId13" imgW="1955520" imgH="203040" progId="Equation.DSMT4">
                  <p:embed/>
                </p:oleObj>
              </mc:Choice>
              <mc:Fallback>
                <p:oleObj name="Equation" r:id="rId13" imgW="1955520" imgH="203040" progId="Equation.DSMT4">
                  <p:embed/>
                  <p:pic>
                    <p:nvPicPr>
                      <p:cNvPr id="0" name="OLE substitute image"/>
                      <p:cNvPicPr/>
                      <p:nvPr/>
                    </p:nvPicPr>
                    <p:blipFill>
                      <a:blip r:embed="rId14"/>
                      <a:stretch>
                        <a:fillRect/>
                      </a:stretch>
                    </p:blipFill>
                    <p:spPr>
                      <a:xfrm>
                        <a:off x="2771800" y="6093296"/>
                        <a:ext cx="4045532" cy="420315"/>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15">
            <p14:nvContentPartPr>
              <p14:cNvPr id="3" name="Ink 2"/>
              <p14:cNvContentPartPr/>
              <p14:nvPr/>
            </p14:nvContentPartPr>
            <p14:xfrm>
              <a:off x="5040720" y="5139360"/>
              <a:ext cx="910080" cy="336960"/>
            </p14:xfrm>
          </p:contentPart>
        </mc:Choice>
        <mc:Fallback>
          <p:pic>
            <p:nvPicPr>
              <p:cNvPr id="3" name="Ink 2"/>
              <p:cNvPicPr/>
              <p:nvPr/>
            </p:nvPicPr>
            <p:blipFill>
              <a:blip r:embed="rId16"/>
              <a:stretch>
                <a:fillRect/>
              </a:stretch>
            </p:blipFill>
            <p:spPr>
              <a:xfrm>
                <a:off x="5034600" y="5120640"/>
                <a:ext cx="934560" cy="362160"/>
              </a:xfrm>
              <a:prstGeom prst="rect">
                <a:avLst/>
              </a:prstGeom>
            </p:spPr>
          </p:pic>
        </mc:Fallback>
      </mc:AlternateContent>
    </p:spTree>
    <p:extLst>
      <p:ext uri="{BB962C8B-B14F-4D97-AF65-F5344CB8AC3E}">
        <p14:creationId xmlns:p14="http://schemas.microsoft.com/office/powerpoint/2010/main" val="50026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87860071"/>
              </p:ext>
            </p:extLst>
          </p:nvPr>
        </p:nvGraphicFramePr>
        <p:xfrm>
          <a:off x="107504" y="476672"/>
          <a:ext cx="8892584" cy="492323"/>
        </p:xfrm>
        <a:graphic>
          <a:graphicData uri="http://schemas.openxmlformats.org/presentationml/2006/ole">
            <mc:AlternateContent xmlns:mc="http://schemas.openxmlformats.org/markup-compatibility/2006">
              <mc:Choice xmlns:v="urn:schemas-microsoft-com:vml" Requires="v">
                <p:oleObj spid="_x0000_s11266" name="Equation" r:id="rId3" imgW="3670200" imgH="203040" progId="Equation.DSMT4">
                  <p:embed/>
                </p:oleObj>
              </mc:Choice>
              <mc:Fallback>
                <p:oleObj name="Equation" r:id="rId3" imgW="3670200" imgH="203040" progId="Equation.DSMT4">
                  <p:embed/>
                  <p:pic>
                    <p:nvPicPr>
                      <p:cNvPr id="0" name="OLE substitute image"/>
                      <p:cNvPicPr/>
                      <p:nvPr/>
                    </p:nvPicPr>
                    <p:blipFill>
                      <a:blip r:embed="rId4"/>
                      <a:stretch>
                        <a:fillRect/>
                      </a:stretch>
                    </p:blipFill>
                    <p:spPr>
                      <a:xfrm>
                        <a:off x="107504" y="476672"/>
                        <a:ext cx="8892584" cy="49232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12032748"/>
              </p:ext>
            </p:extLst>
          </p:nvPr>
        </p:nvGraphicFramePr>
        <p:xfrm>
          <a:off x="2771800" y="1484784"/>
          <a:ext cx="3763963" cy="620712"/>
        </p:xfrm>
        <a:graphic>
          <a:graphicData uri="http://schemas.openxmlformats.org/presentationml/2006/ole">
            <mc:AlternateContent xmlns:mc="http://schemas.openxmlformats.org/markup-compatibility/2006">
              <mc:Choice xmlns:v="urn:schemas-microsoft-com:vml" Requires="v">
                <p:oleObj spid="_x0000_s11267" name="Equation" r:id="rId5" imgW="1079280" imgH="177480" progId="Equation.DSMT4">
                  <p:embed/>
                </p:oleObj>
              </mc:Choice>
              <mc:Fallback>
                <p:oleObj name="Equation" r:id="rId5" imgW="1079280" imgH="177480" progId="Equation.DSMT4">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2771800" y="1484784"/>
                        <a:ext cx="3763963" cy="62071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24263118"/>
              </p:ext>
            </p:extLst>
          </p:nvPr>
        </p:nvGraphicFramePr>
        <p:xfrm>
          <a:off x="2987824" y="2780928"/>
          <a:ext cx="3313589" cy="1333053"/>
        </p:xfrm>
        <a:graphic>
          <a:graphicData uri="http://schemas.openxmlformats.org/presentationml/2006/ole">
            <mc:AlternateContent xmlns:mc="http://schemas.openxmlformats.org/markup-compatibility/2006">
              <mc:Choice xmlns:v="urn:schemas-microsoft-com:vml" Requires="v">
                <p:oleObj spid="_x0000_s11268" name="Equation" r:id="rId7" imgW="1104840" imgH="444240" progId="Equation.DSMT4">
                  <p:embed/>
                </p:oleObj>
              </mc:Choice>
              <mc:Fallback>
                <p:oleObj name="Equation" r:id="rId7" imgW="1104840" imgH="444240" progId="Equation.DSMT4">
                  <p:embed/>
                  <p:pic>
                    <p:nvPicPr>
                      <p:cNvPr id="0" name="OLE substitute image"/>
                      <p:cNvPicPr/>
                      <p:nvPr/>
                    </p:nvPicPr>
                    <p:blipFill>
                      <a:blip r:embed="rId8"/>
                      <a:stretch>
                        <a:fillRect/>
                      </a:stretch>
                    </p:blipFill>
                    <p:spPr>
                      <a:xfrm>
                        <a:off x="2987824" y="2780928"/>
                        <a:ext cx="3313589" cy="133305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33440085"/>
              </p:ext>
            </p:extLst>
          </p:nvPr>
        </p:nvGraphicFramePr>
        <p:xfrm>
          <a:off x="2854325" y="4724400"/>
          <a:ext cx="3579813" cy="1333500"/>
        </p:xfrm>
        <a:graphic>
          <a:graphicData uri="http://schemas.openxmlformats.org/presentationml/2006/ole">
            <mc:AlternateContent xmlns:mc="http://schemas.openxmlformats.org/markup-compatibility/2006">
              <mc:Choice xmlns:v="urn:schemas-microsoft-com:vml" Requires="v">
                <p:oleObj spid="_x0000_s11269" name="Equation" r:id="rId9" imgW="1193760" imgH="444240" progId="Equation.DSMT4">
                  <p:embed/>
                </p:oleObj>
              </mc:Choice>
              <mc:Fallback>
                <p:oleObj name="Equation" r:id="rId9" imgW="1193760" imgH="444240" progId="Equation.DSMT4">
                  <p:embed/>
                  <p:pic>
                    <p:nvPicPr>
                      <p:cNvPr id="0" name="OLE substitute image"/>
                      <p:cNvPicPr/>
                      <p:nvPr/>
                    </p:nvPicPr>
                    <p:blipFill>
                      <a:blip r:embed="rId10"/>
                      <a:stretch>
                        <a:fillRect/>
                      </a:stretch>
                    </p:blipFill>
                    <p:spPr>
                      <a:xfrm>
                        <a:off x="2854325" y="4724400"/>
                        <a:ext cx="3579813" cy="1333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5518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D503C-418F-3A6A-E649-060AB287612C}"/>
              </a:ext>
            </a:extLst>
          </p:cNvPr>
          <p:cNvSpPr>
            <a:spLocks noGrp="1"/>
          </p:cNvSpPr>
          <p:nvPr>
            <p:ph type="ctrTitle"/>
          </p:nvPr>
        </p:nvSpPr>
        <p:spPr/>
        <p:txBody>
          <a:bodyPr/>
          <a:lstStyle/>
          <a:p>
            <a:r>
              <a:rPr lang="en-US" b="1" dirty="0"/>
              <a:t>Mid Sem Exam Solutions</a:t>
            </a:r>
            <a:br>
              <a:rPr lang="en-US" b="1" dirty="0"/>
            </a:br>
            <a:r>
              <a:rPr lang="en-US" b="1" dirty="0"/>
              <a:t>with step wise marks</a:t>
            </a:r>
            <a:endParaRPr lang="en-IN" b="1" dirty="0"/>
          </a:p>
        </p:txBody>
      </p:sp>
    </p:spTree>
    <p:extLst>
      <p:ext uri="{BB962C8B-B14F-4D97-AF65-F5344CB8AC3E}">
        <p14:creationId xmlns:p14="http://schemas.microsoft.com/office/powerpoint/2010/main" val="20403332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974356146"/>
              </p:ext>
            </p:extLst>
          </p:nvPr>
        </p:nvGraphicFramePr>
        <p:xfrm>
          <a:off x="3203848" y="4437112"/>
          <a:ext cx="3763963" cy="620712"/>
        </p:xfrm>
        <a:graphic>
          <a:graphicData uri="http://schemas.openxmlformats.org/presentationml/2006/ole">
            <mc:AlternateContent xmlns:mc="http://schemas.openxmlformats.org/markup-compatibility/2006">
              <mc:Choice xmlns:v="urn:schemas-microsoft-com:vml" Requires="v">
                <p:oleObj spid="_x0000_s12290" name="Equation" r:id="rId3" imgW="1079280" imgH="177480" progId="Equation.DSMT4">
                  <p:embed/>
                </p:oleObj>
              </mc:Choice>
              <mc:Fallback>
                <p:oleObj name="Equation" r:id="rId3" imgW="1079280" imgH="177480" progId="Equation.DSMT4">
                  <p:embed/>
                  <p:pic>
                    <p:nvPicPr>
                      <p:cNvPr id="0" name="OLE substitute image"/>
                      <p:cNvPicPr/>
                      <p:nvPr/>
                    </p:nvPicPr>
                    <p:blipFill>
                      <a:blip r:embed="rId4"/>
                      <a:stretch>
                        <a:fillRect/>
                      </a:stretch>
                    </p:blipFill>
                    <p:spPr>
                      <a:xfrm>
                        <a:off x="3203848" y="4437112"/>
                        <a:ext cx="3763963" cy="62071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38775773"/>
              </p:ext>
            </p:extLst>
          </p:nvPr>
        </p:nvGraphicFramePr>
        <p:xfrm>
          <a:off x="3707904" y="5373216"/>
          <a:ext cx="2232248" cy="576064"/>
        </p:xfrm>
        <a:graphic>
          <a:graphicData uri="http://schemas.openxmlformats.org/presentationml/2006/ole">
            <mc:AlternateContent xmlns:mc="http://schemas.openxmlformats.org/markup-compatibility/2006">
              <mc:Choice xmlns:v="urn:schemas-microsoft-com:vml" Requires="v">
                <p:oleObj spid="_x0000_s12291" name="Equation" r:id="rId5" imgW="787320" imgH="203040" progId="Equation.DSMT4">
                  <p:embed/>
                </p:oleObj>
              </mc:Choice>
              <mc:Fallback>
                <p:oleObj name="Equation" r:id="rId5" imgW="787320" imgH="203040" progId="Equation.DSMT4">
                  <p:embed/>
                  <p:pic>
                    <p:nvPicPr>
                      <p:cNvPr id="0" name="OLE substitute image"/>
                      <p:cNvPicPr/>
                      <p:nvPr/>
                    </p:nvPicPr>
                    <p:blipFill>
                      <a:blip r:embed="rId6"/>
                      <a:stretch>
                        <a:fillRect/>
                      </a:stretch>
                    </p:blipFill>
                    <p:spPr>
                      <a:xfrm>
                        <a:off x="3707904" y="5373216"/>
                        <a:ext cx="2232248" cy="57606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1026612"/>
              </p:ext>
            </p:extLst>
          </p:nvPr>
        </p:nvGraphicFramePr>
        <p:xfrm>
          <a:off x="2771800" y="6093296"/>
          <a:ext cx="4045532" cy="420315"/>
        </p:xfrm>
        <a:graphic>
          <a:graphicData uri="http://schemas.openxmlformats.org/presentationml/2006/ole">
            <mc:AlternateContent xmlns:mc="http://schemas.openxmlformats.org/markup-compatibility/2006">
              <mc:Choice xmlns:v="urn:schemas-microsoft-com:vml" Requires="v">
                <p:oleObj spid="_x0000_s12292" name="Equation" r:id="rId7" imgW="1955520" imgH="203040" progId="Equation.DSMT4">
                  <p:embed/>
                </p:oleObj>
              </mc:Choice>
              <mc:Fallback>
                <p:oleObj name="Equation" r:id="rId7" imgW="1955520" imgH="203040" progId="Equation.DSMT4">
                  <p:embed/>
                  <p:pic>
                    <p:nvPicPr>
                      <p:cNvPr id="0" name="OLE substitute image"/>
                      <p:cNvPicPr/>
                      <p:nvPr/>
                    </p:nvPicPr>
                    <p:blipFill>
                      <a:blip r:embed="rId8"/>
                      <a:stretch>
                        <a:fillRect/>
                      </a:stretch>
                    </p:blipFill>
                    <p:spPr>
                      <a:xfrm>
                        <a:off x="2771800" y="6093296"/>
                        <a:ext cx="4045532" cy="420315"/>
                      </a:xfrm>
                      <a:prstGeom prst="rect">
                        <a:avLst/>
                      </a:prstGeom>
                    </p:spPr>
                  </p:pic>
                </p:oleObj>
              </mc:Fallback>
            </mc:AlternateContent>
          </a:graphicData>
        </a:graphic>
      </p:graphicFrame>
      <p:sp>
        <p:nvSpPr>
          <p:cNvPr id="10" name="Freeform 9"/>
          <p:cNvSpPr/>
          <p:nvPr/>
        </p:nvSpPr>
        <p:spPr>
          <a:xfrm>
            <a:off x="2186960" y="2826327"/>
            <a:ext cx="1318240" cy="1579418"/>
          </a:xfrm>
          <a:custGeom>
            <a:avLst/>
            <a:gdLst>
              <a:gd name="connsiteX0" fmla="*/ 1318240 w 1318240"/>
              <a:gd name="connsiteY0" fmla="*/ 1579418 h 1579418"/>
              <a:gd name="connsiteX1" fmla="*/ 1290531 w 1318240"/>
              <a:gd name="connsiteY1" fmla="*/ 1385455 h 1579418"/>
              <a:gd name="connsiteX2" fmla="*/ 1248967 w 1318240"/>
              <a:gd name="connsiteY2" fmla="*/ 1330037 h 1579418"/>
              <a:gd name="connsiteX3" fmla="*/ 1221258 w 1318240"/>
              <a:gd name="connsiteY3" fmla="*/ 1274618 h 1579418"/>
              <a:gd name="connsiteX4" fmla="*/ 1151985 w 1318240"/>
              <a:gd name="connsiteY4" fmla="*/ 1205346 h 1579418"/>
              <a:gd name="connsiteX5" fmla="*/ 1110422 w 1318240"/>
              <a:gd name="connsiteY5" fmla="*/ 1177637 h 1579418"/>
              <a:gd name="connsiteX6" fmla="*/ 570095 w 1318240"/>
              <a:gd name="connsiteY6" fmla="*/ 1136073 h 1579418"/>
              <a:gd name="connsiteX7" fmla="*/ 500822 w 1318240"/>
              <a:gd name="connsiteY7" fmla="*/ 1066800 h 1579418"/>
              <a:gd name="connsiteX8" fmla="*/ 459258 w 1318240"/>
              <a:gd name="connsiteY8" fmla="*/ 983673 h 1579418"/>
              <a:gd name="connsiteX9" fmla="*/ 389985 w 1318240"/>
              <a:gd name="connsiteY9" fmla="*/ 872837 h 1579418"/>
              <a:gd name="connsiteX10" fmla="*/ 376131 w 1318240"/>
              <a:gd name="connsiteY10" fmla="*/ 817418 h 1579418"/>
              <a:gd name="connsiteX11" fmla="*/ 348422 w 1318240"/>
              <a:gd name="connsiteY11" fmla="*/ 775855 h 1579418"/>
              <a:gd name="connsiteX12" fmla="*/ 334567 w 1318240"/>
              <a:gd name="connsiteY12" fmla="*/ 706582 h 1579418"/>
              <a:gd name="connsiteX13" fmla="*/ 320713 w 1318240"/>
              <a:gd name="connsiteY13" fmla="*/ 651164 h 1579418"/>
              <a:gd name="connsiteX14" fmla="*/ 293004 w 1318240"/>
              <a:gd name="connsiteY14" fmla="*/ 595746 h 1579418"/>
              <a:gd name="connsiteX15" fmla="*/ 279149 w 1318240"/>
              <a:gd name="connsiteY15" fmla="*/ 554182 h 1579418"/>
              <a:gd name="connsiteX16" fmla="*/ 237585 w 1318240"/>
              <a:gd name="connsiteY16" fmla="*/ 471055 h 1579418"/>
              <a:gd name="connsiteX17" fmla="*/ 223731 w 1318240"/>
              <a:gd name="connsiteY17" fmla="*/ 332509 h 1579418"/>
              <a:gd name="connsiteX18" fmla="*/ 209876 w 1318240"/>
              <a:gd name="connsiteY18" fmla="*/ 290946 h 1579418"/>
              <a:gd name="connsiteX19" fmla="*/ 182167 w 1318240"/>
              <a:gd name="connsiteY19" fmla="*/ 166255 h 1579418"/>
              <a:gd name="connsiteX20" fmla="*/ 154458 w 1318240"/>
              <a:gd name="connsiteY20" fmla="*/ 27709 h 1579418"/>
              <a:gd name="connsiteX21" fmla="*/ 85185 w 1318240"/>
              <a:gd name="connsiteY21" fmla="*/ 110837 h 1579418"/>
              <a:gd name="connsiteX22" fmla="*/ 43622 w 1318240"/>
              <a:gd name="connsiteY22" fmla="*/ 138546 h 1579418"/>
              <a:gd name="connsiteX23" fmla="*/ 29767 w 1318240"/>
              <a:gd name="connsiteY23" fmla="*/ 180109 h 1579418"/>
              <a:gd name="connsiteX24" fmla="*/ 2058 w 1318240"/>
              <a:gd name="connsiteY24" fmla="*/ 221673 h 1579418"/>
              <a:gd name="connsiteX25" fmla="*/ 43622 w 1318240"/>
              <a:gd name="connsiteY25" fmla="*/ 27709 h 1579418"/>
              <a:gd name="connsiteX26" fmla="*/ 85185 w 1318240"/>
              <a:gd name="connsiteY26" fmla="*/ 0 h 1579418"/>
              <a:gd name="connsiteX27" fmla="*/ 182167 w 1318240"/>
              <a:gd name="connsiteY27" fmla="*/ 27709 h 1579418"/>
              <a:gd name="connsiteX28" fmla="*/ 279149 w 1318240"/>
              <a:gd name="connsiteY28" fmla="*/ 69273 h 1579418"/>
              <a:gd name="connsiteX29" fmla="*/ 362276 w 1318240"/>
              <a:gd name="connsiteY29" fmla="*/ 138546 h 1579418"/>
              <a:gd name="connsiteX30" fmla="*/ 417695 w 1318240"/>
              <a:gd name="connsiteY30" fmla="*/ 166255 h 157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8240" h="1579418">
                <a:moveTo>
                  <a:pt x="1318240" y="1579418"/>
                </a:moveTo>
                <a:cubicBezTo>
                  <a:pt x="1309004" y="1514764"/>
                  <a:pt x="1308011" y="1448383"/>
                  <a:pt x="1290531" y="1385455"/>
                </a:cubicBezTo>
                <a:cubicBezTo>
                  <a:pt x="1284351" y="1363206"/>
                  <a:pt x="1261205" y="1349618"/>
                  <a:pt x="1248967" y="1330037"/>
                </a:cubicBezTo>
                <a:cubicBezTo>
                  <a:pt x="1238021" y="1312523"/>
                  <a:pt x="1233938" y="1290921"/>
                  <a:pt x="1221258" y="1274618"/>
                </a:cubicBezTo>
                <a:cubicBezTo>
                  <a:pt x="1201210" y="1248841"/>
                  <a:pt x="1175076" y="1228437"/>
                  <a:pt x="1151985" y="1205346"/>
                </a:cubicBezTo>
                <a:cubicBezTo>
                  <a:pt x="1140211" y="1193572"/>
                  <a:pt x="1126956" y="1179605"/>
                  <a:pt x="1110422" y="1177637"/>
                </a:cubicBezTo>
                <a:cubicBezTo>
                  <a:pt x="931048" y="1156283"/>
                  <a:pt x="750204" y="1149928"/>
                  <a:pt x="570095" y="1136073"/>
                </a:cubicBezTo>
                <a:lnTo>
                  <a:pt x="500822" y="1066800"/>
                </a:lnTo>
                <a:cubicBezTo>
                  <a:pt x="461118" y="1027096"/>
                  <a:pt x="481794" y="1028745"/>
                  <a:pt x="459258" y="983673"/>
                </a:cubicBezTo>
                <a:cubicBezTo>
                  <a:pt x="442541" y="950238"/>
                  <a:pt x="411972" y="905816"/>
                  <a:pt x="389985" y="872837"/>
                </a:cubicBezTo>
                <a:cubicBezTo>
                  <a:pt x="385367" y="854364"/>
                  <a:pt x="383632" y="834920"/>
                  <a:pt x="376131" y="817418"/>
                </a:cubicBezTo>
                <a:cubicBezTo>
                  <a:pt x="369572" y="802113"/>
                  <a:pt x="354269" y="791446"/>
                  <a:pt x="348422" y="775855"/>
                </a:cubicBezTo>
                <a:cubicBezTo>
                  <a:pt x="340154" y="753806"/>
                  <a:pt x="339675" y="729570"/>
                  <a:pt x="334567" y="706582"/>
                </a:cubicBezTo>
                <a:cubicBezTo>
                  <a:pt x="330436" y="687994"/>
                  <a:pt x="327399" y="668993"/>
                  <a:pt x="320713" y="651164"/>
                </a:cubicBezTo>
                <a:cubicBezTo>
                  <a:pt x="313461" y="631826"/>
                  <a:pt x="301140" y="614729"/>
                  <a:pt x="293004" y="595746"/>
                </a:cubicBezTo>
                <a:cubicBezTo>
                  <a:pt x="287251" y="582323"/>
                  <a:pt x="285680" y="567244"/>
                  <a:pt x="279149" y="554182"/>
                </a:cubicBezTo>
                <a:cubicBezTo>
                  <a:pt x="225433" y="446749"/>
                  <a:pt x="272411" y="575527"/>
                  <a:pt x="237585" y="471055"/>
                </a:cubicBezTo>
                <a:cubicBezTo>
                  <a:pt x="232967" y="424873"/>
                  <a:pt x="230788" y="378382"/>
                  <a:pt x="223731" y="332509"/>
                </a:cubicBezTo>
                <a:cubicBezTo>
                  <a:pt x="221510" y="318075"/>
                  <a:pt x="213888" y="304988"/>
                  <a:pt x="209876" y="290946"/>
                </a:cubicBezTo>
                <a:cubicBezTo>
                  <a:pt x="199915" y="256083"/>
                  <a:pt x="187879" y="200526"/>
                  <a:pt x="182167" y="166255"/>
                </a:cubicBezTo>
                <a:cubicBezTo>
                  <a:pt x="160940" y="38893"/>
                  <a:pt x="181013" y="107373"/>
                  <a:pt x="154458" y="27709"/>
                </a:cubicBezTo>
                <a:cubicBezTo>
                  <a:pt x="53197" y="95217"/>
                  <a:pt x="173074" y="5370"/>
                  <a:pt x="85185" y="110837"/>
                </a:cubicBezTo>
                <a:cubicBezTo>
                  <a:pt x="74525" y="123629"/>
                  <a:pt x="57476" y="129310"/>
                  <a:pt x="43622" y="138546"/>
                </a:cubicBezTo>
                <a:cubicBezTo>
                  <a:pt x="39004" y="152400"/>
                  <a:pt x="36298" y="167047"/>
                  <a:pt x="29767" y="180109"/>
                </a:cubicBezTo>
                <a:cubicBezTo>
                  <a:pt x="22320" y="195002"/>
                  <a:pt x="5323" y="238001"/>
                  <a:pt x="2058" y="221673"/>
                </a:cubicBezTo>
                <a:cubicBezTo>
                  <a:pt x="-8865" y="167058"/>
                  <a:pt x="26419" y="79320"/>
                  <a:pt x="43622" y="27709"/>
                </a:cubicBezTo>
                <a:cubicBezTo>
                  <a:pt x="48887" y="11913"/>
                  <a:pt x="71331" y="9236"/>
                  <a:pt x="85185" y="0"/>
                </a:cubicBezTo>
                <a:cubicBezTo>
                  <a:pt x="102937" y="4438"/>
                  <a:pt x="162293" y="17772"/>
                  <a:pt x="182167" y="27709"/>
                </a:cubicBezTo>
                <a:cubicBezTo>
                  <a:pt x="277848" y="75549"/>
                  <a:pt x="163810" y="40437"/>
                  <a:pt x="279149" y="69273"/>
                </a:cubicBezTo>
                <a:cubicBezTo>
                  <a:pt x="309788" y="99912"/>
                  <a:pt x="323700" y="119258"/>
                  <a:pt x="362276" y="138546"/>
                </a:cubicBezTo>
                <a:cubicBezTo>
                  <a:pt x="425957" y="170386"/>
                  <a:pt x="386393" y="134953"/>
                  <a:pt x="417695" y="166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11" name="Object 10"/>
          <p:cNvGraphicFramePr>
            <a:graphicFrameLocks noChangeAspect="1"/>
          </p:cNvGraphicFramePr>
          <p:nvPr>
            <p:extLst>
              <p:ext uri="{D42A27DB-BD31-4B8C-83A1-F6EECF244321}">
                <p14:modId xmlns:p14="http://schemas.microsoft.com/office/powerpoint/2010/main" val="2412523128"/>
              </p:ext>
            </p:extLst>
          </p:nvPr>
        </p:nvGraphicFramePr>
        <p:xfrm>
          <a:off x="1818412" y="1665265"/>
          <a:ext cx="737096" cy="1105644"/>
        </p:xfrm>
        <a:graphic>
          <a:graphicData uri="http://schemas.openxmlformats.org/presentationml/2006/ole">
            <mc:AlternateContent xmlns:mc="http://schemas.openxmlformats.org/markup-compatibility/2006">
              <mc:Choice xmlns:v="urn:schemas-microsoft-com:vml" Requires="v">
                <p:oleObj spid="_x0000_s12293" name="Equation" r:id="rId9" imgW="304560" imgH="457200" progId="Equation.DSMT4">
                  <p:embed/>
                </p:oleObj>
              </mc:Choice>
              <mc:Fallback>
                <p:oleObj name="Equation" r:id="rId9" imgW="304560" imgH="457200" progId="Equation.DSMT4">
                  <p:embed/>
                  <p:pic>
                    <p:nvPicPr>
                      <p:cNvPr id="0" name="OLE substitute image"/>
                      <p:cNvPicPr/>
                      <p:nvPr/>
                    </p:nvPicPr>
                    <p:blipFill>
                      <a:blip r:embed="rId10"/>
                      <a:stretch>
                        <a:fillRect/>
                      </a:stretch>
                    </p:blipFill>
                    <p:spPr>
                      <a:xfrm>
                        <a:off x="1818412" y="1665265"/>
                        <a:ext cx="737096" cy="1105644"/>
                      </a:xfrm>
                      <a:prstGeom prst="rect">
                        <a:avLst/>
                      </a:prstGeom>
                    </p:spPr>
                  </p:pic>
                </p:oleObj>
              </mc:Fallback>
            </mc:AlternateContent>
          </a:graphicData>
        </a:graphic>
      </p:graphicFrame>
      <p:sp>
        <p:nvSpPr>
          <p:cNvPr id="12" name="Freeform 11"/>
          <p:cNvSpPr/>
          <p:nvPr/>
        </p:nvSpPr>
        <p:spPr>
          <a:xfrm>
            <a:off x="4265523" y="1947073"/>
            <a:ext cx="680550" cy="2444818"/>
          </a:xfrm>
          <a:custGeom>
            <a:avLst/>
            <a:gdLst>
              <a:gd name="connsiteX0" fmla="*/ 680550 w 680550"/>
              <a:gd name="connsiteY0" fmla="*/ 2444818 h 2444818"/>
              <a:gd name="connsiteX1" fmla="*/ 638986 w 680550"/>
              <a:gd name="connsiteY1" fmla="*/ 2375545 h 2444818"/>
              <a:gd name="connsiteX2" fmla="*/ 597422 w 680550"/>
              <a:gd name="connsiteY2" fmla="*/ 2333982 h 2444818"/>
              <a:gd name="connsiteX3" fmla="*/ 555859 w 680550"/>
              <a:gd name="connsiteY3" fmla="*/ 2264709 h 2444818"/>
              <a:gd name="connsiteX4" fmla="*/ 528150 w 680550"/>
              <a:gd name="connsiteY4" fmla="*/ 2153872 h 2444818"/>
              <a:gd name="connsiteX5" fmla="*/ 500441 w 680550"/>
              <a:gd name="connsiteY5" fmla="*/ 2112309 h 2444818"/>
              <a:gd name="connsiteX6" fmla="*/ 486586 w 680550"/>
              <a:gd name="connsiteY6" fmla="*/ 2070745 h 2444818"/>
              <a:gd name="connsiteX7" fmla="*/ 431168 w 680550"/>
              <a:gd name="connsiteY7" fmla="*/ 1959909 h 2444818"/>
              <a:gd name="connsiteX8" fmla="*/ 389604 w 680550"/>
              <a:gd name="connsiteY8" fmla="*/ 1849072 h 2444818"/>
              <a:gd name="connsiteX9" fmla="*/ 348041 w 680550"/>
              <a:gd name="connsiteY9" fmla="*/ 1752091 h 2444818"/>
              <a:gd name="connsiteX10" fmla="*/ 334186 w 680550"/>
              <a:gd name="connsiteY10" fmla="*/ 1696672 h 2444818"/>
              <a:gd name="connsiteX11" fmla="*/ 223350 w 680550"/>
              <a:gd name="connsiteY11" fmla="*/ 1294891 h 2444818"/>
              <a:gd name="connsiteX12" fmla="*/ 195641 w 680550"/>
              <a:gd name="connsiteY12" fmla="*/ 1156345 h 2444818"/>
              <a:gd name="connsiteX13" fmla="*/ 167932 w 680550"/>
              <a:gd name="connsiteY13" fmla="*/ 1031654 h 2444818"/>
              <a:gd name="connsiteX14" fmla="*/ 140222 w 680550"/>
              <a:gd name="connsiteY14" fmla="*/ 906963 h 2444818"/>
              <a:gd name="connsiteX15" fmla="*/ 126368 w 680550"/>
              <a:gd name="connsiteY15" fmla="*/ 6418 h 2444818"/>
              <a:gd name="connsiteX16" fmla="*/ 70950 w 680550"/>
              <a:gd name="connsiteY16" fmla="*/ 61836 h 2444818"/>
              <a:gd name="connsiteX17" fmla="*/ 57095 w 680550"/>
              <a:gd name="connsiteY17" fmla="*/ 103400 h 2444818"/>
              <a:gd name="connsiteX18" fmla="*/ 1677 w 680550"/>
              <a:gd name="connsiteY18" fmla="*/ 186527 h 2444818"/>
              <a:gd name="connsiteX19" fmla="*/ 29386 w 680550"/>
              <a:gd name="connsiteY19" fmla="*/ 144963 h 2444818"/>
              <a:gd name="connsiteX20" fmla="*/ 70950 w 680550"/>
              <a:gd name="connsiteY20" fmla="*/ 61836 h 2444818"/>
              <a:gd name="connsiteX21" fmla="*/ 237204 w 680550"/>
              <a:gd name="connsiteY21" fmla="*/ 103400 h 2444818"/>
              <a:gd name="connsiteX22" fmla="*/ 292622 w 680550"/>
              <a:gd name="connsiteY22" fmla="*/ 158818 h 2444818"/>
              <a:gd name="connsiteX23" fmla="*/ 472732 w 680550"/>
              <a:gd name="connsiteY23" fmla="*/ 283509 h 2444818"/>
              <a:gd name="connsiteX24" fmla="*/ 500441 w 680550"/>
              <a:gd name="connsiteY24" fmla="*/ 325072 h 244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0550" h="2444818">
                <a:moveTo>
                  <a:pt x="680550" y="2444818"/>
                </a:moveTo>
                <a:cubicBezTo>
                  <a:pt x="666695" y="2421727"/>
                  <a:pt x="655143" y="2397088"/>
                  <a:pt x="638986" y="2375545"/>
                </a:cubicBezTo>
                <a:cubicBezTo>
                  <a:pt x="627230" y="2359870"/>
                  <a:pt x="609178" y="2349657"/>
                  <a:pt x="597422" y="2333982"/>
                </a:cubicBezTo>
                <a:cubicBezTo>
                  <a:pt x="581265" y="2312439"/>
                  <a:pt x="569713" y="2287800"/>
                  <a:pt x="555859" y="2264709"/>
                </a:cubicBezTo>
                <a:cubicBezTo>
                  <a:pt x="550590" y="2238367"/>
                  <a:pt x="542349" y="2182270"/>
                  <a:pt x="528150" y="2153872"/>
                </a:cubicBezTo>
                <a:cubicBezTo>
                  <a:pt x="520704" y="2138979"/>
                  <a:pt x="507888" y="2127202"/>
                  <a:pt x="500441" y="2112309"/>
                </a:cubicBezTo>
                <a:cubicBezTo>
                  <a:pt x="493910" y="2099247"/>
                  <a:pt x="492629" y="2084040"/>
                  <a:pt x="486586" y="2070745"/>
                </a:cubicBezTo>
                <a:cubicBezTo>
                  <a:pt x="469493" y="2033141"/>
                  <a:pt x="444230" y="1999095"/>
                  <a:pt x="431168" y="1959909"/>
                </a:cubicBezTo>
                <a:cubicBezTo>
                  <a:pt x="415935" y="1914210"/>
                  <a:pt x="411691" y="1898768"/>
                  <a:pt x="389604" y="1849072"/>
                </a:cubicBezTo>
                <a:cubicBezTo>
                  <a:pt x="360046" y="1782567"/>
                  <a:pt x="365115" y="1811851"/>
                  <a:pt x="348041" y="1752091"/>
                </a:cubicBezTo>
                <a:cubicBezTo>
                  <a:pt x="342810" y="1733782"/>
                  <a:pt x="339136" y="1715059"/>
                  <a:pt x="334186" y="1696672"/>
                </a:cubicBezTo>
                <a:cubicBezTo>
                  <a:pt x="262645" y="1430948"/>
                  <a:pt x="273467" y="1470300"/>
                  <a:pt x="223350" y="1294891"/>
                </a:cubicBezTo>
                <a:cubicBezTo>
                  <a:pt x="210412" y="1249607"/>
                  <a:pt x="207064" y="1202035"/>
                  <a:pt x="195641" y="1156345"/>
                </a:cubicBezTo>
                <a:cubicBezTo>
                  <a:pt x="180813" y="1097034"/>
                  <a:pt x="179660" y="1096160"/>
                  <a:pt x="167932" y="1031654"/>
                </a:cubicBezTo>
                <a:cubicBezTo>
                  <a:pt x="148426" y="924373"/>
                  <a:pt x="164650" y="980245"/>
                  <a:pt x="140222" y="906963"/>
                </a:cubicBezTo>
                <a:cubicBezTo>
                  <a:pt x="135604" y="606781"/>
                  <a:pt x="150893" y="305632"/>
                  <a:pt x="126368" y="6418"/>
                </a:cubicBezTo>
                <a:cubicBezTo>
                  <a:pt x="124234" y="-19619"/>
                  <a:pt x="86134" y="40578"/>
                  <a:pt x="70950" y="61836"/>
                </a:cubicBezTo>
                <a:cubicBezTo>
                  <a:pt x="62462" y="73720"/>
                  <a:pt x="64187" y="90634"/>
                  <a:pt x="57095" y="103400"/>
                </a:cubicBezTo>
                <a:cubicBezTo>
                  <a:pt x="40922" y="132511"/>
                  <a:pt x="20150" y="158818"/>
                  <a:pt x="1677" y="186527"/>
                </a:cubicBezTo>
                <a:cubicBezTo>
                  <a:pt x="-7559" y="200382"/>
                  <a:pt x="24120" y="160760"/>
                  <a:pt x="29386" y="144963"/>
                </a:cubicBezTo>
                <a:cubicBezTo>
                  <a:pt x="48507" y="87603"/>
                  <a:pt x="35140" y="115551"/>
                  <a:pt x="70950" y="61836"/>
                </a:cubicBezTo>
                <a:cubicBezTo>
                  <a:pt x="125976" y="69697"/>
                  <a:pt x="188314" y="70806"/>
                  <a:pt x="237204" y="103400"/>
                </a:cubicBezTo>
                <a:cubicBezTo>
                  <a:pt x="258941" y="117891"/>
                  <a:pt x="272679" y="141943"/>
                  <a:pt x="292622" y="158818"/>
                </a:cubicBezTo>
                <a:cubicBezTo>
                  <a:pt x="405766" y="254555"/>
                  <a:pt x="381140" y="237714"/>
                  <a:pt x="472732" y="283509"/>
                </a:cubicBezTo>
                <a:lnTo>
                  <a:pt x="500441" y="3250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13" name="Object 12"/>
          <p:cNvGraphicFramePr>
            <a:graphicFrameLocks noChangeAspect="1"/>
          </p:cNvGraphicFramePr>
          <p:nvPr>
            <p:extLst>
              <p:ext uri="{D42A27DB-BD31-4B8C-83A1-F6EECF244321}">
                <p14:modId xmlns:p14="http://schemas.microsoft.com/office/powerpoint/2010/main" val="1788120566"/>
              </p:ext>
            </p:extLst>
          </p:nvPr>
        </p:nvGraphicFramePr>
        <p:xfrm>
          <a:off x="3491477" y="1124744"/>
          <a:ext cx="1446212" cy="1104900"/>
        </p:xfrm>
        <a:graphic>
          <a:graphicData uri="http://schemas.openxmlformats.org/presentationml/2006/ole">
            <mc:AlternateContent xmlns:mc="http://schemas.openxmlformats.org/markup-compatibility/2006">
              <mc:Choice xmlns:v="urn:schemas-microsoft-com:vml" Requires="v">
                <p:oleObj spid="_x0000_s12294" name="Equation" r:id="rId11" imgW="596880" imgH="457200" progId="Equation.DSMT4">
                  <p:embed/>
                </p:oleObj>
              </mc:Choice>
              <mc:Fallback>
                <p:oleObj name="Equation" r:id="rId11" imgW="596880" imgH="457200" progId="Equation.DSMT4">
                  <p:embed/>
                  <p:pic>
                    <p:nvPicPr>
                      <p:cNvPr id="0" name="OLE substitute image"/>
                      <p:cNvPicPr/>
                      <p:nvPr/>
                    </p:nvPicPr>
                    <p:blipFill>
                      <a:blip r:embed="rId12"/>
                      <a:stretch>
                        <a:fillRect/>
                      </a:stretch>
                    </p:blipFill>
                    <p:spPr>
                      <a:xfrm>
                        <a:off x="3491477" y="1124744"/>
                        <a:ext cx="1446212" cy="1104900"/>
                      </a:xfrm>
                      <a:prstGeom prst="rect">
                        <a:avLst/>
                      </a:prstGeom>
                      <a:noFill/>
                      <a:ln>
                        <a:noFill/>
                      </a:ln>
                    </p:spPr>
                  </p:pic>
                </p:oleObj>
              </mc:Fallback>
            </mc:AlternateContent>
          </a:graphicData>
        </a:graphic>
      </p:graphicFrame>
      <p:sp>
        <p:nvSpPr>
          <p:cNvPr id="14" name="Freeform 13"/>
          <p:cNvSpPr/>
          <p:nvPr/>
        </p:nvSpPr>
        <p:spPr>
          <a:xfrm>
            <a:off x="6317673" y="2876481"/>
            <a:ext cx="969818" cy="1626246"/>
          </a:xfrm>
          <a:custGeom>
            <a:avLst/>
            <a:gdLst>
              <a:gd name="connsiteX0" fmla="*/ 0 w 969818"/>
              <a:gd name="connsiteY0" fmla="*/ 1626246 h 1626246"/>
              <a:gd name="connsiteX1" fmla="*/ 27709 w 969818"/>
              <a:gd name="connsiteY1" fmla="*/ 1556974 h 1626246"/>
              <a:gd name="connsiteX2" fmla="*/ 96982 w 969818"/>
              <a:gd name="connsiteY2" fmla="*/ 1501555 h 1626246"/>
              <a:gd name="connsiteX3" fmla="*/ 180109 w 969818"/>
              <a:gd name="connsiteY3" fmla="*/ 1418428 h 1626246"/>
              <a:gd name="connsiteX4" fmla="*/ 304800 w 969818"/>
              <a:gd name="connsiteY4" fmla="*/ 1224464 h 1626246"/>
              <a:gd name="connsiteX5" fmla="*/ 360218 w 969818"/>
              <a:gd name="connsiteY5" fmla="*/ 1141337 h 1626246"/>
              <a:gd name="connsiteX6" fmla="*/ 387927 w 969818"/>
              <a:gd name="connsiteY6" fmla="*/ 1072064 h 1626246"/>
              <a:gd name="connsiteX7" fmla="*/ 429491 w 969818"/>
              <a:gd name="connsiteY7" fmla="*/ 1002792 h 1626246"/>
              <a:gd name="connsiteX8" fmla="*/ 484909 w 969818"/>
              <a:gd name="connsiteY8" fmla="*/ 919664 h 1626246"/>
              <a:gd name="connsiteX9" fmla="*/ 568036 w 969818"/>
              <a:gd name="connsiteY9" fmla="*/ 753410 h 1626246"/>
              <a:gd name="connsiteX10" fmla="*/ 595745 w 969818"/>
              <a:gd name="connsiteY10" fmla="*/ 670283 h 1626246"/>
              <a:gd name="connsiteX11" fmla="*/ 623454 w 969818"/>
              <a:gd name="connsiteY11" fmla="*/ 573301 h 1626246"/>
              <a:gd name="connsiteX12" fmla="*/ 651163 w 969818"/>
              <a:gd name="connsiteY12" fmla="*/ 490174 h 1626246"/>
              <a:gd name="connsiteX13" fmla="*/ 665018 w 969818"/>
              <a:gd name="connsiteY13" fmla="*/ 420901 h 1626246"/>
              <a:gd name="connsiteX14" fmla="*/ 678872 w 969818"/>
              <a:gd name="connsiteY14" fmla="*/ 323919 h 1626246"/>
              <a:gd name="connsiteX15" fmla="*/ 720436 w 969818"/>
              <a:gd name="connsiteY15" fmla="*/ 282355 h 1626246"/>
              <a:gd name="connsiteX16" fmla="*/ 734291 w 969818"/>
              <a:gd name="connsiteY16" fmla="*/ 240792 h 1626246"/>
              <a:gd name="connsiteX17" fmla="*/ 789709 w 969818"/>
              <a:gd name="connsiteY17" fmla="*/ 143810 h 1626246"/>
              <a:gd name="connsiteX18" fmla="*/ 817418 w 969818"/>
              <a:gd name="connsiteY18" fmla="*/ 60683 h 1626246"/>
              <a:gd name="connsiteX19" fmla="*/ 845127 w 969818"/>
              <a:gd name="connsiteY19" fmla="*/ 5264 h 1626246"/>
              <a:gd name="connsiteX20" fmla="*/ 789709 w 969818"/>
              <a:gd name="connsiteY20" fmla="*/ 19119 h 1626246"/>
              <a:gd name="connsiteX21" fmla="*/ 706582 w 969818"/>
              <a:gd name="connsiteY21" fmla="*/ 60683 h 1626246"/>
              <a:gd name="connsiteX22" fmla="*/ 678872 w 969818"/>
              <a:gd name="connsiteY22" fmla="*/ 88392 h 1626246"/>
              <a:gd name="connsiteX23" fmla="*/ 845127 w 969818"/>
              <a:gd name="connsiteY23" fmla="*/ 32974 h 1626246"/>
              <a:gd name="connsiteX24" fmla="*/ 886691 w 969818"/>
              <a:gd name="connsiteY24" fmla="*/ 19119 h 1626246"/>
              <a:gd name="connsiteX25" fmla="*/ 928254 w 969818"/>
              <a:gd name="connsiteY25" fmla="*/ 5264 h 1626246"/>
              <a:gd name="connsiteX26" fmla="*/ 942109 w 969818"/>
              <a:gd name="connsiteY26" fmla="*/ 60683 h 1626246"/>
              <a:gd name="connsiteX27" fmla="*/ 969818 w 969818"/>
              <a:gd name="connsiteY27" fmla="*/ 143810 h 1626246"/>
              <a:gd name="connsiteX28" fmla="*/ 969818 w 969818"/>
              <a:gd name="connsiteY28" fmla="*/ 323919 h 162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9818" h="1626246">
                <a:moveTo>
                  <a:pt x="0" y="1626246"/>
                </a:moveTo>
                <a:cubicBezTo>
                  <a:pt x="9236" y="1603155"/>
                  <a:pt x="15370" y="1578567"/>
                  <a:pt x="27709" y="1556974"/>
                </a:cubicBezTo>
                <a:cubicBezTo>
                  <a:pt x="43420" y="1529479"/>
                  <a:pt x="74852" y="1521226"/>
                  <a:pt x="96982" y="1501555"/>
                </a:cubicBezTo>
                <a:cubicBezTo>
                  <a:pt x="126270" y="1475521"/>
                  <a:pt x="156597" y="1449777"/>
                  <a:pt x="180109" y="1418428"/>
                </a:cubicBezTo>
                <a:cubicBezTo>
                  <a:pt x="226226" y="1356938"/>
                  <a:pt x="262911" y="1288908"/>
                  <a:pt x="304800" y="1224464"/>
                </a:cubicBezTo>
                <a:cubicBezTo>
                  <a:pt x="322949" y="1196542"/>
                  <a:pt x="341745" y="1169046"/>
                  <a:pt x="360218" y="1141337"/>
                </a:cubicBezTo>
                <a:cubicBezTo>
                  <a:pt x="374013" y="1120644"/>
                  <a:pt x="376805" y="1094308"/>
                  <a:pt x="387927" y="1072064"/>
                </a:cubicBezTo>
                <a:cubicBezTo>
                  <a:pt x="399970" y="1047979"/>
                  <a:pt x="416413" y="1026331"/>
                  <a:pt x="429491" y="1002792"/>
                </a:cubicBezTo>
                <a:cubicBezTo>
                  <a:pt x="471431" y="927301"/>
                  <a:pt x="437291" y="967284"/>
                  <a:pt x="484909" y="919664"/>
                </a:cubicBezTo>
                <a:cubicBezTo>
                  <a:pt x="523149" y="804944"/>
                  <a:pt x="496416" y="860839"/>
                  <a:pt x="568036" y="753410"/>
                </a:cubicBezTo>
                <a:cubicBezTo>
                  <a:pt x="584238" y="729108"/>
                  <a:pt x="586509" y="697992"/>
                  <a:pt x="595745" y="670283"/>
                </a:cubicBezTo>
                <a:cubicBezTo>
                  <a:pt x="642308" y="530595"/>
                  <a:pt x="571264" y="747270"/>
                  <a:pt x="623454" y="573301"/>
                </a:cubicBezTo>
                <a:cubicBezTo>
                  <a:pt x="631847" y="545325"/>
                  <a:pt x="641927" y="517883"/>
                  <a:pt x="651163" y="490174"/>
                </a:cubicBezTo>
                <a:cubicBezTo>
                  <a:pt x="658610" y="467834"/>
                  <a:pt x="661147" y="444129"/>
                  <a:pt x="665018" y="420901"/>
                </a:cubicBezTo>
                <a:cubicBezTo>
                  <a:pt x="670387" y="388690"/>
                  <a:pt x="666744" y="354239"/>
                  <a:pt x="678872" y="323919"/>
                </a:cubicBezTo>
                <a:cubicBezTo>
                  <a:pt x="686149" y="305727"/>
                  <a:pt x="706581" y="296210"/>
                  <a:pt x="720436" y="282355"/>
                </a:cubicBezTo>
                <a:cubicBezTo>
                  <a:pt x="725054" y="268501"/>
                  <a:pt x="728538" y="254215"/>
                  <a:pt x="734291" y="240792"/>
                </a:cubicBezTo>
                <a:cubicBezTo>
                  <a:pt x="755385" y="191573"/>
                  <a:pt x="761881" y="185553"/>
                  <a:pt x="789709" y="143810"/>
                </a:cubicBezTo>
                <a:cubicBezTo>
                  <a:pt x="798945" y="116101"/>
                  <a:pt x="804356" y="86807"/>
                  <a:pt x="817418" y="60683"/>
                </a:cubicBezTo>
                <a:cubicBezTo>
                  <a:pt x="826654" y="42210"/>
                  <a:pt x="856583" y="22449"/>
                  <a:pt x="845127" y="5264"/>
                </a:cubicBezTo>
                <a:cubicBezTo>
                  <a:pt x="834565" y="-10579"/>
                  <a:pt x="808018" y="13888"/>
                  <a:pt x="789709" y="19119"/>
                </a:cubicBezTo>
                <a:cubicBezTo>
                  <a:pt x="749873" y="30501"/>
                  <a:pt x="740316" y="33696"/>
                  <a:pt x="706582" y="60683"/>
                </a:cubicBezTo>
                <a:cubicBezTo>
                  <a:pt x="696382" y="68843"/>
                  <a:pt x="666480" y="92523"/>
                  <a:pt x="678872" y="88392"/>
                </a:cubicBezTo>
                <a:lnTo>
                  <a:pt x="845127" y="32974"/>
                </a:lnTo>
                <a:lnTo>
                  <a:pt x="886691" y="19119"/>
                </a:lnTo>
                <a:lnTo>
                  <a:pt x="928254" y="5264"/>
                </a:lnTo>
                <a:cubicBezTo>
                  <a:pt x="932872" y="23737"/>
                  <a:pt x="936637" y="42445"/>
                  <a:pt x="942109" y="60683"/>
                </a:cubicBezTo>
                <a:cubicBezTo>
                  <a:pt x="950502" y="88659"/>
                  <a:pt x="969818" y="114602"/>
                  <a:pt x="969818" y="143810"/>
                </a:cubicBezTo>
                <a:lnTo>
                  <a:pt x="969818" y="32391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16" name="Object 15"/>
          <p:cNvGraphicFramePr>
            <a:graphicFrameLocks noChangeAspect="1"/>
          </p:cNvGraphicFramePr>
          <p:nvPr>
            <p:extLst>
              <p:ext uri="{D42A27DB-BD31-4B8C-83A1-F6EECF244321}">
                <p14:modId xmlns:p14="http://schemas.microsoft.com/office/powerpoint/2010/main" val="3477119525"/>
              </p:ext>
            </p:extLst>
          </p:nvPr>
        </p:nvGraphicFramePr>
        <p:xfrm>
          <a:off x="6503266" y="1771581"/>
          <a:ext cx="1568450" cy="1104900"/>
        </p:xfrm>
        <a:graphic>
          <a:graphicData uri="http://schemas.openxmlformats.org/presentationml/2006/ole">
            <mc:AlternateContent xmlns:mc="http://schemas.openxmlformats.org/markup-compatibility/2006">
              <mc:Choice xmlns:v="urn:schemas-microsoft-com:vml" Requires="v">
                <p:oleObj spid="_x0000_s12295" name="Equation" r:id="rId13" imgW="647640" imgH="457200" progId="Equation.DSMT4">
                  <p:embed/>
                </p:oleObj>
              </mc:Choice>
              <mc:Fallback>
                <p:oleObj name="Equation" r:id="rId13" imgW="647640" imgH="457200" progId="Equation.DSMT4">
                  <p:embed/>
                  <p:pic>
                    <p:nvPicPr>
                      <p:cNvPr id="0" name="OLE substitute image"/>
                      <p:cNvPicPr/>
                      <p:nvPr/>
                    </p:nvPicPr>
                    <p:blipFill>
                      <a:blip r:embed="rId14"/>
                      <a:stretch>
                        <a:fillRect/>
                      </a:stretch>
                    </p:blipFill>
                    <p:spPr>
                      <a:xfrm>
                        <a:off x="6503266" y="1771581"/>
                        <a:ext cx="1568450" cy="1104900"/>
                      </a:xfrm>
                      <a:prstGeom prst="rect">
                        <a:avLst/>
                      </a:prstGeom>
                      <a:noFill/>
                      <a:ln>
                        <a:noFill/>
                      </a:ln>
                    </p:spPr>
                  </p:pic>
                </p:oleObj>
              </mc:Fallback>
            </mc:AlternateContent>
          </a:graphicData>
        </a:graphic>
      </p:graphicFrame>
      <p:sp>
        <p:nvSpPr>
          <p:cNvPr id="18" name="Freeform 17"/>
          <p:cNvSpPr/>
          <p:nvPr/>
        </p:nvSpPr>
        <p:spPr>
          <a:xfrm>
            <a:off x="3976255" y="595732"/>
            <a:ext cx="1437833" cy="803577"/>
          </a:xfrm>
          <a:custGeom>
            <a:avLst/>
            <a:gdLst>
              <a:gd name="connsiteX0" fmla="*/ 0 w 1437833"/>
              <a:gd name="connsiteY0" fmla="*/ 803577 h 803577"/>
              <a:gd name="connsiteX1" fmla="*/ 152400 w 1437833"/>
              <a:gd name="connsiteY1" fmla="*/ 692741 h 803577"/>
              <a:gd name="connsiteX2" fmla="*/ 193963 w 1437833"/>
              <a:gd name="connsiteY2" fmla="*/ 651177 h 803577"/>
              <a:gd name="connsiteX3" fmla="*/ 249381 w 1437833"/>
              <a:gd name="connsiteY3" fmla="*/ 609613 h 803577"/>
              <a:gd name="connsiteX4" fmla="*/ 290945 w 1437833"/>
              <a:gd name="connsiteY4" fmla="*/ 581904 h 803577"/>
              <a:gd name="connsiteX5" fmla="*/ 332509 w 1437833"/>
              <a:gd name="connsiteY5" fmla="*/ 526486 h 803577"/>
              <a:gd name="connsiteX6" fmla="*/ 401781 w 1437833"/>
              <a:gd name="connsiteY6" fmla="*/ 498777 h 803577"/>
              <a:gd name="connsiteX7" fmla="*/ 498763 w 1437833"/>
              <a:gd name="connsiteY7" fmla="*/ 429504 h 803577"/>
              <a:gd name="connsiteX8" fmla="*/ 540327 w 1437833"/>
              <a:gd name="connsiteY8" fmla="*/ 401795 h 803577"/>
              <a:gd name="connsiteX9" fmla="*/ 581890 w 1437833"/>
              <a:gd name="connsiteY9" fmla="*/ 387941 h 803577"/>
              <a:gd name="connsiteX10" fmla="*/ 651163 w 1437833"/>
              <a:gd name="connsiteY10" fmla="*/ 360232 h 803577"/>
              <a:gd name="connsiteX11" fmla="*/ 692727 w 1437833"/>
              <a:gd name="connsiteY11" fmla="*/ 332523 h 803577"/>
              <a:gd name="connsiteX12" fmla="*/ 845127 w 1437833"/>
              <a:gd name="connsiteY12" fmla="*/ 263250 h 803577"/>
              <a:gd name="connsiteX13" fmla="*/ 886690 w 1437833"/>
              <a:gd name="connsiteY13" fmla="*/ 235541 h 803577"/>
              <a:gd name="connsiteX14" fmla="*/ 1025236 w 1437833"/>
              <a:gd name="connsiteY14" fmla="*/ 207832 h 803577"/>
              <a:gd name="connsiteX15" fmla="*/ 1094509 w 1437833"/>
              <a:gd name="connsiteY15" fmla="*/ 193977 h 803577"/>
              <a:gd name="connsiteX16" fmla="*/ 1219200 w 1437833"/>
              <a:gd name="connsiteY16" fmla="*/ 166268 h 803577"/>
              <a:gd name="connsiteX17" fmla="*/ 1343890 w 1437833"/>
              <a:gd name="connsiteY17" fmla="*/ 124704 h 803577"/>
              <a:gd name="connsiteX18" fmla="*/ 1385454 w 1437833"/>
              <a:gd name="connsiteY18" fmla="*/ 110850 h 803577"/>
              <a:gd name="connsiteX19" fmla="*/ 1316181 w 1437833"/>
              <a:gd name="connsiteY19" fmla="*/ 27723 h 803577"/>
              <a:gd name="connsiteX20" fmla="*/ 1233054 w 1437833"/>
              <a:gd name="connsiteY20" fmla="*/ 13868 h 803577"/>
              <a:gd name="connsiteX21" fmla="*/ 1191490 w 1437833"/>
              <a:gd name="connsiteY21" fmla="*/ 13 h 803577"/>
              <a:gd name="connsiteX22" fmla="*/ 1371600 w 1437833"/>
              <a:gd name="connsiteY22" fmla="*/ 332523 h 8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7833" h="803577">
                <a:moveTo>
                  <a:pt x="0" y="803577"/>
                </a:moveTo>
                <a:cubicBezTo>
                  <a:pt x="69099" y="757511"/>
                  <a:pt x="91426" y="746093"/>
                  <a:pt x="152400" y="692741"/>
                </a:cubicBezTo>
                <a:cubicBezTo>
                  <a:pt x="167145" y="679839"/>
                  <a:pt x="179087" y="663928"/>
                  <a:pt x="193963" y="651177"/>
                </a:cubicBezTo>
                <a:cubicBezTo>
                  <a:pt x="211495" y="636149"/>
                  <a:pt x="230591" y="623034"/>
                  <a:pt x="249381" y="609613"/>
                </a:cubicBezTo>
                <a:cubicBezTo>
                  <a:pt x="262931" y="599935"/>
                  <a:pt x="279171" y="593678"/>
                  <a:pt x="290945" y="581904"/>
                </a:cubicBezTo>
                <a:cubicBezTo>
                  <a:pt x="307273" y="565576"/>
                  <a:pt x="314036" y="540341"/>
                  <a:pt x="332509" y="526486"/>
                </a:cubicBezTo>
                <a:cubicBezTo>
                  <a:pt x="352405" y="511564"/>
                  <a:pt x="379537" y="509899"/>
                  <a:pt x="401781" y="498777"/>
                </a:cubicBezTo>
                <a:cubicBezTo>
                  <a:pt x="423553" y="487891"/>
                  <a:pt x="484114" y="439967"/>
                  <a:pt x="498763" y="429504"/>
                </a:cubicBezTo>
                <a:cubicBezTo>
                  <a:pt x="512313" y="419826"/>
                  <a:pt x="525434" y="409242"/>
                  <a:pt x="540327" y="401795"/>
                </a:cubicBezTo>
                <a:cubicBezTo>
                  <a:pt x="553389" y="395264"/>
                  <a:pt x="568216" y="393069"/>
                  <a:pt x="581890" y="387941"/>
                </a:cubicBezTo>
                <a:cubicBezTo>
                  <a:pt x="605176" y="379209"/>
                  <a:pt x="628919" y="371354"/>
                  <a:pt x="651163" y="360232"/>
                </a:cubicBezTo>
                <a:cubicBezTo>
                  <a:pt x="666056" y="352785"/>
                  <a:pt x="677834" y="339970"/>
                  <a:pt x="692727" y="332523"/>
                </a:cubicBezTo>
                <a:cubicBezTo>
                  <a:pt x="810413" y="273679"/>
                  <a:pt x="616754" y="415501"/>
                  <a:pt x="845127" y="263250"/>
                </a:cubicBezTo>
                <a:cubicBezTo>
                  <a:pt x="858981" y="254014"/>
                  <a:pt x="870775" y="240438"/>
                  <a:pt x="886690" y="235541"/>
                </a:cubicBezTo>
                <a:cubicBezTo>
                  <a:pt x="931704" y="221691"/>
                  <a:pt x="979054" y="217068"/>
                  <a:pt x="1025236" y="207832"/>
                </a:cubicBezTo>
                <a:lnTo>
                  <a:pt x="1094509" y="193977"/>
                </a:lnTo>
                <a:cubicBezTo>
                  <a:pt x="1134069" y="186065"/>
                  <a:pt x="1180061" y="178010"/>
                  <a:pt x="1219200" y="166268"/>
                </a:cubicBezTo>
                <a:cubicBezTo>
                  <a:pt x="1219267" y="166248"/>
                  <a:pt x="1323075" y="131642"/>
                  <a:pt x="1343890" y="124704"/>
                </a:cubicBezTo>
                <a:lnTo>
                  <a:pt x="1385454" y="110850"/>
                </a:lnTo>
                <a:cubicBezTo>
                  <a:pt x="1441114" y="73744"/>
                  <a:pt x="1492202" y="57061"/>
                  <a:pt x="1316181" y="27723"/>
                </a:cubicBezTo>
                <a:cubicBezTo>
                  <a:pt x="1288472" y="23105"/>
                  <a:pt x="1260476" y="19962"/>
                  <a:pt x="1233054" y="13868"/>
                </a:cubicBezTo>
                <a:cubicBezTo>
                  <a:pt x="1218798" y="10700"/>
                  <a:pt x="1176886" y="13"/>
                  <a:pt x="1191490" y="13"/>
                </a:cubicBezTo>
                <a:cubicBezTo>
                  <a:pt x="1477505" y="13"/>
                  <a:pt x="1371600" y="-7535"/>
                  <a:pt x="1371600" y="3325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19" name="Freeform 18"/>
          <p:cNvSpPr/>
          <p:nvPr/>
        </p:nvSpPr>
        <p:spPr>
          <a:xfrm>
            <a:off x="6456218" y="734291"/>
            <a:ext cx="471055" cy="1413164"/>
          </a:xfrm>
          <a:custGeom>
            <a:avLst/>
            <a:gdLst>
              <a:gd name="connsiteX0" fmla="*/ 471055 w 471055"/>
              <a:gd name="connsiteY0" fmla="*/ 1413164 h 1413164"/>
              <a:gd name="connsiteX1" fmla="*/ 457200 w 471055"/>
              <a:gd name="connsiteY1" fmla="*/ 1080654 h 1413164"/>
              <a:gd name="connsiteX2" fmla="*/ 415637 w 471055"/>
              <a:gd name="connsiteY2" fmla="*/ 955964 h 1413164"/>
              <a:gd name="connsiteX3" fmla="*/ 401782 w 471055"/>
              <a:gd name="connsiteY3" fmla="*/ 900545 h 1413164"/>
              <a:gd name="connsiteX4" fmla="*/ 387927 w 471055"/>
              <a:gd name="connsiteY4" fmla="*/ 858982 h 1413164"/>
              <a:gd name="connsiteX5" fmla="*/ 360218 w 471055"/>
              <a:gd name="connsiteY5" fmla="*/ 720436 h 1413164"/>
              <a:gd name="connsiteX6" fmla="*/ 346364 w 471055"/>
              <a:gd name="connsiteY6" fmla="*/ 665018 h 1413164"/>
              <a:gd name="connsiteX7" fmla="*/ 277091 w 471055"/>
              <a:gd name="connsiteY7" fmla="*/ 581891 h 1413164"/>
              <a:gd name="connsiteX8" fmla="*/ 235527 w 471055"/>
              <a:gd name="connsiteY8" fmla="*/ 498764 h 1413164"/>
              <a:gd name="connsiteX9" fmla="*/ 193964 w 471055"/>
              <a:gd name="connsiteY9" fmla="*/ 415636 h 1413164"/>
              <a:gd name="connsiteX10" fmla="*/ 152400 w 471055"/>
              <a:gd name="connsiteY10" fmla="*/ 318654 h 1413164"/>
              <a:gd name="connsiteX11" fmla="*/ 138546 w 471055"/>
              <a:gd name="connsiteY11" fmla="*/ 277091 h 1413164"/>
              <a:gd name="connsiteX12" fmla="*/ 83127 w 471055"/>
              <a:gd name="connsiteY12" fmla="*/ 207818 h 1413164"/>
              <a:gd name="connsiteX13" fmla="*/ 41564 w 471055"/>
              <a:gd name="connsiteY13" fmla="*/ 221673 h 1413164"/>
              <a:gd name="connsiteX14" fmla="*/ 27709 w 471055"/>
              <a:gd name="connsiteY14" fmla="*/ 263236 h 1413164"/>
              <a:gd name="connsiteX15" fmla="*/ 0 w 471055"/>
              <a:gd name="connsiteY15" fmla="*/ 304800 h 1413164"/>
              <a:gd name="connsiteX16" fmla="*/ 13855 w 471055"/>
              <a:gd name="connsiteY16" fmla="*/ 96982 h 1413164"/>
              <a:gd name="connsiteX17" fmla="*/ 55418 w 471055"/>
              <a:gd name="connsiteY17" fmla="*/ 83127 h 1413164"/>
              <a:gd name="connsiteX18" fmla="*/ 277091 w 471055"/>
              <a:gd name="connsiteY18" fmla="*/ 69273 h 1413164"/>
              <a:gd name="connsiteX19" fmla="*/ 346364 w 471055"/>
              <a:gd name="connsiteY19" fmla="*/ 13854 h 1413164"/>
              <a:gd name="connsiteX20" fmla="*/ 346364 w 471055"/>
              <a:gd name="connsiteY20" fmla="*/ 0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1055" h="1413164">
                <a:moveTo>
                  <a:pt x="471055" y="1413164"/>
                </a:moveTo>
                <a:cubicBezTo>
                  <a:pt x="466437" y="1302327"/>
                  <a:pt x="465104" y="1191305"/>
                  <a:pt x="457200" y="1080654"/>
                </a:cubicBezTo>
                <a:cubicBezTo>
                  <a:pt x="454182" y="1038395"/>
                  <a:pt x="428388" y="994216"/>
                  <a:pt x="415637" y="955964"/>
                </a:cubicBezTo>
                <a:cubicBezTo>
                  <a:pt x="409615" y="937900"/>
                  <a:pt x="407013" y="918854"/>
                  <a:pt x="401782" y="900545"/>
                </a:cubicBezTo>
                <a:cubicBezTo>
                  <a:pt x="397770" y="886503"/>
                  <a:pt x="391211" y="873212"/>
                  <a:pt x="387927" y="858982"/>
                </a:cubicBezTo>
                <a:cubicBezTo>
                  <a:pt x="377337" y="813092"/>
                  <a:pt x="371640" y="766126"/>
                  <a:pt x="360218" y="720436"/>
                </a:cubicBezTo>
                <a:cubicBezTo>
                  <a:pt x="355600" y="701963"/>
                  <a:pt x="353865" y="682520"/>
                  <a:pt x="346364" y="665018"/>
                </a:cubicBezTo>
                <a:cubicBezTo>
                  <a:pt x="331897" y="631261"/>
                  <a:pt x="302059" y="606858"/>
                  <a:pt x="277091" y="581891"/>
                </a:cubicBezTo>
                <a:cubicBezTo>
                  <a:pt x="242269" y="477419"/>
                  <a:pt x="289242" y="606194"/>
                  <a:pt x="235527" y="498764"/>
                </a:cubicBezTo>
                <a:cubicBezTo>
                  <a:pt x="178159" y="384030"/>
                  <a:pt x="273384" y="534767"/>
                  <a:pt x="193964" y="415636"/>
                </a:cubicBezTo>
                <a:cubicBezTo>
                  <a:pt x="165128" y="300297"/>
                  <a:pt x="200240" y="414335"/>
                  <a:pt x="152400" y="318654"/>
                </a:cubicBezTo>
                <a:cubicBezTo>
                  <a:pt x="145869" y="305592"/>
                  <a:pt x="145077" y="290153"/>
                  <a:pt x="138546" y="277091"/>
                </a:cubicBezTo>
                <a:cubicBezTo>
                  <a:pt x="121068" y="242134"/>
                  <a:pt x="108902" y="233592"/>
                  <a:pt x="83127" y="207818"/>
                </a:cubicBezTo>
                <a:cubicBezTo>
                  <a:pt x="69273" y="212436"/>
                  <a:pt x="51890" y="211347"/>
                  <a:pt x="41564" y="221673"/>
                </a:cubicBezTo>
                <a:cubicBezTo>
                  <a:pt x="31238" y="231999"/>
                  <a:pt x="34240" y="250174"/>
                  <a:pt x="27709" y="263236"/>
                </a:cubicBezTo>
                <a:cubicBezTo>
                  <a:pt x="20262" y="278129"/>
                  <a:pt x="9236" y="290945"/>
                  <a:pt x="0" y="304800"/>
                </a:cubicBezTo>
                <a:cubicBezTo>
                  <a:pt x="4618" y="235527"/>
                  <a:pt x="-2983" y="164336"/>
                  <a:pt x="13855" y="96982"/>
                </a:cubicBezTo>
                <a:cubicBezTo>
                  <a:pt x="17397" y="82814"/>
                  <a:pt x="40894" y="84656"/>
                  <a:pt x="55418" y="83127"/>
                </a:cubicBezTo>
                <a:cubicBezTo>
                  <a:pt x="129046" y="75377"/>
                  <a:pt x="203200" y="73891"/>
                  <a:pt x="277091" y="69273"/>
                </a:cubicBezTo>
                <a:cubicBezTo>
                  <a:pt x="339766" y="53604"/>
                  <a:pt x="331788" y="72157"/>
                  <a:pt x="346364" y="13854"/>
                </a:cubicBezTo>
                <a:cubicBezTo>
                  <a:pt x="347484" y="9374"/>
                  <a:pt x="346364" y="4618"/>
                  <a:pt x="3463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20" name="TextBox 19"/>
          <p:cNvSpPr txBox="1"/>
          <p:nvPr/>
        </p:nvSpPr>
        <p:spPr>
          <a:xfrm>
            <a:off x="5414088" y="404664"/>
            <a:ext cx="207377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Conjugate Variables</a:t>
            </a:r>
            <a:endParaRPr lang="en-IN" b="1"/>
          </a:p>
        </p:txBody>
      </p:sp>
    </p:spTree>
    <p:extLst>
      <p:ext uri="{BB962C8B-B14F-4D97-AF65-F5344CB8AC3E}">
        <p14:creationId xmlns:p14="http://schemas.microsoft.com/office/powerpoint/2010/main" val="37856884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788073777"/>
              </p:ext>
            </p:extLst>
          </p:nvPr>
        </p:nvGraphicFramePr>
        <p:xfrm>
          <a:off x="611560" y="836712"/>
          <a:ext cx="7653739" cy="564331"/>
        </p:xfrm>
        <a:graphic>
          <a:graphicData uri="http://schemas.openxmlformats.org/presentationml/2006/ole">
            <mc:AlternateContent xmlns:mc="http://schemas.openxmlformats.org/markup-compatibility/2006">
              <mc:Choice xmlns:v="urn:schemas-microsoft-com:vml" Requires="v">
                <p:oleObj spid="_x0000_s13314" name="Equation" r:id="rId3" imgW="2755800" imgH="203040" progId="Equation.DSMT4">
                  <p:embed/>
                </p:oleObj>
              </mc:Choice>
              <mc:Fallback>
                <p:oleObj name="Equation" r:id="rId3" imgW="2755800" imgH="203040" progId="Equation.DSMT4">
                  <p:embed/>
                  <p:pic>
                    <p:nvPicPr>
                      <p:cNvPr id="0" name="OLE substitute image"/>
                      <p:cNvPicPr/>
                      <p:nvPr/>
                    </p:nvPicPr>
                    <p:blipFill>
                      <a:blip r:embed="rId4"/>
                      <a:stretch>
                        <a:fillRect/>
                      </a:stretch>
                    </p:blipFill>
                    <p:spPr>
                      <a:xfrm>
                        <a:off x="611560" y="836712"/>
                        <a:ext cx="7653739" cy="564331"/>
                      </a:xfrm>
                      <a:prstGeom prst="rect">
                        <a:avLst/>
                      </a:prstGeom>
                    </p:spPr>
                  </p:pic>
                </p:oleObj>
              </mc:Fallback>
            </mc:AlternateContent>
          </a:graphicData>
        </a:graphic>
      </p:graphicFrame>
      <p:sp>
        <p:nvSpPr>
          <p:cNvPr id="5" name="TextBox 4"/>
          <p:cNvSpPr txBox="1"/>
          <p:nvPr/>
        </p:nvSpPr>
        <p:spPr>
          <a:xfrm>
            <a:off x="129565" y="1971716"/>
            <a:ext cx="8716682"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t>We need to conduct experiment at different Entropy and </a:t>
            </a:r>
          </a:p>
          <a:p>
            <a:r>
              <a:rPr lang="en-US" sz="2800" b="1"/>
              <a:t>find Temperature in those conditions</a:t>
            </a:r>
            <a:endParaRPr lang="en-IN" sz="2800" b="1"/>
          </a:p>
        </p:txBody>
      </p:sp>
      <p:cxnSp>
        <p:nvCxnSpPr>
          <p:cNvPr id="7" name="Straight Arrow Connector 6"/>
          <p:cNvCxnSpPr/>
          <p:nvPr/>
        </p:nvCxnSpPr>
        <p:spPr>
          <a:xfrm flipH="1" flipV="1">
            <a:off x="1547664" y="3068960"/>
            <a:ext cx="0" cy="26634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47664" y="5732377"/>
            <a:ext cx="6048672" cy="728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649613572"/>
              </p:ext>
            </p:extLst>
          </p:nvPr>
        </p:nvGraphicFramePr>
        <p:xfrm>
          <a:off x="129565" y="3933056"/>
          <a:ext cx="953792" cy="565210"/>
        </p:xfrm>
        <a:graphic>
          <a:graphicData uri="http://schemas.openxmlformats.org/presentationml/2006/ole">
            <mc:AlternateContent xmlns:mc="http://schemas.openxmlformats.org/markup-compatibility/2006">
              <mc:Choice xmlns:v="urn:schemas-microsoft-com:vml" Requires="v">
                <p:oleObj spid="_x0000_s13315" name="Equation" r:id="rId5" imgW="342720" imgH="203040" progId="Equation.DSMT4">
                  <p:embed/>
                </p:oleObj>
              </mc:Choice>
              <mc:Fallback>
                <p:oleObj name="Equation" r:id="rId5" imgW="342720" imgH="203040" progId="Equation.DSMT4">
                  <p:embed/>
                  <p:pic>
                    <p:nvPicPr>
                      <p:cNvPr id="0" name="OLE substitute image"/>
                      <p:cNvPicPr/>
                      <p:nvPr/>
                    </p:nvPicPr>
                    <p:blipFill>
                      <a:blip r:embed="rId6"/>
                      <a:stretch>
                        <a:fillRect/>
                      </a:stretch>
                    </p:blipFill>
                    <p:spPr>
                      <a:xfrm>
                        <a:off x="129565" y="3933056"/>
                        <a:ext cx="953792" cy="56521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35523463"/>
              </p:ext>
            </p:extLst>
          </p:nvPr>
        </p:nvGraphicFramePr>
        <p:xfrm>
          <a:off x="4376738" y="5984875"/>
          <a:ext cx="388937" cy="493713"/>
        </p:xfrm>
        <a:graphic>
          <a:graphicData uri="http://schemas.openxmlformats.org/presentationml/2006/ole">
            <mc:AlternateContent xmlns:mc="http://schemas.openxmlformats.org/markup-compatibility/2006">
              <mc:Choice xmlns:v="urn:schemas-microsoft-com:vml" Requires="v">
                <p:oleObj spid="_x0000_s13316" name="Equation" r:id="rId7" imgW="139680" imgH="177480" progId="Equation.DSMT4">
                  <p:embed/>
                </p:oleObj>
              </mc:Choice>
              <mc:Fallback>
                <p:oleObj name="Equation" r:id="rId7" imgW="139680" imgH="177480" progId="Equation.DSMT4">
                  <p:embed/>
                  <p:pic>
                    <p:nvPicPr>
                      <p:cNvPr id="0" name="OLE substitute image"/>
                      <p:cNvPicPr/>
                      <p:nvPr/>
                    </p:nvPicPr>
                    <p:blipFill>
                      <a:blip r:embed="rId8"/>
                      <a:stretch>
                        <a:fillRect/>
                      </a:stretch>
                    </p:blipFill>
                    <p:spPr>
                      <a:xfrm>
                        <a:off x="4376738" y="5984875"/>
                        <a:ext cx="388937" cy="493713"/>
                      </a:xfrm>
                      <a:prstGeom prst="rect">
                        <a:avLst/>
                      </a:prstGeom>
                      <a:noFill/>
                      <a:ln>
                        <a:noFill/>
                      </a:ln>
                    </p:spPr>
                  </p:pic>
                </p:oleObj>
              </mc:Fallback>
            </mc:AlternateContent>
          </a:graphicData>
        </a:graphic>
      </p:graphicFrame>
      <p:sp>
        <p:nvSpPr>
          <p:cNvPr id="12" name="5-Point Star 11"/>
          <p:cNvSpPr/>
          <p:nvPr/>
        </p:nvSpPr>
        <p:spPr>
          <a:xfrm>
            <a:off x="1907704" y="2779293"/>
            <a:ext cx="3888432" cy="295144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r>
              <a:rPr lang="en-US"/>
              <a:t>Cumbersome</a:t>
            </a:r>
            <a:endParaRPr lang="en-IN"/>
          </a:p>
        </p:txBody>
      </p:sp>
    </p:spTree>
    <p:extLst>
      <p:ext uri="{BB962C8B-B14F-4D97-AF65-F5344CB8AC3E}">
        <p14:creationId xmlns:p14="http://schemas.microsoft.com/office/powerpoint/2010/main" val="10631120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Autofit/>
          </a:bodyPr>
          <a:lstStyle/>
          <a:p>
            <a:r>
              <a:rPr lang="en-US" sz="9600" b="1"/>
              <a:t>Similarly</a:t>
            </a:r>
            <a:endParaRPr lang="en-IN" sz="9600" b="1"/>
          </a:p>
        </p:txBody>
      </p:sp>
    </p:spTree>
    <p:extLst>
      <p:ext uri="{BB962C8B-B14F-4D97-AF65-F5344CB8AC3E}">
        <p14:creationId xmlns:p14="http://schemas.microsoft.com/office/powerpoint/2010/main" val="116739252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15478788"/>
              </p:ext>
            </p:extLst>
          </p:nvPr>
        </p:nvGraphicFramePr>
        <p:xfrm>
          <a:off x="963613" y="836613"/>
          <a:ext cx="6946900" cy="565150"/>
        </p:xfrm>
        <a:graphic>
          <a:graphicData uri="http://schemas.openxmlformats.org/presentationml/2006/ole">
            <mc:AlternateContent xmlns:mc="http://schemas.openxmlformats.org/markup-compatibility/2006">
              <mc:Choice xmlns:v="urn:schemas-microsoft-com:vml" Requires="v">
                <p:oleObj spid="_x0000_s14338" name="Equation" r:id="rId3" imgW="2501640" imgH="203040" progId="Equation.DSMT4">
                  <p:embed/>
                </p:oleObj>
              </mc:Choice>
              <mc:Fallback>
                <p:oleObj name="Equation" r:id="rId3" imgW="2501640" imgH="203040" progId="Equation.DSMT4">
                  <p:embed/>
                  <p:pic>
                    <p:nvPicPr>
                      <p:cNvPr id="0" name="OLE substitute image"/>
                      <p:cNvPicPr/>
                      <p:nvPr/>
                    </p:nvPicPr>
                    <p:blipFill>
                      <a:blip r:embed="rId4"/>
                      <a:stretch>
                        <a:fillRect/>
                      </a:stretch>
                    </p:blipFill>
                    <p:spPr>
                      <a:xfrm>
                        <a:off x="963613" y="836613"/>
                        <a:ext cx="6946900" cy="565150"/>
                      </a:xfrm>
                      <a:prstGeom prst="rect">
                        <a:avLst/>
                      </a:prstGeom>
                    </p:spPr>
                  </p:pic>
                </p:oleObj>
              </mc:Fallback>
            </mc:AlternateContent>
          </a:graphicData>
        </a:graphic>
      </p:graphicFrame>
      <p:sp>
        <p:nvSpPr>
          <p:cNvPr id="5" name="TextBox 4"/>
          <p:cNvSpPr txBox="1"/>
          <p:nvPr/>
        </p:nvSpPr>
        <p:spPr>
          <a:xfrm>
            <a:off x="156740" y="1556792"/>
            <a:ext cx="8806322"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t>We need to conduct experiment at different volumes and </a:t>
            </a:r>
          </a:p>
          <a:p>
            <a:r>
              <a:rPr lang="en-US" sz="2800" b="1"/>
              <a:t>find Pressures in those conditions</a:t>
            </a:r>
            <a:endParaRPr lang="en-IN" sz="2800" b="1"/>
          </a:p>
        </p:txBody>
      </p:sp>
      <p:cxnSp>
        <p:nvCxnSpPr>
          <p:cNvPr id="7" name="Straight Arrow Connector 6"/>
          <p:cNvCxnSpPr/>
          <p:nvPr/>
        </p:nvCxnSpPr>
        <p:spPr>
          <a:xfrm flipH="1" flipV="1">
            <a:off x="1547664" y="3068960"/>
            <a:ext cx="0" cy="26634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47664" y="5732377"/>
            <a:ext cx="6048672" cy="728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1017186408"/>
              </p:ext>
            </p:extLst>
          </p:nvPr>
        </p:nvGraphicFramePr>
        <p:xfrm>
          <a:off x="112713" y="3933825"/>
          <a:ext cx="987425" cy="565150"/>
        </p:xfrm>
        <a:graphic>
          <a:graphicData uri="http://schemas.openxmlformats.org/presentationml/2006/ole">
            <mc:AlternateContent xmlns:mc="http://schemas.openxmlformats.org/markup-compatibility/2006">
              <mc:Choice xmlns:v="urn:schemas-microsoft-com:vml" Requires="v">
                <p:oleObj spid="_x0000_s14339" name="Equation" r:id="rId5" imgW="355320" imgH="203040" progId="Equation.DSMT4">
                  <p:embed/>
                </p:oleObj>
              </mc:Choice>
              <mc:Fallback>
                <p:oleObj name="Equation" r:id="rId5" imgW="355320" imgH="203040" progId="Equation.DSMT4">
                  <p:embed/>
                  <p:pic>
                    <p:nvPicPr>
                      <p:cNvPr id="0" name="OLE substitute image"/>
                      <p:cNvPicPr/>
                      <p:nvPr/>
                    </p:nvPicPr>
                    <p:blipFill>
                      <a:blip r:embed="rId6"/>
                      <a:stretch>
                        <a:fillRect/>
                      </a:stretch>
                    </p:blipFill>
                    <p:spPr>
                      <a:xfrm>
                        <a:off x="112713" y="3933825"/>
                        <a:ext cx="987425" cy="5651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65852914"/>
              </p:ext>
            </p:extLst>
          </p:nvPr>
        </p:nvGraphicFramePr>
        <p:xfrm>
          <a:off x="4359275" y="5984875"/>
          <a:ext cx="423863" cy="493713"/>
        </p:xfrm>
        <a:graphic>
          <a:graphicData uri="http://schemas.openxmlformats.org/presentationml/2006/ole">
            <mc:AlternateContent xmlns:mc="http://schemas.openxmlformats.org/markup-compatibility/2006">
              <mc:Choice xmlns:v="urn:schemas-microsoft-com:vml" Requires="v">
                <p:oleObj spid="_x0000_s14340" name="Equation" r:id="rId7" imgW="152280" imgH="177480" progId="Equation.DSMT4">
                  <p:embed/>
                </p:oleObj>
              </mc:Choice>
              <mc:Fallback>
                <p:oleObj name="Equation" r:id="rId7" imgW="152280" imgH="177480" progId="Equation.DSMT4">
                  <p:embed/>
                  <p:pic>
                    <p:nvPicPr>
                      <p:cNvPr id="0" name="OLE substitute image"/>
                      <p:cNvPicPr/>
                      <p:nvPr/>
                    </p:nvPicPr>
                    <p:blipFill>
                      <a:blip r:embed="rId8"/>
                      <a:stretch>
                        <a:fillRect/>
                      </a:stretch>
                    </p:blipFill>
                    <p:spPr>
                      <a:xfrm>
                        <a:off x="4359275" y="5984875"/>
                        <a:ext cx="423863" cy="493713"/>
                      </a:xfrm>
                      <a:prstGeom prst="rect">
                        <a:avLst/>
                      </a:prstGeom>
                      <a:noFill/>
                      <a:ln>
                        <a:noFill/>
                      </a:ln>
                    </p:spPr>
                  </p:pic>
                </p:oleObj>
              </mc:Fallback>
            </mc:AlternateContent>
          </a:graphicData>
        </a:graphic>
      </p:graphicFrame>
      <p:sp>
        <p:nvSpPr>
          <p:cNvPr id="12" name="5-Point Star 11"/>
          <p:cNvSpPr/>
          <p:nvPr/>
        </p:nvSpPr>
        <p:spPr>
          <a:xfrm>
            <a:off x="1907704" y="2779293"/>
            <a:ext cx="3888432" cy="2951449"/>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r>
              <a:rPr lang="en-US"/>
              <a:t>Cumbersome</a:t>
            </a:r>
            <a:endParaRPr lang="en-IN"/>
          </a:p>
        </p:txBody>
      </p:sp>
    </p:spTree>
    <p:extLst>
      <p:ext uri="{BB962C8B-B14F-4D97-AF65-F5344CB8AC3E}">
        <p14:creationId xmlns:p14="http://schemas.microsoft.com/office/powerpoint/2010/main" val="2337102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49750856"/>
              </p:ext>
            </p:extLst>
          </p:nvPr>
        </p:nvGraphicFramePr>
        <p:xfrm>
          <a:off x="971600" y="2708920"/>
          <a:ext cx="6965358" cy="791517"/>
        </p:xfrm>
        <a:graphic>
          <a:graphicData uri="http://schemas.openxmlformats.org/presentationml/2006/ole">
            <mc:AlternateContent xmlns:mc="http://schemas.openxmlformats.org/markup-compatibility/2006">
              <mc:Choice xmlns:v="urn:schemas-microsoft-com:vml" Requires="v">
                <p:oleObj spid="_x0000_s15362" name="Equation" r:id="rId3" imgW="1790640" imgH="203040" progId="Equation.DSMT4">
                  <p:embed/>
                </p:oleObj>
              </mc:Choice>
              <mc:Fallback>
                <p:oleObj name="Equation" r:id="rId3" imgW="1790640" imgH="203040" progId="Equation.DSMT4">
                  <p:embed/>
                  <p:pic>
                    <p:nvPicPr>
                      <p:cNvPr id="0" name="OLE substitute image"/>
                      <p:cNvPicPr/>
                      <p:nvPr/>
                    </p:nvPicPr>
                    <p:blipFill>
                      <a:blip r:embed="rId4"/>
                      <a:stretch>
                        <a:fillRect/>
                      </a:stretch>
                    </p:blipFill>
                    <p:spPr>
                      <a:xfrm>
                        <a:off x="971600" y="2708920"/>
                        <a:ext cx="6965358" cy="791517"/>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44055836"/>
              </p:ext>
            </p:extLst>
          </p:nvPr>
        </p:nvGraphicFramePr>
        <p:xfrm>
          <a:off x="251520" y="476672"/>
          <a:ext cx="8630724" cy="1440160"/>
        </p:xfrm>
        <a:graphic>
          <a:graphicData uri="http://schemas.openxmlformats.org/presentationml/2006/ole">
            <mc:AlternateContent xmlns:mc="http://schemas.openxmlformats.org/markup-compatibility/2006">
              <mc:Choice xmlns:v="urn:schemas-microsoft-com:vml" Requires="v">
                <p:oleObj spid="_x0000_s15363" name="Equation" r:id="rId5" imgW="2590560" imgH="431640" progId="Equation.DSMT4">
                  <p:embed/>
                </p:oleObj>
              </mc:Choice>
              <mc:Fallback>
                <p:oleObj name="Equation" r:id="rId5" imgW="2590560" imgH="431640" progId="Equation.DSMT4">
                  <p:embed/>
                  <p:pic>
                    <p:nvPicPr>
                      <p:cNvPr id="0" name="OLE substitute image"/>
                      <p:cNvPicPr/>
                      <p:nvPr/>
                    </p:nvPicPr>
                    <p:blipFill>
                      <a:blip r:embed="rId6"/>
                      <a:stretch>
                        <a:fillRect/>
                      </a:stretch>
                    </p:blipFill>
                    <p:spPr>
                      <a:xfrm>
                        <a:off x="251520" y="476672"/>
                        <a:ext cx="8630724" cy="144016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55400939"/>
              </p:ext>
            </p:extLst>
          </p:nvPr>
        </p:nvGraphicFramePr>
        <p:xfrm>
          <a:off x="287338" y="3968750"/>
          <a:ext cx="8642350" cy="2520950"/>
        </p:xfrm>
        <a:graphic>
          <a:graphicData uri="http://schemas.openxmlformats.org/presentationml/2006/ole">
            <mc:AlternateContent xmlns:mc="http://schemas.openxmlformats.org/markup-compatibility/2006">
              <mc:Choice xmlns:v="urn:schemas-microsoft-com:vml" Requires="v">
                <p:oleObj spid="_x0000_s15364" name="Equation" r:id="rId7" imgW="3047760" imgH="888840" progId="Equation.DSMT4">
                  <p:embed/>
                </p:oleObj>
              </mc:Choice>
              <mc:Fallback>
                <p:oleObj name="Equation" r:id="rId7" imgW="3047760" imgH="888840" progId="Equation.DSMT4">
                  <p:embed/>
                  <p:pic>
                    <p:nvPicPr>
                      <p:cNvPr id="0" name="OLE substitute image"/>
                      <p:cNvPicPr/>
                      <p:nvPr/>
                    </p:nvPicPr>
                    <p:blipFill>
                      <a:blip r:embed="rId8"/>
                      <a:stretch>
                        <a:fillRect/>
                      </a:stretch>
                    </p:blipFill>
                    <p:spPr>
                      <a:xfrm>
                        <a:off x="287338" y="3968750"/>
                        <a:ext cx="8642350" cy="2520950"/>
                      </a:xfrm>
                      <a:prstGeom prst="rect">
                        <a:avLst/>
                      </a:prstGeom>
                    </p:spPr>
                  </p:pic>
                </p:oleObj>
              </mc:Fallback>
            </mc:AlternateContent>
          </a:graphicData>
        </a:graphic>
      </p:graphicFrame>
    </p:spTree>
    <p:extLst>
      <p:ext uri="{BB962C8B-B14F-4D97-AF65-F5344CB8AC3E}">
        <p14:creationId xmlns:p14="http://schemas.microsoft.com/office/powerpoint/2010/main" val="1433301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331707"/>
            <a:ext cx="9252213" cy="175432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t>Now, we define new thermodynamic functions </a:t>
            </a:r>
          </a:p>
          <a:p>
            <a:r>
              <a:rPr lang="en-US" sz="3600" b="1"/>
              <a:t>which depend on T and P, first mathematically</a:t>
            </a:r>
          </a:p>
          <a:p>
            <a:r>
              <a:rPr lang="en-US" sz="3600" b="1"/>
              <a:t>using </a:t>
            </a:r>
            <a:r>
              <a:rPr lang="en-US" sz="3600" b="1">
                <a:solidFill>
                  <a:schemeClr val="accent6">
                    <a:lumMod val="75000"/>
                  </a:schemeClr>
                </a:solidFill>
              </a:rPr>
              <a:t>“Legendre Transformations”</a:t>
            </a:r>
            <a:endParaRPr lang="en-IN" sz="3600" b="1">
              <a:solidFill>
                <a:schemeClr val="accent6">
                  <a:lumMod val="75000"/>
                </a:schemeClr>
              </a:solidFill>
            </a:endParaRPr>
          </a:p>
        </p:txBody>
      </p:sp>
      <p:sp>
        <p:nvSpPr>
          <p:cNvPr id="5" name="TextBox 4"/>
          <p:cNvSpPr txBox="1"/>
          <p:nvPr/>
        </p:nvSpPr>
        <p:spPr>
          <a:xfrm>
            <a:off x="511261" y="3933056"/>
            <a:ext cx="8229689"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t>These new  Thermodynamic functions turns out to be </a:t>
            </a:r>
            <a:br>
              <a:rPr lang="en-US" sz="2800" b="1"/>
            </a:br>
            <a:r>
              <a:rPr lang="en-US" sz="2800" b="1">
                <a:solidFill>
                  <a:srgbClr val="FF0000"/>
                </a:solidFill>
              </a:rPr>
              <a:t>Gibbs Free Energy G</a:t>
            </a:r>
            <a:endParaRPr lang="en-IN" sz="2800" b="1">
              <a:solidFill>
                <a:srgbClr val="0070C0"/>
              </a:solidFill>
            </a:endParaRPr>
          </a:p>
        </p:txBody>
      </p:sp>
    </p:spTree>
    <p:extLst>
      <p:ext uri="{BB962C8B-B14F-4D97-AF65-F5344CB8AC3E}">
        <p14:creationId xmlns:p14="http://schemas.microsoft.com/office/powerpoint/2010/main" val="7775599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lstStyle/>
          <a:p>
            <a:r>
              <a:rPr lang="en-US" b="1">
                <a:solidFill>
                  <a:srgbClr val="002060"/>
                </a:solidFill>
              </a:rPr>
              <a:t>Legendre Transformation</a:t>
            </a:r>
            <a:endParaRPr lang="en-IN" b="1">
              <a:solidFill>
                <a:srgbClr val="00206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30831243"/>
              </p:ext>
            </p:extLst>
          </p:nvPr>
        </p:nvGraphicFramePr>
        <p:xfrm>
          <a:off x="2123728" y="3212976"/>
          <a:ext cx="5060905" cy="852363"/>
        </p:xfrm>
        <a:graphic>
          <a:graphicData uri="http://schemas.openxmlformats.org/presentationml/2006/ole">
            <mc:AlternateContent xmlns:mc="http://schemas.openxmlformats.org/markup-compatibility/2006">
              <mc:Choice xmlns:v="urn:schemas-microsoft-com:vml" Requires="v">
                <p:oleObj spid="_x0000_s16386" name="Equation" r:id="rId3" imgW="1206360" imgH="203040" progId="Equation.DSMT4">
                  <p:embed/>
                </p:oleObj>
              </mc:Choice>
              <mc:Fallback>
                <p:oleObj name="Equation" r:id="rId3" imgW="1206360" imgH="203040" progId="Equation.DSMT4">
                  <p:embed/>
                  <p:pic>
                    <p:nvPicPr>
                      <p:cNvPr id="0" name="OLE substitute image"/>
                      <p:cNvPicPr/>
                      <p:nvPr/>
                    </p:nvPicPr>
                    <p:blipFill>
                      <a:blip r:embed="rId4"/>
                      <a:stretch>
                        <a:fillRect/>
                      </a:stretch>
                    </p:blipFill>
                    <p:spPr>
                      <a:xfrm>
                        <a:off x="2123728" y="3212976"/>
                        <a:ext cx="5060905" cy="852363"/>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3087720" y="2652120"/>
              <a:ext cx="3775320" cy="740520"/>
            </p14:xfrm>
          </p:contentPart>
        </mc:Choice>
        <mc:Fallback>
          <p:pic>
            <p:nvPicPr>
              <p:cNvPr id="4" name="Ink 3"/>
              <p:cNvPicPr/>
              <p:nvPr/>
            </p:nvPicPr>
            <p:blipFill>
              <a:blip r:embed="rId6"/>
              <a:stretch>
                <a:fillRect/>
              </a:stretch>
            </p:blipFill>
            <p:spPr>
              <a:xfrm>
                <a:off x="3069000" y="2633400"/>
                <a:ext cx="3801960" cy="767880"/>
              </a:xfrm>
              <a:prstGeom prst="rect">
                <a:avLst/>
              </a:prstGeom>
            </p:spPr>
          </p:pic>
        </mc:Fallback>
      </mc:AlternateContent>
    </p:spTree>
    <p:extLst>
      <p:ext uri="{BB962C8B-B14F-4D97-AF65-F5344CB8AC3E}">
        <p14:creationId xmlns:p14="http://schemas.microsoft.com/office/powerpoint/2010/main" val="9462860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91620522"/>
              </p:ext>
            </p:extLst>
          </p:nvPr>
        </p:nvGraphicFramePr>
        <p:xfrm>
          <a:off x="2627784" y="404664"/>
          <a:ext cx="3763963" cy="620712"/>
        </p:xfrm>
        <a:graphic>
          <a:graphicData uri="http://schemas.openxmlformats.org/presentationml/2006/ole">
            <mc:AlternateContent xmlns:mc="http://schemas.openxmlformats.org/markup-compatibility/2006">
              <mc:Choice xmlns:v="urn:schemas-microsoft-com:vml" Requires="v">
                <p:oleObj spid="_x0000_s17410" name="Equation" r:id="rId3" imgW="1079280" imgH="177480" progId="Equation.DSMT4">
                  <p:embed/>
                </p:oleObj>
              </mc:Choice>
              <mc:Fallback>
                <p:oleObj name="Equation" r:id="rId3" imgW="1079280" imgH="177480" progId="Equation.DSMT4">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2627784" y="404664"/>
                        <a:ext cx="3763963" cy="62071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62636220"/>
              </p:ext>
            </p:extLst>
          </p:nvPr>
        </p:nvGraphicFramePr>
        <p:xfrm>
          <a:off x="395536" y="1772816"/>
          <a:ext cx="2232025" cy="576262"/>
        </p:xfrm>
        <a:graphic>
          <a:graphicData uri="http://schemas.openxmlformats.org/presentationml/2006/ole">
            <mc:AlternateContent xmlns:mc="http://schemas.openxmlformats.org/markup-compatibility/2006">
              <mc:Choice xmlns:v="urn:schemas-microsoft-com:vml" Requires="v">
                <p:oleObj spid="_x0000_s17411" name="Equation" r:id="rId5" imgW="787320" imgH="203040" progId="Equation.DSMT4">
                  <p:embed/>
                </p:oleObj>
              </mc:Choice>
              <mc:Fallback>
                <p:oleObj name="Equation" r:id="rId5" imgW="787320" imgH="203040" progId="Equation.DSMT4">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395536" y="1772816"/>
                        <a:ext cx="2232025" cy="576262"/>
                      </a:xfrm>
                      <a:prstGeom prst="rect">
                        <a:avLst/>
                      </a:prstGeom>
                      <a:noFill/>
                      <a:ln>
                        <a:noFill/>
                      </a:ln>
                    </p:spPr>
                  </p:pic>
                </p:oleObj>
              </mc:Fallback>
            </mc:AlternateContent>
          </a:graphicData>
        </a:graphic>
      </p:graphicFrame>
      <p:cxnSp>
        <p:nvCxnSpPr>
          <p:cNvPr id="7" name="Straight Arrow Connector 6"/>
          <p:cNvCxnSpPr/>
          <p:nvPr/>
        </p:nvCxnSpPr>
        <p:spPr>
          <a:xfrm>
            <a:off x="2732965" y="2100391"/>
            <a:ext cx="2592288"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57200" y="1124744"/>
            <a:ext cx="8229600" cy="1143000"/>
          </a:xfrm>
        </p:spPr>
        <p:txBody>
          <a:bodyPr>
            <a:normAutofit/>
          </a:bodyPr>
          <a:lstStyle/>
          <a:p>
            <a:r>
              <a:rPr lang="en-US" sz="2000" b="1">
                <a:solidFill>
                  <a:srgbClr val="002060"/>
                </a:solidFill>
              </a:rPr>
              <a:t>Legendre Transformation</a:t>
            </a:r>
            <a:endParaRPr lang="en-IN" sz="2000" b="1">
              <a:solidFill>
                <a:srgbClr val="002060"/>
              </a:solidFil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931110223"/>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17412" name="Equation" r:id="rId7" imgW="914400" imgH="198720" progId="Equation.DSMT4">
                  <p:embed/>
                </p:oleObj>
              </mc:Choice>
              <mc:Fallback>
                <p:oleObj name="Equation" r:id="rId7" imgW="914400" imgH="198720" progId="Equation.DSMT4">
                  <p:embed/>
                  <p:pic>
                    <p:nvPicPr>
                      <p:cNvPr id="0" name="OLE substitute image"/>
                      <p:cNvPicPr/>
                      <p:nvPr/>
                    </p:nvPicPr>
                    <p:blipFill>
                      <a:blip r:embed="rId8"/>
                      <a:stretch>
                        <a:fillRect/>
                      </a:stretch>
                    </p:blipFill>
                    <p:spPr>
                      <a:xfrm>
                        <a:off x="4394200" y="2362200"/>
                        <a:ext cx="914400" cy="19843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80665233"/>
              </p:ext>
            </p:extLst>
          </p:nvPr>
        </p:nvGraphicFramePr>
        <p:xfrm>
          <a:off x="611560" y="2708920"/>
          <a:ext cx="7572375" cy="709612"/>
        </p:xfrm>
        <a:graphic>
          <a:graphicData uri="http://schemas.openxmlformats.org/presentationml/2006/ole">
            <mc:AlternateContent xmlns:mc="http://schemas.openxmlformats.org/markup-compatibility/2006">
              <mc:Choice xmlns:v="urn:schemas-microsoft-com:vml" Requires="v">
                <p:oleObj spid="_x0000_s17413" name="Equation" r:id="rId9" imgW="2171520" imgH="203040" progId="Equation.DSMT4">
                  <p:embed/>
                </p:oleObj>
              </mc:Choice>
              <mc:Fallback>
                <p:oleObj name="Equation" r:id="rId9" imgW="2171520" imgH="203040" progId="Equation.DSMT4">
                  <p:embed/>
                  <p:pic>
                    <p:nvPicPr>
                      <p:cNvPr id="0" name="OLE substitute image"/>
                      <p:cNvPicPr/>
                      <p:nvPr/>
                    </p:nvPicPr>
                    <p:blipFill>
                      <a:blip r:embed="rId10"/>
                      <a:stretch>
                        <a:fillRect/>
                      </a:stretch>
                    </p:blipFill>
                    <p:spPr>
                      <a:xfrm>
                        <a:off x="611560" y="2708920"/>
                        <a:ext cx="7572375" cy="709612"/>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953745889"/>
              </p:ext>
            </p:extLst>
          </p:nvPr>
        </p:nvGraphicFramePr>
        <p:xfrm>
          <a:off x="290513" y="3716338"/>
          <a:ext cx="8502650" cy="709612"/>
        </p:xfrm>
        <a:graphic>
          <a:graphicData uri="http://schemas.openxmlformats.org/presentationml/2006/ole">
            <mc:AlternateContent xmlns:mc="http://schemas.openxmlformats.org/markup-compatibility/2006">
              <mc:Choice xmlns:v="urn:schemas-microsoft-com:vml" Requires="v">
                <p:oleObj spid="_x0000_s17414" name="Equation" r:id="rId11" imgW="2438280" imgH="203040" progId="Equation.DSMT4">
                  <p:embed/>
                </p:oleObj>
              </mc:Choice>
              <mc:Fallback>
                <p:oleObj name="Equation" r:id="rId11" imgW="2438280" imgH="203040" progId="Equation.DSMT4">
                  <p:embed/>
                  <p:pic>
                    <p:nvPicPr>
                      <p:cNvPr id="0" name="OLE substitute image"/>
                      <p:cNvPicPr/>
                      <p:nvPr/>
                    </p:nvPicPr>
                    <p:blipFill>
                      <a:blip r:embed="rId12"/>
                      <a:stretch>
                        <a:fillRect/>
                      </a:stretch>
                    </p:blipFill>
                    <p:spPr>
                      <a:xfrm>
                        <a:off x="290513" y="3716338"/>
                        <a:ext cx="8502650" cy="709612"/>
                      </a:xfrm>
                      <a:prstGeom prst="rect">
                        <a:avLst/>
                      </a:prstGeom>
                      <a:noFill/>
                      <a:ln>
                        <a:noFill/>
                      </a:ln>
                    </p:spPr>
                  </p:pic>
                </p:oleObj>
              </mc:Fallback>
            </mc:AlternateContent>
          </a:graphicData>
        </a:graphic>
      </p:graphicFrame>
      <p:cxnSp>
        <p:nvCxnSpPr>
          <p:cNvPr id="20" name="Straight Connector 19"/>
          <p:cNvCxnSpPr/>
          <p:nvPr/>
        </p:nvCxnSpPr>
        <p:spPr>
          <a:xfrm flipH="1">
            <a:off x="4716016" y="3429000"/>
            <a:ext cx="108012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300192" y="3645024"/>
            <a:ext cx="792088" cy="115212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00237756"/>
              </p:ext>
            </p:extLst>
          </p:nvPr>
        </p:nvGraphicFramePr>
        <p:xfrm>
          <a:off x="-31721" y="5085184"/>
          <a:ext cx="9034463" cy="709613"/>
        </p:xfrm>
        <a:graphic>
          <a:graphicData uri="http://schemas.openxmlformats.org/presentationml/2006/ole">
            <mc:AlternateContent xmlns:mc="http://schemas.openxmlformats.org/markup-compatibility/2006">
              <mc:Choice xmlns:v="urn:schemas-microsoft-com:vml" Requires="v">
                <p:oleObj spid="_x0000_s17415" name="Equation" r:id="rId13" imgW="2590560" imgH="203040" progId="Equation.DSMT4">
                  <p:embed/>
                </p:oleObj>
              </mc:Choice>
              <mc:Fallback>
                <p:oleObj name="Equation" r:id="rId13" imgW="2590560" imgH="203040" progId="Equation.DSMT4">
                  <p:embed/>
                  <p:pic>
                    <p:nvPicPr>
                      <p:cNvPr id="0" name="OLE substitute image"/>
                      <p:cNvPicPr/>
                      <p:nvPr/>
                    </p:nvPicPr>
                    <p:blipFill>
                      <a:blip r:embed="rId14"/>
                      <a:stretch>
                        <a:fillRect/>
                      </a:stretch>
                    </p:blipFill>
                    <p:spPr>
                      <a:xfrm>
                        <a:off x="-31721" y="5085184"/>
                        <a:ext cx="9034463" cy="709613"/>
                      </a:xfrm>
                      <a:prstGeom prst="rect">
                        <a:avLst/>
                      </a:prstGeom>
                      <a:noFill/>
                      <a:ln>
                        <a:noFill/>
                      </a:ln>
                    </p:spPr>
                  </p:pic>
                </p:oleObj>
              </mc:Fallback>
            </mc:AlternateContent>
          </a:graphicData>
        </a:graphic>
      </p:graphicFrame>
      <mc:AlternateContent xmlns:mc="http://schemas.openxmlformats.org/markup-compatibility/2006">
        <mc:Choice xmlns:p14="http://schemas.microsoft.com/office/powerpoint/2010/main" Requires="p14">
          <p:contentPart p14:bwMode="auto" r:id="rId15">
            <p14:nvContentPartPr>
              <p14:cNvPr id="2" name="Ink 1"/>
              <p14:cNvContentPartPr/>
              <p14:nvPr/>
            </p14:nvContentPartPr>
            <p14:xfrm>
              <a:off x="63000" y="501120"/>
              <a:ext cx="9081360" cy="5558040"/>
            </p14:xfrm>
          </p:contentPart>
        </mc:Choice>
        <mc:Fallback>
          <p:pic>
            <p:nvPicPr>
              <p:cNvPr id="2" name="Ink 1"/>
              <p:cNvPicPr/>
              <p:nvPr/>
            </p:nvPicPr>
            <p:blipFill>
              <a:blip r:embed="rId16"/>
              <a:stretch>
                <a:fillRect/>
              </a:stretch>
            </p:blipFill>
            <p:spPr>
              <a:xfrm>
                <a:off x="49680" y="497880"/>
                <a:ext cx="9113040" cy="5577840"/>
              </a:xfrm>
              <a:prstGeom prst="rect">
                <a:avLst/>
              </a:prstGeom>
            </p:spPr>
          </p:pic>
        </mc:Fallback>
      </mc:AlternateContent>
    </p:spTree>
    <p:extLst>
      <p:ext uri="{BB962C8B-B14F-4D97-AF65-F5344CB8AC3E}">
        <p14:creationId xmlns:p14="http://schemas.microsoft.com/office/powerpoint/2010/main" val="1964601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46635889"/>
              </p:ext>
            </p:extLst>
          </p:nvPr>
        </p:nvGraphicFramePr>
        <p:xfrm>
          <a:off x="467544" y="332656"/>
          <a:ext cx="8247137" cy="647771"/>
        </p:xfrm>
        <a:graphic>
          <a:graphicData uri="http://schemas.openxmlformats.org/presentationml/2006/ole">
            <mc:AlternateContent xmlns:mc="http://schemas.openxmlformats.org/markup-compatibility/2006">
              <mc:Choice xmlns:v="urn:schemas-microsoft-com:vml" Requires="v">
                <p:oleObj spid="_x0000_s18434" name="Equation" r:id="rId3" imgW="2590560" imgH="203040" progId="Equation.DSMT4">
                  <p:embed/>
                </p:oleObj>
              </mc:Choice>
              <mc:Fallback>
                <p:oleObj name="Equation" r:id="rId3" imgW="2590560" imgH="203040" progId="Equation.DSMT4">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467544" y="332656"/>
                        <a:ext cx="8247137" cy="647771"/>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99237803"/>
              </p:ext>
            </p:extLst>
          </p:nvPr>
        </p:nvGraphicFramePr>
        <p:xfrm>
          <a:off x="395536" y="1412776"/>
          <a:ext cx="8376296" cy="596427"/>
        </p:xfrm>
        <a:graphic>
          <a:graphicData uri="http://schemas.openxmlformats.org/presentationml/2006/ole">
            <mc:AlternateContent xmlns:mc="http://schemas.openxmlformats.org/markup-compatibility/2006">
              <mc:Choice xmlns:v="urn:schemas-microsoft-com:vml" Requires="v">
                <p:oleObj spid="_x0000_s18435" name="Equation" r:id="rId5" imgW="2857320" imgH="203040" progId="Equation.DSMT4">
                  <p:embed/>
                </p:oleObj>
              </mc:Choice>
              <mc:Fallback>
                <p:oleObj name="Equation" r:id="rId5" imgW="2857320" imgH="203040" progId="Equation.DSMT4">
                  <p:embed/>
                  <p:pic>
                    <p:nvPicPr>
                      <p:cNvPr id="0" name="OLE substitute image"/>
                      <p:cNvPicPr/>
                      <p:nvPr/>
                    </p:nvPicPr>
                    <p:blipFill>
                      <a:blip r:embed="rId6"/>
                      <a:stretch>
                        <a:fillRect/>
                      </a:stretch>
                    </p:blipFill>
                    <p:spPr>
                      <a:xfrm>
                        <a:off x="395536" y="1412776"/>
                        <a:ext cx="8376296" cy="596427"/>
                      </a:xfrm>
                      <a:prstGeom prst="rect">
                        <a:avLst/>
                      </a:prstGeom>
                      <a:noFill/>
                      <a:ln>
                        <a:noFill/>
                      </a:ln>
                    </p:spPr>
                  </p:pic>
                </p:oleObj>
              </mc:Fallback>
            </mc:AlternateContent>
          </a:graphicData>
        </a:graphic>
      </p:graphicFrame>
      <p:cxnSp>
        <p:nvCxnSpPr>
          <p:cNvPr id="7" name="Straight Connector 6"/>
          <p:cNvCxnSpPr/>
          <p:nvPr/>
        </p:nvCxnSpPr>
        <p:spPr>
          <a:xfrm flipH="1">
            <a:off x="4572000" y="1124744"/>
            <a:ext cx="576064"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732240" y="1268760"/>
            <a:ext cx="648072" cy="115212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3532037938"/>
              </p:ext>
            </p:extLst>
          </p:nvPr>
        </p:nvGraphicFramePr>
        <p:xfrm>
          <a:off x="1481931" y="2636912"/>
          <a:ext cx="6180137" cy="596900"/>
        </p:xfrm>
        <a:graphic>
          <a:graphicData uri="http://schemas.openxmlformats.org/presentationml/2006/ole">
            <mc:AlternateContent xmlns:mc="http://schemas.openxmlformats.org/markup-compatibility/2006">
              <mc:Choice xmlns:v="urn:schemas-microsoft-com:vml" Requires="v">
                <p:oleObj spid="_x0000_s18436" name="Equation" r:id="rId7" imgW="2108160" imgH="203040" progId="Equation.DSMT4">
                  <p:embed/>
                </p:oleObj>
              </mc:Choice>
              <mc:Fallback>
                <p:oleObj name="Equation" r:id="rId7" imgW="2108160" imgH="203040" progId="Equation.DSMT4">
                  <p:embed/>
                  <p:pic>
                    <p:nvPicPr>
                      <p:cNvPr id="0" name="OLE substitute image"/>
                      <p:cNvPicPr/>
                      <p:nvPr/>
                    </p:nvPicPr>
                    <p:blipFill>
                      <a:blip r:embed="rId8"/>
                      <a:stretch>
                        <a:fillRect/>
                      </a:stretch>
                    </p:blipFill>
                    <p:spPr>
                      <a:xfrm>
                        <a:off x="1481931" y="2636912"/>
                        <a:ext cx="6180137" cy="59690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9913767"/>
              </p:ext>
            </p:extLst>
          </p:nvPr>
        </p:nvGraphicFramePr>
        <p:xfrm>
          <a:off x="1630363" y="3716338"/>
          <a:ext cx="5881687" cy="596900"/>
        </p:xfrm>
        <a:graphic>
          <a:graphicData uri="http://schemas.openxmlformats.org/presentationml/2006/ole">
            <mc:AlternateContent xmlns:mc="http://schemas.openxmlformats.org/markup-compatibility/2006">
              <mc:Choice xmlns:v="urn:schemas-microsoft-com:vml" Requires="v">
                <p:oleObj spid="_x0000_s18437" name="Equation" r:id="rId9" imgW="2006280" imgH="203040" progId="Equation.DSMT4">
                  <p:embed/>
                </p:oleObj>
              </mc:Choice>
              <mc:Fallback>
                <p:oleObj name="Equation" r:id="rId9" imgW="2006280" imgH="203040" progId="Equation.DSMT4">
                  <p:embed/>
                  <p:pic>
                    <p:nvPicPr>
                      <p:cNvPr id="0" name="OLE substitute image"/>
                      <p:cNvPicPr/>
                      <p:nvPr/>
                    </p:nvPicPr>
                    <p:blipFill>
                      <a:blip r:embed="rId10"/>
                      <a:stretch>
                        <a:fillRect/>
                      </a:stretch>
                    </p:blipFill>
                    <p:spPr>
                      <a:xfrm>
                        <a:off x="1630363" y="3716338"/>
                        <a:ext cx="5881687" cy="596900"/>
                      </a:xfrm>
                      <a:prstGeom prst="rect">
                        <a:avLst/>
                      </a:prstGeom>
                      <a:noFill/>
                      <a:ln>
                        <a:noFill/>
                      </a:ln>
                    </p:spPr>
                  </p:pic>
                </p:oleObj>
              </mc:Fallback>
            </mc:AlternateContent>
          </a:graphicData>
        </a:graphic>
      </p:graphicFrame>
      <p:cxnSp>
        <p:nvCxnSpPr>
          <p:cNvPr id="13" name="Straight Arrow Connector 12"/>
          <p:cNvCxnSpPr/>
          <p:nvPr/>
        </p:nvCxnSpPr>
        <p:spPr>
          <a:xfrm flipV="1">
            <a:off x="2555776" y="4293096"/>
            <a:ext cx="7200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1988269199"/>
              </p:ext>
            </p:extLst>
          </p:nvPr>
        </p:nvGraphicFramePr>
        <p:xfrm>
          <a:off x="2771800" y="4316550"/>
          <a:ext cx="601588" cy="558617"/>
        </p:xfrm>
        <a:graphic>
          <a:graphicData uri="http://schemas.openxmlformats.org/presentationml/2006/ole">
            <mc:AlternateContent xmlns:mc="http://schemas.openxmlformats.org/markup-compatibility/2006">
              <mc:Choice xmlns:v="urn:schemas-microsoft-com:vml" Requires="v">
                <p:oleObj spid="_x0000_s18438" name="Equation" r:id="rId11" imgW="177480" imgH="164880" progId="Equation.DSMT4">
                  <p:embed/>
                </p:oleObj>
              </mc:Choice>
              <mc:Fallback>
                <p:oleObj name="Equation" r:id="rId11" imgW="177480" imgH="164880" progId="Equation.DSMT4">
                  <p:embed/>
                  <p:pic>
                    <p:nvPicPr>
                      <p:cNvPr id="0" name="OLE substitute image"/>
                      <p:cNvPicPr/>
                      <p:nvPr/>
                    </p:nvPicPr>
                    <p:blipFill>
                      <a:blip r:embed="rId12"/>
                      <a:stretch>
                        <a:fillRect/>
                      </a:stretch>
                    </p:blipFill>
                    <p:spPr>
                      <a:xfrm>
                        <a:off x="2771800" y="4316550"/>
                        <a:ext cx="601588" cy="55861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57815374"/>
              </p:ext>
            </p:extLst>
          </p:nvPr>
        </p:nvGraphicFramePr>
        <p:xfrm>
          <a:off x="2393950" y="5013325"/>
          <a:ext cx="4354513" cy="596900"/>
        </p:xfrm>
        <a:graphic>
          <a:graphicData uri="http://schemas.openxmlformats.org/presentationml/2006/ole">
            <mc:AlternateContent xmlns:mc="http://schemas.openxmlformats.org/markup-compatibility/2006">
              <mc:Choice xmlns:v="urn:schemas-microsoft-com:vml" Requires="v">
                <p:oleObj spid="_x0000_s18439" name="Equation" r:id="rId13" imgW="1485720" imgH="203040" progId="Equation.DSMT4">
                  <p:embed/>
                </p:oleObj>
              </mc:Choice>
              <mc:Fallback>
                <p:oleObj name="Equation" r:id="rId13" imgW="1485720" imgH="203040" progId="Equation.DSMT4">
                  <p:embed/>
                  <p:pic>
                    <p:nvPicPr>
                      <p:cNvPr id="0" name="OLE substitute image"/>
                      <p:cNvPicPr/>
                      <p:nvPr/>
                    </p:nvPicPr>
                    <p:blipFill>
                      <a:blip r:embed="rId14"/>
                      <a:stretch>
                        <a:fillRect/>
                      </a:stretch>
                    </p:blipFill>
                    <p:spPr>
                      <a:xfrm>
                        <a:off x="2393950" y="5013325"/>
                        <a:ext cx="4354513" cy="5969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229305161"/>
              </p:ext>
            </p:extLst>
          </p:nvPr>
        </p:nvGraphicFramePr>
        <p:xfrm>
          <a:off x="3440113" y="5568950"/>
          <a:ext cx="558800" cy="601663"/>
        </p:xfrm>
        <a:graphic>
          <a:graphicData uri="http://schemas.openxmlformats.org/presentationml/2006/ole">
            <mc:AlternateContent xmlns:mc="http://schemas.openxmlformats.org/markup-compatibility/2006">
              <mc:Choice xmlns:v="urn:schemas-microsoft-com:vml" Requires="v">
                <p:oleObj spid="_x0000_s18440" name="Equation" r:id="rId15" imgW="164880" imgH="177480" progId="Equation.DSMT4">
                  <p:embed/>
                </p:oleObj>
              </mc:Choice>
              <mc:Fallback>
                <p:oleObj name="Equation" r:id="rId15" imgW="164880" imgH="177480" progId="Equation.DSMT4">
                  <p:embed/>
                  <p:pic>
                    <p:nvPicPr>
                      <p:cNvPr id="0" name="OLE substitute image"/>
                      <p:cNvPicPr/>
                      <p:nvPr/>
                    </p:nvPicPr>
                    <p:blipFill>
                      <a:blip r:embed="rId16"/>
                      <a:stretch>
                        <a:fillRect/>
                      </a:stretch>
                    </p:blipFill>
                    <p:spPr>
                      <a:xfrm>
                        <a:off x="3440113" y="5568950"/>
                        <a:ext cx="558800" cy="601663"/>
                      </a:xfrm>
                      <a:prstGeom prst="rect">
                        <a:avLst/>
                      </a:prstGeom>
                      <a:noFill/>
                      <a:ln>
                        <a:noFill/>
                      </a:ln>
                    </p:spPr>
                  </p:pic>
                </p:oleObj>
              </mc:Fallback>
            </mc:AlternateContent>
          </a:graphicData>
        </a:graphic>
      </p:graphicFrame>
      <p:cxnSp>
        <p:nvCxnSpPr>
          <p:cNvPr id="17" name="Straight Arrow Connector 16"/>
          <p:cNvCxnSpPr/>
          <p:nvPr/>
        </p:nvCxnSpPr>
        <p:spPr>
          <a:xfrm flipV="1">
            <a:off x="3347864" y="5517232"/>
            <a:ext cx="7200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2261321373"/>
              </p:ext>
            </p:extLst>
          </p:nvPr>
        </p:nvGraphicFramePr>
        <p:xfrm>
          <a:off x="3267075" y="6137275"/>
          <a:ext cx="3051175" cy="522288"/>
        </p:xfrm>
        <a:graphic>
          <a:graphicData uri="http://schemas.openxmlformats.org/presentationml/2006/ole">
            <mc:AlternateContent xmlns:mc="http://schemas.openxmlformats.org/markup-compatibility/2006">
              <mc:Choice xmlns:v="urn:schemas-microsoft-com:vml" Requires="v">
                <p:oleObj spid="_x0000_s18441" name="Equation" r:id="rId17" imgW="1041120" imgH="177480" progId="Equation.DSMT4">
                  <p:embed/>
                </p:oleObj>
              </mc:Choice>
              <mc:Fallback>
                <p:oleObj name="Equation" r:id="rId17" imgW="1041120" imgH="177480" progId="Equation.DSMT4">
                  <p:embed/>
                  <p:pic>
                    <p:nvPicPr>
                      <p:cNvPr id="0" name="OLE substitute image"/>
                      <p:cNvPicPr/>
                      <p:nvPr/>
                    </p:nvPicPr>
                    <p:blipFill>
                      <a:blip r:embed="rId18"/>
                      <a:stretch>
                        <a:fillRect/>
                      </a:stretch>
                    </p:blipFill>
                    <p:spPr>
                      <a:xfrm>
                        <a:off x="3267075" y="6137275"/>
                        <a:ext cx="3051175" cy="52228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97805557"/>
              </p:ext>
            </p:extLst>
          </p:nvPr>
        </p:nvGraphicFramePr>
        <p:xfrm>
          <a:off x="6634163" y="6049963"/>
          <a:ext cx="1762125" cy="687387"/>
        </p:xfrm>
        <a:graphic>
          <a:graphicData uri="http://schemas.openxmlformats.org/presentationml/2006/ole">
            <mc:AlternateContent xmlns:mc="http://schemas.openxmlformats.org/markup-compatibility/2006">
              <mc:Choice xmlns:v="urn:schemas-microsoft-com:vml" Requires="v">
                <p:oleObj spid="_x0000_s18442" name="Equation" r:id="rId19" imgW="520560" imgH="203040" progId="Equation.DSMT4">
                  <p:embed/>
                </p:oleObj>
              </mc:Choice>
              <mc:Fallback>
                <p:oleObj name="Equation" r:id="rId19" imgW="520560" imgH="203040" progId="Equation.DSMT4">
                  <p:embed/>
                  <p:pic>
                    <p:nvPicPr>
                      <p:cNvPr id="0" name="OLE substitute image"/>
                      <p:cNvPicPr/>
                      <p:nvPr/>
                    </p:nvPicPr>
                    <p:blipFill>
                      <a:blip r:embed="rId20"/>
                      <a:stretch>
                        <a:fillRect/>
                      </a:stretch>
                    </p:blipFill>
                    <p:spPr>
                      <a:xfrm>
                        <a:off x="6634163" y="6049963"/>
                        <a:ext cx="1762125" cy="687387"/>
                      </a:xfrm>
                      <a:prstGeom prst="rect">
                        <a:avLst/>
                      </a:prstGeom>
                      <a:noFill/>
                      <a:ln>
                        <a:noFill/>
                      </a:ln>
                    </p:spPr>
                  </p:pic>
                </p:oleObj>
              </mc:Fallback>
            </mc:AlternateContent>
          </a:graphicData>
        </a:graphic>
      </p:graphicFrame>
      <mc:AlternateContent xmlns:mc="http://schemas.openxmlformats.org/markup-compatibility/2006">
        <mc:Choice xmlns:p14="http://schemas.microsoft.com/office/powerpoint/2010/main" Requires="p14">
          <p:contentPart p14:bwMode="auto" r:id="rId21">
            <p14:nvContentPartPr>
              <p14:cNvPr id="2" name="Ink 1"/>
              <p14:cNvContentPartPr/>
              <p14:nvPr/>
            </p14:nvContentPartPr>
            <p14:xfrm>
              <a:off x="136080" y="2067840"/>
              <a:ext cx="7369200" cy="4588920"/>
            </p14:xfrm>
          </p:contentPart>
        </mc:Choice>
        <mc:Fallback>
          <p:pic>
            <p:nvPicPr>
              <p:cNvPr id="2" name="Ink 1"/>
              <p:cNvPicPr/>
              <p:nvPr/>
            </p:nvPicPr>
            <p:blipFill>
              <a:blip r:embed="rId22"/>
              <a:stretch>
                <a:fillRect/>
              </a:stretch>
            </p:blipFill>
            <p:spPr>
              <a:xfrm>
                <a:off x="126000" y="2058480"/>
                <a:ext cx="7399080" cy="4610880"/>
              </a:xfrm>
              <a:prstGeom prst="rect">
                <a:avLst/>
              </a:prstGeom>
            </p:spPr>
          </p:pic>
        </mc:Fallback>
      </mc:AlternateContent>
    </p:spTree>
    <p:extLst>
      <p:ext uri="{BB962C8B-B14F-4D97-AF65-F5344CB8AC3E}">
        <p14:creationId xmlns:p14="http://schemas.microsoft.com/office/powerpoint/2010/main" val="2283158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after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after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6568377"/>
              </p:ext>
            </p:extLst>
          </p:nvPr>
        </p:nvGraphicFramePr>
        <p:xfrm>
          <a:off x="35496" y="3140968"/>
          <a:ext cx="2921534" cy="649230"/>
        </p:xfrm>
        <a:graphic>
          <a:graphicData uri="http://schemas.openxmlformats.org/presentationml/2006/ole">
            <mc:AlternateContent xmlns:mc="http://schemas.openxmlformats.org/markup-compatibility/2006">
              <mc:Choice xmlns:v="urn:schemas-microsoft-com:vml" Requires="v">
                <p:oleObj spid="_x0000_s19458" name="Equation" r:id="rId3" imgW="799920" imgH="177480" progId="Equation.DSMT4">
                  <p:embed/>
                </p:oleObj>
              </mc:Choice>
              <mc:Fallback>
                <p:oleObj name="Equation" r:id="rId3" imgW="799920" imgH="177480" progId="Equation.DSMT4">
                  <p:embed/>
                  <p:pic>
                    <p:nvPicPr>
                      <p:cNvPr id="0" name="OLE substitute image"/>
                      <p:cNvPicPr/>
                      <p:nvPr/>
                    </p:nvPicPr>
                    <p:blipFill>
                      <a:blip r:embed="rId4"/>
                      <a:stretch>
                        <a:fillRect/>
                      </a:stretch>
                    </p:blipFill>
                    <p:spPr>
                      <a:xfrm>
                        <a:off x="35496" y="3140968"/>
                        <a:ext cx="2921534" cy="64923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64282513"/>
              </p:ext>
            </p:extLst>
          </p:nvPr>
        </p:nvGraphicFramePr>
        <p:xfrm>
          <a:off x="107504" y="4149080"/>
          <a:ext cx="2633554" cy="625351"/>
        </p:xfrm>
        <a:graphic>
          <a:graphicData uri="http://schemas.openxmlformats.org/presentationml/2006/ole">
            <mc:AlternateContent xmlns:mc="http://schemas.openxmlformats.org/markup-compatibility/2006">
              <mc:Choice xmlns:v="urn:schemas-microsoft-com:vml" Requires="v">
                <p:oleObj spid="_x0000_s19459" name="Equation" r:id="rId5" imgW="749160" imgH="177480" progId="Equation.DSMT4">
                  <p:embed/>
                </p:oleObj>
              </mc:Choice>
              <mc:Fallback>
                <p:oleObj name="Equation" r:id="rId5" imgW="749160" imgH="177480" progId="Equation.DSMT4">
                  <p:embed/>
                  <p:pic>
                    <p:nvPicPr>
                      <p:cNvPr id="0" name="OLE substitute image"/>
                      <p:cNvPicPr/>
                      <p:nvPr/>
                    </p:nvPicPr>
                    <p:blipFill>
                      <a:blip r:embed="rId6"/>
                      <a:stretch>
                        <a:fillRect/>
                      </a:stretch>
                    </p:blipFill>
                    <p:spPr>
                      <a:xfrm>
                        <a:off x="107504" y="4149080"/>
                        <a:ext cx="2633554" cy="62535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22629338"/>
              </p:ext>
            </p:extLst>
          </p:nvPr>
        </p:nvGraphicFramePr>
        <p:xfrm>
          <a:off x="107504" y="5301208"/>
          <a:ext cx="2764482" cy="667506"/>
        </p:xfrm>
        <a:graphic>
          <a:graphicData uri="http://schemas.openxmlformats.org/presentationml/2006/ole">
            <mc:AlternateContent xmlns:mc="http://schemas.openxmlformats.org/markup-compatibility/2006">
              <mc:Choice xmlns:v="urn:schemas-microsoft-com:vml" Requires="v">
                <p:oleObj spid="_x0000_s19460" name="Equation" r:id="rId7" imgW="736560" imgH="177480" progId="Equation.DSMT4">
                  <p:embed/>
                </p:oleObj>
              </mc:Choice>
              <mc:Fallback>
                <p:oleObj name="Equation" r:id="rId7" imgW="736560" imgH="177480" progId="Equation.DSMT4">
                  <p:embed/>
                  <p:pic>
                    <p:nvPicPr>
                      <p:cNvPr id="0" name="OLE substitute image"/>
                      <p:cNvPicPr/>
                      <p:nvPr/>
                    </p:nvPicPr>
                    <p:blipFill>
                      <a:blip r:embed="rId8"/>
                      <a:stretch>
                        <a:fillRect/>
                      </a:stretch>
                    </p:blipFill>
                    <p:spPr>
                      <a:xfrm>
                        <a:off x="107504" y="5301208"/>
                        <a:ext cx="2764482" cy="667506"/>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47901389"/>
              </p:ext>
            </p:extLst>
          </p:nvPr>
        </p:nvGraphicFramePr>
        <p:xfrm>
          <a:off x="179512" y="1844824"/>
          <a:ext cx="781050" cy="841375"/>
        </p:xfrm>
        <a:graphic>
          <a:graphicData uri="http://schemas.openxmlformats.org/presentationml/2006/ole">
            <mc:AlternateContent xmlns:mc="http://schemas.openxmlformats.org/markup-compatibility/2006">
              <mc:Choice xmlns:v="urn:schemas-microsoft-com:vml" Requires="v">
                <p:oleObj spid="_x0000_s19461" name="Equation" r:id="rId9" imgW="164880" imgH="177480" progId="Equation.DSMT4">
                  <p:embed/>
                </p:oleObj>
              </mc:Choice>
              <mc:Fallback>
                <p:oleObj name="Equation" r:id="rId9" imgW="164880" imgH="177480" progId="Equation.DSMT4">
                  <p:embed/>
                  <p:pic>
                    <p:nvPicPr>
                      <p:cNvPr id="0" name="OLE substitute image"/>
                      <p:cNvPicPr/>
                      <p:nvPr/>
                    </p:nvPicPr>
                    <p:blipFill>
                      <a:blip r:embed="rId10"/>
                      <a:stretch>
                        <a:fillRect/>
                      </a:stretch>
                    </p:blipFill>
                    <p:spPr>
                      <a:xfrm>
                        <a:off x="179512" y="1844824"/>
                        <a:ext cx="781050" cy="841375"/>
                      </a:xfrm>
                      <a:prstGeom prst="rect">
                        <a:avLst/>
                      </a:prstGeom>
                      <a:noFill/>
                      <a:ln>
                        <a:noFill/>
                      </a:ln>
                    </p:spPr>
                  </p:pic>
                </p:oleObj>
              </mc:Fallback>
            </mc:AlternateContent>
          </a:graphicData>
        </a:graphic>
      </p:graphicFrame>
      <p:sp>
        <p:nvSpPr>
          <p:cNvPr id="8" name="TextBox 7"/>
          <p:cNvSpPr txBox="1"/>
          <p:nvPr/>
        </p:nvSpPr>
        <p:spPr>
          <a:xfrm>
            <a:off x="0" y="221506"/>
            <a:ext cx="543609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a:t>Thermodynamic Functions</a:t>
            </a:r>
            <a:endParaRPr lang="en-IN" sz="3600"/>
          </a:p>
        </p:txBody>
      </p:sp>
      <p:graphicFrame>
        <p:nvGraphicFramePr>
          <p:cNvPr id="9" name="Object 8"/>
          <p:cNvGraphicFramePr>
            <a:graphicFrameLocks noChangeAspect="1"/>
          </p:cNvGraphicFramePr>
          <p:nvPr>
            <p:extLst>
              <p:ext uri="{D42A27DB-BD31-4B8C-83A1-F6EECF244321}">
                <p14:modId xmlns:p14="http://schemas.microsoft.com/office/powerpoint/2010/main" val="4255844862"/>
              </p:ext>
            </p:extLst>
          </p:nvPr>
        </p:nvGraphicFramePr>
        <p:xfrm>
          <a:off x="3131840" y="1916832"/>
          <a:ext cx="5429759" cy="673993"/>
        </p:xfrm>
        <a:graphic>
          <a:graphicData uri="http://schemas.openxmlformats.org/presentationml/2006/ole">
            <mc:AlternateContent xmlns:mc="http://schemas.openxmlformats.org/markup-compatibility/2006">
              <mc:Choice xmlns:v="urn:schemas-microsoft-com:vml" Requires="v">
                <p:oleObj spid="_x0000_s19462" name="Equation" r:id="rId11" imgW="1638000" imgH="203040" progId="Equation.DSMT4">
                  <p:embed/>
                </p:oleObj>
              </mc:Choice>
              <mc:Fallback>
                <p:oleObj name="Equation" r:id="rId11" imgW="1638000" imgH="203040" progId="Equation.DSMT4">
                  <p:embed/>
                  <p:pic>
                    <p:nvPicPr>
                      <p:cNvPr id="0" name="OLE substitute image"/>
                      <p:cNvPicPr/>
                      <p:nvPr/>
                    </p:nvPicPr>
                    <p:blipFill>
                      <a:blip r:embed="rId12"/>
                      <a:stretch>
                        <a:fillRect/>
                      </a:stretch>
                    </p:blipFill>
                    <p:spPr>
                      <a:xfrm>
                        <a:off x="3131840" y="1916832"/>
                        <a:ext cx="5429759" cy="673993"/>
                      </a:xfrm>
                      <a:prstGeom prst="rect">
                        <a:avLst/>
                      </a:prstGeom>
                      <a:noFill/>
                      <a:ln>
                        <a:noFill/>
                      </a:ln>
                    </p:spPr>
                  </p:pic>
                </p:oleObj>
              </mc:Fallback>
            </mc:AlternateContent>
          </a:graphicData>
        </a:graphic>
      </p:graphicFrame>
      <p:cxnSp>
        <p:nvCxnSpPr>
          <p:cNvPr id="11" name="Straight Connector 10"/>
          <p:cNvCxnSpPr/>
          <p:nvPr/>
        </p:nvCxnSpPr>
        <p:spPr>
          <a:xfrm flipH="1">
            <a:off x="2987824" y="1700808"/>
            <a:ext cx="0" cy="5157192"/>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3376707190"/>
              </p:ext>
            </p:extLst>
          </p:nvPr>
        </p:nvGraphicFramePr>
        <p:xfrm>
          <a:off x="3173413" y="3068638"/>
          <a:ext cx="5345112" cy="674687"/>
        </p:xfrm>
        <a:graphic>
          <a:graphicData uri="http://schemas.openxmlformats.org/presentationml/2006/ole">
            <mc:AlternateContent xmlns:mc="http://schemas.openxmlformats.org/markup-compatibility/2006">
              <mc:Choice xmlns:v="urn:schemas-microsoft-com:vml" Requires="v">
                <p:oleObj spid="_x0000_s19463" name="Equation" r:id="rId13" imgW="1612800" imgH="203040" progId="Equation.DSMT4">
                  <p:embed/>
                </p:oleObj>
              </mc:Choice>
              <mc:Fallback>
                <p:oleObj name="Equation" r:id="rId13" imgW="1612800" imgH="203040" progId="Equation.DSMT4">
                  <p:embed/>
                  <p:pic>
                    <p:nvPicPr>
                      <p:cNvPr id="0" name="OLE substitute image"/>
                      <p:cNvPicPr/>
                      <p:nvPr/>
                    </p:nvPicPr>
                    <p:blipFill>
                      <a:blip r:embed="rId14"/>
                      <a:stretch>
                        <a:fillRect/>
                      </a:stretch>
                    </p:blipFill>
                    <p:spPr>
                      <a:xfrm>
                        <a:off x="3173413" y="3068638"/>
                        <a:ext cx="5345112" cy="674687"/>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47921121"/>
              </p:ext>
            </p:extLst>
          </p:nvPr>
        </p:nvGraphicFramePr>
        <p:xfrm>
          <a:off x="3203848" y="4149080"/>
          <a:ext cx="5597525" cy="674687"/>
        </p:xfrm>
        <a:graphic>
          <a:graphicData uri="http://schemas.openxmlformats.org/presentationml/2006/ole">
            <mc:AlternateContent xmlns:mc="http://schemas.openxmlformats.org/markup-compatibility/2006">
              <mc:Choice xmlns:v="urn:schemas-microsoft-com:vml" Requires="v">
                <p:oleObj spid="_x0000_s19464" name="Equation" r:id="rId15" imgW="1688760" imgH="203040" progId="Equation.DSMT4">
                  <p:embed/>
                </p:oleObj>
              </mc:Choice>
              <mc:Fallback>
                <p:oleObj name="Equation" r:id="rId15" imgW="1688760" imgH="203040" progId="Equation.DSMT4">
                  <p:embed/>
                  <p:pic>
                    <p:nvPicPr>
                      <p:cNvPr id="0" name="OLE substitute image"/>
                      <p:cNvPicPr/>
                      <p:nvPr/>
                    </p:nvPicPr>
                    <p:blipFill>
                      <a:blip r:embed="rId16"/>
                      <a:stretch>
                        <a:fillRect/>
                      </a:stretch>
                    </p:blipFill>
                    <p:spPr>
                      <a:xfrm>
                        <a:off x="3203848" y="4149080"/>
                        <a:ext cx="5597525" cy="674687"/>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15453441"/>
              </p:ext>
            </p:extLst>
          </p:nvPr>
        </p:nvGraphicFramePr>
        <p:xfrm>
          <a:off x="3160713" y="5300663"/>
          <a:ext cx="5681662" cy="674687"/>
        </p:xfrm>
        <a:graphic>
          <a:graphicData uri="http://schemas.openxmlformats.org/presentationml/2006/ole">
            <mc:AlternateContent xmlns:mc="http://schemas.openxmlformats.org/markup-compatibility/2006">
              <mc:Choice xmlns:v="urn:schemas-microsoft-com:vml" Requires="v">
                <p:oleObj spid="_x0000_s19465" name="Equation" r:id="rId17" imgW="1714320" imgH="203040" progId="Equation.DSMT4">
                  <p:embed/>
                </p:oleObj>
              </mc:Choice>
              <mc:Fallback>
                <p:oleObj name="Equation" r:id="rId17" imgW="1714320" imgH="203040" progId="Equation.DSMT4">
                  <p:embed/>
                  <p:pic>
                    <p:nvPicPr>
                      <p:cNvPr id="0" name="OLE substitute image"/>
                      <p:cNvPicPr/>
                      <p:nvPr/>
                    </p:nvPicPr>
                    <p:blipFill>
                      <a:blip r:embed="rId18"/>
                      <a:stretch>
                        <a:fillRect/>
                      </a:stretch>
                    </p:blipFill>
                    <p:spPr>
                      <a:xfrm>
                        <a:off x="3160713" y="5300663"/>
                        <a:ext cx="5681662" cy="674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15506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9D0AB92-9FF0-A7FF-4007-C86BE9D9FA39}"/>
              </a:ext>
            </a:extLst>
          </p:cNvPr>
          <p:cNvSpPr txBox="1"/>
          <p:nvPr/>
        </p:nvSpPr>
        <p:spPr>
          <a:xfrm>
            <a:off x="50006" y="1121164"/>
            <a:ext cx="8901113" cy="971741"/>
          </a:xfrm>
          <a:prstGeom prst="rect">
            <a:avLst/>
          </a:prstGeom>
          <a:noFill/>
        </p:spPr>
        <p:txBody>
          <a:bodyPr wrap="square">
            <a:spAutoFit/>
          </a:bodyPr>
          <a:lstStyle/>
          <a:p>
            <a:pPr marL="257175" indent="-257175" algn="just">
              <a:lnSpc>
                <a:spcPct val="107000"/>
              </a:lnSpc>
              <a:spcAft>
                <a:spcPts val="600"/>
              </a:spcAft>
              <a:buFont typeface="+mj-lt"/>
              <a:buAutoNum type="arabicPeriod"/>
            </a:pPr>
            <a:r>
              <a:rPr lang="en-US" sz="1350" dirty="0">
                <a:latin typeface="Calibri" panose="020F0502020204030204" pitchFamily="34" charset="0"/>
                <a:ea typeface="Calibri" panose="020F0502020204030204" pitchFamily="34" charset="0"/>
                <a:cs typeface="Calibri" panose="020F0502020204030204" pitchFamily="34" charset="0"/>
              </a:rPr>
              <a:t>A DC electrical motor is used to operate a hoist mechanism (which does lifting of objects)  in a crane. The motor is supplied with 300 V and 10 Ampere from a DC source for a period of 2 min. The torque provided by the motor to the hoist shaft is 250 Nm at 50 rpm. The hoist mechanism lifts a mass of 2500 Kg through a height of 5m. Calculate the work interaction for the DC source, motor, hoist and the mass    </a:t>
            </a:r>
            <a:endParaRPr lang="en-IN" sz="1350" dirty="0">
              <a:latin typeface="Calibri" panose="020F0502020204030204" pitchFamily="34" charset="0"/>
              <a:ea typeface="Calibri" panose="020F0502020204030204" pitchFamily="34" charset="0"/>
              <a:cs typeface="Mangal" panose="02040503050203030202" pitchFamily="18" charset="0"/>
            </a:endParaRPr>
          </a:p>
        </p:txBody>
      </p:sp>
      <p:pic>
        <p:nvPicPr>
          <p:cNvPr id="6" name="Picture 5">
            <a:extLst>
              <a:ext uri="{FF2B5EF4-FFF2-40B4-BE49-F238E27FC236}">
                <a16:creationId xmlns:a16="http://schemas.microsoft.com/office/drawing/2014/main" xmlns="" id="{B42921DA-C7A7-7E2D-4E08-17D1580D98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1972" y="2486025"/>
            <a:ext cx="4388852" cy="2457450"/>
          </a:xfrm>
          <a:prstGeom prst="rect">
            <a:avLst/>
          </a:prstGeom>
          <a:noFill/>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880280" y="1584000"/>
              <a:ext cx="3770640" cy="2990160"/>
            </p14:xfrm>
          </p:contentPart>
        </mc:Choice>
        <mc:Fallback>
          <p:pic>
            <p:nvPicPr>
              <p:cNvPr id="2" name="Ink 1"/>
              <p:cNvPicPr/>
              <p:nvPr/>
            </p:nvPicPr>
            <p:blipFill>
              <a:blip r:embed="rId4"/>
              <a:stretch>
                <a:fillRect/>
              </a:stretch>
            </p:blipFill>
            <p:spPr>
              <a:xfrm>
                <a:off x="1871640" y="1576080"/>
                <a:ext cx="3787200" cy="3007800"/>
              </a:xfrm>
              <a:prstGeom prst="rect">
                <a:avLst/>
              </a:prstGeom>
            </p:spPr>
          </p:pic>
        </mc:Fallback>
      </mc:AlternateContent>
    </p:spTree>
    <p:extLst>
      <p:ext uri="{BB962C8B-B14F-4D97-AF65-F5344CB8AC3E}">
        <p14:creationId xmlns:p14="http://schemas.microsoft.com/office/powerpoint/2010/main" val="3579190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528" y="1556792"/>
            <a:ext cx="14401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5" name="Object 4"/>
          <p:cNvGraphicFramePr>
            <a:graphicFrameLocks noChangeAspect="1"/>
          </p:cNvGraphicFramePr>
          <p:nvPr>
            <p:extLst>
              <p:ext uri="{D42A27DB-BD31-4B8C-83A1-F6EECF244321}">
                <p14:modId xmlns:p14="http://schemas.microsoft.com/office/powerpoint/2010/main" val="1078137855"/>
              </p:ext>
            </p:extLst>
          </p:nvPr>
        </p:nvGraphicFramePr>
        <p:xfrm>
          <a:off x="323528" y="1722016"/>
          <a:ext cx="1500885" cy="533648"/>
        </p:xfrm>
        <a:graphic>
          <a:graphicData uri="http://schemas.openxmlformats.org/presentationml/2006/ole">
            <mc:AlternateContent xmlns:mc="http://schemas.openxmlformats.org/markup-compatibility/2006">
              <mc:Choice xmlns:v="urn:schemas-microsoft-com:vml" Requires="v">
                <p:oleObj spid="_x0000_s20482" name="Equation" r:id="rId3" imgW="571320" imgH="203040" progId="Equation.DSMT4">
                  <p:embed/>
                </p:oleObj>
              </mc:Choice>
              <mc:Fallback>
                <p:oleObj name="Equation" r:id="rId3" imgW="571320" imgH="203040" progId="Equation.DSMT4">
                  <p:embed/>
                  <p:pic>
                    <p:nvPicPr>
                      <p:cNvPr id="0" name="OLE substitute image"/>
                      <p:cNvPicPr/>
                      <p:nvPr/>
                    </p:nvPicPr>
                    <p:blipFill>
                      <a:blip r:embed="rId4"/>
                      <a:stretch>
                        <a:fillRect/>
                      </a:stretch>
                    </p:blipFill>
                    <p:spPr>
                      <a:xfrm>
                        <a:off x="323528" y="1722016"/>
                        <a:ext cx="1500885" cy="53364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88610397"/>
              </p:ext>
            </p:extLst>
          </p:nvPr>
        </p:nvGraphicFramePr>
        <p:xfrm>
          <a:off x="-9872" y="908720"/>
          <a:ext cx="2705612" cy="446534"/>
        </p:xfrm>
        <a:graphic>
          <a:graphicData uri="http://schemas.openxmlformats.org/presentationml/2006/ole">
            <mc:AlternateContent xmlns:mc="http://schemas.openxmlformats.org/markup-compatibility/2006">
              <mc:Choice xmlns:v="urn:schemas-microsoft-com:vml" Requires="v">
                <p:oleObj spid="_x0000_s20483" name="Equation" r:id="rId5" imgW="1079280" imgH="177480" progId="Equation.DSMT4">
                  <p:embed/>
                </p:oleObj>
              </mc:Choice>
              <mc:Fallback>
                <p:oleObj name="Equation" r:id="rId5" imgW="1079280" imgH="177480" progId="Equation.DSMT4">
                  <p:embed/>
                  <p:pic>
                    <p:nvPicPr>
                      <p:cNvPr id="0" name="OLE substitute image"/>
                      <p:cNvPicPr/>
                      <p:nvPr/>
                    </p:nvPicPr>
                    <p:blipFill>
                      <a:blip r:embed="rId6"/>
                      <a:stretch>
                        <a:fillRect/>
                      </a:stretch>
                    </p:blipFill>
                    <p:spPr>
                      <a:xfrm>
                        <a:off x="-9872" y="908720"/>
                        <a:ext cx="2705612" cy="446534"/>
                      </a:xfrm>
                      <a:prstGeom prst="rect">
                        <a:avLst/>
                      </a:prstGeom>
                      <a:noFill/>
                      <a:ln>
                        <a:noFill/>
                      </a:ln>
                    </p:spPr>
                  </p:pic>
                </p:oleObj>
              </mc:Fallback>
            </mc:AlternateContent>
          </a:graphicData>
        </a:graphic>
      </p:graphicFrame>
      <p:cxnSp>
        <p:nvCxnSpPr>
          <p:cNvPr id="8" name="Straight Arrow Connector 7"/>
          <p:cNvCxnSpPr/>
          <p:nvPr/>
        </p:nvCxnSpPr>
        <p:spPr>
          <a:xfrm>
            <a:off x="1763688" y="1988840"/>
            <a:ext cx="46085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372200" y="1571727"/>
            <a:ext cx="14401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10" name="Object 9"/>
          <p:cNvGraphicFramePr>
            <a:graphicFrameLocks noChangeAspect="1"/>
          </p:cNvGraphicFramePr>
          <p:nvPr>
            <p:extLst>
              <p:ext uri="{D42A27DB-BD31-4B8C-83A1-F6EECF244321}">
                <p14:modId xmlns:p14="http://schemas.microsoft.com/office/powerpoint/2010/main" val="323937633"/>
              </p:ext>
            </p:extLst>
          </p:nvPr>
        </p:nvGraphicFramePr>
        <p:xfrm>
          <a:off x="6372200" y="1722140"/>
          <a:ext cx="1500188" cy="533400"/>
        </p:xfrm>
        <a:graphic>
          <a:graphicData uri="http://schemas.openxmlformats.org/presentationml/2006/ole">
            <mc:AlternateContent xmlns:mc="http://schemas.openxmlformats.org/markup-compatibility/2006">
              <mc:Choice xmlns:v="urn:schemas-microsoft-com:vml" Requires="v">
                <p:oleObj spid="_x0000_s20484" name="Equation" r:id="rId7" imgW="571320" imgH="203040" progId="Equation.DSMT4">
                  <p:embed/>
                </p:oleObj>
              </mc:Choice>
              <mc:Fallback>
                <p:oleObj name="Equation" r:id="rId7" imgW="571320" imgH="203040" progId="Equation.DSMT4">
                  <p:embed/>
                  <p:pic>
                    <p:nvPicPr>
                      <p:cNvPr id="0" name="OLE substitute image"/>
                      <p:cNvPicPr/>
                      <p:nvPr/>
                    </p:nvPicPr>
                    <p:blipFill>
                      <a:blip r:embed="rId8"/>
                      <a:stretch>
                        <a:fillRect/>
                      </a:stretch>
                    </p:blipFill>
                    <p:spPr>
                      <a:xfrm>
                        <a:off x="6372200" y="1722140"/>
                        <a:ext cx="1500188" cy="53340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53594027"/>
              </p:ext>
            </p:extLst>
          </p:nvPr>
        </p:nvGraphicFramePr>
        <p:xfrm>
          <a:off x="6084168" y="980728"/>
          <a:ext cx="2810272" cy="432260"/>
        </p:xfrm>
        <a:graphic>
          <a:graphicData uri="http://schemas.openxmlformats.org/presentationml/2006/ole">
            <mc:AlternateContent xmlns:mc="http://schemas.openxmlformats.org/markup-compatibility/2006">
              <mc:Choice xmlns:v="urn:schemas-microsoft-com:vml" Requires="v">
                <p:oleObj spid="_x0000_s20485" name="Equation" r:id="rId9" imgW="1155600" imgH="177480" progId="Equation.DSMT4">
                  <p:embed/>
                </p:oleObj>
              </mc:Choice>
              <mc:Fallback>
                <p:oleObj name="Equation" r:id="rId9" imgW="1155600" imgH="177480" progId="Equation.DSMT4">
                  <p:embed/>
                  <p:pic>
                    <p:nvPicPr>
                      <p:cNvPr id="0" name="OLE substitute image"/>
                      <p:cNvPicPr/>
                      <p:nvPr/>
                    </p:nvPicPr>
                    <p:blipFill>
                      <a:blip r:embed="rId10"/>
                      <a:stretch>
                        <a:fillRect/>
                      </a:stretch>
                    </p:blipFill>
                    <p:spPr>
                      <a:xfrm>
                        <a:off x="6084168" y="980728"/>
                        <a:ext cx="2810272" cy="4322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07605305"/>
              </p:ext>
            </p:extLst>
          </p:nvPr>
        </p:nvGraphicFramePr>
        <p:xfrm>
          <a:off x="2987824" y="2086719"/>
          <a:ext cx="2763838" cy="668337"/>
        </p:xfrm>
        <a:graphic>
          <a:graphicData uri="http://schemas.openxmlformats.org/presentationml/2006/ole">
            <mc:AlternateContent xmlns:mc="http://schemas.openxmlformats.org/markup-compatibility/2006">
              <mc:Choice xmlns:v="urn:schemas-microsoft-com:vml" Requires="v">
                <p:oleObj spid="_x0000_s20486" name="Equation" r:id="rId11" imgW="736560" imgH="177480" progId="Equation.DSMT4">
                  <p:embed/>
                </p:oleObj>
              </mc:Choice>
              <mc:Fallback>
                <p:oleObj name="Equation" r:id="rId11" imgW="736560" imgH="177480" progId="Equation.DSMT4">
                  <p:embed/>
                  <p:pic>
                    <p:nvPicPr>
                      <p:cNvPr id="0" name="OLE substitute image"/>
                      <p:cNvPicPr/>
                      <p:nvPr/>
                    </p:nvPicPr>
                    <p:blipFill>
                      <a:blip r:embed="rId12">
                        <a:extLst>
                          <a:ext uri="{28A0092B-C50C-407E-A947-70E740481C1C}">
                            <a14:useLocalDpi xmlns:a14="http://schemas.microsoft.com/office/drawing/2010/main" val="0"/>
                          </a:ext>
                        </a:extLst>
                      </a:blip>
                      <a:stretch>
                        <a:fillRect/>
                      </a:stretch>
                    </p:blipFill>
                    <p:spPr>
                      <a:xfrm>
                        <a:off x="2987824" y="2086719"/>
                        <a:ext cx="2763838" cy="668337"/>
                      </a:xfrm>
                      <a:prstGeom prst="rect">
                        <a:avLst/>
                      </a:prstGeom>
                      <a:noFill/>
                      <a:ln>
                        <a:noFill/>
                      </a:ln>
                    </p:spPr>
                  </p:pic>
                </p:oleObj>
              </mc:Fallback>
            </mc:AlternateContent>
          </a:graphicData>
        </a:graphic>
      </p:graphicFrame>
      <p:cxnSp>
        <p:nvCxnSpPr>
          <p:cNvPr id="14" name="Straight Arrow Connector 13"/>
          <p:cNvCxnSpPr>
            <a:stCxn id="4" idx="2"/>
          </p:cNvCxnSpPr>
          <p:nvPr/>
        </p:nvCxnSpPr>
        <p:spPr>
          <a:xfrm flipH="1">
            <a:off x="1043608" y="2420888"/>
            <a:ext cx="0" cy="28803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3663480426"/>
              </p:ext>
            </p:extLst>
          </p:nvPr>
        </p:nvGraphicFramePr>
        <p:xfrm>
          <a:off x="-36512" y="3183143"/>
          <a:ext cx="2922588" cy="649287"/>
        </p:xfrm>
        <a:graphic>
          <a:graphicData uri="http://schemas.openxmlformats.org/presentationml/2006/ole">
            <mc:AlternateContent xmlns:mc="http://schemas.openxmlformats.org/markup-compatibility/2006">
              <mc:Choice xmlns:v="urn:schemas-microsoft-com:vml" Requires="v">
                <p:oleObj spid="_x0000_s20487" name="Equation" r:id="rId13" imgW="799920" imgH="177480" progId="Equation.DSMT4">
                  <p:embed/>
                </p:oleObj>
              </mc:Choice>
              <mc:Fallback>
                <p:oleObj name="Equation" r:id="rId13" imgW="799920" imgH="177480" progId="Equation.DSMT4">
                  <p:embed/>
                  <p:pic>
                    <p:nvPicPr>
                      <p:cNvPr id="0" name="OLE substitute image"/>
                      <p:cNvPicPr/>
                      <p:nvPr/>
                    </p:nvPicPr>
                    <p:blipFill>
                      <a:blip r:embed="rId14">
                        <a:extLst>
                          <a:ext uri="{28A0092B-C50C-407E-A947-70E740481C1C}">
                            <a14:useLocalDpi xmlns:a14="http://schemas.microsoft.com/office/drawing/2010/main" val="0"/>
                          </a:ext>
                        </a:extLst>
                      </a:blip>
                      <a:stretch>
                        <a:fillRect/>
                      </a:stretch>
                    </p:blipFill>
                    <p:spPr>
                      <a:xfrm>
                        <a:off x="-36512" y="3183143"/>
                        <a:ext cx="2922588" cy="649287"/>
                      </a:xfrm>
                      <a:prstGeom prst="rect">
                        <a:avLst/>
                      </a:prstGeom>
                      <a:noFill/>
                      <a:ln>
                        <a:noFill/>
                      </a:ln>
                    </p:spPr>
                  </p:pic>
                </p:oleObj>
              </mc:Fallback>
            </mc:AlternateContent>
          </a:graphicData>
        </a:graphic>
      </p:graphicFrame>
      <p:sp>
        <p:nvSpPr>
          <p:cNvPr id="17" name="Rounded Rectangle 16"/>
          <p:cNvSpPr/>
          <p:nvPr/>
        </p:nvSpPr>
        <p:spPr>
          <a:xfrm>
            <a:off x="395536" y="5301208"/>
            <a:ext cx="14401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18" name="Object 17"/>
          <p:cNvGraphicFramePr>
            <a:graphicFrameLocks noChangeAspect="1"/>
          </p:cNvGraphicFramePr>
          <p:nvPr>
            <p:extLst>
              <p:ext uri="{D42A27DB-BD31-4B8C-83A1-F6EECF244321}">
                <p14:modId xmlns:p14="http://schemas.microsoft.com/office/powerpoint/2010/main" val="695148649"/>
              </p:ext>
            </p:extLst>
          </p:nvPr>
        </p:nvGraphicFramePr>
        <p:xfrm>
          <a:off x="361950" y="5465763"/>
          <a:ext cx="1568450" cy="534987"/>
        </p:xfrm>
        <a:graphic>
          <a:graphicData uri="http://schemas.openxmlformats.org/presentationml/2006/ole">
            <mc:AlternateContent xmlns:mc="http://schemas.openxmlformats.org/markup-compatibility/2006">
              <mc:Choice xmlns:v="urn:schemas-microsoft-com:vml" Requires="v">
                <p:oleObj spid="_x0000_s20488" name="Equation" r:id="rId15" imgW="596880" imgH="203040" progId="Equation.DSMT4">
                  <p:embed/>
                </p:oleObj>
              </mc:Choice>
              <mc:Fallback>
                <p:oleObj name="Equation" r:id="rId15" imgW="596880" imgH="203040" progId="Equation.DSMT4">
                  <p:embed/>
                  <p:pic>
                    <p:nvPicPr>
                      <p:cNvPr id="0" name="OLE substitute image"/>
                      <p:cNvPicPr/>
                      <p:nvPr/>
                    </p:nvPicPr>
                    <p:blipFill>
                      <a:blip r:embed="rId16"/>
                      <a:stretch>
                        <a:fillRect/>
                      </a:stretch>
                    </p:blipFill>
                    <p:spPr>
                      <a:xfrm>
                        <a:off x="361950" y="5465763"/>
                        <a:ext cx="1568450" cy="534987"/>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21287880"/>
              </p:ext>
            </p:extLst>
          </p:nvPr>
        </p:nvGraphicFramePr>
        <p:xfrm>
          <a:off x="0" y="6177553"/>
          <a:ext cx="2956967" cy="504615"/>
        </p:xfrm>
        <a:graphic>
          <a:graphicData uri="http://schemas.openxmlformats.org/presentationml/2006/ole">
            <mc:AlternateContent xmlns:mc="http://schemas.openxmlformats.org/markup-compatibility/2006">
              <mc:Choice xmlns:v="urn:schemas-microsoft-com:vml" Requires="v">
                <p:oleObj spid="_x0000_s20489" name="Equation" r:id="rId17" imgW="1041120" imgH="177480" progId="Equation.DSMT4">
                  <p:embed/>
                </p:oleObj>
              </mc:Choice>
              <mc:Fallback>
                <p:oleObj name="Equation" r:id="rId17" imgW="1041120" imgH="177480" progId="Equation.DSMT4">
                  <p:embed/>
                  <p:pic>
                    <p:nvPicPr>
                      <p:cNvPr id="0" name="OLE substitute image"/>
                      <p:cNvPicPr/>
                      <p:nvPr/>
                    </p:nvPicPr>
                    <p:blipFill>
                      <a:blip r:embed="rId18"/>
                      <a:stretch>
                        <a:fillRect/>
                      </a:stretch>
                    </p:blipFill>
                    <p:spPr>
                      <a:xfrm>
                        <a:off x="0" y="6177553"/>
                        <a:ext cx="2956967" cy="504615"/>
                      </a:xfrm>
                      <a:prstGeom prst="rect">
                        <a:avLst/>
                      </a:prstGeom>
                      <a:noFill/>
                      <a:ln>
                        <a:noFill/>
                      </a:ln>
                    </p:spPr>
                  </p:pic>
                </p:oleObj>
              </mc:Fallback>
            </mc:AlternateContent>
          </a:graphicData>
        </a:graphic>
      </p:graphicFrame>
      <p:cxnSp>
        <p:nvCxnSpPr>
          <p:cNvPr id="21" name="Straight Arrow Connector 20"/>
          <p:cNvCxnSpPr/>
          <p:nvPr/>
        </p:nvCxnSpPr>
        <p:spPr>
          <a:xfrm>
            <a:off x="1835696" y="5733256"/>
            <a:ext cx="48245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575958422"/>
              </p:ext>
            </p:extLst>
          </p:nvPr>
        </p:nvGraphicFramePr>
        <p:xfrm>
          <a:off x="3203848" y="5107781"/>
          <a:ext cx="2633663" cy="625475"/>
        </p:xfrm>
        <a:graphic>
          <a:graphicData uri="http://schemas.openxmlformats.org/presentationml/2006/ole">
            <mc:AlternateContent xmlns:mc="http://schemas.openxmlformats.org/markup-compatibility/2006">
              <mc:Choice xmlns:v="urn:schemas-microsoft-com:vml" Requires="v">
                <p:oleObj spid="_x0000_s20490" name="Equation" r:id="rId19" imgW="749160" imgH="177480" progId="Equation.DSMT4">
                  <p:embed/>
                </p:oleObj>
              </mc:Choice>
              <mc:Fallback>
                <p:oleObj name="Equation" r:id="rId19" imgW="749160" imgH="177480" progId="Equation.DSMT4">
                  <p:embed/>
                  <p:pic>
                    <p:nvPicPr>
                      <p:cNvPr id="0" name="OLE substitute image"/>
                      <p:cNvPicPr/>
                      <p:nvPr/>
                    </p:nvPicPr>
                    <p:blipFill>
                      <a:blip r:embed="rId20">
                        <a:extLst>
                          <a:ext uri="{28A0092B-C50C-407E-A947-70E740481C1C}">
                            <a14:useLocalDpi xmlns:a14="http://schemas.microsoft.com/office/drawing/2010/main" val="0"/>
                          </a:ext>
                        </a:extLst>
                      </a:blip>
                      <a:stretch>
                        <a:fillRect/>
                      </a:stretch>
                    </p:blipFill>
                    <p:spPr>
                      <a:xfrm>
                        <a:off x="3203848" y="5107781"/>
                        <a:ext cx="2633663" cy="625475"/>
                      </a:xfrm>
                      <a:prstGeom prst="rect">
                        <a:avLst/>
                      </a:prstGeom>
                      <a:noFill/>
                      <a:ln>
                        <a:noFill/>
                      </a:ln>
                    </p:spPr>
                  </p:pic>
                </p:oleObj>
              </mc:Fallback>
            </mc:AlternateContent>
          </a:graphicData>
        </a:graphic>
      </p:graphicFrame>
      <p:sp>
        <p:nvSpPr>
          <p:cNvPr id="23" name="Rounded Rectangle 22"/>
          <p:cNvSpPr/>
          <p:nvPr/>
        </p:nvSpPr>
        <p:spPr>
          <a:xfrm>
            <a:off x="6588224" y="5301208"/>
            <a:ext cx="14401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24" name="Object 23"/>
          <p:cNvGraphicFramePr>
            <a:graphicFrameLocks noChangeAspect="1"/>
          </p:cNvGraphicFramePr>
          <p:nvPr>
            <p:extLst>
              <p:ext uri="{D42A27DB-BD31-4B8C-83A1-F6EECF244321}">
                <p14:modId xmlns:p14="http://schemas.microsoft.com/office/powerpoint/2010/main" val="2736911960"/>
              </p:ext>
            </p:extLst>
          </p:nvPr>
        </p:nvGraphicFramePr>
        <p:xfrm>
          <a:off x="6588224" y="5451621"/>
          <a:ext cx="1500188" cy="533400"/>
        </p:xfrm>
        <a:graphic>
          <a:graphicData uri="http://schemas.openxmlformats.org/presentationml/2006/ole">
            <mc:AlternateContent xmlns:mc="http://schemas.openxmlformats.org/markup-compatibility/2006">
              <mc:Choice xmlns:v="urn:schemas-microsoft-com:vml" Requires="v">
                <p:oleObj spid="_x0000_s20491" name="Equation" r:id="rId21" imgW="571320" imgH="203040" progId="Equation.DSMT4">
                  <p:embed/>
                </p:oleObj>
              </mc:Choice>
              <mc:Fallback>
                <p:oleObj name="Equation" r:id="rId21" imgW="571320" imgH="203040" progId="Equation.DSMT4">
                  <p:embed/>
                  <p:pic>
                    <p:nvPicPr>
                      <p:cNvPr id="0" name="OLE substitute image"/>
                      <p:cNvPicPr/>
                      <p:nvPr/>
                    </p:nvPicPr>
                    <p:blipFill>
                      <a:blip r:embed="rId22"/>
                      <a:stretch>
                        <a:fillRect/>
                      </a:stretch>
                    </p:blipFill>
                    <p:spPr>
                      <a:xfrm>
                        <a:off x="6588224" y="5451621"/>
                        <a:ext cx="1500188" cy="53340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86460057"/>
              </p:ext>
            </p:extLst>
          </p:nvPr>
        </p:nvGraphicFramePr>
        <p:xfrm>
          <a:off x="5940152" y="6193958"/>
          <a:ext cx="3028831" cy="475402"/>
        </p:xfrm>
        <a:graphic>
          <a:graphicData uri="http://schemas.openxmlformats.org/presentationml/2006/ole">
            <mc:AlternateContent xmlns:mc="http://schemas.openxmlformats.org/markup-compatibility/2006">
              <mc:Choice xmlns:v="urn:schemas-microsoft-com:vml" Requires="v">
                <p:oleObj spid="_x0000_s20492" name="Equation" r:id="rId23" imgW="1130040" imgH="177480" progId="Equation.DSMT4">
                  <p:embed/>
                </p:oleObj>
              </mc:Choice>
              <mc:Fallback>
                <p:oleObj name="Equation" r:id="rId23" imgW="1130040" imgH="177480" progId="Equation.DSMT4">
                  <p:embed/>
                  <p:pic>
                    <p:nvPicPr>
                      <p:cNvPr id="0" name="OLE substitute image"/>
                      <p:cNvPicPr/>
                      <p:nvPr/>
                    </p:nvPicPr>
                    <p:blipFill>
                      <a:blip r:embed="rId24"/>
                      <a:stretch>
                        <a:fillRect/>
                      </a:stretch>
                    </p:blipFill>
                    <p:spPr>
                      <a:xfrm>
                        <a:off x="5940152" y="6193958"/>
                        <a:ext cx="3028831" cy="475402"/>
                      </a:xfrm>
                      <a:prstGeom prst="rect">
                        <a:avLst/>
                      </a:prstGeom>
                      <a:noFill/>
                      <a:ln>
                        <a:noFill/>
                      </a:ln>
                    </p:spPr>
                  </p:pic>
                </p:oleObj>
              </mc:Fallback>
            </mc:AlternateContent>
          </a:graphicData>
        </a:graphic>
      </p:graphicFrame>
      <p:cxnSp>
        <p:nvCxnSpPr>
          <p:cNvPr id="27" name="Straight Arrow Connector 26"/>
          <p:cNvCxnSpPr/>
          <p:nvPr/>
        </p:nvCxnSpPr>
        <p:spPr>
          <a:xfrm flipH="1">
            <a:off x="7164288" y="2435823"/>
            <a:ext cx="0" cy="28653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2394133390"/>
              </p:ext>
            </p:extLst>
          </p:nvPr>
        </p:nvGraphicFramePr>
        <p:xfrm>
          <a:off x="6205983" y="3067744"/>
          <a:ext cx="2830513" cy="649288"/>
        </p:xfrm>
        <a:graphic>
          <a:graphicData uri="http://schemas.openxmlformats.org/presentationml/2006/ole">
            <mc:AlternateContent xmlns:mc="http://schemas.openxmlformats.org/markup-compatibility/2006">
              <mc:Choice xmlns:v="urn:schemas-microsoft-com:vml" Requires="v">
                <p:oleObj spid="_x0000_s20493" name="Equation" r:id="rId25" imgW="774360" imgH="177480" progId="Equation.DSMT4">
                  <p:embed/>
                </p:oleObj>
              </mc:Choice>
              <mc:Fallback>
                <p:oleObj name="Equation" r:id="rId25" imgW="774360" imgH="177480" progId="Equation.DSMT4">
                  <p:embed/>
                  <p:pic>
                    <p:nvPicPr>
                      <p:cNvPr id="0" name="OLE substitute image"/>
                      <p:cNvPicPr/>
                      <p:nvPr/>
                    </p:nvPicPr>
                    <p:blipFill>
                      <a:blip r:embed="rId26"/>
                      <a:stretch>
                        <a:fillRect/>
                      </a:stretch>
                    </p:blipFill>
                    <p:spPr>
                      <a:xfrm>
                        <a:off x="6205983" y="3067744"/>
                        <a:ext cx="2830513" cy="6492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095313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after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after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after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after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after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after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after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7"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0"/>
            <a:ext cx="3983848"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FF0000"/>
                </a:solidFill>
              </a:rPr>
              <a:t>Maxwell’s Relations</a:t>
            </a:r>
          </a:p>
          <a:p>
            <a:r>
              <a:rPr lang="en-US" sz="3600" b="1">
                <a:solidFill>
                  <a:srgbClr val="FF0000"/>
                </a:solidFill>
              </a:rPr>
              <a:t>In Thermal Physics</a:t>
            </a:r>
            <a:endParaRPr lang="en-IN" sz="3600" b="1">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2937534"/>
              </p:ext>
            </p:extLst>
          </p:nvPr>
        </p:nvGraphicFramePr>
        <p:xfrm>
          <a:off x="2411760" y="1772816"/>
          <a:ext cx="4815536" cy="720080"/>
        </p:xfrm>
        <a:graphic>
          <a:graphicData uri="http://schemas.openxmlformats.org/presentationml/2006/ole">
            <mc:AlternateContent xmlns:mc="http://schemas.openxmlformats.org/markup-compatibility/2006">
              <mc:Choice xmlns:v="urn:schemas-microsoft-com:vml" Requires="v">
                <p:oleObj spid="_x0000_s21506" name="Equation" r:id="rId3" imgW="1358640" imgH="203040" progId="Equation.DSMT4">
                  <p:embed/>
                </p:oleObj>
              </mc:Choice>
              <mc:Fallback>
                <p:oleObj name="Equation" r:id="rId3" imgW="1358640" imgH="203040" progId="Equation.DSMT4">
                  <p:embed/>
                  <p:pic>
                    <p:nvPicPr>
                      <p:cNvPr id="0" name="OLE substitute image"/>
                      <p:cNvPicPr/>
                      <p:nvPr/>
                    </p:nvPicPr>
                    <p:blipFill>
                      <a:blip r:embed="rId4"/>
                      <a:stretch>
                        <a:fillRect/>
                      </a:stretch>
                    </p:blipFill>
                    <p:spPr>
                      <a:xfrm>
                        <a:off x="2411760" y="1772816"/>
                        <a:ext cx="4815536" cy="7200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82280615"/>
              </p:ext>
            </p:extLst>
          </p:nvPr>
        </p:nvGraphicFramePr>
        <p:xfrm>
          <a:off x="1907704" y="2593653"/>
          <a:ext cx="1693876" cy="1051371"/>
        </p:xfrm>
        <a:graphic>
          <a:graphicData uri="http://schemas.openxmlformats.org/presentationml/2006/ole">
            <mc:AlternateContent xmlns:mc="http://schemas.openxmlformats.org/markup-compatibility/2006">
              <mc:Choice xmlns:v="urn:schemas-microsoft-com:vml" Requires="v">
                <p:oleObj spid="_x0000_s21507" name="Equation" r:id="rId5" imgW="736560" imgH="457200" progId="Equation.DSMT4">
                  <p:embed/>
                </p:oleObj>
              </mc:Choice>
              <mc:Fallback>
                <p:oleObj name="Equation" r:id="rId5" imgW="736560" imgH="457200" progId="Equation.DSMT4">
                  <p:embed/>
                  <p:pic>
                    <p:nvPicPr>
                      <p:cNvPr id="0" name="OLE substitute image"/>
                      <p:cNvPicPr/>
                      <p:nvPr/>
                    </p:nvPicPr>
                    <p:blipFill>
                      <a:blip r:embed="rId6"/>
                      <a:stretch>
                        <a:fillRect/>
                      </a:stretch>
                    </p:blipFill>
                    <p:spPr>
                      <a:xfrm>
                        <a:off x="1907704" y="2593653"/>
                        <a:ext cx="1693876" cy="105137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9336676"/>
              </p:ext>
            </p:extLst>
          </p:nvPr>
        </p:nvGraphicFramePr>
        <p:xfrm>
          <a:off x="5652120" y="2565524"/>
          <a:ext cx="1606550" cy="1079500"/>
        </p:xfrm>
        <a:graphic>
          <a:graphicData uri="http://schemas.openxmlformats.org/presentationml/2006/ole">
            <mc:AlternateContent xmlns:mc="http://schemas.openxmlformats.org/markup-compatibility/2006">
              <mc:Choice xmlns:v="urn:schemas-microsoft-com:vml" Requires="v">
                <p:oleObj spid="_x0000_s21508" name="Equation" r:id="rId7" imgW="698400" imgH="469800" progId="Equation.DSMT4">
                  <p:embed/>
                </p:oleObj>
              </mc:Choice>
              <mc:Fallback>
                <p:oleObj name="Equation" r:id="rId7" imgW="698400" imgH="469800" progId="Equation.DSMT4">
                  <p:embed/>
                  <p:pic>
                    <p:nvPicPr>
                      <p:cNvPr id="0" name="OLE substitute image"/>
                      <p:cNvPicPr/>
                      <p:nvPr/>
                    </p:nvPicPr>
                    <p:blipFill>
                      <a:blip r:embed="rId8"/>
                      <a:stretch>
                        <a:fillRect/>
                      </a:stretch>
                    </p:blipFill>
                    <p:spPr>
                      <a:xfrm>
                        <a:off x="5652120" y="2565524"/>
                        <a:ext cx="1606550" cy="10795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61352528"/>
              </p:ext>
            </p:extLst>
          </p:nvPr>
        </p:nvGraphicFramePr>
        <p:xfrm>
          <a:off x="1241425" y="3895700"/>
          <a:ext cx="2774950" cy="1333500"/>
        </p:xfrm>
        <a:graphic>
          <a:graphicData uri="http://schemas.openxmlformats.org/presentationml/2006/ole">
            <mc:AlternateContent xmlns:mc="http://schemas.openxmlformats.org/markup-compatibility/2006">
              <mc:Choice xmlns:v="urn:schemas-microsoft-com:vml" Requires="v">
                <p:oleObj spid="_x0000_s21509" name="Equation" r:id="rId9" imgW="977760" imgH="469800" progId="Equation.DSMT4">
                  <p:embed/>
                </p:oleObj>
              </mc:Choice>
              <mc:Fallback>
                <p:oleObj name="Equation" r:id="rId9" imgW="977760" imgH="469800" progId="Equation.DSMT4">
                  <p:embed/>
                  <p:pic>
                    <p:nvPicPr>
                      <p:cNvPr id="0" name="OLE substitute image"/>
                      <p:cNvPicPr/>
                      <p:nvPr/>
                    </p:nvPicPr>
                    <p:blipFill>
                      <a:blip r:embed="rId10"/>
                      <a:stretch>
                        <a:fillRect/>
                      </a:stretch>
                    </p:blipFill>
                    <p:spPr>
                      <a:xfrm>
                        <a:off x="1241425" y="3895700"/>
                        <a:ext cx="2774950" cy="1333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10638945"/>
              </p:ext>
            </p:extLst>
          </p:nvPr>
        </p:nvGraphicFramePr>
        <p:xfrm>
          <a:off x="4914900" y="3967708"/>
          <a:ext cx="2663825" cy="1333500"/>
        </p:xfrm>
        <a:graphic>
          <a:graphicData uri="http://schemas.openxmlformats.org/presentationml/2006/ole">
            <mc:AlternateContent xmlns:mc="http://schemas.openxmlformats.org/markup-compatibility/2006">
              <mc:Choice xmlns:v="urn:schemas-microsoft-com:vml" Requires="v">
                <p:oleObj spid="_x0000_s21510" name="Equation" r:id="rId11" imgW="939600" imgH="469800" progId="Equation.DSMT4">
                  <p:embed/>
                </p:oleObj>
              </mc:Choice>
              <mc:Fallback>
                <p:oleObj name="Equation" r:id="rId11" imgW="939600" imgH="469800" progId="Equation.DSMT4">
                  <p:embed/>
                  <p:pic>
                    <p:nvPicPr>
                      <p:cNvPr id="0" name="OLE substitute image"/>
                      <p:cNvPicPr/>
                      <p:nvPr/>
                    </p:nvPicPr>
                    <p:blipFill>
                      <a:blip r:embed="rId12"/>
                      <a:stretch>
                        <a:fillRect/>
                      </a:stretch>
                    </p:blipFill>
                    <p:spPr>
                      <a:xfrm>
                        <a:off x="4914900" y="3967708"/>
                        <a:ext cx="2663825" cy="1333500"/>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31771582"/>
              </p:ext>
            </p:extLst>
          </p:nvPr>
        </p:nvGraphicFramePr>
        <p:xfrm>
          <a:off x="3186113" y="5481464"/>
          <a:ext cx="3062287" cy="1331912"/>
        </p:xfrm>
        <a:graphic>
          <a:graphicData uri="http://schemas.openxmlformats.org/presentationml/2006/ole">
            <mc:AlternateContent xmlns:mc="http://schemas.openxmlformats.org/markup-compatibility/2006">
              <mc:Choice xmlns:v="urn:schemas-microsoft-com:vml" Requires="v">
                <p:oleObj spid="_x0000_s21511" name="Equation" r:id="rId13" imgW="1079280" imgH="469800" progId="Equation.DSMT4">
                  <p:embed/>
                </p:oleObj>
              </mc:Choice>
              <mc:Fallback>
                <p:oleObj name="Equation" r:id="rId13" imgW="1079280" imgH="469800" progId="Equation.DSMT4">
                  <p:embed/>
                  <p:pic>
                    <p:nvPicPr>
                      <p:cNvPr id="0" name="OLE substitute image"/>
                      <p:cNvPicPr/>
                      <p:nvPr/>
                    </p:nvPicPr>
                    <p:blipFill>
                      <a:blip r:embed="rId14"/>
                      <a:stretch>
                        <a:fillRect/>
                      </a:stretch>
                    </p:blipFill>
                    <p:spPr>
                      <a:xfrm>
                        <a:off x="3186113" y="5481464"/>
                        <a:ext cx="3062287" cy="1331912"/>
                      </a:xfrm>
                      <a:prstGeom prst="rect">
                        <a:avLst/>
                      </a:prstGeom>
                      <a:noFill/>
                      <a:ln>
                        <a:noFill/>
                      </a:ln>
                    </p:spPr>
                  </p:pic>
                </p:oleObj>
              </mc:Fallback>
            </mc:AlternateContent>
          </a:graphicData>
        </a:graphic>
      </p:graphicFrame>
      <p:sp>
        <p:nvSpPr>
          <p:cNvPr id="2" name="Rectangle 1"/>
          <p:cNvSpPr/>
          <p:nvPr/>
        </p:nvSpPr>
        <p:spPr>
          <a:xfrm>
            <a:off x="251520" y="908720"/>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r>
              <a:rPr lang="en-US" b="1"/>
              <a:t>Condition for an Exact differential</a:t>
            </a:r>
            <a:endParaRPr lang="en-IN" b="1"/>
          </a:p>
        </p:txBody>
      </p:sp>
      <mc:AlternateContent xmlns:mc="http://schemas.openxmlformats.org/markup-compatibility/2006">
        <mc:Choice xmlns:p14="http://schemas.microsoft.com/office/powerpoint/2010/main" Requires="p14">
          <p:contentPart p14:bwMode="auto" r:id="rId15">
            <p14:nvContentPartPr>
              <p14:cNvPr id="3" name="Ink 2"/>
              <p14:cNvContentPartPr/>
              <p14:nvPr/>
            </p14:nvContentPartPr>
            <p14:xfrm>
              <a:off x="6267240" y="5144760"/>
              <a:ext cx="2743560" cy="1300320"/>
            </p14:xfrm>
          </p:contentPart>
        </mc:Choice>
        <mc:Fallback>
          <p:pic>
            <p:nvPicPr>
              <p:cNvPr id="3" name="Ink 2"/>
              <p:cNvPicPr/>
              <p:nvPr/>
            </p:nvPicPr>
            <p:blipFill>
              <a:blip r:embed="rId16"/>
              <a:stretch>
                <a:fillRect/>
              </a:stretch>
            </p:blipFill>
            <p:spPr>
              <a:xfrm>
                <a:off x="6260400" y="5135760"/>
                <a:ext cx="2753640" cy="1327680"/>
              </a:xfrm>
              <a:prstGeom prst="rect">
                <a:avLst/>
              </a:prstGeom>
            </p:spPr>
          </p:pic>
        </mc:Fallback>
      </mc:AlternateContent>
    </p:spTree>
    <p:extLst>
      <p:ext uri="{BB962C8B-B14F-4D97-AF65-F5344CB8AC3E}">
        <p14:creationId xmlns:p14="http://schemas.microsoft.com/office/powerpoint/2010/main" val="4187203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7824" y="0"/>
            <a:ext cx="3983848"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FF0000"/>
                </a:solidFill>
              </a:rPr>
              <a:t>Maxwell’s Relations</a:t>
            </a:r>
          </a:p>
          <a:p>
            <a:r>
              <a:rPr lang="en-US" sz="3600" b="1">
                <a:solidFill>
                  <a:srgbClr val="FF0000"/>
                </a:solidFill>
              </a:rPr>
              <a:t>In Thermal Physics</a:t>
            </a:r>
            <a:endParaRPr lang="en-IN" sz="3600" b="1">
              <a:solidFill>
                <a:srgbClr val="FF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8187445"/>
              </p:ext>
            </p:extLst>
          </p:nvPr>
        </p:nvGraphicFramePr>
        <p:xfrm>
          <a:off x="5724128" y="1369580"/>
          <a:ext cx="2869175" cy="1115088"/>
        </p:xfrm>
        <a:graphic>
          <a:graphicData uri="http://schemas.openxmlformats.org/presentationml/2006/ole">
            <mc:AlternateContent xmlns:mc="http://schemas.openxmlformats.org/markup-compatibility/2006">
              <mc:Choice xmlns:v="urn:schemas-microsoft-com:vml" Requires="v">
                <p:oleObj spid="_x0000_s22530" name="Equation" r:id="rId3" imgW="1143000" imgH="444240" progId="Equation.DSMT4">
                  <p:embed/>
                </p:oleObj>
              </mc:Choice>
              <mc:Fallback>
                <p:oleObj name="Equation" r:id="rId3" imgW="1143000" imgH="444240" progId="Equation.DSMT4">
                  <p:embed/>
                  <p:pic>
                    <p:nvPicPr>
                      <p:cNvPr id="0" name="OLE substitute image"/>
                      <p:cNvPicPr/>
                      <p:nvPr/>
                    </p:nvPicPr>
                    <p:blipFill>
                      <a:blip r:embed="rId4"/>
                      <a:stretch>
                        <a:fillRect/>
                      </a:stretch>
                    </p:blipFill>
                    <p:spPr>
                      <a:xfrm>
                        <a:off x="5724128" y="1369580"/>
                        <a:ext cx="2869175" cy="1115088"/>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74844902"/>
              </p:ext>
            </p:extLst>
          </p:nvPr>
        </p:nvGraphicFramePr>
        <p:xfrm>
          <a:off x="925513" y="1598613"/>
          <a:ext cx="3576637" cy="590550"/>
        </p:xfrm>
        <a:graphic>
          <a:graphicData uri="http://schemas.openxmlformats.org/presentationml/2006/ole">
            <mc:AlternateContent xmlns:mc="http://schemas.openxmlformats.org/markup-compatibility/2006">
              <mc:Choice xmlns:v="urn:schemas-microsoft-com:vml" Requires="v">
                <p:oleObj spid="_x0000_s22531" name="Equation" r:id="rId5" imgW="1079280" imgH="177480" progId="Equation.DSMT4">
                  <p:embed/>
                </p:oleObj>
              </mc:Choice>
              <mc:Fallback>
                <p:oleObj name="Equation" r:id="rId5" imgW="1079280" imgH="177480" progId="Equation.DSMT4">
                  <p:embed/>
                  <p:pic>
                    <p:nvPicPr>
                      <p:cNvPr id="0" name="OLE substitute image"/>
                      <p:cNvPicPr/>
                      <p:nvPr/>
                    </p:nvPicPr>
                    <p:blipFill>
                      <a:blip r:embed="rId6"/>
                      <a:stretch>
                        <a:fillRect/>
                      </a:stretch>
                    </p:blipFill>
                    <p:spPr>
                      <a:xfrm>
                        <a:off x="925513" y="1598613"/>
                        <a:ext cx="3576637" cy="59055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31179300"/>
              </p:ext>
            </p:extLst>
          </p:nvPr>
        </p:nvGraphicFramePr>
        <p:xfrm>
          <a:off x="1077520" y="4437112"/>
          <a:ext cx="3278456" cy="503808"/>
        </p:xfrm>
        <a:graphic>
          <a:graphicData uri="http://schemas.openxmlformats.org/presentationml/2006/ole">
            <mc:AlternateContent xmlns:mc="http://schemas.openxmlformats.org/markup-compatibility/2006">
              <mc:Choice xmlns:v="urn:schemas-microsoft-com:vml" Requires="v">
                <p:oleObj spid="_x0000_s22532" name="Equation" r:id="rId7" imgW="1155600" imgH="177480" progId="Equation.DSMT4">
                  <p:embed/>
                </p:oleObj>
              </mc:Choice>
              <mc:Fallback>
                <p:oleObj name="Equation" r:id="rId7" imgW="1155600" imgH="177480" progId="Equation.DSMT4">
                  <p:embed/>
                  <p:pic>
                    <p:nvPicPr>
                      <p:cNvPr id="0" name="OLE substitute image"/>
                      <p:cNvPicPr/>
                      <p:nvPr/>
                    </p:nvPicPr>
                    <p:blipFill>
                      <a:blip r:embed="rId8">
                        <a:extLst>
                          <a:ext uri="{28A0092B-C50C-407E-A947-70E740481C1C}">
                            <a14:useLocalDpi xmlns:a14="http://schemas.microsoft.com/office/drawing/2010/main" val="0"/>
                          </a:ext>
                        </a:extLst>
                      </a:blip>
                      <a:stretch>
                        <a:fillRect/>
                      </a:stretch>
                    </p:blipFill>
                    <p:spPr>
                      <a:xfrm>
                        <a:off x="1077520" y="4437112"/>
                        <a:ext cx="3278456" cy="503808"/>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37794335"/>
              </p:ext>
            </p:extLst>
          </p:nvPr>
        </p:nvGraphicFramePr>
        <p:xfrm>
          <a:off x="1115616" y="2996952"/>
          <a:ext cx="3374866" cy="576064"/>
        </p:xfrm>
        <a:graphic>
          <a:graphicData uri="http://schemas.openxmlformats.org/presentationml/2006/ole">
            <mc:AlternateContent xmlns:mc="http://schemas.openxmlformats.org/markup-compatibility/2006">
              <mc:Choice xmlns:v="urn:schemas-microsoft-com:vml" Requires="v">
                <p:oleObj spid="_x0000_s22533" name="Equation" r:id="rId9" imgW="1041120" imgH="177480" progId="Equation.DSMT4">
                  <p:embed/>
                </p:oleObj>
              </mc:Choice>
              <mc:Fallback>
                <p:oleObj name="Equation" r:id="rId9" imgW="1041120" imgH="177480" progId="Equation.DSMT4">
                  <p:embed/>
                  <p:pic>
                    <p:nvPicPr>
                      <p:cNvPr id="0" name="OLE substitute image"/>
                      <p:cNvPicPr/>
                      <p:nvPr/>
                    </p:nvPicPr>
                    <p:blipFill>
                      <a:blip r:embed="rId10">
                        <a:extLst>
                          <a:ext uri="{28A0092B-C50C-407E-A947-70E740481C1C}">
                            <a14:useLocalDpi xmlns:a14="http://schemas.microsoft.com/office/drawing/2010/main" val="0"/>
                          </a:ext>
                        </a:extLst>
                      </a:blip>
                      <a:stretch>
                        <a:fillRect/>
                      </a:stretch>
                    </p:blipFill>
                    <p:spPr>
                      <a:xfrm>
                        <a:off x="1115616" y="2996952"/>
                        <a:ext cx="3374866" cy="576064"/>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80638083"/>
              </p:ext>
            </p:extLst>
          </p:nvPr>
        </p:nvGraphicFramePr>
        <p:xfrm>
          <a:off x="5796136" y="2708920"/>
          <a:ext cx="2684860" cy="1131517"/>
        </p:xfrm>
        <a:graphic>
          <a:graphicData uri="http://schemas.openxmlformats.org/presentationml/2006/ole">
            <mc:AlternateContent xmlns:mc="http://schemas.openxmlformats.org/markup-compatibility/2006">
              <mc:Choice xmlns:v="urn:schemas-microsoft-com:vml" Requires="v">
                <p:oleObj spid="_x0000_s22534" name="Equation" r:id="rId11" imgW="1054080" imgH="444240" progId="Equation.DSMT4">
                  <p:embed/>
                </p:oleObj>
              </mc:Choice>
              <mc:Fallback>
                <p:oleObj name="Equation" r:id="rId11" imgW="1054080" imgH="444240" progId="Equation.DSMT4">
                  <p:embed/>
                  <p:pic>
                    <p:nvPicPr>
                      <p:cNvPr id="0" name="OLE substitute image"/>
                      <p:cNvPicPr/>
                      <p:nvPr/>
                    </p:nvPicPr>
                    <p:blipFill>
                      <a:blip r:embed="rId12"/>
                      <a:stretch>
                        <a:fillRect/>
                      </a:stretch>
                    </p:blipFill>
                    <p:spPr>
                      <a:xfrm>
                        <a:off x="5796136" y="2708920"/>
                        <a:ext cx="2684860" cy="1131517"/>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477308004"/>
              </p:ext>
            </p:extLst>
          </p:nvPr>
        </p:nvGraphicFramePr>
        <p:xfrm>
          <a:off x="5868143" y="4075350"/>
          <a:ext cx="2373751" cy="1000878"/>
        </p:xfrm>
        <a:graphic>
          <a:graphicData uri="http://schemas.openxmlformats.org/presentationml/2006/ole">
            <mc:AlternateContent xmlns:mc="http://schemas.openxmlformats.org/markup-compatibility/2006">
              <mc:Choice xmlns:v="urn:schemas-microsoft-com:vml" Requires="v">
                <p:oleObj spid="_x0000_s22535" name="Equation" r:id="rId13" imgW="1054080" imgH="444240" progId="Equation.DSMT4">
                  <p:embed/>
                </p:oleObj>
              </mc:Choice>
              <mc:Fallback>
                <p:oleObj name="Equation" r:id="rId13" imgW="1054080" imgH="444240" progId="Equation.DSMT4">
                  <p:embed/>
                  <p:pic>
                    <p:nvPicPr>
                      <p:cNvPr id="0" name="OLE substitute image"/>
                      <p:cNvPicPr/>
                      <p:nvPr/>
                    </p:nvPicPr>
                    <p:blipFill>
                      <a:blip r:embed="rId14"/>
                      <a:stretch>
                        <a:fillRect/>
                      </a:stretch>
                    </p:blipFill>
                    <p:spPr>
                      <a:xfrm>
                        <a:off x="5868143" y="4075350"/>
                        <a:ext cx="2373751" cy="1000878"/>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8535927"/>
              </p:ext>
            </p:extLst>
          </p:nvPr>
        </p:nvGraphicFramePr>
        <p:xfrm>
          <a:off x="1187624" y="5805264"/>
          <a:ext cx="3028950" cy="474663"/>
        </p:xfrm>
        <a:graphic>
          <a:graphicData uri="http://schemas.openxmlformats.org/presentationml/2006/ole">
            <mc:AlternateContent xmlns:mc="http://schemas.openxmlformats.org/markup-compatibility/2006">
              <mc:Choice xmlns:v="urn:schemas-microsoft-com:vml" Requires="v">
                <p:oleObj spid="_x0000_s22536" name="Equation" r:id="rId15" imgW="1130040" imgH="177480" progId="Equation.DSMT4">
                  <p:embed/>
                </p:oleObj>
              </mc:Choice>
              <mc:Fallback>
                <p:oleObj name="Equation" r:id="rId15" imgW="1130040" imgH="177480" progId="Equation.DSMT4">
                  <p:embed/>
                  <p:pic>
                    <p:nvPicPr>
                      <p:cNvPr id="0" name="OLE substitute image"/>
                      <p:cNvPicPr/>
                      <p:nvPr/>
                    </p:nvPicPr>
                    <p:blipFill>
                      <a:blip r:embed="rId16">
                        <a:extLst>
                          <a:ext uri="{28A0092B-C50C-407E-A947-70E740481C1C}">
                            <a14:useLocalDpi xmlns:a14="http://schemas.microsoft.com/office/drawing/2010/main" val="0"/>
                          </a:ext>
                        </a:extLst>
                      </a:blip>
                      <a:stretch>
                        <a:fillRect/>
                      </a:stretch>
                    </p:blipFill>
                    <p:spPr>
                      <a:xfrm>
                        <a:off x="1187624" y="5805264"/>
                        <a:ext cx="3028950" cy="474663"/>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49845220"/>
              </p:ext>
            </p:extLst>
          </p:nvPr>
        </p:nvGraphicFramePr>
        <p:xfrm>
          <a:off x="5772150" y="5445125"/>
          <a:ext cx="2570163" cy="998538"/>
        </p:xfrm>
        <a:graphic>
          <a:graphicData uri="http://schemas.openxmlformats.org/presentationml/2006/ole">
            <mc:AlternateContent xmlns:mc="http://schemas.openxmlformats.org/markup-compatibility/2006">
              <mc:Choice xmlns:v="urn:schemas-microsoft-com:vml" Requires="v">
                <p:oleObj spid="_x0000_s22537" name="Equation" r:id="rId17" imgW="1143000" imgH="444240" progId="Equation.DSMT4">
                  <p:embed/>
                </p:oleObj>
              </mc:Choice>
              <mc:Fallback>
                <p:oleObj name="Equation" r:id="rId17" imgW="1143000" imgH="444240" progId="Equation.DSMT4">
                  <p:embed/>
                  <p:pic>
                    <p:nvPicPr>
                      <p:cNvPr id="0" name="OLE substitute image"/>
                      <p:cNvPicPr/>
                      <p:nvPr/>
                    </p:nvPicPr>
                    <p:blipFill>
                      <a:blip r:embed="rId18"/>
                      <a:stretch>
                        <a:fillRect/>
                      </a:stretch>
                    </p:blipFill>
                    <p:spPr>
                      <a:xfrm>
                        <a:off x="5772150" y="5445125"/>
                        <a:ext cx="2570163" cy="998538"/>
                      </a:xfrm>
                      <a:prstGeom prst="rect">
                        <a:avLst/>
                      </a:prstGeom>
                      <a:noFill/>
                      <a:ln>
                        <a:noFill/>
                      </a:ln>
                    </p:spPr>
                  </p:pic>
                </p:oleObj>
              </mc:Fallback>
            </mc:AlternateContent>
          </a:graphicData>
        </a:graphic>
      </p:graphicFrame>
      <p:sp>
        <p:nvSpPr>
          <p:cNvPr id="18" name="Rounded Rectangle 17"/>
          <p:cNvSpPr/>
          <p:nvPr/>
        </p:nvSpPr>
        <p:spPr>
          <a:xfrm>
            <a:off x="5220072" y="1200329"/>
            <a:ext cx="3816424" cy="5469031"/>
          </a:xfrm>
          <a:prstGeom prst="roundRect">
            <a:avLst/>
          </a:prstGeom>
          <a:solidFill>
            <a:srgbClr val="4F81BD">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Tree>
    <p:extLst>
      <p:ext uri="{BB962C8B-B14F-4D97-AF65-F5344CB8AC3E}">
        <p14:creationId xmlns:p14="http://schemas.microsoft.com/office/powerpoint/2010/main" val="1971443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62312283"/>
              </p:ext>
            </p:extLst>
          </p:nvPr>
        </p:nvGraphicFramePr>
        <p:xfrm>
          <a:off x="5028053" y="1369580"/>
          <a:ext cx="3825567" cy="1115088"/>
        </p:xfrm>
        <a:graphic>
          <a:graphicData uri="http://schemas.openxmlformats.org/presentationml/2006/ole">
            <mc:AlternateContent xmlns:mc="http://schemas.openxmlformats.org/markup-compatibility/2006">
              <mc:Choice xmlns:v="urn:schemas-microsoft-com:vml" Requires="v">
                <p:oleObj spid="_x0000_s23554" name="Equation" r:id="rId3" imgW="1143000" imgH="444240" progId="Equation.DSMT4">
                  <p:embed/>
                </p:oleObj>
              </mc:Choice>
              <mc:Fallback>
                <p:oleObj name="Equation" r:id="rId3" imgW="1143000" imgH="444240" progId="Equation.DSMT4">
                  <p:embed/>
                  <p:pic>
                    <p:nvPicPr>
                      <p:cNvPr id="0" name=""/>
                      <p:cNvPicPr/>
                      <p:nvPr/>
                    </p:nvPicPr>
                    <p:blipFill>
                      <a:blip r:embed="rId4"/>
                      <a:stretch>
                        <a:fillRect/>
                      </a:stretch>
                    </p:blipFill>
                    <p:spPr>
                      <a:xfrm>
                        <a:off x="5028053" y="1369580"/>
                        <a:ext cx="3825567" cy="111508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85598053"/>
              </p:ext>
            </p:extLst>
          </p:nvPr>
        </p:nvGraphicFramePr>
        <p:xfrm>
          <a:off x="107504" y="318170"/>
          <a:ext cx="4768849" cy="590550"/>
        </p:xfrm>
        <a:graphic>
          <a:graphicData uri="http://schemas.openxmlformats.org/presentationml/2006/ole">
            <mc:AlternateContent xmlns:mc="http://schemas.openxmlformats.org/markup-compatibility/2006">
              <mc:Choice xmlns:v="urn:schemas-microsoft-com:vml" Requires="v">
                <p:oleObj spid="_x0000_s23555" name="Equation" r:id="rId5" imgW="1079280" imgH="177480" progId="Equation.DSMT4">
                  <p:embed/>
                </p:oleObj>
              </mc:Choice>
              <mc:Fallback>
                <p:oleObj name="Equation" r:id="rId5" imgW="1079280" imgH="177480" progId="Equation.DSMT4">
                  <p:embed/>
                  <p:pic>
                    <p:nvPicPr>
                      <p:cNvPr id="0" name=""/>
                      <p:cNvPicPr/>
                      <p:nvPr/>
                    </p:nvPicPr>
                    <p:blipFill>
                      <a:blip r:embed="rId6"/>
                      <a:stretch>
                        <a:fillRect/>
                      </a:stretch>
                    </p:blipFill>
                    <p:spPr>
                      <a:xfrm>
                        <a:off x="107504" y="318170"/>
                        <a:ext cx="4768849" cy="5905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60333056"/>
              </p:ext>
            </p:extLst>
          </p:nvPr>
        </p:nvGraphicFramePr>
        <p:xfrm>
          <a:off x="128717" y="2276872"/>
          <a:ext cx="4371275" cy="503808"/>
        </p:xfrm>
        <a:graphic>
          <a:graphicData uri="http://schemas.openxmlformats.org/presentationml/2006/ole">
            <mc:AlternateContent xmlns:mc="http://schemas.openxmlformats.org/markup-compatibility/2006">
              <mc:Choice xmlns:v="urn:schemas-microsoft-com:vml" Requires="v">
                <p:oleObj spid="_x0000_s23556" name="Equation" r:id="rId7" imgW="1155600" imgH="177480" progId="Equation.DSMT4">
                  <p:embed/>
                </p:oleObj>
              </mc:Choice>
              <mc:Fallback>
                <p:oleObj name="Equation" r:id="rId7" imgW="1155600" imgH="177480" progId="Equation.DSMT4">
                  <p:embed/>
                  <p:pic>
                    <p:nvPicPr>
                      <p:cNvPr id="0" name=""/>
                      <p:cNvPicPr/>
                      <p:nvPr/>
                    </p:nvPicPr>
                    <p:blipFill>
                      <a:blip r:embed="rId8">
                        <a:extLst>
                          <a:ext uri="{28A0092B-C50C-407E-A947-70E740481C1C}">
                            <a14:useLocalDpi xmlns:a14="http://schemas.microsoft.com/office/drawing/2010/main" val="0"/>
                          </a:ext>
                        </a:extLst>
                      </a:blip>
                      <a:stretch>
                        <a:fillRect/>
                      </a:stretch>
                    </p:blipFill>
                    <p:spPr>
                      <a:xfrm>
                        <a:off x="128717" y="2276872"/>
                        <a:ext cx="4371275" cy="50380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90949263"/>
              </p:ext>
            </p:extLst>
          </p:nvPr>
        </p:nvGraphicFramePr>
        <p:xfrm>
          <a:off x="35496" y="1200331"/>
          <a:ext cx="4499821" cy="576064"/>
        </p:xfrm>
        <a:graphic>
          <a:graphicData uri="http://schemas.openxmlformats.org/presentationml/2006/ole">
            <mc:AlternateContent xmlns:mc="http://schemas.openxmlformats.org/markup-compatibility/2006">
              <mc:Choice xmlns:v="urn:schemas-microsoft-com:vml" Requires="v">
                <p:oleObj spid="_x0000_s23557" name="Equation" r:id="rId9" imgW="1041120" imgH="177480" progId="Equation.DSMT4">
                  <p:embed/>
                </p:oleObj>
              </mc:Choice>
              <mc:Fallback>
                <p:oleObj name="Equation" r:id="rId9" imgW="1041120" imgH="177480" progId="Equation.DSMT4">
                  <p:embed/>
                  <p:pic>
                    <p:nvPicPr>
                      <p:cNvPr id="0" name=""/>
                      <p:cNvPicPr/>
                      <p:nvPr/>
                    </p:nvPicPr>
                    <p:blipFill>
                      <a:blip r:embed="rId10">
                        <a:extLst>
                          <a:ext uri="{28A0092B-C50C-407E-A947-70E740481C1C}">
                            <a14:useLocalDpi xmlns:a14="http://schemas.microsoft.com/office/drawing/2010/main" val="0"/>
                          </a:ext>
                        </a:extLst>
                      </a:blip>
                      <a:stretch>
                        <a:fillRect/>
                      </a:stretch>
                    </p:blipFill>
                    <p:spPr>
                      <a:xfrm>
                        <a:off x="35496" y="1200331"/>
                        <a:ext cx="4499821" cy="57606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97230475"/>
              </p:ext>
            </p:extLst>
          </p:nvPr>
        </p:nvGraphicFramePr>
        <p:xfrm>
          <a:off x="5124063" y="2708923"/>
          <a:ext cx="3579813" cy="1131517"/>
        </p:xfrm>
        <a:graphic>
          <a:graphicData uri="http://schemas.openxmlformats.org/presentationml/2006/ole">
            <mc:AlternateContent xmlns:mc="http://schemas.openxmlformats.org/markup-compatibility/2006">
              <mc:Choice xmlns:v="urn:schemas-microsoft-com:vml" Requires="v">
                <p:oleObj spid="_x0000_s23558" name="Equation" r:id="rId11" imgW="1054080" imgH="444240" progId="Equation.DSMT4">
                  <p:embed/>
                </p:oleObj>
              </mc:Choice>
              <mc:Fallback>
                <p:oleObj name="Equation" r:id="rId11" imgW="1054080" imgH="444240" progId="Equation.DSMT4">
                  <p:embed/>
                  <p:pic>
                    <p:nvPicPr>
                      <p:cNvPr id="0" name=""/>
                      <p:cNvPicPr/>
                      <p:nvPr/>
                    </p:nvPicPr>
                    <p:blipFill>
                      <a:blip r:embed="rId12"/>
                      <a:stretch>
                        <a:fillRect/>
                      </a:stretch>
                    </p:blipFill>
                    <p:spPr>
                      <a:xfrm>
                        <a:off x="5124063" y="2708923"/>
                        <a:ext cx="3579813" cy="113151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3659819"/>
              </p:ext>
            </p:extLst>
          </p:nvPr>
        </p:nvGraphicFramePr>
        <p:xfrm>
          <a:off x="5220073" y="4075350"/>
          <a:ext cx="3165001" cy="1000878"/>
        </p:xfrm>
        <a:graphic>
          <a:graphicData uri="http://schemas.openxmlformats.org/presentationml/2006/ole">
            <mc:AlternateContent xmlns:mc="http://schemas.openxmlformats.org/markup-compatibility/2006">
              <mc:Choice xmlns:v="urn:schemas-microsoft-com:vml" Requires="v">
                <p:oleObj spid="_x0000_s23559" name="Equation" r:id="rId13" imgW="1054080" imgH="444240" progId="Equation.DSMT4">
                  <p:embed/>
                </p:oleObj>
              </mc:Choice>
              <mc:Fallback>
                <p:oleObj name="Equation" r:id="rId13" imgW="1054080" imgH="444240" progId="Equation.DSMT4">
                  <p:embed/>
                  <p:pic>
                    <p:nvPicPr>
                      <p:cNvPr id="0" name=""/>
                      <p:cNvPicPr/>
                      <p:nvPr/>
                    </p:nvPicPr>
                    <p:blipFill>
                      <a:blip r:embed="rId14"/>
                      <a:stretch>
                        <a:fillRect/>
                      </a:stretch>
                    </p:blipFill>
                    <p:spPr>
                      <a:xfrm>
                        <a:off x="5220073" y="4075350"/>
                        <a:ext cx="3165001" cy="100087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3917052"/>
              </p:ext>
            </p:extLst>
          </p:nvPr>
        </p:nvGraphicFramePr>
        <p:xfrm>
          <a:off x="107504" y="3140968"/>
          <a:ext cx="4038600" cy="474663"/>
        </p:xfrm>
        <a:graphic>
          <a:graphicData uri="http://schemas.openxmlformats.org/presentationml/2006/ole">
            <mc:AlternateContent xmlns:mc="http://schemas.openxmlformats.org/markup-compatibility/2006">
              <mc:Choice xmlns:v="urn:schemas-microsoft-com:vml" Requires="v">
                <p:oleObj spid="_x0000_s23560" name="Equation" r:id="rId15" imgW="1130040" imgH="177480" progId="Equation.DSMT4">
                  <p:embed/>
                </p:oleObj>
              </mc:Choice>
              <mc:Fallback>
                <p:oleObj name="Equation" r:id="rId15" imgW="1130040" imgH="177480" progId="Equation.DSMT4">
                  <p:embed/>
                  <p:pic>
                    <p:nvPicPr>
                      <p:cNvPr id="0" name=""/>
                      <p:cNvPicPr/>
                      <p:nvPr/>
                    </p:nvPicPr>
                    <p:blipFill>
                      <a:blip r:embed="rId16">
                        <a:extLst>
                          <a:ext uri="{28A0092B-C50C-407E-A947-70E740481C1C}">
                            <a14:useLocalDpi xmlns:a14="http://schemas.microsoft.com/office/drawing/2010/main" val="0"/>
                          </a:ext>
                        </a:extLst>
                      </a:blip>
                      <a:stretch>
                        <a:fillRect/>
                      </a:stretch>
                    </p:blipFill>
                    <p:spPr>
                      <a:xfrm>
                        <a:off x="107504" y="3140968"/>
                        <a:ext cx="4038600" cy="47466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0771571"/>
              </p:ext>
            </p:extLst>
          </p:nvPr>
        </p:nvGraphicFramePr>
        <p:xfrm>
          <a:off x="5092082" y="5445125"/>
          <a:ext cx="3426884" cy="998538"/>
        </p:xfrm>
        <a:graphic>
          <a:graphicData uri="http://schemas.openxmlformats.org/presentationml/2006/ole">
            <mc:AlternateContent xmlns:mc="http://schemas.openxmlformats.org/markup-compatibility/2006">
              <mc:Choice xmlns:v="urn:schemas-microsoft-com:vml" Requires="v">
                <p:oleObj spid="_x0000_s23561" name="Equation" r:id="rId17" imgW="1143000" imgH="444240" progId="Equation.DSMT4">
                  <p:embed/>
                </p:oleObj>
              </mc:Choice>
              <mc:Fallback>
                <p:oleObj name="Equation" r:id="rId17" imgW="1143000" imgH="444240" progId="Equation.DSMT4">
                  <p:embed/>
                  <p:pic>
                    <p:nvPicPr>
                      <p:cNvPr id="0" name=""/>
                      <p:cNvPicPr/>
                      <p:nvPr/>
                    </p:nvPicPr>
                    <p:blipFill>
                      <a:blip r:embed="rId18"/>
                      <a:stretch>
                        <a:fillRect/>
                      </a:stretch>
                    </p:blipFill>
                    <p:spPr>
                      <a:xfrm>
                        <a:off x="5092082" y="5445125"/>
                        <a:ext cx="3426884" cy="998538"/>
                      </a:xfrm>
                      <a:prstGeom prst="rect">
                        <a:avLst/>
                      </a:prstGeom>
                      <a:noFill/>
                      <a:ln>
                        <a:noFill/>
                      </a:ln>
                    </p:spPr>
                  </p:pic>
                </p:oleObj>
              </mc:Fallback>
            </mc:AlternateContent>
          </a:graphicData>
        </a:graphic>
      </p:graphicFrame>
      <p:sp>
        <p:nvSpPr>
          <p:cNvPr id="12" name="Rounded Rectangle 11"/>
          <p:cNvSpPr/>
          <p:nvPr/>
        </p:nvSpPr>
        <p:spPr>
          <a:xfrm>
            <a:off x="4716015" y="1200331"/>
            <a:ext cx="4176465" cy="5469031"/>
          </a:xfrm>
          <a:prstGeom prst="roundRect">
            <a:avLst/>
          </a:prstGeom>
          <a:solidFill>
            <a:srgbClr val="4F81BD">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solidFill>
                <a:prstClr val="white"/>
              </a:solidFill>
            </a:endParaRPr>
          </a:p>
        </p:txBody>
      </p:sp>
      <mc:AlternateContent xmlns:mc="http://schemas.openxmlformats.org/markup-compatibility/2006">
        <mc:Choice xmlns:p14="http://schemas.microsoft.com/office/powerpoint/2010/main" Requires="p14">
          <p:contentPart p14:bwMode="auto" r:id="rId19">
            <p14:nvContentPartPr>
              <p14:cNvPr id="2" name="Ink 1"/>
              <p14:cNvContentPartPr/>
              <p14:nvPr/>
            </p14:nvContentPartPr>
            <p14:xfrm>
              <a:off x="0" y="304560"/>
              <a:ext cx="5540400" cy="6188400"/>
            </p14:xfrm>
          </p:contentPart>
        </mc:Choice>
        <mc:Fallback>
          <p:pic>
            <p:nvPicPr>
              <p:cNvPr id="2" name="Ink 1"/>
              <p:cNvPicPr/>
              <p:nvPr/>
            </p:nvPicPr>
            <p:blipFill>
              <a:blip r:embed="rId20"/>
              <a:stretch>
                <a:fillRect/>
              </a:stretch>
            </p:blipFill>
            <p:spPr>
              <a:xfrm>
                <a:off x="-14760" y="297000"/>
                <a:ext cx="5571360" cy="6213960"/>
              </a:xfrm>
              <a:prstGeom prst="rect">
                <a:avLst/>
              </a:prstGeom>
            </p:spPr>
          </p:pic>
        </mc:Fallback>
      </mc:AlternateContent>
    </p:spTree>
    <p:extLst>
      <p:ext uri="{BB962C8B-B14F-4D97-AF65-F5344CB8AC3E}">
        <p14:creationId xmlns:p14="http://schemas.microsoft.com/office/powerpoint/2010/main" val="12250920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79440" y="2204864"/>
            <a:ext cx="3168352"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5" name="TextBox 4"/>
          <p:cNvSpPr txBox="1"/>
          <p:nvPr/>
        </p:nvSpPr>
        <p:spPr>
          <a:xfrm>
            <a:off x="4320583" y="3659569"/>
            <a:ext cx="548548" cy="76944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t>N</a:t>
            </a:r>
            <a:endParaRPr lang="en-IN" sz="4400"/>
          </a:p>
        </p:txBody>
      </p:sp>
      <p:cxnSp>
        <p:nvCxnSpPr>
          <p:cNvPr id="7" name="Straight Arrow Connector 6"/>
          <p:cNvCxnSpPr>
            <a:stCxn id="9" idx="7"/>
          </p:cNvCxnSpPr>
          <p:nvPr/>
        </p:nvCxnSpPr>
        <p:spPr>
          <a:xfrm flipV="1">
            <a:off x="4046853" y="5229202"/>
            <a:ext cx="548004" cy="11312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410666" y="5044535"/>
            <a:ext cx="5661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N+1</a:t>
            </a:r>
            <a:endParaRPr lang="en-IN" b="1"/>
          </a:p>
        </p:txBody>
      </p:sp>
      <p:sp>
        <p:nvSpPr>
          <p:cNvPr id="9" name="Oval 8"/>
          <p:cNvSpPr/>
          <p:nvPr/>
        </p:nvSpPr>
        <p:spPr>
          <a:xfrm>
            <a:off x="3923928" y="6333420"/>
            <a:ext cx="144016" cy="184666"/>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Tree>
    <p:extLst>
      <p:ext uri="{BB962C8B-B14F-4D97-AF65-F5344CB8AC3E}">
        <p14:creationId xmlns:p14="http://schemas.microsoft.com/office/powerpoint/2010/main" val="280267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79440" y="2204864"/>
            <a:ext cx="3168352"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5" name="TextBox 4"/>
          <p:cNvSpPr txBox="1"/>
          <p:nvPr/>
        </p:nvSpPr>
        <p:spPr>
          <a:xfrm>
            <a:off x="4320583" y="3659569"/>
            <a:ext cx="548548" cy="76944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t>N</a:t>
            </a:r>
            <a:endParaRPr lang="en-IN" sz="4400"/>
          </a:p>
        </p:txBody>
      </p:sp>
      <p:cxnSp>
        <p:nvCxnSpPr>
          <p:cNvPr id="7" name="Straight Arrow Connector 6"/>
          <p:cNvCxnSpPr>
            <a:stCxn id="9" idx="7"/>
          </p:cNvCxnSpPr>
          <p:nvPr/>
        </p:nvCxnSpPr>
        <p:spPr>
          <a:xfrm flipV="1">
            <a:off x="4046853" y="5229202"/>
            <a:ext cx="548004" cy="11312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732240" y="3658331"/>
            <a:ext cx="1037463"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t>N+1</a:t>
            </a:r>
            <a:endParaRPr lang="en-IN" sz="4000" b="1"/>
          </a:p>
        </p:txBody>
      </p:sp>
      <p:sp>
        <p:nvSpPr>
          <p:cNvPr id="9" name="Oval 8"/>
          <p:cNvSpPr/>
          <p:nvPr/>
        </p:nvSpPr>
        <p:spPr>
          <a:xfrm>
            <a:off x="3923928" y="6333420"/>
            <a:ext cx="144016" cy="184666"/>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2" name="Object 1"/>
          <p:cNvGraphicFramePr>
            <a:graphicFrameLocks noChangeAspect="1"/>
          </p:cNvGraphicFramePr>
          <p:nvPr>
            <p:extLst>
              <p:ext uri="{D42A27DB-BD31-4B8C-83A1-F6EECF244321}">
                <p14:modId xmlns:p14="http://schemas.microsoft.com/office/powerpoint/2010/main" val="2580023515"/>
              </p:ext>
            </p:extLst>
          </p:nvPr>
        </p:nvGraphicFramePr>
        <p:xfrm>
          <a:off x="896491" y="1340768"/>
          <a:ext cx="7334250" cy="477838"/>
        </p:xfrm>
        <a:graphic>
          <a:graphicData uri="http://schemas.openxmlformats.org/presentationml/2006/ole">
            <mc:AlternateContent xmlns:mc="http://schemas.openxmlformats.org/markup-compatibility/2006">
              <mc:Choice xmlns:v="urn:schemas-microsoft-com:vml" Requires="v">
                <p:oleObj spid="_x0000_s24578" name="Equation" r:id="rId3" imgW="3695400" imgH="241200" progId="Equation.DSMT4">
                  <p:embed/>
                </p:oleObj>
              </mc:Choice>
              <mc:Fallback>
                <p:oleObj name="Equation" r:id="rId3" imgW="3695400" imgH="241200" progId="Equation.DSMT4">
                  <p:embed/>
                  <p:pic>
                    <p:nvPicPr>
                      <p:cNvPr id="0" name=""/>
                      <p:cNvPicPr/>
                      <p:nvPr/>
                    </p:nvPicPr>
                    <p:blipFill>
                      <a:blip r:embed="rId4"/>
                      <a:stretch>
                        <a:fillRect/>
                      </a:stretch>
                    </p:blipFill>
                    <p:spPr>
                      <a:xfrm>
                        <a:off x="896491" y="1340768"/>
                        <a:ext cx="7334250" cy="477838"/>
                      </a:xfrm>
                      <a:prstGeom prst="rect">
                        <a:avLst/>
                      </a:prstGeom>
                    </p:spPr>
                  </p:pic>
                </p:oleObj>
              </mc:Fallback>
            </mc:AlternateContent>
          </a:graphicData>
        </a:graphic>
      </p:graphicFrame>
      <p:sp>
        <p:nvSpPr>
          <p:cNvPr id="3" name="TextBox 2"/>
          <p:cNvSpPr txBox="1"/>
          <p:nvPr/>
        </p:nvSpPr>
        <p:spPr>
          <a:xfrm>
            <a:off x="4875733" y="332656"/>
            <a:ext cx="4165051"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FF0000"/>
                </a:solidFill>
              </a:rPr>
              <a:t>Chemical Potential</a:t>
            </a:r>
            <a:endParaRPr lang="en-IN" sz="4000" b="1">
              <a:solidFill>
                <a:srgbClr val="FF0000"/>
              </a:solidFill>
            </a:endParaRPr>
          </a:p>
        </p:txBody>
      </p:sp>
    </p:spTree>
    <p:extLst>
      <p:ext uri="{BB962C8B-B14F-4D97-AF65-F5344CB8AC3E}">
        <p14:creationId xmlns:p14="http://schemas.microsoft.com/office/powerpoint/2010/main" val="787601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79440" y="1412776"/>
            <a:ext cx="3168352"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5" name="TextBox 4"/>
          <p:cNvSpPr txBox="1"/>
          <p:nvPr/>
        </p:nvSpPr>
        <p:spPr>
          <a:xfrm>
            <a:off x="4320583" y="2867481"/>
            <a:ext cx="548548" cy="76944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t>N</a:t>
            </a:r>
            <a:endParaRPr lang="en-IN" sz="4400"/>
          </a:p>
        </p:txBody>
      </p:sp>
      <p:cxnSp>
        <p:nvCxnSpPr>
          <p:cNvPr id="6" name="Straight Arrow Connector 5"/>
          <p:cNvCxnSpPr>
            <a:stCxn id="8" idx="7"/>
          </p:cNvCxnSpPr>
          <p:nvPr/>
        </p:nvCxnSpPr>
        <p:spPr>
          <a:xfrm flipV="1">
            <a:off x="4046853" y="4437114"/>
            <a:ext cx="548004" cy="11312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Oval 7"/>
          <p:cNvSpPr/>
          <p:nvPr/>
        </p:nvSpPr>
        <p:spPr>
          <a:xfrm>
            <a:off x="3923928" y="5541332"/>
            <a:ext cx="144016" cy="184666"/>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graphicFrame>
        <p:nvGraphicFramePr>
          <p:cNvPr id="9" name="Object 8"/>
          <p:cNvGraphicFramePr>
            <a:graphicFrameLocks noChangeAspect="1"/>
          </p:cNvGraphicFramePr>
          <p:nvPr>
            <p:extLst>
              <p:ext uri="{D42A27DB-BD31-4B8C-83A1-F6EECF244321}">
                <p14:modId xmlns:p14="http://schemas.microsoft.com/office/powerpoint/2010/main" val="1544046309"/>
              </p:ext>
            </p:extLst>
          </p:nvPr>
        </p:nvGraphicFramePr>
        <p:xfrm>
          <a:off x="3395797" y="5725998"/>
          <a:ext cx="1056262" cy="912226"/>
        </p:xfrm>
        <a:graphic>
          <a:graphicData uri="http://schemas.openxmlformats.org/presentationml/2006/ole">
            <mc:AlternateContent xmlns:mc="http://schemas.openxmlformats.org/markup-compatibility/2006">
              <mc:Choice xmlns:v="urn:schemas-microsoft-com:vml" Requires="v">
                <p:oleObj spid="_x0000_s25602" name="Equation" r:id="rId3" imgW="279360" imgH="241200" progId="Equation.DSMT4">
                  <p:embed/>
                </p:oleObj>
              </mc:Choice>
              <mc:Fallback>
                <p:oleObj name="Equation" r:id="rId3" imgW="279360" imgH="241200" progId="Equation.DSMT4">
                  <p:embed/>
                  <p:pic>
                    <p:nvPicPr>
                      <p:cNvPr id="0" name=""/>
                      <p:cNvPicPr/>
                      <p:nvPr/>
                    </p:nvPicPr>
                    <p:blipFill>
                      <a:blip r:embed="rId4"/>
                      <a:stretch>
                        <a:fillRect/>
                      </a:stretch>
                    </p:blipFill>
                    <p:spPr>
                      <a:xfrm>
                        <a:off x="3395797" y="5725998"/>
                        <a:ext cx="1056262" cy="91222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60100610"/>
              </p:ext>
            </p:extLst>
          </p:nvPr>
        </p:nvGraphicFramePr>
        <p:xfrm>
          <a:off x="7092280" y="1700808"/>
          <a:ext cx="1498971" cy="856555"/>
        </p:xfrm>
        <a:graphic>
          <a:graphicData uri="http://schemas.openxmlformats.org/presentationml/2006/ole">
            <mc:AlternateContent xmlns:mc="http://schemas.openxmlformats.org/markup-compatibility/2006">
              <mc:Choice xmlns:v="urn:schemas-microsoft-com:vml" Requires="v">
                <p:oleObj spid="_x0000_s25603" name="Equation" r:id="rId5" imgW="622080" imgH="355320" progId="Equation.DSMT4">
                  <p:embed/>
                </p:oleObj>
              </mc:Choice>
              <mc:Fallback>
                <p:oleObj name="Equation" r:id="rId5" imgW="622080" imgH="355320" progId="Equation.DSMT4">
                  <p:embed/>
                  <p:pic>
                    <p:nvPicPr>
                      <p:cNvPr id="0" name=""/>
                      <p:cNvPicPr/>
                      <p:nvPr/>
                    </p:nvPicPr>
                    <p:blipFill>
                      <a:blip r:embed="rId6"/>
                      <a:stretch>
                        <a:fillRect/>
                      </a:stretch>
                    </p:blipFill>
                    <p:spPr>
                      <a:xfrm>
                        <a:off x="7092280" y="1700808"/>
                        <a:ext cx="1498971" cy="856555"/>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684360" y="388800"/>
              <a:ext cx="2197440" cy="1357560"/>
            </p14:xfrm>
          </p:contentPart>
        </mc:Choice>
        <mc:Fallback>
          <p:pic>
            <p:nvPicPr>
              <p:cNvPr id="2" name="Ink 1"/>
              <p:cNvPicPr/>
              <p:nvPr/>
            </p:nvPicPr>
            <p:blipFill>
              <a:blip r:embed="rId8"/>
              <a:stretch>
                <a:fillRect/>
              </a:stretch>
            </p:blipFill>
            <p:spPr>
              <a:xfrm>
                <a:off x="673200" y="370440"/>
                <a:ext cx="2218320" cy="1390320"/>
              </a:xfrm>
              <a:prstGeom prst="rect">
                <a:avLst/>
              </a:prstGeom>
            </p:spPr>
          </p:pic>
        </mc:Fallback>
      </mc:AlternateContent>
    </p:spTree>
    <p:extLst>
      <p:ext uri="{BB962C8B-B14F-4D97-AF65-F5344CB8AC3E}">
        <p14:creationId xmlns:p14="http://schemas.microsoft.com/office/powerpoint/2010/main" val="2646055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61869125"/>
              </p:ext>
            </p:extLst>
          </p:nvPr>
        </p:nvGraphicFramePr>
        <p:xfrm>
          <a:off x="1259632" y="2272208"/>
          <a:ext cx="7128792" cy="1084784"/>
        </p:xfrm>
        <a:graphic>
          <a:graphicData uri="http://schemas.openxmlformats.org/presentationml/2006/ole">
            <mc:AlternateContent xmlns:mc="http://schemas.openxmlformats.org/markup-compatibility/2006">
              <mc:Choice xmlns:v="urn:schemas-microsoft-com:vml" Requires="v">
                <p:oleObj spid="_x0000_s26626" name="Equation" r:id="rId3" imgW="1752480" imgH="355320" progId="Equation.DSMT4">
                  <p:embed/>
                </p:oleObj>
              </mc:Choice>
              <mc:Fallback>
                <p:oleObj name="Equation" r:id="rId3" imgW="1752480" imgH="355320" progId="Equation.DSMT4">
                  <p:embed/>
                  <p:pic>
                    <p:nvPicPr>
                      <p:cNvPr id="0" name=""/>
                      <p:cNvPicPr/>
                      <p:nvPr/>
                    </p:nvPicPr>
                    <p:blipFill>
                      <a:blip r:embed="rId4"/>
                      <a:stretch>
                        <a:fillRect/>
                      </a:stretch>
                    </p:blipFill>
                    <p:spPr>
                      <a:xfrm>
                        <a:off x="1259632" y="2272208"/>
                        <a:ext cx="7128792" cy="1084784"/>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21384983"/>
              </p:ext>
            </p:extLst>
          </p:nvPr>
        </p:nvGraphicFramePr>
        <p:xfrm>
          <a:off x="1331640" y="1290263"/>
          <a:ext cx="6974409" cy="1041332"/>
        </p:xfrm>
        <a:graphic>
          <a:graphicData uri="http://schemas.openxmlformats.org/presentationml/2006/ole">
            <mc:AlternateContent xmlns:mc="http://schemas.openxmlformats.org/markup-compatibility/2006">
              <mc:Choice xmlns:v="urn:schemas-microsoft-com:vml" Requires="v">
                <p:oleObj spid="_x0000_s26627" name="Equation" r:id="rId5" imgW="1790640" imgH="355320" progId="Equation.DSMT4">
                  <p:embed/>
                </p:oleObj>
              </mc:Choice>
              <mc:Fallback>
                <p:oleObj name="Equation" r:id="rId5" imgW="1790640" imgH="355320" progId="Equation.DSMT4">
                  <p:embed/>
                  <p:pic>
                    <p:nvPicPr>
                      <p:cNvPr id="0" name=""/>
                      <p:cNvPicPr/>
                      <p:nvPr/>
                    </p:nvPicPr>
                    <p:blipFill>
                      <a:blip r:embed="rId6"/>
                      <a:stretch>
                        <a:fillRect/>
                      </a:stretch>
                    </p:blipFill>
                    <p:spPr>
                      <a:xfrm>
                        <a:off x="1331640" y="1290263"/>
                        <a:ext cx="6974409" cy="104133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8959907"/>
              </p:ext>
            </p:extLst>
          </p:nvPr>
        </p:nvGraphicFramePr>
        <p:xfrm>
          <a:off x="1181620" y="3211438"/>
          <a:ext cx="7062788" cy="1009650"/>
        </p:xfrm>
        <a:graphic>
          <a:graphicData uri="http://schemas.openxmlformats.org/presentationml/2006/ole">
            <mc:AlternateContent xmlns:mc="http://schemas.openxmlformats.org/markup-compatibility/2006">
              <mc:Choice xmlns:v="urn:schemas-microsoft-com:vml" Requires="v">
                <p:oleObj spid="_x0000_s26628" name="Equation" r:id="rId7" imgW="1866600" imgH="355320" progId="Equation.DSMT4">
                  <p:embed/>
                </p:oleObj>
              </mc:Choice>
              <mc:Fallback>
                <p:oleObj name="Equation" r:id="rId7" imgW="1866600" imgH="355320" progId="Equation.DSMT4">
                  <p:embed/>
                  <p:pic>
                    <p:nvPicPr>
                      <p:cNvPr id="0" name=""/>
                      <p:cNvPicPr/>
                      <p:nvPr/>
                    </p:nvPicPr>
                    <p:blipFill>
                      <a:blip r:embed="rId8"/>
                      <a:stretch>
                        <a:fillRect/>
                      </a:stretch>
                    </p:blipFill>
                    <p:spPr>
                      <a:xfrm>
                        <a:off x="1181620" y="3211438"/>
                        <a:ext cx="7062788" cy="100965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4075158"/>
              </p:ext>
            </p:extLst>
          </p:nvPr>
        </p:nvGraphicFramePr>
        <p:xfrm>
          <a:off x="1165101" y="4207867"/>
          <a:ext cx="7079307" cy="1021333"/>
        </p:xfrm>
        <a:graphic>
          <a:graphicData uri="http://schemas.openxmlformats.org/presentationml/2006/ole">
            <mc:AlternateContent xmlns:mc="http://schemas.openxmlformats.org/markup-compatibility/2006">
              <mc:Choice xmlns:v="urn:schemas-microsoft-com:vml" Requires="v">
                <p:oleObj spid="_x0000_s26629" name="Equation" r:id="rId9" imgW="1841400" imgH="355320" progId="Equation.DSMT4">
                  <p:embed/>
                </p:oleObj>
              </mc:Choice>
              <mc:Fallback>
                <p:oleObj name="Equation" r:id="rId9" imgW="1841400" imgH="355320" progId="Equation.DSMT4">
                  <p:embed/>
                  <p:pic>
                    <p:nvPicPr>
                      <p:cNvPr id="0" name=""/>
                      <p:cNvPicPr/>
                      <p:nvPr/>
                    </p:nvPicPr>
                    <p:blipFill>
                      <a:blip r:embed="rId10"/>
                      <a:stretch>
                        <a:fillRect/>
                      </a:stretch>
                    </p:blipFill>
                    <p:spPr>
                      <a:xfrm>
                        <a:off x="1165101" y="4207867"/>
                        <a:ext cx="7079307" cy="1021333"/>
                      </a:xfrm>
                      <a:prstGeom prst="rect">
                        <a:avLst/>
                      </a:prstGeom>
                      <a:noFill/>
                      <a:ln>
                        <a:noFill/>
                      </a:ln>
                    </p:spPr>
                  </p:pic>
                </p:oleObj>
              </mc:Fallback>
            </mc:AlternateContent>
          </a:graphicData>
        </a:graphic>
      </p:graphicFrame>
      <p:sp>
        <p:nvSpPr>
          <p:cNvPr id="8" name="Rounded Rectangle 7"/>
          <p:cNvSpPr/>
          <p:nvPr/>
        </p:nvSpPr>
        <p:spPr>
          <a:xfrm>
            <a:off x="5796136" y="764704"/>
            <a:ext cx="2808312" cy="4896544"/>
          </a:xfrm>
          <a:prstGeom prst="round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9" name="TextBox 8"/>
          <p:cNvSpPr txBox="1"/>
          <p:nvPr/>
        </p:nvSpPr>
        <p:spPr>
          <a:xfrm>
            <a:off x="1259632" y="5661248"/>
            <a:ext cx="4627357"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dirty="0"/>
              <a:t>New variable “N”</a:t>
            </a:r>
            <a:endParaRPr lang="en-IN" sz="4800" b="1" dirty="0"/>
          </a:p>
        </p:txBody>
      </p:sp>
      <mc:AlternateContent xmlns:mc="http://schemas.openxmlformats.org/markup-compatibility/2006">
        <mc:Choice xmlns:p14="http://schemas.microsoft.com/office/powerpoint/2010/main" Requires="p14">
          <p:contentPart p14:bwMode="auto" r:id="rId11">
            <p14:nvContentPartPr>
              <p14:cNvPr id="2" name="Ink 1"/>
              <p14:cNvContentPartPr/>
              <p14:nvPr/>
            </p14:nvContentPartPr>
            <p14:xfrm>
              <a:off x="5516640" y="914040"/>
              <a:ext cx="3139920" cy="3439800"/>
            </p14:xfrm>
          </p:contentPart>
        </mc:Choice>
        <mc:Fallback>
          <p:pic>
            <p:nvPicPr>
              <p:cNvPr id="2" name="Ink 1"/>
              <p:cNvPicPr/>
              <p:nvPr/>
            </p:nvPicPr>
            <p:blipFill>
              <a:blip r:embed="rId12"/>
              <a:stretch>
                <a:fillRect/>
              </a:stretch>
            </p:blipFill>
            <p:spPr>
              <a:xfrm>
                <a:off x="5506560" y="901800"/>
                <a:ext cx="3168000" cy="3463920"/>
              </a:xfrm>
              <a:prstGeom prst="rect">
                <a:avLst/>
              </a:prstGeom>
            </p:spPr>
          </p:pic>
        </mc:Fallback>
      </mc:AlternateContent>
    </p:spTree>
    <p:extLst>
      <p:ext uri="{BB962C8B-B14F-4D97-AF65-F5344CB8AC3E}">
        <p14:creationId xmlns:p14="http://schemas.microsoft.com/office/powerpoint/2010/main" val="37626637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07704" y="16426"/>
            <a:ext cx="4486206" cy="296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377329607"/>
              </p:ext>
            </p:extLst>
          </p:nvPr>
        </p:nvGraphicFramePr>
        <p:xfrm>
          <a:off x="251520" y="3861048"/>
          <a:ext cx="8680237" cy="1224136"/>
        </p:xfrm>
        <a:graphic>
          <a:graphicData uri="http://schemas.openxmlformats.org/presentationml/2006/ole">
            <mc:AlternateContent xmlns:mc="http://schemas.openxmlformats.org/markup-compatibility/2006">
              <mc:Choice xmlns:v="urn:schemas-microsoft-com:vml" Requires="v">
                <p:oleObj spid="_x0000_s27650" name="Equation" r:id="rId4" imgW="3962160" imgH="558720" progId="Equation.DSMT4">
                  <p:embed/>
                </p:oleObj>
              </mc:Choice>
              <mc:Fallback>
                <p:oleObj name="Equation" r:id="rId4" imgW="3962160" imgH="558720" progId="Equation.DSMT4">
                  <p:embed/>
                  <p:pic>
                    <p:nvPicPr>
                      <p:cNvPr id="0" name=""/>
                      <p:cNvPicPr/>
                      <p:nvPr/>
                    </p:nvPicPr>
                    <p:blipFill>
                      <a:blip r:embed="rId5"/>
                      <a:stretch>
                        <a:fillRect/>
                      </a:stretch>
                    </p:blipFill>
                    <p:spPr>
                      <a:xfrm>
                        <a:off x="251520" y="3861048"/>
                        <a:ext cx="8680237" cy="1224136"/>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410040" y="121320"/>
              <a:ext cx="8633160" cy="6436440"/>
            </p14:xfrm>
          </p:contentPart>
        </mc:Choice>
        <mc:Fallback>
          <p:pic>
            <p:nvPicPr>
              <p:cNvPr id="2" name="Ink 1"/>
              <p:cNvPicPr/>
              <p:nvPr/>
            </p:nvPicPr>
            <p:blipFill>
              <a:blip r:embed="rId7"/>
              <a:stretch>
                <a:fillRect/>
              </a:stretch>
            </p:blipFill>
            <p:spPr>
              <a:xfrm>
                <a:off x="403560" y="112680"/>
                <a:ext cx="8648640" cy="6459840"/>
              </a:xfrm>
              <a:prstGeom prst="rect">
                <a:avLst/>
              </a:prstGeom>
            </p:spPr>
          </p:pic>
        </mc:Fallback>
      </mc:AlternateContent>
    </p:spTree>
    <p:extLst>
      <p:ext uri="{BB962C8B-B14F-4D97-AF65-F5344CB8AC3E}">
        <p14:creationId xmlns:p14="http://schemas.microsoft.com/office/powerpoint/2010/main" val="3424326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3980" y="1301859"/>
            <a:ext cx="4583562"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t>Can we write like </a:t>
            </a:r>
            <a:endParaRPr lang="en-IN" sz="4800"/>
          </a:p>
        </p:txBody>
      </p:sp>
      <p:graphicFrame>
        <p:nvGraphicFramePr>
          <p:cNvPr id="5" name="Object 4"/>
          <p:cNvGraphicFramePr>
            <a:graphicFrameLocks noChangeAspect="1"/>
          </p:cNvGraphicFramePr>
          <p:nvPr>
            <p:extLst>
              <p:ext uri="{D42A27DB-BD31-4B8C-83A1-F6EECF244321}">
                <p14:modId xmlns:p14="http://schemas.microsoft.com/office/powerpoint/2010/main" val="3084590680"/>
              </p:ext>
            </p:extLst>
          </p:nvPr>
        </p:nvGraphicFramePr>
        <p:xfrm>
          <a:off x="1169239" y="2696269"/>
          <a:ext cx="7177088" cy="1020763"/>
        </p:xfrm>
        <a:graphic>
          <a:graphicData uri="http://schemas.openxmlformats.org/presentationml/2006/ole">
            <mc:AlternateContent xmlns:mc="http://schemas.openxmlformats.org/markup-compatibility/2006">
              <mc:Choice xmlns:v="urn:schemas-microsoft-com:vml" Requires="v">
                <p:oleObj spid="_x0000_s28674" name="Equation" r:id="rId3" imgW="1866600" imgH="355320" progId="Equation.DSMT4">
                  <p:embed/>
                </p:oleObj>
              </mc:Choice>
              <mc:Fallback>
                <p:oleObj name="Equation" r:id="rId3" imgW="1866600" imgH="355320" progId="Equation.DSMT4">
                  <p:embed/>
                  <p:pic>
                    <p:nvPicPr>
                      <p:cNvPr id="0" name=""/>
                      <p:cNvPicPr/>
                      <p:nvPr/>
                    </p:nvPicPr>
                    <p:blipFill>
                      <a:blip r:embed="rId4"/>
                      <a:stretch>
                        <a:fillRect/>
                      </a:stretch>
                    </p:blipFill>
                    <p:spPr>
                      <a:xfrm>
                        <a:off x="1169239" y="2696269"/>
                        <a:ext cx="7177088" cy="1020763"/>
                      </a:xfrm>
                      <a:prstGeom prst="rect">
                        <a:avLst/>
                      </a:prstGeom>
                      <a:noFill/>
                      <a:ln>
                        <a:noFill/>
                      </a:ln>
                    </p:spPr>
                  </p:pic>
                </p:oleObj>
              </mc:Fallback>
            </mc:AlternateContent>
          </a:graphicData>
        </a:graphic>
      </p:graphicFrame>
      <p:sp>
        <p:nvSpPr>
          <p:cNvPr id="6" name="TextBox 5"/>
          <p:cNvSpPr txBox="1"/>
          <p:nvPr/>
        </p:nvSpPr>
        <p:spPr>
          <a:xfrm>
            <a:off x="5399619" y="3709481"/>
            <a:ext cx="540533" cy="101566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a:t>?</a:t>
            </a:r>
            <a:endParaRPr lang="en-IN" sz="6000"/>
          </a:p>
        </p:txBody>
      </p:sp>
      <p:graphicFrame>
        <p:nvGraphicFramePr>
          <p:cNvPr id="7" name="Object 6"/>
          <p:cNvGraphicFramePr>
            <a:graphicFrameLocks noChangeAspect="1"/>
          </p:cNvGraphicFramePr>
          <p:nvPr>
            <p:extLst>
              <p:ext uri="{D42A27DB-BD31-4B8C-83A1-F6EECF244321}">
                <p14:modId xmlns:p14="http://schemas.microsoft.com/office/powerpoint/2010/main" val="2952244387"/>
              </p:ext>
            </p:extLst>
          </p:nvPr>
        </p:nvGraphicFramePr>
        <p:xfrm>
          <a:off x="3356401" y="3855384"/>
          <a:ext cx="2062990" cy="723856"/>
        </p:xfrm>
        <a:graphic>
          <a:graphicData uri="http://schemas.openxmlformats.org/presentationml/2006/ole">
            <mc:AlternateContent xmlns:mc="http://schemas.openxmlformats.org/markup-compatibility/2006">
              <mc:Choice xmlns:v="urn:schemas-microsoft-com:vml" Requires="v">
                <p:oleObj spid="_x0000_s28675" name="Equation" r:id="rId5" imgW="723600" imgH="253800" progId="Equation.DSMT4">
                  <p:embed/>
                </p:oleObj>
              </mc:Choice>
              <mc:Fallback>
                <p:oleObj name="Equation" r:id="rId5" imgW="723600" imgH="253800" progId="Equation.DSMT4">
                  <p:embed/>
                  <p:pic>
                    <p:nvPicPr>
                      <p:cNvPr id="0" name=""/>
                      <p:cNvPicPr/>
                      <p:nvPr/>
                    </p:nvPicPr>
                    <p:blipFill>
                      <a:blip r:embed="rId6"/>
                      <a:stretch>
                        <a:fillRect/>
                      </a:stretch>
                    </p:blipFill>
                    <p:spPr>
                      <a:xfrm>
                        <a:off x="3356401" y="3855384"/>
                        <a:ext cx="2062990" cy="723856"/>
                      </a:xfrm>
                      <a:prstGeom prst="rect">
                        <a:avLst/>
                      </a:prstGeom>
                    </p:spPr>
                  </p:pic>
                </p:oleObj>
              </mc:Fallback>
            </mc:AlternateContent>
          </a:graphicData>
        </a:graphic>
      </p:graphicFrame>
      <p:sp>
        <p:nvSpPr>
          <p:cNvPr id="8" name="TextBox 7"/>
          <p:cNvSpPr txBox="1"/>
          <p:nvPr/>
        </p:nvSpPr>
        <p:spPr>
          <a:xfrm>
            <a:off x="2627784" y="4941168"/>
            <a:ext cx="4576125"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t>Answer is we cannot</a:t>
            </a:r>
            <a:endParaRPr lang="en-IN" sz="4000" b="1" dirty="0"/>
          </a:p>
        </p:txBody>
      </p:sp>
    </p:spTree>
    <p:extLst>
      <p:ext uri="{BB962C8B-B14F-4D97-AF65-F5344CB8AC3E}">
        <p14:creationId xmlns:p14="http://schemas.microsoft.com/office/powerpoint/2010/main" val="2581006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B2B951F3-F745-37D9-D9F5-FF052C254F27}"/>
              </a:ext>
            </a:extLst>
          </p:cNvPr>
          <p:cNvGraphicFramePr>
            <a:graphicFrameLocks noChangeAspect="1"/>
          </p:cNvGraphicFramePr>
          <p:nvPr/>
        </p:nvGraphicFramePr>
        <p:xfrm>
          <a:off x="266700" y="1077516"/>
          <a:ext cx="4999434" cy="779859"/>
        </p:xfrm>
        <a:graphic>
          <a:graphicData uri="http://schemas.openxmlformats.org/presentationml/2006/ole">
            <mc:AlternateContent xmlns:mc="http://schemas.openxmlformats.org/markup-compatibility/2006">
              <mc:Choice xmlns:v="urn:schemas-microsoft-com:vml" Requires="v">
                <p:oleObj spid="_x0000_s1026" name="Equation" r:id="rId3" imgW="2768400" imgH="431640" progId="Equation.DSMT4">
                  <p:embed/>
                </p:oleObj>
              </mc:Choice>
              <mc:Fallback>
                <p:oleObj name="Equation" r:id="rId3" imgW="2768400" imgH="431640" progId="Equation.DSMT4">
                  <p:embed/>
                  <p:pic>
                    <p:nvPicPr>
                      <p:cNvPr id="4" name="Object 3">
                        <a:extLst>
                          <a:ext uri="{FF2B5EF4-FFF2-40B4-BE49-F238E27FC236}">
                            <a16:creationId xmlns:a16="http://schemas.microsoft.com/office/drawing/2014/main" xmlns="" id="{B2B951F3-F745-37D9-D9F5-FF052C254F27}"/>
                          </a:ext>
                        </a:extLst>
                      </p:cNvPr>
                      <p:cNvPicPr/>
                      <p:nvPr/>
                    </p:nvPicPr>
                    <p:blipFill>
                      <a:blip r:embed="rId4"/>
                      <a:stretch>
                        <a:fillRect/>
                      </a:stretch>
                    </p:blipFill>
                    <p:spPr>
                      <a:xfrm>
                        <a:off x="266700" y="1077516"/>
                        <a:ext cx="4999434" cy="77985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02121945-24AD-0FBD-C614-8134F92C025D}"/>
              </a:ext>
            </a:extLst>
          </p:cNvPr>
          <p:cNvGraphicFramePr>
            <a:graphicFrameLocks noChangeAspect="1"/>
          </p:cNvGraphicFramePr>
          <p:nvPr/>
        </p:nvGraphicFramePr>
        <p:xfrm>
          <a:off x="339329" y="2548234"/>
          <a:ext cx="5436394" cy="1329929"/>
        </p:xfrm>
        <a:graphic>
          <a:graphicData uri="http://schemas.openxmlformats.org/presentationml/2006/ole">
            <mc:AlternateContent xmlns:mc="http://schemas.openxmlformats.org/markup-compatibility/2006">
              <mc:Choice xmlns:v="urn:schemas-microsoft-com:vml" Requires="v">
                <p:oleObj spid="_x0000_s1027" name="Equation" r:id="rId5" imgW="3009600" imgH="736560" progId="Equation.DSMT4">
                  <p:embed/>
                </p:oleObj>
              </mc:Choice>
              <mc:Fallback>
                <p:oleObj name="Equation" r:id="rId5" imgW="3009600" imgH="736560" progId="Equation.DSMT4">
                  <p:embed/>
                  <p:pic>
                    <p:nvPicPr>
                      <p:cNvPr id="5" name="Object 4">
                        <a:extLst>
                          <a:ext uri="{FF2B5EF4-FFF2-40B4-BE49-F238E27FC236}">
                            <a16:creationId xmlns:a16="http://schemas.microsoft.com/office/drawing/2014/main" xmlns="" id="{02121945-24AD-0FBD-C614-8134F92C025D}"/>
                          </a:ext>
                        </a:extLst>
                      </p:cNvPr>
                      <p:cNvPicPr/>
                      <p:nvPr/>
                    </p:nvPicPr>
                    <p:blipFill>
                      <a:blip r:embed="rId6"/>
                      <a:stretch>
                        <a:fillRect/>
                      </a:stretch>
                    </p:blipFill>
                    <p:spPr>
                      <a:xfrm>
                        <a:off x="339329" y="2548234"/>
                        <a:ext cx="5436394" cy="132992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84E3FC49-D4C0-AA69-D69D-62B2F35E37C7}"/>
              </a:ext>
            </a:extLst>
          </p:cNvPr>
          <p:cNvGraphicFramePr>
            <a:graphicFrameLocks noChangeAspect="1"/>
          </p:cNvGraphicFramePr>
          <p:nvPr/>
        </p:nvGraphicFramePr>
        <p:xfrm>
          <a:off x="6367612" y="2548235"/>
          <a:ext cx="2437060" cy="779859"/>
        </p:xfrm>
        <a:graphic>
          <a:graphicData uri="http://schemas.openxmlformats.org/presentationml/2006/ole">
            <mc:AlternateContent xmlns:mc="http://schemas.openxmlformats.org/markup-compatibility/2006">
              <mc:Choice xmlns:v="urn:schemas-microsoft-com:vml" Requires="v">
                <p:oleObj spid="_x0000_s1028" name="Equation" r:id="rId7" imgW="1904760" imgH="609480" progId="Equation.DSMT4">
                  <p:embed/>
                </p:oleObj>
              </mc:Choice>
              <mc:Fallback>
                <p:oleObj name="Equation" r:id="rId7" imgW="1904760" imgH="609480" progId="Equation.DSMT4">
                  <p:embed/>
                  <p:pic>
                    <p:nvPicPr>
                      <p:cNvPr id="6" name="Object 5">
                        <a:extLst>
                          <a:ext uri="{FF2B5EF4-FFF2-40B4-BE49-F238E27FC236}">
                            <a16:creationId xmlns:a16="http://schemas.microsoft.com/office/drawing/2014/main" xmlns="" id="{84E3FC49-D4C0-AA69-D69D-62B2F35E37C7}"/>
                          </a:ext>
                        </a:extLst>
                      </p:cNvPr>
                      <p:cNvPicPr/>
                      <p:nvPr/>
                    </p:nvPicPr>
                    <p:blipFill>
                      <a:blip r:embed="rId8"/>
                      <a:stretch>
                        <a:fillRect/>
                      </a:stretch>
                    </p:blipFill>
                    <p:spPr>
                      <a:xfrm>
                        <a:off x="6367612" y="2548235"/>
                        <a:ext cx="2437060" cy="77985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1F6A0DFB-C29D-CF74-1CE1-11DEED1ADCC2}"/>
              </a:ext>
            </a:extLst>
          </p:cNvPr>
          <p:cNvGraphicFramePr>
            <a:graphicFrameLocks noChangeAspect="1"/>
          </p:cNvGraphicFramePr>
          <p:nvPr/>
        </p:nvGraphicFramePr>
        <p:xfrm>
          <a:off x="339329" y="4161235"/>
          <a:ext cx="5711428" cy="1331119"/>
        </p:xfrm>
        <a:graphic>
          <a:graphicData uri="http://schemas.openxmlformats.org/presentationml/2006/ole">
            <mc:AlternateContent xmlns:mc="http://schemas.openxmlformats.org/markup-compatibility/2006">
              <mc:Choice xmlns:v="urn:schemas-microsoft-com:vml" Requires="v">
                <p:oleObj spid="_x0000_s1029" name="Equation" r:id="rId9" imgW="3162240" imgH="736560" progId="Equation.DSMT4">
                  <p:embed/>
                </p:oleObj>
              </mc:Choice>
              <mc:Fallback>
                <p:oleObj name="Equation" r:id="rId9" imgW="3162240" imgH="736560" progId="Equation.DSMT4">
                  <p:embed/>
                  <p:pic>
                    <p:nvPicPr>
                      <p:cNvPr id="7" name="Object 6">
                        <a:extLst>
                          <a:ext uri="{FF2B5EF4-FFF2-40B4-BE49-F238E27FC236}">
                            <a16:creationId xmlns:a16="http://schemas.microsoft.com/office/drawing/2014/main" xmlns="" id="{1F6A0DFB-C29D-CF74-1CE1-11DEED1ADCC2}"/>
                          </a:ext>
                        </a:extLst>
                      </p:cNvPr>
                      <p:cNvPicPr/>
                      <p:nvPr/>
                    </p:nvPicPr>
                    <p:blipFill>
                      <a:blip r:embed="rId10"/>
                      <a:stretch>
                        <a:fillRect/>
                      </a:stretch>
                    </p:blipFill>
                    <p:spPr>
                      <a:xfrm>
                        <a:off x="339329" y="4161235"/>
                        <a:ext cx="5711428" cy="133111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xmlns="" id="{02EA0501-175A-A4BE-DB4E-905389981368}"/>
              </a:ext>
            </a:extLst>
          </p:cNvPr>
          <p:cNvSpPr txBox="1"/>
          <p:nvPr/>
        </p:nvSpPr>
        <p:spPr>
          <a:xfrm>
            <a:off x="6772274" y="5250656"/>
            <a:ext cx="771525" cy="300082"/>
          </a:xfrm>
          <a:prstGeom prst="rect">
            <a:avLst/>
          </a:prstGeom>
          <a:noFill/>
        </p:spPr>
        <p:txBody>
          <a:bodyPr wrap="square" rtlCol="0">
            <a:spAutoFit/>
          </a:bodyPr>
          <a:lstStyle/>
          <a:p>
            <a:r>
              <a:rPr lang="en-US" sz="1350" b="1" dirty="0"/>
              <a:t>2 Marks</a:t>
            </a:r>
            <a:endParaRPr lang="en-IN" sz="1350" b="1" dirty="0"/>
          </a:p>
        </p:txBody>
      </p:sp>
      <mc:AlternateContent xmlns:mc="http://schemas.openxmlformats.org/markup-compatibility/2006">
        <mc:Choice xmlns:p14="http://schemas.microsoft.com/office/powerpoint/2010/main" Requires="p14">
          <p:contentPart p14:bwMode="auto" r:id="rId11">
            <p14:nvContentPartPr>
              <p14:cNvPr id="2" name="Ink 1"/>
              <p14:cNvContentPartPr/>
              <p14:nvPr/>
            </p14:nvContentPartPr>
            <p14:xfrm>
              <a:off x="771480" y="1801440"/>
              <a:ext cx="5338800" cy="3773160"/>
            </p14:xfrm>
          </p:contentPart>
        </mc:Choice>
        <mc:Fallback>
          <p:pic>
            <p:nvPicPr>
              <p:cNvPr id="2" name="Ink 1"/>
              <p:cNvPicPr/>
              <p:nvPr/>
            </p:nvPicPr>
            <p:blipFill>
              <a:blip r:embed="rId12"/>
              <a:stretch>
                <a:fillRect/>
              </a:stretch>
            </p:blipFill>
            <p:spPr>
              <a:xfrm>
                <a:off x="758880" y="1790280"/>
                <a:ext cx="5359680" cy="3790080"/>
              </a:xfrm>
              <a:prstGeom prst="rect">
                <a:avLst/>
              </a:prstGeom>
            </p:spPr>
          </p:pic>
        </mc:Fallback>
      </mc:AlternateContent>
    </p:spTree>
    <p:extLst>
      <p:ext uri="{BB962C8B-B14F-4D97-AF65-F5344CB8AC3E}">
        <p14:creationId xmlns:p14="http://schemas.microsoft.com/office/powerpoint/2010/main" val="1312880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306944"/>
            <a:ext cx="6508064"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t>Extensive and Intensive variables</a:t>
            </a:r>
            <a:endParaRPr lang="en-IN" sz="3600" b="1"/>
          </a:p>
        </p:txBody>
      </p:sp>
      <p:sp>
        <p:nvSpPr>
          <p:cNvPr id="5" name="TextBox 4"/>
          <p:cNvSpPr txBox="1"/>
          <p:nvPr/>
        </p:nvSpPr>
        <p:spPr>
          <a:xfrm>
            <a:off x="1817000" y="1773108"/>
            <a:ext cx="5969391"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t>3 pairs of variables we formed</a:t>
            </a:r>
            <a:endParaRPr lang="en-IN" sz="3600" dirty="0"/>
          </a:p>
        </p:txBody>
      </p:sp>
      <p:sp>
        <p:nvSpPr>
          <p:cNvPr id="6" name="TextBox 5"/>
          <p:cNvSpPr txBox="1"/>
          <p:nvPr/>
        </p:nvSpPr>
        <p:spPr>
          <a:xfrm>
            <a:off x="1331640" y="4149080"/>
            <a:ext cx="296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T</a:t>
            </a:r>
            <a:endParaRPr lang="en-IN" b="1"/>
          </a:p>
        </p:txBody>
      </p:sp>
      <p:sp>
        <p:nvSpPr>
          <p:cNvPr id="7" name="TextBox 6"/>
          <p:cNvSpPr txBox="1"/>
          <p:nvPr/>
        </p:nvSpPr>
        <p:spPr>
          <a:xfrm>
            <a:off x="2555776" y="4201771"/>
            <a:ext cx="2936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S</a:t>
            </a:r>
            <a:endParaRPr lang="en-IN" b="1"/>
          </a:p>
        </p:txBody>
      </p:sp>
      <p:sp>
        <p:nvSpPr>
          <p:cNvPr id="8" name="TextBox 7"/>
          <p:cNvSpPr txBox="1"/>
          <p:nvPr/>
        </p:nvSpPr>
        <p:spPr>
          <a:xfrm>
            <a:off x="3563888" y="2622330"/>
            <a:ext cx="20558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Conjugate variables</a:t>
            </a:r>
            <a:endParaRPr lang="en-IN" b="1" dirty="0"/>
          </a:p>
        </p:txBody>
      </p:sp>
      <p:cxnSp>
        <p:nvCxnSpPr>
          <p:cNvPr id="12" name="Straight Arrow Connector 11"/>
          <p:cNvCxnSpPr/>
          <p:nvPr/>
        </p:nvCxnSpPr>
        <p:spPr>
          <a:xfrm flipH="1">
            <a:off x="1547664" y="3409683"/>
            <a:ext cx="5849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0"/>
          </p:cNvCxnSpPr>
          <p:nvPr/>
        </p:nvCxnSpPr>
        <p:spPr>
          <a:xfrm>
            <a:off x="2132572" y="3409683"/>
            <a:ext cx="570039"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05472" y="4024381"/>
            <a:ext cx="30809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P</a:t>
            </a:r>
            <a:endParaRPr lang="en-IN" b="1"/>
          </a:p>
        </p:txBody>
      </p:sp>
      <p:sp>
        <p:nvSpPr>
          <p:cNvPr id="16" name="TextBox 15"/>
          <p:cNvSpPr txBox="1"/>
          <p:nvPr/>
        </p:nvSpPr>
        <p:spPr>
          <a:xfrm>
            <a:off x="4929608" y="4077072"/>
            <a:ext cx="32092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V</a:t>
            </a:r>
            <a:endParaRPr lang="en-IN" b="1"/>
          </a:p>
        </p:txBody>
      </p:sp>
      <p:cxnSp>
        <p:nvCxnSpPr>
          <p:cNvPr id="17" name="Straight Arrow Connector 16"/>
          <p:cNvCxnSpPr/>
          <p:nvPr/>
        </p:nvCxnSpPr>
        <p:spPr>
          <a:xfrm flipH="1">
            <a:off x="3921496" y="3284984"/>
            <a:ext cx="5849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6" idx="0"/>
          </p:cNvCxnSpPr>
          <p:nvPr/>
        </p:nvCxnSpPr>
        <p:spPr>
          <a:xfrm>
            <a:off x="4506404" y="3284984"/>
            <a:ext cx="583665"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416128" y="3284984"/>
            <a:ext cx="5849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001036" y="3284984"/>
            <a:ext cx="58126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1463354278"/>
              </p:ext>
            </p:extLst>
          </p:nvPr>
        </p:nvGraphicFramePr>
        <p:xfrm>
          <a:off x="6084168" y="3954802"/>
          <a:ext cx="489570" cy="620122"/>
        </p:xfrm>
        <a:graphic>
          <a:graphicData uri="http://schemas.openxmlformats.org/presentationml/2006/ole">
            <mc:AlternateContent xmlns:mc="http://schemas.openxmlformats.org/markup-compatibility/2006">
              <mc:Choice xmlns:v="urn:schemas-microsoft-com:vml" Requires="v">
                <p:oleObj spid="_x0000_s29698" name="Equation" r:id="rId3" imgW="190440" imgH="241200" progId="Equation.DSMT4">
                  <p:embed/>
                </p:oleObj>
              </mc:Choice>
              <mc:Fallback>
                <p:oleObj name="Equation" r:id="rId3" imgW="190440" imgH="241200" progId="Equation.DSMT4">
                  <p:embed/>
                  <p:pic>
                    <p:nvPicPr>
                      <p:cNvPr id="0" name=""/>
                      <p:cNvPicPr/>
                      <p:nvPr/>
                    </p:nvPicPr>
                    <p:blipFill>
                      <a:blip r:embed="rId4"/>
                      <a:stretch>
                        <a:fillRect/>
                      </a:stretch>
                    </p:blipFill>
                    <p:spPr>
                      <a:xfrm>
                        <a:off x="6084168" y="3954802"/>
                        <a:ext cx="489570" cy="62012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864489251"/>
              </p:ext>
            </p:extLst>
          </p:nvPr>
        </p:nvGraphicFramePr>
        <p:xfrm>
          <a:off x="7419975" y="4032250"/>
          <a:ext cx="554038" cy="620713"/>
        </p:xfrm>
        <a:graphic>
          <a:graphicData uri="http://schemas.openxmlformats.org/presentationml/2006/ole">
            <mc:AlternateContent xmlns:mc="http://schemas.openxmlformats.org/markup-compatibility/2006">
              <mc:Choice xmlns:v="urn:schemas-microsoft-com:vml" Requires="v">
                <p:oleObj spid="_x0000_s29699" name="Equation" r:id="rId5" imgW="215640" imgH="241200" progId="Equation.DSMT4">
                  <p:embed/>
                </p:oleObj>
              </mc:Choice>
              <mc:Fallback>
                <p:oleObj name="Equation" r:id="rId5" imgW="215640" imgH="241200" progId="Equation.DSMT4">
                  <p:embed/>
                  <p:pic>
                    <p:nvPicPr>
                      <p:cNvPr id="0" name=""/>
                      <p:cNvPicPr/>
                      <p:nvPr/>
                    </p:nvPicPr>
                    <p:blipFill>
                      <a:blip r:embed="rId6"/>
                      <a:stretch>
                        <a:fillRect/>
                      </a:stretch>
                    </p:blipFill>
                    <p:spPr>
                      <a:xfrm>
                        <a:off x="7419975" y="4032250"/>
                        <a:ext cx="554038" cy="620713"/>
                      </a:xfrm>
                      <a:prstGeom prst="rect">
                        <a:avLst/>
                      </a:prstGeom>
                      <a:noFill/>
                      <a:ln>
                        <a:noFill/>
                      </a:ln>
                    </p:spPr>
                  </p:pic>
                </p:oleObj>
              </mc:Fallback>
            </mc:AlternateContent>
          </a:graphicData>
        </a:graphic>
      </p:graphicFrame>
      <p:sp>
        <p:nvSpPr>
          <p:cNvPr id="25" name="Rounded Rectangle 24"/>
          <p:cNvSpPr/>
          <p:nvPr/>
        </p:nvSpPr>
        <p:spPr>
          <a:xfrm>
            <a:off x="1187624" y="4077072"/>
            <a:ext cx="652494" cy="494031"/>
          </a:xfrm>
          <a:prstGeom prst="roundRect">
            <a:avLst/>
          </a:prstGeom>
          <a:solidFill>
            <a:srgbClr val="F79646">
              <a:alpha val="56078"/>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26" name="Rounded Rectangle 25"/>
          <p:cNvSpPr/>
          <p:nvPr/>
        </p:nvSpPr>
        <p:spPr>
          <a:xfrm>
            <a:off x="3561456" y="4015089"/>
            <a:ext cx="652494" cy="494031"/>
          </a:xfrm>
          <a:prstGeom prst="roundRect">
            <a:avLst/>
          </a:prstGeom>
          <a:solidFill>
            <a:srgbClr val="F79646">
              <a:alpha val="56078"/>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27" name="Rounded Rectangle 26"/>
          <p:cNvSpPr/>
          <p:nvPr/>
        </p:nvSpPr>
        <p:spPr>
          <a:xfrm>
            <a:off x="6036809" y="4032774"/>
            <a:ext cx="652494" cy="494031"/>
          </a:xfrm>
          <a:prstGeom prst="roundRect">
            <a:avLst/>
          </a:prstGeom>
          <a:solidFill>
            <a:srgbClr val="F79646">
              <a:alpha val="56078"/>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cxnSp>
        <p:nvCxnSpPr>
          <p:cNvPr id="29" name="Straight Arrow Connector 28"/>
          <p:cNvCxnSpPr/>
          <p:nvPr/>
        </p:nvCxnSpPr>
        <p:spPr>
          <a:xfrm flipH="1">
            <a:off x="2702611" y="4653136"/>
            <a:ext cx="0"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16" idx="2"/>
          </p:cNvCxnSpPr>
          <p:nvPr/>
        </p:nvCxnSpPr>
        <p:spPr>
          <a:xfrm flipH="1">
            <a:off x="5090069" y="4446404"/>
            <a:ext cx="0" cy="1502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H="1">
            <a:off x="7582296" y="4571103"/>
            <a:ext cx="0" cy="13781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986163" y="6191133"/>
            <a:ext cx="763106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Extensive variable (depends on quantity of the substance)</a:t>
            </a:r>
            <a:endParaRPr lang="en-IN" sz="2400" b="1" dirty="0"/>
          </a:p>
        </p:txBody>
      </p:sp>
      <p:sp>
        <p:nvSpPr>
          <p:cNvPr id="2" name="Down Arrow 1"/>
          <p:cNvSpPr/>
          <p:nvPr/>
        </p:nvSpPr>
        <p:spPr>
          <a:xfrm>
            <a:off x="1341474" y="4756502"/>
            <a:ext cx="326247" cy="544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9" name="Down Arrow 8"/>
          <p:cNvSpPr/>
          <p:nvPr/>
        </p:nvSpPr>
        <p:spPr>
          <a:xfrm>
            <a:off x="3767447" y="4739017"/>
            <a:ext cx="308098" cy="514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
        <p:nvSpPr>
          <p:cNvPr id="10" name="Down Arrow 9"/>
          <p:cNvSpPr/>
          <p:nvPr/>
        </p:nvSpPr>
        <p:spPr>
          <a:xfrm>
            <a:off x="6190293" y="4708392"/>
            <a:ext cx="345526" cy="5447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cxnSp>
        <p:nvCxnSpPr>
          <p:cNvPr id="13" name="Straight Arrow Connector 12"/>
          <p:cNvCxnSpPr/>
          <p:nvPr/>
        </p:nvCxnSpPr>
        <p:spPr>
          <a:xfrm flipV="1">
            <a:off x="1331640" y="5253098"/>
            <a:ext cx="6552728" cy="4811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7884368" y="4955423"/>
            <a:ext cx="1052852"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Intensive</a:t>
            </a:r>
          </a:p>
          <a:p>
            <a:r>
              <a:rPr lang="en-US" b="1" dirty="0"/>
              <a:t>variables</a:t>
            </a:r>
            <a:endParaRPr lang="en-IN" b="1" dirty="0"/>
          </a:p>
        </p:txBody>
      </p:sp>
    </p:spTree>
    <p:extLst>
      <p:ext uri="{BB962C8B-B14F-4D97-AF65-F5344CB8AC3E}">
        <p14:creationId xmlns:p14="http://schemas.microsoft.com/office/powerpoint/2010/main" val="1564649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5" grpId="0"/>
      <p:bldP spid="16" grpId="0"/>
      <p:bldP spid="25" grpId="0" animBg="1"/>
      <p:bldP spid="26" grpId="0" animBg="1"/>
      <p:bldP spid="27" grpId="0" animBg="1"/>
      <p:bldP spid="34" grpId="0"/>
      <p:bldP spid="2" grpId="0" animBg="1"/>
      <p:bldP spid="9" grpId="0" animBg="1"/>
      <p:bldP spid="10" grpId="0" animBg="1"/>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7703" y="1151188"/>
            <a:ext cx="7350805" cy="400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3378156842"/>
              </p:ext>
            </p:extLst>
          </p:nvPr>
        </p:nvGraphicFramePr>
        <p:xfrm>
          <a:off x="0" y="1151188"/>
          <a:ext cx="2052095" cy="660844"/>
        </p:xfrm>
        <a:graphic>
          <a:graphicData uri="http://schemas.openxmlformats.org/presentationml/2006/ole">
            <mc:AlternateContent xmlns:mc="http://schemas.openxmlformats.org/markup-compatibility/2006">
              <mc:Choice xmlns:v="urn:schemas-microsoft-com:vml" Requires="v">
                <p:oleObj spid="_x0000_s30722" name="Equation" r:id="rId4" imgW="749160" imgH="241200" progId="Equation.DSMT4">
                  <p:embed/>
                </p:oleObj>
              </mc:Choice>
              <mc:Fallback>
                <p:oleObj name="Equation" r:id="rId4" imgW="749160" imgH="241200" progId="Equation.DSMT4">
                  <p:embed/>
                  <p:pic>
                    <p:nvPicPr>
                      <p:cNvPr id="0" name=""/>
                      <p:cNvPicPr/>
                      <p:nvPr/>
                    </p:nvPicPr>
                    <p:blipFill>
                      <a:blip r:embed="rId5"/>
                      <a:stretch>
                        <a:fillRect/>
                      </a:stretch>
                    </p:blipFill>
                    <p:spPr>
                      <a:xfrm>
                        <a:off x="0" y="1151188"/>
                        <a:ext cx="2052095" cy="66084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0250178"/>
              </p:ext>
            </p:extLst>
          </p:nvPr>
        </p:nvGraphicFramePr>
        <p:xfrm>
          <a:off x="101600" y="2276475"/>
          <a:ext cx="1849438" cy="576263"/>
        </p:xfrm>
        <a:graphic>
          <a:graphicData uri="http://schemas.openxmlformats.org/presentationml/2006/ole">
            <mc:AlternateContent xmlns:mc="http://schemas.openxmlformats.org/markup-compatibility/2006">
              <mc:Choice xmlns:v="urn:schemas-microsoft-com:vml" Requires="v">
                <p:oleObj spid="_x0000_s30723" name="Equation" r:id="rId6" imgW="774360" imgH="241200" progId="Equation.DSMT4">
                  <p:embed/>
                </p:oleObj>
              </mc:Choice>
              <mc:Fallback>
                <p:oleObj name="Equation" r:id="rId6" imgW="774360" imgH="241200" progId="Equation.DSMT4">
                  <p:embed/>
                  <p:pic>
                    <p:nvPicPr>
                      <p:cNvPr id="0" name=""/>
                      <p:cNvPicPr/>
                      <p:nvPr/>
                    </p:nvPicPr>
                    <p:blipFill>
                      <a:blip r:embed="rId7"/>
                      <a:stretch>
                        <a:fillRect/>
                      </a:stretch>
                    </p:blipFill>
                    <p:spPr>
                      <a:xfrm>
                        <a:off x="101600" y="2276475"/>
                        <a:ext cx="1849438" cy="576263"/>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36125287"/>
              </p:ext>
            </p:extLst>
          </p:nvPr>
        </p:nvGraphicFramePr>
        <p:xfrm>
          <a:off x="98425" y="3148013"/>
          <a:ext cx="1787525" cy="576262"/>
        </p:xfrm>
        <a:graphic>
          <a:graphicData uri="http://schemas.openxmlformats.org/presentationml/2006/ole">
            <mc:AlternateContent xmlns:mc="http://schemas.openxmlformats.org/markup-compatibility/2006">
              <mc:Choice xmlns:v="urn:schemas-microsoft-com:vml" Requires="v">
                <p:oleObj spid="_x0000_s30724" name="Equation" r:id="rId8" imgW="749160" imgH="241200" progId="Equation.DSMT4">
                  <p:embed/>
                </p:oleObj>
              </mc:Choice>
              <mc:Fallback>
                <p:oleObj name="Equation" r:id="rId8" imgW="749160" imgH="241200" progId="Equation.DSMT4">
                  <p:embed/>
                  <p:pic>
                    <p:nvPicPr>
                      <p:cNvPr id="0" name=""/>
                      <p:cNvPicPr/>
                      <p:nvPr/>
                    </p:nvPicPr>
                    <p:blipFill>
                      <a:blip r:embed="rId9"/>
                      <a:stretch>
                        <a:fillRect/>
                      </a:stretch>
                    </p:blipFill>
                    <p:spPr>
                      <a:xfrm>
                        <a:off x="98425" y="3148013"/>
                        <a:ext cx="1787525" cy="576262"/>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259160759"/>
              </p:ext>
            </p:extLst>
          </p:nvPr>
        </p:nvGraphicFramePr>
        <p:xfrm>
          <a:off x="120178" y="4149080"/>
          <a:ext cx="1787525" cy="576262"/>
        </p:xfrm>
        <a:graphic>
          <a:graphicData uri="http://schemas.openxmlformats.org/presentationml/2006/ole">
            <mc:AlternateContent xmlns:mc="http://schemas.openxmlformats.org/markup-compatibility/2006">
              <mc:Choice xmlns:v="urn:schemas-microsoft-com:vml" Requires="v">
                <p:oleObj spid="_x0000_s30725" name="Equation" r:id="rId10" imgW="749160" imgH="241200" progId="Equation.DSMT4">
                  <p:embed/>
                </p:oleObj>
              </mc:Choice>
              <mc:Fallback>
                <p:oleObj name="Equation" r:id="rId10" imgW="749160" imgH="241200" progId="Equation.DSMT4">
                  <p:embed/>
                  <p:pic>
                    <p:nvPicPr>
                      <p:cNvPr id="0" name=""/>
                      <p:cNvPicPr/>
                      <p:nvPr/>
                    </p:nvPicPr>
                    <p:blipFill>
                      <a:blip r:embed="rId11"/>
                      <a:stretch>
                        <a:fillRect/>
                      </a:stretch>
                    </p:blipFill>
                    <p:spPr>
                      <a:xfrm>
                        <a:off x="120178" y="4149080"/>
                        <a:ext cx="1787525" cy="576262"/>
                      </a:xfrm>
                      <a:prstGeom prst="rect">
                        <a:avLst/>
                      </a:prstGeom>
                      <a:noFill/>
                      <a:ln>
                        <a:noFill/>
                      </a:ln>
                    </p:spPr>
                  </p:pic>
                </p:oleObj>
              </mc:Fallback>
            </mc:AlternateContent>
          </a:graphicData>
        </a:graphic>
      </p:graphicFrame>
      <p:cxnSp>
        <p:nvCxnSpPr>
          <p:cNvPr id="13" name="Straight Arrow Connector 12"/>
          <p:cNvCxnSpPr/>
          <p:nvPr/>
        </p:nvCxnSpPr>
        <p:spPr>
          <a:xfrm flipH="1">
            <a:off x="611560" y="810268"/>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1043608" y="810268"/>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1547664" y="835959"/>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683568" y="1916832"/>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H="1">
            <a:off x="1475656" y="1962396"/>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a:off x="1043608" y="2893657"/>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a:off x="1475656" y="2852936"/>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H="1">
            <a:off x="1475656" y="3834604"/>
            <a:ext cx="0" cy="386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2306394" y="5353712"/>
            <a:ext cx="5694059"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t>At least one extensive variable was present</a:t>
            </a:r>
            <a:endParaRPr lang="en-IN" sz="2400" b="1"/>
          </a:p>
        </p:txBody>
      </p:sp>
    </p:spTree>
    <p:extLst>
      <p:ext uri="{BB962C8B-B14F-4D97-AF65-F5344CB8AC3E}">
        <p14:creationId xmlns:p14="http://schemas.microsoft.com/office/powerpoint/2010/main" val="933156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xmlns="" id="{D48D9E64-8F95-9088-B83E-52028D1200E1}"/>
              </a:ext>
            </a:extLst>
          </p:cNvPr>
          <p:cNvGraphicFramePr>
            <a:graphicFrameLocks noChangeAspect="1"/>
          </p:cNvGraphicFramePr>
          <p:nvPr>
            <p:extLst>
              <p:ext uri="{D42A27DB-BD31-4B8C-83A1-F6EECF244321}">
                <p14:modId xmlns:p14="http://schemas.microsoft.com/office/powerpoint/2010/main" val="4039845371"/>
              </p:ext>
            </p:extLst>
          </p:nvPr>
        </p:nvGraphicFramePr>
        <p:xfrm>
          <a:off x="755576" y="2996952"/>
          <a:ext cx="7997825" cy="1225550"/>
        </p:xfrm>
        <a:graphic>
          <a:graphicData uri="http://schemas.openxmlformats.org/presentationml/2006/ole">
            <mc:AlternateContent xmlns:mc="http://schemas.openxmlformats.org/markup-compatibility/2006">
              <mc:Choice xmlns:v="urn:schemas-microsoft-com:vml" Requires="v">
                <p:oleObj spid="_x0000_s31746" name="Equation" r:id="rId3" imgW="3593880" imgH="736560" progId="Equation.DSMT4">
                  <p:embed/>
                </p:oleObj>
              </mc:Choice>
              <mc:Fallback>
                <p:oleObj name="Equation" r:id="rId3" imgW="3593880" imgH="736560" progId="Equation.DSMT4">
                  <p:embed/>
                  <p:pic>
                    <p:nvPicPr>
                      <p:cNvPr id="7" name="Object 6"/>
                      <p:cNvPicPr/>
                      <p:nvPr/>
                    </p:nvPicPr>
                    <p:blipFill>
                      <a:blip r:embed="rId4"/>
                      <a:stretch>
                        <a:fillRect/>
                      </a:stretch>
                    </p:blipFill>
                    <p:spPr>
                      <a:xfrm>
                        <a:off x="755576" y="2996952"/>
                        <a:ext cx="7997825" cy="1225550"/>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xmlns="" id="{49FBEA67-359F-DA24-01D8-F14F32EED362}"/>
              </a:ext>
            </a:extLst>
          </p:cNvPr>
          <p:cNvGraphicFramePr>
            <a:graphicFrameLocks noChangeAspect="1"/>
          </p:cNvGraphicFramePr>
          <p:nvPr>
            <p:extLst>
              <p:ext uri="{D42A27DB-BD31-4B8C-83A1-F6EECF244321}">
                <p14:modId xmlns:p14="http://schemas.microsoft.com/office/powerpoint/2010/main" val="3738100071"/>
              </p:ext>
            </p:extLst>
          </p:nvPr>
        </p:nvGraphicFramePr>
        <p:xfrm>
          <a:off x="1115616" y="188640"/>
          <a:ext cx="7079307" cy="1021333"/>
        </p:xfrm>
        <a:graphic>
          <a:graphicData uri="http://schemas.openxmlformats.org/presentationml/2006/ole">
            <mc:AlternateContent xmlns:mc="http://schemas.openxmlformats.org/markup-compatibility/2006">
              <mc:Choice xmlns:v="urn:schemas-microsoft-com:vml" Requires="v">
                <p:oleObj spid="_x0000_s31747" name="Equation" r:id="rId5" imgW="1841400" imgH="355320" progId="Equation.DSMT4">
                  <p:embed/>
                </p:oleObj>
              </mc:Choice>
              <mc:Fallback>
                <p:oleObj name="Equation" r:id="rId5" imgW="1841400" imgH="355320" progId="Equation.DSMT4">
                  <p:embed/>
                  <p:pic>
                    <p:nvPicPr>
                      <p:cNvPr id="7" name="Object 6"/>
                      <p:cNvPicPr/>
                      <p:nvPr/>
                    </p:nvPicPr>
                    <p:blipFill>
                      <a:blip r:embed="rId6"/>
                      <a:stretch>
                        <a:fillRect/>
                      </a:stretch>
                    </p:blipFill>
                    <p:spPr>
                      <a:xfrm>
                        <a:off x="1115616" y="188640"/>
                        <a:ext cx="7079307" cy="102133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60175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3980" y="1301859"/>
            <a:ext cx="4583562" cy="8309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a:t>Can we write like </a:t>
            </a:r>
            <a:endParaRPr lang="en-IN" sz="4800"/>
          </a:p>
        </p:txBody>
      </p:sp>
      <p:graphicFrame>
        <p:nvGraphicFramePr>
          <p:cNvPr id="5" name="Object 4"/>
          <p:cNvGraphicFramePr>
            <a:graphicFrameLocks noChangeAspect="1"/>
          </p:cNvGraphicFramePr>
          <p:nvPr>
            <p:extLst>
              <p:ext uri="{D42A27DB-BD31-4B8C-83A1-F6EECF244321}">
                <p14:modId xmlns:p14="http://schemas.microsoft.com/office/powerpoint/2010/main" val="3378040159"/>
              </p:ext>
            </p:extLst>
          </p:nvPr>
        </p:nvGraphicFramePr>
        <p:xfrm>
          <a:off x="1169239" y="2696269"/>
          <a:ext cx="7177088" cy="1020763"/>
        </p:xfrm>
        <a:graphic>
          <a:graphicData uri="http://schemas.openxmlformats.org/presentationml/2006/ole">
            <mc:AlternateContent xmlns:mc="http://schemas.openxmlformats.org/markup-compatibility/2006">
              <mc:Choice xmlns:v="urn:schemas-microsoft-com:vml" Requires="v">
                <p:oleObj spid="_x0000_s32770" name="Equation" r:id="rId3" imgW="1866600" imgH="355320" progId="Equation.DSMT4">
                  <p:embed/>
                </p:oleObj>
              </mc:Choice>
              <mc:Fallback>
                <p:oleObj name="Equation" r:id="rId3" imgW="1866600" imgH="355320" progId="Equation.DSMT4">
                  <p:embed/>
                  <p:pic>
                    <p:nvPicPr>
                      <p:cNvPr id="0" name=""/>
                      <p:cNvPicPr/>
                      <p:nvPr/>
                    </p:nvPicPr>
                    <p:blipFill>
                      <a:blip r:embed="rId4"/>
                      <a:stretch>
                        <a:fillRect/>
                      </a:stretch>
                    </p:blipFill>
                    <p:spPr>
                      <a:xfrm>
                        <a:off x="1169239" y="2696269"/>
                        <a:ext cx="7177088" cy="1020763"/>
                      </a:xfrm>
                      <a:prstGeom prst="rect">
                        <a:avLst/>
                      </a:prstGeom>
                      <a:noFill/>
                      <a:ln>
                        <a:noFill/>
                      </a:ln>
                    </p:spPr>
                  </p:pic>
                </p:oleObj>
              </mc:Fallback>
            </mc:AlternateContent>
          </a:graphicData>
        </a:graphic>
      </p:graphicFrame>
      <p:sp>
        <p:nvSpPr>
          <p:cNvPr id="6" name="TextBox 5"/>
          <p:cNvSpPr txBox="1"/>
          <p:nvPr/>
        </p:nvSpPr>
        <p:spPr>
          <a:xfrm>
            <a:off x="5399619" y="3709481"/>
            <a:ext cx="540533" cy="101566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0"/>
              <a:t>?</a:t>
            </a:r>
            <a:endParaRPr lang="en-IN" sz="6000"/>
          </a:p>
        </p:txBody>
      </p:sp>
      <p:graphicFrame>
        <p:nvGraphicFramePr>
          <p:cNvPr id="7" name="Object 6"/>
          <p:cNvGraphicFramePr>
            <a:graphicFrameLocks noChangeAspect="1"/>
          </p:cNvGraphicFramePr>
          <p:nvPr>
            <p:extLst>
              <p:ext uri="{D42A27DB-BD31-4B8C-83A1-F6EECF244321}">
                <p14:modId xmlns:p14="http://schemas.microsoft.com/office/powerpoint/2010/main" val="3241070621"/>
              </p:ext>
            </p:extLst>
          </p:nvPr>
        </p:nvGraphicFramePr>
        <p:xfrm>
          <a:off x="3356401" y="3855384"/>
          <a:ext cx="2062990" cy="723856"/>
        </p:xfrm>
        <a:graphic>
          <a:graphicData uri="http://schemas.openxmlformats.org/presentationml/2006/ole">
            <mc:AlternateContent xmlns:mc="http://schemas.openxmlformats.org/markup-compatibility/2006">
              <mc:Choice xmlns:v="urn:schemas-microsoft-com:vml" Requires="v">
                <p:oleObj spid="_x0000_s32771" name="Equation" r:id="rId5" imgW="723600" imgH="253800" progId="Equation.DSMT4">
                  <p:embed/>
                </p:oleObj>
              </mc:Choice>
              <mc:Fallback>
                <p:oleObj name="Equation" r:id="rId5" imgW="723600" imgH="253800" progId="Equation.DSMT4">
                  <p:embed/>
                  <p:pic>
                    <p:nvPicPr>
                      <p:cNvPr id="0" name=""/>
                      <p:cNvPicPr/>
                      <p:nvPr/>
                    </p:nvPicPr>
                    <p:blipFill>
                      <a:blip r:embed="rId6"/>
                      <a:stretch>
                        <a:fillRect/>
                      </a:stretch>
                    </p:blipFill>
                    <p:spPr>
                      <a:xfrm>
                        <a:off x="3356401" y="3855384"/>
                        <a:ext cx="2062990" cy="723856"/>
                      </a:xfrm>
                      <a:prstGeom prst="rect">
                        <a:avLst/>
                      </a:prstGeom>
                    </p:spPr>
                  </p:pic>
                </p:oleObj>
              </mc:Fallback>
            </mc:AlternateContent>
          </a:graphicData>
        </a:graphic>
      </p:graphicFrame>
      <p:sp>
        <p:nvSpPr>
          <p:cNvPr id="8" name="TextBox 7"/>
          <p:cNvSpPr txBox="1"/>
          <p:nvPr/>
        </p:nvSpPr>
        <p:spPr>
          <a:xfrm>
            <a:off x="1835696" y="4509120"/>
            <a:ext cx="5745291"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t>All are intensive variables </a:t>
            </a:r>
            <a:endParaRPr lang="en-IN" sz="4000" b="1"/>
          </a:p>
        </p:txBody>
      </p:sp>
      <p:sp>
        <p:nvSpPr>
          <p:cNvPr id="2" name="TextBox 1"/>
          <p:cNvSpPr txBox="1"/>
          <p:nvPr/>
        </p:nvSpPr>
        <p:spPr>
          <a:xfrm>
            <a:off x="2984920" y="5363924"/>
            <a:ext cx="344684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System specification is incomplete</a:t>
            </a:r>
            <a:endParaRPr lang="en-IN" b="1"/>
          </a:p>
        </p:txBody>
      </p:sp>
    </p:spTree>
    <p:extLst>
      <p:ext uri="{BB962C8B-B14F-4D97-AF65-F5344CB8AC3E}">
        <p14:creationId xmlns:p14="http://schemas.microsoft.com/office/powerpoint/2010/main" val="42567441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111281057"/>
              </p:ext>
            </p:extLst>
          </p:nvPr>
        </p:nvGraphicFramePr>
        <p:xfrm>
          <a:off x="971600" y="836712"/>
          <a:ext cx="7177087" cy="1020763"/>
        </p:xfrm>
        <a:graphic>
          <a:graphicData uri="http://schemas.openxmlformats.org/presentationml/2006/ole">
            <mc:AlternateContent xmlns:mc="http://schemas.openxmlformats.org/markup-compatibility/2006">
              <mc:Choice xmlns:v="urn:schemas-microsoft-com:vml" Requires="v">
                <p:oleObj spid="_x0000_s33794" name="Equation" r:id="rId3" imgW="1866600" imgH="355320" progId="Equation.DSMT4">
                  <p:embed/>
                </p:oleObj>
              </mc:Choice>
              <mc:Fallback>
                <p:oleObj name="Equation" r:id="rId3" imgW="1866600" imgH="355320" progId="Equation.DSMT4">
                  <p:embed/>
                  <p:pic>
                    <p:nvPicPr>
                      <p:cNvPr id="0" name=""/>
                      <p:cNvPicPr/>
                      <p:nvPr/>
                    </p:nvPicPr>
                    <p:blipFill>
                      <a:blip r:embed="rId4"/>
                      <a:stretch>
                        <a:fillRect/>
                      </a:stretch>
                    </p:blipFill>
                    <p:spPr>
                      <a:xfrm>
                        <a:off x="971600" y="836712"/>
                        <a:ext cx="7177087" cy="1020763"/>
                      </a:xfrm>
                      <a:prstGeom prst="rect">
                        <a:avLst/>
                      </a:prstGeom>
                      <a:noFill/>
                      <a:ln>
                        <a:noFill/>
                      </a:ln>
                    </p:spPr>
                  </p:pic>
                </p:oleObj>
              </mc:Fallback>
            </mc:AlternateContent>
          </a:graphicData>
        </a:graphic>
      </p:graphicFrame>
      <p:sp>
        <p:nvSpPr>
          <p:cNvPr id="5" name="TextBox 4"/>
          <p:cNvSpPr txBox="1"/>
          <p:nvPr/>
        </p:nvSpPr>
        <p:spPr>
          <a:xfrm>
            <a:off x="2123728" y="2049898"/>
            <a:ext cx="503855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We cannot define such Thermodynamic function  </a:t>
            </a:r>
            <a:endParaRPr lang="en-IN" b="1"/>
          </a:p>
        </p:txBody>
      </p:sp>
      <p:graphicFrame>
        <p:nvGraphicFramePr>
          <p:cNvPr id="6" name="Object 5"/>
          <p:cNvGraphicFramePr>
            <a:graphicFrameLocks noChangeAspect="1"/>
          </p:cNvGraphicFramePr>
          <p:nvPr>
            <p:extLst>
              <p:ext uri="{D42A27DB-BD31-4B8C-83A1-F6EECF244321}">
                <p14:modId xmlns:p14="http://schemas.microsoft.com/office/powerpoint/2010/main" val="2907389683"/>
              </p:ext>
            </p:extLst>
          </p:nvPr>
        </p:nvGraphicFramePr>
        <p:xfrm>
          <a:off x="2987824" y="2996952"/>
          <a:ext cx="2897188" cy="723900"/>
        </p:xfrm>
        <a:graphic>
          <a:graphicData uri="http://schemas.openxmlformats.org/presentationml/2006/ole">
            <mc:AlternateContent xmlns:mc="http://schemas.openxmlformats.org/markup-compatibility/2006">
              <mc:Choice xmlns:v="urn:schemas-microsoft-com:vml" Requires="v">
                <p:oleObj spid="_x0000_s33795" name="Equation" r:id="rId5" imgW="1015920" imgH="253800" progId="Equation.DSMT4">
                  <p:embed/>
                </p:oleObj>
              </mc:Choice>
              <mc:Fallback>
                <p:oleObj name="Equation" r:id="rId5" imgW="1015920" imgH="253800" progId="Equation.DSMT4">
                  <p:embed/>
                  <p:pic>
                    <p:nvPicPr>
                      <p:cNvPr id="0" name=""/>
                      <p:cNvPicPr/>
                      <p:nvPr/>
                    </p:nvPicPr>
                    <p:blipFill>
                      <a:blip r:embed="rId6"/>
                      <a:stretch>
                        <a:fillRect/>
                      </a:stretch>
                    </p:blipFill>
                    <p:spPr>
                      <a:xfrm>
                        <a:off x="2987824" y="2996952"/>
                        <a:ext cx="2897188" cy="7239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75138053"/>
              </p:ext>
            </p:extLst>
          </p:nvPr>
        </p:nvGraphicFramePr>
        <p:xfrm>
          <a:off x="1547664" y="4077072"/>
          <a:ext cx="6692900" cy="1020763"/>
        </p:xfrm>
        <a:graphic>
          <a:graphicData uri="http://schemas.openxmlformats.org/presentationml/2006/ole">
            <mc:AlternateContent xmlns:mc="http://schemas.openxmlformats.org/markup-compatibility/2006">
              <mc:Choice xmlns:v="urn:schemas-microsoft-com:vml" Requires="v">
                <p:oleObj spid="_x0000_s33796" name="Equation" r:id="rId7" imgW="1739880" imgH="355320" progId="Equation.DSMT4">
                  <p:embed/>
                </p:oleObj>
              </mc:Choice>
              <mc:Fallback>
                <p:oleObj name="Equation" r:id="rId7" imgW="1739880" imgH="355320" progId="Equation.DSMT4">
                  <p:embed/>
                  <p:pic>
                    <p:nvPicPr>
                      <p:cNvPr id="0" name=""/>
                      <p:cNvPicPr/>
                      <p:nvPr/>
                    </p:nvPicPr>
                    <p:blipFill>
                      <a:blip r:embed="rId8"/>
                      <a:stretch>
                        <a:fillRect/>
                      </a:stretch>
                    </p:blipFill>
                    <p:spPr>
                      <a:xfrm>
                        <a:off x="1547664" y="4077072"/>
                        <a:ext cx="6692900" cy="1020763"/>
                      </a:xfrm>
                      <a:prstGeom prst="rect">
                        <a:avLst/>
                      </a:prstGeom>
                      <a:noFill/>
                      <a:ln>
                        <a:noFill/>
                      </a:ln>
                    </p:spPr>
                  </p:pic>
                </p:oleObj>
              </mc:Fallback>
            </mc:AlternateContent>
          </a:graphicData>
        </a:graphic>
      </p:graphicFrame>
      <p:sp>
        <p:nvSpPr>
          <p:cNvPr id="8" name="TextBox 7"/>
          <p:cNvSpPr txBox="1"/>
          <p:nvPr/>
        </p:nvSpPr>
        <p:spPr>
          <a:xfrm>
            <a:off x="2795930" y="5373216"/>
            <a:ext cx="355148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Gibbs -</a:t>
            </a:r>
            <a:r>
              <a:rPr lang="en-US" sz="2800" b="1" dirty="0" err="1"/>
              <a:t>Duhem</a:t>
            </a:r>
            <a:r>
              <a:rPr lang="en-US" sz="2800" b="1" dirty="0"/>
              <a:t> relation</a:t>
            </a:r>
            <a:endParaRPr lang="en-IN" sz="2800" b="1" dirty="0"/>
          </a:p>
        </p:txBody>
      </p:sp>
    </p:spTree>
    <p:extLst>
      <p:ext uri="{BB962C8B-B14F-4D97-AF65-F5344CB8AC3E}">
        <p14:creationId xmlns:p14="http://schemas.microsoft.com/office/powerpoint/2010/main" val="648893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505170169"/>
              </p:ext>
            </p:extLst>
          </p:nvPr>
        </p:nvGraphicFramePr>
        <p:xfrm>
          <a:off x="899592" y="1268760"/>
          <a:ext cx="6973887" cy="1041400"/>
        </p:xfrm>
        <a:graphic>
          <a:graphicData uri="http://schemas.openxmlformats.org/presentationml/2006/ole">
            <mc:AlternateContent xmlns:mc="http://schemas.openxmlformats.org/markup-compatibility/2006">
              <mc:Choice xmlns:v="urn:schemas-microsoft-com:vml" Requires="v">
                <p:oleObj spid="_x0000_s34818" name="Equation" r:id="rId3" imgW="1790640" imgH="355320" progId="Equation.DSMT4">
                  <p:embed/>
                </p:oleObj>
              </mc:Choice>
              <mc:Fallback>
                <p:oleObj name="Equation" r:id="rId3" imgW="1790640" imgH="355320" progId="Equation.DSMT4">
                  <p:embed/>
                  <p:pic>
                    <p:nvPicPr>
                      <p:cNvPr id="0" name=""/>
                      <p:cNvPicPr/>
                      <p:nvPr/>
                    </p:nvPicPr>
                    <p:blipFill>
                      <a:blip r:embed="rId4">
                        <a:extLst>
                          <a:ext uri="{28A0092B-C50C-407E-A947-70E740481C1C}">
                            <a14:useLocalDpi xmlns:a14="http://schemas.microsoft.com/office/drawing/2010/main" val="0"/>
                          </a:ext>
                        </a:extLst>
                      </a:blip>
                      <a:stretch>
                        <a:fillRect/>
                      </a:stretch>
                    </p:blipFill>
                    <p:spPr>
                      <a:xfrm>
                        <a:off x="899592" y="1268760"/>
                        <a:ext cx="6973887" cy="10414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46492583"/>
              </p:ext>
            </p:extLst>
          </p:nvPr>
        </p:nvGraphicFramePr>
        <p:xfrm>
          <a:off x="573013" y="260648"/>
          <a:ext cx="7997974" cy="780972"/>
        </p:xfrm>
        <a:graphic>
          <a:graphicData uri="http://schemas.openxmlformats.org/presentationml/2006/ole">
            <mc:AlternateContent xmlns:mc="http://schemas.openxmlformats.org/markup-compatibility/2006">
              <mc:Choice xmlns:v="urn:schemas-microsoft-com:vml" Requires="v">
                <p:oleObj spid="_x0000_s34819" name="Equation" r:id="rId5" imgW="2717640" imgH="355320" progId="Equation.DSMT4">
                  <p:embed/>
                </p:oleObj>
              </mc:Choice>
              <mc:Fallback>
                <p:oleObj name="Equation" r:id="rId5" imgW="2717640" imgH="355320" progId="Equation.DSMT4">
                  <p:embed/>
                  <p:pic>
                    <p:nvPicPr>
                      <p:cNvPr id="0" name=""/>
                      <p:cNvPicPr/>
                      <p:nvPr/>
                    </p:nvPicPr>
                    <p:blipFill>
                      <a:blip r:embed="rId6"/>
                      <a:stretch>
                        <a:fillRect/>
                      </a:stretch>
                    </p:blipFill>
                    <p:spPr>
                      <a:xfrm>
                        <a:off x="573013" y="260648"/>
                        <a:ext cx="7997974" cy="780972"/>
                      </a:xfrm>
                      <a:prstGeom prst="rect">
                        <a:avLst/>
                      </a:prstGeom>
                      <a:noFill/>
                      <a:ln>
                        <a:noFill/>
                      </a:ln>
                    </p:spPr>
                  </p:pic>
                </p:oleObj>
              </mc:Fallback>
            </mc:AlternateContent>
          </a:graphicData>
        </a:graphic>
      </p:graphicFrame>
      <p:cxnSp>
        <p:nvCxnSpPr>
          <p:cNvPr id="7" name="Straight Connector 6"/>
          <p:cNvCxnSpPr/>
          <p:nvPr/>
        </p:nvCxnSpPr>
        <p:spPr>
          <a:xfrm>
            <a:off x="0" y="2492896"/>
            <a:ext cx="91440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747313120"/>
              </p:ext>
            </p:extLst>
          </p:nvPr>
        </p:nvGraphicFramePr>
        <p:xfrm>
          <a:off x="885825" y="2708275"/>
          <a:ext cx="7370763" cy="2714625"/>
        </p:xfrm>
        <a:graphic>
          <a:graphicData uri="http://schemas.openxmlformats.org/presentationml/2006/ole">
            <mc:AlternateContent xmlns:mc="http://schemas.openxmlformats.org/markup-compatibility/2006">
              <mc:Choice xmlns:v="urn:schemas-microsoft-com:vml" Requires="v">
                <p:oleObj spid="_x0000_s34820" name="Equation" r:id="rId7" imgW="1892160" imgH="927000" progId="Equation.DSMT4">
                  <p:embed/>
                </p:oleObj>
              </mc:Choice>
              <mc:Fallback>
                <p:oleObj name="Equation" r:id="rId7" imgW="1892160" imgH="927000" progId="Equation.DSMT4">
                  <p:embed/>
                  <p:pic>
                    <p:nvPicPr>
                      <p:cNvPr id="0" name=""/>
                      <p:cNvPicPr/>
                      <p:nvPr/>
                    </p:nvPicPr>
                    <p:blipFill>
                      <a:blip r:embed="rId8"/>
                      <a:stretch>
                        <a:fillRect/>
                      </a:stretch>
                    </p:blipFill>
                    <p:spPr>
                      <a:xfrm>
                        <a:off x="885825" y="2708275"/>
                        <a:ext cx="7370763" cy="2714625"/>
                      </a:xfrm>
                      <a:prstGeom prst="rect">
                        <a:avLst/>
                      </a:prstGeom>
                      <a:noFill/>
                      <a:ln>
                        <a:noFill/>
                      </a:ln>
                    </p:spPr>
                  </p:pic>
                </p:oleObj>
              </mc:Fallback>
            </mc:AlternateContent>
          </a:graphicData>
        </a:graphic>
      </p:graphicFrame>
      <p:cxnSp>
        <p:nvCxnSpPr>
          <p:cNvPr id="9" name="Straight Connector 8"/>
          <p:cNvCxnSpPr/>
          <p:nvPr/>
        </p:nvCxnSpPr>
        <p:spPr>
          <a:xfrm>
            <a:off x="0" y="4797152"/>
            <a:ext cx="91440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1155280223"/>
              </p:ext>
            </p:extLst>
          </p:nvPr>
        </p:nvGraphicFramePr>
        <p:xfrm>
          <a:off x="215516" y="5373216"/>
          <a:ext cx="8712968" cy="1108883"/>
        </p:xfrm>
        <a:graphic>
          <a:graphicData uri="http://schemas.openxmlformats.org/presentationml/2006/ole">
            <mc:AlternateContent xmlns:mc="http://schemas.openxmlformats.org/markup-compatibility/2006">
              <mc:Choice xmlns:v="urn:schemas-microsoft-com:vml" Requires="v">
                <p:oleObj spid="_x0000_s34821" name="Equation" r:id="rId9" imgW="3301920" imgH="558720" progId="Equation.DSMT4">
                  <p:embed/>
                </p:oleObj>
              </mc:Choice>
              <mc:Fallback>
                <p:oleObj name="Equation" r:id="rId9" imgW="3301920" imgH="558720" progId="Equation.DSMT4">
                  <p:embed/>
                  <p:pic>
                    <p:nvPicPr>
                      <p:cNvPr id="0" name=""/>
                      <p:cNvPicPr/>
                      <p:nvPr/>
                    </p:nvPicPr>
                    <p:blipFill>
                      <a:blip r:embed="rId10"/>
                      <a:stretch>
                        <a:fillRect/>
                      </a:stretch>
                    </p:blipFill>
                    <p:spPr>
                      <a:xfrm>
                        <a:off x="215516" y="5373216"/>
                        <a:ext cx="8712968" cy="110888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236129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905858458"/>
              </p:ext>
            </p:extLst>
          </p:nvPr>
        </p:nvGraphicFramePr>
        <p:xfrm>
          <a:off x="1629956" y="1772816"/>
          <a:ext cx="5964237" cy="1108075"/>
        </p:xfrm>
        <a:graphic>
          <a:graphicData uri="http://schemas.openxmlformats.org/presentationml/2006/ole">
            <mc:AlternateContent xmlns:mc="http://schemas.openxmlformats.org/markup-compatibility/2006">
              <mc:Choice xmlns:v="urn:schemas-microsoft-com:vml" Requires="v">
                <p:oleObj spid="_x0000_s35842" name="Equation" r:id="rId3" imgW="2260440" imgH="558720" progId="Equation.DSMT4">
                  <p:embed/>
                </p:oleObj>
              </mc:Choice>
              <mc:Fallback>
                <p:oleObj name="Equation" r:id="rId3" imgW="2260440" imgH="558720" progId="Equation.DSMT4">
                  <p:embed/>
                  <p:pic>
                    <p:nvPicPr>
                      <p:cNvPr id="0" name=""/>
                      <p:cNvPicPr/>
                      <p:nvPr/>
                    </p:nvPicPr>
                    <p:blipFill>
                      <a:blip r:embed="rId4"/>
                      <a:stretch>
                        <a:fillRect/>
                      </a:stretch>
                    </p:blipFill>
                    <p:spPr>
                      <a:xfrm>
                        <a:off x="1629956" y="1772816"/>
                        <a:ext cx="5964237" cy="11080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0054612"/>
              </p:ext>
            </p:extLst>
          </p:nvPr>
        </p:nvGraphicFramePr>
        <p:xfrm>
          <a:off x="431800" y="692696"/>
          <a:ext cx="8712200" cy="1108075"/>
        </p:xfrm>
        <a:graphic>
          <a:graphicData uri="http://schemas.openxmlformats.org/presentationml/2006/ole">
            <mc:AlternateContent xmlns:mc="http://schemas.openxmlformats.org/markup-compatibility/2006">
              <mc:Choice xmlns:v="urn:schemas-microsoft-com:vml" Requires="v">
                <p:oleObj spid="_x0000_s35843" name="Equation" r:id="rId5" imgW="3301920" imgH="558720" progId="Equation.DSMT4">
                  <p:embed/>
                </p:oleObj>
              </mc:Choice>
              <mc:Fallback>
                <p:oleObj name="Equation" r:id="rId5" imgW="3301920" imgH="558720" progId="Equation.DSMT4">
                  <p:embed/>
                  <p:pic>
                    <p:nvPicPr>
                      <p:cNvPr id="0" name=""/>
                      <p:cNvPicPr/>
                      <p:nvPr/>
                    </p:nvPicPr>
                    <p:blipFill>
                      <a:blip r:embed="rId6">
                        <a:extLst>
                          <a:ext uri="{28A0092B-C50C-407E-A947-70E740481C1C}">
                            <a14:useLocalDpi xmlns:a14="http://schemas.microsoft.com/office/drawing/2010/main" val="0"/>
                          </a:ext>
                        </a:extLst>
                      </a:blip>
                      <a:stretch>
                        <a:fillRect/>
                      </a:stretch>
                    </p:blipFill>
                    <p:spPr>
                      <a:xfrm>
                        <a:off x="431800" y="692696"/>
                        <a:ext cx="8712200" cy="110807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83330137"/>
              </p:ext>
            </p:extLst>
          </p:nvPr>
        </p:nvGraphicFramePr>
        <p:xfrm>
          <a:off x="2051720" y="2924944"/>
          <a:ext cx="5595938" cy="704850"/>
        </p:xfrm>
        <a:graphic>
          <a:graphicData uri="http://schemas.openxmlformats.org/presentationml/2006/ole">
            <mc:AlternateContent xmlns:mc="http://schemas.openxmlformats.org/markup-compatibility/2006">
              <mc:Choice xmlns:v="urn:schemas-microsoft-com:vml" Requires="v">
                <p:oleObj spid="_x0000_s35844" name="Equation" r:id="rId7" imgW="2120760" imgH="355320" progId="Equation.DSMT4">
                  <p:embed/>
                </p:oleObj>
              </mc:Choice>
              <mc:Fallback>
                <p:oleObj name="Equation" r:id="rId7" imgW="2120760" imgH="355320" progId="Equation.DSMT4">
                  <p:embed/>
                  <p:pic>
                    <p:nvPicPr>
                      <p:cNvPr id="0" name=""/>
                      <p:cNvPicPr/>
                      <p:nvPr/>
                    </p:nvPicPr>
                    <p:blipFill>
                      <a:blip r:embed="rId8"/>
                      <a:stretch>
                        <a:fillRect/>
                      </a:stretch>
                    </p:blipFill>
                    <p:spPr>
                      <a:xfrm>
                        <a:off x="2051720" y="2924944"/>
                        <a:ext cx="5595938" cy="70485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07911038"/>
              </p:ext>
            </p:extLst>
          </p:nvPr>
        </p:nvGraphicFramePr>
        <p:xfrm>
          <a:off x="826485" y="4005064"/>
          <a:ext cx="8031326" cy="1224136"/>
        </p:xfrm>
        <a:graphic>
          <a:graphicData uri="http://schemas.openxmlformats.org/presentationml/2006/ole">
            <mc:AlternateContent xmlns:mc="http://schemas.openxmlformats.org/markup-compatibility/2006">
              <mc:Choice xmlns:v="urn:schemas-microsoft-com:vml" Requires="v">
                <p:oleObj spid="_x0000_s35845" name="Equation" r:id="rId9" imgW="1752480" imgH="355320" progId="Equation.DSMT4">
                  <p:embed/>
                </p:oleObj>
              </mc:Choice>
              <mc:Fallback>
                <p:oleObj name="Equation" r:id="rId9" imgW="1752480" imgH="355320" progId="Equation.DSMT4">
                  <p:embed/>
                  <p:pic>
                    <p:nvPicPr>
                      <p:cNvPr id="0" name=""/>
                      <p:cNvPicPr/>
                      <p:nvPr/>
                    </p:nvPicPr>
                    <p:blipFill>
                      <a:blip r:embed="rId10"/>
                      <a:stretch>
                        <a:fillRect/>
                      </a:stretch>
                    </p:blipFill>
                    <p:spPr>
                      <a:xfrm>
                        <a:off x="826485" y="4005064"/>
                        <a:ext cx="8031326" cy="1224136"/>
                      </a:xfrm>
                      <a:prstGeom prst="rect">
                        <a:avLst/>
                      </a:prstGeom>
                      <a:noFill/>
                      <a:ln>
                        <a:noFill/>
                      </a:ln>
                    </p:spPr>
                  </p:pic>
                </p:oleObj>
              </mc:Fallback>
            </mc:AlternateContent>
          </a:graphicData>
        </a:graphic>
      </p:graphicFrame>
      <p:sp>
        <p:nvSpPr>
          <p:cNvPr id="9" name="TextBox 8"/>
          <p:cNvSpPr txBox="1"/>
          <p:nvPr/>
        </p:nvSpPr>
        <p:spPr>
          <a:xfrm>
            <a:off x="395536" y="5676056"/>
            <a:ext cx="843307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Using Gibbs </a:t>
            </a:r>
            <a:r>
              <a:rPr lang="en-US" sz="2400" b="1" dirty="0" err="1"/>
              <a:t>Duhem</a:t>
            </a:r>
            <a:r>
              <a:rPr lang="en-US" sz="2400" b="1" dirty="0"/>
              <a:t> relation we could find an absolute value of U</a:t>
            </a:r>
            <a:endParaRPr lang="en-IN" sz="2400" b="1" dirty="0"/>
          </a:p>
        </p:txBody>
      </p:sp>
      <p:sp>
        <p:nvSpPr>
          <p:cNvPr id="10" name="Rounded Rectangle 9"/>
          <p:cNvSpPr/>
          <p:nvPr/>
        </p:nvSpPr>
        <p:spPr>
          <a:xfrm>
            <a:off x="611560" y="3645024"/>
            <a:ext cx="7416824" cy="1728192"/>
          </a:xfrm>
          <a:prstGeom prst="roundRect">
            <a:avLst/>
          </a:prstGeom>
          <a:solidFill>
            <a:srgbClr val="4F81BD">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spTree>
    <p:extLst>
      <p:ext uri="{BB962C8B-B14F-4D97-AF65-F5344CB8AC3E}">
        <p14:creationId xmlns:p14="http://schemas.microsoft.com/office/powerpoint/2010/main" val="207372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09193263"/>
              </p:ext>
            </p:extLst>
          </p:nvPr>
        </p:nvGraphicFramePr>
        <p:xfrm>
          <a:off x="933162" y="980728"/>
          <a:ext cx="8031326" cy="1224136"/>
        </p:xfrm>
        <a:graphic>
          <a:graphicData uri="http://schemas.openxmlformats.org/presentationml/2006/ole">
            <mc:AlternateContent xmlns:mc="http://schemas.openxmlformats.org/markup-compatibility/2006">
              <mc:Choice xmlns:v="urn:schemas-microsoft-com:vml" Requires="v">
                <p:oleObj spid="_x0000_s36866" name="Equation" r:id="rId3" imgW="1752480" imgH="355320" progId="Equation.DSMT4">
                  <p:embed/>
                </p:oleObj>
              </mc:Choice>
              <mc:Fallback>
                <p:oleObj name="Equation" r:id="rId3" imgW="1752480" imgH="355320" progId="Equation.DSMT4">
                  <p:embed/>
                  <p:pic>
                    <p:nvPicPr>
                      <p:cNvPr id="0" name=""/>
                      <p:cNvPicPr/>
                      <p:nvPr/>
                    </p:nvPicPr>
                    <p:blipFill>
                      <a:blip r:embed="rId4"/>
                      <a:stretch>
                        <a:fillRect/>
                      </a:stretch>
                    </p:blipFill>
                    <p:spPr>
                      <a:xfrm>
                        <a:off x="933162" y="980728"/>
                        <a:ext cx="8031326" cy="1224136"/>
                      </a:xfrm>
                      <a:prstGeom prst="rect">
                        <a:avLst/>
                      </a:prstGeom>
                      <a:noFill/>
                      <a:ln>
                        <a:noFill/>
                      </a:ln>
                    </p:spPr>
                  </p:pic>
                </p:oleObj>
              </mc:Fallback>
            </mc:AlternateContent>
          </a:graphicData>
        </a:graphic>
      </p:graphicFrame>
      <p:sp>
        <p:nvSpPr>
          <p:cNvPr id="5" name="Rounded Rectangle 4"/>
          <p:cNvSpPr/>
          <p:nvPr/>
        </p:nvSpPr>
        <p:spPr>
          <a:xfrm>
            <a:off x="718237" y="548680"/>
            <a:ext cx="7416824" cy="1728192"/>
          </a:xfrm>
          <a:prstGeom prst="roundRect">
            <a:avLst/>
          </a:prstGeom>
          <a:solidFill>
            <a:srgbClr val="4F81BD">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IN"/>
          </a:p>
        </p:txBody>
      </p:sp>
      <p:cxnSp>
        <p:nvCxnSpPr>
          <p:cNvPr id="7" name="Straight Arrow Connector 6"/>
          <p:cNvCxnSpPr/>
          <p:nvPr/>
        </p:nvCxnSpPr>
        <p:spPr>
          <a:xfrm flipH="1">
            <a:off x="2483768" y="1628800"/>
            <a:ext cx="72008" cy="27363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547664" y="4371322"/>
            <a:ext cx="16807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Thermal energy</a:t>
            </a:r>
            <a:endParaRPr lang="en-IN" b="1"/>
          </a:p>
        </p:txBody>
      </p:sp>
      <p:cxnSp>
        <p:nvCxnSpPr>
          <p:cNvPr id="9" name="Straight Arrow Connector 8"/>
          <p:cNvCxnSpPr/>
          <p:nvPr/>
        </p:nvCxnSpPr>
        <p:spPr>
          <a:xfrm flipH="1">
            <a:off x="4176809" y="1781200"/>
            <a:ext cx="72008" cy="27363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3452091" y="4517504"/>
            <a:ext cx="198400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Mechanical energy</a:t>
            </a:r>
            <a:endParaRPr lang="en-IN" b="1"/>
          </a:p>
        </p:txBody>
      </p:sp>
      <p:cxnSp>
        <p:nvCxnSpPr>
          <p:cNvPr id="11" name="Straight Arrow Connector 10"/>
          <p:cNvCxnSpPr/>
          <p:nvPr/>
        </p:nvCxnSpPr>
        <p:spPr>
          <a:xfrm flipH="1">
            <a:off x="6585292" y="1933600"/>
            <a:ext cx="72008" cy="27363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5791133" y="4689054"/>
            <a:ext cx="173233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chemical energy</a:t>
            </a:r>
            <a:endParaRPr lang="en-IN" b="1"/>
          </a:p>
        </p:txBody>
      </p:sp>
    </p:spTree>
    <p:extLst>
      <p:ext uri="{BB962C8B-B14F-4D97-AF65-F5344CB8AC3E}">
        <p14:creationId xmlns:p14="http://schemas.microsoft.com/office/powerpoint/2010/main" val="1337438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158" y="0"/>
            <a:ext cx="884633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Finding other thermodynamic functions using this relation</a:t>
            </a:r>
            <a:endParaRPr lang="en-IN" sz="28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288247780"/>
              </p:ext>
            </p:extLst>
          </p:nvPr>
        </p:nvGraphicFramePr>
        <p:xfrm>
          <a:off x="1112674" y="548680"/>
          <a:ext cx="7347758" cy="864096"/>
        </p:xfrm>
        <a:graphic>
          <a:graphicData uri="http://schemas.openxmlformats.org/presentationml/2006/ole">
            <mc:AlternateContent xmlns:mc="http://schemas.openxmlformats.org/markup-compatibility/2006">
              <mc:Choice xmlns:v="urn:schemas-microsoft-com:vml" Requires="v">
                <p:oleObj spid="_x0000_s37890" name="Equation" r:id="rId3" imgW="1752480" imgH="355320" progId="Equation.DSMT4">
                  <p:embed/>
                </p:oleObj>
              </mc:Choice>
              <mc:Fallback>
                <p:oleObj name="Equation" r:id="rId3" imgW="1752480" imgH="355320" progId="Equation.DSMT4">
                  <p:embed/>
                  <p:pic>
                    <p:nvPicPr>
                      <p:cNvPr id="0" name=""/>
                      <p:cNvPicPr/>
                      <p:nvPr/>
                    </p:nvPicPr>
                    <p:blipFill>
                      <a:blip r:embed="rId4"/>
                      <a:stretch>
                        <a:fillRect/>
                      </a:stretch>
                    </p:blipFill>
                    <p:spPr>
                      <a:xfrm>
                        <a:off x="1112674" y="548680"/>
                        <a:ext cx="7347758" cy="864096"/>
                      </a:xfrm>
                      <a:prstGeom prst="rect">
                        <a:avLst/>
                      </a:prstGeom>
                      <a:noFill/>
                      <a:ln>
                        <a:noFill/>
                      </a:ln>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772999042"/>
              </p:ext>
            </p:extLst>
          </p:nvPr>
        </p:nvGraphicFramePr>
        <p:xfrm>
          <a:off x="2555776" y="1412776"/>
          <a:ext cx="3240360" cy="720080"/>
        </p:xfrm>
        <a:graphic>
          <a:graphicData uri="http://schemas.openxmlformats.org/presentationml/2006/ole">
            <mc:AlternateContent xmlns:mc="http://schemas.openxmlformats.org/markup-compatibility/2006">
              <mc:Choice xmlns:v="urn:schemas-microsoft-com:vml" Requires="v">
                <p:oleObj spid="_x0000_s37891" name="Equation" r:id="rId5" imgW="799920" imgH="177480" progId="Equation.DSMT4">
                  <p:embed/>
                </p:oleObj>
              </mc:Choice>
              <mc:Fallback>
                <p:oleObj name="Equation" r:id="rId5" imgW="799920" imgH="177480" progId="Equation.DSMT4">
                  <p:embed/>
                  <p:pic>
                    <p:nvPicPr>
                      <p:cNvPr id="0" name=""/>
                      <p:cNvPicPr/>
                      <p:nvPr/>
                    </p:nvPicPr>
                    <p:blipFill>
                      <a:blip r:embed="rId6"/>
                      <a:stretch>
                        <a:fillRect/>
                      </a:stretch>
                    </p:blipFill>
                    <p:spPr>
                      <a:xfrm>
                        <a:off x="2555776" y="1412776"/>
                        <a:ext cx="3240360" cy="7200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47446936"/>
              </p:ext>
            </p:extLst>
          </p:nvPr>
        </p:nvGraphicFramePr>
        <p:xfrm>
          <a:off x="2195736" y="2132856"/>
          <a:ext cx="4032448" cy="1255645"/>
        </p:xfrm>
        <a:graphic>
          <a:graphicData uri="http://schemas.openxmlformats.org/presentationml/2006/ole">
            <mc:AlternateContent xmlns:mc="http://schemas.openxmlformats.org/markup-compatibility/2006">
              <mc:Choice xmlns:v="urn:schemas-microsoft-com:vml" Requires="v">
                <p:oleObj spid="_x0000_s37892" name="Equation" r:id="rId7" imgW="1143000" imgH="355320" progId="Equation.DSMT4">
                  <p:embed/>
                </p:oleObj>
              </mc:Choice>
              <mc:Fallback>
                <p:oleObj name="Equation" r:id="rId7" imgW="1143000" imgH="355320" progId="Equation.DSMT4">
                  <p:embed/>
                  <p:pic>
                    <p:nvPicPr>
                      <p:cNvPr id="0" name="Object 1"/>
                      <p:cNvPicPr>
                        <a:picLocks noChangeAspect="1" noChangeArrowheads="1"/>
                      </p:cNvPicPr>
                      <p:nvPr/>
                    </p:nvPicPr>
                    <p:blipFill>
                      <a:blip r:embed="rId8"/>
                      <a:srcRect/>
                      <a:stretch>
                        <a:fillRect/>
                      </a:stretch>
                    </p:blipFill>
                    <p:spPr bwMode="auto">
                      <a:xfrm>
                        <a:off x="2195736" y="2132856"/>
                        <a:ext cx="4032448" cy="1255645"/>
                      </a:xfrm>
                      <a:prstGeom prst="rect">
                        <a:avLst/>
                      </a:prstGeom>
                      <a:noFill/>
                      <a:ln>
                        <a:noFill/>
                      </a:ln>
                    </p:spPr>
                  </p:pic>
                </p:oleObj>
              </mc:Fallback>
            </mc:AlternateContent>
          </a:graphicData>
        </a:graphic>
      </p:graphicFrame>
      <p:cxnSp>
        <p:nvCxnSpPr>
          <p:cNvPr id="8" name="Straight Connector 7"/>
          <p:cNvCxnSpPr/>
          <p:nvPr/>
        </p:nvCxnSpPr>
        <p:spPr>
          <a:xfrm>
            <a:off x="-36512" y="3356992"/>
            <a:ext cx="9144000" cy="0"/>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831741475"/>
              </p:ext>
            </p:extLst>
          </p:nvPr>
        </p:nvGraphicFramePr>
        <p:xfrm>
          <a:off x="2915816" y="3501008"/>
          <a:ext cx="2982913" cy="720725"/>
        </p:xfrm>
        <a:graphic>
          <a:graphicData uri="http://schemas.openxmlformats.org/presentationml/2006/ole">
            <mc:AlternateContent xmlns:mc="http://schemas.openxmlformats.org/markup-compatibility/2006">
              <mc:Choice xmlns:v="urn:schemas-microsoft-com:vml" Requires="v">
                <p:oleObj spid="_x0000_s37893" name="Equation" r:id="rId9" imgW="736560" imgH="177480" progId="Equation.DSMT4">
                  <p:embed/>
                </p:oleObj>
              </mc:Choice>
              <mc:Fallback>
                <p:oleObj name="Equation" r:id="rId9" imgW="736560" imgH="177480" progId="Equation.DSMT4">
                  <p:embed/>
                  <p:pic>
                    <p:nvPicPr>
                      <p:cNvPr id="0" name="Object 1"/>
                      <p:cNvPicPr>
                        <a:picLocks noChangeAspect="1" noChangeArrowheads="1"/>
                      </p:cNvPicPr>
                      <p:nvPr/>
                    </p:nvPicPr>
                    <p:blipFill>
                      <a:blip r:embed="rId10"/>
                      <a:srcRect/>
                      <a:stretch>
                        <a:fillRect/>
                      </a:stretch>
                    </p:blipFill>
                    <p:spPr bwMode="auto">
                      <a:xfrm>
                        <a:off x="2915816" y="3501008"/>
                        <a:ext cx="29829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03162010"/>
              </p:ext>
            </p:extLst>
          </p:nvPr>
        </p:nvGraphicFramePr>
        <p:xfrm>
          <a:off x="2397251" y="4149080"/>
          <a:ext cx="4222477" cy="1195140"/>
        </p:xfrm>
        <a:graphic>
          <a:graphicData uri="http://schemas.openxmlformats.org/presentationml/2006/ole">
            <mc:AlternateContent xmlns:mc="http://schemas.openxmlformats.org/markup-compatibility/2006">
              <mc:Choice xmlns:v="urn:schemas-microsoft-com:vml" Requires="v">
                <p:oleObj spid="_x0000_s37894" name="Equation" r:id="rId11" imgW="1257120" imgH="355320" progId="Equation.DSMT4">
                  <p:embed/>
                </p:oleObj>
              </mc:Choice>
              <mc:Fallback>
                <p:oleObj name="Equation" r:id="rId11" imgW="1257120" imgH="355320" progId="Equation.DSMT4">
                  <p:embed/>
                  <p:pic>
                    <p:nvPicPr>
                      <p:cNvPr id="0" name="Object 8"/>
                      <p:cNvPicPr>
                        <a:picLocks noChangeAspect="1" noChangeArrowheads="1"/>
                      </p:cNvPicPr>
                      <p:nvPr/>
                    </p:nvPicPr>
                    <p:blipFill>
                      <a:blip r:embed="rId12"/>
                      <a:srcRect/>
                      <a:stretch>
                        <a:fillRect/>
                      </a:stretch>
                    </p:blipFill>
                    <p:spPr bwMode="auto">
                      <a:xfrm>
                        <a:off x="2397251" y="4149080"/>
                        <a:ext cx="4222477" cy="1195140"/>
                      </a:xfrm>
                      <a:prstGeom prst="rect">
                        <a:avLst/>
                      </a:prstGeom>
                      <a:noFill/>
                      <a:ln>
                        <a:noFill/>
                      </a:ln>
                    </p:spPr>
                  </p:pic>
                </p:oleObj>
              </mc:Fallback>
            </mc:AlternateContent>
          </a:graphicData>
        </a:graphic>
      </p:graphicFrame>
      <p:cxnSp>
        <p:nvCxnSpPr>
          <p:cNvPr id="11" name="Straight Connector 10"/>
          <p:cNvCxnSpPr/>
          <p:nvPr/>
        </p:nvCxnSpPr>
        <p:spPr>
          <a:xfrm>
            <a:off x="36512" y="1412776"/>
            <a:ext cx="9144000" cy="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5301208"/>
            <a:ext cx="9144000" cy="0"/>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3682333987"/>
              </p:ext>
            </p:extLst>
          </p:nvPr>
        </p:nvGraphicFramePr>
        <p:xfrm>
          <a:off x="3203848" y="5229200"/>
          <a:ext cx="2720702" cy="646363"/>
        </p:xfrm>
        <a:graphic>
          <a:graphicData uri="http://schemas.openxmlformats.org/presentationml/2006/ole">
            <mc:AlternateContent xmlns:mc="http://schemas.openxmlformats.org/markup-compatibility/2006">
              <mc:Choice xmlns:v="urn:schemas-microsoft-com:vml" Requires="v">
                <p:oleObj spid="_x0000_s37895" name="Equation" r:id="rId13" imgW="749160" imgH="177480" progId="Equation.DSMT4">
                  <p:embed/>
                </p:oleObj>
              </mc:Choice>
              <mc:Fallback>
                <p:oleObj name="Equation" r:id="rId13" imgW="749160" imgH="177480" progId="Equation.DSMT4">
                  <p:embed/>
                  <p:pic>
                    <p:nvPicPr>
                      <p:cNvPr id="0" name="Object 8"/>
                      <p:cNvPicPr>
                        <a:picLocks noChangeAspect="1" noChangeArrowheads="1"/>
                      </p:cNvPicPr>
                      <p:nvPr/>
                    </p:nvPicPr>
                    <p:blipFill>
                      <a:blip r:embed="rId14"/>
                      <a:srcRect/>
                      <a:stretch>
                        <a:fillRect/>
                      </a:stretch>
                    </p:blipFill>
                    <p:spPr bwMode="auto">
                      <a:xfrm>
                        <a:off x="3203848" y="5229200"/>
                        <a:ext cx="2720702" cy="646363"/>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78766396"/>
              </p:ext>
            </p:extLst>
          </p:nvPr>
        </p:nvGraphicFramePr>
        <p:xfrm>
          <a:off x="3338513" y="5805488"/>
          <a:ext cx="2538412" cy="1093787"/>
        </p:xfrm>
        <a:graphic>
          <a:graphicData uri="http://schemas.openxmlformats.org/presentationml/2006/ole">
            <mc:AlternateContent xmlns:mc="http://schemas.openxmlformats.org/markup-compatibility/2006">
              <mc:Choice xmlns:v="urn:schemas-microsoft-com:vml" Requires="v">
                <p:oleObj spid="_x0000_s37896" name="Equation" r:id="rId15" imgW="825480" imgH="355320" progId="Equation.DSMT4">
                  <p:embed/>
                </p:oleObj>
              </mc:Choice>
              <mc:Fallback>
                <p:oleObj name="Equation" r:id="rId15" imgW="825480" imgH="355320" progId="Equation.DSMT4">
                  <p:embed/>
                  <p:pic>
                    <p:nvPicPr>
                      <p:cNvPr id="0" name="Object 5"/>
                      <p:cNvPicPr>
                        <a:picLocks noChangeAspect="1" noChangeArrowheads="1"/>
                      </p:cNvPicPr>
                      <p:nvPr/>
                    </p:nvPicPr>
                    <p:blipFill>
                      <a:blip r:embed="rId16"/>
                      <a:srcRect/>
                      <a:stretch>
                        <a:fillRect/>
                      </a:stretch>
                    </p:blipFill>
                    <p:spPr bwMode="auto">
                      <a:xfrm>
                        <a:off x="3338513" y="5805488"/>
                        <a:ext cx="2538412" cy="1093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39658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3EAC51CF-B70F-57E6-8803-36056947F56B}"/>
              </a:ext>
            </a:extLst>
          </p:cNvPr>
          <p:cNvGraphicFramePr>
            <a:graphicFrameLocks noChangeAspect="1"/>
          </p:cNvGraphicFramePr>
          <p:nvPr/>
        </p:nvGraphicFramePr>
        <p:xfrm>
          <a:off x="611982" y="2066926"/>
          <a:ext cx="4402931" cy="1146572"/>
        </p:xfrm>
        <a:graphic>
          <a:graphicData uri="http://schemas.openxmlformats.org/presentationml/2006/ole">
            <mc:AlternateContent xmlns:mc="http://schemas.openxmlformats.org/markup-compatibility/2006">
              <mc:Choice xmlns:v="urn:schemas-microsoft-com:vml" Requires="v">
                <p:oleObj spid="_x0000_s2050" name="Equation" r:id="rId3" imgW="2438280" imgH="634680" progId="Equation.DSMT4">
                  <p:embed/>
                </p:oleObj>
              </mc:Choice>
              <mc:Fallback>
                <p:oleObj name="Equation" r:id="rId3" imgW="2438280" imgH="634680" progId="Equation.DSMT4">
                  <p:embed/>
                  <p:pic>
                    <p:nvPicPr>
                      <p:cNvPr id="4" name="Object 3">
                        <a:extLst>
                          <a:ext uri="{FF2B5EF4-FFF2-40B4-BE49-F238E27FC236}">
                            <a16:creationId xmlns:a16="http://schemas.microsoft.com/office/drawing/2014/main" xmlns="" id="{3EAC51CF-B70F-57E6-8803-36056947F56B}"/>
                          </a:ext>
                        </a:extLst>
                      </p:cNvPr>
                      <p:cNvPicPr/>
                      <p:nvPr/>
                    </p:nvPicPr>
                    <p:blipFill>
                      <a:blip r:embed="rId4"/>
                      <a:stretch>
                        <a:fillRect/>
                      </a:stretch>
                    </p:blipFill>
                    <p:spPr>
                      <a:xfrm>
                        <a:off x="611982" y="2066926"/>
                        <a:ext cx="4402931" cy="114657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D2357842-E990-27B4-E9C4-6EA21E9AB277}"/>
              </a:ext>
            </a:extLst>
          </p:cNvPr>
          <p:cNvGraphicFramePr>
            <a:graphicFrameLocks noChangeAspect="1"/>
          </p:cNvGraphicFramePr>
          <p:nvPr/>
        </p:nvGraphicFramePr>
        <p:xfrm>
          <a:off x="611981" y="3346848"/>
          <a:ext cx="8048625" cy="1559719"/>
        </p:xfrm>
        <a:graphic>
          <a:graphicData uri="http://schemas.openxmlformats.org/presentationml/2006/ole">
            <mc:AlternateContent xmlns:mc="http://schemas.openxmlformats.org/markup-compatibility/2006">
              <mc:Choice xmlns:v="urn:schemas-microsoft-com:vml" Requires="v">
                <p:oleObj spid="_x0000_s2051" name="Equation" r:id="rId5" imgW="4457520" imgH="863280" progId="Equation.DSMT4">
                  <p:embed/>
                </p:oleObj>
              </mc:Choice>
              <mc:Fallback>
                <p:oleObj name="Equation" r:id="rId5" imgW="4457520" imgH="863280" progId="Equation.DSMT4">
                  <p:embed/>
                  <p:pic>
                    <p:nvPicPr>
                      <p:cNvPr id="5" name="Object 4">
                        <a:extLst>
                          <a:ext uri="{FF2B5EF4-FFF2-40B4-BE49-F238E27FC236}">
                            <a16:creationId xmlns:a16="http://schemas.microsoft.com/office/drawing/2014/main" xmlns="" id="{D2357842-E990-27B4-E9C4-6EA21E9AB277}"/>
                          </a:ext>
                        </a:extLst>
                      </p:cNvPr>
                      <p:cNvPicPr/>
                      <p:nvPr/>
                    </p:nvPicPr>
                    <p:blipFill>
                      <a:blip r:embed="rId6"/>
                      <a:stretch>
                        <a:fillRect/>
                      </a:stretch>
                    </p:blipFill>
                    <p:spPr>
                      <a:xfrm>
                        <a:off x="611981" y="3346848"/>
                        <a:ext cx="8048625" cy="155971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xmlns="" id="{05B29DD8-D908-D524-EB24-ADB556839552}"/>
              </a:ext>
            </a:extLst>
          </p:cNvPr>
          <p:cNvSpPr txBox="1"/>
          <p:nvPr/>
        </p:nvSpPr>
        <p:spPr>
          <a:xfrm>
            <a:off x="7365206" y="4768066"/>
            <a:ext cx="758734" cy="300082"/>
          </a:xfrm>
          <a:prstGeom prst="rect">
            <a:avLst/>
          </a:prstGeom>
          <a:noFill/>
        </p:spPr>
        <p:txBody>
          <a:bodyPr wrap="none" rtlCol="0">
            <a:spAutoFit/>
          </a:bodyPr>
          <a:lstStyle/>
          <a:p>
            <a:r>
              <a:rPr lang="en-US" sz="1350" b="1" dirty="0"/>
              <a:t>2 Marks</a:t>
            </a:r>
            <a:endParaRPr lang="en-IN" sz="1350" b="1" dirty="0"/>
          </a:p>
        </p:txBody>
      </p:sp>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2832120" y="4563000"/>
              <a:ext cx="621720" cy="413280"/>
            </p14:xfrm>
          </p:contentPart>
        </mc:Choice>
        <mc:Fallback>
          <p:pic>
            <p:nvPicPr>
              <p:cNvPr id="2" name="Ink 1"/>
              <p:cNvPicPr/>
              <p:nvPr/>
            </p:nvPicPr>
            <p:blipFill>
              <a:blip r:embed="rId8"/>
              <a:stretch>
                <a:fillRect/>
              </a:stretch>
            </p:blipFill>
            <p:spPr>
              <a:xfrm>
                <a:off x="2825280" y="4554000"/>
                <a:ext cx="637920" cy="429120"/>
              </a:xfrm>
              <a:prstGeom prst="rect">
                <a:avLst/>
              </a:prstGeom>
            </p:spPr>
          </p:pic>
        </mc:Fallback>
      </mc:AlternateContent>
    </p:spTree>
    <p:extLst>
      <p:ext uri="{BB962C8B-B14F-4D97-AF65-F5344CB8AC3E}">
        <p14:creationId xmlns:p14="http://schemas.microsoft.com/office/powerpoint/2010/main" val="2006469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xmlns="" id="{71D401D0-8B50-5D90-17F3-77F9FC2EFFD2}"/>
              </a:ext>
            </a:extLst>
          </p:cNvPr>
          <p:cNvSpPr>
            <a:spLocks noChangeArrowheads="1"/>
          </p:cNvSpPr>
          <p:nvPr/>
        </p:nvSpPr>
        <p:spPr bwMode="auto">
          <a:xfrm>
            <a:off x="271463" y="957126"/>
            <a:ext cx="7936706"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350" dirty="0">
                <a:latin typeface="Calibri" panose="020F0502020204030204" pitchFamily="34" charset="0"/>
                <a:ea typeface="Calibri" panose="020F0502020204030204" pitchFamily="34" charset="0"/>
                <a:cs typeface="Calibri" panose="020F0502020204030204" pitchFamily="34" charset="0"/>
              </a:rPr>
              <a:t>Air and N</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2 </a:t>
            </a:r>
            <a:r>
              <a:rPr lang="en-US" altLang="en-US" sz="1350" dirty="0">
                <a:latin typeface="Calibri" panose="020F0502020204030204" pitchFamily="34" charset="0"/>
                <a:ea typeface="Calibri" panose="020F0502020204030204" pitchFamily="34" charset="0"/>
                <a:cs typeface="Calibri" panose="020F0502020204030204" pitchFamily="34" charset="0"/>
              </a:rPr>
              <a:t>are contained in an insulated piston cylinder apparatus as shown in the figure. The thin rigid wall that separates the two chambers is perfectly thermally conducting. Initially, the air is at 500kPa and 473K and N</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2 </a:t>
            </a:r>
            <a:r>
              <a:rPr lang="en-US" altLang="en-US" sz="1350" dirty="0">
                <a:latin typeface="Calibri" panose="020F0502020204030204" pitchFamily="34" charset="0"/>
                <a:ea typeface="Calibri" panose="020F0502020204030204" pitchFamily="34" charset="0"/>
                <a:cs typeface="Calibri" panose="020F0502020204030204" pitchFamily="34" charset="0"/>
              </a:rPr>
              <a:t> is at 1500 kPa and they each occupy 0.01 m</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3</a:t>
            </a:r>
            <a:r>
              <a:rPr lang="en-US" altLang="en-US" sz="1350" dirty="0">
                <a:latin typeface="Calibri" panose="020F0502020204030204" pitchFamily="34" charset="0"/>
                <a:ea typeface="Calibri" panose="020F0502020204030204" pitchFamily="34" charset="0"/>
                <a:cs typeface="Calibri" panose="020F0502020204030204" pitchFamily="34" charset="0"/>
              </a:rPr>
              <a:t>. The air is now compressed slowly till the pressure of N</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2</a:t>
            </a:r>
            <a:r>
              <a:rPr lang="en-US" altLang="en-US" sz="1350" dirty="0">
                <a:latin typeface="Calibri" panose="020F0502020204030204" pitchFamily="34" charset="0"/>
                <a:ea typeface="Calibri" panose="020F0502020204030204" pitchFamily="34" charset="0"/>
                <a:cs typeface="Calibri" panose="020F0502020204030204" pitchFamily="34" charset="0"/>
              </a:rPr>
              <a:t> reaches 1580 kPa. Determine the work and heat interaction for the air and its final temperature. For air and N</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2</a:t>
            </a:r>
            <a:r>
              <a:rPr lang="en-US" altLang="en-US" sz="1350" dirty="0">
                <a:latin typeface="Calibri" panose="020F0502020204030204" pitchFamily="34" charset="0"/>
                <a:ea typeface="Calibri" panose="020F0502020204030204" pitchFamily="34" charset="0"/>
                <a:cs typeface="Calibri" panose="020F0502020204030204" pitchFamily="34" charset="0"/>
              </a:rPr>
              <a:t>, </a:t>
            </a:r>
            <a:r>
              <a:rPr lang="en-US" altLang="en-US" sz="1350" dirty="0" err="1">
                <a:latin typeface="Calibri" panose="020F0502020204030204" pitchFamily="34" charset="0"/>
                <a:ea typeface="Calibri" panose="020F0502020204030204" pitchFamily="34" charset="0"/>
                <a:cs typeface="Calibri" panose="020F0502020204030204" pitchFamily="34" charset="0"/>
              </a:rPr>
              <a:t>pv</a:t>
            </a:r>
            <a:r>
              <a:rPr lang="en-US" altLang="en-US" sz="1350" dirty="0">
                <a:latin typeface="Calibri" panose="020F0502020204030204" pitchFamily="34" charset="0"/>
                <a:ea typeface="Calibri" panose="020F0502020204030204" pitchFamily="34" charset="0"/>
                <a:cs typeface="Calibri" panose="020F0502020204030204" pitchFamily="34" charset="0"/>
              </a:rPr>
              <a:t> = 288T, C</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V</a:t>
            </a:r>
            <a:r>
              <a:rPr lang="en-US" altLang="en-US" sz="1350" dirty="0">
                <a:latin typeface="Calibri" panose="020F0502020204030204" pitchFamily="34" charset="0"/>
                <a:ea typeface="Calibri" panose="020F0502020204030204" pitchFamily="34" charset="0"/>
                <a:cs typeface="Calibri" panose="020F0502020204030204" pitchFamily="34" charset="0"/>
              </a:rPr>
              <a:t>=742 J/Kg K, where p is in N/m</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2</a:t>
            </a:r>
            <a:r>
              <a:rPr lang="en-US" altLang="en-US" sz="1350" dirty="0">
                <a:latin typeface="Calibri" panose="020F0502020204030204" pitchFamily="34" charset="0"/>
                <a:ea typeface="Calibri" panose="020F0502020204030204" pitchFamily="34" charset="0"/>
                <a:cs typeface="Calibri" panose="020F0502020204030204" pitchFamily="34" charset="0"/>
              </a:rPr>
              <a:t>, v is in m</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3</a:t>
            </a:r>
            <a:r>
              <a:rPr lang="en-US" altLang="en-US" sz="1350" dirty="0">
                <a:latin typeface="Calibri" panose="020F0502020204030204" pitchFamily="34" charset="0"/>
                <a:ea typeface="Calibri" panose="020F0502020204030204" pitchFamily="34" charset="0"/>
                <a:cs typeface="Calibri" panose="020F0502020204030204" pitchFamily="34" charset="0"/>
              </a:rPr>
              <a:t>/Kg and T is in K. Neglect any internal energy changes in the partition wall.</a:t>
            </a:r>
            <a:endParaRPr lang="en-US" altLang="en-US" sz="135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pic>
        <p:nvPicPr>
          <p:cNvPr id="1028" name="Picture 2">
            <a:extLst>
              <a:ext uri="{FF2B5EF4-FFF2-40B4-BE49-F238E27FC236}">
                <a16:creationId xmlns:a16="http://schemas.microsoft.com/office/drawing/2014/main" xmlns="" id="{94461AB4-CE4A-A0A0-9987-2BBC9707D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 y="2750344"/>
            <a:ext cx="1179858" cy="25052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xmlns="" id="{378C8FE1-46B7-0BF1-3A91-A61C3E526CDE}"/>
              </a:ext>
            </a:extLst>
          </p:cNvPr>
          <p:cNvSpPr>
            <a:spLocks noChangeArrowheads="1"/>
          </p:cNvSpPr>
          <p:nvPr/>
        </p:nvSpPr>
        <p:spPr bwMode="auto">
          <a:xfrm>
            <a:off x="1007269" y="3279070"/>
            <a:ext cx="65076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IN" sz="1350"/>
          </a:p>
        </p:txBody>
      </p:sp>
      <p:sp>
        <p:nvSpPr>
          <p:cNvPr id="11" name="TextBox 10">
            <a:extLst>
              <a:ext uri="{FF2B5EF4-FFF2-40B4-BE49-F238E27FC236}">
                <a16:creationId xmlns:a16="http://schemas.microsoft.com/office/drawing/2014/main" xmlns="" id="{BD978B5D-7CF6-E17E-FBED-4576E9AAE2CF}"/>
              </a:ext>
            </a:extLst>
          </p:cNvPr>
          <p:cNvSpPr txBox="1"/>
          <p:nvPr/>
        </p:nvSpPr>
        <p:spPr>
          <a:xfrm>
            <a:off x="8428010" y="3725986"/>
            <a:ext cx="749116" cy="300082"/>
          </a:xfrm>
          <a:prstGeom prst="rect">
            <a:avLst/>
          </a:prstGeom>
          <a:noFill/>
        </p:spPr>
        <p:txBody>
          <a:bodyPr wrap="none" rtlCol="0">
            <a:spAutoFit/>
          </a:bodyPr>
          <a:lstStyle/>
          <a:p>
            <a:r>
              <a:rPr lang="en-US" sz="1350" b="1" dirty="0"/>
              <a:t>4 marks</a:t>
            </a:r>
            <a:endParaRPr lang="en-IN" sz="1350" b="1" dirty="0"/>
          </a:p>
        </p:txBody>
      </p:sp>
      <p:sp>
        <p:nvSpPr>
          <p:cNvPr id="12" name="TextBox 11">
            <a:extLst>
              <a:ext uri="{FF2B5EF4-FFF2-40B4-BE49-F238E27FC236}">
                <a16:creationId xmlns:a16="http://schemas.microsoft.com/office/drawing/2014/main" xmlns="" id="{E97334B9-8520-1233-FF4E-E39A1A296AA6}"/>
              </a:ext>
            </a:extLst>
          </p:cNvPr>
          <p:cNvSpPr txBox="1"/>
          <p:nvPr/>
        </p:nvSpPr>
        <p:spPr>
          <a:xfrm>
            <a:off x="4664869" y="2144272"/>
            <a:ext cx="735806" cy="300082"/>
          </a:xfrm>
          <a:prstGeom prst="rect">
            <a:avLst/>
          </a:prstGeom>
          <a:noFill/>
        </p:spPr>
        <p:txBody>
          <a:bodyPr wrap="square" rtlCol="0">
            <a:spAutoFit/>
          </a:bodyPr>
          <a:lstStyle/>
          <a:p>
            <a:r>
              <a:rPr lang="en-US" sz="1350" dirty="0"/>
              <a:t>Given</a:t>
            </a:r>
            <a:endParaRPr lang="en-IN" sz="1350" dirty="0"/>
          </a:p>
        </p:txBody>
      </p:sp>
      <p:graphicFrame>
        <p:nvGraphicFramePr>
          <p:cNvPr id="13" name="Object 12">
            <a:extLst>
              <a:ext uri="{FF2B5EF4-FFF2-40B4-BE49-F238E27FC236}">
                <a16:creationId xmlns:a16="http://schemas.microsoft.com/office/drawing/2014/main" xmlns="" id="{B8F23814-96A9-5157-503E-2291E4144F90}"/>
              </a:ext>
            </a:extLst>
          </p:cNvPr>
          <p:cNvGraphicFramePr>
            <a:graphicFrameLocks noChangeAspect="1"/>
          </p:cNvGraphicFramePr>
          <p:nvPr/>
        </p:nvGraphicFramePr>
        <p:xfrm>
          <a:off x="1643374" y="3159423"/>
          <a:ext cx="1820321" cy="843563"/>
        </p:xfrm>
        <a:graphic>
          <a:graphicData uri="http://schemas.openxmlformats.org/presentationml/2006/ole">
            <mc:AlternateContent xmlns:mc="http://schemas.openxmlformats.org/markup-compatibility/2006">
              <mc:Choice xmlns:v="urn:schemas-microsoft-com:vml" Requires="v">
                <p:oleObj spid="_x0000_s3074" name="Equation" r:id="rId4" imgW="1041120" imgH="482400" progId="Equation.DSMT4">
                  <p:embed/>
                </p:oleObj>
              </mc:Choice>
              <mc:Fallback>
                <p:oleObj name="Equation" r:id="rId4" imgW="1041120" imgH="482400" progId="Equation.DSMT4">
                  <p:embed/>
                  <p:pic>
                    <p:nvPicPr>
                      <p:cNvPr id="13" name="Object 12">
                        <a:extLst>
                          <a:ext uri="{FF2B5EF4-FFF2-40B4-BE49-F238E27FC236}">
                            <a16:creationId xmlns:a16="http://schemas.microsoft.com/office/drawing/2014/main" xmlns="" id="{B8F23814-96A9-5157-503E-2291E4144F90}"/>
                          </a:ext>
                        </a:extLst>
                      </p:cNvPr>
                      <p:cNvPicPr/>
                      <p:nvPr/>
                    </p:nvPicPr>
                    <p:blipFill>
                      <a:blip r:embed="rId5"/>
                      <a:stretch>
                        <a:fillRect/>
                      </a:stretch>
                    </p:blipFill>
                    <p:spPr>
                      <a:xfrm>
                        <a:off x="1643374" y="3159423"/>
                        <a:ext cx="1820321" cy="8435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xmlns="" id="{7E56A48F-7899-7356-76C2-A633D0B985F1}"/>
              </a:ext>
            </a:extLst>
          </p:cNvPr>
          <p:cNvGraphicFramePr>
            <a:graphicFrameLocks noChangeAspect="1"/>
          </p:cNvGraphicFramePr>
          <p:nvPr/>
        </p:nvGraphicFramePr>
        <p:xfrm>
          <a:off x="4572000" y="2764127"/>
          <a:ext cx="1179858" cy="1415830"/>
        </p:xfrm>
        <a:graphic>
          <a:graphicData uri="http://schemas.openxmlformats.org/presentationml/2006/ole">
            <mc:AlternateContent xmlns:mc="http://schemas.openxmlformats.org/markup-compatibility/2006">
              <mc:Choice xmlns:v="urn:schemas-microsoft-com:vml" Requires="v">
                <p:oleObj spid="_x0000_s3075" name="Equation" r:id="rId6" imgW="761760" imgH="914400" progId="Equation.DSMT4">
                  <p:embed/>
                </p:oleObj>
              </mc:Choice>
              <mc:Fallback>
                <p:oleObj name="Equation" r:id="rId6" imgW="761760" imgH="914400" progId="Equation.DSMT4">
                  <p:embed/>
                  <p:pic>
                    <p:nvPicPr>
                      <p:cNvPr id="14" name="Object 13">
                        <a:extLst>
                          <a:ext uri="{FF2B5EF4-FFF2-40B4-BE49-F238E27FC236}">
                            <a16:creationId xmlns:a16="http://schemas.microsoft.com/office/drawing/2014/main" xmlns="" id="{7E56A48F-7899-7356-76C2-A633D0B985F1}"/>
                          </a:ext>
                        </a:extLst>
                      </p:cNvPr>
                      <p:cNvPicPr/>
                      <p:nvPr/>
                    </p:nvPicPr>
                    <p:blipFill>
                      <a:blip r:embed="rId7"/>
                      <a:stretch>
                        <a:fillRect/>
                      </a:stretch>
                    </p:blipFill>
                    <p:spPr>
                      <a:xfrm>
                        <a:off x="4572000" y="2764127"/>
                        <a:ext cx="1179858" cy="141583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6B6DD604-E1E6-BDD0-40AA-DA7C75AAEF87}"/>
              </a:ext>
            </a:extLst>
          </p:cNvPr>
          <p:cNvGraphicFramePr>
            <a:graphicFrameLocks noChangeAspect="1"/>
          </p:cNvGraphicFramePr>
          <p:nvPr/>
        </p:nvGraphicFramePr>
        <p:xfrm>
          <a:off x="4664869" y="4485485"/>
          <a:ext cx="2953940" cy="1182290"/>
        </p:xfrm>
        <a:graphic>
          <a:graphicData uri="http://schemas.openxmlformats.org/presentationml/2006/ole">
            <mc:AlternateContent xmlns:mc="http://schemas.openxmlformats.org/markup-compatibility/2006">
              <mc:Choice xmlns:v="urn:schemas-microsoft-com:vml" Requires="v">
                <p:oleObj spid="_x0000_s3076" name="Equation" r:id="rId8" imgW="1714320" imgH="685800" progId="Equation.DSMT4">
                  <p:embed/>
                </p:oleObj>
              </mc:Choice>
              <mc:Fallback>
                <p:oleObj name="Equation" r:id="rId8" imgW="1714320" imgH="685800" progId="Equation.DSMT4">
                  <p:embed/>
                  <p:pic>
                    <p:nvPicPr>
                      <p:cNvPr id="15" name="Object 14">
                        <a:extLst>
                          <a:ext uri="{FF2B5EF4-FFF2-40B4-BE49-F238E27FC236}">
                            <a16:creationId xmlns:a16="http://schemas.microsoft.com/office/drawing/2014/main" xmlns="" id="{6B6DD604-E1E6-BDD0-40AA-DA7C75AAEF87}"/>
                          </a:ext>
                        </a:extLst>
                      </p:cNvPr>
                      <p:cNvPicPr/>
                      <p:nvPr/>
                    </p:nvPicPr>
                    <p:blipFill>
                      <a:blip r:embed="rId9"/>
                      <a:stretch>
                        <a:fillRect/>
                      </a:stretch>
                    </p:blipFill>
                    <p:spPr>
                      <a:xfrm>
                        <a:off x="4664869" y="4485485"/>
                        <a:ext cx="2953940" cy="118229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xmlns="" id="{4669F4C2-D41B-2272-9ABD-5ABBBE9CA35D}"/>
              </a:ext>
            </a:extLst>
          </p:cNvPr>
          <p:cNvSpPr txBox="1"/>
          <p:nvPr/>
        </p:nvSpPr>
        <p:spPr>
          <a:xfrm>
            <a:off x="1966162" y="4938130"/>
            <a:ext cx="4589859" cy="300082"/>
          </a:xfrm>
          <a:prstGeom prst="rect">
            <a:avLst/>
          </a:prstGeom>
          <a:noFill/>
        </p:spPr>
        <p:txBody>
          <a:bodyPr wrap="square">
            <a:spAutoFit/>
          </a:bodyPr>
          <a:lstStyle/>
          <a:p>
            <a:r>
              <a:rPr lang="en-US" altLang="en-US" sz="1350" dirty="0" err="1">
                <a:latin typeface="Calibri" panose="020F0502020204030204" pitchFamily="34" charset="0"/>
                <a:ea typeface="Calibri" panose="020F0502020204030204" pitchFamily="34" charset="0"/>
                <a:cs typeface="Calibri" panose="020F0502020204030204" pitchFamily="34" charset="0"/>
              </a:rPr>
              <a:t>pv</a:t>
            </a:r>
            <a:r>
              <a:rPr lang="en-US" altLang="en-US" sz="1350" dirty="0">
                <a:latin typeface="Calibri" panose="020F0502020204030204" pitchFamily="34" charset="0"/>
                <a:ea typeface="Calibri" panose="020F0502020204030204" pitchFamily="34" charset="0"/>
                <a:cs typeface="Calibri" panose="020F0502020204030204" pitchFamily="34" charset="0"/>
              </a:rPr>
              <a:t> = 288T, C</a:t>
            </a:r>
            <a:r>
              <a:rPr lang="en-US" altLang="en-US" sz="1350" baseline="-30000" dirty="0">
                <a:latin typeface="Calibri" panose="020F0502020204030204" pitchFamily="34" charset="0"/>
                <a:ea typeface="Calibri" panose="020F0502020204030204" pitchFamily="34" charset="0"/>
                <a:cs typeface="Calibri" panose="020F0502020204030204" pitchFamily="34" charset="0"/>
              </a:rPr>
              <a:t>V</a:t>
            </a:r>
            <a:r>
              <a:rPr lang="en-US" altLang="en-US" sz="1350" dirty="0">
                <a:latin typeface="Calibri" panose="020F0502020204030204" pitchFamily="34" charset="0"/>
                <a:ea typeface="Calibri" panose="020F0502020204030204" pitchFamily="34" charset="0"/>
                <a:cs typeface="Calibri" panose="020F0502020204030204" pitchFamily="34" charset="0"/>
              </a:rPr>
              <a:t>=742 J/Kg K</a:t>
            </a:r>
            <a:endParaRPr lang="en-IN" sz="1350" dirty="0"/>
          </a:p>
        </p:txBody>
      </p:sp>
      <mc:AlternateContent xmlns:mc="http://schemas.openxmlformats.org/markup-compatibility/2006">
        <mc:Choice xmlns:p14="http://schemas.microsoft.com/office/powerpoint/2010/main" Requires="p14">
          <p:contentPart p14:bwMode="auto" r:id="rId10">
            <p14:nvContentPartPr>
              <p14:cNvPr id="2" name="Ink 1"/>
              <p14:cNvContentPartPr/>
              <p14:nvPr/>
            </p14:nvContentPartPr>
            <p14:xfrm>
              <a:off x="255600" y="3125520"/>
              <a:ext cx="6717240" cy="3230280"/>
            </p14:xfrm>
          </p:contentPart>
        </mc:Choice>
        <mc:Fallback>
          <p:pic>
            <p:nvPicPr>
              <p:cNvPr id="2" name="Ink 1"/>
              <p:cNvPicPr/>
              <p:nvPr/>
            </p:nvPicPr>
            <p:blipFill>
              <a:blip r:embed="rId11"/>
              <a:stretch>
                <a:fillRect/>
              </a:stretch>
            </p:blipFill>
            <p:spPr>
              <a:xfrm>
                <a:off x="238680" y="3122280"/>
                <a:ext cx="6739200" cy="3251520"/>
              </a:xfrm>
              <a:prstGeom prst="rect">
                <a:avLst/>
              </a:prstGeom>
            </p:spPr>
          </p:pic>
        </mc:Fallback>
      </mc:AlternateContent>
    </p:spTree>
    <p:extLst>
      <p:ext uri="{BB962C8B-B14F-4D97-AF65-F5344CB8AC3E}">
        <p14:creationId xmlns:p14="http://schemas.microsoft.com/office/powerpoint/2010/main" val="40635458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CC3F6EC0-5C88-CC10-D011-6281BF44EF91}"/>
              </a:ext>
            </a:extLst>
          </p:cNvPr>
          <p:cNvGraphicFramePr>
            <a:graphicFrameLocks noChangeAspect="1"/>
          </p:cNvGraphicFramePr>
          <p:nvPr/>
        </p:nvGraphicFramePr>
        <p:xfrm>
          <a:off x="964406" y="1006079"/>
          <a:ext cx="2296716" cy="1244203"/>
        </p:xfrm>
        <a:graphic>
          <a:graphicData uri="http://schemas.openxmlformats.org/presentationml/2006/ole">
            <mc:AlternateContent xmlns:mc="http://schemas.openxmlformats.org/markup-compatibility/2006">
              <mc:Choice xmlns:v="urn:schemas-microsoft-com:vml" Requires="v">
                <p:oleObj spid="_x0000_s4098" name="Equation" r:id="rId3" imgW="1218960" imgH="660240" progId="Equation.DSMT4">
                  <p:embed/>
                </p:oleObj>
              </mc:Choice>
              <mc:Fallback>
                <p:oleObj name="Equation" r:id="rId3" imgW="1218960" imgH="660240" progId="Equation.DSMT4">
                  <p:embed/>
                  <p:pic>
                    <p:nvPicPr>
                      <p:cNvPr id="4" name="Object 3">
                        <a:extLst>
                          <a:ext uri="{FF2B5EF4-FFF2-40B4-BE49-F238E27FC236}">
                            <a16:creationId xmlns:a16="http://schemas.microsoft.com/office/drawing/2014/main" xmlns="" id="{CC3F6EC0-5C88-CC10-D011-6281BF44EF91}"/>
                          </a:ext>
                        </a:extLst>
                      </p:cNvPr>
                      <p:cNvPicPr/>
                      <p:nvPr/>
                    </p:nvPicPr>
                    <p:blipFill>
                      <a:blip r:embed="rId4"/>
                      <a:stretch>
                        <a:fillRect/>
                      </a:stretch>
                    </p:blipFill>
                    <p:spPr>
                      <a:xfrm>
                        <a:off x="964406" y="1006079"/>
                        <a:ext cx="2296716" cy="124420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2E08789D-3103-9891-5E70-9AFB8D81D86A}"/>
              </a:ext>
            </a:extLst>
          </p:cNvPr>
          <p:cNvGraphicFramePr>
            <a:graphicFrameLocks noChangeAspect="1"/>
          </p:cNvGraphicFramePr>
          <p:nvPr>
            <p:extLst>
              <p:ext uri="{D42A27DB-BD31-4B8C-83A1-F6EECF244321}">
                <p14:modId xmlns:p14="http://schemas.microsoft.com/office/powerpoint/2010/main" val="4248307415"/>
              </p:ext>
            </p:extLst>
          </p:nvPr>
        </p:nvGraphicFramePr>
        <p:xfrm>
          <a:off x="209534" y="2060848"/>
          <a:ext cx="7271147" cy="2034778"/>
        </p:xfrm>
        <a:graphic>
          <a:graphicData uri="http://schemas.openxmlformats.org/presentationml/2006/ole">
            <mc:AlternateContent xmlns:mc="http://schemas.openxmlformats.org/markup-compatibility/2006">
              <mc:Choice xmlns:v="urn:schemas-microsoft-com:vml" Requires="v">
                <p:oleObj spid="_x0000_s4099" name="Equation" r:id="rId5" imgW="3860640" imgH="1079280" progId="Equation.DSMT4">
                  <p:embed/>
                </p:oleObj>
              </mc:Choice>
              <mc:Fallback>
                <p:oleObj name="Equation" r:id="rId5" imgW="3860640" imgH="1079280" progId="Equation.DSMT4">
                  <p:embed/>
                  <p:pic>
                    <p:nvPicPr>
                      <p:cNvPr id="5" name="Object 4">
                        <a:extLst>
                          <a:ext uri="{FF2B5EF4-FFF2-40B4-BE49-F238E27FC236}">
                            <a16:creationId xmlns:a16="http://schemas.microsoft.com/office/drawing/2014/main" xmlns="" id="{2E08789D-3103-9891-5E70-9AFB8D81D86A}"/>
                          </a:ext>
                        </a:extLst>
                      </p:cNvPr>
                      <p:cNvPicPr/>
                      <p:nvPr/>
                    </p:nvPicPr>
                    <p:blipFill>
                      <a:blip r:embed="rId6"/>
                      <a:stretch>
                        <a:fillRect/>
                      </a:stretch>
                    </p:blipFill>
                    <p:spPr>
                      <a:xfrm>
                        <a:off x="209534" y="2060848"/>
                        <a:ext cx="7271147" cy="203477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1586D76E-6CA0-5A45-B53E-EA7F06537FE3}"/>
              </a:ext>
            </a:extLst>
          </p:cNvPr>
          <p:cNvGraphicFramePr>
            <a:graphicFrameLocks noChangeAspect="1"/>
          </p:cNvGraphicFramePr>
          <p:nvPr>
            <p:extLst>
              <p:ext uri="{D42A27DB-BD31-4B8C-83A1-F6EECF244321}">
                <p14:modId xmlns:p14="http://schemas.microsoft.com/office/powerpoint/2010/main" val="1717815373"/>
              </p:ext>
            </p:extLst>
          </p:nvPr>
        </p:nvGraphicFramePr>
        <p:xfrm>
          <a:off x="3261122" y="4221088"/>
          <a:ext cx="3109913" cy="813197"/>
        </p:xfrm>
        <a:graphic>
          <a:graphicData uri="http://schemas.openxmlformats.org/presentationml/2006/ole">
            <mc:AlternateContent xmlns:mc="http://schemas.openxmlformats.org/markup-compatibility/2006">
              <mc:Choice xmlns:v="urn:schemas-microsoft-com:vml" Requires="v">
                <p:oleObj spid="_x0000_s4100" name="Equation" r:id="rId7" imgW="1650960" imgH="431640" progId="Equation.DSMT4">
                  <p:embed/>
                </p:oleObj>
              </mc:Choice>
              <mc:Fallback>
                <p:oleObj name="Equation" r:id="rId7" imgW="1650960" imgH="431640" progId="Equation.DSMT4">
                  <p:embed/>
                  <p:pic>
                    <p:nvPicPr>
                      <p:cNvPr id="6" name="Object 5">
                        <a:extLst>
                          <a:ext uri="{FF2B5EF4-FFF2-40B4-BE49-F238E27FC236}">
                            <a16:creationId xmlns:a16="http://schemas.microsoft.com/office/drawing/2014/main" xmlns="" id="{1586D76E-6CA0-5A45-B53E-EA7F06537FE3}"/>
                          </a:ext>
                        </a:extLst>
                      </p:cNvPr>
                      <p:cNvPicPr/>
                      <p:nvPr/>
                    </p:nvPicPr>
                    <p:blipFill>
                      <a:blip r:embed="rId8"/>
                      <a:stretch>
                        <a:fillRect/>
                      </a:stretch>
                    </p:blipFill>
                    <p:spPr>
                      <a:xfrm>
                        <a:off x="3261122" y="4221088"/>
                        <a:ext cx="3109913" cy="81319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xmlns="" id="{E0696489-7AF1-5DDA-8B03-CD48633DAE14}"/>
              </a:ext>
            </a:extLst>
          </p:cNvPr>
          <p:cNvSpPr txBox="1"/>
          <p:nvPr/>
        </p:nvSpPr>
        <p:spPr>
          <a:xfrm>
            <a:off x="6772276" y="5250656"/>
            <a:ext cx="691215" cy="300082"/>
          </a:xfrm>
          <a:prstGeom prst="rect">
            <a:avLst/>
          </a:prstGeom>
          <a:noFill/>
        </p:spPr>
        <p:txBody>
          <a:bodyPr wrap="none" rtlCol="0">
            <a:spAutoFit/>
          </a:bodyPr>
          <a:lstStyle/>
          <a:p>
            <a:r>
              <a:rPr lang="en-US" sz="1350" b="1" dirty="0"/>
              <a:t>1 Mark</a:t>
            </a:r>
            <a:endParaRPr lang="en-IN" sz="1350" b="1" dirty="0"/>
          </a:p>
        </p:txBody>
      </p:sp>
    </p:spTree>
    <p:extLst>
      <p:ext uri="{BB962C8B-B14F-4D97-AF65-F5344CB8AC3E}">
        <p14:creationId xmlns:p14="http://schemas.microsoft.com/office/powerpoint/2010/main" val="3552877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1A2F7666-3F7A-F24B-0E56-96354C2B45E3}"/>
              </a:ext>
            </a:extLst>
          </p:cNvPr>
          <p:cNvGraphicFramePr>
            <a:graphicFrameLocks noChangeAspect="1"/>
          </p:cNvGraphicFramePr>
          <p:nvPr/>
        </p:nvGraphicFramePr>
        <p:xfrm>
          <a:off x="514350" y="1048941"/>
          <a:ext cx="2031521" cy="1144190"/>
        </p:xfrm>
        <a:graphic>
          <a:graphicData uri="http://schemas.openxmlformats.org/presentationml/2006/ole">
            <mc:AlternateContent xmlns:mc="http://schemas.openxmlformats.org/markup-compatibility/2006">
              <mc:Choice xmlns:v="urn:schemas-microsoft-com:vml" Requires="v">
                <p:oleObj spid="_x0000_s5122" name="Equation" r:id="rId3" imgW="1104840" imgH="622080" progId="Equation.DSMT4">
                  <p:embed/>
                </p:oleObj>
              </mc:Choice>
              <mc:Fallback>
                <p:oleObj name="Equation" r:id="rId3" imgW="1104840" imgH="622080" progId="Equation.DSMT4">
                  <p:embed/>
                  <p:pic>
                    <p:nvPicPr>
                      <p:cNvPr id="4" name="Object 3">
                        <a:extLst>
                          <a:ext uri="{FF2B5EF4-FFF2-40B4-BE49-F238E27FC236}">
                            <a16:creationId xmlns:a16="http://schemas.microsoft.com/office/drawing/2014/main" xmlns="" id="{1A2F7666-3F7A-F24B-0E56-96354C2B45E3}"/>
                          </a:ext>
                        </a:extLst>
                      </p:cNvPr>
                      <p:cNvPicPr/>
                      <p:nvPr/>
                    </p:nvPicPr>
                    <p:blipFill>
                      <a:blip r:embed="rId4"/>
                      <a:stretch>
                        <a:fillRect/>
                      </a:stretch>
                    </p:blipFill>
                    <p:spPr>
                      <a:xfrm>
                        <a:off x="514350" y="1048941"/>
                        <a:ext cx="2031521" cy="114419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D0AF57BA-F56C-B049-32DA-2A5D428617D6}"/>
              </a:ext>
            </a:extLst>
          </p:cNvPr>
          <p:cNvGraphicFramePr>
            <a:graphicFrameLocks noChangeAspect="1"/>
          </p:cNvGraphicFramePr>
          <p:nvPr/>
        </p:nvGraphicFramePr>
        <p:xfrm>
          <a:off x="380719" y="1621035"/>
          <a:ext cx="4330303" cy="2393157"/>
        </p:xfrm>
        <a:graphic>
          <a:graphicData uri="http://schemas.openxmlformats.org/presentationml/2006/ole">
            <mc:AlternateContent xmlns:mc="http://schemas.openxmlformats.org/markup-compatibility/2006">
              <mc:Choice xmlns:v="urn:schemas-microsoft-com:vml" Requires="v">
                <p:oleObj spid="_x0000_s5123" name="Equation" r:id="rId5" imgW="2298600" imgH="1269720" progId="Equation.DSMT4">
                  <p:embed/>
                </p:oleObj>
              </mc:Choice>
              <mc:Fallback>
                <p:oleObj name="Equation" r:id="rId5" imgW="2298600" imgH="1269720" progId="Equation.DSMT4">
                  <p:embed/>
                  <p:pic>
                    <p:nvPicPr>
                      <p:cNvPr id="5" name="Object 4">
                        <a:extLst>
                          <a:ext uri="{FF2B5EF4-FFF2-40B4-BE49-F238E27FC236}">
                            <a16:creationId xmlns:a16="http://schemas.microsoft.com/office/drawing/2014/main" xmlns="" id="{D0AF57BA-F56C-B049-32DA-2A5D428617D6}"/>
                          </a:ext>
                        </a:extLst>
                      </p:cNvPr>
                      <p:cNvPicPr/>
                      <p:nvPr/>
                    </p:nvPicPr>
                    <p:blipFill>
                      <a:blip r:embed="rId6"/>
                      <a:stretch>
                        <a:fillRect/>
                      </a:stretch>
                    </p:blipFill>
                    <p:spPr>
                      <a:xfrm>
                        <a:off x="380719" y="1621035"/>
                        <a:ext cx="4330303" cy="239315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xmlns="" id="{62357D08-7964-CF34-94ED-56C22B6BE2B5}"/>
              </a:ext>
            </a:extLst>
          </p:cNvPr>
          <p:cNvSpPr txBox="1"/>
          <p:nvPr/>
        </p:nvSpPr>
        <p:spPr>
          <a:xfrm>
            <a:off x="6615113" y="3500437"/>
            <a:ext cx="691215" cy="300082"/>
          </a:xfrm>
          <a:prstGeom prst="rect">
            <a:avLst/>
          </a:prstGeom>
          <a:noFill/>
        </p:spPr>
        <p:txBody>
          <a:bodyPr wrap="none" rtlCol="0">
            <a:spAutoFit/>
          </a:bodyPr>
          <a:lstStyle/>
          <a:p>
            <a:r>
              <a:rPr lang="en-US" sz="1350" b="1" dirty="0"/>
              <a:t>1 Mark</a:t>
            </a:r>
            <a:endParaRPr lang="en-IN" sz="1350" b="1" dirty="0"/>
          </a:p>
        </p:txBody>
      </p:sp>
      <p:graphicFrame>
        <p:nvGraphicFramePr>
          <p:cNvPr id="7" name="Object 6">
            <a:extLst>
              <a:ext uri="{FF2B5EF4-FFF2-40B4-BE49-F238E27FC236}">
                <a16:creationId xmlns:a16="http://schemas.microsoft.com/office/drawing/2014/main" xmlns="" id="{787EBF02-321C-0560-A84C-1BF0E3E8B6DD}"/>
              </a:ext>
            </a:extLst>
          </p:cNvPr>
          <p:cNvGraphicFramePr>
            <a:graphicFrameLocks noChangeAspect="1"/>
          </p:cNvGraphicFramePr>
          <p:nvPr/>
        </p:nvGraphicFramePr>
        <p:xfrm>
          <a:off x="514349" y="4377929"/>
          <a:ext cx="5392341" cy="1144190"/>
        </p:xfrm>
        <a:graphic>
          <a:graphicData uri="http://schemas.openxmlformats.org/presentationml/2006/ole">
            <mc:AlternateContent xmlns:mc="http://schemas.openxmlformats.org/markup-compatibility/2006">
              <mc:Choice xmlns:v="urn:schemas-microsoft-com:vml" Requires="v">
                <p:oleObj spid="_x0000_s5124" name="Equation" r:id="rId7" imgW="2933640" imgH="622080" progId="Equation.DSMT4">
                  <p:embed/>
                </p:oleObj>
              </mc:Choice>
              <mc:Fallback>
                <p:oleObj name="Equation" r:id="rId7" imgW="2933640" imgH="622080" progId="Equation.DSMT4">
                  <p:embed/>
                  <p:pic>
                    <p:nvPicPr>
                      <p:cNvPr id="7" name="Object 6">
                        <a:extLst>
                          <a:ext uri="{FF2B5EF4-FFF2-40B4-BE49-F238E27FC236}">
                            <a16:creationId xmlns:a16="http://schemas.microsoft.com/office/drawing/2014/main" xmlns="" id="{787EBF02-321C-0560-A84C-1BF0E3E8B6DD}"/>
                          </a:ext>
                        </a:extLst>
                      </p:cNvPr>
                      <p:cNvPicPr/>
                      <p:nvPr/>
                    </p:nvPicPr>
                    <p:blipFill>
                      <a:blip r:embed="rId8"/>
                      <a:stretch>
                        <a:fillRect/>
                      </a:stretch>
                    </p:blipFill>
                    <p:spPr>
                      <a:xfrm>
                        <a:off x="514349" y="4377929"/>
                        <a:ext cx="5392341" cy="1144190"/>
                      </a:xfrm>
                      <a:prstGeom prst="rect">
                        <a:avLst/>
                      </a:prstGeom>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2" name="Ink 1"/>
              <p14:cNvContentPartPr/>
              <p14:nvPr/>
            </p14:nvContentPartPr>
            <p14:xfrm>
              <a:off x="4958640" y="1491480"/>
              <a:ext cx="3552480" cy="4148280"/>
            </p14:xfrm>
          </p:contentPart>
        </mc:Choice>
        <mc:Fallback>
          <p:pic>
            <p:nvPicPr>
              <p:cNvPr id="2" name="Ink 1"/>
              <p:cNvPicPr/>
              <p:nvPr/>
            </p:nvPicPr>
            <p:blipFill>
              <a:blip r:embed="rId10"/>
              <a:stretch>
                <a:fillRect/>
              </a:stretch>
            </p:blipFill>
            <p:spPr>
              <a:xfrm>
                <a:off x="4950000" y="1487880"/>
                <a:ext cx="3574440" cy="4161240"/>
              </a:xfrm>
              <a:prstGeom prst="rect">
                <a:avLst/>
              </a:prstGeom>
            </p:spPr>
          </p:pic>
        </mc:Fallback>
      </mc:AlternateContent>
    </p:spTree>
    <p:extLst>
      <p:ext uri="{BB962C8B-B14F-4D97-AF65-F5344CB8AC3E}">
        <p14:creationId xmlns:p14="http://schemas.microsoft.com/office/powerpoint/2010/main" val="4060872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11413CFF-37C5-B7A3-A48E-A62AC3FD10E4}"/>
              </a:ext>
            </a:extLst>
          </p:cNvPr>
          <p:cNvGraphicFramePr>
            <a:graphicFrameLocks noChangeAspect="1"/>
          </p:cNvGraphicFramePr>
          <p:nvPr/>
        </p:nvGraphicFramePr>
        <p:xfrm>
          <a:off x="327423" y="1270785"/>
          <a:ext cx="4402931" cy="2368153"/>
        </p:xfrm>
        <a:graphic>
          <a:graphicData uri="http://schemas.openxmlformats.org/presentationml/2006/ole">
            <mc:AlternateContent xmlns:mc="http://schemas.openxmlformats.org/markup-compatibility/2006">
              <mc:Choice xmlns:v="urn:schemas-microsoft-com:vml" Requires="v">
                <p:oleObj spid="_x0000_s6146" name="Equation" r:id="rId3" imgW="2336760" imgH="1257120" progId="Equation.DSMT4">
                  <p:embed/>
                </p:oleObj>
              </mc:Choice>
              <mc:Fallback>
                <p:oleObj name="Equation" r:id="rId3" imgW="2336760" imgH="1257120" progId="Equation.DSMT4">
                  <p:embed/>
                  <p:pic>
                    <p:nvPicPr>
                      <p:cNvPr id="4" name="Object 3">
                        <a:extLst>
                          <a:ext uri="{FF2B5EF4-FFF2-40B4-BE49-F238E27FC236}">
                            <a16:creationId xmlns:a16="http://schemas.microsoft.com/office/drawing/2014/main" xmlns="" id="{11413CFF-37C5-B7A3-A48E-A62AC3FD10E4}"/>
                          </a:ext>
                        </a:extLst>
                      </p:cNvPr>
                      <p:cNvPicPr/>
                      <p:nvPr/>
                    </p:nvPicPr>
                    <p:blipFill>
                      <a:blip r:embed="rId4"/>
                      <a:stretch>
                        <a:fillRect/>
                      </a:stretch>
                    </p:blipFill>
                    <p:spPr>
                      <a:xfrm>
                        <a:off x="327423" y="1270785"/>
                        <a:ext cx="4402931" cy="236815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xmlns="" id="{987A5D6A-0F71-1A11-9866-F7FD486937A5}"/>
              </a:ext>
            </a:extLst>
          </p:cNvPr>
          <p:cNvSpPr txBox="1"/>
          <p:nvPr/>
        </p:nvSpPr>
        <p:spPr>
          <a:xfrm>
            <a:off x="6257926" y="2454860"/>
            <a:ext cx="691215" cy="300082"/>
          </a:xfrm>
          <a:prstGeom prst="rect">
            <a:avLst/>
          </a:prstGeom>
          <a:noFill/>
        </p:spPr>
        <p:txBody>
          <a:bodyPr wrap="none" rtlCol="0">
            <a:spAutoFit/>
          </a:bodyPr>
          <a:lstStyle/>
          <a:p>
            <a:r>
              <a:rPr lang="en-US" sz="1350" b="1" dirty="0"/>
              <a:t>1 Mark</a:t>
            </a:r>
            <a:endParaRPr lang="en-IN" sz="1350" b="1" dirty="0"/>
          </a:p>
        </p:txBody>
      </p:sp>
      <p:graphicFrame>
        <p:nvGraphicFramePr>
          <p:cNvPr id="6" name="Object 5">
            <a:extLst>
              <a:ext uri="{FF2B5EF4-FFF2-40B4-BE49-F238E27FC236}">
                <a16:creationId xmlns:a16="http://schemas.microsoft.com/office/drawing/2014/main" xmlns="" id="{A23D03C8-976C-0D4C-3B19-670161DE1FD1}"/>
              </a:ext>
            </a:extLst>
          </p:cNvPr>
          <p:cNvGraphicFramePr>
            <a:graphicFrameLocks noChangeAspect="1"/>
          </p:cNvGraphicFramePr>
          <p:nvPr/>
        </p:nvGraphicFramePr>
        <p:xfrm>
          <a:off x="327423" y="3849292"/>
          <a:ext cx="8029576" cy="1144190"/>
        </p:xfrm>
        <a:graphic>
          <a:graphicData uri="http://schemas.openxmlformats.org/presentationml/2006/ole">
            <mc:AlternateContent xmlns:mc="http://schemas.openxmlformats.org/markup-compatibility/2006">
              <mc:Choice xmlns:v="urn:schemas-microsoft-com:vml" Requires="v">
                <p:oleObj spid="_x0000_s6147" name="Equation" r:id="rId5" imgW="4368600" imgH="622080" progId="Equation.DSMT4">
                  <p:embed/>
                </p:oleObj>
              </mc:Choice>
              <mc:Fallback>
                <p:oleObj name="Equation" r:id="rId5" imgW="4368600" imgH="622080" progId="Equation.DSMT4">
                  <p:embed/>
                  <p:pic>
                    <p:nvPicPr>
                      <p:cNvPr id="6" name="Object 5">
                        <a:extLst>
                          <a:ext uri="{FF2B5EF4-FFF2-40B4-BE49-F238E27FC236}">
                            <a16:creationId xmlns:a16="http://schemas.microsoft.com/office/drawing/2014/main" xmlns="" id="{A23D03C8-976C-0D4C-3B19-670161DE1FD1}"/>
                          </a:ext>
                        </a:extLst>
                      </p:cNvPr>
                      <p:cNvPicPr/>
                      <p:nvPr/>
                    </p:nvPicPr>
                    <p:blipFill>
                      <a:blip r:embed="rId6"/>
                      <a:stretch>
                        <a:fillRect/>
                      </a:stretch>
                    </p:blipFill>
                    <p:spPr>
                      <a:xfrm>
                        <a:off x="327423" y="3849292"/>
                        <a:ext cx="8029576" cy="114419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xmlns="" id="{16A5ECAC-0EDB-1F43-CAF2-0BB6573128EE}"/>
              </a:ext>
            </a:extLst>
          </p:cNvPr>
          <p:cNvSpPr txBox="1"/>
          <p:nvPr/>
        </p:nvSpPr>
        <p:spPr>
          <a:xfrm>
            <a:off x="7236296" y="5053795"/>
            <a:ext cx="691215" cy="300082"/>
          </a:xfrm>
          <a:prstGeom prst="rect">
            <a:avLst/>
          </a:prstGeom>
          <a:noFill/>
        </p:spPr>
        <p:txBody>
          <a:bodyPr wrap="none" rtlCol="0">
            <a:spAutoFit/>
          </a:bodyPr>
          <a:lstStyle/>
          <a:p>
            <a:r>
              <a:rPr lang="en-US" sz="1350" b="1" dirty="0"/>
              <a:t>1 Mark</a:t>
            </a:r>
            <a:endParaRPr lang="en-IN" sz="1350" b="1" dirty="0"/>
          </a:p>
        </p:txBody>
      </p:sp>
    </p:spTree>
    <p:extLst>
      <p:ext uri="{BB962C8B-B14F-4D97-AF65-F5344CB8AC3E}">
        <p14:creationId xmlns:p14="http://schemas.microsoft.com/office/powerpoint/2010/main" val="2147911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3.1.19"/>
  <p:tag name="AS_OS" val="Unix 5.13.0.1017"/>
  <p:tag name="AS_RELEASE_DATE" val="2021.04.14"/>
  <p:tag name="AS_TITLE" val="Aspose.Slides for .NET Standard 2.0"/>
  <p:tag name="AS_VERSION" val="2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TotalTime>
  <Words>987</Words>
  <Application>Microsoft Office PowerPoint</Application>
  <PresentationFormat>On-screen Show (4:3)</PresentationFormat>
  <Paragraphs>189</Paragraphs>
  <Slides>48</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Office Theme</vt:lpstr>
      <vt:lpstr>Office Theme</vt:lpstr>
      <vt:lpstr>Equation</vt:lpstr>
      <vt:lpstr>PowerPoint Presentation</vt:lpstr>
      <vt:lpstr>Mid Sem Exam Solutions with step wise 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Last 3 Questions solutions already available in Lecture ppt’s</vt:lpstr>
      <vt:lpstr>PowerPoint Presentation</vt:lpstr>
      <vt:lpstr>PowerPoint Presentation</vt:lpstr>
      <vt:lpstr>PowerPoint Presentation</vt:lpstr>
      <vt:lpstr>Introduction to Thermodynamics Functions and Maxwell’s relations</vt:lpstr>
      <vt:lpstr>Combining First Law and Entropy</vt:lpstr>
      <vt:lpstr>PowerPoint Presentation</vt:lpstr>
      <vt:lpstr>PowerPoint Presentation</vt:lpstr>
      <vt:lpstr>PowerPoint Presentation</vt:lpstr>
      <vt:lpstr>Similarly</vt:lpstr>
      <vt:lpstr>PowerPoint Presentation</vt:lpstr>
      <vt:lpstr>PowerPoint Presentation</vt:lpstr>
      <vt:lpstr>PowerPoint Presentation</vt:lpstr>
      <vt:lpstr>Legendre Transformation</vt:lpstr>
      <vt:lpstr>Legendre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IITP</dc:creator>
  <cp:lastModifiedBy>IITP</cp:lastModifiedBy>
  <cp:revision>24</cp:revision>
  <cp:lastPrinted>2022-09-28T17:04:13Z</cp:lastPrinted>
  <dcterms:created xsi:type="dcterms:W3CDTF">2022-09-28T17:04:13Z</dcterms:created>
  <dcterms:modified xsi:type="dcterms:W3CDTF">2023-10-05T10:30:29Z</dcterms:modified>
</cp:coreProperties>
</file>