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2"/>
  </p:notesMasterIdLst>
  <p:sldIdLst>
    <p:sldId id="309" r:id="rId3"/>
    <p:sldId id="257" r:id="rId4"/>
    <p:sldId id="310" r:id="rId5"/>
    <p:sldId id="370" r:id="rId6"/>
    <p:sldId id="371" r:id="rId7"/>
    <p:sldId id="372" r:id="rId8"/>
    <p:sldId id="373" r:id="rId9"/>
    <p:sldId id="374" r:id="rId10"/>
    <p:sldId id="375" r:id="rId11"/>
    <p:sldId id="376" r:id="rId12"/>
    <p:sldId id="377" r:id="rId13"/>
    <p:sldId id="378" r:id="rId14"/>
    <p:sldId id="379" r:id="rId15"/>
    <p:sldId id="380" r:id="rId16"/>
    <p:sldId id="303" r:id="rId17"/>
    <p:sldId id="305" r:id="rId18"/>
    <p:sldId id="328" r:id="rId19"/>
    <p:sldId id="276" r:id="rId20"/>
    <p:sldId id="323" r:id="rId21"/>
    <p:sldId id="306" r:id="rId22"/>
    <p:sldId id="308" r:id="rId23"/>
    <p:sldId id="267" r:id="rId24"/>
    <p:sldId id="272" r:id="rId25"/>
    <p:sldId id="278" r:id="rId26"/>
    <p:sldId id="279" r:id="rId27"/>
    <p:sldId id="280" r:id="rId28"/>
    <p:sldId id="281" r:id="rId29"/>
    <p:sldId id="289" r:id="rId30"/>
    <p:sldId id="360" r:id="rId31"/>
    <p:sldId id="369" r:id="rId32"/>
    <p:sldId id="290" r:id="rId33"/>
    <p:sldId id="291" r:id="rId34"/>
    <p:sldId id="292" r:id="rId35"/>
    <p:sldId id="293" r:id="rId36"/>
    <p:sldId id="364" r:id="rId37"/>
    <p:sldId id="365" r:id="rId38"/>
    <p:sldId id="366" r:id="rId39"/>
    <p:sldId id="367" r:id="rId40"/>
    <p:sldId id="368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8E188F5-BC0F-47CA-AE28-F92CD55F607B}">
          <p14:sldIdLst>
            <p14:sldId id="309"/>
            <p14:sldId id="257"/>
            <p14:sldId id="310"/>
            <p14:sldId id="370"/>
            <p14:sldId id="371"/>
            <p14:sldId id="372"/>
            <p14:sldId id="373"/>
            <p14:sldId id="374"/>
            <p14:sldId id="375"/>
            <p14:sldId id="376"/>
            <p14:sldId id="377"/>
            <p14:sldId id="378"/>
            <p14:sldId id="379"/>
            <p14:sldId id="380"/>
            <p14:sldId id="303"/>
            <p14:sldId id="305"/>
            <p14:sldId id="328"/>
            <p14:sldId id="276"/>
            <p14:sldId id="323"/>
            <p14:sldId id="306"/>
            <p14:sldId id="308"/>
            <p14:sldId id="267"/>
            <p14:sldId id="272"/>
            <p14:sldId id="278"/>
            <p14:sldId id="279"/>
            <p14:sldId id="280"/>
          </p14:sldIdLst>
        </p14:section>
        <p14:section name="Untitled Section" id="{84C95F83-9A9B-4F04-8A37-493107AD0987}">
          <p14:sldIdLst>
            <p14:sldId id="281"/>
            <p14:sldId id="289"/>
            <p14:sldId id="360"/>
            <p14:sldId id="369"/>
            <p14:sldId id="290"/>
            <p14:sldId id="291"/>
            <p14:sldId id="292"/>
            <p14:sldId id="293"/>
            <p14:sldId id="364"/>
            <p14:sldId id="365"/>
            <p14:sldId id="366"/>
            <p14:sldId id="367"/>
            <p14:sldId id="36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53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6301.34619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1-03T03:36:27.198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3780 10957 43 0,'-6'-7'37'0,"6"0"-11"0,0-1-6 0,-6 1-11 15,6 0-4-15,0 0 2 0,0-1 0 0,0 1 1 0,0-5 11 16,0 5 9-16,-7 0 8 0,7-1 3 0,-7 5 0 0,7-5-2 16,-12 5-6-16,4-5-15 0,-4 4-23 0,-1 4-37 15,0-3-40-15,0 3-62 0</inkml:trace>
  <inkml:trace contextRef="#ctx0" brushRef="#br0" timeOffset="109.59">3331 10851 106 0,'-8'0'73'0,"3"0"-38"0,5-3-22 16,0-2-13-16,0 5-10 0,0-4-6 0,0 1-4 16,5 0-5-16,-5-1-5 0,8 0-10 0,-2 1-22 0</inkml:trace>
  <inkml:trace contextRef="#ctx0" brushRef="#br0" timeOffset="1640.23">3728 10675 57 0,'0'-3'226'0,"0"3"-49"0,0-4-44 0,0 4-33 15,0 0-22-15,0 0-11 0,0 0-7 0,0 0-5 0,0 0-4 16,0 0-6-16,-6-4-7 0,6 4-5 0,0 0-4 15,0 0-3-15,0-4-5 0,0 4-2 0,0 0-2 16,0 0 1-16,0 0-2 0,0 0-2 0,0 0-1 0,0 0-2 16,0 0 0-16,0 0-2 0,0 0 0 0,6 0 1 0,-6 0 1 15,0 4 2-15,0-4 0 0,0 0 1 0,0 4 1 16,0-4 2-16,0 0-1 0,0 0-2 0,0 0-3 0,0 0-1 16,6 0-2-16,-6 0-1 0,0 4 1 0,0-1 0 15,0 4 3-15,0-3 2 0,8 3 2 0,-8 1-1 0,0-1 4 16,6 3 0-16,-6 2 1 0,6-5-1 0,-6 5-2 0,7-1-2 15,0-1 1-15,-7 1 2 0,6 1 2 0,0-2-2 16,1 1 1-16,-7 0 1 0,13 0-2 0,-13 4 2 0,7-4 1 16,-1 0-1-16,0 3-1 0,0-2 1 0,-6 3-1 15,8-5 3-15,-2 1 1 0,0 4 1 0,-6-5-1 0,7 2 2 16,-7 2 2-16,7-3-1 0,-7 0-1 0,6 4-2 0,-6-3-2 16,0-3-1-16,7 3 1 0,-7-1 0 0,6 0 0 15,-6 0 0-15,6 0 0 0,-6 4 1 0,8-4 0 0,-8 3-1 16,0 1-4-16,6-5-2 0,-6 5-1 0,6-3 1 0,-6 2 2 15,0 1 3-15,0 0 2 0,6-4 3 0,-6 3 1 16,0 1 0-16,8-5-1 0,-8 2-3 0,0-1 0 16,6 3-2-16,0-2-3 0,-6-1 2 0,0 3 1 0,7-3 1 15,-7 4 3-15,6-4 2 0,-6 3 1 0,7 1 2 0,-7 1 3 16,0-3 3-16,6 3 1 0,-6-2 1 0,0 1 1 16,7-1 2-16,-7 1-1 0,0-4-1 0,0 4-2 0,6-1-4 15,-6-3-4-15,0 1-3 0,6 1-1 0,-6-1-1 16,8-1-3-16,-8 3-2 0,6-3-3 0,-6 0 1 0,6 4 1 15,-6-4 0-15,7 0-3 0,-7 3-3 0,7-3 1 0,-7 0-1 16,6 0 1-16,-6 0-3 0,7 1-1 0,-7-1-2 16,6-4 2-16,-6 4-1 0,6-4-1 0,-6 0 2 0,0 1-2 15,0-1 0-15,8-3-1 0,-8 3 1 0,0-4-3 16,0 1 0-16,0-4 1 0,6 4-6 0,-6 0-22 0,0-4-36 16,-6 3-44-16,6-3-49 0,0 0-42 0,0 0-56 0,0-3-83 15,6-1-151-15,-6-4-65 0,0-6-28 0,0-1 6 16</inkml:trace>
  <inkml:trace contextRef="#ctx0" brushRef="#br0" timeOffset="3249.29">3677 10693 27 0,'0'0'118'0,"0"0"-23"16,6 0-20-16,-6 0-13 0,0 0-10 0,0 0-3 16,0 0-2-16,0 0-2 0,0 0 1 0,0 0 0 0,6 0-2 15,-6 0 0-15,0 0 0 0,0 4-3 0,0-4-1 0,0 0-3 16,0 0 1-16,0 0-1 0,0 0 0 0,0 0-1 16,0 4-1-16,0-4 0 0,0 0-1 0,0 3-3 15,0-3-7-15,0 0-4 0,0 0-1 0,0 0-4 0,7 4-2 16,-7 0-3-16,0-1-2 0,6-3-1 0,-6 3 3 0,0 2-1 15,7-1-2-15,-7-1-1 0,6 0 1 0,-6 1 1 0,7 0 4 16,-1-1 0-16,-6 5 1 0,6-4 0 0,2 0 2 16,-8 0 1-16,6 2 1 0,0-2-1 0,1 3-1 15,0-3-1-15,-1 4-1 0,0-1 0 0,1 0 2 0,6 0-2 16,-6 1 0-16,-1-1-2 0,0 0 0 0,8 0 1 0,-8 1-2 16,0-1 1-16,8-3-1 0,-8 3 3 0,7 1 1 15,-7 0 1-15,2-6 1 0,4 5-1 0,-6 1 0 0,8 0-1 16,-8-4-2-16,7 3-3 0,-6-4-2 0,6 4-3 15,-7-3 0-15,8 4 8 0,-8-1-4 0,7-3-1 0,-6 2-2 16,6 2-1-16,-1-4 2 0,-4 3-1 0,4 0-2 0,-6 1-5 16,8-5 2-16,-8 5 0 0,0-1 1 0,8 0 1 15,-7 1-1-15,5-5 0 0,-6 4 0 0,2-2-1 16,-2 2 0-16,0-4 0 0,1 5-1 0,-1-4 0 0,1 3 1 16,0-5 1-16,-7 6 0 0,6-4 0 0,0 4 0 0,1-1 2 15,-7-3 0-15,6 2-1 0,1-1 1 0,-7-2-2 0,6 1 1 16,-6 3-1-16,6-3 0 0,-6-1 1 0,8 1 0 15,-8 0-1-15,0-4 0 0,6 3 1 0,-6 1-1 0,0-4 1 16,7 4-1-16,-7-4 1 0,0 0-2 0,0 3 1 0,0-3 0 16,0 0 0-16,6 0 1 0,-6 0-1 0,0 0 3 15,0 0 1-15,0 0 4 0,0 0 4 0,0 0 7 16,0 0 10-16,0 0 9 0,0 0 10 0,0 0 11 0,0 0 11 16,0 0 4-16,0 0 2 0,0-3-4 0,6-1-5 0,-6 0-10 15,0 1-10-15,7-1-11 0,-7-3-11 0,7 0-10 16,-1-4-4-16,0 3-5 0,-6 1-4 0,8-4-2 0,-2 3 0 15,0-2 0-15,1-1-1 0,-2 0-1 0,9-1 0 16,-8-2 0-16,1 3 1 0,-1-4 0 0,2 1 0 0,4-1 0 16,-5 1 0-16,0-1 0 0,-1-3 0 0,0 3 1 0,1-4-1 15,-1 1 0-15,1 0 0 0,6 0 0 0,-7-1-1 16,1 1-1-16,-1 0 1 0,7 0-2 0,1-1 1 0,-8 1 0 16,7-1 2-16,1 1-2 0,-2 0 1 0,1 0 1 15,0 3 0-15,7-3 0 0,-8-2 0 0,2 6 0 0,-1-1-1 16,-7-2 0-16,7 2 1 0,1 1-2 0,-8 2 2 0,0 1-1 15,2 0 0-15,-2 4 0 0,0 0 0 0,-6-1 1 16,6 1-1-16,-6 4-1 0,7-2 2 0,-7 1 0 16,6 1 0-16,-6-1-1 0,0 4 0 0,0-3-1 0,0 3 0 15,7 0-1-15,-7-4-1 0,0 4 2 0,0 0-3 0,0 0 1 16,0 0 0-16,0 0 2 0,0 0-1 0,0 0 1 0,0 0-2 16,0 0-1-16,0 0-1 0,0 4 0 0,0-4 2 15,7 3-1-15,-7-3 1 0,0 4 3 0,0-1-1 16,0 1 1-16,0 1 2 0,5-2-1 0,-5 0 1 0,0 5-1 15,7-4 0-15,-7 3 0 0,0 0 0 0,8 0 1 0,-8 1-1 16,0-1 0-16,6 5 0 0,-6-5 0 0,0 3-1 16,6-2-1-16,-6 3 0 0,0-1-2 0,6 2 2 0,-6-5-1 15,0 3 0-15,8-1 0 0,-8 2 1 0,6-4-1 16,-6 4 1-16,6-1 1 0,1 5 1 0,-7-3 2 0,6 2 1 16,1 1-1-16,-7-1 2 0,7 1-1 0,-7-4 0 0,6 4 1 15,-1-1-2-15,-5 1 1 0,7 3 1 0,-7-3 1 16,8 3 2-16,-3 0-1 0,-5 1 1 0,7-5-1 0,-7 5-1 15,7-1 0-15,-7 1-1 0,7-2-1 0,-7 2 2 0,6-1-2 16,-6 0 1-16,7 2-1 0,-7-3 2 0,6 2-1 16,0 3 1-16,-6-5 0 0,7 2 2 0,-7 3-2 0,0-4 0 15,7 5 0-15,-7-1 0 0,6 0-1 0,-6-1 0 16,0 1-2-16,6 0 0 0,-6 0-1 0,0 1 0 0,8-5-1 16,-8 0 1-16,0 0-1 0,0 1 1 0,0-2 0 0,0-2 1 15,0 5 0-15,6-6-1 0,-6 1 1 0,0-1 2 16,0 1-2-16,0-4 2 0,6 0-2 0,-6 0 2 15,0-4-1-15,0 0 1 0,0 1-1 0,7-5 1 0,-7 4-1 16,0-3-1-16,0-1 2 0,0 1-2 0,0 0 1 0,0 0-1 16,0-4 1-16,0 4 1 0,0-4 1 0,0 0 1 0,0 4 1 15,0-4 2-15,0 0 2 0,0 0 1 0,0 0-2 16,0 0 0-16,6 0-2 0,-6 0-1 0,0 0-7 16,0 0-22-16,0-4-33 0,0 4-40 0,6 0-42 0,-6-4-66 15,7 0-125-15,-7 0-116 0,12-3-75 0,-5-4-39 0</inkml:trace>
  <inkml:trace contextRef="#ctx0" brushRef="#br0" timeOffset="9951.01">5299 11200 39 0,'0'-6'139'0,"0"6"-30"0,0 0-24 15,0 0-13-15,0 0-9 0,0 0-3 0,0 0-4 16,0 0 0-16,0 0 0 0,6-2-2 0,-6 2-1 15,0 0-4-15,0 0-3 0,0 0-6 0,0 0-3 0,0 0-4 16,0 0-4-16,0 0-4 0,0 0-4 0,0 0-2 0,0 0-4 16,0 0-2-16,-6 0-4 0,6 0-3 0,0 0-1 15,-8 0-3-15,8 0 2 0,-5 2-2 0,-2 4 0 0,-1-4 2 16,8-2 0-16,-5 4 3 0,-1 0 1 0,0 0 2 16,-2-4-2-16,2 3-1 0,0 1 0 0,6 0-1 0,-7 0-2 15,0-4-1-15,1 2 3 0,6 3-3 0,-7-2 0 0,1 1 0 16,0 3 1-16,-1-3-1 0,-1 3 0 0,-3 0-2 15,2 1-2-15,4-5 2 0,-1 4-1 0,-7 1 1 16,6-1-1-16,7-3 1 0,-6 0-1 0,-1 2 0 0,1 0 2 16,6-4-2-16,-6 2 1 0,6-1-1 0,0 2-1 0,-8-2 1 15,8 1 3-15,0 0-1 0,-6 0-2 0,6-2 1 0,0 3-1 16,0 2 0-16,-6-3 2 0,6 3-1 0,0 0 1 16,-7 0-1-16,7 1 0 0,0 0 1 0,-6-2-2 15,6 2 2-15,0-1-2 0,0 1 0 0,0 0 0 0,0-2-2 16,0 1 2-16,0 1 0 0,0 0 2 0,0-1 1 0,0-5 1 15,0 7-2-15,6-2-1 0,-6-3 4 0,0-1-1 16,7 4 0-16,-7-3-3 0,0 0 0 0,6-1 0 0,-6 2 2 16,0-2-1-16,6 0 0 0,-6 1-1 0,8 0 0 0,-8-1 1 15,0-3-1-15,6 0-1 0,0 4-4 0,-6-4 0 16,7 0 3-16,-1 0-1 0,-6 0 0 0,7-4 0 0,-1 4 1 16,1-3 1-16,4-1 4 0,-2 0-2 0,2 1 0 15,-3 0-1-15,-1-2 1 0,5-2-2 0,-5 3 3 0,6-3-2 16,-6 4-1-16,-1-1 1 0,8-3-1 0,-8 3 0 0,0-3 0 15,-1 2 0-15,3-1-1 0,4 2 0 0,-4-4 1 16,-2 4-1-16,0-3 0 0,2 5-1 0,-2-6 0 0,0 0 0 16,0 4-1-16,2-3 2 0,-2-1 0 0,0 6 0 15,1-6 0-15,-7 0 1 0,0 5 0 0,6-4 1 0,-6 3 0 16,0-3 0-16,0 3 1 0,0-3 0 0,0 2 1 0,0 3 0 16,0-2 0-16,0-4-4 0,0 5 1 0,0-2 1 15,0 2-1-15,0 3 1 0,0 0-1 0,0-4 0 16,0 4 0-16,0 0 5 0,0-2-4 0,0 2-1 0,0 0 0 15,0 0 0-15,0 0-1 0,0 0-1 0,0 0 0 0,0 0 0 16,0 0 0-16,0 0 0 0,0 0 1 0,0 0 0 0,0 0 0 16,0 0 1-16,0 0-3 0,0 2 2 0,0-2 1 15,0 0-2-15,0 0 1 0,0 4-1 0,0-4 0 16,0 3 0-16,0 2 1 0,7-2 1 0,-7 1-1 0,0 4 1 16,0-6 0-16,0 3 0 0,7 2 1 0,-7-3-1 0,6-1 0 15,-6 5 0-15,6-5 0 0,-6 4 0 0,5 1 1 0,-5 0-1 16,9-2 0-16,-3-2 3 0,-1 3-1 0,3-3-1 15,-8 4 0-15,7-6-1 0,-1 6 0 0,-6-4-1 16,7-1-3-16,-1 1-5 0,0 4-2 0,-6-4-6 0,14 0-6 16,-14-2-16-16,6 3-25 0,7-5-26 0,-6 2-33 0,-1-4-56 15,7 2-109-15,-6-5-74 0</inkml:trace>
  <inkml:trace contextRef="#ctx0" brushRef="#br0" timeOffset="11309.85">5852 11231 196 0,'0'0'160'16,"0"0"-38"-16,0-2-33 0,0 2-23 0,0 0-20 15,0 0-12-15,0-4-8 0,0 4-3 0,0 0-1 0,0-4 1 16,0 4 2-16,0 0 3 0,0 0 1 0,0 0 0 0,0 0 2 16,0 0 0-16,-6 0-2 0,6 0-2 0,0 0-2 15,0 0-4-15,-6 0-4 0,6 0 1 0,0 0-1 0,-7 0 1 16,7 0-2-16,-7 4 0 0,7-4 1 0,-6 0-1 15,-1 4 2-15,1-4-4 0,6 0-2 0,-6 0-3 0,6 2-1 16,-8-2-1-16,2 5-4 0,0-5-2 0,0 3-1 0,-2 1 1 16,2-4 0-16,0 4-1 0,-1 3 0 0,1-4 1 15,-7 5-3-15,6-5 5 0,1 5 1 0,0-5 1 0,-2 2-1 16,-4-3 1-16,5 2-1 0,0 0-1 0,1 0 4 16,0-1-2-16,-1 1-1 0,1 0-1 0,-1 2 1 0,0 0-1 15,7-4-1-15,-6 2 2 0,0 4-3 0,6-5-1 0,-7 5-3 16,0-4 2-16,7 3-2 0,-6-4 1 0,6 5-1 15,0-5 0-15,-6 5 2 0,6-5 0 0,0 4-1 16,0-3 1-16,0 3 1 0,0-2-1 0,0 1 1 0,0-2 2 16,0 3-1-16,6 1 0 0,-6-4 1 0,0-2-2 0,0 4 0 15,6-4 1-15,-6 2-1 0,7-1 0 0,-7-3 1 0,7 4 0 16,-7-4 1-16,6 0 1 0,0 0-2 0,-6 0 1 16,14 0 1-16,-14 0-2 0,13-4 0 0,-7 4 0 15,0-3-1-15,1-1 1 0,0 2-1 0,5-4 1 0,-4 4-1 16,-2-2 0-16,0 0 0 0,7-3 0 0,-6 3 1 0,-1 0-1 15,1-2 1-15,-1 1 0 0,0 2 2 0,2-5 0 16,-2 1-2-16,0 0 1 0,0 0-2 0,2-1 1 0,-2-2 0 16,7-2 0-16,-7 1-1 0,1 5 0 0,0-6 1 15,-1 4 1-15,-6-3 4 0,6 5 1 0,-6 1 0 0,7-2 0 16,-7 3 0-16,0-3 2 0,0 3-2 0,0-3 1 0,0 4-3 16,0-1 0-16,0 4 0 0,-7-4 0 0,7 1 0 15,0 3 2-15,0 0-1 0,0-5-1 0,0 5 1 0,-6 0-2 16,6 0-3-16,0 0 1 0,0 0-1 0,0 0 1 15,0 0-1-15,0 0-1 0,0 0-1 0,0 0 1 0,0 0 0 16,0 0 0-16,0 0-1 0,0 0-3 0,0 5 2 0,0-5 0 16,0 3 0-16,0 1 0 0,0 0 0 0,0-1 0 15,0 1 2-15,0 3 0 0,0 0-1 0,0-3 1 0,0 3-1 16,0 4 2-16,0-3 2 0,6 3-2 0,-6-5 0 16,7 6-1-16,-7-1 2 0,7 1 1 0,-1-2 0 0,0 5 1 15,1-4-2-15,0 0 1 0,-1 3 1 0,1 1 0 16,5-5-1-16,-5 5-2 0,0 1 2 0,5-3-1 0,-5 3 0 15,6-2 0-15,-6-3 0 0,6 4-2 0,-6 0 2 0,-1-1 0 16,7-3-1-16,-6 5 0 0,-1-3 0 0,0-1-1 0,0 1 0 16,1-1 1-16,0 3-1 0,-1-4 0 0,1 3 0 15,-1 1 0-15,1-4-1 0,0 3 1 0,-1-2 1 16,0-1-1-16,1 0 0 0,0 0 0 0,-7 4 0 0,6-8 0 16,1 4-1-16,-1 0 1 0,-6-4 1 0,6 1 0 0,-6-1-1 15,8 3 0-15,-8-2 0 0,0 3 0 0,-8-4 2 16,8 4 0-16,-6-4-2 0,6 1 0 0,-6 0 2 0,6-2-1 15,-7 3-1-15,7-6 0 0,-6 4 1 0,-1-3-1 16,0-1 1-16,1 1 0 0,0 0-1 0,-1 0 1 0,0-1 2 16,1 1-2-16,-1-4 4 0,1 3-1 0,-8-3 0 0,8 4-2 15,0-4 2-15,-7 0-3 0,6-4 0 0,-5 4 4 16,5 0-5-16,-6-3 3 0,6-1 2 0,-6-3 0 16,6-1 3-16,-5 1 2 0,5 0 1 0,-6-5-1 0,7 6 1 15,-1-6-3-15,1 1 2 0,-1 0-1 0,7 0-3 0,-7 0-1 16,7 0 0-16,0 1-3 0,0-2-1 0,7 1-1 0,-7 1 0 15,7-1 0-15,-7 0-1 0,6-1-2 0,7 1-4 16,-7-3-4-16,8 2-5 0,-2 2-11 0,2-5-23 0,-1 4-35 16,7-3-61-16,-8-1-95 0,8 0-106 0,-8-3-62 15</inkml:trace>
  <inkml:trace contextRef="#ctx0" brushRef="#br0" timeOffset="14809.18">6184 11315 133 0,'0'0'221'0,"-6"6"-57"0,6-6-40 16,0 0-31-16,0 0-17 0,0 0-11 0,0 0-5 0,0 0-3 16,0 0-5-16,0-6 0 0,0 6-4 0,0 0-3 0,0 0-4 15,0-2-7-15,0 2-4 0,0-4-4 0,0 4-6 0,6-4-5 16,-6 4-5-16,0-4-3 0,7 4-2 0,-7-3-3 16,7-1-1-16,0 0 0 0,-7 4-1 0,6-4 0 15,0-3 0-15,0 7-1 0,8-3 1 0,-14-5 1 0,6 8 1 16,1-3 0-16,0-1-1 0,-1 4 1 0,1 0 0 0,-2 0-1 15,2 0 0-15,0 0 0 0,-1 4-1 0,1-1 1 16,-1 5 2-16,0 0-1 0,2 2-1 0,-2-3 1 0,1 7-2 16,-1-2 0-16,1 3 1 0,-7-5-1 0,6 6 0 15,1-2-1-15,-1 1 1 0,-6-1 1 0,6-3-1 0,2 3 1 16,-8-2 0-16,6 3 0 0,-6-5 1 0,0-3-1 0,6 5 1 16,-6-4-1-16,0 2 0 0,0-2 0 0,7 0 0 15,-7-2 0-15,0 2-1 0,0-5 1 0,0 5 0 0,0-4 0 16,0 3-1-16,0-4 0 0,0-3 1 0,0 4 1 15,0-1 2-15,0-3-2 0,0 0-2 0,0 4 0 0,0-4 2 16,0 0 0-16,0 0-1 0,0 0-1 0,0 0 0 0,0 0 0 16,0 0 3-16,0-4 0 0,0 4-2 0,-7-3 0 15,7-1-1-15,0 1 2 0,0-1-2 0,-6 1 0 0,6-1 1 16,0-4-1-16,0 1 0 0,-6 0 0 0,6-1-1 0,0-3 1 16,0 4 1-16,0-4 0 0,0-1-1 0,0 3-1 15,0 1 0-15,6-4 0 0,-6 3 1 0,0 1 0 16,6-4-1-16,1 5 1 0,-2-3-1 0,-5 2 0 0,8-3-1 15,-1 4 0-15,-2-1 1 0,2 1-3 0,7-5 1 0,-8 6 1 16,0 2-2-16,1-3 2 0,6-1-1 0,-6 4 1 0,-1-4 1 16,1 6 0-16,-1-2 1 0,1 0-1 0,-2 0 0 15,2 4 0-15,-7-3 1 0,13 3-1 0,-6-4 1 16,0 4 0-16,-1 0 0 0,1-4 0 0,-1 4 0 0,1 0 0 16,-1 4-1-16,1-4 0 0,-7 0-2 0,7 4 0 0,-7-1 0 15,6 1-1-15,-6 0 2 0,0 0-1 0,6 4 1 16,-6-2 1-16,0 2-1 0,0-1-1 0,0 1 2 0,0-1 0 15,7 0-1-15,0 0-1 0,-7 1 1 0,6-1-4 16,0 0-1-16,1 0-2 0,-2 0-5 0,3 1-7 0,-1-4-14 16,-2 3-26-16,10-7-42 0,-3 4-69 0,-6-4-135 0,8-4-66 15</inkml:trace>
  <inkml:trace contextRef="#ctx0" brushRef="#br0" timeOffset="15277.86">6907 11397 119 0,'7'0'170'0,"-7"0"-39"15,7-4-28-15,0 0-21 0,-1 1-15 0,7-1-10 0,-6 1-7 16,0-1-6-16,5 0-5 0,2-3-3 0,-3 3-2 0,-3-4-1 16,4 2-4-16,2-2-4 0,-1 5-1 0,-6-5-4 15,5 4-4-15,-5-4-1 0,0 6-2 0,-1-6 0 0,1 4 4 16,-1-3 1-16,-6 3 3 0,6 0 0 0,-6 2 5 16,0-3-1-16,0 2 0 0,0-1-3 0,0 0-1 0,-6 1-6 15,6-1-2-15,0 0-1 0,-6 4-6 0,6-3-2 0,0 3 0 16,-7 0-5-16,7-4-3 0,0 4-8 0,0 0-9 15,0 0-16-15,-6-3-27 0,6 3-42 0,0 0-58 16,0 0-89-16,0 0-85 0</inkml:trace>
  <inkml:trace contextRef="#ctx0" brushRef="#br0" timeOffset="16105.64">7026 11350 120 0,'0'-4'164'0,"6"4"-37"0,0-4-24 0,1 0-17 0,0 4-12 16,-1-3-11-16,0-5-9 0,8 8-8 0,-8-6-8 15,1 0-9-15,-1 4-6 0,0-2-4 0,1-4-1 0,0 5 0 16,-1-1 1-16,-1 0 1 0,4 0 2 0,-3 2 2 15,-1-3 2-15,3 2 1 0,-8-1-1 0,6 0 3 0,-6 1 0 16,7-1 5-16,-7 4-4 0,0-4 0 0,0 1 0 0,0-1 0 16,0 1-1-16,-7-1-3 0,7 0-4 0,0 1-4 15,-6 3-1-15,-2-5-3 0,8 3-2 0,-5 2-4 0,-1-4-1 16,-3 4-1-16,4-4-1 0,-1 4-1 0,-1 4-2 16,-6-4-1-16,7 4 0 0,-1-2-1 0,-6 3 1 0,0-2-1 15,0 1 0-15,6 3-2 0,-5 0 2 0,-2-3 0 16,0 3 0-16,3 4 1 0,-3-4-2 0,2 1 1 0,5 3 0 15,-6-3 0-15,6 2 0 0,-6-3 0 0,6 1 0 0,0 4 0 16,2-5-1-16,-1 4 1 0,-3-4-1 0,4 4 0 16,-1-4 1-16,-1 5 0 0,1-2 0 0,-1 1 0 0,0-3 0 15,7 2 0-15,0-3 1 0,0 5 1 0,-6-4-1 16,6-1 1-16,6 0-1 0,-6 0-1 0,0 1 2 0,7-5 1 16,-7 4-1-16,7-3 1 0,-1 0 1 0,1-1-1 0,-1 5 1 15,-1-5-2-15,4 1 3 0,-3 0-1 0,-1-1 0 16,9-3 0-16,-7 8-2 0,-1-8-1 0,7 4 0 0,-6-1 1 15,6 1-1-15,-7-4 0 0,8 0 0 0,-3 3-1 16,-3-3 2-16,4 0 0 0,2-3 0 0,-1 3-1 0,6 0 2 16,-5-4-1-16,-1 1-1 0,-1-1 0 0,8 4-1 0,-6-8 0 15,5 5 0-15,0-1-3 0,0-3-8 0,1 4-12 16,-6-2-20-16,5-2-40 0,1 0-65 0,-8 0-117 0,2-4-110 16,-2 0-58-16</inkml:trace>
  <inkml:trace contextRef="#ctx0" brushRef="#br0" timeOffset="16589.88">7369 11015 278 0,'0'-3'345'0,"0"-1"-117"0,9 1-94 0,-9-1-59 0,0 0-35 15,6 4-18-15,-6-3-7 0,5-1-3 0,-5 4-1 0,8-4-2 16,-8 4-1-16,6 0 0 0,-6 0 1 0,0 0 1 16,7 0-2-16,-7 0 0 0,0 4 4 0,7 0 1 15,-7-1 3-15,0 1 4 0,0 3 3 0,6-3 3 0,-6 7 1 16,0 1 0-16,6-3-2 0,-6 3 1 0,0 3-3 0,7-1-2 15,-7 5-2-15,0-5-2 0,0 4-3 0,0 1-1 16,0-1-1-16,0 1-1 0,0-1-1 0,7 3-1 0,-1-2-1 16,0-1-1-16,1 0 0 0,-1-3 0 0,1-1 0 15,0 6-1-15,-1-9-1 0,0 3 2 0,8-3 0 0,-8 4-1 16,0-4 4-16,1-1-3 0,0-2-2 0,-1 3-2 0,1-3 0 16,-1 2-2-16,0-3 1 0,2 1 1 0,-8-4-7 15,6 4 3-15,0-1 2 0,0-5 1 0,-6 3 2 16,8-1 0-16,-2-1 0 0,0 1 2 0,1 0 0 0,-1-4-1 15,1 0 0-15,6 0 2 0,-7 0-2 0,8 0 0 0,-2-4-1 16,2 0-1-16,-1 4-1 0,-1-3 0 0,2-1-2 0,-2-1 0 16,2 3 0-16,-8-3-2 0,7 3-5 0,0-6-7 15,0 4-12-15,-7 0-13 0,8-3-16 0,-8 3-26 16,1-4-36-16,0-2-48 0,-1-1-78 0,0 1-112 0,-6-2-59 16</inkml:trace>
  <inkml:trace contextRef="#ctx0" brushRef="#br0" timeOffset="16886.9">7378 11265 360 0,'0'0'309'0,"0"0"-102"0,0 0-74 0,0 0-48 0,0 0-29 16,0 0-14-16,0 0-7 0,0 0-4 0,6-4-4 15,-6 4 1-15,5-4-3 0,3 1 0 0,-2-1-2 0,1 1-4 16,6-1-4-16,-7-3 0 0,8 2-1 0,-2-1-2 16,8-2-2-16,-7 5-3 0,1-5-1 0,-2 4 0 0,1-4-2 15,0 6-4-15,0-2 0 0,1-4-8 0,-2 5-9 0,8-1-22 16,-7 0-40-16,0-2-73 0,0-2-124 0,-1 0-99 15,2 1-55-15</inkml:trace>
  <inkml:trace contextRef="#ctx0" brushRef="#br0" timeOffset="17745.86">7820 11107 360 0,'0'0'298'0,"-6"3"-103"0,6-3-80 0,-6 5-48 16,6-2-24-16,-8 1-15 0,8-4-7 0,0 4-1 0,-6 3 2 15,6-4 2-15,0 1 2 0,-6 3 0 0,6 1-4 16,0 0-1-16,-7-2 0 0,7 5-2 0,0-3-3 16,0 4-2-16,-6-2 0 0,6 1 0 0,0 4 1 0,0-4-1 15,0 3-1-15,0 1 1 0,0-1 1 0,0 1 0 0,0 3-2 16,6-3-1-16,-6-1-2 0,0 5-1 0,7-4 1 16,-1 4-2-16,-6-5-1 0,6 1-1 0,2-1 0 0,-2 1-2 15,0 0 1-15,1-1 0 0,0 1-1 0,5-1 0 16,-5-3 0-16,-1 4 1 0,8-4 1 0,-8 0 0 0,6 0-2 15,2 1 0-15,-1-3 0 0,0 3-2 0,-6-4 0 0,5-1 0 16,2 0-1-16,-1 0 1 0,0 1-1 0,-7-1 0 16,7-3 1-16,0-1 0 0,0 1 0 0,1 0 0 0,-2-4 0 15,1 0 0-15,1 0 0 0,6 0 2 0,-8-4-2 16,0 4-1-16,8-4-1 0,-7 1 0 0,7-5 0 0,-6 5-1 16,5-1 0-16,-6-3 0 0,0 3-1 0,6-3 1 0,-6 0 0 15,-7 3-1-15,8-4 2 0,-1 0 0 0,-7 1 0 16,8 0-1-16,-8-4 1 0,0 0 0 0,1 1 0 0,0-2 1 15,-7-2-1-15,6 3 1 0,-6-4 0 0,0 1 0 0,0-2-1 16,0 6 0-16,0-5 0 0,-6 1 1 0,-1-1 0 16,7 1 0-16,-7-2-1 0,-5 2 0 0,5-1 0 15,0-3 0-15,1 3 1 0,0 1-1 0,-1-5 0 0,1 4-1 16,-8-3 0-16,8 4 1 0,-1-2-1 0,0-1-1 0,-5 3 0 16,6-1 0-16,-1 3 2 0,0 2-1 0,1 2-1 0,-7 0 0 15,7 1 1-15,-2 0 0 0,2 0-1 0,0 3 0 16,0 4 1-16,-2-4-1 0,-5 4-1 0,7-3 1 15,0 3 1-15,-2 0-2 0,2 0 1 0,0 0 1 0,0 0 0 16,-8 0-1-16,8 0 1 0,0 3 1 0,-1-3-1 0,0 0 0 16,1 4 0-16,-1-4 0 0,1 0 1 0,0 4-6 15,-8-4 4-15,8 3-1 0,-7 1 2 0,6-4 0 0,-6 3 1 16,7 1 1-16,-7 0-1 0,0-1 5 0,7 1-3 16,-8 0-1-16,1-1-1 0,7 2 0 0,-8-5-2 0,8 6 0 15,0-6-1-15,-2 4 1 0,2 0-2 0,0-1 1 0,0-3-1 16,-1 5 1-16,7-2 0 0,-7 1 1 0,7-4 2 15,-6 2 0-15,6 4 0 0,0-4-2 0,-7 2 1 16,7 0 1-16,0 0-1 0,0 3 0 0,0 1 0 0,0-6 1 16,0 6 1-16,0 0 1 0,0-5-1 0,7 4 0 0,-7 1 1 15,6-1 0-15,-6 0 1 0,7-2-2 0,0 1 0 0,-1-2 0 16,0 0 2-16,0-1-3 0,8 1 0 0,-1-4-3 16,0 4-8-16,6-4-11 0,1-4-30 0,0 4-60 15,-7-4-115-15,6 1-115 0,0-1-72 0</inkml:trace>
  <inkml:trace contextRef="#ctx0" brushRef="#br0" timeOffset="18730">2418 10151 189 0,'0'0'266'15,"0"0"-95"-15,0 0-66 0,0 0-36 0,0 0-19 0,0 0-9 16,0 0 0-16,0 0 4 0,0 0 0 0,0 4 0 16,0-4-2-16,0 0-5 0,0 0-7 0,0 4-8 15,0-4-7-15,0 0-7 0,0 0-4 0,-6 2-5 0,6-2 0 16,0 5-1-16,0-5-3 0,0 3 3 0,-6 4 0 0,6-2 2 16,0 6 2-16,-6 0 2 0,6 0 0 0,-8 3 1 0,2 1 1 15,0-1 1-15,6 5 1 0,-7-5 1 0,0 5-1 16,0-2-2-16,1 2 3 0,0 0 1 0,6-5-1 15,-7 5-1-15,7-5-1 0,0 5 0 0,0-5-1 0,-6 1 0 16,6 0-1-16,0-4-1 0,0 3-2 0,6-3-2 0,-6 1 1 16,7-2-1-16,-7 1-1 0,6-3 1 0,0 2 1 15,1-3 0-15,0-3 0 0,6 4-3 0,1-5-4 0,-8 1-8 16,6-4-21-16,2 0-38 0,-1 0-72 0,-1-7-134 16,1 3-93-16,0-4-49 0</inkml:trace>
  <inkml:trace contextRef="#ctx0" brushRef="#br0" timeOffset="19011.28">2588 10243 207 0,'0'3'178'0,"0"4"-66"0,-8 1-37 0,8-4-17 16,-5 3-7-16,5 3 2 0,0-2 2 0,-7 3-1 0,7 0 2 16,0 1-2-16,-6-1-4 0,6-1-7 0,0 5-4 0,0-1-4 15,6-2-4-15,-6 3-3 0,0-1-3 0,7 1-4 16,-7-1-3-16,0 1-2 0,5 0-3 0,3-1-4 16,-8 1-1-16,7 0 0 0,-2-1-3 0,2-3 1 0,1 4-2 15,-2-5 0-15,0 2 1 0,7-1-3 0,0-5-9 0,0 3-24 16,7-6-73-16,0-3-156 0,5-3-96 0,1-1-55 15</inkml:trace>
  <inkml:trace contextRef="#ctx0" brushRef="#br0" timeOffset="19932.84">7931 10257 179 0,'0'0'178'0,"0"0"-66"16,7 0-45-16,-7 0-29 0,0-4-17 0,6 4-7 15,-6 0-7-15,6 0 0 0,-6 0 0 0,0 0 0 0,8 0 5 16,-8 0 5-16,0 0 3 0,6 4 1 0,-6-4 0 0,6 0 1 16,-6 0 1-16,7 4 0 0,-7 0-3 0,0-4-3 15,6 3-2-15,-6 1-2 0,7 0 1 0,-7 2 0 0,6-1 1 16,-6-2-2-16,7 4 1 0,-7 1-1 0,0-1 0 16,0 5 0-16,0-6 0 0,0 2-2 0,0 3 0 0,0-5-1 15,0 6-2-15,0-5-1 0,0 5-1 0,0-1 1 0,0-5 0 16,-7 2 0-16,7-1 0 0,-6 5-1 0,6-5 1 15,-7 0-3-15,7-4 0 0,0 6 0 0,-6-6-1 0,6 0-3 16,0 1-4-16,0 0-10 0,0 0-19 0,-7-4-32 16,7 0-47-16,0-4-82 0,0 0-114 0</inkml:trace>
  <inkml:trace contextRef="#ctx0" brushRef="#br0" timeOffset="20901.55">7983 10316 150 0,'0'0'129'0,"0"0"-52"0,0 0-43 15,0 0-37-15,0 0-36 0,0 0-40 0,0 0-66 0</inkml:trace>
  <inkml:trace contextRef="#ctx0" brushRef="#br0" timeOffset="22276.05">8980 11379 144 0,'0'0'122'0,"-6"0"-31"0,6 0-26 0,0 0-19 0,0 0-15 0,0 0-7 15,0 0-5-15,0 0-1 0,0 0 0 0,0 0 2 16,0 0 2-16,0 0 3 0,-7 0 2 0,7 0 4 0,0 0 3 16,0 0 2-16,0 0 1 0,0 0 0 0,0 0 0 15,0 0-2-15,0 0-2 0,0 0-1 0,0 0-3 0,0 0-5 16,0 0-2-16,0 0-2 0,0 0-4 0,0 0 0 0,0 0-2 15,0 0-2-15,-6 0-1 0,6 0-1 0,0 0 0 16,0 0-2-16,0 0 2 0,0 0 0 0,0 0-1 16,0 0 0-16,0 0 1 0,0 0-1 0,0 0 1 0,6 0-1 15,-6 0-1-15,0 0-1 0,0 0 0 0,0 0-1 0,7 0-1 16,-7 0-2-16,6 0 0 0,-1 0-1 0,4 0 0 0,2 0 1 16,-4-4-1-16,7 4-1 0,-8 0 0 0,7 0 1 15,1 0-1-15,-2 0 2 0,8 0-3 0,-7 0 0 16,7-4 0-16,-1 4 1 0,0 0 1 0,1-3 0 0,0 3-1 15,4-4 1-15,-4 4 0 0,7-4 2 0,-7 4-1 0,6-3 0 16,-6 3-1-16,-2 0-1 0,2 0 0 0,0-5-1 16,-7 5 0-16,0 0 0 0,0 0 0 0,1 0-1 0,-2 0 0 15,-5 0 1-15,-7 0 2 0,7 0 1 0,-1 0 1 16,-6 0 1-16,0 0 2 0,0 0 3 0,0 0 1 0,0 0-2 16,0 0 0-16,0 0-1 0,0 0 0 0,0 0-1 0,-6 0-2 15,6 0-2-15,0 0-1 0,0 0-5 0,0 0-7 16,0 5-12-16,0-5-24 0,6-5-53 0,-6 5-89 0,5-2-129 15,-5 2-71-15</inkml:trace>
  <inkml:trace contextRef="#ctx0" brushRef="#br0" timeOffset="23807.09">10935 10367 4 0,'0'0'269'0,"0"0"-55"0,0 0-47 16,0 0-34-16,0 0-26 0,0 0-20 0,0 0-14 0,0 0-14 16,0-3-10-16,0 3-8 0,0 0-8 0,0 0-7 15,0-4-4-15,0 4-2 0,0 0-2 0,0 0-2 0,0 0-3 16,-7 0 1-16,7 0-2 0,0 0-2 0,-6 0-1 15,-1 0-1-15,7 0 0 0,-6 4-1 0,0-4 0 0,-8 3-1 16,8-3 0-16,-7 5-2 0,5-3 2 0,-4 2-2 0,-1 4-1 16,7-5-2-16,-7 5 1 0,-1-4 0 0,2 3-1 15,-1-4 2-15,6 4 2 0,-6 1-3 0,0-1 1 0,6-3 2 16,-5 3 0-16,-3 0-1 0,10 1 2 0,-2 3-1 0,-5-5-1 16,5 3 0-16,-6 1 2 0,7-2-1 0,-8 3 0 15,8-1 2-15,-7 2-1 0,5-1-1 0,-4 3 2 0,5-3-1 16,-6 4 0-16,1 0-1 0,-2 3 0 0,2-3 0 15,5 3-1-15,-6 1 0 0,6 2 0 0,-5 1 0 0,5-4 1 16,-7 5-2-16,9-1 1 0,-2 0 0 0,-1 0 1 16,3-5 1-16,5 6 0 0,-7-5-1 0,1 1 0 0,0 3 3 15,6-4 0-15,-8 3-1 0,8 2 0 0,0-1 1 0,-6 0-1 16,6 0 1-16,0 0-1 0,-6 0-1 0,6 0-1 16,0-1-1-16,0 6 0 0,6-5-2 0,-6-1-1 0,0 4 0 15,6-2 0-15,-6 2 1 0,8-3-1 0,-8 4 0 16,6-3 0-16,0 2 1 0,1-3 0 0,-2 0 0 0,3 1-1 15,4-2-1-15,-5 1 1 0,0 0 0 0,6 0 0 16,-7 0 0-16,1-1 0 0,6 1 0 0,-6 1-1 0,5-5 0 16,2 4 1-16,-2-3 1 0,1-2-1 0,1 2 0 0,5-5 1 15,0 2-2-15,-5-7 2 0,6 7 0 0,-1-5 0 16,6 0-1-16,-4 0 2 0,5 0-1 0,-7-4 0 0,7 1-2 16,0-1 0-16,1 0 1 0,-1-4 1 0,-1 5-2 15,0-8 0-15,2 4 1 0,6-4-1 0,-7 0 1 0,7 0 0 16,-7 0-1-16,6 0 0 0,1-4 0 0,-2 0 0 0,3 0 0 15,-8 1 0-15,7-4-1 0,-1 3 1 0,1-3 1 16,-7-1-1-16,6 1 0 0,1 0 0 0,-7 0 0 0,0-4 1 16,7 3-1-16,-7-3 0 0,0-1 0 0,-6-2 1 15,5-1 0-15,1 1 1 0,-6-1-1 0,7-2 0 0,-9 2 0 16,-4-7-1-16,6 4 0 0,-1-5 0 0,-5 1 0 0,-2-3 0 16,1 3 0-16,0-7-1 0,-6 2 0 0,6-2 0 15,-7 0 0-15,-6-4-1 0,7 1 2 0,-7-5-1 0,0 3 1 16,0-2 0-16,0 3 0 0,0-4 1 0,-7 4 2 15,7 0-2-15,-6-1 0 0,-1 5 0 0,7-3-1 0,-6-1 0 16,-1 4 0-16,1 0 0 0,-1-1-2 0,-6 1 3 0,7 3-4 16,-8 0 3-16,8 1 2 0,0 0 1 0,-7-2 0 15,6 2 0-15,-6 3 2 0,7 0-3 0,-8 1 5 0,8-2-2 16,-7 5 0-16,0-1-1 0,0 1 0 0,7 0-1 16,-14 0 2-16,14 3-2 0,-8 0 0 0,1 1-1 0,0-1-1 15,0 1-1-15,1 2 0 0,-2-2 0 0,1 2 0 16,0 2-2-16,0-1 1 0,7 0 0 0,-8-1 0 0,2-2-1 15,-2 7 2-15,0-4-1 0,2-1 1 0,-1 6-1 0,-7-2-1 16,8 1 0-16,-8 3 1 0,7 0 0 0,-8 0-2 16,2 4 0-16,1 0 0 0,-2 0 0 0,1 0 2 0,-1 4 1 15,0 0 0-15,-5-4-1 0,5 4 1 0,6-1 0 16,-5 1 0-16,-1-1 0 0,8 2 0 0,-8-3 0 0,6-2-1 16,-5 4 1-16,7 1 0 0,-2-5 0 0,2 3-1 0,-8-3-1 15,7 0 2-15,-1 0-1 0,2 4 4 0,-3-1-2 16,4-3-1-16,-9 4 0 0,7-4 0 0,-7 4 0 0,8-2-3 15,-8 7 1-15,0-6-8 0,1 4-1 0,-7-3-5 16,6 4-6-16,1-5-8 0,-2 5-13 0,-4-2-21 0,6 2-27 16,-1-4-57-16,6 3-104 0,-5-3-104 0,5 3-71 0</inkml:trace>
  <inkml:trace contextRef="#ctx0" brushRef="#br0" timeOffset="24806.71">12036 11313 142 0,'-6'-4'166'0,"6"4"-34"16,0-4-29-16,0 4-23 0,-6 0-15 0,6-4-11 15,0 4-8-15,-8-3-2 0,8 3 1 0,-6-4 3 0,6 4 3 16,0-4 2-16,-6 4-4 0,6-4-3 0,0 4-4 0,-7 0-6 16,7-2-7-16,0 2-6 0,0 0-5 0,0-5-6 0,0 5-2 15,0 0-2-15,0 0-2 0,0 0 1 0,0 0 0 16,0 0 1-16,0 0 1 0,0 0 2 0,-7 0-3 16,7 0 3-16,0 0-1 0,0 0 1 0,0 5-1 0,0-3 1 15,0 2 1-15,0 4 0 0,-6-1 2 0,6 3 0 0,0-2 0 16,0 4 2-16,0 3 0 0,6-5-1 0,-6 5-2 15,0-1 0-15,0 2 1 0,7 1-1 0,0 3-1 0,-1-7-1 16,0 5-1-16,2 1 1 0,-2-1-1 0,0 1-2 16,1-5 0-16,6 5-1 0,-7-1 0 0,1 0-2 0,-1 1 0 15,0-6-2-15,1 7 1 0,0-6 0 0,-1 1-2 0,0-1 1 16,2 1 0-16,-2-1-1 0,-6-2-1 0,6-1 0 16,1 3 1-16,-7-6-2 0,6-1 0 0,-6 1 1 0,0-1-1 15,0 1 0-15,0-2 0 0,7-2 1 0,-7 0-1 16,0-1 0-16,0 1 1 0,0 0-1 0,0 0-1 0,7-4-2 15,-7 3-3-15,6-3-9 0,-6 0-14 0,0 0-22 0,6 0-30 16,-6 0-49-16,7-7-76 0,-7 3-129 0,0-3-80 16</inkml:trace>
  <inkml:trace contextRef="#ctx0" brushRef="#br0" timeOffset="25290.98">12069 11236 169 0,'0'-5'353'0,"0"3"-95"0,0 2-82 0,-7-4-56 16,7 0-37-16,0 0-22 0,0 1-14 0,0 3-7 0,0-4-8 16,0 4-5-16,0-4-3 0,0 4-5 0,0-4-4 15,7 4-4-15,-7-2-2 0,0 2-4 0,0 0-3 0,0-6 2 16,0 6-2-16,0-2 2 0,6 2-1 0,-6-4 2 16,0 4 0-16,6-3 1 0,-6-2 0 0,7 5-2 0,0 0-1 15,-7 0 1-15,6 0-2 0,0 5 1 0,2-5-2 16,-2 3-1-16,7-3 1 0,-7 4 1 0,8-2-2 0,-8 4 0 15,7-4 2-15,-6 2 0 0,5 4 0 0,-6-1 0 0,2 1 0 16,-2-1 0-16,0 0 2 0,1 4 0 0,-7-4-1 16,0 4 1-16,0 1-1 0,0-2 1 0,0 1 1 0,0 5 1 15,-7-2-1-15,1-3 1 0,0 7 1 0,-2-3 0 16,2-5 1-16,0 6 2 0,-7-2-1 0,0-3 4 0,0 3 1 16,6-3 1-16,-6-3 2 0,1 2 0 0,4 2 1 0,-4-5-1 15,5 1-2-15,-6-5-1 0,7 1-3 0,-1-1-2 16,7 1-2-16,-6 0-2 0,6-4-6 0,-7 3-10 0,7-3-16 15,0 0-20-15,7 0-32 0,-7 0-50 0,13-3-71 16,-7-1-126-16,7-3-89 0,-6 0-45 0</inkml:trace>
  <inkml:trace contextRef="#ctx0" brushRef="#br0" timeOffset="25837.9">12472 10964 86 0,'-6'0'322'0,"-1"0"-99"15,7 0-77-15,-5 4-50 0,5-4-36 0,0 0-21 16,-8 0-13-16,8 4-8 0,0-4-5 0,0 0-3 0,0 0 1 16,0 3 0-16,0-3 2 0,0 4 4 0,0 0 1 0,0-1 4 15,0 5 3-15,-7-5 4 0,7 5 0 0,0-5 1 16,0 4-2-16,0 5-3 0,-5-4 0 0,5 1-3 0,0 3-1 15,5-1 0-15,-5 3-1 0,0 1 0 0,0-4-2 0,0 4 1 16,7-1-1-16,-7 1-1 0,0 3-3 0,0-2-2 16,0 1-2-16,0-2 0 0,0 4 1 0,8-5-2 15,-8 4 0-15,0-2 0 0,0-2 0 0,0 3 2 0,5-2-2 16,-5 1 2-16,0-2-2 0,7 1-2 0,-7-1 2 0,0 2-1 16,6-6 0-16,-6 1-1 0,8-1 0 0,-8 5-1 0,6-7-2 15,0 4 2-15,1-5-3 0,-1 4 1 0,-6-4-3 16,7 0 0-16,0 0 0 0,-1 1-1 0,0-5 0 15,0 5 1-15,2-5 2 0,-2 1-2 0,0 0 1 0,1-4 3 16,-1 3-1-16,1-3 0 0,5 0 0 0,-5 0-2 0,7 0-2 16,-2 0-3-16,8-3-9 0,-7-1-18 0,0 0-27 15,-1-2-45-15,-5 1-68 0,6-2-122 0,-6-4-102 0,0 0-53 16</inkml:trace>
  <inkml:trace contextRef="#ctx0" brushRef="#br0" timeOffset="26103.43">12316 11327 334 0,'0'0'308'0,"0"0"-111"16,0 0-80-16,0 0-50 0,0 3-25 0,7-3-12 15,-1 0-3-15,-6 0 1 0,7-3 1 0,-1 3 3 0,7 0 2 16,-6 0-2-16,6-4-4 0,1 2-3 0,-2-4-3 0,1 4-2 16,0-2-4-16,6 0-3 0,-6 0 0 0,0 1 0 0,7-5-3 15,0 4-2-15,5 2-3 0,-5-3-2 0,7-2 0 16,-1 3-3-16,0-3-9 0,0 3-18 0,-1-3-33 16,-5 0-53-16,7 3-96 0,-8-4-122 0,7 2-68 0</inkml:trace>
  <inkml:trace contextRef="#ctx0" brushRef="#br0" timeOffset="26415.72">12896 11217 415 0,'-6'0'362'16,"-1"4"-127"-16,7 0-94 0,-6 0-59 0,6 3-35 15,-7-4-17-15,7 5-6 0,-6-1-3 0,6 0 1 0,0 4 0 16,0-4-1-16,-7 4 3 0,7 0 0 0,7 1-3 0,-7-2 0 16,0 2 1-16,0-5-1 0,6 3 2 0,-6 2 1 15,7-1-2-15,-7 0-1 0,0 0 1 0,6-1-2 0,-6-2-4 16,0 3 0-16,7-1-3 0,-7 2-1 0,6-5-1 16,-6 5 0-16,7-6 1 0,-7 1-2 0,7 2-1 0,-1-6 0 15,-6 5 1-15,5-5 1 0,3 4-1 0,-1-3-1 0,-2-4 0 16,2 4-1-16,0-4 1 0,6 0-2 0,0 0-3 15,-7-4-4-15,14 4-9 0,-7-4-16 0,0-3-18 16,5 4-27-16,-3-5-37 0,-3 1-52 0,2-5-71 0,-1 2-115 16,-7 2-75-16,1-3-39 0</inkml:trace>
  <inkml:trace contextRef="#ctx0" brushRef="#br0" timeOffset="26603.17">12890 11060 90 0,'-7'0'476'0,"1"0"-99"0,-1 0-148 15,7-4-99-15,-6 4-62 0,6 0-34 0,0 4-17 0,6-4-10 16,-6 4-12-16,7-4-18 0,-1 0-38 0,1-4-65 16,6 4-133-16,0-4-98 0,-8 4-61 0</inkml:trace>
  <inkml:trace contextRef="#ctx0" brushRef="#br0" timeOffset="27243.8">13268 11192 135 0,'0'0'160'0,"-7"0"-42"16,7 0-31-16,0 2-22 0,-6-2-16 0,6 0-9 0,0 0-5 16,0 0-4-16,-7 6-3 0,7-6-2 0,0 0-4 15,-6 0-3-15,6 2-3 0,0-2-1 0,-7 4-2 0,7 0 1 16,-7 0 2-16,7-1 0 0,-6 1 2 0,6 0 1 16,-6 0 1-16,6-2-1 0,-6 3 1 0,6-2 0 0,-8 1-3 15,2 0 1-15,6-1-1 0,-6 1 0 0,-2-1 2 0,8 1 1 16,-5 0 0-16,-2-1 0 0,-1 5 0 0,8-5-3 15,-5 4-1-15,-1-3 0 0,-2 4-3 0,8-1-2 0,-6-3-3 16,6 2 0-16,-6 2-1 0,6-4 0 0,-6 4-1 0,6-5-2 0,0 5 1 0,0-4-1 0,0 3 1 0,-7 0 0 31,7-3 0-31,0 3 5 0,0 0-3 0,0 0 1 16,0 1-2-16,0 0 0 0,0-2 0 0,0-2 0 0,0 3 0 16,0 1-4-16,7-2 1 0,-7 0 2 0,0 0 0 0,0 1-1 15,6 1 2-15,-6-4 1 0,0 2 1 0,6-1 2 0,-6 2 2 0,6-3 1 0,2-1 1 0,-8 5 0 0,6-5 0 31,-1 1-2-31,3-1 0 0,-8 5-1 0,7-5-1 0,6 2 0 0,-7-5-1 0,0 3-1 0,8 0 1 0,-2-3 0 32,2 0-2-32,-1 4-1 0,0-4 0 0,6-4-3 0,1 4-1 0,-1-3 0 0,7 3-8 0,-6-3-14 0,6-2-28 15,-1-2-42-15,3 3-78 0,4-6-139 0,-7 2-96 0,2 1-52 32</inkml:trace>
  <inkml:trace contextRef="#ctx0" brushRef="#br0" timeOffset="28509.05">13750 11217 60 0,'0'-3'147'0,"0"3"-19"0,-7 0-16 0,7 0-13 0,0-4-10 0,0 4-7 16,0-4-5-16,0 4-3 0,-6-4-2 0,6 4-3 16,0 0-5-16,0-2-4 0,0 2-8 0,0 0-7 0,-6-6-8 31,6 6-5-31,0 0-8 0,-7-2-8 0,7 4-4 15,0-2-5-15,-7 0 0 0,7 0-1 0,-6 0-2 0,-1 0-1 0,7 0-1 0,-6 0 1 0,0 0 0 0,-1 6 1 16,-6-6 2-16,7 2 1 0,-8 2 1 0,8 0 1 0,-1 0 0 16,-6-1 4-16,0 5 1 0,7-2 0 0,-8 2-1 0,2 0 0 15,5 2 0-15,-6 1-2 0,5-3 0 0,-3 2-4 16,4 2-1-16,-6-1-1 0,7 3 0 0,-2-7-2 0,2 5 1 16,0-2 2-16,-1 2-1 0,7-5 2 0,0 4 0 0,0-4 1 15,0 1 0-15,0 0 0 0,0-2 0 0,0 2-1 16,7-1 0-16,-7 1-1 0,6-6-1 0,0 6 1 15,2-1-1-15,-8-3 0 0,6 0-1 0,7 0 1 0,-6 0 0 32,-1 0 4-32,7-4-2 0,-7 0-1 0,8 0-1 0,-2 0-3 0,2-4-1 0,-2 4-1 0,2-4-1 0,-1 0-4 0,-7 0 1 15,8 0 1-15,-8 1 1 0,7-1 1 0,-6-4 1 16,5 6 0-16,-5-6 0 0,-1 1 0 0,1 3 1 16,0-6-1-16,-1 2 0 0,-6 0 1 0,6 1 2 0,-6 0-1 15,7-4 2-15,-7 7 0 0,0-4 3 0,0 2 3 0,0 2-2 16,0-8 0-16,0 3-1 0,-7-3 0 0,7 4 0 15,0-3-2-15,0 5-2 0,0 1-2 0,0 2 1 0,-6-5 0 16,6 8-2-16,0-3 0 0,0-1-2 0,0 4 0 16,0 0 0-16,0 4 0 0,-6-1 0 0,6-3 0 0,0 8 1 15,0 0 1-15,0-2 0 0,0 2 1 0,0-1-1 0,0 3 0 16,6-2 0-16,-6 4 1 0,0-5-1 0,6 3-1 16,-6-2 0-16,7 3-1 0,-7-3 1 0,7 2 1 0,-7-2 0 15,6 0 0-15,7-2 1 0,-7 2 0 0,1-1-1 0,6-3 2 16,-7 2-2-16,8 0 0 0,-2-4 0 0,2 2 1 15,-1-1-1-15,7-3 1 0,-8 4 1 0,8-4-1 0,-7-4 1 16,6 4 0-16,0 0-1 0,-5-3 0 0,6-1-1 16,-1-4-1-16,1 6 1 0,-2-6 0 0,-4 1 0 0,6-1 0 15,-7 2 0-15,7-6 1 0,-8 1-1 0,2 0 2 0,-1 0-1 16,-1 1 0-16,1-5 0 0,-6 3 1 0,-1-2 0 16,0-5-1-16,2 5 0 0,-8-5 3 0,6 1-3 15,-6 0 0-15,0-3 0 0,0 1-1 0,0-2 0 0,-6-3 0 16,6 2 0-16,-8-2-1 0,2 4 1 0,-7-6 0 0,7 5-1 15,-7-3 0-15,7 3-1 0,-7 0 1 0,-1 0 1 0,8 4 0 16,-8 3 1-16,2 1 0 0,5 2-1 0,1 5 1 16,-1 0 0-16,0-1-1 0,7 1 0 0,-6 4-2 15,0 3 0-15,6 0 0 0,-8 0 1 0,2 3 0 0,6 0 1 16,-6 6 0-16,0-3 0 0,6 5 0 0,0 1 0 0,-7 2 0 16,7 1-1-16,0 0 1 0,0-1 0 0,0 1 0 15,0 7 0-15,7-4 0 0,-7 4 0 0,0 1 1 0,6-2 1 16,-6 1 1-16,6 4-2 0,0-4 0 0,2 3 0 15,-2 1 1-15,0-1 2 0,1 2-1 0,0-2 1 0,6-3 0 16,-7 0 1-16,0 1 1 0,8-2 0 0,-1-3-1 0,-6 1 1 16,6-1 2-16,-1 0 2 0,-5-3 1 0,6-1 2 15,-1-3 1-15,2 5 0 0,-1-7 1 0,7 3 0 0,-8-4-2 16,8-1-3-16,0 0-3 0,-1-3-3 0,1-1-2 16,0 2-8-16,5-5-15 0,9 0-27 0,-10 0-43 0,9-5-77 15,1 2-157-15,-2-5-102 0,1 5-56 0</inkml:trace>
  <inkml:trace contextRef="#ctx0" brushRef="#br0" timeOffset="29133.85">15190 11110 19 0,'0'5'113'0,"0"-5"-21"16,0 3-12-16,0-3-9 0,0 4-5 0,0-4-4 0,-6 0-4 15,6 0-1-15,0 4-2 0,0-4-1 0,0 0-3 16,0 0-1-16,-7 3-1 0,7-3-2 0,0 0 0 0,0 4-4 16,0-4-6-16,0 0-5 0,0 0-7 0,0 0-5 0,0 3-3 15,0-3-6-15,0 0-2 0,0 4-3 0,0-4-1 16,7 0 2-16,-7 4 1 0,6-4 0 0,0 0-1 16,1 0 2-16,6 0-2 0,0-4 2 0,1 4-1 0,-2 0 0 15,8-4-2-15,-1 4 0 0,1-3-1 0,6 3 0 0,-7-4-1 16,7 4-3-16,-6-3 0 0,0-1 0 0,5 4-1 15,-5-4 2-15,0 4-1 0,-1-3-1 0,-7 3 0 0,8-5 0 16,-6 5 2-16,-8 0-1 0,8-3 3 0,-8 3 3 16,-6 0 5-16,6-3 6 0,-6 3 4 0,7 0 5 0,-7 0 2 15,0 0 1-15,0 0-2 0,-7 3-3 0,7-3-6 0,0 0-6 16,-6 0-5-16,6 0-6 0,-6 0-11 0,6 0-17 16,-7 0-30-16,7 0-60 0,0 0-101 0,0 0-118 0,0-3-75 15</inkml:trace>
  <inkml:trace contextRef="#ctx0" brushRef="#br0" timeOffset="30227.32">16043 9950 7 0,'-6'0'182'0,"6"0"-40"15,0 0-35-15,-6 0-27 0,6 0-19 0,-7 0-12 0,7 0-7 16,-7 0-1-16,7 0-2 0,-6 0 1 0,0 0-2 16,-2 3 2-16,8-3-1 0,-6 0-1 0,0 4 2 0,0-4 2 15,6 0 2-15,-7 0 2 0,7 0 0 0,-7 0-3 0,7 0-1 16,0 0-3-16,0 0-4 0,0 0-4 0,0 0-5 15,0 0-3-15,0 0-3 0,7 0-3 0,-7 0-3 16,0 0-1-16,0 0-2 0,0 0-3 0,7 0-1 0,-7-4-1 16,6 4 0-16,0-3-1 0,8-1 2 0,-8 4-2 0,7-4 2 15,0 1 0-15,0 3 0 0,7-3 0 0,-8-2-2 0,8 1 1 16,0-2-3-16,-1 6 2 0,7-8-2 0,-6 5-6 16,6-5 3-16,7 4 0 0,-1-4 4 0,-6 6-1 15,13-5-1-15,-6-1 1 0,-1 0-1 0,7 1 5 0,1 3 0 16,-7-3-4-16,5 0-1 0,-5 3 0 0,-7 0 0 0,7 1 0 15,-13-5-2-15,5 8 1 0,-5-3 0 0,-7 0 0 16,0 3-1-16,-1-4 0 0,-4 4 0 0,-3 0-2 0,2 0 1 16,-7 0-1-16,7 0-1 0,-7 0-6 0,0 0-5 15,0 0-9-15,0 0-12 0,0 0-18 0,0 0-38 0,-7 0-65 16,7 4-110-16,-7-4-96 0,2 3-57 0</inkml:trace>
  <inkml:trace contextRef="#ctx0" brushRef="#br0" timeOffset="30680.34">16402 9950 228 0,'0'0'307'0,"-7"0"-100"0,7 0-72 16,-6 3-46-16,6-3-28 0,0 0-15 0,0 0-7 0,0 0-6 15,0 0-3-15,0 4-3 0,0-4-5 0,0 0-4 16,0 4-7-16,6 0-3 0,-6-1-2 0,0 4 1 0,0-3 1 16,7 3 0-16,-7 1 1 0,0 2 1 0,6 1 3 15,-6 0 1-15,0 3 1 0,6 2 2 0,1 2 0 0,-7 1-1 16,7-1 4-16,-7 3-1 0,7 6-2 0,-1-5 0 0,-6 3-2 16,6 1-2-16,2 3-2 0,-8-3 0 0,6 3-3 15,0 0 0-15,-6 0-2 0,6 0 1 0,1 1-1 0,0-1 1 16,-1 2 0-16,1-2 0 0,-2 0 1 0,2 0 0 0,1 0 0 15,4 5 2-15,-6-5 0 0,0 3-1 0,8-3 2 16,-7 5-3-16,-1-5 0 0,8 4 0 0,-8 0-1 0,0-4-2 16,1 4 1-16,0-3-1 0,-1-1-5 0,-6 0 1 15,6 1 0-15,1-5 0 0,-7 1-1 0,5-1 2 0,3-3 0 16,-8-4 0-16,7 1 2 0,-2-4 0 0,-5-1 0 16,7-3-1-16,-7 1 0 0,8-5-1 0,-8 0 0 0,0-3 0 15,0-1 3-15,6 1 0 0,-6-1 1 0,0-3 2 16,0 4 2-16,0-4 3 0,0 0 1 0,0 0-2 0,0 0 0 15,0 0-2-15,0 0-2 0,0 0-7 0,0-4-16 0,6 1-26 16,0-1-45-16,1-3-84 0,0-5-174 0,-1-2-86 16,7 3-53-16</inkml:trace>
  <inkml:trace contextRef="#ctx0" brushRef="#br0" timeOffset="31758.21">17341 11221 89 0,'0'0'140'0,"0"0"-48"0,0 0-29 15,0 0-15-15,0 0-7 0,0 0 3 0,0 0 4 16,0 0 6-16,0 0 6 0,0 0 3 0,0 0 0 0,0 0-2 16,6 0-3-16,-6 0-2 0,0 0-7 0,6 0-1 15,-6-4-3-15,0 4-1 0,0 0-1 0,5-3-1 0,-5 3-1 16,0-4 1-16,9 0 3 0,-9 0-2 0,6 2 0 0,-6-4 3 16,5 4-2-16,-5-5-1 0,8-1-2 0,-8 0-5 15,6-3-3-15,-6 4-5 0,7-4 0 0,0 0-5 16,-7 0-4-16,6 0-4 0,-6 0 1 0,6 0-3 0,-6-3-2 15,6-1-2-15,-6 3-1 0,8-5 0 0,-8 2 0 0,6-3 1 16,-6-1-2-16,0-2 1 0,0-2 0 0,6 2-1 0,-6-4-2 16,-6-2-3-16,6 2 1 0,0-5 0 0,-6 1-1 15,6-1 3-15,-8 4 1 0,2 1 2 0,0 0 1 16,0 2 3-16,-8 6 2 0,8-2-2 0,-7 1 0 0,-2 3 0 16,4 4 0-16,-3 0-4 0,2 0-1 0,-1 4 0 0,-1 0-6 15,-4 2 2-15,4 3-1 0,0-2-1 0,2 4-1 16,-7 0 0-16,5 4-2 0,8-2 1 0,-7 3 1 0,0 2-2 15,6 4 0-15,-6 0-2 0,7-1 1 0,-7 5 2 0,7-1-1 16,-3 6 0-16,4-6 1 0,-1 0 0 0,6 5 1 16,0-4 1-16,0 3 1 0,0-3-1 0,0 0-1 0,0-1 0 15,6-3 0-15,-1 4 0 0,4-4-1 0,-3 0 1 16,-1 0-1-16,9-4 1 0,-1 0 1 0,0-3 1 0,1 0 0 16,-2-1 1-16,2-3 0 0,5 4-2 0,1-4 3 0,-9-4-2 15,10 4-1-15,-1-3 0 0,-1-5 0 0,1 4 0 16,6-3 1-16,-7 0 0 0,1 0-2 0,6-1 0 0,-6 1 2 15,-1 0-2-15,1 0 0 0,0-1 0 0,-1 0 0 16,-6 5 0-16,0-1 0 0,-1 0-1 0,2 1 0 0,-8 0 1 16,8-1 0-16,-8 4 0 0,1 0-1 0,-1 0 0 0,0 0 0 15,1 0 1-15,-7 0-1 0,7 4-1 0,-1-4 1 16,-6 3-1-16,6 4-1 0,-6-3 2 0,0 4 1 0,0-1 0 16,7 1 0-16,-7-2 1 0,0 2 0 0,7-1 1 15,-7 4 0-15,0 0-2 0,0 0 0 0,6 0 0 0,-6 3-1 16,7 1 0-16,-7-4-2 0,6 5 2 0,-6 1 1 0,7-2-1 15,-7-1 1-15,6 5 0 0,1-5 0 0,-1 5 0 16,-6-5 0-16,6 4 0 0,2-3 0 0,4-1 7 16,-5 2-5-16,-1-5 0 0,1-1-1 0,6 2 1 0,-7-5-1 15,1 0 2-15,6 1 0 0,0-5-5 0,0 1 2 0,0 0 1 16,0-4 0-16,0 0-1 0,7 3 0 0,-1-6-15 0,1 3-21 16,0-4-30-16,6 4-37 0,-7-7-61 0,7-1-100 15,-6 1-144-15,6 0-73 0,-7-1-29 0</inkml:trace>
  <inkml:trace contextRef="#ctx0" brushRef="#br0" timeOffset="32414.48">18279 10712 110 0,'-8'0'395'0,"8"-4"-117"16,-6 4-113-16,6 0-70 0,-6 0-39 0,6-4-21 15,-7 4-10-15,7 0-5 0,-6 0-2 0,6 0 1 0,-7 4-1 16,7-4 0-16,-6 0-3 0,0 4-2 0,-1-1 1 0,0 0 0 16,1 2 1-16,-1 2 1 0,-5 0 3 0,4-3 2 15,-4 7 1-15,-1-3 4 0,6-1-2 0,-6 4 2 16,-1 0 2-16,2 0-1 0,0-1-1 0,-2 5 0 0,1-4 0 15,0 4-5-15,0-1 0 0,-1 1 0 0,8-1-2 0,-7 2-5 16,0-2-1-16,7 1-3 0,-1-4-2 0,1 3-1 16,0 1-1-16,6-4-4 0,-8 0 1 0,8 0 1 0,0 0 1 15,0 1 2-15,8-3-1 0,-8-1 1 0,6 0 1 0,0-1 1 16,1-3 2-16,-1-2-1 0,1 6-1 0,6-4-2 16,-7 0-1-16,8 0-1 0,-2-4 0 0,2-4-2 0,-1 4-2 15,-1-4 0-15,8 0-1 0,-14 1 1 0,8-2 0 16,-2-1-1-16,2 3 0 0,-1-5 0 0,-1 1 1 0,2 0-1 15,-1 0 0-15,0-1 0 0,-6-4 0 0,5 5 0 0,-5-4 0 16,-1 0 0-16,1 0 0 0,-1 0 0 0,-6 1 2 16,0-1 0-16,6-1 1 0,-6 5 4 0,0-3 0 0,0-2 1 15,0 1-1-15,0 5-1 0,0-6 1 0,0 4-1 16,-6 1 0-16,6 3-1 0,0 1-2 0,0-5-2 0,0 8 0 16,0-4 1-16,0 4 1 0,0-3-2 0,0 3-1 0,-6 0 1 15,6 3 0-15,0-3 0 0,0 0-1 0,0 4 0 16,-7 4 0-16,7-5 1 0,0 5 0 0,-6-5-1 0,6 5 0 15,0 4 0-15,-7-6 1 0,7 5-1 0,0 1 1 16,0-2-1-16,0 1 0 0,0 0 1 0,0 0-1 0,0 0 3 16,7 0 0-16,-7 0-1 0,0 0 0 0,0 0 1 0,6-4 0 15,1 4 1-15,-7-4 0 0,6 5-1 0,8-5 4 16,-8 1-1-16,7-1 1 0,-7 3-1 0,14-6 0 16,-6 4 1-16,5-5-3 0,0 1 0 0,0 0-3 0,1-4 0 15,0 3-2-15,6-3-5 0,-7-3-8 0,1 3-8 0,6 0-12 16,-7-4-17-16,1 0-20 0,0 1-27 0,-7-5-35 0,0 1-48 15,6 0-73-15,-5 0-111 0,-2-5-73 0</inkml:trace>
  <inkml:trace contextRef="#ctx0" brushRef="#br0" timeOffset="32789.31">18585 10749 213 0,'0'0'349'0,"0"0"-113"0,-7 0-90 15,7 0-59-15,0 3-33 0,0-3-17 0,-6 4-7 16,6 0-1-16,0 0-1 0,0-1 2 0,0 4 0 16,0 0 1-16,0 1-2 0,0-1-2 0,0 4 0 0,6 0-2 15,-6 0 1-15,7-4 1 0,-7 8 2 0,6-4 0 0,1 4 4 16,-2-1 0-16,3 5 0 0,-1-1-1 0,-2 0-2 0,9 0-3 15,-7 4-4-15,-1-3-2 0,7 3-2 0,-7 0-4 16,8 0-3-16,-8 3-1 0,8-3-1 0,-8 4-1 16,6-5 0-16,1 2-2 0,1-1 0 0,-2 4-2 0,2-5 2 15,-2-2-2-15,8 3-1 0,-7-5-2 0,-6-2 0 0,11 1-1 16,-11-2-2-16,6 1 1 0,1-4-1 0,-7-4 0 16,-1 5 1-16,1-6-1 0,-1 2 0 0,0-1-1 0,1 1-4 15,0-6-2-15,-7 4-9 0,6 0-9 0,0-3-13 16,-6-3-15-16,8 4-22 0,-2-4-28 0,0 0-45 0,1-4-64 15,5 1-105-15,-5-3-86 0,0-2-39 0</inkml:trace>
  <inkml:trace contextRef="#ctx0" brushRef="#br0" timeOffset="33304.73">18493 10810 219 0,'0'0'459'0,"-6"-3"-131"0,6 3-123 0,-7 0-79 16,7-4-47-16,0 4-24 0,0-3-14 0,7-1-8 0,-1 4 0 15,-6-3-8-15,7-1-4 0,5 0-5 0,-4 0-3 0,5 1-1 16,-1-1 0-16,2 0 0 0,-8 1-3 0,14 0 4 0,-7-5 5 16,0 4 1-16,-1 4 1 0,2-3 1 0,-1-2 0 15,6 5-3-15,-5-3-1 0,-2 3-4 0,8 0-2 0,-1-4-3 16,0 4-2-16,-4 0-2 0,3 0-1 0,2 0 0 16,-7 4 0-16,7-4-2 0,-8 3-1 0,8-3 0 0,-6 5 0 15,-1-2 0-15,-1 1-1 0,2 4 0 0,-2-5 0 16,2 4 1-16,-1 0 0 0,-1 1 0 0,2-1 0 0,-9 0 0 15,10 4-1-15,-9 0 0 0,7 0 0 0,-6-4 0 16,-7 8 1-16,6-4 0 0,-6 0 0 0,7 0-1 0,-7 4 2 16,-7-4-1-16,7 0 0 0,-6 0 1 0,-1 4 2 0,0-5 2 15,1 1 3-15,-8 0 1 0,2 0 3 0,-2 0 6 16,-5 0 3-16,-1-3 7 0,1 2 7 0,-7-3 2 0,6 1 6 16,-7 0 13-16,2-1 10 0,0-3 6 0,-1 3 6 0,-1-4-1 15,7 1-5-15,-6 0-6 0,7 0-5 0,6-4-16 16,0 3-14-16,0-3-21 0,6 4-29 0,0-4-33 0,2 4-36 15,5-4-38-15,0 0-51 0,0 0-73 0,5-4-116 16,2 4-117-16,0-4-55 0,6 1-15 0</inkml:trace>
  <inkml:trace contextRef="#ctx0" brushRef="#br0" timeOffset="35835.54">3983 12247 34 0,'0'0'134'0,"0"0"-19"0,0 0-18 16,0 0-15-16,0 0-9 0,0 0-7 0,0 0-3 0,6 0-4 15,-6 0-3-15,0 0-4 0,0 0-1 0,0 0-2 16,6 0-3-16,-6 0-5 0,0 0-6 0,7 0-6 15,-7 0-5-15,7 0-3 0,6 0-4 0,-7-4-1 0,8 4-2 16,-8-4 0-16,6 0 1 0,8 2 0 0,-7-3 2 0,7 2 1 16,0-4-2-16,5-1 2 0,1 4-2 0,0-4-1 0,1 1-1 15,5-4-1-15,1 4 0 0,5-4 0 0,-4 0 0 16,11 1 0-16,-7-2-1 0,3 1 1 0,4 0 0 16,1-3-1-16,-7 3-2 0,6 0-1 0,-5 0-1 0,5-4 1 15,-7 4-2-15,2 0-1 0,-7 4-1 0,-1-4 0 0,-6 3-1 16,1 2 0-16,-1-2 0 0,-7 1-3 0,-6 3 2 15,0 0 0-15,0 0-1 0,-6 4 1 0,-2-3 0 0,-5 3 1 16,8 0 0-16,-8 0 0 0,0 0-2 0,-8 0 5 16,8 0-3-16,-5 3-6 0,-2 1-7 0,7 0-11 0,-13 0-17 15,7-1-27-15,-8 1-45 0,8 0-77 0,-7 0-97 0,0-2-86 16,6 2-49-16</inkml:trace>
  <inkml:trace contextRef="#ctx0" brushRef="#br0" timeOffset="36288.41">4074 12444 188 0,'0'0'276'0,"0"0"-88"0,0 0-74 0,6 0-51 0,-6-3-30 16,0 3-13-16,6-3-10 0,-6 3-1 0,7-5 1 16,0 2 1-16,0-1 0 0,-1 4 0 0,0-4-3 0,0 1-1 15,8-1 0-15,-8 1 1 0,7-1 4 0,1-3 2 0,5 3 3 16,-6-3 3-16,7 0 0 0,-1-1 0 0,7 1-2 16,-6-1 0-16,6-4-2 0,-1 6-1 0,9-5-2 0,-9 3-1 15,8-3-2-15,0 0 1 0,0 1-2 0,5 2-2 0,-6-3 1 16,8 1 0-16,-8-2-2 0,1 1-1 0,-1 5 1 15,2-6-1-15,-9 5 1 0,0-1 1 0,2 0-1 0,-7 1-1 16,6 1 1-16,-13 1 0 0,1 2 2 0,-2-1 2 16,1 1 1-16,-7-1 2 0,1 0 1 0,0 4 5 0,-2 0 4 15,2-2 3-15,-7 2 4 0,0 0 2 0,0 0 4 0,8-5 1 16,-8 5 0-16,0 0-1 0,-8 0-4 0,8 0-6 16,0 0-4-16,0 0-3 0,0 0-6 0,0 0-4 0,0 0-6 15,0 0-3-15,0 0-4 0,0 0-6 0,0 0-10 16,0 0-17-16,-7 0-29 0,7 0-56 0,0 0-105 0,0 0-119 15,0 0-75-15,0 0-42 0</inkml:trace>
  <inkml:trace contextRef="#ctx0" brushRef="#br0" timeOffset="37319.46">10348 12206 106 0,'0'0'158'0,"0"0"-43"0,0 0-29 0,0 0-22 0,0 0-15 16,0 0-10-16,0 0-5 0,0 0-6 0,0 0-3 0,0 0-2 16,0 0-2-16,0 0 0 0,0 0 1 0,0 0 3 0,0 0 0 15,0 0 3-15,0 0 4 0,0 0 4 0,0 0 3 16,0 0 1-16,0 0 1 0,0 0-3 0,0 0-2 0,0 0-4 16,0 0-5-16,0 0-3 0,0 0-6 0,0 0-5 15,0 0-5-15,0 0-1 0,0 0-3 0,8 0 0 0,-8 0-1 16,5 0-1-16,2 0 0 0,-1 0 4 0,0-3 1 15,8 3 0-15,-1-5 0 0,1 5 0 0,-2-2 2 0,2-3 0 16,5 3 0-16,1-2 1 0,-1-4 1 0,7 4 1 0,0-3 2 16,0 3 3-16,0-3 4 0,7 0-1 0,-1 0 0 0,1-1-1 15,-1 1-1-15,1-1-2 0,-1 2-2 0,1-2-2 16,0 4-3-16,0-3-1 0,-8-1 0 0,0 5-2 16,2-4-2-16,0 3-1 0,-1 1 1 0,-6-1-1 0,-8 4-3 15,1-4 0-15,1 4 0 0,-3-4 1 0,-4 4 0 0,1 0 0 16,-2-3-1-16,-6 3 1 0,0 0 0 0,6 0 1 15,-6 0-1-15,0 0-6 0,0 0-1 0,-6 0-8 0,6 3-10 16,-6-3-15-16,-2 4-21 0,1-4-32 0,2 4-46 16,-1-4-60-16,-2 4-102 0,2-1-76 0</inkml:trace>
  <inkml:trace contextRef="#ctx0" brushRef="#br0" timeOffset="37678.78">10342 12323 195 0,'-6'0'323'0,"6"4"-101"15,0-4-78-15,-7 0-53 0,14 4-38 0,-7-4-22 0,6-4-12 16,0 4-5-16,2 0 0 0,4-4 0 0,0 1 3 16,2 0-1-16,6-2 2 0,-1 3 1 0,7-7 2 0,-6 6-1 15,6-4 1-15,7-1 1 0,-8 1 0 0,9 3 4 0,-2-4-1 16,1 2 1-16,-1-2 0 0,1 1 1 0,-1-1 3 15,1 1-1-15,-1 0 1 0,1 4 0 0,-1-5-1 16,1 1 0-16,-2 0-3 0,-4 0-3 0,0 3-2 0,-1-4-4 16,0 4-3-16,-7 1 1 0,1-5-2 0,-8 8-1 0,2-2 1 15,-1-3 0-15,-6 5 2 0,-1-4 3 0,1 4 6 0,-7 0 4 16,0 0 6-16,6 0 2 0,-6 0 3 0,0 0-1 16,-6 0-4-16,6 0-3 0,0 0-6 0,-7 0-9 15,7 0-5-15,-6 0-4 0,6 0-4 0,-7 0-3 0,7 0-2 16,0 0-10-16,0 0-10 0,-7 0-17 0,7 0-20 0,0 0-27 15,0 0-37-15,7 0-56 0,-7 0-96 0,7 0-129 16,-1-3-58-16</inkml:trace>
  <inkml:trace contextRef="#ctx0" brushRef="#br0" timeOffset="38803.65">16362 11697 8 0,'-6'0'124'0,"6"0"-18"0,-6 4-11 0,-1-4-12 16,1 0-7-16,-1 0-6 0,7 4-4 0,-6-4-4 0,-1 0-5 16,1 0-6-16,-1 0-2 0,0 0-5 0,1 0-2 0,6 0-5 15,-7 0-5-15,1 0-4 0,-1 0-3 0,1 0-4 16,0 0-2-16,-7 3-1 0,6-3-1 0,0 4-4 0,1-4 2 15,-7 3 0-15,6-3 0 0,1 0 1 0,6 4 0 16,-6-4-1-16,-1 0-1 0,0 0 2 0,7 3-1 0,0-3-2 16,-7 0 1-16,7 0-1 0,0 0 0 0,0 0 0 15,0 0-1-15,0 0 1 0,0 0-3 0,0 0 1 0,0 0-2 16,0 0 0-16,0 0-4 0,0 0 0 0,0 0-1 0,7 0 0 16,-7 0-2-16,7-3 0 0,6 3-2 0,-7-4-1 15,1 4 1-15,6-3-1 0,-7-1 0 0,8 4 0 0,-1-3-1 16,-1-1 1-16,1 0 1 0,7 4 0 0,-7-4 0 15,7-3 0-15,5 3-1 0,-5 1 0 0,6 0 1 0,1-5 0 16,-7 4 0-16,12-3 0 0,-7 3 0 0,1-3 0 0,1 0 1 16,5 3 0-16,-6-3 0 0,1 0 0 0,-1-1 0 15,0 4 2-15,0-4 1 0,-8 5-1 0,2-1 1 0,-6 2 0 16,-1-3 0-16,0 2 2 0,-7-1 1 0,1 4 6 16,0 0 2-16,-7-4 6 0,0 4 0 0,6 0 5 0,-6 0-1 15,-6 0-1-15,6 0-2 0,0 0-5 0,0 0-5 16,-7 4-5-16,7-4-3 0,-7 0-5 0,1 0-4 0,6 4-7 15,0-4-13-15,-6 3-18 0,6-3-24 0,-7 0-43 0,7 5-57 16,-8-5-79-16,8 0-119 0,-5 2-62 0</inkml:trace>
  <inkml:trace contextRef="#ctx0" brushRef="#br0" timeOffset="39131.74">16200 11954 140 0,'0'0'259'16,"6"0"-66"-16,1-4-54 0,0 1-39 0,-1-1-28 16,14 0-17-16,-7 0-12 0,6-3-4 0,0 0-4 0,1 4-3 15,6-6-3-15,1 3-3 0,-2-2-5 0,8 0-1 0,0 1-4 16,-1-1 1-16,7-2-1 0,0 3-1 0,-6-1 4 15,6 1-1-15,0-4 0 0,0 4 1 0,-7-1 4 0,0 1 3 16,2 0 1-16,-8 4 3 0,0-5 0 0,-6 4 2 16,0 1 0-16,-1-1 0 0,-13 0-2 0,7 1 0 0,-6 3 2 15,-1 0 1-15,-6-4-1 0,0 4-1 0,-6 0-3 0,6 0-3 16,-7 0-2-16,-6 0-7 0,7 0-7 0,-7 4-8 16,7-4-12-16,-9 3-17 0,10-3-29 0,-2 4-44 15,-1-4-80-15,3 0-158 0,-1 0-92 0,-1 0-46 0</inkml:trace>
  <inkml:trace contextRef="#ctx0" brushRef="#br0" timeOffset="40756.31">15718 10015 26 0,'0'0'112'0,"0"0"-20"0,-7 0-17 0,7 0-12 0,0 0-9 16,0 0-5-16,0 0-2 0,0 0-1 0,0 0-1 16,0 0-1-16,7 0-2 0,-7 0-2 0,0 0-4 0,0-4-3 15,0 4-7-15,0 0-4 0,0 0-3 0,0 0-4 16,0 0-3-16,0 0-4 0,0 0-2 0,0 0-1 0,0 0-1 15,6 0-1-15,-6-2-3 0,0 2 0 0,0 0 0 0,7 0 0 16,-7-5 0-16,6 5 2 0,-6 0 0 0,7 0-1 0,-7-3 1 16,6 3 0-16,1 0 0 0,-7-4 3 0,7 4 2 15,-1 0 1-15,0 0 2 0,1-3 0 0,0 3 0 16,-1-4 0-16,0 4-1 0,1-4-2 0,6 4-2 0,0-4 0 16,-7 1-1-16,8 3 0 0,-2-4 0 0,8-3 0 0,-7 7 2 15,0-7-1-15,6 3-3 0,-5 4 1 0,-1-7-1 16,0 3-2-16,0 0 0 0,-1 1-1 0,8 0 1 0,-6-2 0 15,-2 5 0-15,-5-4 0 0,6 1 1 0,0 0 2 16,-7 3 3-16,8-4 1 0,-8 0 1 0,7 4 0 0,-6-3 1 16,0 3-1-16,5 0 1 0,-6 0-2 0,1 0 0 0,6-4-2 15,-7 4-3-15,8 0 3 0,-7-4-1 0,5 4 0 16,-5 0-3-16,6 0-1 0,0-4 1 0,-6 4-1 16,6 0 1-16,-1 0 0 0,-5-4-1 0,6 4 1 0,0 0 1 15,0-4-2-15,0 4 0 0,0-2 2 0,0 2 0 0,1-4 0 16,-8 4-2-16,7-3 0 0,0 3-1 0,-7 0 2 0,7-5 1 15,-6 5-3-15,-7 0-1 0,7 0 0 0,-1 0 2 16,-6 0 0-16,0 0 0 0,6 0 0 0,-6 0 0 16,0 0 0-16,8 0 0 0,-8 0 2 0,0 0-2 0,6 0-1 15,0 0 1-15,0 0 0 0,-6 0 0 0,7 0 2 0,0-3 0 16,-1 3-1-16,1 0 0 0,-2 0 0 0,2 0 2 16,1-4-2-16,-3 4 1 0,8 0-1 0,-7 0-1 0,2 0-1 15,-2 0 2-15,7 0-1 0,-6-4 0 0,6 4 4 16,0 0-2-16,0-4-1 0,0 4 0 0,0 0 0 0,6 0-1 15,-5 0 2-15,5 0-2 0,1-3-2 0,0 3 1 0,-9 0 1 16,9 0-1-16,-1 0 1 0,2 0 0 0,-8 0-1 16,6 0 0-16,-5 0 0 0,5 0 1 0,1 0 0 0,-8-4 1 15,2 4-2-15,-1 0 1 0,0-3 0 0,0 3-1 0,-7 0 2 16,8 0-2-16,-8-4 1 0,7 4 0 0,-1 0 1 16,-5-3-1-16,5 3 0 0,3-4 0 0,-9 4 0 0,7-4 0 15,0 4 1-15,0-4 0 0,0 4-1 0,0-3 2 16,1-1 0-16,-3 0 0 0,3 4 1 0,-7-3 1 0,6 0 2 15,-7-1 1-15,8 4 3 0,-8-5 1 0,0 5 4 0,-6-3 4 16,7 3 4-16,0 0 4 0,-1 0-1 0,-1-3 1 16,3 3-1-16,-8 0-1 0,6-4-4 0,-6 4-6 0,6 0-3 15,-6 0-4-15,0 0-3 0,0 0-2 0,0 0-1 16,0 0 0-16,0 0 0 0,0 0-1 0,0 0-1 0,-6 0-4 16,6 4-9-16,-6-4-14 0,6 3-29 0,-8 0-54 15,-3-3-90-15,4 5-134 0,0-5-72 0</inkml:trace>
  <inkml:trace contextRef="#ctx0" brushRef="#br0" timeOffset="44442.76">16558 9832 42 0,'-6'4'65'15,"6"-4"-18"-15,-8 0-19 0,8 0-12 0,0 0-5 0,0 0-4 16,0 0-3-16,0 0 0 0,0 0 1 0,0 0-2 16,0 0 2-16,8 0 0 0,-8 0 1 0,0 0-2 0,6 0 1 15,-6 0-1-15,0 0 1 0,7 0 2 0,-7-4-1 0,0 4 1 16,0 0 0-16,6 0 1 0,-6 0 0 0,0 0-1 16,7 0 0-16,-7 0 0 0,7 0-1 0,-7 0 0 15,6 0-4-15,-6 0 1 0,6 0 0 0,-6 0 4 0,7 0 0 16,-7 0 3-16,7 0 1 0,-1 0 1 0,0-3 1 0,1 3 0 15,-2 0 0-15,10 0-4 0,-10 0 1 0,10 0 4 0,-9 0 2 16,6-4 4-16,2 4 1 0,-1 0 0 0,0-4 1 16,0 4 1-16,-1 0-3 0,1 0-4 0,1-3-3 15,-9 3-3-15,10-3-3 0,-3 3 0 0,2 0-2 0,-2-4-1 16,-5 4 1-16,6 0 0 0,0-5-1 0,0 5 0 0,-6 0 0 16,5 0 1-16,-4-3-1 0,-2 3 1 0,0 0 1 15,1 0 0-15,-1-3 0 0,1 3 1 0,-7 0 3 0,6 0 3 16,-6 0 5-16,0 0 2 0,0 0 1 0,0 0 2 15,-6 0 1-15,6 0 0 0,-7 0-3 0,7 0-4 0,-6 0-3 16,-1 0-2-16,7 0-2 0,-6 0-1 0,0 0-2 0,-2 0 0 16,-4 3 0-16,5-3 2 0,-1 0-1 0,-3 0 0 15,-2 3 0-15,-1-3-1 0,8 0 0 0,-7 0-1 0,0 0-1 16,7 5-4-16,-9-5 0 0,10 0 0 0,-9 0 0 16,9 4-1-16,-3-4 0 0,1 0-1 0,2 0 0 0,-1 3 1 15,6-3 0-15,-7 0 0 0,7 0-1 0,0 0 1 0,0 0 0 16,0 0 2-16,0 0 1 0,0 0-2 0,7 0 1 15,-1-3 1-15,-6 3 1 0,5 0-1 0,10 0-1 0,-10-4 0 16,2 4-1-16,5 0 0 0,-4 0 0 0,5-5-1 16,0 5-2-16,-6 0 2 0,12 0 0 0,-6-3-1 0,0 3 0 15,0 0 1-15,-1 0-1 0,3 0 1 0,4 0-1 0,-13 0 0 16,7 0-1-16,0 0-1 0,-7 0-1 0,8 0-2 16,-9 0-1-16,3 0 0 0,-8 0 0 0,0 0 0 0,7 3 0 15,-14-3 1-15,7 0 2 0,0 0-3 0,-8 5 3 16,3-5 2-16,-9 4 1 0,8-4 0 0,0 3 1 0,-7 0-1 15,0-3-3-15,6 0 4 0,-5 0-10 0,4 4-16 16,-4-4-28-16,5 0-50 0,-1 0-86 0,3-4-107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3-03-27T11:22:45.364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3621 11261,'0'-24,"0"48,0 1,0 0,0 0,0 0,0-1,0 1,25 0,-25 0,0 0,0-1,25-24,-25 25,0 0,25-25,-25 25,0 0,0-1,0 1,25-25,-25 25,0 0,0 0,0-1,0 1,0 0,0 0,0 0,0-1,0 1,25-25,-25 25,0 0,0 0,0-1,-25-24,0 0,25-24,-25 24,0 0,25-25,-25 25,25-25,0 0,0 50,0 0,0 0,0-1,0 1,25 0,-25 0,0 0,25-25,0 0,-25-25,0 0,0 0,25 0,-25 1,0-1,0 0,0 0,25 0,-25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6301.34619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1-03T04:15:26.81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7853 12368 17 0,'-7'-4'72'16,"7"0"-10"-16,-6-2 7 0,0 0 9 0,6 4 8 16,0-5 7-16,-7 3 2 0,7 0-2 0,0 0-2 0,0-3-19 15,0 4-19-15,0-4-14 0,0 2-9 0,0-2-5 0,0 0-3 16,0 3-1-16,0-3-1 0,0 3 2 0,0-3 4 15,0 2 1-15,0-1-1 0,0 2 2 0,-7-3 1 0,7 3 1 16,0 0 2-16,-6 0 2 0,6-3 0 0,0 4 2 16,-6-1-1-16,6-3 2 0,-8 3 4 0,8 0 3 0,0 1 4 15,-6-2 0-15,6 3-3 0,0-3-2 0,-6 5-2 0,6 0-4 16,-7 0-7-16,-6 5-8 0,7 2-6 0,-13 0-6 16,5 8-3-16,-12-1-4 0,7 1 0 0,-1 3-2 0,0 1-1 15,1 0 0-15,6 2-1 0,0-4 0 0,-1 3-1 16,2-3-3-16,6 2 0 0,6-1 1 0,0-2 0 0,0-2 1 15,0 1 1-15,6-5 1 0,0 2 3 0,0-9 5 0,14 5 6 16,-7-4 4-16,7-4 8 0,0 0 6 0,6-8 10 16,-1 1 18-16,1-1 15 0,1-6 10 0,-8-1 5 0,8-4 4 15,-8 1 2-15,0 0 6 0,1-4 1 0,-7 3-9 16,-7-2-4-16,0-2-4 0,2 2-5 0,-8-1-3 0,0 0-1 16,-8 3-9-16,2-3-4 0,0 5-10 0,-7 1-10 0,-7 3-7 15,1-4-6-15,-8 11-6 0,2-2-5 0,-7 5-8 16,-2 3-4-16,2 3-3 0,-1 1 0 0,1 4-1 15,-1 2-2-15,7 1-1 0,0 4-3 0,1-3-2 0,5 2 0 16,6 1 0-16,1 0-3 0,7-1-3 0,6 1-1 0,0-1 2 16,0 1 3-16,13-1 2 0,0-2 3 0,6-2 0 15,1-2 4-15,0-1 0 0,5-3 0 0,1-2 1 0,7-2-1 16,-7 0 3-16,7-2-2 0,-7-5 3 0,6-1 1 16,1 0 2-16,-7-3 3 0,0 0 9 0,-6 1 8 0,-7 2 9 15,0-3 4-15,-6 3 1 0,-7 2 1 0,0-2 0 0,-7 5-4 16,0-1-7-16,-12 0-12 0,-7 4-9 0,0 0-6 15,-7 8-3-15,1-5-3 0,-1 9-1 0,1-5-2 0,6 4 1 16,-1 0-2-16,7 3-2 0,2-2 1 0,4-2-1 16,8 5-1-16,-1-3 0 0,7-2 0 0,7 5 1 0,5-4-1 15,2-4 2-15,6 4 10 0,5-7 2 0,7-1-2 0,2 1-3 16,-2-8 2-16,7 4-4 0,-6-7 1 0,6 0 2 16,0-1-9-16,-6-6 2 0,-1 3 7 0,-5-3 5 0,-2-5 7 15,-5 4 10-15,-1-4 6 0,-6 5 1 0,-7-4 2 16,-6-1-3-16,-6 2-5 0,0-2 1 0,-14 1-7 0,1-1-8 15,-13 4-4-15,-1 1-1 0,-7 3-3 0,-5 0 1 16,-1-1-1-16,1 10 0 0,-7-3-1 0,-1 5-3 0,8 0-12 16,-1 5-24-16,7-3-46 0,7 6-67 0,5 3-70 0,15-1-66 15,-2 7-70-15,14-7-117 0,7 9-124 0,6-5-81 0,13 1-9 16</inkml:trace>
  <inkml:trace contextRef="#ctx0" brushRef="#br0" timeOffset="562.41">18553 12247 109 0,'0'-19'217'0,"0"1"-99"0,0-1-79 16,6 1-54-16,-6 0-29 0,6 0-14 0,-6 3-5 0,7-3 12 15,6-1 19-15,0 5 24 0,0-4 24 0,-1 4 22 0,2-2 15 16,5 1 3-16,1 0 3 0,-7 5-8 0,7-1-15 15,-1 0-21-15,1 4-26 0,-8-4-52 0,8 0-85 0,0 3-106 16</inkml:trace>
  <inkml:trace contextRef="#ctx0" brushRef="#br0" timeOffset="1452.82">18753 11697 322 0,'-5'-7'333'0,"-2"-1"-149"0,0 5-86 0,1-4-45 15,-1 3-21-15,1 4-10 0,-6-4-3 0,4 1-4 0,2 3 2 16,-7 0 1-16,0 0 0 0,-6 3 1 0,5 5 0 0,-13-1-1 16,2 4-1-16,0 4 4 0,-8-1-1 0,-7 4 3 15,8 4 3-15,-13 4 3 0,-1 0 3 0,0 3 2 16,0 0-1-16,1 0 0 0,5 1-1 0,-5 3-3 0,7-3-3 16,5-2-3-16,-1 1-5 0,9 1 2 0,-1-1-5 0,6-3 3 15,0 3-6-15,8-2-2 0,-1-2-3 0,6 0-1 0,7 0 0 16,0-2-4-16,7 0 2 0,-1-6-2 0,7 2 5 15,7-5 2-15,6 1 5 0,0-7 0 0,7-1 4 16,-1-4 1-16,7-3 2 0,-7-3 3 0,7-4 0 0,1-5 3 16,-1-3-2-16,0-2-2 0,1-5-1 0,-8-4 1 0,1-3 0 15,-7-5-4-15,6 2 0 0,-13-2-3 0,1-6 0 16,0 3 1-16,-14 0-1 0,7 1 1 0,-13 0 1 0,0 3 2 16,-13 3-2-16,-1 4-2 0,-5 5 1 0,-13 2-2 15,0 5-3-15,-8 3-3 0,1 3-4 0,-13 5-2 0,6 6-1 16,-6 1-1-16,0 7-2 0,1 3 1 0,4 1 0 0,2 3 0 15,5 4-2-15,2 1 0 0,11 3 0 0,1-1 1 16,7 0 0-16,6 1-1 0,6-1 0 0,1 2 1 0,12-2 1 16,1-3 0-16,13-3 0 0,-2 0-1 0,16-6 1 15,-1-1 0-15,12-6 0 0,1 1 1 0,-1-7-1 0,7 0 0 16,1 0 3-16,-2-7 0 0,-5 1-1 0,7-6 1 0,-9 1 2 16,3-3 2-16,-2-5 5 0,-7 4 2 0,3-2 3 15,-9-2 3-15,-14-3 4 0,9 5 2 0,-13-6 3 0,-8 4 1 16,-6 1-2-16,-6 0 2 0,-8 0-2 0,-13 3-2 0,-4 5-4 15,-2-2-1-15,-13 4-3 0,-6 8-2 0,0 0-3 16,-7 5-4-16,8-2-1 0,-8 9-1 0,7 2-2 0,-1 1-2 16,8-1 0-16,5 8-2 0,8-4-3 0,-1 0 0 15,15 2-1-15,4 1 0 0,8-3 0 0,6 1-1 0,6-2-1 16,14 2 1-16,6-4 6 0,6-3 0 0,14-2-1 0,0-7 0 16,-1 4 1-16,7-7 3 0,0 0 1 0,0 0-3 15,6-3-2-15,-11-4 1 0,5-1 0 0,-7 1 3 16,-6-5-1-16,1 2 1 0,-7-1 2 0,-7 1 4 0,-14-2 1 15,1 5 1-15,-13-4 1 0,-6 0-1 0,-7 4 2 0,-14-1-2 16,-5 0-3-16,-6 5 0 0,-9 3-3 0,-5-4-7 16,7 8 0-16,-14-1 0 0,13 2-3 0,-6 2-1 0,7 4 1 15,0 0-3-15,-2 4 1 0,15 0 4 0,-1-1-4 16,7 3-1-16,13 0-1 0,7-4 0 0,6 3-1 0,13-2 1 16,7 1 0-16,6-5 0 0,13-3 3 0,-1 1 1 0,15-1 2 15,-1-3 1-15,0-4 1 0,0 0 1 0,1-4 0 16,-2-3 1-16,1-1 2 0,-5-2 2 0,-2-1 6 0,-6-5-2 15,0 3 8-15,-12-6 8 0,-2 1 4 0,-12-4 2 16,-6 3 3-16,-7-3-1 0,-7 1-2 0,-13-2 2 0,-12-2-8 16,-7 6-5-16,0 1-5 0,-13 0-4 0,-1 4-4 0,1 2-4 15,1 1-2-15,-2 5-2 0,7 1-1 0,1 1-2 16,6 4-1-16,-1 4 0 0,8 1 0 0,-1 1 1 0,7 2-4 16,14-1-3-16,-1 4-2 0,6 0 0 0,7 0 0 0,7 0-4 15,6 3-1-15,7 1 0 0,4 0-2 0,10-1-4 16,5-2-8-16,-6 3-11 0,5-1-23 0,-5-3-28 15,7 0-33-15,-16-1-38 0,3-2-51 0,-7-1-89 0,-14 1-154 16,1-4-83-16,-7-4-28 0</inkml:trace>
  <inkml:trace contextRef="#ctx0" brushRef="#br0" timeOffset="6842.44">9957 11290 261 0,'0'-4'313'0,"0"4"-85"0,0 0-77 0,0 0-56 0,0 0-33 0,0 0-17 16,0 0-11-16,0 0-7 0,0 0-4 0,0 0-2 15,0 0-6-15,0 0-3 0,0 4-5 0,0-4-3 16,0 4 1-16,-6-4 1 0,6 4 1 0,0 3 0 0,-6-3 5 15,6 2 2-15,-7 6 2 0,1-4 4 0,-8 7 1 0,8-5 1 16,-7 9 0-16,-7-5-1 0,1 4-2 0,0 5-1 16,-1-2-1-16,-6 2-2 0,-1 2-2 0,1 1-2 0,7 0-1 15,-7-1-1-15,0-4 1 0,6 6-1 0,-5-5-1 16,5 0 1-16,6-4 0 0,2 0 1 0,-1 0-3 0,-1-2 0 16,8-7 0-16,0-1 0 0,0 0 4 0,6-1 2 0,-8-3 5 15,8 0 7-15,8-4 8 0,-8 0 7 0,6-4 6 16,6-3 1-16,2-5 0 0,-1 1-2 0,-1-3-4 0,8-1-4 15,0-3-6-15,-1-1-4 0,1-2-3 0,6-1-1 16,-6 0 0-16,31-30 16 0,-24 27-21 0,-1-1-4 16,0 1 0-16,0-1-4 0,0-1-2 0,0 2 0 0,-6 0 1 15,-1 3-1-15,7 0 0 0,-7 1-1 0,1 1 1 16,-1 5 1-16,1 5 0 0,0-1-3 0,-7 3-1 0,0 1-2 16,0 4-1-16,-1 3 0 0,2 3 0 0,-1 1-1 15,-6 3-1-15,6 0 1 0,-1 4 0 0,2 4 2 0,-2 0-1 16,-6 3-1-16,8-3 2 0,-1 3 0 0,1 1-1 15,-2-1-1-15,2 0-9 0,-2-3-18 0,8 3-21 0,-7 1-28 16,6-6-34-16,0 7-38 0,-5-6-79 0,6-2-179 0,-7-2-76 16,-7 1-37-16</inkml:trace>
  <inkml:trace contextRef="#ctx0" brushRef="#br0" timeOffset="7904.77">10082 11500 189 0,'-7'0'263'16,"0"-4"-66"-16,7 4-61 0,-6 0-44 0,0-4-31 15,-2 4-17-15,2 0-10 0,0-3-6 0,-1 3-1 0,7 0-1 16,-6 0 2-16,6-4-1 0,-7 4 1 0,7 0 1 0,-7-5 1 16,7 5-2-16,0 0 2 0,0-2-1 0,-6 2-2 15,6-5-1-15,0 5 2 0,0 0-2 0,0 0 0 0,0-2 5 16,0 2 1-16,-6 0 1 0,6 0 1 0,0 0 1 15,0 0-4-15,0 0-5 0,0 0-4 0,-7 2-4 0,7-2-5 16,0 5-4-16,-7-3-3 0,7 3-5 0,-6-1 2 0,6 3 0 16,0 0 0-16,-6 0 1 0,6 4 0 0,0-3 2 15,-7 3 1-15,7 0 0 0,0 0 2 0,0 3-1 0,-7-3 1 16,7 3-1-16,0 2 0 0,0 2 0 0,0-3 0 0,0 3-1 16,0-4 0-16,0 5 1 0,0-1-1 0,0 0 1 15,0 1 0-15,0-1 0 0,0 1 0 0,7-1 1 0,-7 0 1 16,0 0 0-16,0 4 1 0,0-4-2 0,7 4 2 15,-1 1-1-15,-6-1 0 0,6 0-2 0,-6-5-2 0,7 6 0 16,0 2-2-16,-1-2 2 0,0-2-4 0,1 1 1 16,0 4-1-16,-1 1 0 0,1-7 0 0,-7 6-1 0,6-4 1 15,0 4-2-15,2 0 2 0,-8-5 0 0,6 5 0 16,0 1 0-16,-6-6 3 0,0 5 1 0,7-5-1 0,-7 5 3 16,0 1 1-16,0-6-1 0,0 1 3 0,7 3-1 0,-7-3-1 15,0 4 0-15,0-4 0 0,0 4-2 0,0-1-1 0,0-3-2 16,0 4 1-16,0 0-2 0,0-1 1 0,0 1-3 15,0 0 0-15,0-1 1 0,0 4 0 0,0-2 0 16,0 2 2-16,0 0-1 0,6 0 1 0,-6 0 1 0,0 0 2 16,0 2 2-16,6-2 0 0,-6-4 4 0,0 4 0 0,7 0 3 15,-7 0 2-15,6 5 2 0,-6-5 2 0,7 0 1 16,-7 0 0-16,6 5 0 0,-6-1 0 0,7-1 0 0,-7-3 1 16,6 9 1-16,-6-5-2 0,6 3 0 0,-6 1 2 15,8-4 5-15,-2 3-1 0,-6 1-1 0,6-1-2 0,-6 1-1 16,7 0-3-16,0-1-3 0,-7 2-4 0,6-2-6 0,1 1-2 15,-7-1-2-15,6 5-2 0,-6-5-1 0,6 4 1 16,-6-3-1-16,8 4 1 0,-8-1 0 0,0 0 2 16,6-4 1-16,-6 9 0 0,0-5-1 0,0 0 1 0,0 4 0 15,-6-4 0-15,6 5-2 0,0-6 2 0,0 6 0 0,0-1 1 16,0-1 2-16,0-2 2 0,0 6 6 0,0-6 5 0,0 7 5 16,0-8 6-16,0 4 10 0,0 0 6 0,0 0 5 15,6-1 6-15,-6 1 2 0,0 0 2 0,0 4 1 16,0-4-1-16,0 0-3 0,0 4-2 0,6 0-6 0,-6-5-7 15,0 5-7-15,0-4-7 0,0 4-6 0,0-5-6 0,0 5-6 16,6-5-7-16,-6 6-2 0,0-6 1 0,0 1-2 16,0 1-1-16,0-1-2 0,0 2-1 0,0 0 0 0,0-3-1 15,0-3 1-15,0 1-4 0,0-1 2 0,0 0 1 0,0-2 0 16,0 1-1-16,0-3 1 0,0 1 1 0,0-4 0 16,6 4 0-16,-6-4 0 0,0 4 2 0,0-5-2 0,0-1 3 15,0 0-1-15,0 3-1 0,0-5 1 0,0 0 0 0,0 4 0 16,0-3-2-16,-6 3 2 0,6-4-2 0,0 0 1 0,-6 1-1 15,0-1 1-15,6-4-1 0,-6 6-1 0,-2-6 1 0,8 0-1 16,-6 0 2-16,0-2-1 0,6 2 1 0,-7-6-1 0,7 2 0 16,-6-2 0-16,6-5 0 0,-7-2-1 0,7 2-1 15,0-6 3-15,0-1-10 0,0 0-12 0,0-3-11 0,0-1-8 16,7 1-13-16,-7 0-13 0,0-4-24 0,6 0-33 0,-6 0-26 16,0-4-35-16,7-3-33 0,-7-4-45 0,6-1-88 0,-6-5-164 15,6-3-72-15,2-5-20 0</inkml:trace>
  <inkml:trace contextRef="#ctx0" brushRef="#br0" timeOffset="8810.87">14760 10972 72 0,'7'-4'374'0,"-1"0"-87"0,-6-3-92 0,5 4-66 0,-5-1-38 0,0 0-18 16,0 1-11-16,8-1-3 0,-8 0-5 0,0 0-1 16,0 1-3-16,0-1-3 0,0 1-4 0,7 3-6 15,-7-4-6-15,0 1-7 0,0 3-5 0,0 0-5 0,0 0-3 16,0 3-1-16,0 4-2 0,0 0 2 0,-7 5 1 0,-1 5 3 15,-3 2-1-15,-3 7 0 0,1 4 0 0,-7-1-2 16,2 7 0-16,-9-3-2 0,7 7-1 0,1-3-1 0,0 0 2 16,-1-5 2-16,1-2-2 0,5-1 1 0,2-7 1 15,5 0 2-15,-1-7 6 0,8-5 12 0,-5 2 16 0,5-5 16 16,5-7 16-16,3 0 10 0,4-4 7 0,9-7 7 0,-2 0 3 16,1-7-8-16,6 0-14 0,-1-8-17 0,2 3-12 15,-2-6-10-15,2 0-6 0,-1 3-9 0,-1-5-5 16,2 0-4-16,-1 2-2 0,1-4-2 0,-8 4-2 0,7 0-1 15,-6-1 1-15,-8 5 3 0,8-1 4 0,-14 8 4 0,7-1 3 16,-6 9 1-16,0-1 1 0,-7 3-1 0,6 5-5 0,-6 3-4 16,0 0-8-16,0 7-4 0,0 4-4 0,-6 3 0 15,6 5-3-15,-7-1 1 0,7 8 0 0,0-5 1 0,0 1 0 16,0 5 0-16,7-2-1 0,-1 1 0 0,-1-1 0 16,10 0 0-16,-3 2 0 0,2-2-2 0,5-3-3 0,-5 4-18 15,4-5-30-15,2-2-41 0,-1 3-46 0,0-7-40 16,2 3-45-16,5-7-48 0,-7 0-94 0,1 0-152 0,0-4-56 15,-7 0-14-15</inkml:trace>
  <inkml:trace contextRef="#ctx0" brushRef="#br0" timeOffset="9404.53">14798 11169 170 0,'-5'-11'460'0,"5"0"-111"16,0 4-137-16,0 0-78 0,-7 7-40 0,7-4-23 16,0 1-14-16,0-1-9 0,0 4-9 0,0 0-7 0,0 0-5 15,0 0-5-15,0 4-5 0,7 3 1 0,-7 0 0 16,0 0 0-16,5 4 2 0,-5 4 0 0,7 0-1 0,-7-1-2 16,7 5 1-16,-7-1 0 0,7 4 2 0,-1 1 1 0,1-2 0 15,-1 4 0-15,0 2 1 0,1 2 0 0,0-4 0 16,-1 6-3-16,0 0-2 0,2 3-2 0,-8-1 1 0,6-1-2 15,0 5 0-15,-6 4 1 0,0-1 3 0,7 4 2 0,-14 0 4 16,7 4 1-16,0 2 3 0,-6 2 3 0,6-1 4 16,-6 4 5-16,-2 4 4 0,2 3 4 0,0 4 9 0,-1 0 13 15,0 3 8-15,1 1 5 0,0 0 1 0,-1 3 1 16,7 4-3-16,-6 0-7 0,6 0-7 0,0 3-12 0,-7 5-9 16,7-1-8-16,0 4-3 0,-7 4-5 0,7-1 1 15,-7 1 1-15,7 4 0 0,0-2 1 0,7 1-2 0,-7 1-2 16,14-1 3-16,-8 1-2 0,7 2-6 0,0-2-5 15,0-2-4-15,7-2-2 0,-7 1 1 0,6-3 1 0,-7 2-3 16,9-8-1-16,-1 1 5 0,-1-2 2 0,7-2 1 0,-6-4 1 16,-1 0 2-16,7 1-2 0,-6-3 1 0,0 3 0 0,-1-5-2 15,1 1 1-15,-9-1-1 0,10 0 1 0,-8-3 1 16,0 3 6-16,0-4 4 0,1-3 5 0,-8 1 3 16,5-1 4-16,4-4-2 0,-2-4-2 0,0-2-3 0,0-2-4 15,-1-2-7-15,8-1-6 0,-7-4-6 0,7-2-2 0,-9-2-1 16,4-6-4-16,5-1-1 0,-7-6-4 0,-1-4-2 0,2-4-1 15,-8-4 1-15,8-4-2 0,-8 1-3 0,0-4 1 0,1-4-2 16,-7 1 2-16,6-1 1 0,-6-4-2 0,0 1-5 16,7 0-3-16,-7-4-2 0,0 3-1 0,0-3 0 0,0 0-5 15,-7 5-5-15,7-5-3 0,-6 3-10 0,-1 1-18 0,7 0-29 16,-12 0-39-16,4-2-48 0,2 2-44 0,-7 0-43 0,6 0-33 16,-5-1-14-16,5 1-3 0,1 0 1 0,-9 0 10 15,4-1 17-15,2 1 19 0,4-1 19 0,-7-3 10 0,5 4 3 16,0-4 3-16,1-4 7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3-03-27T11:19:37.318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3200 322,'0'-24,"0"48,-25-24,25 25,0 0,-25-25,25 25,0 0,-25-1,25 1,-24 0,24 0,-25 0,0 0,25-1,0 1,0-50,0 1,0-1,25 0,0 25,-25-25,24 0,-24 0,25 1,-25-1,25 0,-25 0,25 0,-25 1,0-1,25 0,-25 0,24 0,1 25,-25 25,25 0,-25 0,25-25,-25 25,25-25,-25 24,24-24,-24 25</inkml:trace>
  <inkml:trace contextRef="#ctx0" brushRef="#br0" timeOffset="2376.69">3324 372,'0'25,"0"0,0-1,0 1,0 0,0 0,0 0,0 0,0-1,25-24,-25 25,0 0,0 0,0 0,24-1,-24 1,0 0,0 0,25 0,-25-1,0 1,0 0,0 0,0 0,0-1,0 1,0 0,0 0,0 0,0-1,25-24,-25 25,0 0,0 0,0 0,0-1,0 1,0 0,0 0,0 0,0-1,25-24,-25 25,0 0,0 0,0 0,0-1,0 1,0 0,0 0,0 0,0-1,0 1,25 0,-25 0,0 0,0 0,0-1,0 1,0 0,0 0,0 0,0-1,0 1,0 0,0 0,0 0,0-1,0 1,0 0,0 0,0 0,0-1,0 1,0 0,0 0,0 0,0-1,0 1,0 0,0 0,0 0,0-1,0 1,0 0,0 0,0 0,0-1,0 1,0 0,0 0,0 24,0-24,0 0,0 0,0 0,0 0,0-1,0 1,24 0,-24 0,0 0,0-1,0 1,0 0,0 25,0-26,0 1,0 0,0 0,0 0,0-1,0 1,0 25,0-25,0-1,0 1,0 0,0 0,0 0,0-1,0 1,0 0,0 0,0 24,0-24,0 0,0 0,0 0,0-1,0 1,0 0,0 0,0 0,0 0,0-1,0 1,0 0,0 0,0 0,0-1,0 26,0-25,25 0,-25-1,0 1,0 0,0 0,0 0,0-1,0 1,0 0,0 0,0 0,0-1,0 1,0 0,0 0,0 0,0-1,0 1,0 0,0 0,0 0,0-1,0 1,0 0,0 0,0 0,0-1,25 1,-25 25,0-25,0-1,0 1,0 0,0 0,0 25,0-26,0 1,0 0,0 0,0 0,0 24,25-24,-25 0,0 0,0-1,0 26,0-25,0 0,0-1,0 1,0 25,0-25,0 24,25-24,-25 0,0 24,0-24,0 25,0-25,0-1,0 26,0-25,0 0,24 24,-24-24,0 0,0 25,0-26,0 1,0 0,0 25,0-26,0 1,0 0,0 0,0 24,0-24,0 0,25 0,-25 0,0 24,0-24,0 0,0 0,0-1,0 1,0 25,0-25,0-1,0 1,0 0,25 0,-25 0,0-1,0 1,0 0,0 0,0 0,0-1,0 1,0 0,0 0,0 0,0 0,0-1,0 1,0 0,0 0,25 0,-25-1,0 1,0 0,0 25,0-26,0 1,0 0,0 0,0 24,0-24,0 0,0 0,0 0,0 24,0-24,0 0,0 0,25 24,-25-24,0 0,0 24,0-24,0 25,0-25,0 24,0-24,0 25,0-26,0 26,0 0,0-25,0 24,0-24,25 25,-25-26,0 26,0-25,0 24,0 1,0-25,0 24,0-24,0 25,0-1,0 1,0-25,0 24,0 1,24-25,-24 24,0 1,0 0,0-26,0 26,0-25,0 25,0-1,0-24,0 25,0-26,0 26,0 0,0-1,0-24,0 25,0-1,0 1,0-1,0 1,0-25,0 24,0 1,0 0,0-26,0 26,0 0,0-1,0-24,0 25,0-1,0 1,0 0,0-1,0-24,0 25,0-1,0 1,0-1,0 1,0 0,0-1,0-24,0 25,0-1,0 1,-24-1,24 1,0 0,0-1,0 1,0-1,0 1,-25 0,25-1,0 1,0 0,0-1,0-24,0 25,0-1,0 1,0-1,0-24,0 25,-25-1,25 26,0-26,0 1,0 0,0-1,0 1,0-1,-25 1,25 0,0 24,0-24,0-1,0 1,0 0,0 24,0-24,0-1,0 26,0-26,0 26,0-26,0 26,0-26,0 26,0-26,0 26,0-26,0 26,0-1,0-24,0 24,0-24,0 24,0-24,0 24,0-24,0 24,0-24,0 24,0-24,0 24,0 1,0-26,0 26,0-1,25-24,-25 24,0-24,0 24,0-24,0 24,0-24,0-1,25 26,-25-26,0 1,0 24,0-24,25 0,-25-1,0 1,0-25,24 24,-24 1,0-25,25 0,-25 24,0-24,0 0,25 0,-25-1,0 1,25 0,-25 0,25-25,-1 0,1 0</inkml:trace>
  <inkml:trace contextRef="#ctx0" brushRef="#br0" timeOffset="3896.14">3423 2952,'0'0,"0"25</inkml:trace>
  <inkml:trace contextRef="#ctx0" brushRef="#br0" timeOffset="6732.63">3597 3175,'24'0,"1"0,0 0,-25-25,25 25,0 0,0 0,-1 0,1 0,0 0,0 0,0 0,-1 0,1 0,0 0,0 0,0 0,-1 0,1 0,0 0,0 0,0 0,-1 0,1 0,0 0,0 0,0 0,-1 0,1 0,0 0,0 0,0 0,-1 0,1 0,0 0,0 0,0 0,-1 0,1 0,0 0,0 0,0 0,-1 0,1 0,0 0,0 0,0 0,-1 0,1 0,0 0,0 0,0-25,0 25,-1 0,1 0,0 0,0 0,0 0,24 0,-24 0,0 0,0 0,-1 0,26 0,-25 0,0 0,24-24,-24 24,0 0,0 0,24 0,-24 0,0 0,24 0,-24 0,25 0,-25 0,-1-25,26 25,-25 0,24 0,-24 0,0 0,25 0,-25 0,-1 0,26 0,-25 0,24 0,-24 0,0 0,25-25,-26 25,26 0,-25 0,24 0,-24 0,25 0,-25 0,24 0,-24 0,25 0,-26 0,26 0,-25 0,24 0,-24 0,25 0,-1 0,-24 0,25 0,-25 0,0 0,24 0,-24-25,25 25,-26 0,26 0,-25 0,0 0,24 0,-24 0,0 0,24 0,-24 0,25 0,-25 0,24 0,-24 0,25 0,-26 0,26 0,-25 0,24 0,-24 0,25 0,-25 0,24-25,-24 25,25 0,-26 0,26 0,-25 0,25 0,-26 0,1 0,25 0,-25 0,24 0,-24 0,25 0,-26 0,26 0,-25 0,0 0,24 0,-24 0,25 0,-26 0,26 0,-25-24,24 24,-24 0,25 0,-25 0,-1 0,26 0,-25 0,0 0,24 0,-24 0,0 0,25 0,-26 0,1 0,0 0,25 0,-26 0,1 0,25 0,-25 0,-1 0,26 0,-25 0,0 0,-1 0,26 0,-25 0,0 0,24 0,-24 0,0 0,24 0,-24 0,0 0,0 0,24 0,-24 0,0 0,0 0,0 0,-1 0,26 0,-25 0,0 0,0 0,-1 0,1 0,25 0,-25 0,-1-25,1 25,0 0,25 0,-26 0,1 0,0 0,0 0,24 0,-24 0,0 0,0 0,0 0,24 0,-24 0,0 0,0 0,-1 0,1 0,25 0,-25 0,-1 0,1 0,25 0,-25 0,-1 0,1 25,0-25,25 0,-26 0,1 0,0 0,25 0,-25 0,-1 0,1 0,25 0,-25 0,-1 0,1 0,25 24,-25-24,-1 0,26 0,-25 0,0 0,-1 0,26 0,-25 0,0 0,24 0,-24 0,0 0,0 0,24 0,-24 25,0-25,24 0,-24 0,25 0,-25 0,-1 0,26 0,-25 0,25 0,-26 0,1 0,25 0,-25 25,24-25,-24 0,25 0,-26 0,26 0,-25 0,24 0,1 0,-25 0,24 0,-24 0,25 0,-1 0,-24 0,25 0,-25 0,24 0,1 0,-25 0,24 0,-24 0,25 0,-1 0,-24 25,25-25,-25 0,24 0,-24 0,25 0,-26 0,26 0,0 0,-26 0,26 0,-25 0,24 0,1 0,-25 0,24 0,-24 0,25 25,-1-25,-24 0,25 0,-1 0,-24 0,25 0,-25 0,24 0,1 0,-25 0,24 0,1 0,-25 0,24 0,1 0,-25 0,24 0,1 0,-25 0,24 0,-24 0,25 0,-1 0,-24 0,25 0,-25 0,24 0,1 0,-25 0,24 0,-24-25,25 25,-26 0,26 0,-25 0,25 0,-26 0,26 0,-25 0,24 0,-24 0,25 0,-25 0,24 0,-24 0,25 0,-26 0,26 0,0-25,-26 25,26 0,-25 0,24 0,-24 0,25 0,-25 0,24 0,-24 0,0 0,24 0,-24 0,25 0,-25 0,24 0,-24-25,25 25,-25 0,24 0,-24 0,25 0,-26 0,26 0,-25 0,24 0,-24 0,25-25,-25 25,24 0,-24 0,25 0,-1 0,-24 0,25 0,-26 0,26 0,0 0,-26 0,26 0,0 0,-26 0,26 0,0-24,-1 24,1 0,-25 0,24 0,1 0,0 0,-1 0,1-25,-1 25,1 0,0 0,24 0,-24 0,-1-25,1 25,-1 0,1 0,0 0,24 0,-24 0,-1 0,1 0,24-25,-24 25,0 0,24 0,-24 0,24 0,-24 0,24 0,-24-25,24 25,0 0,-24 0,24 0,-24 0,25-24,-1 24,0 0,-24 0,24 0,1 0,-1 0,1-25,-1 25,-24 0,24 0,0 0,1-25,-1 25,1 0,-1 0,1 0,-1-25,0 25,1 0,-26 0,26 0,-1 0,1-25,-26 25,26 0,-1 0,-24 0,24 0,-24 0,-1-24,26 24,-26 0,1 0,0 0,24 0,-24 0,-1-25,1 25,-25 0,24 0,1 0,-1 0,-24 0,25 0,-25 0,24 0,-24-25,25 25,-26 0,1 0,25 0,-25 0,-1 0,1 0,0 0,0 0,0 0,-50 0</inkml:trace>
  <inkml:trace contextRef="#ctx0" brushRef="#br0" timeOffset="8356.84">1339 1141,'0'0,"25"0,0 0,0 0,0-25,-1 25,1 0,0-25,0 25,0 0,-1-24,1 24,0 0,0-25,0 25,0 0,-1 0,1-25,0 25,0 0,0 0,-25-25,24 25,1 0,0-25,-25 50</inkml:trace>
  <inkml:trace contextRef="#ctx0" brushRef="#br0" timeOffset="8683.64">1712 1091,'0'25,"0"0,0 0,0 0,0-1,0 1,0 0,0 0,0 0,0-1,0 26,24-25,-24 0,0 24,0-24,0 25,0-26,0 1,0 0,0 25,0-25,0-1,0 1,0 0,0 0,0 0,0-1</inkml:trace>
  <inkml:trace contextRef="#ctx0" brushRef="#br0" timeOffset="8989.01">1439 1910,'0'0,"-25"0,0 0,50 0,0 0,-1 0,1 0,0-25,0 25,24 0,1-25,-25 25,25 0,-1-24,1 24,-1 0,1-25,0 25,-1-25,-24 25,25 0,-1-25,-24 25,0 0,0 0,-1-25,1 25,0 0,-50 0,25 25</inkml:trace>
  <inkml:trace contextRef="#ctx0" brushRef="#br0" timeOffset="10161.4">3621 1067</inkml:trace>
  <inkml:trace contextRef="#ctx0" brushRef="#br0" timeOffset="10641.98">3621 1091,'-24'0</inkml:trace>
  <inkml:trace contextRef="#ctx0" brushRef="#br0" timeOffset="10689.93">3597 1116</inkml:trace>
  <inkml:trace contextRef="#ctx0" brushRef="#br0" timeOffset="10744.89">3597 1116</inkml:trace>
  <inkml:trace contextRef="#ctx0" brushRef="#br0" timeOffset="10804.79">3597 1116</inkml:trace>
  <inkml:trace contextRef="#ctx0" brushRef="#br0" timeOffset="13963.07">3721 1091,'0'0,"25"-24,-1 24,1 0,0 0,0 0,0 0,-1 0,1 0,0 0,0 0,0 0,-1 0,1 0,0 0,0 0,0 0,-1 0,1 0,0 0,0 0,0 0,-1 0,1 0,25 0,-25 0,-1 0,1 0,0 0,0 0,0 0,24 0,-24 0,0 0,0 0,-1 0,1 0,0 0,0 0,0 0,-1 0,1 0,0 0,0 0,0 0,0 0,-1 0,1 0,0 0,0 0,0 0,-1 0,1 0,0 0,0 0,0 24,-1-24,1 0,0 0,0 0,0 0,-1 0,1 0,0 0,0 0,0 0,-1 0,1 0,0 0,0 0,0 0,-1 0,1 0,0 0,0 0,0 0,-1 25,1-25,0 0,0 0,0 0,-1 0,1 0,0 0,0 0,0 0,0 0,-1 0,1 0,0 0,0 0,24 0,-24 0,0 0,0 0,0 0,-1 0,1 0,0 0,0 0,0-25,-1 25,1 0,0 0,0 0,24 0,-24 0,0 0,0 0,0 0,24 0,-24 0,0 0,0 0,-1 0,26 0,-25 0,0 0,-1 0,1 0,0 0,25 0,-25 0,-1 0,1 0,0 0,0 0,0 0,-1 0,26 0,-25 0,0 0,-1 0,1 0,0-24,0 24,0 0,-1 0,1 0,0 0,0 0,0 0,-1 0,1 0,0 0,0 0,0 0,-1 0,1 0,25 0,-25 0,-1 0,1 0,0 0,0 0,0-25,-1 25,1 0,0 0,0 0,0 0,24 0,-24 0,0 0,0 0,0 0,-1 0,1-25,0 25,0 0,0 0,24 0,-24 0,0 0,0 0,-1 0,26 0,-25 0,0 0,-1 0,1-25,25 25,-25 0,-1 0,1 0,25 0,-25 0,-1 0,1 0,25 0,-25 0,-1-25,26 25,-25 0,0 0,24 0,-24 0,0 0,25 0,-26 0,1 0,25 0,-25 0,-1 0,1 0,25 0,-25 0,-1 0,26 0,-25 0,24-24,-24 24,0 0,25 0,-26 0,26 0,-25 0,0 0,24 0,-24 0,0 0,24 0,-24 0,25 0,-25 0,-1 0,26 0,-25 0,0 0,24 0,-24 0,25 0,-25 0,-1 0,26 0,-25 0,0 0,24 0,-24 0,25 0,-26 0,1 0,25 0,-25 0,-1 0,26 0,-25 0,0 0,24-25,-24 25,0 0,24 0,-24 0,0 0,0 0,24 0,-24 0,0 0,0 0,24 0,-24 0,0 0,0-25,0 25,0 0,-1 0,1 0,25 0,-25 0,-1 0,1 0,0 0,0-25,0 25,-1 0,1 0,0 0,0 0,0 0,-1 0,26 0,-25 0,0 0,-1 0,1 0,0-25,0 25,0 0,-1 0,1 0,0 0,0 0,0 0,-1 0,1 0,0 0,0 0,0 0,-1 0,1 0,0 0,0 0,0 0,0 0,-1 0,1-24,0 24,0 0,0 0,-1 0,1 0,25 0,-25 0,-1 0,1 0,0 0,0 0,0 0,-1 0,1 0,0 0,25 0</inkml:trace>
  <inkml:trace contextRef="#ctx0" brushRef="#br0" timeOffset="14010.57">12948 794,'25'0,"-50"0,75 0,-26 0,1 0,0 0</inkml:trace>
  <inkml:trace contextRef="#ctx0" brushRef="#br0" timeOffset="14354.26">14312 769,'0'0,"25"0,25 0,-25 0,-1 0,26 0,-25-25,24 25,-24 0,25 0,-25 0,24 0,-24 0,0 0,24 0,-24 0,25-25,-25 25,24 0,-24 0,0 0,24 0,-24 0,25 0,-25 0,-1 0,26 0,-25 0,24 0,-24 0,25 0,-25 0,24 0,-24 0,25 0,-25 0,24 0,-24 0,25 0,-26 0,26 0,-25 0,24 0,-24 0,25 0,-25 0,-1 0,1-24,25 24,-25 0</inkml:trace>
  <inkml:trace contextRef="#ctx0" brushRef="#br0" timeOffset="16166.79">12229 819,'0'0,"0"-25,25 25,-1 0,1 0,0 0,0 0,0 0,-1 0,1 0,0 0,0 25,0-25,-1 0,1 0,0 0,0 0,24 0,-24 0,0 0,0 0,0 0,-1 0,26 0,-25 0,0 0,-1 0,1 0,0 0,25 0,-26 0,1 0,0 0,25 0,-26 0,1 0,25 0,-25 0,24 0,-24-25,0 25,25 0,-26 0,1 0,25 0,-25 0,-1 0,26 0,-25 0,0 0,-1 0,26 0,-25 0,0 0,-1 0,1 0,25 0,-25 0,-1 0,1 0,25 0,-25 0,-1 0,26 0,-25 0,0 0,24 0,-24 0,0 0,0 0,-1 0,1 0,0 0,0 0,0 0,0 0,-1 0,1 0,0 0,0 0,0 0,-1 0,1 0,0 0,0 0,0 0,-1 0,1 0,0 0,0 0,0 0,-1 0,1 0,0 0,0 0,0 0,-1 0,1 0,0 25,0-25,0 0,-1 0,1 0,0 0,0 0,0 0,-1 0,1 0,0 0,0 0,0 0,-1 0,1 0,0 0,0 0,0 0,0 0,-1 0,1 0,0 0,0 0,0 0,-1 0,1 0,0 0,0 0,0 0,-1 0,1 0,0 0,0 0,0 0,-1 0,1 0,0 0,0 0,24 0,-24 0,0 0,0 0,0 0,-1 0,1 0,25 0,-25 0,-1 0,1 0,0 0,0 0,0 0,24 0,-24 0,0 0,0 0,0 0,24 0,-24 0,0-25,0 25,24 0,-24 0,0 0,0 0,-1 0,1 0,25 0,-25 0,-1 0,1 0,0 0,0 0,24 0,-24 0,0 25,0-25,24 0,-24 0,0 0,0 0,24 0,-24 0,0 0,0 0,0 0,24 0,-24 0,0 0,0 0,-1 0,1 0,0 0,25 0,-25 0,-1 0,1-25,0 25,0 0,0 0,24 0,-24 0,0 0,0 0,-1 0,1 0,0 0,0 0,24 0,-24 0,0 0,0 0,0 0,-1 0,1 0,25 0,-25 0,-1-25,1 25,0 0,0 0,0 0,24 0,-24 0,0 0,0 0,-1 0,1 0,25 0,-25 0,0 0,-1 0,1 0,0 0,25 0,-26 0,1 0,0 0,0 0,0 0,-1-25,1 25,0 0,25 0,-26 0,1 0,0 0,0 0,0 0,-1 0,1 0,0 25,0-25,0 0,-1 0,1 0,0 0,0 0,0 0,-1 0,1 0,25 0,-25 0,-1 0,1 0,0 0,0 0,25 0,-26 0,1 0,0 0,25 0,-26 0,1 0,0 0,0 0,24 0,-24 0,0 0,0 0,0 0,-1 0,1 0,0 0,0-25,0 25,-1 0,1 0,-25-25,25 25,-25-24</inkml:trace>
  <inkml:trace contextRef="#ctx0" brushRef="#br0" timeOffset="19865.74">1215 4614,'-24'0,"24"24,-25-24,0 0,25 25,-25-25,0 25,25 0,0 0,0-1,0 1,0 0,0 0,0 0,0 0,0-1,0 1,0 0,0 0,0 0,0-1,25-24,-25 25,25-25,0 0,0-25,-1 1,1-1,-25 0,25 25,-25-25,0 0,25 25,-25-24,0-1,0 0,0 0,0 50,0 0,0 0,25-25,-25 24,24 1,-24 0,25-25,-25 25,25-25,0 0,0 0,-1 0,1 0,0-25,0 0,0 0,-25 1,24-1,-24 0,25 25,-25-25,0 0,0 0,0 1,0-1,0 0,0 0,0 0,-25 1,25-1,-24 25,24-25,-25 25</inkml:trace>
  <inkml:trace contextRef="#ctx0" brushRef="#br0" timeOffset="20377.4">1786 4738,'0'24,"0"1,0 0,0 0,0 0,0 0,0-1,0 1,0 0,0 0,0 0,0-1,-25 1,25 0,0 0,25-25,0 0,0-25,-1 25,1 0,0-25,0 25,0 0,-1-25,1 25,0-24,0 24,0 0,-1-25,1 25,0 0,0 0,-25-25,25 25,-25 25</inkml:trace>
  <inkml:trace contextRef="#ctx0" brushRef="#br0" timeOffset="22729.73">2009 13990,'0'-25,"-25"25,25-25,0 0,-24 25,48 0,-24 25,0 0,25 0,-25 24,25-24,-25 50,25-51,-25 26,0-25,0 24,25-24,-25 0,0 25,0-25,24-1,-24 1,0 0,0 0,25 0,-25-1,0 1,0-50,-25 25,25-24,-24 24,24-25,-25 0,25 0,-25 0,25 1,-25 24,25-25,0 0,-25 0,25 0,0 0,0 1,-24-1,24 0,0 0,0 0,0 1,0-1,0 0,0 0,0 0,0 1,24-1,-24 0,0 0,25 25,-25-25,25 1,0-1,0 0,-1 25,1 0,-25-25,25 25,-25 25,25-25,0 25,-25 0,24-1,-24 1,0 0,0 0,0 0,0-1,0 1,0 0,0 0,0-50,25 25,0-25,0 25,0 0,-25-25,24 25,1 0,0 0,0 0,-25 25,25-25,-1 25,-24 0,0 0,0-1,0 1,0 0,0 0,-24-25,-1 25,0-1,0 1,0-25,1 25,-1-25,0 25,0-25,0 25,1-25,-1 0,0 0,0 0,0 0,1 0</inkml:trace>
  <inkml:trace contextRef="#ctx0" brushRef="#br0" timeOffset="24694.08">3845 15478</inkml:trace>
  <inkml:trace contextRef="#ctx0" brushRef="#br0" timeOffset="27552.93">3225 15032,'0'-25,"-25"25,25-25,-25 25,0 0,0 0,25 25,-24 0,24-1,0 1,-25 0,0 25,25-26,0 1,0 0,0 0,0 0,0-1,0 1,0 0,0 0,25 0,0-25,-1 0,1 0,0-25,0 0,0 0,-25 0,24 1,-24-1,0 0,0 0,25 0,-25 1,0-1,0 0,-25 0,25 0,-24 1,-1-1,25 0,-25 25,0 0,25-25,-25 25</inkml:trace>
  <inkml:trace contextRef="#ctx0" brushRef="#br0" timeOffset="28266.37">4217 15230,'0'0,"25"0,-1 0</inkml:trace>
  <inkml:trace contextRef="#ctx0" brushRef="#br0" timeOffset="28469.62">4762 15230,'25'0,"0"0,-25 25,25-25,0 0,0 0,-25-25,24 25,1 0,0 0,0 0,0 0</inkml:trace>
  <inkml:trace contextRef="#ctx0" brushRef="#br0" timeOffset="30969.73">3621 15354,'25'0,"0"0,0 0,0 0,0 0,-1 0,1 0,0 0,0 0,0 0,-1 0,1 0,0 0,0 0,0 0,-1-25,1 25,0 0,0 0,0 0,-1 0,1 0,25-25,-25 25,-1 0,1 0,0 0,0-24,0 24,-1 0,1 0,0 0,0 0,0 0,-1 0,-24-25,25 25,0 0,0 0,0 0,-1 0,1 0,0 0,0-25,0 25,-1 0,1 0,0 0,0 0,0 0,0 0,-1 0,1-25,0 25,0 0,0 0,-1 0,1 0,0 0,0 0,0 0,-1 0,1 0,0 0,0 0,0 0,-1 0,1 0,0-25,0 25,0 0,-1 0,1 0,0 0,0 0,0 0,-1 0,1 0,0 0,0 0,0 0,-1 0,1 0,0 0,0 0,0 0,-1 0,1 0,0 0,0 0,0 0,0-24,-1 24,1 0,0 0,0 0,0 0,-1 0,1 0,0 0,0 0,0 0,-1 0,1 0,-25-25,25 25,0 0,0 0,-1 0,1 0,0 0,0 0,0 0,-1 0,1 0,0 0,0 0,0 0,-1 0,1 0,0 0,0 0,0 0,-1 0,1 0,0 0,0 0,0 0,-25 25,24-25,1 0,0 0,0 0,0 0,0 0,-1 0,1 0,0 0,0-25,0 25,-1 0,1 0,0 0,0 0,0 0,-1 0,1 0,0 0,0 0,0 0,-1 0,1 0,0 0,0 0,0 0,-1 0,26 0,-25 0,0 0,-1 0,1 0,0 0,0 0,0 0,-1 0,1 0,0 0,0 0,0 0,-1 0,1 0,0 0,0 0,0 0,-1 0,1 0,0 0,0 0,0 0,0 0,-1 0,1 0,0 0,0 0,0 0,-1 0,1 0,0 0,0 0,0 0,-1 0,1 0,0 0,0 25,0-25,-1 0,1 0,0 0,0 0,0 0,-1 0,1 0,0 0,0 0,0 0,-1 0,1 0,0 0,0 0,0 24,-1-24,1 0,0 0,0 0,0 0,-1 0,1 0,0 0,0 0,0 0,0 0,-1 0,1 0,0 0,0 0,0 0,-1 0,1 0,0 0,0 0,0 0,-1 0,1 0,0 0,0 0,0 0,-1 0,1 0,0 0,0 0,0 0,-1 0,1 0,0 0,0 0,0 0,-1 0,1 0,0 0,0 0,0 0,-1 0,1 0,0 0,0 0,0 0,-1 0,1 0,0 0,0 0,0 0,0 0,-1 0,1 0,0 0,0 0,0 0,-1 0,1 25,0-25,0 0,0 0,-1 0,1 0,0 0,0 0,0 0,-1 0,1 0,0 25,0-25,0 0,-1 0,1 0,0 0,0 0,0 25,-1-25,1 0,0 0,0 0,0 0,-1 0,1 0,0 0,0 0,0 25,-1-25,1 0,0 0,0 0,0 0,-1 0,1 0,0 0,0 0,0 0,0 0,-1 24,1-24,0 0,0 0,0 0,-1 0,1 0,0 0,0 0,0 0,-1 0,1 0,0 0,0 0,0 0,-1 0,1 0,0 0,0 25,0-25,-1 0,1 0,0 0,0 0,0 0,-1 0,1 0,0 0,0 0,0 0,-1 0,1 0,0 0,0 0,0 0,-1 0,1 0,0 0,0 0,0 0,0 0,-1 0,1 0,0 0,0 0,0 0,-1 0,1 0,0 0,0 0,0 0,-1 0,1 0,0 0,0 0,0 0,-1 0,1 0,0 0,0 0,0 0,-1 0,1 0,0 0,0 0,0 0,-1 0,1 0,0 0,0 0,0 0,-1 0,1 0,0-25,0 25,0 0,-1 0,1 0,0 0,0 0,0 0,0 0,-1 0,1-24,0 24,0 0,0 0,-1 0,1 0,0 0,0 0,0 0,-1 0,1 0,0 0,0 0,0 0,-1 0,1 0,0 0,0 0,-25-25,25 25,-1 0,1 0</inkml:trace>
  <inkml:trace contextRef="#ctx0" brushRef="#br0" timeOffset="33077.6">4266 15329,'25'0,"-25"-25,25 25,0 0,0 0,-1 0,1-24,0 24,0 0,0 0,-1 0,26 0,-25 0,0 0,-1-25,26 25,-25 0,0 0,24 0,-24 0,0 0,25 0,-26 0,26 0,-25 0,24-25,-24 25,25 0,-25 0,24 0,-24 0,25 0,-26 0,26 0,-25 0,24-25,-24 25,25 0,-1 0,-24 0,25 0,-25 0,24 0,-24 0,0 0,24 0,-24 0,0 0,0 0,0 0,24 0,-24-25,0 25,0 0,0 0,-1 0,1 0,0 0,0 0,0 0,-1 0,1 0,0 0,0 0,0 0,-1 0,1 0,0 0,0 0,0 0,-1 0,1 0,0 0,0 0,0 0,-1 0,1-24,0 24,25 0,-26 0,1 0,0 0,0 0,0 0,24 0,-24 0,0 0,0 0,0 0,-1 0,1-25,25 25,-25 0,-1 0,1 0,25 0,-25 0,24 0,-24-25,0 25,24 0,-24 0,25 0,-25 0,24-25,-24 25,0 0,24 0,-24 0,25 0,-25 0,-1 0,1 0,25-25,-25 25,-1 0,26 0,-25 0,0 0,24 0,-24 0,0-24,0 24,24 0,-24 0,0 0,0 0,0 0,-1 0,1 0,0 0,0 0,0 0,-1 0,1 0,0 0,0 0,0 0,-1-25,1 25,0 0,0 0,0 0,-1 0,1 0,0 0,0-25,0 25,-1 0,1 0,0 0,0 0,0 0,-1 0,1 0,0 0,0 0,0 0,-1 0,1 0,0 0,0-25,0 25,0 0,-1 0,1 0,0 0,0 0,0 25,-1-25,1 0</inkml:trace>
  <inkml:trace contextRef="#ctx0" brushRef="#br0" timeOffset="33784.99">9252 15081,'0'0,"25"0,25 25,-26-25,26 0,-25 0,24 0,-24 0,25 0,-1 0,-24 0,25 0,-25 0,24 25,-24-25,25 0,-26 0,26 0,-25 0,24 0,-24 25,25-25,0 0,-26 0,26 0,0 0,-26 24,26-24,-25 0,24 0,1 0,-25 0,24 25,-24-25,25 0,-1 0,-24 0,25 0,-25 0,24 25,-24-25,0 0,24 0,-24 0,25 0,-25 0,-1 0,26 0,-25 0,24 25,-24-25,0 0,0 0,25 0,-26 0,1 0,0 0,25 0,-26 0,1 0,0 0,0 0,24 25,-24-25,0 0,0 0,24 0,-24 0,0 0,25 0,-26 0,26 0,-25 0,24 24,-24-24,25 0,-25 0,-1 0,26 0,-25 0,0 0,24 0,-24 0,0 25,0-25,0 0,-1 0,1 0,0 0,25 0,-26 0,1 0,0 25,0-25,0 0,-1 0,1 0,0 0,0 0</inkml:trace>
  <inkml:trace contextRef="#ctx0" brushRef="#br0" timeOffset="34234.14">12030 15329,'-25'0,"50"0,0 0,0 0,0 0,-1 0,1 0,0 0,0 0,0 0,24 0,-24 0,0 0,25 0,-26 0,1 0,25 0,-1 0,-24 0,25 0,-25 0,24 0,-24 0,25 0,-1 0,-24 0,25 0,-1 0,1 0,-25 0,24 0,1 0,-25 0,24 0,-24 0,0 0,25 0,-26 0,1 0,0 0,0 0,0 0,-25-25,24 25,1 0</inkml:trace>
  <inkml:trace contextRef="#ctx0" brushRef="#br0" timeOffset="38511.65">3696 6573,'25'0,"0"0,-1 0,1 0,0 0,0 0,0 0,-1 0,1 0,0 0,0 0,0 0</inkml:trace>
  <inkml:trace contextRef="#ctx0" brushRef="#br0" timeOffset="41547.43">4514 6648,'0'0,"25"0,-25-25,25 25,0 0,0 0,-1 0,1 0,0 0,0 0,0 0,-1 0,1 0,0 0,0 0,0 0,0 0,-1 0,1 0,0 0,0 0,0 0,-1 0,1 0,0 0,0 0,0 0,-1 0,26 0,-25 0,0 0,-1 0,1 0,0 0,25 0,-26 0,1 0,0 0,25 0,-26 0,1 0,0 0,0 0,24 0,-24 0,0 0,25 0,-26 0,1 0,25 0,-25 0,0 0,24 0,-24 0,0 0,24 0,-24 0,25 0,-25 0,-1 0,26-25,-25 25,24 0,-24 0,25 0,-25 0,-1 0,26 0,-25 0,0 0,24 0,-24 0,0 0,0 0,24 0,-24 0,0 25,24-25,-24 0,25 0,-25 0,24 0,-24 0,25 0,-25 0,24 0,-24 0,25 0,-26 0,1 0,25 0,-25 0,-1 0,1 0,25 0,-25 0,-1 0,1 0,0 0,25 0,-26 0,1 0,25 0,-25 0,-1 0,26 0,-25 0,0 0,24 0,-24 0,25 0,-26 0,1 0,25 0,-25 0,24-25,-24 25,25 0,-25 0,-1 0,26 0,-25 0,24 0,-24-25,25 25,-25 0,24 0,-24 0,25 0,-26 0,26 0,-25-25,24 25,-24 0,25 0,-25 0,24 0,-24 0,25 0,-1 0,-24-24,25 24,-25 0,24 0,-24 0,0 0,24 0,-24 0,25 0,-25 0,-1 0,26 0,-25 0,24 0,-24 0,25 0,-25 0,24 0,-24 0,25 0,-26 0,26-25,-25 25,24 0,-24 0,25 0,-1 0,-24 0,25 0,0 0,-26 0,26 0,0 0,-1 0,-24 0,25 0,-1 0,1 0,-1 0,-24 0,25-25,-1 25,1 0,0 0,-26 0,26 0,0 0,-1 0,1 0,-1 0,1 0,0 0,-1-25,1 25,0 0,-1 0,1 0,-1 0,1 0,0 0,-1 0,1 0,-1 0,1 0,0-25,-1 25,26 0,-26 0,1 0,-1 0,1 0,0 0,-1 0,1 0,24 0,-24-24,0 24,-1 0,1 0,-1 0,1 0,0 0,24 0,-24 0,-1 0,1 0,-1 0,1-25,0 25,-1 0,1 0,-1 0,1 0,0 0,24 0,-24 0,-1 0,1 0,0 0,-1 0,1 0,-1 0,1 0,0 0,-1 0,1 0,-1 0,1 0,0 0,-1 0,26 25,-26-25,1 0,-1 0,1 0,0 0,-1 0,1 0,0 0,-1 0,1 0,-1 0,1 0,0 0,-1 0,1 24,-1-24,1 0,0 0,-1 0,26 0,-26 0,1 0,-1 0,1 0,0 0,-1 25,1-25,0 0,-1 0,1 0,-25 25,24-25,1 0,-1 0,1 0,0 0,-1 0,1 25,-25-25,24 0,1 0,-1 0,1 0,0 0,-1 0,1 0,0 25,-1-25,1 0,-1 0,1 0,0 0,-1 0,1 24,-1-24,1 0,0 0,-1 0,-24 0,25 25,-1-25,1 0,-1 0,1 0,0 0,-1 0,1 0,-1 0,1 0,-25 0,25 0,-1 0,1 0,-25 0,24 0,1 0,-1 0,1 0,0 0,-1 25,1-25,-1 0,1 0,24 0,-24 0,0 0,-1 0,26 0,-26 25,1-25,0 0,24 0,-24 0,-1 0,26 0,-26 0,1 0,-1 0,26 0,-26 0,1 0,0 0,-1 0,26 0,-26 0,1-25,-1 25,1 0,25 0,-26-25,1 25,-1 0,26 0,-26-25,26 25,-26 0,1 0,24 0,-24 0,24 0,-24-24,0 24,24 0,-24 0,-1 0,1 0,24 0,-24 0,0 0,-1 0,1 0,24 0,-24 0,-1 0,1 0,0 0,-1 0,1 0,-1 0,1 0,0 0,-1 0,-24 0,25 0,-1 0,-24 0,25 0,-26 0,26 0,-25 0,25 0,-26 0,1 0,0 0,25 0,-26 0,1 0,0 0,0 0,0 0,-1 0,1 0,0 0,0 0,0 0,-1 0,1 0,0 0,-25-25,25 25,0 0,-1 0,1 0,0 0,-25-25,25 25,0 0,-1 0,1 0,0 0,0 0,0 0,-1 0,1 0,0 0,0 0,0 0,-1 0,1 0,0 0,-25-25,25 25,0 0,0 0,-1 0,1 0,0 0,0 0,0 0,-1 0,1 0,0 0,0-25,0 25,-1 0,-24-24,25 24,0 0,0-25,0 25,-1 0,1 0,0 0,0-25,0 25,-1 0,1 0,0 0,0 0,0 0,-1 0,-24-25,25 25,0 0,0 0,0 0,-1 0,1-25,-25 1,-25-1,1 0,-1 0,0 25,0-25,0 25,1-24,-1 24,0-25,0 25,0-25,1 25,-1-25,0 25,0 0,0 0,25-25,-24 25,-1 0,0 0,0-24,25 48,25-24,0 25,0-25,-1 25,1-25,0 25,0-25,0 25,24-25,-24 0,0 24,0-24,-1 25,1-25,0 25,0-25,0 25,-1-25,1 25,0-25,0 0,-25 24,25-24,-25 25,24-25,-24 25,0 0,0 0,0-1,0 1,0 0,-24 0,24 0,-25-1,25 1,-25 0,0 0,0 0,1-1,-26 1,25-25,0 25,1-25,-26 25,25-25,0 25,1-25,-1 0,0 24,0-24,0 0,1 0,24 25,-25-25</inkml:trace>
  <inkml:trace contextRef="#ctx0" brushRef="#br0" timeOffset="43332.46">4341 6548,'-25'0,"0"0,0 0,1 0,24 25,-25-25,0 0,0 0,0 0,1 0,-1 0,0 0,0 0,0 0,1 0,-1 0,0 0,0 0,0 0,25 25,-24-25,-1 0,50 0,-1 25,1-25,0 0,0 0,24 0,-24 0,0 0,25 0,-26 0,26-25,-25 25,24 0,1 0,0 0,-1 0,1-25,-1 25,-24 0,25 0,-1-25,-24 25,0 0,0 0,0 0,-1 0,1 0,-50 0,1 0,-1 0,0 0,0 0,0 25,1-25,-26 0,25 25,0-25,-24 0,24 0,0 25,-24-25,24 0,0 0,25 25,-25-25</inkml:trace>
  <inkml:trace contextRef="#ctx0" brushRef="#br0" timeOffset="45466.48">2977 6548,'-25'0,"25"-24,-25 24,0 0,0 0,25 24,-24-24,24 25,-25-25,25 25,0 0,-25-25,25 25,0-1,0 1,0 0,0 0,0 0,0-1,25 1,-25 0,25-25,-1 25,1-25,0 0,0 25,0-25,-25-25,24 25,1 0,0-25,0 25,-25-25,25 25,-25-25,24 1,-24-1,0 0,25 25,-25-25,0 0,0 1,0-1,0 0,-25 25,25-25,-24 25,-1-25,0 25,0 0,0 0,1 0,-1 25,0-25</inkml:trace>
  <inkml:trace contextRef="#ctx0" brushRef="#br0" timeOffset="48055.11">4242 1116,'0'-25,"0"1,0-1,0 50,0-1,0 1,0 0,0 0,-25 0,25-1,-25 26,0 0,25 24,-25-24,1 24,-1 0,0 1,0 24,0-24,1 24,-26 0,25-25,0 26,-24-26,24 25,0-24,-24-1,24 0,0 1,0-25,0-1,0 1,25-1,-24 1,24-25,-25 24,25-24,-25 0,25 0,0 0,-25-1,25 1</inkml:trace>
  <inkml:trace contextRef="#ctx0" brushRef="#br0" timeOffset="48479.91">5407 819,'0'-25,"-24"25,-1 25,25-1,-25 1,25 0,0 0,-25 0,25-1,0 1,-25 25,25-25,-24 24,-1 1,25 24,-25-24,0 24,0 1,-24 24,24 0,-25-24,26 49,-26-25,0 25,1-25,-1 25,0-25,1 0,24 1,-25-1,26-25,-26 1,25-1,0-24,25-1,-24 1,24 0,-25-26</inkml:trace>
  <inkml:trace contextRef="#ctx0" brushRef="#br0" timeOffset="48935.87">6598 1017,'-25'0,"25"25,0 0,-25-1,25 1,-24 0,24 25,-25-1,0 1,0 24,0 1,1-1,-26 25,25 1,-24-1,-1 25,25-25,-24 0,-1 25,0-25,1 1,-1-1,1-25,24 1,-25-1,25-24,0-1,1 1,-1-25,25 24</inkml:trace>
  <inkml:trace contextRef="#ctx0" brushRef="#br0" timeOffset="50035.8">8210 1116,'0'25,"-24"-25,24 25,-25 0,25-1,-25 26,25-25,-25 24,0 1,1 0,-1 24,0 0,-25 1,25-1,-24 26,-1-26,25 25,-24 0,-1 1,-24-1,24-25,1 25,-1-24,25-1,-24 1,24-1,-25-24,25-1,1 1,24 0,-25-1,0-24,25 25,-25-26</inkml:trace>
  <inkml:trace contextRef="#ctx0" brushRef="#br0" timeOffset="50518.38">10244 967,'-24'0,"-1"0,0 0,25 25,-25-25,25 25,-25 0,25 24,-24-24,-1 25,0-1,0 1,0 0,-24 24,24 0,-25 1,1 24,-1-24,0 24,1 0,-1 0,-24 0,24 1,1-1,-1 0,-24-25,24 1,0-1,26 1,-26-26,25 1,0-25,1 0,-1 24,0-49,25 25,0 0,0 0</inkml:trace>
  <inkml:trace contextRef="#ctx0" brushRef="#br0" timeOffset="50944.97">12005 992,'-24'0,"24"-25,-25 25,0 0,0 0,25 25,-25 0,1 0,-1 0,0-1,0 26,0-25,1 24,-1 26,-25-26,1 26,-1-1,0 25,1 1,-1-1,-24 0,24 25,-24-25,-1 25,1-24,24-1,-24 0,24 0,-24-24,24-1,1 1,-1-1,0-24,1-1,24 1,0-1,0-24,25 0</inkml:trace>
  <inkml:trace contextRef="#ctx0" brushRef="#br0" timeOffset="51408.14">13643 1042,'-25'0,"0"0,0 0,25 25,-25-25,25 24,-24-24,24 25,-25 0,0 0,0 0,0 24,1 1,-1-1,-25 1,1 24,-1 1,0 24,-24 0,-1 1,26-1,-26 0,1 0,0 0,-1 1,1-1,-1-25,26 1,-1-1,1-24,-1 24,0-49,26 25,-1-26,0 1,0 0</inkml:trace>
  <inkml:trace contextRef="#ctx0" brushRef="#br0" timeOffset="51857.95">15726 893,'0'0,"-25"0,25-25,-24 25,-1 0,25 25,0 0,-25-25,0 25,25 24,-25-24,1 25,-1-1,-25 1,25-1,-24 26,-1-1,0 1,1 24,-1 0,-24 0,24 1,-24-1,24 0,-24 0,-1-24,1 24,24-25,-24 25,24-49,1 24,-26-24,51 0,-26-25,25 24,-25-24</inkml:trace>
  <inkml:trace contextRef="#ctx0" brushRef="#br0" timeOffset="52227.88">17190 1290,'0'0,"-25"0,0 25,0-1,0 1,1 0,-26 0,25 24,-24 26,24-26,-25 26,1-1,-26 1,26 24,-26-25,26 26,-26-26,1 25,24-24,-24 24,-1-25,26 1,-26-1,26-24,-1 24,0-24,1-1,-1 26</inkml:trace>
  <inkml:trace contextRef="#ctx0" brushRef="#br0" timeOffset="52583.82">18752 1290,'0'0,"25"-25,0 25,0-25,0 0,-1 1,-24-1,0 50,0-1,-24 1,-1 0,0 25,0-1,-24 1,-1-1,0 26,1-1,-1 1,-24-1,24 1,0 24,-24-25,24 1,1-1,-1 0,1 1,-1-26,25 26,-24-26,24 1,0 0,0-26,0 1,1 25</inkml:trace>
  <inkml:trace contextRef="#ctx0" brushRef="#br0" timeOffset="52904.39">19968 1042,'0'0,"0"25,-25-1,0 1,0 0,1 25,-1-1,-25 1,25-1,-24 26,-26-1,26 1,-1-1,-24 1,24 24,-24-25,24 1,-24-1,24-24,25 24,-24-24,-1 24,25-24,-24-1,24 1,0-25,0 24,25-24,-25 0,1 24</inkml:trace>
  <inkml:trace contextRef="#ctx0" brushRef="#br0" timeOffset="53208.37">20563 1389,'0'0,"0"25,0 0,-25-1,0 1,1 25,-1-1,0 1,-25 25,26-1,-26 0,0 1,1-1,-1 1,1-1,24 0,-25 1,25-1,-24 1,24-26,0 1,0-1,-24 1,49 0,-25-1</inkml:trace>
  <inkml:trace contextRef="#ctx0" brushRef="#br0" timeOffset="54252.34">22175 620,'0'-25,"0"1,0-1,0 0,-24 25,-1 0,0 0,0 25,0-25,1 25,-1-25,0 0,0 24,0-24,1 25,-1-25,25 25,-25-25,0 25,0 0,1-25,24 24,-25 1,25 0,-25-25,25 25,-25 0,25-1,0 1,-25 0,25 0,0 0,0-1,0 1,0 0,25-25,-25 25,25-25,-25 25,25-25,-25 24,25-24,-1 0,1 0,0 0,0 0,0 0,-1 0,1 0,25 0,-25 0,-1 0,1 0,0-24,0 24,0 0</inkml:trace>
  <inkml:trace contextRef="#ctx0" brushRef="#br0" timeOffset="55123.71">22299 843,'0'-24,"0"48,-24-24,24 25,-25-25,25 25,0 0,0 0,-25-1,25 1,0 0,25-25,-25 25,25 0,-1-1,1-24,-25 25,0-50,0 1,-25-1,25 0,0 0,0 0,0 1,0-1,0 0,25 25,-25-25,25 0,0 25,0-24,-1 24,1 0,-25 24,25-24,-25 25,0 0,0 0,0 0,0-1,0 1,0 0,0 0,25-50,-25 0,25 25,-25-25,24 25,-24-24,25 24,-25-25,25 25,-25-25,25 25,-25-25,25 25,-25-25,24 25,-24 25,0 0,0 0,0 0,0-1,0 1,0 0,0 0,25-25,0 0,0 0,0-25,0 0,-1 25,-24-25,0 1,0-1,0 0,25 25,-25 25,25-25,-25 25,25-25,-25 24,25-24,-25 25,24 0,-24 0,25-25,-25 25,0-1,0 1,0 0,-25-25,25 25,-24-25,-1 0,0 0</inkml:trace>
  <inkml:trace contextRef="#ctx0" brushRef="#br0" timeOffset="55392.11">23192 620,'0'0,"0"25,0 0,-24 0,24-1,0 1,0 0,0 0,0 0,0-1,0 26,0-25,24 0,-24-1,0 1,25 0,-25 0,25 0,-25-1,25-24,-25 25,25-25</inkml:trace>
  <inkml:trace contextRef="#ctx0" brushRef="#br0" timeOffset="55572.6">23019 893,'0'0,"25"0,-1-25,1 25,0 0,0 0,0 0,-1 0,26 0</inkml:trace>
  <inkml:trace contextRef="#ctx0" brushRef="#br0" timeOffset="56012.32">23639 819,'-25'0,"0"0,0 0,1 0,24 24,-25-24,0 25,25 0,-25-25,25 25,-25 0,25-1,-24 1,24 0,0 0,0 0,24-25,-24 24,25-24,0 0,0 0,-25-24,25 24,-1-25,1 25,-25-25,25 25,-25-25,0 0,0 1,0-1,0 0,0 0,0 50,0 0,0 0,0-1,0 1,25 0,0-25,-1 25,1-25,0 25,0-25</inkml:trace>
  <inkml:trace contextRef="#ctx0" brushRef="#br0" timeOffset="56707.3">23862 794,'0'25,"25"-1,-25 1,0 0,0 0,0 0,0-1,-25-24,25 25,0-50,25 25,-25-24,0-1,25 25,-25-25,25 25,-25-25,24 0,1 25,-25 25,0 0,25 0,-25 0,0-1,25-24,-25 25,25 0,-1 0,1-25,0 0,-25-25,25 25,-25-25,25 0,-25 1,24-1,-24 0,0 0,0 0,0 1,0-1,0-25,0 25,25 1,-25-1,0 0,0-25,0 26,0-1,0 0,0 0,0 0,-25 50,25 0,-24 0,24 0,0-1,0 1,0 0,0 25,-25-26,25 1,0 0,0 0,0 0,0 24,0-24,25 0,-25 0,24-1,-24 1,25-25,-25 25,25-25,0 0</inkml:trace>
  <inkml:trace contextRef="#ctx0" brushRef="#br0" timeOffset="56871.98">24110 769,'0'0,"0"-25,25 25,0 0,0 0,-1 0,1 0,0 0</inkml:trace>
  <inkml:trace contextRef="#ctx0" brushRef="#br0" timeOffset="57043.91">24805 893,'-25'0,"0"0</inkml:trace>
  <inkml:trace contextRef="#ctx0" brushRef="#br0" timeOffset="62271.28">3572 6003,'25'0,"-1"0</inkml:trace>
  <inkml:trace contextRef="#ctx0" brushRef="#br0" timeOffset="63249.47">2704 5730,'0'-25,"-25"25,0 0,0 0,25 25,-25 0,25-1,-24-24,24 25,-25 0,25 0,0 0,-25 0,25-1,0 1,0 0,25 0,0-25,-25-25,24 25,1-25,0 25,-25-25,25 25,-25-24,25-1,-25 50,0-1,25-24,-1 0,1 0,-25-24,25 24,-25-25,25 25,0-25,-25 0,24 0,-24 0,0 1,0-1,0 0,-24 25,-1 0,25-25</inkml:trace>
  <inkml:trace contextRef="#ctx0" brushRef="#br0" timeOffset="63609.24">3051 5655,'0'25,"-25"-25,25 25,0 0,0 0,-25-1,25 1,0 0,0 0,0 0,0 0,0-1,0 1,0 0,0 0,0 0,0-1,25-24,0 0,0 0,0 0,-1 0,1 0,-25-24,25 24,0 0,0-25</inkml:trace>
  <inkml:trace contextRef="#ctx0" brushRef="#br0" timeOffset="63869.16">3125 5482,'0'-25,"0"0,25 25,0 0,0 0,0 0,-1 25,-24 0,25 0,-25-1,0 1,0 0,0 0,-25 0,25-1,-24 1</inkml:trace>
  <inkml:trace contextRef="#ctx0" brushRef="#br0" timeOffset="66061.18">3770 5879,'-24'0,"-1"0,0 0,50 0,0 0,-1 0,-24-25,25 25</inkml:trace>
  <inkml:trace contextRef="#ctx0" brushRef="#br0" timeOffset="68505.42">3746 5904,'24'0,"1"0,0 0,0 0,0-25,-1 25,1 0,0 0,-25-25</inkml:trace>
  <inkml:trace contextRef="#ctx0" brushRef="#br0" timeOffset="70693.23">3696 5953,'25'-25,"0"25,-1-24,1 24,0 0,-25-25,25 25,0 0,-25-25,24 25,1 0,-25-25,25 25,0 0,0-25,-1 25,1-25,0 25,0-24,0 24,-1-25,1 25,0 0,0-25,0 25,-1 0,1-25,0 25,0 0,0 0,-25-25,24 25,1 0,0 0,-25-24,25 24,0 0,-1 0,-24-25,25 25,0 0,0 0,0-25,-1 25,1 0,0-25,0 25,0 0,-1 0,-24-25,25 25,0 0,0 0,0-24,0 24,-1 0,1 0,0-25,25 25,-26 0,1-25,0 25,0 0,0 0,-1-25,1 25,0 0,0 0,-25-25,25 25,-1 0,1-24,0 24,0 0,0 0,-1-25,1 25,0 0,-25-25,25 25,0 0,-1-25,1 25,0 0,0-25,0 25,-1 0,1 0,-25-24,25 24,0 0,0 0,-1-25,1 25,0 0,0 0,-25-25,25 25,0 0,-1 0,-24-25,25 25,0 0,0 0,0-25,-1 25,1 0,0 0,0-24,0 24,-1 0,1 0,-25-25,25 25,0 0,0 0,-1 0,-24-25,25 25,0 0,0 0,0-25,-1 25,1 0,0 0,-25-25,25 25,0 0,-1 0,1 0,0-24,0 24,0 0,-1 0,1 0,-25-25,25 25,0 0,0 0,-1 0,-24-25,25 25,0 0,0 0,0-25,0 25,-1 0,1 0,0-25,0 25,0 0,-1 0,1 0,0-24,0 24,0 0,-1 0,1-25,0 25,0 0,0 0,-1 0,1-25,0 25,0 0,0 0,-1 0,-24-25,25 25,0 0,0 0,0-25,-1 25,1 0,0 0,0 0,0-25,-1 25,1 0,0 0,0 0,-25-24,25 24,-1 0,1 0,0 0,0 0,0-25,-1 25,1 0,0 0,0 0,0-25,0 25,-1 0,1 0,-25-25,25 25,0 0,0 0,-1-25,1 25,0 0,0 0,0-24,-1 24,1 0,0 0,0 0,0 0,-1-25,1 25,0 0,0 0,0-25,-1 25,1 0,0 0,0 0,0-25,-1 25,1 0,0-25,0 25,0 0,-1 0,1 0,25-24,-25 24,-1 0,1 0,0-25,0 25,0 0,0 0,24 0,-24-25,0 25,0 0,-1 0,1-25,25 25,-25 0,-1 0,1-25,0 25,0 0,0 0,-1 0,1 0,0-24,25 24,-26 0,1 0,0 0,0-25,0 25,-1 0,1 0,0 0,0-25,0 25,-1 0,1 0,0-25,0 25,0 0,-1 0,1 0,0 0,0-25,0 25,0 0,-1 0,1 0,0 0,0 0,0 0,-1 0,-24-24,25 24,0 0,0 0,0 0,-1 0,1 0,0 0,0-25,0 25,-1 0,1 0,0 0,0 0,-25-25,25 25,-1 0,1 0,0-25,0 25,0 0,-1 0,-24-25,25 25,0 0,0 0,-25-24,25 24,-1 0,1 0,0-25,0 25,0 0,-1 0,1 0,0 0,0 0,0 0,-25-25,24 25,1 0,0 0,0 0,0 0,-25-25,25 25,-1 0,1 0,0 0,0 0,0 0,-25-25,24 25,1 0,0 0,-25-24</inkml:trace>
  <inkml:trace contextRef="#ctx0" brushRef="#br0" timeOffset="72472.83">11559 4018,'0'0,"-25"25,0 0,1 0,24 0,24-25,1 0,0-25,0 25,0-25,-25 0,24 25,-24-25,0 1,-24 24,-1 0,0 0,0 0,0 0,1 24,-1-24,0 0,25 25,-25-25,25 25,0 0,25-25,0 0,0 0,-1 0,1 0,0 0,0 0,0-25,-1 25,1-25,0 25,-25-25,-25 25,0-24,1 24,-1 0,50 0,-25-25,24 25,1-25,0 25,-25-25,0 0,0 1,-25 24,0 0</inkml:trace>
  <inkml:trace contextRef="#ctx0" brushRef="#br0" timeOffset="72696.75">11708 3870,'-25'0,"25"-25</inkml:trace>
  <inkml:trace contextRef="#ctx0" brushRef="#br0" timeOffset="73108.78">11757 4217,'0'25</inkml:trace>
  <inkml:trace contextRef="#ctx0" brushRef="#br0" timeOffset="73229.15">11857 4390,'0'0,"-25"0</inkml:trace>
  <inkml:trace contextRef="#ctx0" brushRef="#br0" timeOffset="73393.42">11857 4514,'0'0,"-25"0,25 25,-25-25,25-25</inkml:trace>
  <inkml:trace contextRef="#ctx0" brushRef="#br0" timeOffset="73520.77">11807 4738,'0'0</inkml:trace>
  <inkml:trace contextRef="#ctx0" brushRef="#br0" timeOffset="73889.03">11881 5184,'0'25,"-24"-25</inkml:trace>
  <inkml:trace contextRef="#ctx0" brushRef="#br0" timeOffset="74041.23">11956 5432,'0'0,"-25"0,25 25,-25-25,0 25</inkml:trace>
  <inkml:trace contextRef="#ctx0" brushRef="#br0" timeOffset="74165.31">11881 5655,'0'0,"-24"25,24 0</inkml:trace>
  <inkml:trace contextRef="#ctx0" brushRef="#br0" timeOffset="74304.92">11881 5829,'0'25,"0"0,0 0,25-25</inkml:trace>
  <inkml:trace contextRef="#ctx0" brushRef="#br0" timeOffset="74412.09">11981 6003,'0'25,"0"-50,-25 74,0-49,25 25,-25-25,25 25,0 0</inkml:trace>
  <inkml:trace contextRef="#ctx0" brushRef="#br0" timeOffset="74541.14">12005 6300,'0'25,"-24"-25,24 25,-25 0,0-25,25 25</inkml:trace>
  <inkml:trace contextRef="#ctx0" brushRef="#br0" timeOffset="75797.06">11584 3423,'0'-25,"-25"25,0 0,25 25,-25-25,25 25,-24-25,24 25,0-1,-25-24,25 25,0 0,0 0,0 0,0-1,25-24,-25 25,24-25,1 0,0 0,0 0,0 0,-1 0,1 0,0-25,0 25,-25-24,25 24,-25-25,0 0,-25 25,25 25,0 0,0-1,25-24,-25 25,24-25,1 0,0 25,0-25,0 0,-1-25,1 25,0 0,-25-25,0 1,0-1,0 0,0 0,-25 0,0 1,25-1,-24 25,24-25</inkml:trace>
  <inkml:trace contextRef="#ctx0" brushRef="#br0" timeOffset="76280.61">12154 3597,'0'24,"0"1,-25-25,25 25,0 0,-24 0,24 0,0-1,0 1,0 0,24-25,1 0,0-25,0 25,0 0,0-25,-1 25,1 0,0-24,0 24</inkml:trace>
  <inkml:trace contextRef="#ctx0" brushRef="#br0" timeOffset="76625.66">12378 3597,'0'24,"0"1,0 0,0 0,0 0,0 0,24-1,-24 1,0 0,0 0,25 0,-25-1,0 1,25-25</inkml:trace>
  <inkml:trace contextRef="#ctx0" brushRef="#br0" timeOffset="76914.6">12402 3621,'0'-24,"25"24,-25-25,25 25,0 0,0 0,-25 25,24-25,1 0,0 0,-25 24,25-24,-25 25,25-25,-25 25,0 0,0 0,0 0,-25-25,25 24,-25 1,0-25,0 25,1 0,-1-25,0 25,0-25,0 0,1 0</inkml:trace>
  <inkml:trace contextRef="#ctx0" brushRef="#br0" timeOffset="79739.11">12105 6573,'0'-25,"0"1,0-1,-25 25</inkml:trace>
  <inkml:trace contextRef="#ctx0" brushRef="#br0" timeOffset="79867.16">12105 7069,'-25'25,"25"0,0 0</inkml:trace>
  <inkml:trace contextRef="#ctx0" brushRef="#br0" timeOffset="79994.89">12080 7541,'0'0,"0"24,-25-24,25 25</inkml:trace>
  <inkml:trace contextRef="#ctx0" brushRef="#br0" timeOffset="80130.92">12030 8285,'0'0,"-25"25,25-1</inkml:trace>
  <inkml:trace contextRef="#ctx0" brushRef="#br0" timeOffset="80262.72">12129 8855,'0'0,"0"25</inkml:trace>
  <inkml:trace contextRef="#ctx0" brushRef="#br0" timeOffset="80401.95">12154 9351,'0'0,"0"25,-25 0,25 0</inkml:trace>
  <inkml:trace contextRef="#ctx0" brushRef="#br0" timeOffset="80543.25">12105 10120,'0'0,"0"25,0 25,0-25,-25-25,25 24,0 1,0 0,0 0,0 0</inkml:trace>
  <inkml:trace contextRef="#ctx0" brushRef="#br0" timeOffset="80676.05">12154 10889,'0'0,"0"25,-25 0,25 0,0-1,0 1,0 0,0 0</inkml:trace>
  <inkml:trace contextRef="#ctx0" brushRef="#br0" timeOffset="80804.03">12229 11683,'0'0,"0"25,0 0,0-1,0 1,0 0,0 0</inkml:trace>
  <inkml:trace contextRef="#ctx0" brushRef="#br0" timeOffset="80950.85">12353 12353,'0'0,"0"25,0-1,0 1,0 0</inkml:trace>
  <inkml:trace contextRef="#ctx0" brushRef="#br0" timeOffset="81087.28">12378 12948,'0'0,"0"25,0 0,0-1,0 1,-25-25,25 25,0 0,0 0,0-1,0 1</inkml:trace>
  <inkml:trace contextRef="#ctx0" brushRef="#br0" timeOffset="81211.06">12353 13767,'0'0,"0"24,0 1,-25 0,25 0,0 0</inkml:trace>
  <inkml:trace contextRef="#ctx0" brushRef="#br0" timeOffset="81340.03">12402 14213,'0'0,"0"25,0 0,0-1,-24-24,24 25,0 0,0 0</inkml:trace>
  <inkml:trace contextRef="#ctx0" brushRef="#br0" timeOffset="81475.07">12477 14660,'0'0,"-25"24,25 1,-25 0,25 0,0 0,0-1</inkml:trace>
  <inkml:trace contextRef="#ctx0" brushRef="#br0" timeOffset="81775.13">12576 15007,'0'25,"0"-1,0 1,0 0,0 0,0 0,25-1,-25 1,0 0,0 0,25 0,-25-1,0 1,0 0,0 0,0 0,-25 0,25-1,0 1,0 0,0 0</inkml:trace>
  <inkml:trace contextRef="#ctx0" brushRef="#br0" timeOffset="82519.03">12551 15453,'0'0,"0"25,0-50,25 25,-25-24,0-1,0 0,25 25,-25-25,0 50,25-25</inkml:trace>
  <inkml:trace contextRef="#ctx0" brushRef="#br0" timeOffset="85851.96">3969 12328,'25'0,"-25"-25,0 50,-25-25,0 25,25 0,-25-25,25 24,-25-24,25 25,-24-25,24 25,-25-25,25 25,-25 0,25-1,0 1,-25-25,25 25,0 0,0 0,0-1,0 1,25-25,-25 25,25 0,0-25,-25 25,24-25,1 24,0-24,0 0,0 0,-1 0</inkml:trace>
  <inkml:trace contextRef="#ctx0" brushRef="#br0" timeOffset="86160.04">3994 12650,'24'0,"1"0,-25-24,25 24,25 0,-26 0,26 0,-25 0,24-25,1 25,0 0,24 0,-24 0,24-25,-24 25,24 0,-24 0,24-25,-24 25,-1 0,26 0,-26 0,1-25,0 25,-1 0,-24 0,0 0,0 0,-1 0,-24 25</inkml:trace>
  <inkml:trace contextRef="#ctx0" brushRef="#br0" timeOffset="86689.7">5904 12030,'-25'-25,"25"1,25 24,-25 24,24 1,-24 0,0 0,0 0,0-1,0 1,0 0,0 25,0-25,0-1,0 1,-24 25,24-25,-25-1,25 1,0 0,-25-25,25 25,0 0,0-50,25 25,0 0,-1 0,1 0,0 0,0 0,0 25,-1-25,1 0,0 0,0 0,0 0,-1 0,1 0,0 0,0 0</inkml:trace>
  <inkml:trace contextRef="#ctx0" brushRef="#br0" timeOffset="87348.67">6499 12278,'0'-24,"-25"24,0 0,0 24,1 1,24 0,-25 0,25 0,-25-1,25 1,0 0,0 0,25-25,-25 25,25-25,-1 0,1 0,-25-25,25 25,0 0,-25-25,25 25,-1-25,-24 0,0 1,0-1,-24 0,24 0,-25 25,25 25,-25 0,25 0,0-1,0 1,25-25,-25 25,25-25,-25 25,24-25,1 0,0-25,0 25,0-25,-25 0,24 25,-24-24,0-1,0 0,0 0,0 0,25 25,0 0,-25 25,25-25,0 0,-1 25,1-25,-25 25,25-25,0 0,-25 25,25-1,-25 1,0 0,-25 0,0 0,0-25,0 24,1-24</inkml:trace>
  <inkml:trace contextRef="#ctx0" brushRef="#br0" timeOffset="87931.83">7069 12402,'-24'0,"24"25,0-50,24 25,-24-24,25 24,-25-25,25 25,-25-25,-25 25,0 0,1 0,-1 0,0 0,25 25,0 0,0-1,0 1,0 0,25-25,-25 25,25-25,-1 0,1 0,0 0,0 0,0 0,-1 0,1-25,0 25,-25-25,25 25,-25-25,25 1,-25-1,0 0,0 50,24 0,-24-1,0 1,25-25,-25 25,25-25,0 0</inkml:trace>
  <inkml:trace contextRef="#ctx0" brushRef="#br0" timeOffset="89409.9">7888 12278,'0'-24,"0"-1,-25 25,0 0,0 0,25 25,-24-25,-1 24,25 1,-25-25,25 25,0 0,-25-25,25 25,0-1,0 1,0 0,25 0,0 0,0-25,-1 0,1 0,0 0,0 0,0 0,-1 0,1-25,0 25,-25-25,25 25,0-25,0 0,-25 1,0-1,-25 25,0 0,25 25,-25-1,25 1,0 0,25-25,-25 25,25-25,0 25,-1-25,1 0,0 0,0 0,-25-25,0 0,-25 25,0-25,0 25,25-25,-24 25,24-24,24 24,1-25,0 25,0 0,0-25,-1 25,1 0,0 0,0 0,-25 25,0 0,0-1,0 1,25-25,-25 25,0 0,24 0,-24-1,25 1,0 0,0-25,0 0,-1 0,1 0,0 0,0-25,0 25,-25-25,0 1,0-1,0 0,-25 25,25-25,-25 25,0-25,0 25,25-24,-24 24,-1 0,0 0,0-25,0 25,1 0,24 25,0-1,24-24,1 0,-25 25,25-25,0 0,0 0,-1 0,-24-25,25 25,0 0,-25-24,25 24,0-25,-1 0,-24 0,0 0,0 1,0-1,0 0,0 0,0 0,0 0,0 1,0-1,0 0,0 0,-24 25,24-25,0 50,0 0,-25-25,25 25,0 0,0-1,0 1,0 0,0 0,25 0,-25 0,0-1,24 1,1 0,-25 0,25-25,-25 25,25-25,-25 24,25-24,-1 25,1-25,0 0,0-25,0 25,-1-24,1 24,-25-25,25 25,-25-25,25 25,-25-25,0 0,0 1,0-1,0 50,0-1,0 1,0 0,25-25,-25 25,0 0,24-25,1 0,0 24,0-24,0 0</inkml:trace>
  <inkml:trace contextRef="#ctx0" brushRef="#br0" timeOffset="89679.17">9079 12229,'-25'0,"25"-25,-25 25,25-25,25 25,0 0,-25 25,24-25,-24 25,25 0,-25-1,0 1,0 0,25 0,-25 0,0-1,0 1,25-99</inkml:trace>
  <inkml:trace contextRef="#ctx0" brushRef="#br0" timeOffset="91157.43">9723 12278,'-24'0,"-1"0,0 0,0 0,25 25,25-25,0 0,0 0,-1 0,1 0,0 0,25 0,-26 0,26 0,0 0,-1 0,1 0,0 0,-1 0,26 0,-26 0,26 0,-26 0,26 0,-26-25,26 25,-1 0,-24 0,24 0,-24 0,24 0,-24 0,24 0,-24 0,24 0,-24 0,-1-24,26 24,-26 0,1 0,-25 0,24 0,1 0,-25 0,0 0,-1 0,1 0,0 0,-25-25,-25 25,0-25,1 25,48 0,1 0,0 0,0 0,0 0,-1 0,1 0,0 25,0-25,0 0,-1 0,1 0,0 0,0 0,24 0,-24 0,0 0,0 0,24 0,-24 0,0 0,0-25,0 25,0 0,-50-25,0 25,0 0,0-25,0 25,1 0,-1 0,0 0,0 0,0-25,1 25,-1 0,50 0,-1 0,1 0,0 0,0 0,0 0,-1 0,1 0,0 25,0-25,-25 25,0 0,-25-25,25 25,-25-25,0 25,1-25,-1 24,0-24,0 0,0 25,1-25,-1 0,0 25,0-25,25 25</inkml:trace>
  <inkml:trace contextRef="#ctx0" brushRef="#br0" timeOffset="93942.93">12402 12973,'0'25,"0"-1,0 1,0 0,0 0,0 0,0-1,0 1,0 0,0 0,0 0,0 0,0-1,25-24,-25 25,0 0,0 0,0 0,0-1,0 1,0 0,0 0,0 0,0-1,0 1,0 0,0 0,0 0,0-1,0 1,0 0,0 0,0 0,25-1,-25 1,0 0,0 0,0 0,0-1,0 1,0 0,0 0,0 0,0-1,0 1,0 0,0 0,0 0,25-25,-25 24,0 1,0 0,25-25,-25 25,0 0,0-1,0 1,0 0,0 0,0 0,0 0,0-1,0 1,24 0,-24 0,0 0,0-1,0 1,25 0,-25 0,0 0,0-1,0 1,25 0,-25 0,0 0,0-1,0 1,0 0,0 0,0 0,0-1,0 26,0-25,0 0,0-1,0 1,0 0,0 25,0-26,0 1,0 0,0 0,0 0,0-1,0 1,0 0,0 0,0 0,0 0,0-1,0 1,0 0</inkml:trace>
  <inkml:trace contextRef="#ctx0" brushRef="#br0" timeOffset="97855.38">12477 13022,'0'-24,"-25"24,25 24,25-24,0 0,-1 0,1 0,-25-24,25 24,0 0,0 0,-1 0,1 0,0 0,0 0,-25-25,25 25,-1 0,1 0,0 0,0 0,0 0,-1 0,1 0,0 0,0 0,0 0,-1 0,1 0,0 0,0 0,0 0,-1 0,1 0,0 0,0 0,0 0,0 0,-1 0,1 0,0 0,0 0,0 0,-1 0,1 0,0 0,0 0,0 0,-1 0,1 0,0 0,0 0,0 0,-1 0,1 0,0 0,0 0,0 0,-1 0,1 0,-25-25,25 25,0 0,0 0,-1 0,1 0,0 0,0 0,0 0,-1 0,1 0,0 0,0 0,0 0,-1 0,1 0,0 0,0 0,0-25,-1 25,1 0,0 0,0 0,0 0,0 0,-1 0,1 0,0 0,0 0,0 0,-25-25,24 25,1 0,0 0,0 0,0 0</inkml:trace>
  <inkml:trace contextRef="#ctx0" brushRef="#br0" timeOffset="99486.72">13915 12923,'25'0,"0"0,0 0,0 0,-1 0,1 0,0 0,0-25,0 25,-1 0,1 0,0 0,0 0,0 0,-1 0,1 0,0 0,0 0,0 0,0 0,-1-24,1 24,25 0,-25 0,-1 0,26 0,-25 0,0 0,-1 0,26-25,-25 25,0 0,-1 0,1 0,0 0,0 0,0 0,-1 0,1 0,0 0,0 0,0 0,-1 0,1 0,0 0,0 0,0 0,-1 0,1-25,0 25,0 0,0 0,24 0,-24 0,0 0,0 0,0 0,-1 0,1 0,0 0,0 0,0 0,-1 0,1 0,0 0,0 0,0 0,-1 0,1 0,0 0,25 0,-26 0,1 0,0 0,0 0,0 0,24 0,-24 0,0 0,0 0,-1 0,1 0,25 0,-25 0,-1 0,1 0,0 0,0 0,0 0,-1 0,1 0,0 0,0 0,0 0,0 0,24-25,1 25,-25 0,24 0,1 0,-25 0,24 0,1 0,-1 0,1 0,0 0,-26 0,26 0,0 0,-1 0,-24 0,25 0,-1 0,1-25,-25 25,24 0,1 0,-1 0,1 0,0 0,-1 0,1 0,0-24,-1 24,1 0,-1 0,1 0,0 0,-1 0,-24-25,25 25,-26 0,26 0,-25 0,0 0,-1 0</inkml:trace>
  <inkml:trace contextRef="#ctx0" brushRef="#br0" timeOffset="101900.8">17884 12774,'25'0,"0"0,0-24,-1 24,1 0,0 0,0 0,0 0,-1 0,1 0,0 0,0 0,0 0,-1 0,1 0,0 0,-25-25,25 25,0 0,-1 0,1 0,0 0,0 0,0-25,-1 25,1 0,0 0,0 0,0-25,0 25,-1 0,1 0,0 0,0 0,0-25,-1 25,1 0,0 0,0 0,0 0,-1 0,1 0,0-24,0 24,0 0,-1 0,1 0,0 0,0 0,0 0,-1 0,-24-25,25 25,0 0,0 0,0 0,-1 0,1 0,0 0,0 0,0-25,-1 25,1 0,0 0,0 0,0 0,-1 0,1 0,0 0,0 0,0 0,0 0,-1 0,1-25,0 25,0 0,0 0,-1 0,1 0,0 0,0 0,0 0,-1 0,1 0,0 0,0 0,0 0,-1 0,1 0,0-25,0 25,0 0,-1 0,1 0,0 0,0 0,0 0,-1 0,1 0,-25-24,25 24,0 0,0 0,-1 0,1 0,0 0,0 0,0 0,-1 0,1 0,0 0,0 0,0 0,-1 0,1 0,0 0,0 0,0 0,0 0,-1 0,1 0,0 24,0-24,0 0,-1 0,1 0,0 0,0 0,0 0,-1 0,1 0,0 0,0 0,0 0,-1 0,1 0,0 0,0 25,0-25,-1 0,1 0,0 0,0 0,0 0,-1 0,1 0,0 0,0 0,0 0,-1 0,1 0,0 25,0-25,0 0,-1 0,1 0,0 0,0 0,0 0,0 0,-1 0,1 25,0-25,0 0,0 0,-1 0,1 0,0 0,0 0,0 0,-1 0,1 0,0 0,0 0,0 0,-1 0,1 0,0 0,0 0,0 0,-1 0,1 0,0 0,0 0,0 0,-1 0,1 0,0 0,0 0,0 0,-1 0,1 0,0 0,0 0,0 0,-1 0,1 0,-25 25,25-25,0 0,0 0</inkml:trace>
  <inkml:trace contextRef="#ctx0" brushRef="#br0" timeOffset="102716.96">22870 12601,'25'0,"-25"-25,25 25,-1 0,1 0,0 0,0 0,0 0,-25-25,24 25,1 0,-25-25,-25 25,1 0,-1 0,0 0</inkml:trace>
  <inkml:trace contextRef="#ctx0" brushRef="#br0" timeOffset="102936.62">22746 12601,'25'0,"0"0,-1 0,1 0,0 0,0 0,0 0,-1 0,1-25,0 25,0 0</inkml:trace>
  <inkml:trace contextRef="#ctx0" brushRef="#br0" timeOffset="104771.98">20017 819,'25'0,"0"0,-25 24,25-24,0 0,24 0,1 0,-1 0,-24-24,25 24,-25 0,24 0,1 0,-1 0,1 0,0 0,-1 0,1 0,0 0,24 0,-24 0,-1 0,1 0,-1 24,1-24,0 0,-1 0,1 0,-1 0,1 0,0 0,-1 0,1 0,-1 0,1 0,-25 0,24 0,1 0,0 0,-1 0,1 0,-25 0,24-24,1 24,0 0,-26 0,26 0,0 0,-26 0,26-25,0 25,-1 0,-24 0,25 0,-26 0,1 0,0 0,0 0,0 0,-25-25,24 25,1 0</inkml:trace>
  <inkml:trace contextRef="#ctx0" brushRef="#br0" timeOffset="105656.95">22796 769,'0'-25,"0"0,0 50,0 0,0 0,0 0,0-1,0 1,24 0,-24 0,0 0,0-1,0 1,25 0,-25 0,0 0,0-1,25 1,-25 0,0 0,25-25,-25 25,0-1,0 1,25 0,-25 0,0 0,0-1,0 1,0 0,0 0,0 0,0-1,0 1,0 0,0 0,0 0,0-1,24 1,-24 0,0 0,0 0,0 0,0-1,0 1,0 0,0 0,0 0,0-1,0 1,0 0,0 0,0 0,0-1,0 1,0 0,0 0,25-25,-25 25,0-1,0 1,0 0,0 0,0 0,25-1,-25 1,0 0,0 0,0 0,0-1,25 1,-25 0,0 0,0 0,0-1,25 1,-25 0,0 0,0 0,0-1,0 1,0 0,0 0,24 0,-24 0,0-1,25 1,-25 0</inkml:trace>
  <inkml:trace contextRef="#ctx0" brushRef="#br0" timeOffset="106252.46">22771 2679,'0'0,"25"-25,-1 25,1 0,0 0,25 0,-26 0,1 0,0 0,25 0,-26-25,1 25,25 0,-25 0,24 0,-24 0,25 0,-26-25,26 25,0 0,-1 0,-24 0,25 0,-1-24,1 24,-1 0,1 0,0 0,-1 0,-24 0,25 0,-25 0,24 0,-24 0,25 0,-26 0,26 0,-25 0,0 0,24 0,-24 0,25 0,-26 0,26-25,0 25,-26 0,26 0,-25 0,24 0,1 0,-25 0,24 0,-24 0,0 0,25 0,-26 0,26 0,-25-25,0 25,0 0,24 0,-24 0,0 0,0 0,-1 0,1 0,0 0,0-25,24 25,-24 0,0 0,25 0,-26 0</inkml:trace>
  <inkml:trace contextRef="#ctx0" brushRef="#br0" timeOffset="108826.27">23292 12626,'0'24</inkml:trace>
  <inkml:trace contextRef="#ctx0" brushRef="#br0" timeOffset="108979.8">23292 12650</inkml:trace>
  <inkml:trace contextRef="#ctx0" brushRef="#br0" timeOffset="109467.7">23391 12526</inkml:trace>
  <inkml:trace contextRef="#ctx0" brushRef="#br0" timeOffset="111135.67">23143 4713,'0'0,"-25"0,25 25,0-1</inkml:trace>
  <inkml:trace contextRef="#ctx0" brushRef="#br0" timeOffset="111268.71">23341 5333,'0'0,"0"25,0 0,-25-25,25 24</inkml:trace>
  <inkml:trace contextRef="#ctx0" brushRef="#br0" timeOffset="111400.54">23515 5755,'0'0,"-25"24,0-24,25 25,-25-25</inkml:trace>
  <inkml:trace contextRef="#ctx0" brushRef="#br0" timeOffset="111839.67">23316 8186,'0'0</inkml:trace>
  <inkml:trace contextRef="#ctx0" brushRef="#br0" timeOffset="111976.9">23242 8806,'0'0,"0"24,-25 26,0-25</inkml:trace>
  <inkml:trace contextRef="#ctx0" brushRef="#br0" timeOffset="112109.15">23192 10244,'0'0,"0"50,-24-25,24 0,-25 24,25-24</inkml:trace>
  <inkml:trace contextRef="#ctx0" brushRef="#br0" timeOffset="112244.64">23044 11112,'0'0,"-25"25</inkml:trace>
  <inkml:trace contextRef="#ctx0" brushRef="#br0" timeOffset="112377.15">23044 11633,'0'0,"0"25,0 0,-25 0,25 0,0-1</inkml:trace>
  <inkml:trace contextRef="#ctx0" brushRef="#br0" timeOffset="112512.93">23044 12626,'0'0,"0"49,0-24,0 0,-25-25,25 25,0-1,0 1</inkml:trace>
  <inkml:trace contextRef="#ctx0" brushRef="#br0" timeOffset="112637.75">23192 13370,'0'0,"0"25,0-1,-24-24,24 25</inkml:trace>
  <inkml:trace contextRef="#ctx0" brushRef="#br0" timeOffset="112767.69">23168 13667,'0'25,"-25"-25</inkml:trace>
  <inkml:trace contextRef="#ctx0" brushRef="#br0" timeOffset="112893.51">23143 13990,'0'0,"0"25</inkml:trace>
  <inkml:trace contextRef="#ctx0" brushRef="#br0" timeOffset="113020.21">23168 14337,'0'0,"0"25,0 0,-25-25,25 25</inkml:trace>
  <inkml:trace contextRef="#ctx0" brushRef="#br0" timeOffset="113216.15">23143 14784,'0'24,"-25"1,25 0,0 0,0 0,0-1,0 1,0 0,0 0,0 0</inkml:trace>
  <inkml:trace contextRef="#ctx0" brushRef="#br0" timeOffset="113948.68">23366 15304</inkml:trace>
  <inkml:trace contextRef="#ctx0" brushRef="#br0" timeOffset="114399.79">23341 15354,'-25'0,"50"0,0 0,0 0,0 0,-25-25,24 25,1 0,0 0,0 0,0 0,-1 0,1 0,0 0,0 0,0-25,-1 25,1 0,25 0,-25 0,-1 0,1 0,0 0,0 0,0 0,0 0,24 0,-24 0,0 0,0 0,24 0,-24 0,0 0,24 0,-24 0,0 0,25-24,-26 24,26 0,-25 0,24 0,-24 0,25 0,-25 0,24 0,-24 0,25 0,-26 0,1 0,25 0,-25 0,24 0,-24 0,25 0,-25 0,24 0,1 0,-25 0,24 0,1 0,24 0,-24 0,-1 0</inkml:trace>
  <inkml:trace contextRef="#ctx0" brushRef="#br0" timeOffset="115393.59">23267 15949,'0'0,"-25"0,25 25,-25-25,25 25,0 0,25-25,0 0,-25-25,25 25,-1-25,1 25,-25-25,25 25,-25-24,0-1,-25 25,0 0,1 0,-1 25,0-25,25 24,-25-24,25 25,-25-25,25 25,0 0,-24-25,24 25,0-1,0 1,24 0,-24 0,25-25,0 0,0 25,0-25,-1 0,26 0,-25 0,0 0</inkml:trace>
  <inkml:trace contextRef="#ctx0" brushRef="#br0" timeOffset="115808.61">23589 15974,'0'25,"0"0,25-25,-25 25,0-1,0 1,0-50,0 1,25-1,-25 0,25 25,-1-25,1 25,0 25,0-25,-25 25,25-25,-25 25,24-25,-24 24,25 1,-25 0,25-25,-25 25</inkml:trace>
  <inkml:trace contextRef="#ctx0" brushRef="#br0" timeOffset="116065">24011 15900,'0'-25,"-25"25,0 0,25 25,0 0,-24-25,24 24,-25-24,25 25,0 0,0 0,0 0,0-1,25-24,-1 0,1 0,0 0</inkml:trace>
  <inkml:trace contextRef="#ctx0" brushRef="#br0" timeOffset="116195.95">24209 15999,'0'-25,"25"25</inkml:trace>
  <inkml:trace contextRef="#ctx0" brushRef="#br0" timeOffset="118094.42">12030 15528,'25'0,"0"0,0-25,-1 25,1 0,0 0,0 0,0 0,0 0,-1 0,1 0,0 0,0 0,0-25,-1 25,1 0,0 0,0 0,0 0,-1 0,1 0,0 0,0 0,0 0,-1 0,1 0,0 0,0 0,0 0,-1 0,1 0,0 0,0-25,0 25,-1 0,1 0,0-24,0 24,0 0,-1 0,1 0,0 0,0 0,0 0,-1 0,1 0,0 0,0 0,0 0,0 0,-1-25,1 25,0 0,0 0,0 0,-1 0,1 0,0 0,0 0,0 0,-1 0,1 0,0 0,-25-25,25 25,0 0,-1 0,1 0,0 0,0 0,-25-25,25 25,-1 0,1 0,0 0,0 0,0 0,-1 0,1 0,0 0,0 0,0 0,-1 0,1 0,0 0,0 0,-25-25,25 25,-1 0,1 0,0 0,-25-25,25 25,0 0,-1 0,1 0,0 0,0 0,0 0,0 0,-1 0,1 0,0 0,0 0,0-24,-1 24,1 0,0 0,0 0,0 0,-1 0,1 0,0 0,0 0,0 0,-1 0,1 0,0 0,0 0,0-25,-1 25,1 0,0 0,0 0,0 0,-1 0,1-25,25 25,-25 0,-1 0,1 0,0 0,0 0,0 0,-1 0,1 0,0 0,0 0,0 0,0 0,-1 0,1 0,0-25,0 25,0 0,-1 0,1 0,0 0,0 0,0 0,-1 0,1 0,0 0,0 0,0 0,-1 0,1 0,0 0,0 0,0 0,-1 0,1 0,-25 25,25-25,0 0,0 0,-1 0,1 0,0 0,0 0,0-25,24 25,-24 0,0 0,0 0,-1 0,1 0,0 0,0 25,0-25,0 0,-1 0,1 0,0 0,0 0,0 0,-1 0,1 0,0 0,0 0,0 0,-1 0,1 0,0 0,0 0,0 0,-1 0,26 0,-25 0,0 0,24 0,-24 0,0 0,0 0,24 0,-24 0,0 0,0 0,-1 0,1 0,0 0,0 0,0 0,-1 0,1 0,0 0,0 0,24 0,175-25</inkml:trace>
  <inkml:trace contextRef="#ctx0" brushRef="#br0" timeOffset="120884.36">17388 15528,'0'0,"-25"0,25-25,25 25,-25-25,25 25,0 0,-1-25,1 25,0 0,0 0,0 0,0 0,-1 0,1 0,0 0,0 0,24-24,-24 24,0 0,25 0,-26 0,26 0,-25 0,24-25,1 25,-25 0,24 0,1 0,-25 0,24 0,1 0,-25 0,24-25,-24 25,25 0,-25 0,24 0,-24 0,25 0,-25 0,24 0,-24 0,25 0,-26 0,1 0,0 0,25 0,-26 0,1 0,0 0,0-25,24 25,-24 0,0 0,0 0,0 0,-1 0,1 0,0 0,0 0,0 0,-1 0,1 0,0 0,0 0,0 0,-1 0,1-25,0 25,0 0,0 0,-1 0,1 0,0 0,0 0,0 0,0 0,24 0,-24 0,0 0,0 0,-1 0,1 0,0 0,25 0,-26 0,1 0,0 0,25 0,-26 0,26 0,-25 0,24-25,-24 25,0 0,25 0,-26 0,26 0,0 0,-26 0,26 0,-25-24,24 24,-24 0,25 0,-25 0,24 0,-24 0,25 0,-25 0,24 0,-24 0,25 0,-26 0,26 0,-25 0,24 0,-24 0,25 0,-25 0,24 0,-24 0,25 0,-26 0,26 0,-25 0,0 0,24 0,-24 0,25 0,-26 0,1-25,0 25,25 0,-26 0,1 0,0 0,0 0,0 0,0 0,-1 0,1 0,0 0,0 0,0 0,-1 0,1 0,0 0,0 0,0 0,-1 0,1 0,0 0,0 0,0 0,-1-25,1 25,0 0,0 0,0 0,-1 0,1 0,25 0,-25 0,-1 0,1 0,25 0,-25 0,24-25,-24 25,0 0,24 0,-24 0,25 0,-25 0,24 0,-24 0,25 0,-1 0,-24 25,25-25,-25 0,24 0,1 0,-25 25,-1-25,26 0,-25 0,0 0,-1 0,1 25,0-25,0 0,0 0,-1 0,-24-25</inkml:trace>
  <inkml:trace contextRef="#ctx0" brushRef="#br0" timeOffset="138061.41">14188 3671,'0'-25,"-25"50,1-25,-1 0,0 0,25 25,-25-25,0 0,25 25,-24-25,24 25,0-1,-25-24,25 25,0 0,-25 0,25 0,0-1,0 1,0 0,0 0,0 0,0-1,25-24,0 0,-1 0,1 0,0-24,0 24,0 0,-25-25,24 25,-24-25,25 25,-25-25,25 25,-25-25,0 1,0-1,0 50,0-1,0 1,0 0,0 0,25-25,-25 25,25-25,-1 0,1 0,0 0,0 0,0-25,0 0,-25 0,24 25,-24-25,0 1,0-1,0 0,0 0,0 0,0 1,-24-1,24 0,-25 0,25 0,0 50</inkml:trace>
  <inkml:trace contextRef="#ctx0" brushRef="#br0" timeOffset="138357.79">14684 3845,'0'25,"0"-1,0 1,0 0,0 0,0 0,0-1,25 1,-25 0,0 0,0 0,0-1,0 1,0 0,0 0,0 0,25-25,0 0,0 0,-1 0,1-25,0 25,0 0</inkml:trace>
  <inkml:trace contextRef="#ctx0" brushRef="#br0" timeOffset="138612.34">15180 3944,'0'-25,"25"25,0 0,0 0,0 0,-1 0,1-25,25 25,-25 0,0 0,-1 0,1-24,0 24</inkml:trace>
  <inkml:trace contextRef="#ctx0" brushRef="#br0" timeOffset="138844.74">15304 3721,'0'25,"0"-1,0 1,25-25,-25 25,0 0,25-25,-25 25,0-1,25 1,-25 0,0 0,25 0,-25-1,0 1,25 0,-25 0,24 0,-24-1,25 1,-25 0,25-25</inkml:trace>
  <inkml:trace contextRef="#ctx0" brushRef="#br0" timeOffset="139140.07">15949 3621,'0'0,"0"25,0 0,25 0,-25 0,0 0,25-1,-25 1,0 0,0 0,0 0,0-1,25 1,-25 0,0 0,0 0,0-1,0 1,0 0,0 0</inkml:trace>
  <inkml:trace contextRef="#ctx0" brushRef="#br0" timeOffset="139452.41">16222 3696,'-25'0,"25"25,-24-25,-1 0,0 25,0-25,25 24,-25-24,25 25,0 0,0 0,0 0,0-1,0 1,25-25,-25 25,25-25,0 25,0-25,-25 25,24-25,1 0,-25 24,25-24,0 0,-25 25,25-25,-1 0</inkml:trace>
  <inkml:trace contextRef="#ctx0" brushRef="#br0" timeOffset="139767.34">16495 3770,'0'25,"0"0,25-25,-25 25,0 0,0-1,0 1,25 0,-25 0,0 0,25-1,-25 1,24-25,-24-25,25 25,-25-24,0-1,0 0,25 0,-25 0,0 1,0-1,0 0,0-25,0 26,0-1,0 0,0 0,0 0,0 0,25 25,-25-24</inkml:trace>
  <inkml:trace contextRef="#ctx0" brushRef="#br0" timeOffset="143190.18">13097 3795,'0'0,"-25"0,0 0,25 25,-25-25,25 25,-24 0,24-1,-25-24,25 25,0 0,0 0,0 0,-25-1,25 1,0 0,0 0,25-25,0 0,-1-25,1 25,0 0,-25-25,25 25,-25-25,25 25,-25 25,0 0,0 0,24-25,-24 25,25-25,0 0,0-25,0 25,-25-25,25 0,-25 0,0 1,0-1,0 0,0 0,0 0,-25 1,25-1,0 0</inkml:trace>
  <inkml:trace contextRef="#ctx0" brushRef="#br0" timeOffset="143507.22">13419 3919,'0'25,"-24"-25,24 25,0 0,0-1,-25 1,25 0,0 0,0 0,0-1,0 1,0 0,0 0,0 0,0-1,0 1,25-25,-1 0,1-25,0 25,0 0,-25-24,25 24</inkml:trace>
  <inkml:trace contextRef="#ctx0" brushRef="#br0" timeOffset="143858.09">13295 3547,'0'-25,"0"0,25 25,0 0,0 0,0-24,-1 24,-24 24,25-24,0 0,-25 25,0 0,0 0,0 0</inkml:trace>
  <inkml:trace contextRef="#ctx0" brushRef="#br0" timeOffset="144198.57">13643 3795,'0'-25,"24"25,1 0,0 0,0 0,-25-24,25 24,-1 0</inkml:trace>
  <inkml:trace contextRef="#ctx0" brushRef="#br0" timeOffset="144391.34">13618 3944,'0'0,"25"0,-1 0,1 0,0-25,0 25,0 0,-1-25</inkml:trace>
  <inkml:trace contextRef="#ctx0" brushRef="#br0" timeOffset="-165383.8">11881 5234,'0'-25,"0"0,-24 25,24 25,0-50,0 0,24 25,-48 0,24 25,-25-25,0 25,25 0,0 0,0-1,25-24,-25-24,25 24,-25-25,24 25,-24-25,25 0,-25 0,25 25,-25-24,-25 48,25 1,0-50,25 25,0 0,-25-24,25 24,-25-25</inkml:trace>
  <inkml:trace contextRef="#ctx0" brushRef="#br0" timeOffset="-118606.43">12005 5457,'-24'0,"24"25,0 0,0-1,0 1,24-25,-24-25,25 25,-25-24,25-1,-25 0,0 0,-25 25,0 25,25 0,-24-25,24 25,-25-1,25 1,0 0,25-25,-1 0,-24-25,25 25,-25-25,25 25,-25-24,25 24,-25-25,0 50,-25-25,25 24,-25-24,25 25,-25-25,25-25,25 25,-25-24</inkml:trace>
  <inkml:trace contextRef="#ctx0" brushRef="#br0" timeOffset="-114357.51">12080 5581,'25'0,"-1"0,-24-25,25 25,0 0,0 0,0-25,0 25,-1 0,1 0,-25-24,25 24,0 0,0 0,-1 0,1 0,0 0,0 0,0 0,-1 0,1 0,0 0,0 0,0 0,-1 0,1 0,0 0,0 0,-25-25,25 25,-1 0,1 0,-25-25,25 25,0 0,0 0,-25-25,24 25,1 0,0 0,-25-25,25 25,0 0,-1 0,1-24,0 24,0 0,0-25,-1 25,-24-25,25 25</inkml:trace>
  <inkml:trace contextRef="#ctx0" brushRef="#br0" timeOffset="-114126.52">12030 5705</inkml:trace>
  <inkml:trace contextRef="#ctx0" brushRef="#br0" timeOffset="-111638.54">12030 5655,'99'-24,"-198"48,223-48,-99-1,0 25,0 0,0-25,-1 25,1 0,0-25,0 25,0-25,-1 25,1 0,0 0,-25-24,25 24,0 0,-1-25,1 25,0 0,0-25,0 25,-1 0,1-25,0 25,0 0,0 0,-25-25,24 25,1 0,0 0,0 0,-25-24,25 24,-1 0,1 0,0 0,0-25,0 25,-1 0,-24 25,25-25,0 0,0 0,0 0,-1 0,1 0,0 0,0 0,0 0,-25-25,25 25,-1 0,1 0,0 0,0 0,-25-25,25 25,-1 0,1 0,0 0,0 0,0 0,-1 0,-24-25,25 25,0 0,0 0,0 0,-1-25,1 25,0 0,0 0,0 0,-25-24,24 24,1 0,0 0,0 0,0 0,-1 0,1 0,-25-25,25 25,0 0,0 0,-1 0,1-25,0 25,0 0,0 0,-1 0,1-25,0 25,0 0,0-25,-1 25,1 0,0 0,-25-24,25 24,0 0,0 0,-1 0,-24-25,25 25,0 0,0 0,0 0,-1 0,-24-25,25 25,0 0,0 0,0 0,-1-25,1 25,0 0,0 0,-25-25,25 25,-1 0,1 0,0-24,0 24,0 0,-1-25,1 25,0 0,-25-25,25 25,0 0,-1 0,-24-25,25 25,0 0,0-25,0 25,-1 0,-24-24,25 24,0 0,0 0,-25-25,25 25,-1 0,1 0,0-25,0 25,0 0,0 0,-25-25,24 25,1 0,0 0,0 0,-25-25,25 25,-1 0,1 0,0 0,-25-25,25 25,0 0,-1 0,1 0,0 0,-25-24,25 24,0 0,-1 0,1 0,0 0,0 0,-25-25,25 25,-1 0,1 0,0 0,0 0,0-25,-1 25,1 0,0-25,0 25,0 0,-1 0,1-25,0 25,0 0,0 0,-1 0,1-24,0 24,0 0,0 0,0 0,-1 0,1-25,0 25,0 0,0 0,-1 0,1 0,0 0,-25-25,25 25,0 0,-1 0,1 0,0 0,0 0,0 0,-25-25,24 25,1 0,0 0,0 0,0 0,-1 0,-24-25,25 25,0 0,0 0,0 0,-1 0,1-24,0 24,0 0,0 0,-1 0,1 0,0 0,-25-25,25 25,0 0,-1 0,1 0,-25-25,25 25,0 0,0 0,-25-25,24 25,1 0,0 0,-25-25,25 25,0 0,0 0,-1 0,-24-24,25 24,0 0,0 0,-25-25,25 25,-1 0,1 0,0 0,0-25,0 25,-1 0,1 0</inkml:trace>
  <inkml:trace contextRef="#ctx0" brushRef="#br0" timeOffset="-108396.55">17983 4291,'0'0,"25"0,0 0,0 0,-25-25,25 25,-1 0,1 0,0 0,0 0,-25-24,25 24,-1 0,1 0,0-25,0 25,0 0,-1 0,-24-25,25 25,0 0,0 0,-25-25,25 25,-1 0,1 0,-25-25,25 25,0 0,0 0,-25-24,25 24,-1 0,1 0,0 0,-25-25,25 25,0 0,-1 0,1-25,0 25,0 0,0 0,-25-25,24 25,1 0,0 0,0 0,0 0,-25-25,24 25,1 0,0 0,0 0,0 0,-1-24,1 24,0 0,0 0,0-25,-1 25,1 0,0 0,-25-25,25 25,0 0,-1 0,1 0,0 0,-25-25,25 25,0 0,-1 0,1 0,0 0,-25-25,25 25,0 0,-25-24,25 24,-1 0,1 0,-25-25,25 25,0 0,-25-25,25 25,-1 0,1 0,0 0,-25-25,25 25,0 0,-1 0,1 0,0 0,-25-25,25 25,0 0,-1 0,1 0,-25-24,25 24,0 0,0 0,-1 0,1 0,-25-25,25 25,0 0,0 0,-25-25,24 25,1 0,0 0,0 0,-25-25,25 25,-1 0,1 0,0 0,0-25,0 25,-1 0,1 0,0 0,-25-25,25 25,0 0,-1 0,1-24,0 24,0 0,0-25,0 25,-1 0,1 0,0 0,-25-25,25 25,0 0,-1 0,1 0,-25-25,25 25,0 0,0 0,-1 0,-24-25,25 25,0 0,0 0,-25-24,25 24,-1 0,1 0,0 0,0-25,0 25,-1 0,1 0,0-25,0 25,0 0,-1 0,1 0,-25-25,25 25,0 0,0 0,-1 0,1-25,0 25,0 0,0 0,-1-24,1 24,0 0,-25-25,25 25,0 0,-25-25</inkml:trace>
  <inkml:trace contextRef="#ctx0" brushRef="#br0" timeOffset="-107549.6">12204 4018,'0'0,"0"25,0 0,25-25,0 0</inkml:trace>
  <inkml:trace contextRef="#ctx0" brushRef="#br0" timeOffset="-107405.38">12551 4093,'0'0,"0"-25,25 25,0 0,0 0</inkml:trace>
  <inkml:trace contextRef="#ctx0" brushRef="#br0" timeOffset="-107269.94">13146 4068,'0'25,"25"-25,0-25,0 25</inkml:trace>
  <inkml:trace contextRef="#ctx0" brushRef="#br0" timeOffset="-107146.61">13965 3994,'25'0</inkml:trace>
  <inkml:trace contextRef="#ctx0" brushRef="#br0" timeOffset="-107007.61">14784 3944,'0'0</inkml:trace>
  <inkml:trace contextRef="#ctx0" brushRef="#br0" timeOffset="-106874.73">15478 3845,'-25'0</inkml:trace>
  <inkml:trace contextRef="#ctx0" brushRef="#br0" timeOffset="-106456.1">17041 3770,'-25'0,"0"25,0-25,1 0,24 25,-25-25,0 0,25 25,25-25</inkml:trace>
  <inkml:trace contextRef="#ctx0" brushRef="#br0" timeOffset="-106332.74">17214 3870,'-24'0</inkml:trace>
  <inkml:trace contextRef="#ctx0" brushRef="#br0" timeOffset="-106188.96">17711 3845,'-25'0</inkml:trace>
  <inkml:trace contextRef="#ctx0" brushRef="#br0" timeOffset="-106041.01">18182 3770,'-25'0,"0"0</inkml:trace>
  <inkml:trace contextRef="#ctx0" brushRef="#br0" timeOffset="-105900.95">18604 3746,'0'0,"-25"0,0 0,25-25</inkml:trace>
  <inkml:trace contextRef="#ctx0" brushRef="#br0" timeOffset="-105756.82">19000 3721,'0'0,"-24"0,-1 0</inkml:trace>
  <inkml:trace contextRef="#ctx0" brushRef="#br0" timeOffset="-105616.81">19372 3696,'-24'0</inkml:trace>
  <inkml:trace contextRef="#ctx0" brushRef="#br0" timeOffset="-105488.91">19745 3721,'-25'0,"25"-25</inkml:trace>
  <inkml:trace contextRef="#ctx0" brushRef="#br0" timeOffset="-105348.95">20141 3671,'0'0,"-24"0</inkml:trace>
  <inkml:trace contextRef="#ctx0" brushRef="#br0" timeOffset="-105200.86">20563 3696,'0'0,"-25"0,25-25</inkml:trace>
  <inkml:trace contextRef="#ctx0" brushRef="#br0" timeOffset="-105068.63">20861 3696</inkml:trace>
  <inkml:trace contextRef="#ctx0" brushRef="#br0" timeOffset="-104917.13">21059 3696</inkml:trace>
  <inkml:trace contextRef="#ctx0" brushRef="#br0" timeOffset="-104792.92">21208 3696</inkml:trace>
  <inkml:trace contextRef="#ctx0" brushRef="#br0" timeOffset="-104669.64">21307 3721</inkml:trace>
  <inkml:trace contextRef="#ctx0" brushRef="#br0" timeOffset="-104525.44">21506 3770</inkml:trace>
  <inkml:trace contextRef="#ctx0" brushRef="#br0" timeOffset="-103220.65">21803 3746</inkml:trace>
  <inkml:trace contextRef="#ctx0" brushRef="#br0" timeOffset="-103068.41">22299 3646,'25'0,"0"0,0 0</inkml:trace>
  <inkml:trace contextRef="#ctx0" brushRef="#br0" timeOffset="-102813.68">22895 3522</inkml:trace>
  <inkml:trace contextRef="#ctx0" brushRef="#br0" timeOffset="-100788.42">21754 3349,'25'0,"-1"-25,-48 25,-1 0,0 0,0 0,0 0,50-25,0 25,0-25,0 25,-1 0,1-25,0 25,0 0,0 0,-25-24,24 24,1 0,0-25,0 25,0 0,-1 0,1-25,0 25,0 0,0-25,-1 25,1 0,0 0,0 0,-25-25,25 25,-1 0,1 0,0 0,0 0,-25-24,25 24,-1 0,1 0,0 0,-25-25,25 25,0 0,-1 0,1-25,0 25,0 0,0-25,-1 25,1 0,0 0,-25-25,25 25,0 0,-25-24,25 24,-1 0,1-25,0 25,0 0,0 0,-1-25,1 25,0 0,0 0,-25-25</inkml:trace>
  <inkml:trace contextRef="#ctx0" brushRef="#br0" timeOffset="-100155.96">23019 2952,'0'25,"0"-1,0 1,0 0,0 0,0 0,0-1,0 1,0 0,0 0,0 0,0-1,0 1,0 0</inkml:trace>
  <inkml:trace contextRef="#ctx0" brushRef="#br0" timeOffset="-100017.03">23044 3398,'-25'25,"50"-50</inkml:trace>
  <inkml:trace contextRef="#ctx0" brushRef="#br0" timeOffset="-99883.72">23068 3597,'0'0,"-24"24,24 1</inkml:trace>
  <inkml:trace contextRef="#ctx0" brushRef="#br0" timeOffset="-99760.16">23118 3845,'0'0,"-25"0,25 25</inkml:trace>
  <inkml:trace contextRef="#ctx0" brushRef="#br0" timeOffset="-99613.73">23168 4018,'-25'0,"25"25</inkml:trace>
  <inkml:trace contextRef="#ctx0" brushRef="#br0" timeOffset="-98340.9">21258 3522,'0'0,"0"-25,24 25,1 0,0-24,0 24,0 0,-1-25,1 25,0 0,-25-25,25 25,0 0,-1-25,1 25,0-25,0 25,0 0,-1-24,1 24,0 0,0 0,0-25,0 25,-1 0,1 0,0 0,0-25,0 25,-1 0,1 0,0 0,0-25,0 25,-1 0,1-25,0 25,-25-24</inkml:trace>
  <inkml:trace contextRef="#ctx0" brushRef="#br0" timeOffset="-97428.88">21977 3225,'0'-25,"25"25,0 0,-25-25,24 25,1 0,0 0,0 0,0 0,-1-25,1 25,0 0,0 0,24 0,-24 0,0 0,25-25,-26 25,26 0,-25 0,0 0,-1 0,1 0,0 0,0 0,0 0,-1 0,1 0,0-24,0 24,0 0,-50 0,0 0,0 0,0 0,1 0,-1 0,0 0,0 0,0 0,1 0,-1 0,0 0,0 0,0 0,25 24,25-24,0 0,0 0,0 0,-1 0,1 0,0 0,0 0,0 0,-1-24,26 24,-25 0,0 0,0 0,-1 0,26 0,-25 0,0 0,-1 0,1 0,-25-25,25 25,0 0,-50 0,0 0,0 0,1 0,-1 0,0 0,-25 0,26 0,-1 0,-25 0,25 0,0 0,-24 0,24 0,0 0,0 0,50 0,0 0,0 0,0 25,-1-25,1 0,0 0,0 0,0 0,0 0,-1-25,26 25,-25 0,0 0,-1 0,1 0,0 0,0-25,0 25,-50 0,0 0,25-25,-25 25,0 0,1 0,-1 0,0 0,0 0,0 0,1 0,-1-25,0 25,50 0,0 0,-1 0,1 0,0 0,0 0,0 0,-1 0,1 0,0 0,0 0,0 0,-1-24</inkml:trace>
  <inkml:trace contextRef="#ctx0" brushRef="#br0" timeOffset="-96636.84">23068 2977,'0'24,"0"1,0 0,0 0,0 0,25-25,-25 24,0 1,0 0,0 0,25-25,-25 25,0-1,0 1,0 0,25 0,-25 0,0-1,0 1,0 0,0 0,0 0,0-1,0 1,0 0,0 0,25 0,-25-1,0 1,0 0,0 0,0 0,0 0,24-1,-24 1,0 0,25 0,-25 0,0-1,0 1,25 0,-25 0,0 0,25-1,-25 1,0 0,25 0,-25 0,0-1,24 1,-24 0,0 0,0 0,0-1,0 1,0 0,0 0,0 24,0-24,0 25,0-25,0-1,0 1,0 0,0 0,-24 0,24-1,0 1,0 0,-25 0,25 0,0-1,0 1,0 0,0 0,0 0,0 0,0-1,0 1,0 0,0 0,0 0,0-1,0 1,0 0,0 0,25 0,-25-1,0 1,24 0,-24 25,0-26,0 1,0 25,0-25,0-1,0 26,0-25,0 24,0-24,0 0,0 25,0-26,0 1,0 0,0 25,0-26,0 1,0 0,0 0,0 0,0 0,0-1,0 26,0-25,25 0,-25-1,0 1,25 0,-25 0,0 0,25 24,-25-24,0 0,0 0,0-1,0 1,0 0,25 0,-25 0,0-1,0 1,0 0,0 0,-25-25,25 25</inkml:trace>
  <inkml:trace contextRef="#ctx0" brushRef="#br0" timeOffset="-95265.06">16718 6970,'0'-25,"0"1,0-1,-24 25,24-25,-25 25,25 25,-25 0,25-1,-25 1,0 0,25 25,-24-26,-1 1,25 25,-25-25,0 24,25-24,0 0,0 24,0-24,0 0,25 0,0 0,0-25,-1 0,1 0,25 0,-25-25,-1 25,1-25,0 0,0 0,0 1,-25-1,0 0,0 0,0 0,0 1,0-1,0 0,0 0,-25 0,25 1,-25 24,25-25,-25 25,25-25,25 25,0-25,0 25,-1 0,-24-25,25 25,0-24,0 24,0-25,-1 25,-24 25,0-1,25 1,-25 0,0 0,0 24,25-24,-25 25,0-1,0 1,25 0,-25-1,0 1,25-25,-25 24,24-24,-24 25,0-26,25 1,-25 0,25 0,0 0,-25-1,0-48,0-1,0-25,-25 25,25-24,-25 24,0-49,25 24,0 25,0-24,-24 24,24 0,0-25,0 26,24-1,1 0,-25 0,25 25,0 0,0 25,-1-25,-24 25,25 0,-25-1,0 1,0 0,-25 0,1 0,24-1,-25 1,0 0,0-25,0 25,1-25,-1 25,0-25</inkml:trace>
  <inkml:trace contextRef="#ctx0" brushRef="#br0" timeOffset="-95040.14">17438 6970,'0'0,"-25"25,25 0,-25-25,25 25,-25-1,25 1,0 0,0 0,0 0,-25-1,25 1,0 0,0 0,0 0,0-1,0 1,25-25,-25 25,25 0,-25 0,25-1,0-24,-1 25</inkml:trace>
  <inkml:trace contextRef="#ctx0" brushRef="#br0" timeOffset="-94780.22">17388 7317,'-50'-49,"100"98,-100-123,50 49,25 25,0 0,0-25,0 1,-1 24,1 0,0 0,0-25,0 25,0 0,-25 25,0-1,0 1,0 0,0 0,0 0,0-1,0 1,24-25,-24 25,0 0,25-25,-25 25,25-25,0 24</inkml:trace>
  <inkml:trace contextRef="#ctx0" brushRef="#br0" timeOffset="-94653.09">17859 7144,'-49'-50,"98"100,-98-125</inkml:trace>
  <inkml:trace contextRef="#ctx0" brushRef="#br0" timeOffset="-94143.43">17859 7094,'0'25,"0"0,0 0,0-1,0 1,25-25,-25 25,0 0,0 0,25-1,-25 1,25 0,-25 0,0 0,0-1,0 1,0-50,0 1,0-1,0 0,25 0,-25 0,0 1,24 24,-24-25,25 25,0 0,0 0,-25 25,0-1,25-24,-25 25,0 0,0-50,24 25,-24-25,25 25,0 0,0 0,0 0,-1 0</inkml:trace>
  <inkml:trace contextRef="#ctx0" brushRef="#br0" timeOffset="-93735.46">18504 7268,'-74'0,"49"0,124 0,-198 25,74-25,0 0,25 24,0 1,0 0,25-25,0 25,0-25,0 0,-1-25,1 25,0 0,0 0,0-25,0 25,-25-25,24 25,-24-24,25-1,-25 0,0 0,0 0,0 1,0-26,0 25,-25-24,25 24,0-25,-24 25,24 1,0-26,0 25,-25 0,25 0,0 50,0 0,0 0,0 0,0 0,0-1,0 1,0 25,0-25,0-1,25 1,-25 25,0-25,24-1,-24 1,25 0,-25 0,25 0,0-1,0 1</inkml:trace>
  <inkml:trace contextRef="#ctx0" brushRef="#br0" timeOffset="-92871.32">18554 7218,'0'0,"0"25,-25 0,25 0,0-1,0 1,0 0,0 0,25-25,-25 25,25-25,0 0</inkml:trace>
  <inkml:trace contextRef="#ctx0" brushRef="#br0" timeOffset="-92713.26">18479 7094,'-24'0,"-1"0,25-25</inkml:trace>
  <inkml:trace contextRef="#ctx0" brushRef="#br0" timeOffset="-92508.48">18653 7169,'-25'0,"1"0,24 24,0 1,24-25,-24 25,25-25</inkml:trace>
  <inkml:trace contextRef="#ctx0" brushRef="#br0" timeOffset="-92169.04">18752 7094,'0'0,"-24"0,-1 0,0 0,0 0,0 25,25 0,0 0,25-25,-25 24,25 1,0 0,0 0,-1 0,-24-1,25-24,-25 25,0 0,0 0,0 0,-25-25,25 24,-24-24,-1 0,0 25</inkml:trace>
  <inkml:trace contextRef="#ctx0" brushRef="#br0" timeOffset="-91747.82">19000 7218,'-24'0,"-1"0,0 0,0 0,25 25,0 0,0 0,0-1,25 1,0-25,0 25,-1-25,1 0,0 0,0 0,0 0,-1 0,-24-25,25 25,0-25,-25 1,25-1,-25 0,0 0,0 0,0 1,0-1,0 0,0 0,0 0,0 1,0-1,-25 0,25 0,0 0,-25 25,25 25,0 0,0 0,0 0,0-1,0 1,0 25,0-25,0-1,0 26,0-25,25 0,-25-1,0 1,25 0,-25 0,25 0,-1-25</inkml:trace>
  <inkml:trace contextRef="#ctx0" brushRef="#br0" timeOffset="-91124.88">19199 7218,'0'0,"-25"0,50 0,0 0,-25 25,24-25,1 0,0 0,0 0,0 0,-1 0,1 0,0-25,0 25,0 0,-1 0,1-25,0 25,-25 25,-25 0,25 0,0 0,25-1,0-24,0 0,0 0,-1 0,1 0,0 0,0 0,0 0,-25-24,24 24,1 0,-25-25,0 0,0 0,-25 25,25-25,-24 25,-1 0,0 0,0 0,0 25,50-25,0 0,0 0,0 0,-1 0,1 0,0 0,0 0,0 0,-1 0,-24 25,25-25,-25 25,25-25,0 0,0 0</inkml:trace>
  <inkml:trace contextRef="#ctx0" brushRef="#br0" timeOffset="-89861.5">20563 6995,'0'-25,"-25"25,0 0,1 25,-1-25,25 25,-25 0,25-1,-25-24,25 25,-25 0,25 0,0 0,-24-1,24 1,0 0,0 0,0 0,0-1,0 26,0-25,0 0,0-1,24 1,-24 0,25 0,0 0,0-1,0-24,-25 25,24-25,1 25,0-25,0 0,0 25,-1-25,26 0,-25 0,0 0</inkml:trace>
  <inkml:trace contextRef="#ctx0" brushRef="#br0" timeOffset="-89334.56">20687 7243,'0'0,"-25"-25,25 0,-25 25,25-24,0 48,0 1,0 0,0 0,0 0,0-1,25 1,-25 0,0 0,0 0,0-1,25-24,-25 25,0-50,0 1,0-1,0 0,0 0,0 0,0 1,25-1,-25 0,0 0,0 0,0 1,0 48,0 1,25-25,-25 25,25-25,-25-25,24 25,1 0,0 0,0 0,-25 25,25-25,-25 25,0 0,0-1,24 1</inkml:trace>
  <inkml:trace contextRef="#ctx0" brushRef="#br0" timeOffset="-89118.2">21158 7317,'-49'0,"98"0,-123 0,74 25,-25-25,25 25,0 0,25-25,0 0,-25-25,0 0,25 0</inkml:trace>
  <inkml:trace contextRef="#ctx0" brushRef="#br0" timeOffset="-88977.74">21208 7144,'0'0,"25"0,0 0,-1 0,1 0</inkml:trace>
  <inkml:trace contextRef="#ctx0" brushRef="#br0" timeOffset="-88838.82">21406 7144,'-49'99,"49"-74,49-149,-98 273,49-125,0 1,0 0,0 0,25 0,-25-1,24 1</inkml:trace>
  <inkml:trace contextRef="#ctx0" brushRef="#br0" timeOffset="-88003.49">12750 6846,'0'0,"0"-25,24 0,-24 1,0-1,0 0,0 0,25 25,-25-25,0 50,-25-25,25 25,-24 0,-1 0,25-1,-25-24,0 25,0 0,1 0,-1 0,0-25,0 25,0-1,1 1,-1 0,0-25,25 25,-25 0,25-1,-25 1,25 0,0 0,0 0,0-1,25 1,0 0,-25 0,25-25,0 25,-1-1,1-24,25 25,-25-25,24 0,1 25,-25-25</inkml:trace>
  <inkml:trace contextRef="#ctx0" brushRef="#br0" timeOffset="-87727.85">12874 7119,'0'0,"-25"0,25 25,25-25,-1 25,1-25,25 0,-25 0,24 24,26-24,-26 0,26 0,24 25,-25-25,26 0,24 0,-25 25,25-25,-25 0,25 0,0 0,25 0,-25-25,0 25,0-25,0 25,-25-24,25-1,-25 0,1 0,-26 25,1-25</inkml:trace>
  <inkml:trace contextRef="#ctx0" brushRef="#br0" timeOffset="-82976.3">4341 7094,'0'0,"0"-25,0 1,0-1,-25 50,0-1,25 1,-25 0,1-25,24 25,-25 0,0-1,0 1,25 0,-25 0,1-25,24 25,-25-25,25 24,0 1,-25-25,25 25,0 0,0 0,0-1,0 1,25 0,0-25,-1 25,1-25,0 0,0 0,0 25,-1-25,1 0,0 0,0 0,0 0</inkml:trace>
  <inkml:trace contextRef="#ctx0" brushRef="#br0" timeOffset="-82657.63">4266 7367,'-24'0,"24"-25,24 25,1 0,0 25,0-25,0 0,24 0,-24 0,25 0,24 0,-24 0,24 0,-24 0,24 0,1 0,-1 0,25-25,-24 25,-1 0,25 0,-24 0,24 0,-25 0,1-25,-1 25,0 0,1 0,-25 0,24 0,-24 0,-26 0,1-24,0 24,0 0,0 0</inkml:trace>
  <inkml:trace contextRef="#ctx0" brushRef="#br0" timeOffset="-81835.69">7317 6970,'-24'-25,"24"50,0 0,0 0,0 24,0 26,24-50,-24 24,0-24,25 25,-25-1,0-24,0 25,0-26,25 1,-25 25,0-25,0-1,25 1,-25 0,0 0,0 0,0-1</inkml:trace>
  <inkml:trace contextRef="#ctx0" brushRef="#br0" timeOffset="-81544.58">7714 7243,'0'0,"0"-25,-25 25,25-25,-24 25,-1 0,25 25,-25-25,25 25,-25 0,25 0,0-1,0 1,25 0,-25 0,25 0,0-1,-1 1,-24 0,25-25,0 25,0 0,0-1,-25 1,24-25,-24 25,-24-25,-1 25,0-25,0 0,0 0,1 25,-1-25,0 0,0 0,0 0,1 0</inkml:trace>
  <inkml:trace contextRef="#ctx0" brushRef="#br0" timeOffset="-80924.39">8086 7392,'-24'0,"48"0,1 0,0 0,0 0,0 0,24 0,1 0,-1 0,26 0,-26-25,26 25,24 0,-25 0,26-25,-1 25,0 0,0 0,25-25,-24 25,24 0,-25-24,25 24,0 0,-25-25,25 25,-25-25,25 25,-24-25,-1 25,0-25,-25 1,1-1,24 25,-49-25,24 0,-24 25,-1-25,1 1,-1 24,1-25,-25 25,0 0,-25-25,25 25,-25-25,0 0,-25 25,0 0,-25 0,25 0,-24 0,-26 0,26 0,-1 0,1 0,-1 0,25 0,-24 25,49 0,24-25,1 0,0 25,0-25,24 25,1-25,0 0,-26 24,26-24,0 0,-26 0,1 25,0-25,0 0,0 0,0 0,-1 25,-24 0,-24-25,-1 25,0-25,0 0,-25 24,26-24,-26 0,25 25,-24-25,24 25,-25-25,25 25,1 0,-1-25</inkml:trace>
  <inkml:trace contextRef="#ctx0" brushRef="#br0" timeOffset="-75642.99">10914 15280</inkml:trace>
  <inkml:trace contextRef="#ctx0" brushRef="#br0" timeOffset="-74163.97">10988 15255,'0'0,"273"-75,-248 75,-25-24,25 24,0 0,0-25,-1 25,1-25,0 25,0-25,0 25,-25-25,24 25,-24-24,25 24,0-25,0 25,0-25,-1 0,-24 0,25 25,-25-24,0-1,25 25,-25-25,0 0,0 0,25 25,-25-24,25-1,-1 0,1 0,0 25,-25-25,25 25,-25-24,25 24,-25-25,24 0,-24 0,0 0,25 25,-25-24,0-1,25 0,-25 0,25 25,-25-25,0 1,25 24,-25-25,0 0,24 25,-24-25,0 0,25 25,-25-25,0 1,0-1,25 0,-25 0,0 0,0 1,0-1,0 0,25 25,-25-25,0 0,25 25,-25-24,0-1,24 0,-24 0,0 0,0 1,25 24,-25-25,0 0,25 0,-25 0,0 1,25-1,-25 0,25 0,-25 0,0 1,25 24,-25-25,0 0,24 25,-24-25,0 0,25 1,-25-1,0 0,25 25,-25-25,0 0,25 25,-25-24,0-1,0 0,0 0,25 25,-25-25,0 1,0-1,0 0,0 0,24 25,-24-25,0 0,0 1,0-1,0 0,25 25,-25-25,25 25,-25-25,25 25,-25-24,25 24,-25 24,0 1</inkml:trace>
  <inkml:trace contextRef="#ctx0" brushRef="#br0" timeOffset="-43795.39">22796 12650,'0'0,"24"0,1 0,-25-24,0-1,0 0,25 25,0 0,0 25,-1-25,-24 25,0-1,25-24,-25 25,0 0,25-25,-25 25,0 0,25-25,-25 24,0 1,25 0,-25 0,0 0,24-25,-24 24,0 1,0 0,25 0,-25 0,0-1,0 1,0 0,25-25,-25 25,0 0,0-1,0 1,25 0,-25 0,0 0,0 0,25-25,-25 24,0 1,0 0,24-25,-24 25,0 0,0-1,25-24,-25 25,0 0,25-25,-25 25,0 0,25-1,-25 1,25-25,-25 25,0 0,24-25,-24 25,0-1,25 1,-25 0,25-25,-25 25,25 0,-25-1,25-24,-25 25,24-25,-24 25,0 0,25-25,-25 25,25-25,-25 24,0 1,25-25,-25 25,25-25,-25 25,0 0,24-25,-24 24,25 1,-25 0,25-25,-25 25,25-25,-25 25,0-1,25-24,-25 25,24-25,-24 25,25 0,-25 0,25-25,-25 24,25 1,0 0,-1 0,-24 0,25-25,-25 25,25-25,-25 24,25-24,-25 25,25-25,-25 25,25-25,-25 25,24-25,-24 25,25-1,0 1,0 0,0 0,-1 0,1-1,0-24,-25 25,25 0,0-25,-25 25,24-25,-24 25,25-25,0 24,0 1,0-25,-25 25,24-25,-24 25,25-25,-25 25,25-25,0 0,-25 24,25-24,-25 25,24-25,-24 25,25-25,0 0,-25 25,25-25,0 0,-25 25,24-25,-24 24,25-24,0 25,0-25,-25 25,25-25,-1 0,-24 25,25-25,0 25,0-25,-25 24,25-24,-1 25,1-25,-25 25,25-25,0 25,0-25,0 25,-1-25,1 24,0-24,0 0,-25 25,25-25,-1 0,1 25,0-25,0 0,0 0,-1 25,1-25,0 0,0 0</inkml:trace>
  <inkml:trace contextRef="#ctx0" brushRef="#br0" timeOffset="-38954.46">11584 15106,'-25'0,"25"-25,0 0,25 25,-25-24,0-1,0 0,0 0,0 0,25 1,-25-1,0 0,0 0,24 0,-24 1,0-1,25 0,-25 0,25 0,-25 1,0-1,25 0,-25 0,0 0,25 25,-25-24,0-1,0 0,24 0,-24 0,0 1,25 24,-25-25,0 0,25 0,-25 0,0 0,25 1,-25-1,0 0,25 25,-25-25,0 0,24 1,-24-1,0 0,0 0,0 0,25 1,-25-1,0 0,0 0,25 25,-25-25,0 1,0-1,25 0,-25 0,0 0,0 1,25 24,-25-25,0 0,24 0,-24 0,0 1,25 24,-25-25,0 0,25 25,-25-25,0 0,25 1,-25-1,0 0,25 25,-25-25,0 0,24 1,-24-1,0 0,25 25,-25-25,0 0,25 25,-25-24,0-1,25 25,-25-25,25 25,-25-25,25 0,-1 0,-24 1,25 24,-25-25,25 25,0-25,0 25,-1 0,-24-25,25 25,0 0,-25-25,25 25,0 0,-1 0,-24-24,25 24,-25 24,-25-24,25 25,-24-25,-1 25,0-25,25 25,-25-25,25 25,-25-25,25 24,-24-24,24 25,-25-25,25 25,-25-25,25 25,-25-25,25 25,-25-25,25 25,0-1,-24 1,24 0,-25 0,25 0,-25-1,25 1,-25 0,25 0,-25 0,25-1,0 1,-25-25,25 25,0 0,-24-25,24 25,0-1,-25-24,25 25,0 0,-25 0,25 0,0-1,-25-24,25 25,-25 0,25 0,-24 0,24-1,0 1,-25-25,25 25,0 0,-25-25,25 25,-25-1,25 1,-25 0,25 0,0 0,0-1,-24-24,24 25,0 0,0 0,-25-25,25 25,0-1,-25 1,25 0,0 0,0 0,-25 0,25-1,0 1,-25 0,25 0,0 0,-24-25,24 24,0 1,0 0,-25-25,25 25,-25 0,25-1,-25-24,25 25,0 0,-25-25,25 25,0 0,-24-25,24 24,-25-24,25 25,-25 0,25 0,-25-25,25 25,-25-25,25 24,-24-24,24 25,-25 0,25 0,-25-25,25 25,-25-25,25 24,-25-24,25 25,-24 0,-1 0,25 0,-25-25,25 24,-25-24,25 25,-25-25,25 25,-24-25,24 25,-25-25,25 25,-25-25,25 24,-25-24,25 25,-25-25,0 25,1 0,-1-25,25 25,-25-25,0 0,0 0,25 25,-24-25,-1 0,0 0,0 0,0 0,1 0,-1 0,0 0,25-25,-25 25,0 0,1 0,-1 0,50 0,-25-25,24 25,1 0,0-25,0 25,0 0,-25-25,24 25,1 0,-25-25,25 25,0 0,0-24,-1 24,-24-25,25 25,0 0,-25-25,25 25,0 0,-25-25,24 25,1-25,0 1,0 24,-25-25,25 25,-25-25,25 25,-25-25,24 0,1 25,-25-24,25 24,-25-25,25 25,-25-25,25 25,-25-25,24 25,-24-25,25 1,-25-1,25 25,-25-25,25 25,-25-25,25 25,-25-25,24 1,-24-1,25 25,-25-25,25 25,-25-25,0 0,25 25,-25-24,25 24,-25-25,0 0,24 25,-24-25,0 0,25 25,-25-24,25-1,-25 0,25 25,-25-25,0 0,25 25,-25-24,0-1,24 25,-24-25,0 0,25 25,-25-25,0 0,25 25,-25-24,0-1,25 0,-25 0,25 25,-25-25,0 1,24-1,-24 0,0 0,25 25,-25-25,0 1,25-1,-25 0,0 0,25 25,-25-25,0 1,25 24,-25-25,0 0,24 25,-24-25,25 25,-25-25,0 1,25-1,-25 0,25 0,-25 0,25 25,-25-24,24-1,-24 0,25 25,-25-25,25 25,-25-25,25 1,0-1,-25 0,25 0,-1 0,-24 1,25-1,-25 0,25 25,-25-25,25 0,-25 1,25-1,-1 0,1 0,-25 0,25 0,0 1,-25-1,25 25,-1-25,-24 0,25 25,0-25,0 1,0-1,-1 0,1 25,-25-25,25 25</inkml:trace>
  <inkml:trace contextRef="#ctx0" brushRef="#br0" timeOffset="-34680.09">12229 5606</inkml:trace>
  <inkml:trace contextRef="#ctx0" brushRef="#br0" timeOffset="-34650.11">12229 5606,'0'25</inkml:trace>
  <inkml:trace contextRef="#ctx0" brushRef="#br0" timeOffset="-34537.96">12229 5655,'0'0</inkml:trace>
  <inkml:trace contextRef="#ctx0" brushRef="#br0" timeOffset="-34355.49">12229 5680,'0'25,"0"-50,0 0,0 1,0 48</inkml:trace>
  <inkml:trace contextRef="#ctx0" brushRef="#br0" timeOffset="-30617.57">16917 7987,'0'-25,"0"0,0 1,25-1,-25 50,0-1,0 1,0 0,0 0,0 0,0 0,0-1,0 1,0 0,0 0,0 0,0-1,0 1,0 0,0 0,0 0,0-1,0 1,0 0,24-25,-24 25,0 0,25-25,-25 24,25-24</inkml:trace>
  <inkml:trace contextRef="#ctx0" brushRef="#br0" timeOffset="-30434.49">17289 8161,'0'-25,"0"0,0 0</inkml:trace>
  <inkml:trace contextRef="#ctx0" brushRef="#br0" timeOffset="-30193.79">17512 8037,'0'0,"25"25,0-1,0 1,-1 0,-24 0,25 0,-25-1,25 1,0 0,-25 0,25 0,-25-1,0 1,0 0,0 0,0 0,0-1,-25-24</inkml:trace>
  <inkml:trace contextRef="#ctx0" brushRef="#br0" timeOffset="-30009.56">17363 8062,'25'-125,"0"125,-75 125,100-274,-25 149,-25-25,24 25,1-25,0 25,0-25,25 25,-26 0,1-25,25 25,-25 0,24 0,-24-24,25 24,-1 0,-24 0</inkml:trace>
  <inkml:trace contextRef="#ctx0" brushRef="#br0" timeOffset="-29320.58">18331 8186,'24'0,"1"0,0-25,0 25,0 0,-1 0,1 0,0 0,0 0,0-25,0 25,-1 0,1 0,0 0,0 0,0 0,-1-25,1 25,0 0,0 0,0-25,-25 1,0-1,-25 25,0-25,0 25,0 0,1-25,-1 25,25 25,25-25,-1 25,1-25,0 25,0-25,-25 24,25-24,-1 25,1 0,0 0,-25 0,0-1</inkml:trace>
  <inkml:trace contextRef="#ctx0" brushRef="#br0" timeOffset="-28912.79">19348 8161,'0'-25,"0"0,24 25,-24-25,0 1,25-1,0 0,0 0,0 25,-1-25,1 25,0 0,0 0,0 0,0 0,-1 25,1 0,0-25,-25 25,0 0,0-1,0 1,0 0,-25-25,0 25,25 0,-24-1,-1 1,-25 0,25 0,0-25,1 25,-1-25,0 24,0-24,0 25,1-25,24 25,24-25,1 0,0 0,0 25,0-25,24 0,1 0,0 0,-1 0</inkml:trace>
  <inkml:trace contextRef="#ctx0" brushRef="#br0" timeOffset="-28672.61">20092 8210,'-75'-24,"150"48,-150-24,75 25,25 0,-25 0,25 0,0-1,-25 1,25 0,-25 0,0 0,24-1,-24 1,0 0,0 0,-24 0,-1-1,0-24,0 0,0 0,1 0,-26 0,25 0,0-24,1 24,-1-25,0 25</inkml:trace>
  <inkml:trace contextRef="#ctx0" brushRef="#br0" timeOffset="-16275.7">17338 5606,'25'0,"0"0,0 0,0 0,-1 0,1 0,0-25,0 25,0 0,0 0,-1 0,1-25,25 25,-25 0,-1 0,1 0,0 0,0 0</inkml:trace>
  <inkml:trace contextRef="#ctx0" brushRef="#br0" timeOffset="-16023.87">17661 5655,'0'25,"25"-25,-25 25,0 0,0 0,0-1,0 1,0 0,25 0,-25 0,0 0,0-1,0 1,0 0</inkml:trace>
  <inkml:trace contextRef="#ctx0" brushRef="#br0" timeOffset="-15905.36">17711 6102,'24'25,"-48"-50,48 75</inkml:trace>
  <inkml:trace contextRef="#ctx0" brushRef="#br0" timeOffset="-15089.75">18058 6003,'0'0,"0"25,0-1,0 1,0 0,0 0,0 0,0-1,0 1,0 0,0 0,0 0,0-1,0 1,0-50,0 1,0-1,0 0,0 0,0 0,0 1,0-1,0 0,0 0,0 0,0 1,0-1,0 0,0 50,0 0,0-1,25 1,-25 0,0 0,24-25,-24-25,0 0,0 0</inkml:trace>
  <inkml:trace contextRef="#ctx0" brushRef="#br0" timeOffset="-14424.11">17735 5283,'0'-24,"-24"-1,24 0,0 0,0 0,0 50,-25-25,25 25,-25-25,25 25,-25-25,25 25,-25-1,25 1,0 0,-24-25,24 25,0 0,0-1,-25 1,25 0,0 0,0 0,0 24,0-24,0 0,0 0,0-1,0 1,0 0,0 0,0 0,0-1,25 1,-25 0,0 0,24 0,-24 0,25-1,0 1,-25 0,25 0,0 0,-25-1,24 1,1-25,-25 25,25-25,-25 25,25-25,0 0,-1 0</inkml:trace>
  <inkml:trace contextRef="#ctx0" brushRef="#br0" timeOffset="-14097.06">17165 5680,'0'0,"25"0</inkml:trace>
  <inkml:trace contextRef="#ctx0" brushRef="#br0" timeOffset="-13978.43">17289 5655,'74'-24,"-148"48,719-172</inkml:trace>
  <inkml:trace contextRef="#ctx0" brushRef="#br0" timeOffset="-12856.06">18083 6251,'0'-25,"24"0,-24 0,0 1,25-1,-25 0,0 0,0 0,25 25,-25-24,0-1,25 25,0 25,-25-1,24-24,-24 25,0 0,25-25,-25-25,0 0,25 1,-25-1,25 25,-25-25,0 50,25-25,-25 25,24-1,-24 1,0 0,0 0,0 0,0-1,0 1,0 0,0 0,25 0,-25-1,0 1,0 0,0 0,25 0</inkml:trace>
  <inkml:trace contextRef="#ctx0" brushRef="#br0" timeOffset="-12563.61">18554 6176,'0'25,"0"0,0 0,0 0,25-1,0 1,-25 0,24-25,1 0,0 25,0-25,0 0,-1 0,1-25,0 25,-25-25,25 0,-25 1,0-1,-25 0,0 0,0 0,1 1,-1-1,0 25,0-25,0 0,1 0</inkml:trace>
  <inkml:trace contextRef="#ctx0" brushRef="#br0" timeOffset="-12423.77">18752 6028,'100'-25,"-200"50,200-75,-76 50,1 0,0 0,0 0</inkml:trace>
  <inkml:trace contextRef="#ctx0" brushRef="#br0" timeOffset="-12256.59">19000 6003,'-49'99,"98"-198,-98 223,49-99,0-1,0 1,0 0,0 0,0 0,0-1,0 1,0 0</inkml:trace>
  <inkml:trace contextRef="#ctx0" brushRef="#br0" timeOffset="-11809.25">19323 5531,'0'0,"-25"0,25-24,25 24,0 0,-1 0,1 0,0 0,0 0,24 0,-24 0,25 0,-25 0,24 24,-24-24,25 0,-25 0,24 0,-24 0,0 0,0 0,-1 0,1 0,0 25,-25 0,0 0,-25 0,0-1,1 1,-1-25,0 25,0 0,0 0,1-1,-1 1,0 0,0 0,0 0,1 0,24-1,-25 1,0-25,25 25,-25 0,25 0</inkml:trace>
  <inkml:trace contextRef="#ctx0" brushRef="#br0" timeOffset="-11092.77">20786 5035,'0'25,"0"0,0 0,0 0,0-1,0 1,0 0,0 0,0 0,0-1,-24 26,24-25,0 24,0-24,0 25,0-25,0-1,0 26,0-25,24 0,-24-1,25 1,-25 0,25 0,0-25,0 25,-1-25,1 24,25-24,-25 0,-1 0,26 0,-25 0</inkml:trace>
  <inkml:trace contextRef="#ctx0" brushRef="#br0" timeOffset="-10881.36">20588 5482,'0'-25,"25"25,-1-25,1 25,0 0,0-25,25 25,-26 0,26-24,0 24,-1 0</inkml:trace>
  <inkml:trace contextRef="#ctx0" brushRef="#br0" timeOffset="-9734.56">21357 5730,'0'-25,"0"50,0 0,0-1,0 1,0 0,0 0,0 0,0 0,0-1,0 1,0 0,0 0,0 0,0-1,0 1,0 0,0 0,25-25,-1 0,1-25,0 25</inkml:trace>
  <inkml:trace contextRef="#ctx0" brushRef="#br0" timeOffset="-8611.32">21704 5879,'-25'0,"0"0,1 0,-1 0,25 25,-25-25,0 24,0 1,1-25,24 25,0 0,-25-25,25 25,0-1,25-24,-1 0,1 0,0-24,0 24,-25-25,25 25,-25-25,24 25,-24-25,0 0,0 1,0-1,0 0,0 0,0 50,0 0,0 0,0-1,25-24,0 0,0 0,-25-24,25 24,0 0,-25-25,24 25,1 0,0 0,0 0,-25 25,25-25,-1 0,-24 24,0 1,0 0,-24-25,-1 0,25 25,0-50,25 25,-1 0,1-25,0 25,0-25,0 25,-1-24,-24-1,25 25,-25-25,0 0,-25 25,1 0,24 25,-25 0,25 0,0-1,0 1,25-25,-1 0,1-25,0 25,0-24,0 24,-1-25,1 25,-25-25,0 0,0 50,0 0,0 0,0-1,25-24,0 0,0 0,-1 25</inkml:trace>
  <inkml:trace contextRef="#ctx0" brushRef="#br0" timeOffset="-8452.1">22572 5829,'-25'-25,"25"0,25 75</inkml:trace>
  <inkml:trace contextRef="#ctx0" brushRef="#br0" timeOffset="7858.1">12005 5531</inkml:trace>
  <inkml:trace contextRef="#ctx0" brushRef="#br0" timeOffset="10562.64">12005 5556,'0'-49,"0"98,0-123,0 49,-24 25,24 25,-25-25,25 25,25-25,-1-25,-24 0,25 25,-25-25,0 0,0 1,-25 24,1 0,24 24,-25-24,25 25,25-25,-1-25,-24 1,25 24,-25-25,-25 25,25 25,-24-25,-1 24,25 1,0 0,25-25,-25-25,24 25,-24-25,0 1,0-1,0 0,-24 50,24 0,-25-25,25 24,0 1,0-50,25 25,-25-24,0-1,-25 50,25-1,-25-24,25 25,25-25,-25-25,25 25,-25-24,-25 24,25-25</inkml:trace>
  <inkml:trace contextRef="#ctx0" brushRef="#br0" timeOffset="19293.82">11931 5159,'-25'0,"0"0,50 0,-25-24,25 24,0 0,0 0,-1 0,-24-25,25 25,0 0,0 0,0 0,-25-25,24 25,1 0,0 0,-25-25,25 25,0 0,0 0,-1 0,-24-25,25 25,0 0,0 0,-25-24,25 24,-1 0,1 0,0 0,-25-25,25 25,0 0,-1 0,1 0,-25-25,25 25,0 0,0 0,-1 0,-24-25,25 25,0 0,0 0,0 0,-1-25,1 25,0 0,0 0,-25-24,25 24,-1 0,1 0,0 0,0-25,0 25,-1 0,1 0,0-25,0 25,0 0,-1 0,1 0,0 0,0-25,0 25,0 0,-1 0,1 0,0 0,0-25,0 25,-1 0,1 0,0 0,0 0,0-25,-1 25,1 0,0 0,0-24,0 24,-1 0,1 0,0 0,0 0,0 0,-1-25,1 25,0 0,0 0,0 0,-1 0,1 0,0 0,0-25,0 25,-1 0,1 0,0 0,0 0,0 0,-1-25,1 25,0 0,0 0,0 0,-1 0,1-25,0 25,0 0,0 0,24 0,-24-24,0 24,0 0,24 0,-24-25,0 25,25 0,-26 0,1 0,0 0,0-25,0 25,-1 0,1 0,0 0,0 0,0 0,-1-25,1 25,0 0,0 0,0 0,-1-25,1 25,0 0,0 0,0-24,24 24,-24 0,0 0,0-25,24 25,-24 0,0 0,25 0,-26-25,1 25,0 0,25 0,-26 0,1 0,0-25,0 25,24 0,-24 0,0 0,25 0,-26-25,1 25,25 0,-1 0,-24 0,25 0,-1-24,1 24,-25 0,24 0,1 0,0-25,-1 25,1 0,0-25,-1 25,1 0,-1 0,1-25,0 25,-1 0,1 0,-1-25,1 25,-25 0,24 0,1 0,-25 0,24-24,-24 24,0 0,0 0,24 0,-24-25,0 25</inkml:trace>
  <inkml:trace contextRef="#ctx0" brushRef="#br0" timeOffset="21216.56">12526 5432,'0'-25,"0"1,0-1,0 0,0 50,-24 0,-1-1,0 1,25 0,-25 0,25 0,-25-1,25 1,0 0,0 0,0 0,25-25,0 0,0 0,24-25,-24 25,0-25,25 0,-1 0,-24 1,25-26,-26 25,1 0,25-24,-25 24,-25 0,24 0,-24-24,0 24,0 0,0 0,-24 1,-1 24,0 0,0 0,-24 0,-1 0,25 24,-24 1,24 0,-25 0,25 0,-24-1,49 26,-25-25,25 24,0-24,0 0,0 0,25 0,0-1,-1-24,1 0,25 0,-1 0,1-24,0 24,24-25,-24 0,-1-25,26 26,-26-1,1-25,-1 25,1 1,-25-26,0 25,24 0,-49 1,25-1,-25 0,0 0,-25 25,1 0,-26 25,25 0,0 0,-24-1,24 1,-25 25,25-25,1 24,-1 1,0-1,25 1,-25-25,25 24,0-24,25 0,0 0,24-25,-24 0,25 0,-1 0,1-25,25 25,-26-25,26-24,-26 24,26 0,-26-25,1 26,-1-1,-24-25,0 25,0-24,0 24,-25 0,0 0,0 1,0-1,-25 0,0 25,0 0,0 0,1 25,-1 0,-25-25,25 24,1 1,-1 0,0 0,0 0,0-1,25 1,0 0,0 0,25 0,0-25,25 0,-26 0,26-25,0 25,-1-25,1 0,-1 0,26 1,-26-1,1 0,0 0,-26 0,26 1,-25-26,0 25,-1 0,1 1,-25-1,0 0,-25 25,1 25,-1-25,0 0,-25 25,26-1,-26-24,25 25,0 0,1 0,-1 0,0-25,25 24,0 1,25-25,0 0,24 0,-24 0,25 0,-1-25,1 25,-1-24,26-1,-26 0,1 0,0 0,-1 1,1-1,-25 25,0-25,24 0,-49 0,25 25,-50 0,0 0,1 0,-1 25,0-25,0 25,0 0,1-25,-1 25,0-1,0 1,25 0,-25-25,25 25,0 0,25-25,0 0,0 0,24 0,-24 0,25 0,-1-25,1 0,0 25,24-25,-24 0,-1 1,1-1,-25 0,24 0,-24 0,0 1,0 24,-25-25,24 25,-48 0,-1 0,0 25,-25-1,26-24,-1 25,0 0,0-25,0 25,1 0,24-1,24 1,1-25,0 0,25 0,-1 0,1-25,-1 25,26-24,-26-1,1 0,0 25,-1-25,1 0,0 1,-1-1,-24 0,0 25,0-25,-1 0,-48 25,-1 0,0 0,0 0,25 25,-25-25,1 0,-1 25,0-25,25 25,25-25,24 0,-24 0,25 0,-1 0,1-25,0 25,-1-25,1 25,-25-25,24 25,1-25,-25 1,-1 24,1-25,0 25,-25-25,25 25,-25-25,0 0,0 1,-25-1,0 25,25-25,-25 25,1 0,24-25,24 25,1 0,0 25,0-25,0 0,24 0,-24 0,0 0,0 0,-1 0,1 0,0 0,0 0,-50-25,50 0,0 25,-1 0,-24-24,25 24,-25 24,0 1,0 0,0 0</inkml:trace>
  <inkml:trace contextRef="#ctx0" brushRef="#br0" timeOffset="23014.01">16743 4415,'0'0,"25"0,0-25,0 25,-1 0,1 0,0 0,-25-24,25 24,0 0,-1 0,1-25,0 25,0 0,0-25,-1 25,1 0,0-25,0 25,0 0,-1-25,1 25,0 0,0 0,0 0,-1 0,1 0,0 0,0-24,0 24,-1 0,1 0,0 0,0-25,0 25,0 0,-1 0,1 0,-25-25,25 25,0 0,0 0,-1 0,-24-25,25 25,0 0,0-25,0 25,-1-24,1 24,0-25,0 25,0-25,-1 25,1-25,0 25,0 0,-25-25,25 25,-1 0,-24-24,25 24,0 0,-25-25,25 25,0 0,-1-25,1 25,0 0,0 0,0 0,-25-25,24 25,1 0,0 0,0 0,0-25,-1 25,1-24,0 24,0 0,0 0,-25-25,25 25,-1 0,1 0,0-25,0 25,0 0,-1 0,1 0,0 0,0-25,0 25,-1 0,1 0,0 0,0 0,0-25,-1 25,1 0,0 0,0 0,0 0,-1 0,1 0,0 0,-25-24,25 24,0 0,-1 0,1 0,0-25,0 25,0 0,-1 0,1-25,0 25,0 0,0 0,-1-25,1 25,0 0,0-25,0 25,0 0,-1 0,1 0,0 0,0-25,0 25,-1 0,1 0,0 0,0 0,0 0,-1 0,1 0,0 0,0-24,0 24,-1 0,1 0,0 0,0-25,0 25,-1 0,1 0,0-25,0 25,0 0,24 0,-24-25,0 25,24 0,-24 0,25-25,-25 25,24-24,1 24,-25 0,24-25,1 25,0-25,-26 25,26 0,0-25,-26 25,26 0,0 0,-26 0,26-25,-25 25</inkml:trace>
  <inkml:trace contextRef="#ctx0" brushRef="#br0" timeOffset="23967.85">11931 4018,'25'0,"-25"25,25 0,-25 0,24 0,-24-1,25 26,-25-25,25 49,-25-49,0 0,25 0,-25-1,0 1,25 0,-25 0,24 0,-24-1,0 1,25 0,-25 0,25 0,-25-1,0 1,25 0,-25 0,0 0,0-1,0 1,0 0,0 0,-25 0,25 0,-25-25</inkml:trace>
  <inkml:trace contextRef="#ctx0" brushRef="#br0" timeOffset="26944.3">4018 6102,'25'0,"0"-25</inkml:trace>
  <inkml:trace contextRef="#ctx0" brushRef="#br0" timeOffset="27075.69">4316 6028</inkml:trace>
  <inkml:trace contextRef="#ctx0" brushRef="#br0" timeOffset="27323.77">3894 6052,'0'-24,"25"24</inkml:trace>
  <inkml:trace contextRef="#ctx0" brushRef="#br0" timeOffset="27595.46">4787 5978,'25'0,"0"25</inkml:trace>
  <inkml:trace contextRef="#ctx0" brushRef="#br0" timeOffset="27740.79">5358 5978,'0'25,"0"-50,25 50,-1-25</inkml:trace>
  <inkml:trace contextRef="#ctx0" brushRef="#br0" timeOffset="28011.49">6524 5953,'24'0</inkml:trace>
  <inkml:trace contextRef="#ctx0" brushRef="#br0" timeOffset="28148.3">7144 5928,'25'0,"-50"0</inkml:trace>
  <inkml:trace contextRef="#ctx0" brushRef="#br0" timeOffset="28296.2">7789 5953,'0'0,"24"0,1 0</inkml:trace>
  <inkml:trace contextRef="#ctx0" brushRef="#br0" timeOffset="28435.12">8558 5928,'24'0</inkml:trace>
  <inkml:trace contextRef="#ctx0" brushRef="#br0" timeOffset="28583.72">9252 5879,'0'25,"0"-50,25 50,0-25</inkml:trace>
  <inkml:trace contextRef="#ctx0" brushRef="#br0" timeOffset="28723.5">10046 5804,'0'0,"25"0</inkml:trace>
  <inkml:trace contextRef="#ctx0" brushRef="#br0" timeOffset="28852.1">10691 5755</inkml:trace>
  <inkml:trace contextRef="#ctx0" brushRef="#br0" timeOffset="29000.24">11162 5755,'-322'0,"644"0,-297 0,0 0,0 0,-1 0</inkml:trace>
  <inkml:trace contextRef="#ctx0" brushRef="#br0" timeOffset="29682">11733 5755,'49'0,"-24"0,-99 0,173 0,-74 0,-1 0,1 0,-25-25,25 25,0 0,0 0,-1 0,1 0,0 0,0 0,0 0,-25-25,24 25,1 0,0 0,0-25,-50 25,0 25,0-25,1 0,-1 0,0 0,0 0,0 0,1 0,-1 0,0 0,0 0,0 0,50 0,0 0,0 0,0 0,-1 0,-48 0,-1 0,0 0,0 0,0 0,1 0,-1 0,0 0,50 0,0 0,-1 0,1 0,0 0</inkml:trace>
  <inkml:trace contextRef="#ctx0" brushRef="#br0" timeOffset="31441.91">12303 4812,'0'0,"25"-25,0 25,0-25,-1 1,-24-1,0 0,-24 25,24-25,-25 25,0 0,25-25,0 1,-25 24,25-25,0 0,0 0,0 0,-25 25,25-24,0-1,-24 25,24-25,-25 25,25-25,0 0,-25 25,25-24,0-1,-25 25,25-25,-25 0,25 0,0 1,0 48,0 1,0 0,0 0,0 0,0-1,0 1,0 0,0 0,0 0,0-1,0 1,0 0,0 0,0 0,0-1,0 1,0 0,0 0,0 0,0-1,0 1,0 0,0-50,0 0,25 1,-25-1,0 0,0 0,0 0,0-24,0 24,0 0,0 0,0 1,25-1,-25 0,0 0,0 0,0 1,0 48,25 1,-25 0,0 0,0 24,0-24,0 25,0-25,0 24,0-24,0 25,0-1,0-24,0 0,0 25</inkml:trace>
  <inkml:trace contextRef="#ctx0" brushRef="#br0" timeOffset="33881.65">21134 3497,'0'0,"24"0,1 0,0 0,0 0,0 0,-1-24,1 24,0 0,0 0,0 0,-1-25,1 25,0 0,0-25,0 25,-1 0,1 0,0-25,0 25,0 0,-1 0,-24-25,25 25,0 0,0 0,0-24,0 24,-1 0,1 0,0 0,0 0,0 0,-1 0,1 0,0 0,0 0,0 0,-25-25,24 25,1 0,0 0,0 0,0 0,-1 0,1-25</inkml:trace>
  <inkml:trace contextRef="#ctx0" brushRef="#br0" timeOffset="49686.13">11509 14511,'0'0,"-24"25,24-1,0 1,-25 0,25 0,-25 0,25 24,-25-24,25 25,0-26,0 26,0-25,0 0,0-1,0 1,25-25,0 0,0 0,-25-25,24 1,-24-1,25 0,0-25,-25 26,25-1,-25-25,0 25,0 1,0-1,0 0,-25 25,0 25,0 0,25-1,-24 1,-1 25,0-25,0-1,25 26,-25-25,25 0,0-1,0 1,0 0,25 0,0-25,0-25,0 25,24-25,-24 0,25 1,-26-1,26-25,0 25,-26 1,1-1,25 0,-50 0,25 25,-25 25,0 0,-25 0,0 24,0-24,-24 25,24-1,0-24,-25 25,26-26,-1 26,25-25,-25 0,25-1,0 1,25-25,-25-25,25 25,-1-24,1 24,0-25,0 0,0 0,-1 0,1 25,-50 25,1 0,-1 25,0-26,0 1,0 25,-24-1,24-24,0 0,0 25,1-25,-1-1,25 1,0 0,25-25,-1-25,1 25,25-25,-25 1,-1-26,26 25,-25-25,24 26,-24-26,0 25,0 0,0 1,-50 24,0 24,0 1,0 0,-24 0,24 0,0-1,0 1,1 0,-1 0,0 0,50-50,0 25,-1-25,1-25,25 26,-25-26,24 0,1 1,-1-1,-24-24,25 24,-25-24,-1 24,1-24,0-1,0 26,-25-26,25 26,-25-26,0 26,-25-1,25 0,-25 26,0-26,25 25,-25 0,1 25,-1-24,0 24,0 0,0-25</inkml:trace>
  <inkml:trace contextRef="#ctx0" brushRef="#br0" timeOffset="51957.7">12254 15528,'24'0,"-24"25,25-25,0 0,0 0,0 0,-25-25,24 25,1 0,-25-25,25 25,0-25,0 0,-25 1,24 24,-24-25,25 25,-25-25,25 25,-25-25,25 25,0-25,-1 25,-24-25,25 25,-25-24,25 24,-25-25,25 25,-25-25,25 25,-25-25,24 25,-24-25,25 25,-25-24,0-1,25 0,-25 0,25 0,-25 1,25 24,-25-25,0 0,24 0,-24 0,25 25,-25-24,0-1,25 25,-25-25,0 0,25 25,-25-25,25 1,-25-1,0 0,24 0,-24 0,25 1,-25-1,25 0,-25 0,0 0,25 25,-25-24,0-1,0 0,25 25,-25-25,0 0,0 1,24-1,-24 0,0 0,0 0,0 0,25 25,-25-24,0-1,0 0,25 25,-25-25,0 0,0 1,25 24,-25-25,0 0,0 0,25 0,-25 1,0-1,25 0,-25 0,0 0,0 1,24-1,-24 0,0 0,25 0,-25 1,25-1,-25 0,25 0,-25 0,0 1,25-1,-25 0,0 0,0 0,0 1,24-1,-24 0,0 0,0 0,25 25,-25-24,0-1,25 0,-25 0,25 0,-25 1,25 24,-25-25,0 0,24 25,-24-25,25 0,-25 0,25 25,0-24,0-1,-1 25,-24-25,25 25,-25-25,25 25,0-25,0 25,-25-24,24 24,1 0,-25-25,25 25,0-25,0 25,-1 0,-24-25,25 25,0 0,0-25,0 25,-1 0,-24-24,25 24,0 0,0 0,-25-25,25 25,-1 0,1 0,0-25,0 25,0 0,-1 0,1 0,0 0,-25-25,25 25,0 0</inkml:trace>
  <inkml:trace contextRef="#ctx0" brushRef="#br0" timeOffset="52438.01">12452 13370,'-25'0,"25"-25</inkml:trace>
  <inkml:trace contextRef="#ctx0" brushRef="#br0" timeOffset="53513.41">12601 13146,'-25'50,"50"-100,-75 125,25-50,25 0,-24-1,-1 26,25-25,-25 0,25-1,0 1,0 0,0 0,0 0,0-1,25-24,0 0,-1 0,1-24,0-1,0 0,0 0,-1 0,1 1,0-1,-25-25,25 25,0 1,-25-1,24 0,-24 0,0 0,-24 25,-1 0,0 25,0-25,0 25,1 0,-1 0,0 24,0-24,0 0,1 24,-1-24,25 25,0-25,0-1,0 1,0 0,25-25,-1-25,1 25,0-25,25 1,-26 24,1-25,0 0,0 0,0 0,-1 1,-24 48,-24 1,-1 0,25 25,-25-26,0 26,0-25,-24 24,24 1,0 0,25-26,-25 26,1 0,24-26,-25 26,25-25,0 24,0-24,0 0,25 0,-25 0,24-25,1 24,0-24,0 0,0 0,-1-24,1 24,0 0,-25 24,-25-24,25 25,-25 0,25 0,-24-25,24 25,-25-1,25 1,0 0,-25 0,25 0,0 0,0-1,0 1,0 0,25-25,-25 25,25-25,-25 25,0-1,0 1,0 0,0 0,0 0,0-1,0 1,0 0,0 0,0 0,0-1,0 1,0 0,24-25,1 0,0 0,-25-25,-25 50,0 0,1 0,-1-1,0 1,0 0,0 0,1 0,24-1,0 1,0-50,24 25,-24-24,-24 24,24-25,0 0,-25 0,25 0,0 1,0-1,-25 0,25 0,0 0,0 1,0-1,0 0,0 0,0 0</inkml:trace>
  <inkml:trace contextRef="#ctx0" brushRef="#br0" timeOffset="55102.84">11658 4192,'0'0,"25"25,0 0,-25-1</inkml:trace>
  <inkml:trace contextRef="#ctx0" brushRef="#br0" timeOffset="56701.37">12179 6300,'0'-24</inkml:trace>
  <inkml:trace contextRef="#ctx0" brushRef="#br0" timeOffset="57537.04">12750 15205,'0'0,"0"25,0 0</inkml:trace>
  <inkml:trace contextRef="#ctx0" brushRef="#br0" timeOffset="62633.02">20861 12576,'0'0,"0"-25,0 0,25 25,-25 25,24-25,1 0,0 0,0 0,0 0,-25 25,24-25,1 0,0 0,0 0,0 0,-1 0,-24 25,25-25,0 0,-25 25,25-25,0 24,-1-24,1 0,-25 25,25-25,0 0,-25 25,25-25,-25 25,24-25,1 0,-25 25,25-25,-25 24,25-24,-25 25,25 0,-25 0,24-25,-24 25,25-25,-25 24,25 1,-25 0,0 0,25-25,-25 25,0-1,0 1,25 0,-25 0,0 0,24-25,-24 24,0 1,0 0,0 0,0 0,25-25,-25 25,0-1,0 1,0 0,0 0,25 0,-25-1,0 1,0 0,0 0,0 0,25-25,-25 24,0 1,0 0,0 0,25 0,-25-1,0 1,0 0,0 0,25 0,-25-1,0 1,0 0,0 0,0 0,24-25,-24 24,0 1,0 0,0 0,25 0,-25-1,0 1,25 0,-25 0,0 0,0-1,0 1,25 0,-25 0,0 0,0-1,25-24,-25 25,0 0,0 0,24 0,-24 0,25-1,-25 1,25 0,-25 0,25 0,-25-1,25-24,-25 25,24 0,1 0,-25 0,25-25,0 24,-25 1,25-25,-25 25,24-25,-24 25,25 0,0-1,0 1,0-25,-25 25,24-25,-24 25,25-25,-25 25,25-25,-25 24,25-24,-25 25,25 0,-1 0,1-25,-25 25,25-25,0 24,0 1,-1-25,-24 25,25-25,0 0,-25 25,25-25,0 25,-1-25,1 24,0-24,0 0,-25 25,25-25,0 0,-1 0,1 25,0-25,0 0,0 0,24 25,-24-25,0 0,0 0,-1 25,1-25,0 0,0 0,0 24,-1-24,1 0,0 0,0 0,-25 25,25-25</inkml:trace>
  <inkml:trace contextRef="#ctx0" brushRef="#br0" timeOffset="65149.9">23168 13072,'0'0,"0"25,24-25,1 25,0-25,0 0,0 0,-25-25,0 0,0 0,-25 25,25-25,-25 25,0-24,0 24,1 0,-1 0,0 0,0 0,0 0,1 0,-1 0,0 24,25 1,0 0,25 0,0-25,-1 0,1 0,0 0,0 0,0-25,-1 25,-24-25,0 0,25 25,-25-24,0-1,0 0,0 0,-25 0,25 1,-24-1,-1 0,0 25,0-25,-24 0,24 1,-25 24,1-25,24 25,-25 0,25 0,1 0,-1 0,25 25,25-1,-1-24,26 0,-25 0,0 25,24-25,1 0,-25 0,24 0,-24 0,0-25,0 25,-1 0,1 0,0 0,-50 0,0 0,1 0,-1 25,0-25,-25 50,26-50,-1 25,0-1,25 1,-25 0,25 0,0 0,25-1,-25 1,25 0,0 0,-1 0,1-1,0 26,25-25,-26 0,1 0,0-1,0 1,0 25,-1-25,-24-1,25 1,-25 0,0 0,0 0,0-1,-25 26,25-25,-24 0,-1-1,0 26,0-25,0 0,1-1,-1 1,25 0,0 0,0 0,0-1,25 1,-25 0,24-25,26 25,-25 0,24-25,-24 24,25-24,-1 25,-24-25,25 0,-25 25,-1-25,1 0,0 0,-25 25,-25-25,0 0,1 0,-1 0,0 0,25 25,25-1,0 1,-1-25,1 25,0-25,-25 25,25-25,0 25,-1-25,-24 24,25-24,-25 25,0 0,25-25,0 25,0-25,-1 0,1 0,0 25,0-25,0 0,0 0,-25-25,0 0,0 0,0 0,0 1,0-1,0 0,-25 50,0-25,0 25,0-25,25 24,-25-24,25 25,0 0,25 0,25 0,-25-25,0 25,24-25,1 0,-25 0,24 0,1 0,-25 0,-1-25,1 25,0 0,0-25,0 25,-25-25,0 0,-25 25,25-25,-25 25,0 0,0 0,-24 0,24 0,-25 0,26 25,-1-25,0 0,0 25,0-25,25 25,0 0,0 0,0-1,0 1,25 0,-25 0,25 0,25-1,-26 1,26 0,-25 0,24-25,-24 25,25-25,-25 24,-1-24,26 0,-50 25,25-25,0 0,-50 0,0 0,0 0,0 0,1 0,-1 0,0 0,0 0,0 0,25 25,25 0,0-25,0 25,0-1,-1-24,26 25,-25 0,24-25,-24 25,0 0,25-25,-26 24,1 1,-50-25,1 0,-1 0,0-25,0 25,0 0,1 0,-1 0,0 0,25 25,25-25,0 25,-1-25,1 25,0-25,0 25,24-25,-24 24,25-24,-25 25,-1-25,1 25,0-25,-25-25,-25 25,0 0,1-25,-1 25,0 0,0-24,0 24,1 0,24 24,24 1,1 0,0-25,0 25,0 0,24-1,-24 1,25-25,-26 25,1 0,0-25,0 0,0 25,-50-50,0 25,0-25,0 25,1-25,-1 25,0 0,0-25,0 25,1 0,24 25,24 0,1-25,0 25,0-25,0 25,-1-25,1 0,0 0,0 0,-25-25,0 0,-25 0,0 0</inkml:trace>
  <inkml:trace contextRef="#ctx0" brushRef="#br0" timeOffset="65843.28">22523 12750,'0'0,"0"-25,-25 25,0-25,0 25,0 0</inkml:trace>
  <inkml:trace contextRef="#ctx0" brushRef="#br0" timeOffset="72462.18">12799 11857,'0'-25,"0"50,-25-1,25 1,-24-25,24 25,-25 0,0-25,25 25,-25-1,0-24,1 25,-1 0,0 0,0 0,0-1,1 1,24 0,-25-25,25 25,0 0,25-25,-1 0,1 0,-25 25,25-25,0 0,0 0,-1 0,26 24,-25-24,0 0,-1 0,1 0,0 0,0 25,0-25,-1 0,1 0,0 0</inkml:trace>
  <inkml:trace contextRef="#ctx0" brushRef="#br0" timeOffset="72895.42">12750 12179,'0'0,"-25"0,25-25,25 25,-1 0,1 25,0-25,0 0,24 0,-24 0,25 0,-1-25,1 25,0 0,24 0,1 0,-1 0,0 0,1 0,-1-25,25 25,1 0,-26 0,25 0,0 0,1 0,-1 0,0 0,0 0,1 0,-26 0,25 0,-24 0,24 0,-25 0,1 0,-26 0,26 0,-26 0,1 0,-25 0,24 0,-24 0,0 0,0 0</inkml:trace>
  <inkml:trace contextRef="#ctx0" brushRef="#br0" timeOffset="73695.37">16098 11807,'0'-25,"0"0,0 50,25-25,-25 25,0 0,25 0,-25-1,0 1,0 0,25 0,-25 0,0-1,0 1,0 0,0 0,0 0,0-1,0 1,0 0,0-50,0 0,0 1,0-1,0 0,-25 0,25 0,0 1,0-1,0 0,0 0,0 0,0 1,0-26,0 25,0 0,25 1,-25-1,24 25,1 0,-25 25,25-25,-25 24,25 1,0 0,-25 0,24-25,-24 25,0-50,25 0,-25 0,25 0,-25 1,25 24,-25-25,25 0,0 0,-1 25,1 0,0 0,-25 25,25-25,-25 25,25-25,-25 25,0-1,0 1,0 0,24 0,-24 0,0 24,25-49,-25 25,0 0,25 0,-25-1,0 1</inkml:trace>
  <inkml:trace contextRef="#ctx0" brushRef="#br0" timeOffset="73964.19">16942 11832,'-75'99,"75"-74,75-149,-150 273,75-125,0 1,0 0,0 0,0 0,25-1,0-24,0 0,-1-24,1-1,-25 0,0 0,0 0,0 1,0-1,0 0,0 0,0 0,0 1,-25-1,25 0,0 0</inkml:trace>
  <inkml:trace contextRef="#ctx0" brushRef="#br0" timeOffset="74151.6">17264 11757,'149'-49,"-298"98,323-98,-150 49,1 0,25 0,-25 0,24-25,-24 25,25 0,-25 0,-1 0,1 0,0 0</inkml:trace>
  <inkml:trace contextRef="#ctx0" brushRef="#br0" timeOffset="74311.48">17686 11658,'-99'397,"198"-794,-198 819,99-397,0-1</inkml:trace>
  <inkml:trace contextRef="#ctx0" brushRef="#br0" timeOffset="75237.58">18529 12030,'25'0,"0"0,0 0,-1 0,1 0,0 0,25-25,-26 25,26 0,-25 0,24 0,1 0,24 0,-24 0,24 0,1 0,-1 0,1 0,-1 0,25 0,1-24,-1 24,0-25,0 25,0-25,25 0,-24 25,24-25,-25 25,25-24,0-1,-25 25,0-25,25 25,-24 0,-1-25,-25 25,25-25,1 25,-26 0,0 0,1-24,-1 24,1 0,-26 0,1 0,0 0,-1 0,1-25,-25 25,24 0,-24 0,0 0,0-25,24 25,-24 0,0 0,0 0,-1 0,-24-25,25 25,0 0,0 0,0 0,-1 0,1 0,0 0,-25 25,25-25,-50 0,25-25,-25 25,0 0,1 0,-1-25,0 25,0 0,0 0,1 0,-1 0,50 25,-1-25,1 25,0-25,0 0,0 25,-1-25,1 25,0-25,0 24,0-24,-1 0,1 25,0-25,0 25,0 0,-25 0,0-1,-25-24,0 25,-25 0,26 0,-26-25,25 25,-24-25,-1 24,0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3-03-13T11:07:16.10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4589 2133,'0'-25,"-25"25,25 25,0 0,0 0,25-25,-25 25,0-1,0 1,25 0,-25 0,0 0,0-1,0 1,24 25,-24-25,0-1,0 1,25 0,-25 0,0 0,0-1,0 1,0 0,0 0,0 0,25 0,-25-1,0 1,0 0,0 0</inkml:trace>
  <inkml:trace contextRef="#ctx0" brushRef="#br0" timeOffset="518.92">4415 2084,'0'0,"0"-25,0 0,25 0,0 25,-25-25,25 25,-1 0,1-24,0 24,0 0,0 0,-1 0,1 0,0 0,0 0,0 0,-1 0,1 0,0 24,0-24,25 0,-26 25,1-25,0 25,0-25,0 25,-1 0,1-25,0 24,-25 1,25 0,0 0,-25 0,0 24,24-24,-24 0,0 0,0 24,0-24,0 0,-24 0,-1 24,25-24,-25 0,0 0,0-1,1 1,-26 0,25-25,-24 25,24 0,-25 0,0-25,26 0,-26 24,0-24,26 0,-26 25,25-25,0 0,1 0,-1 0,0 0</inkml:trace>
  <inkml:trace contextRef="#ctx0" brushRef="#br0" timeOffset="1284.27">5308 2604,'0'-24,"25"24,0 0,-25-25,25 25,-1 0,-24-25,25 25,0 0,0-25,0 25,-25-25,0 1,0-1,-25 25,0 0,0-25,0 25,1 0,-1 0,0 0,0 0,0 25,1-25,-1 25,25-1,0 1,0 0,-25-25,25 25,0 0,0-1,0 1,0 0,25 0,-25 0,25 0,-1-1,1 1,0-25,0 0,0 25,-1-25,1 0,0 0,0 0,0 0,-1-25,1 25,0 0,0-25,0 25,-1-24,1-1,0 0,0 0,-25 0,25-24,-25 24,0 0,24-25,-24 26,0-26,0 25,0-24,0 24,0-25,0 25,0 1,-24-1,24 0,0 0,0 0,0 50,0 0,0 0,0 0,0-1,0 1,0 25,0-25,0 24,0-24,0 25,0-26,0 26,0-25,24 0,-24 24,0-24,25 0,-25 0,0 0,25-1,-25 1,25 0,0 0,0-25,-1 0,1 0,0 0,0-25,0 25</inkml:trace>
  <inkml:trace contextRef="#ctx0" brushRef="#br0" timeOffset="1500.35">5556 2505,'25'0,"0"-25,0 25,-1 0,1 0,0-24,0 24,24 0,-24 0,25-25,-25 25,24 0,-24-25</inkml:trace>
  <inkml:trace contextRef="#ctx0" brushRef="#br0" timeOffset="1972.27">6102 2456,'0'0,"0"24,0 1,-25-25,25 25,0 0,0 0,0-1,0 1,0 0,0 0,0 0,0 0,25-1,-25 1,25-25,-25 25,25-25,-1 0,-24-25,25 25,0-25,0 1,-25-1,25 25,-25-25,0 0,0 0,24 0,-24 1,0-1,0 0,0 0,0 0,0 1,0-1,0 50,0-1,0 1,0 0,0 0,0 0,0-1,0 1,0 0,0 0,0 0,0 0,25-25,-25 24,25-24,0 25,0-25,-1 25,1-25,0 0,0 0</inkml:trace>
  <inkml:trace contextRef="#ctx0" brushRef="#br0" timeOffset="2596.25">6548 2629,'0'-25,"0"1,-24 24,48 0,-24 24,25 1,0 0,0 0,-25 0,0 0,25-1,-25 1,0 0,24 0,-24 0,0-50,0 0,-24 0,24 0,0 1,0-1,0 0,24 0,-24 0,25 25,-25-25,25 25,0-24,0 48,-1 1,-24 0,25 0,-25 0,25 0,-25-1,25 1,-25 0,25-25,-25 25,25-25,-25 25,24-25,1-25,0 0,-25 0,25 25,-25-25,0 1,25 24,-25-25,0 0,0 0,0 0,0 0,0 1,0-1,0 50,0-1,0 1,0 0,0 0,0 0,24-25,-24 25,25-1,-25 1,25-25,-25 25,25-25,0 0,-25 25,24-25,1 0,0 0,0-25,0 25</inkml:trace>
  <inkml:trace contextRef="#ctx0" brushRef="#br0" timeOffset="2751.26">7243 2356,'0'0,"-25"0,25-24,-25 24,25-25,0 50</inkml:trace>
  <inkml:trace contextRef="#ctx0" brushRef="#br0" timeOffset="3579.1">7342 2530,'25'0,"-25"25,0 0,25-1,-25 1,0 0,0 0,25 0,-25 0,0-1,0 1,0 0,0 0,0-50,0 0,0 0,0 1,0-1,0 0,0 0,0 0,24 0,-24 1,25 24,-25-25,25 25,-25-25,25 25,0 0,-1 0,1 0,-25 25,25-25,0 25,0-1,-1 1,-24 0,25-25,0 25,0 0,0-25,-1 0,1 0,0 0,0-25,0 0,-25 0,0 0,0 1,0-1,-25 25,25-25,-25 25,0 25,0-25,25 25,-24-25,24 24,24-24,1 0,-25-24,25 24,-25-25,25 25,-25-25,0 0,25 25,-25-25,24 25,-24 25,25-25,0 25,0 0,0 0,0-1,-1 1,1 25,-25-25,25 0,0 24,0-24,-25 0,0 0,24 24,-24-24,0 0,0 0,0-1,-24 1,-1-25,0 0,0 0,0 0,1 0,-1 0,-25 0,25-25,0 25,-24-24,24 24,25-25,-25 0,25 0,0 0</inkml:trace>
  <inkml:trace contextRef="#ctx0" brushRef="#br0" timeOffset="3719.44">8533 2729,'25'0,"-25"-25,24 25,-24-25</inkml:trace>
  <inkml:trace contextRef="#ctx0" brushRef="#br0" timeOffset="4465.01">4663 2952,'-25'0,"1"0,-1 25,0-25,25 24,25 1,0-25,-1 0,1 25,0-25,25 0,-1 25,1-25,24 0,-24 0,24 0,26 25,-26-25,25 0,0 0,1 0,-1 24,0-24,0 0,1 0,-1 0,0 0,25 0,-25 0,0 0,1 25,24-25,-25 0,0 0,0 0,1 0,-1 0,0 0,0 0,0 0,-24 0,24 0,-25 0,1 0,-1 0,-24 0,-1 0,1 0,0 0,-25 0,-1 0,1 0,0 0</inkml:trace>
  <inkml:trace contextRef="#ctx0" brushRef="#br0" timeOffset="4669.28">8310 3001,'0'25,"24"-50</inkml:trace>
  <inkml:trace contextRef="#ctx0" brushRef="#br0" timeOffset="7926.22">10716 4316,'0'0,"0"-25,-25 25,25-25,-25 25,25-24,-25 24,0 0,1-25,-1 25,0 0,0 0,25-25,-25 25,1 0,-1 0,0-25,0 25,0 0,1 0,-1-25,0 25,0 0,0 0,1 0,-1 0,0 0,0 0,0 0,1 0,-1 0,0 0,0 0,0 0,-24 0,24 0,0 0,0 0,-24 0,24 0,0 0,0 25,0-25,-24 0,24 0,0 0,0 0,1 0,-1 0,0 25,0-25,0 0,1 0,-1 25,0-25,0 0,0 25,1-25,-1 24,0-24,0 25,0-25,1 25,-1-25,0 25,0-25,0 25,1-1,-1-24,0 25,0-25,0 25,0-25,1 25,-1-25,0 25,0-25,0 24,1-24,24 25,-25-25,0 25,0-25,0 25,1-25,-1 25,0-1,0 1,0-25,1 25,-1 0,0 0,0-1,0 1,1 0,-26 0,25 0,0 0,1-1,-26 1,25 0,0 0,1 0,-1-1,-25-24,25 25,1 0,-1 0,0 0,0-1,0 1,-24 0,24 0,0 0,0-1,0 1,1 25,-1-25,0-1,0 26,-24-25,24 24,0 1,0-25,0 24,1-24,-1 25,0-25,0 24,0-24,1 0,-1 0,0 24,0-24,25 0,-25 25,1-26,-1 1,0 25,25-25,-25 24,0-24,1 25,-1-1,25-24,-25 25,0-1,25-24,-25 25,1-1,24 1,-25-1,25 1,-25 0,0-1,25 1,-25 0,25-1,-24 1,24-1,-25 1,25 0,-25-1,25 1,-25-1,25-24,-25 25,25-1,0-24,0 25,-25-1,25-24,0 25,0-25,0 24,0 1,25-25,-25 24,25 1,-25-1,25 1,0-25,-25 25,25-1,-1-24,-24 25,25-1,-25-24,25 25,0-26,-25 26,25-25,-25 24,24-24,1 25,-25-1,25-24,0 25,0-1,-1-24,1 25,0-25,0 24,0 1,24-25,-24 24,0-24,24 25,-24-25,25 24,-25-24,24 25,-24-26,25 26,-26-25,26 24,0-24,-26 25,26-25,0 24,-26-24,26 25,0-26,-25 26,24-25,1 0,-25 24,24-24,1 0,-25 24,24-24,1 0,-1 0,-24 0,25 24,-1-24,1 0,0 0,-1 0,26-1,-26 26,1-25,-1 0,1-1,0 1,-1-25,1 25,24 0,-24 0,0-1,-1 1,1 0,-1-25,1 25,0 0,24-25,-24 24,-1 1,1-25,-1 25,26-25,-26 0,26 25,-25-25,-1 25,26-25,-26 0,26 0,-26 24,26-24,-26 0,26 25,-26-25,1 0,24 25,-24-25,-1 0,26 25,-26-25,1 0,24 0,-24 25,0-25,24 0,-24 0,-1 0,1 0,24 0,-24-25,24 25,-24 0,24-25,-24 25,24-25,1 25,-26 0,26-25,-26 25,26 0,-25-24,-1 24,26 0,-26-25,1 25,-1 0,1-25,0 25,-1-25,1 0,-1 1,1-1,0 0,-1 0,1 0,-1-24,1-1,0 1,24 24,-24-25,-1 1,1-1,0 25,-1-25,1 26,-25-1,24-25,-24 25,25 1,-26-1,1-25,0 25,0-24,0 24,-1-25,26 26,-25-26,0 0,-1 1,1-1,0-24,0 24,0 1,24-26,-24 26,0-26,24 1,-24 24,0-24,25 24,-26 0,1-24,0 24,0 1,0-1,-25 1,25 24,-25-25,0 1,0-1,0 0,0 26,0-26,0 0,0 1,0-1,0 0,0 1,0-1,0 1,0-26,0 26,0-1,0 0,0 1,0-26,0 26,0-1,0 1,0-26,0 26,0-1,-25 0,25-24,-25 24,25 1,0-1,-25 0,0 1,25-1,-25 1,1-1,24 25,-25-24,0-1,0 0,0 1,25-1,-24 1,-1-1,0 0,0 1,0-1,1 25,-1-24,0-1,0 1,0-1,1 0,-1 1,0 24,0-25,0 1,-24-1,24 0,0 1,0-1,-24 1,24 24,-25-25,26 1,-1 24,-25-25,25 1,1 24,-26-25,25 25,-24-24,24 24,-25-25,25 26,-24-1,24-25,-25 25,25-24,-24 24,24-25,-25 25,26-24,-26 24,25-25,-24 26,24-26,-25 25,25 0,-24 1,24-1,-25 0,1 0,24 0,-25 1,26-1,-26 0,0 0,26 25,-26-25,25 1,-25-1,1 0,24 25,-25-25,26 0,-26 25,25-24,-24-1,24 25,-25-25,25 25,-24-25,-1 25,25-25,-24 25,-1 0,25-24,-24 24,24 0,-25 0,26 0,-26 0,0 0,26 0,-26 0,0 0,25 24,-24-24,-1 0,1 0,-1 0,25 0,-24 0,-1 0,0 0,1 25,-1-25,1 0,24 0,-25 25,1-25,24 25,-25-25,1 25,24-1,-25 1,25 0,-24 0,-1 0,25-1</inkml:trace>
  <inkml:trace contextRef="#ctx0" brushRef="#br0" timeOffset="8864.94">8830 5631,'25'0,"0"0,0 0,0 0,-1 0,26-25,-25 25,25 0,-1 0,1 0,-1 0,1 0,24 0,1-25,-26 25,26 0,-1 0,1 0,24 0,-25-25,1 25,24 0,-25 0,1 0,24 0,-25 0,26 0,-26 0,25 0,-24 25,24-25,-25 0,1 0,-1 0,0 25,1-25,-25 0,24 0,-24 0,-1 25,-24-25,25 0,-26 0,1 0,0 0,0 0,-25-25</inkml:trace>
  <inkml:trace contextRef="#ctx0" brushRef="#br0" timeOffset="9689.18">9203 9054,'24'0,"1"25,0-25,25 0,-26 0,26 0,0 24,-1-24,1 0,-1 0,26 25,-26-25,26 0,-1 25,25-25,-24 0,-1 25,26-25,-1 0,-25 25,25-25,1 0,-1 24,0-24,0 0,0 0,1 25,-1-25,0 0,-24 0,24 25,-25-25,1 0,-1 25,-24-25,-1 0,1 25,-1-25,-24 24,25-24,-25 0,-1 25,-48-25</inkml:trace>
  <inkml:trace contextRef="#ctx0" brushRef="#br0" timeOffset="18498.14">10393 9103,'25'0,"0"0,-25-24,25 24,-25-25,24 25,-24-25,-24 25,-1 0,0 0,0 25,0-25,1 25,-1-25,25 24,-25-24,0 25,0 0,25 0,25-25,0 0,-25-25,25 25,0-25,-1 25,-24-25,25 25,-25-24,-25 24,1 0,24 24,-25-24,0 25,25 0,-25-25,25 25,25-25,0 0,0 0,-25-25,24 25,1 0,-25-25,25 25,0-25,0 1,-25-1,-25 25,0 0,0 0,25 25,-25-25,1 0,-1 0,25 24,-25-24,0 0,25 25,-25-25,25 25</inkml:trace>
  <inkml:trace contextRef="#ctx0" brushRef="#br0" timeOffset="19641.56">10443 5705,'-25'0,"0"0,25 25,-25 0,1-1,24 1,-25-25,0 25,25 0,-25-25,25 25,-25-25,25 25,-24-25,24 24,0-48,24 24,1-25,-25 0,25 25,-25-25,25 0,0 0,-25 1,24-1,-24 0,25 0,-25 0,0 1,25 48,-25 1,25-25,-25 25,25-25,-25 25,24-25,-24 25,25-25</inkml:trace>
  <inkml:trace contextRef="#ctx0" brushRef="#br0" timeOffset="21469.25">10492 5779,'-24'0,"24"25,0 0,0 0,0 0,0 0,-25-1,25 1,0 0,0 0,0 0,0-1,0 1,0 0,0 0,0 0,0-1,0 1,0 0,0 0,0 0,0-1,0 1,0 0,0 0,0 0,0-1,0 1,0 0,0 0,0 0,25-25,-25 24,0 1,0 0,0 0,0 0,0-1,0 1,0 0,0 0,0 0,0-1,0 1,0 0,0 0,0 0,0 0,0-1,0 1,0 0,0 0,0 0,0-1,0 1,0 0,0 0,0 0,0-1,0 1,0 0,0 0,0 0,0-1,24 1,-24 0,0 0,0 0,0-1,0 1,0 0,0 0,0 0,0-1,0 1,0 0,0 0,0 0,0-1,0 1,0 0,0 0,0 0,0-1,0 1,0 0,0 0,0 0,0-1,0 1,0 0,0 0,0 0,0 0,0-1,0 1,0 0,0 0,0 0,0-1,0 1,0 0,0 0,0 0,0-1,0 1,0 0,0 0,0 0,0-1,0 1,0 0,0 0,0 0,0-1,0 1,0 0,0 0,0 0,0-1,-24 1,24 0,0 0,0 0,0-1,0 1,0 0,0 0,0 0,0-1,0 1,24-25,-24 25,0 0,0 0,0-50,-24 25,24-25,-25 25,25-25,-25 25,25-25,0 1,-25-1,25 0,0 0,-25 25,25-25,0 1,0-1,0 50,0-1,0 1,0 0,25 0,-25 0,0-1,25-24,-25 25,25-25,-25 25,25 0,-1 0,1 0,0-1,0-48,0-1,-1 25,-24-25,0 0,25 25,-25-25,25 25,0-25,-25 1,25 24,-1-25,1 0,-25 0,25 25,0-25,0 25,-25-24</inkml:trace>
  <inkml:trace contextRef="#ctx0" brushRef="#br0" timeOffset="22513.9">11485 7317,'0'-24,"-25"24,0 0,25 24,-25-24,0 0,25 25,-24-25,-1 25,0 0,0 0,25-1,-25 1,25 0,0 0,0 0,0-1,0 1,25-25,0 0,0 0,0 0,-1 0,1 0,-25-25,25 25,-25-24,25-1,-25 50,-25-1,25 1,0 0,0 0,25 0,0-25,-25 24,24-24,1 25,0-25,0 0,0 25,-1-25,1 0,0 0,-25-25,25 25,0 0,-1 0,-24-25,25 25,-25-24,25 24,-25-25,0 0,0 0,0 0,-25 1,25-1,-25 0,1 0,-1 0,25 50</inkml:trace>
  <inkml:trace contextRef="#ctx0" brushRef="#br0" timeOffset="22861.12">12129 7590,'-24'0,"24"25,-25-25,0 25,25 0,-25-25,25 24,0 1,0 0,0 0,25 0,0-25,0 24,-1-24,-24-24,25 24,0 0,-25-25,25 25,-25-25,0 0,0 0,0 1,-25-1,0 25,25-25,-25 25,1-25,-1 25,0 0,0-25,0 25,1 0</inkml:trace>
  <inkml:trace contextRef="#ctx0" brushRef="#br0" timeOffset="24813.22">10418 9054,'-25'0,"25"25,-25-25,25 24,0 1,25-25,-25-25,25 25,0-24,-25-1,-25 0,0 25,25 25,-25-25,1 25,-1-1,25 1,0 0,0 0,25-25,-1 0,1-25,0 25,-25-25,25 25,-25-25,0 1,-25-1,0 25,25 25,-25-25,25 24,-24-24,48 25,1-25,0-25,0 25</inkml:trace>
  <inkml:trace contextRef="#ctx0" brushRef="#br0" timeOffset="28249.4">6896 11385,'25'0,"-25"25,-25-25,25 25,-25-25,25 25,-25 0,0-1,0 1,1 0,-1 0,0 0,0-1,0 1,-24 25,-1-25,25-1,-24 26,24-25,-25 24,1-24,24 0,-25 0,26 24,-1-24,0 0,0 0,0-25,1 25,-1-1,0-24,25 25,-25-25,25 25,-25-25,25 25,0 0,25-25,0 0,-25 25,25-25,0 0,-1 24,1-24,25 0,-25 25,-1 0,26-25,-25 25,24 0,-24-1,25-24,-25 25,24 0,1 0,-25 0,24-1,-24 1,0 0,24 0,-24 0,0-25,25 24,-25-24,-1 25,1-25,0 25,0-25,0 0,-1 0,1 0,0-25,0 25,-25-25,25 25,-25-24,24-1,-24 0,0 0,0 0,0-24,0 24,0-25,0 1,0 24,0-25,-24 1,24-1,0 25,-25-24,25-1,-25 0,25 26,-25-26,25 25,-25 0,25 1,-24-1,24 0,0 0,-25 0,25 1</inkml:trace>
  <inkml:trace contextRef="#ctx0" brushRef="#br0" timeOffset="28636.9">7689 12055,'-24'0,"24"25,24-25,1 25,0-25,0 0,0 0,-1 0,1 0,0 0,0 0,0 0,-1 0,1 0,0 0,0 0,0 0,0 0,-1 0,1 0,0 0</inkml:trace>
  <inkml:trace contextRef="#ctx0" brushRef="#br0" timeOffset="28866.35">7764 12278,'0'25,"25"-25,-1 0,1 0,0 0,0 0,0 0,-1 0,1 0,0 0,0 0,25 0,-26 0,1 0,25 0,-25 0,-1 0,1 0,0 0</inkml:trace>
  <inkml:trace contextRef="#ctx0" brushRef="#br0" timeOffset="30001.06">9723 11931,'-24'0,"24"-25,-25 25,0 0,0 0,0 0,1 0,-1 0,0 0,25 25,-25-25,0 0,25 25,-24-25,24 25,-25-25,25 24,-25-24,25 25,-25 0,25 0,-25 0,25-1,-24 1,24 0,0 0,0 0,0 0,0-1,0 1,0 0,0 0,24-25,-24 25,25-25,-25 24,25-24,0 0,0 0,-1 0,1 0,0 0,0-24,0 24,-1 0,1-25,0 25,0-25,0 0,-25 0,24 25,-24-24,0-1,0 50,0-1,0 1,0 0,25 0,0 0,0-1,0-24,-25 25,24-25,1 0,0 0,0 0,0 0,-1 0,1 0,0 0,0 0,0-25,0 25,-1 0,1-24,0-1,0 0,-25 0,0 0,0 1,0-1,0 0,0 0,0 0,0 0,-25 1,25-1,-25 0,0 0,25 0,-24 25,24-24</inkml:trace>
  <inkml:trace contextRef="#ctx0" brushRef="#br0" timeOffset="30708.82">10517 12353,'25'-25,"0"25,-25 25,0 0,0-1,0 1,0 0,0 0,0 0,0-1,0 1,0 0,0 0,-25 0,25-1,0 1,-25-25,25 25,25-25,0 0,0 0,-1 0,1 0,0-25,0 25,24 0,-24 0,0 0,25 0,-26 0,26 0,-25-25,24 25,-24 0,0 0,25 0,-26 0,1 0,0 0,0 25,0-25</inkml:trace>
  <inkml:trace contextRef="#ctx0" brushRef="#br0" timeOffset="31437.35">11435 12254,'-25'0,"25"24,-25-24,50 0,0 0,0 0,0 0,-1 0,1 0,0 0,25 0,-26 0,26 0,0 0,-26 0,26 0,0 0,-1 0,-24 0,25 0,-1 25,-24-25,0 0,0 0,-1 0,1 0,0 0</inkml:trace>
  <inkml:trace contextRef="#ctx0" brushRef="#br0" timeOffset="32308.76">12948 12105,'0'-25,"-25"25,25-25,-25 25,1 0,-1 0,0 0,0 0,0 25,1-25,-1 25,0-25,25 24,-25-24,0 25,1 0,-1 0,0 0,25 0,-25-1,0 1,25 0,0 0,0 0,0-1,0 1,25 0,0-25,0 0,0 0,-1 0,1 0,0 0,0-25,0 25,-1 0,1-25,0 25,0-24,0 24,-25-25,0 0,0 50,0 0,0-1,0 1,0 0,0 0,24-25,-24 25,25-25,-25 24,25-24,0 25,0 0,-1-25,1 0,0 0,0 0,0 0,-1 0,1-25,0 25,0-25,0 25,0-24,-25-1,24 0,1 0,-25 0,25 1,-25-1,0 0,25 0,-25 0,0 1,0-1,0 0,-25 0,25 0,-25 0,25 1,-25 24,25-25,0 50</inkml:trace>
  <inkml:trace contextRef="#ctx0" brushRef="#br0" timeOffset="32693.45">13767 12502,'-25'0,"0"24,0 1,25 0,-25-25,25 25,-24 0,24-1,0 1,0 0,0 0,24 0,-24-1,25 1,0 0,0-25,0 25,-1-25,1 0,0 0,0-25,0 0,-1 25,-24-25,0 1,25-1,-25 0,0 0,0 0,0 1,-25-1,25 0,-24-25,-1 26,0-1,0 0,0 25,25-25,-24 0,-1 25</inkml:trace>
  <inkml:trace contextRef="#ctx0" brushRef="#br0" timeOffset="42049.08">6921 11509,'0'25,"0"0,0 0,0 0,24-25,-24 24,0 1,0 0,25-25,-25 25,0 0,25-25,-25 24,0 1,25-25,-25 25,0 0,25 0,-1-25</inkml:trace>
  <inkml:trace contextRef="#ctx0" brushRef="#br0" timeOffset="49531.92">19844 7243,'0'0,"0"-25,0 0,0 1,0-1,-25 0,25 0,0 0,0 1,-25 24,25-25,0 0,-25 0,25 0,-24 25,24-24,-25-1,25 0,-25 25,25-25,-25 0,0 0,1 1,-1-1,0 25,25-25,-25 25,0-25,0 0,1 25,24-24,-25 24,0 0,-25-25,26 25,-1-25,0 25,0 0,-24 0,24-25,0 25,-25 0,26 0,-1 0,-25-25,25 25,1 0,-26 0,25 0,-24 0,24 0,-25 0,25 0,-24 0,24 25,0-25,-24 0,24 0,-25 25,25-25,-24 0,-1 25,25-25,-24 0,-1 25,25-25,-24 24,-1-24,0 0,1 25,24-25,-25 0,1 25,24-25,-25 0,1 25,24-25,0 0,-24 0,24 25,0-25,-25 0,26 0,-26 0,25 0,-25 0,26 0,-26 0,25 0,-24 0,24 0,0 0,-25 0,26-25,-26 25,25 0,0 0,-24-25,24 25,0 0,0-25,1 25,-1 0,0-25,0 25,0-24,1 24,-1-25,0 25,25-25,-25 0,0 25,1-25,-1 1,0 24,25-25,-25 25,25-25,-25 25,25-25,-24 25,-1-25,0 25,0 0,0 0,25-24,-24 24,-1 0,-25 0,25 0,0 0,1 0,-26 0,25 0,0 0,-24 0,24 0,-25 0,26 0,-26-25,25 25,0 0,1 0,-26-25,25 25,0 0,1-25,-1 0,25 1,0-1,0 0,0 0,0 0,25 1,-1-1,1 0,-25 0,25 25,-25-25,25 25,0-24,-1-1,1 25,-25-25,25 25,0 0,-50 0,0 25,0-25,25 25,-24-25,-1 0,-25 24,25 1,1-25,-1 25,-25-25,25 25,1 0,-26-25,25 24,0 1,1 0,-26 0,25-25,0 25,1-1,-1 1,0 0,25 0,-25-25,25 25,0-1,0 1,-25-25,25 25,0 0,0 0,0-1,25-24,-25 25,25 0,0 0,0 0,-1-1,1-24,0 25,0-25,0 25,-1-25,1 25,0-25,0 25,0-25,-25 24,0 1,0 0</inkml:trace>
  <inkml:trace contextRef="#ctx0" brushRef="#br0" timeOffset="50700.87">17041 7466,'0'-25,"-25"25,0 0,0 0,25-24,-24 24,-1 0,0 0,25 24,-25-24,0 0,1 0,24 25,-25-25,0 25,0 0,0 0,25-1,-24-24,24 25,-25 0,25 0,0 0,0-1,0 1,0 0,0 0,0 0,0-1,25 1,-1-25,-24 25,25-25,0 0,0 0,0 0,-1-25,1 25,0 0,0-25,0 1,-1 24,1-25,0 0,0 0,-25 0,25 1,-25-1,0 0,0 50,0 0,-25-25,25 24,0 1,0 0,0 0,0 0,25-1,-25 1,24 0,1-25,-25 25,25-25,0 0,0 0,-1 0,1 0,0-25,0 25,0 0,-25-25,24 0,1 25,-25-24,25-1,0 0,-25 0,0 0,0 1,0-1,0 0,0 0,0 0,0 1</inkml:trace>
  <inkml:trace contextRef="#ctx0" brushRef="#br0" timeOffset="51317.18">17661 7813,'0'-24,"-25"24,25-25,0 0,-25 25,25 25,0 0,0-1,0 1,0 0,0 0,0 0,0-1,-24-24,24 25,0 0,-25 0,25 0,-25 0,25-1,-25 1,25 0,0 0,-25-25,25 25,25-25,0 0,0 0,0 0,-1 0,1 0,0 0,0 0,0 0,-1 0,1 0,25 0,-25 0,-1 24,26-24,-25 0,0 0,-1 0,1 0,0 0,-25 25,25-25,-25-25</inkml:trace>
  <inkml:trace contextRef="#ctx0" brushRef="#br0" timeOffset="51883.85">18504 7937,'0'0,"-25"0,25-24,0 48</inkml:trace>
  <inkml:trace contextRef="#ctx0" brushRef="#br0" timeOffset="57606.71">9872 10964,'0'0,"-25"0,50 0,0 0,0 0,0 0,-1 0,1 0,0 0,0 0,0 0,0 24,-1-24,26 0,-25 0,24 25,1-25,0 0,-1 25,1-25,-1 0,1 25,0-25,-1 0,26 25,-26-25,26 0,-26 24,26-24,-26 25,26-25,-1 0,-24 25,24-25,1 0,-26 25,26-25,-1 0,-24 25,24-25,0 0,-24 0,24 25,-24-25,24 0,-24 0,24 0,-24 0,0 24,24-24,-24 0,-1 0,1 0,0 0,-26-24,26 24,-25 0,24 0,-24 0,25 0,-25 0,-1-25,1 25,0 0,0 0,0 0,-25-25,24 25,-24-25,0 0,-24 0,-1 1,0 24,0-25,0 25,-24-25,24 25,0-25,0 25,1-25,-1 25,0 0,50 0,0 0,-1 0,1 25,0-25,25 25,-26-25,1 25,0-25,25 25,-26-25,1 24,25-24,-25 25,-1 0,1 0,-25 0,25-25,-25 25,-25-25,25 24,-25-24,1 0,-1 25,0-25,0 0,0 0,1 0,-1 0,0 25,0-25,0 0,1 0,-1 25</inkml:trace>
  <inkml:trace contextRef="#ctx0" brushRef="#br0" timeOffset="58548.92">13543 10864,'0'-24,"0"-1,0 50,25-25,-25 24,25 1,-25 0,25-25,-25 25,0 0,25-25,-25 24,0 1,24 0,-24 0,25 0,-25-1,0 1,25-25,-25 25,0 0,0 0,25-25,-25 25,0-1,0 1,25-25,-25 25,0 0,0 0,24-25,-24 24,0-48,25-1,-25 0,25 0,-25 0,25 1,-25-1,25-25,-25 25,24-24,-24 24,25-25,0 25,-25-24,25 24,-25-25,25 26,-25-1,24 0,-24 0,0 0,25 1,-25 48,0 1</inkml:trace>
  <inkml:trace contextRef="#ctx0" brushRef="#br0" timeOffset="63582.82">6995 14536,'0'-25,"0"50,0-1,-25-24,25 25,-25 0,1 0,-1-25,25 25,-25-1,0 26,-25-25,26 0,-1-1,-25 26,25-25,-24 24,-1 1,25 0,-24-1,-1 1,1-25,24 24,-25-24,1 25,24-26,0 1,0-25,0 25,25 0,-24-25,24 25,24-25,1 25,0-25,0 0,24 0,-24 0,0 24,25-24,-26 0,1 25,25-25,-25 0,24 25,-24 0,25-25,-1 25,-24-25,25 24,-26 1,26-25,-25 25,0 0,24-25,-24 25,0-25,25 0,-26 24,1-24,0 0,0 0,0 0,-1 0,-24-24,25 24,0-25,-25 0,0 0,0 0,0 1,0-1,0 0,0-25,0 26,0-26,-25 0,25 1,-25-1,25 0,-24 1,24-1,-25 1,0-1,0 0,25 1,-25 24,1-25,24 26,-25-1,25 0,-25 0,25 0</inkml:trace>
  <inkml:trace contextRef="#ctx0" brushRef="#br0" timeOffset="64054.9">7937 15205,'25'0,"-25"25,25-25,0 0,0 0,0 0,-1 0,1 0,0 0,25 0,-26 0,26 0,-25-25,24 25,1 0,0 0,-26 0,26 0,-25 0,0 0,24 0,-24 0,0 0,0 0</inkml:trace>
  <inkml:trace contextRef="#ctx0" brushRef="#br0" timeOffset="64343.1">8136 15404,'-25'0,"50"25,0-25,0 0,-1 0,1 0,0-25,0 25,0 0,24 0,-24 0,0 0,0 0,24 0,-24-25,0 25,0 0,-1 0</inkml:trace>
  <inkml:trace contextRef="#ctx0" brushRef="#br0" timeOffset="65786.8">10344 14808,'0'-24,"-25"24,0 0,0 0,0 0,1 0,-1 0,25 24,-25-24,0 0,0 25,1-25,24 25,-25-25,0 25,25 0,-25-1,0 1,25 0,0 0,-25 0,25-1,-24 1,24 0,0 0,0 0,0-1,0 1,0 0,0 0,24-25,1 25,0-25,0 0,0 0,0 0,-1 0,1 0,0 0,0-25,0 25,-1 0,1-25,0 0,0 25,0-25,-25 1,24 24,-24-25,25 0,-25 0,0 0,0 1,0 48,0 1,0 0,0 0,0 0,0-1,0 1,25 0,-25 0,25-25,-25 25,25-25,-1 24,1-24,0 0,0 0,0 0,-1-24,1 24,0-25,0 25,0-25,-1 0,-24 0,25 1,-25-1,25 0,-25 0,0 0,0 1,0-26,0 25,0 0,0 1,-25-1,0 0,25 0,-24 25,-1-25,25 1,-25 24,0 0,25-25,-25 25,25 25</inkml:trace>
  <inkml:trace contextRef="#ctx0" brushRef="#br0" timeOffset="66502.81">11088 15304,'0'-24,"0"48,0 1,0 0,0 0,0 0,0 0,-25-25,25 24,0 1,0 0,0 0,-25-25,25 25,0-1,0 1,25-25,0 0,-1 0,1 0,0 0,0-25,0 25,0 0,-1 0,1 0,0 0,0 0,0 0,-1 0,1 0,0 0,0 0,0 0</inkml:trace>
  <inkml:trace contextRef="#ctx0" brushRef="#br0" timeOffset="67324.55">11857 15007,'0'25,"24"-25,1 0,-25 24,25-24,0 0,0 0,-1 0,1 0,0 0,0 0,24 0,-24 0,0 0,25 0,-25 0,-1 0,26 0,-25 0,0 0,-1 0,1 0,0 0,0 0,-50 0</inkml:trace>
  <inkml:trace contextRef="#ctx0" brushRef="#br0" timeOffset="67710.89">12204 14858,'0'-25,"0"0,0 50,0 0,0 0,0 0,0-1,0 1,0 0,0 0,25 0,-25-1,0 1,0 25,0-25,0-1,0 1,0 0,0 0,25 0,-25-1,0 1,0 0,0 0,24-25</inkml:trace>
  <inkml:trace contextRef="#ctx0" brushRef="#br0" timeOffset="68246.42">12898 14858,'0'-25,"-24"25,24-25,0 50,0 0,0 0,0 0,0-1,0 1,0 0,0 0,0 24,0-24,0 0,0 0,0 0,0-1,0 1,0 0,0 0,0 0,0-1,0 1,0 0,0 0,24-25</inkml:trace>
  <inkml:trace contextRef="#ctx0" brushRef="#br0" timeOffset="68610.89">13196 14932,'-25'0,"25"25,-25-25,1 0,-1 25,0-25,0 0,25 25,-25-25,25 25,0-1,25-24,-25 25,25 0,0 0,0 0,-25-1,24-24,-24 25,25 0,0 0,-25 0,25-25,0 24,0 1,-1-25,-24 25,25-25,0 25,0 0</inkml:trace>
  <inkml:trace contextRef="#ctx0" brushRef="#br0" timeOffset="68900.65">13543 15205,'0'0,"0"25,0 0,0 0,-24-1,24 1,0 0,0 0,0 0,0 0,24-25,-24-25,25 25,-25-25,25 0,-25 0,25 0,0 1,-25-1,24-25,1 1,-25 24,25-25,-25 1,25-1,-25 25,25-24,-25 24</inkml:trace>
  <inkml:trace contextRef="#ctx0" brushRef="#br0" timeOffset="71880.87">13444 14883,'0'-25,"0"0,0 0,0 50,0 0,0 0,0 0,0-1,0 1,0 0,0 0,0 0,0-1,0 1,0 0,0 0,0 0,0-1,0 1,0 0,0 0,0 0,0-1</inkml:trace>
  <inkml:trace contextRef="#ctx0" brushRef="#br0" timeOffset="72652.75">9922 14163,'0'0,"-25"0,0 25,0 0,25 0,-24-25,24 25,-25-1,0 1,25 0,-25 0,0 0,25 24,-24-24,24 25,-25-25,0 24,25-24,-25 25,25-1,0 1,0-1,0 1,0 0,0-1,0 26,25-26,-25 1,25-1,0 1,-1 0,1-1,0 1,25 0,-26-1,26-24,0 25,-1-1,1-24,24 25,-24-1,24-24,1 0,-1 0,25-1,-24 1</inkml:trace>
  <inkml:trace contextRef="#ctx0" brushRef="#br0" timeOffset="73292.52">13717 14114,'0'0,"-25"0,25-25,0 50,25-25,0 25,0-1,-1 1,-24 0,25 0,0 24,0 1,0 0,-1-1,1 1,0 24,-25 1,25-1,0 1,-1 24,-24-25,0 25,0-24,0 24,0 0,0-24,0 24,-24-25,-1 1,0-1,0 1,0-1,-24 0,24-24,-25 24,1-24,-1-25,1 24,-26-24,26 0,-26 0,26 0</inkml:trace>
  <inkml:trace contextRef="#ctx0" brushRef="#br0" timeOffset="77580.83">7342 13990,'25'0,"0"0,0 0,-1 0,1 0,-25 25,25-25,-25 24,25-24,-25 25,0 0,0 0,0 0,0-1,-25 1,25 0,0 0,-25 0,25-1,-25-24,25 25,0 0,-24 0,24 0,0 0,-25-1,0 1,25 0,-25-25,25 25,-25-25,25 25,-24-25,24 24,-25-24</inkml:trace>
  <inkml:trace contextRef="#ctx0" brushRef="#br0" timeOffset="80320.78">14610 15131,'-25'0,"50"0,0 0,0 0,-1 0,1 0,0 0,0 0,24 0,-24 0,0 0,25 0,-1-25,-24 25,25 0,-26 0,26 0,-25 0,0 0,24 0,-24 0,0 0,0 0,-50 0</inkml:trace>
  <inkml:trace contextRef="#ctx0" brushRef="#br0" timeOffset="81092.8">15850 14808,'0'-24,"0"-1,-25 25,1 0,-1 0,25 25,-25-25,0 24,0 1,25 0,-24 0,-1 0,25-1,-25 1,25 0,-25 0,25 0,0-1,0 1,0 0,0 0,0 0,0-1,25 1,0 0,0-25,-1 0,1 0,0-25,0 25,0-25,-1 25,1-24,0-1,0 0,0 0,-25 0,0 1,24 24,-24 24,0 1,0 0,25 0,-25 0,25-1,-25 1,25-25,0 25,-1 0,1-25,0 0,0 0,0 0,-1 0,1-25,0 25,0-25,0 0,-1 1,-24-1,0 0,0 0,0 0,0 1,0-26,0 25,0 0,0 1,0-26,-24 25,24 0,-25 25,25-24,0-1</inkml:trace>
  <inkml:trace contextRef="#ctx0" brushRef="#br0" timeOffset="81404.72">16594 14883,'0'0,"-24"0,24 25,-25-25,0 24,0 1,25 0,-25 0,25 0,0-1,0 1,0 0,25 0,-25 0,25-25,-25 24,25-24,0 0,-1 0,1 0,0 0,0-24,0 24,-1 0,-24-25,25 0,-25 0,0 0,0 1,0-1,0 0,0 0,-25 0,25 1,-24-1,-1 0,0 0,0 25,-24-25,24 25,0-24,0 24</inkml:trace>
  <inkml:trace contextRef="#ctx0" brushRef="#br0" timeOffset="82709.36">8483 16818,'-25'0,"50"0,0 0,0 0,0 0,-1 0,1-25,0 25,0 0,0 0,-1-25,26 25,-25 0,0 0,-1 0,1-25,0 25,0 0,0 0</inkml:trace>
  <inkml:trace contextRef="#ctx0" brushRef="#br0" timeOffset="82893.7">8582 16917,'-24'0,"-1"0,25 25,25-25,-1 0,1 0,0-25,0 25,0 0,24-25,-24 25,25 0,-26-25,1 25</inkml:trace>
  <inkml:trace contextRef="#ctx0" brushRef="#br0" timeOffset="86806.89">7739 13097,'0'-25,"0"50,25-25,0 0,-1 0,1 0,25 0,-1 0,1 0,0 0,24 0,1 0,-1 0,25 0,-24 0,24 0,0 0,0 0,25 25,-25-25,26 0,-26 0,0 0,25 0,-25 0,25 24,-25-24,1 0,-1 0,-25 0,1 0,-1 0,1 0,-26 25,1-25,-1 0,-24 0,0 0,0 0,-50 0</inkml:trace>
  <inkml:trace contextRef="#ctx0" brushRef="#br0" timeOffset="87250.76">8136 13419,'0'0,"-25"0,0 0,25 25,25-25,0 0,0 0,0 0,-1 25,26-25,0 0,-26 0,51 0,-26 0,1 0,24 0,1 0,-1 0,25 0,1 0,-26 0,25 0,1 0,-1-25,0 25,0 0,0 0,1 0,-1 0,0-25,0 25,-24 0,-1 0,1 0,-1 0,-24-24,-1 24,1 0,-25 0,-1 0,1 0,-25-25,-25 25,1 0,-1 0,0 0</inkml:trace>
  <inkml:trace contextRef="#ctx0" brushRef="#br0" timeOffset="88679.74">10716 16545,'-25'0,"25"25,-25-1,25 1,-25-25,25 25,-25 0,1 0,-1-1,0 1,0 25,0-25,1 24,-26-24,25 25,-24-1,-1 1,0-25,26 24,-26 1,0-25,26 24,-1-24,0 25,0-26,0 1,0 0,25 0,-24-25,24 25,0-1,24-24,-24 25,25-25,0 0,-25 25,25-25,25 0,-26 25,1-25,25 0,-25 0,24 25,1-25,-25 0,24 25,-24-25,25 0,-26 24,26-24,-25 0,0 25,24-25,-24 0,0 0,0 0,-1 0,1 0,0 0,-25-25,25 25,-25-24,25-1,-25 0,0 0,0 0,0 0,0 1,0-1,0-25,0 25,0-24,0-1,-25 1,25 24,0-25,0 1,-25-1,25 0,0 26,-25-26,25 25,-25 0,25-24,0 24,-24 0,24 0,0 1,-25 24,25-25,0 0</inkml:trace>
  <inkml:trace contextRef="#ctx0" brushRef="#br0" timeOffset="89114.61">11410 17190,'25'0,"0"0,0 0,-1 0,1 0,0 0,25 0,-26 0,26-25,-25 25,24 0,1 0,0 0,-1 0,-24-25,25 25,-1 0,-24 0,0 0,0 0,-1 0,1 0,-25 25,25-25</inkml:trace>
  <inkml:trace contextRef="#ctx0" brushRef="#br0" timeOffset="89406.63">11881 16966,'0'0,"-24"-24,24-1,0 50,0-1,0 1,0 0,0 0,0 0,24-1,-24 1,0 25,0-25,0 24,25-24,-25 25,0-1,0 1,25-25,-25 24,0-24,25 0,-25 25,0-26,25 1,-25 0,24 0,-24 0,25-1</inkml:trace>
  <inkml:trace contextRef="#ctx0" brushRef="#br0" timeOffset="89750.68">12675 16842,'0'-24,"-25"-1,25 0,0 50,0 0,0-1,25 1,-25 0,0 0,0 24,25-24,-25 25,0-25,0 24,0 1,0-1,0-24,0 25,0-25,0 24,0-24,0 0,0 24,0-24,0 0,0 0,0 0</inkml:trace>
  <inkml:trace contextRef="#ctx0" brushRef="#br0" timeOffset="90130.33">12973 17066,'0'-25,"0"50,-25-25,0 0,0 24,1-24,-1 0,25 25,-25-25,0 0,0 0,25 25,0 0,25-25,-25 25,25-1,0 1,0 0,-1-25,1 25,0 0,0-1,0 1,-1-25,1 25,0 0,0-25,0 25,-1-25,1 24,0 1,0-25,0 25,0 0</inkml:trace>
  <inkml:trace contextRef="#ctx0" brushRef="#br0" timeOffset="90458.57">13519 17190,'0'24,"0"1,0 0,0 0,0 0,0-1,0 1,0 0,0 0,0 0,0-1,24-24,1-24,-25-1,25 0,-25 0,25 0,0-24,-25 24,24-25,-24 26,25-26,0 0,-25 26,25-26,-25 0,25 1,-25 24,24-25,-24 26,25-1,-25-25,0 25,25 25,-25-24</inkml:trace>
  <inkml:trace contextRef="#ctx0" brushRef="#br0" timeOffset="91653.8">13345 16892,'0'25,"0"0,0-1,25-24,-25 25,0 0,0 0,0 0,25-1,-25 1,0 0,24 0,-24 0,25-1,-25 1,0 0,25 0,-25 0,0-1,0 1</inkml:trace>
  <inkml:trace contextRef="#ctx0" brushRef="#br0" timeOffset="92626.71">7268 16743,'0'0,"-25"25,25 0,-25 0,0-1,1 1,-1 25,0-25,0-1,0 26,-24 0,24-26,-25 26,1 0,24-26,-25 26,25-25,-24 0,24-1,0 1,25 0,-25 0,1-25,24 25,0-1,24-24,1 25,0-25,0 0,0 25,24-25,-24 25,25-25,-1 25,-24-25,25 25,-1-25,1 24,0 1,-1 0,1-25,-1 25,1 0,0-25,-1 0,1 24,-1-24,1 0,0-24,-26 24,26 0,-25-25,0 25,-1-25,1 25,0-25,-25 0,25 25,-25-24,0-1,0 0,-25 0,25-25,-25 26,0-26,1 25,-1-24,0-1,0 0,0-24,1 24,-1 1,0-26,25 26,-25-1,0 1,25-1,-24 0,24 1,-25 24,25 0,0 0,0 1</inkml:trace>
  <inkml:trace contextRef="#ctx0" brushRef="#br0" timeOffset="92908.14">7739 16346,'0'-25,"0"1,25-1,0 0,-1 0,1 25,0 0,0-25,24 25,-24 0,25 0,-25 0,24 25,-24-25,0 25,0 0,0 0,-1-1,-24 26,0-25,0 0,-24 0,-1-1,25 1,-25 0,0 0</inkml:trace>
  <inkml:trace contextRef="#ctx0" brushRef="#br0" timeOffset="94181.6">15627 16495,'0'-25,"0"1,-25 24,0 0,1 0,-1 0,0 0,0 0,0 0,1 0,-1 24,-25-24,25 25,0 0,-24 0,-1 0,25-1,-24 1,-1 25,1-25,-1 24,0 1,1-1,24 1,-25 0,1-1,24 1,0 24,-24-24,49-1,-25 26,0-26,25 1,0 24,25-24,-25 0,25-1,-1 1,1 0,25-26,-1 26,1-25,0 24,-1-24,26 0,-1 0,-24 0,24-1,25-24,-24 0,-1 25,1-25,-1 0,25 0,-24 0,-1-25</inkml:trace>
  <inkml:trace contextRef="#ctx0" brushRef="#br0" timeOffset="94848.59">16644 16669,'-25'-25,"25"0,-25 25,1 0,24-25,-25 25,0 0,0 0,0 0,1 0,24 25,-25-25,0 0,0 0,0 25,0-25,1 25,-1-25,0 25,0-25,-24 24,24 1,0 0,0 0,0 0,-24-1,24 1,0 0,25 0,-25 24,1-24,24 0,0 0,-25 0,25-1,0 26,0-25,0 0,25-1,-25 1,24 0,-24 0,25 0,0-1,0 1,0 0,-1 0,26-25,-25 0,0 25,-1-25,1 0,0 0,0 0,24 24</inkml:trace>
  <inkml:trace contextRef="#ctx0" brushRef="#br0" timeOffset="96059.09">16669 17090,'-25'0,"25"25,-25-25,0 25,1 0,24 0,-25-1,25 1,0 0,0 0,0 0,0-1,0 1,25 0,-25 0,24-25,-24 25,25-25,0 0,-25 24,25-24,0 0,-1-24,1 24,0 0,0 0,-25-25,25 25,-25-25,0 0,0 0,0 1,-25-1,0 0,0 0,0 25,1 0,24-25,-25 25,0 0,25-24,-25 24,50 0,0 0,0 0,-1-25,1 25,0 0,0 0,0 0,-1-25,1 25,0 0,0 0,-25-25,0 50,0 0,0 0,0-1,25-24,-25 25,0 0,24 0,-24 0,25-25,0 24,0-24,0 0,-1 0,1 0,0-24,0 24,-25-25,25 25,-25-25,24 0,-24 0,0 1,0-1,0 0,25 25,-25-25,0 0,0 50,0 0,0 0,0 0,0-1,0 1,0 0,0 0,25 0,-25-1,0 1,0 0,25-25,0-25,-1 0,1 1,0-1,-25 0,25 25,-25-25,25 25,-1-25,1 25,0-24,0 24,-25 24,0 1,25-25,-25 25,0 0,0 0,0-1,0 1,0 0,0 0,0-50,25 0,-25 0,0 1,24 24,-24-25,25 0,-25 0,25 0,0 25,-25-24,25-1,-1 25,1-25,0 25,0 0,-25 25,0 0,0-1,25-24,-25 25,0 0,0 0,24 0,-24-1,0 1,25-25,-25 25,25-25,0 25,0-25,-1 0,1 0,0-25,0 25,0 0,-1-25,1 25</inkml:trace>
  <inkml:trace contextRef="#ctx0" brushRef="#br0" timeOffset="96349.92">18231 16669,'0'0,"0"-25,0 0,0 50,0 0,0 0,0-1,0 1,25 0,-25 0,0 0,0-1,0 26,0-25,0 0,0-1,25 1,-25 25,0-25,0-1,0 1,0 0,25 0,-25 0,0-1,25 1,-25 0,24 0,-24 0,25-25,0 0</inkml:trace>
  <inkml:trace contextRef="#ctx0" brushRef="#br0" timeOffset="96558.64">18058 17066,'25'-25,"-1"25,1 0,0 0,0-25,0 25,24 0,-24 0,25 0,-26-25,1 25,25 0</inkml:trace>
  <inkml:trace contextRef="#ctx0" brushRef="#br0" timeOffset="97196.57">18554 17090,'0'0,"25"0,0 0,-1 0,1 0,0 0,0 0,0-24,-25-1,-25 25,0 0,0 0,0 0,1 0,24 25,0-1,0 1,0 0,0 0,0 0,0-1,0 1,24-25,-24 25,25-25,-25 25,25-25,0 0,0 0,-1-25,1 25,0 0,-25-25,25 25,0-25,-25 1,24 24,-24-25,25 0,-25 0,25 0,-25 1,0-1,0 0,25 50,-25 0,0-1,0 1,25 0,-25 0,0 0,24-25,-24 24,0 1,25 0,0-25,-25 25,25-25,0 0,-1 0,1 0,-25-25,25 25,0 0,0 0,-1 0,1-25</inkml:trace>
  <inkml:trace contextRef="#ctx0" brushRef="#br0" timeOffset="97981.64">19645 16917,'25'0,"-25"25,25-25,-25 24,0 1,25 0,-25 0,0 0,0-1,25 1,-25 0,0 0,0 24,24-24,-24 25,0-25,25 24,-25-24,0 25,0-26,25 1,-25 0,0 0,25 0</inkml:trace>
  <inkml:trace contextRef="#ctx0" brushRef="#br0" timeOffset="98274.07">19794 16966,'0'-24,"25"24,-25-25,25 25,0-25,-1 25,1-25,0 25,0 0,0 0,-1 0,1 25,0-25,0 25,0 0,-25-1,-25 1,25 0,0 0,-25 0,0-25,0 24,1 1,-1 0,0-25,0 25,0-25,1 25,-1-25,0 0,0 24</inkml:trace>
  <inkml:trace contextRef="#ctx0" brushRef="#br0" timeOffset="99412.55">20166 17338,'-25'0,"25"-24,25 24,-25-25,25 25,0-25,0 25,-1-25,1 25,-25-25,25 1,0 24,0-25,-1 0,-24 0,25 0,-25 1,0-1,0 0,0 0,0-24,-25 24,25 0,-24 0,-1 0,0 1,0-1,0 0,1 25,48 25,1 0,0-1,0 1,0 0,-1 0,1 0,0-1,-25 1,25-25,-25 25,25 0,-25 0,24-1,-24 1,25 0,-25 0,0 0,25-25,-25 24,0 1,25-25,-25 25,25-25,-1 0,1 0,0 0,-25-25,25 25,-25-25,25 25,-25-24,25-1,-25 0,0 0,24 25,-24-25,0 1,0-1,-24 25,24 25,0-1,-25-24,25 25,0 0,0 0,0 0,0-1,25-24,-25 25,24-25,-24-25,25 25,-25-24,0-1,0 0,0 0,-25 0,25 1,-24-1,24 0,-25 0,25 0,25 1,-1-1,1 0,0 25,0 0,0 0,-1 0,1 0,0 0,0 0,0 0,-1 0,-24 25,25 0,-25-1,0 1,0 0,0 0,25 0,-25 24,0-24,0 0,25 24,-25-24,0 25,0-25,25 24,-25-24,0 0,0 24,24-24,-24 0,0 0,0 0,0 0,25-1,-25 1,25-25,-25-25,0 1,0-26,-25 25,25 0,0-24,0 24,-25-25,25 1,0-1,-24 0,24 1,0-1,0 1,0 24,0-25,0 25,24-24,-24 24,25 0,-25 0,25 25,-25-24,25 24,0-25,-1 25,1 0,0 25,0-1,0-24,-1 25,-24 0,25 0,0 0,-25-1,0 1,0 0,-25 0,25 0,-25-25,25 24,-24 1,-1-25,0 25,0-25,0 0,1 25,-1-25</inkml:trace>
  <inkml:trace contextRef="#ctx0" brushRef="#br0" timeOffset="100248.66">21605 16991,'0'0,"0"-25,-25 25,25-24,-25 24,0 24,1 1,24 0,-25-25,25 25,0 0,0-1,0 1,25-25,-25 25,24-25,1-25,0 25,0 0,-25-25,25 25,-25-24,0-1,0 0,0 0,0 0,-25 1,25-1,-25 25,25-25,-25 25,50 0,0 0,0 0,-1 0,26 0,-25 0,0 0,0 0,-1 0,1 0,0 0,0 0,0 0,-1 0,-24-25,25 25,0 0,0 0,-25-25,0 1,-25 24,0 0,0 0,1 0,-1 0,0 24,0-24,0 0,1 25,-1-25,25 25,-25-25,25 25,25-25,0 0,-1 0,1 0,0-25,0 25,0 0,-1 0,-24-25,25 25,0 0,-25-25,25 25,0 0,-25 25,0 0,24 0,-24 0,0-1,0 26,0-25,0 24,0-24,0 25,25-25,-25 24,0-24,0 25,0-26,0 1,0 25,0-25,0-1,0 1,0 0,-25-25,25-25,-24 25,24-25,-25 25,25-24,-25-1,25 0,0 0,0 0,25 1</inkml:trace>
  <inkml:trace contextRef="#ctx0" brushRef="#br0" timeOffset="100868.56">22572 16867,'0'0,"-25"-25,1 25,-1-24,0 24,0 0,25 24,-25-24,1 25,-1-25,0 25,0-25,25 25,-25-25,25 25,0-1,0 1,25-25,0 0,0 0,0 0,-1 0,1 0,0 0,-25-25,25 25,0-24,-25 48,24-24,-24 25,25-25,0 0,0 0,0 0,-25-25,24 25,1 0,-25-24,25 24,-25-25,25 0,-25 0,25-24,-25 24,0 0,0 0,0 0,0-24,0 24,0-25,0 26,0-1,0 0,0 0,0 0,0 1,0 48,0 1,-25 0,25 0,0 0,0-1,0 26,0-25,0 0,0 24,0 1,0-25,0 24,0-24,25 0,-25 24,0-24,25 0,-25 0,0 0,24-1,-24 1</inkml:trace>
  <inkml:trace contextRef="#ctx0" brushRef="#br0" timeOffset="101232.58">22671 16842,'-24'0,"48"0,1 0,0 0,0 0,0 0,0 0,-1 0,1 0,0 0,0 0,0 0,-1 0,1 0,-25-24,25 24,0-25,0 25,-25-25,0 50,0 0,0-1,0 1,0 0,0 0,24 0,-24-1,25 1,0 0,0-25,0 25</inkml:trace>
  <inkml:trace contextRef="#ctx0" brushRef="#br0" timeOffset="101356.32">23192 16718,'-24'-24,"-1"-1</inkml:trace>
  <inkml:trace contextRef="#ctx0" brushRef="#br0" timeOffset="102233.61">23292 16842,'0'25,"0"0,-25 0,25 0,0-1,0 1,0 0,-25-25,25-25,0 0,0 1,25 24,-25-25,0 0,25 25,-25-25,24 0,-24 1,25 24,-25-25,25 25,0 0,0 0,-1 25,1-1,-25 1,25-25,0 25,0-25,-1 0,-24-25,25 25,-25-25,0 1,0-1,0 0,0 0,-25 25,1 0,-1 0,25 25,-25-25,0 25,25 0,0-1,0 1,25-25,0 0,-25 25,25-25,-1 0,1 0,-25-25,25 25,0 0,0 0,-1 0,1 0,0 0,-25 25,0 0,25-25,-25 25,0-1,25-24,-25 25,0 0,24-25</inkml:trace>
  <inkml:trace contextRef="#ctx0" brushRef="#br0" timeOffset="102704.88">23540 15875,'0'-25,"0"0,24 25,1 0,0 0,0 25,0-25,24 25,-24-25,25 25,-26 0,26-1,0 1,-1 0,-24 25,25-26,-25 26,24-25,-24 24,0-24,0 25,-1-1,1 1,-25 0,25 24,-25-24,25 24,-25 1,0-26,0 26,0-1,0 0,-25-24,25 24,-25-24,25 24,-25-24,1 0,-1-1,0 1,0-25,-24-1,24 26,-25-25,1-25,-1 25,25-25,-25 0,1 0,-1 0,25 0,-24-25,24 25,0-25,0 25,1-25,-1 25</inkml:trace>
  <inkml:trace contextRef="#ctx0" brushRef="#br0" timeOffset="102924.36">24631 17214,'0'0,"0"-24,0-1,0 0,-25 0</inkml:trace>
  <inkml:trace contextRef="#ctx0" brushRef="#br0" timeOffset="129136.23">10220 12650,'0'25,"0"0,24-25,-24 25,0 0,25-25,-25 24,0 1,25 0,-25 0,0 0,25-1,-25 1,25-25,-25 25,0 0,24-25,-24 25,25-1,-25 1,25 0,-25 0,25-25,-25 25,0-1,25-24,-25 25,24 0,-24 0,0 0,25 0,-25-1,0 1,25-25,-25 25,0 0,25 0,-25-1,25 1,-1 0,-24 0,0 0,25-1,-25 1,25 0,-25 0,25 0,-25-1,25 1,-25 0,24 0,-24 0,25-25,-25 24,25 1,-25 0,25 0,0 0,-25-1,24 1,-24 0,25 0,-25 0,25-25,-25 24,0 1,0 0,25 0,-25 0,0-1,0 1,25-25,-25 25,0 0,0 0,-25-50,0 25,0 0,0-25,1 25,-1 0,25-25,0 0,0 50,0 0,25 0,-25 0,24-25,-24 24,25-24,-25 25,25 0,0 0,0-25,-1 0,1 0,-25-25,25 25,-25-25,25 25,-25-25,0 1,25 24,-25-25,0 0,24 25,-24-25,0 0,25 1</inkml:trace>
  <inkml:trace contextRef="#ctx0" brushRef="#br0" timeOffset="132446.2">17363 11584,'0'25,"0"-1,0 1,0 0,0 0,0 0,0-1,0 1,0 0,0 0,0 0,0-1,0 1,0 0,-25 0,25 0,0-1,0 1,0 0,0 0,0 0,0-1,0 1,0 0,0 0,0 0,0 0,0 24,0-24,0 0,0 0,0 24,-24-24,24 25,0-26,0 26,0 0,0-26,0 26,0 0,0-1,0 1,0-25,0 24,0 1,0-1,0 1,0-25,0 24,0 1,0 0,-25-1,25 1,0 0,0-1,-25 1,25-1,0 1,0 0,0-1,0 1,-25-1,25 1,0 0,0-1,0 1,0-1,0 1,0 24,0-24,0 0,0-1,0 1,0 0,0-1,0 26,0-26,0 1,0-1,0 1,-25 0,25-1,0 1,-24-1,24 1,0 0,0-1,-25 1,25-25,0 24,0-24,0 25,0-26,0 26,0-25,0 0,0 0,0-1,0 1,0 0,0 0,0 0,0-1,0 1,0 0,25-25</inkml:trace>
  <inkml:trace contextRef="#ctx0" brushRef="#br0" timeOffset="133605.31">19521 10145,'0'0,"0"-25,-25 25,1 0,-1 0,0 0,0 0,0 0,1 0,-1 25,0-25,0 0,0 0,1 25,-1-25,0 25,0-25,0 0,1 25,-1-1,0-24,0 25,0-25,1 25,-1 0,0 0,0-1,0 1,25 0,-24 0,-1 0,25-1,0 1,-25 0,25 0,0 0,0-1,25 1,0 0,-1-25,1 25,0-25,0 25,0-25,24 0,-24 24,25-24,-1 0,1 25,-1-25,-24 0,25 0,-1 25,1-25,-25 0,24 0,-24 0,25 0,-25 0</inkml:trace>
  <inkml:trace contextRef="#ctx0" brushRef="#br0" timeOffset="133956.28">19844 10517,'0'-25,"-25"25,0 0,0 0,25 25,-24-25,24 25,-25 0,25 0,-25-1,25 1,0 0,0 0,0 0,0-1,0 1,25 0,0-25,-1 25,1-25,25 0,-25-25,-1 25,1 0,25-25,-25 25,-1-25,26 1,-25 24,-25-25,25 0,-25 0,0 0,0 1,0-1,0 0,-25 0,0 0,0 1,0 24,1-25,-1 25,0 0,0-25,0 25,1 0,24 25</inkml:trace>
  <inkml:trace contextRef="#ctx0" brushRef="#br0" timeOffset="134272.31">20389 10542,'25'0,"0"25,0-25,0 0,-1 0,1 0,0 0,0 0,24 0,-24 0,0 0,0 0,0 0,0 25,-1-25</inkml:trace>
  <inkml:trace contextRef="#ctx0" brushRef="#br0" timeOffset="135105.4">21084 10492,'0'0,"0"-24,0-1,0 0,0 50,0 0,0-1,0 1,0 0,25 0,-25 0,0-1,0 26,25-25,-25 0,0 24,0-24,0 0,0 24,0-24,0 0,0 0,0 0,24-1,-24 1,0 0,0 0,0 0,0-1,0-48,0-1,0 0,0 0,0 0,-24-24,24 24,0-25,0 26,0-26,0 25,0-24,0 24,0-25,0 25,0-24,0 24,0 0,24-24,-24 24,25 0,0 0,-25 0,25 25,0-24,-1-1,1 25,0 0,0 0,0 0,-1 0,1 0,0 0,-25 25,25-25,0 24,-25 1,0 0,-25-25,0 25,0 0,0-25,1 24,-26-24,25 25,0-25,1 0,-1 25,0-25,0 0,0 25,25 0</inkml:trace>
  <inkml:trace contextRef="#ctx0" brushRef="#br0" timeOffset="136249.27">21456 10790,'25'0,"-25"-25,25 25,-1 0,-24-25,25 25,-25-24,25 24,-25-25,25 25,0-25,-25 0,24 25,-24-25,25 1,-25-1,25 25,-25-25,0 0,0 0,0 1,0-1,0 0,-25 25,25-25,-25 25,50 25,0 0,0 0,0-1,0 1,-1 0,-24 0,25-25,-25 25,25-1,-25 1,25-25,-25 25,0 0,25-25,-25 25,24-25,1-25,0 25,0 0,-25-25,25 25,-25-25,24 25,1-25,-25 1,25-1,-25 0,0 0,-25 50,25 0,0 0,-25-1,25 1,0 0,0 0,25-25,0 0,-25-25,0 0,0 0,25 1,-25-1,25 25,-25-25,24 0,1 0,0 25,-25-24,25-1,0 0,-1 0,-24 50,0 0,0 0,0-1,0 1,0 0,0 25,0-26,0 1,0 0,0 25,0-26,0 1,0 25,0-25,0 24,0-24,0 25,0-26,0 1,0 0,0 25,0-26,0 1,0 0,25-50,-25 0,0 1,0-1,0 0,0-25,0 26,0-1,0-25,0 1,0 24,0-25,0 25,25-24,-25 24,25-25,-25 26,25-1,-25 0,0 0,24 25,-24-25,25 25,0 0,0 25,-25 0,0 0,0 0,0-1,-25 1,0 0,0-25,25 25,-24-25,-1 25,0-25,0 24</inkml:trace>
  <inkml:trace contextRef="#ctx0" brushRef="#br0" timeOffset="136988.37">22696 10567,'0'-25,"0"50,-25-25,25 25,0-1,0 1,25-25,0 0,-25-25,25 25,-25-24,25 24,0-25,-1 25,1 0,0 0,0 0,0-25,-1 25,-24-25,0 0,0 1,0-1,-24 25,-1-25,0 25,25 25,-25-25,25 25,25-25,0 0,0 0,-1 0,1-25,0 25,-25 25,0-1,0 1,0 0,25 0,-25 24,0-24,0 25,0-25,0 24,0-24,0 25,0-26,0 1,0 25,0-25,0-1,-25 1,25 0,0 0,-25-25,0 0,25-25,-24 25,24-25,-25 0,0 1,25-1,-25 0,25 0,0 0,0 1</inkml:trace>
  <inkml:trace contextRef="#ctx0" brushRef="#br0" timeOffset="137668.24">23440 10443,'-24'0,"-1"0,0 0,0 25,0-25,1 0,-1 24,0 1,0-25,25 25,0 0,25-25,0 0,0 0,-1-25,1 25,-25-25,0 50,0 0,0 0,25-25,-25 24,25-24,0 0,-1 0,1 0,0 0,0 0,0-24,-1-1,1 25,-25-25,25 0,-25 0,25 1,-25-1,0 0,0 0,0-24,0 24,0 0,0-25,0 26,0-26,0 25,0 0,0 1,0-1,0 0,0 50,0 0,0-1,0 1,0 0,0 0,25 49,-25-49,0 25,0-26,0 1,0 0,0 25,24-26,-24 1,0 0,0 0,0 0,25-1,-25 1,0 0,0 0,25-25</inkml:trace>
  <inkml:trace contextRef="#ctx0" brushRef="#br0" timeOffset="138035.97">23440 10344,'25'0,"0"0,0 0,0 0,-25 24,24-24,1 0,0 0,0 0,0 0,-1 0,26 0,-25 0,0 0,-1 0,1-24,0 24,0-25,0 25,-25-25,0 50,0 0,0-1,0 1,0 0,0 0,0 0,0-1,25 1,-25 0,24-25,-24 25,0 0,25-25,-25 24,25-24,-25 25,25-25,0 25</inkml:trace>
  <inkml:trace contextRef="#ctx0" brushRef="#br0" timeOffset="138200.23">24135 10344,'0'-25</inkml:trace>
  <inkml:trace contextRef="#ctx0" brushRef="#br0" timeOffset="138826.21">24135 10567,'0'-25,"0"0,25 25,-25-25,0 1,25 24,-25-25,24 25,-24-25,25 25,0 0,-25 25,0 0,0-1,25 1,0-25,-1 0,1-25,0 25,-25-24,25 24,-25-25,25 25,-25-25,0 0,0 0,0 1,24 24,-24 24,0 1,25 0,-25 0,25 0,0-1,-25 1,25 0,-25 25,24-26,-24 1,25 0,-25 0,25 0,-25-1,-25-24,0-24,1 24,-1-25,0 25,-25-25</inkml:trace>
  <inkml:trace contextRef="#ctx0" brushRef="#br0" timeOffset="139700.6">19174 10964,'0'0,"-25"0,0 0,1 0,-1 0,0 0,25 24,25-24,0 0,-1 25,26-25,-25 0,24 0,1 0,0 0,24 0,-24 25,24-25,1 0,24 0,-25 25,25-25,-24 0,24 25,25-25,-25 24,25-24,-25 0,25 25,1-25,-1 0,0 0,0 25,0-25,-25 0,25 25,-25-25,0 0,-24 25,-1-25,1 0,-26 25,-24-25,0 0,0 0,-1 0</inkml:trace>
  <inkml:trace contextRef="#ctx0" brushRef="#br0" timeOffset="140096.94">22299 11311,'25'0,"0"0,0 0,0 0,-1 0,1 0,25 0,-1 0,1 25,0-25,24 0,1 0,-26 0,50 0,-24 0,-1 0,25 0,-24 25,24-25,0 0,-24 0,-1 24,0-24,1 0,-1 0,1 25,-26-25,1 0,-25 0,24 25,-24-25</inkml:trace>
  <inkml:trace contextRef="#ctx0" brushRef="#br0" timeOffset="143587.22">18802 12675,'25'-25,"-25"50,-25 0,25 0,-25-25,0 25,25-1,-24 1,-26 0,25 0,0 0,1-1,-26 1,0 0,25 0,-24 0,24-1,-25 1,26 0,-1 0,0 0,0-1,25 1,-25-25,25 25,0 0,0 0,0 0,25-1,0-24,0 0,0 25,-1-25,1 25,25-25,-1 0,-24 25,25-25,0 25,-1-25,-24 0,25 24,-1-24,1 0,-25 25,-1-25,26 0,-25 0,0 0,-1 25,1-25,-25-25,-25 0,1 1,24-1,0 0,-25 0,25 0,0 1,0-1,-25-25,25 25,0-24,0 24,0-25,0 25,0-24,0-1,0 25,0-24,0 24,0-25,0 26,0-1,0 0,0 0,-25 25,25-25,-25 25,1 0</inkml:trace>
  <inkml:trace contextRef="#ctx0" brushRef="#br0" timeOffset="144018.24">19124 12229,'0'0,"0"-25,0 0,25 0,0 25,0 0,0 0,-1 0,1 0,0 25,0-25,0 25,-1-25,-24 25,25 0,-25-1,0 1,0 0,-25-25,25 25,-24 0,-1-25,0 24,0-24,0 25,1-25,-1 0,0 25,0-25,0 0</inkml:trace>
  <inkml:trace contextRef="#ctx0" brushRef="#br0" timeOffset="144586.29">19521 13122,'25'0,"0"0,0 0,0 0,-1 0,1 0,0 0,25 0,-26 0,1 0,0 0,0 0,0 0,-1 0,1 0,0-25,0 25,0 0,-25 25</inkml:trace>
  <inkml:trace contextRef="#ctx0" brushRef="#br0" timeOffset="144826.96">19546 13221,'25'0,"0"0,0 0,-1 0,1 0,0 0,0 0,24 0,-24 0,0 25,25-25,-26 0,1 0,0 0,0 0,0 25,-1-25,1 0,0 0,0 0</inkml:trace>
  <inkml:trace contextRef="#ctx0" brushRef="#br0" timeOffset="146342.56">20836 12874,'0'-25,"-25"25,0 0,25-25,-24 25,-1 0,25-25,-25 25,25 25,-25-25,25 25,-25-25,25 25,-25-1,25 1,-24 0,24 0,0 0,0-1,0 1,0 0,0 0,0 0,24-1,1 1,0-25,0 25,0-25,0 0,-1 0,1-25,0 25,0 0,0-25,-1 25,1-24,0 24,0-25,0 0,-25 0,0 0,0 1,-25 24,25 24,-25-24,25 25,0 0,0 0,0 0,0-1,0 1,25 0,0 0,-1 0,1-25,0 25,0-25,0 0,-1 0,1 0,0 0,0 0,0 0,-1-25,1 0,0 25,-25-25,0 0,0 0,0 1,0-1,0 0,-25 0,25 0,0 1,-25 24,25-25,-24 25</inkml:trace>
  <inkml:trace contextRef="#ctx0" brushRef="#br0" timeOffset="146739.31">21406 13196,'0'-25,"0"0,-24 25,24 25,0 0,0 0,0 0,0 0,-25-1,25 1,0 0,0 0,0 0,0-1,0 1,-25 0,25 0,0 0,-25-1,25 1,0 0,-25-25,25 25,0 0,25-25,0 0,0 0,0 0,-1 0,1 0,0 0,0 0,0 0,-1 0,26 0</inkml:trace>
  <inkml:trace contextRef="#ctx0" brushRef="#br0" timeOffset="147170.26">21754 13047,'0'0,"-25"0,25 25,25-25,0 0,-1 25,1-25,0 0,0 0,0 0,-1 0,1 0,0 0,0 0,0 0,-1 0,1 0,0 25,0-25,0 0,-1 0,1 0</inkml:trace>
  <inkml:trace contextRef="#ctx0" brushRef="#br0" timeOffset="147586.27">22299 12898,'0'-24,"0"48,0 1,0 0,0 0,25-25,-25 25,0-1,0 1,0 0,0 0,0 0,0-1,0 1,0 0,0 0,0 0,0 0,0-1,0 1,0 0,0 0,0 0,0-1,0 1,0 0,-25-25</inkml:trace>
  <inkml:trace contextRef="#ctx0" brushRef="#br0" timeOffset="147959.2">22597 12973,'0'-25,"-25"25,0 0,1 0,-1 0,0 0,0 0,0 0,25 25,-24-25,-1 0,25 25,0-1,0 1,0 0,0 0,25-25,-25 25,24-25,-24 24,25-24,0 25,0 0,0-25,-25 25,24-25,1 25,0 0,-25-1,25-24</inkml:trace>
  <inkml:trace contextRef="#ctx0" brushRef="#br0" timeOffset="148266.1">22771 13146,'0'0,"25"0,-25-24,0 48,0 1,0 0,24-25,-24 25,0 0,0 0,0-1,25 1,-25 0,25 0,0 0,0-50,-1 25,-24-25,25 25,-25-25,0 0,25 1,-25-1,25 0,-25 0,25 0,-25 0,0 1,0-1,24 0,-24 0</inkml:trace>
  <inkml:trace contextRef="#ctx0" brushRef="#br0" timeOffset="148942.19">21034 12328,'-24'0,"-1"0,0 0,25 25,-25-25,0 0,1 25,-1-25,0 24,0 1,0-25,1 25,-1 0,0 0,0-1,0 1,25 0,-25 0,25 24,-24-24,24 0,-25 25,0-1,25-24,-25 25,25-1,-25-24,1 25,-1-1,25 1,-25-1,25 1,-25 0,25-1,0 26,0-26,0 1,0 0,25-1,0 1,-25-1,25 1,-1 0,1-26,25 26,-25-25,24 24,1-24,0 0,-1 0,1 0,-1-1,26 1,-1 0</inkml:trace>
  <inkml:trace contextRef="#ctx0" brushRef="#br0" timeOffset="149598.76">23019 12378,'0'-25,"25"25,-25 25,24-25,-24 24,25-24,0 25,-25 0,25 0,24 0,-24-1,0 26,0 0,0-26,24 26,-24 0,0-1,0 26,24-26,-24 1,0 24,-25-24,25 24,-25 1,0-26,0 26,0-26,0 26,-25-26,0 1,0 0,25-1,-25-24,-24 0,24 24,0-49,0 25,1 0,-26-25,25 25,0-25,-24 0,24 0,0 0,0 0,1 0</inkml:trace>
  <inkml:trace contextRef="#ctx0" brushRef="#br0" timeOffset="150290.21">23713 13146,'-25'0,"50"0,0 0,-25-24,25 24,0 0,-1 0,1 0,0 0,0 0,0 0,0 0,-1 0,1 0,0 0,0 0,0 0,-1 0,1 0,0 0,0 0,0 0,-25-25</inkml:trace>
  <inkml:trace contextRef="#ctx0" brushRef="#br0" timeOffset="151114.31">24581 12948,'0'0,"0"-25,-24 25,-1 0,0 25,0-25,25 25,-25-25,25 25,-24-25,-1 24,0 1,25 0,-25-25,25 25,0 0,-25-1,25 1,0 0,0 0,0 0,25 0,0-1,0-24,0 0,-1-24,1 24,0-25,0 0,0 0,-1 0,-24 0,0 1,0 48,0 1,0 0,0 0,0 0,0 0,0-1,25 1,0 0,0 0,0-25,-1 0,1 0,0 0,-25-25,25 25,0 0,-25-25,24 25,-24-25,0 1,25-1,-25 0,0 0,0 0,0 0,0 1,0-1,0 0,0 0,0 0,-25 25,25-24</inkml:trace>
  <inkml:trace contextRef="#ctx0" brushRef="#br0" timeOffset="151446.84">25078 13097,'0'0,"0"25,0-1,-25-24,25 25,0 0,0 0,25 0,-25 0,0-1,24-24,-24 25,25 0,0-25,-25 25,25-25,0 0,-1 0,-24-25,25 25,-25-25,0 0,0 1,0-1,-25 0,25 0,-24 0,-1 0,0 25,0-24,-24-1,24 25,0 0,0 0</inkml:trace>
  <inkml:trace contextRef="#ctx0" brushRef="#br0" timeOffset="152658.73">19472 14833,'-25'0,"0"0,0 0,50 0,0 0,0 0,-1 0,1 0,0 0,0 0,0 0,24 0,-24 0,25 0,-25 0,24 0,-24 0,25-25,-26 25,1 0,0 0,0 0,0 0,-1 0,-48 0</inkml:trace>
  <inkml:trace contextRef="#ctx0" brushRef="#br0" timeOffset="152950.81">19496 14982,'-24'0,"24"25,24-25,1 0,0 0,25 0,-25 0,-1 0,1-25,25 25,-25 0,-1 0,26 0,-25 0,0 0,-1 0,1 0,0 25,0-25</inkml:trace>
  <inkml:trace contextRef="#ctx0" brushRef="#br0" timeOffset="155442.11">21010 14759,'0'25,"-25"-25,50 0,-1 0,1 0,0-25,-25 0,0 50,-25 0,0-1,1 1,24 0,-25 0,0 0,0-1,0 1,1 25,-1-25,0-1,0 1,0 0,1 0,-1 0,0-1,0 1,25 0,-25-25,0 25,1 0,24-1,24-24,1 0,0 0,0 0,25 0,-26 25,1-25,0 0,25 0,-26 0,26 0,-25 0,0 0,24 0,-24 0,0 0,24 25,-24-25,0 0,0 0,0 0,-1 0,-24 25,25-25,-25-25,-25 0,25 0,0 1,-24-1,24 0,0 0,-25-24,25 24,0 0,0-25,0 26,0-1,-25-25,25 25,0-24,0 24,-25-25,25 26,0-1,0 0,-25 0,25 0</inkml:trace>
  <inkml:trace contextRef="#ctx0" brushRef="#br0" timeOffset="155874.04">21654 15081,'25'-25,"0"25,0 0,0 0,0 0,-1 0,1 0,0 0,25 0,-26 0,26 0,-25 0,24 0,-24 0,25 0,-1 0,-24 0,0 0,0 0,0 0,-1 0,-24 25,25-25</inkml:trace>
  <inkml:trace contextRef="#ctx0" brushRef="#br0" timeOffset="156202.17">22423 14784,'0'-25,"0"0,25 25,-25 25,0 0,0-1,25 1,-25 0,0 0,0 0,0 24,25-24,-25 25,0-26,0 26,0-25,25 24,-25-24,0 0,0 0,0 0,24-1,-24 1,0 0,0 0,0 0,0 0,0-1</inkml:trace>
  <inkml:trace contextRef="#ctx0" brushRef="#br0" timeOffset="156531.22">22870 14957,'-25'0,"0"0,1 25,-1-25,0 0,0 0,0 0,-24 25,24-25,0 0,0 0,0 0,1 0,-1 0,25 25,25-25,-25 24,24-24,-24 25,25 0,0-25,0 25,0 0,-1-25,1 24,0 1,0-25,0 25,24 0,-24-25,0 25,0-1,0-24,-1 25,1-25,0 0,-25 25</inkml:trace>
  <inkml:trace contextRef="#ctx0" brushRef="#br0" timeOffset="156841.97">23093 15032,'0'0,"0"24,0 1,25 0,-25 0,0 0,0-1,0 1,0 0,0 0,25-25,-25 25,25-25,-1-25,1 25,-25-25,25 0,-25 0,25 1,-25-1,25 0,-1 0,-24 0,25 1,-25-1,25-25,-25 25,25 1,-25-1,0 0,25-25</inkml:trace>
  <inkml:trace contextRef="#ctx0" brushRef="#br0" timeOffset="157882">18628 14560,'0'0,"25"0,0-24,0-1,0 25,-25-25,24 25,-24 25,-24 0,-1-1,25 1,-25 0,0-25,0 25,1 24,-1-24,0 0,0 0,-25 0,26-1,-1 26,-25-25,25 0,1-1,-1 1,0-25,25 25,-25 0,0-25,25 25,0-1,0 1,0 0,25-25,0 25,0-25,0 0,-1 25,1-25,0 0,25 0,-26 24,26-24,-25 0,25 25,-26-25,1 0,25 25,-25-25,-1 0,1 25,0-25,0 0,0 0,-1 0,1-25,-25 0,25 25,-25-25,25 1,-25-1,0 0,25-25,-25 26,0-1,0-25,0 25,0-24,0-1,0 1,0 24,0-25,-25 1,25 24,-25-25,25 25,-25 1,25-1,0 0,-25 0,25 0,-24 25,24-24,-25 24</inkml:trace>
  <inkml:trace contextRef="#ctx0" brushRef="#br0" timeOffset="158215.21">19124 14089,'0'-25,"25"0,-25 1,25 24,0-25,0 25,-1 0,1 0,0 0,0 25,0-25,-1 0,1 24,0 1,-25 0,0 0,0 0,0-1,0 1,-25 0,25 0,-25 0,1-1,-1 26,0-25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6301.34619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1-03T03:42:48.568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6757 9982 125 0,'-5'0'170'0,"-1"-3"-52"0,6 3-38 16,-8-4-20-16,8 4-10 0,-6-3-8 0,6-1-5 0,0 4-4 16,-6 0-2-16,6-3-4 0,0 3-2 0,-7-4-5 15,7 4-6-15,0 0-1 0,-6 0-2 0,6-4-4 0,0 4-1 16,-7 0-1-16,7 0-2 0,-7-4-1 0,1 4 2 0,6 0 4 15,-6-3 4-15,0 3 2 0,-2 0-1 0,1 0 1 16,2 0 1-16,-2 0-1 0,-1 0 0 0,8 0-3 0,-5 3-4 16,-2-3-1-16,7 0 0 0,-6 0 1 0,6 0 1 15,0 4 2-15,0-4 1 0,0 0 1 0,0 0 1 0,0 0 1 16,6 4 0-16,-6-4 0 0,7 0 1 0,-2 0 0 0,3 4-2 16,-1-4 0-16,5 0 1 0,2 3-1 0,5-3-2 15,1 0 0-15,6 0 0 0,-1 0 0 0,9 0-1 0,-2 0-2 16,7-3 0-16,-7 3-3 0,15 0 0 0,-10-4 0 15,10 4-4-15,-1 0 1 0,0 0-1 0,-8-4 0 0,8 4-1 16,-8 0 0-16,2 0 0 0,-1 0 0 0,-8 0 1 16,3 0 0-16,-8 0-1 0,0 0 0 0,-6 0 1 0,-1 0 1 15,-5 0-1-15,-2 0-1 0,2 0 1 0,-8 0-2 0,1 0 1 16,-1 0 1-16,-6 0-1 0,6 0-2 0,-6 0-1 16,0 0-11-16,8 0-18 0,-8 0-34 0,6-4-57 0,0 4-132 15,8-3-93-15,-2-1-59 0</inkml:trace>
  <inkml:trace contextRef="#ctx0" brushRef="#br0" timeOffset="468.57">8218 9898 5 0,'-7'0'105'0,"7"0"-18"0,-6 4-13 0,0-4-9 16,6 0-3-16,-8 0 2 0,8 0 2 0,-6 0 1 16,6 0-1-16,-6 0-3 0,6 0-3 0,0 0-8 0,-6 0-11 15,6 0-10-15,0 0-8 0,0 0-5 0,0 0-3 0,0 0-1 16,0 0 0-16,0 0-1 0,0 4 0 0,6-4-1 16,-6 0-1-16,6 4-1 0,8-4 2 0,-8 0-1 0,7 3 0 15,0-3 3-15,6 4 0 0,1-4 0 0,0 4 2 0,-1-4-4 16,7 3-4-16,0-3-1 0,1 3-1 0,-1 1 0 15,-1 1-3-15,1-5-1 0,7 3-2 0,-8-3 2 0,2 3-1 16,6 1 0-16,-7-4 1 0,-1 4-2 0,-4-4 0 16,4 3-1-16,-5 1 1 0,0-4 0 0,-8 0 0 0,8 4 0 15,-8-4-2-15,-5 4-7 0,7-1-17 0,-2-3-29 0,-4 0-47 16,4 0-110-16,1 0-108 0,-6-3-67 0</inkml:trace>
  <inkml:trace contextRef="#ctx0" brushRef="#br0" timeOffset="827.89">9306 9939 252 0,'0'0'196'0,"0"0"-65"0,0 0-42 0,0 0-30 0,6 0-17 16,1 0-7-16,6 0-2 0,-6 0-1 0,6 0 2 15,6 0-2-15,-5 0-1 0,11 3-3 0,-5-3-6 16,6 0-4-16,-6 0-6 0,12 0-3 0,-5 0-3 0,5 0-1 16,1 4 0-16,-1-4 1 0,1 0-1 0,-1 0-1 0,7 0 2 15,-7 0-1-15,1 0 0 0,7 0-1 0,-8 0 1 16,1 4-3-16,-7-4 2 0,6 0-1 0,-13 0 1 0,7 0-1 15,-6 0 0-15,-7 0 0 0,-7 0-1 0,8 0 1 0,-8 0 1 16,1 0 2-16,-7 0 1 0,7 0 0 0,-7 0 0 16,0 0 0-16,0 0-1 0,0 0-7 0,6 0-12 0,-6 0-16 15,6 0-23-15,-6-4-37 0,13 4-59 0,-6 0-123 16,6-4-89-16</inkml:trace>
  <inkml:trace contextRef="#ctx0" brushRef="#br0" timeOffset="1171.34">10772 9986 59 0,'-6'0'204'15,"-1"0"-49"-15,1 0-34 0,6 0-22 0,-7 0-20 16,7 0-10-16,-7 0-7 0,7-4-6 0,0 4-8 0,0 0-6 15,7 0-8-15,-7 0-7 0,7 0-7 0,-1 0-6 0,7 0-4 16,0 0-2-16,6 0-1 0,1 0 0 0,-1 0 0 16,0 0-1-16,8-3-2 0,-1 3 0 0,1 0-1 0,-1 0-1 15,0-4 0-15,7 4 0 0,-1 0-1 0,1-3 1 16,-1 3 1-16,1 0 0 0,-1-4 0 0,-7 4 1 0,9 0-1 16,-2 0 2-16,-5 0-1 0,-1-3 0 0,-7 3-2 0,1 0 1 15,-1 0-1-15,-6 0-1 0,-7 0 1 0,8 0-1 16,-8-4 1-16,1 4 0 0,-7 0 0 0,6 0-1 0,-6 0-2 15,7 0-9-15,-2 0-17 0,3 0-35 0,-2 0-54 16,8 0-105-16,-8 0-105 0,7 0-68 0</inkml:trace>
  <inkml:trace contextRef="#ctx0" brushRef="#br0" timeOffset="1483.84">11847 10023 290 0,'7'0'217'0,"5"0"-88"0,8 0-57 0,-7 0-32 16,7-4-17-16,6 4-6 0,-6 0-2 0,5-4 2 0,-5 4 2 15,6 0 1-15,0 0 2 0,-7-4 4 0,7 4 3 16,1 0-1-16,-1-2-3 0,0 2-1 0,-6 0 0 0,5 0 1 15,-5-5 1-15,0 5-1 0,-1 0-2 0,1 0 0 16,-7 0 0-16,0 0-2 0,-1 0-2 0,2 0-2 0,-7 0-3 16,-7 0-1-16,6 0-5 0,0 0 0 0,-6 0-2 0,0 0-2 15,8 0-2-15,-8 0-1 0,0 0 0 0,0 0-4 16,0 5-16-16,0-3-31 0,6 2-62 0,-6-4-121 0,0 4-99 16,0-4-68-16</inkml:trace>
  <inkml:trace contextRef="#ctx0" brushRef="#br0" timeOffset="2202.36">12799 10034 20 0,'0'4'173'0,"0"-4"-55"0,6 0-38 16,-1 0-24-16,3 2-13 0,-1-2-6 0,5 0 2 0,2 5 1 15,5-5 3-15,1 3 1 0,0-3-1 0,-1 4-2 0,7-4-2 16,0 4-4-16,0-4-4 0,7 0-4 0,-2 0-4 0,3 0-2 16,-2 0-1-16,8-4 2 0,-7 4 0 0,5 0 2 15,-5-4 0-15,6 4 1 0,-7 0-2 0,1 0-2 16,-7-3-2-16,6 3-3 0,-5 0-3 0,-8 0-4 0,0 0-3 15,1 0 0-15,-6 0-4 0,-3 0 1 0,-3 0 0 0,-2 0 0 16,1 0 1-16,-7 0-2 0,7 0 2 0,-7 0-1 16,0-5-5-16,0 5-13 0,0 0-21 0,6 0-35 0,-6-2-56 15,6 2-124-15,2-4-97 0</inkml:trace>
  <inkml:trace contextRef="#ctx0" brushRef="#br0" timeOffset="2546.03">14291 10040 129 0,'5'0'201'0,"-5"5"-69"0,8-5-51 0,4 0-32 0,2 0-17 16,5 0-8-16,1 3-2 0,6-3 1 0,1 0 1 0,-3 0 2 16,9 4 2-16,1-4 0 0,-2 0 0 0,7 4 3 15,0-4-6-15,6 0 2 0,1 0-2 0,-7 0-1 16,6 0-1-16,1 0-1 0,0 0-2 0,-1 0-5 0,-5 4 1 16,-1-4-5-16,-7 0-1 0,1 3-3 0,7-3 0 0,-15 0-2 15,0 0-1-15,-4 0 0 0,-1 0-1 0,-7 4-3 0,-7-4 0 16,0 0 0-16,2 0 0 0,-2 0-1 0,-6 0-5 15,0 0-11-15,0 0-22 0,-6 0-41 0,6 0-60 16,0 0-123-16,6 0-84 0</inkml:trace>
  <inkml:trace contextRef="#ctx0" brushRef="#br0" timeOffset="2874.15">15867 10071 154 0,'-6'-4'312'0,"-6"4"-113"0,-2-4-85 0,8 4-47 0,-1-3-24 16,7 3-10-16,-7 0-8 0,7-4-1 0,0 4-3 0,7 0-2 15,-7 0-1-15,7 0-4 0,5-4-5 0,2 4-3 0,-2 0 0 16,8-4-3-16,-1 4 1 0,7-3-3 0,1 3 1 15,-1-5 0-15,6 3 2 0,1-2 1 0,-1 4 1 16,1-3-1-16,6-2 2 0,1 5 0 0,-2-3 0 0,1-1 0 16,1 4-2-16,5-4 1 0,-6 4 2 0,7-4-1 0,-7 2 0 15,1 2 0-15,-2-5 0 0,-5 5 0 0,-1-3 1 0,-5 3-4 16,-7 0-2-16,-2-4-1 0,2 4 0 0,-7 0 1 16,-6 0 1-16,6-3-4 0,-8 3-11 0,2 0-20 15,1-4-40-15,-3 4-64 0,2-8-143 0,5 5-89 0</inkml:trace>
  <inkml:trace contextRef="#ctx0" brushRef="#br0" timeOffset="3248.99">17574 10031 66 0,'20'3'98'0,"0"-3"-16"16,-1 4-7-16,7-4-6 0,-6 0-4 0,6 0-4 0,1 0-1 15,5 2-1-15,1-2-5 0,-7 0-5 0,6 0-3 0,7-2-5 16,-6 2-4-16,5 0-3 0,2 0-2 0,-7-4-6 16,6 4-2-16,-7 0-5 0,0 0-3 0,1-3-4 0,-7 3-1 15,1 0-4-15,-8 0 0 0,0-5-2 0,-5 5-1 16,-8 0 1-16,1 0-2 0,-1-3 1 0,0 3-4 0,-6 0-10 16,7 0-21-16,-7-4-37 0,7 4-55 0,-7-4-118 0,6 0-93 15</inkml:trace>
  <inkml:trace contextRef="#ctx0" brushRef="#br0" timeOffset="3545.97">19001 10019 249 0,'8'0'260'0,"-2"0"-95"0,0-4-66 16,1 4-39-16,6 0-23 0,0 0-16 0,0 0-5 15,5 4 0-15,-3-4 4 0,4 0 1 0,1 0-1 16,0 4-2-16,-1-4 2 0,0 0-1 0,8 0 0 0,-1 0-1 16,-1 0-4-16,1 0 0 0,7 0 0 0,-7 0 0 0,6-4-1 15,8 4-3-15,-7-4 0 0,6 0-3 0,-7 2 0 0,7 2-2 16,1-5-1-16,-8 2-4 0,7-1-10 0,0 4-32 15,1-7-59-15,-2 3-115 0,1-3-111 0,0 0-66 16</inkml:trace>
  <inkml:trace contextRef="#ctx0" brushRef="#br0" timeOffset="3905.22">20696 10001 68 0,'5'0'93'0,"10"0"-22"0,-3 0-5 16,2 0 1-16,5 0 5 0,-6 0 2 0,6 0-1 16,1 0-4-16,-1 0-5 0,0 0-6 0,14 0-8 0,-6 0-10 15,4 0-6-15,-4 0-6 0,13 0-3 0,-7 0-4 0,-2 0-3 16,9 0 0-16,-1 0 2 0,-8-4 0 0,3 4 0 16,6 0-2-16,-8-3 0 0,1 3-1 0,-7-4 2 0,0 4-4 15,-1-4 0-15,-5 0-2 0,0 1 1 0,-1 3 2 16,-5-4 1-16,-8 1-1 0,7 3-1 0,-6-4-2 0,-7 4-3 15,6 0-15-15,-6-3-32 0,0 3-58 0,0 0-99 0,0-4-111 16,0 4-78-16</inkml:trace>
  <inkml:trace contextRef="#ctx0" brushRef="#br0" timeOffset="4342.67">22163 10038 210 0,'6'0'163'0,"6"0"-37"16,8-4-24-16,-7 4-15 0,7 0-12 0,6 0-7 16,-7-3-11-16,7 3-11 0,6 0-9 0,-5-5-7 0,-1 5-6 15,7 0-7-15,-1 0-5 0,1 0-2 0,-1 0-1 0,1 0-3 16,-1-3 0-16,2 3 1 0,-2 0-2 0,-7 0 1 15,8-4-2-15,-7 4-1 0,0-4 0 0,0 0 3 0,-6 2-1 16,7-3 2-16,-15 5 3 0,2-3 3 0,-2 3 2 16,-5-4 2-16,-1 4 0 0,1-3-1 0,-7 3 0 0,7-4-2 15,-7 4-7-15,0-4-4 0,0 4-9 0,0-4-16 0,0 4-30 16,0-3-46-16,0 3-73 0,0-4-141 0,0 1-76 16</inkml:trace>
  <inkml:trace contextRef="#ctx0" brushRef="#br0" timeOffset="4686.34">23217 9972 14 0,'14'0'162'0,"-8"0"-63"16,7 0-35-16,7 3-12 0,-9-3-7 0,9 0 2 16,1 0-1-16,-2 4 0 0,7-4 1 0,1 0-3 0,-1 0-3 15,0 3-7-15,0-3-7 0,7 0-3 0,-1 0 3 0,-6 0 2 16,7 0 4-16,-7 0-1 0,7 0 0 0,-1-3 2 16,1 3-1-16,-1-4-2 0,-6 1-5 0,7-1-7 0,-1 4-5 15,-5-3-2-15,5-1-2 0,-6 0-3 0,0 4-1 16,0-4-7-16,0 1 2 0,-6 3 0 0,-1-4 1 0,0 4-1 15,-5-4 1-15,-1 4 0 0,-7-3-2 0,0 3 3 0,2-3-3 16,-2 3-7-16,-6-5-19 0,6 5-37 0,1-4-55 16,-7 1-114-16,13 0-97 0</inkml:trace>
  <inkml:trace contextRef="#ctx0" brushRef="#br0" timeOffset="4858.18">24606 9832 77 0,'6'0'303'0,"7"-3"-124"16,-6 3-82-16,5 0-46 0,8 0-25 0,0 0-13 16,-1 0-13-16,7 0-27 0,0 3-41 0,6-3-92 0,2 0-116 15</inkml:trace>
  <inkml:trace contextRef="#ctx0" brushRef="#br0" timeOffset="5030">25139 9811 189 0,'-6'-5'499'0,"6"2"-158"0,0-4-138 16,6 3-77-16,2 1-42 0,-2-1-32 0,6 0-20 0,2 0-11 15,6 1-7-15,5 3-3 0,-5 0-2 0,5 0-1 16,9 0 0-16,-8 0-3 0,7 7-8 0,-7-3-14 0,6 0-22 15,-6-1-41-15,1 1-69 0,-2-4-133 0,-5 0-96 0,-7 0-66 16</inkml:trace>
  <inkml:trace contextRef="#ctx0" brushRef="#br0" timeOffset="7123.3">9261 8232 86 0,'-7'0'55'0,"7"0"-24"15,0 0-13-15,0-4-4 0,0 0 2 0,0 4 3 16,0 0 3-16,0-3 5 0,0 3 10 0,0-5 5 0,0 5 4 16,0-2 1-16,0 2-2 0,0-4-2 0,-8 4-3 15,8-4-5-15,0 4-4 0,-5-4-3 0,5 4-2 0,0-3-1 16,-6 3 0-16,6 0-1 0,0-4-1 0,0 4 0 0,-9 0-2 16,9 0-2-16,0 0-3 0,0 0 2 0,0 0 1 15,0 0 4-15,0 0 0 0,-5 0 5 0,5 0 3 0,0 0 5 16,0 0 1-16,0 0-2 0,0 0-2 0,0 0-7 15,0 0-1-15,0 0-6 0,0 0-6 0,5 0-4 0,-5 0-5 16,9 0-2-16,-9 0-1 0,6 0-1 0,-1 4 0 0,10-4-1 16,-9 0 1-16,7 3 0 0,-7-3 2 0,8 4 0 15,-2-4 1-15,2 4-1 0,-1 0 1 0,5-4 0 0,-4 2-2 16,6 3 3-16,-1-2-2 0,-6-3-1 0,14 4-1 16,-8 0 0-16,-1-1 0 0,3 1 1 0,6 0-1 0,-9-4-1 15,9 3 4-15,-7 1-2 0,-2-1-1 0,9 1 0 0,-1 0 0 16,-6-1-1-16,6 2 1 0,-1-2 0 0,1 0-2 15,1 1 1-15,-1 0 1 0,6-1 0 0,-6 1 0 16,7 0 0-16,0 0 1 0,-1-1-1 0,-6 2 0 0,7-3 0 16,-1-2-1-16,-6 4 1 0,7-1-1 0,-7 2-2 0,7-5 0 15,-7 3 2-15,0 1-1 0,0 0 0 0,0-4 0 0,0 4 1 16,0-2 2-16,0-2-1 0,0 5 0 0,1-2 2 16,-9-3-2-16,2 4 1 0,7-4 0 0,-8 3 1 15,0-3-2-15,-5 0 0 0,5 0 0 0,-6 0 0 0,0 0 1 16,1 0-1-16,-2-3 2 0,-5 3-1 0,-2 0-1 0,3 0 2 15,-2-4 1-15,1 4 1 0,-7-3-1 0,6 3 3 16,-6-5 0-16,0 5 2 0,6 0 1 0,-6-2 0 0,0-2-1 16,0 4-2-16,0 0-1 0,0-4 1 0,0 4-1 15,0-4-4-15,0 4-1 0,-6-3 7 0,6 3-4 0,0-5 0 16,0 5-3-16,0-3-9 0,0-1-13 0,-6 2-22 0,6-3-29 16,0 2-50-16,0-5-60 0,0 4-111 0,-7-3-91 15</inkml:trace>
  <inkml:trace contextRef="#ctx0" brushRef="#br0" timeOffset="7591.79">10531 8089 110 0,'0'-4'241'0,"0"4"-71"0,0 0-58 0,0 0-38 15,0 0-28-15,0 0-14 0,0 0-10 0,0 0-6 0,0 0-4 16,0 0-3-16,0 0-2 0,0 0-3 0,7 0 1 0,-7 0-1 16,0 4 0-16,0-4 1 0,0 0 0 0,6 4 3 0,-6-4 4 15,7 2 4-15,-7-2 2 0,6 5 4 0,0-2 4 16,1 1 4-16,6-4 0 0,1 4-1 0,-9-4-2 15,9 3-3-15,5 1-2 0,-6 0-2 0,7-4-6 0,0 3 0 16,-8 1-4-16,8-1-3 0,-1-3-1 0,-5 4 0 0,5 0-2 16,-6-1-2-16,6 2-1 0,-5-2-1 0,-8 0 0 15,7 1 0-15,-7 0-1 0,1-1 1 0,0 2 0 0,-2-2 0 16,-5 1 1-16,8 4 2 0,-8-6 0 0,0 6 2 16,7-4 1-16,-7 3 1 0,-7 1 2 0,7-1 3 0,-8 4 0 15,3 0 1-15,-2 3 3 0,0 1 1 0,-5 3 0 0,-1-2 1 16,-7 5-1-16,1-3 1 0,-7 1-1 0,0 7 2 15,-7-5-2-15,1 1-1 0,-9 1-3 0,3 2-1 16,6-7-2-16,-7 4-2 0,6-3-4 0,1-2-1 0,6-2-2 16,-7-1-1-16,6 1 0 0,8-1-11 0,0 2-17 0,-1-1-28 15,7 0-51-15,-6-1-98 0,5 1-130 0,1-1-76 0</inkml:trace>
  <inkml:trace contextRef="#ctx0" brushRef="#br0" timeOffset="14215.23">1611 8191 56 0,'6'-4'84'15,"-6"2"-11"-15,0-4-8 0,0 4-9 0,0 2-4 0,0-4-13 16,0 1-6-16,0-2-3 0,0 5-2 0,7-3-1 15,-7-1-2-15,0 0 2 0,0 4 1 0,0 0 6 0,0 0 2 16,0-3 5-16,0 3 1 0,0-3 1 0,0 3-1 16,0 0 1-16,-7-5-2 0,7 5-1 0,0 0-3 0,0 0-2 15,0 0-5-15,0-3-4 0,0 3-4 0,0-4-3 0,0 4-4 16,0 0-2-16,0 0-2 0,0 0-3 0,0 0-2 16,0 0-1-16,0 0-1 0,0 0-2 0,0 0-2 0,0 0 0 15,0 4 0-15,0-1 0 0,7-3-1 0,-7 8 1 16,0-5 1-16,6 5-1 0,-6 0 3 0,0 1 0 0,0 3 1 15,6-1 3-15,-6 3 4 0,0 2 5 0,0 2 1 0,0 1 0 16,8-2-1-16,-8 3 2 0,0 1 1 0,0-3-2 16,6 4 0-16,-6 1-3 0,0-2 0 0,0 1 0 15,6 1 3-15,-6 2-2 0,0-4 1 0,0 5-1 0,0 0-2 16,-6-1-2-16,6 2 1 0,-6-2-2 0,6-4-3 0,0 5-1 16,0-4-1-16,-8 0-1 0,8 0-1 0,0 1 1 0,-6-5-3 15,6 0 0-15,0-3 1 0,6-1-1 0,-6 1-1 16,0-5 2-16,0 2 0 0,8-1-1 0,-8-3 0 15,0-2-1-15,0 3 0 0,6-6 0 0,-6 4 0 0,0-3-1 16,6-1-2-16,-6 1 0 0,0-4-2 0,0 4-2 0,0-4-4 16,0 0-9-16,0 0-14 0,0 0-23 0,0-4-34 15,7 0-54-15,-7-3-91 0,0-3-123 0,0-2-64 0</inkml:trace>
  <inkml:trace contextRef="#ctx0" brushRef="#br0" timeOffset="14887.09">1532 8306 95 0,'0'-5'122'0,"7"5"-30"0,-7-3-16 0,0 3-4 0,6-4-2 15,-6 4 1-15,0-4 0 0,7 4-6 0,-7 0-10 16,7-4-9-16,-7 4-9 0,6 0-9 0,-6 0-5 0,6-3-3 16,1 3-4-16,0 0-3 0,-1 3-3 0,-6-3-1 15,7 0-1-15,-1 4 0 0,1-4-3 0,-1 8-2 0,1-5 0 16,-1 2-1-16,0 1 1 0,2-3 1 0,-2 5-2 0,0 0 1 15,1-2 0-15,6 2-1 0,-7-1 1 0,1 1 1 16,-1-1 2-16,1 0 0 0,0-3 0 0,5 3 2 0,-6-2 2 16,2-2 3-16,4 0 7 0,-5 1 2 0,6 0 5 15,-6-4 3-15,5 3 2 0,-4-3 0 0,4 0 0 0,1 0-2 16,-6-3-2-16,6 3-2 0,-1-4-4 0,2-3 1 0,-2 4 0 16,2-5 1-16,-1 0 3 0,-7 1 1 0,8 0 0 15,-8-4-2-15,6 4-2 0,-4-4-1 0,4 0 2 0,-6-1-2 16,2 2-2-16,-2-2-1 0,0 1 2 0,-6 5 3 15,7-6-1-15,-7 5-1 0,6 0-4 0,-6-1-2 0,7 1-4 16,-7 0-1-16,0 2-4 0,7-1-4 0,-7 2-3 16,0 0 0-16,6 1 0 0,-6-1-1 0,0 4 2 0,0-4-2 15,0 4-1-15,0 0 0 0,6 0-1 0,-6 0 1 0,0 0-1 16,7 0 0-16,-7 4-1 0,7 0-1 0,-7-1 2 0,6 5 2 16,1-2 0-16,-7 2 0 0,6 3 0 0,-6 0 0 15,7 0 0-15,-7 4 2 0,7-1-1 0,-1-2-1 16,-6 2 0-16,6 1 0 0,0 3 0 0,-6-3 0 0,7-1 1 15,-7 5-1-15,7-5 0 0,-1 5 1 0,0-1 0 0,-6 1-1 16,7-1 1-16,-7-4 0 0,7 5-1 0,-7-2 0 16,0-1 2-16,7-2-1 0,-7 4-1 0,0-3 1 0,0 0-1 15,0-1 1-15,0 1-1 0,0-4 0 0,0 4 0 16,6-4-1-16,-6 0 0 0,0-4-1 0,0 4-1 0,0-4-10 16,6 1-10-16,-6-1-19 0,7 1-31 0,0-6-52 0,-1 3-81 15,0-5-162-15,1 0-82 0,0 0-37 0</inkml:trace>
  <inkml:trace contextRef="#ctx0" brushRef="#br0" timeOffset="15371.17">2477 8525 287 0,'-7'-4'350'0,"2"0"-133"16,5 1-92-16,-8 3-56 0,1 0-32 0,2 0-14 16,-2 0-7-16,1 0-3 0,-1 3 0 0,0 1-2 0,1 3-1 15,0-4 1-15,0 6 0 0,-2-6-2 0,2 4-1 16,0 4 1-16,6-3-1 0,-7 2 3 0,7-3 0 0,-7 5 1 16,7-1 0-16,-7-5 1 0,7 6-2 0,0-4-2 0,0 3 1 15,0-5-3-15,7 3-1 0,-7 1-2 0,7-3 0 16,-7-3 0-16,7 4 0 0,-1-5 0 0,0 1-2 15,2 3 1-15,-2-7 2 0,0 3-1 0,7-3 0 0,-6 0 1 16,6-3 2-16,-8-1 0 0,10 1-1 0,-10-1 2 0,2-3 2 16,7 3 5-16,-8-3 2 0,0-1-2 0,1 2 1 0,-7 2 1 15,6-7 2-15,1 3 1 0,-7 1 1 0,0-1-1 16,7 5 0-16,-7-4 1 0,0 0 0 0,0 2-1 16,0-2 2-16,-7 3 0 0,7 0-3 0,0 4-3 0,0-2-1 15,0 2-2-15,0-5-2 0,0 5-3 0,0 0-1 0,0 0-4 16,0 5 0-16,0-5-2 0,-7 2-2 0,7 2 0 15,0 0 0-15,0 3 1 0,0 1 0 0,7-4 0 0,-7 3 0 16,0 0-1-16,0 1 2 0,7-5-1 0,-7 5-1 0,6-5 0 16,0 5 1-16,1-4 0 0,0-1 0 0,-1 4 0 15,0-3-1-15,1-1 0 0,6 1-3 0,-1 0-10 0,-5 0-15 16,7-1-18-16,-2 1-23 0,2-4-33 0,-1 0-49 16,0 0-67-16,0 0-116 0,-1-4-84 0</inkml:trace>
  <inkml:trace contextRef="#ctx0" brushRef="#br0" timeOffset="15886.67">2731 8569 130 0,'-6'0'289'0,"-1"-4"-94"0,7 4-67 16,-7 0-41-16,2 4-25 0,-10-4-15 0,10 3-10 16,-1 1-6-16,-8 4-7 0,8-6-4 0,-7 6-5 0,6-1-2 15,0 1-3-15,1-2 0 0,6 2-2 0,-6 0-2 0,6-1 1 16,-6 1-3-16,6-2 1 0,0 3 1 0,0-6-1 15,6 4 2-15,-6-3 0 0,0 3 1 0,6-3 2 0,0 0 2 16,1-1 2-16,-7 1 1 0,7-4 3 0,-1 3 2 16,1-3 2-16,-1 0 1 0,1-3 0 0,0 3 2 0,-1 0 1 15,-1-7 0-15,2 3 1 0,-7 0 2 0,8-3 1 16,-8 3-2-16,0-3-3 0,5 4 0 0,-5-6-4 0,0 6-4 16,0 0-2-16,0-1-4 0,0 0-4 0,0 1-3 0,0-1 0 15,0 4 0-15,0-4-2 0,0 4-1 0,0 0-1 0,0 0 0 16,7 0 0-16,-7 4 0 0,0 0 0 0,0-1-1 15,7 5 0-15,-7-2 0 0,6 3 0 0,1 1 0 16,-7-3 1-16,7 5 0 0,-1-2 0 0,0 5 2 0,8-4-2 16,-8 4 1-16,0 0 1 0,1-1-1 0,0 4 0 0,-1-3-2 15,1 3 0-15,-1-3 1 0,-1 4 0 0,3-5 0 16,-1 1 0-16,-2 4 1 0,-5-5 0 0,7 1 0 0,-7-1 1 16,8 1-1-16,-8-5 0 0,-8 5-1 0,8-4-1 15,-7 0-1-15,2 0 0 0,-2 4 0 0,-6-8 1 0,7 5-1 16,-7-5-1-16,-1 0 2 0,8 0 1 0,-7-3 0 0,0 0 1 15,0-1 2-15,0-3 0 0,-1 0 2 0,1-3 2 16,1-1 2-16,6 0 2 0,-8 0 1 0,8-3 2 16,-7 0 2-16,6 0 1 0,0-1-2 0,1 1-2 0,6-3 0 15,-6-2-3-15,6 5-1 0,0-5-3 0,6 1-2 0,-6 0 0 16,6 1-2-16,1-2-1 0,6 2-2 0,-6-1-5 0,6 0-10 16,5 3-13-16,-3-3-20 0,4-3-26 0,1 2-44 15,-1 1-64-15,0 1-112 0,8 2-101 0,-8-3-57 16</inkml:trace>
  <inkml:trace contextRef="#ctx0" brushRef="#br0" timeOffset="16652.23">2921 8661 232 0,'0'-4'302'0,"0"4"-102"0,-8-5-76 0,8 2-45 0,0 3-25 0,8 0-14 15,-8-3-7-15,0 3-7 0,0 0-6 0,0-4-4 16,0 4-3-16,6 0-3 0,-6 4-3 0,0-4-1 15,5 3-6-15,-5 5 0 0,0-4 1 0,8 2 1 0,-8 2 0 16,0-1-1-16,0 1 0 0,7 2-1 0,-7 1 0 0,0 0 1 16,-7 1-1-16,7-2 0 0,0 2 0 0,0-5-1 15,0 3 0-15,0-1 0 0,-8-3 0 0,8-2 1 0,0 3 0 16,0-3 0-16,0 0 0 0,0 0 4 0,0-4 9 16,0 0 8-16,0 3 6 0,0-3 5 0,0-3 4 0,8 3 2 15,-8-4 1-15,0 0-4 0,7-3-6 0,-7-1-9 0,5 2-6 16,2-3-4-16,0 3-4 0,-1-5-2 0,-6 3-1 15,7 1-1-15,0 0 0 0,-1-5 0 0,0 5 0 0,1-1 0 16,-7 5 0-16,7-4-1 0,-7 3 0 0,6 1 0 16,-6-1-1-16,7 0 0 0,-7 0-1 0,0 4-1 0,6 0 0 15,-6 0 2-15,0 0 0 0,7 0 0 0,-7 4 1 0,0 0-1 16,6 0 1-16,-6-1 0 0,7 1 1 0,-7 3-3 16,6 0 0-16,-6 1 0 0,5-1-2 0,-5 1 2 0,9 2 1 15,-9-3-1-15,6 1 1 0,-1 0 0 0,3-2-2 16,-2 3 0-16,1-6 2 0,6 4 1 0,-7-7-1 0,8 4 0 15,-2-1 0-15,-5-3 1 0,6 0 2 0,0 0 0 16,-1-3-3-16,2-1 1 0,6 0-1 0,-8 1 0 0,2-4 1 16,-1-1-1-16,-7 5 1 0,8-8 0 0,-2 3-1 0,-7 4 1 15,4-6 1-15,-3 2 0 0,-1 1-1 0,-5-5 0 0,8 5 0 16,-8 0-1-16,0 0-1 0,-8-4 1 0,8 3 0 16,-5 2 0-16,-1-3 0 0,-3 3 1 0,4 2 0 15,-1 0 1-15,0-3 1 0,-2 3 1 0,8 4 1 0,-6-4 0 16,0 1-1-16,6 3-1 0,-7 0 0 0,7 0-1 0,-6 0 0 15,6 3 0-15,0-3-2 0,-7 4 0 0,7 0 1 16,0 3-1-16,0-3 2 0,0 3 1 0,0 1-1 0,-7-1-3 16,1 0 1-16,6 0 1 0,0 1 0 0,0 3 1 15,6-4-4-15,1-4-1 0,-7 5 2 0,7-1 2 0,-1 1 0 16,7-4 0-16,-7 3-1 0,8-4 1 0,-3 1 2 0,4 4-1 16,4-8-1-16,1 3 1 0,0-3-1 0,-1 4-2 15,1-4-6-15,-2-4-12 0,9 4-15 0,-7-3-30 16,-1-2-48-16,0-2-69 0,1 4-114 0,0-4-97 0,-7-1-49 15</inkml:trace>
  <inkml:trace contextRef="#ctx0" brushRef="#br0" timeOffset="16917.84">3507 8312 29 0,'0'0'412'0,"0"-4"-107"0,-7 4-116 0,7-2-83 0,0 2-48 16,0 2-25-16,0-2-17 0,0 4-7 0,0-1-4 16,0 2-2-16,0 2 1 0,0 3-2 0,0 2 2 0,0 3 1 15,0-1 5-15,0 4 3 0,0 1 5 0,0-1 0 0,0 0-2 16,0 1 2-16,0 3-3 0,0-3 0 0,0-2-2 0,7 5-4 16,-7-3-3-16,0-2 0 0,6 3 1 0,0-3-1 15,-6-2-2-15,8-1 0 0,-2 1 0 0,0 0-1 16,7-4-3-16,-6 3 1 0,6-6 0 0,0 3-1 0,0-3-5 15,0-1-14-15,0 0-29 0,0-4-43 0,0-3-63 0,6 0-121 16,-11 0-98-16</inkml:trace>
  <inkml:trace contextRef="#ctx0" brushRef="#br0" timeOffset="17105.37">3434 8531 273 0,'0'-3'367'0,"0"0"-121"15,-6 3-89-15,6-4-52 0,6 4-32 0,-6-4-20 0,14 1-14 16,-8 0-9-16,8-2-8 0,-1 5-7 0,6-4-5 16,8 4-5-16,-2 0-4 0,1 0-5 0,0 0-8 0,7 4-11 15,-7-4-23-15,0 0-27 0,0 5-37 0,1-5-45 0,-8 0-57 16,0 3-73-16,1-3-71 0</inkml:trace>
  <inkml:trace contextRef="#ctx0" brushRef="#br0" timeOffset="17401.93">3807 8536 162 0,'-7'0'290'15,"0"4"-85"-15,1-4-68 0,-1 3-46 0,1-3-30 0,6 4-13 16,-6-1-9-16,-1 1-1 0,7-1-7 0,-7 5-2 16,7-1-3-16,0 0-2 0,-6 0-2 0,6 1-6 0,0 4-3 15,0-3-6-15,0 3 0 0,6-4-2 0,-6 3-2 16,0 0 2-16,7-4-2 0,0 4 2 0,-1-4 0 0,-6 4 1 16,13-4 1-16,-7 0 2 0,1-3 1 0,6 0 2 0,-7 0 2 15,0-1 4-15,8-3 4 0,-8 0 3 0,8 0 1 16,-8-3 3-16,7-1 2 0,-7 0 2 0,2 0 0 0,-2 1-1 15,0-4-4-15,0 0-2 0,2 3 0 0,-8-4 1 16,0 1-3-16,0-3-4 0,0 1-3 0,0 3-2 0,-8-2-3 16,2-3-1-16,0 4-4 0,-8 0-3 0,8 0-4 0,-7-1 1 15,0 4-1-15,6 0 0 0,-5 0-1 0,4 2-4 16,2 2-3-16,0 0-8 0,0 0-5 0,-1 0-10 0,7 2-14 16,0-2-15-16,0 0-24 0,0 4-31 0,7-4-54 0,-1 0-98 15,0 0-101-15,8 0-62 0</inkml:trace>
  <inkml:trace contextRef="#ctx0" brushRef="#br0" timeOffset="18276.74">4823 8045 93 0,'-7'-4'140'0,"7"4"-31"0,-7-4-19 15,7 4-11-15,-5-4-8 0,5 4-3 0,-8-4-4 16,8 4-4-16,-7 0-4 0,7 0-6 0,0-2-5 0,-5 2-4 15,5 0-4-15,-6 0-5 0,6 0-8 0,-7 0-5 0,0 0-6 16,1 0-6-16,6 0-5 0,-7 0-1 0,1 2-1 0,-8-2 1 16,8 4 0-16,0 0 0 0,-8 0-1 0,2 4 1 15,-2-1 0-15,1 1 1 0,1-2 0 0,-2 5-2 16,2 1 2-16,-2 2-1 0,1-3 1 0,1 3 1 0,5 5 3 16,-7-5 1-16,2 6 3 0,-1-3 3 0,6 5 2 0,-6-3 3 15,7 2 0-15,-7 1 0 0,7 0-3 0,-2 1-2 16,2 2-1-16,6-3-1 0,0 0-4 0,0 0-1 0,0 0 0 15,0-1 0-15,6 2 0 0,2 0 2 0,-2-6-2 16,0 5-2-16,7-3 3 0,-6-2-3 0,6-2-1 0,0 4 0 16,6-4 0-16,-5-4-4 0,-2 4 2 0,8-5 0 0,-1 1 1 15,1 0 2-15,-1 0 0 0,7-8 0 0,-6 5 0 16,6-1 0-16,1-3 0 0,-1 0-1 0,0-4-1 0,-1 0-1 16,-5-4 1-16,6 0 0 0,0 1 1 0,-7-1 5 15,8-4 7-15,-7-2 6 0,-8 3 8 0,8-5 6 0,-7 1 7 16,-1 1 7-16,2-9 4 0,-7 4 5 0,6 1-1 0,-7-5 0 15,0 1-3-15,2-4-4 0,-2 0-8 0,-6 0-3 16,0 1-5-16,6-6-9 0,-6 2-5 0,-6-1-5 16,6 1-2-16,-6-1-5 0,-2-3-1 0,2 3 0 0,0-3-1 15,-1 0 0-15,-6 2-2 0,-1 2 1 0,2-1 2 0,-1 4 0 16,-7 1 0-16,8 2 0 0,-15 1-1 0,7-1-1 16,1 9-1-16,-7-1-2 0,0-1-3 0,6 6-9 0,-5 1-11 15,4 5-15-15,-4 0-17 0,12 5-18 0,-7-3-22 0,0 2-31 16,8 8-43-16,6-8-60 0,-2 5-127 0,8-1-85 15,0 4-34-15</inkml:trace>
  <inkml:trace contextRef="#ctx0" brushRef="#br0" timeOffset="18745.61">5279 8458 17 0,'0'0'295'15,"-8"-2"-90"-15,3 2-70 0,5 0-45 0,0 0-28 16,-6 0-15-16,6 0-9 0,0 0-6 0,0 0-6 0,0 0-4 16,0 2-4-16,0 3-5 0,0-5-5 0,0 7-1 0,0-4-3 15,6 9-2-15,-6-5-1 0,0 3 1 0,0 2 1 16,5 2 0-16,-5-2 3 0,8 2 1 0,-8 1 3 0,7 0 1 15,-2-1 0-15,-5 3 2 0,8-1 1 0,-8 2-1 16,6-3-1-16,-6 3-2 0,6-3-1 0,-6 3-2 0,8-3 0 16,-2-1-2-16,-6-2-1 0,6 2-4 0,0 1 0 0,2-4 0 15,-8 0 2-15,6 0 0 0,0-1 0 0,1 2-1 16,-7-5-1-16,6 1 0 0,-6-2-11 0,7-2-22 16,0 0-35-16,-7-1-53 0,6-3-101 0,0-3-108 0</inkml:trace>
  <inkml:trace contextRef="#ctx0" brushRef="#br0" timeOffset="18995.47">5260 8444 249 0,'11'-4'202'0,"4"-3"-78"0,-2 3-45 0,-1 1-28 15,2 3-14-15,6 0-7 0,-8 0-3 0,1 0 0 16,7 3-3-16,-9 1-1 0,4 3-3 0,-2 1-3 15,0 0-3-15,0-1-5 0,1 3-2 0,-8 5-2 0,0-4-2 16,0 4 1-16,1-4-2 0,-7 4 1 0,0-1 0 16,-7 1 1-16,1 0 1 0,0-1-1 0,0 1 3 0,-8-5-1 15,8 5 0-15,-7-4 0 0,6 1-1 0,-6-6 0 0,7 5-2 16,-8-3 1-16,8-4-3 0,0 3-9 0,-1-4-26 16,0 1-47-16,7-4-97 0,0 0-112 0,0-4-72 0</inkml:trace>
  <inkml:trace contextRef="#ctx0" brushRef="#br0" timeOffset="19261.02">5579 8250 353 0,'6'-4'307'0,"-6"1"-103"0,0 3-73 0,0 0-42 16,0-4-29-16,0 4-21 0,0 4-12 0,0-4-10 15,0 3-8-15,0 1-5 0,0 3-1 0,0 5-3 0,0-2 1 16,0 5-1-16,-6 3 0 0,6-3 1 0,0 3 0 0,0 1-1 16,6 2 1-16,-6-2 3 0,0-1-2 0,7 4 2 15,-7-3-1-15,7 3 1 0,-1-1-1 0,0-2 1 0,1-1-1 16,0 4-3-16,-1-3 0 0,0-2 0 0,8 2 0 16,-1-1-1-16,-7-4-1 0,7 1-11 0,6-4-19 0,-5 1-34 15,-1-5-56-15,0 0-98 0,0-4-118 0,-1-3-63 0</inkml:trace>
  <inkml:trace contextRef="#ctx0" brushRef="#br0" timeOffset="19604.77">5455 8511 346 0,'-6'-5'338'0,"6"1"-123"0,0 1-84 15,6-1-53-15,0 1-28 0,2-1-16 0,-2 1-8 16,6-1-5-16,2 0-2 0,-1 0-3 0,0 1-3 0,6-2 0 15,1 3-4-15,-1-3-2 0,1 3-1 0,0-3 1 0,6 2-1 16,-7-1 1-16,1 0-2 0,0 0-1 0,-8 1 2 0,8-1-1 16,-7 1-1-16,-7 3-3 0,0-4 2 0,2 4-1 15,-2 0 2-15,0-3-1 0,-6 3 0 0,0 0 1 16,6 0 1-16,-6 0 1 0,0 0-3 0,0 0 1 0,0 0-1 16,0 0-2-16,0 3 1 0,0 1-2 0,0-4 0 0,0 3-2 15,8 4 2-15,-8-3-1 0,0 4 1 0,0 0 0 16,0-1 0-16,6 3 1 0,-6 2 1 0,6-2 1 0,1 1-2 15,-1 0 0-15,-6 0 0 0,7 1 0 0,0-2 1 16,-1 1 0-16,0 0-2 0,1 1 0 0,0-2 0 0,5 2 1 16,-5-3 1-16,0-1-1 0,-1 4-1 0,7-9-1 0,0 5-3 15,0-2-16-15,0-1-29 0,7-5-56 0,-7 0-94 16,6 0-134-16,-5-8-77 0</inkml:trace>
  <inkml:trace contextRef="#ctx0" brushRef="#br0" timeOffset="19760.99">5976 8349 231 0,'-6'-4'424'0,"6"4"-133"0,0-3-117 16,0 3-76-16,0 0-42 0,0 0-24 0,0 0-15 0,0 0-10 16,6 0-5-16,-6 3-1 0,7 1-4 0,6-1-17 0,0 1-35 15,0 0-61-15,-1 0-127 0,8 3-104 0,-7-4-64 16</inkml:trace>
  <inkml:trace contextRef="#ctx0" brushRef="#br0" timeOffset="20057.57">6107 8470 163 0,'-14'0'347'0,"2"0"-132"0,-2 0-95 0,1 3-54 16,0-3-26-16,6 8-13 0,-5-4-7 0,-1-1-4 0,0 1-1 15,7 3-1-15,-1 0 0 0,0 1 0 0,1-1-3 16,-1 0-2-16,1 1-2 0,6 3 1 0,0-4-2 0,0 4 1 16,0-4 0-16,0 5 0 0,6-2 0 0,-6-3-1 0,7 1 2 15,-1 3 0-15,1-4 2 0,0 4 0 0,5-3-2 16,2-2 1-16,-2 3-1 0,1-3-1 0,7 2-2 15,0-5-3-15,6 1-15 0,-7 0-32 0,7 0-53 0,0-4-78 16,1-4-134-16,-1 4-73 0</inkml:trace>
  <inkml:trace contextRef="#ctx0" brushRef="#br0" timeOffset="20620.18">6314 8525 49 0,'-19'3'385'0,"-1"5"-125"0,2-4-105 0,4 3-66 0,2 0-40 16,-8 0-22-16,7 1-13 0,6-1-6 0,0 1-1 15,1 2-4-15,0-3 0 0,-1 1-2 0,7 3 0 0,7-4 2 16,-7 1 0-16,6-1-1 0,7-3 0 0,-6-1 1 0,6 0 0 16,-1 2 0-16,2-5-1 0,-1 0 0 0,0-5-2 15,6 2 1-15,-6 0-1 0,0-1 0 0,1 0 0 0,-1-3 1 16,-7 3 1-16,7-3 0 0,-6 0 3 0,-1 3 2 15,-6-4 5-15,6 1 4 0,-6 3 1 0,0 0 1 0,0 2 2 16,0-3-2-16,-6 2-2 0,6-1-3 0,-6 4-4 0,6 0-5 16,-7 0-3-16,1 0 0 0,6 4-2 0,-7-1 0 15,7 2 1-15,0-3-1 0,0 2-1 0,0 0 2 0,0 3 2 16,0 1-2-16,7-4 1 0,-1 3-1 0,1-4 0 16,-1 5 1-16,0-4 0 0,8-1 0 0,-8 1 0 0,6 0 0 15,3-4 1-15,-3 0 3 0,2 0 1 0,-2 0 1 0,2-4 5 16,-1 0-1-16,0-3 2 0,0-1 3 0,-1 0 3 15,1-1 2-15,1-3 4 0,-8 2-2 0,7-5 1 0,0 3 0 16,-6-2-2-16,0-1-1 0,-1 1-3 0,0-1-5 16,-6 1-3-16,0-1-2 0,0 1-3 0,0-6-2 0,0 6-1 15,-6-4 1-15,0 4 0 0,-1-5 2 0,0 0-1 0,-6 2-1 16,7-3 4-16,-7 6 2 0,6-1 3 0,-5 1-1 16,4 3-1-16,1 3 0 0,2-2-1 0,-2 6 0 0,1 0-2 15,6 4-4-15,-7 0 0 0,1 0-2 0,6 4-1 16,-7 3 0-16,7 0-2 0,0 1 2 0,0 3-1 0,0 3 1 15,0 1 0-15,0 4 0 0,7-2 0 0,-7-2 1 16,6 7 2-16,-6-3-2 0,7-1 0 0,-1 0-1 0,1 4 3 16,-2-3 0-16,2-1 0 0,6 0-1 0,-6 4-2 0,6-7 1 15,0 3 1-15,0-3 0 0,1 3-3 0,-2-3-2 0,8-4-4 16,6 4-13-16,1-4-23 0,5-5-44 0,1 3-71 16,5-6-129-16,7 0-102 0,2-3-63 0</inkml:trace>
  <inkml:trace contextRef="#ctx0" brushRef="#br0" timeOffset="21104.38">7006 7997 114 0,'-8'0'86'0,"8"0"-22"15,-5 0-6-15,-1 0 0 0,-2 0 4 0,2 0 7 0,6 3 6 16,-6-3 1-16,0 0-3 0,6 0-9 0,-7 0-9 16,7 0-9-16,0 4-7 0,0-4-5 0,0 0-1 0,0 0 0 15,0 0-3-15,0 0 0 0,0 0 1 0,0 0 3 16,0 0-1-16,0 0-1 0,7-4-2 0,-1 4-5 0,0 0 0 16,8-3-2-16,-3-1-3 0,-3 1 0 0,12-1-2 0,-8 4-3 15,8-4-2-15,0 1-3 0,-1-1-1 0,7 1-3 16,-6-5 0-16,12 4-4 0,-5 1-1 0,-1-5 2 0,5 4-2 15,3 2 2-15,-8-2 0 0,-1 0 1 0,0 0 1 16,3 1-1-16,-8 3-2 0,-1-4-1 0,0 4 1 0,-6 0-2 16,1 0-2-16,-8 0-8 0,8 0-13 0,-8 4-20 0,0-4-26 15,-6 0-39-15,6 3-53 0,-6-3-85 0,-6 0-118 16,6 4-56-16</inkml:trace>
  <inkml:trace contextRef="#ctx0" brushRef="#br0" timeOffset="21370.02">7305 8004 187 0,'0'0'290'0,"0"4"-91"0,0-4-74 0,0 0-48 16,0 0-31-16,0 4-19 0,0-1-12 0,0 2-6 0,7-3 3 15,-7 5 2-15,7 1 2 0,-7 4 3 0,6-3-1 16,1 7 0-16,-1-5 2 0,0 7 0 0,2-3-5 0,-2 3-2 15,0 0 3-15,-1 1 2 0,4 3 4 0,-3-1 3 16,-1 2 1-16,-5-1 0 0,8 0-1 0,-2 1-5 0,8-2-5 16,-14 1-2-16,6 0-3 0,0 0-2 0,1 0-1 0,-7-4-2 15,7 5 0-15,-1-6 1 0,-6 2 0 0,6-5-3 16,-6 5-1-16,0-1 0 0,7-4-3 0,-7 1-5 16,0-1-18-16,6 1-32 0,1-3-54 0,-7-2-95 0,7 2-128 15,-1-5-74-15</inkml:trace>
  <inkml:trace contextRef="#ctx0" brushRef="#br0" timeOffset="21916.51">7612 8678 10 0,'0'0'193'0,"6"0"-36"0,-6 0-24 0,0 0-16 15,0-3-10-15,0 3-8 0,7-4-12 0,-7 4-9 0,0-4-11 16,7 1-6-16,-7 0-4 0,6-1-4 0,-6-4-3 0,6 5-2 15,0-1-3-15,-6-3-3 0,8 3-4 0,-2-4-4 0,0 0-4 16,1 2-3-16,0-2-3 0,-1-3-2 0,1 5 2 16,-1-6 4-16,7 1 3 0,-6 0 1 0,5 1 1 15,-4-2-3-15,-2 1 3 0,7-4 0 0,-7 5 0 0,1-1-6 16,-1-5-3-16,-6 7-2 0,0-7-2 0,0 5-1 0,0 1-3 16,0-2-5-16,-6 5-3 0,-1 0-2 0,1-1 0 15,6 1-4-15,-7 0 0 0,1 3-1 0,6 1-1 0,-6-1-3 16,6 0-4-16,0 4-2 0,0-4-8 0,0 4-4 15,0 0-3-15,0 0-2 0,0 0 0 0,6 4 1 0,-6-4 2 16,6 4 4-16,1 3 6 0,-1-3 5 0,1 3 4 0,-1 0 0 16,1 1 1-16,-1-1 2 0,8 4 1 0,-8-3 0 15,0 6 0-15,1-3 0 0,0 1 0 0,-1 2 1 16,0-3 0-16,1 3-1 0,-1-3 0 0,-6 4 0 0,7 0 0 16,0-4 0-16,-1-1 0 0,0 5 0 0,0-3 0 0,-6-2 0 15,14 2 0-15,-8-3 0 0,-6-1-5 0,7 4-8 0,6-5-8 16,-6 0-13-16,-1 1-13 0,8-4-18 0,-8 2-21 15,7-6-36-15,-7 4-38 0,7-4-54 0,0 0-94 0,0-4-81 16</inkml:trace>
  <inkml:trace contextRef="#ctx0" brushRef="#br0" timeOffset="22291.43">8140 8426 128 0,'-14'0'356'0,"2"-4"-112"0,-2 4-91 0,2 4-54 16,-8-4-29-16,7 3-20 0,-1 1-13 0,2 3-9 0,5 1-6 16,-6 0-4-16,7-1-2 0,-1 3-5 0,1-2-4 15,6 3-3-15,0-1-1 0,0 2-3 0,6 2-2 16,1-6 1-16,-1 3 1 0,1-4 2 0,6 0-1 0,-1 1-1 16,2-1 2-16,-1-4 0 0,7 2 3 0,-8-5-1 0,2 2-2 15,4-2-1-15,-4-2 1 0,-8 2 2 0,7-5 0 16,1-2 5-16,-8 4 5 0,8-5 3 0,-8 4 2 0,0-3 1 15,1 0 3-15,-7 0 1 0,6-1-1 0,-6 1-4 0,0 0-5 16,0-1-4-16,0 1 0 0,0 3 0 0,0-3-3 16,0 4-1-16,0-1 0 0,0 0-1 0,0 0-1 0,0 4 0 15,0-3-1-15,0 3 1 0,0-5-1 0,0 5-3 16,0 5 1-16,0-5 1 0,7 3 0 0,-7-3 0 0,0 8-2 16,7-4 0-16,-7-1 0 0,6 4 0 0,0 0 0 15,7 2-1-15,-6-6 1 0,5 4 0 0,2-3-4 0,-1 2-6 16,7-1-14-16,-8-1-22 0,2-4-39 0,-1 3-53 0,0-3-89 15,-1-3-131-15,-5 3-67 0</inkml:trace>
  <inkml:trace contextRef="#ctx0" brushRef="#br0" timeOffset="22510.28">8270 8356 309 0,'0'0'289'16,"0"0"-110"-16,-7-4-70 0,7 4-43 0,7 4-27 0,-7-4-12 15,0 4-2-15,6 3-3 0,0 0 2 0,2 4 0 16,5 0 1-16,-7 0 1 0,7 4 0 0,0-1-1 0,0 6-4 16,7-3-4-16,-7 5-3 0,6-3-2 0,-5 3-3 15,5-1-2-15,1 6-1 0,-8-5-2 0,8 3-2 0,-1 1-1 16,7-1-1-16,-6 0-1 0,0 2 0 0,6-5-1 16,-8 4-2-16,2-5-14 0,1-3-24 0,-2 1-43 0,1-4-68 15,-8-1-107-15,2-3-95 0</inkml:trace>
  <inkml:trace contextRef="#ctx0" brushRef="#br0" timeOffset="22760.07">8420 8320 172 0,'6'-12'421'0,"1"2"-158"15,6 2-120-15,0-3-69 0,0 4-35 0,0 4-20 16,6-2-10-16,-5 5-6 0,-2 0-3 0,-5 0 0 0,6 8 0 16,-7-1 2-16,2 0-1 0,-2 5-1 0,-6 2 1 15,-6 1 0-15,-2 3 1 0,2 1 0 0,-7 2-1 0,-1-2-1 16,-5-1 0-16,0 4 0 0,-7-3 0 0,6-1 0 0,-5 0 0 16,-1 4 0-16,-1-7-6 0,-5-1-25 0,12 5-50 15,-7-9-114-15,1 5-109 0,1-3-75 0</inkml:trace>
  <inkml:trace contextRef="#ctx0" brushRef="#br0" timeOffset="23510.04">2575 9308 224 0,'0'0'230'0,"0"-3"-72"0,0 0-49 0,0 3-30 0,0-5-13 0,0 5-9 16,0-4-6-16,0 4-3 0,0-3-1 0,-7 3-5 15,7-4-5-15,-6 4-9 0,0 0-7 0,-1 0-5 16,0 0-4-16,1 0-5 0,-7 4-2 0,0-1-3 0,0 1 0 16,-1 4 3-16,-4-1 2 0,3 5 0 0,3-2 1 0,-8 1 1 15,8 0 1-15,-8 3 0 0,7 5 2 0,-7-4 0 16,7 4 0-16,-6 1 2 0,5-1 1 0,2 0 2 0,-1 3 0 15,0-4 0-15,6 5-1 0,-5-3 1 0,4-1-1 16,2 4-4-16,-1-5-1 0,1 4-1 0,6-4-2 0,-7 0 0 16,7 0 0-16,7 1 0 0,-7-1 1 0,6 1 1 0,1-6-3 15,-1 3 1-15,8 2 1 0,-1-6 0 0,6 2-1 16,8-3-1-16,-2 0-4 0,1-4 0 0,8 0 1 0,-2-3-3 16,6 0-7-16,2-4-9 0,-8 0-19 0,6 0-26 15,3-4-41-15,-2 0-63 0,-8 0-119 0,3-3-101 0,-2 4-56 16</inkml:trace>
  <inkml:trace contextRef="#ctx0" brushRef="#br0" timeOffset="23884.83">2771 9452 132 0,'0'-4'333'0,"-7"-1"-99"0,7 5-81 0,0 0-55 16,-7 0-38-16,7 0-20 0,0 0-16 0,-6 0-8 15,6 0-5-15,0 9-2 0,-6-6 1 0,6 4 3 0,-7 5 4 16,7-1 2-16,-7 0 4 0,7 3 3 0,0 1 0 0,0 4-1 15,0-2-1-15,0 3-1 0,0-3-3 0,7 4-2 0,-7-1-3 16,7 1-1-16,-1 1-1 0,0 0-2 0,1-3 0 16,0 2-2-16,-1-2-3 0,0-1-2 0,1 1 0 15,0-1-2-15,-1 0 1 0,1-3 0 0,-1 3-3 0,-1-6 0 16,3 1-1-16,-8-1 1 0,7 3-1 0,-2-5-3 0,-5-2-11 16,7-1-22-16,1-3-37 0,-2-1-61 0,0-3-121 15,1-3-103-15,-1 3-62 0</inkml:trace>
  <inkml:trace contextRef="#ctx0" brushRef="#br0" timeOffset="24181.78">2764 9382 326 0,'0'-12'399'0,"7"6"-149"0,-1-2-109 0,7 1-64 16,0 3-32-16,0-2-16 0,0-2-8 0,-1 4-3 16,9 1-3-16,-8-2-1 0,0 5-2 0,6 0 1 15,1 0-3-15,-7 5-4 0,-1-2-2 0,2 1-2 0,-1 4 0 16,0 2-1-16,-7-3 0 0,-6 7 0 0,7-2 1 0,-7 3 2 16,-7 2-2-16,1-2 2 0,0 4 0 0,-1-1 0 15,-6 1 1-15,-1-1 0 0,2-3 0 0,-1 2 0 0,-1-2 1 16,2-1-1-16,-1 3-1 0,0-8-2 0,6 3 1 15,-5-4-1-15,4-1-2 0,8-5-7 0,-7 6-13 0,7-4-22 16,7 0-47-16,1 0-74 0,-2-4-141 0,7-4-90 0</inkml:trace>
  <inkml:trace contextRef="#ctx0" brushRef="#br0" timeOffset="24853.4">3201 9733 72 0,'0'0'339'0,"-8"0"-104"0,8 0-82 16,0 0-55-16,0-2-35 0,0 2-19 0,0-5-10 15,0 2-3-15,8 3-1 0,-8-4-2 0,6-4 0 0,-6 5-1 16,6-1-2-16,2-3 0 0,-2 0-1 0,0-1 0 0,7-3-2 16,-6 4 5-16,-1-4 1 0,7 0 3 0,-13 0 1 15,6-1-2-15,2 3 0 0,-2-3 0 0,-6-3-2 0,6 5-5 16,-6-5-6-16,0 4-4 0,-6-4-2 0,6 4-3 16,0-4-2-16,0 5-2 0,0-1-2 0,0 3-1 0,0 0 0 15,0 1-1-15,0 0 0 0,0 4-1 0,6-1-2 0,-6-1 0 16,0 2 0-16,5 3 1 0,-5-3-1 0,9 3 1 15,-9 0 0-15,6 3 0 0,-1-3 2 0,9 3-1 0,-7 6-2 16,0-6 0-16,-1 4 1 0,0 5-3 0,0-5 2 16,2 3 0-16,-2 2 1 0,0-1 0 0,1 3 2 0,0-3 0 15,-7 4 0-15,6-5 1 0,-6 7 0 0,7-8-1 0,-7 7 1 16,6-5 0-16,-6-1-2 0,6 2 0 0,-6-2 0 16,6 1 1-16,2-3-1 0,-2-1-1 0,-6 0 1 0,6-4 1 15,1 2 1-15,0-1 1 0,-1-1-1 0,7-3-2 16,-6-3 2-16,6 3 0 0,-1-4-1 0,2-1-2 0,-8-1 0 15,7-2 1-15,1 1 1 0,-2-4 0 0,2 4-1 16,-8-4 1-16,7 0 1 0,0-1 1 0,-6 2-1 0,-1-2-1 16,0-2 1-16,-6 2 1 0,7 2 1 0,-7 0 1 0,0-2 0 15,0 1 0-15,-7 0 2 0,7-3-1 0,-6 7-1 0,6-5-1 16,-6 4-1-16,-1 5-1 0,1-3-1 0,-1 1 0 16,7 2 1-16,-7-1 0 0,7 4-1 0,-6 0-1 15,6 0-1-15,-6 4 1 0,6-1-1 0,-7 4 0 0,7 0 0 16,0 1 1-16,0 0 1 0,0-2 1 0,0 6 0 0,0-1 0 15,0 0 1-15,7-1 0 0,-7-1-1 0,0 1-1 16,6 0 0-16,0 2 0 0,-6-1 0 0,7-4 0 0,6 5 0 16,-6-6 0-16,-1 6 0 0,7-5 0 0,0 4-2 15,1-4-2-15,5 0-8 0,0 1-15 0,8-1-24 0,-1-3-41 16,-1 0-60-16,1-1-103 0,7-3-117 0,-7 3-65 0</inkml:trace>
  <inkml:trace contextRef="#ctx0" brushRef="#br0" timeOffset="25056.5">4028 9576 287 0,'0'-3'317'16,"-6"-1"-100"-16,-1 4-71 0,7-5-42 0,0 5-25 15,0-3-15-15,0 3-11 0,0-3-8 0,7 3-5 0,-1-4-9 16,0 0-7-16,8 1-8 0,-2 0-5 0,8 3-10 0,0-5-15 15,5 5-27-15,2-4-58 0,-1 1-91 0,6-1-132 16,-5 1-83-16</inkml:trace>
  <inkml:trace contextRef="#ctx0" brushRef="#br0" timeOffset="25806.42">4654 9694 28 0,'0'0'195'0,"0"0"-61"0,0-4-40 0,6 4-23 15,-6-5-11-15,0 5-6 0,6-3-3 0,-6 0 0 0,7-1-3 16,-1 0-2-16,1 1-7 0,0-1-6 0,-2-4 0 16,-5 5-2-16,7-4 0 0,1 3 0 0,-2-3-1 15,-6-1 2-15,6 0 1 0,0 1 6 0,-6 1-4 0,8-2-2 16,-8 0-6-16,6-1-2 0,-6 1 0 0,0-4-3 0,6 5-2 16,-6-8-6-16,0 4 0 0,0 1-4 0,0-2 1 0,-6-3 0 15,6 5-1-15,0-2 0 0,-6-2-2 0,-2 2-1 16,2 2-3-16,0 0 0 0,0 1-3 0,-9-1 0 15,10 3-2-15,-9 3-2 0,1-4 2 0,1 5 1 0,-2 3 0 16,8-4-1-16,-7 4 1 0,6 0 0 0,1 0 0 0,6 0 0 16,-7 0 0-16,7 0-1 0,7 4 1 0,-7-1 0 15,6-3 0-15,8 4 0 0,-8 0-1 0,8 0-1 0,-2-1 1 16,1 1 0-16,0-1-1 0,-1 1-2 0,3-1 1 16,-3 6 1-16,2-3 2 0,-8 2 1 0,7-2 0 0,0 6-2 15,-6-5 1-15,4 5 1 0,-4-1 0 0,6 0 1 0,-6 3 0 16,0-3-2-16,6 0 0 0,-6 1 2 0,-1-2-1 15,0 0-1-15,1 2 0 0,0-5 0 0,5 0-1 16,-4 5 1-16,4-8 0 0,-5 2-2 0,5-1 2 0,2-3 1 16,6 3 0-16,-8-2-1 0,8-3 0 0,-7 0-1 0,7 0 0 15,-1-3 1-15,-7-2-2 0,2 3 1 0,6-3 0 0,-8-1 1 16,2 2 0-16,-1-4 1 0,0 1 2 0,0-4-1 16,-7 4 3-16,-1-4-3 0,10-3 2 0,-10 2 2 0,3-2 0 15,-8 2 2-15,7-3 0 0,-7 5 2 0,0-5 0 16,0 4 3-16,0-4 3 0,0 4 0 0,-7 0-1 0,7 0 1 15,-8 1-2-15,3 2-2 0,5 1-1 0,-6 3-3 16,6 1-4-16,-9-2-2 0,4 3-1 0,5-2-1 0,0 4 0 16,-6 0-1-16,6 0 0 0,-7 4 0 0,7-4 0 0,-6 7 0 15,6-4 0-15,0 4-1 0,-7 1 0 0,7-1 2 0,0 4 0 16,0-4 0-16,0 1-1 0,0 3 1 0,0-5 1 16,0 6 0-16,0-1 3 0,0-3-4 0,7-1 2 15,-7 3-1-15,6-2 1 0,1-1-1 0,4 1 0 0,4-1-1 16,5-3-4-16,-1 3 1 0,1-4-7 0,6 1-13 0,0-4-18 15,-1 0-32-15,9 0-49 0,-9 0-68 0,1 0-138 16,7-4-89-16</inkml:trace>
  <inkml:trace contextRef="#ctx0" brushRef="#br0" timeOffset="29008.61">5676 9334 90 0,'-6'-3'309'0,"6"-1"-73"0,-6 1-70 0,-1-2-51 0,7 2-39 15,-6-1-25-15,6 0-14 0,-7 1-10 0,0 0-5 0,1-2-3 16,0 1-4-16,6 1-1 0,-7-1-1 0,7 1 1 16,-7 3-2-16,1-4-1 0,6 4 0 0,0 0-3 0,-6 0-1 15,-1 0-4-15,7 0-2 0,-7 0-2 0,1 4-1 16,-1-1 1-16,-5 1 1 0,4 3 0 0,-4 1 0 0,6-1 0 15,-8 0 1-15,8 1-3 0,-7 4 2 0,6-6 1 0,0 5-1 16,1-3 1-16,6 3 1 0,-6-4-1 0,6 0 1 16,-6 1 5-16,6 2-3 0,0-6 0 0,0 3 1 0,0 1 1 15,6-5 1-15,-6 1 4 0,6 0 3 0,0-1 4 16,1 0 2-16,6-3 3 0,0 0 0 0,1-3 3 0,4 0-2 16,-4-5-1-16,5 5-2 0,1-5-3 0,0 1-1 0,-8 0 0 15,8-4 2-15,-7 3 4 0,0-2 2 0,0 3 1 16,1-5 1-16,-8 5 1 0,7-3 0 0,-7 2-1 15,7-4-6-15,-6 5-4 0,-1 3-2 0,-6-2-3 0,6 1 0 16,-6 1-2-16,0 1-2 0,0-1 0 0,8 1-2 0,-8 3 0 16,0 0-2-16,0 0 0 0,-8 0-3 0,8 0-1 0,0 3-1 15,0 4-2-15,-6 2 3 0,6-3-1 0,-6 10 1 16,6-6 0-16,0 5 0 0,-7 0 0 0,7 3 4 16,0 0-2-16,0 0-1 0,0 4 0 0,0 0 1 0,0 1 0 15,0-2-1-15,0 1 0 0,0 0-1 0,0 1-1 0,0 2-1 16,-6-4-2-16,-1 6-3 0,7-5 0 0,-6 0 1 15,-1-1-1-15,1 1-1 0,6-3 1 0,-6-2 0 0,-2 3 0 16,2-6 1-16,6 1 1 0,-6-4 0 0,6 0 1 16,-7-4 1-16,7 0 1 0,0 0 1 0,0-3 0 0,0 0 0 15,0 0 1-15,0-4 0 0,7 0 1 0,-7 0-1 0,6-4-1 16,8 4 1-16,-8-8-1 0,13 1 0 0,-6 0-3 16,6 0-8-16,7-4-15 0,-6 0-23 0,7-1-38 0,-1-2-65 15,0-1-119-15,-1 1-115 0,1-5-67 0</inkml:trace>
  <inkml:trace contextRef="#ctx0" brushRef="#br0" timeOffset="32539.04">5996 9297 36 0,'0'0'181'0,"0"0"-50"16,6 0-40-16,-6-4-26 0,0 4-19 0,7 0-10 15,-7 0-3-15,0-3 0 0,7 3 0 0,-7 0 0 0,0 0 0 16,6 0-1-16,-6 0-4 0,0 0-4 0,6 0-5 0,-6 0-5 16,0 0-4-16,6 0-3 0,-6 0-2 0,0 3-1 15,7-3 0-15,-7 0 0 0,7 4 1 0,-7-4 0 0,0 5 0 16,6-2 0-16,-6 0 0 0,0 1 1 0,0 3-1 15,0-2 0-15,0 2-2 0,0 1 3 0,0-2-2 0,0 5 1 16,0-3 0-16,0 3-1 0,-6-4-1 0,6 4 1 0,0 0 0 16,0-1 1-16,0 2-1 0,-7-5 0 0,7 3-1 15,0 2 1-15,0-5-3 0,0 5 2 0,0-5 0 0,0 3-1 16,0 2-1-16,0-5 1 0,7 1 0 0,-7 2 0 16,0-3 3-16,0-3-1 0,6 4 0 0,-6-1 3 0,7-3 2 15,-7-1 2-15,6 0 3 0,1 2 4 0,0-1-1 0,-1-4 3 16,7 0-3-16,-6 0 2 0,-1 0-3 0,1-4-3 15,-1 4 0-15,0-5-2 0,2 2 0 0,-2 0 0 0,0-1 1 16,0-3 1-16,1-1-1 0,-7 1 2 0,7 3-2 0,-1-3-2 16,0 0 0-16,-6-4 0 0,7 4-2 0,-7 0 2 15,7-1 0-15,-7-4-2 0,7 5 1 0,-7 0-1 0,0-5 1 16,6 2-1-16,-6 3-2 0,0-5-2 0,0 5 0 16,0-3 0-16,6 2-1 0,-6 1 4 0,0 0 0 0,0 0 0 15,0-1 1-15,0 4 1 0,0-3-1 0,0 3-1 0,0 4 0 16,0-4-3-16,0 2-2 0,0 2-2 0,0 0 0 15,0-5-2-15,0 5 1 0,0 0 0 0,0 5-2 16,0-5 0-16,0 2 1 0,0-2-1 0,-6 4 1 0,6 0 1 16,0 3-1-16,0-3 0 0,0 0 2 0,0 2 0 0,-6-1-1 15,6 2 1-15,0 0 0 0,0 1 0 0,0-1 0 0,0-4 0 16,-7 4 0-16,7 2 0 0,0-3 0 0,0-2 0 16,0 3-1-16,0 1 1 0,0-1-1 0,0 0-1 15,0 0-3-15,7 1-8 0,-7 0-6 0,6-2-11 0,0-1-10 16,0 2-14-16,2 0-18 0,-2-3-24 0,7 3-26 0,0-3-33 15,-1-4-47-15,-5 3-65 0,0-3-79 0</inkml:trace>
  <inkml:trace contextRef="#ctx0" brushRef="#br0" timeOffset="32960.82">6387 9341 197 0,'0'0'202'0,"0"0"-67"16,0 0-47-16,0 0-35 0,0 0-19 0,0 0-13 15,0 0-7-15,0 0-2 0,0 0-4 0,0 0-2 0,0 0-2 16,0 4-1-16,0-4-2 0,0 4 0 0,0 0 3 0,0-1 2 15,-6 1 4-15,6 0 5 0,0 2 4 0,0-1 4 0,0 2 3 16,0-4 3-16,6 5-2 0,-6-1-1 0,0 0-4 16,0-3-3-16,0 3-3 0,6 1-3 0,-6-1-4 15,7 0-2-15,-7 1 3 0,5-1-1 0,-5 0-1 0,8 0-1 16,-8 5 0-16,7-4-1 0,-7-1-1 0,5 0 0 0,-5 0 0 16,7 1-3-16,0-1 3 0,-7 0 2 0,7 0 5 15,-1-2 3-15,-6-2 1 0,6 0 3 0,1 1 2 0,0-4 3 16,-1 4 3-16,1-4-2 0,-1 0-4 0,1-4-3 15,-7 4-1-15,6 0-1 0,1-4-4 0,-2 1-2 0,2 0-3 16,1 3-7-16,-3-5-3 0,2 1-12 0,0 1-11 0,-1-1-19 16,1-3-19-16,-1 4-21 0,7-1-28 0,-6-4-27 15,0 1-35-15,-1-1-46 0,0 2-73 0</inkml:trace>
  <inkml:trace contextRef="#ctx0" brushRef="#br0" timeOffset="33210.83">6472 9213 105 0,'0'-3'437'0,"0"-4"-122"0,0 3-126 0,0 0-80 0,0 0-44 16,0 1-23-16,0-1-12 0,6 4-8 0,-6-3-3 0,0-2-3 16,0 3-4-16,7 2-5 0,-1 0-7 0,-6 0-16 0,7 0-24 15,-1 0-41-15,6 0-64 0,-5 0-108 0,1 0-101 16,-3 2-58-16</inkml:trace>
  <inkml:trace contextRef="#ctx0" brushRef="#br0" timeOffset="33570.22">6628 9243 383 0,'-6'0'354'0,"-8"0"-135"0,2 0-98 16,5 0-57-16,0 0-29 0,1 4-19 0,-7-4-6 15,13 2-6-15,-7 3-5 0,7-2 1 0,-6 1-1 0,6 3 0 16,6-3 0-16,-6 3 2 0,7 0-1 0,-1 0 0 0,1 2 0 16,-1-3-2-16,8 5 2 0,-8-3 0 0,7 4 0 0,0-6 0 15,0 5 2-15,-8 1-1 0,10-2-1 0,-3 1 0 16,-4-3 1-16,-2 2-1 0,0-3 1 0,0 5 0 16,1-5-1-16,0 0 1 0,-7 1-2 0,0-1 1 0,0-2 0 15,0 1 2-15,0-3 0 0,-7 2-2 0,0-2 0 0,1-3 0 16,0 4 2-16,0-4 0 0,-2 4 1 0,1-4-3 15,2 0 0-15,-2 0-2 0,-1 0-8 0,3-4-16 0,5 4-34 16,0 0-46-16,5-4-67 0,3 1-121 0,-1-5-76 16</inkml:trace>
  <inkml:trace contextRef="#ctx0" brushRef="#br0" timeOffset="33835.76">6921 9286 62 0,'0'0'344'0,"0"0"-113"0,0 0-91 0,0 0-59 0,0 4-36 15,0-4-21-15,0 3-11 0,-7 1-3 0,7 4 1 0,0-1 1 16,0 0 2-16,-7 1 0 0,7-1 1 0,0 0 3 16,0 1 2-16,0 3 1 0,0-1-3 0,0-2 0 0,0 3 0 15,0-3 2-15,0 2 0 0,7 1 1 0,-7-3-1 0,7-1-3 16,0 3 2-16,-1-1 2 0,1-1-3 0,-1-2-1 15,8-3-2-15,-2 5-1 0,2-4-1 0,-3 0 0 16,3-4-5-16,6 4-1 0,-7-4-1 0,6 2-5 0,-5-2-8 16,-1 0-14-16,6 0-24 0,-6-2-33 0,-8 2-45 0,10-4-72 15,-2-4-108-15,-7 5-81 0</inkml:trace>
  <inkml:trace contextRef="#ctx0" brushRef="#br0" timeOffset="33991.9">6902 9147 289 0,'-6'-3'368'0,"6"3"-126"0,0-4-98 16,0 4-57-16,0-4-38 0,0 4-22 0,6 0-14 0,-6-3-9 16,5 3-12-16,2 0-18 0,-7 0-31 0,14 0-56 0,-8 0-96 15,1 0-111-15,6 3-68 0</inkml:trace>
  <inkml:trace contextRef="#ctx0" brushRef="#br0" timeOffset="34538.78">7078 9085 33 0,'-7'4'310'0,"7"-1"-104"0,-7 4-86 0,7 1-54 0,-6 3-33 16,0-3-11-16,6 6-2 0,-7-3-2 0,7 0 1 0,0 3 2 16,0 1-2-16,0 4 0 0,0-5 1 0,7 5-4 15,-1-5-6-15,-6 5-3 0,6-5-1 0,1 4-2 16,0-2 0-16,-1-1 2 0,-6-1-2 0,7 1 1 0,-1-1 1 16,0 1-2-16,1-1 0 0,-7 1 0 0,7-4-1 0,-1 4 0 15,-1-1 0-15,10-3-1 0,-10 3 0 0,9-2-2 0,-1-5 1 16,-6 4 1-16,13-4-2 0,-8 0 0 0,2-3 1 15,5 1-1-15,-7-2 2 0,8-3 2 0,-6 0 2 16,5 0 1-16,1-3 2 0,-8-2 3 0,8-2 0 0,0 0 1 16,-1 0 0-16,-5-5 0 0,5 2 0 0,-6-1-1 0,0 0-2 15,0-1 1-15,0 2-1 0,-7-2 3 0,2-2 5 16,-2 2 0-16,-6 2 1 0,0-1 0 0,0-4 0 0,0 5 0 16,-6-2 2-16,6 1-3 0,-8 0-5 0,2 1-2 15,0 2-3-15,6 0 0 0,-7-3-1 0,0 7-2 0,1-3-1 16,-1 4-7-16,7 3 2 0,-6-4 0 0,0 4 0 0,-1 0 0 15,0 4 0-15,1-1-1 0,0 1 1 0,-1-1 5 16,0 6-3-16,1-3-1 0,-2 5 0 0,8-3 0 0,-5 4 1 16,5-6-1-16,0 5 0 0,-6 1 0 0,6-5 0 0,6 3 0 15,-6-2 0-15,0 3-1 0,5-4 1 0,-5 0 1 16,8 1-1-16,-2-1 1 0,8 0 0 0,-8-4 1 0,0 6-1 16,1-6 2-16,6-3-1 0,-7 5 0 0,7-3 0 15,1-2-2-15,-2 4-1 0,2-4-2 0,-2 0-5 0,2 0-12 16,-1 0-16-16,-1 0-24 0,2 0-33 0,-2-4-28 0,-4 4-33 15,4-7-118-15,-5 4-83 0</inkml:trace>
  <inkml:trace contextRef="#ctx0" brushRef="#br0" timeOffset="34835.37">6817 9181 46 0,'-6'0'325'0,"-1"0"-100"0,7 0-75 16,-7 0-50-16,7 0-29 0,0 0-19 0,-6 0-10 15,6 0-5-15,0 0-5 0,6 0-5 0,-6 0-3 0,7 0-4 16,0 0-3-16,5 0-3 0,2 0 0 0,-2-5-2 0,8 5 0 15,-2 0 0-15,2-2-2 0,7 2 0 0,0 0-2 16,-1-5 0-16,5 1-2 0,-4 4-1 0,12-3-3 0,0 3 0 16,0-4-5-16,1 1-20 0,-3-1-44 0,3 0-68 15,-7 1-136-15,7-1-79 0,-14 0-53 0</inkml:trace>
  <inkml:trace contextRef="#ctx0" brushRef="#br0" timeOffset="35163.43">7520 8978 192 0,'7'-2'437'0,"6"2"-144"0,0-5-129 0,1 5-76 15,4 0-40-15,2 5-23 0,7-5-13 0,-9 2-7 16,9 2-2-16,-1 4-2 0,6-1 0 0,1 1 1 0,-1 2 0 16,2 5 0-16,-2 0 1 0,1 0 0 0,-1 3 0 15,1 1-1-15,-7 2 0 0,0-3-1 0,-1 4 0 0,-11 1 0 16,5 2 2-16,-12-3 0 0,0 4 1 0,-7-1-1 0,0-2 2 16,-14 2 0-16,1 4 1 0,-7-3 1 0,-5-1 1 15,-8-3 1-15,0 4-2 0,-6 0 1 0,1-4-1 0,-1 0-1 16,-7 0-2-16,7 0-2 0,-7-4-8 0,7 1-19 15,7-1-36-15,-1-3-63 0,1 2-126 0,-1-2-100 0,13-4-60 16</inkml:trace>
  <inkml:trace contextRef="#ctx0" brushRef="#br0" timeOffset="46098.46">23954 7624 20 0,'0'0'27'0,"7"-4"-1"0,-7 4 0 0,6 0 3 0,-6 0 1 16,6-4-1-16,-6 4-1 0,0-3-1 0,7 3-2 15,-7-5-1-15,0 5-6 0,0-3-5 0,0 3-4 0,0-3-1 16,0 3-3-16,0 0-3 0,0-5-2 0,0 5-3 0,0 0 0 15,0-3-2-15,7 3-2 0,-7-4-1 0,0 4 1 16,0-3 2-16,0-2 0 0,6 2 3 0,-6 3 6 0,0-7 6 16,0 3 6-16,0 1 9 0,0-1 3 0,0 0 6 15,0 0 5-15,0 1 2 0,0 3 1 0,0-4-1 0,0 1-2 16,0-1 0-16,-6 4 0 0,6-3-3 0,0-1-1 0,-7 4 0 16,7-4 1-16,-7 4 0 0,7-4 4 0,-6 4 0 15,6-3 3-15,0 3 2 0,-6-4 2 0,6 4-2 0,0 0-3 16,0 0-2-16,0-3-6 0,0 3-5 0,0-4-3 15,0 4-4-15,0-3 0 0,0 3-2 0,0-4 0 0,0 4-1 16,0-4 0-16,0 4 1 0,0-4-1 0,0 4-2 0,0 0-5 16,0-3-1-16,-7 3-2 0,7-4 0 0,-7 0-3 15,7 4-4-15,-6-3 0 0,-1 0 0 0,7-2 0 16,-6 2 0-16,0-1-1 0,-1-1 0 0,0 2 2 0,1 0 4 16,6 0 2-16,-6-2 1 0,-2 2 0 0,2 0 2 0,0-2 1 15,0 1 0-15,-1-3 0 0,7 4-1 0,-7-1 0 0,1 1 0 16,-1-1 0-16,1 0 0 0,0 0-3 0,-2-3 0 15,2 4-2-15,-7-1-2 0,6 1-1 0,1-5-4 16,-7 4 0-16,0 1 0 0,0-1 0 0,7 0 0 0,-8 1 0 16,2 0 0-16,-2-2 0 0,1 2 1 0,1-6-1 0,-2 7 1 15,2-2-1-15,-2 1 2 0,1-5-1 0,0 5-1 16,0-2 0-16,-7 1-1 0,8-3 0 0,-2 5 4 0,0-3 3 16,3-2 0-16,-9 3 1 0,7 0-1 0,0-3 1 15,-7 4 0-15,7-2 0 0,1 3-2 0,-8-2-5 0,7-4 0 16,-7 5 0-16,0 3 1 0,8-8-1 0,-8 4 1 0,1 2-1 15,4 2 0-15,-5-5 0 0,9 2 0 0,-9-1 1 16,1 4 0-16,5-4-1 0,-5 1 0 0,0-1 0 0,-1 4 0 16,1 0 0-16,5-3 0 0,-5-1 0 0,-1 0 0 15,0 4 0-15,8-3 0 0,-8 3-1 0,1-4 1 0,-1 4 0 16,0-5 0-16,1 3 0 0,6-3-2 0,-6 5 2 0,4-2-1 16,-3 2 2-16,5-4-1 0,-6 4-1 0,5-4 1 15,-6 4 0-15,8-4 0 0,-8 4-1 0,7-4 2 0,-7 4-1 16,8-4 0-16,-8 4 0 0,0-3 0 0,0 3 2 15,-5-4-1-15,5 4 1 0,1-2-2 0,-7 2 0 0,5 0 0 16,2-6 0-16,-6 6 0 0,5 0-2 0,-6 0 1 0,6 0 1 16,-5-2 0-16,5 2 0 0,0 0 0 0,1 0 2 15,-7 0-2-15,5 0 2 0,2 0-2 0,0 0 0 0,-7 0 0 16,7 0 1-16,-8 0-1 0,7 0 0 0,0 0-1 16,-4 0 0-16,4-4 1 0,-7 4 0 0,1 0-2 0,7 0 0 15,-7-4 1-15,0 4 1 0,0 0 0 0,-1 0 0 16,1-4 0-16,0 4 0 0,1 0 1 0,-1 0-1 0,-1-3 0 15,1 3 0-15,0 0 0 0,0 0 0 0,0-4 0 0,0 4-1 16,7 0 1-16,-8 0 1 0,1 0-1 0,0-4 0 0,0 4 1 16,1 0 1-16,-2-4 0 0,1 4-1 0,-6-2 0 15,4 2-1-15,-3 0 1 0,-2 0 2 0,1-5-2 16,-2 5-1-16,3 0 0 0,-3 0 0 0,2 5 0 0,-2-5 0 16,3 0 1-16,-2 0-1 0,1 0 0 0,6 2-1 0,-7-2 0 15,1 4 2-15,5-4 0 0,-5 4-1 0,-1-4 0 16,1 0 1-16,-1 4 0 0,7-4 1 0,-6 0-2 0,-1 3 0 15,1-3-1-15,-1 4-1 0,7-4 2 0,-7 4-1 16,0-4 1-16,1 4 0 0,0-4 0 0,-1 2 1 0,-1 4-1 16,10-6 1-16,-9 2-1 0,-1 2 0 0,2-1-1 0,0 1 1 15,5 0 1-15,-5 0 0 0,6 0 1 0,-7 0-1 16,8-2 0-16,-1 3 1 0,-1-3 0 0,1 7-2 16,7-6 0-16,-7 1-1 0,6 0-1 0,-6-1 2 0,6 4 0 15,1-3 0-15,-1 0 0 0,2-1 1 0,-2 4 0 0,0-3 0 16,1 4 0-16,-1-5-1 0,0 5 1 0,1-2-1 0,-1 2 0 15,-6-1 0-15,6 5 0 0,-5-4 0 0,-1 5 1 16,0-1-1-16,-1-1 0 0,1 3 0 0,0 1 0 16,0 0 0-16,1-1 0 0,5-3 0 0,-8 0 0 0,8 3 0 15,3-2-1-15,-10-1 1 0,7 0 0 0,2 1 0 0,-2-2 0 16,0 1 0-16,1 0-1 0,5 0 1 0,-5 0 0 0,-1-4-1 16,8 4 0-16,-8 0 1 0,0 0 0 0,7-4-1 15,-6 4 1-15,6 1 0 0,-1-1 0 0,2 0 2 0,-1-4 0 16,0 4-1-16,-7 0 1 0,7 0-2 0,0-1 1 15,0 2 0-15,0-1 0 0,-7 3-2 0,8-3 0 0,-8 4 0 16,0 0 0-16,7-1 0 0,-7 1 1 0,1-1 0 16,0 5 0-16,-8-5 0 0,7 1 0 0,2 3 1 0,-9 0 0 15,7-2 1-15,-6 2-1 0,7 0 1 0,-1-4-1 0,2 1 0 16,-2 4 0-16,0-5-1 0,1 1 0 0,5 4 0 0,-5-5 0 16,6 1-1-16,0-1 0 0,0 1 0 0,0 3 0 15,-1-3 0-15,-5-1 0 0,5 2 0 0,2 1-1 16,-1 3 1-16,0-3 1 0,0 2 0 0,0-1 1 0,0 4 2 15,0 0-2-15,0 1 0 0,-1-2 0 0,1 1 0 0,1 0 0 16,-1 0 2-16,0 0-2 0,7-1-2 0,-8 1 1 16,8 1 0-16,-8-2 0 0,8 2 0 0,-7-1 0 0,7 0-1 15,-2-1 0-15,-4 2 0 0,5-1 0 0,1 4 0 16,-1-5 1-16,-5 1 1 0,5 0-1 0,0 3 0 0,7-3 0 16,-6 1 1-16,-1 2 1 0,1-3 0 0,0 4-1 0,-2-4-2 15,2 0 1-15,6 4 0 0,0-4 0 0,0-1 1 16,0 2 0-16,0-2-1 0,0 2 0 0,6-2 0 15,-6-2 1-15,8 3 0 0,-8-5-1 0,6 2-1 0,-6 3 0 16,6-3 1-16,1-1 0 0,-7 0 1 0,6 1-1 0,1 2 0 16,-7-2 0-16,7 0 1 0,-1 3-1 0,0-5-1 0,-6 6-1 15,7-2 1-15,-1-2 0 0,7 3 1 0,-7-5 0 16,2 6 1-16,5 0 0 0,-7-6 3 0,7 2-1 0,0 3 1 16,1-5-1-16,-2 2 0 0,0 0-1 0,2-2-1 15,-1 3 0-15,7-6 0 0,-7 4 0 0,0 1-1 0,6-5-1 16,-5 5 0-16,5-5 1 0,-6 1 0 0,7 0-1 15,-1-1-1-15,-5 1 2 0,5-5-1 0,0 5 0 0,1-4 1 16,-1 1 0-16,1-2 0 0,-1 1 0 0,1 0 3 0,0 1-3 16,-1-2 0-16,1 2 2 0,0-5-1 0,-2 3 0 15,9-1-1-15,-7 1 0 0,-2 1-2 0,9-3 2 0,-7 2 2 16,6-3-2-16,-6 5 0 0,5-5 0 0,0 3 0 16,9-2 0-16,-8 4 0 0,0-5-2 0,7 0 1 0,-7 4 1 15,6-4 1-15,1 1 0 0,-2-1 2 0,3 1-1 16,6-5 0-16,-8 4 3 0,1 0-2 0,-1 1 0 0,1-4-1 15,-1 3-2-15,1 1 1 0,-1-6 0 0,1 6 0 0,-1-4-1 16,-6 3 1-16,7-3 1 0,-1 2-1 0,-5-1 0 16,-1 2 0-16,6-4 0 0,-6 5 0 0,7 0 1 0,-7-5 1 15,7 5 0-15,-7-1 1 0,6-3 1 0,1 3-1 0,-1-4 3 16,1 5 4-16,-1-5 2 0,1 1 0 0,-1 0 0 16,1-1 0-16,-1 2 0 0,8-3 3 0,-7 2-3 15,-1-4-3-15,7 4-3 0,0 0 0 0,-7-4-1 0,8 3-2 16,-7-3 0-16,6 0-3 0,-1 4 1 0,2-4-1 0,5 4 1 15,-7-4-1-15,9 4-1 0,-8-4 1 0,1 2 1 0,5 3 2 16,-6-5-2-16,1 0 2 0,-2 0 2 0,7 3-1 16,-6-3 3-16,1 0 2 0,5 0 1 0,-5 0 0 15,5-3 2-15,-5 3 1 0,5 0-1 0,-6-5 0 0,7 3-3 16,-7 2 0-16,7-4-2 0,-1 0 0 0,-6 0-1 0,7 1 0 16,-1-1 0-16,1 0-1 0,-7 4-1 0,7-4-1 0,5 2 2 15,-4 2-1-15,-3-5-2 0,3 5-1 0,5-3-1 16,-7-1 0-16,1 4 1 0,-1-4-1 0,-6 1-1 15,7 3-1-15,-7-4 0 0,1 0 0 0,-1 1 1 0,0-1-1 16,6 1 0-16,-12-5 1 0,12 5 0 0,-6-5 0 0,1 1 0 16,4 0 0-16,3-5 1 0,-2 4 0 0,8 2 1 15,-7-5 0-15,4-1-1 0,-3 2 2 0,5 3-1 0,-1-5 2 16,3 2-2-16,-9-1-1 0,7 0-1 0,-6 3 0 16,-2-3 0-16,3-1 0 0,-1 3 0 0,0-3 0 0,-8-3-1 15,8 5-1-15,-7-5 1 0,0 4 0 0,0-4 1 0,1 1-1 16,-1-4 1-16,-7-1 0 0,7 1 1 0,-7-1 0 15,1 1 2-15,-7-4-4 0,7 0 3 0,-7 0 3 0,6 1 0 16,-5-2 2-16,5-3-1 0,-6 0 2 0,0 1 1 0,7 0 6 16,-7-4-1-16,6-1-1 0,1 1 0 0,0-4 1 15,-1 0 2-15,0 0-1 0,1-4 1 0,-7 1-1 16,7 0 2-16,-7-1 4 0,7-1 9 0,-13 2 10 0,6-1 11 16,-2-3 13-16,-4 3 12 0,1 1 12 0,-9-1 9 0,8 4 3 15,-7-4 1-15,-7 1 1 0,8 4-5 0,-8-6-6 16,0 5-8-16,2-3-10 0,-8 3-7 0,0-4-6 0,0 1-7 15,0 3-12-15,0-4-11 0,-8 1-9 0,2 2-6 16,-7-2-7-16,0-1-3 0,0 4-6 0,-7-4-3 0,1 4-3 16,0 1 0-16,-1-2-11 0,-7 5-21 0,2 0-44 0,-1 3-54 15,-1 4-56-15,-5 5-55 0,0-6-63 0,-1 4-86 16,-1 1-167-16,-10 4-84 0,-3-2-8 0</inkml:trace>
  <inkml:trace contextRef="#ctx0" brushRef="#br0" timeOffset="47004.45">16876 9448 22 0,'-5'-5'475'0,"-1"-1"-89"16,6 2-146-16,-7 0-103 0,7 1-59 0,-6 0-33 0,6 3-20 16,0 0-5-16,0-5-6 0,0 5 0 0,-7 0-1 15,7 5-1-15,0-5-4 0,0 0 1 0,0 3 0 0,0 4-1 16,0 0 1-16,0 5 0 0,0-2 2 0,0 2 0 15,7 3 2-15,-7 2 0 0,0 2-2 0,0 0 0 0,0 1-4 16,0 3 0-16,0 0-1 0,0-6-3 0,0 5 0 0,0-3 1 16,0-2 3-16,0 2 3 0,0 0 1 0,0-2 2 15,6 3 7-15,-6-6 3 0,7 4 4 0,-1-7 2 16,-1 4-1-16,10-4 2 0,-3-4 4 0,2 1 4 0,-1-5 4 16,6 1 4-16,8-4 4 0,-1 0 3 0,-2-4 2 0,17-3-2 15,-2-1-3-15,6-3-4 0,1-4-2 0,13 1 1 0,-1-9 5 16,6 2 9-16,9-4 16 0,5-1 21 0,7-3 20 15,0-4 16-15,6 0 12 0,7-5 2 0,-1 2-5 16,1-1-9-16,-7 1-15 0,14-1-19 0,-14 1-17 0,7-1-13 16,-7 0-16-16,-6 5-11 0,-1 3-7 0,-12 0-6 0,-1 2-6 15,-12 5-7-15,-7 4-7 0,-13 0-7 0,-6 7-5 16,-2 0-5-16,-11 3-10 0,-6 2-15 0,-1 1-30 0,-13 2-47 16,0-1-53-16,-6 4-52 0,-1 4-47 0,-12-1-54 0,-1 2-75 15,-6-3-145-15,0 6-69 0,-8-1-24 0,-4 1 16 16</inkml:trace>
  <inkml:trace contextRef="#ctx0" brushRef="#br0" timeOffset="55861.73">907 10074 171 0,'-7'0'116'0,"1"-3"-49"16,-8 3-28-16,7 0-12 0,2 0-6 0,-9 0-1 15,2 3 2-15,4-3 2 0,-3 0 4 0,-3 0 4 0,1 4 3 16,6-4 2-16,-5 0 1 0,-1 0 0 0,-1 4 1 0,7-4-4 15,-5 0-5-15,4 0-3 0,-3 0-6 0,4 0-1 16,0 0-4-16,-6 0-2 0,7 0 0 0,0 0-2 0,-2 0 1 16,2 4 0-16,0-4 3 0,6 0 0 0,-6 0 2 15,-1 3 1-15,7-3 0 0,0 0 0 0,0 0-1 0,0 0 1 16,-8 0-1-16,8 0-4 0,0 0-2 0,0 0-2 0,0 4-2 16,8-4-1-16,-8 0-1 0,7 0-1 0,-1 3 0 15,0-3 0-15,8 4-1 0,-2-1 2 0,1 1-1 16,7 0 1-16,0 0-3 0,6-4 1 0,-1 3-1 0,9 1 0 15,-9-1-1-15,7-3 0 0,2 5 0 0,5-5-2 0,-8 2 1 16,3-2 1-16,4 0 1 0,-5 0 1 0,0 0 2 0,0 0-4 16,0 0 1-16,-1 0 0 0,-7 0 0 0,-5 0-1 15,6 0-2-15,-13 0 0 0,7 0 0 0,-9 0 0 16,-2 0 0-16,-3 0-5 0,-1 0-10 0,10 0-26 0,-9 0-40 16,1 0-80-16,-1 0-145 0,7-2-77 0</inkml:trace>
  <inkml:trace contextRef="#ctx0" brushRef="#br0" timeOffset="56283.6">2209 10130 61 0,'-18'0'319'0,"11"0"-121"0,-6 0-89 0,7 0-49 16,-8 0-30-16,8 2-11 0,6-2-5 0,-6 0-1 16,-1 0 2-16,7 0 0 0,0 0 0 0,0 0-1 0,0 4 1 15,7-4-2-15,-7 0-2 0,6 4-5 0,0-4-2 0,8 4-2 16,-2-4 0-16,2 0-1 0,-1 3 0 0,6-3 0 15,0 0 0-15,1 0 2 0,0 0-2 0,5 0 1 16,2-3-2-16,-2 3 3 0,8 0 0 0,0-4 1 0,-1 4-1 16,2-4 0-16,5 4 3 0,-7-4-1 0,6 4 0 0,2-2-1 15,-7 2 0-15,5-5-1 0,-4 2 0 0,-2 3-1 0,-6 0-1 16,7-4-1-16,-13 4 2 0,5 0-1 0,-5 0 0 16,-8 0-1-16,7 0 1 0,-11 0 1 0,4 0-1 0,-5-3 2 15,0 3-1-15,-1 0 0 0,1 0 2 0,-7 0-1 16,0 0-3-16,7-4-15 0,-1 4-35 0,-6-4-59 0,13 0-131 15,-6-3-94-15</inkml:trace>
  <inkml:trace contextRef="#ctx0" brushRef="#br0" timeOffset="56642.8">3643 10089 346 0,'-12'0'298'0,"5"0"-123"15,7 0-79-15,-6 0-47 0,6 0-27 0,0 4-14 16,0-4-7-16,6 0-2 0,1 0-6 0,5 0 3 0,-5 0 3 15,12 0 2-15,-5 0 2 0,5 0 0 0,1 0 0 0,0 0-1 16,6 0-1-16,-7 0 3 0,7 3 0 0,0-3 0 16,7 0-1-16,-7 0 0 0,0 0 1 0,0 0 3 0,7 0 0 15,-7 0-1-15,-1 0 0 0,1 0 0 0,0 0 1 16,7 0 0-16,-7 0-1 0,1 0-1 0,5 0-1 0,-6 0 1 16,7 0 0-16,-7 0-1 0,0 0-3 0,-1 4 0 0,2-4 1 15,-8 0-2-15,1 3-7 0,-1-3-11 0,1 0-18 16,0 0-22-16,-7 0-31 0,-1 0-41 0,2 0-59 0,-1 0-90 15</inkml:trace>
  <inkml:trace contextRef="#ctx0" brushRef="#br0" timeOffset="56846.06">4517 10136 115 0,'0'0'292'0,"0"4"-96"15,0-4-75-15,0 0-47 0,0 0-23 0,0 0-7 0,0 0 1 16,0 0 5-16,0 0 4 0,0 0 2 0,6 0 1 0,1 0-2 15,-1 0-9-15,1-4-10 0,13 4-12 0,-8 0-9 0,14 0-6 16,1-4-5-16,-1 4-4 0,13 0-11 0,-7 0-8 16,7 0-15-16,1 0-15 0,-1 4-14 0,7-4-20 15,-8 0-18-15,8 0-22 0,0 4-18 0,-1-4-21 0,1 0-26 16,-7 0-19-16</inkml:trace>
  <inkml:trace contextRef="#ctx0" brushRef="#br0" timeOffset="56970.85">5429 10159 147 0,'-8'0'231'0,"3"0"-63"16,5-4-53-16,-6 4-40 0,6 0-27 0,0 0-14 0,0 0-13 16,0 0-8-16,6 0-11 0,-1 0-11 0,3 0-16 0,5 0-20 15,0 0-25-15,1 0-29 0,-2-4-33 0,1 4-45 16,0 0-55-16</inkml:trace>
  <inkml:trace contextRef="#ctx0" brushRef="#br0" timeOffset="57080.27">5683 10132 147 0,'0'0'190'0,"0"0"-46"0,0 0-38 16,0 0-29-16,7 0-24 0,-7 0-15 0,0 0-13 16,6 0-8-16,0 0-8 0,2 0-2 0,-2 0-8 15,7 0-13-15,0 0-27 0,6 0-32 0,1-2-54 0,0 2-83 16,-1 0-96-16</inkml:trace>
  <inkml:trace contextRef="#ctx0" brushRef="#br0" timeOffset="57220.79">6054 10107 262 0,'0'0'351'16,"7"0"-99"-16,-7 0-87 0,0 0-62 0,0 0-41 0,0 4-26 16,0-4-14-16,0-4-9 0,6 0-4 0,-6 4-4 0,14 0-4 15,-8 0-14-15,7 0-16 0,0-3-34 0,6 3-51 16,7-4-86-16,-6 1-130 0,7 3-66 0</inkml:trace>
  <inkml:trace contextRef="#ctx0" brushRef="#br0" timeOffset="57345.76">6498 10056 35 0,'13'-4'18'0</inkml:trace>
  <inkml:trace contextRef="#ctx0" brushRef="#br0" timeOffset="57517.76">6777 9997 18 0,'0'0'271'0,"0"0"-96"0,0 0-78 15,0 0-48-15,0 0-29 0,0 0-19 0,0 0-13 16,7 4-14-16,0-4-21 0,-1 0-24 0,1 0-42 0,0-4-82 15</inkml:trace>
  <inkml:trace contextRef="#ctx0" brushRef="#br0" timeOffset="62672.84">3337 11169 86 0,'0'0'118'15,"0"0"-22"-15,0 0-23 0,0 0-17 0,0 0-13 16,0 0-10-16,0 0-6 0,7 0-2 0,-7 0-1 0,0 0 3 16,7 0 4-16,-7 0 5 0,6 0 0 0,-6 0 2 0,0 0 0 15,0 0-1-15,6 0-3 0,-6 0-3 0,0 0-2 0,0 0-3 16,0 0-3-16,0 4 0 0,0-4-3 0,0 0-1 15,0 0-1-15,0 0-1 0,0 0-2 0,0 0 5 16,0 0 7-16,0 0 1 0,0 0 3 0,0 0 1 0,0 0-3 16,0 0 0-16,0 0-2 0,0 4-6 0,0-4-9 0,0 0-4 15,0 0-5-15,0 0-1 0,0 0 0 0,0 0-1 16,0 3 0-16,0-3 0 0,0 0-2 0,0 0 0 0,6 5 0 16,-6-2 0-16,0 1 1 0,8-4-1 0,-8 2 0 15,0 4 1-15,0-4 0 0,6-2 0 0,-6 4 2 0,0 0 0 16,6 0-2-16,-6-4 0 0,0 3 0 0,7 1-1 0,-7 0 1 15,0 0 0-15,7-4 0 0,-7 2 1 0,0 3 3 16,6-2 1-16,-6 5 2 0,0-5 0 0,7 1 0 0,-7-1-1 16,0 5 1-16,6-5 0 0,-6 5-1 0,6 0-1 0,-6-2 0 15,6 2-1-15,-6-1 0 0,0 1 1 0,8 2-1 16,-8-6 0-16,6 4 0 0,-6-5 1 0,0 5-2 0,6-2 2 16,-6 2-1-16,7 0 0 0,-7-1-2 0,0 0 2 15,7 4-2-15,-7-4 1 0,6 0 2 0,-6 5 1 0,0-5 0 16,0 3 1-16,7-2 0 0,-7 3 1 0,0-3 1 0,6 2-1 15,-6-3-1-15,0 2-1 0,0 2-1 0,7-1 1 16,-7-2 3-16,0 3-1 0,6-4 1 0,-6 4 0 0,0 0 0 16,7-4 1-16,-7 4-1 0,0 0-2 0,6 0 0 15,-6-4-4-15,6 5-1 0,-6-5-1 0,8 4 0 0,-8-4-1 16,6 4 0-16,-6-3 0 0,6-1 0 0,-6 1 1 0,0-2 1 16,7 5 0-16,-7-7 0 0,0 7 0 0,0-4 2 15,6 0-3-15,-6 5 2 0,0-4 0 0,0-2-1 16,0 5 1-16,7-3-1 0,-7 3-1 0,0-4 0 0,7 5-1 15,-7-6 0-15,6 5-1 0,-6-3 0 0,6 3 0 0,-6-4 2 16,7 0-1-16,-7 1 1 0,7-1 2 0,-7 0-1 0,6-4 3 16,-6 5-2-16,6-1 0 0,-6 1-1 0,0 0 0 15,7-2-1-15,-7 3-1 0,7-3 2 0,-1 2-1 16,-6-1 2-16,0 4-2 0,7-4 1 0,-7 0-1 0,6 5 0 16,-6-5 1-16,6 1-2 0,-6-6 0 0,0 6 0 0,7-1-1 15,0 1 1-15,-1-1 1 0,-6 0 0 0,6 2 0 16,-6-3 1-16,8 2 1 0,-8-1-2 0,6 1 0 0,-6-1-1 15,6 0 1-15,-6 0-1 0,0 4 1 0,7-4-1 16,-7 0 1-16,0 1-1 0,0-1 0 0,6 1 1 0,-6-2-1 16,7 2 1-16,-7 1-1 0,0-7 1 0,0 6-1 0,6-1 1 15,-6 1 1-15,7-4 1 0,-7 3-1 0,6-5 2 16,0 6-2-16,-6-4 1 0,8 4 0 0,-8-1-2 0,6-4 1 16,0 4-2-16,-6 1 0 0,0-1 0 0,7-3 1 15,-7 4 1-15,7-1 0 0,-7 0-1 0,6-3 0 0,-6 3 1 16,0 0-1-16,0-3 1 0,6 3-1 0,-6-2-1 0,0 2-1 15,7-4 1-15,-7 4 2 0,0 1 0 0,6-4-1 16,-6 3 0-16,0 1 0 0,7-6-1 0,-7 6 3 0,0-1-2 16,7 1 0-16,-7-4-1 0,6 3 0 0,-6 0 0 0,6 0 1 15,-6 1-1-15,0-5 0 0,0 4 1 0,6 1 1 16,-6 0 1-16,0-2-1 0,8 2 0 0,-8 0 1 16,0-5-1-16,6 4 0 0,-6 0 2 0,6 1 0 0,-6-1 0 15,7-3 0-15,-7 4 0 0,7-1 0 0,-7 0-1 0,6-4 1 16,-6 5-2-16,7-1 0 0,-7-3-2 0,0 3 0 15,6 0 1-15,-6 1 2 0,6-1 0 0,-6 0 2 0,0-3 1 16,0 4 0-16,0 0 0 0,0-2 0 0,0 1-1 16,0 5-1-16,0-6-1 0,8 1-2 0,-8 1-1 0,0 0 0 15,0-1 0-15,6 0-1 0,-6-3 1 0,0 3 1 0,0 1 0 16,0-1 1-16,0-3 0 0,6 2-1 0,-6 3 1 16,0-3 0-16,6 2-1 0,-6-1-1 0,0 1 0 0,8 0 1 15,-8-2-1-15,0 5 0 0,0-3 3 0,0-1-2 16,0 4-1-16,6-4 2 0,-6 1-1 0,0-1-1 0,0 0 0 15,0 1 0-15,6-1 0 0,-6-4 0 0,0 5 1 0,7-1 1 16,-7 1 1-16,6-5-2 0,1 4 2 0,-7-3 0 16,6 3-2-16,-6 1 1 0,7-5-1 0,-7 5 0 15,6-2-1-15,-6 2 8 0,6 0-4 0,-6-1-2 0,0 1 0 16,8 2-1-16,-8-2-1 0,0-1 0 0,6 0 0 0,-6 1-6 16,0-1 4-16,6 0 0 0,-6 0 0 0,0 1 1 0,7-4 0 15,-7 3 1-15,0-4 0 0,7 4 0 0,-7-3 1 16,0 4 0-16,6-5 0 0,-6 2 1 0,0 2 0 15,0-5 0-15,7 3 0 0,-7 2 0 0,0-2-1 0,0 1 1 16,6-2 1-16,-6 3-1 0,0-3 0 0,0 4 0 0,6-1 0 16,-6 0 0-16,0-4 1 0,8 5-1 0,-8-1-1 15,0 0 2-15,0 0-1 0,6-3 0 0,-6 4 2 0,0-1-2 16,6-3-1-16,-6 2 3 0,6-1-1 0,-6 2-1 16,0-2 0-16,0 1 1 0,6-2-3 0,-6 3 3 0,0 1-2 15,8-4-1-15,-8 3 0 0,0 0 2 0,0 0-1 0,6 1-1 16,-6-1 1-16,0 1-1 0,0-2 1 0,0 2 1 15,0-1 0-15,6-3-1 0,-6 0-1 0,0 3 1 0,0-4-1 16,7 1 1-16,-7-1 1 0,7 1 0 0,-7 0 0 0,7 0 1 16,-7 0 0-16,6-4-1 0,-6 3 1 0,6 0-2 15,-6 2 0-15,6-1-1 0,-6-1 0 0,0-3 0 0,8 4 0 16,-8-1 0-16,6 1-1 0,-6-1 0 0,6 1 1 16,-6 0 0-16,0 0 0 0,7-1 1 0,-7 1-1 0,6-1 0 15,-6 2 0-15,7-3 1 0,-7 6-1 0,7-4 0 0,-7-1-1 16,6 1-2-16,0 0 3 0,-6 0-1 0,7-2 0 15,-7 3 0-15,6-5 2 0,-6 3-1 0,7 1 1 16,-7-4 0-16,6 3-1 0,-6-3 0 0,6 4 0 0,-6-4 0 16,0 4-2-16,8-4 2 0,-8 4-1 0,6-1 0 0,-6-3 1 15,7 4 1-15,-7-4-1 0,6 3 0 0,-6-3 0 0,6 4 0 16,-6-4 0-16,7 3 0 0,-7-3 1 0,7 4-1 16,-7 1-1-16,6-5 0 0,0 0 1 0,-6 3 0 15,8-3-1-15,-2 0 0 0,-6 0-1 0,6 3 1 0,-6-3 1 16,7 0 1-16,-7 0 0 0,5 4-1 0,-5-4 1 0,8 0 2 15,-8 0-3-15,6 0 1 0,-6 4-1 0,0-4 0 0,6 0-1 16,-6 0 1-16,0 4 0 0,7-4-1 0,-7 0 1 16,0 0 0-16,6 2 1 0,-6-2-1 0,0 0 1 0,0 0-1 15,8 5 1-15,-8-5 1 0,6 0-1 0,0 0 0 16,1 4-2-16,0-4 1 0,-1 0 0 0,0 0 1 0,1 0-1 16,-1 0 0-16,1 0 0 0,0 0-1 0,-1 0 1 15,0 0-1-15,1 0 1 0,-7 0-1 0,6-4-2 0,1 4 1 16,-1 0 0-16,0 0 1 0,2-5 1 0,-8 5 1 15,6 0 0-15,1-2 0 0,-1 2 1 0,-6-4 2 0,6 4-1 16,2-4-2-16,-2 4 0 0,0-4-1 0,-6 4 0 0,7-3 0 16,-1 0-1-16,-6 3 0 0,7-5 0 0,-1 5 1 15,1-4-1-15,-7 4 1 0,5-3-1 0,3 3 0 0,-8-4 1 16,7 4 0-16,-2-3-1 0,2-1 1 0,0 1 0 0,-7 3 0 16,7-4 0-16,-1 0 0 0,-6 0 0 0,6 4 1 15,1-3 0-15,-7-4-1 0,6 7 0 0,1-5 0 0,-7 3 1 16,7-2 0-16,-7 4 0 0,0-4-1 0,6 0 0 15,-6 1 1-15,0-1-1 0,6 4 1 0,-6-4-1 0,8 0 0 16,-8 2 0-16,6-3 0 0,0-2 0 0,-6 7 0 0,6-7-2 16,-6 3 2-16,7 0 0 0,-1-3 0 0,1 4 0 15,0-1 0-15,-7 1 0 0,5-6 0 0,2 6 2 16,-7 0-2-16,8-1 0 0,-8 0 0 0,6 0 0 0,0 0 0 16,-6 1 1-16,0-1 0 0,0 1-1 0,6-2 1 0,-6 5 0 15,0-2-1-15,8-2 0 0,-8 0 0 0,6 4-1 0,-6-4 1 16,6 1 0-16,-6-1 0 0,7 4 1 0,-7-4 0 15,6 0-1-15,-6 2 0 0,7-3 1 0,-7 2-1 16,7-1 1-16,-7 1-1 0,0-1 0 0,6-4 0 0,-6 5 0 16,0-1 0-16,5 1 0 0,-5-4-1 0,7 3 0 0,-7-4 1 15,8 5-1-15,-8-1 1 0,5 0 0 0,-5-2 0 16,7-3 0-16,-7 1 0 0,7 6 0 0,-7-6 0 0,0 4 0 16,7-3-1-16,-7 3-1 0,6-2 0 0,-6 1 2 15,7 2-1-15,-7-4 1 0,6 3-1 0,-6-4 1 0,0 5 0 16,6-1 1-16,-6-3 1 0,0 4-1 0,7-5 1 0,-7 4-1 15,0-3 0-15,7 3 0 0,-7-2-1 0,6 1 0 16,-6-2-1-16,6 0 1 0,-6 0-1 0,8-1 1 0,-8 4 0 16,6-4 0-16,0 1 0 0,-6 0 0 0,7 0 0 15,-1-1 0-15,-6 1 0 0,6 0 0 0,-6 0 0 0,7-1 7 16,-7-3-6-16,0 5 0 0,7-3 0 0,-7 3-1 0,5-2 2 16,-5-3-1-16,0 3-1 0,7 2-7 0,-7-1 6 15,0-1 0-15,8 0 1 0,-8 1 1 0,0 0-1 0,6 0 0 16,-6-1 0-16,0 1 0 0,6-1 0 0,-6 2 0 0,7-3 0 15,-7-1-1-15,0 3 0 0,7-1 1 0,-7-4-1 16,6 6 2-16,-6-1-1 0,7-1-1 0,-7-3 0 16,0 5 0-16,6-2 0 0,-6-4 1 0,0 1 0 0,0 5-1 15,6-6 1-15,-6 5-1 0,7-4 1 0,-7 0 0 0,0 4 0 16,7-4-1-16,-7 0 1 0,0-1 0 0,6 2-1 16,-1-2 0-16,-5 3 1 0,8-7 0 0,-8 5 0 0,0 1 0 15,7-2 0-15,-2 1 1 0,-5-4 0 0,8 5 1 16,-8-1 0-16,6-4-1 0,-6 5 0 0,7-5 0 0,-7-1-1 15,6 2 0-15,-6-1-2 0,7 4 1 0,-1-3 0 0,-6-1 0 16,0 0 0-16,6 1 1 0,-6 3 0 0,0-4 0 0,8 5 0 16,-8-2 0-16,0 1-1 0,0 0-1 0,0-1 2 15,6-2 0-15,-6 3 0 0,0 0 0 0,6 1 0 16,-6-5 0-16,0 3 0 0,7-2 3 0,-7-1-2 0,0 4-1 16,6-3 0-16,-6-1 0 0,0 0 0 0,7 1 0 0,-7-4-1 15,0 3-2-15,6 0 2 0,-6 0-1 0,7 1 1 16,-7-1 1-16,6 5 0 0,-6-5 1 0,5 0 1 0,-5 1-1 15,9 2 1-15,-9-2 2 0,0 2-3 0,6-2-1 16,-6-1 0-16,0 4 0 0,5-3 0 0,-5 2 0 0,0-2-1 16,8 3-1-16,-8-4 2 0,0 5 0 0,0-1 0 0,7 0-2 15,-7-1 2-15,0-2-1 0,0 6 1 0,6-3 2 16,-6 0-2-16,0 1 0 0,0-2 1 0,6 1 0 16,-6 1 0-16,0-5 0 0,7 4-1 0,-7 0 0 0,0 0 1 15,6-4 1-15,-6 4-1 0,0 0-1 0,0-4 0 0,7 5 0 16,-7-1 0-16,0-4 0 0,7 5 0 0,-7-2-1 0,6-2 0 15,-6 3 0-15,0 0 0 0,6-4 0 0,2 3 1 16,-8 3 0-16,0-3-1 0,6 1 1 0,-6-1-1 16,0 2 1-16,6-1 0 0,-6 4-1 0,5-4 1 0,-5 0-1 15,8 0 0-15,-8 3 0 0,7-3 1 0,-7 5-2 0,5-6 1 16,-5 4 1-16,8-3-2 0,-8 0 0 0,0 4 1 16,6 0-2-16,-6-4 2 0,6 4 0 0,-6-4 0 0,8 4 1 15,-8-5 0-15,6 5 0 0,0-3 0 0,-6-2 0 16,6 4 0-16,-6-3 0 0,8 0 1 0,-8 0-1 0,0 0 0 15,6 1-1-15,-6-1 1 0,0-4 0 0,0 4 0 0,0-5 0 16,0 3 0-16,0-3 0 0,0 7 1 0,0-7 0 16,0 2-1-16,-6-1 0 0,6 0 1 0,0 0-1 0,0 5 0 15,0-5 0-15,0 1-1 0,0 3 1 0,0 0-1 0,0-1 0 16,0 2 1-16,6-5 0 0,-6 4 0 0,6-1 0 16,-6 6-1-16,7-5 1 0,-7 3 0 0,0 1 1 0,6 0-1 15,-6 3 0-15,0-3 0 0,0 3-3 0,0 4 0 16,0-4-2-16,0 4-5 0,0 0-5 0,0 0-5 0,0 0-11 15,0 4-15-15,0 4-24 0,-6-5-36 0,6 4-64 0,-7 0-123 16,1 1-103-16,-8 3-65 0</inkml:trace>
  <inkml:trace contextRef="#ctx0" brushRef="#br0" timeOffset="63985.04">1800 11279 173 0,'0'-3'125'0,"0"3"-48"0,0 0-29 0,0-4-11 15,0 4-7-15,0 0 1 0,0 0 0 0,0 0-2 0,-6 0-1 16,6 0-7-16,0 0-4 0,0 4-7 0,-8-4-4 16,8 3-6-16,-6 2 0 0,0 1 8 0,-1 2 6 0,-6 3 7 15,6 1 4-15,-5-3 5 0,-2 7 3 0,2-2 2 16,-8 1 0-16,7-1-3 0,0 4-3 0,0-3-2 0,7-1-3 15,-8 1-2-15,1-3 0 0,7 3-2 0,6-8-1 0,-7 4-4 16,1-4-4-16,6-3-2 0,0-1 2 0,0 1 2 16,0 0 3-16,0-4 6 0,0 0 5 0,0 0 0 0,6-4 4 15,1 0 2-15,-1-3-2 0,1 4-3 0,5-8-3 0,-4 2-4 16,4 0 0-16,-5-7 0 0,6 5-5 0,-7-3-2 16,7-1-1-16,-6 0 0 0,0 1-3 0,-1-4-3 15,0 2 0-15,0 2-2 0,-6-1 2 0,8 1 0 0,-8-1 0 16,0 0 0-16,6 4 0 0,-6 0 0 0,0 4-1 0,0 0 0 15,0 3-5-15,0 1 0 0,0-2-1 0,0 3 0 0,0-2 1 16,6 4-1-16,-6 0 0 0,0 4 0 0,0-4 0 16,0 2 1-16,0 6-1 0,7 0-3 0,-7-1 2 15,6 4-2-15,1 0 0 0,-7-3 1 0,7 2 0 0,-1 1-1 16,0-1-5-16,2 2-11 0,-8 3-16 0,12-5-26 0,-6 2-40 16,1-1-60-16,0 0-109 0,6 0-104 0,-13-3-55 15</inkml:trace>
  <inkml:trace contextRef="#ctx0" brushRef="#br0" timeOffset="64734.66">1786 11407 76 0,'0'0'218'15,"0"0"-74"-15,-6 0-57 0,6 0-38 0,0 0-22 16,0 4-13-16,0-4-6 0,0 4-4 0,-6-4-2 0,6 7-1 16,0-3-1-16,0 0 1 0,0 0 1 0,0-2 5 0,-7 4 4 15,7-4 5-15,-7 5 6 0,7-3 0 0,-6 4 3 16,6-4 4-16,-7 2 4 0,7 1-4 0,0 2-2 15,-6-2 0-15,6 0-1 0,0 4 2 0,0 1-2 0,0 2-1 16,0-3-4-16,0 3-1 0,0 5 0 0,6-5 0 0,-6 5-2 16,0-6-2-16,7 7 1 0,-7-2-2 0,6 0 1 0,-6 1 1 15,7-2-1-15,-7 3-2 0,7 1-1 0,-7 1 1 16,0 0 1-16,6 0 0 0,-6 0-2 0,0-1-1 16,0 5-2-16,0-3-1 0,0 3-2 0,0-5 0 0,0 4-2 15,-6 1-2-15,6 0 0 0,0 0-2 0,0 0 1 0,0-5-1 16,0 4 0-16,0-2 1 0,0 2-1 0,6-2-1 15,-6-2 0-15,6 24 1 0,2-24 0 0,-8 1-1 16,0 1 0-16,0-1 0 0,6 0 1 0,-6 0 1 16,0-1 2-16,0 1 2 0,0 0 0 0,0 1 1 0,0-2-1 15,0 1 1-15,0 0-2 0,0-3 0 0,0 2-1 0,6 1-3 16,-6-3 1-16,6-1-4 0,-6 1 2 0,0-2 1 16,0 2 1-16,7-4-1 0,-7 3-1 0,0 1 0 0,0-6-1 15,7 7 2-15,-7-6-1 0,0 4 0 0,0 1-1 16,0-1 1-16,-7 0 2 0,7 0 0 0,0 1-1 0,0 4 2 15,0-6-2-15,-7 2 0 0,7-1 0 0,0 1-1 0,0-2 0 16,0 2 0-16,0-1 0 0,0 1 0 0,0-5 0 16,0 5 0-16,0-4 0 0,0-1-1 0,0 3 1 0,0 0 1 15,0-3-1-15,0 4 2 0,0-4 0 0,0 1-1 16,0 3-1-16,0-3 1 0,0 0-1 0,0 3-2 0,0-4 1 16,0 2 0-16,0-2-1 0,0 1 2 0,-6-1-1 0,6 1 1 15,0 0 0-15,-6-1 0 0,6 1 0 0,0-1 0 16,-6 1 0-16,6 0-1 0,-8-1 1 0,8 1 0 15,-6-1 0-15,6-2 2 0,-6-1-2 0,6 0 0 0,0-1 0 16,-7 2 1-16,7-1 0 0,0-5-1 0,-7 3 0 0,7 1 0 16,-6-2 0-16,6-1-1 0,-7 1 0 0,7-2-3 15,-6 2 1-15,0-1-1 0,6 1 1 0,-8 3 3 0,2-4-1 16,0 0 4-16,0 1-2 0,6-1 0 0,-7 0-12 0,7 5-14 16,-7-9-24-16,7 4-36 0,0-3-49 0,0-1-79 0,7 2-126 15,-7-5-65-15</inkml:trace>
  <inkml:trace contextRef="#ctx0" brushRef="#br0" timeOffset="66047.07">1982 13733 106 0,'13'0'120'0,"-7"0"-17"16,8-3-14-16,-2 3-12 0,2-3-9 0,-1 3-6 15,0-4-3-15,6 0-3 0,-6 4-4 0,6-3-4 16,-5-1-6-16,-1 4-7 0,7-4-3 0,-8 4-8 0,8-4-8 16,-1 4-5-16,-6 0-4 0,8 0-4 0,-2 0 1 0,-6-3-1 15,6 3 2-15,-5 0 2 0,5 0 3 0,0 0 0 16,-6 0 1-16,7 0 1 0,-6 0 1 0,4-4-1 0,-4 4-4 16,4 0-1-16,-3 0-1 0,-3 0-1 0,8-3-1 15,-7 3-1-15,7 0 0 0,-8 0-2 0,8 0 3 0,-7 0-1 16,7 0 1-16,0 0-1 0,-8 0 0 0,8 0 1 0,-1 0-2 15,1 0 1-15,0 0-1 0,-8 0-1 0,8 3 4 16,-1-3 1-16,1 0 2 0,0 0 2 0,4 0 3 0,-4-3 1 16,1 3 4-16,5 0-2 0,-7 0 0 0,1 0-3 15,0-4-2-15,5 4-4 0,-11 0-1 0,5 4 0 0,1-4-3 16,-1 0 1-16,-1 0-1 0,-3 3-1 0,4-3 1 0,1 4-1 16,0-4-2-16,-1 3 0 0,-6-3 1 0,6 4-2 15,1-4 0-15,0 4-1 0,-1 0 2 0,1-4 1 0,0 3 0 16,-3-3 0-16,3 0-1 0,1 4 1 0,-2-4-1 15,-5 0 1-15,5 4-1 0,1-4 0 0,-2 3-1 0,-4-3-1 16,6 0 1-16,-1 3 0 0,1-3 1 0,0 5-1 16,-1-5 1-16,1 4 0 0,-1-4 0 0,7 0 1 0,0 0 3 15,-6 3 3-15,6-3 3 0,0 0 3 0,7 3 1 0,-7-3 3 16,6 4-1-16,-7-8 2 0,2 1-3 0,5 3-2 0,-6 0-5 16,7 0-3-16,-7 0-2 0,0 0-2 0,-6 0-1 15,7 3 1-15,-3 1 0 0,3-4 0 0,-1 0 2 16,0 4-2-16,-6-1 1 0,6-3 0 0,-1 5 0 0,8-5-1 15,-7 0-2-15,1 3 1 0,-2-3-3 0,2 4 1 0,-1-4 2 16,7 0 0-16,-8 4 0 0,8-4 1 0,0 0 0 16,-1 0-1-16,0 0 1 0,1 0 2 0,6 0-2 0,-6 0 2 15,-1 0 0-15,8 0-1 0,-7 0 2 0,-2 0-1 16,3 0 0-16,-2 0-1 0,1 4-2 0,-2-4 1 0,3 0-1 16,-8 0 0-16,5 2 0 0,3-2 0 0,-8 0-1 0,7 0 1 15,-7 4 2-15,5-4-1 0,3 0 2 0,-2 0-2 16,1 0 0-16,-1-4 1 0,2 4 1 0,5 0 1 0,-7 0 0 15,7-2 3-15,-7 2 0 0,8-4 4 0,-1 4 2 16,0-4 0-16,7 4 3 0,-7-4-2 0,6 4 0 0,-5-3-1 16,5 3-1-16,1-5 0 0,-7 5-1 0,-1-3-1 0,2 3-1 15,-1-4 2-15,0 4-2 0,0 0 0 0,-7-4 1 16,8 1-1-16,-7 3-2 0,5-3 2 0,1 3-1 0,-7 0 0 16,2-4 2-16,5-1 1 0,-1 5 1 0,-5-3 2 15,7 3 3-15,-2-3 0 0,2-1 3 0,-8 0-2 0,6 1 2 16,9-1 1-16,-8 0-1 0,6 0 0 0,-5 1 0 0,6-1-1 15,-2 1-3-15,3-4-1 0,-3 3-3 0,-4 0-4 16,6 0-1-16,-7 1-2 0,0-1-3 0,1 1-1 0,-3-2-1 16,-3 3 0-16,-2-2 0 0,-5 0 0 0,5 0 0 15,-7 1 0-15,9-5-1 0,-8 4 1 0,0 2 2 0,1-6-1 16,-2 4 1-16,-5-4-2 0,6 1 0 0,-6 0-2 16,-1-1 2-16,1 1 1 0,-2-4-3 0,-4 4 1 0,-1-1 0 15,0 1 1-15,0-1 1 0,-7 2 1 0,1-2-2 0,-7 1 0 16,0-1-1-16,0 1-1 0,0 0 0 0,-7 0-2 15,-5 3-2-15,-1-4-1 0,-7 5-2 0,0 0 0 0,1-6-1 16,-7 9 2-16,0-3 1 0,6 3 1 0,1 0 1 16,-1 0 1-16,0 0 3 0,8 0-2 0,5 0-2 0,0 3-4 15,1-3-3-15,-1 4-1 0,7 1 0 0,0-2-1 0,7 0 1 16,-1 1 0-16,1 0 4 0,0 0 1 0,5-2 2 16,2 3 3-16,-2-1-1 0,8-1-2 0,-7 4 2 0,1-3 0 15,-2 0 1-15,2 3 2 0,-2-3-1 0,-5 4 0 16,-1-6 0-16,1 6-1 0,-7-1 0 0,0 1-1 0,-7-1 0 15,1 0-7-15,-1 4-13 0,-13-3-19 0,2 3-33 0,-9-5-61 16,-5 6-113-16,-1-5-113 0,-13 1-81 0,1-4-38 16</inkml:trace>
  <inkml:trace contextRef="#ctx0" brushRef="#br0" timeOffset="66734.37">873 12206 143 0,'0'8'162'0,"0"-1"-31"16,0 0-21-16,0 4-13 0,0 0-8 0,7 1-5 15,-7-2-8-15,8 5-9 0,-8 3-8 0,6 0-6 0,0 1-10 16,-6 3-5-16,7-1-7 0,0 2-5 0,-1 2-3 15,0 2-2-15,1-6-3 0,6 4-6 0,-6 2 0 0,-1-6 1 16,-1 1-2-16,10 4-2 0,-10-7-2 0,2 2-1 0,0 1 1 16,0-3-1-16,-1-5-2 0,1 1 1 0,-7 3-3 15,6-7 1-15,0 3-2 0,-6-2-1 0,8-4-1 0,-8 1-1 16,6-1-8-16,-6-4-13 0,6 0-24 0,0 0-41 16,-6-8-56-16,8 0-111 0,-8 0-100 0,0-4-58 0</inkml:trace>
  <inkml:trace contextRef="#ctx0" brushRef="#br0" timeOffset="67249.94">842 12203 134 0,'-8'-5'438'0,"8"-2"-128"0,8 5-124 0,-8-7-78 15,0 2-43-15,6 4-18 0,0-5-11 0,1-3-8 0,5 3 3 16,3 2 2-16,-3-5 1 0,2 3 0 0,-2 2-1 0,8-2-7 16,-7 4 0-16,7-3 2 0,-1 3-5 0,1 0-4 15,-8 1 0-15,8 3-2 0,0 0-2 0,-7 0 2 0,-1 3-3 16,2 5-1-16,-9-1-3 0,3 5-1 0,-1 2 0 15,-7 1-1-15,0 4-1 0,0-6-2 0,-7 5-1 0,-1 5 0 16,3-4-2-16,-1-2 1 0,-8 5-2 0,8-7-1 0,-7 3 3 16,7-3-2-16,-8 0 0 0,8-4-1 0,0-1 0 15,-2 2 0-15,8-5 1 0,-6 1 1 0,6-1-3 0,0-4 0 16,0 5 1-16,0-5 1 0,6 5 2 0,2-5-1 16,-2 1-1-16,6-1 0 0,2 5-1 0,-1-5 1 0,7 5-1 15,-1-1 0-15,0-3 0 0,1 4 0 0,-1-1 0 0,1 1 1 16,-7 2 0-16,-1 1-1 0,2-1 0 0,0 2-1 15,-8-1-1-15,-6 0 7 0,6-1-3 0,-6 2-2 0,-6-1 0 16,0 4 0-16,-2-5 0 0,-4 1 1 0,-1 1 1 16,-7 1-9-16,0-1 6 0,-5 3 2 0,-1-5 0 0,0 2 3 15,-7 2 0-15,1-2 1 0,5-2 1 0,-5 1-1 16,6-3-1-16,-1 2-1 0,1-3 0 0,6 1 0 0,1 0-4 16,6-4-5-16,-1-1-13 0,14 1-21 0,0-4-32 15,0 0-59-15,14 0-109 0,-1 0-131 0,-1-4-82 0,9 1-37 16</inkml:trace>
  <inkml:trace contextRef="#ctx0" brushRef="#br0" timeOffset="68015.33">4621 14328 457 0,'0'-8'407'0,"7"4"-126"0,-7 1-113 0,0-1-72 16,6 0-37-16,0 0-21 0,2 2-9 0,-8-3-3 15,12-2 0-15,-6 4-1 0,1-1-1 0,6 4-2 0,-6-4-2 16,5 4-2-16,2 0 1 0,-2 0-5 0,2 0 1 15,5 4 0-15,-5 0 1 0,-3 3 0 0,4 1 0 0,-3 2-1 16,2 1-3-16,-8-1-1 0,1 5-2 0,-1 1-1 0,0 2-1 16,-6-4-1-16,7 5-4 0,-7-5 0 0,0 5 2 15,-7-1-2-15,7-3 1 0,-6 0-1 0,0-1-2 0,-1 1 1 16,1-1 1-16,-1-3 1 0,-7 0-2 0,9-3 1 16,-3-2 1-16,1 2-1 0,-4-1-1 0,11-7 1 0,-7 4-2 15,0 0-9-15,1-4-16 0,6 0-21 0,0 0-29 0,0-4-53 16,6 0-67-16,1 1-91 0,0-4-106 0,-1-4-58 15</inkml:trace>
  <inkml:trace contextRef="#ctx0" brushRef="#br0" timeOffset="68249.64">4954 14251 112 0,'-15'0'392'0,"10"3"-104"0,-2 1-104 0,-6 3-75 15,7 0-42-15,-7 5-23 0,7-2-9 0,-2 1-5 0,-4 0 0 16,5 3 5-16,0-2 0 0,1 7 1 0,0-5-3 0,6 1 0 16,0-1-5-16,0 2 0 0,0-2 0 0,0-3 0 15,6 3 0-15,7-3 0 0,-6 1 1 0,5-1 2 0,2-4 0 16,-1 4-3-16,6-8-2 0,0 5-6 0,8-5-4 16,-1-3-4-16,0 4-3 0,-1-4-17 0,9-4-21 0,-2 1-32 15,1-1-52-15,-2-3-78 0,-4 0-160 0,0-4-84 16,-1 3-48-16</inkml:trace>
  <inkml:trace contextRef="#ctx0" brushRef="#br0" timeOffset="69624.28">3142 11185 77 0,'0'0'60'0,"0"0"-36"0,-6 0-31 0,6 0-26 0,0 0-22 16</inkml:trace>
  <inkml:trace contextRef="#ctx0" brushRef="#br0" timeOffset="69843.06">3031 11151 21 0,'0'-4'40'0,"0"4"-10"0,-6 0-5 0,6-3-8 0,0 3-3 16,-7 0-3-16,7 0 3 0,-6 0 5 0,6 0 8 15,-7 0 9-15,7 0 5 0,0 0 6 0,0 0 3 16,-7 0-1-16,7 0-4 0,0 0-7 0,0 0-10 0,7-4-9 16,-7 4-6-16,0 0-6 0,0 0-3 0,7-4-2 0,-7 4 0 15,0-3-1-15,6 3 0 0,-6 0-1 0,0 0-3 16,7 0-7-16,-7-4-12 0,6 4-22 0,-6 0-31 0,7-3-53 16,-7 3-105-16</inkml:trace>
  <inkml:trace contextRef="#ctx0" brushRef="#br0" timeOffset="70873.98">3559 12060 231 0,'0'-4'237'0,"0"1"-63"0,0 3-51 0,0-5-38 16,0 5-27-16,0-3-14 0,0 3-9 0,0-4-2 0,0 4-5 15,0-2-2-15,0 2-2 0,0 0-3 0,0 0-1 16,0-5-3-16,0 5 3 0,0 0 1 0,0 0 1 16,0 0 1-16,0 0-2 0,0 0-1 0,0 0-1 0,0 0-3 15,0 5-3-15,0-5-3 0,7 2-3 0,-7 2-4 0,0-1 2 16,0 5 0-16,-7 0 0 0,7-1 1 0,0 4 1 0,0-4-3 15,0 4 0-15,-7 1 2 0,7 2 1 0,0-3-4 16,-6-5-1-16,6 6 0 0,0-1-1 0,-7-4 1 0,7 0 1 16,0 2-1-16,0-2 3 0,0-5 3 0,0 3 8 15,0-2 8-15,0-3 7 0,0 4 10 0,0-4 7 0,0 0 5 16,0 0 0-16,0-4 0 0,7 1-6 0,-7-2-7 16,0 3-6-16,6-3-9 0,-6-1-7 0,7-2-7 0,-7 1-2 15,0-3-3-15,7-2-3 0,-7 5 1 0,0-5-2 0,6 1 0 16,-6 5 0-16,0-6 1 0,6 1-2 0,-6 4 0 15,0-4 0-15,0 4 2 0,0-1-2 0,0 0-1 0,0 5 1 16,0-3 0-16,0 1-1 0,0 5 0 0,0-4-2 16,0 1-1-16,7 3 1 0,-7 0 0 0,7 0-1 0,-1 0 0 15,0 3 1-15,1 1-1 0,0 1 1 0,6 1 1 0,-7-3 1 16,7 5-2-16,-6 0-1 0,5 3-3 0,-4-4-5 16,4 4-9-16,-5 0-12 0,6-3-14 0,0 2-25 0,-7 1-44 15,8-1-84-15,-2-2-157 0,2 3-79 0,-8-3-45 16</inkml:trace>
  <inkml:trace contextRef="#ctx0" brushRef="#br0" timeOffset="71842.38">2621 11668 30 0,'-6'-4'201'15,"6"4"-52"-15,-8-3-37 0,1-1-24 0,7 4-15 0,-5-4-3 16,-2 1-2-16,7 3 1 0,-8-4 1 0,8 0 2 0,0 1 0 16,-5 3-3-16,5-4-2 0,0-1-6 0,0 5-6 15,-7-2-5-15,7 2-5 0,0-4-4 0,0 4-7 0,0-3-7 16,0 3-5-16,0 0-7 0,0 0-5 0,0 0-2 16,0 3-4-16,0-3-4 0,0 4 0 0,0-2-2 0,7 7-1 15,-7-2 3-15,0 0 0 0,0 4-2 0,0 1 2 0,0-2-1 16,0 5 0-16,5-1 1 0,-5 1 1 0,0 0 0 15,0-1-1-15,0 1 1 0,0-4 1 0,0 4 2 0,0-1-3 16,8 1 2-16,-8-4-1 0,0 0 0 0,0 0 0 16,0-4 1-16,0 0-3 0,0 1 0 0,0-1 1 0,0-3-1 15,0-1 0-15,0 2 1 0,0-5 0 0,0 3 0 16,0-3 3-16,0 0 2 0,0 3 1 0,0-3 2 0,0 0 4 16,0 0 0-16,-8 0 2 0,8 0-1 0,-5 0 0 0,-2 0-1 15,1 0-3-15,0 0-2 0,-1 0-2 0,-6 0-2 0,7 4-2 16,-8-4 0-16,1 5-1 0,7-5 0 0,-8 3 0 15,1 4-1-15,0-3 0 0,1-1 1 0,5 5-1 16,-6-1 0-16,6-3 0 0,-5 3 0 0,6 0-1 0,-2 4 1 16,2-3-2-16,-7 2-2 0,6-2 2 0,7 3 0 0,-7-4 1 15,7 4-1-15,0-4 1 0,-6 0-1 0,6 1 1 16,6-4 1-16,-6 0-1 0,0 3 1 0,7-3-1 0,-7-4 1 16,7 3 0-16,0 1 0 0,-1-4-1 0,0 0 1 15,8 0 0-15,-8 0 0 0,7 0 0 0,-6-4 0 0,6 1 0 16,-1 3 1-16,-4-4 1 0,4-3 0 0,-6 7 0 0,2-8-2 15,-2 5 0-15,0-5 1 0,1 2-1 0,-1-3 1 16,1 2-1-16,0-4-1 0,-1 0 1 0,0 3 1 16,1-2-1-16,-7-1 0 0,7 0 1 0,-7 4-1 0,6-4 2 15,-6 3-1-15,0-3-1 0,0 5-1 0,0-3 0 0,6 6 1 16,-6 0 0-16,0-2 0 0,0 2 0 0,0-1 0 0,0 4-2 16,0 0 1-16,0-4 0 0,0 4-1 0,0 0 0 15,0 0-1-15,0 0 3 0,0 0-2 0,0 4 0 16,0-4 1-16,7 4 1 0,-7-1 1 0,0 2-1 0,0 1 2 15,0 3-2-15,5-6 0 0,-5 4 2 0,8 0-1 0,-8 1 1 16,7-1-1-16,-7 0 0 0,5 0-1 0,2 1 0 16,1-1 0-16,-2 1-2 0,-6-2 0 0,6 2-2 0,0-4-1 15,1 3-6-15,6-3-6 0,-6 3-14 0,-1-3-14 0,1-1-22 16,0 1-31-16,4 1-45 0,-4-5-62 0,1 0-87 16,-3 0-93-16</inkml:trace>
  <inkml:trace contextRef="#ctx0" brushRef="#br0" timeOffset="72154.81">2738 11726 75 0,'0'-4'348'0,"0"1"-106"0,0 3-99 15,0-4-66-15,0 4-38 0,-7 4-20 0,7-4-10 0,0 3-4 16,0 1-3-16,0 0 0 0,0 3 2 0,7 1-1 16,-7 3 3-16,0-4 0 0,0 4 1 0,7 0 1 0,-7 1 5 15,6 2 3-15,-6-3 3 0,6 0 1 0,1 3 2 0,-7-3-1 16,7 3 0-16,-7 1-2 0,6-4-3 0,-6 4-6 16,6-4-3-16,-6 0-3 0,7 4-3 0,-7-4-1 0,7 0-1 15,-7 0 1-15,6-3-1 0,-6-2-1 0,7 5 2 16,-1-3 0-16,-6-1 0 0,0-3-11 0,5 3-17 0,3-2-32 15,-8-3-40-15,7-2-61 0,-7 0-119 0,0 0-83 0</inkml:trace>
  <inkml:trace contextRef="#ctx0" brushRef="#br0" timeOffset="72607.98">2738 11759 198 0,'0'-3'368'0,"0"-5"-111"15,-7 5-94-15,7 0-58 0,0-2-33 0,0 2-12 0,0-5-4 16,0 4 1-16,0 1 0 0,0-1-2 0,7 1-3 16,-7-1-5-16,0 1-5 0,7-1-7 0,-7 0-7 0,6 0-6 15,-6 1-6-15,6-1-5 0,8 0-4 0,-8 4 0 16,0-3-3-16,8 0-1 0,-8 3-2 0,1 0 1 0,4 0 0 15,-3 0 1-15,-1 0 1 0,-2 3-2 0,2 0 1 0,1 1 0 16,-2 0-1-16,-6 3-1 0,0-3 1 0,0 3-2 16,0 4 0-16,-6-4 0 0,6 4 0 0,-8-3 1 0,1 3 0 15,7 0 0-15,-5 0-1 0,5-4-1 0,0 5 1 16,-7-6 1-16,7 2-1 0,0-1 1 0,7-3-1 0,-7 3 1 16,5 0 0-16,-5 0-1 0,7 1 0 0,1-4 0 0,-2 3-1 15,0 0 1-15,1 0-1 0,-7 1 1 0,6-1-1 16,1-3 1-16,-7-1 0 0,6 2 0 0,-6-2-2 15,0 0 0-15,0 1 1 0,0 1 0 0,0-5 0 0,-6 3 1 16,6-3 0-16,-7 3 1 0,-6-3 0 0,7 4 1 0,-8-4 0 16,7 4 0-16,-5-4 1 0,-1 0 0 0,7 3-2 0,-7-3 0 0,6 0 0 0,0 0-2 0,1 0-12 0,6 0-18 15,-6 0-21-15,6 0-27 0,0 4-36 0,0-4-45 16,0 0-63-16,6 4-86 0,-6-4-92 0</inkml:trace>
  <inkml:trace contextRef="#ctx0" brushRef="#br0" timeOffset="72936.05">2425 12250 394 0,'0'0'334'0,"-7"-3"-110"0,7 3-87 0,0 0-53 0,0-4-32 16,7 4-17-16,0-4-11 0,-1 0-4 0,1 2-4 0,-2-3-5 0,10 2-2 0,3-1-1 0,-4 1-1 0,5-5 1 15,1 4-1-15,0 1-2 0,-1-2 1 0,6 3 1 32,-4-3-1-32,5 3 1 0,-7-2 0 0,6-1 0 0,2 2 1 15,-7 3 2-15,6-4-1 0,-7 1-1 0,1 3 1 0,-7-4-2 16,7 4-3-16,-15 0 1 0,10 0-3 0,-9 0-6 0,0 0-8 0,1 0-10 0,-7 4-18 0,0-4-26 0,0 3-40 31,-7 1-51-31,1-1-80 0,0 2-119 0,-9-1-56 0</inkml:trace>
  <inkml:trace contextRef="#ctx0" brushRef="#br0" timeOffset="73467">2580 12280 141 0,'-5'0'372'0,"5"0"-103"0,0 0-99 0,0 0-69 0,0 3-44 0,0 1-26 0,0 0-16 16,0-1-7-16,0 4-2 0,5 2-1 0,-5-2-2 16,0 3 2-16,8 2-3 0,-8 3 3 0,7-5-1 0,-2 5-2 31,-5-1-1-31,7 1 0 0,1-1 2 0,-8 2 0 16,6-6 4-16,0 5 0 0,-6-3 2 0,6-2 3 0,1-3 0 15,-7 5 1-15,0-5 0 0,7 0 0 0,-7-4-1 0,0 5-2 16,6-8 1-16,-6 4 3 0,0-1 5 0,0 1 2 0,0-4 2 0,0 0 5 0,0 3 2 0,0-3 0 15,0 0-1-15,-6 4-4 0,-1-4-4 0,7 0-2 0,-7 3-5 16,1-3-5-16,0 4-4 0,-8 1-2 0,7-5-3 0,2 3 0 31,-2 4 1-31,-6 0-1 0,6 1 0 0,-5 4 1 0,-2-6 0 0,8 5 1 0,-7 1 1 0,0-3 0 0,6 7-2 16,-5-2 1-16,4-3 0 0,2 0 0 0,-1 3-2 16,7-2-1-16,-5-1 1 0,5-4 1 0,0 1 1 0,5 0 1 15,2-2-1-15,-1 1 3 0,2-3 1 0,-2 0 3 0,0 0 0 16,7-4-1-16,1 0-1 0,-2 0 0 0,2-4 0 15,-2 0-1-15,-5 0-1 0,13-3-3 0,-8 3 1 0,2-3-1 16,-8 0 1-16,7-1 1 0,-6 1 2 0,6-3 2 16,-13 1 1-16,6 3 2 0,-6-2 0 0,7-3 2 0,-7 4 1 15,-7 0 1-15,7 0-1 0,0-5-2 0,0 4-1 0,-6 1-2 16,-1-3-3-16,7 2-3 0,-6 1 0 0,-1 3-2 31,7 2-1-31,0-3-2 0,-7 2 0 0,7 3 1 0,0-4-1 0,0 4 0 0,0 0-1 0,0 0 1 0,0 0 1 0,0 4-1 16,0-4 1-16,0 3 0 0,7 2 1 0,-7-3-2 15,7 5 2-15,-7-3 0 0,6 0 1 0,1 0-1 0,-7 4 0 16,6-6 1-16,1 3-1 0,0 2 1 0,-1-4-1 31,6 1-1-31,-4 0-6 0,4 0-10 0,1-1-16 0,1 1-23 0,-2-4-39 0,2 0-59 0,-2 0-96 0,2-4-125 0,-1 4-71 16</inkml:trace>
  <inkml:trace contextRef="#ctx0" brushRef="#br0" timeOffset="73779.53">2738 12448 445 0,'0'-4'426'0,"0"1"-144"0,7 0-122 15,-7-2-73-15,6 2-40 0,0-1-21 0,1 0-11 0,0 1-9 16,5-1-1-16,-5 4 0 0,6-3-1 0,0 3 0 15,-8 3-2-15,10-3 0 0,-10 4-1 0,10 3 2 0,-9 0-2 16,0 1 1-16,1 3-2 0,-1-3 0 0,-6 7 0 16,7-5 0-16,-7 5 0 0,0-4 1 0,0 3 1 0,0 1-2 15,-7-1 1-15,7-3 0 0,-6 4 1 0,-1-4 0 0,1 0-1 16,0 0-1-16,-2 1 0 0,1-3 0 0,2-1 0 16,-2 0-2-16,-1-1-3 0,3-3-9 0,5-1-18 15,-6 1-22-15,6-1-35 0,-7-3-51 0,7 0-77 0,0-3-110 16,0-1-74-16</inkml:trace>
  <inkml:trace contextRef="#ctx0" brushRef="#br0" timeOffset="74013.75">2921 12375 394 0,'0'-4'326'0,"0"4"-104"15,0 0-84-15,0 0-57 0,0 0-35 0,-8 4-20 0,8 0-13 16,-6 2-3-16,0 2-2 0,6 3 4 0,-7 0 1 15,1 4 2-15,-1-1 3 0,7 2 3 0,0 1 2 16,-6-2 4-16,6 4 1 0,0-1-2 0,6-4 0 0,-6 5-1 16,7-5-1-16,-7 1 0 0,6-1-1 0,7 2-2 0,-7-5-2 15,8-1-4-15,-1 2 0 0,-1-2-2 0,8-3 1 16,0-3-5-16,0 4-5 0,6-5-13 0,-2-3-20 0,4 0-33 16,4 0-56-16,-6-3-96 0,7-5-140 0,-7 4-77 15</inkml:trace>
  <inkml:trace contextRef="#ctx0" brushRef="#br0" timeOffset="78387.92">4484 13101 30 0,'-6'0'68'16,"6"0"-9"-16,0 0-6 0,0 0-9 0,-7 3-9 15,7-3-8-15,-6 0-9 0,6 0-7 0,-8 4-5 0,8-4-3 16,-6 0-2-16,6 0 0 0,-6 3-1 0,6-3 0 0,0 0 3 16,0 0 2-16,-7 4 7 0,7-4 4 0,0 0 7 0,0 0 7 15,0 3 7-15,0-3 6 0,0 0 3 0,-6 0 2 16,6 0-4-16,0 0-4 0,0 0-7 0,6 0-7 16,-6 4-9-16,0-4-11 0,0 4-14 0,0-4-15 0,7 0-19 15,-7 0-21-15,6-4-21 0,-6 4-25 0,6 0-27 0,-6 0-25 16</inkml:trace>
  <inkml:trace contextRef="#ctx0" brushRef="#br0" timeOffset="78997.17">4478 13104 75 0,'-7'-3'186'0,"7"3"-28"0,0-4-32 15,0 0-27-15,-6 4-21 0,6 0-13 0,0-4-11 0,-8 1-6 16,8 3-5-16,-6-4-5 0,6 4-5 0,-6 0-5 0,6 0-4 16,-7 0-6-16,1 0-3 0,6 0-3 0,-7 0-3 15,1 0-2-15,0 0 0 0,-1 4 1 0,0-1-1 16,1 1 0-16,6-4 0 0,-7 8 0 0,1-5 1 0,6 4 0 15,-6 0-1-15,6 1-3 0,-7-1 1 0,7 5 1 0,-7-6 1 16,7 5-1-16,-6 1 0 0,6-2-1 0,0 2-1 16,-6-1 2-16,6 0-1 0,0 0-2 0,0-1 1 0,0-2-2 15,0-1-1-15,6 0 2 0,0 0 0 0,-6 1-2 0,7-4 0 16,0-1 0-16,5 1 0 0,-5-4 2 0,-1 4-2 16,1-4-1-16,0 4 1 0,5-4 1 0,-5 0-2 0,-1-4 0 15,7 4 4-15,-7-4-3 0,8 0 1 0,-7 1-2 16,-1-5-1-16,8 2-1 0,-8 1 2 0,0-2 0 0,1-4-5 15,-1 4 3-15,-6-4 2 0,7-1 0 0,-7 6 0 0,0-5-1 16,0-4 1-16,0 4 0 0,0 0 0 0,0-1 0 16,-7 5 1-16,1-3 1 0,6 2 1 0,-7 1 0 0,1 0 1 15,0 3 0-15,-2 1 1 0,2-1-3 0,-7 4 0 16,7 0-1-16,-8 4 1 0,1-1-2 0,7 1 0 0,-7 3 0 16,7 0 0-16,-8 1 0 0,8 2 0 0,-1 1-1 0,7-3-1 15,-6 3 2-15,6-5-1 0,0 2-2 0,0 4 3 16,0-5-3-16,0-3 0 0,6 2-3 0,-6 3-2 0,7-6-4 15,-1 1-4-15,8-1-3 0,-8 1-7 0,0-4-6 16,7 0-5-16,0 0-4 0,-7-4-7 0,8 1-2 0,-1 3-3 16,1-7-1-16,-2 3 2 0,1-4 4 0,-6 1 6 0,6 0 7 15,0-1 7-15,-6 1 11 0,-2-4 10 0,2 3 9 16,0 1 9-16,-7-1 6 0,0-2 4 0,-7 3 7 16,0-1 6-16,2 1 2 0,-2 3-1 0,-6-3-1 0,0 4 0 15,0-1-2-15,-6 0-1 0,5 4-3 0,-5 0-5 0,-1 4-2 16,0 0-1-16,8-1 0 0,-8 4-2 0,1-3-4 0,5 3-2 15,-6 1-1-15,7-1-3 0,1 3-1 0,4-2-5 16,3-1-1-16,-2 1 0 0,7-2 1 0,0 2-2 16,7 1-4-16,-7-3-5 0,13 2-8 0,-7-5-10 0,7 0-13 15,1 2-12-15,-2-5-16 0,2 0-17 0,5 0-14 0,-6 0-8 16,6-5-8-16,-6 2-5 0,6 0 2 0,-5-5 1 16,-1 5 6-16</inkml:trace>
  <inkml:trace contextRef="#ctx0" brushRef="#br0" timeOffset="79465.84">4178 13053 100 0,'-6'2'159'0,"6"3"-31"0,0-5-32 16,-7 3-29-16,7 1-24 0,0 1-17 0,0-2-12 0,7 0-6 15,-7 1-2-15,6 0-2 0,-6 3-3 0,6-7 1 16,1 4-1-16,-1 0 0 0,1-4 2 0,-1 0 5 16,0 0 4-16,2-4 6 0,5 0 3 0,-7 4 3 0,0-7 1 15,1 3 0-15,0 0 2 0,-1 1-2 0,0-5-1 0,-6 4-5 16,8-4-1-16,-8 6-1 0,0-5 0 0,0 2 3 0,0-2-3 16,0 3-4-16,-8 4-1 0,8-4-2 0,-6 4-2 15,0-2-2-15,-1 2-2 0,0 2-4 0,1-2 0 16,0 4 1-16,-1 4 2 0,1 0 1 0,-2-1 1 0,2 0 1 15,6 5 1-15,-6-2 0 0,6-3-1 0,-7 5-1 0,14-2 1 16,-7 1 0-16,6-3 0 0,0 2-3 0,2-3-2 16,-2 1 1-16,7-1 1 0,0-3 0 0,0 0-4 0,1-4-1 15,-2 0-1-15,0-4 1 0,2 0 1 0,5 1-1 16,-5-1 1-16,-1-4 0 0,0 1 1 0,0-3 1 0,-7 2 0 16,8-3 2-16,-8 4 1 0,-6-4 0 0,6 0 3 0,-6 4 3 15,-6-1 1-15,6 1 0 0,-6 0 1 0,-8 0-2 16,8-1-1-16,-7 4-2 0,7-4-2 0,-8 6-1 0,2-3-4 15,-2 5-2-15,1-3 1 0,-1 3-1 0,9 3 1 0,-8-3-1 16,7 5-2-16,-2-3 0 0,2 2 0 0,6 0-6 16,0 0-13-16,0-1-18 0,0 2-27 0,6-2-31 0,8 1-38 15,-8-2-47-15,6-2-77 0,2 0-67 0</inkml:trace>
  <inkml:trace contextRef="#ctx0" brushRef="#br0" timeOffset="79622.06">4399 13053 119 0,'-6'2'301'0,"-1"3"-86"16,-5-2-74-16,5 6-56 0,0-6-35 0,1 4-21 16,0-3-13-16,6 3-6 0,-8-3-3 0,8 3-2 0,8-3-2 15,-8-1 0-15,12 1 0 0,-5-1-10 0,6-3-7 16,0 4-21-16,7-8-18 0,-1 4-21 0,0-3-21 0,1 3-19 16,7-4-12-16,-8 1-17 0,7-4 3 0,-6-1-3 15</inkml:trace>
  <inkml:trace contextRef="#ctx0" brushRef="#br0" timeOffset="79731.17">4666 13046 84 0,'-6'0'132'0,"0"0"-11"0,0 0-14 0,-8 3-16 0,-6 1-16 0,7 3-12 16,-6-4-10-16,0 6-8 0,-8 1-3 0,8-3-2 16,0 5-6-16,-1-5-4 0,-1 3-5 0,9-2-6 15,-1-1-5-15,6 0-8 0,1 4-17 0,0-3-27 0,6-1-36 16,0-3-56-16,6 0-88 0,0 3-95 0</inkml:trace>
  <inkml:trace contextRef="#ctx0" brushRef="#br0" timeOffset="80200.02">4295 12976 211 0,'-12'11'158'0,"-2"-4"-67"0,8 4-43 0,-1-4-22 0,0 0-9 15,1-2-7-15,6 1-1 0,0-2-2 0,0 0 1 16,6-1-2-16,1 2-1 0,6-2-1 0,1-3-6 0,-2 0-8 15,0 0-5-15,8-3-11 0,-7-2-3 0,7 2-6 0,0-5 0 16,-7 2 0-16,7 1 1 0,-1-2 7 0,-6 0 5 16,-1-4 9-16,2 4 6 0,-7 0 5 0,-1-1 2 0,0 1 4 15,2-1 6-15,-8 2 4 0,0-3 8 0,-8 6 2 16,2-4 2-16,0 3 2 0,-7 4-1 0,-1-3 0 0,1 3-2 16,-6 0-6-16,6 0-7 0,-7 3-2 0,1-3-4 15,0 4 1-15,-2 0 3 0,9-1 1 0,-8 0 1 0,8 1-1 16,-2-4 1-16,8 5-1 0,-1-5-2 0,0 0-2 0,7 0-3 15,0 0-8-15,7 0-8 0,0 0-12 0,-1-5-17 16,0 1-19-16,8 1-21 0,-1-4-20 0,-8 3-43 0,9-3-40 16</inkml:trace>
  <inkml:trace contextRef="#ctx0" brushRef="#br0" timeOffset="83183.56">4523 12804 146 0,'-6'-4'150'0,"6"4"-20"0,0-4-24 0,-7 4-20 15,7-4-16-15,0 4-14 0,-6 0-10 0,6 0-11 16,-6 0-12-16,-2 4-8 0,2 0-5 0,6 0-4 16,-6-1-3-16,-1 1 0 0,1 3-3 0,6-4 0 0,-8 6 1 15,8-6 0-15,0 0-1 0,0 1 0 0,0 0 0 0,8-1-1 16,-8 1 0-16,6 0 1 0,1-4 0 0,-1 0 0 0,8 0 1 16,-8-4 1-16,7 0 1 0,-7 1 2 0,7-1 3 15,-1 0-1-15,-4-2 0 0,4-3 1 0,-5 6 2 16,0-4 0-16,0 3 0 0,-1-3 0 0,0 3 1 0,-6 0-1 15,0-4 1-15,0 6-4 0,0-2-9 0,-6 1-15 0,6-1-24 16,-6 0-36-16,-1 0-55 0,0 0-86 0,-5 0-98 16</inkml:trace>
  <inkml:trace contextRef="#ctx0" brushRef="#br0" timeOffset="83417.89">4224 12859 379 0,'-8'3'283'16,"8"1"-112"-16,-6-4-75 0,6 3-43 0,0-3-22 0,0 0-10 15,6 0-5-15,-6 0-1 0,8-3 0 0,-2 3 1 0,1-7 0 16,5 3-3-16,-5 0-1 0,0 0-3 0,5 1-2 16,-4-1-1-16,-2 0 0 0,-6 1-2 0,0 0 0 0,6-1 0 15,-6 4-1-15,0-5 0 0,0 5-1 0,0-3-2 16,-6 3-7-16,6-3-10 0,0 3-19 0,0-4-26 0,0 4-35 15,6-4-48-15,-6 1-67 0,7-1-93 0</inkml:trace>
  <inkml:trace contextRef="#ctx0" brushRef="#br0" timeOffset="83558.39">4595 12778 47 0,'0'0'302'0,"-6"4"-104"0,6-2-80 15,-7 3-53-15,7-5-31 0,0 3-16 0,0 1-12 0,0-4-14 16,0 0-19-16,7 0-26 0,-1 0-37 0,7 0-46 16,-7-4-65-16</inkml:trace>
  <inkml:trace contextRef="#ctx0" brushRef="#br0" timeOffset="83714.61">4745 12784 346 0,'-6'0'297'0,"6"0"-100"16,-8 5-78-16,2-5-47 0,0 0-27 0,0 0-15 15,6 0-7-15,-8 0-5 0,8 0-4 0,-7 0 1 0,7 0-1 16,0 0-6-16,0 0-9 0,0 0-21 0,7 0-31 16,1-5-54-16,4 5-89 0,-6-2-113 0,8 2-68 0</inkml:trace>
  <inkml:trace contextRef="#ctx0" brushRef="#br0" timeOffset="88619.85">4939 3674 62 0,'0'0'207'0,"7"-4"-84"0,-7 4-57 0,8 0-32 16,-8-3-16-16,6 3-10 0,0 0-4 0,-6-4-2 0,7 4 0 16,0-3 2-16,-1 3 0 0,-6-5 2 0,7 2 1 0,-1 0 6 15,-6 3 1-15,0-4 5 0,6 0-2 0,-6 4 1 0,7-3-1 16,-7 3-1-16,0-4 1 0,7 4-4 0,-7 0-3 16,0-4 0-16,0 4 0 0,-7 0 2 0,7 0-2 0,0 0 0 15,-7 4-1-15,7-4 1 0,-6 0-1 0,0 0 0 16,-1 4 0-16,1-4 2 0,-8 3 2 0,8-3 4 0,0 0 1 15,-9 4-1-15,10-4-2 0,-9 0 1 0,8 0-4 16,-7 4-2-16,7-4-2 0,-8 0-5 0,2 3-2 0,-2 0 0 16,2 2 0-16,-1-2 0 0,-8 1 1 0,8 3-2 0,-5 0 0 15,-2 1 0-15,7-1 1 0,-7 4 1 0,8 0 1 16,-8 1-2-16,6 1 5 0,-5 3 2 0,-1 1 0 0,1 2 5 16,6-1 1-16,-6 0 0 0,-2 5 1 0,9-2 1 15,-8 5-1-15,7-3-2 0,0 6-1 0,1-1-3 0,-2 1-1 16,1 2-1-16,7-2 0 0,-2 4 1 0,2 1-2 0,0-5 0 15,6 3 1-15,0-3 1 0,0 4-1 0,6-4 0 16,0-2 0-16,8 2-3 0,-1-3 1 0,1-1-1 0,5-4-1 16,0 5-2-16,8-3 1 0,5-6 0 0,1 2 1 15,-1 0-1-15,1-4 1 0,5-5-2 0,2 5 0 0,5-9-1 16,1 2-2-16,0-1 1 0,0-7-2 0,-1 4 1 0,1-8 0 16,5 4 2-16,2-7 0 0,-7-1 0 0,-1 2 0 15,1-9 1-15,-1 5 1 0,1-5 3 0,-7 0 1 16,0-3 1-16,0-1 3 0,-6 1 4 0,-8-4 1 0,2 0 5 15,-7 0 1-15,-1-4 0 0,0 0-1 0,-5-3 2 0,-8 0-1 16,7-4-4-16,-7 0-1 0,-6-1-5 0,0 2-1 0,0-5 2 16,0 1-1-16,-6 3-2 0,0 0-2 0,-7 3-1 15,-1 1 0-15,2 4-3 0,-8 0-6 0,0 2-10 16,1 5-9-16,-7-1-9 0,-7 5-10 0,7-1-10 0,-13 4-12 16,7 0-16-16,-8 3-20 0,1 2-27 0,-6-2-52 0,13 1-110 15,-8 3-66-15</inkml:trace>
  <inkml:trace contextRef="#ctx0" brushRef="#br0" timeOffset="90150.62">5299 3323 31 0,'-13'-8'306'15,"6"5"-113"-15,-6-5-84 0,1 5-49 0,-2 3-31 0,1-4-13 16,0-1-7-16,0 5-5 0,-8 0-1 0,10 0-1 16,-9 0-2-16,0 0-2 0,1 5 0 0,-7-1-1 0,0 4-1 15,-2-5 0-15,3 8-1 0,-7-4-2 0,-2 4 3 0,3 3 1 16,-2-2 1-16,1 2 2 0,-7 4 2 0,6 1 1 15,-7 2 1-15,2 2 3 0,-7-1-1 0,-2 3 1 16,9 5 1-16,-8 2 0 0,0 2 0 0,0-1 2 0,1-1 0 16,5 5 0-16,2 3 3 0,-1-3-2 0,6 0 0 0,7 2-1 15,0 2-1-15,0 3 2 0,7-4 1 0,5 5 2 0,2-5 3 16,-2 4 0-16,7 0 1 0,7-4 2 0,0 4-1 16,7 0-2-16,0 0-4 0,0 0-3 0,5-1-2 15,8 6-1-15,-7-6-2 0,13 1 1 0,-7 1 0 0,8-1 1 16,5 0 0-16,1-5-1 0,-1 2-1 0,1-4-1 0,12-4-1 15,-6-4-2-15,7-3 1 0,0-4-2 0,6-5 1 16,0 2-1-16,0-8 1 0,1 0 1 0,4-7 1 0,2 3 0 16,0-7 2-16,0 0 0 0,-2 0 2 0,3-7 0 15,-1 3 2-15,-1-7 3 0,1 0 0 0,-6 0 1 0,-2-3 0 16,0-5 0-16,3-2 1 0,-9-2 4 0,-5-2 1 0,-8-4 0 16,1-1-1-16,-1-4-1 0,-13-2-1 0,7 0-1 15,-12-5-3-15,5-3-5 0,-6 0-3 0,-6-3 0 0,-1 3 6 16,-6-4-1-16,0 1 1 0,-6-5-4 0,-1 5-5 0,1-1-8 15,-7 5-10-15,0-6-19 0,-7 2-21 0,0 2-15 16,-5 1-9-16,-1 5-10 0,0-2-7 0,-1 0-6 0,-5 5 2 16,-1 3 13-16,1 4 14 0,-1 0 11 0,1 6 9 15,-8 2 12-15,1 6 12 0,-1 1 15 0,3 3 8 0,-3 3 2 16,-5 8 5-16,-1 0 1 0,7 4 5 0,-7 3 1 16,-6 8 3-16,5-1 1 0,3 5 2 0,-8-1-1 0,5 7 0 15,2 2-2-15,-1 2-4 0,7 0-2 0,1 3-3 16,-1 3-1-16,13-3-1 0,-1 5 1 0,1-1 1 0,6 5 3 15,8-5 4-15,-1 4 3 0,-1 1 2 0,1-1 1 0,7 0 2 16,-1 1 2-16,7-1 3 0,0 0 0 0,0-3 0 0,0-4 3 16,7 4-1-16,6-4 2 0,-1-1 0 0,2-2-2 15,5-1-1-15,8-3-3 0,-1-4-1 0,6-1-2 16,1-6 2-16,7-1 1 0,5-6 2 0,-7-4 2 0,15-1 1 16,-7-6-1-16,5-4-1 0,-5-4-2 0,7 0-2 0,-3-3-4 15,4-9-4-15,-9 5-2 0,1-8-4 0,-1 1 0 0,-5-4-2 16,-9-1 0-16,3-3-4 0,-8-4-5 0,0 1-9 15,-7-5-5-15,1 1-8 0,-7-4-9 0,0-4-12 16,0 1-14-16,-7-1-7 0,-6 1 1 0,0 3 12 0,-6-1-2 16,-7 5 4-16,-8 0 6 0,-4 7 15 0,-7 4 19 0,-7-1 14 15,-7 12 10-15,1 0 1 0,-9 6 16 0,-3 6 12 16,-2 2 15-16,0 8 9 0,0 0 2 0,2 6 2 0,4 5 0 16,1 7-2-16,7 0-7 0,-1 7-9 0,7 4-7 15,-1 7-11-15,1 0-7 0,7 8-5 0,-1 0-4 0,7 3-1 16,7 0-3-16,-1 1-1 0,13-1-2 0,1-4-1 0,12 1-1 15,1-4 1-15,13 0 0 0,5-7 0 0,8 3 2 16,7-4-3-16,-2-2 1 0,9-8 1 0,3 3-1 0,-3-7 0 16,4-4-1-16,2-4-1 0,-1 1-1 0,1-7 0 0,-8-5 0 15,14 1-1-15,-7-8-2 0,-2 1 2 0,10-5 2 16,-9-7 1-16,3 1 0 0,5-4-1 0,-7-4-2 0,-7-4-1 16,8 0-3-16,-15-7-10 0,1 0-12 0,1-3-11 15,-8-8-9-15,-5 0-8 0,-2 0 0 0,-5-8-4 0,-8 1 5 16,2 0 7-16,-8-5 5 0,-6 2 12 0,6-1 14 0,-12-1 13 15,-6 2 4-15,-2 3 22 0,-5 4 9 0,-7-1 3 16,-14 0 4-16,1 8 0 0,-6 7-4 0,-7 4-6 16,-1 3 0-16,-5 8-16 0,-7 7-8 0,-8-1 0 0,9 8 1 15,-8 4 2-15,7 4 3 0,0 4 1 0,0 3-2 0,13 7 0 16,-7 1 1-16,14 6-2 0,-1 1-2 0,7 4 0 0,-1 2 0 16,15 5-1-16,-1 3 1 0,6 4 1 0,7 4 1 15,7 0 1-15,-1 3 0 0,7 0-2 0,7 0-1 16,5 4-1-16,1-4 0 0,7-3-5 0,0 3-1 0,5-3 0 15,1-1-1-15,8-2 0 0,-9-5-1 0,7 0 2 0,8-4 1 16,-7-6 0-16,6-1 2 0,-1-7 1 0,2-8-1 16,-1 1 1-16,7-7-1 0,-1-4 1 0,-1-4-2 0,10-8 1 15,-8-3-2-15,5-3 0 0,2-5 1 0,-7-2 0 16,5-5-3-16,-5-4-2 0,-1 1-3 0,-5-7-7 0,-7-2-8 16,6-5-9-16,-13-1-9 0,0-4-12 0,0-4-11 0,-7-2-13 15,1-1-12-15,-8-3-7 0,-4-1 1 0,-2-1 2 16,-6 3 18-16,0-1 26 0,-14-6 29 0,-4 9 27 0,-9-3 20 15,1 3 14-15,-13 4 7 0,-7 3 10 0,-6 4-6 16,-6 12-8-16,-8 3-9 0,-5 2-4 0,0 13 1 0,-14 3 5 16,6 3 4-16,-5 8-1 0,-7 8 0 0,6 3-3 0,-1 7-7 15,2 8-2-15,-1 0-5 0,8 6-6 0,4 1 0 16,2 7-2-16,12 1-2 0,6 3-1 0,2 3 1 16,11 2-3-16,8-2-1 0,6 7 0 0,1-2-3 0,11 2 0 15,8 6-2-15,0-6-2 0,6 1-2 0,6 0-1 0,0 0-2 16,14 1 0-16,-1-1-6 0,7-5-2 0,0 2-5 0,7-4-2 15,-1-4-2-15,0-5-1 0,9-1-3 0,4-2-1 16,0-7-2-16,1-6-1 0,6-5 3 0,1-3 1 0,6-5 1 16,-9-6-1-16,10-4 1 0,-2-7 5 0,1 0 2 15,5-8 6-15,-4-8 2 0,5 1 4 0,-6-3 3 0,-2-4 2 16,3-4 0-16,-1-4 1 0,-7 0 0 0,-7-3-2 16,1-4-9-16,-1 0-12 0,-12 1-16 0,-1-9-18 0,-5 0-23 15,-1 1-30-15,-13-3-39 0,-6 2-54 0,-1 1-65 16</inkml:trace>
  <inkml:trace contextRef="#ctx0" brushRef="#br0" timeOffset="90509.99">5050 3718 14 0,'-77'7'253'0,"-1"5"-76"16,-1 6-56-16,2 3-39 0,4 2-21 0,2 9-16 15,6 1-11-15,13 8-10 0,-1-1-8 0,14 4-3 0,1 0-6 16,11 4-2-16,8-4-5 0,12 4-4 0,1-8-3 0,12 4-2 16,6-5-2-16,2 2 1 0,13-4 0 0,5-4 1 15,7 0 2-15,7-4-1 0,-1-3 1 0,8-4 0 16,5-3-5-16,-6-9-2 0,6 1-2 0,7-7 0 0,-6-4-1 15,6 0 3-15,-5-8 2 0,5 1 3 0,0-8 4 0,0 1 6 16,0-8 10-16,0 0 5 0,-6 0 4 0,-2-8 0 0,-3 1-1 16,-9-4-4-16,-5 4-3 0,-8-8-12 0,-6 4-17 15,-13-3-19-15,-7-1-17 0,-6 0-13 0,-12 8-6 16,-8 0 0-16,-19 3 3 0,-7 7 9 0,-5 5 18 0,-17 3 22 16,-2 5 27-16,-7 6 25 0,-2 0 17 0,-6 6 14 0,0 5 7 15,7 3 3-15,-6 5-5 0,12 0-5 0,-6 6-9 0,13 2-11 16,5 2-13-16,15 0-7 0,0 0-10 0,18 4-6 15,1-1-10-15,14-2-7 0,12-1-8 0,6 1-7 16,13-8-3-16,8-5-7 0,12 2-4 0,0-9-2 0,7-2 5 16,5-8 5-16,2 0 4 0,-1-3 7 0,-1-5 6 0,2-3 8 15,-1-4 8-15,1 1 13 0,-8-4 8 0,1 0 10 16,-1-4 8-16,-6 0 6 0,-13 3 1 0,-1-3 1 0,-4 0-5 16,-8 4-8-16,-13-3-8 0,0 2-14 0,-7 0-11 15,-5 2-13-15,-8 1-15 0,-6 3-20 0,-13 1-19 0,6 4-32 16,-14 1-61-16,3 3-101 0</inkml:trace>
  <inkml:trace contextRef="#ctx0" brushRef="#br0" timeOffset="90931.76">4999 3854 1 0,'0'-4'13'0</inkml:trace>
  <inkml:trace contextRef="#ctx0" brushRef="#br0" timeOffset="91322.37">4778 3942 2 0,'-20'7'38'0,"7"4"-8"0,-1-4-5 0,2 0-4 16,6 0-5-16,-2-3-2 0,1 4-1 0,7-5-3 15,7-3 1-15,1 0-1 0,4-3-1 0,2-1-2 0,5-4-5 16,7 1-7-16,-6-3-5 0,6-5-5 0,6 0-2 15,-5 1-2-15,-2-1 2 0,0-3 0 0,2 3 7 0,0-3 8 16,-1-5 12-16,-7 5 12 0,1 0 8 0,-1-1 10 16,-6 2 9-16,-7 1 5 0,2-2 10 0,-2 3 5 0,-12 5-5 15,-2-1-6-15,-4 0-6 0,-8 3-11 0,1 8-6 16,-14 0-3-16,-6 0-6 0,0 8-2 0,-6 3 2 0,-1 0 4 16,-8 7 2-16,4 1 2 0,-3 3-2 0,1 7 0 0,0 0-4 15,6 4-2-15,8 0-6 0,-3 4-3 0,9-1-1 16,6 4-2-16,13 1-2 0,1-4-2 0,12-1-2 0,6 0-1 15,0 1 0-15,14-7-1 0,6-1-2 0,7-7 0 16,0 0-1-16,5-8 1 0,8-3-1 0,0-3-3 0,5-4-2 16,1-4 1-16,6-4 0 0,-4-4-1 0,4-3 2 0,-5 0 0 15,5-3 0-15,-6-4 1 0,0-1 2 0,1-3 1 16,-8 1 1-16,-5-1 0 0,-8-1-1 0,1 2-1 0,-7-2-5 16,-7 5-2-16,-13-4-4 0,1 3-4 0,-7 2 0 15,-13-3-2-15,0 6 0 0,-13-1 4 0,-13 8 4 0,-1 0 3 16,-11 4 3-16,-2 3 6 0,-5 3 1 0,-7 4 1 0,6 0 1 15,0 8-2-15,1-1 3 0,-1 6-3 0,14-3-2 16,-1 6-8-16,7-1-11 0,13 0-18 0,-1 1-24 16,15-2-41-16,5-4-75 0,14 3-137 0,-1-2-65 0</inkml:trace>
  <inkml:trace contextRef="#ctx0" brushRef="#br0" timeOffset="92259.63">5481 4734 35 0,'0'-12'436'15,"-6"5"-95"-15,0-1-127 0,6 1-89 0,-8 3-55 16,8-4-31-16,0 6-15 0,0-2-10 0,-6 4-7 0,6-4-4 15,0 4-3-15,6 0-2 0,-6 0-2 0,0 0 1 0,8 4 0 16,-2 0 0-16,0-2-1 0,7 6 1 0,0-4-1 16,0 7 3-16,7-4 1 0,0 5 0 0,5-2 0 0,-5 1 1 15,12 4 1-15,1-1 1 0,-1 1-1 0,8 3 0 0,5 1-1 16,-6 4 0-16,13-2 0 0,-6 1-1 0,0 4 0 16,6-5 0-16,-7 9 0 0,1-5 0 0,-1 4 0 0,2-3-1 15,-9 4 1-15,8-5 1 0,-7 1 0 0,0 0 0 16,-1-1 0-16,3 1 1 0,-9-4 1 0,6 0 1 0,-4-5-1 15,5 2 0-15,-6-4 0 0,-9-1-2 0,11 1 3 16,-10-7-1-16,1-1 0 0,-6-3 1 0,0-1 7 0,-8-3 4 16,8 0 5-16,-13 0 4 0,-1-3 3 0,0-1 4 15,-6-3 7-15,0-1 3 0,-6-2-1 0,6-1 0 0,-13-1-6 16,0-1-3-16,-1 1-4 0,-6-3-4 0,1-4-6 0,-6 5-5 16,-1-1-4-16,0-2-5 0,6 2 1 0,1 1-2 0,-1 2 1 15,0 1 0-15,14 3-2 0,-7 2-4 0,6-2-3 16,7 4-2-16,0 0-2 0,0 4-2 0,7-3 0 15,-1 3 0-15,7 3-1 0,1-3 5 0,5 0 1 0,0 8 2 16,1-5 3-16,-1 2 2 0,-5 1 0 0,5-2-2 0,1 7 1 16,-8-3 1-16,2 2 0 0,-2-3-1 0,1 5-2 15,-6-2 1-15,0 2-1 0,-1 3 1 0,-6-5-1 0,0 1-1 16,-6 4-3-16,-1-5-5 0,0 7-4 0,-6-4-10 16,-5-1-17-16,4-1-25 0,1 3-48 0,-7-6-80 0,8-1-149 15,-2 0-70-15</inkml:trace>
  <inkml:trace contextRef="#ctx0" brushRef="#br0" timeOffset="92931.22">7103 5139 49 0,'0'0'119'16,"-6"-3"-23"-16,6 3-20 0,0 0-17 0,-6 0-11 16,6 0-7-16,0 0-1 0,0 0 0 0,0 0 2 0,0 0 1 15,0 0 0-15,0 0 1 0,-7 0 0 0,7 0 6 16,0 0 1-16,0-3 2 0,0 3-2 0,0 0 1 0,0-5-1 16,0 5-2-16,0-3-5 0,0 3-11 0,0 0-5 15,0-4-5-15,0 4-4 0,-6 0-5 0,6-4-5 0,0 4-3 16,0 0-2-16,0 0-3 0,0 0-2 0,-7 0-1 0,7 0 0 15,0 0 1-15,0 0-1 0,0 0 0 0,0 0 1 16,0 0 1-16,0 0 0 0,0 0 1 0,7 0 1 0,-7 0-1 16,0 0 0-16,0 0 1 0,0 0 2 0,6 0-2 15,-6 0 3-15,7 0-1 0,-1 0 1 0,0 0 2 0,1 0 1 16,6 0-1-16,1 0 0 0,-3 0 0 0,10 0-1 0,4 0 0 16,-5-3 1-16,5 3-4 0,-5 0-1 0,8 0 0 0,-3-4-2 15,1 4 0-15,-6 0 0 0,6-3 0 0,0 3 0 16,0 0 0-16,-7 0 0 0,8 0-5 0,-1 0-7 15,-7 0-13-15,7 0-22 0,-6 0-32 0,0 0-51 0,-8-4-86 16,8 4-125-16,-13-4-64 0</inkml:trace>
  <inkml:trace contextRef="#ctx0" brushRef="#br0" timeOffset="93181.16">7325 5080 105 0,'0'0'302'0,"0"5"-98"16,0-5-76-16,0 3-55 0,7 1-31 0,-7-1-21 15,0 5-8-15,6-4-4 0,-6 6 4 0,6 1 2 0,-6 0 1 16,8 0 2-16,-2 4 2 0,-6 4 1 0,11-2 1 0,-11 2-1 16,9-1-5-16,-3 1-4 0,-1 3 0 0,3-1-3 15,-2-1 0-15,1 1-2 0,0 1-2 0,-1-4-1 0,0 5 0 16,1-2 1-16,0-3-1 0,-7 5 0 0,6-5-2 15,0 0 0-15,-6 5 0 0,7-6-2 0,-1-2-13 0,1 3-33 16,-7-2-62-16,7-7-144 0,-1 3-91 0</inkml:trace>
  <inkml:trace contextRef="#ctx0" brushRef="#br0" timeOffset="93493.74">7709 5454 352 0,'0'0'453'0,"0"0"-165"0,0 0-128 0,0 0-76 15,0 0-42-15,0 4-21 0,0 0-11 0,0 0-5 0,0 0-2 16,7-1-1-16,-7 8-1 0,0-4 1 0,0 4 1 15,0 0-1-15,0 4-1 0,0-1 0 0,0 1 1 0,0-1 1 16,0 1-1-16,7-1 0 0,-7 2 0 0,0 2 0 0,0-3 0 16,6-1 1-16,-6 5-2 0,6-5-1 0,-6 1 0 15,8 0 0-15,-8 0 0 0,6-1 0 0,-6 1 0 0,6-4-1 16,-6 0-3-16,7 3-9 0,-1-7-18 0,-6 5-32 16,7-5-46-16,-1-3-80 0,-6 2-143 0,7-6-74 0</inkml:trace>
  <inkml:trace contextRef="#ctx0" brushRef="#br0" timeOffset="93790.39">7677 5433 224 0,'7'-8'445'0,"-1"1"-145"0,1 3-128 16,-1 1-80-16,0-1-43 0,8 1-24 0,-2-1-14 15,-4-1-5-15,4 5-3 0,1 0-2 0,0 5 0 0,0-1 0 16,7-1 0-16,-7 4 1 0,0 0-2 0,6 1 1 0,-5 4 1 16,-2-3-3-16,2 7-1 0,-2-5 0 0,-5 3 1 15,0 1 0-15,-7 0 1 0,6-1 0 0,-12 5-1 16,6-2 2-16,-7 3 0 0,0-6 3 0,1 4-1 0,-8-4 4 16,-4 5 0-16,4-4 2 0,-5-1 3 0,6-3 2 0,-6 4-1 15,-1-5-2-15,7 2 0 0,-7-1-4 0,8 0-2 0,-2 1-12 16,1-6-26-16,0 2-45 0,7-1-79 0,-1-3-157 15,1 0-80-15,6-1-46 0</inkml:trace>
  <inkml:trace contextRef="#ctx0" brushRef="#br0" timeOffset="94149.77">8049 5719 94 0,'6'0'291'0,"-6"0"-73"16,6 0-60-16,1 0-46 0,-7 0-33 0,6 0-23 16,1 0-16-16,0 0-13 0,-1 0-9 0,0 2-5 0,2 3-6 15,-8-2 0-15,6 1-2 0,0 4 0 0,-6-1-1 0,0 0-2 16,0 5 2-16,0-2-2 0,-6 1 2 0,6 0-1 0,-6 0 1 16,-2 4-1-16,2-4 1 0,0 3-2 0,-1 1-2 15,-6-4-6-15,6-1-26 0,1 2-65 0,0-5-154 16,-2 5-93-16,8-5-56 0</inkml:trace>
  <inkml:trace contextRef="#ctx0" brushRef="#br0" timeOffset="95602.47">8446 5121 141 0,'0'0'156'0,"0"-4"-33"0,0 4-26 16,-7 0-26-16,7 0-15 0,0 0-10 0,0-3-5 0,0 3-2 15,-6 0-2-15,6 0 1 0,0-4-1 0,0 4 0 16,0 0 0-16,0-3 0 0,-7 3-1 0,7 0 2 16,0 0 1-16,0 0-1 0,0-4 1 0,0 4-2 0,0 0-2 15,0-4-2-15,0 4-5 0,0 0-4 0,0 0-6 0,0 0-4 16,0 0-6-16,0 0-2 0,0 0-3 0,0 0-1 16,0 0 0-16,0 0-2 0,0 0 0 0,0 0 0 0,0 0 0 15,0 0 0-15,0 0 0 0,0 0 0 0,0 0 0 0,0 0 5 16,0 0-4-16,7 0 0 0,-7 0-1 0,0 0 1 15,0 0 3-15,0 0-1 0,0 0 4 0,0 0-2 0,0 0 2 16,0 0 1-16,0 0-1 0,0 0 0 0,0 0 0 16,0 0-4-16,0 0-2 0,0 0-1 0,0 0-4 0,0 4 1 15,0 0 2-15,6-1 0 0,-6 4-1 0,0 1 2 16,0-5 0-16,7 5 0 0,-7-1 1 0,7-3 0 0,-1 3-1 16,-6 4 0-16,6-4 0 0,1 5 0 0,0-1-1 0,-1 0 1 15,-6-1 1-15,6 5 1 0,1-1 0 0,-1 1-1 16,1-1 0-16,0 5 1 0,-2 0-2 0,2-2-1 0,0 3-1 15,0 1 2-15,-1-2-2 0,0-1-1 0,2 4 1 0,-2-3 2 16,0-1 0-16,7-5 0 0,-6 7 1 0,-1-9-1 16,1 4 0-16,-2-5 0 0,2-3 1 0,-7 1-3 15,8-4 0-15,-8 3 1 0,5-7 0 0,-5 3 5 0,7-3 3 16,-7 0 2-16,7 0 1 0,0-3 2 0,-1-1 2 0,0 1 4 16,1-1 2-16,-1-4 0 0,1 1 0 0,0-3 1 0,5-2 1 15,-4 1 1-15,-2-4-1 0,0 1-1 0,7-1 0 16,-7-2-1-16,8-3 1 0,-9 3 0 0,2-6-1 15,7 1-1-15,-8 4-2 0,0-7-2 0,8 2-2 0,-8 1-4 16,1-4-2-16,-1 5-2 0,-6-2-4 0,7-2 0 0,0 3-2 16,-7 1 0-16,0 2-7 0,0 4-12 0,6 1-21 15,-6 3-31-15,0 3-47 0,5 1-66 0,3-1-114 0,-1 6-108 16,-2 2-59-16</inkml:trace>
  <inkml:trace contextRef="#ctx0" brushRef="#br0" timeOffset="95946.18">8947 5436 52 0,'-6'0'385'0,"6"-3"-102"0,0-1-104 0,0 4-67 0,0-4-40 0,0 4-23 15,0 0-16-15,0 0-7 0,0 0-6 0,0 4-6 16,0-4-4-16,0 4-5 0,0-1-2 0,0 4-1 0,6 0-1 16,-6 1 0-16,0 0 1 0,0 3-1 0,0-1-1 15,0 2 3-15,7-1-2 0,-7 0 1 0,0 0 2 0,7 3-1 16,-7-3 0-16,6 3 0 0,-6-2 0 0,7 3-1 0,-7-5 3 15,6 5-3-15,-1-4-2 0,4 1 0 0,-3 2 5 16,6-3-10-16,-4-4-14 0,-2 4-26 0,7-4-47 16,0-3-76-16,-6 0-107 0,-1-1-86 0</inkml:trace>
  <inkml:trace contextRef="#ctx0" brushRef="#br0" timeOffset="96180.46">8994 5425 145 0,'6'-4'352'0,"6"-3"-114"0,2 4-96 0,-8 3-60 0,14-4-36 15,-7 4-20-15,7 4-11 0,-1-4-7 0,-7 7-4 16,8 0-1-16,0-3-2 0,0 8-1 0,-7-3 0 16,0 3-2-16,0 3 1 0,-2-1 1 0,-2 5 1 0,-3-4 2 15,-6 2 4-15,0 2 3 0,-6-1 4 0,-8 1 2 0,1-1 1 16,-6 0 0-16,0-3 1 0,-8 3-1 0,-5-3-2 15,-1-1-5-15,0 1-5 0,-7 0-24 0,9-5-60 0,-8-2-153 16,0 3-102-16,-2-3-64 0</inkml:trace>
  <inkml:trace contextRef="#ctx0" brushRef="#br0" timeOffset="98617.39">2673 4325 251 0,'-7'0'191'0,"7"0"-62"0,0 0-46 16,0 0-32-16,0 0-21 0,0 0-9 0,0-2-4 0,0 2 0 16,0 0-1-16,0 0 1 0,0 0 0 0,7 0-3 0,-7 0 4 15,0 0-4-15,0 0-4 0,0 0-3 0,0 0-2 16,0 0-2-16,0 0-1 0,0 0 1 0,0 0-4 15,0 2 2-15,0-2 0 0,0 0-1 0,0 0 1 0,-7 0 0 16,7 0 0-16,0 0 0 0,0 0-1 0,0 0 0 0,0 0 1 16,0 0 2-16,0 0 4 0,0 0 2 0,0 0 2 0,0 0 4 15,0 0 5-15,0 0 0 0,0 0 1 0,0 0 0 16,0 0-2-16,0 0-2 0,0 0-2 0,0 0-2 16,0 0-4-16,7 0-1 0,-7 0-1 0,0 0-2 0,0 0 1 15,0 5-1-15,7-5 0 0,-7 0-1 0,0 0-2 0,6 3 1 16,-6-3-1-16,5 0-1 0,-5 4 1 0,7-4-1 15,-7 0 0-15,8 5 1 0,-8-5-1 0,5 0 1 0,2 0 0 16,0 3 0-16,6-3 1 0,-6 0 0 0,-1 0-1 0,7 0 2 16,0 0-1-16,-7 3 0 0,8-3-1 0,-8 0-1 15,7 0-1-15,-8 0 0 0,3 0 1 0,-1 0 0 0,-2 0-1 16,2 0 0-16,1 0 1 0,-2 0 0 0,-6 0-1 16,6 0 1-16,-6 0-1 0,7 0 0 0,-7 0-1 0,6 0 0 15,-6 0 1-15,7 0 1 0,-1 0 0 0,1 0 0 0,-1 0 0 16,0 0-1-16,2 0 3 0,-2 0-3 0,7 0 0 15,-1 0-2-15,2 0 1 0,6 0 1 0,-1 0-1 0,1 0 1 16,-1 0 0-16,-1 0 1 0,10 0-1 0,-2 0 0 16,0 0 0-16,0 0 0 0,-1 0 0 0,3 0 0 0,-3-3 0 15,1 3 1-15,0 0-1 0,-1 0 1 0,3-3-1 16,-2 3-4-16,0 0 2 0,-1 0 0 0,1-5 1 0,1 5-1 16,-1 0 2-16,-6 0 0 0,-1-4 1 0,-6 4 3 15,0 0-1-15,0 0-1 0,-6 0 2 0,-1 0-1 0,0 0 2 16,-6 0 1-16,7 0 3 0,-7 0 3 0,0 0 4 0,0 0 4 15,0 0 2-15,0 0 2 0,0 0 1 0,0 0 3 0,0 0-2 16,0 0-2-16,0 0-4 0,0 0-2 0,0 0-4 16,0 0-2-16,0 0-5 0,0-3-3 0,0 3-5 15,0 0-4-15,0 0-8 0,0-5-19 0,7 5-25 0,-7-2-42 16,6-2-43-16,1-4-38 0,-1 1-135 0,0-1-79 0</inkml:trace>
  <inkml:trace contextRef="#ctx0" brushRef="#br0" timeOffset="98882.95">3487 4137 91 0,'-6'0'369'0,"6"0"-112"0,0 0-94 0,0 0-67 0,0 0-41 16,6 2-24-16,1-2-13 0,-7 4-6 0,13-1-3 0,-7 1-2 16,8 0 0-16,-2 0 1 0,8 0 0 0,-1 0-1 15,7 3 2-15,-6-5-2 0,6 3 0 0,-7-2-1 0,8 1-1 16,-1 0 0-16,0 3 1 0,-6-3-3 0,5 3 1 0,1-3-1 15,0 4 0-15,-6-2-2 0,-1 5 1 0,1-3-1 16,6 3 0-16,-13-4 1 0,0 8-2 0,0-5 0 0,1 1 0 16,-8 5 1-16,0-2 1 0,-6 1 1 0,0-1-1 15,-6 1-1-15,-8 3 5 0,2-3 2 0,-1-1 4 0,-7 5 2 16,0-5 1-16,-6 5 4 0,1-4 1 0,-1-1 0 0,0 1-2 16,-1-1-4-16,1 1-5 0,6 0-10 0,1-1-21 15,6-3-51-15,0 1-93 0,7-1-138 0,6-4-83 0</inkml:trace>
  <inkml:trace contextRef="#ctx0" brushRef="#br0" timeOffset="99398.46">6093 4103 285 0,'0'-3'349'0,"7"-2"-108"0,-7 5-76 0,0-3-48 0,7-1-29 16,-7 4-20-16,0-3-9 0,0 3-7 0,0-4-7 0,0 4-9 15,0-4-8-15,0 4-9 0,0 0-8 0,0 0-5 16,0 0-4-16,0 0-2 0,0 4-2 0,-7 0 1 16,7-1-1-16,-7 4 1 0,1 1 1 0,-7-1-1 0,6 4 1 15,-6 0-1-15,0 0 0 0,6 0 1 0,-5 1 1 0,-1-3 0 16,0 3-1-16,7-1 0 0,-8 0-1 0,8 1 3 0,-7-2-1 15,6 1-2-15,0-3 1 0,1 2 1 0,0-3-1 16,-1 5 0-16,7-5 1 0,-7 3-1 0,7 2 0 0,0-1 0 16,0 0 0-16,7 1 1 0,-7-6 1 0,7 5 0 15,-1 1 0-15,7-2-1 0,0-3 0 0,0 1 1 0,1 3 1 16,5-8-2-16,-6 4 0 0,13 1 1 0,-7-4-2 16,1-1 0-16,0 1-1 0,5 0-5 0,-5-4-9 0,0 3-13 15,-1-3-18-15,-5 0-27 0,-2 0-40 0,8-3-66 0,-14-1-132 16,8-3-86-16</inkml:trace>
  <inkml:trace contextRef="#ctx0" brushRef="#br0" timeOffset="99586.1">6061 4264 147 0,'6'0'414'0,"1"-4"-125"0,6 4-109 0,7-3-69 15,-1 3-39-15,7-4-21 0,0 1-8 0,1-1 0 0,5 4 1 16,1-4 3-16,-1 0 0 0,7 1-2 0,1 3-3 15,-1-4-2-15,6 0-4 0,-6 4-7 0,13-3-3 0,-6 3-10 16,-2 0-9-16,9 3-21 0,-6-3-33 0,-9 0-56 0,1 4-106 16,-6-4-140-16,-7 0-84 0,-6 0-50 0</inkml:trace>
  <inkml:trace contextRef="#ctx0" brushRef="#br0" timeOffset="101851.09">4582 12675 19 0,'-7'-4'171'15,"0"1"-49"-15,-5 3-33 0,-1 0-21 0,0 0-2 0,0-4 5 16,0 4 4-16,-1 0 7 0,2-3-2 0,-9 3-1 0,2 0-6 16,6 0-4-16,-6 0-13 0,-1 0-12 0,1 3-9 15,6-3-9-15,-7 4-4 0,7-1-6 0,-6 1-4 0,6 4-5 16,-1-5-1-16,2 5-2 0,-2-5-1 0,2 5-1 16,5-4 2-16,-7 2-2 0,2 2 2 0,5-1 3 0,-6 4 2 15,1-4 4-15,5 4 1 0,-6 5 3 0,6-7 2 16,-5 11 3-16,-2-3 0 0,2 2-2 0,5 0 0 0,-7 2-3 15,2 2-3-15,4-1-3 0,2-1-3 0,-6 5-2 16,6-1-2-16,-2-3-1 0,8 5-1 0,0-6 0 0,0 1 0 16,0 0 1-16,8-3 2 0,-2-2-1 0,0 2 1 0,6-4 0 15,-4 3 2-15,4-7 0 0,2 1 0 0,-1-2 0 16,7-3 2-16,-8 1 2 0,8-1 1 0,-1-3 0 0,1-1 1 16,0 2 0-16,5-5 1 0,-5 0-1 0,6-5-1 15,0 2-2-15,1-1-3 0,-1 1 0 0,-1-5-2 0,8 1-2 16,-8 0 0-16,-4-4-2 0,5-4 1 0,-7 5 1 0,1-7 4 15,0 0 4-15,-1-2 8 0,-6 1 6 0,0 0 8 16,0-4 7-16,-6 0 3 0,5-4 7 0,-4 1 3 0,-2-1-1 16,-6 0-6-16,6 1-1 0,-6 2-3 0,0-2 0 0,-6 3 1 15,0 0-7-15,-2 3-3 0,2-2-5 0,-7 3 0 16,0-1-7-16,0 4-3 0,0 1-9 0,-6-1-7 0,-1 1-2 16,0 3-1-16,1 3-1 0,-7 1-2 0,5 3 2 15,-4 4 2-15,6 0 0 0,-8 0-1 0,8 8-1 0,-8 3 0 16,2 0 1-16,5 3-2 0,-6 5 1 0,6-2 0 0,1 6-3 15,5 3 2-15,2-4-2 0,-1 3-2 0,0 0-4 16,7-2-6-16,6 3-5 0,-7-5-2 0,14-2-1 16,-7-1-2-16,6 0 2 0,0 0 3 0,7-3 5 0,0-3 2 15,7-3 4-15,6-1 3 0,1-4 0 0,-3-4 1 0,9 0 0 16,1-4-2-16,5 1 0 0,-1-4-1 0,1-5 1 16,1 5-2-16,-7-8 3 0,5 5 1 0,-5-5 0 0,-7-3 3 15,0 3 1-15,-7 0 2 0,1-3 2 0,-6-1 3 16,-2 1 2-16,-5 0 1 0,-7 0 4 0,0-1 1 0,0 4 3 15,-7 1 0-15,1 3 2 0,-8-1-2 0,2 6-2 0,-9-1 0 16,-4 3-4-16,0 4-1 0,-2 4-3 0,1 0-1 16,-6 3-2-16,5 3 0 0,1 2-1 0,6 2 0 0,-5 1 0 15,5 3-1-15,7-3 0 0,0 3-2 0,0-3-3 16,6 3-4-16,7-3-2 0,0-1-2 0,7-3-6 0,0 0-5 16,5 1-3-16,1-5-3 0,6 0-5 0,8 0-5 0,-1-3-7 15,0 0-7-15,6-4-1 0,1 3-1 0,-6-6 0 16,5-1 1-16,-6 4 5 0,1-8 6 0,-1 5 11 0,-1-1 8 15,-11 1 8-15,4-4 6 0,-5 3 6 0,-6-4 4 16,-7 5 2-16,0-5 3 0,-7 2 0 0,-6 1-1 0,-5-2 0 16,-2 0-1-16,-7 3-2 0,-6 1-1 0,1-1 0 0,-6 4-3 15,5 0 0-15,-6 0-5 0,0 0-10 0,6 4-14 16,0-1-22-16,7-3-35 0,0 4-46 0,1 0-68 0,-1-1-106 16,5 0-77-16</inkml:trace>
  <inkml:trace contextRef="#ctx0" brushRef="#br0" timeOffset="109599.43">9202 7631 42 0,'-7'-3'151'0,"1"-1"-51"0,-1 0-28 0,7-3-6 0,-6 2 3 16,0 2 4-16,-2-5 2 0,2 5 0 0,0-1 1 16,-1-4-3-16,0 5-7 0,-5-4-10 0,4 3-14 0,3 1-8 15,-10-5-5-15,10 4-3 0,-8-3-6 0,6 4-5 0,-5-4-6 16,-2 3 1-16,1 0-2 0,-7-3-1 0,8 3 1 16,-8 1 1-16,7-1 0 0,-7-3 1 0,2 3 0 0,-9 0-2 15,7 1-1-15,-7-5-1 0,2 2-1 0,-8 1-2 16,0-2 2-16,-5-1-1 0,-8 5 0 0,7-5 4 0,-6 2 1 15,-1-3 3-15,7 6 4 0,-7-4 1 0,1 0-1 0,-2-5-4 16,3 5-3-16,-3 0-4 0,-4-4-3 0,-1 4-2 16,-1-1-1-16,1-3-2 0,-6-1 0 0,0 6 3 15,-1-5 2-15,0-1 1 0,-6 5-2 0,-1-3-1 0,1 2-1 16,-6-3 1-16,0 1-2 0,-2-2 1 0,-4 5-2 0,-2-3 1 16,0-2 0-16,2 1-1 0,-8 0 1 0,7-1 0 0,-7 3 2 15,0-3 0-15,0 1 3 0,8-1 0 0,-2 2 4 16,1-1 2-16,0 1 5 0,5-2 2 0,-4 1-1 15,5 4 2-15,0-4 0 0,1 4-1 0,6-1 0 0,-7 1-3 16,0 0-5-16,7-1-3 0,-7 2-2 0,7 0 0 0,-6 4 3 16,6-2-1-16,0-4 0 0,-8 5 1 0,7-1 1 15,2 4 1-15,6-4 1 0,-7 0-2 0,0 2-3 0,6 2 0 16,0-5-2-16,1 5 0 0,-1-3 0 0,0 3-2 16,0 0-1-16,7 0 0 0,1-4 0 0,-2 4 1 0,0 0 0 15,2 4 0-15,-1-4-2 0,5 0 2 0,-4 3-2 0,-1 2-2 16,6-5 2-16,-5 2-1 0,-2 2 1 0,1 4 1 15,0-5 0-15,6 1-3 0,-13 4 2 0,7-6 2 0,-7 6 0 16,2-1 0-16,4-2 0 0,-5 2 0 0,-1 0-1 16,0 1 3-16,0-1-1 0,7 0 0 0,-7 0 0 0,8-3-1 15,5 4 1-15,-6-5 0 0,5 4 1 0,3 0 0 0,-2 1 0 16,1-4-1-16,5 3-1 0,-5 1 1 0,-1 0-1 16,7-6 0-16,0 5 0 0,-8 1 1 0,9 0 1 0,-8-2 1 15,7-1 0-15,-6 2 0 0,-1 0-1 0,1 4 0 16,-1-4 0-16,0 4-1 0,1 0-1 0,-8 0 0 0,2 3 1 15,-1-2-2-15,-1-1 1 0,1 1-1 0,6-3 0 16,-6 3-1-16,7-1 1 0,-1 0 1 0,1 1-3 0,-1-2 3 16,7-3 0-16,6 5 0 0,-5-2-1 0,-2 5 2 0,7-4-1 15,1-1 0-15,-1 5 1 0,1-1-1 0,-1 3 0 0,1 0 0 16,-1-2 2-16,7 3-2 0,-6 0 2 0,-1 1-1 16,1-2 1-16,-1 6-1 0,1-4 0 0,5 2 0 15,-5-2 0-15,-2 3 0 0,9 0-1 0,-7-1 0 0,5-1-2 16,0 1 2-16,2 1 0 0,5-4-1 0,1 4 1 0,-1-4 0 15,0 4 2-15,8 1-1 0,-8-2 0 0,6 2 1 16,3-2-1-16,-3 1-2 0,1 4 1 0,0-5 0 0,0 6 0 16,-7-2-1-16,8-3 1 0,-3 4 1 0,4-1 0 15,-3 0 0-15,1 2-1 0,1-5-1 0,4 3 1 0,-4-3 1 16,6 1 0-16,-1-1-1 0,-1 0 1 0,8 0 1 0,-5-1 0 16,5 1 1-16,0 0 1 0,-7 0 0 0,7 0-1 15,0-3 0-15,0 3-1 0,7 0-1 0,-7-1 0 0,0 6 1 16,5-5-2-16,-5 3-1 0,8 1 0 0,-1-5 1 15,-1 5 0-15,0 0 2 0,0 0 2 0,8 0-3 0,-8-1-1 16,7 0 0-16,1 4 1 0,-3-6 1 0,4 2 0 0,-3 1-1 16,8-4-2-16,-7 3 0 0,0 1 1 0,6-4 0 15,-5 4 1-15,5-4 0 0,-6 3-1 0,6 5 1 16,1-5-1-16,0 1 2 0,-1 3 0 0,1-3-2 0,0 3 1 16,6 0-1-16,-1-2 1 0,-5-2-1 0,13 1 1 0,-7-1 0 15,0 1 3-15,7 0-2 0,-1-4 1 0,1 0-1 0,-1 0 0 16,1-1 2-16,-1-2-4 0,8 4 0 0,-8-6-1 15,7 2 1-15,-6-1 1 0,6 0 0 0,0 0-1 0,0-4 0 16,0 5 1-16,0 0-1 0,1-5 0 0,5 1-1 16,1 2-2-16,-1-1 0 0,1-1-1 0,-1 0 2 0,1-1-1 15,-1 1 0-15,2-1 0 0,-3 1 0 0,3 0 1 16,-3 3-2-16,3-3-1 0,-2 6 0 0,-6-2 3 0,1 2-1 16,-2-2 1-16,1 3 0 0,1 0-2 0,-1 0 1 0,0 0 1 15,1 0-2-15,-2-3-2 0,0-2 2 0,2 2 2 16,6-4 0-16,-7-1 1 0,7 1 1 0,-7-4-2 0,7 0 2 15,-1 0-1-15,1-3 0 0,-2 2-1 0,3-3-1 16,-8 1 1-16,6-2 0 0,1-1 2 0,-2 2-1 0,-3 0 0 16,-2-3-1-16,6 3 2 0,-5-3 0 0,-1-1 1 0,0 4 0 15,0-3 0-15,0 4 0 0,0-4 0 0,0-1 0 16,1 1 1-16,5 2 0 0,-7-1 0 0,2-1-2 0,-1-1 1 16,7 4 0-16,-7-3 1 0,0 4-1 0,-1-1-2 15,3-3 0-15,-3 2 0 0,1-1-1 0,1 2 2 0,5-4-1 16,-7 1 1-16,9 0 0 0,-2 3 1 0,1-3 2 0,7-1 1 15,-3 4 1-15,3-3 0 0,-6 1-1 0,3-2 1 16,3 0-1-16,-8 1 1 0,8 0-2 0,-7 0 1 16,-2-2-4-16,-3 3 0 0,-2-1 3 0,0-1-3 0,-1 4 1 15,-5-3-1-15,7 0 0 0,-14 0-1 0,6-1 1 0,1 5 3 16,-7-4-3-16,-1 3 0 0,1 0 1 0,1 0-1 0,5-3 0 16,1 3 1-16,-1-3-1 0,1 3-1 0,0-4 0 15,6 5 1-15,0-4-1 0,7-1 1 0,-1-3 0 16,1 4-1-16,-1-4 0 0,1 0 1 0,6 0-1 0,-6 0 1 15,-1 0 1-15,1 0-1 0,-7-4 1 0,7 4-1 0,-7-3 1 16,-1 3 0-16,1-4 0 0,-5 4-1 0,4-4 0 16,-5 0 0-16,6 4 1 0,-6 0 2 0,-1-3 0 0,8-1 4 15,-1 4 1-15,0-3 1 0,7 3 0 0,-8-4 1 16,9 1-1-16,-2-1 0 0,6 0 0 0,-5 0-2 0,0 1-1 16,6-1 2-16,0-4-1 0,1 6 0 0,-1-6 0 0,-2 1 3 15,-3 3-1-15,6-4-2 0,-2 1 0 0,-5 0-1 16,-2-4-1-16,4 3 0 0,-10 2 0 0,1-6-3 0,1 1 0 15,-1 4 1-15,0-4-1 0,-1-1-1 0,2 2 1 16,-1-1-1-16,-6 1 1 0,5-2 0 0,-4 1 2 0,5-3 0 16,-7-2 1-16,7 6 1 0,0-5 1 0,-6 1 0 0,6-1 0 15,0 1 0-15,-1-2-1 0,-5-2-2 0,7 4 0 16,-1-1-1-16,-7-4-1 0,7 1 0 0,1-1-1 0,-7 2-1 16,5-5 1-16,-5 0 0 0,6-1 0 0,-7 1 0 0,2-3-1 15,-2 3 0-15,1-4 0 0,-7 0 0 0,6-3-1 16,-5 4 0-16,4-1 0 0,-5 0 2 0,0-3 2 15,1 4 0-15,-1-5 2 0,-1 1 0 0,-4 0 0 0,12 3 0 16,-8-8 2-16,1 5-3 0,-1 0-1 0,2-4-2 0,0 1 1 16,-1-2 0-16,0-2 6 0,-1 3 5 0,-5-4 1 0,6 5 2 15,-6-6 2-15,-1 1 3 0,1 1 2 0,-7 4 1 16,0-5-4-16,0 0-3 0,-7 0 0 0,1 1 0 16,0-1 1-16,-7 1-4 0,0-1 0 0,0 1 0 0,-7-1-4 15,0 0 0-15,-6-4-3 0,1 2-4 0,-8-5-1 0,-6 0 0 16,6-1-2-16,-5-2-2 0,-9-1 3 0,9 0 1 15,-8 1 1-15,7 0 0 0,-6-2-2 0,-3 6 0 0,4-1 2 16,6 3-1-16,-8 5-3 0,0 3-4 0,0 0-8 16,0 4-16-16,0 2-18 0,1 6-21 0,0-1-27 0,-1 4-33 15,-5 3-53-15,-2 1-95 0,1 3-131 0,7 3-61 0,-14 1-32 16</inkml:trace>
  <inkml:trace contextRef="#ctx0" brushRef="#br0" timeOffset="110942.65">7820 10272 118 0,'0'0'403'0,"-6"0"-110"16,6-4-105-16,0 4-76 0,-6 0-48 0,6 4-31 0,0-4-15 15,-8 4-11-15,2 0-3 0,6 3 2 0,-6 3 0 16,-1-2 6-16,1 6 3 0,-1 2 5 0,7 2 4 16,-6 3 4-16,-1 6 0 0,7 2 2 0,0 3 2 0,0 1-3 15,0 8 3-15,0-1-1 0,0 8 1 0,0 0-1 0,0 3-2 16,7 4-2-16,-1-4-3 0,-6 7-4 0,7-2-6 16,-1 2-3-16,1 1-5 0,-1-4-2 0,0 3-1 0,2-2 1 15,-2-1 0-15,0-4 0 0,1-4 2 0,0 1 0 16,-7 0 1-16,6-5 0 0,0-2-1 0,-6-2-2 0,0 2 0 15,7-4 2-15,-7-4-3 0,6 0 1 0,-6-4-2 0,0 0 1 16,0-3 1-16,7-4 1 0,-7-4 2 0,-7 0 5 16,7-2 8-16,0-6 12 0,-6-2 14 0,6-1 12 15,-7 0 11-15,1-3 16 0,-7 0 14 0,6-4 5 0,-5-4-2 16,-2 0-10-16,1 1-9 0,0-5-1 0,-6-3 0 0,5 1-9 16,-5-2-13-16,6 1-9 0,-6-3-4 0,5-1-2 0,2-3-6 15,-2 7-9-15,2-4-11 0,5 5-7 0,-6-2 1 16,6 9-3-16,1-5 1 0,0 1-2 0,6 3-1 15,-8 4-1-15,8 0-1 0,0 0-4 0,-6 4-4 0,6 0-2 16,0 7-3-16,6 0-2 0,-6-1-2 0,8 1 1 0,-8 1-1 16,12-2 1-16,-5 1 2 0,6 0-1 0,0 0 2 15,-1 0 3-15,2-4 1 0,6 1-1 0,-7-5 3 0,6 5 0 16,0-8 0-16,-5 3-1 0,5-3 2 0,-6 0 0 0,6-3 3 16,-5 0-1-16,6-2 1 0,-8-2 0 0,8 0 0 15,-7-1 2-15,-1 1-1 0,8-4 0 0,-13 4-1 0,6-4 1 16,0 0 0-16,-7-4-2 0,2 4 1 0,-2 1-6 15,0-1-12-15,1-4-32 0,-7-1-34 0,6 7-44 0,-6-7-44 16,0 5-56-16,0-3-77 0,-6 3-135 0,6 0-98 0,-13 0-42 16,7 4-3-16</inkml:trace>
  <inkml:trace contextRef="#ctx0" brushRef="#br0" timeOffset="119784.41">11443 3495 4 0,'0'0'16'0,"0"-4"-3"0,0 4 1 16,0 0 2-16,0 0 6 0,0-3 5 0,-6 3 1 0,6 0 3 15,0-4 7-15,0 4 5 0,0 0 3 0,-7-4-1 16,7 4-2-16,0-4-1 0,-6 4 3 0,6 0-4 0,-6-3-9 16,6 3-6-16,-8-5-8 0,8 5-4 0,-6-2-3 0,0 2-4 15,-1 0-4-15,1 0-1 0,-1-4 0 0,1 4-2 16,-1 0 1-16,1-3-1 0,-1 3 0 0,-1 0 2 16,-3-4 3-16,11 4 5 0,-8-4 8 0,2 4 7 0,0-4 5 15,0 4 2-15,-1-4 1 0,1 0 0 0,-1 4-4 0,0-3-2 16,1 3-8-16,0-4-5 0,-2 2-4 0,2 2-1 0,6 0 2 15,-6 0 1-15,-1 0-1 0,1 0 0 0,-1-5-2 16,7 5-2-16,-14 0-1 0,9 0-1 0,-1-3-2 16,-8 3-2-16,8 0 3 0,-8 0 0 0,2 0 2 0,5 0 1 15,1-4 3-15,-8 4 3 0,8 0 0 0,0 0-1 0,-9 0 1 16,10-5-2-16,-9 5 0 0,2 0-3 0,-1-3-1 16,7 3-4-16,-14 0 0 0,6 0 0 0,2 0-2 0,-8 3 0 15,6-3 0-15,3 5-1 0,-9-5 0 0,6 4 1 16,-5 4-1-16,6-6-1 0,-6 2 1 0,4-1 0 0,-4 5-1 15,7-4 3-15,-1 0 2 0,-7 3-1 0,7-3 1 0,0-2 3 16,0 6 0-16,0-4 0 0,-1 0 0 0,2 0-2 16,4-1 1-16,-4 4 0 0,6-3-2 0,-7-1-2 0,6 1 0 15,-5 4 1-15,4-5 0 0,-4 5-2 0,-1-2 3 16,0 2-2-16,-1 0 2 0,1-1-1 0,1 4 0 0,-2 1 0 16,-5-5 0-16,6 3 1 0,0 2-3 0,0-3 2 0,-1 3-1 15,2-4-1-15,-1 3-1 0,0 3 1 0,-1-3-1 16,2 0 0-16,-1 0 0 0,0 0 2 0,0 0 0 0,-1 1 2 15,1-3 0-15,0 7-1 0,1-1 1 0,-1-5 0 16,-1 5 0-16,2 0-1 0,-2-1-1 0,2 5 1 0,-2-4-2 16,1 2 1-16,-1-1-2 0,2 2-1 0,0-3 1 15,4 3-1-15,-4-4 2 0,-1 4-1 0,6-3 0 0,-6 4 1 16,-1-2 0-16,8 5 2 0,-7-3-2 0,0 3 1 16,0 0-1-16,1-3-1 0,5 2 0 0,-6 2 1 0,-1-1 0 15,8-1 0-15,-7 5-1 0,7-4 0 0,-8 0 0 0,2 0 2 16,5 0-1-16,-6 0 0 0,0 0 1 0,0 4-5 15,0-5 2-15,0 4 0 0,0-2 1 0,0 3 0 0,-7 0 1 16,7-5 0-16,0 4-1 0,1 1 4 0,-2-3-1 0,8 3 0 16,-7-1-2-16,6 1 3 0,1-1-2 0,-1 0 0 15,1 2 0-15,-1-2 0 0,0 1 0 0,1-1 0 0,6 5 0 16,-6-5-2-16,-1 2 1 0,0-2 0 0,1 0 0 16,-7 1 0-16,7-1 1 0,-1 5 0 0,-6-9-1 0,7 6 1 15,-8-1-1-15,2-1 2 0,-2 1 1 0,1 3 1 0,1-4 1 16,-2 5-1-16,2-5 2 0,-2 4-2 0,1 5 2 15,0-5 0-15,0 0-1 0,1 5 2 0,-2-5-3 0,1 4 0 16,0-1 0-16,0 5-1 0,0-4-2 0,6 1 2 16,-5 2-1-16,-2 1-3 0,1-1 1 0,0 1 2 0,0-1-1 15,7 1 3-15,-8 0-1 0,8 3 0 0,0-4-2 0,-2-3 1 16,3 4-1-16,5-3 1 0,-7 2-1 0,7-4 0 16,0 2 0-16,-6 2 1 0,6-3-1 0,0 4 0 15,-7-1 0-15,7-2 1 0,-6 2-2 0,6 1 0 0,-7 0 2 16,0-1-1-16,1 1-1 0,0 3 4 0,-1-3 1 0,0 3 0 15,1 0 1-15,-7 0-1 0,7 1-1 0,-1-1 1 0,-6 4 1 16,7 0-1-16,-8 4-1 0,8 3 0 0,-7 0 1 16,0 5 1-16,0-6 0 0,-7 9 1 0,7-1-1 15,-6 0 0-15,-1 2 0 0,7 1-2 0,-7-1-2 0,1 1 0 16,-1 2 0-16,8 0-1 0,-8-5 1 0,0 4 3 0,7 1-1 16,-7-1 1-16,8 0 1 0,-2 1 2 0,-5 2 0 15,6-2 1-15,-1 0 1 0,-6 3-2 0,2-5 3 0,-2 6-1 16,8 1 2-16,-8-1-1 0,-1 2-1 0,9 0-2 15,-1 2 0-15,0-2 0 0,1 1-3 0,-2-4-1 0,1-4-1 16,0 4-2-16,-6 0 0 0,5 0 3 0,2-4 2 0,-8 4-2 16,7 0 2-16,0-4 1 0,-6 4-1 0,5-4 1 15,-6 1 1-15,8-1-2 0,-2 1 0 0,-5-1 3 0,6-3-1 16,0 2 2-16,0-1 0 0,6-6 1 0,-6 4-1 16,7-3 2-16,-8 1-1 0,8-1-3 0,-1-1 0 0,2 2 0 15,-2-1-1-15,-1-1 0 0,8 2 1 0,0-2-1 0,-5 5 1 16,5-8 1-16,0 4 0 0,-7 1-1 0,7-6 2 15,0 5 1-15,0-3 1 0,0 3 0 0,0-4-1 0,0 3 0 16,7-6 0-16,-7 3 0 0,0-2-2 0,0-2-1 0,0 0 0 16,5 1 0-16,-5-4 1 0,0 0 0 0,0 4-2 15,0-8 2-15,0 8 0 0,8-8 1 0,-8 4-1 16,7-4 1-16,-2 0-1 0,2 1 3 0,-1-4-1 0,2-1-2 16,-2-3 4-16,7 4-1 0,0-4-3 0,0 1-1 0,7-5-1 15,-8 3-1-15,8-3-1 0,-1 1-1 0,1 0-4 0,0-5 1 16,-1 0 0-16,6 0-1 0,-5 2 1 0,7-1 1 15,-8-1-2-15,7-3 1 0,-6 4 1 0,6-4-1 16,-7-1-1-16,7 1 2 0,1 0-1 0,-1 1-1 0,-6-2-1 16,6 1 1-16,-7-3 1 0,7-2-1 0,-6-2-1 0,4 4 1 15,-4-5 0-15,1 1-1 0,-2-3 0 0,1 2-1 16,0-3 0-16,-1 0 1 0,1-1 0 0,-1-1 1 0,0 1-1 16,1-3 2-16,0 1-1 0,4-1 3 0,-9 0-2 15,5-3 0-15,-1-1 1 0,1 1-1 0,-8 0-1 0,2 0 0 16,-1-1 1-16,0-3-2 0,-8 5 1 0,3-5 1 0,-8 0 0 15,6 0 8-15,-6 0 11 0,0 0 10 0,0 0 9 16,0 0 3-16,-6 0 4 0,-2 0-1 0,-4 0 1 0,-1-5-8 16,-7 5-11-16,-6 0-8 0,1 0-9 0,-1 5-5 15,-7-5-5-15,1 0-1 0,5 0 0 0,-5 0-1 0,6 3 0 16,0-3-3-16,6 0 2 0,7 0-1 0,-8 4 1 0,16-4 1 16,-10 0-3-16,10 0 1 0,5 0-3 0,-6 0 1 15,6 0 0-15,-7 0 1 0,7 0 0 0,0 0 0 0,0 0-1 16,0 0 1-16,0 0-1 0,7 0 1 0,-7 2-1 15,6-2 0-15,-1 0 0 0,10 4-1 0,-10-4 1 0,10 0 0 16,4 4 4-16,-6 0-2 0,6-4 0 0,1 4 0 16,0-4-1-16,5 0 2 0,-5 4-1 0,6-4 1 0,-6-4-2 15,4 4 0-15,-4 0-1 0,7-4 3 0,-7 0-2 0,-1 0 0 16,1 0-1-16,0-2-2 0,-7 3 1 0,-1-5-4 16,2 0-7-16,-1 1-6 0,-7-4-7 0,-6 0-3 0,0 0-6 15,0 1-1-15,-6 1-1 0,-7-1 2 0,-7-1 9 16,6 3 8-16,-11 0 7 0,5 2 5 0,1 3 5 0,-7-1 3 15,5 0 2-15,1 4 0 0,9 0 0 0,-2 0-2 0,0 4-1 16,0 0 0-16,7-1 1 0,-8 3-2 0,14-1 1 16,-6 2-1-16,-1 1 1 0,7-1 0 0,0 3 0 0,0 2 2 15,0 2-2-15,0-2 3 0,0 2 4 0,7 1-3 16,-7 2-1-16,6 3 0 0,-6-3-1 0,0 6 1 0,0-1-1 16,-6 0 0-16,6-1-4 0,-7 2 4 0,0-4 1 0,-5 2 0 15,-1 1 0-15,-2 0-6 0,4 0-10 0,-3-5-20 16,2 3-22-16,-2-6-23 0,1-2-35 0,7-2-51 15,0-3-89-15,-2-3-151 0,8-4-69 0,-7-4-32 0</inkml:trace>
  <inkml:trace contextRef="#ctx0" brushRef="#br0" timeOffset="120409.19">9938 5810 32 0,'-6'-7'442'0,"-8"3"-97"0,2 1-149 16,-2 3-86-16,1 0-51 0,-6 7-28 0,-8 0-15 15,2 8-9-15,-1 2-6 0,-14 6 1 0,1 3 1 0,-6 3-1 16,-7 4-1-16,-7 7 5 0,-1 3 1 0,-10 3 1 16,-2 0 4-16,0 2 0 0,-6 8 3 0,-1-1 2 0,2-1 3 15,-8 1 6-15,-6 0 5 0,7-3 4 0,-1 3 4 0,0-4 0 16,-1 0 1-16,2-3-1 0,6-2-2 0,7-1-7 0,-1-1-4 16,6-4-7-16,14-3-5 0,1 0-2 0,5 0-3 15,7-8-3-15,6 0-7 0,13 0-10 0,0-7-10 16,2 0-12-16,11-3-14 0,7-5-15 0,0-3-29 0,7-3-45 15,11-4-67-15,2-8-130 0,0-8-77 0</inkml:trace>
  <inkml:trace contextRef="#ctx0" brushRef="#br0" timeOffset="120643.51">8335 6184 408 0,'13'0'413'0,"12"0"-175"0,8 0-110 16,14 7-61-16,4 0-30 0,9 4-19 0,10 4-6 16,10 3-4-16,-3 1 0 0,7 7 5 0,8-1 2 0,6 8 5 15,-7 0 3-15,7 3 4 0,-7 4 0 0,7 1 0 0,0 3-2 16,-7 0-5-16,0 0-3 0,-6 4-7 0,-7-1-3 16,0 1-4-16,-13 3-3 0,-6 3-12 0,-8 2-17 0,-4 2-28 15,-9 1-56-15,2-4-125 0,-14 3-100 0,0-6-75 16</inkml:trace>
  <inkml:trace contextRef="#ctx0" brushRef="#br0" timeOffset="131531.75">3129 12939 26 0,'-7'0'112'0,"7"3"-34"0,0-3-19 0,-6 4-9 0,6-4-1 16,0 0 0-16,-7 0-1 0,7 5 2 0,0-5 1 0,0 0 0 15,0 0-1-15,0 0-5 0,0 0-7 0,0 0-5 16,0-5-6-16,0 5-5 0,0 0-3 0,7-4-4 0,-7 1-5 15,6 0-4-15,-6-1-5 0,7 4 1 0,0-4-1 16,-7 4 2-16,6-3-2 0,-6 3 0 0,0-4 4 0,6 4 1 16,-6-4 3-16,0 4 2 0,7-4 2 0,-7 0 5 0,0 4 4 15,0 0 8-15,0-4 5 0,0 4 4 0,0-2 1 16,0-2 1-16,0 1 0 0,-7 3-1 0,7-5-2 0,-6 2-5 16,0-1-4-16,6 4-3 0,-7-4 0 0,0 4-2 0,1-4-1 15,-1 4-4-15,1 0-4 0,-1 0-2 0,-7 4-3 16,3 0-3-16,-3 0-1 0,1 7-2 0,0-1 0 15,-6 2-3-15,-1 3 0 0,7 3 1 0,-7 0 0 0,1 4 0 16,6 3-1-16,-7-3 0 0,7 4 2 0,0 0 0 0,0-1 1 16,7 4-1-16,0-6-1 0,-2 3 1 0,8 0-2 0,0-5 0 15,0 2-1-15,8-6 0 0,-2 2 0 0,0-5 1 16,7 1 0-16,0-3 0 0,6-2 1 0,0-3 1 16,1-3 1-16,7 0-1 0,-1-4 1 0,0-4 0 0,0 0 0 15,-1-3 0-15,2 0 2 0,6-5 2 0,-7 2 1 0,-1-5 3 16,-5 1 1-16,0-1 1 0,0-4 5 0,-7 5 1 15,-1-4 5-15,2-1 5 0,-8 2 3 0,-6-2 3 0,0 0 3 16,0-3 5-16,-6 4 2 0,-8 0 0 0,2-1-2 16,-8 4-6-16,1-2-3 0,-1 1-3 0,-6 2-6 0,-7 3-6 15,7 3-7-15,-6 1-3 0,-1 0-5 0,7 7-1 0,-7-3-4 16,14 6 0-16,-8-3-2 0,15 4-6 0,-7-1-8 16,11 1-12-16,-4-1-12 0,12 5-12 0,-7-4-12 0,14 3-11 15,-1-4-7-15,0 4-6 0,8-3-8 0,6-4-2 16,-1 0-8-16,1 0-15 0,6 0-21 0,0-4-30 0,-2 2-45 15,10-3-65-15,-8-2-79 0</inkml:trace>
  <inkml:trace contextRef="#ctx0" brushRef="#br0" timeOffset="131953.37">3389 12932 324 0,'-20'14'373'16,"-5"1"-118"-16,4 0-86 0,-4 3-52 0,5 0-31 0,1 0-19 15,-1 1-15-15,8-1-9 0,-2 1-7 0,8-1-5 16,0-4-9-16,6 1-5 0,6 3-6 0,0-3-1 0,8-5-3 16,5 7-2-16,1-11-2 0,6 5-3 0,0-3 0 0,0-4-4 15,7-1 0-15,6-3-1 0,-7 0-1 0,1-3 0 16,-7-1 1-16,6-4 2 0,-12 1 2 0,6 0 2 0,-7-5 1 16,-5 4 4-16,-1-2 1 0,-7-1 1 0,0 1 4 0,-6-2 5 15,-6 1 6-15,0 0 3 0,-7 1 4 0,-1-2-1 16,-5 1 0-16,0 5-2 0,-8 1-3 0,-5 1-4 0,-1 4-5 15,-7 0-3-15,9 0-1 0,-15 9 2 0,7-6 4 16,-1 8 4-16,1-4 3 0,1 4 2 0,-1 0-2 0,13 4 0 16,-1-5-4-16,0 5-4 0,16-4-8 0,-3 4-8 0,8 0-7 15,6-4-7-15,6 0-3 0,-1 0-3 0,10-4-4 16,11 4-2-16,-7-7-2 0,7-1 3 0,-1 1 2 0,3-4 4 16,-2-4 1-16,0 1 2 0,-1-1 4 0,-5-4 5 15,0 5 5-15,-7-4 2 0,0 0 1 0,-6-5 1 0,-1 5 1 16,-6 0 1-16,0-1 4 0,-6-4 1 0,-8 6-2 0,0-2 0 15,-6-3 0-15,3 5 0 0,-10 1-1 0,1-2-2 16,0 0-2-16,0 3-2 0,0 0-4 0,13 1-11 16,-7-1-20-16,14 1-21 0,6 3-28 0,13 0-42 0,6-4-81 15,20 4-160-15,1-3-80 0,19-1-36 0</inkml:trace>
  <inkml:trace contextRef="#ctx0" brushRef="#br0" timeOffset="132484.5">5637 12880 7 0,'20'-4'79'0,"-7"1"8"16,0-1 9-16,-6 1 10 0,5 3 2 0,-4 0-1 0,-8 0-4 16,0 0-12-16,0 0-13 0,-14 3-11 0,8 4-9 15,-14 1-10-15,7-1-9 0,-13 7-6 0,6 2-6 0,-6-1 0 16,1 0-4-16,5 2-4 0,0 2-6 0,-6 3-1 15,13-5-1-15,-7 3-2 0,14 1-4 0,0-2-2 0,-1-1-4 16,7-4-3-16,0 1-1 0,7-1-2 0,5-2-2 0,2-5-3 16,5 1 3-16,7-6-3 0,0-2 2 0,0 0 0 15,7-2 2-15,-1-6-1 0,1 1 2 0,-7-1 0 0,7-3 0 16,-7 1 6-16,0-2 4 0,-6-2 4 0,-1 3 6 16,1-4 1-16,-8 0 6 0,2 5 6 0,-8-2 8 0,-6 5 4 15,0-1 0-15,-6 6-1 0,-1 2-1 0,-12 0 0 0,5 0-2 16,-11 2-1-16,5 6-3 0,0 4-4 0,-6-3-2 15,7 3 0-15,-1 3 1 0,7 0-2 0,0-1-3 0,0 1-6 16,7 4-5-16,-1-5-3 0,7 1 1 0,7 4-4 16,-7-5 0-16,13-3-2 0,-1 0-1 0,8-1 1 0,0 2-1 15,-1-5-1-15,7-4-5 0,0 2-7 0,7-3-13 0,-7-2-18 16,0 0-26-16,0-2-38 0,-7-3-52 0,-5-2-87 16,-2 0-127-16,-12-1-60 0</inkml:trace>
  <inkml:trace contextRef="#ctx0" brushRef="#br0" timeOffset="133078.1">3363 12759 190 0,'-26'8'385'0,"1"3"-140"0,5 3-107 0,0 1-66 16,1-1-32-16,5 1-18 0,2 0-10 0,6 0-5 15,6-1 0-15,6 2-1 0,0-7 0 0,0 7 1 0,14-9 0 16,-1 4-1-16,1-4-2 0,5 1-1 0,3-5-1 16,-2 1-1-16,6 0-1 0,1-4 1 0,-7 0-1 0,6-4-1 15,-5 0 0-15,-2 1 1 0,1 0 1 0,0-2 0 0,-6 1 0 16,-7 1-1-16,0 0-1 0,0 3 3 0,-7-4 1 15,-6 4 0-15,0 0 1 0,0 0 0 0,-6 4 2 16,-7-1 0-16,0 4 2 0,-6 4 0 0,5 0 6 0,-5 1 2 16,0-2 1-16,5 5-1 0,1-4 2 0,1 3-1 0,4-3 1 15,2 3-2-15,6 3-3 0,0-7-2 0,0 5-2 0,14-4 0 16,-2-1-2-16,8-2 0 0,-1-1-1 0,7 0-2 16,1-7 0-16,-1 5 0 0,0-10 2 0,6 5 1 15,-5-7 2-15,-8 4 0 0,7-5 5 0,-13 1 1 0,6 0 5 16,-13 0 6-16,8-1-1 0,-14-3 1 0,0 4-2 0,0-5-3 15,-14 2-3-15,2-2-8 0,-1 5-8 0,-13-1-11 0,6 1-7 16,-6 0-9-16,-6 4-10 0,5-1-13 0,1 4-18 16,-6 0-23-16,13 0-31 0,-7 0-38 0,6 0-59 15,1 0-94-15,-1 4-72 0</inkml:trace>
  <inkml:trace contextRef="#ctx0" brushRef="#br0" timeOffset="153573.34">8771 10628 138 0,'0'0'142'0,"-7"0"-14"0,7 0-16 0,0 0-13 16,-5 0-15-16,5 0-14 0,0 0-10 0,-7 0-7 0,7 0-7 15,0-4-5-15,0 4-6 0,-7 0-4 0,7-4-5 0,0 4-2 16,0 0-7-16,0 0-5 0,0 0-5 0,7-3-3 16,-7 3-2-16,0 0-1 0,0 0-1 0,0-5-2 0,0 5 2 15,0 0 1-15,0 0-1 0,0 0 3 0,0 0 1 16,0 0 1-16,0-3 4 0,0 3 3 0,0 0 2 0,0 0 3 15,0-3 3-15,0 3 2 0,0 0 0 0,0 0 0 0,0 0 0 16,0-4-2-16,0 4 1 0,0 0-1 0,0 0-3 16,0-5 0-16,0 5-1 0,0 0-2 0,0 0-2 15,0-3-1-15,0 3 0 0,0 0-3 0,0 0-1 0,0 0 0 16,0 0-3-16,0 0-1 0,0 0 2 0,0 0-2 0,0 0 1 16,0 0 0-16,0 0 0 0,0 0-2 0,0 0 3 0,0 0 0 15,0 0-1-15,0 0 0 0,0 0-2 0,0 0 1 16,-7 0-1-16,7 0 1 0,0 0-1 0,0 0-1 15,0 0 0-15,0 0 0 0,0 0-1 0,0 0 0 0,0 0 0 16,0 0 1-16,0 0-1 0,0 0 0 0,0 0 0 0,0 0 0 16,0 0 0-16,0 0 0 0,0 0 2 0,0 0 1 15,0 0 0-15,0 0 3 0,0-3 0 0,0 3 1 0,0 0 2 16,0 0 1-16,0-4 1 0,0 4 0 0,0-4-2 16,7 4 0-16,-7-3-2 0,0 3 1 0,0-4 1 0,0 4 0 15,0-4 2-15,0 0 1 0,0 4 1 0,0 0 0 0,0-3 2 16,-7-1-1-16,7 4 0 0,0 0 2 0,0-3-1 15,0 3 2-15,0 0 1 0,0-4 2 0,0 4 0 0,0 0 1 16,0 0-1-16,0 0-3 0,0 0-2 0,0 0-4 16,0 0-5-16,0 0-4 0,0 0-3 0,0 0-2 0,0 4-2 15,0-4-1-15,0 7-1 0,0 0 0 0,0 4 0 0,0 0 3 16,-6 4 1-16,6 4 1 0,0 3 0 0,-7-4 2 16,7 3 1-16,-6 2-1 0,6-2 0 0,-6 2 0 0,6-5 0 15,0 4 0-15,-6-4 0 0,6 4-1 0,-8-4-2 0,8 1 1 16,0-1 2-16,-6-3 0 0,6 3 0 0,0-3 0 15,0 0-2-15,0-1-6 0,0-3-10 0,0 0-12 16,6 0-17-16,2-4-17 0,-2 0-30 0,0 1-44 0,7-4-71 16,0-4-136-16,-1 0-69 0,9-4-31 0</inkml:trace>
  <inkml:trace contextRef="#ctx0" brushRef="#br0" timeOffset="153870.23">9091 10576 7 0,'-6'0'444'0,"-1"4"-83"0,0-1-134 0,1 5-102 0,-7 3-57 0,-7 4-28 16,8-1-14-16,-3 5-7 0,-5 3-4 0,9 3-1 15,-2-4-1-15,-1 5 0 0,2 4-4 0,6-1-1 16,-2 1-3-16,2-1-2 0,6 0 0 0,0 1-3 0,0-1 0 16,0-4-2-16,0-3 0 0,6 0 0 0,8-4 1 0,-8 1 1 15,7-8-1-15,0-5 4 0,0 2 6 0,7-4 6 16,-8-4 6-16,8-4 7 0,-7-4 9 0,1 2 10 0,5-5 13 15,-6-3 7-15,0-5 6 0,-1 4 3 0,-4-7 1 16,4 4-1-16,-5-4 0 0,0 0-5 0,-7-3-7 0,0 3-8 16,-7-1-8-16,7 2-8 0,-7-5-8 0,-5 4-13 0,-1 1-20 15,-2-2-19-15,-3 5-22 0,-1-1-18 0,-1 1-20 16,7 7-16-16,-8 0-22 0,10 0-28 0,-3 3-45 0,8 2-75 16,-1-2-118-16,7 5-59 0,-6-1-27 0</inkml:trace>
  <inkml:trace contextRef="#ctx0" brushRef="#br0" timeOffset="154291.98">9456 10536 7 0,'0'-7'459'0,"-6"2"-70"0,6 3-139 15,0-2-103-15,-7 0-57 0,7 4-36 0,0 0-18 16,0 0-14-16,0 4-8 0,-7 0-3 0,1 6-2 0,6 5 1 16,-13-1-1-16,6 5 1 0,1-2-1 0,-7 6 4 0,7 2-1 15,-8-2-2-15,8 2-3 0,-2 0 0 0,3-2-2 16,-2 0-2-16,7-2 1 0,0 1-3 0,0-4 0 0,0 0 0 16,7 1-1-16,-2-4 0 0,3-5 0 0,-2 2 1 15,0-1 1-15,2-4 1 0,-2 0 3 0,0-3 2 0,7-1 3 16,-6 1 4-16,-1-4 2 0,1 0 3 0,6-4 1 0,-6 4 7 15,-7-3 6-15,6 3 5 0,0-4 3 0,-6 1 3 16,0 3-1-16,0-4 2 0,0 4-2 0,0-3-4 0,0 3-8 16,-6 0-7-16,6-4-7 0,0 4-5 0,0 0-4 15,0 0-3-15,0 0-4 0,0 0-2 0,0 0-2 0,0 0 0 16,0 0 0-16,0 0-1 0,0 0 0 0,6 0 0 0,-6 4 1 16,0-4 0-16,7 0 1 0,-7 0-1 0,7 0 1 15,4 0-5-15,-3 0-10 0,-2 0-14 0,8-4-20 16,-2 4-24-16,2-4-31 0,-8 0-47 0,7 1-73 0,-6-5-129 15,-1 2-78-15,-6-2-38 0</inkml:trace>
  <inkml:trace contextRef="#ctx0" brushRef="#br0" timeOffset="154417.1">9280 10730 305 0,'0'0'363'16,"6"0"-120"-16,-6-3-102 0,7 3-62 0,6-4-36 0,0 4-23 15,0-5-22-15,7 2-28 0,-1 0-39 0,7-1-65 16,-6 0-113-16,6-3-87 0</inkml:trace>
  <inkml:trace contextRef="#ctx0" brushRef="#br0" timeOffset="154791.95">9821 10617 405 0,'6'-5'453'0,"0"-1"-161"0,8 2-125 16,-8-1-71-16,14-1-40 0,-7 2-22 0,7 0-10 15,-1 1-4-15,1-1-4 0,-1 0-3 0,0 4 0 0,1 4-4 16,0 0-2-16,-7-1-2 0,-1 5-3 0,-4 3-1 0,-2-1-1 15,-6 6 1-15,0-1 1 0,-6-1-1 0,-2 4-1 16,2 4 1-16,-7-4 2 0,-7 4-2 0,1-3 1 0,0 3-2 16,-7-4 0-16,6 0 1 0,1 1 2 0,-1-1 0 15,0-4 0-15,1 1 1 0,5-4 1 0,2 4-1 0,-1-7 1 16,6 2-2-16,-6-3 0 0,13 1-1 0,-6-1-1 0,6-3 1 16,0 3 1-16,0-4 1 0,6 1 0 0,7 0 2 15,1-4-1-15,4 4-3 0,2-4-8 0,6-4-10 16,7 4-18-16,0-4-22 0,5-3-22 0,2 0-34 0,-7 3-40 15,-1-7-47-15,0 4-64 0,1-4-78 0,-7 0-49 0</inkml:trace>
  <inkml:trace contextRef="#ctx0" brushRef="#br0" timeOffset="155041.97">10356 10744 148 0,'0'-7'405'16,"-8"3"-94"-16,8-2-103 0,-12 2-76 0,5 4-47 16,-6 0-27-16,0 4-14 0,-7-1-6 0,8 4-2 0,-9 0-3 15,9 5 0-15,-2-1-7 0,2 0-1 0,6 4-4 0,-2-5-6 16,8 5-2-16,0 0-6 0,0 0-2 0,8-1-2 15,-2-3 2-15,0 3-1 0,6-2-1 0,2-1-2 0,-1 0 1 16,7-4 0-16,0 0 1 0,-1-3 2 0,1 0 3 16,0-4 3-16,-2 0 7 0,2-4 4 0,7 0 11 0,-9-3 9 15,2 0 8-15,-8-4 8 0,8 0 10 0,-6-1 9 0,5 2 8 16,-12-5 9-16,6 4 0 0,-6-4-3 0,-1 1-4 16,-6-1-8-16,0 1-11 0,-6-1-12 0,-7 1-16 0,6-1-13 15,-12-1-17-15,-2 6-20 0,-4-5-28 0,-8 4-23 16,1 3-25-16,-1-2-23 0,-6 3-23 0,7-1-25 0,-1 1-28 15,-1 3-41-15,16 1-80 0,-2-2-92 0,7 3-54 16,7 2-24-16</inkml:trace>
  <inkml:trace contextRef="#ctx0" brushRef="#br0" timeOffset="155338.54">11144 10476 388 0,'-7'0'375'0,"7"5"-136"0,-7 2-98 0,-5 4-61 16,4 0-28-16,-4 1-12 0,-2 2-6 0,8 4-1 0,-7 0-1 15,1 4 0-15,-8 1-3 0,6 3 1 0,2-1-3 16,-8 0-5-16,1 5-4 0,4-1-3 0,-3-3-2 0,-2 3-1 15,1-3-3-15,6 3-2 0,-8-6 1 0,9 2-4 0,-1-4-2 16,7-2-1-16,-7 3-2 0,7-8-5 0,-2 5-7 16,8-5-13-16,-6-3-20 0,6 1-24 0,6-5-46 0,-6-4-82 15,8 1-129-15,-2-8-74 0,7 1-32 0</inkml:trace>
  <inkml:trace contextRef="#ctx0" brushRef="#br0" timeOffset="155510.45">10792 10430 439 0,'-13'-8'493'0,"0"1"-149"0,6 3-122 0,-6-4-71 15,6 6-43-15,0 2-30 0,7-4-16 0,-5 4-15 0,5 0-10 16,0 0-14-16,0 4-18 0,5 3-22 0,2 0-26 16,0 0-30-16,13 4-46 0,-7 0-84 0,6 1-162 15,7-2-87-15,-7 0-38 0</inkml:trace>
  <inkml:trace contextRef="#ctx0" brushRef="#br0" timeOffset="155729.31">11222 10865 126 0,'-19'12'449'0,"5"-2"-96"0,8 2-155 16,-8-5-88-16,8 1-45 0,6-1-22 0,0 0-6 15,0 0-2-15,0-3 2 0,6 0 5 0,1-1 2 0,6-3-2 16,1 4-1-16,-3-8-2 0,3 4-4 0,6-3-4 16,-8-1-1-16,2 0-4 0,-1 0-1 0,-6 1-1 0,-1-1-2 15,1 1-7-15,-7-1-13 0,0 1-20 0,-7-1-32 16,1 0-58-16,-8-3-94 0,2 2-145 0,-8 2-86 0,-6-1-47 16</inkml:trace>
  <inkml:trace contextRef="#ctx0" brushRef="#br0" timeOffset="187518.63">11194 10587 111 0,'0'0'218'0,"9"0"-85"16,-9 4-63-16,6-4-37 0,-1 0-23 0,3 0-10 0,-8 0-6 15,6 0-1-15,1 0 0 0,-1 0 2 0,1 0 1 0,-7 0 1 16,6 0 2-16,0 0-1 0,2 0 2 0,-8 0 1 16,6 0-1-16,-6 0 1 0,6 0 1 0,-6-4 0 0,7 4-1 15,-7 0 0-15,7 0-1 0,-7 0 1 0,0 0 1 16,0 0 0-16,0 0-1 0,0 0 2 0,6 0 4 0,-6 0 3 15,0 0 7-15,7-4 7 0,-7 4 8 0,0 0 8 0,6 0 8 16,-6-3 5-16,0 3 2 0,0-4 3 0,6 4-3 16,-6-4-5-16,6 0-4 0,-6 4-6 0,8-3-5 15,-8-1-5-15,6 1-2 0,-1-1-4 0,-5 1-4 0,8-1-1 16,-1 0-4-16,-7 0 1 0,6 1-1 0,-6-1 2 0,7 4 3 16,-7 0 3-16,0-3 4 0,0 3 4 0,0-5 2 0,0 3 1 15,0 2 1-15,0-4 1 0,-7 0-1 0,7 0 0 16,0 1 0-16,-6-1 3 0,6 0 1 0,-7 0 1 15,-1 2 2-15,3-3-4 0,-1 2-4 0,-2-1-5 0,2-1-5 16,0 3-5-16,0-6-5 0,-7 4-5 0,6 1-1 0,0 0-1 16,1-2 0-16,0-2 1 0,-8 3 1 0,8-3 0 0,-7 0-1 15,0-1 2-15,0 5 1 0,-2-4 3 0,4 0 8 16,-9-1 5-16,1 1 3 0,5-5 4 0,-6 5 1 0,2-5 4 16,-2 6 2-16,7-5-1 0,-7 3 0 0,0-3-2 15,1 4-2-15,6 0 2 0,-6-1-2 0,-1-2-3 0,0 3-4 16,7 3-2-16,-6-4-6 0,0 1-3 0,4-1-3 15,-4 6-5-15,0-6-3 0,-1 4 0 0,1-3 0 0,-7 3-2 16,6-3-1-16,1 3 0 0,-7 1-2 0,0-1 2 0,0 0-2 16,0 1-2-16,-7-2 1 0,7 5-1 0,-7 0 0 15,7-3 1-15,-6 3-1 0,5 0 0 0,-5 0 1 0,5 3 0 16,3-3 0-16,-3 0 0 0,-5 0 0 0,6 0-1 16,5 0 0-16,-5 0 2 0,0 0-2 0,7 0 3 0,-7-3 1 15,0 0 2-15,6 3 1 0,-5 0 3 0,-1-4 3 0,-1 0 1 16,1 4 4-16,-6-3-2 0,6 3 1 0,-1 0-2 15,1 0-2-15,-6 0-2 0,-1 0-4 0,7 0-2 0,-7 3 0 16,1-3-3-16,-1 4-2 0,1-4 0 0,-1 4 0 16,-5-1-2-16,5 0 2 0,-7-3-1 0,8 5 1 0,-1-2 2 15,1 1 2-15,-1 0 1 0,1-4-1 0,6 3 1 0,-7 1-1 16,7-1 1-16,0 1-2 0,-2 0 0 0,4 3 0 16,4-7 0-16,-6 7 2 0,0-2 1 0,0-3 0 15,0 6 1-15,0-1 0 0,0 1-1 0,0 3 1 0,-7-1-2 16,7 2-1-16,0-2-2 0,-7 6-2 0,6-2 1 0,2 1 1 15,0-1-1-15,-1 5-1 0,-1-5 0 0,-5 8-2 0,6 1 2 16,-7-3 0-16,6 3 0 0,-5 2 0 0,0 2 1 16,6-2 1-16,-7 5 0 0,7-1 3 0,0 0 1 15,0 0 0-15,7 1-1 0,-7-1-1 0,6 0 1 0,7 0-3 16,-1-3 0-16,-5 3-2 0,12-3-2 0,-5 4 1 0,5-5 1 16,1 4 0-16,-2-3 0 0,2 3 1 0,0 1 1 15,6-1 0-15,0 0 2 0,0 4 0 0,0-4-2 0,6 1 0 16,0 3 2-16,8-4-3 0,-1 0 0 0,7 0 2 15,-1 1-1-15,1-4-1 0,5 3-1 0,2-2 1 0,6-2-1 16,-7 0 0-16,13 1 1 0,-7-4 1 0,7 3 0 0,1-3 0 16,5 0 1-16,1-3 0 0,-2-1 0 0,3 0-1 15,5-3 0-15,6-1-2 0,1-2 0 0,0-5 5 0,6 0-1 16,7 0 1-16,-2-3 1 0,10 0-1 0,-2-4 2 16,5 0-1-16,10 0-1 0,-2 0-3 0,6-8-1 0,-5 4 0 15,5-3 1-15,-6 0 2 0,8-4-2 0,-2-4 2 16,1-3 2-16,-1 0 5 0,2-7 9 0,-2-2 12 0,0-5 10 15,8-4 7-15,0-10 8 0,-2 2 1 0,2-6 1 0,-1-1-4 16,1-5-8-16,-14-2-11 0,0 6-10 0,-7-2-9 16,-5 6-3-16,-14 0-3 0,-13 8-7 0,-7 0 3 0,-5 7 0 15,-14 0 1-15,-7 3 4 0,-13 1 2 0,-6 0 4 16,-6 0 3-16,-6 3 9 0,-8 0 1 0,-6 4 0 0,-7-3-1 16,-6 3-5-16,-13 4-4 0,-1-5-8 0,-12 5-14 0,-6 3-29 15,0 1-60-15,-14 3-70 0,0 4-65 0,0-4-56 16,0 3-59-16,0 1-80 0,1-1-153 0,12 6-69 0,1-3 0 15</inkml:trace>
  <inkml:trace contextRef="#ctx0" brushRef="#br0" timeOffset="196282.3">10016 5513 39 0,'0'0'41'0,"-7"0"-9"0,7 3-4 15,0-3-1-15,0 5-2 0,0-5 1 0,0 0 3 16,0 4 5-16,0-4 5 0,0 0 0 0,0 0 0 0,0 0-3 16,0 0-2-16,7 0-2 0,-7 0-3 0,0 0-3 15,0 0-5-15,0 0-7 0,0 0-1 0,0 0 0 0,0 0 0 16,0 0-3-16,0 0-1 0,0 3-3 0,-7-3 0 0,7 0 3 15,0 0-3-15,0 0-2 0,0 0 0 0,-6 0-1 16,6 4 2-16,0-4 1 0,-6 0 1 0,6 0 1 16,-7 0 1-16,0 3 3 0,7-3 0 0,-6 0 2 0,0 0 0 15,-1 0 2-15,0 4 1 0,-5-4 2 0,5 3 2 0,1-3 1 16,-8 4 5-16,2-4 2 0,5 4 3 0,0-4 2 0,-6 0 0 16,7 4 0-16,-1-4 0 0,1 0-3 0,6 0-3 15,-7 3-4-15,1-3-4 0,6 0-4 0,-6 0-3 16,6 4-2-16,0-4-4 0,0 0-1 0,0 0-1 0,0 0-1 15,0 0-1-15,0 0-2 0,6 3 3 0,-6-3 0 0,6 0 5 16,1 0 3-16,-1 0 8 0,7 0 1 0,0 0 2 0,1 0 2 16,-2 0 0-16,8 0 1 0,-7-3-2 0,13 3-2 15,-6-4-8-15,-1 1-1 0,1-1-4 0,6 0-2 0,-6 0-1 16,5 1-1-16,-5-1-2 0,0 1 0 0,6-1 0 16,-7 1 2-16,7-1 2 0,-6-1-1 0,-1 2 0 0,-5 3 1 15,5-3-1-15,-6 3 0 0,0 0-2 0,0-4-2 16,-6 4 2-16,5 0-1 0,-4 4-2 0,-3-4-2 0,2 3 0 15,-1-3 1-15,-6 8 1 0,6-4 1 0,-6 6 2 0,0 1-1 16,0 4 3-16,-6 3 0 0,0 1 0 0,-6 3 0 16,-2 0 0-16,1 3-2 0,0 0 0 0,-6 4-1 0,-1 2-1 15,0-2-1-15,1 0 3 0,-1 1-3 0,0-1 1 16,1 0-1-16,-1 0 1 0,0-3 0 0,1-1 0 0,0 1 1 16,6 0-2-16,-7-4 0 0,8 0 1 0,-2-4 0 0,1 1-2 15,7-2-5-15,-8-2-2 0,8-1-10 0,6 1-10 16,-6-3-14-16,6-1-19 0,6-1-26 0,-6-2-36 0,13-4-62 15,-6-1-119-15,6-3-84 0,-1-3-42 0</inkml:trace>
  <inkml:trace contextRef="#ctx0" brushRef="#br0" timeOffset="196594.56">10512 5696 253 0,'-7'4'302'0,"0"3"-101"0,0 5-76 15,-5-2-47-15,-1 9-25 0,0 0-14 0,-7 2-9 0,8 1-6 16,-2 4-3-16,1 3-4 0,-1 0-3 0,2 1-4 16,5 2-2-16,2-2-3 0,5-1-1 0,-8 1 2 15,16-5-4-15,-8 1 2 0,12-4 3 0,-6-4 8 0,8-4 9 16,-1-3 9-16,7 0 11 0,-2-7 6 0,2 0 9 0,0-4 6 16,6-4 6-16,0 0 1 0,-6-7-1 0,6 0 1 0,-1-3 4 15,-6-1 3-15,8-3 7 0,-7-1 3 0,0 2 4 16,-1-2 2-16,1-3 0 0,-15 3-7 0,9-2-10 15,-7-2-11-15,-7 2-14 0,0-1-13 0,-7-4-14 0,0 4-15 16,-5-4-19-16,-8 5-21 0,-6 2-21 0,7-3-19 0,-14 5-18 16,6-2-17-16,2 4-10 0,-1 1-12 0,6 2-11 15,1 5-10-15,-2-1-20 0,16 5-31 0,-2-1-72 0,7 4-109 16,7 0-63-16</inkml:trace>
  <inkml:trace contextRef="#ctx0" brushRef="#br0" timeOffset="196844.5">11124 5667 166 0,'6'0'472'0,"-6"-4"-137"16,7 4-136-16,-7 0-84 0,0 4-50 0,0-4-24 0,0 4-19 16,0 0-7-16,-7 3-3 0,7 3 0 0,-12 5 0 15,4 4 1-15,-4 3 1 0,-8 3 0 0,1 5 2 0,-7 3 1 16,0 3-3-16,-1 1 0 0,0 0-3 0,2 3-1 15,0 0-3-15,-8-3 0 0,6 3-2 0,-4-3-3 0,4-1 1 16,8-3 0-16,-8 0 0 0,8 0-1 0,-1-4 0 0,8-3-2 16,-2-1-4-16,2 2-8 0,4-10-12 0,2-2-12 15,6-1-14-15,0-5-19 0,0-1-29 0,6-8-37 0,2-5-58 16,-2-2-91-16,7-8-80 0</inkml:trace>
  <inkml:trace contextRef="#ctx0" brushRef="#br0" timeOffset="197000.71">10700 5623 312 0,'-12'-18'385'0,"5"4"-114"0,-6 2-96 0,7 2-53 15,-8 2-31-15,8 1-23 0,6 3-13 0,-7-4-9 0,7 8-11 16,-6-3-9-16,6 3-10 0,0 0-9 0,0 0-6 16,6 7-8-16,-6-3-11 0,7 3-16 0,-1 5-21 0,0-2-36 15,2-3-55-15,4 5-130 0,2-2-87 0,5 2-59 16</inkml:trace>
  <inkml:trace contextRef="#ctx0" brushRef="#br0" timeOffset="197250.65">11019 6074 133 0,'0'3'407'0,"0"4"-148"0,0-3-108 15,8-4-66-15,-2 4-33 0,6-4-12 0,-4 0-6 16,4 0 1-16,7-4 3 0,-5 4 2 0,6-4 0 16,-8 2-5-16,2-6-5 0,-1 4-4 0,-1 1-1 0,2-1-1 15,-8-4-3-15,-1 5-3 0,-5-1 1 0,0-3-1 0,0 2-1 16,0 5-4-16,-5-6-7 0,-8 6-11 0,6-4-12 16,-12 4-13-16,6-4-21 0,-6 4-28 0,4 0-41 0,-4 0-58 15,7 0-108-15,-1 0-88 0,-1 4-45 0</inkml:trace>
  <inkml:trace contextRef="#ctx0" brushRef="#br0" timeOffset="198281.73">10283 5542 147 0,'0'0'175'15,"-6"-3"-49"-15,6-1-40 0,-6 4-27 0,-1-3-20 16,7 3-12-16,-7 0-8 0,0 0-7 0,-5 0-5 0,4 0-3 15,-4 0 0-15,0 3-3 0,-2 1-1 0,1-1 0 0,-7 5 0 16,8-4 0-16,-8 3-1 0,7 1 0 0,-7-6 1 16,1 6 0-16,6-1 1 0,-1 1-1 0,8-2 0 0,-7-1 1 15,7 2 0-15,-1 1 1 0,0-1 1 0,1 0-1 16,0 1 0-16,6-1 3 0,0 4-2 0,-7-4 0 0,7 1 1 16,7 2 0-16,-7 1-1 0,6 0 1 0,0 1 0 0,1-2-1 15,0 2 1-15,-1-1-1 0,7 4 2 0,1-5 0 16,5 1 0-16,-6 4 1 0,6-5-1 0,1 5-2 0,0-1 1 15,-1 1 0-15,1 0 0 0,0-1-2 0,-2 5 2 16,2 0-2-16,-7-1 1 0,1 1 1 0,-2 2 1 0,2 4 0 16,-8-2 0-16,0 2 1 0,1 2-2 0,0-2 0 0,-1-4 2 15,-6 5-2-15,0 0-1 0,0-1-1 0,-6 2-3 16,-1-6 2-16,0 1 3 0,1 0 1 0,0-3 1 16,-1-5 5-16,-6 1 3 0,0 0 6 0,-1-5 7 0,2 2 1 15,-2-9 3-15,-4 4 0 0,4-3-2 0,-5-4-5 0,-1 3-3 16,0-3-6-16,1-3-10 0,6-1-23 0,-6 1-44 15,5-4-63-15,2-1-145 0,4-3-83 0</inkml:trace>
  <inkml:trace contextRef="#ctx0" brushRef="#br0" timeOffset="214527.88">4315 13455 103 0,'0'-7'144'0,"-8"4"-30"0,8-1-24 0,0 0-15 0,-5 0-11 16,5 1-8-16,0 3-7 0,0-4-10 0,0 1-10 15,-7 3-7-15,7 0-5 0,0 0-5 0,0-5-2 0,0 5-1 16,0 0-2-16,-6 0 0 0,6 0 0 0,0 0-3 0,0 0-1 16,0 0-3-16,0 0 4 0,0 0-3 0,0 5-1 15,0-5 0-15,0 0-1 0,0 0 0 0,0 0 1 0,0 0 0 16,0 0-3-16,0 0 0 0,0 0 2 0,0 0-1 15,0 0 1-15,0 0 1 0,0 3-1 0,6-3 0 0,-6 0 1 16,0 0 2-16,0 0-1 0,0 4 0 0,0-4 0 0,0 0-1 16,0 0 0-16,0 3 0 0,0-3-1 0,0 0 0 15,0 4 0-15,0-4 1 0,0 4 1 0,0-4-1 0,0 4 0 16,0-4 0-16,0 3 0 0,0-3 0 0,0 0 1 16,0 4 0-16,0-4-1 0,0 0 0 0,0 0 2 0,0 0-2 15,0 0 0-15,0 0-1 0,0 0-3 0,0 3 3 0,0-3 1 16,0 0 1-16,0 0-1 0,0 4 0 0,0-4 1 15,7 0 1-15,-7 0-2 0,0 3-1 0,0-3 1 16,0 4-1-16,0-4 1 0,0 5 0 0,5-5-1 0,-5 0 1 16,0 0 5-16,0 3-2 0,0-3 0 0,0 3 0 0,0-3 0 15,0 4 1-15,8-4-1 0,-8 4 1 0,0-4 0 0,0 4-1 16,0-4 2-16,0 2-4 0,0-2 0 0,0 5 1 16,0-1 1-16,0-4-1 0,0 3-2 0,0 4 1 15,0-7-2-15,0 8-3 0,0-4-12 0,0-1-14 0,0 5-19 16,6-4-23-16,-6-2-34 0,0-2-51 0,6 5-89 0</inkml:trace>
  <inkml:trace contextRef="#ctx0" brushRef="#br0" timeOffset="-213703.52">1571 12189 28 0,'0'-4'123'0,"0"4"-25"0,0-5-15 0,0 2-7 15,-6 3-5-15,6-4-4 0,0 4-8 0,0-3-6 0,-6 3-8 16,6 0-7-16,0-4-8 0,0 4-3 0,0 0-5 16,0-4-2-16,0 4-1 0,0 0-1 0,0 0-1 0,0 0 0 15,0 0 1-15,0 0-5 0,0 0 1 0,0 0 2 16,0 0-1-16,0 0 1 0,0 0 0 0,0 0-1 0,0 0-1 15,0 0 4-15,-7 0-1 0,7 0-1 0,0 0 2 0,0 0-1 16,0 0-1-16,-7 0 1 0,7 0-2 0,-6 0-3 16,-1 4-3-16,1-4-4 0,-7 4-1 0,6-4-2 15,1 3 0-15,-8-3-2 0,8 4 0 0,-8-1 1 0,9 2 0 16,-8 1 1-16,6-1-1 0,1-3 0 0,-8 6-1 0,8 0 1 16,0-1 0-16,-1 0-1 0,-6 0 0 0,7 5 0 0,-1-5 1 15,1 3-1-15,-9 2 0 0,15-1 0 0,-5 0 1 16,-1 1-1-16,-3-2 1 0,9 5-1 0,0-4 0 15,-5 3 0-15,5 1 2 0,0 3 0 0,0-3-1 0,-6 3 1 16,6 0 0-16,0-2 0 0,0 1-1 0,0 2 0 0,0-1 0 16,0-3 0-16,0 3-1 0,0-3 2 0,0-1-2 15,6-2 1-15,-6-2 2 0,5 1 2 0,4-3-3 0,-9 0 2 16,6-1 2-16,-1-5-2 0,10 3 3 0,-9-2 1 16,1 1-3-16,5-4 1 0,2 0-1 0,-8 0 0 0,8-4-1 15,-8 4-3-15,0 0 0 0,7-3-5 0,-6 3-9 0,-2-5-16 16,9 3-23-16,-8-3-37 0,8 3-49 0,-1-6-84 15,-6 0-115-15,-1 1-65 0</inkml:trace>
  <inkml:trace contextRef="#ctx0" brushRef="#br0" timeOffset="-213359.85">1506 12346 119 0,'0'0'280'0,"7"-4"-86"16,-7 1-66-16,7-1-44 0,-7 4-28 0,6 0-17 15,0 0-11-15,-6 0-7 0,7 0-5 0,-1 0-3 0,1 0-3 16,0 4-1-16,-1-1-3 0,0 1 0 0,1-2-2 0,-7 4 0 15,7 0 1-15,-1 2 2 0,-6-5-2 0,0 5 2 16,0 3 2-16,0-4 1 0,0 4 2 0,-6-4 0 16,-1 4-1-16,0 1 1 0,1-2-1 0,0-3-2 0,-1 5-2 15,0-2-1-15,-6 2-1 0,7-5-2 0,-7 3 1 0,6-2-1 16,1-1 0-16,-8 1 0 0,14-1-2 0,-6-3-2 16,0 3-13-16,6-4-20 0,0 1-27 0,0-4-41 0,0 0-73 15,6-4-130-15,0 1-73 0</inkml:trace>
  <inkml:trace contextRef="#ctx0" brushRef="#br0" timeOffset="-213109.91">1624 12280 229 0,'-7'0'266'0,"-6"0"-94"0,7 3-67 16,-1 1-38-16,1 0-22 0,-1-1-11 0,0 1-7 15,1 3-3-15,0-2-3 0,6 2-3 0,-7 3-4 0,7-2-2 16,0 3-3-16,0-3 0 0,0 2-1 0,0 1-1 16,7-1-1-16,-7 2-1 0,6-1-1 0,-6 0-1 0,6 0 0 15,1 3-1-15,0-6-1 0,-1 3 0 0,1 1 1 0,-1-6 0 16,1 5 1-16,-1-3 1 0,7-2-1 0,-7 2-1 16,2-1 1-16,4 1-3 0,-5-4 0 0,-1-1-4 0,7 1-7 15,0-4-16-15,-6 0-32 0,6 0-41 0,-1 0-75 16,-4-7-126-16,4 3-71 0</inkml:trace>
  <inkml:trace contextRef="#ctx0" brushRef="#br0" timeOffset="-212844.27">1545 12141 279 0,'7'-4'302'0,"0"4"-109"16,-1 0-78-16,7 0-49 0,-6 0-23 0,6 4-13 0,0-2-8 15,6 3-3-15,-5 7-1 0,-2-6-1 0,8 5-2 0,-7 3-2 16,0 5-3-16,0-1-1 0,-1 4 2 0,-4 4-4 16,-2-1 2-16,0 5-1 0,-6 3 3 0,0-4-3 0,0 8-2 15,0 0 0-15,-6 0-3 0,-8-1 1 0,8 4-4 0,-6 1-11 16,-8-1-22-16,7-1-32 0,0-1-56 0,0 2-104 15,-1-7-103-15,-5 3-64 0</inkml:trace>
  <inkml:trace contextRef="#ctx0" brushRef="#br0" timeOffset="-208142.19">3578 11954 27 0,'-6'10'36'0,"0"5"-16"16,-1-3-11-16,7-2-2 0,0 5-4 0,-7-8-2 0,7 4 0 16,0-4 2-16,0 5 6 0,-6-5 4 0,6-3 5 0,0 3 1 15,0-3 7-15,0 3 6 0,0-4 6 0,0 1 2 16,0 0-1-16,0-4-2 0,0 4-1 0,-7-1 0 0,7-3-3 16,0 4-6-16,0-4-3 0,0 0-4 0,0 0 0 15,0 3 1-15,0-3 3 0,0 0 7 0,0 0 4 0,0 0 1 16,0 0 6-16,0-3 4 0,0 3 2 0,0 0 4 0,-6 0 0 15,6-4-5-15,0 4 0 0,0-3-3 0,0 3-3 0,-6-4-3 16,6 0-4-16,-8 4-2 0,8-4-3 0,-6 1-1 16,6-1-2-16,0 1-3 0,0 3-2 0,-6-4-1 15,6 1 0-15,0-1-1 0,0 4 0 0,-7-4-3 0,7 0 1 16,7 1 0-16,-7 3-2 0,0-5-1 0,6 2-2 0,-6-1-2 16,6 2-4-16,2-3-3 0,-2 5-1 0,0-4-2 15,1 1 0-15,-1 3 1 0,1 0 0 0,6 0 0 0,-7 3 0 16,8 1 2-16,-2-4-3 0,2 5 1 0,-8 1-1 15,7-3-1-15,0 5 1 0,0 0 0 0,1-1 0 0,-2-3 0 16,1 6 0-16,0-2 0 0,-6-1 1 0,5 5-1 0,2-6 0 16,-1 2-2-16,0-1-2 0,-7 3-6 0,7-2-10 15,1 1-13-15,-8-3-25 0,6 1-39 0,2 0-62 16,-8-2-97-16,1 1-106 0,0-1-55 0</inkml:trace>
  <inkml:trace contextRef="#ctx0" brushRef="#br0" timeOffset="-207251.9">3018 12023 57 0,'0'0'82'0,"0"4"-26"0,0-4-18 0,0 0-11 16,0 0-7-16,0 0-3 0,0 3 0 0,0-3 0 0,7 0 6 16,-7 0 2-16,0 0 4 0,0 0 7 0,0 0 8 0,0 0 5 15,6 0 4-15,-6 0 8 0,0-3-1 0,0 3-2 16,7 0-3-16,-7 0-6 0,6 0-5 0,1-4-3 0,-1 4-6 16,-1-4-11-16,4 1-1 0,-3 3-3 0,7 0-2 15,-7-4-3-15,7 0 0 0,0 4-2 0,1-3 0 0,-2 3 1 16,8-4-2-16,-1 0 1 0,-5 0 1 0,6 2 1 0,-2-6-1 15,9 4 0-15,-7-3-1 0,-3-1 0 0,3 5 0 16,8-4 0-16,-10-4 1 0,9 3 3 0,-7 1 1 0,6-3 0 16,-7-2-1-16,1 4 0 0,-7 1-1 0,0-4 1 0,-1 7 3 15,-4-3 0-15,-2 7 2 0,-6-7 1 0,0 7-1 16,0-4 1-16,-6 1-2 0,-8 3-5 0,1 0-3 16,0 0-7-16,-6 3-3 0,-7-3-2 0,6 4 0 0,-6 0-2 15,-1-1 1-15,9 0 0 0,-2 1 0 0,1 0 0 0,5-4 0 16,2 4 0-16,4-4-2 0,2 0-1 0,6 3-1 0,0-3-2 15,0 0-1-15,6 0 0 0,2 4-1 0,4-4 0 16,8 0 0-16,-7 0 1 0,7 0-1 0,-2 0 0 16,9 0-1-16,-7 0 0 0,-2 0-3 0,2 4 2 0,0-1-6 15,0 5-2-15,-7-5-3 0,-7 6-2 0,0 1-3 0,2 1-4 16,-8 0-13-16,-8 3-22 0,2 1-29 0,0-1-52 16,-14 5-99-16,1-4-96 0,-1 3-59 0</inkml:trace>
  <inkml:trace contextRef="#ctx0" brushRef="#br0" timeOffset="-206595.64">5552 11869 72 0,'0'-3'195'0,"0"-1"-44"15,0 0-33-15,0-3-22 0,0 3-14 0,0 0-9 0,0 1-6 16,0-4-2-16,0 3 1 0,-6-3-7 0,6-1-4 0,0 5-4 15,-6-1-6-15,6 0-7 0,0-2-8 0,0 2-7 16,-6 0-7-16,6 0-3 0,0 1-3 0,-7 3-1 0,7-4-1 16,0 0-1-16,-7 1 0 0,7 3 0 0,-6-4 2 15,6 4-1-15,-7-4 1 0,1 4-1 0,-1-4-1 0,0 4-1 16,1 0-1-16,-6 4 0 0,-2-4-3 0,1 4-1 0,-8 0-1 16,1-1-1-16,3 1 1 0,-3 0 0 0,1 3 1 15,-7-3 2-15,6 3-1 0,0 0 1 0,1 0-1 0,-1 1 1 16,7-1 1-16,0-3 1 0,0 3-1 0,0 0-4 15,0-3 1-15,7 3 0 0,-3-3-1 0,4 3 0 0,-1-4-2 16,6 1-1-16,0 4 1 0,0-5 2 0,0 5 0 0,0-5 1 16,0 5 0-16,6-1 0 0,-1 1 1 0,4-1-1 15,2-3 0-15,-3 3-1 0,5 1 0 0,0-5 0 16,7 4 1-16,0-3 0 0,-8-1 1 0,8 1-4 0,-1 0-4 16,1 0-7-16,0-1-9 0,-1 1-11 0,1-4-16 0,-3 4-18 15,3 0-30-15,1-2-40 0,-2-2-49 0,-5 0-83 0,5 0-72 16</inkml:trace>
  <inkml:trace contextRef="#ctx0" brushRef="#br0" timeOffset="-206392.71">5266 11932 417 0,'5'0'335'0,"-5"-4"-121"15,8 4-93-15,-1 0-53 0,-2-4-28 0,9 4-15 16,6-3-6-16,0 3-3 0,-1-3 0 0,7 3-1 0,5-5 0 15,3 5-2-15,5 0-2 0,7 0-3 0,-1 0-2 0,7 0-2 16,1 5-1-16,-1-5-1 0,7 0-1 0,-8 3-1 16,-5 0-7-16,-1 1-10 0,-5 3-11 0,-1 1-17 0,-7-1-31 15,-12 0-41-15,6 0-60 0,-13 5-102 0,-6-5-79 16</inkml:trace>
  <inkml:trace contextRef="#ctx0" brushRef="#br0" timeOffset="155838.67">15659 6385 196 0,'-19'-7'317'0,"5"3"-126"0,-5-3-79 16,-1 0-45-16,1 0-26 0,0 3-10 0,5-4-6 15,-5 5-1-15,6-5-1 0,-6 4 0 0,-1-3-1 0,6 4-1 16,-5-1 1-16,-2-4 0 0,10 5-4 0,-9-1 0 0,7 0-2 16,-7 1-4-16,8 0-1 0,-8-2 0 0,7 5-1 15,-8-4-3-15,9 1-2 0,-7 3-3 0,-1 0-1 0,1 0 2 16,-1 0-1-16,-1 3-1 0,2-3 1 0,-6 0-1 16,5 4 2-16,-6 1 0 0,0-5 1 0,1 3-2 0,-2 0 0 15,-5 1 1-15,6 0-1 0,-8-1 3 0,9 0 2 16,-8 2 5-16,1-1 3 0,-1-1 2 0,0 2 3 0,-6-3 0 15,7-2 0-15,-1 4 0 0,-6-4-5 0,7 4-2 0,-9 0-1 16,3-4 0-16,6 3 1 0,-8-3 5 0,8 0 2 16,0 0 3-16,-1 0 3 0,-1 0-2 0,2 0 0 0,7 0 1 15,-9 0-4-15,2-3-4 0,0 3-4 0,-7-4-3 16,6 4-3-16,-6 0 1 0,0 0-4 0,-7 0-3 0,8 4 0 16,-15-1-1-16,7 1 0 0,-5 0 1 0,5 2-2 0,-7-1-1 15,-4 2 2-15,4 0 0 0,-6 1 1 0,7-1 2 16,0-4-2-16,-7 4 1 0,8-3 2 0,4 1-1 0,-4-2 0 15,5 0-1-15,1 1 0 0,5-4 1 0,1 4 0 16,0-4 1-16,7 3-1 0,-1 0 2 0,-6-3 0 0,0 5-1 16,0 2 0-16,-1 0-2 0,1 0 1 0,0 5-1 0,-7-4 0 15,8 2 2-15,-9 5-1 0,2-4-3 0,-8 3 1 16,9 1 0-16,-9 0 0 0,8 3 0 0,-1-3 0 0,-7 0 1 16,9 3-2-16,-9-4 2 0,8 5 1 0,-1-2-2 15,-7 6-1-15,2-1 0 0,5 0-1 0,1 0-1 0,-7 4 1 16,-1-1 0-16,8 1 0 0,-7-1 1 0,-1 4 0 0,2-3 0 15,-3 4 1-15,3-1 1 0,-1 0-1 0,0 0 1 16,0 0-1-16,7 5 1 0,-8-5-1 0,6 4 0 16,9-1 1-16,-8 2-1 0,7-1 1 0,1 0-2 0,-1 4 0 15,6-4 0-15,-6 3 1 0,6 0 2 0,-6 5-1 0,7 0-1 16,-1-2 5-16,1 2-1 0,-1 3-2 0,6-4-1 0,-5 0-1 16,6 5-2-16,0-5 0 0,-1 4 0 0,2 0-3 15,6 0 1-15,-7-4 1 0,6 5 1 0,-1-1-2 16,-3-1 1-16,10 4 1 0,-5-2 1 0,-1-1 0 0,7 3 1 15,0-2 2-15,0-2-1 0,-1 1 1 0,8-3 0 0,-8 2-1 16,8 1-2-16,6-4-1 0,0 5-1 0,-6-5 0 16,12 4 0-16,-6 0 1 0,6-4 0 0,8 4 1 0,-8-3 0 15,8-1 2-15,5 3-2 0,1-2 0 0,0 0 1 0,5 3 1 16,1-5 1-16,7 6-2 0,-1-6 1 0,8 2-1 16,5 0 3-16,1 2 2 0,5-3 0 0,2 1 0 0,5-1 0 15,8 4 1-15,-2-4 1 0,2 0 0 0,6 1-1 16,6-1-1-16,1-3-3 0,-1 3 0 0,6-3-2 0,-5-1-1 15,6 1 0-15,0-1 0 0,-2 1-1 0,9-3 1 0,-7-2 2 16,6-3 0-16,0 1-2 0,6-4 1 0,2-1 0 16,-1-2 1-16,5-6-2 0,2-3 0 0,-7-2-2 0,13-1 1 15,-7-3 0-15,0-5 2 0,0 0 3 0,6-6 1 16,-5 0 1-16,6-1 1 0,0-3 1 0,0-5 3 0,6 4 0 16,-7-6-1-16,1 3-3 0,0-3-1 0,0-1 0 15,-13-3-3-15,6 3 1 0,-7-3-1 0,0 2 1 0,-11-1-1 16,-1 3 2-16,0-5-1 0,-8 4-1 0,-4-3 0 15,-2 0 2-15,-6 0-3 0,0-1 0 0,-6 1-2 0,-2-1-1 16,3-2-1-16,-1-2 1 0,-7 2-1 0,1-5-3 0,-2-4 2 16,1 1-1-16,1-4 3 0,-2-3 1 0,2-4 0 0,-1-2 1 15,1-4 2-15,4 2 2 0,-4-7 3 0,5 3 4 16,1-3 2-16,0-5 5 0,0 1 3 0,-7-3 0 16,6-5 0-16,-12 1 0 0,6-7-2 0,-7 2-3 0,-5-2-4 15,-2-5-3-15,-5 5-4 0,0-4-2 0,-1 0 1 0,-5 0 1 16,-7 0-1-16,-2-2-1 0,2-1 0 0,-7 2-2 0,1-6 1 15,-3 3-2-15,4-3-1 0,-10-1-2 0,9 0-1 16,-9-3-1-16,3 4 1 0,-1-1-2 0,-1 1 4 16,-6-1 0-16,0 3 2 0,-6 2-1 0,-9-1 2 0,10 4 0 15,-14-1 1-15,-1 4-1 0,-6 4-2 0,-1-3 0 0,-6 3 0 16,-5 4-2-16,-8 3 2 0,-5 1-1 0,-2 2 2 16,-6 5-1-16,1 0 2 0,-14 3 0 0,7 4-1 0,-13 4 1 15,-7 3-2-15,0 1 0 0,-6 3-4 0,0 0 1 16,-7 4-2-16,-6 3-1 0,7 0 2 0,-2 1-2 0,8 6 1 15,7 2-3-15,-1 5-10 0,6 1-19 0,14 7-26 0,0 1-33 16,13 3-41-16,7 3-74 0,4 5-180 0,3 3-78 16,6-1-47-16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6301.34619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1-03T03:50:19.515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6257 1575 286 0,'-7'-4'356'0,"7"0"-114"0,-7 1-86 16,7-1-52-16,0 1-28 0,0 3-17 0,0-5-9 0,-6 5-7 16,6 0-4-16,0-2-6 0,0 2-5 0,0 0-4 15,0 0-6-15,0 0-3 0,0 0-4 0,0 0-4 0,0 0-6 16,0 2-2-16,6-2-1 0,-6 0 1 0,0 5 0 0,0-2-1 15,7 4 1-15,0 1 1 0,-7 3 0 0,6 1 2 16,1-2 1-16,-2 5-1 0,2 4 3 0,-7-5 1 16,7 8-1-16,-1 0 1 0,1-1 3 0,-7 6 2 0,6-6 1 15,-6 8-2-15,6-3 2 0,-6 0-1 0,8 0 2 0,-8 3 0 16,6-4-2-16,-6 1-3 0,7 0-1 0,-7-5 0 0,6 5-2 16,1-4-2-16,-7-3 0 0,6 3 0 0,-6-5-1 15,7 2-1-15,-7-4-2 0,0-1 1 0,6-2 0 0,-6-1 3 16,0-5 5-16,0 2 10 0,0-4 15 0,6-1 24 15,-6 1 32-15,0-4 34 0,0 0 35 0,0 0 26 0,0-4 24 16,8-3 9-16,-8-1-5 0,0-2-15 0,0-5-26 16,0 1-35-16,0-5-33 0,0-3-24 0,0 0-29 0,0-3-21 15,-8 0-11-15,8-6-7 0,-6 2-3 0,6-3-3 0,-6-1-5 16,6 0-3-16,-7-5 1 0,7 6-1 0,-6-1 0 0,6 0 1 16,0 7-1-16,0-3 1 0,0 7 2 0,-7 1 0 15,7-2-1-15,0 8 1 0,0 0-1 0,0 5-1 16,0-2-1-16,0 5 0 0,0 4-1 0,7-2-4 0,-7 3 0 15,0 2-1-15,6 0 0 0,1 2 2 0,-1 6 1 0,8-1 2 16,-2 5 2-16,0-2 0 0,8 2 2 0,-6 2 1 16,5 1 2-16,1-1-1 0,0 1-1 0,-2-1-1 0,2 1 0 15,-6 0 2-15,5-4 0 0,1 0-2 0,-7 0-1 16,7-3 0-16,-8-1 1 0,8 0-1 0,-8-3-1 0,3-1-2 16,-3-3 1-16,8-3 1 0,-7-1 1 0,-1 1-3 0,2-4 4 15,-2-5 0-15,1 1 0 0,1 0 1 0,-1-3 1 16,6-1 0-16,-13 1-1 0,14-5 1 0,-13 4-2 15,6 1 1-15,0 3-1 0,-8-3-1 0,10 2 1 0,-10 5-1 16,2-1 1-16,0 1 0 0,0 0-2 0,-7 2-3 0,6 3-1 16,-6-2-1-16,0 4 0 0,7 0-1 0,-7 4 0 0,6-2-3 15,1 6 4-15,-7 3 2 0,7 1 1 0,-1-1 3 16,0 3-2-16,0 5 2 0,2-2 0 0,-2 2 2 16,-1 3-2-16,3 0 0 0,-2 0 1 0,0 0 1 0,-6 4 1 15,8-5 2-15,-2 5-1 0,-6 0 0 0,6-5 1 0,-6 2 1 16,7-2 1-16,-7 2-9 0,7-2-21 0,-7 2-35 15,6-5-46-15,0-4-46 0,8 6-46 0,-8-6-44 0,7-3-50 16,7-5-55-16,-9 2-96 0,17-8-88 0,-9 0-35 0,8-8 0 16</inkml:trace>
  <inkml:trace contextRef="#ctx0" brushRef="#br0" timeOffset="312.45">7553 1630 9 0,'-6'-3'507'15,"-1"-1"-12"-15,1 4-190 0,-1 0-130 0,0 7-76 0,-5 0-42 16,-2 4-23-16,2 4-12 0,-2 3-3 0,1 4-3 0,7 0 0 16,0 4 0-16,-1 0-2 0,7 3-1 0,0 0-3 15,0 0 1-15,7 1-4 0,-1-1-1 0,7 0 0 0,0 1-2 16,0-5 2-16,7 2-2 0,6-10 0 0,-7 2 2 0,7-1-1 16,0-4 3-16,7-7 6 0,-7 2 9 0,7-3 10 15,-7-6 13-15,6-3 16 0,-6 0 21 0,7-6 29 16,-13 2 32-16,5-3 28 0,-5-5 17 0,0 1 8 0,-1-1 4 15,-6 1 0-15,-6-6-14 0,-1 6-22 0,-6-8-32 0,0 3-35 16,-6-2-24-16,-7-2-19 0,-1 6-17 0,-6-5-16 16,2 3-11-16,-9-3-15 0,1 4-29 0,-6 3-43 0,-1 1-60 15,7-1-59-15,0 0-52 0,7 5-51 0,5-2-60 16,2-3-82-16,12 4-151 0,0 1-52 0,6-5 8 0</inkml:trace>
  <inkml:trace contextRef="#ctx0" brushRef="#br0" timeOffset="484.3">8100 1516 112 0,'0'0'498'0,"0"0"-93"0,8 0-139 0,-8 0-86 16,6 0-46-16,-6 0-24 0,12-3-6 0,-6-1 1 16,14 4 0-16,1-3-2 0,-3-5-7 0,9 4-11 0,5-3-13 15,0 4-11-15,1-4-15 0,7-2-15 0,-2 6-14 16,2-4-17-16,-8 3-24 0,7 1-32 0,-6-5-32 0,0 4-34 15,-1-4-38-15,0 6-44 0,-5-6-48 0,-8 4-86 0,1-3-110 16,-6-1-41-16</inkml:trace>
  <inkml:trace contextRef="#ctx0" brushRef="#br0" timeOffset="640.53">8550 1356 22 0,'-13'3'493'0,"-1"-3"-91"16,-5 7-138-16,6-3-95 0,1 3-53 0,-2 4-26 0,8 1-15 15,-7 2-8-15,6 3-6 0,-6 3-3 0,7-3-4 16,6 6-3-16,-6 2-8 0,6 5-13 0,6-1-7 0,0 4-7 15,7 1-3-15,1 5-2 0,5 1-8 0,7 4-26 16,-1 0-38-16,2 4-66 0,6 4-116 0,-7-2-119 0,-1 10-92 16,8-2-57-16</inkml:trace>
  <inkml:trace contextRef="#ctx0" brushRef="#br0" timeOffset="1359.24">8602 3135 267 0,'-13'7'254'0,"7"2"-90"15,-7-3-59-15,-7 6-34 0,7-1-15 0,-1 0-7 16,2 3-6-16,-1-2-3 0,0 2-3 0,0-3-3 0,0 3-4 16,7-3-2-16,-1-3-2 0,0 3-2 0,1-5 2 0,6-1 8 15,0 2 7-15,0-7 11 0,0 5 13 0,0-5 6 0,0 0 5 16,6-5 3-16,-6 2 3 0,14-6-2 0,-8-1-7 15,7 0-6-15,-6-6-3 0,5 2 2 0,1-4 2 0,6-1 2 16,-12 2 1-16,7-2 3 0,-2 1 3 0,2-1-4 16,-8 0-7-16,1 2-9 0,-1-2-8 0,1 4-6 0,6 1-5 15,-13 3-7-15,5-1-4 0,2 6-3 0,-7-1-4 16,8 2-3-16,-8 2-3 0,0-1-4 0,5 4-4 0,-5 0-6 16,7 4-2-16,-7-1-3 0,14 2-1 0,-8 2-2 0,0-1-12 15,1 6-17-15,6-1-23 0,0 0-27 0,1-1-32 16,-2 5-31-16,1-1-33 0,0-2-39 0,-1-1-45 0,3 3-99 15,-3-3-82-15,-6 0-44 0</inkml:trace>
  <inkml:trace contextRef="#ctx0" brushRef="#br0" timeOffset="2421.55">8504 3224 91 0,'0'0'287'0,"0"-5"-84"0,0 5-74 16,7-2-52-16,-7 2-34 0,7 0-20 0,-7-4-13 16,0 4-5-16,5 0-6 0,-5 0-5 0,0 0-1 15,0 0-5-15,0 0-3 0,0 0-2 0,7 4-2 0,-7-4-1 16,0 0 2-16,0 0 4 0,0 0 1 0,0 2 4 0,0-2 4 15,0 0 4-15,0 0 4 0,0 0 4 0,0 5 2 16,0-5 3-16,0 0 3 0,0 0 1 0,0 3 2 0,0-3 2 16,0 4-2-16,0-1 0 0,0 1-2 0,0 0-2 0,7 0-2 15,-7 3 0-15,0-4-3 0,7 4-2 0,-7 2 0 16,6 1 0-16,-6-3-2 0,6 1-1 0,2 4 0 0,-8-2 0 16,6 1 2-16,-6-3 1 0,6 2 0 0,-6 1 3 15,7 0 3-15,-1 0 1 0,-6 4 2 0,7-4 0 0,-1 0 1 16,1 1 1-16,-2-3-2 0,-5 3-1 0,7-1-2 0,1 0-1 15,-3 0-2-15,2 3 0 0,-7-3-2 0,7 0-2 16,0 3 1-16,-1-2-2 0,-6 2 1 0,6-3-3 0,1 0 0 16,-7 4-1-16,6-3 1 0,-6-3 0 0,0 7 0 15,0-5 0-15,0-1 1 0,7 2 1 0,-7-1-1 0,0 3 2 16,0-3 0-16,-7 0-1 0,7 5 0 0,0-7 0 0,0 3 0 16,0 3-1-16,0-5 0 0,0 2 0 0,0-1-1 15,0 3-2-15,0-3 1 0,0 4 1 0,0-4-2 0,0 3-1 16,0 2 1-16,7-1 1 0,-7-1-1 0,0 1 2 15,0 3 2-15,0-4 2 0,0 4 2 0,-7 1 3 0,7-2-1 16,0 3 2-16,0-3 0 0,-6 2 1 0,6 3-1 0,0-4-1 16,0 1-2-16,0 2-3 0,-7-1 1 0,7-3-1 15,0 5 0-15,0-3-1 0,0 3-2 0,0-4-1 16,0 4 0-16,0 0-1 0,0 0 0 0,0-4 1 0,0 5-1 16,0-2 0-16,0 1-1 0,0 0 1 0,0 0 1 0,0 0 0 15,0 0 1-15,0 0-1 0,0 0 2 0,0-1 1 0,0 2-1 16,0 0 2-16,7 2 0 0,-7-4-1 0,0 6 0 15,0-2 1-15,6 0 0 0,-6 2 0 0,7-2 0 16,-7 0-2-16,7 1 0 0,-1 3-3 0,-6-3 2 0,0 4-1 16,6-1-2-16,-6 0 0 0,8 1 0 0,-8-1 2 0,0 4-1 15,-8-4 2-15,8 4-3 0,0 1 1 0,-6-3 0 16,6 3 2-16,0-1 1 0,-6-1-2 0,6 5 1 0,-7-4 0 16,7 1 2-16,0 3-1 0,-7-5-1 0,7 5-1 15,0-5-2-15,0 5 1 0,7 0 1 0,-7-1-1 0,0 1-2 16,7 3 0-16,-1 1 1 0,-6-1 1 0,6 4 2 0,-6-4-2 15,8 4 1-15,-2 0-1 0,-6 0 3 0,0 0-2 16,6-1-2-16,-6 1 1 0,6 2-1 0,-6 0 1 0,0-2 1 16,7 4 3-16,-7 0 2 0,0 0 1 0,0-1 1 15,6 1 3-15,-6-1 4 0,0 1-4 0,7 0-3 0,-7-1-3 16,7 5-3-16,-7-5-1 0,5 5-1 0,-5-1-2 0,7 0-4 16,-7-1 4-16,8 3 0 0,-2-2 2 0,-6-3 0 15,0 3 1-15,0 0 3 0,6-3-1 0,-6 3 2 0,0 0-1 16,0 1 1-16,0-1 1 0,0 4 1 0,0-4 0 15,0 0-1-15,0 5-2 0,0-6-1 0,0 2 0 0,6 0 1 16,-6 2-2-16,0-3 0 0,8 3-2 0,-8 2 1 16,6 0 2-16,-6-2 0 0,6 1-1 0,-6 3-1 0,0 1 0 15,0 3 0-15,7 1-2 0,-7 0 1 0,0-1-2 0,0 3 1 16,6 2-1-16,-6 2-1 0,0-3 1 0,0 3 0 0,7 2-1 16,-7-2 0-16,0 0 0 0,7 4 2 0,-7 2 3 15,6-3 0-15,-6 6 0 0,0-3 0 0,5 0 1 16,-5 5 1-16,0-3-3 0,8 0-1 0,-8 3-2 0,0-2 0 15,0 2-1-15,0-7 1 0,0 4-1 0,0-3 2 0,0-1 5 16,0 0 4-16,0 0 2 0,0-3 1 0,-8-5 3 16,8 2 0-16,0-5 1 0,0 0 1 0,0-3-5 0,0-4-5 15,0-5-1-15,8 2-12 0,-8-8-21 0,0 1-34 16,7-5-50-16,-2-8-85 0,-5-3-157 0,7-6-94 0,0-5-52 16</inkml:trace>
  <inkml:trace contextRef="#ctx0" brushRef="#br0" timeOffset="4077.58">1513 7939 268 0,'0'0'229'0,"0"0"-67"0,0 4-47 0,0-4-35 0,0-4-24 15,7 4-16-15,-7 0-11 0,0 0-7 0,6 0-5 0,0 0 0 16,-6 0 0-16,13 0 2 0,-6 0-3 0,6 0 1 16,-7-4-1-16,8 4 1 0,-1 0-2 0,6 0-2 0,-6 0-4 15,7 0-2-15,-7 0-2 0,6 0-1 0,1 0-1 16,5 0 0-16,-5 0-1 0,7 0 2 0,-1 0-1 0,6 4 1 15,-6-4-1-15,7 0 0 0,0 4 0 0,-7-4 0 0,12 0-1 16,-5 2 0-16,0-2 1 0,5 4 1 0,-5-4 1 16,7 0 2-16,-1 0 1 0,-1 4 1 0,8-4 4 15,-7 0 1-15,7 0 4 0,-1 0-1 0,7 0-1 0,-6 0 0 16,6 0-2-16,1 0-1 0,-1 0-2 0,6 0-4 0,-6 4-3 16,1-4 1-16,5 0 0 0,0 0-2 0,2 3 0 0,5-3 1 15,-6 0 0-15,6 0 0 0,0 0-1 0,0 0-1 16,0 0 2-16,0 0 2 0,7 0 1 0,-7 0 4 15,6 0 1-15,8-3 2 0,-8 3 0 0,8 0 1 0,-2 0-1 16,8 0 0-16,0 0-1 0,0 0-4 0,0 0-1 0,6 0-2 16,1 0-2-16,-1 3-2 0,6-3-1 0,-5 0-3 15,-1 0 2-15,6 0 0 0,-5 0 0 0,-1 0 1 0,6 0 1 16,2 0-1-16,-2 0 2 0,1 0-2 0,-1 0-1 16,8 0 0-16,-1 0-1 0,-7-3-2 0,8 3-1 0,-7 0 0 15,6-4 2-15,-6 4 2 0,12-4 0 0,-5 4 1 0,-2-4 1 16,8 4 1-16,-1 0 2 0,1-2-1 0,8 2-2 15,-2 0-2-15,1 0 0 0,-8 0 3 0,7 0-2 0,1 0 0 16,-1 0 1-16,0 0 0 0,7 0-2 0,-6-4 0 16,5 4 1-16,1-4-3 0,0 4-1 0,-1-4 1 0,1 4 2 15,-6-3 0-15,5-1 2 0,1 0 0 0,-7 0 1 0,7 1-1 16,0 3 1-16,0-5-1 0,-1 3-2 0,1-2 0 16,0 1 0-16,-7 3 1 0,7-4 0 0,-7 0 1 0,7 0 0 15,-6 0-1-15,5-3 0 0,0 3 1 0,9 2 0 16,-8-7-2-16,6 6 0 0,-6-5-1 0,6 1 1 0,-7 0 1 15,8-1 1-15,-7 1 1 0,6 0 0 0,0 0-1 16,1-5 2-16,5 5-2 0,-6-3-2 0,1 2 0 0,0-4 2 16,-1 3 3-16,1 0 0 0,-9-2-1 0,8 0 0 0,1 1-1 15,7-1 2-15,-8 3 0 0,7-3-3 0,-7 0-2 0,6 4 0 16,2 0 4-16,-2-4 2 0,1-3 1 0,0-1-1 16,-1 4 1-16,9-4 0 0,-3 0-1 0,8 0 0 15,-6 1-5-15,-7 3 1 0,6-4 1 0,0 1 0 0,-5-1 2 16,4 0-3-16,-4 0 2 0,4 1-1 0,-4-1 0 0,-3 1-3 15,3-1 0-15,0 1 0 0,-2-1 0 0,-6 4 2 16,7-4-2-16,0 1 0 0,0-2 2 0,-7 3-1 0,7 1 0 16,0-3-1-16,0 5-2 0,-7-5 2 0,6 1 1 15,-5 2 1-15,-7-2 1 0,6 3 1 0,0-5-1 0,-5 6 1 16,5-2 0-16,0-3-3 0,-6 5-1 0,-1-1-1 0,-5 1 3 16,-1-2 1-16,1 1-2 0,-1 0 2 0,-7 4 0 15,1-5 0-15,6 6 1 0,-12-5 0 0,6 3-3 16,-14 4-1-16,8-4 0 0,-14 2 0 0,-8-2 0 0,3 5 0 15,-14-1 2-15,-7-4-2 0,-6 6 1 0,-7 2-1 0,-6-5 0 16,-14 2 0-16,-6 3 0 0,-7 0 0 0,1-4 1 0,-13 4 0 16,0 0 0-16,-1 0 1 0,-6 0-1 0,-6 4 1 15,-1-4 0-15,-6 3 0 0,7 2-1 0,-8-3 0 0,1 2 1 16,0 0-1-16,6 0-1 0,-5-1 0 0,-3 1-2 16,10 0-4-16,-1 0-5 0,-8 4-9 0,8-6-10 0,-1 5-17 15,1 1-20-15,-7 0-34 0,6 3-53 0,-5 0-99 0,-8-4-101 16,0 0-68-16</inkml:trace>
  <inkml:trace contextRef="#ctx0" brushRef="#br0" timeOffset="5233.77">1461 3297 238 0,'-7'-8'276'0,"1"5"-116"0,6-1-68 0,-7 0-39 0,1 4-23 15,6-3-12-15,-6 3-8 0,-2 3-4 0,2 1-2 0,-7 0-2 16,6-1 2-16,-5 9-1 0,-1-4 2 0,-2 6 1 16,4 1 0-16,-3-1 1 0,-5 1 0 0,6-1 2 0,0 4-1 15,-1 1 0-15,2-1 3 0,-2-3-1 0,8 0 2 0,-8-1 0 16,9-3 0-16,-2-4 1 0,7 0 2 0,-8 1 6 15,8-4 6-15,0-1 5 0,0 1 6 0,0-4 2 16,0 0 1-16,8-4-2 0,-1 1-2 0,-2-5-6 0,9-3-9 16,-8 1-7-16,8-5-5 0,-2 1-4 0,8-2-1 0,-13 3 2 15,6-7 0-15,0 6 0 0,-2-1 0 0,-2 1 0 0,-3-1 1 16,-1 4 0-16,3 0 0 0,-1 0-2 0,-1 4-2 16,-6-1 1-16,0 5-2 0,7-6-2 0,-7 9-2 15,0-3-4-15,0 3-5 0,0 0-3 0,0 3-2 0,-7 2-3 16,7-1-7-16,-6 4-6 0,6-2-6 0,-7 2-9 0,7 3-10 15,0-4-15-15,0 4-15 0,0-4-19 0,7-3-37 16,-1 3-80-16,1-3-92 0</inkml:trace>
  <inkml:trace contextRef="#ctx0" brushRef="#br0" timeOffset="6436.77">6067 4037 293 0,'0'0'333'0,"-6"4"-126"0,6 0-88 16,-7 3-53-16,7 0-31 0,0 4-15 0,-6 4-5 0,6 0-2 15,0 2-1-15,0 5 2 0,0 1 4 0,0 2 2 16,0 1 2-16,0 3 2 0,0 0-3 0,0 0-1 16,0 4-1-16,0 1-2 0,0-1-4 0,-7-1-4 0,7 2-2 15,0 2-2-15,-7-2-3 0,7-3 1 0,0 3 0 0,0-1 0 16,-6 0-1-16,6-4-3 0,0 0-7 0,6-3-11 16,-6 0-17-16,0-4-25 0,7-4-38 0,-7 1-66 0,7-9-130 15,-7 1-79-15</inkml:trace>
  <inkml:trace contextRef="#ctx0" brushRef="#br0" timeOffset="6827.28">5911 4085 336 0,'0'-8'492'0,"-6"1"-125"0,6 3-137 0,0 1-87 0,0-1-47 16,0 0-27-16,0 1-14 0,0-2-12 0,6 3-11 16,0-2-10-16,1 0-6 0,6 0-6 0,0 1-5 0,7-5-3 15,6 4-2-15,-6 2-2 0,5 2 0 0,-5-6 2 0,0 12-2 16,6-6 1-16,-13 6-3 0,7 2 0 0,-8-1-2 16,1 3 0-16,0 6-1 0,-7-2-1 0,1 1 1 0,0 3-2 15,0 1 0-15,-1 2 0 0,0-3 1 0,0 1-2 16,2 3 1-16,4-4 0 0,-5 1-2 0,6-1 1 0,-1 0-1 15,2 0 1-15,-1-2 3 0,-1-2-1 0,2 1 1 0,-1-1 1 16,0 1-1-16,0-4 3 0,-7 4 0 0,2-5-1 16,-2 1 2-16,-6 4 1 0,0-5-1 0,0 2 1 15,-6-1 5-15,-2 0-1 0,2 4 0 0,0-4 0 0,-7 0-1 16,6 0 0-16,-6-1 1 0,7 2-1 0,-2-5-6 0,-4 1-1 16,12-1-8-16,-7 0-14 0,1-4-18 0,6 5-21 0,0-5-23 15,0 2-27-15,6-2-40 0,-6-3-78 0,7 0-119 16,-1-3-54-16</inkml:trace>
  <inkml:trace contextRef="#ctx0" brushRef="#br0" timeOffset="7046.01">6589 4271 123 0,'0'-11'407'0,"0"1"-104"0,-7 2-100 0,7 4-68 15,0-3-41-15,-6 3-28 0,6 1-15 0,0 3-12 0,-7-3-10 16,1 6-9-16,6-3-7 0,0 3-6 0,-7 5-2 0,7-1-4 15,-6 4-1-15,6 0 0 0,-7 4 0 0,7-1 1 16,0 1 1-16,0 2 0 0,0 0-2 0,0 0 2 0,7 2 0 16,-1-1-1-16,1 0-1 0,-1 0 0 0,7 1-1 15,1-1-6-15,-2 1-6 0,2-5-14 0,5 1-23 0,1-1-21 16,0-3-36-16,-2 0-74 0,9-3-143 0,-7-4-70 0</inkml:trace>
  <inkml:trace contextRef="#ctx0" brushRef="#br0" timeOffset="7249.03">6934 4271 176 0,'7'-7'420'0,"-7"3"-121"0,6 1-113 0,-6-1-73 16,7 1-44-16,-7 3-28 0,0 0-15 0,7 3-8 0,-7 1-5 16,0-1-2-16,0 8 0 0,0-3-1 0,0 2 0 15,-7 5 0-15,7 0-4 0,-7-1-1 0,-6 1-2 0,7 0-3 16,-1 3-3-16,0-3-7 0,0 3-10 0,2-3-13 15,-1-4-18-15,6 3-24 0,0-5-33 0,0 1-52 0,0-6-96 16,0-1-86-16</inkml:trace>
  <inkml:trace contextRef="#ctx0" brushRef="#br0" timeOffset="7436.5">7064 4198 19 0,'0'-3'431'0,"-6"-5"-107"0,0 4-125 0,-1 4-85 15,0 0-47-15,1 0-26 0,0 4-15 0,-2 4-7 16,8-1-4-16,-12 4-3 0,12 0 0 0,-8 3-3 0,8-2-2 16,0 2 0-16,0 4-1 0,0-4 0 0,0 1-2 15,8 4-1-15,-2-4-1 0,0-1-3 0,8 1-6 0,-1-4-10 16,0 0-15-16,0 3-22 0,7-7-35 0,-1 1-63 16,8-4-124-16,-8-4-78 0</inkml:trace>
  <inkml:trace contextRef="#ctx0" brushRef="#br0" timeOffset="7623.98">7267 4143 70 0,'0'-4'464'0,"0"2"-112"0,6-3-135 0,-6 2-89 0,6 3-53 16,2 0-33-16,-2 0-17 0,6 3-10 0,2 2-4 15,-1 1-1-15,7 1-2 0,-8 1-1 0,8 0-2 0,-7 1 2 16,7 3-1-16,-8-1-3 0,-5 4-3 0,0-1-4 15,-1 1-9-15,-6 3-9 0,-6 1-24 0,-1 2-37 0,-6-2-65 16,0-1-140-16,-13 4-79 0,0-3-53 0</inkml:trace>
  <inkml:trace contextRef="#ctx0" brushRef="#br0" timeOffset="11889.04">8967 11284 61 0,'0'-5'275'0,"0"2"-68"15,0-1-69-15,0 0-53 0,0-3-32 0,0 3-18 0,0-3-6 16,7 4 1-16,-7-1 3 0,0 0 6 0,0 1 4 0,-7-2 2 16,7 3 2-16,0 2-1 0,0-4-7 0,0 0-5 0,0 4-6 15,-6 0-5-15,6 0-5 0,0 0-4 0,0 4-5 16,0-4-2-16,0 0-1 0,0 0-2 0,0 4-1 15,0-4-3-15,0 0 0 0,0 2-1 0,0 6-2 0,0-4 0 16,0 7 1-16,0-4 0 0,0 8 0 0,0-1 1 0,0 1 1 16,0 7 5-16,0 1 1 0,0-2 2 0,0 8 0 15,0 1 0-15,0 3 3 0,0 0 0 0,0 3 0 0,0 4-2 16,0 1-2-16,0-1 0 0,-7 4-1 0,7 1 0 16,0-2 0-16,0 1-2 0,7-1 0 0,-7-2-2 0,0 3 1 15,0-4 0-15,0 2-2 0,0-6 0 0,6 3 0 0,-6-2 0 16,0-3 0-16,7 2-1 0,-7-7 2 0,6 4-1 15,-6-4-1-15,5-2 0 0,-5-2 0 0,9-4 0 0,-9 2 0 16,6-5-3-16,-1-3-10 0,-5-1-13 0,7-2-22 0,-7-4-29 16,8-2-50-16,-2-2-103 0,-6-4-96 0,6-4-67 15</inkml:trace>
  <inkml:trace contextRef="#ctx0" brushRef="#br0" timeOffset="12295.24">8629 11862 319 0,'-8'0'320'0,"1"0"-111"0,-5-4-81 0,6 4-46 16,-1-3-26-16,1 3-11 0,6 0-6 0,-7-4-3 0,7 4-1 15,0 0-2-15,0-4-3 0,0 4-6 0,7 0-6 16,-1-4-5-16,1 4-3 0,-1-3-3 0,6-1-3 15,8 1-3-15,-6 3-1 0,5-4 1 0,8 1 0 0,-1-1 0 16,-1 0-1-16,-6 0 1 0,14 1-1 0,-6-1 1 0,-1 4 1 16,6-4-1-16,-5 1 0 0,5 0-1 0,-6-1 0 15,1 0-4-15,-1 0-7 0,-1 1-6 0,1 3-11 0,-1-8-18 16,3 5-27-16,-9-1-47 0,0 0-103 0,1 0-100 16,-7-4-61-16</inkml:trace>
  <inkml:trace contextRef="#ctx0" brushRef="#br0" timeOffset="12639.06">7364 12001 240 0,'0'0'251'16,"0"-4"-86"-16,0 4-72 0,0 0-44 0,0 0-23 0,5-4-10 16,-5 4-4-16,9 0-1 0,-9 0 2 0,6 0 5 0,-6-2 4 15,5 2 2-15,3 0 2 0,-8 0-4 0,6-4 1 16,1 4-2-16,0 0 1 0,-1 0-1 0,0 0-3 0,1 4-1 16,0-4 0-16,5 0 3 0,-5 0 0 0,6 0 0 15,0 0-3-15,7 0 0 0,-8 0-2 0,8 0-2 0,-1 0-4 16,1 0-3-16,6-4-3 0,-6 4-2 0,-1-4-4 0,1 0-7 15,6 1-10-15,-7-1-14 0,1 0-17 0,0-3-28 16,6 3-40-16,-7-3-69 0,1 0-117 0,0 3-57 0</inkml:trace>
  <inkml:trace contextRef="#ctx0" brushRef="#br0" timeOffset="12873.28">7859 11763 14 0,'-13'-4'468'0,"13"1"-25"0,-6 3-165 15,0 0-126-15,6 3-72 0,0 1-36 0,0 4-24 16,0 3-8-16,0 0-7 0,0-1-3 0,0 5-1 16,0 3 1-16,6 1 2 0,0-2-3 0,1 6 2 0,-1 0-1 15,8-6 0-15,-8 5-1 0,6 4-3 0,2-4-9 0,-1 0-12 16,0-1-17-16,0 2-17 0,-7-5-21 0,8 5-28 0,-1-9-39 15,-7 3-58-15,7 0-93 0,-6-7-68 0</inkml:trace>
  <inkml:trace contextRef="#ctx0" brushRef="#br0" timeOffset="13248.38">7781 11826 44 0,'-6'-12'443'0,"6"1"-85"0,-7 1-140 0,7-1-92 0,7 0-49 0,-7-1-24 15,0 1-12-15,6 5-6 0,1-6-2 0,-1 1 0 16,0 4-4-16,8-4-3 0,-1 3-6 0,0-3-6 0,6 5-4 16,-5-2-5-16,4 4-2 0,-4 1-3 0,6 3 0 15,-7 0 0-15,-1 3 0 0,-4 5 0 0,4 2-1 0,-5 1 1 16,-1 4 0-16,1-1 0 0,-1 9-2 0,-6-1-2 0,0 0-2 15,7 0 0-15,-7 0-2 0,0 3-4 0,6-3-3 16,-6 1-3-16,7-5-4 0,-1 4-1 0,7-8 0 16,1 1-5-16,-2 0 0 0,1-5-2 0,1 1-1 0,6-3 3 15,-8-1 4-15,0 0 2 0,2-3 2 0,-1 3 4 0,1-3 4 16,-8-1 4-16,0 2 7 0,0-2 4 0,-6 1 7 0,0 0 3 16,-6 0 2-16,0 3 3 0,0 0 2 0,-2 4 1 15,-5-4-1-15,1 5-5 0,-2-2-4 0,2 1 0 16,-2-3-1-16,2 2-2 0,-2-1-3 0,1 1 0 0,7-3-8 15,0-4-8-15,-2 6-22 0,2-7-27 0,0 3-47 0,6-5-91 16,0 0-113-16,0-5-67 0</inkml:trace>
  <inkml:trace contextRef="#ctx0" brushRef="#br0" timeOffset="13920.27">10186 11480 251 0,'-13'9'435'0,"-7"2"-164"0,0-1-139 15,7 1-86-15,-6 0-54 0,6 4-41 0,-7-4-32 0,0 3-27 16,8-2-26-16,-1-2-21 0,-1 1-17 0,2-3-21 16</inkml:trace>
  <inkml:trace contextRef="#ctx0" brushRef="#br0" timeOffset="15779.39">8954 11782 143 0,'7'-4'321'0,"-7"4"-100"15,0-4-90-15,6 1-58 0,1 3-37 0,-1-4-20 0,-1 0-9 16,10 0-5-16,-10 1-2 0,10-2 0 0,-3-1 0 16,1 3-1-16,7-5 2 0,-7 0-2 0,5 1 0 0,2-4 1 15,0 4 1-15,0-4 0 0,0 0 0 0,6 0 0 16,-7 0-1-16,1-4 1 0,6 3 1 0,0-1-1 0,-7 1-1 15,8-1 1-15,-1-3 1 0,0 5-1 0,0-3 1 16,-7-5 0-16,7 5-1 0,7-4 0 0,-7 3 1 0,0-3 2 16,0 2 1-16,7-1 3 0,-7-2 1 0,7 1 1 0,-7 0 1 15,6-1 1-15,1 1 0 0,-1-1-1 0,1-3-1 16,-1 5-3-16,1-2 0 0,6 1 0 0,-7 0-1 0,1-1 0 16,0 1-1-16,0-1-3 0,-1 4 0 0,0 1 1 15,1-4-2-15,-7 2-1 0,7 2 0 0,-7-1 0 0,0 1 0 16,7 3 0-16,-7-3 1 0,-1-1-4 0,1 0 1 0,7 0 2 15,-7 1 1-15,7-1-1 0,-8 1 0 0,2-5 1 16,6 5 1-16,-7-1 5 0,-1-4 0 0,8 5-1 0,-6-1-1 16,5-4 2-16,-6 5 1 0,0-4-1 0,7 4-1 15,-8-5 0-15,8 5-1 0,-8-5-2 0,9 5 0 0,-2-1-1 16,2-4-1-16,-9 5-1 0,7-5 1 0,2 2-1 0,5 2-2 16,-7-4 2-16,1 4-1 0,-1-3 1 0,7 0 0 15,-7 3 0-15,2 1-1 0,-3-5 1 0,3 4 0 16,-2-4 0-16,1 5 0 0,-7-1 0 0,7 1 0 0,-7-1 2 15,6 5-1-15,-5-5-1 0,-2 0 1 0,1 4-1 0,0-3-1 16,0-1 0-16,7 1-1 0,-7-1 1 0,0 0 1 0,1 1 1 16,5-1-1-16,-6 1 1 0,-1-5 1 0,8 1 1 15,-7 2 0-15,6-1 1 0,1-3-2 0,1 3-1 16,-2-2 2-16,0 1-1 0,1-3 0 0,0 2-1 0,5 0 0 16,-5-3 0-16,0 5 1 0,6-2-1 0,-7 1 2 0,1-1-1 15,6 2-1-15,-6-2 0 0,-1 0 0 0,7 5-1 0,-7-5 0 16,8 1-1-16,-7 3 1 0,6-2-2 0,-8 2 0 15,10-4-1-15,-9 1 2 0,7 3 1 0,-6-2-1 16,-1-3 0-16,7 6-1 0,-6-4 2 0,-1 3 1 0,8-3-1 16,-8-1 0-16,1 2 0 0,6-3 2 0,-7 6-1 0,8-4 0 15,-7-1 0-15,5 1-1 0,-5 0 2 0,-2 0 0 16,3 2-1-16,5-1 0 0,-7-6 1 0,2 5 0 0,-2 0 1 16,7 0 1-16,-8-1-1 0,9-3 2 0,-7 4-3 15,7-5 1-15,-8 6 0 0,7-2-1 0,0-3-1 0,-7 0-1 16,8 4 0-16,-1-3-1 0,0 2 0 0,-1-3 0 0,2 0 0 15,-1 0-3-15,0 0 1 0,1 4-3 0,-1-5-1 16,-7 2-2-16,7-6-1 0,1 6-2 0,-2-1-1 0,-5 0 0 16,6 0 1-16,-7-4 3 0,8 4 1 0,-1 0 2 0,0-3 0 15,-7 2 6-15,8-2 0 0,-1 3 3 0,-7 0 0 16,7 0-2-16,-6 4 2 0,-2-4-2 0,3 3-2 0,-2-3-1 16,2 5-1-16,-9-2-3 0,7 1-1 0,2-1-3 15,-2-3-5-15,1 4-5 0,-1-5 0 0,1 6-3 0,6-5-4 16,-8 3 1-16,10-3 1 0,4-3 5 0,-6 2 8 15,7-2 10-15,-1-1 7 0,1-3 8 0,7 4 8 0,-2-5 4 16,-5 1 2-16,6 4 2 0,-6-5-3 0,-1 5-4 16,1-2-3-16,-1 6-8 0,-5-2-8 0,-1 1-9 0,-7 1-8 15,1 2-6-15,-1 2-5 0,-6-2-3 0,7 1-3 0,-7-1-2 16,0-3 4-16,7 4 2 0,-7-5 2 0,7 6 0 16,-7-5 2-16,6 3 1 0,0-2-3 0,1-2 0 0,0 1-8 15,-1 0-3-15,0-3-5 0,9 3-6 0,-3-4-7 16,1 0-3-16,0 0-2 0,1 1 2 0,4 0 8 0,3 0 10 15,-3-6 10-15,3 2 16 0,-2 0 14 0,1 0 10 0,0 0 13 16,0 0 9-16,-1-1 9 0,-6 0 0 0,0 1 3 16,-1 4-1-16,2-5-2 0,-7 4 2 0,5 1-3 0,-4 3-3 15,-2-4-3-15,1 4-2 0,-2-4-2 0,3 4-4 16,5-3-3-16,-7 3-4 0,8-4-2 0,-1 5 0 0,0-5-4 16,0 0-3-16,0 0-1 0,6 0-2 0,-5-3 0 0,5 4-2 15,8-4 0-15,-8 0-4 0,7-1 0 0,-6-3-2 16,6 4 3-16,0-4 0 0,-6-1 4 0,6-2 4 0,-7 6 2 15,1-6 4-15,0 7 4 0,-8 0 5 0,2-1 1 16,-1 1 2-16,0-1 1 0,-6 5-3 0,6-4 1 0,-8 3-1 16,3 1-1-16,5-1-2 0,-6-3-4 0,6 2-3 0,-1-2-2 15,2 0-2-15,-2 3-2 0,8-3-4 0,-6-4-1 16,4 8-1-16,3-5-1 0,-3 1 1 0,3 0-4 0,5 0 0 16,-6 0-1-16,-1-2 0 0,6 2 0 0,-3 4-1 15,-3-5 0-15,1 1 0 0,-1 4 1 0,1-4 0 0,-1-1 0 16,-6 4 0-16,7-3 0 0,-1-1 0 0,-5 1 0 0,5-1 2 15,-5 1-2-15,5 0 0 0,-6-4 0 0,7 3 2 16,-7 1 3-16,7 0-3 0,-8 0 1 0,1 0-1 0,0-1 0 16,7 1 1-16,-7-4-1 0,1 4 1 0,-2-4-1 15,8 0 0-15,-6 0 1 0,4 0 1 0,3 0 2 0,-2-3-1 16,7-1 1-16,1 1-2 0,-9-2-2 0,9 1 2 16,0 1-3-16,-2 0-2 0,2 2 0 0,-8 2-2 0,7-1-4 15,-7-1 4-15,1 5-2 0,0-4 1 0,0 0-2 0,0 4 1 16,-1-5-2-16,1 2 1 0,-7-4 5 0,7 3-5 15,-7-4 4-15,-1 0-1 0,-5-3 2 0,6 0 0 0,-6 0 0 16,6-1-1-16,-6 1-1 0,5-4 1 0,-5-1 0 16,-1 2-2-16,8 0 1 0,-1-6 0 0,6 5 2 0,1-3 1 15,-1 2 1-15,8 2-2 0,-1-5 3 0,1 5-2 0,4 1 2 16,2-1-2-16,-1 7-1 0,8-6 0 0,-1 10 0 16,-6-1 2-16,13 0 1 0,-7 1 3 0,0 2 0 0,6-4 0 15,-5 9 0-15,5-4 1 0,-6 0-1 0,0 3-1 16,-6-3-4-16,0 3 0 0,-7 1 0 0,-8-1 0 0,3 0 1 15,-14 0 0-15,0 1 1 0,-15-1 3 0,-4-4 0 0,0 1-1 16,-14 0-1-16,-14 0-1 0,8-4-4 0,-14 4-10 16,-6-1-15-16,-7 5-21 0,1-4-32 0,-1 3-72 15,-6-1-153-15,7 6-82 0</inkml:trace>
  <inkml:trace contextRef="#ctx0" brushRef="#br0" timeOffset="16966.7">17112 7183 35 0,'0'-2'181'16,"0"2"-12"-16,0-4-17 0,-6 4-22 0,6-4-24 15,0 4-18-15,0 0-13 0,0-4-13 0,0 0-10 0,-7 4-9 16,7 0-6-16,-6-4-9 0,6 4-7 0,-7 0-8 0,1-3-5 16,-1 3-3-16,1 0-4 0,6 3-1 0,-7-3-2 15,7 0 1-15,-7 0-1 0,7 0 1 0,-6 0 0 0,6 0 0 16,0 0 1-16,0 0 1 0,0 0 4 0,0 0 2 16,0 0 6-16,0 0 4 0,0 0 4 0,0 0 4 0,-6 0 3 15,6 0 3-15,0 0 1 0,0 0-2 0,0 0-1 0,0 0-1 16,0 0-2-16,0 0-4 0,0 4-2 0,0-4-4 15,-7 0-3-15,7 0-1 0,-8 8-4 0,3-4-3 0,-2 2 0 16,0 1-1-16,-5 5 1 0,-1-1-1 0,7 0 3 16,-8 3-2-16,1 1 2 0,0-1 0 0,7 1 0 0,-7 5 0 15,7-7-1-15,-2 3-3 0,1-2-1 0,2 1-1 0,5-4 1 16,-7 0-2-16,7 3 0 0,0-7 0 0,0 5 0 16,7-5 0-16,-7-4 1 0,0 4 1 0,5-3 1 0,2-4 2 15,1 0 2-15,4 0 3 0,-5-4 5 0,6-3 4 0,0 0 6 16,-1-4 5-16,-4 0 6 0,3-3 3 0,4 3 6 15,-10-3 5-15,2 2 3 0,-7-2 6 0,7 3-2 16,-7 2 3-16,0 0-2 0,0 1-4 0,0 0-3 0,-7 4-9 16,0 1-7-16,2-1-7 0,-2 8-7 0,-12-4-8 0,5 7-6 15,-5 1-5-15,-1 2-1 0,0 6-1 0,1-2-4 0,0 1 0 16,-1-1 2-16,7 5 0 0,-7-5 2 0,8 5 0 16,-3-2-1-16,10 3-1 0,-9-6 4 0,9 1-2 15,5-4-2-15,0 4 0 0,5-8-4 0,2 3 1 0,0-2 0 16,6-4 0-16,6-1 1 0,1-6 1 0,6-1 1 0,0-7-1 15,1 0 2-15,-2 0 1 0,1-4 2 0,-1 1 1 16,-5-4-1-16,7-2 3 0,-8 6 7 0,1-8 8 0,-7 8 6 16,0-5 8-16,0 1 5 0,-8 4 7 0,4 3 4 15,-9-1 6-15,0 1-2 0,-9 0-6 0,4 7-5 0,-1 1-7 16,-1-1-8-16,-6 4-6 0,-6 4-3 0,5 3-9 0,-5 1-4 16,-1 0-3-16,8 1-1 0,-8 7-1 0,6-5-2 15,2 0-4-15,-1 3 1 0,0-3-1 0,6 4-2 0,7-8-3 16,0 4-3-16,0-3-2 0,7-5-2 0,-1 4 2 15,7-3-3-15,0-1 2 0,7-6 2 0,0-1 1 0,-1 1 6 16,1-4 4-16,6-5 2 0,-7 2 3 0,1-5 1 0,0 0 4 16,-1 1 12-16,-6-1 17 0,0 1 17 0,-7-2 14 15,1 2 14-15,0 3 9 0,-7-1 7 0,-7-2 0 16,0 3-9-16,1 0-18 0,-7 4-18 0,-8 0-13 0,10 3-13 16,-16 4-14-16,8 0-13 0,-8 0-18 0,0 7-27 0,3-3-34 15,-2 3-41-15,6 4-49 0,0-3-43 0,7 3-45 16,7 3-51-16,0-3-73 0,-2 5-138 0,8-3-49 0,8-1-10 15</inkml:trace>
  <inkml:trace contextRef="#ctx0" brushRef="#br0" timeOffset="17419.55">16968 7590 45 0,'-6'0'464'0,"6"-3"-82"0,-6 3-139 16,6 0-108-16,0-5-62 0,0 5-37 0,0 5-21 0,0-5-11 16,0 3-9-16,0-3-8 0,6 4-9 0,-6-1-12 0,14 2-17 15,-8 1-26-15,7-1-26 0,-6 2-35 0,5 1-52 16,-5-1-73-16,-2 3-80 0</inkml:trace>
  <inkml:trace contextRef="#ctx0" brushRef="#br0" timeOffset="17544.62">17041 7891 210 0,'-7'11'413'0,"-1"0"-98"0,3 4-113 0,-2-4-68 0,0-1-43 0,2 1-28 16,-10 1-19-16,10-5-11 0,-1 4-6 0,6-4-10 16,-8 4-5-16,8 1-6 0,0-5-9 0,0 3-12 15,8 2-15-15,-2-5-23 0,-1 3-24 0,3 2-26 0,-1-1-30 16,-2-5-41-16,2 6-52 0,0-1-57 0,-7 3-65 0</inkml:trace>
  <inkml:trace contextRef="#ctx0" brushRef="#br0" timeOffset="17669.58">16982 8426 205 0,'-6'14'411'0,"-2"4"-99"0,2-3-112 0,0 4-70 0,-1-5-44 16,1 5-34-16,-1-4-17 0,7-1-10 0,0 1-11 0,-6-5-7 16,12 5-12-16,-6 0-15 0,7-1-21 0,6 1-29 0,-7-1-35 15,8 5-58-15,-3-4-87 0,4 3-98 0,-10-3-53 16</inkml:trace>
  <inkml:trace contextRef="#ctx0" brushRef="#br0" timeOffset="17779.05">17047 9199 184 0,'0'14'460'0,"-6"1"-117"0,6 0-143 16,0-1-88-16,0 5-55 0,0-5-34 0,6-2-24 0,0 2-21 16,1 1-22-16,0-1-21 0,6 1-20 0,0 0-27 15,0-5-21-15,7 5-34 0,-9-1-55 0,3-2-79 0</inkml:trace>
  <inkml:trace contextRef="#ctx0" brushRef="#br0" timeOffset="18825.68">16800 6624 334 0,'-7'-4'385'0,"-1"0"-142"0,3 0-111 16,5 1-59-16,-7-2-35 0,0 5-17 0,2-2-8 0,5 2-5 16,-8 2 0-16,1-2-1 0,2 5 1 0,-1 2 1 0,-1 1 1 15,-6-1 1-15,6 0 1 0,1 4 1 0,-1 4 0 16,-6 0 1-16,7-1 2 0,0 1-1 0,-2-1-2 0,8 4-1 16,-7-4-1-16,7 2-2 0,0 2-1 0,0-3-2 15,7-1-2-15,1 1-1 0,-2-1 1 0,6-2-2 0,2-5-1 16,5 1 0-16,1-2 1 0,0-2 1 0,-1 0-2 0,7-4 2 15,-6-4 1-15,6 0 3 0,-7-2 2 0,1-6 5 16,6 1 7-16,-7 0 6 0,1-3 8 0,-8-1 8 16,2 0 8-16,-1-3 7 0,-1 3 4 0,-5-2 3 0,0-3-2 15,-7 3-3-15,0 2-6 0,0-3-5 0,-7 3-8 0,0 0-7 16,-5 1-10-16,-1 3-9 0,-7 0-15 0,1 4-16 0,-1 0-21 16,-12 2-28-16,6 5-31 0,-7 5-50 0,7-3-84 15,-7 5-149-15,1 1-81 0,6-4-39 0</inkml:trace>
  <inkml:trace contextRef="#ctx0" brushRef="#br0" timeOffset="21575.41">6322 13193 42 0,'0'0'350'0,"0"0"-93"16,0 0-87-16,0 0-63 0,0 0-35 0,-8 0-24 0,8 0-12 15,0 0-8-15,0 0-6 0,0 0-3 0,8 0-1 16,-8 3-3-16,0 0 2 0,0 1 2 0,6 3 2 0,-6 5 1 15,7-2 3-15,-1 1 2 0,1 4-1 0,-1 3 0 16,1 3 0-16,-1 2-5 0,-6 3 0 0,6 3-1 0,2 0-3 16,-2 0-1-16,-6 4 0 0,6 1-3 0,1 3-1 0,-7-5-1 15,5 1-3-15,3 0 0 0,-8 0-2 0,7-4 0 16,-2 1-2-16,2-5-1 0,0 4-2 0,0-2 2 0,-1-6-1 16,0 1-6-16,1-4-11 0,0 1-19 0,6-5-27 15,-7-2-42-15,7-1-87 0,-6-4-129 0,-2-3-81 0,2-4-39 16</inkml:trace>
  <inkml:trace contextRef="#ctx0" brushRef="#br0" timeOffset="21981.58">6328 13316 267 0,'0'4'396'15,"7"0"-146"-15,-7 0-107 0,6 7-67 0,1-4-35 16,-1 4-18-16,1 0-9 0,-1-4-5 0,0 5-2 0,8-2 0 16,-8 1 0-16,6-3 0 0,-4-1 1 0,4 0 3 0,2-4 0 15,-7 1 3-15,5 0 0 0,2-4 1 0,-8 0 4 16,1 0 0-16,6 0 1 0,-7-4-2 0,1-3 0 0,5 0 0 16,1 0 1-16,-6-1 0 0,6-3-2 0,0-4 0 15,0 1-2-15,1-1-1 0,-2-4-1 0,8 1-3 0,-7-3-2 16,7 2-3-16,-8 1 1 0,8-4-1 0,0 4-1 0,-7 3 1 15,-1-4-1-15,7 5 0 0,-4 3 1 0,-10-1-1 16,9 5-1-16,-8 0-2 0,1 4 0 0,0-1 2 16,5 4 0-16,-6 0 3 0,2 7 1 0,-2 0 0 0,0 0 2 15,1 5 4-15,0 3 0 0,-1 4-1 0,1 1-2 0,-1 3-1 16,-1-1-2-16,4 3-1 0,-3 1-1 0,-1-1-2 16,2 1-1-16,-7 1-1 0,14-2-1 0,-8 0 0 0,1 0-1 15,-1 2-5-15,1-6-9 0,6 2-12 0,-7-2-17 16,0 1-18-16,8-3-24 0,-9-5-33 0,3 1-54 0,4 0-98 15,-4-4-88-15,-2-3-52 0</inkml:trace>
  <inkml:trace contextRef="#ctx0" brushRef="#br0" timeOffset="22387.8">7417 13375 448 0,'-7'7'371'0,"-6"4"-137"0,0 0-93 15,-2 8-55-15,4-5-30 0,-9 4-13 0,7 4-5 0,0-3-5 16,0 3-2-16,1-1-4 0,4 2-4 0,2-2-3 0,0 2-3 16,6 0-6-16,0-6-4 0,0 5-3 0,6-7 0 15,0-1-2-15,2 1-1 0,4-4-1 0,1-4 1 16,0-4-1-16,0 2 0 0,1-5 0 0,3-5 1 0,-2 2 1 15,4-4 0-15,-5 0 0 0,-2-5 0 0,2 2-1 0,-8-5-1 16,7 1 1-16,-7-5 0 0,1 4-1 0,0 1 2 16,-7-5 3-16,0 4 1 0,0 1 1 0,0 3 3 0,-7 0 2 15,0 1 2-15,1-2 1 0,-1 5-1 0,-5 3 2 16,5 0-2-16,0 2-1 0,1 2-1 0,-7 0-3 0,6 0-3 16,1 2 0-16,-2 6-3 0,3-1-1 0,5 1-1 0,-6 3 0 15,6-1-1-15,0 2 1 0,6-2 1 0,-6 1-1 16,13 0 1-16,-7 0-2 0,8 1-2 0,5-2-6 0,-6 2-9 15,6-5-11-15,1 1-14 0,0-6-20 0,-1 3-22 16,1-5-32-16,6 0-46 0,-6 0-77 0,-1-5-115 0,-6 3-55 16</inkml:trace>
  <inkml:trace contextRef="#ctx0" brushRef="#br0" timeOffset="22762.71">7690 13474 269 0,'-6'3'426'0,"-8"5"-140"16,2 3-114-16,-2 1-68 0,8-2-38 0,-7 1-19 16,6-1-12-16,1 2-8 0,-1-5-3 0,7 4-4 0,-6-4-3 15,12 0-2-15,-6 1-4 0,7-1-2 0,-7 1-2 16,13-8-1-16,-6 3 0 0,-1-3-2 0,6 0-2 0,2-3-1 16,-8-1-1-16,8-3 1 0,-1-1 1 0,-7 1 0 0,0 0 0 15,1 0 1-15,0-5 3 0,-1 5 4 0,-6-1 3 16,0 2 4-16,6 2 3 0,-6 0 0 0,0 1 2 0,0-1-1 15,0 4-2-15,0 0-5 0,8 0-3 0,-8 0-5 0,0 4-2 16,6 3-3-16,0 1-2 0,1 2 1 0,-1 1 0 16,1 4 1-16,-1 3-1 0,1-3 0 0,5 3 1 15,-4 1 0-15,-2 3 1 0,0-4 0 0,1 3-1 0,0 2 0 16,-1-5 0-16,-6 4 1 0,6 0 0 0,-12-3-2 0,6-2 2 16,-6 6 0-16,-1-5 2 0,0 0 1 0,-5 0 0 15,-2-3 1-15,1 0 3 0,0-1 3 0,0-2 2 0,1-1 0 16,-8-1 4-16,6-2 3 0,2-1 0 0,-1-3 0 15,-1-1-1-15,8-3-2 0,-8 0-3 0,8 0-4 0,0-3-11 16,0-1-17-16,-1-3-14 0,7-1-15 0,0-2-19 0,-7 2-21 16,7-3-31-16,7-3-36 0,-7-1-51 0,0 0-97 15,7 1-80-15,-7-5-46 0</inkml:trace>
  <inkml:trace contextRef="#ctx0" brushRef="#br0" timeOffset="23403.3">7866 13496 16 0,'0'-5'353'0,"0"5"-95"0,7-2-93 0,-7 2-66 16,0 0-39-16,0 0-26 0,6 0-10 0,-6 0-3 0,6 2-1 15,-6 7 2-15,6-6-2 0,2 4 0 0,-2 5 2 16,0-1-1-16,1 0-6 0,0-1-2 0,-1 5-5 0,1-4-1 16,-1 4-1-16,0 2 1 0,2 0-4 0,-2-3 2 0,-6 3 1 15,6-2-1-15,1 0-1 0,-7-1 0 0,6 1-2 16,-6-4 2-16,0 1-1 0,7-2 2 0,-7-3 2 16,0-2 5-16,0 2 5 0,0-3 5 0,6-4 5 0,-6 4 4 15,0-4 1-15,0-4-2 0,0 0-3 0,0-3-2 0,7-1-6 16,-7-3-7-16,6-1-5 0,-6-2-3 0,7-1-2 0,-7 5-2 15,6-9 2-15,1 9-2 0,-7-5 2 0,6 4-1 16,0 1 0-16,-6 2 0 0,0-1-1 0,0 3 0 16,8 2-2-16,-8 0 0 0,0 4-1 0,0 0 1 0,0 4-1 15,0 0 1-15,0 2 0 0,6 6 1 0,-6-5 1 0,6 1-1 16,-6 3 1-16,7-1 0 0,-1 2 0 0,1-1 0 16,0-4 0-16,5 4-2 0,-4-4 1 0,-2 1 1 0,6-5 0 15,2 1 0-15,-8 0 0 0,7-4-1 0,1 0 0 16,-2 0 0-16,2-4 0 0,-2-3-1 0,1-1 1 0,1 1-1 15,-2-4 0-15,1 0-1 0,0-3 1 0,-7 3 1 0,2-4 0 16,5 0 2-16,-13 3 1 0,6-2 0 0,-6 3 2 16,0-3 3-16,0 3 1 0,0 0 1 0,-6-1 2 15,-1 6-2-15,1-5 1 0,-2 3-1 0,2 2 0 0,-7 1-1 16,6-2-1-16,1 7-1 0,0-5 1 0,-7 5 0 0,6 0-2 16,1 5 0-16,-1-1 0 0,1 4 0 0,0-6-1 0,-2 10 0 15,8-5-3-15,-6 3 1 0,6 2 0 0,0-1 0 16,0 0 0-16,6-1 1 0,-6 2 0 0,8-1-1 0,-2 0-1 15,7 1 1-15,-7-2 0 0,8-3 0 0,4 1-2 16,-4-2 0-16,-2-1-3 0,9-2-1 0,-2 1-6 0,0-4-11 16,1 0-14-16,7-4-22 0,-9 1-28 0,2-4-38 15,0 3-74-15,-1-7-135 0,1 3-72 0</inkml:trace>
  <inkml:trace contextRef="#ctx0" brushRef="#br0" timeOffset="23606.23">8498 13254 175 0,'-7'0'455'0,"7"0"-118"0,0 4-128 0,-6-1-83 0,12 2-43 15,-6 5-26-15,0 1-15 0,7-1-4 0,-1 5-2 16,1 1-4-16,0 2-1 0,5 0-5 0,2 5-5 0,-8-6-4 16,14 5-3-16,-7 0-3 0,6 1-3 0,0-3-3 15,-6-1-1-15,8 4-2 0,4-2-5 0,-5 1-8 0,0 0-16 16,-1 1-16-16,-6-5-24 0,6 1-27 0,-5-2-36 0,-2-2-58 15,-4-1-88-15,-8-6-94 0,0 3-45 0</inkml:trace>
  <inkml:trace contextRef="#ctx0" brushRef="#br0" timeOffset="23840.57">8504 13660 420 0,'-13'-6'328'0,"7"2"-116"0,0-3-74 0,-1 3-48 0,7-4-28 15,0 1-17-15,0 0-12 0,7-1-9 0,-1 1-6 0,0-4-6 16,7 3-1-16,6-2-4 0,-5-1 0 0,-1 0 0 15,7-1 1-15,-1 2 3 0,1-1-1 0,5 1 3 0,-4-2 0 16,-2 5 4-16,-6-5 2 0,6 6 2 0,-5-3-2 0,-2 6-3 16,1-1 0-16,-6 1 1 0,0 3 0 0,-2 0 2 15,-5 3 2-15,0 4 0 0,0 2 3 0,0 1-1 0,0 5 0 16,0-1-2-16,0 5-4 0,0-4-4 0,0 7-5 16,7-5-3-16,1 2-12 0,-2 3-9 0,0-7-15 0,8 4-18 15,-2-5-22-15,8 1-28 0,-7-8-37 0,7 3-66 0,-1-6-97 16,-6-4-84-16,0 0-42 0</inkml:trace>
  <inkml:trace contextRef="#ctx0" brushRef="#br0" timeOffset="23981.18">9026 13489 63 0,'0'-15'462'0,"0"3"-95"16,-6 2-122-16,6-1-81 0,0 3-45 0,0 1-27 0,-8 4-16 16,8-4-11-16,0 3-8 0,0 4-11 0,0-4-17 15,0 0-20-15,0 4-23 0,0 0-22 0,0 0-29 0,8 4-39 16,-2 0-58-16,0-4-123 0,1 4-94 0,-1-4-56 15</inkml:trace>
  <inkml:trace contextRef="#ctx0" brushRef="#br0" timeOffset="24184.28">9182 13462 134 0,'-12'4'449'0,"-2"4"-122"16,1-1-126-16,6-3-74 0,-5 2-42 0,-1 3-19 0,6 1-13 15,-6-2-8-15,7 3-4 0,-1-3-5 0,7 2-5 16,-7 1-5-16,7 0-2 0,0 0-3 0,0 0-2 16,0 4-4-16,7-9-2 0,0 6-1 0,-1-5-1 0,7 1-2 15,-6-1-3-15,12 1-2 0,-6-4-2 0,6-4-1 0,8 0-7 16,-8-4-10-16,8 0-12 0,-1-3-18 0,6-5-21 0,-6 2-27 16,0-5-35-16,-6 4-51 0,6-4-73 0,-13-3-108 15,6 3-50-15</inkml:trace>
  <inkml:trace contextRef="#ctx0" brushRef="#br0" timeOffset="24387.51">9371 13210 140 0,'-6'-7'388'15,"-2"0"-86"-15,3-1-87 0,5 4-63 0,0 1-43 0,-7-2-29 16,7 3-18-16,0 2-12 0,0 2-6 0,0 3-6 16,0 2-3-16,7 1 1 0,-7 3 2 0,5 0 2 0,-5 0 1 15,8 7-2-15,-2-4-5 0,-6 1-2 0,6 4-3 0,2-2-6 16,-2 2-4-16,0 0-1 0,1 3-4 0,-1-5-2 15,1 2-2-15,6 3-3 0,-7-4-3 0,8 5-6 0,-2-5-11 16,2 3-16-16,-3-2-20 0,10-1-27 0,-8-3-31 16,1-1-40-16,4-3-56 0,-4 0-90 0,-1-3-95 0,-7-2-52 15</inkml:trace>
  <inkml:trace contextRef="#ctx0" brushRef="#br0" timeOffset="24528.24">9482 13474 75 0,'-6'-12'463'0,"-1"5"-105"15,0 0-127-15,1 0-82 0,6-1-46 0,-6 1-30 0,6 4-16 16,0-4-11-16,6-1-11 0,0 1-8 0,1-1-10 0,6 2-15 16,6-2-18-16,1 1-24 0,0-5-38 0,6 5-57 15,-1-3-118-15,1 1-102 0,-6-1-67 0</inkml:trace>
  <inkml:trace contextRef="#ctx0" brushRef="#br0" timeOffset="24793.57">9730 13522 282 0,'0'-8'454'0,"0"-3"-154"0,0-1-125 0,6 2-68 16,0 0-36-16,1-6-19 0,0 2-11 0,-1 3-5 0,0-1-2 16,1 6-4-16,0-5-3 0,-1 7-6 0,1-4-5 15,-1 6-3-15,-6 2-3 0,7 0-3 0,0 0-2 16,-1 2 1-16,-6 6 1 0,6-1 0 0,0 1 0 0,-6 3-1 15,8-1-1-15,-2 2 2 0,0 2 0 0,-6-2-1 0,7-2-2 16,-1 0 0-16,1 2 0 0,-1-1 1 0,7 0-1 16,-6-3-4-16,6-2 0 0,0-1 0 0,7-2-4 0,-8-3-15 15,8-3-24-15,0-2-45 0,6-1-76 0,-13-5-155 16,7-1-95-16,-8-2-47 0</inkml:trace>
  <inkml:trace contextRef="#ctx0" brushRef="#br0" timeOffset="25356">8837 12371 144 0,'0'8'128'0,"0"-4"-59"0,7-2-36 0,-7 6-18 15,0-4-13-15,0 0-5 0,0-1-1 0,6 5-1 0,-6-5 2 16,5 1 0-16,-5-1 1 0,8 1 2 0,-8 0 3 0,0-1 0 16,7 5-2-16,-7-8 0 0,5 3-1 0,-5 1 0 0,7-4 0 15,-7 4 0-15,0-4 0 0,0 3 0 0,7-3 1 16,-7 5-2-16,0-2 0 0,0-3-6 0,0 4-15 15,0-1-29-15,-7-3-52 0,7 0-81 0</inkml:trace>
  <inkml:trace contextRef="#ctx0" brushRef="#br0" timeOffset="29636.68">11372 2576 56 0,'0'3'143'16,"6"1"-43"-16,-6-4-29 0,0 0-17 0,7 2-12 16,-7 3-14-16,0-2-8 0,6-3-3 0,-6 4-2 0,0 0 0 15,7-4 2-15,-7 4 3 0,0-1 3 0,6 1 0 0,-6 0-1 16,6-1 1-16,-6 0 0 0,8 2 1 0,-8 2 0 0,6-4-3 16,0 5-4-16,1-1-1 0,-1 1 0 0,1-1 0 15,6 0-1-15,-7 0-2 0,1 1-3 0,0-1 0 16,-1 1 1-16,7 2 1 0,-6-3 1 0,-1 5-3 0,0-2 1 15,1-3-2-15,-1 5 2 0,1-1-2 0,0 0-1 0,-1 0-2 16,-6 0-1-16,6 4 0 0,2-5-1 0,-2 1-2 16,0 4 1-16,-1-4-1 0,3 4-2 0,-1-4 1 0,6 4 0 15,-7-1 1-15,0 1-1 0,8-1 1 0,-8-3-1 16,0 8 1-16,2-5 1 0,-2 2-1 0,7-3 0 0,-7 2 0 16,1-3-1-16,0 3 0 0,-1-1 1 0,0 1-1 0,0-5 1 15,2 5 0-15,-2-4 1 0,0-1 0 0,1 2 0 16,0-1-2-16,-1 0 0 0,1 1 1 0,-1-2-1 0,0 1-1 15,8-3 0-15,-8 2 0 0,0-3 0 0,8 5 0 16,-8-2 2-16,1 1-1 0,-1 0 1 0,7 3-1 0,-6-2-1 16,-1-1-1-16,0 4 1 0,2 0 1 0,-2-1 0 0,7-3 2 15,-7 3 0-15,1 1 2 0,0-1 0 0,-1 3 0 16,0-4-3-16,1-1 1 0,6 1-1 0,-7 3 0 0,8-2 0 16,-2-3 1-16,1 4-2 0,1 0 1 0,-2-4 2 0,2 3 0 15,-1-3-1-15,0 3-1 0,0-2 1 0,-1 3-1 16,2-5-1-16,-2 2 0 0,2 2-1 0,-8-3 0 15,7 0 1-15,1 4 0 0,-2-4 0 0,2-1-1 0,-2 5 2 16,2-3 2-16,5-2 0 0,-5 2 3 0,-2 3 1 0,8-5 1 16,-1 5-1-16,1-4 0 0,-1 3-2 0,0-3 1 0,-5 4-3 15,5-1 0-15,1 2-2 0,0-1-2 0,-7-1 2 16,7 1 0-16,-8 3 0 0,8-4 0 0,-1 4 2 16,-5 1-2-16,-2-4 2 0,8 2 0 0,-7 3-1 0,7-2 0 15,-8 0 2-15,8 1-3 0,0-5 1 0,-1 4-2 0,1 0 0 16,0-2 0-16,-1 1 1 0,1-2-1 0,-1 3-1 15,0 1 0-15,1-4-1 0,-7 2 2 0,7-2 0 0,-8 3-2 16,2 1-1-16,-1-5 2 0,0 5 1 0,0-4 1 16,0 3 1-16,0-3 0 0,-8 2-1 0,10 2 2 0,-3-4 1 15,1 3-2-15,1-4-1 0,-2 2 0 0,2 2-1 0,5-4 2 16,-6 1 0-16,0 0-2 0,1-1 0 0,4 4 1 16,-4-2 1-16,-1-2-2 0,7 5 2 0,-8-4-2 0,2 2-1 15,-3-3 1-15,4 9 0 0,-2-4 2 0,-1-1-1 16,-4 0 0-16,4 0 1 0,1 1 0 0,0-1 0 0,0 0 2 15,-6 0-1-15,6 1 1 0,-2-4 2 0,4 3 0 0,-2 1 0 16,7-2 3-16,-8 2-1 0,2-5 2 0,5 5-2 16,1-4-1-16,-8 2-1 0,8 3-1 0,0-6 0 15,-1 3-3-15,-6-2 5 0,6 4-3 0,-5 0-2 0,6-5 0 16,-1 1-2-16,-6-1 1 0,6 1-1 0,-5 0 2 0,-2 3-5 16,8-4 3-16,-7 2 2 0,1 1 2 0,5-5 1 0,-6 2 1 15,0-3 1-15,7 3 0 0,-8 1-1 0,2 0 0 16,5-1-1-16,1 1 0 0,-1-1-1 0,-6 2-1 0,7-2-1 15,-1-3 0-15,1 3-1 0,0-2 0 0,-1 3 2 16,0-5-2-16,0 5 0 0,1-4 1 0,0 1-1 0,-1-2 0 16,1 1 0-16,0 0-1 0,-8 1-1 0,8-2 0 15,-7 2 1-15,7-3-1 0,-7 7 0 0,0-5 2 0,6 4-1 16,-6-5 0-16,0 5 1 0,1 0-2 0,-1-5 0 0,0 5 0 16,0-3-1-16,-1 2-1 0,2-3 0 0,-1 3 0 15,6-2 2-15,-6 2 0 0,1-2 1 0,5-2 1 0,-6 5 0 16,0-4-1-16,0-1 1 0,0 2 1 0,6-1-3 15,-6 0 1-15,1-1 0 0,-1 6 0 0,-1-5-1 0,2 0 3 16,-8-1-2-16,8 2 0 0,5 3 1 0,-6-5-1 0,-1 1 1 16,1 0 0-16,1 0 0 0,-1 0 1 0,0 0 0 15,0-1-2-15,0 2 0 0,0-5-1 0,0 5 1 0,0-5 0 16,-1 3 0-16,3-2-1 0,-3 3 0 0,2-3 2 16,-2 2-1-16,-5-3 0 0,6 5 0 0,0-2 0 0,0-3 1 15,-1 5 0-15,2-1 0 0,-1 0 1 0,0 1-1 0,0-6 2 16,0 5-1-16,1 1-2 0,-8-2 0 0,7 1 0 15,-1 0 0-15,-5 0 0 0,5 1-1 0,3-2-2 16,-9 0 2-16,7 2-1 0,0-1 0 0,-7 0 0 0,7-3-1 16,-6 3 0-16,6-1 2 0,-8-2 4 0,10 3 1 0,-10-4 5 15,9 0 3-15,-7-2 1 0,6 1 2 0,-7 2 2 0,0-5-1 16,8 5-4-16,-8-4 0 0,8 4-5 0,-8-6-1 16,0 5-1-16,7 1-4 0,-7 0 0 0,8-2 0 15,-9-1-1-15,10 2 0 0,-9 0 1 0,7 1 0 0,-6-5-4 16,-1 8 1-16,7-4 1 0,1 1-1 0,-8-1 1 0,5 0 0 15,4 5 0-15,-2-5 0 0,0 0 2 0,0 0 1 16,-1 1-2-16,2 0-1 0,-1-1 2 0,0 0-4 0,6 0 0 16,-14 1 0-16,15 2 2 0,-12-3-1 0,5 1 0 15,0 3 1-15,-7-4 0 0,8 1 4 0,-2-1-1 0,-4 4-1 16,4 0-2-16,-5-4 1 0,-1 0-1 0,6 0 1 0,2 5-1 16,-8-4 0-16,8-5 1 0,-8 3-1 0,8 2 0 15,-8 0 0-15,7-4 1 0,-7 3-1 0,1-3 0 0,6 2 2 16,-7-2-1-16,8 0 0 0,-8 3 1 0,7-3-1 15,0 3-1-15,-6-3-1 0,5 3 1 0,-4-3-1 0,-2 3 0 16,7-3 0-16,-7 3 1 0,1-3-1 0,6 3 0 0,-7-3 1 16,1 4 1-16,6-6-1 0,-7 2 0 0,1 4 2 15,0-5-2-15,5 5 1 0,-5-4 0 0,6 3-1 0,-6-4 1 16,-1 5-1-16,0-4-1 0,8 3-1 0,-8-3 2 0,7 3-1 16,-6-3 1-16,6-1 0 0,-7 5 0 0,7-5 0 15,0 1 2-15,1-1-1 0,-8 1 0 0,7 0-1 16,0 0 1-16,-6-1-1 0,5 1 0 0,2-4-1 0,-8 3-1 15,7 2 2-15,-6-3 0 0,5-2 0 0,-5 4 1 0,-1-4-1 16,8 4 0-16,-8-4 0 0,0 4 1 0,1-4-1 0,6 0 1 16,-6 0-1-16,-1 3-1 0,8-3 1 0,-8 0 1 15,0 0-1-15,7 4 0 0,-6-4 2 0,-1 0-1 16,0 0 0-16,8 0-1 0,-7 0 0 0,5 0 2 0,-5 0 1 16,6 0 0-16,-7 0-2 0,8 0 0 0,-8 0 0 0,1 0-1 15,-1 0 1-15,0 0-2 0,1 0 1 0,-1 0 1 16,1-4-1-16,-1 4-1 0,1 0 1 0,0 0 2 0,-1 0-2 15,1-3 1-15,-7 3-1 0,6 0 0 0,1 0 1 16,-7 0 0-16,6 0-1 0,-6 0 0 0,7 0 0 0,-7 0 1 16,6 0 1-16,0 0 0 0,-6 0 0 0,8 0 2 0,-2 0 1 15,-6 0 0-15,6-4 1 0,1 4-1 0,-1 0 1 16,-6 0-1-16,7-4 0 0,-1 4-3 0,0 0 2 0,1 0-2 16,7-4 2-16,-8 4-1 0,0 0-2 0,2-2 2 15,-2 2 0-15,0-5-3 0,7 5 1 0,-6 0 0 0,-1-3 0 16,6 3-1-16,-5-4 0 0,1 4-1 0,-3-3 1 0,2 3 0 15,-1-4-1-15,8 0 0 0,-8 4-1 0,1-4 1 16,-7 4-1-16,6-3 2 0,1 3-1 0,0-4 0 0,-1 4 1 16,0-3 0-16,1-1 2 0,6 4-1 0,-7-4-1 15,6 1 0-15,-4-1 0 0,4 4 1 0,3-4 0 0,-9 4-1 16,6-3 0-16,-5-1 0 0,6 0 0 0,-6 4 0 0,6-3 0 16,-6 3-1-16,4-4 1 0,-4 4 0 0,1-4 0 15,4 0 0-15,-5 4 0 0,-2-3 0 0,3 3 0 0,-1-3 1 16,-1 3-1-16,0 0-1 0,8-4 1 0,-8 4 0 15,0-4 0-15,1 1 0 0,0 3 0 0,6-5 0 0,-7 2 0 16,7-1 0-16,-6 4 0 0,5-4 0 0,-4 0 0 16,4 2 0-16,-5 2 0 0,-1-4-1 0,7 0 0 0,-6 0 2 15,5 4-1-15,-4-3 1 0,-2-1 0 0,-1 0 0 0,3 0-1 16,-1 1 1-16,-2-1 0 0,2 1-1 0,0-1-1 16,6 0 1-16,-6 1 0 0,-1-1 0 0,0 0 0 0,8-3 0 15,-8 3 0-15,7 1 0 0,-6-5 0 0,6 4 0 16,-7-2 2-16,8-2-2 0,-8 1 0 0,7-1 1 0,-7 0-1 15,1 2-1-15,6-2-1 0,-7 1 2 0,8-1-1 0,-8 1 0 16,7 0-1-16,-6 0 0 0,-1-1 2 0,7 1 0 16,-7-3 0-16,0 1 1 0,2 3-1 0,-2-2 0 0,-1-3 2 15,4 0 0-15,-3 4-1 0,6-4 0 0,-5-1 0 16,0 3-1-16,-1-7 0 0,7 5 1 0,-7-3-1 0,2-1 0 16,-2 4 0-16,5-4 0 0,-2 1 0 0,-3-1 0 0,7 1-1 15,-7-2 0-15,1 7 1 0,6-8-1 0,-7 7 1 16,0-5 0-16,8 1-1 0,-8 3 2 0,1 0-1 0,6-3 0 15,-6 2 0-15,5 1 0 0,-6-3 1 0,8 2-1 16,-9 1-1-16,10-4-2 0,-2 5 2 0,-7-1-1 0,1 0 1 16,6 4 1-16,-7-4-2 0,0 0 2 0,8-1 0 0,-8 2 0 15,1-1 1-15,6-1-1 0,-6 1 0 0,-1 0 0 16,0 1 0-16,1-5 0 0,6 3 1 0,-7-2 0 16,1-1 2-16,0 1 2 0,-1-1 2 0,1 1 2 0,-1-1 1 15,1 0 4-15,-1 1 0 0,1-1-1 0,-1 0 1 0,0 1-1 16,2-1-2-16,-2 1-1 0,0 3-3 0,1-4-2 15,-1 0 0-15,-6 1 0 0,7 2-3 0,-1-3 0 0,1 5-1 16,-1-5 0-16,1 4 0 0,0-3 0 0,-1-1-1 16,0 5 0-16,1-5 1 0,6 4 0 0,-7-4 0 0,1 4-1 15,-1 0 1-15,1-4-1 0,6 4 2 0,-7-4-1 0,0 4-1 16,2-4 0-16,-2 1-1 0,0-1 1 0,1 1 0 16,0-1 0-16,-1 0-1 0,1 1 0 0,-1-1 1 0,0-4 0 15,2 5 0-15,-2-1 0 0,0-2 0 0,0 1 0 0,2-2 0 16,-2 3 0-16,0-2 0 0,1-2-1 0,-1 0 1 15,1-2 2-15,-1-2 0 0,7 5 3 0,-7-3 0 0,2-2 1 16,-2 5 1-16,0-4 2 0,8-3 0 0,-8 2-1 16,7 1-1-16,-7 0 0 0,8 1 0 0,-8-6 1 0,6 6 2 15,-4-4 0-15,4 3 2 0,-5-1-1 0,7-2 2 0,-8 3 2 16,6-4-1-16,2 4 1 0,-1-4-2 0,0 4-2 16,0-3-2-16,-7 3-1 0,7-4-1 0,0 4-2 0,1-4-3 15,-1 4 0-15,-1 1-1 0,2-2 1 0,-2 2-1 16,2-1-1-16,-8-1 1 0,6 2 1 0,2-5-1 0,-1 4-1 15,-7 0 1-15,8 0-1 0,-1-4-2 0,0 4 2 0,-7-3-1 16,7 3 1-16,1-4 0 0,-8 4 2 0,7-4 0 16,0 4 0-16,-7 0 2 0,8-3-1 0,-8 4 2 15,1-2-2-15,5-2 1 0,-4 2-4 0,-2 2 1 0,0-2 0 16,7 2 0-16,-6-1 0 0,-1 0-1 0,1-3 0 0,-2-2 0 16,3-2 1-16,-1 3 1 0,-2 1-2 0,2-4 0 15,-7 3-1-15,14-4 0 0,-8 1-1 0,0 4 0 0,7-6 1 16,-6 6-1-16,0 0 2 0,5-1 0 0,-4 1 0 15,4-1 1-15,-6 1 0 0,7-5-1 0,1 4 1 0,-2-3-1 16,2 3 2-16,-2-3 0 0,2 4 0 0,-1-1-2 0,-7 0 2 16,8 1 0-16,-8 3-1 0,6-4-1 0,-4 4 0 15,-3 0-1-15,9 0 0 0,-7 0-1 0,-1 1 0 0,7 2-1 0,-7-4 1 0,1 2 1 0,0 2 1 0,5 1-1 16,-4-3 0-16,-2 2 1 0,7 1 0 0,-7-5 1 0,7 5-1 16,-6 0 1-16,5-5-1 0,-4 2-2 0,-2 3 1 0,7-4 0 31,-6-1 0-31,-1 1-1 0,1 5 1 0,5-6-1 15,-5 5 1-15,0-4 2 0,-1 3 1 0,-1 1-4 0,3-1 2 0,-1 2 0 0,-2 2 1 0,3 1-1 0,-8-5 1 0,6 5-2 16,1-1 0-16,-7-4 3 0,6 5-2 0,-6-1 1 16,7-3-1-16,-7 3 0 0,6 1 0 0,-6-5 0 15,6 5 0-15,-6-1 1 0,8-3 0 0,-8 2 0 0,0-1 1 16,6 2 0-16,-6 1 0 0,0-5 0 0,0 4 0 0,0 1-1 16,6-5-1-16,-6 4 1 0,0 1-1 0,0-3-1 0,7 0-1 15,-7 3 0-15,0-4 0 0,0 4 1 0,0-5 0 31,0 5-3-31,0-5 1 0,6 1-1 0,-6-1 1 16,0 1-1-16,0 0 1 0,0 0-1 0,0-4 2 0,0 3 0 16,0 1 2-16,7-5-1 0,-7 6 0 0,0-5 0 0,0-4-1 15,0 4 1-15,0-3-1 0,6 2-1 0,-6-6 2 16,7 3 0-16,-7 1 0 0,6-4 0 0,-1 4 0 0,-5-6-1 0,9 6 1 0,2-4 1 0,-3 3 0 0,-1 1-1 16,5-1 0-16,-5 0 1 0,6 1 1 0,0-1 0 0,-7 0 0 31,8 3 0-31,-3-2-1 0,-3 4 0 0,4-5 0 0,-4 8 0 15,4-5 0-15,-4 6 0 0,4-3 0 0,-6 3 0 16,2 2-3-16,-2 4-15 0,0-1-20 0,1 6-24 0,-1-2-29 0,8 2-42 0,-2 1-56 0,-7 1-102 0,10 1-118 16,-2 3-76-16</inkml:trace>
  <inkml:trace contextRef="#ctx0" brushRef="#br0" timeOffset="31198.97">19165 3012 72 0,'0'-5'263'0,"-6"2"-115"16,6 3-67-16,-8 0-35 0,2 0-17 0,0 3-7 15,-1 2-2-15,1-5 0 0,-7 7 1 0,0-5 3 16,-2 7 0-16,-3-2 2 0,5 4-3 0,0-4 0 0,-7 5-1 16,8-6 1-16,-8 5 2 0,6-3-2 0,-5 3 0 0,7-4-1 15,4 4-1-15,-4-4 0 0,-2 4-2 0,8-4-3 16,-7 4-2-16,7 1 0 0,-1-5-3 0,7 5-2 0,-7-2 0 15,7-3 1-15,0 5 0 0,0-2-2 0,0-3 1 16,7 5 0-16,-7-5 2 0,13 3 2 0,-6-1 0 0,5-3 2 16,2 2 0-16,-2-2 1 0,8 3-1 0,-7-6-1 0,7 2-1 15,6-2-3-15,-6 0-3 0,5 1 0 0,0-4-5 16,-5 4-3-16,7-4-8 0,0 0-17 0,-2 0-27 0,6 0-33 16,-3-4-60-16,-2 0-130 0,0 1-81 0</inkml:trace>
  <inkml:trace contextRef="#ctx0" brushRef="#br0" timeOffset="31402.22">19015 3188 154 0,'-6'-5'399'0,"-2"5"-142"0,8 0-108 0,8-3-57 16,-2 3-30-16,7-4-18 0,0 4-8 0,6-5-4 0,6 3-1 15,3-2-3-15,-2 1-1 0,6-5-5 0,1 5-6 16,6-2-4-16,0 1-4 0,0 1-4 0,0-1-3 15,1-3 0-15,5 4-1 0,-6-1-3 0,1-4-4 0,-2 5-9 16,1-1-11-16,-6 1-25 0,-1-2-35 0,1 3-63 0,-7-6-150 16,-6 4-84-16</inkml:trace>
  <inkml:trace contextRef="#ctx0" brushRef="#br0" timeOffset="46150.26">20096 5443 196 0,'0'0'187'0,"0"0"-43"0,0-2-34 0,0 2-27 0,0-5-17 16,-6 5-9-16,6-3-8 0,0-1-6 0,0 0-2 0,0 4 3 15,0-7 4-15,0 3 3 0,0 1-5 0,0-1-7 16,0 1-6-16,-7-1-3 0,7-1-2 0,0 2-7 15,0 0-6-15,0 3-8 0,0-4-1 0,-6 0-3 0,6 1 1 16,-6 3-2-16,6-3-1 0,0-2-1 0,0 1-2 0,-7 4 1 16,7-3 0-16,-7-1 0 0,7 1 2 0,-6-1-1 0,6-3 0 15,0 3 1-15,0 0 3 0,-6-4 1 0,6 6 5 16,0-3 5-16,-7 3 0 0,7-2-1 0,0 4 1 16,0-4-1-16,0 0-1 0,0 4-3 0,-7-4-4 0,7 4-6 15,0 0-2-15,0-4-2 0,0 4-4 0,0 0-6 0,0 0-6 16,0 0-6-16,0 0-7 0,0 4-8 0,0-4-5 15,0 0-4-15,0 4 1 0,0-4 3 0,0 4-1 0,0-4 1 16,0 4-3-16,0-4-4 0,0 0-7 0,-6 4-8 16,6-4-11-16,0 0-8 0,0 0-11 0,0 0-7 0,-7 0-20 15,7 0-31-15</inkml:trace>
  <inkml:trace contextRef="#ctx0" brushRef="#br0" timeOffset="47509.53">12883 9774 126 0,'0'0'125'0,"0"-5"-17"16,0 5-22-16,0-2-20 0,0-2-24 0,0 1-23 0,0-1-21 15,0 0-15-15,0 4-10 0,0-4-12 0,0 0-13 0,0 0-20 16,0 4-19-16,0 0-24 0,-6-3-28 0</inkml:trace>
  <inkml:trace contextRef="#ctx0" brushRef="#br0" timeOffset="48712.43">13162 9114 22 0,'-5'-22'294'0,"-1"0"-79"0,-2 1-72 16,8-2-42-16,-6-2-26 0,6 0-15 0,-6-2-12 0,6 2-5 15,0-1-2-15,-6-3-2 0,6 3 0 0,0-3-4 0,-7 0-3 16,7 0-6-16,0-1 0 0,0 1-5 0,0-4-2 16,7 0-4-16,-7 0-2 0,0-4 0 0,0 1 0 0,6-4 4 15,0-1 3-15,-6-3 2 0,6-4 0 0,-6-3 0 16,0 0-1-16,8 0-1 0,-8-5-4 0,0-2-4 0,0-7-5 16,0 2-5-16,0-7 0 0,-8-3-2 0,8 4-1 15,-6-9-1-15,6 1 1 0,0 1-1 0,-6-2 2 0,6-1-1 16,0 1-1-16,-6 1 2 0,6 4-1 0,0 0 0 0,0 3 0 15,0 4 0-15,6-4-1 0,-6 5-2 0,0-2-2 16,6 5-1-16,-6-4 0 0,0 8 2 0,0 0-1 0,0-2 0 16,6 6-1-16,-6 1 2 0,0-1 0 0,0 4 2 15,0-3 1-15,0 2 0 0,0 0 1 0,-6 0-2 0,6 3-1 16,0 1 0-16,-6-1 0 0,6 0 1 0,0 5-4 16,-6 1 1-16,6 3 1 0,0-1 0 0,0-2 1 0,-7 6 1 15,7 0 2-15,-7 4-3 0,7-6 2 0,-6 5 0 0,6 0-2 16,-7 4 2-16,7 0 0 0,-6-1-1 0,6 5 1 15,-6 0 2-15,6-1-1 0,-8-1-1 0,8 5 2 0,-7 1 0 16,7 2 2-16,-5 1-1 0,5 4 1 0,-6 2-1 16,6 2 1-16,-9-1-2 0,9 7-1 0,-5-3-2 0,-1 7 0 15,-1 0-1-15,1 3 0 0,-8 1 0 0,2 4-1 0,-2 2 3 16,-5 5-1-16,6-1 0 0,-6 5-2 0,-1-1-1 16,0 4 0-16,1-3-2 0,-1-1 2 0,0 0-2 0,8 0 1 15,-3-7 0-15,4 3 3 0,4-5 0 0,1-1 3 0,-1-2 1 16,7-3 1-16,0-3 2 0,0 0 0 0,7-3 2 15,6-3-3-15,-2-6-2 0,4-3-2 0,5 0-3 16,-1-6-1-16,0-1-2 0,1 0-1 0,-2-4-1 0,2 1 1 16,0-1 3-16,0-1 2 0,-6 6 1 0,4-4 0 0,-4 6 3 15,-8 1 0-15,7 3 0 0,-8 4-1 0,-5 4-5 0,9 3-1 16,-3 4-4-16,-6 0 0 0,0 11-2 0,0 0-3 16,0 7-3-16,-6 4-4 0,6 0-12 0,0 8-26 15,0 3-41-15,6-1-93 0,-6 5-112 0,0 3-69 0</inkml:trace>
  <inkml:trace contextRef="#ctx0" brushRef="#br0" timeOffset="59570.2">14909 9247 14 0,'0'-8'87'0,"0"4"-7"0,0 1-16 16,0-5-18-16,0 4-15 0,0-3-10 0,-6 4-6 0,6-4 0 15,0 3 7-15,0 0 12 0,-6-3 13 0,6 3 10 16,0-4 12-16,-7 1 8 0,7 0 6 0,0 0 0 0,-6-1-4 16,6 1-6-16,0-5-6 0,0 6-8 0,-6-5-9 15,6-1-7-15,0 2-4 0,-8-1 1 0,8 3-2 0,-6-2-1 16,6 3-5-16,-6-5 2 0,-1 5 7 0,7-1 4 0,-7-3-2 15,1 4-4-15,0-4 2 0,-1 4 1 0,1-1 0 16,-1 4-1-16,7-3-2 0,-7 4-1 0,7-1-1 16,-7 1-3-16,7-1-6 0,0 4-6 0,0 0-2 0,0 4-6 15,0 3-6-15,0 3-4 0,0 5-4 0,7 7 1 0,-7 4 0 16,0 7 0-16,7 0 1 0,-7 7-1 0,7 4 0 0,-7 4 1 16,6 3 1-16,-6 4 1 0,7 7 0 0,-7-3 0 15,0 3 0-15,0 0-1 0,6 1 1 0,-6-1-1 16,0 0-1-16,6 1-3 0,-6-5 1 0,0 1-2 0,0-1 2 15,7-2-1-15,-7-5 0 0,0 0 0 0,0-7 1 0,0 0 0 16,0-8 0-16,-7-3 0 0,7-3 1 0,0-4 0 0,-6-4 0 16,6-8 5-16,-6 1 8 0,6-5 9 0,-7-1 7 15,1-6 2-15,-1-3 3 0,0-3 0 0,0-6 0 16,-5 2-1-16,-1-3-7 0,0-5-6 0,0 1-5 0,-6-1-2 16,5 1 0-16,2-3 7 0,-8 7 13 0,0 0 9 0,7-1 7 15,-7-1 2-15,1 5 1 0,-1 3 2 0,8 0 4 16,-2 1-9-16,-5 3-17 0,11 0-13 0,-4 3-11 0,6 1-5 15,0 0-4-15,6 0-4 0,0-1-6 0,0 4 1 16,6-2 1-16,0 1 3 0,6-1-1 0,3-2 2 0,-3 4 1 16,8-7 3-16,-7 0-1 0,13 0 0 0,-6 0-1 0,5-3-1 15,2-1-1-15,-2 1-5 0,2-6-19 0,-7 7-29 16,6-6-32-16,-7 4-34 0,7-3-47 0,0 3-67 0,0-7-144 16,7 8-113-16,-7-8-57 0,0 7-17 0</inkml:trace>
  <inkml:trace contextRef="#ctx0" brushRef="#br0" timeOffset="60054.51">14375 11818 153 0,'-6'-4'358'0,"0"4"-113"0,6-3-93 0,-7-1-54 15,7 4-32-15,0-4-14 0,-7 4-8 0,7-3-4 16,0 3-6-16,0 0-8 0,0 0-6 0,0 0-6 0,0 3-4 16,-6-3-3-16,6 4-3 0,0 0 8 0,0 3 8 0,-6 1 11 15,6 2 8-15,-7 5 6 0,7 3 8 0,-7 0 7 16,7 4 7-16,0 1-5 0,-7 2-8 0,7 1-6 0,0-1-7 15,0 6-4-15,0-6-7 0,7 4-6 0,-7-4-6 16,7 0-5-16,0 5-1 0,-1-5-3 0,0 2-2 0,1-5-3 16,6 3-1-16,-7-3-1 0,1 1-2 0,-1-1 0 0,8-1-2 15,-8 2-8-15,0-5-18 0,7 0-21 0,0-4-27 16,1 5-36-16,-1-8-56 0,-7 1-93 0,8-6-141 16,-8 2-63-16</inkml:trace>
  <inkml:trace contextRef="#ctx0" brushRef="#br0" timeOffset="60492.01">14363 11884 14 0,'-7'-12'464'0,"0"2"-126"0,1-1-118 15,0 0-72-15,-1 0-37 0,7 0-25 0,-7 4-12 16,7-4-3-16,0 4-4 0,0-4-1 0,7 3-3 0,-7 1-2 16,7-1-4-16,5 0-2 0,2 2 1 0,-2-5-2 0,8 3 1 15,7 4 1-15,-9-3 0 0,2 4-2 0,7-1-1 16,-9 4-4-16,2 0-7 0,0 0-9 0,-8 4-8 0,9 3-10 16,-15 0-3-16,7 4-5 0,-6 3 0 0,-7 2-2 0,0 2 0 15,0 4 1-15,0 0-3 0,-7 0 0 0,0 3-2 16,1 2-1-16,0-2 2 0,-2-3-1 0,8 4-1 0,-6-5-2 15,6 1 1-15,6 0-1 0,2 1-1 0,-2-5 1 16,7 4-4-16,0-4 1 0,6 3 0 0,7-2 0 0,-6-1 1 16,7 5 1-16,-1-5 1 0,-1 0-2 0,-5 5 2 0,0-5 0 15,-1 0 1-15,-6 1 0 0,0-5 0 0,-7 3 0 16,-6-1 2-16,0 3 2 0,0-5 0 0,-6 4 1 16,0-3 0-16,-7-1 0 0,-1-3 0 0,2 1 1 0,-3-2 0 15,-3 2-3-15,5-5-1 0,0 1 0 0,-1-6-10 0,8 3-17 16,0-2-25-16,0-3-31 0,-1 0-38 0,14-3-56 15,-7-4-83-15,12-5-163 0,-6 1-85 0,14-7-29 0</inkml:trace>
  <inkml:trace contextRef="#ctx0" brushRef="#br0" timeOffset="60757.76">15275 11906 373 0,'-15'-11'506'0,"4"0"-153"15,-3 3-150-15,2 1-91 0,-8 4-46 0,7-1-25 0,-8 4-5 16,2 4 3-16,0-1 3 0,-1 4 4 0,2 4 0 0,-2 0 4 16,7 9 1-16,-8-3-2 0,10 5-6 0,-3 0-9 15,8 4-3-15,-8-1-7 0,8 1-4 0,-1 3-3 0,7 0-4 16,-6 0-3-16,6 1 0 0,6 0-2 0,-6 0-2 16,7-1-2-16,-1 0 1 0,8-3-3 0,-3-1-1 0,4 1 0 15,4-4-2-15,1 0-1 0,6-4-1 0,-6 0-2 0,11-6-11 16,3-2-17-16,-8 1-23 0,13-3-26 0,-8-5-37 15,9-3-55-15,-7 0-91 0,-1-7-150 0,1 3-71 16,-7-7-26-16</inkml:trace>
  <inkml:trace contextRef="#ctx0" brushRef="#br0" timeOffset="60976.47">15450 12048 228 0,'0'-9'473'0,"7"-3"-142"0,0 1-134 15,-1 3-82-15,8 1-39 0,-2-1-19 0,1 6-11 0,-1-2-4 16,2 0-3-16,0 4-2 0,-2 0-4 0,8 4-6 0,-7 2-6 16,-7 6-9-16,8-1-3 0,-8 0-2 0,0 7-1 15,-6 1-3-15,0-1 1 0,-6 4-2 0,0 0-1 16,-1 0 1-16,-6 0-2 0,6-1 0 0,-5 2-1 0,-2-2-1 16,2-2 0-16,4-1-1 0,-4 1-1 0,4-5-9 0,3-2-13 15,-2-2-13-15,1 2-18 0,-1-5-25 0,7 1-39 16,7-8-53-16,-7 0-129 0,6 0-88 0,1-8-45 0</inkml:trace>
  <inkml:trace contextRef="#ctx0" brushRef="#br0" timeOffset="61194.98">15699 11976 436 0,'-8'-4'379'0,"-4"0"-137"0,5 4-91 0,-6 4-45 16,7 0-20-16,-1 3-11 0,-6-3-4 0,6 6-3 0,1-2-2 15,-7 3-2-15,13 3-8 0,-7 1-9 0,1 0-11 0,6 0-9 16,0-1-7-16,0 4-4 0,0 1-3 0,6-4-4 16,1 4-2-16,0-6-1 0,-1 3-2 0,7-2-1 15,0 1-1-15,0 0-2 0,7-5-1 0,-8 1 0 0,8-1-6 16,6-2-13-16,1 0-21 0,-8-1-30 0,7-3-41 0,0-4-64 16,-6 0-114-16,6 0-106 0,-7-4-66 0</inkml:trace>
  <inkml:trace contextRef="#ctx0" brushRef="#br0" timeOffset="61445.17">15829 11906 137 0,'6'-11'470'0,"8"0"-130"0,-8 3-133 16,13 1-82-16,-6-4-47 0,13 8-24 0,1-5-8 15,-2 4 1-15,1 1 2 0,7 3 1 0,-1 0 0 0,1 3-1 16,0 5-2-16,-8-1-7 0,8 4-6 0,-7 4-6 0,0-1-3 15,-6 6-5-15,-7-3-2 0,0 5-1 0,-7 4-2 16,1-1 0-16,-7 1-2 0,-13 4 0 0,6-1-5 0,-5 4 1 16,-8-4-2-16,1 1-3 0,-7 3-2 0,-1-4 1 15,1-4-2-15,7 1-1 0,-7-1-4 0,0-2-11 0,6-1-16 16,1-5-21-16,-1 2-29 0,6-8-52 0,2 0-84 0,-1-4-165 16,13-2-81-16,0-5-36 0</inkml:trace>
  <inkml:trace contextRef="#ctx0" brushRef="#br0" timeOffset="61726.16">16630 12045 404 0,'0'3'541'0,"-7"-3"-150"0,7 0-148 16,0-3-92-16,7 3-57 0,6 0-35 0,-1-4-21 15,3 2-6-15,3-7 4 0,9 6 5 0,-1-5 5 0,6 1 0 16,1 0 1-16,6-1-4 0,-8 4-7 0,10-2-5 0,-2-2-13 16,0 5-14-16,-8-1-23 0,10 0-23 0,-9 4-27 0,1-4-30 15,-7 4-40-15,7 0-51 0,-14 0-80 0,-1 0-129 16,2 4-72-16,-12-4-27 0</inkml:trace>
  <inkml:trace contextRef="#ctx0" brushRef="#br0" timeOffset="61866.99">16715 12203 224 0,'-20'3'503'0,"7"1"-129"0,1 4-142 0,-3-8-94 16,10 3-53-16,5 1-28 0,0-4-13 0,0 0-7 15,12-4-4-15,2 4-1 0,5-3-4 0,7-5-5 0,14 4-7 16,-1-4-22-16,13 1-30 0,-1-4-51 0,8 1-92 0,13 0-170 15,0-9-92-15,-1 4-49 0</inkml:trace>
  <inkml:trace contextRef="#ctx0" brushRef="#br0" timeOffset="62835.53">17633 11368 111 0,'0'-4'323'0,"0"0"-95"15,7 1-81-15,-7-2-49 0,7 3-30 0,-7-2-15 16,6 0-10-16,0 0-5 0,-6 1-2 0,7 3-3 0,0-5-4 15,-7 5-5-15,0 0-7 0,6 5-5 0,-6-2 1 0,7 1 3 16,-1 6 4-16,-6 2 3 0,7 3 5 0,-7-1 10 16,6 8 8-16,1-1 8 0,-7 10-5 0,6 2 0 0,0-4-5 15,-6 7-2-15,8 4-4 0,-8 1-9 0,6 3-8 0,-6 0-6 16,6 4-1-16,-6-4-4 0,7-1-2 0,-1 1-2 16,1-3-1-16,-1-2 0 0,1-2-2 0,-1-3-2 0,1-5 0 15,6 0 0-15,-7-3 0 0,1-1 0 0,0-7 1 16,-1 1 1-16,0-4 1 0,-6-5 8 0,7 2 9 0,-7-9 23 15,6 5 31-15,-6-4 30 0,7-4 20 0,-7 0 13 0,7-4 4 16,-1-4-1-16,-6-3-8 0,6 0-15 0,-6-3-29 16,6-2-26-16,-6-2-20 0,8 4-10 0,-8-4-6 0,0-1-3 15,6 2-3-15,-6-6-5 0,0 5-5 0,0-5-1 16,6 5 0-16,1 0-2 0,-7-1 1 0,13 2-1 0,-6-2 1 16,5 1 0-16,2 3-3 0,-2 0 0 0,8 4-2 0,0 0-3 15,-1 0-1-15,1 4 0 0,6 4-2 0,-7-1 0 16,1 4 1-16,0 4-3 0,-1-1 1 0,1 8 0 15,-8 0-2-15,2 1 2 0,-8 6 0 0,7 0-1 0,-13 4 1 16,0 0 1-16,0 0 0 0,-6 3-1 0,-1 1 2 0,-5 0-1 16,-2 4 1-16,-5-5 0 0,-7 0 1 0,0 2 1 0,0-2 0 15,-7 0 0-15,0 0 1 0,-5-2 0 0,4 0-1 16,-5-2-1-16,7-4-1 0,-7 3-6 0,7-5-16 16,-1-5-30-16,7 1-38 0,6 0-41 0,1-7-45 0,6-1-58 15,6-6-91-15,1-4-180 0,12-4-83 0,1-5-20 0</inkml:trace>
  <inkml:trace contextRef="#ctx0" brushRef="#br0" timeOffset="63163.47">17894 10873 480 0,'6'-8'496'0,"1"1"-198"0,6 3-137 0,0 1-74 15,7-5-39-15,6 8-13 0,-7-4-5 0,7 4-4 0,0 0 0 16,1 4 0-16,-7 4 4 0,4 3-2 0,-10 0 2 0,6 7-8 15,-7 1-5-15,-7-1-3 0,8 8-2 0,-14-1-2 16,6 4-3-16,-6 0-1 0,-6 5-5 0,-8-1-1 16,8-1-11-16,-7 5-20 0,-7 0-29 0,6 0-41 0,-4 0-87 15,4-6-164-15,-5 6-95 0,6-3-48 0</inkml:trace>
  <inkml:trace contextRef="#ctx0" brushRef="#br0" timeOffset="63913.6">18768 11734 91 0,'0'-4'358'0,"0"0"-93"0,0-3-82 0,-8 3-56 15,8 1-31-15,8-4-20 0,-8-1-13 0,0 4-6 0,6-3 0 16,0 0-1-16,0 0 0 0,2-1-2 0,4 1-6 16,1 0-7-16,7-1-5 0,-8 1-6 0,8 0-6 0,7 0-6 15,-1 3-5-15,0 0-1 0,-1 0 5 0,1 4 4 16,1 4 2-16,-1 0 1 0,-6 3 1 0,6 4 2 0,-13 4 1 16,6 3-1-16,-12 0-4 0,-1 8-4 0,-6-1 0 0,-6 5-1 15,-1 3-2-15,-12 0-2 0,6 0-4 0,-13 4-3 16,0-5 0-16,-1 1-2 0,0 0-2 0,-4 0 0 0,4-3 0 15,-5-1-3-15,-1-4 2 0,6 0 0 0,-4-2-2 16,4 0-1-16,1-2-3 0,0-6-13 0,7-1-17 0,7-3-19 16,-2 1-27-16,8-10-32 0,-1 3-50 0,7-5-81 0,7-5-154 15,5 3-71-15,2-10-28 0</inkml:trace>
  <inkml:trace contextRef="#ctx0" brushRef="#br0" timeOffset="64147.94">19360 11617 425 0,'-6'-12'501'0,"-2"5"-184"0,-4 3-142 0,-7 2-81 0,5 2-39 15,2 0-17-15,-8 2-4 0,7 2 1 0,0 3 8 16,-6 1 9-16,5 3 6 0,1 4 6 0,0-1 2 0,0 1 0 16,7 3-1-16,6 4 8 0,0-4 6 0,0 1 6 15,6 3 11-15,7-4 9 0,0 0 12 0,14-3 12 0,-8 3 6 16,13-3-4-16,2-4-9 0,11-1-14 0,1-2-14 0,-1-1-17 15,14 1-20-15,-1-5-21 0,-5-3-36 0,5 5-54 16,0-5-71-16,1 0-65 0,-7 0-69 0,1-5-91 0,-8 5-183 16,-6-3-95-16,0-1-37 0,-12 4 8 0</inkml:trace>
  <inkml:trace contextRef="#ctx0" brushRef="#br0" timeOffset="64850.94">17965 12697 302 0,'0'-7'283'0,"0"3"-88"0,0-3-64 16,0 3-36-16,0-3-21 0,8 0-8 0,-8 3-4 0,0-3-3 15,6-1 0-15,-6 5 1 0,0-4 2 0,0 2-2 16,0-1 0-16,0 2-2 0,6 0-4 0,-6 0 1 0,0 0-2 16,0 1-6-16,7-1-5 0,-7 4-5 0,0 0-7 15,0 0-6-15,0 4 1 0,6-1-1 0,-6 5 3 0,7 0 8 16,-7 3 15-16,6 3 10 0,-6 1 8 0,7 3 5 0,-7 3-3 16,6 2-5-16,-6 0-4 0,0 2-9 0,0 0-12 15,6 0-12-15,-6-2-6 0,8 2-6 0,-2 2-4 0,-6-2-3 16,6-4-3-16,1 2-1 0,-7-1-2 0,7-4-1 0,-7 3-2 15,6-6 2-15,-6-1-1 0,7-2 1 0,-7-1 1 16,6-3 0-16,-6-1 4 0,0 1 13 0,0-5 22 0,0-3 27 16,0 4 20-16,-6-4 11 0,-1 0 7 0,1-4 2 15,-1 1-3-15,0-1-10 0,-5 0-21 0,-2 0-26 0,-5 1-22 16,6-1-8-16,-6 4-8 0,5-4-2 0,-6 4-2 0,8 0-8 16,-1 0 1-16,-1 4-3 0,2 0 2 0,-2-1 1 15,8 5 0-15,0-1 0 0,6-3-1 0,0 3 5 16,0 0-1-16,0 1 1 0,6-5-3 0,6 4-1 0,2-2 0 15,-1-3-1-15,7 2 0 0,0-4 1 0,6-4 0 0,-7 2 0 16,13-6 2-16,-6 1 0 0,1-5 0 0,-7 2 4 0,4-5 7 16,-4 4 2-16,1-4 7 0,-3 1 7 0,-4-1 4 15,-1 1 5-15,-7 2 3 0,1-3 2 0,-7 5-4 16,7-1-1-16,-7 0-7 0,0 0-6 0,-7 3-8 0,7 1-3 16,0 0-13-16,-7 3-25 0,7 1-55 0,-6-1-73 0,6 4-70 15,0 0-60-15,6 4-73 0,-6-4-119 0,7 3-140 16,-7 1-67-16,7 3-3 0</inkml:trace>
  <inkml:trace contextRef="#ctx0" brushRef="#br0" timeOffset="65413.36">17321 14122 284 0,'0'0'392'15,"-7"3"-117"-15,1 2-95 0,6-1-65 0,-7-4-38 0,7 0-18 16,0 3-6-16,0-3 2 0,0 0 8 0,0 0 12 0,0-3 12 16,7 3 6-16,-1-4 9 0,1-1 7 0,-1-1 4 15,8-5 9-15,-2-1 10 0,2 2 16 0,5-5 20 16,-6 1 13-16,6-1 1 0,-5 0-4 0,-2-3-3 0,-5 3-13 15,0 0-22-15,-1 1-33 0,1-1-28 0,-7 4-24 0,0 1-15 16,0-2-11-16,0 1-9 0,0 5-5 0,0 2-2 0,0-4-1 16,0 8-5-16,0-8-7 0,6 8-8 0,-6-3-5 15,6 3-4-15,0 3-7 0,2 1-8 0,-2 4-7 16,14 0-12-16,-7-2-5 0,0 2-12 0,6 3-12 0,1 0-9 16,0-1-4-16,-1 5-4 0,1-4 3 0,-8 4 8 0,2-4 6 15,-1 0 15-15,0 3 16 0,-13-3 12 0,6 5 10 16,-6-2 10-16,-6-3 7 0,6 3 0 0,-13-3 2 0,0 0-2 15,-1 0-3-15,-5 1-6 0,6-5-7 0,-6 0-19 16,5 0-24-16,2-3-28 0,4 0-35 0,2-4-38 0,6 0-59 16,0 0-92-16,6-4-146 0,8 0-71 0,-1-3-20 0</inkml:trace>
  <inkml:trace contextRef="#ctx0" brushRef="#br0" timeOffset="65772.69">17809 14119 170 0,'-6'3'520'0,"-7"-3"-64"16,6 0-167-16,1 3-113 0,6-3-57 0,-7 0-25 16,7 0-8-16,0 0-1 0,7-3 1 0,-1 3 0 15,1-7-6-15,6 0-8 0,7-1-14 0,-1 1-14 0,1-4-15 16,-2 0-11-16,9-3-5 0,-7 3-1 0,6-1 1 0,-6-1 4 16,-1-3 3-16,7 5 5 0,-14-4 4 0,8 1 0 15,-6-1 1-15,-8 1 1 0,7-1-2 0,-7 0-5 0,-6-3-4 16,0-1-2-16,0 1-5 0,0 0-2 0,-6-4 1 15,0 0-5-15,-7-3 0 0,6 3 12 0,-6 3 10 0,7 0 12 16,-8 2 10-16,1 2 7 0,0 1 8 0,-6 2 12 0,5 5 9 16,2-1-4-16,-2 6-9 0,2 2-12 0,-1 0-9 15,-1 0-5-15,2 2-8 0,-2 6-14 0,8-1-10 0,-7 5-6 16,6-2-1-16,1 5-1 0,-1-1-2 0,1 1 1 16,6 0 0-16,0 3-1 0,0 1 1 0,6-2-1 0,-6 2 0 15,7 3-2-15,-1 0-1 0,-6 0-3 0,14-4 0 0,-8 4 1 16,0-3-1-16,8 2 0 0,-2-2-3 0,2 0-5 15,-1-2-17-15,7 3-24 0,-8-7-39 0,8 3-47 0,-1-2-44 16,7-3-42-16,0 0-37 0,1-1-41 0,-1-1-42 0,0-6-68 16,0 4-105-16,-1-3-38 0,2-4 1 0</inkml:trace>
  <inkml:trace contextRef="#ctx0" brushRef="#br0" timeOffset="66741.12">18311 13969 80 0,'-13'0'508'0,"0"0"-69"15,-7 0-149-15,7 3-111 0,7 0-67 0,-7 6-40 0,7-3-25 16,-1 2-10-16,7-1-6 0,0 1-6 0,0 2-7 16,7-3-6-16,-1 5-4 0,0-4-1 0,7-1-1 0,0 0-1 15,1 0-1-15,5 1-1 0,1-1 0 0,-8-4 1 0,8-3-2 16,0 4 0-16,-8-4 1 0,-5 3 1 0,7-3-1 16,-8 0 1-16,-6 0 0 0,6 0-1 0,-6-3 1 0,-6-1 2 15,0 1 1-15,-2-1 1 0,2 1 5 0,-7-5 0 16,-1 4 2-16,2 1 2 0,0-4 1 0,-2 2 0 0,1-1 1 15,0 2 0-15,0-4-3 0,7 4 0 0,-2-3 2 0,2 0 4 16,6 4 2-16,0-5 0 0,0 4-2 0,6-3-2 16,2 3-1-16,-2-2-2 0,1-3-5 0,-1 6-4 15,7-4-3-15,0 0-4 0,1-1 0 0,-8 4 0 0,7-3-1 16,0 0 1-16,-1 0 0 0,-5 3 1 0,7-3 2 0,-8 2 3 16,0 2 3-16,1-3 4 0,0 2 3 0,-7 0 4 0,6 0 8 15,-6 0 9-15,0 0 6 0,0 1 6 0,0-1 3 16,0 0 4-16,0 1 1 0,0 3-4 0,0-3-6 15,0 3-11-15,0-5-8 0,0 5-9 0,0 0-4 0,0 0-10 16,0 0-4-16,0 0-2 0,0 5-2 0,6-5 0 0,-6 3-1 16,0 4 1-16,7-3-1 0,-7 3 1 0,0 1 0 15,6 2 1-15,-6-3 0 0,7 1-1 0,0 0 1 0,-1 3 1 16,0-4-1-16,1 0-1 0,6 1 2 0,-7-1 0 16,8-3 3-16,-1 2 0 0,-1-6-2 0,2 4 0 0,5 1 0 15,-6-5 0-15,7 0 0 0,-8 0-1 0,2-5 0 0,5 5 0 16,-6-4 0-16,1 1 1 0,-2 0-1 0,-4-5 1 15,4 5-1-15,-6-5 0 0,1 4 1 0,-1-6 0 0,1 3 1 16,-7-1-1-16,0-4 1 0,7 5 1 0,-7-3 1 16,0-2 1-16,0 1 3 0,-7 0 5 0,7 1 10 0,0-1 11 15,0-1 8-15,-7 5 9 0,7-3 10 0,0 2 10 0,-6 1 2 16,6 3 0-16,0 0-8 0,0 0-10 0,0 4-9 16,0 0-9-16,0 0-12 0,0 4-12 0,6 0-6 0,-6 7-4 15,7 0-2-15,-7 0-1 0,7 4 0 0,-2 2 2 0,2 2 1 16,-7 4-2-16,14-2 0 0,-8 5 0 0,0-4-1 15,2 3 2-15,4 1-1 0,-5 4-3 0,6-5 1 16,-6 0 1-16,4 1 0 0,-4 0 0 0,6-1-1 0,-6-3-1 16,7 0 0-16,-8 1 0 0,1-5 0 0,-1-4 0 0,-6-2 1 15,6-2 0-15,-6 1 2 0,0-7 2 0,0 3 4 0,0-7 2 16,-6 0 5-16,6 0 0 0,-6-3 6 0,6-1 2 16,-7-6 5-16,1-2 3 0,-1 1 7 0,0-3 4 15,7-5-1-15,-7 1 0 0,2 0-2 0,5-5-4 0,0-2-4 16,5 3-6-16,2-7-9 0,0 3-8 0,0 1-3 0,6-2-3 15,-1 2-2-15,-5 4 0 0,6-2-1 0,1 1 0 16,-2 8 0-16,-5-2 0 0,-1 7 1 0,0-3-4 0,1 4-2 16,-7 5-1-16,0 3 0 0,0 0 0 0,0 3-2 15,0 5 2-15,0 4-1 0,0-3 5 0,-7 7 1 0,1-2 1 16,0-3 0-16,6 4 2 0,-7-1 0 0,7 1-3 0,0-4-1 16,0 0-5-16,0 0 0 0,0-4-4 0,7 5-2 15,-1-8-3-15,7 3-1 0,-6-7 0 0,5 0 0 0,2 0 4 16,6-5 0-16,-1-1-2 0,1-6 0 0,-1 5-1 15,1-4 3-15,-1-4 0 0,0 4 2 0,1-4 2 0,0 1 0 16,-7-1 4-16,-2 1 4 0,4-1 1 0,-2 0 0 0,-6 5 4 16,-1-5-1-16,0 4-1 0,-6 3 2 0,0 1-1 15,0 0 1-15,0 3 0 0,-6-3 1 0,0 7-2 16,-1 0 0-16,-1 0 3 0,3 4-1 0,-1-1 2 0,-3 1 0 16,9 3-2-16,-5 0 1 0,5 1-1 0,5-1 1 0,4-3-4 15,2 3-3-15,4-3-6 0,10 0-14 0,1 0-27 16,-1-4-39-16,9-4-49 0,6 0-44 0,-1-4-38 0,-2 1-33 15,11-3-25-15,-3-2-25 0,-7-2-25 0,9-5-61 16,-15 5-87-16,1-9-32 0</inkml:trace>
  <inkml:trace contextRef="#ctx0" brushRef="#br0" timeOffset="70115.67">21067 11272 89 0,'-6'-11'448'16,"-1"4"-136"-16,-5 0-133 0,4 3-80 0,2-3-42 16,-6 2-19-16,-2 3-7 0,1-2-2 0,0 0 3 0,-6 4 5 15,-1 0 5-15,-6 4 2 0,7 2 3 0,-7 2 4 0,-1 0-1 16,-5 6 1-16,-1 1 1 0,1 3 1 0,-1 3 0 15,-6 6 4-15,6-1 3 0,-6 6 3 0,7 2 3 0,-1 3 5 16,1-1 2-16,-1 4 3 0,7 0-1 0,6 3 0 16,1 6 0-16,12-6-5 0,-6 6-1 0,7 2-8 0,6-4-5 15,6 2-6-15,7-3-6 0,0 2-9 0,6-4-2 16,1 0-5-16,12-7-3 0,-5-1-3 0,12 1-3 0,1-8-4 16,5 1-1-16,7-1-2 0,1-7-5 0,4 0-2 0,1-4-5 15,2-3-3-15,5-5-6 0,-7-2-22 0,0 0-30 16,2-8-34-16,-1 0-35 0,-7-4-35 0,-1 0-34 0,-5-4-48 15,-7-2-66-15,1-1-113 0,-1-5-69 0,-13 3-23 0</inkml:trace>
  <inkml:trace contextRef="#ctx0" brushRef="#br0" timeOffset="70396.88">21283 11526 147 0,'-7'-19'519'0,"0"8"-69"16,1 0-170-16,0-1-116 0,6 10-65 0,-8-6-34 0,8 8-24 15,0-4-10-15,0 8-9 0,0 0-4 0,8 2 3 0,-8 6 5 16,6 3 2-16,-6-1 2 0,6 4 2 0,1 8-2 16,-7-4-2-16,7 7-2 0,-1-3-6 0,7 7-6 15,-7-4-3-15,0 4-4 0,8-4-1 0,-9 5 0 0,10-1-3 16,-3-1 0-16,2-3-1 0,-1 2 0 0,-1-2-2 0,2 0-5 15,-1-4-15-15,0 1-19 0,0-5-22 0,0 2-24 0,-6-5-30 16,5-3-41-16,-5-1-54 0,0-3-96 0,-1-7-100 16,0 0-51-16</inkml:trace>
  <inkml:trace contextRef="#ctx0" brushRef="#br0" timeOffset="70787.46">21243 11624 181 0,'-6'-15'478'0,"-1"4"-141"0,1 0-133 16,-1 4-85-16,7-1-46 0,-6 5-27 0,6 3-13 0,6 0-5 16,-6 0-5-16,7 3-5 0,-1 5-1 0,7-1 0 0,-7 0 0 15,8 0 1-15,-1 5-5 0,0-4-2 0,-7 1-4 16,7 0-2-16,1 2-1 0,-3-4 0 0,4 0 1 0,-3 1 1 16,-5-4 3-16,6-1 7 0,0 0 6 0,1-3 4 15,-2 0 6-15,2-3 4 0,5-4 4 0,-6-1 6 0,6 1 7 16,1-4-1-16,0 0 1 0,-1 0-1 0,-5-4 2 0,3 0 3 15,4-3 2-15,-1 4 6 0,-7-5 4 0,7 5 11 16,-8-5 17-16,1 5 10 0,7-4 6 0,-7 3 4 16,0-4-9-16,0 5-2 0,0-1-7 0,-6 5-9 0,5-2-10 15,-5 5-12-15,0 0-10 0,-1-1-12 0,-6 1 2 0,6 7-12 16,-6 0-10-16,8 0-8 0,-8 0-10 0,6 7-5 0,-6 1 1 16,6 2-2-16,-6 6-1 0,7 1 1 0,-7 3 1 15,6 1 4-15,-6 1-1 0,7 3-3 0,-7 1-3 0,6 3 0 16,1-2-1-16,-7 2 0 0,6-4 0 0,0 5-3 15,2-1 2-15,-8 0 1 0,6-4 0 0,0 5-3 0,-6-1-13 16,7 0-25-16,0-4-37 0,-7 1-44 0,6-3-41 16,1 3-40-16,-1-9-35 0,0 2-38 0,8-9-40 0,-2 2-61 15,2-5-124-15,-2-3-46 0,8-1-10 0</inkml:trace>
  <inkml:trace contextRef="#ctx0" brushRef="#br0" timeOffset="71099.91">22293 11510 517 0,'-14'-7'496'0,"1"4"-161"16,-7 3-120-16,1 3-67 0,-1 4-34 0,0 4-18 0,2 4-8 15,4 0-6-15,-5 3-9 0,6 5-9 0,0-2-15 0,7 5-9 16,-2 3-11-16,2 0-7 0,6 0-7 0,6 1-4 16,-6-1-4-16,14 4-3 0,-8-4-1 0,7-4-3 0,1 1 2 15,6-3-2-15,-2-1-2 0,2-4 2 0,-1 0-1 0,7-4-1 16,1-2 0-16,-7-5 1 0,5 0 1 0,2-3 0 15,5-4-1-15,-13-7 1 0,8 3 4 0,-2-7 17 16,2 1 15-16,-8-2 18 0,1-6 34 0,0 4 29 0,-8-5 26 16,1-3 17-16,-6 3 6 0,0-6-13 0,-7 3-11 0,0-4-17 15,-7 1-31-15,-6-1-25 0,-6 5-25 0,-1-6-17 0,-6 5-10 16,-1-3-5-16,-6 7-5 0,-5-2-9 0,-1 3-22 16,-1 2-39-16,2 4-55 0,5 0-57 0,0 4-53 15,7 0-49-15,14 3-56 0,6-3-78 0,-2 3-145 0,16 0-61 16,4 1-5-16</inkml:trace>
  <inkml:trace contextRef="#ctx0" brushRef="#br0" timeOffset="71334.41">22729 11455 273 0,'0'-4'491'0,"6"-3"-142"15,1-1-139-15,0 2-82 0,5 2-42 0,8-3-24 16,-1-1-6-16,0 2-3 0,8-2 1 0,-1 0-2 0,7 1-4 16,6 0-6-16,-7 0-8 0,8 3-5 0,4-3-8 0,-4 2-8 15,6-1-5-15,-7 2-5 0,7 0-4 0,-14 1-1 16,6-2-13-16,-11 5-19 0,6-3-20 0,-13 3-25 0,-1 0-37 16,-12-4-39-16,6 4-49 0,-7-2-82 0,-12 2-102 15,-2-6-58-15</inkml:trace>
  <inkml:trace contextRef="#ctx0" brushRef="#br0" timeOffset="71506.19">23081 11350 86 0,'-21'0'461'0,"10"2"-107"0,-3 3-114 0,8 2-84 16,-7 0-53-16,6 1-29 0,0 2-15 0,7 1-6 15,-6 0-1-15,6 4 1 0,6 1-1 0,-6 1-2 0,7 2-3 16,-7 3-4-16,7-1-6 0,-1 5-4 0,1-1-6 0,-7 1-7 16,6 0-5-16,-1 0-3 0,-5 3-2 0,9-3-3 15,-9 3 0-15,6 0-3 0,-6 1 0 0,5-1 2 0,-5 0-2 16,7-4-2-16,-7 2-1 0,8-2-2 0,-8-3-10 15,6 0-14-15,0-1-21 0,1-6-24 0,-1 4-33 0,1-7-55 16,6-6-102-16,7 2-125 0,-9-5-79 0,4-3-30 0</inkml:trace>
  <inkml:trace contextRef="#ctx0" brushRef="#br0" timeOffset="71787.32">23381 10869 455 0,'13'-18'599'15,"0"0"-5"-15,6 3-233 0,7 4-171 0,7 4-88 0,6 0-48 16,7 3-24-16,6 8-12 0,-7-1 0 0,14 4 6 0,-7 8 15 16,7 3 11-16,0 4 8 0,-8 7 9 0,8 8 6 15,-7-1 6-15,1 9-1 0,-15 2-6 0,1 8-7 16,1 1-2-16,-15 2 0 0,-5 5-2 0,-8 3-1 0,-12-1-2 15,-6 0-8-15,-6 6 3 0,-14-1-1 0,-13 2-9 0,-7 2-9 16,-13 2-12-16,-6-1-25 0,-6-2-50 0,-8 0-55 0,-6-8-59 16,1 2-55-16,-1-9-51 0,7-2-74 0,-7-10-145 15,14-5-86-15,-7-5-29 0,-1-2 2 0</inkml:trace>
  <inkml:trace contextRef="#ctx0" brushRef="#br0" timeOffset="78974.03">18944 6036 146 0,'0'0'120'0,"0"-2"-34"16,0-2-22-16,0 0-13 0,0 0-8 0,0 4-4 16,0-3-4-16,0 3-6 0,-8-4-2 0,8 4-2 15,0-4-1-15,0 4-5 0,0-4-5 0,0 4-4 0,0 0-4 16,0 0-2-16,0 0-6 0,0 0 0 0,0 4 0 0,0-4 1 15,0 4-2-15,0-4-1 0,0 4 2 0,8-1-2 0,-8 5 2 16,0-2 0-16,0 3 2 0,0-2-1 0,0 4 2 16,6 0 2-16,-6-1-3 0,0 5 3 0,0-1 1 15,6 1 0-15,-6 4 0 0,7 0 2 0,-7 1 1 0,6 3 0 16,0 2 0-16,1 5 0 0,-7-1 0 0,7 2 0 0,-2 0 0 16,2 6 0-16,1 4-1 0,-2 0-3 0,0-2 2 15,1 2-2-15,0 0 1 0,6-2 0 0,-7 2-2 0,0-1-1 16,8-1 1-16,-8 2 4 0,7 0-2 0,-6-2-2 15,6 2 0-15,-7 0 0 0,1-4 1 0,6 2 0 0,-7-5 1 16,8-1-6-16,-8-1 4 0,0-3-2 0,1 0 1 0,-7-6 2 16,6 0-2-16,1-6 0 0,-7 2-1 0,0-9 1 15,6 2-1-15,-6-4 4 0,0 1 6 0,0-5 8 16,7 1 6-16,-7-2 4 0,0-3 6 0,-7 4 1 0,7-4 1 16,0 0-5-16,-6-4-5 0,6 4-6 0,-7 0-7 0,1 0-6 15,-1-3-5-15,1 3-1 0,-8-5-2 0,2 5 1 0,-1-4 1 16,0 4-1-16,-7-3-1 0,1 3 3 0,-1 0 0 15,1-4 0-15,-1 4 3 0,-1-2 1 0,-4 2 0 0,0 0-1 16,-2 0 2-16,-5 0 0 0,-2 0-1 0,-4 0 0 16,-1 0-1-16,-7 0-2 0,-6 2 0 0,-1 2-2 0,-5-4-1 15,-1 0-2-15,-12 0 0 0,6 0 0 0,-13 0-1 16,-1-4 2-16,-5 2 0 0,5 2 1 0,-6-8 3 0,8 4 1 16,-2 0 3-16,8-3 0 0,6 3 0 0,0-4 1 0,13 6-1 15,-1-2-3-15,8-4-9 0,11 5-11 0,9 3-24 16,-1-8-41-16,11 4-64 0,10-3-138 0,-1 0-84 0</inkml:trace>
  <inkml:trace contextRef="#ctx0" brushRef="#br0" timeOffset="80020.82">21608 3895 27 0,'0'-12'256'0,"0"9"-101"0,-6-5-56 16,6 4-30-16,0 0-15 0,0 0-7 0,0 4-10 0,-7-2-8 16,7 2-7-16,0 0-6 0,0 2-6 0,0 2-5 0,0 0-4 15,7 8-3-15,-7-5-1 0,0 7 2 0,6 5 3 0,1-1 1 16,0 4 4-16,-1 3 2 0,0 0 3 0,8 6 2 16,-2 2 2-16,1-1 2 0,1 5-1 0,-2 0 1 15,8 4-3-15,0-2 0 0,-1-3-2 0,1 10-2 0,0-7-2 16,-1 5-3-16,7 0 1 0,-6 0-3 0,6-4 1 0,-1 5 2 15,1-5-1-15,0 0 0 0,1-3 0 0,-1-1 1 0,0-3-3 16,-7-4 2-16,7 1-2 0,-6-5-2 0,-1-2-1 16,1-1-1-16,-6-5 0 0,-2 2 0 0,-6-4 0 15,0-4 0-15,2 0 0 0,-8 0 2 0,0-4 3 0,-8-4 4 16,-4 5 2-16,0-1 3 0,-15 0 1 0,-5-2 5 0,-1 2-1 16,-6-4 1-16,-7 2 0 0,-12 1-1 0,5-2 0 15,-5 0-4-15,-7-1 5 0,-7-3 2 0,7 0 0 0,-13 0-2 16,6 0-3-16,-6 0-1 0,-7 0-1 0,0 0-1 15,7-3-5-15,-7-1-4 0,7 4-1 0,6 0 0 0,7-4-3 16,7 0 1-16,5 4-2 0,14-2-9 0,13 2-17 0,0-5-25 16,13 5-41-16,7-3-82 0,12 3-148 0,7-7-81 15</inkml:trace>
  <inkml:trace contextRef="#ctx0" brushRef="#br0" timeOffset="80755.02">22964 4055 49 0,'0'0'210'0,"0"0"-76"0,0 0-56 0,0 4-34 0,0 0-23 15,0 3-11-15,0 0-3 0,0 4-3 0,0 4 4 16,0-1 2-16,6 6 4 0,-6-3 5 0,0 4 2 0,0 6 1 15,0-2 0-15,6 1 4 0,-6 3-4 0,0 0 0 16,-6 5-2-16,6-1-2 0,0-1-1 0,0 4-4 0,-6-2 0 16,6 3-1-16,-7-4-1 0,7 3-2 0,-6-3-1 0,6 0 3 15,0-3-4-15,-7-5 0 0,7 2-2 0,0-6-3 16,0 1 0-16,0-7 3 0,-7-4 6 0,7-1 6 0,0 1 12 16,0-3 13-16,0-4 9 0,0-4 9 0,0 0 3 15,0 0 3-15,0-4-5 0,0-4-6 0,7 1-12 0,-7-3-9 16,0-2-11-16,7-3-5 0,-1 1-5 0,1-1-6 0,-1 0-3 15,0-3 0-15,8 3-2 0,-8 0 0 0,7 1 0 16,0-1-2-16,5 1-1 0,-3 3-1 0,5 0-1 16,-1 4-1-16,1 0-1 0,6 2 0 0,-7-1-1 0,7 1 1 15,-6 5 2-15,6 0-2 0,-7 0 2 0,-6 5 1 0,5 1-3 16,-3-1 0-16,-2 2 4 0,-6 4-1 0,-7-4 0 0,0 4 2 16,0 1 1-16,-15-2-1 0,4 1 4 0,-9 4-2 15,0-5 0-15,-5 5 1 0,-9-3 0 0,2 1-2 16,-7-1-1-16,6-1 1 0,1 0 1 0,-7 0 0 0,7-4-1 15,-1-3-1-15,7 4-4 0,0-6-9 0,6 2-8 0,7 0-29 16,7-4-53-16,6-4-125 0,0 0-115 0,12-6-70 16</inkml:trace>
  <inkml:trace contextRef="#ctx0" brushRef="#br0" timeOffset="80989.22">23472 3751 251 0,'33'-8'316'0,"-1"2"-139"0,1 2-71 0,-1 4-35 0,1 4-18 0,-1-2-8 16,1 6-7-16,-7 4-3 0,0-1-1 0,-6-1-5 15,-1 9-6-15,-13-1-4 0,8 4-5 0,-14-1-4 16,0 6-2-16,-7-2 1 0,-12 5-3 0,-8-1-1 0,-5 4-1 15,-7 0-13-15,-13 4-24 0,-1-5-47 0,-12 1-111 0,0 1-98 16,0-2-85-16</inkml:trace>
  <inkml:trace contextRef="#ctx0" brushRef="#br0" timeOffset="99971.25">14245 15940 385 0,'-6'-12'528'0,"-1"2"-141"0,7-2-152 0,-6 5-100 16,6-1-61-16,-7 5-33 0,7-1-20 0,0 4-11 0,0 4 2 15,0 3 6-15,0 1 12 0,-6 7 12 0,6-1 11 16,0 5 10-16,-8 2 10 0,2 5 3 0,6 3-4 15,0 0-2-15,0-3-12 0,0 8-11 0,0-5-9 0,0 0-7 16,0 5-8-16,0-5-6 0,6 0-3 0,-6 0-3 0,8 0-2 16,-8-4-3-16,0 5-2 0,6-5-2 0,-6-2-2 15,7 2-2-15,-1-3-12 0,1 0-17 0,-1-3-21 0,7-1-20 16,-7-3-25-16,8-4-22 0,-8-1-22 0,1 2-26 16,-2-5-25-16,3-4-29 0,-2 1-41 0,0-8-92 0,-6 1-67 15</inkml:trace>
  <inkml:trace contextRef="#ctx0" brushRef="#br0" timeOffset="100283.69">14193 16093 165 0,'-13'-15'687'16,"0"1"36"-16,0-1-122 0,7 0-137 0,-8 1-96 0,8 3-71 16,6 4-66-16,0-4-58 0,0 3-42 0,13-3-36 15,-6 0-31-15,12 4-26 0,0 0-17 0,8-4-11 16,-8 7-4-16,7-3-5 0,-6 7-2 0,6-5-6 0,-7 10-1 15,1-2-3-15,0 5-5 0,-8 3-4 0,1-1 0 0,1 9 0 16,-8 0 2-16,0 2 1 0,-6 4 0 0,0 2 3 0,0 2 0 16,0-3 4-16,-6-1-1 0,6 4 3 0,0-7-2 15,0 4-2-15,0 0-1 0,0-4-2 0,6 0-1 0,2 0-5 16,-3-4-9-16,2 5-7 0,5-6-6 0,-4 2-14 16,5-1-10-16,-7-3-7 0,8-1-7 0,-8 5 0 0,0-5 2 15,0 1 2-15,2 0 2 0,-8-1 10 0,0 1 13 16,-8-4 8-16,2 4 9 0,0-5 5 0,0 2 6 0,-8-2 0 15,1 1-7-15,-1-3-15 0,2-1-20 0,0-3-30 0,4-1-29 16,-4 2-35-16,5-5-53 0,-6-5-84 0,6 5-152 16,7-7-71-16,-6 3-26 0</inkml:trace>
  <inkml:trace contextRef="#ctx0" brushRef="#br0" timeOffset="100533.66">14812 16056 4 0,'-14'-11'556'16,"-6"0"7"-16,9 8-139 0,-9-1-170 0,1 1-109 0,-1 6-66 15,-1 1-25-15,2 3-5 0,6 4 5 0,-6 1 10 16,6 5 12-16,0 2 12 0,-7 3 15 0,8 0 9 0,4 3-1 16,-5 0-9-16,8 2-12 0,-2 2-10 0,-1 0-13 0,8 1-4 15,0-1-16-15,0 1-12 0,8 2-9 0,-1-2-7 16,5-1-10-16,2-4-2 0,-2 5-3 0,8-4-11 0,6-1 0 15,0-3 1-15,-1-4-1 0,2 1-18 0,6-4-28 16,-7-1-40-16,6-3-39 0,1-3-35 0,7-2-37 0,-9-6-44 16,3 0-54-16,-2 0-55 0,-6-2-93 0,1-6-54 0,-2 1-16 15</inkml:trace>
  <inkml:trace contextRef="#ctx0" brushRef="#br0" timeOffset="100736.8">15001 16258 511 0,'0'-14'518'0,"7"3"-162"0,-1 0-146 0,-1 0-89 16,4 3-52-16,2 1-30 0,3 2-11 0,-1 2-1 0,0 3 3 16,-7 0 4-16,8 3 9 0,-8 5 6 0,0 1 5 15,2 1 6-15,-8 5-1 0,0-1-5 0,0 5-5 16,0-2-6-16,-8 6-10 0,2-5-7 0,0 4-6 0,0 0-10 16,-2 0-5-16,2-4-8 0,0 1-14 0,-1-5-21 0,7 1-24 15,0-1-26-15,0-3-31 0,0-3-35 0,7-1-57 16,-7-3-85-16,6-4-129 0,0 0-61 0,2-4-21 0</inkml:trace>
  <inkml:trace contextRef="#ctx0" brushRef="#br0" timeOffset="100939.89">15190 16162 364 0,'-6'-2'547'0,"-14"4"-120"0,6 2-131 0,-5 4-85 15,7-1-47-15,-2 3-22 0,8 2-5 0,-8 3 3 0,8 0 4 16,6-1 4-16,0 1-7 0,0 4-12 0,6-2-11 0,2 2-13 15,4-1-20-15,2 1-17 0,5-1-22 0,-7 0-18 0,15 0-13 16,-8 1-10-16,8-5-17 0,-1-3-29 0,0 4-41 16,0-8-43-16,-1 0-43 0,2 1-43 0,-1-4-47 15,5-4-58-15,-10-4-89 0,5 4-124 0,-7-8-42 0,-5 6 1 16</inkml:trace>
  <inkml:trace contextRef="#ctx0" brushRef="#br0" timeOffset="101111.57">15410 16108 507 0,'8'-7'506'0,"5"-1"-171"0,6 5-142 0,1 0-81 16,0 3-38-16,6 0-16 0,-7 3 0 0,1 4 17 0,6 0 25 15,-7 8 31-15,-5-4 28 0,5 7 11 0,-6-4 2 16,0 9-4-16,0-5-11 0,0 7-24 0,-7-2-25 0,-6 2-33 16,8-3-30-16,-8 4-21 0,6-1-22 0,-6 1-31 15,0 1-42-15,0-2-40 0,0-3-37 0,6-4-38 0,1 1-33 16,-1-5-41-16,1 1-48 0,6-7-71 0,0-6-113 0,-6 2-39 15,5-4-7-15</inkml:trace>
  <inkml:trace contextRef="#ctx0" brushRef="#br0" timeOffset="101252.15">15979 16247 438 0,'6'-10'534'0,"6"-2"-146"0,8-2-152 15,0 2-98-15,6 1-62 0,0 0-35 0,7-4-19 0,-1 5-11 16,1-1-15-16,0 0-22 0,-1 4-31 0,0-4-44 15,1 3-70-15,-7 1-140 0,1 0-99 0,-2 4-62 0</inkml:trace>
  <inkml:trace contextRef="#ctx0" brushRef="#br0" timeOffset="101392.91">16089 16306 83 0,'-13'6'561'0,"0"-6"-2"15,0 8-166-15,13-4-162 0,-7-4-108 0,14 5-62 0,6-3-34 16,0-2-16-16,7 0-9 0,6 0 2 0,-1-2-1 0,15-3-12 15,-1 1-26-15,6 1-38 0,1-2-78 0,7-1-183 16,-2-2-98-16,8 1-67 0</inkml:trace>
  <inkml:trace contextRef="#ctx0" brushRef="#br0" timeOffset="101845.82">18395 15617 412 0,'-6'-6'539'0,"-1"-2"-125"15,1 4-166-15,6 0-111 0,-6 0-64 0,6 4-34 0,0 0-22 16,0 0-10-16,0 0-4 0,0 4 5 0,0 0 7 15,6 2 9-15,-6 6 6 0,6 7 6 0,-6-1 5 16,7 0 5-16,-7 8 0 0,6 0-4 0,2 3-7 0,-2 4-6 16,-6 0-5-16,6-1-7 0,1 5-3 0,0 0-6 0,-1 4-3 15,7-5-4-15,-7 3-1 0,8-2-14 0,-2 1-20 16,1-6-22-16,0 5-24 0,1-8-28 0,5 1-30 0,-5-1-39 16,-2-7-53-16,8 0-76 0,-14-4-114 0,6-4-40 15</inkml:trace>
  <inkml:trace contextRef="#ctx0" brushRef="#br0" timeOffset="102361.63">18174 15504 403 0,'-6'-4'426'0,"0"-4"-145"16,6 6-108-16,-7-4-63 0,7 4-32 0,-7-5-9 16,7 2 2-16,-7 2 5 0,7-1 9 0,0 0 8 15,0 0 6-15,0 2 0 0,7-3-2 0,-7 2-7 0,7-1-11 16,6-3-8-16,-7 3-3 0,14-3 0 0,-7 3-1 0,7-3-2 15,-1 3 3-15,6 1-2 0,2-2 1 0,-1 3-4 0,0 2-9 16,0 0-12-16,1 0-9 0,-1 2-6 0,-1 3-4 16,1 2-5-16,-6 0-3 0,-8 8-1 0,2-1-1 15,-1 5-2-15,-7 4-1 0,-6-2-1 0,0 5-1 0,0-1 0 16,0 1 0-16,-6-1-1 0,-7 4-3 0,7-2 1 0,-2-2-1 16,2 1-1-16,0-5 0 0,6 1-1 0,0 1 0 15,0-1-2-15,6-4 0 0,8 1 0 0,-1-2 0 0,-1 2 1 16,8-5-1-16,6 2 0 0,-6-2-1 0,-1 4 0 15,7-4-2-15,-6 1 2 0,-1 0-1 0,1 3 1 0,-7-3 1 16,0 3 0-16,-6 0 1 0,-7 1 2 0,0-1 0 0,-7 5-1 16,0-6 0-16,-6 5 1 0,-5-3-1 0,-2 3 1 15,-7-4 0-15,8 1-2 0,-7-1 3 0,0-3 1 0,0 0-1 16,0-1-1-16,-1-3-4 0,1 0-22 0,0-4-33 0,7 4-42 16,-1-3-44-16,8-5-47 0,4 0-54 0,2-3-76 15,12-3-152-15,-6 0-86 0,14-1-34 0,6-4 3 0</inkml:trace>
  <inkml:trace contextRef="#ctx0" brushRef="#br0" timeOffset="102642.59">19085 15991 251 0,'-11'4'625'0,"-9"3"7"0,7 3-145 0,-13 5-185 15,12-1-134-15,-5 6-79 0,0 1-40 0,6-2-15 0,-1 3 5 16,8 0 15-16,0-1 15 0,6 1 9 0,0 4 6 15,6 0 5-15,0-4-3 0,8 3-5 0,5-2-15 0,6-2-20 16,-4-3-17-16,12-2-11 0,-1 2-5 0,1-7-5 16,-1-3 0-16,1-2 4 0,-1-2 8 0,1-4 13 0,-1-4 12 15,2 0 20-15,-9 2 16 0,1-10 13 0,0 5 10 0,-6-4 0 16,-7 0-4-16,0-1-14 0,0-2-9 0,-13-1-19 16,0 1-18-16,-6-1-13 0,-8-3-11 0,-5 3-7 0,-1 1-3 15,-12-2-1-15,4 2-3 0,-9 3-4 0,4 4-7 16,-8-1-9-16,4 5-16 0,-2-1-25 0,0 4-50 0,6 0-66 15,7 4-72-15,0-4-60 0,5 3-64 0,9 0-94 0,-1 5-161 16,7-4-67-16,-1 4-3 0</inkml:trace>
  <inkml:trace contextRef="#ctx0" brushRef="#br0" timeOffset="105220.56">19765 15640 96 0,'-8'-4'475'0,"8"0"-102"0,-6 0-137 16,6-4-93-16,0 5-52 0,0-1-32 0,6-4-16 0,2 2-5 15,-2-2-3-15,0-3 1 0,7 5 1 0,0-2 1 16,0-3-2-16,1 4 0 0,5-4-2 0,0 3-6 0,8-2-2 16,-1 2-3-16,0 1-3 0,-1-1-5 0,9 4 0 0,-9 2 0 15,8-4 2-15,-1 12-1 0,1-6 0 0,-7 6-1 16,0 2-2-16,0-1 0 0,0 8 0 0,-6-1-3 0,-7 4 0 15,-1 4-1-15,2 3-1 0,-8 2 1 0,-6-2 0 16,0 5-1-16,-6 3 4 0,-8-4-3 0,2 4-2 0,-8 0 0 16,1 0 0-16,-1 0 0 0,-6-3 0 0,0 2 0 0,-7-3-6 15,1 1 2-15,6-5 0 0,-7 1 0 0,8-4-1 16,-9 0-1-16,9-7-1 0,-1 3 0 0,6-7-2 0,7 0-8 16,0-3-13-16,0-2-22 0,7-2-26 0,6-4-32 15,0 0-51-15,12-8-74 0,-5 1-129 0,13-7-91 0,0 3-46 16</inkml:trace>
  <inkml:trace contextRef="#ctx0" brushRef="#br0" timeOffset="105533.02">20559 15361 356 0,'-6'-4'531'0,"-7"-3"-120"0,6 3-162 15,-6 4-109-15,0 4-65 0,7 0-37 0,-8 3-18 0,-5 3-10 16,6 2-2-16,0 5 1 0,-7 2 6 0,1-1 6 16,-1 8 7-16,6-5 3 0,2 6 3 0,-1 2 2 15,0-3 0-15,0 3-3 0,7 4-7 0,-1-4-4 0,0 1-5 16,7-1-2-16,-6 0-2 0,6 4-1 0,0-3-1 0,6-1-2 16,1-4 0-16,0 4 0 0,-1-2-1 0,7-2-1 15,0 1-1-15,0-4 0 0,7-1-2 0,-1 1 0 0,1-3-1 16,6-4-1-16,0-1-1 0,7 1 0 0,-7-8-1 15,6 1-3-15,0-1 0 0,8-7-1 0,-8 0-5 0,6 0-11 16,-3 0-16-16,-3-3-21 0,1-5-20 0,-2 1-24 0,-4-4-30 16,6-1-41-16,-14-2-53 0,7-5-83 0,-12 1-105 15,4 0-48-15</inkml:trace>
  <inkml:trace contextRef="#ctx0" brushRef="#br0" timeOffset="105845.29">20839 15016 72 0,'0'-18'539'0,"0"-1"-1"0,7 5-194 0,-2 3-147 0,10 0-86 16,-3 1-49-16,8 2-28 0,-7 1-18 0,0 7-7 15,5-5-3-15,-3 10 0 0,-3-2 1 0,2 4 1 0,-8 4 0 16,1 4 2-16,-1 3-1 0,1 1 1 0,-7 6 0 15,0 1-2-15,0 3-3 0,-7 0 1 0,1 0-2 0,-7 5 2 16,6-5 6-16,0 0 8 0,0-3 11 0,-4 0 12 0,2-1 15 16,4-7 14-16,5 0 20 0,0-2 25 0,0-5 20 15,0-1 16-15,5-2 7 0,10-4 5 0,-3-1-5 16,8-6-13-16,7 3-17 0,5-8-26 0,7 4-27 0,0-6-29 16,13-1-42-16,0-1-76 0,7-1-77 0,6-3-75 0,-6-2-100 15,6 0-213-15,0-1-107 0,-13-2-68 0,1-1-17 0</inkml:trace>
  <inkml:trace contextRef="#ctx0" brushRef="#br0" timeOffset="110266.78">11671 2593 32 0,'0'-3'45'0,"0"-2"-18"15,0 5-5-15,0-2-1 0,0 2 1 0,0-4 0 0,-6 4-2 16,6-3 0-16,0 3 1 0,0-5 8 0,0 5 0 16,-6-3-3-16,6 3-5 0,0-4 0 0,-8 4-3 0,2 0-1 15,6 0-2-15,-6-4-2 0,0 4-6 0,6 0 0 16,-8 0-1-16,2 0-2 0,6 0 2 0,0 0-1 0,-6 4-2 16,6-4-3-16,0 0-3 0,-7 0-1 0,7 0-2 0,0 0-2 15,0 0-4-15,0 4-1 0,0-4-2 0,0 0-1 16,0 0-2-16,0 3-2 0,0-3 1 0,0 0 1 0,0 5-2 15,0-5-2-15,0 3-3 0,7-3-4 0,-7 0-10 16,0 4-20-16,0-4-39 0</inkml:trace>
  <inkml:trace contextRef="#ctx0" brushRef="#br0" timeOffset="110782.35">11600 3468 233 0,'-7'-6'357'0,"7"-1"-123"0,0-1-85 15,0 0-44-15,0 1-27 0,0 0-15 0,0 0-12 0,0-1-5 16,0 5-5-16,0-5-8 0,0 5-8 0,0 3-5 16,7-4-4-16,-7 4-5 0,6 0-4 0,1 0-5 15,-1 4-2-15,8-1 0 0,-2 1-1 0,2 3-2 0,-2 5-1 16,8-2 2-16,-1 1 0 0,1 8 0 0,6-5 1 0,7 8 0 15,-7 0 1-15,6 4 1 0,1-1 3 0,0 1-1 0,5 3-1 16,1 0 0-16,1 1 1 0,5 3-2 0,-5-4 1 16,5 4 1-16,1 0-2 0,-1 0-1 0,1 1 0 15,5-5 1-15,-4 4 0 0,-3-8 0 0,-3 1 0 0,4-3 0 16,-6-2 2-16,-7-6 10 0,-6-4 12 0,1 0 27 0,-8-4 52 16,-7 0 71-16,3-7 66 0,-10 0 38 0,2-7 19 15,0-8 4-15,0-4-7 0,-1-3-18 0,-6-7-44 0,7-3-68 16,-1-1-66-16,-6-3-38 0,0-5-20 0,0 0-9 15,0 2-8-15,0-2-11 0,0-3-19 0,0 0-37 0,0 0-64 16,6 0-80-16,1-4-72 0,0 5-78 0,5-1-113 0,8-1-170 16,-2 2-101-16,9 1-20 0,0 3 30 0</inkml:trace>
  <inkml:trace contextRef="#ctx0" brushRef="#br0" timeOffset="111563.28">18851 3062 105 0,'-12'-7'271'0,"6"0"-105"16,-8 3-60-16,8 0-28 0,-1-3-13 0,-5 4-1 16,4-2-1-16,2 5 1 0,0-4 0 0,0 2-5 0,-2 2-10 15,8 0-9-15,-12 2-8 0,5 2-6 0,-6 4-7 0,-6 3-2 16,-1 4-2-16,-6 3 1 0,-7 1 1 0,6 2-2 16,-11 4-1-16,6 2-4 0,-8-2 1 0,1 5-2 0,0-1-1 15,0 0-1-15,1 1 1 0,-2-1-1 0,7-3 1 16,1-1 0-16,6 1 0 0,-1-5-1 0,15-1 1 0,-1-6 6 15,-1 1 9-15,8-8 11 0,6 0 10 0,0-4 6 0,13-6 5 16,1-1 3-16,12-6 1 0,-1-10-2 0,14 3-8 16,1-9-12-16,6 0-8 0,-2-6-7 0,9 3-6 15,-8-8-3-15,1 3-2 0,6-2-5 0,-7-1 0 0,1 0 0 16,0-3-1-16,-8 4-2 0,9-5 4 0,-8 5 0 0,0 3-3 16,-7 0 0-16,8 0 0 0,-8 3 2 0,-5 9 1 0,-1-2 7 15,-1 9 0-15,0-1 4 0,-5 4 3 0,1 8 3 16,-2-1 1-16,-5 8 2 0,5 3 2 0,0 4-4 15,-1 8-1-15,-3 2 0 0,5 4-2 0,-8 9 0 0,8 2-2 16,-1 5-4-16,1-2-4 0,0 7 0 0,-1-3-3 0,13 4-2 16,-5 1-13-16,5 3-30 0,1 2-30 0,-1 1-32 15,1 1-43-15,-7 3-78 0,6-3-165 0,-12 3-89 0,0 2-56 16</inkml:trace>
  <inkml:trace contextRef="#ctx0" brushRef="#br0" timeOffset="113656.75">22084 14994 132 0,'-33'18'480'0,"1"4"-107"0,-7 7-161 0,5 1-100 16,-4 6-56-16,-1 1-21 0,6 4-7 0,-5-1 1 0,4 4 6 15,2-1 10-15,6 6 7 0,0 2 4 0,0-3-1 16,0 3-1-16,6 0-6 0,7 1-2 0,0-1-4 0,5-4-1 16,8 5 4-16,0-1 9 0,8-4 7 0,-1 1 1 0,6 3 1 15,0-7-2-15,6 1-5 0,-5-5-9 0,11 0-12 16,-5-1-11-16,6-5-8 0,0-1-7 0,7-4-2 0,-1-4-2 15,7 2-2-15,-6-5-1 0,6-4-1 0,6-3-1 16,-6-5-1-16,7-2-15 0,-7-1-27 0,0-3-29 0,1 0-29 16,-2-8-37-16,-5 4-45 0,0-7-64 0,-1-1-104 0,-6-3-100 15,1-3-43-15</inkml:trace>
  <inkml:trace contextRef="#ctx0" brushRef="#br0" timeOffset="114250.57">22273 15484 278 0,'-13'-14'553'0,"7"-1"-54"16,-2 5-184-16,2-1-135 0,6 3-78 0,-6 5-44 0,6-1-28 16,0 1-15-16,0 3-2 0,0 0 7 0,0 3 10 0,0 4 12 15,0 4 8-15,0 0 13 0,0 4 11 0,6 4 5 16,-6 3 0-16,0 0-8 0,6 3-11 0,-6-2-11 0,8 2-9 15,-2 1-11-15,-6-4-11 0,6 3-6 0,1-3-6 16,-1 0-1-16,1 0-3 0,0-4-2 0,5 1-1 0,-6-1-3 16,1-3-1-16,0-1-2 0,-1-3-7 0,0-3-5 15,-6-1-1-15,8-4-1 0,-2-3 0 0,-6-3 2 0,7 0 3 16,-7-5 2-16,0-7 7 0,6 1 5 0,-6-4 2 0,0-2 1 16,0-1 4-16,0-4 1 0,0 2 5 0,-6-6 5 15,6 4 2-15,0-5 8 0,0-3 16 0,0 4 18 0,0 0 14 16,0-1 21-16,0 4 18 0,-7 4 18 0,7 0 13 15,0 4 12-15,0 8-14 0,0-5-18 0,0 7-16 0,0 2-25 16,0-2-22-16,0 4-26 0,0 1-15 0,0-1-23 0,0 4-1 16,0 0-1-16,0 0 1 0,0 0 1 0,7 4 0 15,-7-1-2-15,6-3 10 0,0 4-6 0,1-2-2 0,0-2 1 16,-1 0-1-16,7 0 2 0,0-2 0 0,-1-2 3 16,3-3-9-16,-3-1 5 0,1 0 2 0,0-1 1 0,-6-3 0 15,6 1 0-15,0-4 0 0,0 1 0 0,0 3-1 0,-7-4 0 16,7 1 0-16,-6 2 2 0,0-2 0 0,5 2-2 15,-5 5 0-15,0-4 2 0,-1 9 0 0,0-7 1 16,2 6-1-16,-2 3-2 0,0 0 2 0,1 3 5 0,-1 1 2 16,1 3 2-16,-7 4 0 0,6 1 3 0,1 6 2 0,-7 0 1 15,0 4-2-15,0-1-3 0,0 5-3 0,-7-4-1 0,7 5-1 16,-6-2-2-16,6 1 1 0,-7-1-3 0,7 0 0 16,0 2-3-16,0-5 0 0,7 0-6 0,-7 0-8 15,6-4-21-15,1 4-31 0,-2-5-46 0,10 3-56 0,-10-5-58 16,15-1-51-16,-7 1-49 0,7-8-59 0,7 0-82 0,-9-3-126 15,9-1-37-15,-7 1 13 0</inkml:trace>
  <inkml:trace contextRef="#ctx0" brushRef="#br0" timeOffset="114531.64">23022 15426 407 0,'-13'-7'562'0,"-6"4"-88"16,-1 3-173-16,1 0-113 0,-2 3-65 0,1 4-33 0,2-3-14 15,5 7 3-15,-6-4 8 0,-1 4 8 0,6 0 3 16,2 1-3-16,-2 2-10 0,8-3-13 0,-1 1-16 0,1 2-18 16,6-3-18-16,0 3-13 0,6-3-6 0,1-3-4 0,-1 3-2 15,8-4-1-15,-2-3 1 0,2 0 0 0,6-2-1 16,-1-2-2-16,1 0 1 0,-1-2 1 0,-7-2 1 0,9 0-1 16,-2-3 3-16,-5-1 3 0,-2 5 5 0,1-5 14 15,0 1 18-15,-6 3 23 0,-1-3 24 0,-1 7 15 0,-5-3 11 16,9-1 3-16,-9 0-1 0,-9 4-9 0,9-3-18 0,0 3-26 15,-5-4-22-15,5 4-21 0,0 4-15 0,0-1-27 16,0 1-35-16,0 0-46 0,5 3-47 0,4 0-50 0,-3 0-45 16,6-2-48-16,8-2-57 0,0 0-68 0,6-3-105 15,0-3-45-15,0 0-4 0</inkml:trace>
  <inkml:trace contextRef="#ctx0" brushRef="#br0" timeOffset="114781.79">23367 15434 490 0,'-12'-4'527'0,"-2"-3"-130"0,1 7-141 15,1-4-95-15,5 1-50 0,-1 3-30 0,3 0-16 16,-1 0-3-16,-3 3-2 0,4 1-2 0,5 3-6 0,-6 0-3 16,6 1-7-16,6 2-5 0,-6 5-4 0,5 5-7 15,4-6-5-15,-3 8-5 0,7 0-3 0,-6-1-5 0,5 1-3 16,-5 4 0-16,-1 4-4 0,1-5 4 0,-7 4 3 0,7-3 2 16,-7 0 7-16,-7 3 8 0,7-3 8 0,-7-1 2 15,1 1 6-15,-7-1-2 0,7-3 3 0,-9 0 8 16,4-3 0-16,-9 0-4 0,7-2-5 0,0-5-2 0,-6 2-6 15,5-7-1-15,1 4-9 0,0-7-18 0,7-1-36 0,-7 1-50 16,6-4-52-16,7-4-54 0,0 1-62 0,7-8-81 0,-2 0-129 16,3 0-94-16,4-4-38 0</inkml:trace>
  <inkml:trace contextRef="#ctx0" brushRef="#br0" timeOffset="115406.63">23524 15383 256 0,'7'-8'523'0,"-1"-4"-103"0,-1 10-154 16,-5-5-110-16,8 7-68 0,-2-4-38 0,1 8-23 16,0-4-9-16,-7 7 2 0,6-5 4 0,-6 6 3 0,6 4 1 15,-6-1 1-15,8 0-1 0,-8 3 0 0,6 1-2 0,-6-1-9 16,6-3-7-16,-6 5-5 0,0-7-3 0,6 3 0 16,1-1-2-16,-7 1-1 0,7-5 1 0,-7-4 0 0,0 1 1 15,6 0 0-15,-6-1 2 0,7-3-2 0,-1 0 2 16,-6 0 1-16,6 0 0 0,-6-3 2 0,8 3 1 0,-8 0 0 15,0 0 0-15,6 0 4 0,-6 0-1 0,0 0 0 0,0 0-2 16,0 0-1-16,0 3-1 0,6-3-2 0,-6 4-3 16,6 0-1-16,-6-1-1 0,8 1 0 0,-2-1 0 15,7 5 0-15,-7-8 0 0,8 3 1 0,-2 2-1 0,2-5 0 16,5-5 1-16,-6 5 2 0,6-3 1 0,1-5-2 0,-6-2 2 16,5 2 1-16,-6-3 0 0,6-3 2 0,-5-1 11 0,-2-1 12 15,2 2 6-15,-8-1 12 0,7-3 14 0,-7 4 14 16,-6-1 14-16,7 1 14 0,-7-1 5 0,7-1-2 15,-7 7 7-15,0 1-2 0,0-4-7 0,0 10-14 0,0-3-13 16,0 3-18-16,0-3-15 0,-7 5-12 0,7 5-12 0,-7-3-13 16,7 5-5-16,-6 1-2 0,-1 4 0 0,1-5 0 15,6 3-2-15,-6 2 0 0,6 3-2 0,0-5 1 0,0 1-2 16,0 4-2-16,6-4 0 0,0-1-6 0,1 2-4 16,-1-4-8-16,8-1-9 0,-2-5-14 0,2 4-11 0,-1-6-6 15,6 0-5-15,0-8 0 0,1 4 4 0,0-4 5 0,-1-3 8 16,1 0 16-16,0-3 11 0,-1-4 9 0,-6 2 6 15,6-1 5-15,-5-5 5 0,-8 3 4 0,7-3 1 0,0 0 2 16,0-3-3-16,-7 2 2 0,8-2-2 0,-8 4 1 0,0-2-1 16,8 0-2-16,-8 2 3 0,0 3 15 0,1 3 21 15,0 1 21-15,-7 3 17 0,7 3 12 0,-7 0 2 0,0 5 10 16,0-3 4-16,0 6-8 0,0 0-10 0,0 0-6 16,0 6-7-16,0-3-3 0,-7 9 2 0,7-1-8 0,0 3-4 15,0 1-3-15,7-1-9 0,-7 5-14 0,6-1-6 0,0 4-10 16,1-3-5-16,6 3-7 0,0-1-8 0,0 2-22 15,6 2-36-15,-6-3-59 0,6 0-74 0,-5-1-64 0,-1 2-59 16,1-4-61-16,-2-5-66 0,2 1-78 0,-8-4-104 16,0-3-16-16,1-2 27 0</inkml:trace>
  <inkml:trace contextRef="#ctx0" brushRef="#br0" timeOffset="115609.61">24416 15361 165 0,'-5'-11'512'0,"-3"3"-94"16,8 0-138-16,-6 6-109 0,12-5-66 0,-6-2-37 0,8 2-16 15,-3 0-7-15,2 0-1 0,-1-1-4 0,8 0 0 0,-1 2 0 16,0-5-3-16,0 3-2 0,-1 1-4 0,2 0-5 16,-8 3-7-16,6 1-5 0,-4-1-7 0,-1 4-4 0,-2 0-1 15,2 0 0-15,-7 0 5 0,0 4 7 0,-7-1 9 16,7 4 4-16,-5 4 2 0,5 0 2 0,-7 0-1 0,-1 4-2 16,3 3-7-16,5-2-14 0,0 1-21 0,0 2-33 0,5-1-33 15,3-3-45-15,4-1-67 0,2-3-114 0,-1 0-127 16,7 0-71-16,-7-4-33 0</inkml:trace>
  <inkml:trace contextRef="#ctx0" brushRef="#br0" timeOffset="115844.17">24664 15265 128 0,'-7'-11'500'16,"2"0"-84"-16,-3 1-152 0,8-2-118 0,0 2-67 15,0-1-37-15,8-1-25 0,-8 1-13 0,5 0-8 0,2 0-6 16,0 4-5-16,-2-4-5 0,3 3-6 0,-8 5-1 0,6-1 3 15,-6 1 3-15,0 3 0 0,7 0 8 0,-7 3 6 16,-7 4 11-16,7 1 10 0,0 3 9 0,-6-1 6 0,-2 7 11 16,3 0 7-16,-2 2 4 0,0-1 1 0,7 3 0 15,-5 2-3-15,5 2-4 0,0-3-4 0,0 4-10 0,5-1-7 16,2-2-7-16,0 2-5 0,6-3-19 0,0 0-24 0,7-3-36 16,-8-5-59-16,8 1-91 0,6-7-161 0,-7-6-84 15,1 3-43-15</inkml:trace>
  <inkml:trace contextRef="#ctx0" brushRef="#br0" timeOffset="116062.92">24697 14928 391 0,'-13'-32'538'15,"5"6"-134"-15,3 0-116 0,-2 4-67 0,7 4-21 16,0 3 4-16,7 4 13 0,-2 4 9 0,9 2 11 16,5 5-1-16,1 9-14 0,6 2-19 0,1 7-27 0,12 4-36 15,-7 7-35-15,13 3-25 0,-5 6-27 0,-1 2-21 0,1 3-12 16,-2 3-11-16,1 0-8 0,-6 6-4 0,-7 0 2 0,0-2-1 15,-13 5 2-15,0 5 2 0,-13-6-3 0,-6 5-6 16,-8-1-14-16,-6 1-23 0,-12-4-36 0,-7 3-50 16,-6-3-55-16,-7-3-46 0,-7-1-42 0,-6-3-27 0,-7-5-15 15,-6-6-3-15,-1-1 5 0,2-6 15 0,-8-4 5 0,0-8-36 16,0-3-83-16,-6-1-34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6301.34619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1-03T03:52:54.120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3768 1857 21 0,'0'0'105'0,"0"0"-30"0,0 0-27 0,0 0-17 16,0 0-14-16,0 4-9 0,-7-4-5 0,7 0-2 15,0 0-1-15,0 3-1 0,0-3-2 0,0 0-4 0,0 3-5 16,7-3-13-16,-7 0-23 0,0 4-37 0</inkml:trace>
  <inkml:trace contextRef="#ctx0" brushRef="#br0" timeOffset="531.38">3787 1876 14 0,'0'0'155'0,"0"0"-44"0,-7 3-35 0,7-3-22 0,0 0-16 15,0 4-14-15,0-4-9 0,-6 0-7 0,6 3-5 16,0-3-2-16,0 4 0 0,-6 0-1 0,6-4 1 15,0 4 1-15,0-4 0 0,0 3 3 0,0-3 1 0,0 4 4 16,0-4 5-16,6 0 5 0,-6 4 5 0,0-4 2 0,0 0 4 16,6 0 2-16,1 0 4 0,-7 0 2 0,6-4 1 15,1 4 0-15,0-4 0 0,-1 4 0 0,0-3-1 0,-6-1 0 16,6 0-2-16,2 0-3 0,-2 1-1 0,0-4 1 16,1-2-1-16,0 6-3 0,-1-4-2 0,1-4-2 0,-1 0-1 15,0 0-1-15,2 0-2 0,4 0-2 0,-6-3-1 0,8-1 0 16,-8 0 1-16,7 1 2 0,-6-1 1 0,6-4 0 15,-1 5-2-15,-4-4 0 0,4-1 3 0,-5 2 4 0,0-2 3 16,-1 0-2-16,-6-2-2 0,7 2-2 0,-7 1-1 16,-7-1-1-16,7 1-3 0,-6 3-7 0,-8 1-5 0,8-1-1 15,-8 4 0-15,-5 5-1 0,6-3-2 0,0 1-1 0,-7 6-1 16,2-2-1-16,4 0-1 0,1 4 1 0,-7 0-1 16,14 0-1-16,-8 4-1 0,8-4 2 0,0 4-2 0,6-4-1 15,-6 2 0-15,6-2-1 0,6 5 1 0,0-2-1 16,0 1 2-16,14 1 0 0,0-2 1 0,-1 0 1 0,15 1 1 15,-2 3-2-15,7-4 1 0,0 2-1 0,-1 2-1 0,3-3 1 16,4 3-1-16,-6 0 0 0,0 1 1 0,0-1 0 16,-6 1 0-16,-1-2 1 0,-6 5 0 0,0 1 0 0,1-5-1 15,-15 3-1-15,8 2 0 0,-14 3 1 0,0-5 0 0,2 1-1 16,-8 4 2-16,-8-3 0 0,2 2 0 0,-7 1 2 16,-6-1 1-16,-1 4-1 0,1-2 1 0,-7-2 1 15,6 4-2-15,-7-4 0 0,3 1-1 0,-3-1-1 0,8-2 2 16,-2-1-2-16,9 0-1 0,-1-4-6 0,0 4-14 0,13-7-15 15,-6 3-18-15,12-3-29 0,7-4-42 0,0 0-72 0,7-4-160 16,5-3-83-16</inkml:trace>
  <inkml:trace contextRef="#ctx0" brushRef="#br0" timeOffset="1359.19">4705 1685 238 0,'0'0'201'0,"0"3"-82"0,0 1-42 16,8-4-20-16,-8 4-8 0,6-4-1 0,0-4 0 0,8 4 3 15,-8-4-1-15,7 1-4 0,7-4-2 0,-2 0-6 0,-5-1-3 16,8-3-4-16,-2 1-3 0,-6-2-2 0,0 1 0 16,1 0 3-16,-2 1 1 0,-5-2-1 0,-1 5 2 15,0-5 3-15,1 5-1 0,-7-1-2 0,0-2-1 0,-7 3-5 16,1 3-5-16,0-4-5 0,-1 6-6 0,-5-3-4 0,4 2-2 15,-4 3-3-15,-8 0-1 0,7 3 0 0,-7 2 0 16,8 1 1-16,-8 2-2 0,0-1 0 0,7 3-1 0,-7 2 2 16,8-1 2-16,6 0-1 0,-9 1 0 0,10 2 1 15,-9 1 2-15,8 2-1 0,6-2-1 0,-7 4 1 0,7-5-2 16,0 4-1-16,0-3 0 0,0 4 1 0,7-5 0 0,-1 5 0 16,1-4 0-16,5-1-2 0,3-3 2 0,-3 0 0 15,2-1 2-15,5-2 0 0,-6-1 0 0,5 1 1 16,9-5 0-16,-7-3 3 0,6 0 2 0,-7 0 2 0,8-3 0 15,-1-5 2-15,0 1 2 0,0-4 7 0,0 0 3 0,0-4 2 16,0 0 1-16,0-2 5 0,-6-2 2 0,6-3 2 0,-2 0 0 16,-4-4 1-16,1 5-1 0,-2-4-2 0,-5-2-2 15,6-2-7-15,-8 0-4 0,1 3-3 0,-6-3-2 16,-2 0-9-16,3-1-2 0,-8 1-2 0,6 0-1 0,-6-4-1 16,0 8-2-16,0-6-2 0,-6 9 1 0,6 0 1 0,0 1-1 15,-8 6 0-15,3 0 2 0,-2 1-1 0,-1 3 1 0,3 3 0 16,-1 0 1-16,0 6 0 0,6-3-2 0,-8 5 0 0,2 0-2 15,0 5 1-15,-1 1 1 0,0 2 1 0,1 3-3 16,-7 3-1-16,7 1 4 0,-1 4 0 0,-1 2 2 0,8 1 0 16,-5 0-2-16,-1 4 0 0,6-1 0 0,-9 5 3 15,9-5-1-15,-5 4-2 0,5 2 0 0,0-2 0 0,0 3 1 16,0-3-1-16,0 2 1 0,5-2-1 0,4 1 0 0,-3-1 0 16,-1-4 1-16,3 0 0 0,-1-2 0 0,5-2 2 15,1 2-2-15,1-5 2 0,-2 0 2 0,2-4-1 0,5 1 1 16,1-4 2-16,0 1-1 0,6-2 1 0,-7-6 1 15,7 4-1-15,0-8-1 0,7 0 2 0,-7 0-2 0,6-4-3 16,1-4 1-16,-1 1-3 0,1-5 2 0,-7 2-2 0,7-1 0 16,-7-4-4-16,0 1 3 0,0-1 0 0,-7 1 6 15,1-5 7-15,0 5 4 0,-14-1 4 0,7-4 4 16,-7 5 3-16,-6-5-1 0,0 4 0 0,0 1-5 0,-6-1-7 16,-1 5-3-16,1-1-4 0,-8 3-3 0,8-3-1 0,-6 5 0 15,-2 2-2-15,1-1 1 0,0 5 0 0,0-3 0 0,-7 6 3 16,8 2-4-16,-2-1-2 0,2 2 0 0,-1 2 0 15,6 3 0-15,-6 0 0 0,7-3-1 0,-1 2-4 16,0 5 2-16,1-4 2 0,6 3 1 0,0 1 0 0,0-1-1 16,0-2-1-16,6 6 1 0,1-7 0 0,0 4 0 0,5 0 0 15,2-1-3-15,-1-3 1 0,6 0-4 0,0-4-11 16,8 4-8-16,5-7-8 0,0 3-7 0,8-7-13 0,-1 4-22 16,6-8-25-16,1 4-27 0,0-4-30 0,-1 1-37 0,1-5-73 15,0 1-145-15,-8-4-67 0</inkml:trace>
  <inkml:trace contextRef="#ctx0" brushRef="#br0" timeOffset="1609.34">6425 1516 197 0,'-20'-3'431'0,"2"-1"-175"0,-2 1-116 16,-6 3-65-16,7 0-35 0,-8 0-18 0,7 0-5 0,2 3 0 15,-2 1 3-15,0-1 2 0,1 4 0 0,-1 1 1 16,7 3 2-16,0-1-1 0,1 2-3 0,-2 3-4 0,8 0-7 15,-7 3-4-15,13 0-1 0,-7 4-2 0,7-3 1 16,0 2 0-16,0 1 0 0,0 4 0 0,7-8 1 0,-1 4 3 16,1-4 1-16,5 1 2 0,2-1-1 0,-2-3 0 15,2 2 1-15,5-1 1 0,1-5 3 0,6 0 0 0,0-1-1 16,0-2 0-16,13-1-2 0,-6-3 0 0,11 0-4 0,-3-4 0 16,4-4-2-16,7 4-7 0,1-7-12 0,-3-1-17 0,3-2-24 15,0-1-36-15,-1-1-50 0,-7-3-103 0,8-3-127 16,-14 0-67-16</inkml:trace>
  <inkml:trace contextRef="#ctx0" brushRef="#br0" timeOffset="1874.75">6811 1212 127 0,'-14'-6'456'0,"8"-3"-178"0,-1 6-129 0,0-2-69 15,2 3-40-15,-3 2-20 0,8 0-9 0,0 0-6 16,-7 2-2-16,7 6 2 0,7 4 4 0,-7-1 4 0,8 4 3 15,-8 2 5-15,5 5 6 0,9 0 1 0,-8 4 2 16,8-1 1-16,-2 5-4 0,-6-1-2 0,14 4 0 0,-6 1-2 16,-1-1-5-16,-2-1-1 0,9 5 1 0,1-4 0 0,-2 1 2 15,1-3-1-15,6 3-1 0,-1-5-2 0,2-3 0 16,-1 0-3-16,6-1-2 0,-7-3-3 0,16 0-4 0,-8-3 0 16,4-5-11-16,3 1-19 0,-7-5-27 0,-1-2-45 15,-7-4-59-15,9-1-109 0,-8-3-109 0,-6-3-72 0</inkml:trace>
  <inkml:trace contextRef="#ctx0" brushRef="#br0" timeOffset="2187.36">6837 1642 140 0,'-14'-8'508'0,"2"4"-107"0,5 1-165 16,0-1-98-16,1 0-59 0,-1 0-31 0,7 1-15 15,7-1-6-15,-1 0-7 0,8 1-4 0,-2-4-1 0,14 2-3 16,-6-1-4-16,13-2-3 0,-1 0-3 0,1 1-1 0,6-1 0 15,0 2 0-15,-6-5 2 0,6 3 0 0,0 2 0 16,-7-2 0-16,1 1 1 0,-1-1-1 0,-6 1 2 0,-6 3 1 16,0 1-1-16,-1-1-1 0,-5 1 2 0,-8-1-1 15,5-1 1-15,-2 5 0 0,-9 0-1 0,6 0 1 0,-6 5 1 16,0-1 0-16,5-1 0 0,-5 4 1 0,0 4 3 0,0 0 0 16,0 1 0-16,-5 2-1 0,5 1 0 0,0-1-1 15,5 1 2-15,-5 4-1 0,0-5-3 0,8 4 0 0,-2-4 0 16,1 5 0-16,0-4 0 0,-1-1 0 0,7 1-2 15,0-1 0-15,6 1 0 0,1-3 1 0,6-2-4 0,0 1-4 16,1-3-11-16,11-5-17 0,-5 5-23 0,-1-8-28 0,7 0-41 16,-5-4-57-16,4 0-92 0,-5-3-135 0,-7-4-63 15</inkml:trace>
  <inkml:trace contextRef="#ctx0" brushRef="#br0" timeOffset="2312.19">7677 1487 460 0,'-27'-10'426'0,"9"-2"-170"0,-2 5-105 15,7-3-62-15,-1 5-34 0,2-2-17 0,6 2-11 16,-2 5-3-16,2-2-3 0,6-2-3 0,0 4-5 16,0 0-9-16,14 4-14 0,-8-4-22 0,14 2-32 0,-8 3-54 15,8-2-95-15,5 1-135 0,2 1-82 0</inkml:trace>
  <inkml:trace contextRef="#ctx0" brushRef="#br0" timeOffset="2921.67">7938 1491 63 0,'-13'-4'451'0,"-1"4"-159"0,2-3-126 0,4 3-74 16,-4 0-42-16,6-4-23 0,-8 4-13 0,8 0-4 16,-1 4-3-16,-5-4-6 0,5 3 1 0,0 1-1 0,1-1 2 15,0 5 1-15,-2-1-1 0,8 5 0 0,-6-6-2 0,6 5 5 16,-6 3-4-16,6-2 0 0,0 3 0 0,0 0 0 15,0-1 0-15,0 1 0 0,0-1 0 0,6 1-1 0,-6 0 0 16,6-1 2-16,2 1-2 0,-8-1 0 0,6-3 0 16,0 1 3-16,1-1 2 0,-7-4 3 0,7 0 5 0,-1 0 5 15,-6-3 7-15,6 0 8 0,1 0 11 0,-1-4 11 0,-6 3 11 16,7-3 5-16,-7-3 0 0,7 3-2 0,-1-8-4 16,0 4-6-16,8-3-5 0,-8-3-7 0,0 2-8 15,8-3-5-15,-8 3-3 0,1-3 0 0,5 1-1 0,-4-2-2 16,-2 5-5-16,0-3-4 0,1 2-5 0,-1-3-2 0,1 3-6 15,-1 6-2-15,1-6-3 0,-7 4-2 0,6 1 0 0,1 3-2 16,-7 0-1-16,6 0 0 0,-6 3 0 0,7 1 0 16,-7 4-1-16,6-2 1 0,-6 5-1 0,0-3 1 15,6 3 1-15,-6 3 0 0,0-3 1 0,0 0 1 0,0 4-1 16,8-4 1-16,-8 0 0 0,0-4 0 0,0 0 1 0,0-3-1 16,0 4 0-16,0-5 2 0,0-3 2 0,0 4 8 15,6-4 12-15,-6 0 12 0,0 0 6 0,6-4 4 0,-6-3 3 16,7-1 2-16,-1 1-4 0,1-3-7 0,0-2-13 15,5-3-11-15,-4 4-3 0,-2-3 7 0,6-1 4 0,-6 1 1 16,8-1 1-16,-8 0 2 0,7 1 0 0,-5-1 0 0,4 1-2 16,-6 3-12-16,8-5-5 0,-8 6-4 0,7-1-4 15,-6 3 0-15,0 1-1 0,-1-1 0 0,-6 6-2 0,6-3 0 16,-6 2-3-16,0 3-1 0,6 0 0 0,-6 0-1 0,0 3 0 16,0 2-1-16,7 1 0 0,-7 2 1 0,0 3 2 15,7 0 2-15,-1 3 1 0,-6 1 1 0,6 0 1 0,2-1 3 16,-2 5-1-16,1-1 1 0,-1 1 0 0,7 2-1 15,0-3-2-15,0 1-11 0,7 3-22 0,0-4-30 0,-2 1-33 16,15-5-39-16,-7 5-51 0,13-9-84 0,1 5-184 0,5-8-81 16,-5 1-37-16</inkml:trace>
  <inkml:trace contextRef="#ctx0" brushRef="#br0" timeOffset="3437.26">9111 1978 226 0,'0'0'288'0,"5"0"-83"0,-5 0-51 15,0-4-29-15,8 4-15 0,-2-3-2 0,0-5 0 0,1 4 0 16,0-3-6-16,-1 0-6 0,8-4-2 0,-8 0-5 16,7 1 3-16,0-5 2 0,0 3 7 0,-2-7 8 0,4 5 16 15,-2-4 20-15,0 4 13 0,-7-5 7 0,7 5 1 0,-6-5-5 16,0 1-13-16,-7 0-13 0,0-1-19 0,0 5-25 15,0-5-27-15,-7 1-16 0,-6 3-13 0,6 1-12 0,-5-1-10 16,-3 0-4-16,4 5-5 0,-9 2-4 0,13-3 0 16,-6 3 0-16,7 5-4 0,-1-4-16 0,1 7-23 0,6-5-30 15,0 3-24-15,0 2-13 0,0 0-12 0,6 0-9 0,7 2-4 16,0-2 9-16,0 5 23 0,7-2 28 0,0 1 22 16,5 3 12-16,-5 1 7 0,6-1 2 0,-6 1 1 0,5 2 0 15,-5 5-1-15,0-4-1 0,-7 3 1 0,0 1 1 16,0-1 4-16,-7 1 5 0,1 4 6 0,0-1 3 0,-1-3 3 15,-6 3 2-15,5-3 2 0,-5 0 1 0,0 3 3 0,0-3 1 16,0-1-3-16,8 1-5 0,-8-4-7 0,0 4-10 16,6-5-12-16,1-2-16 0,6-1-20 0,1 1-23 15,4-2-31-15,9-2-36 0,5 0-51 0,1-8-88 0,-1 0-120 16,8 2-53-16</inkml:trace>
  <inkml:trace contextRef="#ctx0" brushRef="#br0" timeOffset="4483.77">9983 1579 188 0,'-12'-8'498'0,"-2"1"-148"0,2 0-151 0,5 2-88 0,-6 3-50 15,6-2-27-15,1 0-18 0,0 4-7 0,-1 0-3 0,7 4-2 16,-7 0-1-16,7 3 1 0,0 0 1 0,0 0-2 16,0 5 4-16,0 3 0 0,7-1 0 0,-7 1 0 15,7 0 0-15,-1 2 0 0,0 2-3 0,1 3 0 0,6-3-4 16,-6-2 2-16,5 2 1 0,8-1-2 0,-7-3 1 0,0-1-1 15,7 1-1-15,-1-4 2 0,1-1 1 0,6-2 3 16,-7-1 1-16,7-3 2 0,0-4 4 0,1 0 5 0,-1-4 3 16,6-3 3-16,-5-4 3 0,-1 4 6 0,-7-8 4 15,7 0 5-15,-7 5 4 0,-6-9 2 0,1 5 12 0,-1-5 6 16,-7 2 3-16,-6 1-7 0,0-6-3 0,0 4-7 0,-6-1-9 16,-1-2-3-16,1 2-16 0,-2 1-5 0,-4 3 0 15,5 1-1-15,-6-1 0 0,7 0 0 0,0 9 0 16,-1-2-3-16,-6 1-2 0,6 3-4 0,7 4-5 0,-6-4-4 15,0 8-1-15,-1 0-3 0,0 3 2 0,7 3 0 0,-6 2 0 16,6-1 0-16,0 7 1 0,0 1-2 0,6-1 0 0,1 4 0 16,0-1 0-16,5 2 2 0,8-2-2 0,-7 1 1 15,6-3 1-15,8 3 1 0,-1-4 1 0,-1 1 1 0,2-1-1 16,5 0 1-16,1-7 4 0,6 0-1 0,0 0 0 16,0-4 0-16,1-4-2 0,-1-3 1 0,0 0 1 0,-1-3-2 15,1 0-1-15,1-8-1 0,-8-1 1 0,6 2 1 16,-4-5 5-16,-8-4 4 0,6 2 3 0,-12-5 3 0,7 0 3 15,-16-1 1-15,10-2 1 0,-15-1-2 0,1-3-2 0,0 3-5 16,-7-3-3-16,-7-4-4 0,0 4-4 0,1-4-2 16,-8-4 0-16,2 0 0 0,-8 1-1 0,7-1-1 0,1 5 0 15,-8-2 2-15,6 2 4 0,2 6 4 0,-1-3 1 0,-8 7-1 16,10 3 3-16,-3 1-1 0,1-1 1 0,-7 8-3 0,8 0-4 16,-2 0-2-16,2 8-3 0,-3-4-1 0,3 7-1 15,5-4-2-15,-5 4 1 0,5 4-2 0,1-1 2 0,6 1-1 16,-6 6 2-16,-2 2 0 0,8-1 1 0,-6 4 2 0,6-1 1 15,0 9 1-15,0-6 0 0,0 4-1 0,6 6 2 16,-6-5-2-16,0 4-1 0,8-1-1 0,-2 1-1 0,0 3-1 16,1-3-1-16,-7 4 1 0,12-5 0 0,-5 4-1 0,0-3 1 15,6 3 1-15,-6-3 2 0,5 3-2 0,-5-4 0 16,6 1 1-16,0 1-2 0,0 2-1 0,0-8 1 0,1 6-3 16,-3-6-2-16,10 1 0 0,-8-4 0 0,7-4 0 15,-2 5 0-15,-4-8 0 0,5 0 0 0,1 0 3 0,6 0 1 16,-6-7 1-16,5 2 1 0,-5-6 1 0,5 4 1 0,2-8 1 15,0 4-1-15,-1-6 0 0,-1 2 0 0,-5-3 2 16,6-5 0-16,-6 2 2 0,5-5 2 0,-5 0 4 16,-7 1 9-16,7-5 9 0,-7 5 6 0,0-8 9 0,-7 3 8 15,1 1 8-15,0-3 1 0,-1 2 5 0,-6-3 5 0,6 4 2 16,-6 0 0-16,-6-5-8 0,6 9-5 0,-6-5-9 16,-1 4-8-16,7 1-3 0,-7 3-10 0,1 4-10 0,0 0-5 15,-1 0-4-15,-6 3-3 0,5-1-1 0,3 5 3 16,-2 5-5-16,-6 2-4 0,7-3-1 0,-8 6-2 0,8 2 1 15,0 3-1-15,-1-5-2 0,1 9 0 0,-1-5-1 0,7 5 0 16,0-4-2-16,7 2 0 0,-1 2 1 0,1-5-1 16,-1 1 1-16,0 0 1 0,8-5 0 0,-1 2-1 0,0-2 1 15,0-1 0-15,0-7 1 0,6 2-6 0,-5 0 3 16,5-4 2-16,1-4 1 0,6 4 2 0,-7-6 2 0,1 1 0 16,6-2 0-16,0 0 9 0,-7-1-2 0,7-3 0 0,0 3-1 15,-6 2 0-15,7-2-2 0,5 1 0 0,-6-1 0 16,-1 6 0-16,8-6-2 0,-7 4-1 0,0 1-1 0,0 3 0 15,-6 0-1-15,7 3-1 0,-15 1 0 0,8 4-4 16,-7-2 2-16,-1 2-2 0,2 3-1 0,-8 0 1 0,0-1 1 16,-6 5 2-16,8 1 0 0,-16-2 3 0,8 1 0 0,-6-1 0 15,-7 1 1-15,0 0 1 0,0-1 0 0,0-3 1 16,-6 0-2-16,-1-1-5 0,0-2-16 0,7-1-28 0,-7-3-45 16,8 0-54-16,-1-4-53 0,6 0-65 0,1-8-87 0,0 1-167 15,6-4-80-15,0-3-38 0,0-5 7 0</inkml:trace>
  <inkml:trace contextRef="#ctx0" brushRef="#br0" timeOffset="4655.63">11455 1030 408 0,'0'0'284'0,"0"0"-215"16,0-4-190-16,0 4-164 0</inkml:trace>
  <inkml:trace contextRef="#ctx0" brushRef="#br0" timeOffset="5483.64">4406 2795 12 0,'-13'0'317'0,"-6"-4"-116"16,-1 1-80-16,6-1-48 0,-5 4-30 0,5-4-17 15,-4 4-6-15,4-3-3 0,-5 3 0 0,0 0 1 0,6 0 4 16,-1-4 5-16,-5 4 6 0,6 0 4 0,0 0-1 15,6 0-2-15,1 0-2 0,-1 0-3 0,-5 0-5 0,4 0-7 16,8 0-5-16,-6 0-7 0,6 4-2 0,-6-4-2 0,6 0 2 16,0 0 0-16,0 3 6 0,0-3 2 0,6 0 2 15,0 4 3-15,2 0 4 0,4-4 5 0,8 3 1 16,6-3 1-16,7 4-2 0,-1-4 2 0,19-4 3 0,2 4 0 16,12 0-2-16,14-3-2 0,6-1-3 0,5 0 0 0,15 1 1 15,0-5-1-15,18-3-3 0,1 3-4 0,0 1-3 0,12-3-1 16,2 2-1-16,-2 1 1 0,-5-5-5 0,-1 6 0 15,6-5 2-15,-12 3 4 0,7-3 2 0,-7 4 0 16,-7-4-2-16,1 4-1 0,-2-4-1 0,-11 7-2 0,-9-4-6 16,3 2-1-16,-14 2-3 0,-8 0-1 0,-4 1 2 0,-16-1 0 15,-10 0 0-15,-1 4-1 0,-14-4 0 0,1 4-8 16,-13 0-9-16,-2-3-12 0,-4 3-17 0,-8 0-25 0,1 0-37 16,-1 0-61-16,1 0-140 0,-7 3-84 0,7-3-53 0</inkml:trace>
  <inkml:trace contextRef="#ctx0" brushRef="#br0" timeOffset="5858.82">7905 2674 368 0,'0'0'304'0,"-6"0"-124"0,6 0-77 16,0 0-46-16,0 0-26 0,6 0-12 0,0 0-6 0,1 0-2 15,6 0 2-15,6 0 8 0,8 0 2 0,12-4 6 0,0 4 4 16,14 0 4-16,4 0 3 0,16-3 5 0,11 3 0 16,14-4-6-16,12 4-1 0,1 0-4 0,12 0-1 0,9-3-1 15,-2 3-1-15,6 0-5 0,8 0-3 0,0-4-4 16,6 4-2-16,-1-4-3 0,1 4-4 0,-1-4 0 0,-5 1-2 15,0-1 1-15,-1 0-3 0,-6 1 0 0,-7-1-2 16,-6 4 2-16,0-3-2 0,-15-2-2 0,2 5-2 0,-12-3 0 16,-2 0 0-16,-12-1 0 0,0 0 0 0,-6 4 0 15,-14-3 0-15,-6-1 0 0,-8 4 1 0,-5-4 1 0,-7 4-2 16,-13 0-1-16,0-4 1 0,-13 4-2 0,0 0-5 0,-13 0-7 16,0 0-16-16,-13 0-26 0,-6-3-37 0,-1 3-58 15,-19-5-128-15,-1 5-99 0,-5-2-69 0</inkml:trace>
  <inkml:trace contextRef="#ctx0" brushRef="#br0" timeOffset="12857.81">6472 6070 80 0,'0'0'228'0,"0"-3"-60"0,0 3-50 0,-7-4-37 16,7 4-19-16,0 0-11 0,0 0-7 0,0-4-2 0,0 4-3 16,0 0-1-16,0 0-6 0,0-4-5 0,0 4-5 0,0 0-4 15,0 0-4-15,0 0 0 0,0 0-2 0,0 0-3 16,0 0 0-16,0 0-1 0,0 0-3 0,7-3 0 0,-7 3-1 16,6 0 0-16,1-4 0 0,-1 4-1 0,1-3-4 15,-1 3 1-15,1-4 2 0,-2 4 1 0,10-5 1 0,-10 5 0 16,9-2-2-16,-1 2 0 0,0 0 4 0,0-4 0 0,-6 4-4 15,5 0 0-15,2-4 1 0,5 4 1 0,-6 0-1 16,6-4 0-16,-5 4 0 0,5-3-2 0,-6 3 3 16,6-4-1-16,0 4-1 0,8-4-1 0,-7 0 0 0,-1 4 0 15,7-3 1-15,1-1 1 0,-1 1 1 0,0 3-2 0,0-4 1 16,7 1 0-16,-8-1 1 0,8 0-1 0,-7 0-1 0,6 1-1 16,2-1 0-16,-2 0 3 0,1 0 1 0,4 2 2 15,-3-3 2-15,-2 2-1 0,7-1 2 0,-5 1-1 16,-2-1-1-16,1 0-2 0,-1 0-1 0,1 1-3 0,-1-1 0 15,-5 4 1-15,5-3 0 0,1-1 1 0,5 1-3 0,-5 3 1 16,7-4 2-16,-8 0-1 0,7-3 0 0,0 7 1 16,-1-8-1-16,2 5 0 0,-1-2 1 0,7 2-1 0,-7-1 1 15,0 1 0-15,-1-1 0 0,3 1-3 0,-3-1 0 16,-5 0-1-16,5 0 3 0,-5 1-2 0,0-1-1 0,7 0 0 16,-8 4 1-16,7-4-1 0,-7 2 0 0,0-2 1 0,1 4 0 15,0-4 0-15,-1 0 0 0,2 1 0 0,-2 3-1 16,1-4 2-16,-1 0 0 0,1 0 0 0,-1 4 1 0,1-7 1 15,-8 7 1-15,9-7 0 0,-2 4 1 0,1-1-1 16,-2 0 0-16,3 0 1 0,-2 1 0 0,-7-1-1 0,9 4 0 16,-2-4 1-16,-5 1-2 0,5 0-1 0,1-1 2 0,-1-1-3 15,-6 2 0-15,7 3 0 0,-1-3 0 0,1-1-2 16,0 0 2-16,6 1-1 0,-6-2-1 0,5 2 1 0,1-1 0 16,7 1 1-16,-7-2-2 0,7 3 0 0,-1-2 0 0,2 0 1 15,-2 0 0-15,-6 4-1 0,7-3 0 0,-8-1 0 16,8 0 0-16,-7 0 0 0,7 4 0 0,-7-3 1 15,6-1 0-15,-5 4 0 0,-1-3 0 0,0-1 0 0,1 4-1 16,-2-3 0-16,1-1 0 0,-1 4 0 0,3-4 1 0,-2 0 1 16,-1 1 0-16,2 3 0 0,-1-8 0 0,0 5 1 0,7 0 1 15,-7-1 2-15,6-1 2 0,-5 2 2 0,5 0 1 16,1-1 1-16,-7 0 2 0,7 1 0 0,-1-1 0 16,-6 0-1-16,7 0-3 0,-1 1-1 0,-5-2-2 0,5 3 0 15,1-2 0-15,-7 1-2 0,6-5 0 0,1 8-1 0,-7-8-1 16,7 4 0-16,-7 2-2 0,7-3 1 0,-1 2-1 15,-6-1 1-15,13 1 1 0,-6-5 0 0,-1 4 4 0,8 1 2 16,-2-1 2-16,2 1 0 0,-1-4 1 0,0 7 1 16,-1-9 2-16,9 6-1 0,-2 0-2 0,-5-1-1 0,-1 0-2 15,7 4-2-15,-8-3 0 0,2 0-3 0,-1-2-1 0,-8 5-2 16,3-4 1-16,5 4 0 0,-6-3-1 0,6-2 0 16,-8 3 0-16,10-2 0 0,-9 4 2 0,6-3 1 15,-4-1 0-15,5 0 2 0,-6 0 1 0,6 0 1 0,0 0 0 16,-6 2 0-16,5-3 1 0,2 5 0 0,-7-2 1 0,5-3-1 15,-5 5 0-15,-1 0 1 0,1 0 0 0,-7-3 1 0,0 3 3 16,1-4 4-16,-1 4 6 0,-7 0 7 0,1 0 5 16,-1-4 3-16,-6 4 3 0,1 0 2 0,-8 0-2 15,0 0-3-15,-5 0-7 0,-8 0-9 0,7 0-10 0,-6 0-16 16,-7 0-30-16,0 0-40 0,0 0-56 0,-7-4-100 0,-6 8-170 16,-7-4-96-16,-6 4-53 0</inkml:trace>
  <inkml:trace contextRef="#ctx0" brushRef="#br0" timeOffset="13951.39">7384 10778 49 0,'-20'3'126'16,"8"-3"-31"-16,-2 4-23 0,1 0-15 0,0-4-8 15,6 4-6-15,1-4 0 0,0 0 4 0,0 3-2 0,-2-3 1 16,2 0-2-16,6 0-3 0,-6 0 0 0,6 0-1 0,0 0-3 16,0 0-2-16,-8 0-6 0,8 0-4 0,0 0-4 15,0 0-1-15,0 0-3 0,0 0-3 0,0 0-3 0,0 0-2 16,0 0-1-16,0 0 1 0,0 0 0 0,0 4-2 15,8-4 3-15,-8 0 2 0,6 0 2 0,8 0 2 0,-8 0 4 16,6 0-1-16,8 0 0 0,7-4 0 0,-1 4 1 0,-1 0-5 16,8-3 0-16,-1 3-2 0,2-4-1 0,4 4-2 15,1-4 1-15,7 4-2 0,-7-4 1 0,6 1 1 0,8 3 1 16,-7-4 4-16,12 0 5 0,-6 1 2 0,7 0 5 16,-1-1 4-16,7 0 1 0,0 0 1 0,1 1-2 0,6-2-4 15,-2 2-4-15,10-1-2 0,-3 0-5 0,2 1-5 16,-1 0-5-16,-1-1-1 0,3-1-2 0,-3 2-1 0,2 0 1 15,-1-1 1-15,6 0-2 0,-5-3 1 0,6 3 0 16,-7 0 0-16,5 1 1 0,-3-1 1 0,4 1-3 0,1-1 2 16,-6 4 1-16,-2-3 0 0,2-1 1 0,-2 0 3 0,-5 0 1 15,0 1 2-15,0-1 4 0,0 1 2 0,-1-2 3 0,1 3 2 16,0-6 2-16,-7 4-3 0,13-3 2 0,-6 3-2 16,-1-4 0-16,1 2-2 0,6 2-1 0,0-4 0 15,1 1 2-15,5 0 1 0,-5-1 2 0,-1 1 1 0,0 0-2 16,0 0 0-16,-6-1 2 0,6 1-1 0,-6 0-2 0,-1 0-2 15,1-1-1-15,-7 1-1 0,0-1 0 0,0 2-2 16,-6 1-2-16,-7 2-1 0,7-6-2 0,-7 7-2 0,6-2-1 16,-12 0-2-16,7 0-1 0,-2 1 0 0,-5 0 0 15,7-2-3-15,-8 1 2 0,-6 1-1 0,7 3 3 0,-7-4 3 16,-8 4 3-16,9-3 3 0,-7 3 9 0,-7-4 7 0,0 4 8 16,0 0 7-16,-6 0 9 0,-8 0 7 0,2-3 9 15,-1 3 8-15,-7 0 7 0,-1-4 3 0,-5 4 2 0,9 0-1 16,-9 0-6-16,0 0-6 0,0 0-10 0,0 0-11 0,0 0-15 15,0 0-11-15,0 0-11 0,0 0-8 0,0 0-9 16,0 0-15-16,0 4-22 0,0-4-28 0,0 3-37 0,0-3-44 16,6 4-47-16,-6-1-45 0,0 1-52 0,5-4-72 15,2 0-150-15,-7 0-67 0,8 0-30 0</inkml:trace>
  <inkml:trace contextRef="#ctx0" brushRef="#br0" timeOffset="14513.91">13731 10060 166 0,'-14'0'255'16,"8"0"-62"-16,-7 0-49 0,7 0-29 0,-1 0-14 0,7 0-7 15,-7 0-7-15,7 0-3 0,-6 0-7 0,6 0-7 16,0 0-10-16,0-4-8 0,6 4-6 0,1 0-4 15,0-4-3-15,-1 0 1 0,7 1 0 0,7-2 4 0,-1 3 2 16,7-2 6-16,0 1 1 0,0-2 1 0,7 2 1 0,5 3 3 16,2-4 0-16,-1 0 6 0,0-2 2 0,7 1 3 0,-1 2 1 15,1-1 5-15,-1 4 1 0,1-3-3 0,-7-1-8 16,7 0-7-16,-7 4-10 0,-6-4-8 0,-1 4-9 16,1 0-14-16,-7 0-19 0,-6 0-29 0,-8 4-27 0,0-4-31 15,3 4-28-15,-10-4-31 0,2 4-29 0,-7-1-41 0,-7 4-51 16,2-2-82-16,-10-3-95 0,-3 2-49 0</inkml:trace>
  <inkml:trace contextRef="#ctx0" brushRef="#br0" timeOffset="14794.91">14095 10063 258 0,'-6'4'482'16,"6"-4"-151"-16,6 4-140 0,1 7-84 0,-1-4-50 15,8 0-24-15,-2 4-8 0,2 0-3 0,5 1 5 16,0-2 4-16,8 5 4 0,-8 3 4 0,7 1 3 0,7-1 0 15,-8 0-6-15,2 5-2 0,5-2-8 0,-5 4-6 0,5-3-7 16,-12 4-1-16,5-4-2 0,-5 0 0 0,0 4-2 0,-2-4 3 16,-3 0 2-16,-10 0 3 0,2 0 5 0,-7-1 3 15,0-2 2-15,-7-1 8 0,2 1 5 0,-10-2 8 16,3-2 6-16,-8 1 7 0,-6-5 6 0,1 0 6 0,-2-4 8 16,-5 4 14-16,0-7 9 0,-1-1 5 0,-6 1 3 0,6-4-5 15,7 0-5-15,-7 0-6 0,14-4-12 0,0 4-19 16,6-3-21-16,-1 3-34 0,8-4-59 0,6 0-58 0,6 0-54 15,8-3-46-15,5-1-48 0,7-2-55 0,0-5-73 16,7 1-121-16,-1-1-44 0,7 0-2 0</inkml:trace>
  <inkml:trace contextRef="#ctx0" brushRef="#br0" timeOffset="15060.55">15079 10239 115 0,'-6'-4'480'0,"-1"1"-108"0,1 3-138 15,6 0-88-15,0-4-52 0,0 4-30 0,0 0-12 0,0-4-3 16,6 4 4-16,-6 0 4 0,13-3 4 0,-7 3 1 16,14-4 1-16,-6 4-1 0,5-3-4 0,1-1-8 0,-1 4-6 15,7-4-4-15,0 1-2 0,0-2 0 0,-1 5-1 16,3-6-1-16,4 6-3 0,-6-4-1 0,7 0-6 0,-7 1-6 15,6-2-11-15,-5 2-19 0,-2-1-27 0,1 4-29 0,0-3-30 16,-6-2-34-16,-1 5-47 0,-5-2-58 0,-8-2-77 16,0 4-124-16,-6 0-52 0</inkml:trace>
  <inkml:trace contextRef="#ctx0" brushRef="#br0" timeOffset="15216.92">14955 10353 277 0,'-12'2'495'15,"4"-2"-148"-15,1 5-138 0,2-5-80 0,5 4-44 0,0-4-21 16,5 3-8-16,10-3-3 0,-3 0 2 0,8-3-3 16,6 3-2-16,7 0-5 0,-1-4-10 0,13 4-12 0,2-5-15 15,5 5-20-15,-2-2-22 0,10 2-24 0,-7-4-34 0,5 0-46 16,-5 1-64-16,-2-1-99 0,1-4-103 0,-6 4-51 16</inkml:trace>
  <inkml:trace contextRef="#ctx0" brushRef="#br0" timeOffset="15498.1">15965 10136 308 0,'0'-6'500'0,"-6"-2"-134"0,6 4-151 16,0 1-95-16,0-1-50 0,-7 4-28 0,7 0-15 0,0 4-1 15,-6 3 3-15,0 1 0 0,6 2 0 0,-8 5 3 16,8 3 2-16,0 1-1 0,8-1-1 0,-2 0-8 0,0 5-7 16,1-2-2-16,-1 4-1 0,8-3-2 0,-2 1-2 0,2-1-2 15,5-4 2-15,0 1 4 0,1-2-1 0,-1-2 2 16,1-1 4-16,7 1 7 0,-2-3 11 0,1-5 11 0,0 0 18 15,0-2 19-15,1-5 23 0,5 0 23 0,-6-5 24 16,0 2 23-16,-7-8 14 0,8 3 9 0,-8-2-9 0,1-6-10 16,-7 6-20-16,1-5-22 0,-2-3-25 0,1-1-30 0,-13 1-23 15,0 0-19-15,0-5-14 0,-7 5-10 0,-11-7-6 16,4 2-8-16,-13 2-8 0,2-5-11 0,-8 4-24 16,1-1-37-16,-8 2-57 0,2 3-63 0,5-1-64 0,0 2-69 15,0 2-89-15,8 0-172 0,5 4-61 0,0 0-35 0,8 0 10 16</inkml:trace>
  <inkml:trace contextRef="#ctx0" brushRef="#br0" timeOffset="16232.33">14629 5059 287 0,'7'0'272'0,"0"-4"-103"16,-1 0-66-16,7 2-37 0,7-3-18 0,-7 2-5 0,6-1-3 16,7-4-1-16,-6 5 1 0,6-5-2 0,0 2-4 15,6 1-3-15,2-2-4 0,-3 4-5 0,9-5-5 16,-8 1-4-16,6 3-6 0,-4-3-1 0,-2 7-7 0,2-4-19 16,-9 1-26-16,-5 3-37 0,0 0-34 0,-8 0-53 0,2 3-74 15,-1-3-97-15</inkml:trace>
  <inkml:trace contextRef="#ctx0" brushRef="#br0" timeOffset="16513.57">14798 5070 426 0,'-5'4'321'0,"10"0"-128"16,-5 3-84-16,7 0-50 0,0 0-21 0,0 4-9 15,6 0-3-15,-1 4-2 0,8-1 0 0,0 1 1 16,-1 4 4-16,1-2 4 0,0 6-4 0,6-2-2 0,-7 2-3 15,7 0-2-15,-6 2 1 0,-1 0-3 0,-6-3-3 0,0 4-4 16,1-4-1-16,-2 3-1 0,-12-3 2 0,6-3 0 16,-12 3 2-16,6-8 6 0,-6 5 1 0,-8-5 5 0,-5 1 6 15,-1-1 4-15,2 2 2 0,-9-7 4 0,1 3 1 16,0-1-4-16,-7 0-1 0,1-3-5 0,6-4-6 0,-7 2-5 16,6-2-5-16,2 0-5 0,-1-1-5 0,7-3-3 0,5 0-3 15,2 0-14-15,5-3-26 0,-1 3-34 0,16-8-45 16,-1 2-66-16,5-6-127 0,8 1-106 0,6-4-67 0</inkml:trace>
  <inkml:trace contextRef="#ctx0" brushRef="#br0" timeOffset="16732.32">15561 5216 244 0,'0'0'480'0,"0"-3"-145"0,0 3-127 15,0 0-68-15,0-4-35 0,0 4-13 0,7-3-2 0,-7 3 2 16,7-5 4-16,-1 3 3 0,7-2-1 0,0 0-8 16,6-3-12-16,8 2-14 0,-8-2-12 0,14 5-12 0,-7-6-11 15,7 4-11-15,-1 0-10 0,1-3-5 0,-1 3-12 16,1 4-20-16,-7-4-21 0,6 4-26 0,-5-3-25 0,-1 3-30 16,-7 0-37-16,0 3-44 0,-6-3-52 0,1 4-86 0,-8-4-84 15,-6 0-38-15</inkml:trace>
  <inkml:trace contextRef="#ctx0" brushRef="#br0" timeOffset="16919.86">15607 5363 458 0,'0'3'368'0,"-7"1"-137"0,7 1-88 16,0-5-49-16,0 3-24 0,7-3-7 0,0 0-1 0,-1-3 2 16,14 3 1-16,-7-5 0 0,13 1-7 0,0 1-10 15,6-1-10-15,7-3-11 0,0 4-9 0,7-5-7 0,-1 4-6 16,8-4-4-16,-1 1-9 0,0 5-17 0,7-6-23 0,-8 0-32 15,2-3-50-15,5 4-86 0,-5 0-158 0,-1-4-79 16,-6-3-39-16</inkml:trace>
  <inkml:trace contextRef="#ctx0" brushRef="#br0" timeOffset="17107.09">16785 4817 300 0,'-5'4'489'0,"-2"-1"-172"15,7 1-134-15,-7 7-79 0,7-4-42 0,0 8-21 16,7 0-4-16,0 0 2 0,-2 7 2 0,10-1 3 0,4 5-2 16,0 0 1-16,1 0-4 0,6 3-3 0,-7 4-10 0,8 0-10 15,-1-4-7-15,0 5-5 0,-1-3-13 0,-6 3-24 16,8-5-35-16,-7 0-55 0,-7-2-102 0,-6-6-142 0,-1 4-85 16,-12-6-46-16</inkml:trace>
  <inkml:trace contextRef="#ctx0" brushRef="#br0" timeOffset="17607.03">14408 5074 2 0,'-6'4'153'16,"-8"-2"-29"-16,1 3-17 0,7-5-19 0,0 3-18 0,-1 1-9 16,0-1-3-16,1-3-4 0,0 0-5 0,6 4-3 0,-7-4-4 15,7 0-2-15,0 0-1 0,0 0-1 0,0 0-3 0,0 0-1 16,0 0 0-16,7 4-1 0,-1-4-1 0,0 0-3 15,8 0 0-15,-2 0-2 0,1 0-1 0,7 0 0 16,6-4-3-16,0 4-3 0,1-4-1 0,-1 4-2 0,6-3-3 16,7-1 1-16,0 4-1 0,0-3 3 0,1-2 3 0,5-1-2 15,-6 2-1-15,7 0-3 0,-8 1 0 0,-5-1-2 16,-1 4-13-16,2-4-25 0,-15 4-36 0,7 0-61 0,-12 0-116 16,-3 0-108-16,3 0-77 0</inkml:trace>
  <inkml:trace contextRef="#ctx0" brushRef="#br0" timeOffset="23325.24">18520 4572 166 0,'0'0'285'16,"0"-5"-90"-16,0 3-67 0,6 2-42 0,-6-4-23 0,0 4-13 16,0-4-4-16,0 4-2 0,7-4 2 0,-7 4 2 15,0-3-1-15,0-1 0 0,0 4-1 0,6-4 0 0,-6 4 1 16,0 0 1-16,0-4-2 0,0 2 1 0,0 2-1 0,-6-5-2 16,6 5-5-16,0 0-5 0,-7 0-7 0,7-3-7 15,-6 3-7-15,-2 0-4 0,-4 0-4 0,5 0-2 0,-6 3-3 16,-6-3 0-16,-1 7 1 0,1-3-2 0,0 4 1 15,-8 3 0-15,8-5-1 0,-8 6 0 0,8-1 1 0,0 3-1 16,-2-2 0-16,2 2 2 0,6 1-1 0,-6 3 0 0,-1-3 0 16,8 3 1-16,-2 1-1 0,2 2 2 0,5-2-2 15,0 3 2-15,-6 0 0 0,7 3 1 0,6 1 0 0,-8 4 0 16,2-1-1-16,6 4 1 0,0-4 0 0,0 7-3 16,0-2 2-16,0 3-2 0,6-1 0 0,2-3 0 0,-2 4 0 15,0-1 0-15,8-2 0 0,-1-5 3 0,7 4-1 16,-1-4 2-16,1 1 1 0,5-5 2 0,2 0-1 0,-2-2 1 15,1-1 0-15,1-1 0 0,5-2 0 0,-6-1 0 0,7-4 0 16,-1 1-1-16,0-3 0 0,9-2 0 0,-3-3-2 16,-6 1-1-16,8-4-9 0,0-2-20 0,5 3-27 0,-7-5-46 15,2-5-81-15,5 3-159 0,-6-2-81 0,1-4-58 16</inkml:trace>
  <inkml:trace contextRef="#ctx0" brushRef="#br0" timeOffset="23949.93">18819 5092 194 0,'0'0'166'16,"0"0"-33"-16,0-4-24 0,0 4-25 0,7 0-21 15,-7 0-14-15,0-3-7 0,0 3-5 0,0 0-1 0,0 0-1 16,0 0-6-16,0-5-1 0,0 5-3 0,0 0-3 16,0 0-1-16,0 0-2 0,0 0-1 0,0-2 1 0,0 2 0 15,0 0 2-15,0 0 0 0,0 0 2 0,0 0 0 0,0 0-2 16,0 0-1-16,0-4-4 0,-7 8-1 0,7-4 0 15,0 0-1-15,0 0 1 0,0-4 0 0,0 4 2 0,0 0 0 16,0 0 2-16,0 0-2 0,0 0 0 0,7 0-3 16,-7 0-1-16,0-4-3 0,0 4-3 0,0 0-2 0,0 0-1 15,7 0-2-15,-7 0-1 0,11 0 1 0,-4-4-3 0,1 4 2 16,4 0-1-16,8-3 0 0,-7-1-2 0,7 4 1 16,0 0 1-16,-1-4-1 0,0 0 1 0,8 4-2 0,-8-2 2 15,7 2 0-15,-6-5 0 0,-1 5 0 0,1-3 1 16,-1 3-1-16,-6 0 0 0,1 0 0 0,-2-4 1 0,1 4-1 15,-6 0-1-15,-1 0 0 0,1 0 0 0,-1 0-1 16,-1-3-1-16,-5 3-1 0,9 0-8 0,-9 0-8 0,0 0-13 16,0 0-23-16,6 0-37 0,-6-5-65 0,5 2-140 0,-5-1-84 15,8 0-48-15</inkml:trace>
  <inkml:trace contextRef="#ctx0" brushRef="#br0" timeOffset="24325.03">19451 4734 79 0,'5'-4'308'0,"-5"4"-86"0,0-5-69 0,0 5-41 15,0-3-24-15,0 3-14 0,0-4-12 0,0 4-7 0,0 0-7 16,0 0-7-16,9 0-7 0,-9 0-8 0,0 0-5 16,0 0-8-16,0 0-5 0,0 0-3 0,0 0-3 0,0 0-1 15,0 4-1-15,0-4 0 0,0 8 2 0,0-4-1 16,0 5 2-16,0-1 0 0,6 7 2 0,-6-4 1 0,0 4 1 16,0 2 0-16,5-2 0 0,-5 4 2 0,0-1-1 15,8 1 0-15,-8-1-1 0,0 0 0 0,0 0-1 0,7 1 0 16,-7-1 1-16,6 0 2 0,1 0 0 0,-1 1-2 0,0-4 0 15,2 3 1-15,-2-3-2 0,-6-4 0 0,6-1-2 16,0 5 0-16,-6-4-3 0,7 1 0 0,-7-2-1 0,7 1-3 16,-7-3-9-16,6 0-18 0,-6 1-29 0,7-1-45 15,-1 0-73-15,1-4-130 0,0-2-77 0</inkml:trace>
  <inkml:trace contextRef="#ctx0" brushRef="#br0" timeOffset="24731.12">19895 5037 105 0,'0'-3'389'0,"0"3"-121"0,0-5-109 15,0 5-68-15,6 0-39 0,0 5-24 0,2-5-14 0,-2 0-4 16,0 3-4-16,7 4-1 0,-6-2-2 0,-1 1 1 15,1 5-2-15,-1-3 1 0,-6 3 0 0,6-1-1 16,-6 5 1-16,0 0 0 0,0-4 0 0,-6 7 0 0,6-2-1 16,-6-2 0-16,-7 1 0 0,6 2 2 0,-6-2-1 0,1-1-3 15,-2 1 1-15,1-4-1 0,0 4 1 0,0-4 0 16,0 0-8-16,6 1-21 0,-5-5-43 0,4 0-85 0,8-4-131 16,-6 1-80-16</inkml:trace>
  <inkml:trace contextRef="#ctx0" brushRef="#br0" timeOffset="25449.87">20513 4725 113 0,'0'-3'177'16,"0"3"-33"-16,7-4-31 0,-7 1-25 0,0-1-16 0,0 4-7 15,0-4-8-15,0 4-4 0,0-4-1 0,0 4-3 0,0-3-2 16,0 3 0-16,0 0-7 0,0-4-7 0,0 4-1 16,0 0-3-16,0 0-4 0,0-3-3 0,0 3-5 0,0 0-4 15,0 0-2-15,0 0-4 0,-7 0-4 0,7 0-2 0,0 3-1 16,-6 1-1-16,6-1 1 0,-6 5 0 0,-1-1 0 16,0 0 3-16,7 8 0 0,-12-4 0 0,5 1 0 0,-1 2-1 15,3 4 1-15,-2-4 1 0,1 5-1 0,0-1 0 16,6 1 1-16,0 0 2 0,-8-2 1 0,8 2 1 0,8-5 0 15,-8 5 2-15,0-5 1 0,6 1 3 0,0 0 0 16,1-5 3-16,6 1 5 0,-6 0 5 0,5-3 5 0,2-1 3 16,-2-2 2-16,2-3 0 0,5 2 4 0,1 0 1 0,0-4-1 15,-1-4 0-15,0 0-1 0,1 2 0 0,-1-3 4 16,7-2 5-16,-6-1 11 0,-1 1 10 0,1-3 6 0,-7-2 10 16,0 5 11-16,0-8 8 0,1 4 3 0,-8-3-1 15,0-1-9-15,0 1-12 0,-6-5-7 0,-6 0-15 0,6 5-15 16,-12-8-11-16,-2 4-10 0,1-1-10 0,-7 1-7 0,2 0-7 15,-9 0-5-15,7 2-5 0,-6 3-8 0,0-2-15 16,-1 3-19-16,3 5-25 0,4-1-33 0,0 2-40 0,1 2-37 16,12 4-50-16,0 0-63 0,7 0-134 0,7 4-79 0,0 0-44 15</inkml:trace>
  <inkml:trace contextRef="#ctx0" brushRef="#br0" timeOffset="25793.44">21224 5044 343 0,'0'0'361'16,"6"0"-135"-16,-6 0-98 0,0 0-55 0,7 5-32 0,-1-5-17 15,0 0-9-15,-6 2-1 0,14 2-4 0,-8 0 2 16,1 3 1-16,6-3 1 0,-7 4-2 0,1-1-2 0,-1 3 0 16,0-2-1-16,2 3-1 0,-8-4-3 0,0 5-3 15,0-2 0-15,-8 1-1 0,2 0-1 0,-7 0 0 0,1 4-1 16,-2-5 1-16,2 2-1 0,-2-1 1 0,-5-4 0 0,6 4 0 15,0-4-1-15,-2 1-7 0,4-5-19 0,4 5-35 16,0-8-51-16,7 3-92 0,0-3-116 0,0-3-75 0</inkml:trace>
  <inkml:trace contextRef="#ctx0" brushRef="#br0" timeOffset="26121.71">21640 4748 221 0,'0'0'305'0,"0"0"-109"0,8 0-75 0,-8 0-45 16,0 0-22-16,6-5-9 0,0 5-2 0,1 0 1 0,6-3 1 15,-6 3 1-15,5-4-2 0,2 4-2 0,5-2-3 16,-6-2-4-16,6-1-1 0,1 2-1 0,0-1-1 0,-1 1-2 16,7-1-1-16,-6 0-3 0,6 0-1 0,-7 1-5 15,7-1-4-15,-6 4-4 0,6-3-5 0,-13-2-2 0,7 5-2 16,-7-2-3-16,0 2-4 0,0-4-10 0,-7 4-15 0,1 0-19 16,-7 0-21-16,6 0-30 0,-6 0-34 0,0 0-51 15,0 0-87-15,-6-4-104 0</inkml:trace>
  <inkml:trace contextRef="#ctx0" brushRef="#br0" timeOffset="26324.75">21830 4623 28 0,'0'0'353'0,"-7"0"-113"16,7 0-97-16,-6 0-60 0,6 0-34 0,0 4-16 0,0-4-4 16,-7 3-1-16,7 1 0 0,0 4 1 0,0-1 2 15,0 1 1-15,0-2 3 0,0 9-1 0,7-5-5 0,-7 2-2 16,6 3-2-16,1 0-1 0,-7-2-2 0,6-1-3 0,1 3-4 15,-1-1-4-15,0 1-1 0,2-1-2 0,-2 1-2 16,0 0-4-16,1-3 1 0,0 1-2 0,-1-1-2 0,1 2 0 16,-1-3-7-16,0-3-15 0,-6 3-22 0,7-5-25 15,6 2-41-15,-7-1-65 0,8-3-118 0,-8-4-81 0</inkml:trace>
  <inkml:trace contextRef="#ctx0" brushRef="#br0" timeOffset="27137.13">22370 4396 265 0,'-6'0'216'0,"6"-4"-65"0,-6 4-38 0,6 0-22 15,-7 0-12-15,7-4-7 0,0 4-6 0,0 0-3 0,0 0-5 16,0 0-7-16,0 0-9 0,0 0-11 0,0 0-5 15,0 0-5-15,0 0-5 0,0 0-5 0,0 0-3 0,0 4-3 16,0-4-1-16,7 4 4 0,-7 0-1 0,0 3 0 16,6 3 1-16,-6-2 0 0,6 7-1 0,1-1 1 0,-7 1 2 15,0 4-1-15,7-1 0 0,-7 0-2 0,6 0-1 0,-6 5 1 16,6-2 0-16,-6 2-2 0,7-2-2 0,-7-2 1 16,7 3-2-16,-1 0 4 0,1 0-2 0,-7-3 0 15,5-2-1-15,10 2 0 0,-10-1-4 0,2-3-11 0,6-1-20 16,-6 1-40-16,6-8-69 0,0 0-154 0,6 2-84 0,-5-9-59 15</inkml:trace>
  <inkml:trace contextRef="#ctx0" brushRef="#br0" timeOffset="27449.53">22448 4246 91 0,'7'4'395'0,"-1"-1"-154"0,8 4-105 16,5-3-55-16,1 7-28 0,6 0-11 0,0-1-6 16,7 5-3-16,6 4 0 0,-1-1-4 0,8 5-1 0,1-2-2 15,-2 8-4-15,1-4-3 0,4 9-1 0,-3 3-1 16,-2-1-2-16,2 4 1 0,-9 1-3 0,1 3 1 0,-6 3 1 15,-1 1 4-15,-6 0-1 0,-6-1 0 0,-7-2 0 0,-6 2 0 16,-1 0 1-16,-12-5-3 0,-7 1-3 0,0-2-1 16,-13-2-3-16,-8-2-1 0,3-1-1 0,-15-2-2 15,-8-5-2-15,4 0-6 0,-10-7-21 0,2 0-39 0,0-3-71 16,-1-5-169-16,0-3-82 0,1 0-56 0</inkml:trace>
  <inkml:trace contextRef="#ctx0" brushRef="#br0" timeOffset="28839.95">20976 3905 123 0,'-7'0'249'0,"0"0"-73"0,2 0-50 0,-1 0-30 16,6-4-16-16,-9 4-9 0,9 0-7 0,0 0-7 0,0-4-7 16,0 4-8-16,0 0-6 0,9-2-5 0,-9 2-7 0,0-4-8 15,6 4-3-15,-1-4-1 0,-5 0-1 0,7 1 3 16,7-2 3-16,-8 5 1 0,1-3 2 0,6-1 0 15,-6 0 1-15,5 0 1 0,-6 2 0 0,8-2-2 0,-8 0-1 16,7 0 0-16,1 1-1 0,-8 3 1 0,7-4-2 0,-6 0 0 16,-1 0-4-16,7 4-2 0,-6 0-2 0,6 0-1 15,-1 0-3-15,-5 0-2 0,6 0-2 0,1 4-1 0,-3 0 1 16,-3 3-1-16,5-3 0 0,0 4-1 0,-1-2 1 16,2 2 0-16,-1 3 2 0,0 1 0 0,0-2-1 0,-7 1 1 15,8 4 0-15,-3-1 2 0,-2-3-4 0,3 4 0 0,1-1 0 16,-6 1 1-16,-1-5-1 0,1 5 0 0,-1 1-2 15,0-5 0-15,2 0 3 0,-8 0-1 0,0 0 0 0,6-4 0 16,-6 1 1-16,0-2-1 0,0-2 2 0,6 0-1 16,-6-1 2-16,0-3 4 0,0 4 8 0,0-4 9 0,0 0 13 15,0 0 13-15,0 0 9 0,0-4 7 0,7 4 4 0,-7-7-2 16,0 3-5-16,0-7-7 0,7 4-9 0,-7-4-6 16,0-3-4-16,6 3-6 0,-6-4-3 0,5 0 0 0,-5 1-3 15,8-1-3-15,-2 1-4 0,-6-5-6 0,7 4-5 16,0-3-2-16,-1 3-3 0,-6-2-2 0,6 2-1 0,1-5 1 15,0 6-1-15,-1 3 0 0,0 0 1 0,1 4 0 16,-7 0-1-16,7-1 1 0,-1 5-1 0,-6-1 0 0,7 4-1 16,-1-4 0-16,-6 8 0 0,6-4-1 0,2 4 4 0,-2-1-1 15,0 5-2-15,-6-1 0 0,5 4-1 0,3-4 0 0,-1 4-1 16,-1 1 0-16,-6-2-3 0,7 2 0 0,-1-1 1 16,1-1 1-16,-7-2 2 0,7-1-1 0,-7 1 1 15,6-1 2-15,-6 0 0 0,6-3 0 0,-6-1 1 0,0 1 1 16,6-4 2-16,-6 0 3 0,0 0 1 0,0 0 0 0,8-4 1 15,-2 1 2-15,-6-5 0 0,6 1-1 0,7 0-2 16,-6-1-1-16,6-3 0 0,-7 5-2 0,8-6-1 0,-8 1 0 16,7-1-1-16,-6 6 1 0,6-5 1 0,-7-1 0 15,7 2 2-15,-6 2 0 0,5-3 1 0,-4 4 0 0,-2 0 1 16,0-1 0-16,1 4 0 0,-7 2-1 0,6-2-8 0,-6 0 1 16,0 4-1-16,7-4 0 0,-7 4-2 0,0 4 0 15,6 0-1-15,-6 0 1 0,7 2 6 0,-1 2-3 16,0-1-1-16,2 4 0 0,-2 0 0 0,0 0 1 0,1 0-1 15,6 4 1-15,-6-1 0 0,-1 1-1 0,0-1 1 0,1 5 0 16,0-4 0-16,-1-1-1 0,0 1-1 0,0-1 1 0,2 1 0 16,-2 0 0-16,0-1-2 0,-6-2-6 0,7 3-13 15,0-5-15-15,-1 1-22 0,-6 0-27 0,7 0-31 16,5-4-37-16,-4 1-52 0,11-1-84 0,-6-3-147 0,0-1-66 16,6-3-23-16</inkml:trace>
  <inkml:trace contextRef="#ctx0" brushRef="#br0" timeOffset="29105.5">22254 3846 50 0,'-8'0'412'0,"2"-3"-133"0,6 3-103 0,-6 0-55 0,6 0-31 16,0-4-14-16,0 4-9 0,0 0-6 0,0-4-7 0,6 4-8 16,0-4-10-16,2 4-12 0,-2-3-8 0,0 3-6 15,7 0-6-15,1-4-1 0,-2 4-2 0,1 0 0 16,0 0 0-16,7-3-1 0,-1 3 0 0,1 3-4 0,0-3-9 16,-2 0-17-16,2 4-25 0,0-4-33 0,0 0-43 0,0 3-78 15,-8-3-132-15,2 0-74 0</inkml:trace>
  <inkml:trace contextRef="#ctx0" brushRef="#br0" timeOffset="29339.84">22403 3858 12 0,'0'0'375'0,"-7"0"-114"0,7 0-97 16,7 2-59-16,-7-2-35 0,0 4-21 0,7 0-8 0,-1 0-7 15,1 4-1-15,6-1-1 0,-1 3-3 0,1 2-1 16,1-1 0-16,-1 0-1 0,7 3-3 0,-8 1-1 0,2-1-3 15,5 5-1-15,-13-4-3 0,8-1-2 0,-9 1-2 0,2 0-1 16,0-1 0-16,-7 1 1 0,0-1 1 0,-7-3 2 16,-5 0 5-16,-2 1-2 0,1-2-2 0,-13 1-2 0,0-3-2 15,0 0-3-15,1-6-2 0,-8 3-3 0,0-3-4 16,7 3-6-16,0-2-23 0,6-3-50 0,1 4-109 0,6-4-129 16,6 0-96-16,7-4-52 0</inkml:trace>
  <inkml:trace contextRef="#ctx0" brushRef="#br0" timeOffset="32417.69">8583 15928 360 0,'-13'-3'487'0,"7"-2"-171"0,-2 3-133 16,2-2-78-16,6 4-44 0,-6-3-29 0,6 3-16 16,0 0-9-16,0 0-3 0,0 0-1 0,6 3-3 0,-6 1 1 15,6 3-1-15,-6 0 6 0,8 4 1 0,-2 3 0 0,0 1 0 16,1 8 0-16,6-2 1 0,-7 4 2 0,1 2 0 0,-2 2-2 16,2 0-1-16,6 0 0 0,-6 4 0 0,0-3 1 15,0 3 0-15,-1-3 0 0,0-1 0 0,1 0 1 16,-1 0-2-16,1 0-1 0,0-3-1 0,-1 3-1 0,0-2 0 15,2-2-3-15,-2 0-1 0,0 0-7 0,-6-2-15 0,6-5-19 16,1 4-29-16,-1-7-42 0,1-1-68 0,-7-2-132 0,7-5-91 16,-7-3-51-16</inkml:trace>
  <inkml:trace contextRef="#ctx0" brushRef="#br0" timeOffset="32933.33">8504 15972 413 0,'0'-11'281'16,"0"1"-115"-16,0-1-67 0,0-1-35 0,0 2-11 0,0-2 0 15,0 1 5-15,0 0 4 0,0 1 4 0,0 2-2 16,-6-3-1-16,6 1 1 0,6-2-2 0,-6 5 2 0,0-4 1 15,0 4 2-15,7-1 0 0,0-2 6 0,-2-2 2 16,9 4 1-16,-7-1 1 0,5 1-2 0,2-4 0 0,-1 5 2 16,6-3 1-16,0 2 1 0,1 1 2 0,0-1 0 0,-1 1-1 15,1 0-8-15,0 3-6 0,-1-3-12 0,1 7-8 16,0-4-10-16,-8 4-9 0,2 4-9 0,-2-1-7 16,-5 1-5-16,6 7-5 0,-6-4 1 0,-7 8-1 0,6-1-1 15,-6 5 0-15,-6-1 0 0,6 1-1 0,-7 3 1 0,0-4-2 16,7 4 1-16,-6-4 0 0,6 0 1 0,6 1 1 0,-6-2-1 15,14-1 0-15,-3 2-3 0,9 0 0 0,1-3-1 16,4 0-3-16,8-1-3 0,-2 1-5 0,10-1-3 16,-2-3-2-16,0 1-1 0,-7 2-2 0,8-3-4 0,-8 4-3 15,-5-4 1-15,-1 3-1 0,-7 1 1 0,1-1 1 0,-8 1 0 16,-5-1 3-16,-7 6 6 0,-7-3 8 0,1 2 7 16,-14 3 3-16,1-4 1 0,-7 5 3 0,-7-2 1 0,1-3-1 15,-1 5 0-15,-6-8-2 0,6 2-2 0,1-2 1 16,-2-1 0-16,3-2 1 0,4-5-1 0,9 1-5 0,4-1-19 15,1-4-35-15,7-3-40 0,-1 0-49 0,14-3-60 0,-1-4-96 16,13-8-163-16,1 1-86 0,6-5-23 0</inkml:trace>
  <inkml:trace contextRef="#ctx0" brushRef="#br0" timeOffset="33136.21">9671 15826 21 0,'0'-4'504'0,"0"4"-33"16,0-3-182-16,0 3-125 0,0-4-70 0,0 4-41 0,6-4-14 15,0 4-4-15,8-3 4 0,-1-1 8 0,0 0 9 0,6 4 9 16,7-7 10-16,1 4 4 0,5-1-3 0,7 0-6 16,1 0-8-16,5-4-11 0,-6 5-10 0,7-1-11 0,0-3-8 15,-1 4-10-15,1-1-11 0,-7 0-19 0,-1 4-25 16,2 0-28-16,-1-4-33 0,-7 4-48 0,1 0-68 0,0 0-120 15,-7 0-100-15,-8 0-58 0</inkml:trace>
  <inkml:trace contextRef="#ctx0" brushRef="#br0" timeOffset="33308.15">9899 16034 252 0,'-20'7'583'0,"7"-3"3"0,0 0-217 15,13 0-146-15,-6-1-89 0,12 2-56 0,7-5-35 16,0 0-15-16,7 0-7 0,13-5-1 0,-1-2-3 0,7-1 0 15,6 1-1-15,8-3-1 0,5-2-2 0,1 2-9 16,6-5-26-16,8 4-30 0,-8-4-42 0,5 5-57 0,-4-1-91 16,-2-1-176-16,-4 2-90 0,-2-2-46 0</inkml:trace>
  <inkml:trace contextRef="#ctx0" brushRef="#br0" timeOffset="33651.87">11359 15632 369 0,'0'-7'522'0,"0"-1"-126"16,-7 8-175-16,-1-4-102 0,3 8-55 0,-1-4-31 0,-2 8-14 15,-4-1-8-15,6 3-3 0,-7 2 1 0,-1 6 5 16,8-3 4-16,-8 7 6 0,14-1 2 0,-6 5 2 0,6 4 2 16,0-1 3-16,6 4-2 0,2 3-1 0,4 0-4 0,2 5-3 15,5 3-3-15,1-4-1 0,6-3 0 0,6 0-3 16,1-1-1-16,6-3-1 0,0-3 1 0,7-4 0 0,6-4 1 15,-1-7 2-15,2-1 1 0,6-7 1 0,-1-3 6 0,1-8 12 16,6 0 18-16,0-11 28 0,0 1 42 0,0-8 38 16,-7-3 36-16,2-6 24 0,-2-5 12 0,-5 4-3 15,-8-4-9-15,-5-2-28 0,-8-2-38 0,-6 3-38 0,-13-3-38 16,-7 3-27-16,-6-3-20 0,-6 0-11 0,-14 3-10 0,-13-3-8 16,-5 3-7-16,-7 1-7 0,-15 3-5 0,-11 4-9 15,-7 3-9-15,-14 4-24 0,-6 4-52 0,1 7-61 0,-13 4-65 16,5 3-57-16,1 0-64 0,6 4-97 0,20 0-179 15,5 0-78-15,16 0-9 0,17 0 28 0</inkml:trace>
  <inkml:trace contextRef="#ctx0" brushRef="#br0" timeOffset="36745.11">6628 6067 249 0,'-6'-4'193'0,"-8"0"-71"0,8 0-42 0,-7 1-17 16,0 3-7-16,0-4 1 0,0-3 4 0,-1 2 2 0,1 5 1 16,1-6 2-16,-1 2 1 0,6 0 2 0,-12-7 59 15,5 7-66-15,8 1-3 0,6-1-2 0,-6 1-6 16,6-1-5-16,0 4-6 0,0-3-6 0,6 3-8 15,0-4-7-15,8 0-1 0,5 0-8 0,1 1-3 0,12 3-2 16,1-4-2-16,13 0-1 0,5-2 0 0,2 1 2 0,5 2-5 16,7-4 2-16,7-1 0 0,0 1 0 0,6-4 6 0,-6 4 7 15,6-4 10-15,-6 3 7 0,-7 0 3 0,0-2 3 16,0 3 2-16,-13-1-1 0,-7 1-1 0,2 3-8 16,-15 0-11-16,1 0-4 0,-14 2-4 0,0-2 1 0,-5 4 3 15,-1 0 4-15,-13-4 2 0,0 4 1 0,-7 0 0 0,-5 0-1 16,-8 0-1-16,-13 0-3 0,-7 4-5 0,2-4-6 15,-15 4-4-15,-4-2-2 0,-9 2-1 0,-6 0 0 0,1 0-2 16,-1-1 0-16,-1 5-2 0,9-4 3 0,-2-1 0 16,9 1 2-16,3-1-1 0,10 1 1 0,4-1 0 0,8 2 0 15,5-2 0-15,9-3-1 0,-2 4-3 0,13-4-2 0,-6 0 0 16,6 4-1-16,1-4-2 0,12 0 1 0,1 0 0 16,6-4 2-16,0 4 1 0,7-4 2 0,5 4 1 15,9-3 3-15,-2 3 0 0,1-5-5 0,5 5 2 0,9 0 3 16,-10-3 0-16,10 3-1 0,-1-4 0 0,-9 4-1 0,10-3 1 15,-1 3 6-15,-8-4-4 0,2 4 0 0,-7-3-1 0,-1 3 0 16,-7-4 0-16,-4 4 0 0,-8 0 0 0,0 0 0 16,-13 0 1-16,7 0-1 0,-14 0-1 0,0 0 1 15,-5 0-1-15,-16 0 0 0,-3 4 1 0,-8-4-2 0,-7 3 0 16,-6 1 0-16,-7-1 0 0,0 1-1 0,-6-1 1 0,0-3 0 16,-1 5 2-16,8-2 1 0,0-3 1 0,13 0 6 15,-2 0 8-15,21 0 4 0,-1 0 5 0,9 0 2 0,12-3-1 16,6 3-1-16,6-5 0 0,7 2-5 0,7-1-7 0,12-3-3 15,1 4-6-15,5-5-2 0,15 1-1 0,-7-1-1 16,12 4-1-16,-6-2-3 0,7 2-1 0,0 0 0 0,6-3-1 16,-7 3-1-16,1 0 0 0,0-3 0 0,-7 4 0 15,0-1 0-15,-6-3 3 0,-1 3 0 0,-13 0 0 0,-6 4 0 16,1-3-2-16,-7 3-1 0,-8 0-1 0,-6 0-1 0,-6 0 0 16,-6 0 0-16,-6 3 0 0,-8 1 2 0,-13 0 2 15,-6 3 1-15,-7 0 2 0,-5 0 0 0,-3 1-1 0,-10-1 1 16,6 1 1-16,-7-2 1 0,6 2 0 0,0-4 1 15,7 3 1-15,13-3 4 0,7 0 4 0,5-1 2 0,0 1 1 16,16-4 1-16,2 3 0 0,4-3-1 0,5 0 0 0,5 0-3 16,10 0-2-16,4-3-1 0,7 3-3 0,6-4-1 15,7 1 0-15,7-1 2 0,0 0-2 0,6-3-3 16,7 3 0-16,-7 0-1 0,7 0 0 0,-7-2 0 0,0-2 0 16,6 5 1-16,-5-5 0 0,-7 1-1 0,-1 3 1 0,1-3 0 15,-14 0 0-15,1 3 2 0,-7 0-2 0,-7 1-1 0,-5 3-2 16,-2-4 3-16,-12 4-1 0,0 0 0 0,-12 0 1 15,-8 0-1-15,-6 4 0 0,-13-1 3 0,-7 1 0 0,-6 0-2 16,-6 3 0-16,-7 0 0 0,-8 0-2 0,-4 1 0 16,-8-1 0-16,6 1-1 0,1-2-4 0,0-2 3 0,7 0 3 15,12 0 1-15,6-1 2 0,15 1-1 0,4 0-7 16,9-4-12-16,5 4-12 0,14-4-24 0,6 3-31 0,12-3-40 16,7 0-67-16,8 0-149 0,12-3-95 0,1-1-62 0,4 0-30 15</inkml:trace>
  <inkml:trace contextRef="#ctx0" brushRef="#br0" timeOffset="37994.94">9436 5784 329 0,'-6'0'289'0,"6"0"-109"0,-7-3-75 16,1 3-38-16,6-4-17 0,-7 4-8 0,1-4-3 0,-1 1 1 15,1 3 6-15,0-3 3 0,6-1 0 0,-8-1 1 0,2 5-2 16,6-3-2-16,0 3 0 0,0 0-4 0,0-3-6 15,0 3-4-15,6 0-7 0,8-4-8 0,-1 4-6 0,6 0-4 16,8-4-3-16,5 4-1 0,1-3 0 0,12 3-1 16,1-5-1-16,-1 5 0 0,7-3-1 0,7-1 0 0,-6 1-1 15,5-2 1-15,1 3-1 0,-8-6 1 0,8 4 0 0,-13-3 0 16,5 3 1-16,-4-3 2 0,-9 3 2 0,9-3 2 16,-9 4 1-16,-5-1 2 0,-7-4 1 0,0 5 4 0,-6 3 3 15,-7-4-1-15,-7 0 1 0,0 1-2 0,-6 3-1 16,-12-3-2-16,-1-1-1 0,-13 4-4 0,-6-5-4 0,-8 5-1 15,-5-3-2-15,-8 3 0 0,-6 0 0 0,-6-3 0 16,-6 3-1-16,5-4 0 0,-5 0 1 0,6 1 1 0,0-1 3 16,6 0 1-16,7 0 1 0,7 1 3 0,5-2 2 0,15 3 1 15,-2-2-1-15,6 1 0 0,10 3-3 0,4 0-2 16,7-5 0-16,7 5-2 0,-1 0-3 0,13-3 0 0,7 3 0 16,0 0-1-16,13-4-1 0,1 0 0 0,-1 0 0 15,13 4 1-15,-7-2-2 0,8-3 0 0,-1 2 0 0,0 3 0 16,0-4 0-16,-6 1 0 0,-1-1 0 0,1 0 1 0,-7 0 0 15,0 1 1-15,-1-1-1 0,-4 1 0 0,-1-1 0 16,-7 1 1-16,-7-1 1 0,0 4 1 0,-6-5 3 0,1 5 2 16,-14 0 0-16,6-3 0 0,-12 3 0 0,-8 0-1 15,-12 3 0-15,1-3-4 0,-15 5-1 0,-5-1-2 0,-7-1-1 16,-7 1 0-16,-6-1 0 0,0 4 1 0,-7-3-2 0,0 0 2 16,1 0 0-16,6-1 0 0,6 1 1 0,7-1 1 15,6-3 0-15,13 5-1 0,7-5 0 0,7 2-1 0,6-2 1 16,6 4 0-16,14-4 0 0,0 4-1 0,12-4 0 15,7 0 0-15,6 0 0 0,7 0 1 0,1 0-1 0,11 0 0 16,2 0 0-16,6 0-1 0,-1-4-1 0,1 4-1 0,6 0 2 16,-13-4 0-16,7 4-1 0,-8 0-1 0,2-2 1 15,-1-3 0-15,-6 2 1 0,0 3-1 0,-8-4 0 16,-5 4 1-16,-7 0 0 0,0-3-1 0,-6 3 1 0,-8 0 0 16,-5 0 1-16,0 0 0 0,-14 0-1 0,-5 3 1 0,-3-3-1 15,-9 4 1-15,-9-1 0 0,-13 4-1 0,1-3 0 0,-7 0 0 16,-7 3 1-16,-6-2-1 0,0 2 0 0,-8-5 1 15,9 3 1-15,5-2 0 0,0 1 3 0,14 0 0 0,-1-4 3 16,20 4 2-16,-1-4 0 0,9 3 0 0,11-3 1 16,7 0-1-16,0 4-2 0,19 0-1 0,1-4-1 0,6 0-3 15,7 0-1-15,12 0 1 0,1-4-1 0,-1 4-1 16,8-4-1-16,-1 4 0 0,-7-3-3 0,7 3 0 0,-7-4 1 16,8 0 0-16,-15 0 1 0,9 1 0 0,-8-2 1 15,-7 3 0-15,0-2 3 0,2 1-1 0,-1-2 0 0,-14 2 0 16,1-1 1-16,-1 4 3 0,-6-4 1 0,-7 0-1 0,-6 4 1 15,0 0-2-15,-12 0 0 0,-9 0 0 0,-4 0-2 16,-14 0-4-16,-14 4 0 0,2 4-3 0,-15-5 0 0,1 2 0 16,-13 2-1-16,6-5 1 0,1 6 1 0,-1-4 0 15,0 4 2-15,13-5 1 0,8 1 0 0,5 0 2 0,13-1-1 16,1 0-3-16,12-3 1 0,7 5-2 0,13-5 0 0,0 4-3 16,13-4 0-16,13 3-1 0,0-3-2 0,13-3-1 15,7 3-5-15,-1 0-6 0,14-4-6 0,-7-1-5 0,7 2-3 16,-7 0-1-16,0-1 2 0,0 0 4 0,-7 1 4 0,2-1 6 15,-3 0 8-15,-3 0 6 0,-9 1 4 0,1-2 3 16,-13 3 3-16,-2 2 0 0,2-4 3 0,-13 4 1 16,-7-3 0-16,0 3 0 0,-13 0 1 0,-1 0-1 0,-12 0-2 15,-13 0-1-15,1 3-2 0,-15-3 0 0,1 4 0 0,-7-2-2 16,-6-2 0-16,0 5-2 0,0-2 0 0,0 1-3 0,0-4-10 16,6 4-12-16,7 0-23 0,7-1-42 0,11-3-71 15,15 0-163-15,13 0-94 0,6 0-54 0</inkml:trace>
  <inkml:trace contextRef="#ctx0" brushRef="#br0" timeOffset="39197.91">12016 5421 171 0,'-6'-3'224'0,"-7"3"-73"0,6 0-46 15,1 0-27-15,6-4-15 0,0 4-10 0,0 0-8 0,6-3-8 16,1 3-6-16,6-4-6 0,1 1-4 0,5-1-3 0,0-1-2 15,7 2 0-15,1 0 2 0,-2-5 5 0,15 5 2 16,-8 0 1-16,7-2-1 0,7-2 2 0,5 3 0 0,2 1-2 16,5-1-3-16,2 1-4 0,5-1-3 0,0 0-2 0,0 0-2 15,0 4-5-15,1-3 0 0,-1-2-1 0,0 5 0 16,0-2 0-16,-7 2 0 0,6-5 1 0,-10 5 0 0,-2 0 0 16,0 0 0-16,-13-2-3 0,0 2 2 0,-6 0-2 15,-7 0 1-15,0 0-4 0,-13 0 0 0,-1 0 0 0,-4 0 0 16,-16 0 1-16,2 2-1 0,-7-2 0 0,-13 5 2 0,-6-3 2 15,-1 3 1-15,-13-2-1 0,1-3 1 0,-7 4-1 16,-7 0 0-16,-12 0 3 0,-3-4-3 0,-2 3-3 0,-3 1-1 16,-7-1 0-16,3-3 1 0,-2 4 0 0,7-4 4 15,6 0-2-15,7 3 2 0,13-3 1 0,6 4 1 0,7-4-1 16,7 8-2-16,13-8-1 0,5 7-2 0,1-3-2 0,13 2 1 16,6-1 0-16,7 2-1 0,7-3 1 0,0-4 1 15,13 3 1-15,5-3-2 0,1 0 1 0,7 0-1 16,7-3 1-16,-2 3 0 0,2-4 1 0,5 1 0 0,-5-1 0 15,5-4 1-15,-1 1-1 0,-3 0 1 0,3-1 1 0,-3 4-1 16,-2-3 0-16,-1 0-1 0,2 0 2 0,-7 3-1 0,-1-3 0 16,-6 0 0-16,1 2-1 0,-1-1 0 0,-13 2 1 15,0 4-2-15,-1-4-1 0,-11 4 1 0,-8 0-1 16,0 0 0-16,-12 0-1 0,0 4 0 0,-14 0 1 0,-13 0 0 16,1 3 3-16,-13 0-1 0,-8 0 0 0,-13 4 1 0,2 0-1 15,-14-4-2-15,-1 4 0 0,1 0 1 0,-6 1-1 16,-1-5 0-16,7 3 0 0,-1-2 1 0,14-1 1 0,12 5 4 15,9-6 1-15,4-2 0 0,14 4 0 0,7-1 2 16,6-1 0-16,13 2 1 0,7-4 1 0,12 4-2 0,6-1-1 16,16-3 0-16,9-1 1 0,3 0-2 0,12-3 0 0,0 5-2 15,0-5-1-15,8 0 0 0,-3 0-1 0,3 0-1 16,-8 0 1-16,0-5-1 0,0 5-1 0,-1-3 2 0,2-4 0 16,-7 3-1-16,0 1-1 0,-7-5 1 0,-7 1 0 15,1 0-1-15,-7 3 0 0,-6-3-1 0,-1 3-1 0,-6 0 6 16,-12 0 4-16,-1 0 5 0,-7 2-1 0,0 2 1 0,-12 0 0 15,-13-5-1-15,-7 5 2 0,-7 5-7 0,-13-5-3 16,-6 0-3-16,-13 2-1 0,0 2-1 0,-6-4 0 0,-2 4 1 16,-4 0 0-16,-2 0 1 0,8 0-1 0,6-1-1 15,6 1 1-15,7 3 0 0,19-7 1 0,1 3-1 0,12 1 0 16,6 1 1-16,9-2 1 0,10 4 1 0,16-3-2 0,4-1 1 16,8 0 0-16,13 2 2 0,-1-1-1 0,6-4 0 15,9 3-2-15,-1 1-1 0,-1-4 1 0,1 3 1 0,-6-3 1 16,5 0-2-16,-6 0-1 0,0-3 2 0,-7 3 0 15,1 0-1-15,-1-4 0 0,-5 1-2 0,-7 3 0 0,-1-4 0 16,-6 4 0-16,-7-5 1 0,-5 5 1 0,-1-3-1 16,-13 3 0-16,0-3-10 0,-13 3-16 0,-1-4-30 0,-18 4-50 15,-1-4-89-15,-12 1-169 0,-7 0-91 0,-7-2-44 0</inkml:trace>
  <inkml:trace contextRef="#ctx0" brushRef="#br0" timeOffset="39807.28">10048 4920 396 0,'0'-7'321'0,"-6"3"-125"0,0 0-83 0,-1 0-45 16,1 1-28-16,-8 3-19 0,2 0-8 0,-2 0-5 15,-5 0-6-15,0 3 0 0,-1 5 1 0,1-4-2 0,-1 7 0 16,7-5 0-16,-7 6 1 0,8-1-1 0,-2 0 1 15,2 3-1-15,5-3 1 0,0 4 1 0,7-1 0 0,0-3-1 16,0 4 0-16,7 0 2 0,0-4 2 0,5-1 2 0,8 2 3 16,-1-1 1-16,7-4-1 0,0 0 1 0,1 1 1 15,5 0 2-15,0-5 2 0,1-3-1 0,0 3 2 0,-1-6 6 16,-6 3 4-16,7-3 11 0,-7-5 8 0,-6 0 12 16,6 1 7-16,-7 0 8 0,-5-4 6 0,-2-1 2 0,-5 6 4 15,0-9 0-15,-1 5-4 0,-12-2-8 0,-1 1-10 0,0 0-10 16,-12-4-10-16,-7 4-10 0,-6 0-11 0,-8 0-12 15,-6 4-9-15,-6 0-16 0,-7-1-24 0,1 5-27 0,-1 3-28 16,0 0-38-16,1 0-42 0,6 3-64 0,6 1-142 0,1 4-80 16,-1-5-43-16</inkml:trace>
  <inkml:trace contextRef="#ctx0" brushRef="#br0" timeOffset="40432.14">6087 5209 155 0,'-6'0'144'16,"-1"0"-25"-16,0 0-24 0,1 0-20 0,-1 0-17 0,1 0-13 15,-1 0-10-15,0 4-11 0,1-4-5 0,0 0-7 0,-7 0-2 16,6 3-2-16,1-3 1 0,0 0 1 0,-1 0-2 16,0 4 1-16,7-4 1 0,-6 0 0 0,6 0 3 15,0 0 6-15,0 4 0 0,0-4 2 0,0 0 2 0,0 0 3 16,6 0 6-16,-6 0 3 0,7 0 2 0,6 0 0 0,-7 0-1 16,8 0-4-16,-2 0 0 0,8-4-5 0,-7 4-4 15,7-4-4-15,-1 4-7 0,7-3-4 0,-6-1-1 0,-1 1-1 16,7-2-2-16,-6 5-2 0,0-2 2 0,-1-2-3 15,1 4 0-15,-1 0-1 0,-6-4 0 0,7 4-1 0,-7 0-3 16,0 0-10-16,0 4-14 0,-7-4-23 0,8 0-34 0,-2 0-64 16,0 0-130-16,3-4-85 0</inkml:trace>
  <inkml:trace contextRef="#ctx0" brushRef="#br0" timeOffset="40650.87">6622 4876 410 0,'-7'-8'368'0,"7"5"-140"15,0-1-93-15,0 4-56 0,-7 0-35 0,7 0-23 0,0 0-11 16,0 4-8-16,7-1-2 0,-7 5-1 0,0 0 1 0,7 2 0 16,-7 5 1-16,6 0 0 0,-6 3 2 0,6 0-2 15,-6 4 0-15,7 0 0 0,-2 0-1 0,-5 1 0 16,8 2 0-16,-8 0 0 0,7 1-1 0,-7 3 2 0,5 1-16 15,2-1-44-15,1 3-116 0,4-3-107 0,-6 1-92 0</inkml:trace>
  <inkml:trace contextRef="#ctx0" brushRef="#br0" timeOffset="41369.68">12687 4770 39 0,'-12'0'195'0,"5"0"-64"16,-6-4-42-16,7 4-25 0,-1 0-9 0,-5-3-5 16,4 3 2-16,2-4 1 0,0 4 3 0,-1-4 1 0,0 4-2 15,0-4-4-15,2 4-6 0,5 0-6 0,-7 0-6 16,0-3-1-16,7 3-2 0,-6-5-1 0,6 5-1 0,-7 0 7 15,7 0 2-15,0-3 3 0,0 3 0 0,0 0-1 0,0-4-3 16,7 4-4-16,-7 0-4 0,6-2-7 0,1-2-6 16,5 4-3-16,-5-5-5 0,13 2-2 0,-6-1-2 0,5 1-2 15,0-1-1-15,0 0 2 0,1 0-2 0,7 1-1 16,-8-1-1-16,7 4 0 0,-6-3-1 0,6-2 1 0,-6 5-7 16,-1-2-12-16,0-2-16 0,-6 4-21 0,7 0-29 0,-15 0-39 15,10-4-72-15,-3 4-141 0,-5-4-72 0</inkml:trace>
  <inkml:trace contextRef="#ctx0" brushRef="#br0" timeOffset="41603.83">12714 4567 381 0,'-7'0'306'0,"7"0"-118"0,-7 0-81 0,7 0-47 16,0 0-29-16,-5 0-17 0,5 5-9 0,0-5-4 0,-8 3 0 15,8 4 0-15,0 1-1 0,0-5 1 0,-7 8 0 0,7 1-1 16,0-1 2-16,-5 4-2 0,5 0 0 0,0-1 0 16,0 1 1-16,5-1-1 0,-5 1 2 0,0 0 2 0,0 3-1 15,0-3 1-15,0-1-1 0,0 4 1 0,0-4-4 16,0 1 1-16,0 0-1 0,7 1-7 0,-7-3-16 0,0 3-26 16,8-6-32-16,-3 1-47 0,-5-3-93 0,7-1-102 0</inkml:trace>
  <inkml:trace contextRef="#ctx0" brushRef="#br0" timeOffset="41885.18">13162 4425 396 0,'0'-4'390'0,"-5"4"-164"0,5 0-107 16,-6 0-55-16,6 4-32 0,0 0-15 0,0 3-8 0,0 0-6 16,0 4-1-16,0 1-3 0,0 2 2 0,6 5 0 0,-6 3 0 15,5-1-1-15,3 4 1 0,-1 1 2 0,-2 8 0 16,9 2 0-16,-8 1-10 0,8 3-26 0,-8 0-54 0,0 4-148 15,8-3-84-15,-8-1-69 0</inkml:trace>
  <inkml:trace contextRef="#ctx0" brushRef="#br0" timeOffset="47165.8">723 9169 250 0,'-5'-4'236'15,"5"4"-85"-15,0-3-55 0,-6-1-30 0,6 1-13 0,0 3-8 16,0-4-1-16,-7 0-2 0,7 1-2 0,0-1-1 0,0 0-5 16,0 1-4-16,0-4-4 0,0 7-2 0,0-4-1 15,0-4 3-15,0 5 6 0,0-1 5 0,0 0 0 0,0 0 0 16,-7-3-4-16,7 4 1 0,0-1-2 0,0-3-5 16,0 3-5-16,0-3-5 0,-6 0-3 0,6 3 0 0,0-3 2 15,0-1-4-15,0 1 0 0,6-1 2 0,-6 1 2 0,0 0 5 16,0 0 1-16,0-1-1 0,7-3 3 0,-7 3 1 15,7-2 1-15,-1-1 0 0,-1-4-4 0,3 5-1 0,-1-2-5 16,5-2 0-16,-5 2-3 0,6-2 0 0,0 3-2 16,-7-1-3-16,8 2-1 0,-2-1-3 0,2 0 1 0,5 0-2 15,-6 0 1-15,6 0-2 0,1 1-1 0,0-2-1 0,-1 5 0 16,6-5 0-16,2 2 0 0,-7-1-1 0,7 3 0 16,-1-3 1-16,-1 4 1 0,0 0 0 0,2-4 0 0,0 3-1 15,-1 1 2-15,0 0-1 0,7 0 0 0,-7-1 0 16,-1 5-1-16,1-5 0 0,-1 5-1 0,3-1 0 0,-2 0 0 15,0 0 1-15,0 1 0 0,-7 3 1 0,7 0-1 16,-6 0 0-16,-1 0 0 0,7 0 1 0,-6 0 1 0,0 3-1 16,-1-3-1-16,1 4-1 0,-1 0 2 0,1 0-1 0,0 3-1 15,-2-3 0-15,-4 2 0 0,5 3-1 0,1-3-2 16,0 5 2-16,-8-3 0 0,8 3 1 0,-1-4 0 0,-5 4 2 16,-2-4-1-16,8 5 1 0,0-2 0 0,-7 2 0 15,7-5-2-15,-2 3 1 0,2-1 0 0,-7 1-2 0,7-3 2 16,0 5 0-16,-1-5 0 0,7 0 0 0,-6 0 0 0,-1 1-1 15,1-1 1-15,6 1 0 0,-6-2-1 0,-2-2 1 16,2 3 0-16,7-3 0 0,-8 0 0 0,1 0 1 0,0 0 0 16,5-1-1-16,-6-3 0 0,-5 0 0 0,5 0 1 15,1 3-1-15,0-3 2 0,-2 0-1 0,2-3-1 0,1 3 1 16,-9 0 1-16,8-3-1 0,-1 3 0 0,1-4 0 0,6 0-1 16,-7 4 0-16,1-4 1 0,6 0 0 0,-6 1-1 15,5 3 0-15,-5-4 0 0,7 0 0 0,-8 0 0 16,7 4 0-16,-6-2 1 0,-1-2-1 0,0 0 0 0,8 0 0 15,-14 4 0-15,6-3 0 0,1-1-1 0,0 0 0 0,-8 4 1 16,8-4-1-16,-7 1 1 0,7-1 0 0,-7 4 0 0,0-3 0 16,6-1 0-16,1 1 0 0,-7 3 1 0,6-4 0 15,-6 0 0-15,7 0-2 0,-7 1 1 0,0-1 0 16,6 0 0-16,-5 1 0 0,-2 0 1 0,2-1-1 0,-8-4 0 16,7 5 0-16,-6-1 2 0,6-3-1 0,-7-1 0 0,0 4-1 15,2-6 0-15,-2 2 2 0,0 1 0 0,-6-1 1 16,5 1-2-16,-5 0 3 0,0-4 0 0,0 3 2 0,0-3 2 15,-5 5-1-15,-1-6 0 0,0 1-2 0,-2 0 1 16,-4-1-3-16,-1 3-2 0,-1-3 0 0,-4 4-2 0,-2-2 0 16,0 3-1-16,1-1 2 0,-7-3 0 0,-1 8-1 0,8-4 1 15,-9 3-1-15,10-1-1 0,-1 2 1 0,6 3 1 16,-1-3 1-16,8 3 3 0,0-4 0 0,-1 4 2 0,0 0 1 16,7 0 1-16,0 0 1 0,7 4-1 0,0-4-1 15,-1 3 0-15,0-3 0 0,8 3 0 0,5 2 0 0,-6-5-1 16,5 4-2-16,2-1 0 0,1 1-2 0,5-1 0 0,-7 1 0 15,6 3-1-15,3-3-1 0,-2 0 0 0,-7 3 0 16,7-4 0-16,-6 4 0 0,6 1 0 0,-7-1-1 0,7 1 0 16,-6 3-1-16,-7-4 1 0,7 4 1 0,-8 0-1 15,2 1 0-15,-2 2 0 0,-5 1 0 0,0-1 0 0,-1 4-1 16,-6-4 1-16,0 6 1 0,0-3 0 0,-6 2 1 16,-1 0 1-16,0-2 1 0,-5-2-1 0,-2 3 2 0,-5 1-1 15,-1-5 0-15,0 5 0 0,2-4 3 0,-2-1 0 0,-8-3-4 16,3 4-2-16,6-5-10 0,-7 2-27 0,6 3-40 15,8-5-73-15,-2 1-166 0,0-3-102 0,3 3-73 0,4-3-46 16</inkml:trace>
  <inkml:trace contextRef="#ctx0" brushRef="#br0" timeOffset="47728.19">1617 9781 161 0,'-6'0'309'0,"-1"-4"-122"0,1 4-83 0,-1 0-42 15,1-3-17-15,-1 3-3 0,0 0-2 0,1 0 4 16,0 0 0-16,6 0 3 0,-7 0 3 0,7 0-3 0,-7 0-6 16,7 0-4-16,0 0-2 0,-6 0-1 0,6 0-4 0,0 0-1 15,0 0-3-15,6 0-2 0,-6 0-2 0,0 0-2 16,7 0 1-16,0 0 0 0,-1 0 0 0,0 0 0 0,8 0 1 16,-1 0 0-16,-7 0 0 0,14-5-2 0,-8 5-2 15,8 0 1-15,0-2-1 0,-1 2-1 0,7 0 2 0,-6 0 1 16,13-4 1-16,-7 4-1 0,6-3 1 0,1 3-2 15,6-4 1-15,-7 0 1 0,0 0 1 0,8 0-2 0,-1 0 1 16,-6 1-1-16,-1-1-4 0,1 2 0 0,-7-3-3 0,7 2-3 16,-8-1-3-16,-4 4-3 0,-2-4-2 0,0 4-1 15,-6 0-1-15,1-4-2 0,-8 4-4 0,0 0-15 0,1 0-22 16,-1 0-26-16,-6 0-35 0,7 0-49 0,-7 0-78 16,-7 0-144-16,7 0-80 0,-6 4-37 0</inkml:trace>
  <inkml:trace contextRef="#ctx0" brushRef="#br0" timeOffset="48259.4">2034 9769 7 0,'-7'5'451'0,"7"-5"-117"0,0 0-132 0,-6 3-90 0,6 1-53 15,-6 4-27-15,6-5-13 0,-7 5-4 0,0 3-2 0,1-4 2 16,-1 4 3-16,7 4 3 0,-12-1 3 0,4 1 0 0,2 2 1 15,0 3-2-15,0 1 0 0,-2 1-1 0,-4 0 0 16,6 4 1-16,-1-4-2 0,-6 3 1 0,6 1-1 16,1 0-1-16,-8-4 0 0,8 3-4 0,-7-3-1 0,6 1-3 15,1-5 0-15,6 0-2 0,-6-3-1 0,6-1 1 0,0 1 1 16,0-5 3-16,0-2 3 0,0 3 2 0,0-3 5 16,0-5 8-16,0 1 9 0,0-1 13 0,6-3 19 0,-6 5 21 15,0-5 18-15,6-5 13 0,1 2 4 0,6-1-1 16,-7-7-3-16,2 0-3 0,4 1-12 0,1-2-18 0,-6-5-14 15,6 1-9-15,-7-2-5 0,0-1 4 0,8-3 1 0,-8 5-2 16,0-6-3-16,-6 2-3 0,8 2-5 0,-2-3-7 16,-6-4-4-16,6 4-11 0,1-3-7 0,-7 3-11 0,6-4-4 15,1 4-5-15,-7 1-3 0,7-1-4 0,-7 3 1 16,6 1-1-16,-6 3 0 0,6 0 2 0,1 5-1 0,-7 2-1 16,0 1-1-16,0 3 0 0,7 1-4 0,-7-1 2 0,6 4-1 15,1 0 0-15,-7 4-1 0,13 3 0 0,-6 0 2 16,5 5-2-16,1 2 5 0,6 1-2 0,-5 2 0 15,-1 6 0-15,7-1 1 0,-1-1-1 0,6 9 2 0,-5-5 2 16,7 2-2-16,-8 2-2 0,7 0-1 0,0 0 1 0,0 0 2 16,-6 1 0-16,7-4-3 0,-2-1-1 0,-5 1 0 15,5-1 4-15,-4-2 0 0,-2-2-1 0,1-3-1 0,-8 1 1 16,2-2 0-16,-2 0 2 0,-5-7-1 0,-2 1 0 0,3-1 0 16,-1-2-1-16,-7-4-2 0,5 3-3 0,-5-3-8 15,0 0-27-15,0-1-47 0,-5 1-56 0,5-1-60 0,-7-3-67 16,-1 0-92-16,3-3-181 0,-2-1-78 0,-5 1-37 15,5-5 8-15</inkml:trace>
  <inkml:trace contextRef="#ctx0" brushRef="#br0" timeOffset="57180.02">946 10704 15 0,'-7'0'182'0,"1"0"-38"0,6 0-31 0,-7 0-20 0,1-3-13 16,6 3-12-16,-6-4-7 0,-1 4-2 0,7 0-2 0,-7-4-3 15,7 4-4-15,-6-4-4 0,0 4-4 0,6-3-3 16,-8 3-2-16,1-4-9 0,2 4-6 0,-2-3-5 16,0 3-6-16,1 0-1 0,0 0-4 0,-7 0-1 0,-1 0-4 15,8 3 2-15,-7-3-1 0,0 4-1 0,0-1 1 0,-7 1-1 16,8 4 3-16,-3-5 1 0,-3 8 1 0,-2-3 1 0,0-1 2 15,2 4 0-15,-2 0 1 0,0 1 0 0,1 2-1 16,-1 1 2-16,-6 2 1 0,7 2-1 0,-2 0 0 0,-4 2-1 16,6 1 2-16,-1 4 1 0,0-4 0 0,1 3 0 15,5 1-2-15,1-1 1 0,0 4 0 0,1-2-1 0,5-2 0 16,0 1-1-16,1 3 0 0,-1-3-1 0,7-1 0 16,0 4-2-16,7-3 0 0,-7 1 0 0,6-2 1 0,8 1 2 15,-9-1 0-15,15-3-3 0,-7 1 0 0,7-2 1 0,-1-3 0 16,1 1 1-16,6-4-2 0,1-1-3 0,-1-3-1 15,0 4 0-15,-1-4-2 0,1-4-1 0,6 4-1 0,-5-3-6 16,-1-1-8-16,1-4-15 0,-1 1-23 0,0-1-31 16,-7 1-58-16,7-4-106 0,-1-4-113 0,-5 4-65 0</inkml:trace>
  <inkml:trace contextRef="#ctx0" brushRef="#br0" timeOffset="57695.65">1044 10931 328 0,'0'-3'453'0,"0"-1"-177"15,0 1-124-15,0 3-70 0,0 0-38 0,-6 0-20 0,6 0-10 16,0 0-1-16,-8 3-2 0,2 4-1 0,0 1 0 15,-1 3 1-15,-6 3 1 0,-1-3-2 0,9 8 0 0,-15-1-5 16,7 0-2-16,-7 1 0 0,1 3-1 0,6-4-1 16,-13 3 1-16,6 2-1 0,1-1 2 0,-1-4 1 0,0 3 1 15,1-1 1-15,6-3 2 0,-6-1 1 0,4-2-1 0,4 1 2 16,-3-1 0-16,8-3-2 0,-1-3 0 0,1 4-1 16,0-3 4-16,6-1-4 0,0 4-1 0,0-5-1 0,0 0 1 15,6 0 1-15,0 1 1 0,1 2 0 0,6-2-5 16,-6 0 3-16,4-2-1 0,9-2 0 0,1 3-2 0,-8 1-1 15,6-4-2-15,0-2 1 0,0 4-1 0,1-4 0 0,-1 2 0 16,2-1 0-16,-8-3 1 0,6 4 0 0,1-4 1 16,-7 0-1-16,1 0 0 0,-3 0-1 0,3 0 3 15,-1 0-1-15,0-4 0 0,1 4-1 0,-8-7-2 0,6 5 3 16,2-6 7-16,-9-4 6 0,3 5 8 0,-2-3 9 0,0-6 11 16,2 2 8-16,-2-1 26 0,-6-3 28 0,0 3 12 0,-6-3 3 15,-2-1-3-15,2-3-7 0,-8 1-8 0,3-1-8 16,-9-3-19-16,6 2-32 0,-5-3-17 0,-8 1-11 15,7 3-4-15,2-1-3 0,-2-2-2 0,1 6-3 0,0 1-7 16,4 0-12-16,3 3-24 0,-1 4-35 0,7 4-38 0,-2-4-38 16,8 4-45-16,8 3-54 0,-2-3-80 0,7-1-147 15,6 5-62-15,1-1-12 0</inkml:trace>
  <inkml:trace contextRef="#ctx0" brushRef="#br0" timeOffset="57961.04">1225 11023 241 0,'-12'0'380'15,"4"0"-132"-15,3 0-92 0,5 0-54 0,-6 0-27 16,6 0-16-16,0-4-8 0,0 4-5 0,6-4-6 15,-1 1-9-15,3-1-6 0,4 1-6 0,-4-1-6 0,4 0-6 16,2 1-2-16,-2-1-3 0,2 0 0 0,5 1 0 0,-5-1 1 16,3 4-1-16,-2-4 0 0,5 1 0 0,-1-1-2 0,-6 4-1 15,6-4 0-15,1 4-11 0,-7-4-16 0,-1 4-20 16,2 4-28-16,0-4-36 0,-2 0-53 0,2 0-86 16,-8 4-111-16,0-4-53 0</inkml:trace>
  <inkml:trace contextRef="#ctx0" brushRef="#br0" timeOffset="58211">1335 11044 224 0,'-5'0'383'16,"-1"5"-136"-16,6-5-101 0,0 3-59 0,6 1-33 15,-6 0-19-15,5 0-8 0,4 3-1 0,-3-5 0 0,7 10 0 16,0-4-4-16,0-1-2 0,0 3 0 0,6 2-3 0,-5 2 1 16,-1 1-5-16,0-1-3 0,0 1 0 0,-1 5 0 15,-4-3 1-15,4 2-2 0,-12-1-1 0,7 4 1 0,-7-4 2 16,0 1 3-16,0 3 1 0,-7-5 0 0,1 2 1 15,-8-1 2-15,2 0 3 0,-1-3 0 0,0 5 0 0,-6-7-4 16,-8-1-1-16,8 1 0 0,-1-4 1 0,-8 2-2 16,11-4-2-16,-3-4-2 0,1 5-1 0,-1-8 1 0,6 3-4 15,2-3-3-15,4-3-11 0,3 3-18 0,5-8-26 16,0 1-36-16,13-4-53 0,-1-1-86 0,2-1-138 0,6-3-76 16</inkml:trace>
  <inkml:trace contextRef="#ctx0" brushRef="#br0" timeOffset="58429.96">1611 11140 304 0,'0'0'349'0,"0"0"-121"15,0 0-87-15,6 0-48 0,-6-4-26 0,7 1-15 16,-1 3-9-16,8-4-7 0,-8 1-4 0,7-1-5 0,6 4-8 15,-6-7-8-15,7 2-5 0,6 2-2 0,-7 0-2 0,1-1-2 16,6 0-10-16,-6 4-17 0,5-3-25 0,-5-1-30 16,0 0-44-16,-7 4-78 0,7-4-128 0,-14 4-72 0</inkml:trace>
  <inkml:trace contextRef="#ctx0" brushRef="#br0" timeOffset="58601.58">1650 11284 396 0,'-6'2'282'0,"6"2"-104"0,0-4-61 16,0 4-34-16,0-4-18 0,0 0-5 0,6-4-4 16,7 4-2-16,-7-4-6 0,14 2-6 0,0-3-9 0,-2 2-9 15,2-5-7-15,7 5-7 0,-1-5-5 0,0 5-3 0,-1-4-4 16,1 3-11-16,7-3-12 0,-13 0-21 0,6 3-35 16,-6-4-44-16,-1 1-71 0,1-1-117 0,-8 6-78 0</inkml:trace>
  <inkml:trace contextRef="#ctx0" brushRef="#br0" timeOffset="58851.54">2086 10935 75 0,'-6'0'401'0,"6"-4"-94"0,0 1-107 15,0 3-77-15,-6 0-49 0,6 0-31 0,0 0-16 0,0 3-10 16,0 1-8-16,-7 0-3 0,7 3 0 0,0 1-3 15,0 2 1-15,7 1 3 0,-7 0-1 0,0 4 1 0,0-1 1 16,0-2 0-16,6 5 0 0,-6-1 3 0,6-3-2 16,0 7-1-16,-6-6 1 0,7 5-2 0,-7-1-1 0,7-4-1 15,-1 5-1-15,0-2-2 0,-6 3 0 0,7 2-1 16,0-4-9-16,0 0-20 0,-1 0-36 0,-6-3-57 0,6 3-135 16,1-6-96-16,0 3-64 0</inkml:trace>
  <inkml:trace contextRef="#ctx0" brushRef="#br0" timeOffset="59132.84">2432 11315 23 0,'0'0'478'0,"6"0"-75"0,1 0-164 16,-2 6-110-16,2-4-64 0,1 2-32 0,-3-1-18 0,2 5-7 15,-7 0-5-15,6-2-2 0,-6 6 1 0,0 3-2 0,0-5 0 16,0 6 0-16,0 1 1 0,-6-3-1 0,-1 5 0 16,2-1 1-16,-3-2-1 0,1-2 1 0,-5 4 0 0,-1-3 1 15,6 0 0-15,-5-1-4 0,-2 1-10 0,-5-3-18 16,5 1-34-16,8-5-60 0,-7 0-139 0,0-1-89 0,7-5-64 15</inkml:trace>
  <inkml:trace contextRef="#ctx0" brushRef="#br0" timeOffset="59788.92">2764 10943 66 0,'0'-4'430'0,"0"-4"-113"0,7 5-112 0,-7-4-70 16,0 3-40-16,0 1-23 0,6-1-12 0,-6 0-4 16,0-3-3-16,0 7-4 0,0-5-8 0,6 5-8 0,-6-3-6 15,0 3-7-15,0 0-8 0,0 3-6 0,0 2-3 0,0-5-3 16,0 7 0-16,0 1 0 0,-6-1 0 0,6 3-2 15,-6 2 2-15,-1 2-1 0,0 1 0 0,1-1 0 16,-7 5 1-16,6-1 0 0,-6 1 0 0,1-5 7 0,-3 1-4 16,4-1-2-16,-3 5 0 0,1-8 1 0,0 3-1 0,6-3-1 15,1 0 0-15,0 1-5 0,0-6 3 0,6 2 1 0,-8 0 2 16,8-1 0-16,0 1 0 0,0-6 1 0,0 6 2 16,0-4-1-16,8 3-1 0,-2-3 1 0,0 0-1 15,7 3-1-15,0-4 3 0,0 1-2 0,7 0 2 0,-8 3 0 16,8-4 0-16,0 1-1 0,-1 0-2 0,-5-1 1 0,5-3-2 15,1 0 0-15,-1 4 0 0,-7-4 0 0,9 0 0 16,-8 0 0-16,0 0 2 0,0 0-1 0,-1 0 5 0,-4 0 3 16,-2 0 9-16,-1-7 10 0,3 3 11 0,-1-3 15 15,-7 0 13-15,5-1 15 0,-5-2 9 0,0-2 9 0,0 1 6 16,-5-1-3-16,-2-2 3 0,-1 3-5 0,3-3-11 0,-9-5-12 16,-5 5-9-16,6-4-13 0,-6-1-15 0,5 5-5 15,-5-5-14-15,0 2-10 0,6-3-5 0,-7 2-3 0,7 7-3 16,6-3-14-16,-5 2-29 0,5 2-39 0,0 3-38 15,1-1-41-15,6 1-43 0,0 3-48 0,6-3-58 0,-6 0-88 16,14 3-96-16,-8 0-33 0</inkml:trace>
  <inkml:trace contextRef="#ctx0" brushRef="#br0" timeOffset="60413.84">2998 10928 245 0,'7'-4'401'0,"-7"1"-136"0,0 3-110 0,0-4-67 0,7 4-38 16,-7-3-22-16,0 3-10 0,6 0-8 0,-6 0-3 0,7 3-1 16,-1 1-1-16,1-1-2 0,6 4-1 0,-7 1-1 15,-1 3 0-15,10-4 0 0,-10 8 0 0,3-4 0 0,-2 3 1 16,1-3 0-16,-1 4-1 0,1-1 0 0,-1 5-1 0,1-4 0 15,0-1 0-15,-7 1 1 0,6 0-1 0,-6-4 0 16,6 3 0-16,-6-3 0 0,7 1 2 0,-7-2 0 16,0-3 0-16,0 5-1 0,7-10 2 0,-7 6 4 0,0-4 7 15,0-4 11-15,0 4 12 0,0-4 19 0,0 4 21 0,0-4 21 16,0-4 14-16,0 4 6 0,0-4-3 0,0-2-7 0,0-2-1 16,0-4-2-16,0 1 2 0,6 0-6 0,-6 0-2 15,0-3 3-15,0 3 21 0,0-4 20 0,5 1 2 16,3-1-9-16,-8 1-20 0,6-1-12 0,-6 3-12 0,0-2-11 15,6 6-25-15,-6-2-24 0,0 2-15 0,0 5-6 0,0-5-5 16,8 5-3-16,-8-1-4 0,0 4-3 0,0 0-3 16,0 0-3-16,6 0-1 0,-6 4-1 0,6-1-1 0,-6 5-3 15,8-5 0-15,-2 5 0 0,0-1 2 0,-6-4 1 16,6 5-1-16,1-4-1 0,0 4-1 0,-1-8 0 0,1 2 1 16,-1 3 0-16,0-5 0 0,8 0 2 0,-8 0 1 0,-1-5 3 15,4 3 3-15,-3-3 2 0,7-2 2 0,-7-1 2 16,1 1 1-16,0-4 0 0,-1 0 2 0,0 0-2 15,0 0 0-15,2 1 1 0,-2-1 2 0,-6 3 2 0,6-3 1 16,-6 4-1-16,7 4-1 0,-7-5 1 0,7 4 0 0,-7 1-1 16,0-2-4-16,0 5-12 0,0 0 3 0,0 0 1 0,6 5 1 15,-6 2 2-15,7 1 0 0,-7 2 2 0,6 1 0 16,-6 4 9-16,6-1-4 0,-6 1 0 0,0 3-2 0,6-3 0 16,-6 8 0-16,8-6-1 0,-8 2-3 0,6-1-9 15,-6 0-15-15,6-3-23 0,1 3-28 0,0 0-33 0,-1-3-34 16,7 0-33-16,-6-1-30 0,6 1-23 0,-1-3-28 15,2-2-36-15,-1-2-67 0,0-5-110 0,6 1-43 0,-12-1-11 16</inkml:trace>
  <inkml:trace contextRef="#ctx0" brushRef="#br0" timeOffset="60570.21">3585 11100 57 0,'-7'-4'468'0,"7"1"-97"0,7-1-131 15,-7 0-89-15,7 0-52 0,-1-4-26 0,0 6-17 16,1-2-9-16,6 1-3 0,0-5-6 0,0 1-9 0,6 2-7 16,1-2-9-16,0 5-10 0,5-3-14 0,-5 2-20 15,0 3-23-15,6-4-35 0,-7 4-50 0,-5 0-78 0,5 0-141 16,-12 0-75-16</inkml:trace>
  <inkml:trace contextRef="#ctx0" brushRef="#br0" timeOffset="60789.03">3728 11118 231 0,'0'4'394'0,"0"3"-141"0,6 0-109 16,-6-3-61-16,8 3-29 0,-2 1-9 0,0 0-5 15,-6 2-2-15,7-3-1 0,6 7-3 0,-7-2-2 0,1-1-5 16,-1 3-5-16,1-2-8 0,0 2-3 0,-7 1-2 16,6-1 0-16,-6 1-1 0,0-1 4 0,-6-2 0 0,-1 3-1 15,7-5-1-15,-13 2-1 0,6 3-1 0,1-5-1 0,-7-2-2 16,0 0-2-16,7-2-1 0,-8 2-1 0,8-5-5 15,-1 1-11-15,1-4-25 0,-1 0-40 0,7 0-64 0,0-4-117 16,0-3-107-16,7-3-67 0</inkml:trace>
  <inkml:trace contextRef="#ctx0" brushRef="#br0" timeOffset="60991.88">3872 10983 163 0,'-7'0'473'0,"7"-4"-125"0,7 4-127 0,-7 0-81 16,0-4-43-16,6 4-28 0,0-3-13 0,2 3-10 15,4-4-7-15,-6 0-4 0,14 4-6 0,-7-4-6 0,0 1-9 16,6 3-4-16,1-3-7 0,0 3-6 0,-1-4-15 16,-5 4-18-16,4 0-21 0,-4 0-27 0,-1-4-34 0,1 4-44 15,-2 0-62-15,-6 0-88 0,2 0-89 0</inkml:trace>
  <inkml:trace contextRef="#ctx0" brushRef="#br0" timeOffset="61132.49">4002 11015 23 0,'-7'4'437'0,"1"-4"-109"15,0 4-115-15,-2 0-75 0,8-4-45 0,-6 3-23 0,6-3-9 16,0 5-5-16,0-5-4 0,0 0-3 0,6 0-8 0,2 0-10 16,-2 2-11-16,7-2-7 0,7 0-8 0,0 0-13 15,4-2-16-15,-4 2-22 0,7 0-30 0,-1-5-43 16,0 2-59-16,-7-1-93 0,7 0-108 0,-6 0-53 0</inkml:trace>
  <inkml:trace contextRef="#ctx0" brushRef="#br0" timeOffset="61382.59">4243 10928 446 0,'-6'0'344'0,"-7"-4"-129"0,5 4-91 0,2 0-51 16,0 4-30-16,6-4-17 0,-7 3-1 0,7 5-3 0,0-1-1 15,0 1-1-15,0-2 0 0,0 6-2 0,0-1 0 0,7 0 0 16,-7-4-9-16,6 4-3 0,0 0-1 0,2 1-1 15,5-5 3-15,-7 0 3 0,0 0 4 0,1 1 6 16,6-5 5-16,-7 1 6 0,8-2 10 0,-8-2 10 0,1 0 8 16,-2 0 11-16,3-2 10 0,-2-2 9 0,0 1 12 0,1-1 10 15,-7-4 1-15,0 0-4 0,0 1-9 0,0 0-14 0,-7 0-14 16,1-4-17-16,0 4-21 0,-7-1-25 0,0-3-30 16,-7 4-27-16,7 0-33 0,-6-5-33 0,6 6-37 15,-1-5-45-15,1-1-66 0,7 5-130 0,-1-3-90 0,1-2-46 16</inkml:trace>
  <inkml:trace contextRef="#ctx0" brushRef="#br0" timeOffset="61663.67">4165 10635 275 0,'7'-4'436'0,"-1"1"-139"0,7-1-120 0,0 0-72 0,-1 4-37 15,2 0-19-15,5 0-10 0,1 0-4 0,6 4-4 16,-6 0-1-16,5 3-5 0,2 1-5 0,-1 2-5 0,0 5-6 16,0-1-2-16,0 1-1 0,1 6-2 0,-8 2-2 0,0 0 0 15,8 2 0-15,-15 0-1 0,8 0-1 0,-14 5-1 16,1 0 1-16,-1-1 1 0,-6 3 1 0,-6 2-2 0,-1 2 0 16,-12-2 0-16,0 2 0 0,-8 4 1 0,1-3-2 15,-6 0 0-15,-1-1-2 0,-6 0 1 0,0-1 2 0,-7-4 0 16,8-1-6-16,-8-1-3 0,6 2-4 0,-5-6-6 0,6 0-13 15,6-3-23-15,1-4-32 0,-1 1-46 0,13-8-85 16,0-1-123-16,8-2-73 0</inkml:trace>
  <inkml:trace contextRef="#ctx0" brushRef="#br0" timeOffset="63272.87">10557 10594 16 0,'0'0'163'0,"0"0"-20"0,0 0-20 0,0 0-22 16,0 3-18-16,0-3-17 0,0 0-9 0,0 0-7 16,0 0-4-16,0 0-2 0,0 0-2 0,0 0-2 0,0 0 0 15,0 0-4-15,-6 0-6 0,6 0-4 0,0 0-6 16,0 0-7-16,0 0-4 0,0 0-3 0,0 0-5 0,0 0 0 15,0 0-1-15,0 0 0 0,0 0-1 0,0 0-2 0,0 0 0 16,0 0 2-16,0 5-2 0,0-5-1 0,6 0 3 16,-6 0-2-16,0 0 2 0,0 0 0 0,-6 0 1 0,6 4 1 15,0-4 1-15,0 0 1 0,0 0 4 0,0 0 4 16,0 0 4-16,0 0 6 0,6 0 3 0,-6 0 4 0,0 0 3 16,0 0 0-16,0 0-2 0,0 0-2 0,0 0-5 0,0 0-3 15,0 0-6-15,0-4-4 0,0 4-2 0,0 0-3 16,0 0-2-16,0 0-2 0,0 0 1 0,0 0-2 0,0 0 0 15,0 0 0-15,0 0 1 0,0 0 0 0,0 0 1 16,0 0-1-16,0 0 0 0,0 0 1 0,0 4 0 0,0-4 1 16,0 0-1-16,0 0 1 0,0 0 2 0,0 0 1 0,0 0 2 15,0 0-1-15,0 0 1 0,0 0 1 0,0 0-1 16,0 0-1-16,0 0-2 0,0 0-1 0,0 0-2 0,0 0-7 16,0 0-5-16,0-4-8 0,0 4-10 0,0 0-11 15,0 0-15-15,0-5-16 0,0 5-16 0,0 0-12 0,0 0-9 16,0-3-8-16,0 3-9 0,0 0-13 0,0 0-16 15,0 0-22-15,0 0-41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3.31707" units="1/cm"/>
          <inkml:channelProperty channel="Y" name="resolution" value="33.3913" units="1/cm"/>
          <inkml:channelProperty channel="T" name="resolution" value="1" units="1/dev"/>
        </inkml:channelProperties>
      </inkml:inkSource>
      <inkml:timestamp xml:id="ts0" timeString="2023-11-03T03:54:21.108"/>
    </inkml:context>
    <inkml:brush xml:id="br0">
      <inkml:brushProperty name="width" value="0.05292" units="cm"/>
      <inkml:brushProperty name="height" value="0.05292" units="cm"/>
      <inkml:brushProperty name="color" value="#002060"/>
    </inkml:brush>
    <inkml:context xml:id="ctx1">
      <inkml:inkSource xml:id="inkSrc1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6301.34619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1" timeString="2023-11-03T03:54:24.561"/>
    </inkml:context>
  </inkml:definitions>
  <inkml:trace contextRef="#ctx0" brushRef="#br0">11411 6499 0</inkml:trace>
  <inkml:trace contextRef="#ctx1" brushRef="#br0">6361 5389 61 0,'0'-4'224'0,"-7"0"-60"15,7 1-50-15,-6 0-38 0,-1-2-22 0,7 1-7 0,-6 1-10 16,-1-1-5-16,1 4-5 0,-2-3-6 0,-4 3-8 0,5 0-4 16,1 0-5-16,-1 0-6 0,0 0 1 0,2 0 0 15,-2 0-1-15,1 0 0 0,6 0 2 0,-7 0-1 0,7 3 1 16,0-3 0-16,-7 0-1 0,7 0 0 0,0 4 1 16,0-4 0-16,0 0 0 0,0 0 0 0,-6 3 3 0,6-3 7 15,0 0 6-15,0 0 7 0,0 0 5 0,0 0 2 0,-6 0 3 16,6 0 0-16,0 0-3 0,-8 0-6 0,2 0-5 15,6 0-6-15,-6 4-6 0,0-4-2 0,6 0-4 0,-7 0 0 16,0 5 0-16,7-5 1 0,0 3-1 0,-7-3 0 16,7 0-1-16,-6 0 0 0,6 3 0 0,0-3 1 0,-6 0-1 15,6 0-1-15,0 4-2 0,-7-4 1 0,7 0 1 0,0 4 0 16,0-4 1-16,0 0-1 0,-7 0 1 0,7 0 1 16,0 3 1-16,0-3-1 0,0 0 2 0,0 3 0 0,-6-3-3 15,6 0 2-15,0 0-1 0,0 5 0 0,0-5 0 16,0 0 3-16,0 0 1 0,-6 0 3 0,6 0 4 0,0 0-1 15,0 0 2-15,0 0 0 0,0 0 0 0,0 0-1 0,0 0-3 16,0 0-2-16,0 0-3 0,6 0 0 0,-6 0-1 16,0 0 0-16,0 4-1 0,0-4 0 0,0 0 1 15,0 3-1-15,6-3 0 0,-6 4-1 0,0-4-1 0,7 3-1 16,-7-3 0-16,0 4 0 0,7-4 0 0,-7 3 1 0,0-3-1 16,0 4 1-16,6-4 1 0,-6 4 0 0,6-4 0 0,1 0 1 15,0 4 0-15,0-4-1 0,-1 0 2 0,6 0 0 16,2 0 3-16,-8 0-2 0,8 0 0 0,-1 0-3 15,-1 0 2-15,8 0 0 0,-8 0 0 0,2 0-1 0,6 0-4 16,-7 0 0-16,7 0 1 0,-8 0-1 0,8 0 0 0,-1 0 0 16,1 0 1-16,0 0-1 0,6 0 0 0,-8 0 3 15,9 0 2-15,-7 0 0 0,6 0 1 0,7-4-3 0,-9 4 2 16,3 0 0-16,6 0 0 0,-7-4-1 0,6 4-2 16,1 0 0-16,-1 0 0 0,8 0 0 0,-7-4 1 0,6 4-3 15,-1 0 2-15,1 0-1 0,7 0 1 0,-7 0 0 0,6 0 0 16,1 0 0-16,-6 0-1 0,5 0 0 0,1 0 0 15,-2 0 1-15,-3 0 0 0,4 0-1 0,-6-3-1 0,7 3-1 16,-1 0 2-16,-5 0 1 0,5 0 0 0,1 0 0 16,-7 0 0-16,6 0 0 0,-5 0 0 0,5 0 2 0,-5 0 0 15,-1 0 0-15,0 0-1 0,-1 3 0 0,2-3-1 0,-7 0 0 16,5 4 0-16,1-4-1 0,-6 0 1 0,6 0 0 16,1 0 0-16,-8-4 0 0,6 4 0 0,3 0 1 0,-9-3 0 15,1 3 1-15,-8 0-1 0,1 0-1 0,0-4 0 16,-6 4 1-16,0 0 1 0,-7 0 0 0,-8 0 1 0,10 0-1 15,-15 0 2-15,5 0-2 0,-5 0-9 0,0 0-21 16,7 0-42-16,-14-3-79 0,7 3-154 0,0-4-85 0</inkml:trace>
  <inkml:trace contextRef="#ctx1" brushRef="#br0" timeOffset="734.37">9612 5291 255 0,'0'0'327'0,"-6"-5"-97"0,6 5-83 0,0 0-56 0,0-3-31 15,0 3-24-15,-6-4-11 0,6 4-6 0,-8 0-2 0,8 0-2 16,0-5 1-16,-6 5-1 0,6 0-1 0,0 0 0 15,0 0-3-15,-6 0-2 0,6 0-2 0,0 0-4 0,0 0-1 16,0 0-3-16,0 0 0 0,0 0 0 0,6 0 0 16,-6 0 0-16,0 0 0 0,0 5 0 0,0-5-1 0,0 0 3 15,6 4-1-15,-6-4 0 0,0 3 4 0,0-3-4 0,8 5 0 16,-8-5 1-16,6 0 0 0,0 0-1 0,-6 2 1 16,6-2 0-16,8 0-3 0,-8 4 4 0,1-4 1 0,6 0-1 15,0 0 1-15,-1 0-1 0,2 3 0 0,-1-3-1 0,7 0 0 16,-1 0-1-16,0 0 0 0,8 0-1 0,-1 0 0 15,0 0-1-15,0 0 0 0,7 0-1 0,-7 0 0 16,6-3-1-16,1 3 0 0,-1-4 0 0,7 4 0 0,-6-2 1 16,-1 2 2-16,1-5-1 0,7 2 2 0,-8-1 0 15,1 4 0-15,5-5 0 0,-5 2 1 0,5 0-1 0,3 3 0 16,4-4 1-16,-6 4-1 0,7-4-1 0,0-2 0 0,-1 6 0 16,1-5-1-16,5 1 1 0,-5 1 1 0,0-1-1 15,0 4 1-15,-1-3 0 0,-5 3 0 0,-2 0 0 0,1-4 0 16,-6 4 1-16,5 0-1 0,-4 0 0 0,-2 4-1 0,-5-4 0 15,5 0 0-15,-7 0 1 0,9 0-1 0,-9 0 1 16,0 0 0-16,9 0 0 0,-8 0 1 0,0-4 1 0,-1 4 1 16,3-3-1-16,-2 3 0 0,-7-4 1 0,7 0 1 15,-6 0 3-15,6 4 3 0,-7-3 1 0,1-1 2 0,-8 1 2 16,8 3 3-16,-7 0 3 0,1-5 3 0,-8 5 2 0,6-2 2 16,-4 2 2-16,-2 0 3 0,-6-4 1 0,6 4 2 15,-6 0 4-15,0 0-2 0,0 0-4 0,0 0-4 16,0 0-5-16,0 0-5 0,0 0-9 0,0 0-12 0,-6 0-27 15,6 0-27-15,6 0-45 0,-6 0-68 0,0 0-134 0,7 0-101 16,0-4-64-16</inkml:trace>
  <inkml:trace contextRef="#ctx1" brushRef="#br0" timeOffset="1453.11">13567 5352 11 0,'0'0'43'0,"0"0"-1"0,0 0 1 0,0 0 0 15,-6-3 1-15,6 3 1 0,0 0-2 0,-8 0-7 0,3-4-7 16,5 4-6-16,-6-4-7 0,-1 4-3 0,7-4-4 0,-7 4-1 15,1-3-1-15,0-2 0 0,-2 5 2 0,2-2 0 0,-7-3 1 16,7 3-2-16,-1 2 1 0,1-4-1 0,-7 0-2 16,7 0-2-16,-8 4-1 0,0-4-1 0,-4 0-1 15,5 4-1-15,-1-3-1 0,2 3 0 0,-2 0 0 0,8-4 1 16,-7 4 1-16,0 0 1 0,5 0 3 0,3 4 4 0,-1-4 4 16,-3 0 2-16,4 0 4 0,-1 0 4 0,0 0 3 15,6 0 1-15,-7 0 0 0,7 0 0 0,0 0 1 0,0 0 0 16,0 0-1-16,0 0-2 0,0 0-3 0,7 0-3 15,-7 0-2-15,6 0-3 0,0 0-2 0,-1-4-5 0,4 4-3 16,2 0 0-16,-3 0-2 0,5 0-1 0,6 0 1 0,-5 0-2 16,5 0 0-16,1-2 2 0,-2 2 1 0,2 0 3 15,7 0-1-15,-8 0 1 0,8-5 4 0,5 2 4 16,1 3 5-16,-1-4 2 0,1 4 2 0,6-5 0 0,7 5 3 16,-1-3 2-16,1 0 0 0,13 3 2 0,-1-4-3 0,1 0 0 15,6 1 2-15,0 0 2 0,0-2 3 0,6 1-1 0,2 1 1 16,-2-4 2-16,8 3 5 0,-2 1 4 0,2-1 1 15,-2-4-3-15,8 5-2 0,-6-1-3 0,12 1-3 16,-6-4-5-16,5 3-7 0,-5 0-7 0,0-3-6 0,0 2-5 16,-6 2-1-16,-2-1-2 0,2-3-1 0,-14 4 0 0,6-1-2 15,-6 0 0-15,-6-3 2 0,-7 3 0 0,1 0-1 16,-8-2 1-16,-6 1-1 0,-6 2 0 0,-1 3 1 0,-13-4 0 16,8 0-1-16,-14 1-1 0,6 3-5 0,-5 0-12 15,-8-4-15-15,-6 4-24 0,0 0-39 0,0 0-59 0,-13 0-122 16,-6 0-98-16,-1 0-69 0</inkml:trace>
  <inkml:trace contextRef="#ctx1" brushRef="#br0" timeOffset="2296.69">11339 4703 18 0,'0'-3'212'0,"-6"3"-51"0,6 0-48 0,-8 0-37 0,8 0-26 15,-6 0-19-15,0 0-10 0,0 0-8 0,-1 0-2 16,1 0-3-16,-1 0-7 0,-6 3 1 0,7-3 1 16,-2 4-1-16,2 0 1 0,-7-4-1 0,7 4-1 0,-1-1 0 15,7 1 4-15,-6-1-3 0,-2 2 0 0,3-1-2 0,5-2-1 16,-6 5 0-16,6-2 0 0,0-2 2 0,-9 5 4 0,9-1 1 15,0 0 3-15,0 0 5 0,0 1 3 0,0 3 1 16,9-1 1-16,-9-2 1 0,0 3 5 0,6 0 2 16,-1 0-1-16,3 0 0 0,-2 0 1 0,7-3 2 0,-6 3 5 15,5-4 1-15,2 0-2 0,6 1-2 0,-7-1-2 0,5 1 0 16,1-2-1-16,2-2-2 0,5-4-2 0,1 4-2 0,-2-4 0 16,-5 0 1-16,6-4 0 0,6 0 0 0,-5 0 1 15,-1-2 1-15,0 2 0 0,7-3-2 0,-7-5 0 16,-1 5 4-16,-5-3 2 0,0 2 5 0,-1-3 4 0,-6 1 3 15,0-2 5-15,-7 1 2 0,-6 0 1 0,8-1-2 0,-16-2-5 16,2 3-6-16,0-3-6 0,-14 3-8 0,1-5-3 16,-1 7-6-16,-6-7-3 0,-1 5-7 0,-5 4 0 0,-2-5-2 15,-3 6-1-15,4 2 0 0,-6-3-3 0,6 3-4 16,0 4-12-16,1-4-15 0,-2 4-24 0,9 0-30 0,0 0-46 16,5 4-69-16,0-4-159 0,7 4-80 0,-6-1-48 0</inkml:trace>
  <inkml:trace contextRef="#ctx1" brushRef="#br0" timeOffset="3015.22">5599 4711 103 0,'0'0'292'0,"-7"0"-69"0,7-4-61 0,-7 4-44 0,7 0-31 16,0 0-22-16,0-4-14 0,0 4-12 0,0 0-10 15,0 0-9-15,0 0-7 0,7 0-5 0,-7 0-4 0,0 0-2 16,0 0-1-16,7 0 0 0,-1 0-1 0,-6 0 1 0,6 0 1 16,1 0 0-16,6 0 2 0,0 4 1 0,0-4 1 15,0 0 1-15,7 0 2 0,0-4 3 0,5 4 0 0,1 0 2 16,6-3 0-16,-5 3 3 0,5-4 0 0,8 1-1 15,-8-2-3-15,1 5 0 0,-7-2-1 0,7-2-2 0,-8 4-3 16,1-4-1-16,-6 4-3 0,0 0-2 0,-1 0-4 0,-5 0-9 16,-2 0-12-16,-6 0-19 0,8 4-23 0,-8-4-35 15,0 4-55-15,1-4-104 0,0 0-90 0</inkml:trace>
  <inkml:trace contextRef="#ctx1" brushRef="#br0" timeOffset="3249.78">6341 4429 98 0,'0'-4'415'0,"0"4"-123"16,0 0-115-16,0 0-69 0,0 0-43 0,0 0-27 15,0 4-18-15,0 3-11 0,0-3-3 0,0 2 0 0,7 6-1 16,-7-1 1-16,0 0-1 0,6 4 0 0,1-1 0 15,-7 1 2-15,6 3-2 0,-6 1-1 0,6-1 0 0,-6 4-1 16,8-4 1-16,-8 5 0 0,6-2 1 0,-6 2 0 0,6 2-3 16,1-2-6-16,-7-2-20 0,5 4-35 0,3-2-68 15,-1-5-163-15,-2 4-89 0</inkml:trace>
  <inkml:trace contextRef="#ctx1" brushRef="#br0" timeOffset="4187.13">15965 4766 241 0,'0'0'207'0,"0"0"-70"0,7-3-52 0,-7 3-33 15,7-4-18-15,-1 4-11 0,0-4-3 0,8 0 1 0,-8 1 3 16,7 3 1-16,0-5 3 0,0 2 1 0,0-1 1 16,6 2-1-16,1-2 6 0,0-1-4 0,-1 2-1 0,1-1-2 15,-1 1-2-15,7-1-1 0,-6 0-3 0,6 0-2 0,-7 1-8 16,7-1-1-16,-6 1-1 0,0-2-3 0,-7 5-1 16,7 0-2-16,-8-2-3 0,1 2-2 0,0-4-7 0,0 4-13 15,-6 0-23-15,0 0-31 0,-1 0-43 0,0 0-80 16,-6-4-117-16,8 4-70 0</inkml:trace>
  <inkml:trace contextRef="#ctx1" brushRef="#br0" timeOffset="4436.91">16200 4567 371 0,'0'-2'267'15,"0"2"-99"-15,0 0-66 0,0 0-44 0,0 0-25 0,0 0-15 16,-6 2-8-16,6-2-5 0,0 5-1 0,0 2-2 16,0-4 3-16,0 8 2 0,0-3 0 0,0 4 2 15,0-2 2-15,6 1-1 0,-6 4 3 0,0-5 0 0,0 5-1 16,6-1-2-16,-6 5 0 0,7-4-1 0,-7 3-3 0,7-3-2 16,-7 3-1-16,6-3-2 0,-6 4 0 0,6-2-3 0,-6-2-10 15,7 1-18-15,-7 1-30 0,7-5-51 0,-1-2-99 16,7 1-107-16,-7-3-66 0</inkml:trace>
  <inkml:trace contextRef="#ctx1" brushRef="#br0" timeOffset="4718.12">16826 4466 66 0,'0'0'457'16,"0"3"-130"-16,0 1-137 0,0 3-81 0,6 1-44 0,-6-1-23 15,6 4-8-15,1 4-1 0,-7 0 0 0,13 2 2 0,-6 5 1 16,-1 1-1-16,7-2-4 0,-1 5-2 0,3 3-5 16,-3 0-6-16,8 2-4 0,-7 1-3 0,7 1-4 0,-9 0-3 15,9 0-13-15,-6 3-17 0,6 1-29 0,-1 3-48 16,-6-3-83-16,7 3-150 0,-7 0-80 0,7 4-46 0</inkml:trace>
  <inkml:trace contextRef="#ctx1" brushRef="#br0" timeOffset="6108.7">8094 10774 169 0,'-6'0'345'0,"6"0"-110"0,0-4-94 0,-7 4-58 16,7 0-36-16,0 0-22 0,-7 0-9 0,7 0-8 16,-6 0-1-16,6 4-1 0,0-4 0 0,-7 0 1 15,7 0 0-15,0 0 0 0,0 0 4 0,0 0-3 0,0 0-2 16,0 0-2-16,0 0-2 0,0 4-1 0,0-4 0 0,7 0 0 15,-7 0-4-15,0 0 1 0,6 0 2 0,1 3 2 16,0-3 2-16,5 0 1 0,-4 0 1 0,4 4 1 0,8-4 0 16,-8 0 0-16,15 0 0 0,-7 0 0 0,5 0-2 15,1 0-2-15,0 0 1 0,7 0-2 0,-1-4-2 0,0 4 0 16,9-3 0-16,-9 3 0 0,7-4-1 0,6 4 0 0,-5-4 0 16,4 4 1-16,3-3 1 0,-2 0-1 0,-6 3 0 15,7-4 0-15,0 4 0 0,-8-4 2 0,8 0-3 0,-6 4 1 16,4-3-1-16,-4-2 1 0,6 2 0 0,-1 3 1 15,-5-4 0-15,5 0-1 0,1 1 3 0,-1 0 2 0,0-1 1 16,8-1-1-16,-7 2 1 0,-1 0 0 0,7-5 1 0,-5 5 1 16,4-1-1-16,8 0-3 0,-7-3 2 0,7 3 0 15,-7 1 2-15,7-1-1 0,-1-3 0 0,0 3 2 16,1 0 0-16,0 1 1 0,-1-4 0 0,-5 0-1 0,6 3-4 16,-7 0 1-16,7-3-1 0,-8 3 1 0,2 0-3 0,-7 1-1 15,5-5 1-15,-5 5 1 0,-1-1 0 0,1-1 2 0,-7 2 1 16,7 3-1-16,-7-3 2 0,5-1 3 0,-3 0-1 15,-2 4-2-15,6-3 3 0,-5 3-3 0,-1-4 1 16,7 4 0-16,-1-4 2 0,1 0-4 0,-7 4 0 0,6-3 0 16,1-1 0-16,-1 4 3 0,1-3 1 0,-1-1 2 0,1 1-1 15,-1-1 2-15,2-4 2 0,-2 5-1 0,-5-1-2 16,-2 1-2-16,1-2-1 0,0 3-3 0,1-2-2 0,-2 0-1 16,-5 4 0-16,6-4-1 0,0 1 0 0,-6 3 0 15,6-4-2-15,-1 0 0 0,3 4 1 0,-3-4-1 0,1 4-1 16,7-2-1-16,-1 2 1 0,2-5-3 0,4 5 0 0,1 0-1 15,1 0-1-15,-1-3-1 0,0 3 0 0,0 0-1 16,0 0 0-16,0-4 0 0,-1 4 2 0,-4 0 1 0,5 0 0 16,-6 0 1-16,6 0 1 0,-8 0 2 0,4 0-1 0,-3-5 1 15,-8 5 0-15,11 0 0 0,-10 0 0 0,1 0 1 16,1 0 1-16,-1 0-1 0,0 0-1 0,7 0 1 0,-8 0 0 16,1 0-1-16,7 0-2 0,-7 0 1 0,7 0-1 15,-1 0 1-15,8-2-2 0,-8 2 1 0,7 0 0 0,-6 0 1 16,-1 0 1-16,2 0-1 0,-2 0-1 0,1 0 2 0,-7 0 3 15,0 0-2-15,0 0 0 0,-6 0-1 0,6 0 2 16,-7 0 0-16,1 0 0 0,-1-4-2 0,-6 4 0 16,6 0 0-16,-5 0 0 0,-1 0 2 0,0 0-1 0,0-4 0 15,-1 4 1-15,2 0 0 0,-7-4-1 0,-1 4 2 0,6 0-2 16,-5 0 0-16,1-3 1 0,-8 3 0 0,-1 0 0 0,2 0 1 16,-2-3 2-16,-4 3 3 0,-2 0 7 0,0 0 6 15,1-5 9-15,-7 5 8 0,0 0 9 0,6 0 3 16,-6 0 0-16,0 0-1 0,0 0-7 0,0 0-8 0,0 0-9 15,0 0-13-15,0 0-20 0,0 0-20 0,0 0-25 0,0 0-37 16,0 0-57-16,6 0-95 0,-6-4-145 0,7 4-78 16,0 0-36-16</inkml:trace>
  <inkml:trace contextRef="#ctx1" brushRef="#br0" timeOffset="6686.61">15841 10086 234 0,'0'3'268'0,"0"-3"-95"0,0 0-64 16,0 0-37-16,0 0-19 0,8 0-14 0,-8 0-1 0,6 0 1 15,0 0 3-15,0 0 3 0,1 0-1 0,6 0 3 16,0 0-2-16,7 0-1 0,-8-3-3 0,8 3-2 0,7 0-4 16,-9-4-4-16,9 4 0 0,-1-4-3 0,0 0-3 15,7 4 0-15,-7-3-2 0,6-1 0 0,1 0-5 0,-7 1-3 16,7-1-4-16,-1 4-3 0,-6 0-7 0,0-4-10 16,-7 4-18-16,1 0-20 0,-7 0-24 0,0 4-26 0,0-4-31 15,-6 0-41-15,-7 0-71 0,0 0-116 0,0 0-53 0</inkml:trace>
  <inkml:trace contextRef="#ctx1" brushRef="#br0" timeOffset="6999.2">16031 10096 334 0,'0'4'341'0,"-7"-4"-125"0,7 0-92 0,0 3-51 0,0-3-28 15,0 0-13-15,7 4-5 0,-7 0-1 0,0 0 0 0,6 3 4 16,0 1 3-16,1-2 3 0,-1 5-3 0,8 1-3 15,-8 2-4-15,7 1-1 0,0 0-2 0,-6-1-5 0,6 4-2 16,0 0-3-16,-1 1 0 0,8-1-1 0,-7 4 1 0,1-4 0 16,-2 1 1-16,-5-1 0 0,6 1 0 0,0-2 1 15,0 2-1-15,-6-1 0 0,-1-2-1 0,0 2 2 0,-6-4 0 16,0 1 2-16,0 4 3 0,0-9 1 0,-6 5 2 16,0-4 2-16,-1-1 0 0,-6 5-1 0,0-7 2 0,0 3 0 15,0-4 3-15,-7 1 3 0,1-1 2 0,-1-3 2 0,1-1 7 16,-1 1 4-16,0-4-1 0,8 0-1 0,-8 0-1 15,7 0-5-15,7-4-6 0,-8 4-7 0,8-3-13 16,6-1-28-16,-6 0-30 0,12 1-33 0,0-5-38 0,1 1-43 16,12-1-51-16,-6-3-84 0,7 0-135 0,6-3-57 0,1 3-21 15</inkml:trace>
  <inkml:trace contextRef="#ctx1" brushRef="#br0" timeOffset="7249.16">16655 10342 251 0,'0'-4'387'0,"0"4"-142"15,-5-3-108-15,5 3-58 0,0 0-25 0,-7 0-9 16,7-5 3-16,0 5 6 0,0 0 6 0,0-4 6 0,0 4 1 16,0 0-1-16,0 0-4 0,0-2-6 0,0 2-11 0,0 0-10 15,7 0-7-15,-7-5-7 0,12 5-5 0,-4 0-2 0,10-3-2 16,-4 3-1-16,5-4-1 0,6 4-1 0,-5-3-2 15,7 3-2-15,-1-4-2 0,0 4-2 0,5 0-9 16,-4-4-13-16,0 4-15 0,-8 0-20 0,8 0-23 0,-8-4-27 16,-7 4-38-16,7 0-47 0,-4-3-74 0,-9-1-114 0,0 4-50 15</inkml:trace>
  <inkml:trace contextRef="#ctx1" brushRef="#br0" timeOffset="7420.96">16520 10437 441 0,'-8'3'364'0,"1"-3"-143"0,2 4-95 0,-2-4-52 16,7 0-27-16,0 0-10 0,0 0-2 0,0 0 0 0,7 0 1 15,5 0-1-15,1 0-3 0,6 0-5 0,2 0-4 16,11 0-10-16,1 0-13 0,-1 0-20 0,8-4-19 0,-1 4-29 16,5 0-37-16,-3-3-62 0,4-1-111 0,-5 1-89 0,-2-1-58 15</inkml:trace>
  <inkml:trace contextRef="#ctx1" brushRef="#br0" timeOffset="7733.34">17392 10305 95 0,'0'-8'493'0,"-6"5"-46"0,6 3-185 16,0-4-117-16,-8 4-68 0,8 4-36 0,-5-4-19 16,-1 3-2-16,-3 5-3 0,4-4 2 0,-1 3 1 15,-8 3 0-15,8 2 0 0,0-1 0 0,-1 4-2 0,1-1-5 16,6 1-3-16,0 3-5 0,0-3-1 0,6 3-1 0,1 0 0 15,-1 5 0-15,8-9-2 0,-2 5 1 0,2-5-1 16,5 1 2-16,1-1 1 0,-2-3 0 0,2 0 0 0,7-3 3 16,-9-5 4-16,10 0 7 0,-9 2 8 0,7-5 7 15,-6-5 11-15,6 5 13 0,-7-6 11 0,7 2 19 0,-6-3 21 16,-7-5 22-16,6 2 14 0,-6 3 5 0,-7-8-2 0,2 3 0 16,-2-2-8-16,-6-1-16 0,-6 1-24 0,-2-5-27 15,-4 1-21-15,-1 4-14 0,-7-5-11 0,-6 5-12 0,0-5-9 16,-7 5-13-16,7-1-21 0,-6 4-39 0,4-1-50 15,9 5-52-15,-6 0-50 0,12 4-62 0,0-5-86 0,7 4-170 16,-2-3-60-16,2 4-20 0</inkml:trace>
  <inkml:trace contextRef="#ctx1" brushRef="#br0" timeOffset="8780.07">19105 4623 74 0,'14'-4'214'0,"-1"1"-61"16,0 0-42-16,7-1-28 0,-7-1-13 0,6 2-9 15,-1-5-7-15,10 5-3 0,-9-1-6 0,8-3-5 0,-7 3-2 16,5 1-1-16,7-4-2 0,-6 3-1 0,7-4 0 0,-7 1-1 16,7 3-2-16,-7 0-4 0,0-3-5 0,-6 4-7 0,-1 3-9 15,-5-4-14-15,4 4-14 0,-10 0-19 0,4 0-27 16,1 0-37-16,-6 0-53 0,0 0-93 0,-7 0-87 16</inkml:trace>
  <inkml:trace contextRef="#ctx1" brushRef="#br0" timeOffset="9061.37">19374 4601 248 0,'0'3'311'0,"0"2"-108"0,6-1-78 0,-6-1-49 16,6 4-24-16,0 0-13 0,8 1-5 0,-1 3-2 0,0 3-4 15,6 1 0-15,1 0-4 0,-7 3-4 0,7 1-4 16,0 2-6-16,-2 5-3 0,-4-4-2 0,5 0 0 15,-5 3-1-15,-2-3-4 0,2 1 0 0,-8-1 0 0,7-1 0 16,-7-2 1-16,-6-1 1 0,0 0 3 0,0 0 4 0,0-3 4 16,-6 0 5-16,-1-3 0 0,-5-2 0 0,-2 5 1 15,2-9 0-15,-8 6-2 0,0-5-4 0,1 1-4 0,-1-1 0 16,1-4 0-16,-1 1 0 0,0 0 1 0,8-1-2 16,-8-3-1-16,7 0-2 0,-1 0-11 0,8-3-21 0,0 3-34 15,6-8-49-15,0 5-78 0,6-4-144 0,8-5-80 0</inkml:trace>
  <inkml:trace contextRef="#ctx1" brushRef="#br0" timeOffset="9311.4">20012 4743 478 0,'-6'-3'394'0,"6"-1"-139"0,0 4-94 0,-8-2-51 0,8-2-31 16,8 4-20-16,-8-5-12 0,6 2-6 0,0 3-4 15,7-4-4-15,1 1-5 0,5-1-4 0,7-4-4 0,0 5-1 16,6-1-4-16,1 1-2 0,-1-2-9 0,1 5-14 16,-1-2-12-16,2 2-20 0,-9 0-28 0,7 0-30 0,-5 0-38 15,-1 2-59-15,0-2-100 0,-6 0-85 0,-8 5-51 0</inkml:trace>
  <inkml:trace contextRef="#ctx1" brushRef="#br0" timeOffset="9467.48">20051 4886 51 0,'-6'0'436'0,"6"5"-125"16,6-5-129-16,-6 0-79 0,6 0-43 0,8 0-20 15,-2-5-14-15,8 5-3 0,6-2-3 0,0-2-4 16,14 0-9-16,-2 4-15 0,1-4-20 0,7 0-26 0,5 1-37 15,-4-1-62-15,5 0-123 0,7-3-74 0</inkml:trace>
  <inkml:trace contextRef="#ctx1" brushRef="#br0" timeOffset="10030.14">21158 4542 149 0,'-6'-4'200'0,"6"2"-53"0,-6-3-41 0,6 2-22 15,-7-1-10-15,7 1-4 0,-6-1-1 0,6 0-1 16,-7 0-2-16,7 1 0 0,-7 3-4 0,7-4-3 0,0 1-5 16,-6-1-6-16,6 4-9 0,0-3 0 0,0-1-4 0,0 4-1 15,0 0-2-15,0-5-5 0,0 5-3 0,0 0-4 16,0 0-2-16,0 5-5 0,0-5-6 0,0 7 0 15,6 0 0-15,1 0 1 0,0 5 2 0,6 3 5 0,-7 2 2 16,7 5 3-16,0 1-1 0,1 2 0 0,-3 4-3 0,10 5-3 16,-8-2-2-16,7 1-5 0,-1 4-4 0,0-1-9 0,0 1-17 15,0 0-28-15,2-1-42 0,-1 1-71 0,-7 4-137 16,7-4-93-16,-8-1-62 0</inkml:trace>
  <inkml:trace contextRef="#ctx1" brushRef="#br0" timeOffset="11279.87">757 7899 79 0,'0'-4'161'0,"-7"4"-58"0,0 0-31 0,7 0-12 16,-5 0-3-16,5-4 1 0,-7 4 3 0,7 0 1 15,0 0 1-15,0-4-6 0,0 4-7 0,-8-4-9 0,8 4-10 16,0-4-7-16,0 4-6 0,0-3-5 0,0 3-3 0,0 0-3 15,0 0-4-15,0-4-2 0,0 4-2 0,0 0 1 16,0 0 0-16,0 0 0 0,0 0-1 0,-5 4 0 0,5-4 0 16,-6 3-1-16,6-3 2 0,-7 4-1 0,0-4 0 15,7 4 0-15,-6-4 1 0,6 4-1 0,0-4 1 0,0 0 2 16,0 0-2-16,0 0 0 0,0 0 0 0,0 4 0 0,0-4-1 16,0 0 1-16,6 0 1 0,1 4-1 0,0-4 1 15,-1 0 2-15,-1 0-1 0,3 3 2 0,4-3 0 0,2 0-2 16,-1 0 0-16,0 4 0 0,7-4 1 0,-8 0 1 15,7 0 0-15,-5 0-2 0,6 0 0 0,0-4 2 0,-1 4 0 16,7 0-2-16,-6-3 1 0,6-1-2 0,0 4-1 0,-1-4 1 16,9 0 2-16,-9 0-2 0,0 4-4 0,9-4-3 15,-8 1-8-15,0-1-6 0,-1 4-13 0,3-2-11 0,-2 2-21 16,-7-5-22-16,7 1-38 0,-15 4-66 0,9-3-105 16</inkml:trace>
  <inkml:trace contextRef="#ctx1" brushRef="#br0" timeOffset="11701.8">953 7906 199 0,'0'0'137'0,"0"2"-49"0,0 3-31 16,-7-5-16-16,7 7-12 0,-7 1-4 0,1-1 0 0,-1 3-2 15,1 2 2-15,0-1-1 0,-1 0-1 0,0 0-3 16,1 3-1-16,0 2-4 0,-2-3-2 0,1 3 1 0,2-1-4 16,-2-1-1-16,0 3-2 0,1 2-2 0,0-4-1 15,-2 4 3-15,3-2-1 0,-9-3 0 0,8 6 2 0,0-3 0 16,-1 2 2-16,-6-1-1 0,7-2 0 0,-1 1 3 16,-6-2-3-16,6-1-1 0,0-2-2 0,2 3-1 0,-2-5-3 15,-1-2-1-15,8-1 1 0,0 0-12 0,0 1-13 0,0-5-17 16,0 2-28-16,0-5-46 0,8 0-85 0,-1-5-105 15</inkml:trace>
  <inkml:trace contextRef="#ctx1" brushRef="#br0" timeOffset="11998.46">946 8000 367 0,'0'-7'313'0,"0"0"-119"0,0 3-80 0,0 1-43 16,-7-1-28-16,7 1-17 0,0 3-12 0,0-4-7 15,0 4-3-15,0 0-4 0,0 0-1 0,0 0-2 0,0 0 2 16,0 0-2-16,0 4 1 0,0-1 0 0,7 1 1 16,-7 3 2-16,0 0-1 0,7 0 1 0,-1 5 0 0,-1-2 4 15,4 5-1-15,-3 0 3 0,-1 3 0 0,9-3-1 0,-7 7 0 16,6-4 0-16,-1 0 1 0,-4 4-2 0,4 0 0 15,2 1-2-15,-3-1-1 0,-3 3 2 0,4-3-1 0,2 0 0 16,-1 0-1-16,0 0-6 0,0 0-8 0,0 4-9 0,0-4-25 16,1-1-48-16,-2-1-127 0,1-3-88 0,-1 2-71 15</inkml:trace>
  <inkml:trace contextRef="#ctx1" brushRef="#br0" timeOffset="12638.94">640 8807 166 0,'0'-4'216'0,"0"4"-72"0,0-4-47 0,0 1-25 16,0 3-13-16,0-4-3 0,0 4 1 0,0 0 0 16,-8 0 2-16,8 0-2 0,0-4-4 0,-5 4-11 0,5 0-8 15,-7 4-9-15,7-4-8 0,-7 0-5 0,7 0-5 0,-6 4-6 16,-1-4-1-16,0 3 3 0,2 5 0 0,-2-4-1 0,0-1-2 15,-5 4 0-15,5 4-1 0,-6-3 2 0,6 3 0 16,-5-1 0-16,4 5-1 0,-5 0 0 0,1 0 0 0,-1 3 1 16,0 0-1-16,7 1 1 0,-8 2 1 0,2 2-1 15,-2-2 0-15,1 2 0 0,7-2 1 0,-8 6 0 0,8-2-1 16,-1-3-1-16,-6 8 0 0,6-5 0 0,7 0 0 16,-5 5 1-16,-2-1 0 0,7 0 0 0,-7 0 2 0,7 5 1 15,0-5 3-15,-6 0 0 0,6 4 2 0,6-3 1 0,-6-1 3 16,7 0 1-16,0-2 3 0,5 2 1 0,1-8-2 15,0 4 7-15,7-6-4 0,-1 3-5 0,1-4-1 0,0 0-2 16,6 1-4-16,-1-4-3 0,2-1-1 0,5-3-10 16,-6 0-3-16,14 1-7 0,-7-6-19 0,6 2-29 0,-1-5-46 15,1-3-78-15,1 0-140 0,-1-3-75 0</inkml:trace>
  <inkml:trace contextRef="#ctx1" brushRef="#br0" timeOffset="20372.29">1363 8939 63 0,'0'0'242'0,"0"0"-67"0,0 0-61 0,0 0-47 0,0 0-29 16,0 0-18-16,0 0-10 0,0 0-4 0,0 0 1 0,0 3 1 15,0-3 3-15,0 0 4 0,7 0 6 0,-7 0 4 16,0 0 5-16,0 0 5 0,0 0 4 0,6 0 2 0,-6-3 1 16,7 3-2-16,-7 0-5 0,0 0-2 0,6-4-3 15,-6 4-5-15,6 0-6 0,1 0-4 0,-7 0-3 0,7-3-2 16,-1 3 1-16,8 0-4 0,-8 0-2 0,7 0-1 16,-7-4-1-16,6 4-1 0,2 0-1 0,0-4 0 0,-2 4-1 15,2-4 0-15,-2 4 1 0,8-3 1 0,-7-1 0 0,0 4-1 16,0-4-1-16,0 1 6 0,7 0-6 0,-8 3 0 15,2-5-7-15,-1 5-7 0,0-4-14 0,0 1-21 0,0 3-32 16,0-3-54-16,-1 3-69 0,-4-4-119 0,-8 4-57 16</inkml:trace>
  <inkml:trace contextRef="#ctx1" brushRef="#br0" timeOffset="20700.37">1526 8903 135 0,'0'-5'322'0,"0"5"-98"0,0 0-86 15,0 0-54-15,0 0-32 0,0 0-20 0,0 5-9 0,0-2-4 16,0 0 0-16,6 1 0 0,-6 0 2 0,0 3-1 16,7 4 0-16,-1 0 0 0,1 0-2 0,0 0-3 15,-1-1-2-15,7 2-2 0,0 3-3 0,-6-5-2 0,6 5-2 16,0 0-1-16,-1 0 1 0,2-1-2 0,-8 1 2 0,7-1-1 15,0 5 0-15,-6-5 2 0,-1 5 1 0,1-5 1 0,0 1-4 16,-7 0 1-16,6-1 3 0,-6 5 6 0,0-4 2 16,0-5 0-16,0 5 3 0,0-4 0 0,-6-1 2 0,6 2 3 15,-7-1 2-15,7-3-2 0,-7-1 1 0,1 1-1 16,-1-2 2-16,-6-2 1 0,7 3 0 0,-7-3-2 0,7 0-5 16,-14-4-4-16,7 4-2 0,0-4-3 0,6 0-12 15,-6 2-14-15,0-2-19 0,7 0-30 0,-1-2-45 0,0 2-66 16,1-8-115-16,6 4-89 0,-7-3-54 0</inkml:trace>
  <inkml:trace contextRef="#ctx1" brushRef="#br0" timeOffset="21403.4">1044 9012 47 0,'6'-7'366'0,"-6"3"-100"16,6-4-98-16,2 1-63 0,-8-1-35 0,6 6-18 0,-1-3-8 15,-5-2-4-15,0 4-1 0,8 3 1 0,-8-4-3 16,0 4-2-16,0 0-5 0,0 0-2 0,0 0-5 0,0 4-5 15,-8-1-2-15,8 4-5 0,0 0 2 0,0 5-2 0,-5-1 0 16,-1 3-1-16,-2 1-1 0,2 4 0 0,-6-5-1 16,-2 8-1-16,1-4-3 0,-7 1-2 0,8-1-2 0,-8 4-1 15,0-3-1-15,1-1 0 0,-1-4 1 0,8 1 1 0,-8 0 0 16,6-4 1-16,-6-1 2 0,9 2-1 0,-3-2 0 16,8-3-1-16,-8 2 0 0,8-3 0 0,0-2-1 0,-1 0 0 15,7-1-1-15,-6 2 1 0,6-5-2 0,-7 3 1 16,7-3 0-16,7 0 0 0,-7 4-1 0,6-4 0 0,-6 0 1 15,13 0-1-15,0 0 0 0,0 0 0 0,1 0-2 0,5-4-1 16,0 4-2-16,0-3 0 0,8-2-1 0,-8 5-4 16,1-3 0-16,-2 3-3 0,2-4-1 0,-6 4-1 15,6 0 1-15,-8-4 0 0,8 4 1 0,-6 0 2 0,-8 0 4 16,7 0 2-16,-7 0 2 0,0-3 2 0,2 3 3 0,-2-3 3 16,-1 3 4-16,-5-5 3 0,8 1 3 0,-8 4 6 0,7-3 6 15,-7-4 3-15,0 3 0 0,0-3 0 0,-7-1 2 16,7 1 1-16,-8-3 2 0,8-2-3 0,-5 1-1 15,-1 0-1-15,-2 1 3 0,-4-5-1 0,4 1-1 0,3 2-3 16,-9-6-4-16,8 2-3 0,-6 2-4 0,4-3-6 0,-4 2-4 16,5 0-12-16,1 1-12 0,-1-1-14 0,0 1-18 15,0-2-26-15,2 5-36 0,5 0-51 0,0-4-93 0,-6 8-112 16,6-4-59-16</inkml:trace>
  <inkml:trace contextRef="#ctx1" brushRef="#br0" timeOffset="21903.38">2197 9078 298 0,'-13'0'399'0,"6"0"-132"15,1 4-110-15,6-4-67 0,-6 3-42 0,-1-3-21 0,0 0-11 16,7 4-6-16,-6-4-2 0,6 0 2 0,0 0 1 16,0 0 3-16,0 0 3 0,0 0 1 0,0 0-1 15,0 0-1-15,0 0 0 0,0 0-2 0,0 0-2 0,0 0-3 16,0 0-4-16,0 0-1 0,0 0-1 0,0 0 0 0,6 0-1 16,1 0-1-16,0 0 3 0,-1 0 0 0,7 0 3 0,-6-4 2 15,11 4 0-15,-4 0-1 0,-1-3 2 0,1 3 1 16,-2-4 0-16,8 0-1 0,-1 4-3 0,-5-4-1 15,5 1-1-15,0-1 2 0,-6 1-1 0,7-1-2 0,0 1 1 16,-8-1-1-16,8 0 1 0,-8 4-3 0,3-4-3 0,-3 1-7 16,2 3-7-16,-8-4-11 0,7 4-10 0,-7 0-17 15,1 0-23-15,0 0-26 0,-7 0-34 0,6 0-46 0,-6 0-65 16,0 0-102-16</inkml:trace>
  <inkml:trace contextRef="#ctx1" brushRef="#br0" timeOffset="22090.88">2242 9210 287 0,'0'3'329'15,"0"-3"-117"-15,0 5-88 0,8-5-57 0,-8 0-25 0,6 0-7 16,0 0 2-16,-6 0 1 0,7 0 6 0,-1-5 5 0,7 5 3 16,-6-3 2-16,5 3-8 0,2-4-9 0,5 1-10 15,-6-1-7-15,7 0-7 0,-1 0-3 0,1 1-9 16,6-1-11-16,-7 1-10 0,1-2-16 0,0 3-22 0,-1 2-24 15,1-5-37-15,0 1-64 0,-1 1-100 0,1-4-79 0</inkml:trace>
  <inkml:trace contextRef="#ctx1" brushRef="#br0" timeOffset="22543.87">2862 8828 33 0,'-6'0'444'0,"-2"-3"-110"0,8 3-146 0,-7 3-96 0,7 1-54 16,-5-4-30-16,-2 8-14 0,7-5-2 0,-8 5 3 15,3-4 9-15,-1 2 8 0,-1 5 4 0,1-3 3 0,6 3 0 16,-7 1 2-16,0 2-1 0,7-3-1 0,-6 3 0 15,6 1-2-15,0-1-1 0,0 1-1 0,0 0 0 0,0-1-2 16,0 1-1-16,0 0-2 0,0 0-3 0,6-1-3 0,-6-3-2 16,7 3 2-16,0-2-1 0,-7-1-2 0,13 0 2 15,-7 0-1-15,7 0-1 0,-6-4 0 0,5 0-1 16,2-2 0-16,-1 2 0 0,6-7 0 0,-6 3 1 0,7-3 1 16,-7 0 2-16,6-3 2 0,1-2 1 0,-1 3 1 0,-5-3 0 15,5-2 3-15,1 0 3 0,-9-1 3 0,4 1 2 0,-2 0 3 16,0 0 6-16,-7-5 7 0,1 1 6 0,-1 0 7 15,-6 1 5-15,7-2 8 0,-7-2 6 0,-7 3 2 0,7 0-2 16,-6-4-1-16,-7 1-6 0,0-1-7 0,0 3-3 16,-2-2-7-16,-3-1-7 0,-1 5-4 0,-1-1-2 0,1 0 0 15,5 3-3-15,-6 2-11 0,8 1-19 0,-1 1-27 16,-1 1-30-16,2 3-31 0,-1-3-39 0,6 3-52 0,1 3-74 16,-7-3-132-16,7 3-76 0,-2 1-40 0</inkml:trace>
  <inkml:trace contextRef="#ctx1" brushRef="#br0" timeOffset="23606.35">3025 8917 42 0,'6'-8'425'0,"1"5"-102"0,-7-5-127 16,13 4-84-16,-7 1-53 0,-6 0-26 0,5-1-12 16,4 0-5-16,-9 4 1 0,6 0-1 0,-6 0 4 0,0 0-1 15,0 0 3-15,-6 4 1 0,-3 3-1 0,4 5-2 0,-1-2-6 16,-1 5 1-16,-6 3-3 0,7-3-3 0,-1 2-1 0,1 2-1 16,-1-4-1-16,0-1 0 0,7 5-2 0,0-8-1 15,0 3 2-15,7-2-2 0,0-5-1 0,-1 3 0 16,7-6-1-16,0 0-1 0,0 0 0 0,1-4-2 0,5-4-1 15,-6 0 1-15,6-2 0 0,-5-2-1 0,5-3 2 0,-6 0 0 16,6-3 3-16,-5-1 4 0,-2-4 5 0,2 1 4 16,-2-5 3-16,-5 6 6 0,0-2 2 0,-1-3 3 0,1 5 1 15,-7 2-2-15,0-1 0 0,-7 1-1 0,1 5-3 16,-1-5-3-16,-6 8-3 0,1 0-3 0,-2 0-3 0,-6 7-1 16,-5 0 0-16,5 3-2 0,-6 4 0 0,0 4 1 0,-7 0-1 15,7 3 1-15,0 1 0 0,7 4-1 0,-1-4-1 16,1 3-1-16,-1-3-3 0,14 3-3 0,-8-4-1 0,14 1-5 15,0 0-4-15,0-4-5 0,6 3-7 0,2-6-3 16,3-1-3-16,4 1-4 0,4-8-2 0,1 0-2 0,6 0 0 16,-7-8 1-16,7 5 1 0,-1-9 1 0,-4 5 2 0,-2-4 3 15,7 0 4-15,-12 0 6 0,5-4 4 0,-7 1 8 16,-4-1 5-16,-2 5 4 0,0-5 3 0,-6 4 3 0,0-1 4 16,-6 2 0-16,6 2 1 0,-14 1 0 0,8 3 0 15,-8 0-2-15,3 0 0 0,-9 4-1 0,0 4-3 0,1 0-2 16,-2 3-5-16,1 1 0 0,2 3-2 0,-1 1 1 15,-1-2 0-15,7 5 2 0,-7-4-1 0,14-1 0 0,-8 2 3 16,9-5-5-16,-2 3-2 0,7-2-2 0,-8-1-5 0,16 1-3 16,-8-1-2-16,7-3-4 0,-2-1 1 0,2 1-1 0,6 1 2 15,-6-5-1-15,0 0 3 0,-1 0 2 0,7-5 1 16,-6 5 3-16,-1 0 1 0,1-4 4 0,-1 4 3 16,-6 0 2-16,7 0 2 0,-7 0 1 0,0 0 2 0,-7 0 2 15,7 4 1-15,-6 1 0 0,-7-3 0 0,6 10-1 0,-6-5 3 16,0 4 0-16,0 0-1 0,-1 4 1 0,2 0-1 15,4-1-2-15,3 1-2 0,-1-1 0 0,-2 1-6 0,8-5-2 16,8 6-2-16,-8-6-1 0,6-2-1 0,7 3-2 16,-6-8 0-16,5-3 1 0,1 5 4 0,7-10-1 0,-7 2 3 15,0-1 0-15,7-3 1 0,-7-4 3 0,-2 4 8 0,4-9 4 16,-2 6 6-16,-7-5 7 0,1 1 6 0,-1-1 4 16,1 1 3-16,-7-1 1 0,0 0-3 0,-7 1-2 15,7-5-4-15,-6 4-6 0,-7-3-7 0,5 3-6 0,-3-3-8 16,-3 3-9-16,-5-3-8 0,-1 3-10 0,7 1-11 0,-6 2-16 15,5-2-13-15,-6 6-16 0,8-3-21 0,-1 5-27 0,-1 2-40 16,8-4-71-16,0 8-124 0,-1-3-63 0</inkml:trace>
  <inkml:trace contextRef="#ctx1" brushRef="#br0" timeOffset="24059.53">3546 8843 346 0,'-7'-3'392'0,"1"3"-126"0,6-4-106 16,-6 4-63-16,6-4-40 0,-8 4-24 0,8 0-9 0,0-4-3 15,0 4-2-15,0 0-1 0,0 0-1 0,0 0 0 0,0 0-2 16,0 0-4-16,0 4-3 0,0-4-3 0,0 4 3 15,0 3 4-15,8 1 3 0,-8 2 2 0,6 5 3 0,0 3 5 16,-6 1-1-16,7 3 1 0,-1 0-3 0,1 3-2 16,-7 1-2-16,7 0-2 0,-1 0-4 0,0 3-2 0,1-4 0 15,-7 1-2-15,7 3-2 0,-1-3-2 0,0-1-1 0,1-2-1 16,-7 2-1-16,7-3-1 0,-1-4-7 0,1 5-12 16,-1-5-15-16,0 1-31 0,1-5-47 0,0 1-91 15,-1-5-149-15,0 1-80 0,-6-3-41 0</inkml:trace>
  <inkml:trace contextRef="#ctx1" brushRef="#br0" timeOffset="25028.06">1174 10111 318 0,'6'-4'327'0,"-6"0"-115"0,0 4-89 0,0-3-50 15,0 3-27-15,0-4-11 0,0 4-4 0,0 0 3 16,0 0 0-16,0 4 0 0,-6-4 0 0,6 3-2 0,-6 1-6 16,-1 0-4-16,1 3-4 0,-1 0-8 0,-6 4-2 0,0 0 1 15,5 3-3-15,-3-2 0 0,-9 3 1 0,7-5 0 16,-1 6-2-16,2-6 2 0,-2 5 0 0,-5-3 0 16,6 2 1-16,6-3-1 0,-5 0 0 0,6-1-2 0,-3-2-1 15,4-1-1-15,-1 0 0 0,6-2-2 0,-7-3 1 0,7 7 0 16,0-6-2-16,0-3 2 0,0 4-1 0,7-1-1 15,-1-3 0-15,-1 4 1 0,4-4-1 0,2 4-1 0,3-4 1 16,-1 0-4-16,6 2 0 0,-5-2-1 0,6 0-2 16,5 0-6-16,-5 0 0 0,0 0-5 0,6-2-3 0,-7 2-2 15,7 0-1-15,-6 0-1 0,-1-4 1 0,7 4 2 0,-6-4-1 16,-1 4 3-16,1-3 3 0,0-1 3 0,-1 1 3 16,-6-2 1-16,6 1 1 0,-12 2 2 0,6-3 1 0,-7 2 3 15,8-1 6-15,-14 1 5 0,6-1 6 0,-6 0 7 0,0-3 6 16,-6 3 5-16,0-4 7 0,-2 2 4 0,2-5 4 15,-7 3 2-15,0-3 1 0,-6 0 1 0,4-3 0 0,-5 3-1 16,-4-1-4-16,4-2-5 0,-6-1-2 0,0 1-3 16,7-1 0-16,-1 0-5 0,0 1-4 0,1-1-9 0,6 5-17 15,6-5-19-15,-5 4-22 0,12-4-32 0,-7 4-38 0,7 0-44 16,7-3-54-16,-1 2-87 0,0 5-93 0,1-4-51 16</inkml:trace>
  <inkml:trace contextRef="#ctx1" brushRef="#br0" timeOffset="25653.05">1454 9982 281 0,'0'-3'429'15,"0"3"-126"-15,0-4-124 0,7 1-82 0,-7 3-44 0,0 0-27 16,5 0-9-16,-5 3-9 0,8 1-3 0,-2-1-1 16,-6 5-1-16,6-1 1 0,8 5 1 0,-8-2 1 0,8 5-4 15,-8-1 1-15,7 5 1 0,-7-4-1 0,8 3 0 0,-8 0-2 16,0 0-1-16,1 5 0 0,0-9-1 0,-1 5 1 16,1-1 0-16,-7-4-1 0,6 1 0 0,-6-1 1 0,7 1 0 15,-7-3-1-15,0-2 1 0,6 1 0 0,-6-3 0 16,0-5 0-16,0 4 3 0,0-2 4 0,0-5 6 0,7 2 5 15,-7-2 8-15,0 0 8 0,0 0 2 0,0-2 5 0,0-3 1 16,0 2-1-16,0-4-4 0,0-1-3 0,0-3-4 16,0 1-6-16,0-2-2 0,6 1-1 0,-6-3-4 15,0 3 0-15,6-4-3 0,-6 1-2 0,0 3-2 0,8 0-2 16,-8-1 1-16,0 2-4 0,0 2 0 0,0 1-3 0,6 3-2 16,-6 0 0-16,0 0-3 0,0 4-1 0,0-2-1 0,0 2 2 15,6 2-2-15,-6 2 2 0,0 0 0 0,7 0 1 16,-7 3 2-16,0 1 0 0,6-1 0 0,-6 0-5 15,7-4 1-15,-1 5-2 0,-6-4 0 0,7 0-1 0,-1-1 1 16,-6-3 1-16,7 3 1 0,0-6 2 0,5 3 2 0,-6-3 1 16,2-1-1-16,-2-3 0 0,7-1 0 0,-7 1-1 15,8 0 2-15,-8-5-1 0,0 1-1 0,2 0 2 0,4 1 0 16,-6-2 0-16,8 2 1 0,-8-5-1 0,1 4-1 16,5 0 1-16,-5-5-1 0,6 7 0 0,-7-3-1 0,8 2 0 15,-8-2 1-15,7 9 0 0,-6-5-2 0,0 4 2 0,-1 4-1 16,-6-7 0-16,6 7 0 0,0 0 0 0,-6 4-1 15,8-1 1-15,-8 5 1 0,6-4 1 0,-6 6 0 0,6 1 2 16,-6 0 0-16,0 3 1 0,6 6-1 0,-6-2 0 16,0 0 0-16,0 1-1 0,8-2-1 0,-8 2-2 0,6-1-1 15,0 1-5-15,-6-1-13 0,7 0-9 0,-1-3-21 0,1 3-26 16,6-3-36-16,0 0-56 0,-6-1-98 0,6-3-102 16,0-4-62-16</inkml:trace>
  <inkml:trace contextRef="#ctx1" brushRef="#br0" timeOffset="25871.74">2092 10253 12 0,'-6'-2'465'15,"6"2"-81"-15,6-5-139 0,-6 2-105 0,0-1-57 0,7 4-34 16,-7-4-20-16,7 1-9 0,-1-1-5 0,0 0-3 15,8 1-2-15,-1-1-2 0,0 1-3 0,0-1-10 0,0 0-10 16,7 4-14-16,-8-3-21 0,1 3-26 0,8-5-36 16,-9 5-57-16,1-3-98 0,-6 3-86 0,6 0-47 0</inkml:trace>
  <inkml:trace contextRef="#ctx1" brushRef="#br0" timeOffset="26105.9">2275 10239 49 0,'7'4'472'0,"-7"-1"-62"0,6 2-155 16,1-3-115-16,-1 6-67 0,0-1-35 0,2 1-18 16,-8-2-7-16,6 6-5 0,0-5-2 0,7 4-1 0,-13 1 0 15,7-1 0-15,-1-1 1 0,0 5-1 0,1-1-2 0,0-2 1 16,-7 5 0-16,0-2-1 0,0 0-1 0,-7-1-2 16,7 1 1-16,-7-3 0 0,1 2 0 0,-7 1 0 0,0-4 0 15,1-1 2-15,-2 2 2 0,1-5 1 0,0 1 0 16,-6-1-1-16,5-4 0 0,-5 4-3 0,5-7-8 0,2 0-14 15,-1 0-23-15,0 0-39 0,7-7-57 0,-8 0-99 16,8 0-111-16,6-4-61 0</inkml:trace>
  <inkml:trace contextRef="#ctx1" brushRef="#br0" timeOffset="26309.02">2575 10056 45 0,'5'0'473'0,"-5"-4"-73"0,8 0-148 0,-1 1-106 0,-2-2-61 15,2 3-32-15,1-5-17 0,4 2-8 0,-6 2-4 0,8-1-1 16,5-4-5-16,-5 6-8 0,-3-3-10 0,9 2-14 16,0 3-19-16,0-4-27 0,6 1-34 0,-6-1-51 0,-1 4-82 15,1-4-121-15,-8 4-63 0</inkml:trace>
  <inkml:trace contextRef="#ctx1" brushRef="#br0" timeOffset="26449.79">2627 10140 58 0,'-12'4'479'0,"4"-1"-54"0,1 1-165 0,2 0-117 16,5-4-66-16,-7 4-35 0,7-4-19 0,0 0-7 15,0 0-6-15,7 0-1 0,-2 0-2 0,10 0-2 0,-3 0-8 16,8 0-15-16,6 0-27 0,-1-4-43 0,2 0-68 0,5-3-116 15,1 3-87-15,-2-4-63 0</inkml:trace>
  <inkml:trace contextRef="#ctx1" brushRef="#br0" timeOffset="26777.76">3103 9953 352 0,'0'4'309'0,"-13"0"-134"16,5 3-88-16,3 0-46 0,-1 0-20 0,-8 1-5 16,8-1 5-16,-1 5 0 0,1-6 4 0,6 5 0 0,-7 1 1 15,7-2-4-15,0-2-6 0,0 3-4 0,7 0-5 0,-7-3-1 16,6 2-1-16,1-3 3 0,-1-3 1 0,-1 0-1 16,10 0 4-16,-10-1 1 0,3-3 3 0,5 0 4 0,-7-3 1 15,7 3 2-15,1-4 6 0,-8 0 5 0,0 0 6 16,1-3 3-16,0 4 3 0,-7-1 2 0,6-3 0 0,-6-1 1 15,0 5-1-15,-6-5 0 0,6 1-6 0,-14-4-3 16,8 4-6-16,-7 0-7 0,0-1-4 0,0 0-6 0,-8-3-7 16,1 8-11-16,2-4-12 0,-1-1-17 0,6 4-23 0,-7 1-28 15,7-1-44-15,6-3-69 0,1 4-137 0,-1-1-87 16,7 0-49-16</inkml:trace>
  <inkml:trace contextRef="#ctx1" brushRef="#br0" timeOffset="27012.24">3253 9774 461 0,'0'-5'567'0,"13"3"-10"0,-1-2-217 15,2 4-182-15,12 0-105 0,-7 0-54 0,7 0-25 16,-6 4 3-16,6-2 13 0,-1 3 14 0,2 2 14 0,-1 4 8 16,0 3 5-16,0 1 1 0,-6 4-1 0,6 2-3 0,-7 2-4 15,8 3-4-15,-15 3-7 0,2 0-5 0,-2 4-4 16,-4 0-2-16,-8 4-3 0,0-5-2 0,-8 5-2 0,2-1-7 15,-14 5-15-15,8-5-12 0,-8 1-7 0,1-3-8 16,-1-3-8-16,0 0-6 0,1-2-6 0,-7-4-8 0,6-6-1 16,1-2-14-16,5-5-36 0,-6-5-74 0,8-7-144 0,-7 0-70 15,-1-2-39-15</inkml:trace>
  <inkml:trace contextRef="#ctx1" brushRef="#br0" timeOffset="28199.61">2359 7982 9 0,'0'-10'306'0,"0"2"-66"0,7-3-61 0,-7 1-49 15,0 2-32-15,7-3-18 0,-7 0-13 0,7 0-6 16,-7 0-8-16,6-1-9 0,0 5-5 0,2-4-6 0,-2 0-3 16,-6 0-6-16,12 4-7 0,2-4-6 0,-8 0-4 0,6 0 0 15,8 0-1-15,-7 4-2 0,7-4 3 0,0-1 0 16,-1 3 0-16,1 0 1 0,6-2 1 0,1 4 2 0,-2 0-2 15,8 0-1-15,0-1-3 0,-1 5-1 0,1-5 2 16,-1 5-3-16,6-1-1 0,-4 0-3 0,4 4 0 0,-4 0 0 16,5 0 1-16,0 0-1 0,-7 4 0 0,1 0-1 0,-1 3-1 15,-6-3 0-15,7 7-1 0,-7-4-1 0,-6 7 0 16,6-3-1-16,-7 4-2 0,1 0-3 0,-9 0-1 0,9 3-1 16,-6 0 0-16,6 0 0 0,-8 1 3 0,2-1-1 15,6 1 3-15,-7-1 2 0,-1 0 2 0,8 0 1 0,-7-3 3 16,0 3-1-16,7-3 0 0,-7 0 0 0,7 0 1 0,-1-1-1 15,-6 1 1-15,6-5 0 0,1 2-1 0,0-1 1 16,-1-5-1-16,7 6 0 0,-6-8-3 0,-1 3 2 0,7 0 0 16,0-3-2-16,-6-1 1 0,13 1 0 0,-7-4 1 15,0 0 1-15,-1 4 1 0,9-4 0 0,-2 0-2 0,-7-4 0 16,9 4-1-16,-1-4 0 0,-9 4-2 0,10-3 1 16,-9-1 0-16,8 1 1 0,-7-1 1 0,6 0 1 0,-5 1 1 15,5-1 0-15,-5 0 0 0,5 4 0 0,-6-8 1 0,0 8-1 16,7-2 0-16,-7-2 3 0,7 0 1 0,-7 4 1 0,0-4 1 15,7 1 1-15,-7-1-1 0,-1 0 2 0,1 0 1 16,0 2-1-16,-6-6 1 0,7 1 0 0,-9 3 1 16,9-4 0-16,-7 0 1 0,-2 1-1 0,2 0 0 0,-6 0-1 15,5-1 0-15,-6 1 1 0,6 0-1 0,-11 0-1 0,4-4 2 16,1 3-1-16,-7 1 3 0,1-3 2 0,0 2 4 0,-2 1 1 16,2-5 1-16,-7 4-1 0,0-1-2 0,-7-3 0 15,7 1 0-15,-5 0-1 0,-2 0-3 0,-6-4-5 16,7 0-1-16,-13 1 3 0,5-1 0 0,-6 1-2 0,1-1 0 15,-1 1-2-15,-7-1 0 0,2 4 1 0,-8 0 0 0,7-1 1 16,-6 2 2-16,-1 3 1 0,1-1 1 0,6 4 0 16,0-3 1-16,6 7 0 0,1-3-1 0,6-1-2 0,7 1 1 15,-2 3-4-15,8 0 0 0,0 3-3 0,0 1-1 16,8-1-2-16,4 1 1 0,-5 3 1 0,12 1-4 0,1-1 1 16,-1 0 2-16,7 1 0 0,1-1 0 0,-1-4 5 0,-1 5-3 15,1-1-4-15,8 0-1 0,-9 2-2 0,0-3-3 16,2 2-3-16,-7-1-4 0,6 4-9 0,1-4-1 15,-2 4 1-15,-5 0-4 0,0 3-3 0,-1-2 0 0,7 2 0 16,-13 1 3-16,5-1 2 0,-3 6 3 0,-2-3 2 0,0 2 5 16,-7-5 3-16,1 9 5 0,-7-5 2 0,0 0 0 0,0 1 1 15,-7-1 3-15,-6 1 0 0,-1-2 1 0,2 2 4 16,-7-1 0-16,-1 0 0 0,1 0 2 0,-7-2 3 0,-1 1 2 16,8-2 2-16,-8-1 0 0,1-2-1 0,7 3-1 15,-1-5-3-15,0 1-11 0,2 0-18 0,4 0-26 0,1-7-42 16,1 4-67-16,4 0-131 0,8-6-97 0,-6 2-60 15</inkml:trace>
  <inkml:trace contextRef="#ctx1" brushRef="#br0" timeOffset="30714.74">18429 10558 354 0,'0'3'333'0,"6"-3"-114"15,-6 0-88-15,0 0-52 0,0 0-29 0,0 4-15 16,0-1-5-16,-6 1-1 0,6 4 2 0,-7-5 1 0,0 8 4 16,1-3-1-16,-8 7-1 0,1-4-6 0,1 4-3 15,-8-1-5-15,0-3-3 0,1 7-2 0,0-3-4 0,-2-1-2 16,2-2-2-16,0-2-3 0,-1 5 0 0,7-7-5 0,7 2-13 15,-8-2-21-15,8-5-31 0,0 1-48 0,6 0-88 16,0-4-139-16,6 0-69 0</inkml:trace>
  <inkml:trace contextRef="#ctx1" brushRef="#br0" timeOffset="31370.82">18598 10276 385 0,'5'-4'437'0,"-5"0"-154"0,0 1-124 0,0-1-69 0,8 0-40 16,-8 4-25-16,7-4-12 0,-7 4-9 0,5-2-3 15,-5 2 1-15,7 2-2 0,-7-2 0 0,7 4 0 0,0 0 2 16,-7 3 0-16,6 1 1 0,0-2 1 0,-6 6-1 0,7-1 2 15,-7 0-1-15,0 3 1 0,6 1-2 0,-6-5 0 0,0 7-1 16,0-3 0-16,0 1 0 0,7-1 0 0,-7 1-2 16,0-1 1-16,0 1-1 0,0-4 1 0,7 4 0 15,-7-1 0-15,0-3-1 0,0 1-1 0,0-2 0 0,6 1 1 16,-6-3 0-16,0-1 2 0,0 0-1 0,6-4-1 0,-6 5 3 16,0-4 7-16,0-4 7 0,0 3 4 0,0-3 5 15,0 0 2-15,8-3 2 0,-8 3 4 0,0-8 2 0,6 4-3 16,-6-3-3-16,0 0 1 0,6-4-1 0,-6 4 0 15,0-5-2-15,6 2 0 0,-6-1 0 0,7 1-3 0,-7-2-4 16,6 1-2-16,-6 3-2 0,0 2-6 0,7-3 1 0,-7 6-1 16,0-1-8-16,0 1 2 0,0 3-3 0,0-4-4 15,0 4-2-15,0 0 3 0,0 0-3 0,0 4-1 16,0-1 1-16,0 1-1 0,0-1 1 0,0 1-1 0,0 4-1 16,0-5 0-16,0 5-1 0,7-4 0 0,-7 3-1 0,0-3 1 15,5-1 0-15,-5 2 1 0,7-5 2 0,-7 2-1 0,0-2 3 16,0 0 0-16,0 0 0 0,8-2 1 0,-8-3 1 15,6 2 0-15,0-6 1 0,0 3 1 0,-6-5 0 0,8 3-1 16,-2-3 0-16,0 1 0 0,1-2 0 0,-1 2 1 16,1-1-1-16,0 0-1 0,-1-1 0 0,-1 2-1 0,2 1-1 15,-7 3 1-15,8-1 1 0,-3 3-1 0,-5 1 1 16,7-2 0-16,-7 1-1 0,0 4 1 0,7 0 0 0,-7 0 0 16,7 4-2-16,-1 1 1 0,-6-2-1 0,7 4 1 0,-1 1 1 15,-6-1 1-15,6 5 0 0,-6-2 1 0,7 1-1 16,-7 4-1-16,7-5 0 0,-7 5-1 0,6-1 1 0,-6 1-1 15,6-1 0-15,-6 3-4 0,8-7-4 0,-8 5-5 16,6-4-10-16,0 3-14 0,1-3-14 0,-1 0-18 0,7 0-24 16,-6-4-28-16,-2 1-45 0,10-2-65 0,-9 3-116 15,7-6-67-15</inkml:trace>
  <inkml:trace contextRef="#ctx1" brushRef="#br0" timeOffset="31589.8">19054 10558 336 0,'0'-4'358'0,"6"1"-123"0,1-1-95 16,-7 0-51-16,7 0-24 0,4 1-11 0,-3-1-3 0,-1 1 1 16,6-2 0-16,0 3-2 0,0 2-6 0,-1-4-8 15,8 0-7-15,0 4-8 0,-1-4-8 0,1 4-7 0,0 0-7 16,5-3-9-16,-5 3-10 0,6 0-14 0,-6 3-18 0,-1-3-26 15,1 0-36-15,-8-3-56 0,8 3-93 0,-13 0-90 16,-1-4-54-16</inkml:trace>
  <inkml:trace contextRef="#ctx1" brushRef="#br0" timeOffset="31808.34">19256 10547 48 0,'-6'4'467'0,"6"-1"-80"15,0 1-147-15,0 3-101 0,0-4-54 0,0 5-28 0,0 3-13 16,6-4-6-16,-6 1 2 0,6 7 0 0,-6-4 2 0,7 4-3 15,-1-1-5-15,1 1-5 0,0 2-4 0,-7-2-4 16,6 4-1-16,-6-1-6 0,6 1-3 0,-6-1-1 0,0-3-3 16,-6 2 0-16,0-2 0 0,-1-1 0 0,0 1-3 15,1-4 0-15,-7 1 0 0,0-4 1 0,5 1-1 0,-3-1 0 16,-3 0-2-16,1-4-4 0,0-1-10 0,7-3-11 0,-1 0-21 16,1 0-31-16,0-3-45 0,6-5-73 0,0 1-130 15,6-5-85-15,0 2-52 0</inkml:trace>
  <inkml:trace contextRef="#ctx1" brushRef="#br0" timeOffset="31995.99">19751 10401 465 0,'14'-4'401'0,"-2"0"-133"0,8-3-102 0,-7 3-54 16,7 0-31-16,-8 0-19 0,8 2-12 0,-1-3-10 0,7 2-6 15,-6-1-11-15,6 4-16 0,0-5-22 0,1 5-32 16,5 0-43-16,-6-2-66 0,0-2-111 0,0 0-103 0,-6 4-63 16</inkml:trace>
  <inkml:trace contextRef="#ctx1" brushRef="#br0" timeOffset="32136.55">19862 10433 455 0,'-13'0'403'0,"6"4"-140"0,-5-4-96 0,4 0-52 16,8 0-27-16,-6 0-17 0,6 0-11 0,0 3-11 0,0-3-11 16,6 0-9-16,2 4-11 0,4-4-18 0,8 3-21 15,-1 1-24-15,7 1-30 0,0-5-39 0,7 0-69 0,-1 0-114 16,1 0-91-16,0 0-51 0</inkml:trace>
  <inkml:trace contextRef="#ctx1" brushRef="#br0" timeOffset="32417.57">20422 10309 226 0,'-6'0'437'0,"6"3"-127"15,-7-3-122-15,1 7-75 0,-1 0-41 0,1 2-25 0,-1-2-14 16,1 4-4-16,-2-4-3 0,8 7-2 0,-6-2-3 0,6-1-4 16,6 0-3-16,-6-1-1 0,8 5 0 0,5-4 0 15,-7 1 2-15,7-6 5 0,0 2 7 0,7-2 6 0,-7-1 9 16,7-5 9-16,-1 0 6 0,0 0 4 0,1-5 5 15,0 3 8-15,-1-6 1 0,0 1 6 0,0-5 1 0,-5 2-2 16,-1-1 4-16,-6-4-1 0,6 5-6 0,-7-5-13 0,-6-4-9 16,0 5-15-16,-6-4-15 0,-7-1-19 0,6 0-27 15,-12 2-29-15,6-2-32 0,-6 4-27 0,-8-3-32 0,1 4-35 16,0 3-44-16,-1 0-63 0,2-5-120 0,-2 9-65 16,-5-1-40-16</inkml:trace>
  <inkml:trace contextRef="#ctx1" brushRef="#br0" timeOffset="33542.44">10903 5356 68 0,'0'0'86'0,"0"0"2"0,0-4 4 15,0 4-1-15,6-3 0 0,-6 3-5 0,0-4-7 0,0 4-8 16,0-4-6-16,6 0-6 0,-6 4-4 0,0-3-6 15,7-2-11-15,-7 5-6 0,0-2-10 0,0 2-3 0,0-5-6 16,0 5-4-16,0 0-2 0,0 0-2 0,0 0-1 16,0 0 1-16,0 0 2 0,0 0 0 0,0 0-2 0,0 5 0 15,-7-5 0-15,7 2 2 0,0 3 1 0,-6-2-1 0,0 5 1 16,-1-1 1-16,0 4-2 0,-5 4 0 0,-3-4 1 16,3 7-1-16,-1 0-3 0,0 0-1 0,1 5-2 0,-8-2-1 15,7-2 1-15,0 3 0 0,0 0-1 0,-1-3 0 16,7-2 0-16,2 2 0 0,-10-4 0 0,10-1 1 0,-2-2 0 15,7-6 0-15,-6 2 1 0,6-1 0 0,0-3 2 0,0 0-2 16,0-4 3-16,6 3-3 0,-6-6 1 0,7 3 0 16,6-4-2-16,-6 0-2 0,5-3-3 0,2-1-2 15,5-2-4-15,-6-1-4 0,6-4-2 0,-5-1-2 0,-1-1 1 16,6 3 1-16,-7-5 0 0,3 1 2 0,4-1 1 0,-12 2 5 16,5-2 1-16,-5-4 3 0,-1 5 2 0,1 0 5 0,0 0 4 15,-7-1 8-15,6 4 6 0,-6 5 6 0,0-1 2 16,0 3 2-16,5 0-1 0,-5 6-5 0,0-3-6 15,0 5-6-15,0-2-6 0,0 4-4 0,9-2-2 0,-9 5-1 16,6 2-2-16,-6 0 2 0,5 1 5 0,9 2-3 0,-7 1 1 16,6 0-1-16,-1 3-1 0,8-2 1 0,-6 6 1 15,5-2-2-15,1 1-1 0,-2 2 0 0,2 0-1 0,0 1-2 16,-1-1-4-16,6 3-9 0,-5 0-17 0,1-1-22 16,-2 2-34-16,1 0-60 0,0-6-114 0,-7 5-90 0</inkml:trace>
  <inkml:trace contextRef="#ctx1" brushRef="#br0" timeOffset="35120.48">10915 5571 98 0,'0'4'193'0,"0"-4"-42"15,0 4-40-15,0-4-31 0,0 0-24 0,0 0-17 16,0 0-13-16,0 4-9 0,0-4-5 0,0 0-2 0,0 0-4 16,0 3 0-16,0-3 0 0,0 5 1 0,0-2 2 0,-6 1 2 15,6 3 2-15,-6 0 0 0,6 1-1 0,0-1 1 0,-7 3-1 16,0-1-3-16,7 5-2 0,0-3 1 0,-6 0-1 16,6-1 1-16,0 5 4 0,0-3-2 0,-6-2 1 15,6 2-1-15,6 2 2 0,-6 1 0 0,0-4-4 0,0 4-1 16,0-1 0-16,0 1-1 0,6 0-1 0,-6-1-2 0,0 4 0 15,0 1-2-15,0-5 0 0,0 5 0 0,0-1-1 16,7 1 0-16,-7-5 0 0,0 4 0 0,0 0-1 0,0-3 1 16,7 0 1-16,-7-1-1 0,0 1 0 0,0 3-1 15,6-3 1-15,-6-5-1 0,6 5 2 0,-6 0-2 0,7-1 1 16,-7 1 0-16,6-3 0 0,-6 2 0 0,7 1 0 16,-7 0 0-16,0-1-2 0,7 1 1 0,-7-1 0 0,0-3-2 15,0 4 1-15,0 0-1 0,0 3-1 0,0-3 0 0,0 0-1 16,0-1 1-16,-7 1 0 0,7-1 0 0,0 1 1 15,-7 0 1-15,7-1-1 0,0 1 2 0,-6-1 0 0,6 1 0 16,0 0-1-16,0-1-3 0,0-2-2 0,6 2-2 0,-6 1-1 16,7-4-1-16,-7 4-3 0,7-5-3 0,-1 2 1 15,-6 3 1-15,5-5 2 0,4 5 0 0,-9 0 2 16,6 0 4-16,-6 2 3 0,5-2 1 0,-5 3 3 0,0-2 1 16,0 1 0-16,0 2-1 0,0-1-1 0,0-3-2 0,0 3-2 15,0-4 2-15,0 5 0 0,0-5 0 0,0 2 3 0,0-2 7 16,7 1 6-16,-7 3 4 0,0-3 3 0,7-1 0 15,-7 4 1-15,0-3 0 0,7 0-2 0,-7 3-6 16,0-3-4-16,6 3-3 0,-6 0-3 0,0-3 0 0,0 3 0 16,0-3-3-16,0 3 0 0,0 1 2 0,0-4-2 0,0 3 0 15,-6 0 1-15,6 0-1 0,0 1-1 0,-7-5 0 16,7 5 1-16,-7-2 1 0,7 3 1 0,0-2-1 0,-7 4 0 16,7-4 0-16,0 0 0 0,-5 4 2 0,5 1-2 0,0-5 0 15,0 4 0-15,0 0-1 0,5 3 0 0,-5-3 0 16,0 4 1-16,7 0 0 0,-7-1 1 0,7 1-3 0,-7-1-1 15,7 1 2-15,-7-4 0 0,0 4 0 0,6-1 0 16,-6 1 0-16,0-1 0 0,7-3 0 0,-7 4 2 0,6-5-1 16,-6 2 0-16,6-1-1 0,2 0 0 0,-2 0 1 0,0-4-1 15,8 0 0-15,-8 1 1 0,7-1 0 0,-7 1 0 16,0 3 2-16,8-4-1 0,-9 1-1 0,2 3 4 0,1-5 1 16,-2 6-3-16,-6-1 4 0,6-1 1 0,-6 5 3 15,7-4-5-15,-7 4 3 0,0-4 3 0,7 3 1 0,-7-3 7 16,0 1-2-16,6 2-1 0,1-4 0 0,-7 2 3 0,6 0-4 15,0-3-3-15,1 3-5 0,0-5-2 0,-1 4-4 16,8-3 0-16,-8-1-1 0,-1 0 1 0,9 4 1 0,-7-3 0 16,-1-2 0-16,7 2 0 0,-7-1 0 0,2 1-1 15,-2 0-1-15,7-2 2 0,-6 2-1 0,-1 3 2 0,1-1 0 16,-1-2 1-16,0 4 2 0,0-6 0 0,2 5 0 0,-8 0-1 16,6-4-1-16,-1 5 1 0,3-4 1 0,-1-2 1 15,-1 2-1-15,1-1 2 0,6 1 1 0,-7-5 2 16,1 3 2-16,5-1-2 0,-4 2-2 0,-2-4 0 0,0 1-1 15,1 4-1-15,-1-5-1 0,-6 5-2 0,0-5-1 0,7 1 1 16,-7-1-2-16,0 2 1 0,0 1-2 0,-7-2 2 0,7 0-1 16,0 0 1-16,0-1-1 0,0 1-2 0,0-1 0 15,0 5 1-15,0-5-2 0,0 1 0 0,0-1 0 0,0 2 1 16,7-5-1-16,-7 3 0 0,5 1 2 0,-5-5 0 16,0 5 1-16,0-4-3 0,8 4 1 0,-8-4-2 0,-8 4 2 15,8-5-1-15,0 5 0 0,-5 0-1 0,5-1 1 16,-7 1 1-16,7-1-1 0,0 1 6 0,-6 4-5 0,6-1 1 15,-7-3-1-15,7 2 1 0,-6 3-2 0,6-3 0 16,0 2 0-16,-6 0-5 0,6-2 4 0,0 6 1 0,-8-5 0 16,8 1 1-16,0 2 0 0,-6 2-1 0,6-2-1 0,-6 2 2 15,6-1-1-15,0-1 0 0,-7 1-2 0,7 4 0 16,-6-4-1-16,6 3 1 0,-7-3-1 0,1 1-2 0,6-1-1 16,-7-1 1-16,1-3 0 0,6 1 0 0,-7-1 0 0,-1 1 4 15,8-4 0-15,-5-1 0 0,-1-3 3 0,6 0-1 16,0 1 1-16,0-2 2 0,0-3-1 0,0 1 0 0,0-2-2 15,0-1-1-15,0-2 1 0,0 1 0 0,6-1 0 16,-6 1-1-16,5 0 0 0,-5 3 1 0,0-7 2 0,8 7 1 16,-8-3 0-16,0 3 2 0,7 1-1 0,-7-1-1 0,0 1 1 15,0-1-1-15,0 5-1 0,0-6 0 0,0 2-1 16,0-1-1-16,0 3 0 0,0-2 2 0,0-1-1 16,0-3 0-16,0 0-2 0,0 0 1 0,0-1 0 0,0 1 0 15,0-4-1-15,6 3 3 0,-6-3 1 0,0 0 0 0,0 0 3 16,0 0 0-16,0 0 0 0,0-3 1 0,7 3 1 0,-1 0-2 15,-6 0-2-15,7-4-1 0,-1 1-6 0,1 3-5 16,-1-4-7-16,-6 0-9 0,6 0-13 0,-6 1-20 16,8-1-34-16,-2 1-45 0,-6-4-90 0,6-5-109 0,1 5-62 15</inkml:trace>
  <inkml:trace contextRef="#ctx1" brushRef="#br0" timeOffset="40775.82">10206 12596 242 0,'-8'0'199'0,"-4"0"-65"0,5 0-49 16,-6 0-28-16,6 0-15 0,1-5-3 0,-8 5 0 15,2 0 1-15,5 0 4 0,-6-3 1 0,0 3 1 0,1 0 0 16,-2 0-2-16,-6-4-5 0,1 4-1 0,6 0-3 0,-6-4-2 15,-1 4 1-15,0 0-2 0,-5 0-2 0,5-4-2 16,-6 4-2-16,0 0-3 0,7 0-3 0,-7 0-4 0,-1 0-3 16,7 0 0-16,-6 0-3 0,1 0-1 0,-1 0 0 15,6 0-1-15,-6 0 0 0,7 0-2 0,-7 0-2 0,-1 0 0 16,1 0 3-16,0 0 0 0,-8 0 1 0,9 0 2 0,-7 0 1 16,6 0 2-16,-7 0 1 0,1 0-1 0,-1 0 0 15,0 0-1-15,-5 0-2 0,5 0-2 0,-7 0-1 16,2 0-2-16,-1 0-2 0,-1 0 0 0,0 0-2 0,2 0-1 15,-8-3 1-15,0 3 0 0,-5-4 0 0,-2 4 0 0,2-4-1 16,-2 1 2-16,-5 0 1 0,5-2 2 0,-5 1-1 0,6 1 1 16,-6-4-1-16,-1 3 2 0,6 1-1 0,-5-1 1 15,-8-4 1-15,8 5 1 0,-7-1-1 0,0 1 1 16,6-2-1-16,-6 3 1 0,0-2 6 0,-1 4 2 0,7-4 6 16,2 0 4-16,-2 1 4 0,7-1 1 0,-1 0 2 0,8 4-1 15,-1-6-6-15,1 1-3 0,5 2-7 0,8-1-6 16,-7 1-3-16,13-2-3 0,-7 2-3 0,7-1 1 0,7 0 1 15,-1 1-1-15,0-5-1 0,8 8-1 0,-2-3 0 16,8-1 0-16,-2 4 0 0,3-4-1 0,5 4-6 0,-6-3-7 16,6 3-11-16,0-4-13 0,0 4-14 0,6 0-19 0,-1 0-23 15,3-3-34-15,-2 3-43 0,8-4-77 0,-2 0-122 16,2 1-67-16</inkml:trace>
  <inkml:trace contextRef="#ctx1" brushRef="#br0" timeOffset="41244.57">7553 11872 116 0,'6'-3'419'0,"-6"-4"-107"0,8 3-115 16,-2 4-79-16,-6-3-47 0,6-1-35 0,0 4-10 0,-6-4-6 16,8 4-1-16,-8 0-2 0,6-4 1 0,-6 4-1 0,0 0-2 15,0 0 4-15,0 0-8 0,0 4-4 0,0-4-3 16,0 4 1-16,-6 3-1 0,-2 1 1 0,2-2 3 0,0 2 2 16,-8 7 2-16,-5-4 0 0,6 4 1 0,-12-1-3 15,-2 5 1-15,-5-5-4 0,-1 5 0 0,-8 2-2 0,-3 1-2 16,-2 1-2-16,-5 2 2 0,-2 1-1 0,-5 3-2 0,5 0 1 15,-5-2-1-15,-1 5-2 0,-1-3 1 0,2 1 0 16,6 0-1-16,-6-5 3 0,5 0 0 0,2 0 1 0,5 2-2 16,0-6 2-16,8 1-1 0,-1-2 2 0,-2 1 0 15,9-3-3-15,7 1 0 0,-1-2 0 0,6-2 0 0,0 0 0 16,8-4 0-16,5 0-4 0,1 0 1 0,6 3 1 0,0-2 3 16,6-1 0-16,6 3-1 0,8-3 4 0,7 4 1 15,-1 0 2-15,7-1-2 0,6 1 1 0,6-3-1 16,1-3 1-16,6 7 0 0,7-9 0 0,0 4-1 0,-2-4-1 15,9 1 0-15,-1-1-3 0,7 0-5 0,-1-4-7 0,1 6-15 16,0-6-19-16,0 0-31 0,-7-3-48 0,-6 4-67 0,-1-4-134 16,-6 4-78-16</inkml:trace>
  <inkml:trace contextRef="#ctx1" brushRef="#br0" timeOffset="59461.04">12439 7188 172 0,'0'0'167'0,"-5"-5"-33"0,5 3-31 0,0-2-19 16,-7 4-17-16,7-4-10 0,0 0-7 0,0 0-4 0,0 4-7 15,0-4 0-15,0 1-3 0,0-1-5 0,0 2 1 16,0-4-2-16,0 4-4 0,0-2-3 0,0 0 0 0,0 0-1 16,0 1 1-16,7-1-2 0,-7 0 0 0,0-2 3 0,5 1 1 15,-5 2 1-15,0-4 1 0,0 3 2 0,0 0-1 16,0 4 0-16,0-4-2 0,0 1-1 0,0 3-2 16,0-4-1-16,0 4-3 0,0-3-1 0,0 3-2 0,0 0-1 15,0 0 1-15,0 0-2 0,0 0-1 0,-5 0-1 0,5 0 0 16,0 0-1-16,0 0 1 0,0-4 0 0,-7 4 0 0,7 0-1 15,0 0-1-15,0 0 0 0,-6 0-2 0,6 0-4 16,-7 0-1-16,0 4-1 0,1-4-2 0,0 3 0 16,0 1-1-16,-8 3 2 0,1 1-2 0,-1-1 2 0,2 3 0 15,-1 5-1-15,0-1 1 0,-7 1 1 0,7 1-1 0,0 2-1 16,0 0 1-16,1-3-1 0,-2 3 1 0,7 1-1 16,-5-2 0-16,4 3 0 0,2-7 0 0,0 6-1 0,0-4 1 15,-1 3 0-15,7-3 0 0,-7-4 1 0,7-1 0 16,0 2-1-16,0-5 2 0,7 0 1 0,-7-4 1 0,7 1-1 15,-1 1 1-15,0-2 0 0,8-3 2 0,-8 0 2 0,7 0 0 16,1-3 0-16,-2-2 0 0,1-2 0 0,0 0 0 16,0 3-2-16,-6-3-1 0,6-1-2 0,-7 5-2 0,1-1-1 15,-1 1-1-15,1 3 0 0,-7-4-2 0,0 4 2 16,0 4-3-16,6-1 0 0,-6 1 0 0,0 3 0 0,0 1 1 16,0-1-1-16,6 3 1 0,-6 2-1 0,7-4 2 0,0 1 0 15,0 3 1-15,5-4 1 0,-4 3 2 0,4-8-1 16,8 5 1-16,-7-4 0 0,7-1 0 0,-2-3 0 0,9 0 1 15,-7-3 1-15,6-1-2 0,-7-4 4 0,1 1 3 16,-1 0 6-16,0-1 5 0,1-4 7 0,-7 6 5 0,0-5 3 16,-1-1 4-16,3 2 3 0,-10-1 5 0,2-4 2 15,0 5-3-15,-7-2-2 0,0 1-4 0,0 0-3 0,-7-1-6 16,0 6-4-16,2-5-8 0,-3 3-10 0,1 1-5 0,-5 1-5 16,-1 1-4-16,7 5-9 0,-7-3-17 0,7-1-21 15,-2 4-25-15,8 4-26 0,-6-4-25 0,6 3-30 0,6 2-34 16,2 1-53-16,4-3-105 0,8 6-70 0,-2-6-40 15</inkml:trace>
  <inkml:trace contextRef="#ctx1" brushRef="#br0" timeOffset="59742.05">12975 7294 224 0,'-14'0'437'0,"1"0"-140"0,1 3-129 0,-3 2-77 16,4 1-41-16,-3 1-24 0,1 1-12 0,0 3-5 0,7 0-2 15,-1 4-2-15,1-1 2 0,6 5 0 0,0-1 1 16,6 0 0-16,1 0 2 0,6 5 1 0,0-5 1 0,0-3 1 16,5-1-3-16,2 1 1 0,7-4 3 0,0-4 6 15,-2-4 5-15,1-3 3 0,-1 0 5 0,9-7 3 0,-8 0 6 16,0 0 4-16,-1-4 7 0,3-3 5 0,-10 2 1 0,2-5 3 16,-7 0 4-16,1 3 1 0,-8-1-1 0,-6 1-4 15,0-1-11-15,-6 1-10 0,-1-1-8 0,-6 1-10 16,-7-1-9-16,1 4-8 0,-7 0-8 0,-2-1-9 0,-3 5-14 15,-2 0-22-15,1 4-25 0,-1 3-28 0,1 0-38 0,6 3-59 16,-1 2-114-16,0-3-109 0,9 5-63 0,5 2-25 0</inkml:trace>
  <inkml:trace contextRef="#ctx1" brushRef="#br0" timeOffset="75255.61">1930 6565 26 0,'-6'0'282'0,"6"-4"-72"0,0 1-69 0,-7-1-48 16,7 4-30-16,0-8-17 0,7 5-9 0,-7-1-7 16,0 0-5-16,0-3-2 0,6 3-1 0,-6 0-2 0,0 1-2 15,6-4-1-15,-6 3-3 0,6 1-1 0,-6-5 0 0,8 4-3 16,-8 1-2-16,0-1 1 0,6-4 5 0,-6 6-1 16,6-2 0-16,0 0-1 0,-6-3-1 0,8 2-1 0,-2-2 0 15,0 0-3-15,7 4-3 0,-6-6-1 0,6 3-2 16,0-2 4-16,0 2-3 0,7-6-1 0,-7 5 0 0,6 0 2 15,0-1 0-15,2-3 1 0,-2 3 1 0,0 2-1 0,1-2 1 16,6-3 1-16,1 5 1 0,-2-2 1 0,1-4 1 16,0 5-2-16,6 0 0 0,1-1 0 0,0 1 0 15,-1 0 0-15,2 0-1 0,-2-1-2 0,1 1-1 0,-9 3-1 16,11 1 2-16,-10-2-3 0,1 5 0 0,6 0-1 0,-12 0 2 16,7 5-1-16,-1-2 0 0,0-3-1 0,-7 4-1 0,6-1 1 15,2 1 0-15,-1 0-1 0,1 0 0 0,-8 3 0 16,7 0 1-16,0 0 0 0,-6-2-1 0,6 1 1 15,-2 5-2-15,4-3 1 0,-9-1-1 0,8 4 1 0,-8 0 0 16,7 1-3-16,-6-2-1 0,0 5-4 0,-2-4-2 0,9-1-3 16,-15 5-1-16,8-1-3 0,0-2-1 0,-1 2 1 15,1-2 1-15,-8-2 3 0,8 2 2 0,0-1 4 0,-1-4 1 16,-5 0 1-16,5 0 3 0,1 1 3 0,-1-4 0 16,0-1 0-16,1 1 0 0,0 0-1 0,-1-4 1 0,7 0 0 15,-6 0-2-15,-1 0-1 0,7 0 0 0,-6-4 0 0,6 0 1 16,1 1-1-16,-1-1 0 0,-7 0-1 0,7 0 3 15,0 1 0-15,-6-1-1 0,5 1 1 0,-5-1 1 0,6 1 0 16,-6-1 0-16,-1 0 1 0,1 0-1 0,6 4 0 0,-7-3 1 16,1-1 0-16,0 1 0 0,6-2 1 0,-7 3-1 15,1-2-1-15,6 0 0 0,-7 0 1 0,7 1-1 0,-6-2 0 16,6 2 0-16,1-1 0 0,-8 2 0 0,13-6 0 16,-6 4 0-16,0-1-1 0,1 2 1 0,-2 0 1 0,8-1-1 15,-6 0 0-15,5 1 1 0,-6 0 2 0,0-2-1 16,6 1 0-16,2 1 3 0,-9 3 4 0,7-4 3 0,-6 4 1 15,7-3-1-15,-1 3 0 0,-5 0 1 0,-1 0 0 0,6 0-2 16,-5 0-5-16,-8 0-2 0,8 0-4 0,-1 3 2 16,-7-3 1-16,7 0-2 0,-6-3-1 0,-1 3 0 0,1 0 0 15,0-4 0-15,-1 1 5 0,-6 3 3 0,0-4 1 0,-2-4 5 16,4 5 5-16,-10-4 2 0,3 2 2 0,-1-1 2 16,-7-2-3-16,6 1-3 0,-12-1 0 0,6 1-3 15,-7-5-4-15,-6 6-3 0,-2-2-2 0,4 2-3 0,-9-3-3 16,-5 2-1-16,-2 0-2 0,0 4-3 0,2-5 1 0,5 4 0 15,-5 1-1-15,11 3 2 0,2-4-1 0,-3 1 1 0,3 3-1 16,5-5 2-16,7 5-3 0,-6 0 0 0,6 0 1 16,6 0-1-16,-6 0 1 0,7 0 1 0,5 5 1 15,3-5 1-15,-3 3 1 0,8-3 0 0,-1 4 0 0,1 3 0 16,0-3 1-16,-1 3-1 0,7 0 0 0,-6 4-1 0,-1-3 1 16,-6 3-2-16,5 4 1 0,-3-1 0 0,-2 1 1 15,-6 0 0-15,5 3 0 0,-5 0 0 0,-7 4 0 0,0 0 0 16,0 0 1-16,-7 0-1 0,-5 0-1 0,5 4 1 15,-12-4 0-15,5-1 1 0,-5 6-4 0,-1-9-18 0,-6 3-38 16,0-2-74-16,0 0-163 0,-7-2-93 0,1-2-50 0</inkml:trace>
  <inkml:trace contextRef="#ctx1" brushRef="#br0" timeOffset="75974.32">1695 5685 126 0,'0'-7'298'0,"0"0"-113"0,7 3-73 0,-7-3-36 16,7-1-27-16,-1 5-13 0,0-4-5 0,8 2-3 16,-2-1-1-16,1 2 2 0,1 0 2 0,6 1 1 15,-2-5 0-15,9 8-2 0,-8-4-4 0,8 1-1 0,-8 3-2 16,7 0-2-16,-6 0-4 0,6 3-5 0,-7 1-5 0,1 0 0 16,-1 3-3-16,-6-3-1 0,0 3-2 0,-6 1-1 0,6-1 0 15,-7 4-1-15,-6 0 1 0,6 0-1 0,-12-1 0 16,6 2 1-16,-6 3 2 0,-7-5 1 0,0 5 1 15,0-4 2-15,-13 4-1 0,6-1 1 0,-7-2 0 0,-5-2-1 16,0 1 0-16,-1-3-1 0,-6 3 0 0,1-5-3 0,4-2 2 16,-5 0 1-16,0 0 0 0,1-4 0 0,5 0 0 0,0 0-2 15,-6 0 2-15,6-8-1 0,7 4-3 0,-6-2 0 16,5 2 0-16,1-7 1 0,7 3 4 0,-2-2 5 16,1-1 3-16,15 0 2 0,-7-3 1 0,5-1 1 0,0-1-3 15,7 1 0-15,7-2-5 0,0 2-5 0,-1-3-3 0,5 3-1 16,4 1-1-16,-2-1-1 0,7 0 2 0,-1 3 0 15,8-2 1-15,-8 3 0 0,13 0-1 0,-6 1-1 0,7 2-1 16,-1-3 1-16,8 4-1 0,-7-5 1 0,5 6 0 16,7-2-1-16,-5 2 2 0,5 1-1 0,1-2 0 0,-7 0 0 15,6 3 1-15,1 1 0 0,0-5 0 0,0 4 0 0,-1 0 0 16,-5 4 0-16,-8 0 1 0,7 0 0 0,-13 0-1 16,0 0-2-16,1 4-2 0,-8 0-5 0,0 0-6 0,-6 0-7 15,1-1-7-15,-8 1-8 0,8-2-11 0,-8 3-15 16,-6-2-18-16,6 1-24 0,0 1-35 0,-6-2-60 0,7-3-111 15,-7 3-69-15</inkml:trace>
  <inkml:trace contextRef="#ctx1" brushRef="#br0" timeOffset="76286.72">2315 5179 185 0,'0'-3'361'0,"6"-1"-128"16,-6 4-99-16,6-2-60 0,7-3-36 0,0 5-16 15,0-3-9-15,1-5-3 0,6 4-2 0,-2 1-2 16,9-5 0-16,-2 5 1 0,2 0 1 0,-1-2-2 0,7-2 0 15,-9 3 1-15,11 1 0 0,-3-4 0 0,1 3-1 0,-7 0 1 16,-1 0-2-16,1-3 1 0,0 4-1 0,1-2-3 16,-8 3-1-16,0-2 0 0,1 0 0 0,-7 0-1 0,0 1-1 15,0 3-11-15,1-4-17 0,-8 4-20 0,-1 0-26 16,3-4-42-16,-1 0-74 0,-7 4-130 0</inkml:trace>
  <inkml:trace contextRef="#ctx1" brushRef="#br0" timeOffset="76521.07">2706 4876 7 0,'0'0'332'0,"-8"0"-109"0,8 0-95 0,-7 0-56 0,7 4-33 16,-5 0-19-16,5-2-9 0,-6 6-7 0,6-1 0 0,0 5 1 15,0-1 4-15,0 3 5 0,0 1 6 0,6 7 2 16,-6 0 1-16,5 3 1 0,-5 2-1 0,7 2-3 0,1 0-3 15,-3 3-5-15,2 1-5 0,0 4-3 0,-1-1-1 0,1 2 0 16,0-1 0-16,-1-1 0 0,0 0 0 0,1-3-1 16,0 4-10-16,5 0-26 0,-5-4-40 0,6-4-83 15,-6 4-134-15,-1-4-72 0</inkml:trace>
  <inkml:trace contextRef="#ctx1" brushRef="#br0" timeOffset="77849">4074 6766 70 0,'-8'0'223'0,"2"0"-68"0,6-4-56 0,0 4-37 15,-6 0-26-15,0 0-12 0,6 0-11 0,-6 4-4 0,6-4-3 16,-8 0-2-16,8 0-3 0,0 0-1 0,-6 4 0 0,6 0 0 16,-6-4-1-16,-1 3 0 0,7 5 0 0,-6-5-1 15,-1 4 2-15,7 1 1 0,-7-1 0 0,1 0-1 16,0 4 1-16,-2 0 1 0,-4 0 3 0,-1 4 2 0,6 3 3 15,-6 1 1-15,1-1 1 0,-8 0 2 0,6 4 0 0,2 4 1 16,-8-4-1-16,7 3 0 0,-7 1 1 0,8 0-1 0,-2-1 2 16,-5 1 3-16,13-4 1 0,-8 1 2 0,8-2-1 15,-8 1-1-15,8-4-4 0,0 1-1 0,6-1-3 16,-7-3-5-16,7-1 0 0,0 1-4 0,0 0 0 0,7-4-1 16,-7 3 0-16,6-3 1 0,0-3 0 0,2-1-1 0,4 0-1 15,2 0 1-15,-2 1-3 0,1-4-6 0,1-1-4 0,4-3-7 16,2 0-9-16,7 0-11 0,-7-3-19 0,6-5-22 15,-1 4-51-15,1-3-85 0,-6-3-96 0</inkml:trace>
  <inkml:trace contextRef="#ctx1" brushRef="#br0" timeOffset="78317.7">4406 6858 32 0,'0'-4'407'0,"0"0"-123"16,0 4-114-16,0 0-73 0,-7 0-43 0,1 0-22 0,-1 4-17 16,-5 3-7-16,-2 1-6 0,2-2-2 0,-2 6-1 0,-5-1 1 15,6 0-1-15,-6 4 1 0,5-1-2 0,1-3 0 0,0 4 1 16,0 0 1-16,-1-5 1 0,2 5-1 0,-1-4 1 15,0-1 0-15,7 2-1 0,-1-1 1 0,0 0 0 16,1 0-1-16,6 0 0 0,-7-4 3 0,7 5-2 0,0-5 0 16,0 1 1-16,7 2 0 0,-7-3 1 0,13-3-1 0,-6 4 1 15,5-6-1-15,1 4-1 0,0-4 0 0,7 2 1 16,-1-1 0-16,-5-3-1 0,12 0 1 0,-8-3-2 0,2 3 1 16,1-4 2-16,5 2 0 0,-7-4-2 0,1 4 2 15,-1-2 0-15,-6 0 0 0,-1 0 0 0,2 1 0 0,-1-5 3 16,-7 2 3-16,2-2 5 0,-2 1 6 0,0-5 7 0,1 2 8 15,-7-1 6-15,0 0 3 0,0-5 0 0,0 1 1 16,0 1-3-16,-7-1 0 0,1 1-4 0,0-4-6 0,-8 3-4 16,8-3-4-16,-7 3-4 0,5 1-4 0,-4-5-3 15,-1 9-6-15,0-5-4 0,0 0-5 0,0 4-4 0,0 0-7 16,7 4-11-16,-1-1-15 0,0 1-24 0,1 3-37 0,6 0-51 16,0 1-87-16,6 0-125 0,-6-1-65 0</inkml:trace>
  <inkml:trace contextRef="#ctx1" brushRef="#br0" timeOffset="78536.57">4465 6821 57 0,'0'0'419'0,"0"-4"-124"0,0 4-118 15,6-3-75-15,-6-1-44 0,13 4-25 0,-7-4-12 16,8 1-7-16,-1-1-5 0,6 0-2 0,-7 0-2 16,8 1-1-16,1 0-1 0,4 3-2 0,-5-4-1 0,0 0 0 15,-1 4-5-15,6 0-11 0,-4-3-12 0,-1 3-18 0,-8 0-21 16,8 0-30-16,-7 0-47 0,-1 0-76 0,1 0-102 0</inkml:trace>
  <inkml:trace contextRef="#ctx1" brushRef="#br0" timeOffset="78770.77">4660 6821 42 0,'0'0'370'0,"-6"0"-109"0,6-4-101 0,0 4-67 0,0 0-38 15,0 4-22-15,0-4-15 0,0 4-6 0,6-1-5 16,0 5 0-16,7-1 1 0,1 0 1 0,-2 1-1 16,-4 3-2-16,4-1-3 0,2 6-2 0,-8-5 1 0,7 3-1 15,-7-3-1-15,1 4-1 0,-7-1 1 0,7 1 1 0,-7-1 0 16,0-3 1-16,0 4 2 0,-7-5 2 0,7 5 6 15,-13-3 4-15,6-2 3 0,-5 2 5 0,-2-5 4 0,-6 4 2 16,8-3 0-16,-15 2 1 0,9-3-6 0,-2 1-2 0,0-1-5 16,7 1-6-16,-7-4-3 0,8-2-4 0,5 4-8 15,-6-6-13-15,6 2-23 0,7-2-32 0,0 0-47 0,0-2-86 16,12-4-131-16,3 0-70 0</inkml:trace>
  <inkml:trace contextRef="#ctx1" brushRef="#br0" timeOffset="78989.49">4809 6927 408 0,'-5'0'335'0,"5"-3"-119"16,0 3-86-16,0 0-51 0,5 0-32 0,-5 0-18 15,7-4-9-15,0 4-5 0,0 0-3 0,6-4-1 0,-1 0-4 16,8 4-1-16,-6-3-2 0,5 0-2 0,0 3-1 15,0-4-6-15,-5 4-5 0,6-4-13 0,-7 4-15 0,6 0-20 16,-6 0-28-16,0 0-39 0,-6-3-68 0,6 3-101 16,-7-5-71-16</inkml:trace>
  <inkml:trace contextRef="#ctx1" brushRef="#br0" timeOffset="79161.34">4830 7037 18 0,'0'0'234'0,"0"0"-66"0,0 0-51 0,6 0-34 0,1 0-20 16,-1 0-13-16,7-4-7 0,0 4-6 0,1-2-4 15,5-4-10-15,0 4-7 0,0-2-9 0,1 0-10 0,7-3-17 16,-8 3-19-16,-1 0-40 0,10-2-67 0,-9-2-113 16,0 4-73-16</inkml:trace>
  <inkml:trace contextRef="#ctx1" brushRef="#br0" timeOffset="79427.1">5201 6718 22 0,'0'-3'392'0,"0"3"-100"0,0-4-110 16,-6 4-73-16,6 0-45 0,0 0-28 0,0 0-18 15,0 4-11-15,0-1-2 0,0 1-7 0,0 3 2 0,0 4-1 16,6-3 1-16,-6 6 1 0,0-2 6 0,6 2-3 0,-6 1-1 16,0-1 1-16,7 5-1 0,-7-1-1 0,0-3 0 15,6 3-1-15,1-3-6 0,-7 3 3 0,7 0 4 16,-7-3-1-16,6 3-1 0,-6-3-6 0,6 3-14 0,-6-3-21 16,0 3-30-16,8-3-47 0,-2 0-91 0,-6-4-108 0</inkml:trace>
  <inkml:trace contextRef="#ctx1" brushRef="#br0" timeOffset="79801.88">5436 7004 273 0,'6'0'295'0,"-6"0"-109"16,7-4-79-16,-1 4-49 0,0 0-28 0,2 0-14 16,-2 0-9-16,0 4-4 0,0-4-2 0,1 4 1 0,-7-4-2 15,7 3-1-15,-7 5 5 0,6-4 0 0,-6-2-2 0,7 6-2 16,-7-1 1-16,0 1-1 0,-7 0 1 0,7 3 2 15,0-4-5-15,-6 4 2 0,-1 0 5 0,0 0 2 0,1-1 1 16,0 2 1-16,-8-1-1 0,8 1 0 0,0-3 0 16,-1 3-1-16,-6-4-1 0,5 1-1 0,3 0-1 0,-1-6 2 15,-3 5 0-15,4-5-1 0,-1 4-1 0,0-3-1 0,-1 0-6 16,0-1-15-16,1 2-28 0,-1-3-47 0,-5-2-98 16,4 4-112-16,2-4-67 0</inkml:trace>
  <inkml:trace contextRef="#ctx1" brushRef="#br0" timeOffset="80505.07">5892 6791 266 0,'0'-3'261'16,"0"3"-73"-16,0 0-57 0,0-3-39 0,0 3-24 15,0 0-17-15,0 0-11 0,6 0-9 0,-6-4-5 0,0 4-9 16,0 0-6-16,0 0-5 0,0 4-4 0,0-4-1 0,0 0-2 15,0 3 0-15,0 0-3 0,-6 5 3 0,6-1 0 16,-7 1 1-16,0 3 1 0,1 3 2 0,-7 1 0 16,6 0 3-16,-5-1-1 0,-2 5 0 0,1-1 2 0,1 0-2 15,-2 1 2-15,2-5-3 0,-2 4-1 0,1 1 0 0,7-4 0 16,-7-1 0-16,6 1-3 0,1-5 1 0,0 2-1 0,-2-1 0 16,8-4 0-16,0 1 0 0,0-1 2 0,0 1-1 15,0-6 2-15,8 2 1 0,-2 4-2 0,0-5 3 16,7-3-1-16,-6 4 1 0,6 0 0 0,-1-4-2 0,8 0-1 15,-6 0 1-15,5 0-2 0,1 0 0 0,-1 0 0 0,0 0-2 16,1-4 0-16,-1 4 1 0,-5-4-1 0,5 4 0 16,1-3 1-16,-7 3-2 0,6-4 1 0,-5 0 1 0,-2 0 1 15,-6 2 0-15,8-6 1 0,-8 4 2 0,1-3 1 16,-7-1 2-16,6 1 2 0,-6 0 5 0,7-5 5 0,-7 2 6 16,0-5 0-16,-7 3 0 0,7-5 0 0,-6 3 1 0,-1-1 0 15,1-4-5-15,-8 5-7 0,2-5-3 0,-1 4-2 16,0-2-1-16,0 1 0 0,0 2-2 0,-7-1-4 0,7 1-2 15,0 3-6-15,0 0-12 0,0 0-16 0,0-1-24 16,6 6-39-16,1-5-66 0,0-1-135 0,-1 4-89 0,7 2-54 16</inkml:trace>
  <inkml:trace contextRef="#ctx1" brushRef="#br0" timeOffset="81129.83">6041 6745 71 0,'0'0'377'0,"0"-5"-119"16,0 5-106-16,0-3-66 0,0 3-40 0,7 0-23 0,-7 0-11 15,6 0-7-15,-6 3-5 0,7 2 0 0,-7-2 0 16,6 3-1-16,1 2-1 0,0 0 0 0,-1-1 0 0,0 1 1 15,1 2 1-15,0 1 0 0,-7 0 1 0,6 0 0 16,1 4 0-16,-1-4 0 0,-6 0 0 0,6-1-1 0,2 5 0 16,-8 1 0-16,6-6 0 0,-6 5 0 0,0-4-2 0,0 0 2 15,0 3-1-15,0-2 2 0,6-2-1 0,-6 1 0 16,0-3 1-16,0-1 0 0,0 1 0 0,0 0 0 0,0-6 2 16,0 2 1-16,0-1 7 0,0-3 9 0,0 5 9 15,6-5 11-15,-6 0 13 0,0-5 7 0,0 5 7 0,0-3-1 16,0-1-3-16,0-4-7 0,7 2-9 0,-7-2-11 0,7-3-10 15,-7 0-10-15,6 1-4 0,-6-2-2 0,6-2 0 16,1 3 1-16,-7-4 2 0,7 0 3 0,-7 1 0 0,7 3-1 16,-1-1-1-16,-6 2 0 0,0 3-3 0,6-1-3 0,-6 1-4 15,0 0-1-15,6 3-3 0,-6 4-1 0,0-4-1 16,0 4-1-16,0 0-2 0,8 0 0 0,-8 4 0 16,0-4 0-16,6 4-2 0,-6-1 1 0,0 1-2 0,6-1-3 15,1 1 1-15,0 0-2 0,-7 0 1 0,6-1 0 0,1 1 2 16,-7-4 0-16,5 4 4 0,2-4 2 0,-7 0 1 0,13-4 2 15,-6 4 0-15,-1-4 0 0,0 1 0 0,2-1 1 16,-2 0 0-16,1-3 1 0,-1 3 0 0,1-3-2 16,-1 3 1-16,1-3 1 0,-1 3-1 0,-6 1 0 0,0-1 0 15,6 0 0-15,-6 1 0 0,0 3 1 0,0-4-1 0,0 4 0 16,0 0-1-16,0 0-1 0,0 0-1 0,0 4 0 16,8-4-1-16,-8 3-1 0,0 1 3 0,6 3-1 0,-6 1 2 15,6-1 0-15,1-3 0 0,-2 6 1 0,3-2 1 16,-8-1-2-16,7 5 0 0,-2-6 4 0,2 2-3 0,-7 0-1 15,14 3-2-15,-14-5 1 0,6 2-4 0,0-1-8 0,1 1-13 16,0-1-13-16,-1 0-16 0,1 1-25 0,-1-1-30 16,1-4-49-16,6 1-77 0,-8 4-119 0,2-5-58 0</inkml:trace>
  <inkml:trace contextRef="#ctx1" brushRef="#br0" timeOffset="81458.12">6582 6982 174 0,'7'0'263'0,"6"-3"-85"15,-7-5-58-15,8 4-34 0,-2 1-17 0,0-1-9 0,8-3-5 16,-5 3-6-16,3-3-6 0,2 3-9 0,-1-3-9 16,0 0-7-16,1 3-8 0,7-4-4 0,-14 5-5 0,7 0-8 15,-8-1-13-15,2 4-16 0,-8-4-20 0,1 4-22 0,4 0-25 16,-11 0-35-16,9 0-49 0,-9 4-68 0</inkml:trace>
  <inkml:trace contextRef="#ctx1" brushRef="#br0" timeOffset="81723.5">6646 7004 75 0,'-5'0'367'0,"-2"0"-98"0,1 0-94 15,6 0-61-15,-6 0-39 0,6 0-23 0,0 0-14 16,0 0-9-16,0 0-9 0,0 4-4 0,0-1-4 0,0 1-6 15,6 0-1-15,-6 2-1 0,6 2-1 0,1-1-1 0,-2 5 0 16,3-5 0-16,-1 8-2 0,-2-4 1 0,2 0 0 16,-7 3 0-16,8 1-1 0,-8 0 1 0,6-1 0 0,-6 1-1 15,0-1 0-15,-6 2 0 0,6-2 0 0,-8-3 0 16,8 3 1-16,-12-2-1 0,5-1 0 0,-1-5 0 0,-4 2 1 16,6-1 0-16,-7 1 3 0,0-1 3 0,7-2 2 0,-8-5 1 15,8 2 2-15,-7-2 2 0,6 4-1 0,1-4-5 16,-1-4-19-16,0 4-30 0,7-2-47 0,0-3-77 0,0-2-143 15,7-1-80-15</inkml:trace>
  <inkml:trace contextRef="#ctx1" brushRef="#br0" timeOffset="82051.58">6876 6759 200 0,'0'0'267'0,"0"0"-80"0,0 0-56 15,0 0-34-15,0 0-24 0,0 0-12 0,6 0-3 0,-1-5-5 16,4 5-3-16,-3-2-2 0,-1-2-6 0,2 4-7 16,7-3-6-16,-1-2-5 0,0 2-8 0,0 3-3 0,-1-4-6 15,2 0-5-15,-1 4-3 0,-7-4-10 0,8 4-10 0,-8 0-14 16,7 0-19-16,-6 0-27 0,-1 0-35 0,0 0-55 16,1 0-94-16,0 0-92 0</inkml:trace>
  <inkml:trace contextRef="#ctx1" brushRef="#br0" timeOffset="82207.89">6843 6898 128 0,'0'4'334'0,"-6"-4"-100"16,6 0-75-16,0 0-46 0,0 0-25 0,0 0-16 0,0 0-10 16,6-4-6-16,0 4-7 0,1-3-8 0,0 3-11 0,6-5-14 15,-2 2-19-15,4-1-23 0,4 4-28 0,1-4-37 16,6 0-52-16,-6 2-93 0,-1-6-115 0,7 4-57 0</inkml:trace>
  <inkml:trace contextRef="#ctx1" brushRef="#br0" timeOffset="82551.5">7293 6770 227 0,'0'0'277'0,"-6"0"-98"0,6 0-67 0,0 0-39 0,0 0-22 16,0 0-10-16,0 0-5 0,6 0-1 0,-6 0 2 15,6 0-3-15,0 0-2 0,-6 0-6 0,7 0-2 0,0 0-4 16,6-4-1-16,-7 4-1 0,0 0 0 0,8 0-1 16,-8-4-2-16,8 4-2 0,-8 0-3 0,-1 0-2 0,9-3-3 15,-7 3-3-15,6 0-3 0,-7 0-1 0,8-5-3 0,-8 5-6 16,7 0-9-16,0 0-12 0,-6 0-17 0,5-2-24 16,-4 2-35-16,4-4-70 0,-6 1-109 0,8-2-73 15</inkml:trace>
  <inkml:trace contextRef="#ctx1" brushRef="#br0" timeOffset="82770.23">7352 6656 99 0,'0'0'246'0,"0"0"-78"0,6 0-53 0,-6 4-35 15,6 0-18-15,-6-1-7 0,5 0-4 0,4 2 0 0,-3 2-5 16,-1 0-5-16,-5 0-9 0,8 5-7 0,-2-5-4 15,1 3-7-15,0 5-3 0,-7-3-4 0,0 2-2 16,6-3 0-16,-6 3-3 0,0 1 0 0,0 0 0 0,0 0-1 16,6-1-1-16,-6-3 0 0,0 3 0 0,7 1-7 0,-7-3-13 15,7-2-19-15,-1-2-29 0,0 3-46 0,1-4-83 0,-1-3-120 16</inkml:trace>
  <inkml:trace contextRef="#ctx1" brushRef="#br0" timeOffset="83067.07">7632 6572 271 0,'0'3'229'0,"0"1"-82"16,0 0-52-16,0 3-30 0,0 5-14 0,0-5-6 15,0 4-6-15,0 0-3 0,0 3-5 0,0 1-4 16,0 0-7-16,6-1-5 0,-6 5-5 0,0-2-3 0,0-2-1 16,6 4-2-16,-6-4-1 0,6 2-1 0,-6-2 0 0,8 0 0 15,-8 0-1-15,6-1 0 0,0 1 0 0,-6-5 0 0,7 2-6 16,0-1-11-16,-7-3-22 0,6 2-27 0,1-6-46 16,-7 0-70-16,6-1-127 0,0 1-66 0</inkml:trace>
  <inkml:trace contextRef="#ctx1" brushRef="#br0" timeOffset="83332.78">7547 6408 309 0,'0'-5'354'0,"6"1"-127"0,8 1-88 16,-2-1-54-16,2 4-30 0,-2-3-13 0,8 3-9 15,5 0-3-15,-5 3-2 0,7 1-5 0,5 3-6 16,1 1-4-16,-7 3-3 0,13 4-3 0,-7 2-4 0,0 3-2 16,-5-3 0-16,5 9 1 0,1 0-2 0,-7 3 0 0,0 1 0 15,-6-1-1-15,-1 4 0 0,-5-1 0 0,-2 5 0 0,-4 0-2 16,-8 3 1-16,-8 0 1 0,-4 0 1 0,-2 5-1 16,-11 2 4-16,-2 2-7 0,1 1-5 0,-12 1-3 15,-2 0-9-15,1 4-15 0,0-7-28 0,-7 4-46 0,7-12-81 16,0 0-124-16,0 0-68 0</inkml:trace>
  <inkml:trace contextRef="#ctx1" brushRef="#br0" timeOffset="85504.31">15039 10397 21 0,'0'-4'186'0,"0"0"-26"0,0 1-26 15,0-1-23-15,0 0-17 0,0 0-13 0,0 2-8 16,0-3-8-16,0-2-5 0,0 2-8 0,7 3-6 0,-7-2-8 16,0-3-4-16,0 3-3 0,0 1-4 0,0-6-2 0,0 7-5 15,0-6 0-15,0 4 1 0,0-3 3 0,0 3 2 16,0 0 0-16,0-3 2 0,0 4 0 0,0-4 0 0,0 3-3 15,-7-4-4-15,7 1-4 0,0-1-6 0,0 1-4 0,0 0-3 16,-5 0-1-16,5-1-2 0,0 1 1 0,0-4 2 16,0 0-2-16,5 0 0 0,-5 0 1 0,0-1 0 15,0 2 1-15,0-5 1 0,0 1 0 0,0 3-1 0,7-7 1 16,-7 3 2-16,0 0 1 0,0 0-1 0,0 1 0 0,0-5 0 16,-7 1 0-16,7 3-1 0,0-2 1 0,0-2 1 0,-5 0 0 15,5 2-1-15,-6-3 0 0,6 3 0 0,-9-5 0 16,9 3 0-16,-5-2-3 0,5 2-1 0,0 1-3 15,-6-4 1-15,6 3 0 0,0 1 1 0,-7 0 0 0,0-4-2 16,7 7 0-16,0-3 0 0,-6 0 1 0,6 0 2 0,0-5 0 16,-7 4-2-16,7 2 1 0,-6-2-1 0,6 1 1 15,0-1 1-15,-6-3 0 0,6 1-1 0,-7 2-1 0,7-3 1 16,-7 0 1-16,7 1 0 0,-6-2-2 0,6 6-1 16,0-5 0-16,0-1 0 0,-6-2 0 0,6 3-1 0,0-4 0 15,-8 4 0-15,8-4 1 0,-7 1 0 0,7-1 0 0,-5 4 1 16,5-3 0-16,-7-1 4 0,0-3 2 0,1 2 2 15,-7 2 5-15,7 0 4 0,0 0 2 0,-8 2 0 16,8-2-1-16,-8-2 0 0,8 6-4 0,-7-4 0 0,7-1-2 16,-8 4 0-16,7-5 0 0,-5 6 0 0,4-4 1 0,3 2-1 15,-8 0 0-15,6-2-1 0,1 4-2 0,-1-5-2 0,1 0-4 16,6 1 0-16,-6-4-3 0,-2 2 0 0,2-2 1 16,6 0 0-16,-6 0-2 0,0 0 0 0,6-5 1 0,-7 5 0 15,-1-4 1-15,3 0-1 0,-2 4 1 0,0-4-2 16,1-1 2-16,-1 3-1 0,1-4 1 0,0 3 0 0,-1-1-2 15,0 0-1-15,1-3 1 0,0 2 1 0,-1 1-1 16,1 0 2-16,-8-4-1 0,8 1-1 0,0 0 1 0,-2-5 1 16,-5 4 0-16,8-3-1 0,-2 4 0 0,-6-4 1 15,6 3 0-15,-5-3-1 0,4 3 1 0,-4-3-1 0,6 4 5 16,-8-5-2-16,8 0-1 0,-1 4-2 0,1-2 1 0,-2-2 1 16,2 5-2-16,0 0-1 0,-1-6-4 0,2 6 0 15,-3-1 0-15,8 0 2 0,-6 1-2 0,0-1-1 0,-1 1 1 16,-6-5 1-16,6 5-1 0,1-1 2 0,-7 1-2 0,0-1 2 15,7 3-1-15,-8 2 2 0,1-1 0 0,-1 0 1 16,9 4-2-16,-8-1 1 0,-1 1 0 0,2 4 0 0,-1-6 0 16,6 6-1-16,-6 0 1 0,7 0 0 0,-8-2 1 15,8 6-1-15,-1-6 0 0,-6 6 1 0,7-2 0 0,0-2 0 16,-1 7 0-16,7-4 0 0,-6 0-2 0,6 0 2 0,-7 4 0 16,7-1-1-16,-7 1 0 0,7-4 0 0,0 8 0 15,0-5 0-15,0 1 0 0,0-1-2 0,0 2 0 0,0-2 1 16,0 4-1-16,0-3 0 0,7 0 0 0,-7 3-1 15,0-4-1-15,7 2-2 0,-7 2 0 0,0-4-1 0,0 5-1 16,0 3 0-16,0-3 1 0,6 2 0 0,-6 1 1 0,0-4 1 16,0 7 0-16,-6-1-1 0,6 1 1 0,0-4 1 15,0 5-2-15,0 0 1 0,0 0-1 0,0-1 1 16,-7 1 0-16,7 0 0 0,0 0 3 0,0-1-1 0,0 1 1 16,0 0 0-16,0-1 2 0,0 1 1 0,0 0-1 0,-7 0-1 15,7-1 0-15,0 0 0 0,0 2 1 0,0-1-1 0,0 2 0 16,0-2 1-16,0 3 1 0,0 4 0 0,0-7 0 15,0 3 0-15,0 1 0 0,0-1 0 0,-6 1 0 16,6-1-1-16,0-1 1 0,0-1-1 0,0 2 1 0,0 0-1 16,-6 1 0-16,6-5 0 0,0 4 0 0,0 1 0 0,0-1 0 15,-8 1 0-15,8 3-2 0,0-4 0 0,0 1 1 16,0 3-2-16,0 0 1 0,-6-4-2 0,6 4 1 0,0 0 0 16,0 0-2-16,0 0-1 0,0 0-1 0,-6 0-2 15,6 0 0-15,0 4-2 0,0-1 1 0,-7 1 1 0,1-1 0 16,-1 4 2-16,0 2 1 0,-5-3 2 0,4 5 1 0,-4 4 2 15,-1-1 1-15,0 1 0 0,-6 3 1 0,-1 5-1 16,0-4 1-16,1 1-2 0,-1 3 0 0,-6-1 1 0,6 0-5 16,-5 0 3-16,-1-4 2 0,6 5-2 0,-6-2 2 0,7-3-2 15,-7 4 3-15,6-8-1 0,1 6 2 0,-1-6-2 16,0 1-2-16,7-1 3 0,0-6-1 0,6 3 1 0,-5-4-2 16,6 0 2-16,6-3 0 0,0 0 1 0,-8-4 1 15,8 0-2-15,8 0 2 0,-8-4 0 0,12-4 0 0,-6-2-2 16,14-1 1-16,-7 0-1 0,7-3 0 0,0-5 2 15,-1 0-3-15,1 1 0 0,-1-1 1 0,7-2 0 0,-6 2 0 16,-1-2-2-16,0-2-1 0,1 6 1 0,-1-5 0 16,1 3 2-16,0-3 0 0,-7 4-2 0,0-1 1 0,0 5 0 15,-1-1 1-15,2 1-1 0,-1-1 0 0,-6 3-1 0,6 2 0 16,-7-1 1-16,-6 3 1 0,6 5 0 0,1-5-1 0,0 8-1 16,-7 0 1-16,12 4 0 0,-6 0-1 0,2 2 1 15,4 6 0-15,2-1 0 0,-1 4 0 0,-1 2 0 16,8 3 0-16,-6 1 1 0,5 1 2 0,0 0-2 0,0 4 0 15,2 4 1-15,5-1 1 0,0-3-2 0,-8 3 1 0,9 0-1 16,6 0-2-16,-7 5-10 0,0-5-17 0,6 3-30 16,-5 1-53-16,5-3-94 0,-6-1-129 0,1 0-84 0</inkml:trace>
  <inkml:trace contextRef="#ctx1" brushRef="#br0" timeOffset="87379.21">1370 12039 153 0,'0'-16'530'16,"0"1"-19"-16,0 0-203 0,0 5-144 0,6-1-83 0,-6 3-44 16,7-2-24-16,5 3-14 0,2-5-8 0,-2 5 0 0,-4 0 2 15,4 4 1-15,1-2 5 0,-1 1 3 0,8 4 3 0,-6 4 1 16,-1 1 1-16,0 1-1 0,6 5 0 0,-5 1-3 15,-2-2-1-15,2 9-2 0,-1-4-1 0,-7 2 0 16,1 5-2-16,-1 1 0 0,-6-1 2 0,0 0 0 0,0 3-2 16,-6-4 2-16,-7 6-1 0,6-6 0 0,-6-2 0 0,-6 4 1 15,5-6 1-15,-11-3 4 0,5 2 4 0,-6-2 3 16,0-3 1-16,-7-4 0 0,1 4 2 0,-1-7-2 0,1 4 1 16,-7-8-3-16,-1 0 1 0,6 0 0 0,-3-4 0 15,-2-4-1-15,5 2 1 0,3-1-1 0,-3-5 3 0,2-3 1 16,7 1 3-16,-2-5 2 0,7 2 5 0,1-2 1 0,6-4 2 15,-1 5-1-15,7-7-3 0,-5 3-3 0,12 0-5 16,0-4-4-16,0 4-4 0,7-4-4 0,5 4-1 0,2 1-1 16,6 2 3-16,5-2-2 0,9 2 0 0,-2 4-1 15,1 0 0-15,4 1 0 0,10 2-1 0,-1 2 0 0,-1-1-3 16,1 3 1-16,-1 5 1 0,6-4 0 0,-4 7 0 0,-1 0-1 16,6 0 0-16,-7 0-1 0,1 0-3 0,-1 3-2 15,-5 1-5-15,5 3-1 0,-6-3-5 0,1 3-3 0,-8-3-7 16,1 3-6-16,-7 0-4 0,0 4-7 0,-7-3-8 15,1 0-6-15,0-2-6 0,-8 6-5 0,1-5-8 0,1 0-7 16,-2 1-14-16,-5-1-18 0,6 0-38 0,-6-3-54 0,-1-4-116 16,8 0-66-16</inkml:trace>
  <inkml:trace contextRef="#ctx1" brushRef="#br0" timeOffset="87644.59">1904 11555 222 0,'-7'-4'489'0,"-5"0"-125"0,4 0-157 15,8 4-96-15,-6-3-52 0,6 3-26 0,0 0-13 0,6-4-6 16,2 4 0-16,-2 0 4 0,7 0 0 0,7 0 3 16,-2-4 2-16,2 4 0 0,13 0-1 0,-7 0-3 0,7 0-3 15,5-3-3-15,2 3-4 0,-1 0-2 0,6 0-2 16,1 0-3-16,-7-3 0 0,7 3 0 0,-7 0 1 0,0 0-3 15,1 0 0-15,-8 0 2 0,1 0 1 0,-7 3-1 0,-7-3-2 16,1 0-5-16,0 3-4 0,-14-3-4 0,6 4-5 16,-5-4-7-16,0 4-12 0,-7-1-20 0,0 1-33 0,-7 0-54 15,7 0-119-15,-7-1-92 0,1 1-69 0</inkml:trace>
  <inkml:trace contextRef="#ctx1" brushRef="#br0" timeOffset="89659.95">9143 10675 131 0,'0'-3'201'0,"0"-1"-33"0,0 4-35 16,0-4-31-16,0-3-22 0,0 3-13 0,0 1-8 15,0-2-4-15,-7-1-6 0,7-2-3 0,0 5-3 16,-6-5 3-16,6-3-1 0,-6 4 0 0,6-1-2 0,-8-3-4 16,8 0-3-16,0 0 0 0,-5 1-3 0,5-2-5 0,0 2-5 15,0-5-4-15,0 4-6 0,0-4 1 0,0 1-1 0,0-1 0 16,0 0-1-16,0-3 0 0,5 3 0 0,-5 1 0 15,0-5 3-15,8 5 0 0,-8-5 1 0,0 0-1 0,0-2 0 16,6 3 2-16,-6-4 0 0,0 0 2 0,-6 0 1 16,6-4-2-16,0 4-3 0,0-4 0 0,0 1-1 0,-8-1-1 15,8 1 0-15,-5-1-3 0,5 0 0 0,0 4-2 0,-7-3 1 16,7-1-2-16,-8 1 0 0,8-2 0 0,-5 2-2 16,5-4-1-16,0 4-2 0,-6-5 0 0,6 5 1 15,0-2 3-15,0 2-1 0,-7-4-2 0,7 3 1 0,0-3 3 16,0 3 0-16,0-3 1 0,0 4 1 0,0-1 1 0,0-1 0 15,0 2 0-15,0 2 2 0,0-2 1 0,7 0-2 16,-7 0 0-16,0-2-2 0,0 2 1 0,0-1-1 0,6 4 0 16,-6-3-1-16,0 0-2 0,0-2 0 0,0 1 0 15,5 1-3-15,-5-4-1 0,0 3 0 0,8-3-1 0,-8-1-1 16,0-3 1-16,7 1 0 0,-7 3 3 0,0-5 3 0,0 1 2 16,0 0 3-16,-7-3 0 0,7 3 1 0,-8 0 3 15,3-4 0-15,5 1 2 0,-6-1-2 0,-1 1 0 0,0-1 1 16,1 1 0-16,0-2 2 0,-1 1-3 0,0-3 1 15,1 4-1-15,-1-1-1 0,1 0 3 0,0 1-3 0,-2 0-1 16,1-1-1-16,-4 0-3 0,2 0 3 0,-2 4 0 16,4-4 0-16,1 1-1 0,-8-1 0 0,8 5 2 0,-6-9 1 15,4 4 1-15,2 1-2 0,0-4-1 0,-1 3 0 0,1-3-1 16,6 3-1-16,-7-3-1 0,0 2-2 0,7 2 1 0,0-3-1 16,-7 2-1-16,7-4-2 0,0 1 0 0,0 0-2 15,7-1 2-15,-7-2 1 0,7-5-1 0,0 0 2 16,-1 0-1-16,7-3-1 0,-7 0 1 0,8-1 1 0,-8 1 0 15,7-4-1-15,-6 4 1 0,6 0-1 0,-2 0 1 0,-2-1 0 16,2 5-2-16,-4 3-1 0,1-1-1 0,-2 1-3 16,0 8-1-16,1-5 0 0,-1 9 0 0,-6-5-2 0,7 4 3 15,-7 0-1-15,7 3-1 0,-7 1 2 0,0-4-1 16,0 8 1-16,0-4 0 0,0-1-2 0,0 5-1 0,0-4 2 16,0-1 0-16,0 1 1 0,0 0 0 0,0 0-1 0,0 3 0 15,0 0 1-15,0 1 0 0,0 2 0 0,-7-2-2 16,7 6-1-16,0 1 1 0,-7-1 1 0,7 2-1 0,0 5 0 15,-6-3 0-15,6 5-3 0,0 3 2 0,0-1-1 16,-7 1 0-16,7-4 0 0,0 8-2 0,-6-6 0 0,6 6 0 16,0-4 1-16,-6 3 1 0,6 1-1 0,-8-5 2 0,8 4 0 15,-7 1 1-15,7-2 1 0,-5 3 1 0,5-2-1 16,-6 1-2-16,6 3 0 0,0 0-2 0,-9 0-1 0,9 0 0 16,-5 0 0-16,5 0 0 0,-6 0 0 0,6 3 0 15,-13 1 1-15,6-2 0 0,0 6 0 0,-5 4-2 0,6-5-2 16,-8 0-3-16,1 5 1 0,0-2 0 0,6-3-2 15,-5 5 3-15,-3-5-1 0,4 3 4 0,-3-2 2 0,1 3 3 16,1-3 0-16,-2 2 0 0,-6 2-1 0,1-1-3 0,-1 0-2 16,2-1-3-16,-2 1-1 0,-7 1-1 0,8 2-1 15,0 1 0-15,-8 0-2 0,8-1-1 0,0 1 0 0,-1-5 1 16,6 5 1-16,2 0-2 0,-8 0-2 0,7-5 0 16,0 5 2-16,0-3 0 0,7-2 4 0,-1 1 0 0,0-3-1 15,1-1 1-15,-1 0 2 0,7-4-2 0,-6 1 0 0,6 0 3 16,0 0 2-16,0-4 2 0,0 0 3 0,6 0 1 15,-6-4 2-15,7 0 4 0,-1 0 2 0,8-6-1 0,-8 3-1 16,14-8 0-16,-8 1-1 0,8-1 0 0,-1 0-1 16,1-3-2-16,-6-1 1 0,5 4-1 0,-6 1 1 0,0-5-1 15,7 5-1-15,-8-1 0 0,2 4 0 0,-2 1-2 0,-5-2 1 16,-1 5 1-16,8 0-2 0,-8 0 1 0,0-1 0 16,2 5-1-16,-2-1 0 0,0 0-1 0,0 4 0 15,1 0-1-15,6 0 1 0,-6 0-2 0,5 0 0 0,2 4-1 16,6 0 2-16,-1 2 0 0,1 3-1 0,6 1 1 0,0 1 0 15,-7 7 2-15,7-3-3 0,7 6 2 0,-7 2 1 0,6-2 3 16,-5 6 0-16,5 2 0 0,1 0 1 0,-1 0-1 16,1 5 4-16,-1-1-2 0,1 3-5 0,-1-3-8 0,1 3-10 15,0-3-13-15,0 1-16 0,-8 2-18 0,1-4-25 16,0 2-33-16,-1-5-56 0,3 0-140 0,-2 0-78 0,-14 2-61 16</inkml:trace>
  <inkml:trace contextRef="#ctx1" brushRef="#br0" timeOffset="91815.9">11214 15295 25 0,'0'-8'296'0,"0"5"-110"0,-5 3-83 0,5-5-48 0,0 5-26 16,0-3-9-16,0 3-2 0,5-3 2 0,-5 3 3 16,0 0 2-16,8 0 3 0,-8 0 3 0,0 0 0 0,6 0-1 15,-6 3-4-15,0-3-4 0,7 8-2 0,-7-5 2 0,6 5 5 16,1-1 3-16,-1 7 2 0,-6 2 2 0,6 2-1 15,2 3 0-15,-8 6 0 0,0-2-5 0,6 5-6 16,-6 1-2-16,0 4 1 0,0-3-3 0,0 1 1 0,0 3 0 16,-6-2-2-16,6-1 0 0,0 0-2 0,0 0-3 0,0-4-3 15,0 0-2-15,0 1 0 0,0-1-3 0,0-4-1 16,6 5 0-16,-6-8-2 0,6 3 0 0,-6-2-4 0,7-2-10 16,0-3-21-16,-1 1-27 0,1-4-38 0,5-5-66 15,-6-1-132-15,2-6-87 0</inkml:trace>
  <inkml:trace contextRef="#ctx1" brushRef="#br0" timeOffset="92331.68">11183 15386 152 0,'-7'-3'273'0,"7"-1"-90"0,-7 0-62 0,7 0-31 0,0 2-18 16,0-4-5-16,0 4-5 0,0-5 0 0,0-1-2 0,7 0 0 15,-7 2-6-15,7-6-4 0,-1 5-4 0,8-4-2 0,-8-4-2 16,7 4-3-16,0 0-6 0,0 0-4 0,7-3-5 16,-1 3-4-16,1 0 0 0,-2 0-4 0,9-1 0 15,-1 5 1-15,6-4 5 0,1 0 4 0,-7 3 3 0,7 2 3 16,-1 2 0-16,2-3 5 0,-9 7-5 0,7-4-6 0,-6 8-8 15,-6-1-6-15,0 5-5 0,-1-2-5 0,-5 6-1 16,-8-1-6-16,7 3 2 0,-13 4 1 0,0 2 2 0,0 1-1 16,-13 1 1-16,7 4 0 0,-2-3 0 0,-4 2 0 15,-8 0 0-15,7-2 1 0,1-2-1 0,-2 1 0 0,8-4 0 16,-8 1 1-16,8-5-1 0,6-2 1 0,0 3 0 0,0-5 0 16,6 1 0-16,8-3-1 0,-2 2 1 0,2-2-1 15,5 3 0-15,7-4-4 0,0 0 2 0,1 5-3 0,-1-4-1 16,6 1 0-16,-6 3 0 0,7-2 0 0,-7 2-1 15,0 6 3-15,-7-3 0 0,1 3 0 0,-7 1 3 0,0-2-1 16,-6 5 0-16,-7 1 1 0,0-1 1 0,-7 0 0 0,0-1 0 16,-6 2 1-16,-7 2 1 0,2-4 0 0,-8 6-1 15,-7-5 2-15,7-4 0 0,-7 4 0 0,1 0 1 0,-7-4-2 16,5-3 2-16,-4 3-1 0,-1-3 0 0,6-4-1 16,1 4-2-16,-1-8 1 0,7 4-2 0,0-4-6 0,6-3-16 15,6-1-24-15,9-3-39 0,-2 0-56 0,14-7-99 0,-2 0-133 16,16-4-80-16,-2-7-42 0</inkml:trace>
  <inkml:trace contextRef="#ctx1" brushRef="#br0" timeOffset="92597.05">12589 15482 164 0,'-12'2'483'16,"-1"-2"-102"-16,0 0-173 0,7 6-99 0,-2-6-50 0,8 0-29 16,0 0-15-16,0 2-4 0,0-2-1 0,0 0 8 15,8 0 6-15,4 0 7 0,1 0 3 0,6 0 5 0,8 0 0 16,-1 0 0-16,7-2-2 0,6 2-8 0,0-6-9 16,0 4-5-16,6 2-5 0,-5 0-4 0,-1 0-2 0,0 0-2 15,-7 0-3-15,8 0-8 0,-7 2-11 0,-1 4-16 16,-6-6-24-16,-1 2-35 0,-6-2-47 0,1 0-79 0,0 0-136 15,-12 4-72-15</inkml:trace>
  <inkml:trace contextRef="#ctx1" brushRef="#br0" timeOffset="92737.81">12537 15800 71 0,'-12'0'525'0,"6"4"6"15,-1 0-203-15,14-4-139 0,-1 3-82 0,6-3-47 0,8-3-31 16,0 3-15-16,13-8-8 0,6 5-4 0,-1-4-2 15,9-1 0-15,5 1-4 0,-1-1-10 0,15-3-17 0,-8 4-23 16,14-4-34-16,-7 0-57 0,7 0-134 0,0-4-96 16,-7 4-72-16</inkml:trace>
  <inkml:trace contextRef="#ctx1" brushRef="#br0" timeOffset="93081.36">14055 15273 1 0,'-6'-8'496'0,"-6"1"0"0,-8 3-211 0,7 0-131 0,0 4-72 15,-6 4-41-15,5 0-19 0,1 3-11 0,-6 4-6 0,6 4-2 16,-7-1 2-16,8 6 0 0,-8 5 4 0,7 0 3 16,-1 5 4-16,2 2 4 0,5 6 2 0,0 2 0 0,1 0 0 15,6 0-5-15,6 5 0 0,1-2-2 0,6 1-2 16,0-4-2-16,7 1-1 0,6-4 0 0,6-1 2 0,1-3 3 15,-1 0-1-15,7-8-1 0,1-2 1 0,5-6 0 16,1 2 4-16,-7-12 5 0,7-4 12 0,-1-3 15 0,8-7 20 16,-8-3 21-16,0-9 27 0,1-3 39 0,0-4 35 0,5-3 27 15,-11-4 7-15,5-3-2 0,-5-1-10 0,-7-3-17 16,-8-1-26-16,0 1-42 0,-5 0-37 0,-6-4-34 0,-7 4-20 16,-7-4-14-16,-14 3-12 0,2-3-17 0,-8 4-21 15,-13 1-40-15,-5 2-63 0,-15 7-70 0,-6 1-67 0,1 6-75 16,-14 2-105-16,0 5-175 0,-12 10-85 0,-1-1-16 0,-6 7 33 15</inkml:trace>
  <inkml:trace contextRef="#ctx1" brushRef="#br0" timeOffset="93409.45">11945 17061 64 0,'-13'4'565'0,"0"-4"8"0,7 0-166 0,-1 0-157 15,7 0-98-15,7-4-58 0,-1 4-37 0,7-8-21 0,0 0-5 16,7 1 5-16,5 0 6 0,9-4 5 0,4 4 10 0,1-7 8 15,14 2 6-15,-1 1 0 0,6-4-4 0,7 1-12 16,7-1-9-16,-1 0-11 0,8 5-9 0,0-5-13 0,-9 4-19 16,2-1-27-16,1 2-33 0,-8 3-28 0,-7 3-29 0,-6 0-28 15,-6 0-28-15,-14 4-27 0,1 4-24 0,-13 0-17 0,-9 3-30 16,-11 4-61-16,0-3-74 0,-19 2-29 0</inkml:trace>
  <inkml:trace contextRef="#ctx1" brushRef="#br0" timeOffset="93565.91">12101 17261 478 0,'-45'16'551'0,"13"-6"-145"0,-2-2-147 16,15 3-94-16,-1-8-62 0,14 4-41 0,6-3-28 0,6 0-14 16,14-4-5-16,6 0 2 0,7-8 3 0,12 1 3 0,7-3 4 15,7-5 3-15,13 1 0 0,6-5-2 0,7 0-3 16,6-6-5-16,7 4-6 0,6-6-4 0,0 5-6 0,7-4-3 16,-7 1-5-16,-6 4-20 0,-1-2-30 0,-5 5-36 0,-14 3-46 15,0 0-73-15,-19 5-131 0,-1-1-96 0,-12 3-70 0,-13 1-25 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6301.34619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1-03T03:56:22.842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10198 16312 232 0,'-6'-2'316'0,"0"-2"-97"0,-1 0-81 15,7 0-55-15,-6-3-33 0,-1 3-14 0,7-2-4 0,0 1 2 16,-7-2 7-16,7 0 8 0,0-1 6 0,0 5 4 16,0-1 1-16,0 1-2 0,0-1-7 0,0 4-5 0,7-3-11 15,-7 3-9-15,0 0-8 0,0-4-8 0,0 4-6 16,0 0-4-16,7 0-1 0,-7 0-4 0,0 0 2 0,6 0-2 16,-6 0 6-16,13 0 6 0,-7 0 6 0,8 0 8 0,4 0 3 15,9 0 6-15,-1-5 0 0,0 5 5 0,7-3-7 16,5 0-1-16,3-1-7 0,-3 0-6 0,8 1-3 15,-7 0-4-15,6-6-1 0,1 6-1 0,0-2-2 0,0 2-1 16,-1-4 0-16,1 3-1 0,-2 1-1 0,3-1 0 0,-8 0-1 16,7 4 0-16,-7-4-4 0,-7 4-7 0,1-2-7 0,-1 2-10 15,-12 0-10-15,6 2-15 0,-13-2-14 0,1 0-15 16,-3 0-14-16,-3 0-21 0,-8 0-31 0,0 0-38 16,-8-2-75-16,3-3-100 0,-10 2-50 0</inkml:trace>
  <inkml:trace contextRef="#ctx0" brushRef="#br0" timeOffset="312.66">10531 15837 431 0,'-7'-4'413'0,"1"-3"-154"0,6 0-107 16,-6 3-60-16,6 0-37 0,-7 1-22 0,7-1-11 15,0 0-3-15,0 4-4 0,0 0 1 0,0 0-1 0,0 0-2 16,0 0-2-16,0 0-3 0,0 8-3 0,7-1-3 0,-1 0 0 16,-6 4 1-16,6 4 1 0,1 3 2 0,0 0 2 0,-1 9 0 15,1-2-2-15,-1 0 0 0,0 9 1 0,-6-5-2 16,7 3-1-16,-7 5 0 0,0-4-3 0,7 1 1 16,-7 2 3-16,0-4 0 0,0 6-3 0,0-9 0 0,6 5-3 15,-6-2-6-15,0-3-9 0,6 0-16 0,-6 1-20 0,8 0-29 16,-8-5-37-16,5-4-71 0,2 2-141 0,-7-5-71 15</inkml:trace>
  <inkml:trace contextRef="#ctx0" brushRef="#br0" timeOffset="624.91">11489 15790 298 0,'-6'-4'499'0,"-1"0"-140"0,0 4-158 0,7 0-95 0,0 4-57 16,0 0-33-16,0 3-16 0,7 4-8 0,-7 0-2 15,7 3 3-15,-1 4 2 0,0 1 5 0,1 6 0 0,0 0 0 16,5 6 1-16,-5 1 2 0,-1 1 0 0,8 4-2 0,-8 0 1 15,0 3-1-15,8 0 0 0,-8 1 0 0,-1-1-1 16,3 0 0-16,-1 0 0 0,-1-3-1 0,7 3 1 16,-7-3 0-16,2-1 0 0,-2 1-2 0,6-1-5 0,-4-2-9 15,-2-1-10-15,0 0-16 0,7-4-22 0,-6-3-24 0,0-1-46 16,-1-2-83-16,6-6-121 0,-12-1-59 0</inkml:trace>
  <inkml:trace contextRef="#ctx0" brushRef="#br0" timeOffset="1249.99">11541 15851 198 0,'0'-6'336'0,"0"-2"-114"15,0 1-94-15,0-1-58 0,0 1-28 0,7 0-11 0,-7-1-3 16,6 1 0-16,0 0 2 0,8-4 5 0,-8 3 4 0,-1 2 3 16,10-6 0-16,-2 4-2 0,-1 1-2 0,2 0-3 15,6 0 0-15,-1-1-2 0,1-3-4 0,-2 4-1 0,2 0 3 16,0-1 2-16,7 1 2 0,-2 0 3 0,1-1 2 15,0 1 0-15,0-1 2 0,1 6-1 0,-1-2 0 0,6 4-4 16,-6 0-4-16,7 0-7 0,-7 4-3 0,-1-2-4 0,1 10-5 16,-6-1-2-16,-7 0-6 0,1 3-3 0,-2 8-2 15,-12-4 2-15,0 5-2 0,0-1-1 0,-6 3 0 0,-7 1 0 16,0-1 0-16,0 1 0 0,-7-4 1 0,0 4-1 16,1-4 0-16,-7 0 1 0,6-4-1 0,1 0 3 0,-1-3-2 15,0-1 2-15,8 1 1 0,-1-8 2 0,0 5 5 0,7-8 3 16,-1 2 2-16,0-2 3 0,7-4 1 0,0 5 0 15,0-5 1-15,0 0-1 0,14 0-4 0,-2-5-3 0,2 5-3 0,4-4-3 0,2-2 0 0,13 2-1 0,-7 0 1 16,7 1-2-16,-1 3-2 0,7 0-1 0,1 0-2 0,-2 0 1 31,2 3-1-31,-1 1 0 0,6 3-1 0,-6 0-1 0,-6 4 1 16,7 0 1-16,-8 4 0 0,-6 3 0 0,7 0-2 16,-14 4 0-16,6 0-1 0,-11 1 3 0,5 2-2 0,-5 1 0 0,-8-1 1 0,-6 1 0 0,0 4 0 0,0-1 1 15,-12-4 1-15,-2 5-1 0,-6-1 0 0,-6-3-1 0,1-1 1 31,-8 1-1-31,-7-1 1 0,2 1 1 0,-7-4 0 0,-8 0 5 16,1 0 5-16,-7-3 6 0,0-5 3 0,0 1 2 0,1-1 2 0,-7 1-1 0,6-4-1 0,-6-3-3 0,6-2-7 16,8 2-17-16,-1-5-34 0,13-3-40 0,-1-3-61 0,14-1-115 15,1 0-139-15,11-6-99 0,1-1-58 0</inkml:trace>
  <inkml:trace contextRef="#ctx0" brushRef="#br0" timeOffset="4405.79">7123 12141 183 0,'0'2'181'0,"0"-2"-75"0,0 0-49 0,0 0-28 0,5 5-12 16,-5-5-4-16,0 0-1 0,9 0 5 0,-3 0 4 16,-6 0 4-16,5 3 3 0,3-3 3 0,-2 0 0 0,7 0-3 15,-6 0-2-15,5 4-4 0,-4-4-4 0,4 0-4 0,-5 5-4 16,6-5-1-16,0 2-2 0,7-2-2 0,-8 4 0 0,8 0-3 16,0-1 2-16,-1 1 0 0,1-1 1 0,11 2 1 15,-3-1-1-15,-2-2 2 0,6 3 0 0,1-3 4 16,-1 3 1-16,7-2 1 0,0 1 0 0,1 0 2 0,-1 0 1 15,-1-4 0-15,8 3 1 0,-7-3-3 0,7 0 1 0,-1 4-3 16,8-4 0-16,-8 0-1 0,7 0-2 0,7 0-1 16,-6 0 0-16,-2 3-1 0,7-3-1 0,-5 0-1 0,5 5-1 15,-5-5-2-15,5 2-2 0,-6 2 1 0,1-4-1 16,5 4 1-16,-5 0-1 0,-2-4-1 0,2 3 1 0,-2-3 0 16,3 4-1-16,-3 0-1 0,-5-4 0 0,6 4 0 0,6-2 2 15,-5-2 3-15,-1 5 1 0,0-2 0 0,7-3 0 16,-7 4 0-16,6 0 0 0,-5-1 0 0,5-3-2 0,-5 4-1 15,-2 0-1-15,2 3 0 0,-1-4 0 0,-1 1 0 16,-5 1 0-16,7 2 0 0,-8-4-1 0,1 0 2 0,-1 1-1 16,1 0 0-16,-1 0-1 0,2 0 2 0,-9-1-1 0,8 1 1 15,0-4 1-15,-2 2-2 0,3 4 1 0,5-6 0 16,-7 2 1-16,1-2-1 0,5 0 0 0,2 0 1 0,0 0-1 16,-8 0 1-16,14 0 2 0,-7 0 0 0,0-2 0 15,7 2 3-15,-8-6 0 0,7 4 0 0,2 2 2 0,-1 0 1 16,-1-4-2-16,-5 4 0 0,5-3-1 0,1 3-1 15,-7 0-3-15,0 0 1 0,-6-4-3 0,5 4-1 0,2 0 0 16,-7 0-1-16,-1 0 0 0,1-4 2 0,-1 4 1 0,1 0 2 16,6-4 0-16,-6 4 1 0,-1 0-1 0,1-4 1 15,6 4 0-15,0-3-2 0,-6 3 1 0,6-3-3 0,0-2 1 16,0 5 0-16,-7-2 0 0,8-3 1 0,-1 1 0 16,1 1-2-16,-3-1 0 0,4-3 1 0,-9 3 0 0,6 1 0 15,-4-1-1-15,-3-3-1 0,3 2 1 0,-2 3 1 0,2-2-2 16,-9-4 2-16,7 5-2 0,2-1 0 0,-9-4 3 15,9 6 0-15,-2-3-2 0,-6 2 1 0,7-1 0 0,-8 1-3 16,2-1 0-16,5 0 1 0,-6 0-2 0,7 1-1 16,-7-2 2-16,7 3 0 0,-1-3 1 0,1 3 0 0,-1-2 2 15,2-1-2-15,-2 2 0 0,7-1 1 0,-7 1-2 0,7-1 0 16,-5 0 1-16,-2-3 0 0,1 3 1 0,-1 1-1 16,1-4 2-16,-1 3 1 0,-6 0 2 0,7-3 0 0,-7 3 0 15,1-4 1-15,-1 6 0 0,-7-6 3 0,7 4 1 16,-7 1-1-16,-5-1 1 0,5 0 1 0,-6 0-3 0,1 1 1 15,-1-1 0-15,-7 1-1 0,-6-1-1 0,6 4-3 0,-12-3 0 16,6-1-4-16,-7 4 3 0,2 0 0 0,-8 0-2 16,6 0 1-16,-6 0-2 0,0 0 0 0,-6 0 2 15,-2 0 0-15,2 0-1 0,0 4-1 0,-8-1-7 0,8 1-8 16,-7-1-17-16,7 1-26 0,-8-1-48 0,7 5-99 0,-5-4-100 16,-1-1-80-16</inkml:trace>
  <inkml:trace contextRef="#ctx0" brushRef="#br0" timeOffset="5108.7">15744 11800 171 0,'0'0'264'0,"-7"0"-71"0,7 0-62 0,-6-3-38 16,6 3-23-16,-7 0-19 0,7-4-9 0,0 4-8 15,-6 0-7-15,6 0-7 0,0 0-7 0,0 0-4 0,0 0-1 16,6 0 1-16,-6 0 1 0,0 0 0 0,7 0 1 0,-1 0 2 16,1 0 8-16,-1 0 3 0,1 0 2 0,6-4 0 15,0 4 3-15,6-4 0 0,-6 1 0 0,7 3 0 0,6-8-4 16,0 5 0-16,0-1 0 0,7 0-1 0,-7 0-2 0,7-4 1 16,5 2-1-16,1 3-2 0,1-5 1 0,-1 0 0 15,0 1-2-15,7 3-1 0,-8-3-3 0,2 4-4 16,-2-5 0-16,-5 8-4 0,-7-4-5 0,0 1-4 0,-6 3-9 15,0 0-9-15,-7 0-12 0,-1 0-11 0,1 0-18 0,-6 3-17 16,-7 1-19-16,0-4-27 0,0 8-42 0,-7-5-82 16,2 1-106-16,-10-1-43 0</inkml:trace>
  <inkml:trace contextRef="#ctx0" brushRef="#br0" timeOffset="5390.07">16082 11778 274 0,'-6'-4'367'0,"0"4"-110"15,6-3-97-15,0 3-59 0,0-4-35 0,0 4-22 0,0 0-13 16,0 0-8-16,6 4-6 0,0-1-4 0,1 1 1 16,6 0 1-16,0 3 0 0,1 1 1 0,4 2 0 0,2 1-1 15,0 4-1-15,6-1 0 0,-7 5-3 0,1-1-4 0,6 4-2 16,-7 0-1-16,1 4 0 0,0-4-2 0,-1 3 2 16,-5 1-2-16,5 0-1 0,-6 3-1 0,-1-4 0 15,2 5 0-15,-1-5-1 0,1 2 1 0,-8-2 0 0,0 0-1 16,-6 0 1-16,6-2 1 0,-6 0 0 0,-6-2 1 0,0-4 0 15,0 3-1-15,-8-3 0 0,1 2 0 0,-7-4-1 0,7-1 0 16,-12 1 2-16,-2-3-3 0,1-2 1 0,0 1 1 16,-6-3-1-16,-1-1 1 0,7 1 2 0,-7-6-2 15,1 3 0-15,12-5 1 0,-6 0-9 0,7 0-17 0,5-5-28 16,8 3-49-16,6-6-80 0,0-3-144 0,6 1-76 0</inkml:trace>
  <inkml:trace contextRef="#ctx0" brushRef="#br0" timeOffset="5671.34">17158 12082 245 0,'-7'-4'442'0,"7"4"-137"0,0 0-128 0,0-3-74 16,0 3-38-16,7 0-24 0,-1 0-11 0,1-4-4 16,6 1-3-16,0-1 4 0,7 4-2 0,-1-4-1 15,1 0-2-15,0 1-2 0,5-2-4 0,1 2-2 0,5-1 0 16,-3 2-4-16,-2-3-2 0,6 5-1 0,-5-4-2 0,-1 1-1 16,0 3-4-16,0 0-8 0,-7 0-15 0,1 0-17 0,6 0-17 15,-13 3-31-15,7-3-41 0,-8 4-67 0,2-4-114 16,-14 5-79-16</inkml:trace>
  <inkml:trace contextRef="#ctx0" brushRef="#br0" timeOffset="5858.66">17007 12258 128 0,'-5'4'446'0,"5"-2"-139"16,-7 3-132-16,7-2-76 0,7-3-42 0,-2 4-21 15,2-4-6-15,5 0-2 0,3 0 1 0,4 0 1 0,1-4 3 16,-1 4-3-16,8-3-2 0,-2 3-5 0,8-5-4 0,0 3-5 15,-2 2-6-15,9-4-1 0,-1 0-2 0,1 0-3 16,5 4-6-16,-6-3-12 0,-1 3-20 0,2-4-29 0,-1 4-52 16,1-4-99-16,-1 0-105 0,-7 4-72 0</inkml:trace>
  <inkml:trace contextRef="#ctx0" brushRef="#br0" timeOffset="6514.75">18585 11924 61 0,'0'-3'206'0,"0"3"-35"0,0-3-32 16,0 3-29-16,0-5-24 0,0 1-17 0,0 1-12 15,0 3-5-15,0-3-7 0,0-2-5 0,0 2-6 0,0 3-3 16,0-4-3-16,0 0-2 0,0 4 1 0,0-3-4 16,0-1-1-16,0 4-2 0,0 0-2 0,-7-4-2 0,7 4-2 15,0 0 0-15,0-4-5 0,-6 4-1 0,-1 0-1 0,1 4-3 16,0-4-1-16,-2 4-3 0,-4 0 1 0,-1 3 0 16,-1 0 1-16,1 1 1 0,0 4 1 0,1-2-1 15,-2 5 1-15,1-1 2 0,1 5 0 0,-2-4-1 0,2 2-1 16,-2 2 1-16,1-1 0 0,7 5-1 0,-7-2 2 0,6 2-3 15,1-2 0-15,0-3 0 0,6 4-1 0,0 1 2 0,6-1-3 16,0-1 2-16,6-2-1 0,2-1 0 0,-1 0 1 16,7-2 0-16,0-3-1 0,-1 3 0 0,1-7 0 15,5 3 0-15,8-4 1 0,-6-5-1 0,5 1 0 0,1 0 3 16,5-8 2-16,1 0 4 0,0 1 3 0,1-5 5 0,-1 2 3 16,7-6 5-16,-7 1 5 0,7-3 3 0,-8-5 3 15,1 1 4-15,-6 0 4 0,6-1 0 0,-13-3 8 0,0-1 2 16,-6 2 0-16,-7-1-4 0,0-4-4 0,-7 1-7 15,-6-1-7-15,0-4-7 0,-6 1-11 0,-7 1-6 0,0-2-3 16,-7 1-4-16,-6 3-1 0,0 0-2 0,-7 1 0 0,-6 6-1 16,0 1-1-16,-7 3-11 0,1 5-12 0,-7 2-20 15,7 8-22-15,-8 0-31 0,7 8-44 0,7-1-89 0,-6 4-143 16,6 0-86-16,0 3-32 0</inkml:trace>
  <inkml:trace contextRef="#ctx0" brushRef="#br0" timeOffset="9186.27">6622 5689 119 0,'-7'-4'139'0,"-6"4"-37"0,0 0-37 0,6 0-28 16,-6 0-16-16,7 4-10 0,-1-4-5 0,-6 0-3 0,6 0-2 16,2 3-1-16,-3-3-1 0,8 4-4 0,-7-4-3 15,7 0-7-15,-5 4-6 0,10-4-9 0,-5 0-11 0,0 0-18 16,7 0-19-16,1 0-27 0,-3-4-26 0</inkml:trace>
  <inkml:trace contextRef="#ctx0" brushRef="#br0" timeOffset="10436.11">6628 5704 2 0,'0'0'75'15,"0"0"-26"-15,0 0-17 0,0 0-11 0,0 0-7 16,0 0-3-16,0 0 1 0,0 0 2 0,0 0 1 0,-6 0 3 15,6 0 0-15,0 0 1 0,0 0 0 0,-7 3-2 16,7-3-4-16,-7 0-5 0,7 0-2 0,0 0-3 0,0 4 0 16,-6-4-1-16,6 0-2 0,0 4 0 0,0-4 0 0,-6 4 0 15,6-4 0-15,0 0 0 0,0 2 1 0,0-2 2 16,0 0 5-16,0 0 5 0,0 5 8 0,0-5 7 0,0 0 7 16,0 0 6-16,0 0 3 0,0-5 1 0,0 5 0 15,6 0-5-15,-6-2-6 0,0 2-6 0,6 0-5 0,-6 0-6 16,0 0-5-16,7-4-4 0,-7 4-2 0,7 0-3 0,-7-4-1 15,6 4-1-15,0 0-1 0,1 0 0 0,-7 0 0 16,5 0 0-16,3 0 0 0,4-4 1 0,-5 4 2 0,1 0 1 16,4 0 2-16,1-3 1 0,0 3 0 0,-6-4 2 15,5 4-2-15,2-4 0 0,-2 4-2 0,1-4 0 0,1 4-2 16,-1 0 0-16,0-3-1 0,-7 3 0 0,8 0-1 16,-2 0-1-16,2-4 1 0,-1 4 0 0,-2 0-1 0,4-3 2 15,-3 3 1-15,2 0 1 0,-1-4 4 0,0 4 1 0,0 0 1 16,7-3 3-16,-9-1 0 0,9 4 0 0,-6 0 0 15,6 0-2-15,-8-4 0 0,8 4-2 0,-1-4-1 0,1 4-2 16,0 0-3-16,6-3 1 0,-7 3-3 0,1 0 2 16,6 0-3-16,-7 0-1 0,7-4 1 0,-6 4 0 0,6 0 0 15,-7 0 0-15,6 0 1 0,-5 0-1 0,8 0 1 16,-9 0 1-16,0 0-2 0,8 0 1 0,-7-4 0 0,5 4-1 16,-5 0 0-16,0 0 1 0,6 0-1 0,-7 0 0 0,1-3-1 15,-2 3 1-15,9 0 0 0,-7 0 0 0,6 0 0 16,-6 0 0-16,5-3 0 0,-5 3 0 0,6 0 0 0,-6 0-1 15,5 0 2-15,1 0-1 0,0 0 0 0,1 0 0 0,-1-4-1 16,0 4 1-16,-7 0 0 0,7 0 2 0,0-5-2 16,1 5 0-16,-1 0 0 0,0 0 0 0,-1 0 0 0,-5 0 0 15,6 0 0-15,-6 0 0 0,-1 0 1 0,7 0 0 16,-6 0 0-16,-1 0 0 0,1 0-1 0,6 5 1 0,-6-5-1 16,5 0-1-16,2 0 1 0,5 4 0 0,-6-4 0 0,6 0-1 15,1 0-1-15,0 3-1 0,-1-3 2 0,2 0 1 16,5 0 0-16,-7 0-3 0,1 0 2 0,-1 0 1 15,1 0 0-15,-2 0 0 0,3 0 0 0,-2 0 0 0,-6 0 1 16,7 0 1-16,-8 0-1 0,2 0 1 0,6 0-2 0,-7 3 0 16,-6-3-1-16,5 4-3 0,1-4-4 0,1 4-2 0,-1-4-4 15,-6 0 3-15,6 3 1 0,-1 1 0 0,-5-4 0 16,6 0 2-16,-1 4 3 0,9-4 3 0,-8 0-1 16,0 0-1-16,7 0 1 0,-8 0 1 0,9 0 0 0,-2 0 2 15,-7 0 0-15,15 0 0 0,-14 0 0 0,13 0 1 0,-6 0 2 16,-1 0 0-16,1 0-1 0,-1 0 1 0,1 0-1 15,-1 0-2-15,1 0 2 0,-1 0-1 0,1 0 0 0,0 0-1 16,-8 0 0-16,9 0 0 0,-2 0 2 0,1 0 0 16,-1 0 1-16,1 0-1 0,-1 0-1 0,1 0 3 0,-1-4 0 15,7 4-1-15,-7 0 0 0,2 0-1 0,-1-4 2 0,6 1 0 16,-7 3 0-16,1 0 2 0,5-4-3 0,-6 0 2 16,1 4 2-16,1-3-1 0,-10 3 1 0,10-3-1 0,-1 3-1 15,-8 0-1-15,8 0 0 0,0-4-1 0,0 4-2 16,-8 0-1-16,9-5 0 0,-2 5-1 0,1-3 1 0,5 3-2 15,-5-3 0-15,-1 3 1 0,7-4 1 0,-5 0 0 0,-2 4 0 16,1 0 0-16,6-3 3 0,-13 3 0 0,6-4 2 16,1 0 1-16,-1 4 1 0,1-4 0 0,-1 4 0 0,1 0 2 15,-1-3-2-15,1 3 2 0,-7 0-2 0,6 0 0 16,1-5-1-16,-1 5 1 0,2 0 2 0,-1-2-2 0,-1 2-1 16,0-4 0-16,1 4 2 0,0-3-2 0,-1 3 3 0,0-5-1 15,1 2 0-15,6 3 2 0,-7-4 1 0,2 4-1 16,-2-4 0-16,1 0 1 0,-7 4-2 0,7 0 0 0,-1-2-1 15,-6-3-3-15,0 5-1 0,6 0 0 0,-6 0-2 0,0-3-2 16,1 3 2-16,5 0-1 0,-6 0-1 0,1-4 1 16,5 4-1-16,1 0 1 0,-7 0-1 0,6-3 0 15,6 3 1-15,-4 0 0 0,-2 0-1 0,8-4 1 0,-8 4 1 16,7 0-1-16,0-4 1 0,1 4-1 0,-1-4-1 0,-1 4 0 16,0 0 1-16,3 0 0 0,-2-3 0 0,0 3 1 0,1 0-2 15,-2 0 1-15,-5 0 0 0,6-4-1 0,0 4 2 16,-6 0 0-16,6 0-1 0,0 0 0 0,-1-3 0 15,2 3-1-15,-1-4 1 0,0 4-1 0,1-3 0 0,-2 3-1 16,1-4 1-16,0 4 0 0,1-5 0 0,-1 5 0 0,-7-3 0 16,1 3 0-16,-1-3 1 0,-6 3-1 0,1-4 0 15,-8 4 1-15,-6 0-1 0,-1 0 0 0,2-4 0 0,-1 4 3 16,-6 0 0-16,-1 0 3 0,1-3 3 0,-7 3 2 16,6 0 2-16,-6-3 0 0,0 3 2 0,6 0-2 0,-6-5-1 15,0 5-4-15,0 0-2 0,0 0-5 0,-6-4-9 0,6 4-10 16,0 0-21-16,0 0-34 0,-6-3-80 0,6 3-155 15,-13-5-83-15,6 3-38 0</inkml:trace>
  <inkml:trace contextRef="#ctx0" brushRef="#br0" timeOffset="11560.99">6615 4553 26 0,'0'-3'170'0,"-7"3"-36"0,7 0-35 0,-6-4-33 0,6 4-24 16,-6 0-16-16,6 0-6 0,-7-4-3 0,7 4-4 0,-7-4-2 16,7 4 0-16,0-2-2 0,-6 2-2 0,6-5 0 15,-7 5-4-15,1 0 0 0,6 0-1 0,0-3 0 0,-7 3-1 16,1 0 0-16,6 0 0 0,-7 0 0 0,7 0-1 16,0 0 0-16,0 0 0 0,0 0 2 0,-7 0 0 0,7 0 1 15,0 0 1-15,0 0 1 0,0 0 3 0,0 0 0 0,0 0 2 16,0 0 2-16,0 0 0 0,0 0-1 0,0 0 1 15,0 0-1-15,0 0-3 0,0 0 0 0,0 0-3 0,0 0-3 16,0 0 0-16,0 0-1 0,0 0-1 0,0 0 0 16,0 0 0-16,0 0 0 0,0 0 0 0,0 0 0 0,-5 0 0 15,5 3 0-15,0-3 0 0,0 0 0 0,5 0 0 0,-5 0 0 16,0 0 1-16,0 0 0 0,0 0 1 0,0 0-2 16,0 0 2-16,0 0-1 0,0 0-1 0,0 0 0 15,-5 0 0-15,5 0 0 0,0 0 2 0,0 0-1 0,0 0-2 16,0 0-6-16,5 0-12 0,-5 0-27 0,0 0-72 0,0-3-122 15,0-1-81-15</inkml:trace>
  <inkml:trace contextRef="#ctx0" brushRef="#br0" timeOffset="12795.17">6543 4275 135 0,'0'0'123'16,"0"-4"-36"-16,7 4-27 0,-1-4-23 0,-6 1-10 0,7 3-5 16,-1-4-2-16,1 4 0 0,-7-3-1 0,6 3-1 15,1-4-3-15,-7 4-3 0,7 0-4 0,-1 0-2 0,-6-3-4 16,6 3-1-16,-6 0 0 0,0 0 0 0,7-4 0 0,-7 4-2 16,7 0 0-16,-7 0 0 0,0 0 0 0,6 0 0 15,-6 0 0-15,0 0 1 0,0 0 1 0,6 0 1 16,-6 0 1-16,0 0 0 0,7 0 1 0,-7 0 0 0,0 0 0 15,5 0 2-15,-5 4 1 0,8-4 1 0,-8 0 3 0,7 0 0 16,5 3 2-16,-4-3 0 0,-2 0 0 0,0 0 0 0,7 0-1 16,0 0 0-16,0 0-1 0,7-3-1 0,-8 3 2 15,1 0 0-15,7 0 0 0,0-4 1 0,-8 4 0 16,8-4-3-16,0 4 2 0,-2-4-3 0,2 4 0 0,1 0 0 16,5 0 0-16,-7-3 3 0,1 3 0 0,5 0 1 0,-5 0 0 15,6-4 0-15,1 4 1 0,-1 0-1 0,0 0 0 16,0-4-3-16,-1 4-1 0,2-3 0 0,5 3-1 0,2 0 0 15,-9 0-1-15,7 0 0 0,-7-3-2 0,9 3-3 16,-1-5 2-16,-7 5-1 0,6 0 2 0,1 0-1 0,-1-3 1 16,2 3 1-16,-2 0 2 0,1 0 2 0,6 0-1 0,-7 0-1 15,7 0 0-15,-7 0 1 0,8 0 1 0,-1 0-2 16,0-4 2-16,1 4-1 0,-2 0 0 0,1-4-3 0,-6 4-1 16,7 0-1-16,-8 0-1 0,1 0-3 0,-1 0 0 15,1 0 0-15,-1 0 0 0,1 0 1 0,-1 0 0 0,1 0 0 16,-1 0 0-16,7 0 1 0,1 0-2 0,-1 0 0 0,7 4-1 15,-8-4 0-15,1 0 1 0,7 0-1 0,-7 0 1 16,6 0-1-16,1 0 0 0,-8 0 1 0,9-4 1 0,-8 4-1 16,5 0-1-16,3-3 1 0,-8 3 0 0,6-4 0 0,-5 4 1 15,6-3 0-15,-7 3-1 0,0-4 1 0,0 4 0 16,-6 0-1-16,0 0 1 0,5 0-1 0,-5 4 1 0,-2-4-2 16,3 0 1-16,-2 0 2 0,7 3-1 0,-5-3 0 15,-2 0-1-15,7 0 0 0,0 4 0 0,0-4 0 0,1 0-1 16,-2 0 0-16,8 0 0 0,-7 0-2 0,6 0 2 15,1 0 1-15,0 0 0 0,-7 0 0 0,6-4-1 0,2 4-1 16,-3 0 0-16,-4 0 0 0,6-3 1 0,-2 3-3 16,-3 0 2-16,4-4-1 0,-6 4 3 0,7 0 0 0,0-4 1 15,-8 4 1-15,1 0-1 0,7 0 2 0,-7-4-1 0,6 4-1 16,-6 0-1-16,7 0 0 0,0-3-2 0,-1 3 0 0,2 0 1 16,-2-5 1-16,7 5-1 0,-7-2 1 0,8 2 1 15,-1-5 0-15,-1 3 2 0,-4-2-1 0,5 0 0 16,0 0 1-16,-7 4-2 0,2-4 2 0,-2 0-1 0,1 1-1 15,-1 3-1-15,1-4 4 0,-7 4-1 0,0 0-2 0,7-2 0 16,-7 2 0-16,-1 0 1 0,1 0 1 0,7-5-1 16,-7 5-4-16,1-3 3 0,5 3 0 0,-7 0 0 0,9-4 1 15,-8 4 0-15,6-4-1 0,1 4 0 0,0-4-1 16,-1 1 2-16,1 3 1 0,-1-4 0 0,8 0 0 0,-8 4-2 16,0-3 3-16,1 0-1 0,0 3 1 0,-1-5-2 0,-5 2-1 15,4 3-2-15,-4-4 1 0,0 4-1 0,-1-3 0 16,-8 3 0-16,9-4 1 0,0 4 1 0,-1-4 0 15,-1 4 1-15,2 0 1 0,-1 0 0 0,0 0-2 0,7 0-1 16,-7 0 1-16,6 0 0 0,-5 4 1 0,-3-4-1 0,11 0 1 16,-10 0 1-16,1 0 1 0,-6 0 0 0,6 0-1 0,-7 0 3 15,-6 0 0-15,0 0 1 0,1 0 0 0,-7-4 0 16,-8 4 0-16,2 0 1 0,-2 0-1 0,-5 0-2 0,-1 0-2 16,-6 0-2-16,0 0-7 0,0-3-13 0,-6 3-16 15,6 0-27-15,-13-4-47 0,7 4-107 0,-8 0-101 0,2 0-68 16</inkml:trace>
  <inkml:trace contextRef="#ctx0" brushRef="#br0" timeOffset="14170.06">6699 2656 42 0,'0'0'157'0,"0"0"-48"0,-6 4-38 15,6-4-25-15,0 0-19 0,-6 0-11 0,6 0-7 0,0 0-3 16,0 0 0-16,0 0 1 0,0 0 1 0,0 0 6 16,6 0 1-16,-6 3 5 0,6-3 3 0,-6 0 3 0,14 0 1 15,-8 0-2-15,1 0-2 0,-1 0-2 0,8 0-1 16,-3 0-3-16,4 0-1 0,4 0-2 0,1 0-2 0,-8 0 1 15,14 0-1-15,-6 0-1 0,7 0-2 0,-2 4-2 0,8-4 0 16,0 0-2-16,-2 3 0 0,9-3-1 0,-1 0 0 16,1 0 2-16,5 0 1 0,1 4 2 0,-1-4 3 15,1 0 3-15,4-4 2 0,4 4 4 0,5 0 1 0,-7-3 0 16,7 3-1-16,-2-4-1 0,2 4 0 0,7-3-2 0,-1-1-2 16,0 0-4-16,0 4-1 0,0-4-2 0,0 4-2 0,8 0-3 15,-8 0-3-15,0 0 2 0,5 0-3 0,-4 0 0 16,-1 0 0-16,1 4 0 0,-2-4 1 0,-4 4-1 15,-2-4 0-15,1 4-1 0,5-4 1 0,-10 3-1 0,2-3 0 16,4 0 1-16,-1 0 0 0,-1 0 2 0,-5 0-1 0,5 0 1 16,1-3 2-16,-6 3-2 0,-2 0 0 0,8 0-1 15,-7-4 0-15,1 4-1 0,5 0-2 0,-6 0 1 0,6 0-2 16,-5 0 3-16,5 0-1 0,-5 0 0 0,5 0-2 0,-6 0 1 16,0 0 2-16,7 0-1 0,-6 0 0 0,-2 0-1 15,-5 0 1-15,7 0-1 0,-8 0 2 0,1 0 0 0,-2 0 0 16,-4 0 0-16,-1 0 0 0,7 0 0 0,-8 0 1 15,2 0 0-15,-2 0 0 0,2 0 1 0,0 0 0 0,5 0 0 16,1 0-1-16,-7 0 1 0,13 0-2 0,-7 0 0 0,8 0-1 16,-1 0 0-16,-2 0-2 0,4 0 2 0,-2 0 0 15,0-4 1-15,0 4 0 0,-6 0 0 0,6-4 1 0,-6 4-1 16,-1 0 1-16,1-3 0 0,-1 3 1 0,1-4 0 16,-1 4-1-16,8-4 0 0,-7 1 0 0,5 3 3 0,-5-4 2 15,-1 1-2-15,1-2 2 0,-1 2-2 0,2 0 1 0,-3-1 0 16,-3 4 0-16,-3-4-3 0,8 4-2 0,-7-3 0 15,0 3 0-15,-1-4-1 0,3 4 0 0,-2-4 1 16,-1 4 0-16,1-4 0 0,1 4 0 0,-1 0 0 0,0 0 0 16,-7 0 1-16,1 0 0 0,-7 0-1 0,-1 0 0 0,2 0 0 15,-7 0-1-15,-1 0 1 0,1 0 0 0,-7 0 0 0,-1 0 0 16,-5 0 1-16,0 0-1 0,-1 0 1 0,1 0 3 16,0 0 1-16,-7 4 2 0,6-4 0 0,-6 0 4 15,6 0 3-15,-6 0 1 0,8-4 3 0,-8 4 1 0,6 0-1 16,0 0 0-16,-6 0-1 0,6 0-1 0,-6 0-3 0,7 0-1 15,0 0-4-15,-7 0-3 0,6 0-1 0,-6 0-1 16,0 0-1-16,7 0-2 0,-7 0 1 0,0 0 0 0,0 0 0 16,0 0 0-16,0 0 0 0,0 0-1 0,0 0-4 15,0 0-1-15,0 0-3 0,0 0-4 0,0 0-5 0,0 0-4 16,0 0-7-16,0 0-8 0,0 0-6 0,0 0-8 0,0 0-9 16,0 0-12-16,0 4-19 0,6-4-35 0,-6 0-52 15,5-4-116-15,4 4-62 0</inkml:trace>
  <inkml:trace contextRef="#ctx0" brushRef="#br0" timeOffset="14966.75">12975 2517 190 0,'0'0'154'0,"0"0"-37"0,-7 0-32 0,7 0-24 0,0 0-19 16,0 0-17-16,0 0-9 0,7 0-6 0,-7 0-4 15,0 0 1-15,6 0 1 0,-6 0 5 0,6 0 2 0,8 0 6 16,-8 0 4-16,7 0 2 0,0 0 1 0,5 0-2 16,2-4 0-16,1 4-2 0,-2 0-1 0,7 0 0 0,-1 0-3 15,3 0 0-15,4 0-1 0,1 0 1 0,4 0 0 16,4 0-2-16,4 0-3 0,-6 0-3 0,7 4-3 0,7-4-2 15,-8 3 0-15,1-3-3 0,5 4-1 0,-5-4-2 0,0 3 0 16,0-3-1-16,-1 4 2 0,1-4-1 0,-1 0 0 16,-5 4-1-16,-1-4 0 0,-1 0 1 0,-5 0-1 0,-7 0 1 15,7 0-1-15,-13 0 0 0,-1 0 0 0,0 0 2 16,-5 0 4-16,-1 0 1 0,-7 0 1 0,1 0 4 0,-1 0 3 16,-6 0 3-16,7 0 2 0,-7 0-2 0,0 0 1 0,0 0-3 15,0 0-2-15,0 0 0 0,0 0-7 0,-7 0-7 0,7 0-8 16,0 0-10-16,0 4-15 0,0-4-24 0,0 3-36 15,-6-3-69-15,6 4-146 0,-7-4-75 0</inkml:trace>
  <inkml:trace contextRef="#ctx0" brushRef="#br0" timeOffset="15935.51">14935 2380 108 0,'0'-3'82'16,"0"3"-18"-16,0 0-14 0,0 0-8 0,0 0-4 0,0 0-3 16,-7 0-2-16,7 0 0 0,0 0 0 0,0 0 0 0,0 0 0 15,0 0-1-15,0 0 0 0,0 0-2 0,0 0-1 16,0 0-1-16,0 0 1 0,-5 0-2 0,5 0-2 15,0 0-1-15,0 0-3 0,0 0-1 0,0 0-5 0,0 0 0 16,0 0-3-16,0 0-4 0,0 0-1 0,0 0-2 0,0-3 0 16,0 3-2-16,0 0-2 0,0 0-1 0,0 0 1 0,0 0 1 15,0 0-1-15,0 0 2 0,0 0-1 0,0 0 3 16,0-4 1-16,5 4 1 0,-5 0 1 0,0 0 2 16,7 0 1-16,1 0 0 0,-2-4 1 0,0 4-1 0,1-3 2 15,6 3 0-15,-7-3-1 0,7 3 0 0,1-5 0 0,-3 1-1 16,9 4-2-16,-6-3 1 0,6-1-3 0,0 1 1 15,-2 3 0-15,9-4 1 0,-7 1 0 0,6-1-1 0,0 0-2 16,-1 0-1-16,8 1 0 0,0-2 0 0,-8 3-1 16,8-3 1-16,-2 3 0 0,-3-2-1 0,4 0 3 0,-12 0-2 15,6 0 0-15,-13 0-1 0,-1 4-3 0,2 0-2 0,-8-3 0 16,2 3 0-16,-2 0-1 0,-6 0-1 0,6 0-2 16,-12 0-2-16,6 0-2 0,-6 0-2 0,6 0-6 0,-8 0-6 15,2 0-8-15,-8 3-8 0,2-3-12 0,6 0-20 16,-7 0-37-16,-1 0-52 0,2 0-119 0,-2-3-76 0</inkml:trace>
  <inkml:trace contextRef="#ctx0" brushRef="#br0" timeOffset="16279.24">15210 2209 278 0,'0'-4'275'15,"0"4"-87"-15,0-4-70 0,6 1-42 0,-6 3-27 0,7-4-16 16,-1 1-12-16,-6 3-2 0,6-5-4 0,-6 5-2 16,0 0 1-16,8-2-5 0,-8 2 0 0,0 0-5 0,0 0 1 15,6 0-6-15,-6 2 1 0,0 3-1 0,6-2 0 16,-6 1 1-16,0 3-3 0,5-3 3 0,-5 3-1 0,0 4 2 15,8 1-1-15,-8-2 0 0,0 0-1 0,7 2 1 0,-7 2 0 16,0 2 0-16,5-3 1 0,-5 3-1 0,8-2 0 16,-8 5 1-16,6-5 3 0,1 1-3 0,0-1 0 0,-1 1 2 15,0-3-1-15,0 2 0 0,2 1 5 0,-2-5-3 16,0 5-1-16,1-4-3 0,-1 1-7 0,1-2-10 0,6-3-22 16,-7 5-45-16,-1-5-86 0,4-4-119 0,2 2-76 0</inkml:trace>
  <inkml:trace contextRef="#ctx0" brushRef="#br0" timeOffset="16669.66">15972 2022 126 0,'0'-3'324'0,"0"-2"-110"0,0 2-89 0,0 3-50 16,0-4-29-16,-7 0-11 0,7 4-3 0,0-3-2 0,0 3-7 15,0-3 1-15,0 3 0 0,0 0-4 0,0 0-4 0,0 0-4 16,0 0-5-16,0 0-5 0,0 3-1 0,7 0 0 15,-7 1-1-15,7 3 1 0,-7 1 1 0,6-1-1 16,-6 4 1-16,6 4 4 0,0 0 2 0,-6 3 1 0,8 0 1 16,-2 0 0-16,-6 5 2 0,6-1 1 0,1 0 1 0,-7 3 0 15,7-2-3-15,-1 2 1 0,-6 0 0 0,6 0 0 16,1 2-1-16,-1-2-1 0,-6 1-1 0,7 0-2 0,0-1 0 16,-1 4-3-16,0-3-2 0,1 3-11 0,0-2-16 15,-1 2-25-15,1-4-59 0,-1 1-123 0,8-4-82 0,-14 3-68 16</inkml:trace>
  <inkml:trace contextRef="#ctx0" brushRef="#br0" timeOffset="17763.38">15490 3788 91 0,'-6'0'210'0,"6"-4"-62"0,-8 4-46 0,2-4-35 15,6 4-22-15,-6-4-13 0,-1 4-5 0,0-2 0 16,7-2 0-16,-6 4 2 0,6-4 3 0,-6 4-1 0,6-4-2 16,-7 4-1-16,7-3-3 0,0 3-5 0,-6 0-3 15,6 0-3-15,-7 0-2 0,7-4-4 0,-8 4-2 0,8 0-2 16,-5 0 0-16,-1 4-1 0,-3-4-3 0,4 0 1 0,-7 3-1 15,5 1 1-15,-6-4 0 0,0 4-1 0,-1 0 1 16,8 2 0-16,-6-2 3 0,-2 0 0 0,0 3 2 0,2 0 1 16,4 1 0-16,-3-1 4 0,5 0 1 0,-8 4 2 15,8 0-1-15,-1-3 0 0,1 2-2 0,-1 1-1 0,0 1-1 16,1 2-1-16,6-3 0 0,-6 1-2 0,6 2 0 16,0 1-1-16,0-4 0 0,0 4-2 0,6-5 1 0,-6 5 0 15,6-3 1-15,8 2-1 0,-8-3 0 0,7 3 1 0,1-3 0 16,-2 0 1-16,8 4 0 0,-7-7-1 0,7 2-2 15,-2-3 0-15,2 1-1 0,7-1 3 0,-10-2-2 0,3-3 2 16,1 2-1-16,5-4 2 0,-7 3 1 0,8-3 1 16,-9 0-1-16,10 0 0 0,-9-3 1 0,7-1-1 0,-6 4 0 15,6-2 0-15,-7-6 2 0,7 4-1 0,-6-4 1 0,-1 1 2 16,1 0 0-16,0-1 1 0,-8-2 2 0,2-1-1 16,-2 0 3-16,1-5 2 0,-6 6 4 0,6-5-2 0,-7 1 1 15,2-1-2-15,-8 1 3 0,6-1 2 0,-6-4-2 16,0 5-2-16,0-1-4 0,0-4 1 0,-6 5-2 0,-2-1 0 15,2 1-4-15,0-1-4 0,-1 0-2 0,-6 4-2 0,0-3-1 16,-7 3 0-16,1-1-1 0,-1 2-2 0,1-1 0 16,0 3 1-16,-8 0-1 0,1 6-1 0,-6-5-6 15,5 7-7-15,-5-5-10 0,-7 5-8 0,7 0-12 0,-2 5-21 16,-6-2-22-16,9 3-41 0,-2 2-58 0,7 0-132 0,0 3-73 16</inkml:trace>
  <inkml:trace contextRef="#ctx0" brushRef="#br0" timeOffset="18575.65">15243 5454 79 0,'-8'0'286'0,"-4"0"-70"0,5-4-62 0,7 4-45 0,-6 0-28 16,6 0-19-16,0 0-13 0,0-2-7 0,0 2-7 0,0 0-7 15,0 0-4-15,6-5-6 0,1 5-5 0,-1 0-3 16,8 0-4-16,-2-2-1 0,1 2-4 0,7 0 0 0,0-5 0 16,6 5 0-16,-1 0 0 0,1 0 0 0,-1 0 0 15,9-3 0-15,-8 3 0 0,7 0 1 0,-1-4 0 0,-6 4-2 16,7 0 0-16,-1 0 1 0,-5 0 0 0,-1-4 0 0,0 4-1 16,0 0 1-16,0 0 1 0,-7 0-1 0,1-4 0 15,-7 4-1-15,7 0-1 0,-14-3-1 0,8 3-4 0,-8 0-7 16,0 0-9-16,0 0-11 0,-6 0-20 0,7 0-30 15,-7 0-53-15,7-4-120 0,-7 4-76 0</inkml:trace>
  <inkml:trace contextRef="#ctx0" brushRef="#br0" timeOffset="18857.09">16082 5136 298 0,'-6'-3'374'15,"6"-2"-124"-15,0 2-108 0,0 3-62 0,0 0-35 0,0-4-23 16,0 4-10-16,0 4-7 0,0-4-4 0,0 3 3 0,6 5-2 16,-6-1-1-16,7 4-1 0,0 0 0 0,-1 8 0 15,1-2 0-15,-1 6 1 0,1 2-5 0,0 0 4 0,-1 1 2 16,0 3 1-16,0 1-2 0,1 0 2 0,0-1 0 15,-1 3 0-15,0-3 0 0,-6 2-1 0,7 1 0 0,0-3-1 16,0 0 1-16,-1-2-4 0,0-2-7 0,-6 1-15 0,7 0-23 16,0-4-48-16,-7 0-109 0,6-3-95 0,0-5-71 15</inkml:trace>
  <inkml:trace contextRef="#ctx0" brushRef="#br0" timeOffset="22575.12">10712 18335 82 0,'60'-29'290'16,"5"3"-127"-16,1 1-100 0,4-1-69 0,10 1-65 15,4-6-92-15,-7 6-101 0</inkml:trace>
  <inkml:trace contextRef="#ctx0" brushRef="#br0" timeOffset="25074.79">14173 16650 446 0,'-6'0'380'16,"6"-4"-148"-16,0 2-102 0,0 2-59 0,0-5-33 16,6 2-19-16,1-1-7 0,-1 1-3 0,1-2-2 0,-1 5-1 15,0 0 1-15,-6 0-1 0,8 0 2 0,-2 5 0 16,-6-2 2-16,0 9 1 0,0-2 3 0,0 9 0 0,-6-2 3 16,-2 5-1-16,-4 4 0 0,-1-1-1 0,-6 6-2 0,-1-2-2 15,1 0-5-15,-8 3-2 0,1-1-3 0,6-2 3 0,-6-4-3 16,7 0-4-16,-1 1-7 0,0-4-14 0,8-3-19 0,-8-6-28 15,14 3-52-15,-1-5-113 0,1-4-93 0,0 0-65 0</inkml:trace>
  <inkml:trace contextRef="#ctx0" brushRef="#br0" timeOffset="25605.97">16070 15966 208 0,'-7'-9'482'16,"7"6"-79"-16,-7-4-176 0,1 7-105 0,6-4-59 15,0 1-31-15,-7 3-20 0,7 0-8 0,0 0-4 0,-6 3-3 16,6 1 0-16,-6 0 1 0,-1 6 2 0,-6 1 0 0,-1 0 0 15,2 8 0-15,-1-1-1 0,-7 3 0 0,0 2-1 16,1 0 1-16,0 2-1 0,-8-4 0 0,9 6 1 0,-9-2 0 16,1-2 2-16,6-3 0 0,-6 3 0 0,7-1-1 15,-1-4 0-15,0-3 0 0,8 3 1 0,5-3-1 0,-6-5-1 16,7 6 1-16,-1-6-1 0,7 2 0 0,0-5 2 0,0 1 1 16,7-2-1-16,-1 2 0 0,1-1 2 0,6-3 1 15,-1 2 2-15,8-1 0 0,6-2-1 0,1 5 0 0,-1-8 1 16,6 3 0-16,1 1-2 0,-1 0-2 0,7-4-1 15,-6 3-1-15,5 1 1 0,-4-1-1 0,5 1 0 0,-7-4 0 16,1 5 1-16,-1-5-1 0,-5 2 1 0,-1-2 0 0,0 5-1 16,-1-5 2-16,1 0-1 0,-6 0-1 0,0 0 0 15,-1 0 0-15,-5-5 1 0,-2 3 1 0,1-3 1 16,-6 1 1-16,-1-6 2 0,-6 2 2 0,0 1 1 0,-6-5 0 16,-1 2-1-16,1-5 0 0,-7 1 0 0,-7-1-2 0,7-3 0 15,-6 0 1-15,-8-1-1 0,1 1 0 0,7-1 2 0,-13-2 0 16,6-1 3-16,-1 0-2 0,1-4-1 0,0 4-1 15,-7 0-4-15,14-4-9 0,-7 4-10 0,6 0-17 16,0 4-24-16,2-1-31 0,4 1-58 0,8 3-94 0,-1 1-110 16,1-1-63-16</inkml:trace>
  <inkml:trace contextRef="#ctx0" brushRef="#br0" timeOffset="25918.6">16611 15906 104 0,'0'-3'465'0,"-7"3"-83"16,7 0-167-16,-7 3-100 0,7 2-56 0,-6 2-31 16,0 0-15-16,6 0-8 0,-7 4-4 0,7 0 0 0,0 1 2 15,-7 2 2-15,7 1 2 0,0 2 2 0,0 2 1 0,0 3 2 16,0 0-3-16,7 4 2 0,-7-1-2 0,7 1-4 15,-1-1-1-15,0 1 0 0,1-1-2 0,-7 1 2 16,7 1-1-16,5-6 0 0,-5 1 0 0,-2 0 3 0,10 0 0 16,-10-3-1-16,10-4 2 0,-3 2-1 0,1-3 0 0,0 2 1 15,7-5-3-15,-2-4 1 0,2 5-1 0,-1-5 1 0,2-4-1 16,-1 4 0-16,-1-3-1 0,1-4-4 0,-1 4-3 16,0-4-9-16,1-4-13 0,-7 4-17 0,0-4-25 15,0-3-34-15,1-1-56 0,-8 1-107 0,-1-7-86 0,3 3-57 16</inkml:trace>
  <inkml:trace contextRef="#ctx0" brushRef="#br0" timeOffset="26121.77">16565 15983 236 0,'-7'-7'471'0,"7"7"-125"0,0-4-155 0,0 1-88 0,0 3-50 16,0-3-23-16,7-2-13 0,-1 5-7 0,8-4-3 15,-8 1 0-15,7 0 0 0,0-1 0 0,5 4 0 16,-3 0-1-16,5-4-1 0,5 4-3 0,-5-3-2 0,0 3-7 16,6 0-5-16,-7 0-12 0,7 0-20 0,0 0-23 0,-6 0-36 15,4-4-60-15,-4 4-110 0,-5 0-77 0,-3 0-56 16</inkml:trace>
  <inkml:trace contextRef="#ctx0" brushRef="#br0" timeOffset="26293.37">16500 16240 40 0,'-7'4'473'15,"1"-4"-26"-15,6 3-195 0,6 1-118 0,1-4-66 16,-2 0-38-16,10 0-18 0,3 0-12 0,2-4 0 0,7 1 0 16,-1-1-1-16,6-3-2 0,1 2-5 0,-1-1-11 0,6-2-14 15,-4 5-27-15,-2-5-39 0,1 1-67 0,-2-1-125 16,4 5-80-16</inkml:trace>
  <inkml:trace contextRef="#ctx0" brushRef="#br0" timeOffset="26574.71">17483 16181 400 0,'-6'0'432'0,"6"0"-160"0,6 0-119 0,0-4-70 16,2 4-41-16,3-3-23 0,4-1-12 0,4 0-5 16,7 0-2-16,-6 2-2 0,6-6 1 0,0 4-4 0,0 1-5 15,0-1-10-15,0 0-16 0,0 0-21 0,0 1-32 0,1-1-50 16,-1 1-102-16,-1-1-92 0,-11 4-60 0</inkml:trace>
  <inkml:trace contextRef="#ctx0" brushRef="#br0" timeOffset="26730.9">17483 16375 409 0,'-6'4'477'0,"0"0"-192"0,6 0-127 16,6-4-79-16,0 0-39 0,0 0-24 0,8 0-10 0,0 0-6 15,5-4 0-15,1 4 0 0,-2-4 1 0,9 0 0 0,5 1 0 16,-6-4-1-16,7 3 0 0,-1 1-5 0,8-1-7 0,-1-4-14 16,-7 5-23-16,1-1-37 0,-1 0-67 0,1-2-140 15,-7 1-81-15,-6 1-45 0</inkml:trace>
  <inkml:trace contextRef="#ctx0" brushRef="#br0" timeOffset="31792.65">18468 16005 132 0,'0'0'141'16,"0"4"-27"-16,-7-4-29 0,7 0-25 0,0 0-20 0,0 3-12 15,0-3-11-15,-7 0-5 0,7 4-6 0,0-4-2 0,-6 0-2 16,6 4 1-16,0-4 3 0,-7 0 1 0,7 0 4 16,-6 4 4-16,6-4 4 0,-6 0 3 0,6 0 2 15,0 3-1-15,-7-3 1 0,7 0-1 0,0 4-1 0,-7-4-3 16,7 0-2-16,0 0 0 0,0 0-1 0,0 0-1 0,-6 0-3 15,6 0-1-15,0 0-2 0,0 0-1 0,0 3-4 16,0-3-2-16,0 0-1 0,0 0 0 0,0 0 0 0,0 0-1 16,0 0 0-16,6 4 0 0,-6-4 0 0,0 0 1 15,0 0 2-15,0 0 1 0,7 0 3 0,-7 0 3 0,0 3 2 16,7-3 1-16,-1 0 0 0,0 0 1 0,1 0 0 0,-1 0-2 16,1-3-3-16,0 3 0 0,5 0-1 0,-5-4-1 15,6 4 0-15,-1-3 0 0,2 3-2 0,-1-4 1 16,7 1 0-16,-7-1-4 0,6 0 1 0,1 0 0 0,-1 1 1 15,1-1-1-15,-7 4-1 0,7-3 1 0,-8-1-1 0,8 1 0 16,-7 3-1-16,0-4-2 0,-1 4-1 0,3 0 0 0,-9-4 0 16,0 4 0-16,0 0 0 0,2 0 1 0,-2 0 1 15,-6 0-1-15,6 0 1 0,-6 0 0 0,0 0 0 0,0 0 0 16,0 0 2-16,0 0-1 0,-6 0-1 0,6 4-5 16,-6-4-6-16,-2 0-10 0,8 0-19 0,-6 0-29 0,0 0-60 15,0-4-120-15,-2 4-81 0</inkml:trace>
  <inkml:trace contextRef="#ctx0" brushRef="#br0" timeOffset="32136.42">18545 15936 243 0,'0'-4'363'0,"-6"0"-121"0,6 4-101 0,-6-3-59 16,6-2-33-16,0 5-16 0,6-2-12 0,-6-2-6 15,6 4-6-15,-6-3-3 0,8 3-2 0,-2-5 0 0,0 5 2 16,1-3-6-16,-7 3 2 0,6 0-2 0,1 0 0 16,-1 3 0-16,1-3 1 0,-2 5 0 0,-5-2-1 0,8 3 0 15,-1-1 0-15,-2 2 0 0,2 4 0 0,-7-3 0 0,7 2 0 16,0 5 0-16,-1-4 1 0,-6 4 1 0,6-1-2 15,1 1 2-15,-1-1 0 0,1 2-1 0,0-2 0 0,-1 4 0 16,-6-3-1-16,6 0 0 0,2 3 0 0,-2-4 0 16,-6 1 1-16,6 0 0 0,0-1 1 0,-6-2-1 0,7 2 0 15,-7-2-1-15,6-2-5 0,-6 1-6 0,0-3-10 0,7 2-15 16,-7-3-22-16,0-3-35 0,0 4-81 0,0-8-121 16,0 3-70-16</inkml:trace>
  <inkml:trace contextRef="#ctx0" brushRef="#br0" timeOffset="32511.46">19060 15734 46 0,'-6'-4'447'0,"0"-2"-122"0,6 2-137 15,-7 4-86-15,7-4-47 0,-6 0-27 0,6 4-13 0,0 0-8 16,0-3-5-16,0 3-2 0,0 0-2 0,0 0 1 16,6 0 1-16,-6 0 1 0,0 3 0 0,7 1 2 0,-1 0 0 15,-6 3 2-15,13 0-1 0,-6 0 1 0,-1 5 1 16,-1 2-3-16,3 1 1 0,-1 0 1 0,6 3 0 0,-7 0 0 15,1 0 0-15,-1 5-1 0,1-2-2 0,-1 2 3 0,0-1-2 16,2-1-2-16,-8 1 0 0,6 4 0 0,-6-4 0 16,6 3-1-16,-6-3 0 0,0 1 0 0,0-1-4 15,7 0-6-15,-7-1-11 0,0-2-15 0,6-1-24 0,-6 1-46 16,7-1-102-16,-7-4-94 0,0-2-66 0</inkml:trace>
  <inkml:trace contextRef="#ctx0" brushRef="#br0" timeOffset="34167.5">19757 15647 132 0,'0'0'259'16,"0"0"-76"-16,0 0-58 0,0-5-49 0,0 5-31 15,8 0-18-15,-8 0-12 0,0 0-7 0,0 0-3 0,0 0 0 16,0 5-1-16,0-5 3 0,0 3 4 0,0 1 2 0,0 3 3 16,-8 1 5-16,8 2 4 0,0 5 1 0,-6 0 2 15,0 0 0-15,6 2-2 0,-7 5-2 0,0 1-3 0,7-1-1 16,-6 3-2-16,0 1-3 0,-1 3-1 0,1 1 0 15,-1-1-3-15,0 4-1 0,1-4-3 0,0 3-1 0,-1-1-2 16,0-6 0-16,1 4-2 0,0-3 0 0,6-1 0 0,-7-3 0 16,7-3 1-16,-7 0-2 0,7-2 1 0,0-2-1 15,-6-1 1-15,6-6 1 0,0 3 2 0,0-7 5 16,0 2 6-16,0-1 7 0,0-2 2 0,0-3 2 0,6-3 0 16,-6-2 0-16,7-1-3 0,0-5-4 0,-7-1-8 0,12 2-6 15,-5-5-3-15,0-3-3 0,5 3 2 0,-5-7-2 0,0 4 1 16,-1-5-1-16,1 6 2 0,-1-5-1 0,0 3 0 15,1-3 0-15,-7 4-1 0,0-1 1 0,7 5 1 16,-7-1 0-16,0 4-1 0,0 4-1 0,0 0 0 0,0-1 0 16,0 5 0-16,0 3-2 0,0 0 0 0,-7 0-1 0,7 3 2 15,0 5 1-15,0-1-1 0,0 4 0 0,0 0-3 16,0 0 4-16,0 3-1 0,0-3 0 0,7 1 0 0,-7 2-1 16,6-3 2-16,0 0 0 0,2 1 2 0,-2-5-5 15,0 0 2-15,1 0-1 0,-1 1 1 0,7-5 1 0,-6 1 1 16,-1-4 1-16,8 0-1 0,-8-4 5 0,0 4-2 0,1-7-1 15,6 3 0-15,-7-3-2 0,1-4 0 0,-1 0 0 16,1-4 0-16,0 0 0 0,-1 1 1 0,0-5 2 16,2-2 3-16,-2 2 0 0,0-3-4 0,0-4 2 0,1 5 1 15,0-4 1-15,-1-2 0 0,1 2-1 0,-7-1-2 0,6 4 0 16,-6-3 3-16,0 0-3 0,6 2-1 0,-6 1 2 0,-6 4-1 16,6 3 1-16,0 1 3 0,0-1 2 0,0 8 2 15,0 0 0-15,0-1 0 0,0 4-2 0,0 1-2 0,0-2-1 16,0 5-4-16,0 0-3 0,0 5-2 0,0-2 0 15,0 5 1-15,0-2 0 0,0 6 0 0,6-1 0 0,-6 3 3 16,0 1-2-16,7 0 0 0,-7 3 0 0,7 4 0 16,-7-1-1-16,0 2 1 0,6-1-1 0,0 4-2 0,-6-5 2 15,8 5 0-15,-8 0 0 0,6 3 0 0,-6-3-3 0,6 3-3 16,-6 0-6-16,7-3-6 0,-7-1-13 0,6 1-17 16,1 0-19-16,-7-4-20 0,7-4-29 0,5 0-41 0,-5-3-63 15,0-4-123-15,-1 0-55 0</inkml:trace>
  <inkml:trace contextRef="#ctx0" brushRef="#br0" timeOffset="34433.1">20272 15932 154 0,'-6'-4'465'0,"6"1"-140"0,0-2-139 0,0 5-81 16,6 5-45-16,-6-2-28 0,0 5-15 0,0 3-9 15,0-1-4-15,0 2-2 0,0 2 1 0,0 1 1 0,0 3 0 16,-6 0 1-16,6 4 0 0,0 0-1 0,0 1 1 16,-6-1 1-16,6 0 0 0,0-1-2 0,0 1-1 0,0-2 0 15,6 0 1-15,-6-1-2 0,0 3-1 0,0-4 0 0,0 1 0 16,0-1-1-16,0-3 2 0,6 0-2 0,-6 3-1 16,0-3-5-16,0 0-6 0,0-5-11 0,0 1-13 0,6-3-19 15,-6-1-23-15,0 0-35 0,8-3-54 0,-8-4-96 16,0 0-81-16</inkml:trace>
  <inkml:trace contextRef="#ctx0" brushRef="#br0" timeOffset="34839.11">20220 15969 174 0,'0'-8'460'0,"-7"1"-128"15,7 0-133-15,0 3-82 0,0-3-46 0,7 3-23 0,-7-3-13 16,7 2-8-16,-7-1-5 0,6 3-2 0,7-5-4 16,-6 0-1-16,6 4 3 0,-1 1-5 0,2-1-5 0,-1 1-1 15,7 3-1-15,-8-4-3 0,8 4 0 0,0 0-2 0,-7 4-3 16,0-1 1-16,0 1 2 0,-1 3-2 0,-4 4 0 16,-8 1 1-16,0 2-1 0,0 1 1 0,-8 4 1 15,-4-2 0-15,5 5-1 0,-12 0 2 0,6 0-1 0,-7 1-1 16,0-2 1-16,8 2-1 0,-8-6 1 0,7 2-1 0,-1-5 2 15,2 5-2-15,-1-5 1 0,6-2-1 0,0 2 1 0,7-2 1 16,0-5 0-16,7 3 0 0,0 2-2 0,6-5-2 16,-1 1-5-16,2-2-3 0,6 2-6 0,-1-5-6 15,0 5-4-15,0-2-4 0,2-1 0 0,-2 2 1 0,-6-2 6 16,7 1 2-16,-14 2 5 0,1-2 6 0,-2 3 3 0,-5-2 2 16,0 0 3-16,-12 0 2 0,6 4 0 0,-8-4 0 15,-5 4 0-15,0-3 0 0,-2-1 1 0,2 3-1 0,-6-2 1 16,5 0 0-16,1-1 0 0,-7-3 0 0,5 3 1 0,2-4-2 15,6 1-8-15,1 1-12 0,-2-3-26 0,8-2-48 16,6 0-98-16,0-2-109 0,0-7-75 0</inkml:trace>
  <inkml:trace contextRef="#ctx0" brushRef="#br0" timeOffset="35386">20996 15430 237 0,'0'0'338'0,"0"0"-110"0,-7 0-94 15,7 0-60-15,0 0-35 0,7 0-18 0,-7 4-12 16,0-4-5-16,0 3-3 0,6 1 5 0,-6 3 3 0,7-2 4 16,0 5 2-16,-1 2 2 0,0-3 4 0,0 7 3 0,2 3 1 15,-2-1-4-15,7 3-1 0,-7 1-2 0,0 3-1 16,8 6 0-16,-9-2-4 0,3-4-3 0,-1 9-1 0,-1-5 0 15,0 0-1-15,8 0 0 0,-8 1-4 0,1 3-1 16,-1-4 1-16,7-4-1 0,-6 4 0 0,-1-3-1 0,8 3-1 16,-8-7 0-16,-1 5 0 0,3-6 0 0,-2 1-2 0,1-3 0 15,-1-1-7-15,-6 1-12 0,7-9-16 0,-7 1-18 16,0-1-23-16,0-2-45 0,0-4-81 0,-7-4-121 0,1 0-61 16</inkml:trace>
  <inkml:trace contextRef="#ctx0" brushRef="#br0" timeOffset="35995.21">21016 15371 300 0,'-7'-8'399'0,"0"2"-151"0,1 3-107 16,6-5-58-16,-7 4-33 0,7 0-19 0,0 0-12 0,7-3-6 15,-1 0-1-15,1 3 0 0,0-3-1 0,5 3 0 0,-6-3 1 16,8 0 0-16,5 0 1 0,1 2-1 0,0-1 0 16,-1-2-3-16,7 1 1 0,0-1 0 0,-1 1-2 15,2 4-1-15,0-4 2 0,-1 3-1 0,5-4 1 0,-3 5 0 16,4 3-2-16,-7-5 0 0,2 5-2 0,-1 5-2 0,0-2-1 15,-6 5 0-15,-8 3 0 0,8-1-2 0,-13 5 1 16,5 4 0-16,-12-1 1 0,8 5-1 0,-8 2 0 0,-8 0 0 16,2 5 1-16,-7-1 0 0,7 0 1 0,-8 0-1 15,-5 0 0-15,6 1 0 0,0-4 0 0,-8 0 0 0,3-1-2 16,5 1 0-16,-7-8 0 0,7 0 0 0,0 1-1 0,0-4 1 16,1-1 1-16,-2-3-1 0,8-4 3 0,-2 0-2 15,2 0 6-15,0-2 1 0,6-2 5 0,0 1 2 16,0-4 2-16,0 4 1 0,0-4 0 0,6-4-2 0,0 4-2 15,2-4-4-15,3 1-4 0,10-5-3 0,-1 4-2 0,-1 2-1 16,7-6 0-16,-1 4 1 0,3 0-1 0,4 0 0 0,-6 4 1 16,7 0 1-16,-1 0-1 0,-5 4-1 0,5 0-1 15,-6 3 0-15,0 0 0 0,0 5 0 0,0-1 1 16,-6 3-2-16,0 5-1 0,-8-1 1 0,1 0 1 0,0 4-2 16,-6-4 0-16,-7 5 2 0,0-1-1 0,-7-1 0 0,1 1 0 15,-7 4 2-15,0-4 0 0,-13 0 0 0,6 0 0 16,-13 0 0-16,1 0 1 0,-1 0 1 0,-12-3 2 0,4-2-1 15,-3 2-3-15,-2-4 2 0,-5 2 0 0,5-1-2 0,-8-6 2 16,10 5-2-16,4-3-1 0,-6-2 0 0,8 1-1 16,6-3-8-16,6-1-14 0,0 0-23 0,6-2-31 0,7-3-59 15,7 2-102-15,6-4-106 0,0-4-70 0</inkml:trace>
  <inkml:trace contextRef="#ctx0" brushRef="#br0" timeOffset="36870.14">22358 15213 236 0,'0'0'201'0,"-7"5"-55"16,7-5-43-16,0 0-30 0,0 0-22 0,0 0-14 0,-6 0-8 15,6 0-2-15,0 0 0 0,-8 0-2 0,8 0-2 16,0 3-2-16,-6-3-1 0,0 0-1 0,6 0-4 0,-7 4-4 15,0-4-2-15,7 4-2 0,-6 0-1 0,0-1 0 0,-7 4-2 16,6-3-1-16,-6 3 4 0,7 1-1 0,-8 3 1 16,2-5 4-16,5 6 3 0,-6-1 1 0,0 3 2 15,-1 2 1-15,2 2 1 0,0 1 1 0,-2 2 1 0,1 1-1 16,0 3-3-16,6 5 1 0,-5-5-2 0,-2 4 0 0,1 1 0 16,7 3-2-16,-7 0 0 0,6-3-2 0,1 2 1 15,6 1-2-15,0-4 0 0,0 0-2 0,0 1-2 0,6 0 1 16,7-1-2-16,0-4-1 0,0 2-2 0,7-2 2 15,-1 0-3-15,1-3 1 0,6 0 0 0,0-3-2 0,0 2 1 16,7-5 2-16,-7-2-2 0,6 1 0 0,-5-4-1 0,5-4-5 16,1 4-7-16,-7-7-10 0,6 3-16 0,-6-4-19 15,0 1-25-15,0-4-45 0,-6 0-78 0,-1 0-126 0,1-7-64 16</inkml:trace>
  <inkml:trace contextRef="#ctx0" brushRef="#br0" timeOffset="37291.92">22501 15426 98 0,'-7'-3'448'0,"14"-1"-139"0,-7 1-135 0,7-1-79 0,-1 0-43 16,0 1-24-16,8-2-14 0,-2 3-10 0,8 2-1 0,-8-4 0 16,9 0 1-16,-1 4 3 0,-1 0 0 0,0 0 2 15,-7 4 0-15,8 0 2 0,0 3-1 0,0 0-3 0,-7 0-4 16,0 4 2-16,7 4-3 0,-14-1 0 0,0 5 0 0,1-1 1 15,-7 5-1-15,0-2 1 0,0 1-1 0,-7 4 0 16,-5-3 0-16,-2 2 1 0,2-4-6 0,-2 5 2 16,-5 0 1-16,-1-5 1 0,0 5 0 0,1-4 1 0,-7 0-1 15,6-3 0-15,1-1 4 0,0-4-3 0,-1 1-1 0,7 0-1 16,0-5-2-16,0-2-5 0,7-1-5 0,-1-2-10 0,0-2-18 16,7-3-25-16,0-3-42 0,0-2-64 0,7 2-128 15,0-5-74-15</inkml:trace>
  <inkml:trace contextRef="#ctx0" brushRef="#br0" timeOffset="37604.37">22951 15262 158 0,'-7'-4'439'0,"-7"4"-154"16,9 4-136-16,-10-4-74 0,10 3-41 0,-8 5-22 0,6-2-10 16,1 2-5-16,-7 3-2 0,7-4-1 0,-2 4 2 15,-4 0 3-15,12 4 2 0,-6 0 2 0,-2-1-1 0,8 1 2 16,0 4 0-16,0-1 3 0,0 0 0 0,0 0-1 0,8 5 1 16,-2-5 0-16,-6 3-1 0,6 2-1 0,0-5 0 15,8 4 0-15,-8-3-1 0,1-2 0 0,6 3 1 16,0-6-1-16,-8 4 1 0,10-3 1 0,-3-4 0 0,8 0-3 15,-7 0 1-15,7-4-1 0,-1 0 0 0,1 0-1 0,0-3 0 16,-2-4-4-16,9 4-7 0,-7-4-13 0,-1-4-17 0,-1 4-25 16,2-7-34-16,0 3-57 0,-6-3-132 0,6 0-79 15</inkml:trace>
  <inkml:trace contextRef="#ctx0" brushRef="#br0" timeOffset="37932.65">23159 15049 272 0,'0'-3'468'0,"7"-1"-175"0,-2 0-133 16,3 4-72-16,4 0-41 0,8 0-23 0,0 4-12 15,6 0-8-15,-2-1-2 0,11 5-2 0,-3-2-1 0,1 6 0 16,-2 3-1-16,9 3 2 0,-1 0 1 0,1 4 1 0,-8 5 3 16,1 2 0-16,-1 0 2 0,1 7-2 0,-7 0 2 15,-7 5 0-15,-5 3 0 0,-8 0-1 0,0 0-3 16,-12 4 1-16,0 0-1 0,-8-2 1 0,-11 3-1 0,-1-2-1 16,-7 0-1-16,-7 1-3 0,0-4-4 0,-4-4-7 0,-2 5-13 15,-6-9-18-15,0 0-32 0,0-3-57 0,-7-3-137 16,7-4-74-16,-7-4-59 0</inkml:trace>
  <inkml:trace contextRef="#ctx0" brushRef="#br0" timeOffset="42275.81">21034 14745 85 0,'0'0'307'0,"0"-4"-83"0,0 4-77 0,0-4-62 16,0 1-34-16,0 3-21 0,8 0-12 0,-8-4-3 16,0 4-3-16,0 0 1 0,0 0-1 0,0 0 0 0,0 0-1 15,0 0 1-15,0 0-3 0,0 0-2 0,0 0-1 0,0 0-3 16,6 4 0-16,-6-4-2 0,6 7 1 0,-6-3 4 15,7 3 0-15,-1 1 1 0,0 3 1 0,2 0 1 0,-2 4 3 16,-1 0 0-16,3 2 0 0,-1 2-2 0,-1 3-2 16,0-1 0-16,1 1-1 0,6 1-1 0,-6-5-1 0,5 4-1 15,-5 0-1-15,0-4-1 0,4 0 1 0,-2 2-1 0,2-3-2 16,-3-2 1-16,-2-1 0 0,1 1-1 0,-1-1 0 16,-6-2 0-16,7-5 0 0,-7 0 0 0,6 1 4 0,-6-5 4 15,0 1 8-15,6 1 11 0,-6-5 6 0,0 0 3 16,0 0 1-16,-6-5 2 0,6 1-3 0,-6 1-5 0,6-5-8 15,-7-3-10-15,-6 0-6 0,7 0-3 0,-2 1-3 0,-3-9 0 16,-3 5-1-16,1-2-1 0,0-1 0 0,0-2-1 16,0 0 1-16,0 2 1 0,-8-2-1 0,10-3-1 0,-9 0 2 15,1 1 2-15,5-2 2 0,-5 5 0 0,6-4 0 16,-7-4 1-16,6 8-1 0,-6-4 1 0,9 4-2 0,-2-1 1 16,-1 1-1-16,2 3 0 0,-2 0-2 0,8 5-1 0,-7 3 0 15,5-1 0-15,3 1 0 0,-2 3-1 0,0 1-1 16,2 3-1-16,-3 0 2 0,2 3 0 0,0 4 1 0,-8 1-1 15,8-1 1-15,0 5 0 0,-1-2 0 0,1-3 0 16,-1 5-1-16,0-2 0 0,7 1-1 0,-6-3 1 0,6 0-2 16,0-1 2-16,0 0-2 0,-6-3 3 0,6-1 0 15,0 1 2-15,0-4 2 0,6 0-1 0,-6 0 4 0,0 0-2 16,6-4 1-16,1-3-2 0,0 0 0 0,6 0 0 0,-1-5-1 16,2-3-1-16,-2 5-2 0,1-5 0 0,1 3 0 0,-9-2 1 15,10 3-2-15,-3-3 2 0,2 3-1 0,-8 0 0 16,7-1 0-16,-6 6 1 0,-1-1 0 0,7-1-1 15,-8 4 0-15,-5 0-2 0,9 4-1 0,-3 4 1 0,-1 0 0 16,-5-1 0-16,7 9 1 0,-7-2-1 0,7 5 1 0,-7 0 1 16,7 3 1-16,-7 1 0 0,6 2 0 0,-6 1-1 15,7-4 1-15,-1 5-4 0,1-1-6 0,0-1-10 0,-1-2-16 16,0-1-25-16,8 0-35 0,-8-4-76 0,7-2-144 16,-1-1-81-16,-4 0-41 0</inkml:trace>
  <inkml:trace contextRef="#ctx0" brushRef="#br0" timeOffset="43931.72">10283 2835 30 0,'-6'-4'215'0,"6"4"-63"0,0 0-58 15,-6 0-39-15,6 0-23 0,-7 0-12 0,0 4-3 0,7 0-1 16,-7-1 0-16,1 5 1 0,-8-1 0 0,8 4 2 16,-6 0 1-16,-2 0-2 0,2 4-2 0,-1-1 0 15,-1-2-2-15,2 3 0 0,4-1-1 0,-4-3 0 0,-1 0-1 16,6-4 2-16,1 4 0 0,-1-7-1 0,7 4 4 0,-6-5 5 16,6 1 6-16,0-2 2 0,0-2 5 0,0 0-1 15,6-2 1-15,-6-5-1 0,13-1-5 0,-6-4-6 0,-1 2-4 16,7-1-2-16,-7-8-4 0,8 5-1 0,-8-1-1 0,8-3 3 15,-1 0 0-15,-1 2 0 0,-4-1-2 0,4 2 0 16,-6-3-1-16,8 3-1 0,-8-3 0 0,0 3-4 0,1 0 0 16,0 5 0-16,0-1-1 0,-1-1-2 0,-6 5 0 15,6-1-2-15,-6 4 0 0,7 4-1 0,-7 0 0 0,7 0-2 16,-7 4 1-16,6 4-1 0,-6-1 4 0,6 5 1 16,-6-1-4-16,7-1-4 0,0 5-9 0,-1 0-9 0,1 3-12 15,-1-3-15-15,8-1-19 0,-9 1-18 0,8-1-30 0,-7-3-48 16,8 1-93-16,-7-1-79 0</inkml:trace>
  <inkml:trace contextRef="#ctx0" brushRef="#br0" timeOffset="44650.47">10238 2813 185 0,'0'0'185'0,"0"0"-59"0,0 0-43 0,0 0-27 0,0 0-17 15,0 4-11-15,0-4-7 0,6 0-2 0,-6 4-1 0,0 0 2 16,0 2 2-16,0-2-1 0,0 3-1 0,0 1-2 16,6-1 1-16,-6 0 0 0,0 0-1 0,0 5-5 0,0-1-2 15,0-5-1-15,7 6-1 0,-7-1 2 0,7 0-1 0,-7 3 0 16,7-2-2-16,-7-1 1 0,0 3-2 0,6 1 0 15,0-3 0-15,-6 1 3 0,0 2-4 0,7 0-1 0,-7-1 0 16,0 1-2-16,7-1 1 0,-7 1-1 0,0 0 1 16,0 3-7-16,0-2 3 0,6-2 0 0,-6 4 4 0,0-3-1 15,6 0 0-15,-6 3 2 0,0-4-1 0,7 5 3 0,-7-2 0 16,7 3-1-16,-7-2-4 0,0 4 1 0,6 0 0 16,-6 3-2-16,0-2 1 0,0 2-2 0,0-4 2 0,7 6 0 15,-7-5 0-15,0 3 1 0,0-3-1 0,0 1-1 0,0-1 0 16,0-1 6-16,0 1-1 0,0 0 0 0,6-4 1 15,-6 4-2-15,0 1 0 0,6-1 0 0,-6-1 1 16,0-2-6-16,8 3 1 0,-8 0 0 0,0-1 1 0,0-2 1 16,0-1-2-16,0 5 0 0,0-5 0 0,0 0 1 0,0 3 0 15,0-2-1-15,5-1 0 0,-5 5-1 0,0-5 1 0,0 0 1 16,0 0-1-16,0 1 0 0,7-1 0 0,-7-4-1 16,0 2 0-16,6-3 1 0,-6-1-1 0,0-1 0 15,0-4 2-15,0 1 0 0,6-5-1 0,-6 5 1 0,0-5 2 16,0 1 4-16,0-4 5 0,0 0 3 0,0 0 1 0,0-4 0 15,0 1 3-15,-6-5 2 0,6 5 3 0,-6-5 2 0,-1-2-1 16,2 2-3-16,-3-4 0 0,2 3-1 0,0-3-1 16,-7 1-3-16,-1-3 0 0,8 2-5 0,0 1 1 15,-1 0 0-15,0-3 1 0,-5 3 5 0,12 4 1 0,-7-1 1 16,0 0-4-16,7 2-2 0,-7 2-3 0,7 4-2 0,0-4-4 16,0 4-4-16,0 0-4 0,0 0-2 0,0 4-1 15,0 0-2-15,0-4 0 0,7 6 0 0,-7-1 0 0,7 2-1 16,0 0-1-16,-1 1-1 0,0-1 0 0,1 0 1 15,0-3-1-15,-1 4 2 0,0-5 1 0,1-3 3 0,6 3 0 16,-6-3 2-16,-1 0 1 0,8-3 6 0,-9 0-3 0,8-2-2 16,1 2-1-16,-8-4 2 0,7-1-1 0,-6 1 1 15,6-4-1-15,-7 4-4 0,0 0 3 0,2-1 0 16,-2-4-3-16,0 5-11 0,1-1-13 0,-7 2-20 0,0-2-28 16,5 1-49-16,-5 3-97 0,0 0-112 0,0-3-74 0</inkml:trace>
  <inkml:trace contextRef="#ctx0" brushRef="#br0" timeOffset="45197.11">10439 4345 139 0,'0'-3'362'0,"0"-6"-98"0,0 6-98 15,0-2-64-15,8 3-40 0,-8-2-25 0,0-4-16 16,0 8-9-16,0-3-6 0,6 3-5 0,-6-4-2 16,0 4 0-16,0 0 0 0,-6 0-1 0,6 0 1 0,0 4 1 15,-8-1 0-15,8 5 1 0,-6-4-1 0,6 3 0 0,-6 0 0 16,0 1 0-16,-1 3-1 0,0-4 0 0,7 4 1 0,-6-4 0 16,6 0 0-16,-7 5 0 0,7-5 1 0,-6 0-1 15,6-4 0-15,0 1 0 0,0 0 0 0,0 0 0 16,0-1 1-16,0-3 1 0,0 0 3 0,6 0 2 0,-6-3 2 15,7-1 0-15,-1 0 1 0,1 0 1 0,0-3 1 0,-1-3 1 16,6 2 0-16,-4 1-3 0,-2-4 3 0,0 0-1 16,1 0 0-16,-2 1-1 0,-5-2-1 0,8 1 1 0,-1 0-2 15,-7 3 3-15,5-3-3 0,-5 4 3 0,0 0 1 0,7 3 0 16,-7 0-3-16,0 1-2 0,0-1-3 0,0 4 1 16,0 0-4-16,0 0-1 0,0 0-3 0,0 4 0 0,0-1-2 15,0 1-3-15,0 4-3 0,7-1-8 0,-7 0-8 16,0 0-12-16,7 1-14 0,-1 0-18 0,-6-1-24 0,6 0-40 15,1-4-76-15,0 1-112 0,-7 4-55 0</inkml:trace>
  <inkml:trace contextRef="#ctx0" brushRef="#br0" timeOffset="46025.13">10414 4260 165 0,'0'0'328'0,"0"-3"-103"0,0-1-93 0,0 4-56 0,7-3-33 16,-7 3-20-16,0 0-12 0,0 0-5 0,0 0-3 0,6 0 0 15,-6 0-2-15,6 3 0 0,-6 1 2 0,6-1-1 16,-6 1 2-16,0-1-1 0,8 5 3 0,-2-1-3 0,-6-3 3 16,6 3 0-16,-6 0-2 0,7 4-1 0,-7-3 2 0,0 3-2 15,5-4 2-15,-5 4 1 0,0 0 1 0,8 4 0 16,-8-4 0-16,0 4 2 0,0-1 2 0,0 1 0 0,7-1 0 15,-7 1-2-15,0 4-2 0,0-1 0 0,-7 0 0 16,7 0 0-16,0 4-4 0,0-3 0 0,0 2-2 0,0 2-1 16,0 3 0-16,-8-5 4 0,8 4-1 0,0-2 1 0,0 2-1 15,0 2 2-15,0-2-1 0,0 0 1 0,0 1 0 16,0 0-1-16,0-5-1 0,0 6-1 0,0-6 0 0,0 5 1 16,0-4-1-16,0 0 2 0,0 3-1 0,0-3-1 0,0 1 0 15,0-2 0-15,0 1-1 0,8 0 1 0,-8 1 0 16,0-6-1-16,0 5 0 0,0 1 0 0,0-5 1 15,7 0-1-15,-7 1 1 0,0-1 0 0,0-3-1 0,0 0 0 16,5-1 0-16,-5 1 0 0,0-5-1 0,0 5 1 0,0-4 0 16,0 1 0-16,0-2-1 0,0 1-1 0,0-3 1 0,0 2 0 15,0 1-1-15,0-3 0 0,0 3 2 0,0-5-1 16,-5 2 2-16,5 1-2 0,0-3 0 0,0 2 1 16,0-5 1-16,0 0-2 0,0 6 0 0,5-9 0 0,-5 3-4 15,0 1 1-15,0-4 1 0,0 0 1 0,0 3 0 0,7-3-2 16,-7 0-1-16,0 0-2 0,0 0 5 0,0 0-5 15,0 0-1-15,0 4-3 0,0-4-1 0,0 0 1 0,0 0 1 16,0 0 0-16,0 0 2 0,0 0 0 0,0 0 1 16,0 0 3-16,0 0 3 0,0-4 1 0,0 4 1 0,0 0 3 15,0-3-1-15,0 3 1 0,0-4 1 0,0 1-1 0,0-1-2 16,0-1 2-16,0 2-1 0,0-4 2 0,0 3-1 16,0 1 0-16,0-5-1 0,0 4 0 0,-7-4-1 0,7 6 0 15,0-5-1-15,-5-1-2 0,5 4 0 0,-7-4 1 16,7-1-1-16,-8 1 2 0,3 0 2 0,-2-3 3 0,1 4 0 15,6-5 3-15,-6 2 2 0,-2 0 4 0,8-2 2 0,-6 5 1 16,6 0-4-16,0-1-1 0,-6 1-3 0,6 0-1 16,0 2-3-16,0 5-6 0,-6-2-1 0,6 2 0 15,0 0 0-15,0 2-1 0,6 3-1 0,-6-3 5 0,0 6-2 16,0 4-2-16,6-5-2 0,-6 3-4 0,0 2-3 0,6-1-2 16,-6 0-1-16,8 3-8 0,-2-3 1 0,-6 0 1 0,6 1 1 15,1-2 1-15,-2 2 2 0,3-3 1 0,-1 3 1 16,-7-4 2-16,5-1 1 0,9-3 2 0,-7 2 0 0,-1-1 3 15,0-5 3-15,1 0 3 0,6 0 4 0,-6-5 3 16,5-1 5-16,-5-2 4 0,6 2 3 0,-7-6 4 0,7-2 2 16,-6 2 4-16,5-3 3 0,-4 1 0 0,-2-1 0 15,7 1-2-15,-7-5-2 0,2 4-5 0,-2 1-2 0,0-1-9 16,1 0-13-16,0 1-20 0,-7 3-33 0,6 0-64 0,0-4-165 16,-6 4-77-16,7 0-66 0</inkml:trace>
  <inkml:trace contextRef="#ctx0" brushRef="#br0" timeOffset="48165.55">946 8741 54 0,'0'-5'130'0,"7"3"-22"0,-1-2-24 0,-1-4-25 15,4 5-18-15,-3-1-13 0,-6 0-10 0,5 0-8 0,2 1-3 16,0-1-5-16,0 1-2 0,-1-1-2 0,1 1-5 0,-1-1-7 16,-6 4-14-16,6-4-24 0,-6 4-32 0,0 0-45 0,0 0-47 15</inkml:trace>
  <inkml:trace contextRef="#ctx0" brushRef="#br0" timeOffset="48618.53">953 8661 88 0,'0'0'95'0,"0"0"-3"16,0 0-8-16,-7 0-9 0,7 0-12 0,0-4-14 0,0 4-14 15,0 0-9-15,0 0-9 0,0 0-4 0,0 0-6 0,0 0-1 16,0 0-3-16,0 0 1 0,0 0 0 0,0 0 1 16,0 0 1-16,0 4 0 0,0-4 2 0,-7 0 0 15,7 0 2-15,0 0 2 0,0 0 0 0,-6 3 1 0,6-3 0 16,-7 0 2-16,1 3-1 0,6-3 1 0,-6 0 6 0,-1 4-3 16,0-4 0-16,1 4 0 0,0-4 0 0,-2 3-1 0,8-3 1 15,-7 4-1-15,2-4-5 0,5 4 1 0,-7-4 0 16,7 0 1-16,0 0 0 0,0 4 1 0,-7-4 1 15,7 0 1-15,0 0 2 0,0 0-3 0,7 0 0 0,-7 0-3 16,0 0 0-16,0 0-1 0,7 0-3 0,-7 0-2 0,5-4-3 16,2 4 1-16,1 0 1 0,4 0 0 0,-5 0-1 15,6-4 2-15,0 4-2 0,0 0-1 0,0 0 0 0,7-4 0 16,-1 4 1-16,1-3-1 0,6 3 2 0,-6-4-1 16,5 0 2-16,8 1 3 0,-7 0 1 0,6-1 0 0,1-1-3 15,-1 2-1-15,2-4-1 0,-2 3-3 0,1 1 0 0,-1-1-1 16,-6 4-1-16,1-4-1 0,-2 0 0 0,-5 4-3 15,0 0 2-15,-1-3 1 0,-6 3 1 0,-7 0-1 0,7 0-1 16,-6 0-3-16,-7 0-3 0,7 0 2 0,-7 3-7 16,0-3-5-16,0 4-10 0,0-4-12 0,-7 4-23 0,0 0-37 15,1-1-76-15,-7-3-127 0,0 4-62 0</inkml:trace>
  <inkml:trace contextRef="#ctx0" brushRef="#br0" timeOffset="49196.58">1180 8657 312 0,'0'0'318'0,"0"0"-108"0,-6 0-89 16,6 0-54-16,0 0-31 0,0 0-15 0,0 4-12 15,0-1-4-15,-6 4-5 0,6 0 0 0,-7 1 0 0,7 3 0 16,-6 3 0-16,-1 1 7 0,0 3-1 0,1 1-4 15,0 0 2-15,-9 2 0 0,10 1 1 0,-9 4 2 0,2-1-2 16,-1 2-4-16,-1-6 1 0,2 4 4 0,-2 2 1 16,2-2 0-16,-1-2 0 0,6-2 0 0,-7 1-1 0,9-4 1 15,-10 0 0-15,10 1 2 0,-1-5 2 0,-1 1 0 0,0-1 1 16,7-3 0-16,-6 1-1 0,6-5 0 0,-7 1-1 16,7-1-3-16,0-4 0 0,0 2 3 0,0-3 1 0,0-2 3 15,0 4 1-15,0-4 2 0,7-4-1 0,-7 4 2 0,6-2-2 16,1-6-2-16,0 4-1 0,-1-3-5 0,8-4 0 15,-8 4-1-15,6-5 0 0,-5 1 0 0,6 0 0 16,-6 0-1-16,-1-3 1 0,8 3 1 0,-8-3-1 0,0 2 0 16,0-3-1-16,2 1 1 0,-2-4-1 0,-1 4-3 0,3-5 1 15,-8 0-1-15,6 1 2 0,0-1-3 0,2 2 0 0,-2-2-1 16,-1 0 1-16,-5 1-1 0,8 3 1 0,-1 1-1 16,-7-1 0-16,6 4 0 0,-6 4 0 0,6 0 1 15,-6-1-1-15,0 1 0 0,0 3-1 0,7 1 0 0,-7 0-1 16,0 3-1-16,0-4 1 0,0 4-5 0,7 0 2 0,-7 0 1 15,0 4 1-15,6-1-1 0,1 4 4 0,-1 0 0 16,0 5-1-16,8-5 4 0,-3 7 0 0,-3-3-3 0,4 7 1 16,8 1-1-16,-6-1-2 0,-2 1 1 0,8 3 0 15,-7 0 1-15,7-1-1 0,-9 2 0 0,9 2 0 0,1-2 2 16,-8 2 0-16,7 0-2 0,-8-2 1 0,8-2-2 0,-7 6-3 16,-1-10 1-16,2 5 3 0,0 0-4 0,-2-3 2 15,-5-1 1-15,6 0-4 0,-7-3-4 0,1-1-3 16,-1 1-14-16,1 0-19 0,-7-4-18 0,7-1-33 0,-7 2-61 15,6-5-128-15,-6 1-74 0,0-5-50 0</inkml:trace>
  <inkml:trace contextRef="#ctx0" brushRef="#br0" timeOffset="53867.99">11724 4235 2 0,'0'-4'117'0,"0"4"-19"0,0-4-19 16,0 4-18-16,0-3-15 0,0 3-10 0,0 0-7 16,0 0-3-16,0 0-2 0,0 0-4 0,0 0-3 0,0 0-2 15,0 0 1-15,0 0 5 0,0 0 4 0,0 0 4 0,0 0 3 16,0 0 1-16,0 0 2 0,0 0 4 0,0-3-3 15,0 3-5-15,0-5-4 0,0 5-4 0,0-3 0 0,0 3 0 16,-8 0-1-16,8 0-3 0,0 0 1 0,0-4 0 16,0 0-1-16,0 1-3 0,-6 3-1 0,6-4-3 0,0 4-4 15,0 0-2-15,0-3-2 0,0 3-2 0,0 0-2 0,0 0 0 16,-6 0 0-16,6 0-1 0,0 0-2 0,0 0 1 16,0 0 2-16,0 0 0 0,0 0 0 0,0 0 0 0,0 3 0 15,0-3 0-15,-6 4 0 0,6-4 0 0,0 3 0 16,-7 5-1-16,0-5-1 0,7 5 2 0,-6-1 1 0,-7 0 0 15,7 5-1-15,-2-2 1 0,-4-3-1 0,6 5 1 0,-8-2 1 16,1 1-1-16,7 0 0 0,-9 1 0 0,10-2 0 16,-7 2-1-16,4 2 0 0,2-6 1 0,0 3-1 0,-8-1 2 15,8-2-1-15,6 3-2 0,-7-4 1 0,1 0-2 16,0 1 2-16,-1-1 0 0,7 0 0 0,-7 1-1 0,7-1 1 16,-6-2 2-16,6-2-3 0,0 0 2 0,0-3 2 0,0 4 4 15,0-4 4-15,0 0 3 0,0 0 3 0,6-4 1 16,1 4 5-16,0-6-2 0,-1 1-1 0,0-2-2 0,7-4-4 15,1 0-4-15,-8-1-3 0,8 2 0 0,-2-1-2 0,1-4 1 16,0 5 0-16,0-5-1 0,1 4-2 0,-2-4 1 16,2 1-1-16,-2-2 1 0,1 2-2 0,1 3-1 15,-2-4-1-15,-6 1 0 0,8-1-1 0,-1 0 0 0,-6 4 0 16,6 1-1-16,-7 2 2 0,0-4-2 0,2 10 2 0,-2-5-1 16,0 3-1-16,0 0 1 0,-6 4-1 0,7 4 1 0,0 0-1 15,-7-2 1-15,6 5 0 0,1 1 0 0,-7 0 1 16,6-1 0-16,1 4 1 0,-1 1-1 0,1 2 0 15,-1-3-1-15,0 3 0 0,2 1 1 0,-2-4 0 0,0 3-2 16,7 2-2-16,-6-2-5 0,6 1-11 0,0-1-8 0,0-2-15 16,-1 2-20-16,2-3-32 0,5 3-57 0,-12-7-133 15,6 1-65-15</inkml:trace>
  <inkml:trace contextRef="#ctx0" brushRef="#br0" timeOffset="55898.81">11724 4330 63 0,'0'3'81'0,"0"1"-2"16,-8 1-17-16,8-2-16 0,0 4-9 0,0-3-10 16,0-1-7-16,0 5-8 0,0-4-4 0,0 3-3 0,0-4-3 15,0 4 1-15,0 1-1 0,0-4 0 0,0 3 1 16,0 0 0-16,0 0-1 0,0-3 1 0,-6 3 1 0,6 1 2 15,0-2 1-15,0 2 3 0,-6 1 0 0,6-3 1 16,0 2 0-16,0-2 2 0,-6 3-3 0,6-2 0 0,0 0-1 16,-7 0-1-16,7 4-1 0,0-4-1 0,0 0 0 0,-7 1-2 15,7 3 0-15,0-3-1 0,0-1-1 0,0 0-1 16,0 4 0-16,0-3-1 0,0-2 1 0,0 3 0 0,0 1 0 16,0-3-1-16,0 5 1 0,0-5-1 0,0 3 1 15,0 2-1-15,0-1 0 0,0-5 0 0,0 6 0 0,0-1 1 16,0 0 2-16,0-3 0 0,0 2-2 0,0 1 0 0,0-3 0 15,0-1 1-15,-6 4-1 0,6-4 1 0,0 1-2 16,0 3 0-16,0-5 0 0,0 2 2 0,0 3 1 0,0 0-2 16,0-4 0-16,0 4-1 0,0 0 0 0,0-3 0 15,0 7 0-15,0-5 1 0,0 2 0 0,0-1 0 0,0-1 1 16,0 1-2-16,0 1 0 0,0-2 0 0,0 1 0 0,0 0 0 16,0-3-1-16,0 2 1 0,0 1 0 0,0-3 0 15,6 3 0-15,-6-4-1 0,0 4 0 0,0-3 0 16,7 3 2-16,-7-5-1 0,0 2 0 0,0-1 0 0,0 5 0 15,7-2 2-15,-7-2-1 0,0 3-1 0,0 0 1 0,0 0 0 16,0 1 1-16,-7-3-1 0,7 3 0 0,0-2 1 0,0 2 1 16,0-1-1-16,7 0 0 0,-7-1-1 0,0 2 1 15,0-1 2-15,6-5 0 0,-6 6-1 0,0-5-2 16,6 4 3-16,-6-3 1 0,6 2 0 0,2 2-1 0,-8-5 0 16,6 4 1-16,0-4 0 0,-6 4-1 0,7 0-1 0,0 0-3 15,-7 1 1-15,6-5 0 0,-6 3-1 0,7 2 0 0,-1-2 0 16,-6 1 0-16,0 1-1 0,6-5 1 0,-6 7 1 15,8-2 0-15,-8-1 0 0,6 0 0 0,-6 0 1 0,0-1-1 16,0 2 0-16,0-2 1 0,0 1 0 0,0 0 0 16,0 1-1-16,0-2 1 0,0 5-1 0,0-4 2 0,0 1-1 15,0 2 2-15,0-3 0 0,-6 3-1 0,6-3 1 16,0 4 1-16,0-5-1 0,0 5 1 0,0-3 0 0,0-2-2 16,6 5-1-16,-6-4 1 0,0 4-3 0,0-4 1 0,0 0 1 15,6 4-1-15,-6-5 0 0,0 1-1 0,6 1 0 16,-6 2 0-16,7-3 1 0,-7 4 0 0,0 0 0 0,7-5 1 15,-7 5 0-15,6-1-1 0,-6 1 0 0,0 0 1 16,7-1-1-16,-7 1 0 0,6-1 1 0,-6 2-2 0,0 2 1 16,0-4 1-16,0 5-3 0,-6-4 1 0,6 3 1 0,-7 0 1 15,7 0-1-15,-6-4 0 0,6 5-1 0,-7 0 0 16,0-1 3-16,7 1-1 0,-6-2 0 0,0 2-2 0,0 3 3 16,-2-3 0-16,2-2-1 0,6 6-1 0,-6-5 0 15,-1 0-1-15,7 1 0 0,-6 2 1 0,6-5-4 0,-7 2 3 16,7-3 1-16,0 2 0 0,-7-2 1 0,7 4 0 0,0-5 1 15,0 1 0-15,0 4-1 0,0-5 0 0,0 1-1 16,7 3 1-16,-7-3 0 0,0 0 0 0,7 2-1 16,-7-2 1-16,6 3 0 0,-6 1 0 0,7-5-1 0,-7 5 0 15,6-1-1-15,-6 0 0 0,0 1 1 0,6-1 0 0,-6 1-1 16,0 3-1-16,0-5 1 0,0 6 0 0,0-1 0 0,-6 0 0 16,6-1-1-16,0 2 1 0,-6-1 1 0,6 0 1 15,0 3-1-15,-7-2 1 0,7-2-1 0,0 1 1 16,0 1 1-16,0-2-1 0,0 1-1 0,0-4-1 0,0 5 1 15,0-6 0-15,0 3-1 0,0 1 0 0,0-4 0 0,7 3-1 16,-7-2 1-16,0 0 1 0,0 1-1 0,0-2 1 16,0 3 0-16,6-2 1 0,-6 4-1 0,0-4 1 0,0 4-2 15,0-1 1-15,0 2 0 0,0-2 0 0,0 2 0 16,0 2 0-16,0 1 0 0,0-4 0 0,0 3 0 0,-6 2 1 16,6-6-2-16,0 5 1 0,-7-4 0 0,7 3-1 0,0-3 2 15,0 0-1-15,-6 1 4 0,6-1-1 0,0-1 2 16,0-2 2-16,0 3 3 0,0-4 4 0,0 3 0 0,0 2-1 15,0-5-2-15,0 5-2 0,0-2-1 0,0-3-3 16,0 4-2-16,0 1-4 0,0-1 0 0,0 0 0 0,6 0 1 16,-6-1 4-16,0 5 1 0,0-4-1 0,0 3 1 0,0-2 0 15,0-1 3-15,0 0 1 0,0 0 1 0,7 3-1 16,-7-3-1-16,0 0 2 0,6 4-2 0,-6-4 2 16,0 4-3-16,0-5-1 0,0 4-1 0,0-2-2 0,6 3 0 15,-6-4-2-15,0 3 0 0,0 0-1 0,0 2 1 0,8-2-1 16,-8 1 0-16,0 0 1 0,0-1-2 0,0 1 1 0,6 0 0 15,-6-1-1-15,0-3 0 0,0 4-1 0,0-4 1 16,0 4-1-16,6-4 3 0,-6 0-1 0,0-1 0 0,0 2 0 16,6-2 2-16,-6-3 0 0,0 5-3 0,7-1 2 15,-7-4-2-15,0 3 0 0,0 2 0 0,0-2 0 0,7 2-2 16,-7 0 2-16,0 2 0 0,0-4 0 0,0 5 1 16,-7-4 2-16,7 5 0 0,0-6-2 0,0 1 1 0,0 3-1 15,-7-3-1-15,7 1 2 0,0-6-1 0,0 5-1 0,0 1 1 16,0-2 1-16,0 2 0 0,0-2 0 0,0 2-2 15,0-6 0-15,0 6 0 0,0-1 0 0,0-1 2 0,-6 2 1 16,6-1 0-16,0 0 2 0,0 3 0 0,0-2 3 16,0 2-1-16,0 1 2 0,0-1-1 0,0 4 2 0,0-3-2 15,0 0 2-15,0 3 3 0,0 0-1 0,0-4 0 16,0 6-1-16,0-2 1 0,0-4-2 0,0 1 1 0,6 3-2 16,-6-4-2-16,0 4 2 0,0-2 0 0,0-1 0 0,0 3 0 15,0 0 2-15,0 0 0 0,0 0 0 0,0 1-2 16,-6 3-1-16,6 0 1 0,0 0-1 0,0 0-1 0,0 4-1 15,0-4-1-15,-6 4 0 0,6-5-2 0,-6 5 0 0,-2 0-2 16,8-1 2-16,-6 1 0 0,0-1-2 0,-1 0-1 16,7 5 0-16,-6-4 0 0,6 4 0 0,-7-4-1 15,7 2-3-15,-7-2 2 0,7 0 2 0,0-4 0 0,0 3-1 16,0-3 1-16,0 0 1 0,7-1-1 0,-7 2 1 0,0-5 1 16,0 0-2-16,7-3-1 0,-7 4-1 0,0-1 2 0,0-4-1 15,6 5 0-15,-6-5 0 0,0 1 0 0,7 0 2 16,-7-1 0-16,0 1 1 0,0 0 0 0,0-1 1 15,0 2-1-15,0-6 0 0,6 4 1 0,-6-2-1 0,0-2 0 16,0 5 1-16,0-7-3 0,0 3 0 0,0 0-1 0,0-5 1 16,6 2-1-16,-6-1 0 0,0 1 1 0,0-4-2 15,0-2 2-15,8 3 0 0,-8-2 0 0,6-3 0 0,-6 0 0 16,6 1 0-16,-6-2-1 0,0-2 1 0,6 3-1 16,1-4-4-16,-7 0 2 0,7-2 1 0,-7 2 1 0,6-1 1 15,-6-2-1-15,7 4 1 0,-1-4 2 0,-6 3 3 0,7-5-1 16,-7 6-1-16,6-4-2 0,-6 4-1 0,7-1 1 15,-7-3-1-15,6 2 0 0,-6 2-1 0,6-4 1 0,-6 0 1 16,8 3-2-16,-8-3 0 0,6-1 1 0,-6 1 0 0,0-1-1 16,0 1 1-16,0 0 0 0,0-4-1 0,6 0 3 15,-6 0-1-15,0 0-4 0,0 0-12 0,7-4-17 0,-1 0-25 16,1-3-57-16,0 0-126 0,-1-4-87 0,0-3-65 16</inkml:trace>
  <inkml:trace contextRef="#ctx0" brushRef="#br0" timeOffset="56789.41">12557 8342 8 0,'-6'0'257'0,"6"0"-66"16,-6 0-63-16,-2 0-48 0,8 0-30 0,-6 0-12 0,0 0-6 15,6 3-4-15,-6-3 0 0,-1 0 0 0,7 0 2 16,-7 0-4-16,7 0-1 0,-6 0-3 0,-1 0-5 0,7 0-1 16,-6 0-1-16,0 4 0 0,-2-4 0 0,2 3 0 0,6-3 2 15,-7 4 0-15,2 4-2 0,-3-5-1 0,-4 4 0 16,5 1 0-16,1 3-1 0,-1-4-1 0,-6 8 0 15,7-4 0-15,-8-1 2 0,8 5 0 0,0-3 2 0,-8 6 0 16,7-4 0-16,-5 2-1 0,5-2-1 0,1 4 0 0,-1 0-1 16,1-3-3-16,0 3-1 0,-1 1-3 0,7-1 0 15,0 0-2-15,0 0-1 0,0 1 0 0,7-1-1 0,-7 0-1 16,12 1 2-16,-5-4 0 0,-1-1-2 0,1-2 3 0,5-2-2 16,2-3 1-16,-1 1 1 0,1-1 0 0,-2-3 0 15,1-4 1-15,0 0 0 0,6 0 2 0,-6-4 3 0,-6-3 2 16,7-1 5-16,-2 1 6 0,1-3 3 0,-6-2 4 15,0 1 3-15,-1 0 2 0,0-1 1 0,0-2 1 0,-6 3-5 16,0 0-4-16,-6 1-3 0,0 2-3 0,6 1-3 0,-6-1-4 16,-1 5-5-16,0 0-4 0,7 3-3 0,-6 0-2 15,-1 3-1-15,1 0-3 0,0 5-1 0,6-1 0 0,0 1 1 16,0 2-1-16,0-3-2 0,6 5 1 0,0-1 0 16,1 0 1-16,6-1 2 0,6 2-2 0,-5-5 0 0,5-4 1 15,6 6 1-15,2-6 2 0,-7-3 0 0,6 3 0 0,-1-3 0 16,2-3 2-16,-7 0 0 0,-1-1 1 0,0-1 0 15,1-1 3-15,-2-5 6 0,-3-1 7 0,5 4 8 16,-8-6 10-16,-5 3 9 0,6-3 10 0,-7-1 7 0,1 0 3 16,-1 0-1-16,-6 1-2 0,0-1-5 0,0 1-5 0,-6-5-9 15,-1 5-8-15,1-1-6 0,-7 4-6 0,6 1-6 0,-5-2-6 16,-3 1-5-16,3 5-4 0,4-3-15 0,3 6-21 16,-1-1-29-16,6 1-25 0,0 3-21 0,6 3-23 15,-1 1-30-15,10-1-42 0,5-3-74 0,5 4-125 0,1 1-60 16,-1-2-18-16</inkml:trace>
  <inkml:trace contextRef="#ctx0" brushRef="#br0" timeOffset="57101.86">13275 8584 416 0,'0'6'332'0,"-7"5"-141"0,0 1-87 0,1-2-47 0,-1 5-24 15,7-4-12-15,0 4-6 0,0-1 0 0,7-2 4 16,-7 2 4-16,13-3 4 0,-6 0 1 0,5-1 0 0,2 2 0 16,5-4 1-16,-6-1 1 0,6 0 2 0,-5-4-2 0,5 2 4 15,1-5 6-15,-2 0 4 0,2-5 5 0,-6 5 5 16,-1-3 4-16,0 0 5 0,0-5 10 0,-1 5 11 0,-4-5 7 16,-8 4 3-16,6-4 3 0,-6 2-3 0,-6-5-5 15,-2 3-11-15,2-3-13 0,-7 1-18 0,-6-2-13 0,0 5-13 16,-1-3-7-16,-6 1-8 0,-7-1-3 0,7 6-3 0,-8-3-1 15,3 3 0-15,-2 0-3 0,7 4-13 0,0 0-27 16,7 0-33-16,-1 4-36 0,6 0-42 0,8 3-61 0,0 1-131 16,0-2-94-16,6 6-66 0,6-5-27 0</inkml:trace>
  <inkml:trace contextRef="#ctx0" brushRef="#br0" timeOffset="63288.47">953 10155 163 0,'0'-4'307'0,"-7"4"-84"16,7-4-83-16,0 1-52 0,-7-1-29 0,7 4-17 15,0-4-7-15,-6 4-5 0,6-4 1 0,0 4 0 0,0-2 0 16,0 2-2-16,0 0-4 0,0 0-3 0,0-5-4 16,0 5-5-16,0 0-5 0,0 0-3 0,0-3-3 0,6 3-2 15,1-4 1-15,-7 4 2 0,7-3-1 0,-1 3-1 0,8 0 0 16,-8 0 2-16,6 0 0 0,2 3 2 0,-8 1-1 15,7-1 0-15,1 4 1 0,-2-3-1 0,8 7 2 0,-7-3-1 16,7 3-1-16,-9-1 1 0,4 6-1 0,4-2 0 16,-6 1 0-16,0-1 0 0,1 2 1 0,-8 1-2 0,5 2 0 15,-3-1-2-15,-1-4 2 0,-7 5-1 0,0-2-1 0,0 2 0 16,0-4-1-16,-7-1 2 0,-6 5 1 0,7-4 0 16,-8-1 3-16,2 1-1 0,-8 0 1 0,1-1 1 15,4-2 1-15,-10-1 1 0,6 0 3 0,-1-1 1 0,-6-2 1 16,7-1 3-16,-7-3 0 0,0 3 1 0,6-4 0 0,-6-3-1 15,-1 0-4-15,1 0-3 0,1-3 0 0,-1-4-2 16,0 0 2-16,-1-1-3 0,0-3-2 0,9 1 2 0,-2-2 1 16,0 1 1-16,2-3 0 0,3-5-1 0,3 4-4 15,-1-3 3-15,6 0 0 0,0 0-1 0,7-5-3 0,-5 4-1 16,5-1-2-16,5 1 0 0,-5 0-2 0,7 2 0 0,-7-2 0 16,13 4 1-16,-6 1-2 0,5 3-1 0,-4-4 3 15,11 4-1-15,-5 0-2 0,5 0 2 0,7-1-1 0,-6 2 1 16,6 3 1-16,-1-5 0 0,9 5 0 0,-3 0-1 0,3 0 1 15,4-1-1-15,0 1 1 0,3 0 1 0,-2 0 0 16,6-1 0-16,1 5 2 0,-1-5 0 0,0 5-1 0,1-1-1 16,1 4-3-16,-10 0-4 0,10 0-5 0,-8 0-3 15,0 0-5-15,1 0-4 0,-8 4-4 0,7-1-5 0,-13 1-3 16,7 0-4-16,-7-1-2 0,-7 1-3 0,1 0-3 0,0 3-3 16,-8-3-3-16,-5 3-9 0,6-4-12 0,-6 5-30 15,-1-4-52-15,0-4-117 0,2 0-69 0</inkml:trace>
  <inkml:trace contextRef="#ctx0" brushRef="#br0" timeOffset="63648">1930 9806 164 0,'0'-3'352'0,"6"3"-112"15,0 0-97-15,2 0-62 0,4 0-33 0,-6-3-15 16,8 3-7-16,-1-4-1 0,7 4-1 0,-1-4 2 0,1 1 0 15,0-1-1-15,5 4-2 0,1-4-3 0,0 0-2 16,0 1-4-16,1 3-3 0,-2-5-1 0,8 3-3 0,-7-2 0 16,-7 4-2-16,8 0-2 0,-8-3 0 0,1 3-2 0,-1 3 0 15,1-3-2-15,-7 0-3 0,0 0-1 0,-6 4-4 16,-2-4-3-16,2 0-4 0,-7 2-6 0,8 3-8 0,-8-5-16 16,0 0-23-16,-8 3-44 0,8-3-71 0,-7-3-123 15,-5 3-61-15</inkml:trace>
  <inkml:trace contextRef="#ctx0" brushRef="#br0" timeOffset="63882.38">2139 9606 112 0,'-7'-12'427'0,"0"5"-104"0,7-4-119 0,-7 4-72 0,7 2-38 16,0-1-25-16,0 2-18 0,0 0-13 0,0 4-10 15,0 0-8-15,0 0-7 0,7 0-6 0,-7 4-4 0,7 3-1 16,0 1 0-16,-1 4-1 0,0 1 0 0,1 5 2 15,6 1 0-15,-7 3 0 0,1 4 0 0,0-1 0 0,6 4-1 16,-8-2 1-16,2 5-2 0,6-3 0 0,-6 4 0 0,-1-3 0 16,8 3 0-16,-8 0-2 0,7-1-1 0,-6 1-5 15,6-3-7-15,-7-1-12 0,8 0-17 0,-8-2-23 0,7-2-39 16,-7-4-72-16,7 1-150 0,-7-3-74 0</inkml:trace>
  <inkml:trace contextRef="#ctx0" brushRef="#br0" timeOffset="68069.25">7800 12258 110 0,'0'-4'154'0,"8"0"-19"0,-8 4-17 0,0-3-24 0,6-1-19 16,-6 0-16-16,0 0-12 0,0 2-5 0,6 2-6 15,-6-5-4-15,0 2-5 0,0-1-2 0,0 4-3 0,0-3-2 16,7-1-3-16,-7 0-3 0,0 4-2 0,0-4-2 16,0 1-2-16,0-2-1 0,0 5 0 0,0-7-1 0,0 5 4 15,0-2 3-15,7-1 0 0,-7 2 2 0,0-1 1 16,0 1 2-16,0-1-3 0,0 0 0 0,6-3-2 0,-6 3 0 16,0 1-2-16,6-4-1 0,-6 3 0 0,0 0-1 0,7 0 0 15,-7-3-2-15,6 3 0 0,-6 0 0 0,0 2 0 16,7-6 2-16,-7 4-1 0,0 1 0 0,0-5 1 0,0 4 1 15,0 1-1-15,0-4 1 0,0 3-3 0,0-3 0 0,0 3 0 16,0-3 2-16,0-1 2 0,0 2-1 0,0 1 1 16,0-2-2-16,0-1 1 0,0 1 1 0,0 0 0 0,0-1-2 15,-7 2-1-15,7-2-1 0,0 1 1 0,-6-1-1 16,6-3 1-16,0 4 1 0,-7-4 0 0,7 0-5 0,0 1 5 16,0-2 2-16,0 1 0 0,0-4 3 0,0 4-3 0,0 0-1 15,0 0 0-15,0 0 3 0,0 1-3 0,0-2-1 16,0 1-1-16,0 1-1 0,7 2 1 0,-7-3 0 15,0 0-2-15,0 4-2 0,0-4-2 0,0 0-1 0,6-1-1 16,-6 2-3-16,0-1 1 0,0 0 0 0,0-3 2 0,0 2 0 16,0 1 2-16,0-3 1 0,7 3-1 0,-7-4 3 15,0 3 0-15,0-2-1 0,0-1 0 0,7 1-2 0,-7-1 0 16,0 1 1-16,0-1-2 0,6-3 2 0,-6 2 1 16,0-1-1-16,0 2 1 0,6 1 1 0,-6-5 2 0,0 4-1 15,0-3 0-15,0 0-1 0,0 4 0 0,0-9-1 0,0 5 0 16,0-1 0-16,0 1-2 0,0 0-1 0,-6 3 2 15,6-3-1-15,0-1 0 0,-6 5-1 0,6-5 1 0,0 5-1 16,-7-5 1-16,7 5-1 0,0-1-1 0,-7 1-2 16,7-1 1-16,0 1 1 0,-6-1-2 0,6 1 1 0,0-2 0 15,0 2 1-15,0-1-1 0,0 0 2 0,-7 0-1 0,7 1-1 16,0-1 0-16,0 1 1 0,0-1-1 0,0 0 2 16,0 1 0-16,0-1-1 0,0-4 1 0,0 5-1 0,-6-1 2 15,6 1 0-15,0-4 0 0,0 4-2 0,0-1 1 16,0-4 1-16,-6 4-1 0,6-3 1 0,0 3-1 0,0-3 0 15,0-1 1-15,-7 5 0 0,7-5-2 0,0 4-1 0,0-2 1 16,-7-2 0-16,7 5-1 0,0-4-1 0,-6-1 2 16,6 4 0-16,0-4 0 0,0 2 0 0,0-2 0 0,-6 1 0 15,6-1 1-15,0 2 0 0,0-2 2 0,0 1 0 0,-8-5 0 16,8 6 0-16,0-2 2 0,0 1 0 0,-6-3-2 16,6 2-1-16,0-3-1 0,0 4-1 0,0-5 0 15,0 1 0-15,0 0-1 0,0 0 0 0,0 1 1 0,0-1 0 16,0 0 0-16,0-1 0 0,0 2 2 0,0-1-2 0,0 3 0 15,0-3 0-15,-6 1-1 0,6 1 1 0,0 3 0 16,0-5-1-16,-7 3 0 0,7-2 1 0,0 2-1 0,0 1 1 16,-6 0 0-16,6-1 0 0,0 1 0 0,-7-1 0 15,7 1-1-15,0 0 0 0,0 3 1 0,0-3-1 0,-6-1 0 16,6 5 1-16,0-3 0 0,0-3 0 0,0 6 0 0,0-1 0 16,0-3 0-16,0 3 1 0,0 1 0 0,6-2 0 15,-6-1-1-15,0 2 1 0,0 1 0 0,0-5-1 0,0 4 1 16,7 1-1-16,-7-1 0 0,0 0-2 0,0 1-1 15,0-1 2-15,0 1 1 0,0-2 0 0,0 2 0 0,0-4 0 16,-7 3 0-16,7 0 1 0,0 1 1 0,0-1-2 0,0 1 0 16,-6-2 0-16,6 2 0 0,0-1 0 0,-7-3 2 15,7 3 0-15,0 1 3 0,-6-1 1 0,6 1-1 0,-6-1 0 16,6 0 1-16,0-3 1 0,-8 3-3 0,8 0-2 16,-6-3 0-16,6 3 1 0,-6-2 0 0,-1 2 0 0,7 1 1 15,-7-5-1-15,1 4 2 0,6 1 2 0,-6-5-1 0,-1 4-2 16,7 1 0-16,0-1 1 0,-6 1 0 0,6-1-2 15,0-4 0-15,0 5 0 0,0-1-2 0,0 4-1 16,0-3 1-16,0-1 0 0,0 1 0 0,0 2 1 0,0-2 0 16,0 2-2-16,6-2 0 0,-6-1 1 0,0 5-1 0,0-2 1 15,0-3-1-15,0 5-1 0,7-1 1 0,-7-4 0 0,0 5 0 16,0-6 0-16,0 6 0 0,0-5 0 0,0 1-1 16,0-2 1-16,6 2-1 0,-6 3 0 0,0-4 1 0,0 0 0 15,6-3 1-15,-6 3 0 0,0 0 1 0,0 1 0 16,7-1 1-16,-7-3 0 0,0 3 1 0,7 1-2 0,-7-4 1 15,0 3-1-15,0 1 1 0,6-1 0 0,-6-5-2 16,0 6-1-16,0-3 3 0,0 1 0 0,0-2 0 0,0-1 1 16,0 5 3-16,0-3 2 0,0-2 1 0,0 1 1 0,0-1-1 15,0 1-2-15,0-4 1 0,0 3-2 0,0-2-1 16,0-1-4-16,-6-1-1 0,6-2-1 0,0 3 0 0,0-4 2 16,0 4-1-16,0-3-1 0,0-1 0 0,0 0 0 15,0 1 0-15,0-4 0 0,-7 3 0 0,7 0 0 0,0 0 0 16,-7 0 0-16,7 1 1 0,-6 0-1 0,0 0 1 0,6-1-1 15,-7-4 0-15,1 1 0 0,-1-1 2 0,0 5 0 16,-5-9 1-16,4 5 4 0,2 0 0 0,-6 0 2 0,5 0 0 16,-6-5 0-16,0 9-1 0,7-4-1 0,-8-1 0 15,8 0-4-15,-8 1 0 0,8 0-2 0,-7 0 0 0,7 0 0 16,-8 0-1-16,8-1 1 0,0 1 1 0,0 3-1 0,-2-3 0 16,-4 0 0-16,12 2 1 0,-7-2-1 0,0 0 0 15,1 0 0-15,-1 3-1 0,1-3 1 0,6 0-1 16,-6-1 0-16,6 1 0 0,-7 0-1 0,7-4 1 0,-7 3-1 15,7 1 1-15,0 0-1 0,-6-4 1 0,6-1-2 0,0 2 0 16,-6-1 2-16,6 0-2 0,0 0 0 0,0-1-1 0,0-2 3 16,-7 0-1-16,7-1 1 0,0 0 1 0,-7 1-1 15,7-4 2-15,0 3 0 0,-6 0 1 0,6 1-3 16,0-4 2-16,-8 3-1 0,8 0-1 0,-5-3 0 0,5-1-1 16,-6 5 1-16,6-4 0 0,-9-4 0 0,9 3-2 0,0 1 0 15,0 0 0-15,-5-1 1 0,5 1 0 0,0 0 0 16,0 3-2-16,0-3 2 0,0 3 0 0,0 1 1 0,0-1-1 15,5-3 0-15,-5 3-1 0,0 1 0 0,0-2-1 16,9 2 2-16,-9-5 0 0,0 5 1 0,6-1 0 0,-6-3 2 16,5 3-1-16,-5-3 0 0,8 0 0 0,-8 3-1 0,6-3-1 15,-6-4-1-15,7 3-2 0,0-2-1 0,-7-1 0 16,0-4 1-16,0 4 1 0,6 1-2 0,-6-2 1 0,0-2-2 16,0 3-2-16,0 1 0 0,0-2-1 0,0 5-3 15,0-4 0-15,0 3-1 0,0 5 0 0,-6-4 1 0,6 3 4 16,0 0 1-16,0 4 2 0,0 0 1 0,0 0 1 0,0 4 1 15,0 0 1-15,0-1 0 0,0 9-2 0,0-5-4 16,0 0-4-16,0 3 0 0,0 2-1 0,6-4 0 0,-6 3-2 16,0 0 3-16,6 0-1 0,1-1 5 0,-7 1 1 0,7 0 1 15,-1-3 2-15,0 4-1 0,1-5 1 0,-1 3-2 16,1-3 3-16,0 5-2 0,-1-4 1 0,-6-2 0 16,6-1-1-16,2 5-3 0,-2-3 0 0,0 4 0 0,0 0 0 15,1-3 0-15,-7 6 0 0,7-2-1 0,-1 2 2 0,-6 1 2 16,7-1 3-16,-7 5-1 0,6-1-1 0,-6 4 1 0,0 3 0 15,6 1 1-15,-6 1-1 0,0 2 0 0,0 0 1 16,0-4 0-16,0 8 1 0,0-3 0 0,0 3 0 16,0 0-2-16,0-4 1 0,0 4 1 0,0 0-1 0,0-4 1 15,0 4-1-15,0 0 1 0,8-4 1 0,-8 4 0 0,0-2 0 16,0-2-1-16,0 0 0 0,0 4-1 0,0-4 1 16,0 1-1-16,0 3 1 0,0-4 1 0,0 4 0 0,0 0 0 15,0-4 0-15,0 4-1 0,0 0 1 0,0 0-1 16,0 0 0-16,0 0-2 0,0 0 3 0,0 0-1 0,0 0 0 15,0 0 1-15,0 0 0 0,0 0 0 0,0 0 0 0,0 0-1 16,0 0-2-16,0 0-2 0,0 0 0 0,-8 4-1 16,8-4 0-16,0 4 1 0,-6-1-2 0,0 1 2 0,-1 4 1 15,-6 2 0-15,0 1-1 0,1 1 2 0,-8 1 0 16,6 6-1-16,-5-4 3 0,-1 3-1 0,8 1 0 0,-8-1 1 16,1 0 0-16,-1 0 0 0,0-3 0 0,1 4 0 0,-1-1 0 15,0 1 1-15,-6-2-2 0,7 2 0 0,-7-1 1 16,0 3 0-16,-8-2 0 0,9 3-1 0,-1 0 1 15,-7 0-1-15,7-3 1 0,0 2 0 0,1-5 0 0,5 2 0 16,0-4 0-16,1-3 1 0,5-3 0 0,2-2 0 0,6 2 1 16,-3-4 2-16,-2-1-1 0,11-3 2 0,-7 0-1 15,7 0 0-15,0 0 0 0,0-7 0 0,0-1 0 0,7 2-3 16,4-5-1-16,4-3-1 0,4-3 0 0,1 0-1 0,0-2 1 16,6-3-3-16,-1 1 1 0,1-4 2 0,0-2-1 15,7 6 1-15,-7-9-1 0,7 4 1 0,-7 4-1 0,6-3 1 16,1-1 0-16,-7 4-1 0,6 0 1 0,-5 3 0 15,-1 2-1-15,-6 2 1 0,5 0-1 0,-5 4 1 0,-7 0 0 16,6 3-1-16,-6 1-2 0,1 4 1 0,-2 3-1 0,2 0 0 16,-2 8 0-16,2-1-2 0,-1 4 4 0,-1 7-2 15,2 0 3-15,-2 5 0 0,2 2-1 0,-1 0 2 0,0 0 0 16,6 6 0-16,-5-2 0 0,-2-4 0 0,8 5 1 16,-7-5 0-16,0 2 0 0,0-6 0 0,1 4 1 0,-2-3 2 15,1 0-3-15,0 1-6 0,6 2-11 0,-5-3-14 0,-1 4-23 16,6-4-23-16,1 4-38 0,-1-4-91 0,1 3-124 15,0 1-77-15</inkml:trace>
  <inkml:trace contextRef="#ctx0" brushRef="#br0" timeOffset="71693.59">24352 14082 33 0,'-20'-11'258'0,"-7"4"-101"0,7 0-59 0,-4 0-29 15,4-1-13-15,-7-4-3 0,7 5 3 0,1-3-1 16,0 2-1-16,0-3 0 0,5 4-3 0,-6-5-4 0,8 6-4 16,-8-5-6-16,7 3-8 0,-7 1-7 0,8 0-2 0,-8-4-4 15,7 3-3-15,-13 0 2 0,6 1-1 0,1 1 1 16,-7-2 0-16,0 0-1 0,-7 1-2 0,7-3 3 0,-13 1 1 15,7 3-2-15,-8-5-1 0,1-1 2 0,-6 2 0 16,-1 3 5-16,-6-8-1 0,0 3-3 0,0 2-2 0,-7-5-3 16,-1 4-2-16,-4-1-3 0,-2 2 0 0,2-1-2 15,-14 3 0-15,6 1-1 0,-6 0 0 0,-7 4 0 0,0-1-1 16,-5 0 2-16,-9 0-4 0,2 4-1 0,-15-3-2 0,8 3 1 16,-7 0-1-16,1-4 4 0,-7 4 1 0,0 4-1 15,-1-4 3-15,1 0-1 0,-7 3 0 0,7 5 0 0,-7-4-2 16,0 3-1-16,0 3-1 0,1-2-3 0,-1 3 2 15,7-1 1-15,-7 5 1 0,6-4 1 0,1 5 1 0,-7-2-2 16,7 1 1-16,-1-1 0 0,2 1-1 0,-1 3-2 16,4-3-1-16,-3-1 0 0,12 2 2 0,-7-3 3 0,7 3 0 15,-1 2 0-15,8-3 0 0,-1 2-1 0,1-2 1 0,-2 4 1 16,8-1-3-16,-6 1-1 0,5-1-1 0,1 4-1 0,0-3 2 16,0 1 1-16,6 3-1 0,-6 2 1 0,7-3 4 15,-1 4-2-15,6-1 1 0,-6 5 1 0,8-5-1 16,-2 2 0-16,0 2-1 0,8-3-2 0,0 3-1 0,-9-4-1 15,16 4 0-15,-7-2 0 0,6 2 0 0,0 0 1 0,6-3-1 16,7-1 2-16,-1 5 0 0,0-5 2 0,9 5 0 16,-1-5 1-16,4 4 0 0,3 1 1 0,-1-1-1 0,6 4 1 15,-6 0-1-15,6-3-1 0,1 2 1 0,-1 2-1 16,1-2 1-16,-1 1 0 0,1 3-2 0,-1-2 1 0,1-2 0 16,-1 5-2-16,1-3 0 0,5 2-1 0,-5-3 0 0,6 3 1 15,-7-3 0-15,7 0 0 0,0 4 0 0,-7-4 0 16,7 4 0-16,-6-4-1 0,6 4 1 0,-1-5-1 15,-5 5 0-15,6-4 1 0,-1 0-1 0,2 4 1 0,-1-4-2 16,6 0 2-16,0 0-1 0,1-4 1 0,-2 4-1 0,10 0 0 16,-3 0 0-16,2 3-2 0,5-3 3 0,-6 0-1 0,6 0-1 15,1 4 1-15,0-4 0 0,-2 3 1 0,8-2 1 16,-6-2 0-16,6 5 0 0,0 1 0 0,6-2 1 16,2 3 0-16,-2 2 0 0,0 3 1 0,14 4 0 0,-7-1-1 15,-2 1 2-15,17 0-1 0,-8 3 1 0,6 0-3 0,0 0 1 16,5 0-1-16,3 1-1 0,-2 2 0 0,14-2 0 0,-7 0-1 15,7-1 0-15,6-1 1 0,0-1 0 0,7-2 1 0,0-2 0 16,-2-2 1-16,9-2 0 0,0-5 0 0,-1 1 1 16,6-1-1-16,1-3-1 0,-1 0 1 0,8 1 0 0,-1-2-1 15,7-2-1-15,0-5 1 0,-1 1 1 0,8-1 0 0,-1-2 1 16,0 2-1-16,13-7 1 0,-7 5 0 0,15-6 1 16,-1 2-2-16,5 0 2 0,2-1-2 0,5-4-1 15,1-3-1-15,13 0 0 0,-7-3 1 0,8-1 2 0,-2-3 2 16,1-1 0-16,6 1 2 0,1-4 5 15,-2-4 4-15,-4 1 3 0,5-1 4 0,-5-3 5 0,-2-1 3 16,1 1 2-16,-1-1 1 0,-5 1-1 0,0 0-5 16,-8 0-4-16,1-1-5 0,6 1-6 0,-13-1-5 15,7-2-2-15,-6-1-1 0,-7-1 2 0,5 2 0 0,-5-5 1 16,0 0-1-16,0 1 0 0,0-5 0 0,0 0 0 0,-1 2-3 16,-5-5-2-16,5-4-2 0,1-3 1 0,-6 0 1 15,5-5 0-15,-6 2 2 0,6-4 0 0,-4-5 2 0,-3-3 0 16,-5-4 1-16,1 1 0 0,-8-5 0 0,0 1-4 0,0-4-2 15,-13 3 0-15,-1-3-1 0,2 1 0 0,-14-4 1 0,1 3 0 16,-7-5 3-16,-2 2 3 0,-10-1 4 0,-1 1 6 16,-7-1 5-16,-1-3 4 0,-12 3 6 0,1 0 3 0,-8 1 1 15,-6-5 5-15,-6 1 1 0,-7 0-1 0,0-3-1 16,-7 2-2-16,-6-3-3 0,-6 1-2 0,-8 2-3 0,1-3-2 16,-12 4-6-16,-1 3-2 0,-14 0-6 0,-5 1-6 0,-1 7-7 15,-12-1-10-15,-2 9-20 0,2-2-25 0,-8 8-26 16,8 0-29-16,-8 5-30 0,2 3-38 0,4 3-53 0,-4 0-157 15,5 5-82-15,-6 5-50 0</inkml:trace>
  <inkml:trace contextRef="#ctx0" brushRef="#br0" timeOffset="72584.09">16728 17020 71 0,'-7'-4'356'15,"1"4"-118"-15,6-3-105 0,-7 3-57 0,1 0-29 0,6 0-10 16,0-4-4-16,0 4 2 0,0 0 3 0,0-4 3 0,0 4 1 16,0-3 0-16,6 3-6 0,1-3-6 0,-1-2-5 15,1 1-7-15,6 1-5 0,-1 0-1 0,1-5-4 0,6 5 1 16,-4-1 0-16,4-4 0 0,0 5-2 0,1-1 2 0,-2 1 1 16,2 3-3-16,-5-4-1 0,4 4-2 0,-6 4 0 0,0-4-2 15,-7 3-1-15,8 1-2 0,-8 3 0 0,-1 1 0 0,3-1 0 16,-8 3 1-16,0 2 0 0,0 2 1 0,-8 1-1 15,3 3 1-15,-9 5 0 0,2-5 1 0,-8 7 1 0,7-3-1 16,-7 4 3-16,-7-1-3 0,3 2 1 0,-2-1-2 0,0-1 1 16,-1-4 0-16,0 1 1 0,2-3 0 0,-1 3-1 0,7-7 4 15,-2-1 3-15,9 1 2 0,-8-1-2 0,8-6 1 16,5 3-1-16,0-3-2 0,1-6 0 0,0 2 0 0,6 4-5 16,0-5 1-16,0-3 3 0,6 4 1 0,7 0 2 0,-6-4 0 15,12 0 2-15,1-4-1 0,6 4 1 0,0-7-2 0,13 3-3 16,-7-4-6-16,14 1-14 0,-7 0-17 0,6-4-25 0,1 0-40 15,0 1-83-15,-7-2-154 0,7 1-80 0,-14-4-43 0</inkml:trace>
  <inkml:trace contextRef="#ctx0" brushRef="#br0" timeOffset="73193.53">17177 17261 437 0,'-6'0'438'0,"6"0"-196"0,-7-3-121 0,7 3-66 16,7-3-35-16,-7-1-19 0,6 0-6 0,1 1-2 0,6-5 5 16,-7 1 8-16,8 0 4 0,-8 3 4 0,7-3 0 15,-7 3 1-15,0-4-3 0,2 4-4 0,-2 2-1 0,-1-3-5 16,4-2 0-16,-3 4 0 0,0-1 1 0,-6 0 3 0,6 0 4 16,-6 1 2-16,0-1 0 0,0 4-1 0,0-3 1 0,0-1 0 15,0 4-4-15,-6-3-2 0,6 3-3 0,-6 0-1 0,0 0-1 16,-3 3-1-16,4 1-2 0,-9-1 0 0,2 1 0 15,4 3-1-15,-3 1-1 0,-3 0 3 0,8-1-1 0,-7-1 2 16,0 2 0-16,6 3 0 0,1-5 0 0,-1 2 0 0,1 4 1 16,6-5-3-16,-8 0 1 0,8 1 0 0,0-1 0 0,0 0 1 15,8 0 0-15,-8 1 0 0,6 3 0 0,1-3 1 0,-1-2 1 16,1-2 0-16,-1 3 0 0,8-2-2 0,-8 2 1 16,7 0-1-16,0-4 0 0,0 1-1 0,-1 1 2 0,7-2 0 15,-4 0-1-15,-3-3 0 0,8 0 1 0,-7 0 1 0,7 0 0 16,-9 0 1-16,9-3-1 0,1 0 0 0,-8-6 0 0,7 6 1 15,-8-4 0-15,8 0 0 0,-1-5-1 0,-5 4-1 16,-3-2 1-16,4-1 1 0,-2 0 0 0,0 0 1 0,0-1-1 16,-7 2 2-16,8 0 2 0,-8-2 2 0,-6 5 2 0,6-4-2 15,-6-1 2-15,0 6-1 0,0-6 1 0,-6 5-1 0,6-1-1 16,-6 1-3-16,6 0-1 0,-8 0-2 0,2 2 0 0,-6 2-3 16,5 0 1-16,-6-1-1 0,0 0 0 0,-2 4 0 15,10 0-1-15,-9 4-1 0,2-4 1 0,6 4 1 0,-7-1-1 16,6 0 1-16,0 2-1 0,1-1 0 0,0 3 0 0,-2 0 0 15,8 0-1-15,-6 4 1 0,0-4 0 0,6 4 0 0,0 1 0 16,-6-1 1-16,6-1-1 0,6 2 1 0,-6-1 0 0,0 0-1 16,6 0 1-16,0-1 0 0,2-2 0 0,-2 3 1 15,0-3 0-15,8 2 1 0,-8-3-2 0,7-2 1 0,-1 2-1 16,7-5 2-16,2 3-2 0,-1-2-3 0,-1-3-5 0,1 4-9 16,6-4-9-16,0-4-12 0,0 4-13 0,0-3-19 0,0-4-23 15,0 7-45-15,7-7-76 0,-7 2-128 0,0-2-63 0</inkml:trace>
  <inkml:trace contextRef="#ctx0" brushRef="#br0" timeOffset="73708.95">17744 17199 143 0,'-6'-6'425'0,"0"1"-132"0,-2-2-125 16,8 4-68-16,0-5-40 0,0 4-21 0,0-3-12 0,8 4-7 15,-8-4-7-15,6 3-4 0,0 4 0 0,1-5-2 0,-1 5 0 16,1 0-1-16,6 0-1 0,-7 5-2 0,1-1-2 16,6 3 0-16,-7-4-1 0,1 4 1 0,0 5-1 0,5-2 0 15,-5 1 0-15,-1 5 1 0,-6-7-1 0,7 8 1 0,0-3 0 16,-1 1 0-16,-6-5 0 0,6 5-1 0,-6-1 1 0,6 1-1 16,-6-3 0-16,0 2 0 0,8-2-1 0,-8-2 0 0,0 0 1 15,6-1 0-15,-6-2 0 0,0 0 2 0,0 0-1 16,6-3 0-16,-6 0 2 0,0-1 2 0,0 1 5 0,0-1 6 15,0-3 7-15,0 5 8 0,0-5 6 0,0 0 4 0,0 0 1 16,0 0 1-16,0-5-5 0,0 2-6 0,0-4-4 0,0 3-7 16,0-4-5-16,7 1-2 0,-7-3-1 0,0 1-1 0,7-1-3 15,-7 0 2-15,6-2-4 0,-6 1 4 0,7-4-3 0,-1 5-4 16,-6-2-1-16,6 1-2 0,2 0-1 0,-8 1 1 16,6 1 0-16,0 3-5 0,-6-5-1 0,6 8 2 0,-6-6 2 15,0 6 0-15,8-2 1 0,-8 5-2 0,0-2 0 0,6 2 0 16,-6 0 2-16,0 0-1 0,0 0-1 0,6 0 0 0,-6 0-1 15,0 2 0-15,7-2 0 0,-7 0 2 0,0 5-2 0,6-5 0 16,-6 3 0-16,0-3 1 0,7 4 1 0,-1-4 0 16,-6 0-1-16,7 5 2 0,-1-2 0 0,0-3 2 0,2 3-2 15,-2-3-1-15,0 8 1 0,1-5 0 0,0 0 0 0,-1 6-1 16,1-2-1-16,-1-4 1 0,0 4 1 0,8 5 0 0,-8-5-1 16,0 3 0-16,0-2-1 0,2 4-5 0,-2-5-6 0,7 3-9 15,-6-1-7-15,6-3-10 0,-1 2-10 0,2-5-15 16,5 0-15-16,1 2-17 0,-7-5-17 0,6 0-43 0,1 0-66 15,-7-5-99-15,0 2-63 0</inkml:trace>
  <inkml:trace contextRef="#ctx0" brushRef="#br0" timeOffset="73974.53">18370 17224 40 0,'-8'-6'432'0,"3"3"-103"0,-8-5-129 16,7 8-82-16,-8 0-49 0,1 0-28 0,6 0-15 0,-5 0-5 15,-1 4-3-15,-1 3-3 0,1-3 0 0,0 3-1 0,7-4 0 16,-7 9-1-16,6-9-1 0,1 8-3 0,-1-3-3 0,7-1-4 15,0 0 1-15,0 0-1 0,7 1-1 0,-7-1 1 0,6-3-1 16,1-1 0-16,0 2 0 0,5-5 1 0,-5 2-2 16,-1-2 1-16,7 0 2 0,-7 0-2 0,2-2 1 0,-2 2-2 15,1-5 0-15,5 2 0 0,-12-1 0 0,14 4 0 0,-14-3 3 16,6-1 1-16,0 4-1 0,-6 0 2 0,0 0 1 0,8 0 1 16,-8 0-2-16,0 0 0 0,0 0-2 0,0 0-2 15,6 0 1-15,-6 4-1 0,6-1-1 0,-6 1-2 0,7-1-3 16,-2 2-8-16,3-3-9 0,-2 2-10 0,7 0-12 0,-7 0-15 15,8-1-19-15,-1 2-28 0,0-2-45 0,-7-3-66 0,7 0-114 16,-6 0-54-16</inkml:trace>
  <inkml:trace contextRef="#ctx0" brushRef="#br0" timeOffset="74287.14">18520 17211 310 0,'0'-4'363'15,"0"-4"-119"-15,0 4-101 0,0-3-58 0,0 5-34 0,0 2-22 16,0-5-9-16,6 5-7 0,-6 0-4 0,7 0-1 0,-1 0 0 15,0 5-2-15,-6-3 1 0,8 3-1 0,-2-3 0 16,0 6-2-16,-6 0-1 0,7 3-2 0,-1-4-1 0,1 0 1 16,-1 1 0-16,1-1 0 0,-2 0 0 0,3 1 1 0,-1-4 0 15,-2-1 1-15,2 1 3 0,0-1 1 0,0-3 2 0,-1 0 3 16,-6 0 4-16,6 0 0 0,1-3 2 0,-1-1 0 0,1 1-2 16,0-6-1-16,-1 3-2 0,0-2 0 0,2 2-2 15,-2-3-2-15,0-1 3 0,0 3-1 0,1-1 5 0,-1 0 4 16,1 4 5-16,-7-3 2 0,7 5-2 0,-7-3 0 0,0 2-1 15,5 3-1-15,-5-4-6 0,0 4-4 0,7 0-5 0,-7 0-5 16,8 4-1-16,-2-4 0 0,0 3 1 0,0 2-2 0,2 2 0 16,-2-5 1-16,7 6 1 0,0-4 0 0,0 4 0 0,-1-1-1 15,8 0-2-15,0-4 2 0,-1 6 1 0,1-6 0 16,0 0-2-16,5 1 0 0,1 0-1 0,1-4-8 0,5 3-9 16,-7-3-16-16,9-3-25 0,-8 3-33 0,0 0-58 0,0-4-127 15,1 4-92-15,-16-4-63 0</inkml:trace>
  <inkml:trace contextRef="#ctx0" brushRef="#br0" timeOffset="77786.67">673 11697 100 0,'6'-7'395'0,"0"-1"-151"16,-6 2-111-16,13-2-61 0,-6 1-34 0,6 3-13 16,0-3-8-16,-1-1-2 0,2 1 2 0,-1 2 0 0,6 3 2 15,-5 2 0-15,6 0 1 0,-1 0-2 0,-7 2-2 0,7 3-2 16,-4 6-3-16,4-4-3 0,-6 4-1 0,6 4-1 16,-5 3-2-16,-3-3-1 0,-2 7-1 0,2 0-1 0,-4 0 0 15,-7 0 1-15,7 4-1 0,-7-1 1 0,-7-4 1 0,0 5 0 16,2-3 4-16,-1-1 2 0,-8-1 4 0,1-2 5 15,-7-5 4-15,8 5 6 0,-8-8 5 0,-6 1 0 16,6-6 3-16,-5 2 0 0,-2-5-1 0,1-3-4 0,-6 0-3 16,6-3-3-16,-7-5-4 0,1 2-3 0,-2-6-3 0,2 1-4 15,-7-4-3-15,6 1-2 0,1-1 1 0,-1-3-2 0,1-4-1 16,5-1 1-16,1 1 1 0,7 1 0 0,-1-2-1 16,8-2-1-16,-2 0 0 0,8-1-1 0,0 1 1 15,6-2-3-15,6 5 1 0,0-3-2 0,1 3 0 0,12 0-2 16,1-1-1-16,-1 6 1 0,13-2-1 0,1 1 0 15,7 3 0-15,-2 1 1 0,9-1 0 0,-3 1 2 0,10 3-1 16,-3 0 1-16,1-1-1 0,7 5 0 0,-7 1 0 0,1-2 1 16,6 4 0-16,-8-4-1 0,0 5-2 0,3 3-4 15,-9 0-6-15,1 0-5 0,-7 3-8 0,6-3-11 0,-14 4-10 16,10 0-12-16,-8 0-14 0,-1-2-19 0,1 4-26 0,-1-4-61 16,-6 2-120-16,7-1-70 0</inkml:trace>
  <inkml:trace contextRef="#ctx0" brushRef="#br0" timeOffset="78099.14">1604 11173 441 0,'-6'0'359'0,"-1"4"-154"0,7-1-92 0,-6-3-52 16,6 0-29-16,6 5-14 0,1-2-5 0,6-3-2 0,0 0-1 16,7 4 3-16,5-4 1 0,1 0 1 0,6 0 1 15,8 0-2-15,-1-4-3 0,0 1 0 0,7-2-4 0,-1 5-3 16,7-3 0-16,-6-5 0 0,-6 4-2 0,4 2-1 0,-4-3 2 16,-7 2-1-16,-1 3-2 0,1-4 2 0,-7 4-2 15,-7 0-1-15,1 0 0 0,-7 0 0 0,0 0 0 16,-7 0 1-16,0 0 1 0,-6 4 0 0,0-4 2 0,-6 3 1 15,0 2-2-15,-1-3 1 0,-6 2-1 0,1 0-5 0,-8 3-7 16,7-2-17-16,0 2-24 0,0-5-37 0,-7 4-74 0,7-4-139 16,-1-2-74-16</inkml:trace>
  <inkml:trace contextRef="#ctx0" brushRef="#br0" timeOffset="79551.91">8596 5898 58 0,'0'-4'212'0,"0"1"-60"15,0 3-49-15,0-5-33 0,0 5-16 0,0-3-9 0,0 3-4 16,0-4-3-16,0 1-3 0,0-1-2 0,0 1 0 0,0-1-1 15,0-4 0-15,0 5 0 0,0-1 0 0,0-4 2 16,0 6 3-16,0-2 1 0,0-4 0 0,0 5-2 0,0-1-1 16,0 4-2-16,0-4-2 0,0 0-3 0,0 4-4 15,0-3-4-15,0-1-5 0,0 4-4 0,0 0-3 0,0 0-3 16,0 0-2-16,0 0-2 0,0 0-2 0,-7 0-2 0,7 0 0 16,0 4-2-16,0 3 2 0,-6 1 1 0,-1-1-1 15,1 3 2-15,0 5-1 0,-2 0 3 0,-4 4 0 0,5 3 0 16,-7-4 0-16,2 4 0 0,-1 0 1 0,-6 3 0 15,5-3 0-15,2-3-4 0,-2 3 1 0,8-1 0 0,-7-2 1 16,7-4 0-16,-8-1-1 0,7 1 0 0,7-5 0 16,-5-1 4-16,-2-3 1 0,7 2 4 0,0-4 7 0,0-4 8 15,0 2 7-15,0-2 8 0,0-2 5 0,0 2 3 16,7-8 1-16,-2 1-4 0,2-5-5 0,7-2-9 0,-8-1-5 16,7 0-8-16,0-2-5 0,0-2-4 0,0-3-1 0,0 3-3 15,0-2 1-15,0 3 0 0,-1-4 0 0,9 0-2 0,-9 3 1 16,2 2 0-16,-1-6 0 0,0 5 0 0,0 3-2 15,-1-4 0-15,1 5 1 0,-6-1 1 0,7 5-2 16,-8-1 0-16,0 3 0 0,7 1-1 0,-6 3-2 0,6 1 0 16,-7 0-1-16,8 3 1 0,-8 0-1 0,13 3-1 0,-5 0 1 15,-2 5 0-15,8-1 0 0,0 1-4 0,-1 2-7 16,-5 5-11-16,5-4-9 0,0 3-14 0,1 1-17 0,-1-4-20 16,1 3-24-16,0 2-33 0,-1-1-55 0,-5-5-126 15,4 5-71-15</inkml:trace>
  <inkml:trace contextRef="#ctx0" brushRef="#br0" timeOffset="81051.87">8700 5832 127 0,'-6'0'189'0,"-1"0"-64"0,7 0-52 0,-7 0-30 15,7 0-19-15,0 0-10 0,-6 0-7 0,6 0-1 0,0 0-2 16,0 4 0-16,0-4 0 0,0 0-1 0,6 4 1 16,-6-2 0-16,0-2 3 0,0 4 1 0,7 4-1 0,-7-5 0 15,7 5 2-15,-1-4 1 0,-6 3-1 0,0 3 2 16,6-2 0-16,-6 3 0 0,8 1 3 0,-8-2-1 0,6 1 0 16,-6 0-3-16,0 1 1 0,6 2-3 0,-6-3 0 0,6 0-1 15,-6 3 0-15,7-3 0 0,-7 1-2 0,0 2 1 16,6-3-1-16,-6 0 1 0,0 1 0 0,0-2 1 0,0 1 1 15,0-1 1-15,0 2 2 0,0-1 1 0,0 3-1 16,0-3 1-16,0 4-1 0,7 0-1 0,-7-3-3 0,0-2 0 16,7 5 0-16,-7-4-4 0,0-1 1 0,5 5 0 0,-5-1-1 15,7-2 2-15,-7 2-2 0,0-2 1 0,8 2-2 16,-8 1 1-16,0-5 1 0,6 9 1 0,-6-4 0 0,0-1-1 16,6 1 0-16,-6 4-1 0,0-2 1 0,6-1 0 15,-6 2-4-15,0 0 0 0,8 0 0 0,-8 1 2 0,0-1 1 16,6 0 1-16,-6 5 0 0,0-5-1 0,6-4 3 0,1 5-1 15,-7-2-1-15,6-2-1 0,1 0-3 0,-7 3 1 16,7-3 1-16,-7 0 0 0,6-1-1 0,-6 1 0 0,0-1-1 16,5 1 1-16,-5-4-1 0,0 4 0 0,0-1 0 15,0 1 0-15,0-3 0 0,0 2 0 0,0 1 1 0,0-1-1 16,0 1 2-16,0 0 0 0,0-1-1 0,0 1-1 16,0-1 1-16,-5 1 1 0,5 0 0 0,0-1 0 0,0 1-2 15,0-4 0-15,0 4 0 0,0-1 0 0,5-2 1 0,-5 3-1 16,0-5 0-16,0 1 0 0,0 5 2 0,0-7 1 15,0 7-1-15,0-3 0 0,0-1 0 0,0 3-1 0,0-1 0 16,0 5-1-16,-5-4 0 0,5-1 0 0,0 4 1 16,0 0 0-16,-6-2-1 0,6 2 2 0,0-4-1 0,0 5 1 15,0-5 1-15,0 5-2 0,0-2 0 0,0-2 0 0,0 4 0 16,0-1-1-16,0 1 0 0,0-1 0 0,0 0 0 16,0 0 1-16,0-3-1 0,0 3 1 0,6 0 0 0,-6 2 1 15,0-3-1-15,0 2-1 0,0-5 1 0,0 5 1 16,5-1 2-16,-5-4-1 0,0 2 2 0,8-3 2 0,-8 7-1 15,7-6 2-15,-7 1 2 0,5 2 1 0,-5 2-1 0,7-4-1 16,-7 3-1-16,0-3-1 0,7 2 0 0,-7 3-1 16,0-3-2-16,0 2-1 0,0-1-1 0,0 4 2 15,0-4-1-15,0 5 3 0,0-4-3 0,-7 2 1 0,7 1 0 16,0 3-1-16,-7-3-1 0,7 3 1 0,0 2 0 0,0 2 0 16,-5-3 1-16,5 3 1 0,-7 1-3 0,7-5 0 0,0 4 0 15,0 1 1-15,0-5 0 0,0 4-1 0,-8 1 0 16,8-4-1-16,0 3 2 0,0 0 1 0,0 0 2 15,0 5-1-15,8-5 0 0,-8 4 0 0,0-4 1 0,0 4 0 16,0 0 1-16,0 0 1 0,0-1 1 0,0-1 2 0,0 1 1 16,0 1 5-16,0 0-1 0,-8 0-2 0,8 4-2 15,0-1-1-15,-5 0-1 0,5 1-3 0,-6 4-3 0,-1-4-4 16,7 3 0-16,-7 4 2 0,7-1 2 0,-6 1 4 0,-1 2 2 16,7-3-1-16,-6 4 4 0,6-3 0 0,-6 1 1 15,6-2 0-15,0-2 0 0,0 3-5 0,0 0 0 0,6-4 1 16,-6 3 1-16,0-1-1 0,6 1-2 0,1-3 2 15,-1 1-1-15,1-1-1 0,0-4 1 0,-1 4-2 0,-1 1-2 16,3-5 0-16,-1 5-2 0,-2-5 0 0,2 1-1 0,0 4-1 16,0-5-1-16,-7 5 2 0,6-2-1 0,-6 2 2 15,0 0-1-15,7-2 1 0,-7 2 0 0,6 3 0 0,-6-4 1 16,0 0 0-16,0 1 0 0,0-1-1 0,6 4 0 16,-6-4 1-16,0 0-1 0,8 5-1 0,-2-5 0 0,-6 4-1 15,6-3-1-15,0-1 2 0,1 0 0 0,0 0-1 16,-1-3 0-16,1 0 0 0,-1-1-1 0,-6-3 1 0,5-1 0 15,4-2-1-15,-3 3 0 0,-1-4 0 0,2 0 0 16,1-2 0-16,-2 2 2 0,0-4-2 0,7 1 0 0,-6 0 1 16,0-1 0-16,5-2-1 0,-5-2 0 0,0 2 1 0,-1-2 0 15,-1 1 0-15,3 0 1 0,-1-4 0 0,-2 5 0 0,3-5-1 16,-2 0-1-16,0 1 0 0,-6-5 0 0,7 4 2 16,0 2-1-16,-7-6-2 0,6 4 1 0,-6 0 0 15,6-3 0-15,-6-1 1 0,0 1-1 0,8 0 0 0,-8-1 0 16,0 1 0-16,0-3 1 0,0-3-1 0,0 3 0 0,0 3 0 15,0-5 0-15,0 2 0 0,0-5 0 0,6 3 0 16,-6-2 0-16,0 3 0 0,0-3 0 0,0-1 0 0,0 5-2 16,0-5 2-16,6-1-1 0,-6 2 1 0,0 0 0 15,0-1 0-15,0 1 1 0,0-6 0 0,0 6 0 0,0-1 0 16,0 1 0-16,0-2-1 0,0 2 0 0,0 3 0 0,0-3 0 16,0-1 0-16,-6 0 1 0,6 0-1 0,0 1 1 15,0-1 1-15,0-3-2 0,0 4 1 0,0-5 1 0,0 4-2 16,0-2 1-16,0 1-2 0,0 2 1 0,0-5 0 15,-6 9 0-15,6-5-1 0,-8 3 1 0,8-2 0 0,-6 3 0 16,6 3 0-16,-6-3 0 0,-1 0 1 0,7 4 0 0,-7-4-1 16,7 4 0-16,-6-5 0 0,0 5 1 0,-2-3 0 15,8-2 0-15,-5 1-1 0,5 4 0 0,0-8 0 16,-7 5-3-16,7-6 3 0,-8 2-4 0,8-1-3 0,-5 1-7 16,5-5-12-16,0 2-18 0,0-3-23 0,0 2-37 0,0-4-75 15,0 0-153-15,-6-4-68 0,6 4-52 0</inkml:trace>
  <inkml:trace contextRef="#ctx0" brushRef="#br0" timeOffset="86332.44">17953 3725 378 0,'0'-7'301'15,"-6"3"-135"-15,6 0-73 0,0-3-37 0,-8 4-18 0,8-1-6 16,0 0 0-16,0-3-1 0,0 3 2 0,8 1-3 16,-8-1-1-16,6-3-1 0,6 3-1 0,2-4-6 0,-1 2-2 15,0 2-2-15,6-3 2 0,1 3 1 0,6-4 3 0,1 6 4 16,-3-6 0-16,3 1-1 0,-1-1-2 0,7 4-3 16,6-4-1-16,-6 1-4 0,6 5-6 0,0-7-4 0,-1 6-1 15,8-5-3-15,0 5 0 0,0-1-1 0,-1-3-4 16,-5 3-6-16,5 1-12 0,-13 3-14 0,7-5-19 0,-13 5-25 15,0-3-26-15,-6 3-35 0,-7 0-51 0,-6-3-87 0,0 3-89 16</inkml:trace>
  <inkml:trace contextRef="#ctx0" brushRef="#br0" timeOffset="86582.48">18454 3630 245 0,'0'8'303'0,"7"-1"-121"0,-7 0-77 16,13 4-41-16,-7 0-18 0,7 0-8 0,0 4-6 15,1-1-1-15,5 5-1 0,1-1-3 0,-1 5-2 16,6-2-1-16,2 5-3 0,-7-1-2 0,6 4-2 0,1 1-3 16,-9-1-2-16,2 1-1 0,-1-1-1 0,-5 0-1 0,-2 1-3 15,2-5 2-15,-8 1 1 0,-6 0 5 0,0-5 3 16,-6 2 5-16,-8-5 2 0,2 0 2 0,-9-3 1 0,-4-1 0 16,-8 1-2-16,1-4-1 0,-8 4-6 0,8-8-5 0,-6 3-5 15,-3-2-1-15,3-4 0 0,5-1-3 0,7 2-2 16,0-2-2-16,7-3-5 0,6 0-14 0,6 0-23 0,7-3-33 15,0-2-45-15,12-6-69 0,8 4-123 0,1-7-87 16</inkml:trace>
  <inkml:trace contextRef="#ctx0" brushRef="#br0" timeOffset="86754.33">19243 3858 434 0,'13'-8'368'0,"0"4"-155"0,0 1-87 0,0-5-42 0,1 4-21 15,-8 1-6-15,13-4-1 0,-7 3-1 0,2-3-3 0,6 3-5 16,0-3-6-16,5 3-9 0,1 0-8 0,-1 1-9 16,9-1-10-16,-2 4-18 0,8-4-22 0,-7 4-24 0,6 0-36 15,-7 0-57-15,1 4-121 0,-1-4-104 0,-6 4-64 16</inkml:trace>
  <inkml:trace contextRef="#ctx0" brushRef="#br0" timeOffset="86926.09">19380 3979 227 0,'-14'0'487'0,"2"2"-173"0,4-2-128 0,3 0-62 16,5 0-32-16,0 0-17 0,0 0-10 0,5-2-6 0,9-3-4 15,0 2-8-15,12-1-10 0,6-3-13 0,7 3-10 0,6 1-13 16,8-1-15-16,-1-3-17 0,7 3-23 0,-1-3-30 16,1 3-42-16,6-3-68 0,-12-1-134 0,-2 1-84 15,1-1-44-15</inkml:trace>
  <inkml:trace contextRef="#ctx0" brushRef="#br0" timeOffset="87113.41">20272 3502 203 0,'-6'-14'488'0,"6"-1"-153"0,-6 1-123 16,6 6-65-16,0-4-34 0,-7 5-20 0,7 0-13 0,0 4-12 16,7-1-10-16,-7 4-13 0,6 0-11 0,0 4-8 0,0 4-11 15,8 5-7-15,-1 3-3 0,7 1-3 0,-1 2 2 16,0 6 0-16,1 1 1 0,6 8 2 0,1-2 0 15,-3 1 0-15,3 7-1 0,-1 0-1 0,1 5-10 0,5 2-18 16,-13 0-22-16,8 9-26 0,-1-2-29 0,-7 2-34 0,1 6-42 16,-14-4-98-16,1 5-115 0,-7-1-62 0</inkml:trace>
  <inkml:trace contextRef="#ctx0" brushRef="#br0" timeOffset="107985.81">1604 14100 17 0,'0'-4'244'0,"-6"1"-76"15,-1-1-65-15,7 1-46 0,-6-1-25 0,6 1-15 16,-7-1-7-16,7 0-3 0,0 0 2 0,0 1 0 0,-7-2 2 15,7 3 1-15,-6-3 1 0,6 5 1 0,0-2 1 0,-6-2-2 16,6 4 0-16,0-4 0 0,-7 4-2 0,7 0 0 16,0 0 1-16,0-4-1 0,-7 0 2 0,7 4 4 0,0 0 3 15,-6 0 4-15,6 0 4 0,0 0 0 0,0-4 6 16,0 4 0-16,-7 0-1 0,7 0-2 0,0 0-5 0,0 0 0 16,0 0-3-16,0 0 1 0,0 0 1 0,0 0 1 0,0 0 4 15,0-3 4-15,0 3 3 0,0 0 1 0,0 0 3 16,0 0-1-16,0 0-1 0,0 0-1 0,0 0-1 15,0 0-4-15,0 0-2 0,0 0-3 0,0 0-4 0,0 0-5 16,0 0-3-16,0 0-4 0,0 0-5 0,0 0-2 0,0 0-1 16,0 0-2-16,0 0 0 0,0 0 2 0,7-4-1 0,-7 4 4 15,6 0 3-15,-6 0 4 0,7 0 5 0,0 0 2 16,5 0 4-16,-5 0 3 0,13-2 8 0,-7 2 1 16,6 0 3-16,1-5-1 0,12 5-1 0,-5 0 0 0,5-3-2 15,7 3-5-15,-7-4-5 0,14 4-4 0,-7-4-2 0,6 0-4 16,1 1-2-16,7-1-2 0,-8 0-2 0,8 1 1 15,-1 0-2-15,-1-6-2 0,8 6 0 0,-7 0 0 0,1-1 0 16,6 0 0-16,-8 1 0 0,1-1 0 0,1 0 0 16,-8 0-1-16,7 1-2 0,-6-1-1 0,0 4-1 0,0-3 0 15,-8-1-1-15,0 1 1 0,2-1-1 0,-7 4 0 0,0-4 1 16,-9 4 0-16,4-4 0 0,-2 1-2 0,-6 3 1 16,-1-5 1-16,-1 5 4 0,-4-3 7 0,0-1 10 15,-2 2 14-15,2 2 15 0,-8-4 23 0,0 4 22 0,-6-4 19 16,7 4 10-16,-7-4 2 0,0 0-3 0,0 0-9 0,0 1-13 15,-7-1-20-15,1-3-23 0,0 4-19 0,-14-6-13 0,6 3-11 16,-6-2-6-16,2 1-5 0,-8-1-4 0,0-2 0 16,-6 3-2-16,-1-1-1 0,0-3 1 0,0 3-1 15,-7 2 0-15,2-2 0 0,0-3 2 0,3 3-1 0,4 2 4 16,-2-3 6-16,7 3 10 0,6-2 4 0,0 5 5 0,9-5 2 16,-3 4-5-16,8 1 3 0,-1 3-3 0,7-4-7 15,-6 1-9-15,6 3-6 0,6 0-4 0,1 0-1 0,-1-4 1 16,14 4-5-16,0 0 3 0,-1 0 2 0,13 0 3 0,1 0 1 15,-2 4-2-15,4-4 1 0,3 3-1 0,0 4 2 16,2-3-1-16,6 4-3 0,-7-1-3 0,0 3 1 0,1 2 1 16,-3 2 0-16,3 2 0 0,0-2-1 0,-7 5 0 15,-1-2 0-15,-6 6 2 0,7-5-4 0,-14 4 1 0,1-4-1 16,-2 5 3-16,-4-2-1 0,-8 1-1 0,1 0 1 0,-7 0 0 16,-7 0-1-16,1-1 0 0,-8 6 0 0,-4-2 0 15,-2 1 1-15,-7-4 1 0,-5 3 1 0,-2 0 0 0,3-2 3 16,-8 3 1-16,-1-4-1 0,2-3 0 0,-1 2-1 15,5-3-13-15,3-3-22 0,5-1-46 0,6-2-58 0,1-1-56 16,12-4-47-16,7 0-49 0,13-3-59 0,7 0-91 0,19-4-125 16,0-8-47-16,13 1 8 0</inkml:trace>
  <inkml:trace contextRef="#ctx0" brushRef="#br0" timeOffset="108610.69">5364 13771 28 0,'-7'-4'247'0,"7"1"-74"0,0-2-65 15,0-2-45-15,0 3-24 0,7-2-9 0,-1-3-4 16,1 6-1-16,0-4 4 0,5 0 4 0,-7-1 6 16,4 4 3-16,2-3 1 0,-3 0 5 0,5 0 1 0,-6 3 4 15,-1-3 3-15,0 3 3 0,2 1 4 0,-2-2 1 0,0 3 3 16,-6 2-2-16,0-4 0 0,6 4-3 0,-6-4-4 0,0 4-6 15,7 0-7-15,-7 0-8 0,0 0-6 0,0 0-8 16,0 4-4-16,0-4-7 0,0 0-4 0,-7 4-3 16,7-4 0-16,-6 7 0 0,6-4-1 0,-6 4 3 0,-8 5 2 15,8-2 0-15,-7 1 2 0,0 4 0 0,-6 4 1 0,5-5 0 16,-12 9 1-16,1-2 3 0,-1 1-1 0,-7 4 3 16,7-5-1-16,-14 6 1 0,8-2 0 0,-1 0 2 0,1-2 0 15,-1-2-3-15,7 2 0 0,-8-6-1 0,9 3 3 16,6-3 0-16,-7 2 0 0,12-5 0 0,-5-3-3 0,6 3-1 15,0-2-3-15,7-5-1 0,0 4-3 0,-2-3-3 0,2-1-1 16,6-4-3-16,0 4 2 0,0 1 0 0,6-4 0 16,-6 4 2-16,8-1 3 0,4 0 2 0,-5 0 1 0,5 1 3 15,2-1 3-15,6 3-1 0,-1-2 0 0,1-4-2 16,6 3-1-16,0 0 0 0,0 1-4 0,-1-1-2 0,2-3-1 16,-1 4-1-16,5-2-2 0,3-2 1 0,-8 3-1 0,5-3 0 15,-3 0-1-15,4 0-2 0,-6-2-5 0,1 3-6 16,-1-5-11-16,0 3-12 0,-1 1-15 0,1-4-16 15,-6 3-15-15,0 2-13 0,-1-5-13 0,-5 3-9 0,-2-3-5 16,1 4-6-16,1-4-11 0,-2 4-15 0,-5-4-34 0,6-4-67 16,-7 0-111-16,1 4-47 0</inkml:trace>
  <inkml:trace contextRef="#ctx0" brushRef="#br0" timeOffset="109047.99">5305 14137 248 0,'-6'0'276'0,"-2"0"-89"0,-4 0-68 0,12 0-37 0,-8-3-19 16,3 3-10-16,-1 0-6 0,6 0 1 0,0-4 2 16,-6 4 1-16,6 0-2 0,0 0-2 0,0 0-3 0,0 0-6 15,0 0-5-15,0-5-3 0,0 5-5 0,0 0-5 16,6-3-4-16,-6 3-2 0,11-3-2 0,-3-1-1 0,4 0 2 16,2 1 1-16,0 0 4 0,4-2 2 0,9 1 3 0,-1 1 3 15,0-1 2-15,7 1 3 0,5-4 2 0,9 3 3 16,4 0 4-16,15-3 5 0,-1 2 5 0,12-2 3 0,2 1 5 15,6-2 2-15,6 0 3 0,7-1 2 0,6 1 2 16,0-4 0-16,0 1 3 0,7-4 2 0,-7 5 0 0,7-1-1 16,1 0-3-16,-2-3-1 0,-6 2-4 0,0 1-4 0,-13 1-4 15,7 2-5-15,-13-3-6 0,0 3-7 0,-8 2-2 16,-11-3-6-16,-1 3-5 0,-12 2-6 0,-8 0-12 0,-6 1-21 16,-7 3-26-16,-5-4-33 0,-14 4-41 0,0 0-41 15,-13 4-45-15,-13-1-51 0,-13-3-68 0,-7 4-149 0,-13 0-58 16,-12-1-33-16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6301.34619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1-03T04:08:38.662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3363 4191 289 0,'0'-11'236'0,"-6"-3"-70"0,6 2-49 0,-6-3-33 15,-1 5-16-15,7-5-13 0,-7 4-8 0,7-4-2 16,0 4-4-16,0-3-4 0,0-2-5 0,-6 6-2 0,6-5 0 15,0 3-4-15,0 2 1 0,0-1-4 0,0 3-2 0,0-2-1 16,0 3 1-16,0-1-1 0,0 5-1 0,0-1-6 16,0 0-3-16,0 4-5 0,0 0-3 0,-8 8-2 15,3-1-1-15,-1 7-3 0,-8 8 2 0,2 0 1 0,-2 12 1 16,-5-1 1-16,-7 3-1 0,0 5 4 0,6-1-1 0,-13 4 1 16,7-1 0-16,0 1 2 0,1 1-1 0,5-6 1 15,-6 2 1-15,6-4 0 0,1-1 2 0,-1-2-1 0,6-9 0 16,9 1 0-16,-10-8 1 0,10 0 2 0,5-3 9 15,0-4 19-15,-6-3 26 0,6-1 25 0,6-7 17 0,-1-5 11 16,3-1 4-16,4-5 2 0,8-3-6 0,0-9-19 0,0 2-26 16,6-2-25-16,-7-6-16 0,6 4-12 0,2-5-7 15,0 4-6-15,-8-3-2 0,7-1-2 0,-6-3-3 0,6 4 0 16,-7-5 0-16,1 2 0 0,0-1-1 0,-3-3 1 16,3-1 0-16,1 0 0 0,-8 4-2 0,-1 1 0 0,2 2 0 15,-1 5 2-15,0-1 0 0,-6 7 1 0,-1 5-2 0,0-1-3 16,-6 4 1-16,6 4-2 0,-6 3-1 0,8 1-2 15,-8 3-2-15,6 3-1 0,-6 1 3 0,6 7 1 16,-6 0 1-16,7 0 1 0,0 7 3 0,-1 3 0 0,7 2 1 16,0-1 0-16,0 8 1 0,1-5 2 0,-2 4 0 0,1 0-2 15,7 5-14-15,-7-5-23 0,6 4-24 0,1-1-26 0,-1 5-28 16,-5 1-31-16,6-2-37 0,-1 0-49 0,0-2-89 16,-6 2-109-16,1-3-53 0</inkml:trace>
  <inkml:trace contextRef="#ctx0" brushRef="#br0" timeOffset="687.2">3303 4407 348 0,'0'-4'265'0,"0"1"-91"0,0 3-60 0,0-4-34 0,0 4-17 15,0-4-11-15,0 4-8 0,0 0-5 0,0-4-5 0,0 4-6 16,0 0-6-16,0 0-4 0,0 0-7 0,0 0-5 16,0 4-3-16,0-4-4 0,9 4-1 0,-9-4 0 0,0 7 1 15,0-3-1-15,6 3 0 0,-6 0 0 0,0 4 2 16,0 0 1-16,5 4 2 0,-5 0 1 0,0 4 2 0,8-2 0 15,-8 2 2-15,6 6 0 0,-6-3 1 0,7 4 0 0,0 0-1 16,-1 4 2-16,-6 1 0 0,6-1 1 0,0 3 0 16,2 4 3-16,-2-1 1 0,0 5-1 0,1-5 2 15,0 5-2-15,-7 3 0 0,6-4 1 0,1 4 0 0,-1 3 0 16,-6-2 0-16,6 2-1 0,-6 4 1 0,6-3 2 0,2 3 0 16,-8 1 0-16,6-1 1 0,0 3-3 0,-6 1 1 15,7 5-3-15,0-2 0 0,-7 1 0 0,0 3-1 0,6 4-4 16,-6-4-1-16,-6 4 0 0,6 0-2 0,-7 4 2 15,7-1-2-15,-7 0 0 0,-5 2-1 0,4-2 0 0,-4 4 2 16,6-3 1-16,-7 0 0 0,6-1 0 0,-6 5 0 0,7-5 1 16,-2 4 5-16,2 0-1 0,-6 5 0 0,5-5-1 15,0 4 5-15,7 3-3 0,-6-3 0 0,-2 4-3 0,3 3-4 16,5-3-1-16,-6-1 0 0,6 1-3 0,0-1-6 0,-9 4 1 16,9 0 3-16,0 1 3 0,0 3 0 0,0 0 0 15,0 0 2-15,0 4-1 0,0-1 0 0,0 9 2 0,-5-5-5 16,5 0-1-16,0 3-1 0,-6-2 0 0,6 3 1 15,-6 0 1-15,6-1 0 0,-8 1 1 0,2 0 1 0,6 1-1 16,-6-6 2-16,-7 2-2 0,13-1-2 0,-14-4-1 0,8-3-1 16,6 1 0-16,-6-5 0 0,0 0 2 0,-2 0 0 15,8-4 0-15,-6 2 0 0,6-6 1 0,6 2 0 16,-6-2 2-16,8-2-1 0,-2 2-2 0,0-6 0 0,-6 0 0 16,6-2 0-16,1-1 0 0,0-5 0 0,-1-3 0 0,1 1 0 15,-7-6 0-15,6 1-1 0,0-1 0 0,-6-2-1 0,8-1-5 16,4-3-10-16,-7-1-17 0,4 1-23 0,2-4-35 15,3-4-62-15,0-3-139 0,-2-4-97 0,2-4-71 16</inkml:trace>
  <inkml:trace contextRef="#ctx0" brushRef="#br0" timeOffset="1593.31">3239 11712 70 0,'0'0'282'0,"7"3"-95"0,-7-3-81 0,7 4-47 16,6-4-26-16,-7 3-13 0,8-3-7 0,-2 4-1 0,8-4-2 15,-7 4 2-15,7-4 3 0,-2 4 3 0,9-4 5 0,-1 3 3 16,0-3 2-16,0 5 2 0,7-5 0 0,6 0-1 0,-7 3-3 16,14-3-4-16,-7 0-2 0,7 0-3 0,-1 0-2 15,8 3-2-15,-1-3-1 0,-1 0-1 0,8 3-3 16,0-3 0-16,-1 0-1 0,8 5-3 0,6-5-1 0,-1 3 0 15,8 1-1-15,-2 0-1 0,8 0 0 0,0-1 0 0,7 1 2 16,-9 0 0-16,16-1 2 0,-1 5 2 0,-1-4 1 16,1-1 2-16,5 0 1 0,7 5-1 0,3-5 2 0,4 1-1 15,0 4-1-15,1-1-2 0,6 0 1 0,-7 0 2 16,13 1 2-16,-6-1 1 0,6 0 0 0,1 4 0 0,11-4-1 16,1 4 0-16,2 0-3 0,5 1-3 0,6-5-1 0,0 4 0 15,0 0-1-15,14 0-1 0,-1 0-1 0,7 0-2 16,0-1-1-16,7-2 4 0,-1 3 0 0,1 0-2 0,4 0 0 15,10 0-2-15,-3 4 0 0,2-4 0 0,0 3 4 16,0-2-3-16,0 3-1 0,-1-1-2 0,7-3-1 0,-8 3 1 16,9 5-1-16,0-4 6 0,-8-2-1 0,7 3-2 0,7-2 0 15,-8 5 0-15,8-4 0 0,-1 3 4 0,0-4 3 16,2 4-3-16,-2-3-1 0,0 4 1 0,1-1 3 16,-1 1 0-16,1-1 6 0,6-4-1 0,-7 4-1 0,7 1-1 15,0-1 0-15,8 1-3 0,-8-2 2 0,-1-2 1 0,-5 4-3 16,6 0-1-16,-7-5-1 0,7 4 0 0,-7-4-1 0,-5 6 6 15,5-6 1-15,1 1-4 0,-8-1 0 0,2 1 1 16,-7-1 3-16,5-2 4 0,-5 2 3 0,-7-3-1 16,-1-4-1-16,-5 4 5 0,-1 0 1 0,-5-3 0 0,-1 3 0 15,-8-4-4-15,-11 0 1 0,-7 1-1 0,0-5-3 0,-13 1-1 16,-7 3-2-16,-7-7-1 0,-12 3-2 0,-1-3 0 16,-11 0-2-16,-7 0-3 0,-7-3 2 0,-14 0-2 0,-6-1 2 15,-13 0 7-15,-7-3 9 0,-5-1 17 0,-15 0 11 16,2 2 12-16,-7-1 7 0,-1-1 10 0,-6-3 5 0,-7 5-1 15,1-2-5-15,0 0-12 0,-1 4-13 0,-6-3-10 0,7 3-9 16,-7 1-10-16,0 0-8 0,0-1-7 0,0-1-4 16,-7 2-5-16,1 0-2 0,-1-1 0 0,0 0 0 0,1 1-1 15,-7-1 4-15,0 0-2 0,-1 4-1 0,2-4 1 0,-1 4 0 16,-7 0-1-16,8 0 1 0,-8 0 1 0,0 0-2 16,1 0 1-16,-1 0 1 0,7 4 1 0,-7-4 0 0,0 0 4 15,8 0 0-15,-9 0 2 0,9 0 2 0,5 0 3 16,-6 4 0-16,1-4 1 0,6 0 1 0,-2 0-2 0,2 0 0 15,0 0-3-15,-1-4-1 0,7 4-3 0,0 0-9 0,-6 0-22 16,6 0-31-16,0 0-35 0,0 0-37 0,0 0-43 16,0 0-60-16,0-4-101 0,-7-3-140 0,0 4-65 15,-5-4-18-15</inkml:trace>
  <inkml:trace contextRef="#ctx0" brushRef="#br0" timeOffset="2843.17">1506 7436 15 0,'-6'-4'247'16,"6"1"-68"-16,-6-1-65 0,6 1-47 0,-8-1-26 15,8 4-10-15,0-3-4 0,-6 3 1 0,6-4 2 0,0 4 5 16,0 0 5-16,0 0 6 0,-6-4 0 0,6 4-1 0,0 0 0 15,0 0-2-15,0-4-2 0,0 4-5 0,0 0-3 16,0 0-7-16,0 0-4 0,-8 0-6 0,8 0-3 16,0 0-4-16,0 4-3 0,0 0-5 0,0 0 0 0,0 3 0 15,8 3 1-15,-8 2 2 0,0 5 1 0,6 3 4 0,-6 2 4 16,6 3 7-16,-6 4 1 0,8 4 4 0,-8 5 0 0,6 1 1 16,-6-3-1-16,6 6-2 0,-6-2-3 0,0-1-4 15,0 2-3-15,0 0-2 0,0-2-1 0,0 2-2 0,0-5-1 16,0 6-1-16,0-11 0 0,0 6-1 0,0-7-1 15,0-1-2-15,7 1-1 0,-7-5 1 0,0-2 1 0,0-6-1 16,0 3 3-16,0-6 1 0,7-3 3 0,-7 0 9 16,0-4 12-16,0-4 18 0,0 1 17 0,0 0 18 0,0-4 10 15,6 0 16-15,-6-4 8 0,0 0 1 0,0-6-8 0,0-1-8 16,0-5-13-16,0 2-10 0,0-4-2 0,-6-1-11 16,6-2-8-16,-7-1-6 0,7-4-4 0,-7 1-8 0,1-5-7 15,0 1-7-15,-2-1-12 0,8-2-13 0,-6-2-1 16,6 1 0-16,-6 0-1 0,6-3-2 0,0-1 0 0,-8 0 1 15,8-3 0-15,8 4 6 0,-8-1-4 0,0 4 0 16,0-3 0-16,6 7 2 0,-6-5 1 0,6 5 0 0,-6 3 1 16,8 1 0-16,-2-1 2 0,-6 4-2 0,6 0 1 0,1 0 1 15,0 3-1-15,5 2-1 0,-5-2-1 0,6 4-1 16,0 1-1-16,0-1 1 0,7 0-2 0,-1 1-3 0,0 2 1 16,8 2 0-16,-1-1-1 0,0 3 2 0,0 1-2 0,0-1 0 15,1 6 0-15,-2 2 0 0,-5 0 3 0,-8 2 0 16,2 2 0-16,-2 7-2 0,-12 3 2 0,0 9 1 15,-6-2 1-15,-7 8 0 0,-6 5-3 0,-8 3-1 0,1 4-1 16,0-1-2-16,1 0-3 0,-1-4-3 0,-1 4-3 0,8-3-2 16,0-4-1-16,5 0-3 0,1-4-7 0,13 1-3 0,0-1-5 15,0-4-6-15,13-2-4 0,1 0-8 0,5-2-3 16,0 1-2-16,8-4 3 0,-9 0 5 0,9-3 6 16,-7 0 7-16,6-1 8 0,-7-3 9 0,-6 0 7 0,6 1 5 15,-12-2 4-15,6-2 1 0,-13-1 3 0,0 5 0 0,0-6 0 16,-13 2 1-16,6-1 0 0,-12 3 1 0,-1-2-1 15,2 3-2-15,-2-3-8 0,-7 2-15 0,7-2-19 0,2-5-23 16,4 5-22-16,1-5-30 0,0 1-36 0,7 0-51 16,6-8-102-16,0 0-113 0,0 1-59 0,6-5-24 0</inkml:trace>
  <inkml:trace contextRef="#ctx0" brushRef="#br0" timeOffset="3108.69">2184 7503 419 0,'-7'-4'298'0,"-5"4"-126"0,5 4-71 15,-6 0-35-15,7 3-19 0,-8 3-8 0,1 2 0 0,7 5-3 16,-8-2-1-16,8 7-1 0,-6 1-3 0,5 2-2 16,0 4-3-16,1-3-3 0,6 3-3 0,0 1-2 0,-7-1-2 15,7 0 0-15,7-3-1 0,-7 3-3 0,0-3 0 0,6-1-3 16,1 2 1-16,6-2-2 0,-7 0 0 0,7-3-2 15,0 0-1-15,0-1 1 0,7-1-1 0,0-3 0 0,-1-1-3 16,6-5-3-16,8-1-12 0,-6-2-18 0,5-5-29 16,1-3-45-16,-8 0-59 0,8-3-141 0,-7-5-45 0,1 1-61 15</inkml:trace>
  <inkml:trace contextRef="#ctx0" brushRef="#br0" timeOffset="3311.78">2347 7602 233 0,'6'3'322'0,"7"5"-109"15,-6-1-85-15,12 1-47 0,-5 2-21 0,5 1-9 0,-6 4-5 16,6-1 0-16,-6 5-3 0,0-1-8 0,1 4-6 16,-8-1-4-16,1 2-3 0,-7 3-4 0,0 3-2 0,0-4-3 15,-13 5-1-15,7-1-3 0,-8 0 0 0,2-3-2 16,-3-1-3-16,3 2-2 0,-1-2-3 0,0-3-8 0,7-3-12 15,-8-1-20-15,8-4-23 0,-7-3-35 0,13 1-60 0,-7-6-134 16,7-2-82-16</inkml:trace>
  <inkml:trace contextRef="#ctx0" brushRef="#br0" timeOffset="3546.25">2595 7521 261 0,'0'-14'413'0,"0"-1"-135"15,0 4-100-15,0 3-58 0,-7 1-36 0,-1 7-25 0,8 0-16 16,-5 4-14-16,-2 4-11 0,-5 6-7 0,5 1-4 16,0 2-2-16,7 5 0 0,-6 4-3 0,6 4 0 0,0-1 0 15,0 4-1-15,0 0 0 0,6-1 0 0,1-3 1 16,0 5-1-16,5-5 0 0,0 0-1 0,3 0 0 0,-3-2 0 16,8-2 0-16,0-3-2 0,-1 0-5 0,1-4-6 0,5-3-11 15,2-1-15-15,-8-3-24 0,14-3-42 0,-13-4-82 16,6-4-144-16,0 0-74 0</inkml:trace>
  <inkml:trace contextRef="#ctx0" brushRef="#br0" timeOffset="3749.38">2580 7367 2 0,'15'-4'439'0,"5"4"-132"16,-2 0-128-16,9 0-70 0,-1 8-36 0,-1-1-17 15,9 1-6-15,-2 2-1 0,1 9 2 0,-2-5-3 0,-4 9-2 16,6 3-4-16,-7-1-2 0,-6 8-5 0,-1 3-6 16,-6 5-4-16,-13 3-5 0,0 7-3 0,-7 4-5 0,-13 3-6 15,-5 4-16-15,-1 0-20 0,-7 5-31 0,-6-1-45 16,-7-1-82-16,1 6-147 0,-2-6-83 0,-4 5-42 0</inkml:trace>
  <inkml:trace contextRef="#ctx0" brushRef="#br0" timeOffset="4952.14">19725 13654 340 0,'32'-4'347'0,"1"4"-136"0,7 0-82 0,-2 4-44 0,1-4-21 16,7 4-10-16,-1 3-3 0,2 0-3 0,-9 4-3 0,1 0-1 15,1 7-9-15,-15-3-4 0,1 3-6 0,-6 4-5 16,-7 0-2-16,1 0-2 0,-14 4 1 0,-7 0-2 0,-7-1 1 16,-12 1 2-16,0-1 1 0,-6 1 1 0,-7-1-1 15,-6 1-4-15,-1 0-1 0,0-4 0 0,-6 0-2 0,6-3-3 16,-5-2-2-16,5 2-2 0,0-9-3 0,0 5 0 0,8-3-5 15,5-6-7-15,7 2-9 0,6-5-14 0,7 2-17 16,13-5-32-16,0 0-37 0,13-5-65 0,1 2-130 0,12-9-77 16,6-2-53-16</inkml:trace>
  <inkml:trace contextRef="#ctx0" brushRef="#br0" timeOffset="5186.6">20533 13598 32 0,'-6'-7'479'0,"-8"3"-72"15,-5 0-160-15,0 4-105 0,-8 8-55 0,-5-4-25 16,-1 7-8-16,0 0-5 0,1 3 0 0,0 5 1 0,-1-1-2 16,7 4-1-16,-6 0-4 0,12-1-4 0,-7 5-6 15,15-4-6-15,-8 8-3 0,13-4-3 0,1 0-2 0,6 3-4 16,0-4 0-16,6 1-2 0,1 0 3 0,6-1 1 0,6-3 1 16,1 0 2-16,7-3 0 0,5 3 0 0,7-5-2 15,0-2 0-15,13-1-4 0,0 2-4 0,14-6-10 0,-1 2-22 16,13-2-30-16,-7-3-42 0,8-3-73 0,-1 0-165 15,0-4-80-15,-6-4-66 0,-7 0-42 0</inkml:trace>
  <inkml:trace contextRef="#ctx0" brushRef="#br0" timeOffset="5951.98">21478 13675 72 0,'-6'8'322'0,"-8"-4"-78"0,8 3-80 0,-2-4-64 15,3 1-42-15,-1-1-24 0,-1-3-17 0,7 0-8 0,0 4-5 16,-7-4-2-16,7 4-1 0,0-4-1 0,0 0 2 0,0 0 2 15,0 0 1-15,0 0 4 0,0 0 3 0,0 0 5 16,0 0 4-16,0 0 4 0,7 0 2 0,-7 0 3 0,0 0-2 16,0 0-1-16,0 0-3 0,7-4-2 0,-1 0-3 15,-1 4-3-15,3-3-1 0,5-1-1 0,-6 1 2 0,-1-1 3 16,0-3 1-16,8 3 1 0,-8-3 1 0,0 0 2 0,8 0 1 16,-8-1 3-16,1 1 2 0,-1-5 1 0,0 5-4 15,-6 0-1-15,8-4-1 0,-8 3-1 0,0 1-2 16,0-1-4-16,0 1-4 0,-8 4-1 0,2-1-2 0,-7 1 0 15,0 3-4-15,0 0 0 0,-7 0-4 0,1 3-1 0,-2 4-1 16,3 0 0-16,-9 5-1 0,8 2 0 0,-1 1 0 0,2 0 0 16,4 4 0-16,-6-5 1 0,7 4 2 0,1 0 0 15,-2 1-1-15,8-1 3 0,6 4 0 0,0-4 2 0,0 5-2 16,6-6 2-16,1 2-1 0,6 0 2 0,0-2 1 16,-1 3 1-16,16-3 0 0,-10-2 0 0,15-1 2 0,0 1-1 15,6-1 1-15,0-2-4 0,6-1 1 0,1-4-2 0,7 1-2 16,-2 0-1-16,8-6-9 0,0 5-16 0,-7-3-24 15,7-4-34-15,-7 0-52 0,-7-4-98 0,-6 1-138 0,1-3-83 16,-8-6-44-16</inkml:trace>
  <inkml:trace contextRef="#ctx0" brushRef="#br0" timeOffset="6233.18">21524 13302 40 0,'-7'-11'454'0,"7"3"-124"0,0-7-128 0,0 5-77 16,7-1-44-16,-1-7-24 0,1 2-10 0,-1-1-7 15,0-3-2-15,2 3-3 0,-2-2-3 0,5-3-2 0,-3 5-2 16,-1-6 0-16,-1 5-2 0,1-1-2 0,6 4-2 0,-6 5 2 16,-1-1-2-16,-6 0-1 0,6 7-1 0,-6-3-3 15,0 4-3-15,0-1-2 0,0 4-3 0,0 0-4 16,0 0-3-16,6 0-2 0,-6 4-1 0,0 3 0 0,0 0 1 15,0 4 0-15,8 3 1 0,-8 1 0 0,6 4-1 0,7 0 1 16,0-2 1-16,0 5-1 0,7 4 0 0,6-1 0 0,6 1-8 16,1 4-17-16,-1-1-27 0,14 0-54 0,-7 0-116 15,6 0-111-15,-6-3-89 0,1 3-52 0</inkml:trace>
  <inkml:trace contextRef="#ctx0" brushRef="#br0" timeOffset="6483.14">22227 13888 132 0,'-7'-8'549'0,"7"1"4"0,0 0-165 0,0 4-176 16,0-2-97-16,7-2-53 0,6 4-31 0,-7 3-17 0,8-4-8 15,-8 4-3-15,1 0-3 0,-1 4 0 0,1-1 0 16,-7 0 0-16,7 6 1 0,-7 1 0 0,0 1 1 0,0 5 0 15,0-2-1-15,-7 4 4 0,0 0-2 0,-6 1 1 0,7-1-1 16,-8 4 0-16,8-1-6 0,0-1-10 0,-1 1-17 16,0-3-21-16,1 1-26 0,6-2-35 0,6 2-63 0,1-8-124 15,0 0-82-15,5-4-71 0,8-2-31 0</inkml:trace>
  <inkml:trace contextRef="#ctx0" brushRef="#br0" timeOffset="6686.23">22684 13815 500 0,'-27'-7'535'0,"8"3"-132"0,-8 4-180 0,8 0-102 0,-7 4-54 15,6-1-31-15,1 4-16 0,6 0-5 0,-7 1-3 0,7 3 3 16,0-1 1-16,0 2 4 0,6-1 2 0,2 0 4 16,5 3 2-16,0 1 3 0,5 0 0 0,8-1-1 15,7 5-1-15,0-5-4 0,13 5-3 0,6-4-3 0,-1 2-6 16,15-1-6-16,-8-3-13 0,7 3-25 0,6-2-34 0,-5-3-40 15,0 0-78-15,-2-3-162 0,-5-2-82 0,-8 3-65 0,-4-6-37 16</inkml:trace>
  <inkml:trace contextRef="#ctx0" brushRef="#br0" timeOffset="10623.32">3363 16463 15 0,'-6'-3'352'0,"0"3"-90"16,-1 0-92-16,7 0-69 0,0 0-42 0,0-4-22 0,0 4-14 16,0-4-6-16,0 1-4 0,7-1 0 0,-1-3 2 15,0 0 0-15,8-1 2 0,-2-3 1 0,2 1-1 16,-1-2-2-16,-1 1-1 0,8 0-4 0,-7 4-3 0,7-8-1 15,-1 4-4-15,0 0 0 0,1-1-1 0,0 2 0 0,6-1-1 16,-7-4 2-16,8 5-1 0,-1-2 1 0,0-2 0 0,0 2 0 16,7-2 1-16,-1-1 1 0,1 1 1 0,5-1-2 15,1-3 0-15,1-1 0 0,5 2 2 0,-5-6-2 16,11-2 0-16,-4 2 0 0,4-2-1 0,1-4 0 0,1 4 1 16,-1-5 1-16,7 0-1 0,-8 1 0 0,8 0 0 0,-7 3-2 15,7-3 0-15,-6 3 0 0,-3 0-1 0,10 1-1 16,-9-1 1-16,2 1-1 0,-1-4-2 0,0 4 0 0,1-2 2 15,5-2 0-15,-6 0-2 0,-1-1 0 0,3 1-2 16,-2-1 3-16,-1 1 2 0,2 0 0 0,-1 0 0 0,0-1-2 16,-6 5 2-16,6-5-2 0,-7 5 2 0,8-2-3 0,-8 2 1 15,1 0-2-15,-1-1 2 0,7 4 0 0,-6-3-1 16,0-2 2-16,0 6 1 0,-1-5 2 0,1 1 1 0,-1-4-1 16,8 0 0-16,-8 3 0 0,7-4 0 0,0 1 0 15,-1-1 3-15,2 1-4 0,0 4 0 0,-1-5 2 0,7 4 0 16,-8 1-2-16,2 3 2 0,-2-3-2 0,-5 3-1 0,7-1-1 15,-8 2 0-15,7-2-1 0,-7 1 1 0,1 1 1 16,0-1-4-16,6-1-1 0,-6 1-1 0,5 0 1 16,-5-3 0-16,7 2 1 0,-8-2-2 0,7-1 0 0,1-3 3 15,-2 4 2-15,2-5 0 0,-1 1 0 0,7-4 1 0,-1 4 1 16,1-4-1-16,0 0 3 0,6 0-2 0,-7-4 0 16,8 4 0-16,-2-3 0 0,2 2-2 0,-8-2-1 0,7 3 1 15,0 0-4-15,-6 0 0 0,-1-1-1 0,2 5-3 16,-2 0-3-16,1 0-5 0,-7 0-3 0,7-1-6 0,-7 1-6 15,6 0-5-15,-5 0-6 0,5 0-3 0,1-1-1 0,6-3 3 16,-6 0 2-16,6-3 2 0,0-1 11 0,0 1 12 16,7-1 12-16,-1-4 12 0,8-2 10 0,-1-1 8 0,0-2 6 15,0 3 5-15,1-1 0 0,-1 1-4 0,0-2-6 0,-6 5-10 16,-1 4-9-16,-6-5-7 0,0 8-8 0,0-3-4 16,1-1-3-16,-1 1-1 0,0 3 1 0,-6-5 2 0,6 2 4 15,0-1 2-15,0 1 4 0,-1-1 1 0,10 1 2 16,-3-1-2-16,0-3 2 0,1 3-2 0,0-3 2 0,6-4 2 15,-6 3 3-15,6-3 3 0,0-2 2 0,1 0 3 0,-2 0 5 16,2-3 5-16,6 2 2 0,-8-4 3 0,8 2 2 16,0-1 1-16,6-1 2 0,7-1-4 0,-7-3-3 15,0 4-2-15,1-5-4 0,5 6-4 0,-6-6-3 0,-7 5-6 16,8-3 0-16,0-2 0 0,-1 5 0 0,0-3 0 0,-6 2-1 16,6-3 2-16,-6 4 3 0,6-4 1 0,1 4 0 0,-1-5 0 15,0 5 0-15,-6-3-1 0,6-2-2 0,0 2 0 16,7-5-3-16,-7 0 3 0,7-3 0 0,5-5 3 15,2-1-1-15,6-2 1 0,6-3 2 0,8-4-3 0,-3 0 0 16,3-4-2-16,5-3-1 0,0 3 1 0,1-3-1 0,5 0-1 16,-6 4 0-16,8-4 0 0,-2 2-1 0,1 1-3 15,0 2-2-15,-6-3-4 0,-1 6-1 0,0-6-2 0,1 10 2 16,-7-6 1-16,-2 9 3 0,-3-4 2 0,3 3-1 16,-3 1 1-16,-3 3 2 0,2 0 1 0,-7 4-2 0,0-5-3 15,-7 5 0-15,-1-4-4 0,2 4 3 0,-1 0 0 0,7-4 0 16,-7 0 1-16,1 0-1 0,5-4-1 0,8 4 1 15,-1-3 0-15,0-5-1 0,1 1 1 0,-1 0-1 0,1 0 0 16,-8 0 2-16,1 3 0 0,0 0 2 0,-7 4 2 16,0 1 0-16,-13 2-1 0,0 1 2 0,-6 7 0 0,-6 0-3 15,-14 7 1-15,-7 4-3 0,-5 8-9 0,-9 7-18 0,-11-1-32 16,-6 7-78-16,-7 3-169 0,-14 4-95 0,-20 9-50 16</inkml:trace>
  <inkml:trace contextRef="#ctx0" brushRef="#br0" timeOffset="11701.18">11410 12185 210 0,'8'-12'318'0,"-8"1"-99"16,0 4-77-16,0 0-43 0,0-4-26 0,6 3-16 16,-6 5-6-16,0-5-2 0,0 4 0 0,0 2 0 0,0-3-5 15,0 5-6-15,0-3-7 0,0 3-4 0,-6 3-10 16,6-3-5-16,0 5-4 0,-8 1-2 0,8 2 3 0,-6-1-3 15,0 3-1-15,6 2-4 0,-7-1 1 0,7 0-2 0,-6 1 1 16,6-5-1-16,0-5-5 0,-7 6 0 0,7-4 3 16,0 0 1-16,0-4 0 0,0 4 3 0,7-4 0 15,-7-4 5-15,6 0 0 0,1-3 4 0,-1 0 4 0,8-4 2 16,-8-4 3-16,7 0 3 0,-7 1 6 0,1-5 6 0,-2 1 10 16,3 3 7-16,-2 1 8 0,-6 3 3 0,0 0 0 0,-6 3-1 15,-2 4-7-15,-4 2-9 0,-1 4-9 0,1 5-12 16,-15 5-11-16,8 3-7 0,-9 7-3 0,3-1-2 15,0 4-2-15,-1 5 0 0,-1 0-1 0,8 0-1 0,6-5 0 16,-2 0 0-16,4 2-1 0,11-6-1 0,0-4-2 0,0-1 1 16,6-1 0-16,8-4 0 0,-3-4 1 0,10-3 1 15,-2-8 3-15,7 0-1 0,1-6 0 0,-1-5 1 0,6 1-1 16,1-9 1-16,-7 2 1 0,0-2-1 0,7 0 2 16,-14-2 0-16,7 4 4 0,-6-6 4 0,0 6 9 0,-14 2 13 15,5 1 12-15,-3 7 9 0,-8 1 2 0,0-2 1 0,-8 5-1 16,-3 3-2-16,-3 4-10 0,2 4-12 0,-8 0-14 15,-6 6-10-15,0 5-2 0,0 0-4 0,0 3 0 0,6-3-3 16,-6 4 0-16,7-5 0 0,-1 1 0 0,6-5-3 16,8 1 0-16,0-3-2 0,0-5-2 0,-1 5 0 0,7-4-2 15,0-4 1-15,0 0 2 0,7 0 3 0,-1-8 2 16,0 1 3-16,8-1 3 0,-8-6 6 0,7 3 4 0,0-5 5 16,0 3 7-16,-6 1 20 0,-1 1 20 0,1 0 13 0,-7 3 5 15,0 2 1-15,0-2-2 0,0 1-4 0,-7 3-12 0,1 0-42 16,-1 2-68-16,-6 2-64 0,7 2-54 0,-14 6-56 15,6-1-66-15,2 5-123 0,6 2-118 0,-7-3-65 16,-1 3-7-16</inkml:trace>
  <inkml:trace contextRef="#ctx0" brushRef="#br0" timeOffset="12169.72">11815 12775 347 0,'-20'0'476'0,"8"0"-170"0,-2 7-135 0,-5-5-76 0,-1 10-39 16,6 3-21-16,-4 0-9 0,-2 3-4 0,1 7-2 16,-1 2 1-16,0 2-4 0,1 3 1 0,-1 5 1 0,8 3-4 15,4 1-2-15,-4-1-3 0,12 4 0 0,-7-4-2 16,14-3-1-16,-1 3 1 0,0-4-3 0,8-2 0 0,-3-5-2 16,10 0-1-16,6-3 1 0,-1-4 0 0,-1-3-1 0,1-1-2 15,14-7 2-15,-7-3 0 0,-1-6 2 0,7-4 1 16,0-6 3-16,0-1 5 0,0-5 8 0,0-4 8 0,-6-4 17 15,5-3 22-15,-4-5 28 0,5-2 31 0,-7-9 39 0,0 0 45 16,-5 2 35-16,-1-6 17 0,-7 1 0 0,1 1-8 16,-7 1-23-16,-13 3-24 0,0-1-41 0,-7 3-46 0,-5 3-40 15,-2-2-26-15,-5 7-17 0,-7 0-15 0,-7 7-9 16,1 0-5-16,-8 7-6 0,-5 4-14 0,6 4-25 0,-7 3-48 16,1 8-85-16,5 0-90 0,1 4-95 0,7-2-157 0,-1 5-128 15,7 4-87-15,-6-4-42 0,-1 4 12 0</inkml:trace>
  <inkml:trace contextRef="#ctx0" brushRef="#br0" timeOffset="13482.08">7032 12730 25 0,'0'-4'196'0,"0"4"-45"0,6-3-38 0,-6 3-31 0,0-4-28 16,-6 4-19-16,6 0-13 0,0-4-5 0,0 4-1 16,-6 0-1-16,6 0 3 0,-8 0 6 0,8 0 6 0,0 0 9 15,-6 0 5-15,6-3 2 0,-6 3 2 0,6 0-1 16,-8 0-4-16,8-3-2 0,-5 3-8 0,-1 0-5 0,-2 0-6 16,8-4-5-16,-6 4 0 0,0 0-1 0,0 0-1 0,-1 0-4 15,7-5-2-15,-7 5-2 0,1 0 0 0,-1 0-1 16,1 0-2-16,-1 0-2 0,0 0 0 0,0 0-1 0,-4 0 1 15,2 0 0-15,-2 0-1 0,-2 5 0 0,-1-5-1 16,-6 0 4-16,2 0-1 0,-2 4 1 0,-7-4 1 0,1 0 0 16,1 3 0-16,-1-3 2 0,-7 3 0 0,-6 1 0 0,0 0 2 15,-1-1 0-15,2 1-1 0,-8 0-1 0,-6 0 1 16,0-1-1-16,-7 2-3 0,-7-3 0 0,1 5-4 0,-6-3-1 16,-7 4 1-16,-7-4 1 0,1 3 1 0,-1-3 0 15,-6 3 3-15,-1-4 2 0,1 5 4 0,0-4 1 0,6 3 1 16,0-7 0-16,7 7 1 0,0-4-3 0,7-3-1 15,5 5-3-15,1-1-3 0,12-4-1 0,2 0-3 0,6 0 1 16,-2 0-1-16,15 0 0 0,-1 0 0 0,14 0 0 0,-7-4-1 16,6-1-7-16,7 5-11 0,7 0-17 0,-7-3-28 15,7 0-58-15,6-1-127 0,-8-3-103 0,8 3-67 0</inkml:trace>
  <inkml:trace contextRef="#ctx0" brushRef="#br0" timeOffset="13794.46">5142 12401 40 0,'7'-11'456'0,"4"0"-110"16,-2 7-145-16,-3-3-80 0,-6 3-40 0,5 0-22 0,-10 4-10 16,5 0-2-16,-6 0-3 0,-8 0-2 0,1 4-4 15,-13 0-8-15,0 7-8 0,-6 0-6 0,-1 3-6 0,-12 4-6 16,-1 4-2-16,-7 4 0 0,-5-4-2 0,-1 7-1 15,-7-3 0-15,8 0-1 0,0 3 1 0,-7-4 0 0,13 2 1 16,0-2-1-16,-1 1 1 0,8-5 0 0,5 5 0 0,2-3 0 16,5-2 0-16,7-2 0 0,6 2 0 0,1-2-1 15,5-1 0-15,8 0-1 0,6-4 2 0,0 6-1 0,6-6 0 16,2 4 1-16,11-3 0 0,1-4 2 0,5 3 0 16,8-6-2-16,6 3 0 0,7-3 0 0,6-2-5 0,0-2-9 15,7-4-11-15,6 4-14 0,-7-8-22 0,7 4-24 0,-6-8-47 16,0 6-101-16,0-6-101 0,-13 4-61 0</inkml:trace>
  <inkml:trace contextRef="#ctx0" brushRef="#br0" timeOffset="14356.87">2171 12554 487 0,'-13'5'462'0,"0"-2"-188"0,7 0-122 16,6 1-69-16,-7 0-39 0,7-4-22 0,-7 3-12 0,14-3-4 16,-7 0 0-16,7 0-1 0,-1 0 0 0,14 0 2 15,-8-7 1-15,8 3 1 0,-1-2 1 0,7-3 3 0,-6-1-2 16,6-1 2-16,1-4 2 0,-2 1 5 0,1-1 5 15,-6 0 4-15,0 5 5 0,-8-2 3 0,2 2 4 0,-8-2 2 16,1 5 2-16,-7 3-6 0,0-3-5 0,-7 3-5 0,1 1-4 16,-8 3-8-16,-4 3-6 0,-9 5-5 0,1-1-5 15,-6 7-1-15,-1 5-1 0,-7 4 0 0,2-2-2 0,-1 4 1 16,6 1-1-16,-7 3 0 0,8 0 2 0,6-2-1 16,0 2 0-16,6 0-1 0,0-4 0 0,8 1 0 0,-2 4-1 15,8-9 2-15,0 5 0 0,6 0-1 0,6-4 0 0,0 0 0 16,8-1 0-16,-2-2 1 0,2-1 0 0,5-3 0 15,1-4 0-15,6 0 0 0,7 0 0 0,-7-8 0 16,13 1-5-16,0-8-8 0,0 1-11 0,0-4-15 0,6 0-17 16,-5-5-24-16,-1-2-30 0,0-4-50 0,-7 3-94 0,2-7-119 15,-9 3-67-15</inkml:trace>
  <inkml:trace contextRef="#ctx0" brushRef="#br0" timeOffset="14653.84">2008 12016 308 0,'7'-15'431'0,"-1"5"-169"0,7-5-110 0,0-4-58 15,0 1-28-15,7-3-13 0,-8-2-6 0,2-3-4 0,-2 4-1 16,2-3-1-16,-1 3-5 0,0 0-4 0,-6 0-4 15,-1 0-4-15,0 3-3 0,1 1-4 0,0 3-1 16,-1 1 0-16,-6 3 5 0,7 0 1 0,-7 4-2 0,0-2 0 16,0 7-4-16,5-2-1 0,-5 1-1 0,0 3-3 0,0 3-7 15,0 3-4-15,0 6-1 0,0-1-1 0,0 8 1 0,0-1-1 16,0 4 0-16,7 3 0 0,0 5 2 0,-1 3 0 16,1 0-13-16,7 3-18 0,-2 4-23 0,8 1-30 15,-1 0-61-15,1-2-163 0,6 6-75 0,-7-6-69 0</inkml:trace>
  <inkml:trace contextRef="#ctx0" brushRef="#br0" timeOffset="14903.77">2580 12833 181 0,'8'0'460'0,"-1"-3"-142"0,-2 3-139 15,10 0-78-15,-9 0-41 0,6 0-23 0,-5 3-12 16,6 0-6-16,-6 1-3 0,6 3-1 0,-6 1 0 0,-1 3 0 16,-1-1 0-16,-5 5-1 0,0-1-3 0,0 6-1 0,-5-3 0 15,5 6-1-15,-6-5-3 0,-1 0-2 0,7 0-1 16,-7 1-1-16,7-4-3 0,0-1-9 0,-6-3-10 0,6 0-16 16,0-3-16-16,0-4-31 0,6-1-59 0,-6-3-132 15,7-3-87-15,6-5-51 0</inkml:trace>
  <inkml:trace contextRef="#ctx0" brushRef="#br0" timeOffset="15091.36">2810 12726 95 0,'0'-11'476'0,"-7"5"-108"0,1 2-146 0,-1-1-95 0,-6 5-49 16,0 5-27-16,0 2-17 0,0 0-8 0,0 4-5 0,-6 5-2 16,4 1-4-16,10-2-2 0,-8 3-4 0,6 4-2 0,1-4-2 15,6 5-3-15,0-2 0 0,0 4-2 0,0-5 1 16,6 1-1-16,1-2 1 0,6-1 1 0,-8 0-1 15,15-3-1-15,-6-1-1 0,6-3 1 0,-1 1 0 0,7-2 0 16,0-6-5-16,-1 1-8 0,2-5-13 0,6-5-16 0,-7 1-22 16,-1-4-36-16,-5 2-77 0,0-5-147 0,0-1-74 15</inkml:trace>
  <inkml:trace contextRef="#ctx0" brushRef="#br0" timeOffset="15341.33">367 12917 53 0,'-20'0'486'0,"0"4"-38"0,13-4-204 15,1 0-117-15,6 4-61 0,0-4-31 0,6 3-16 16,7-3-6-16,6 0-1 0,8-3-2 0,6 3 2 15,5-4 1-15,9 0 1 0,-2 0-1 0,6-4-1 0,3 2-5 16,4 3 0-16,1-5-5 0,0 0-9 0,-2 1-19 0,9 3-29 16,-7-3-54-16,0 0-143 0,-1-1-84 0,0 1-71 15</inkml:trace>
  <inkml:trace contextRef="#ctx0" brushRef="#br0" timeOffset="16309.68">20701 13609 314 0,'0'0'378'0,"0"0"-127"0,0 0-107 0,0 0-61 0,8 0-35 15,-8-3-13-15,7 3-8 0,-2 0-2 0,10 0 1 0,-3-4 3 16,8 4 4-16,-1-4-1 0,7 1-1 0,-7 3-6 16,15-4-2-16,-2 0-4 0,1 0-2 0,-2 1-5 0,3-1-3 15,-2 4-3-15,7-3-8 0,-6-1-11 0,-7 4-16 16,6 0-17-16,-7-3-24 0,3 3-36 0,-9-4-59 0,0 0-107 15,-5-3-102-15,-1 0-47 0</inkml:trace>
  <inkml:trace contextRef="#ctx0" brushRef="#br0" timeOffset="16434.66">21054 13474 386 0,'-20'3'444'0,"-5"5"-163"0,-1-2-120 0,5 6-67 16,1-1-35-16,2 4-21 0,-2 0-12 0,8-1-6 0,-2 4-3 15,2 1-3-15,5 3-3 0,-1 0-3 0,8 4-1 16,8-4-7-16,-1 3-11 0,-1 5-18 0,6-5-30 0,2 4-76 15,-1 4-171-15,0 1-92 0,0-1-54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6301.34619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1-03T04:01:47.193"/>
    </inkml:context>
    <inkml:brush xml:id="br0">
      <inkml:brushProperty name="width" value="0.05292" units="cm"/>
      <inkml:brushProperty name="height" value="0.05292" units="cm"/>
      <inkml:brushProperty name="color" value="#00206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11795 9774 144 0,'-6'0'367'0,"6"0"-140"0,0 0-101 15,0-5-59-15,0 5-32 0,0 0-23 0,0-2-13 0,0 2-10 16,6 0-8-16,-6 0-8 0,6 0-12 0,1 0-9 15,0-4-4-15,-1 4-2 0,1 0 0 0,-1 0 6 0,1 0 10 16,-1 0 15-16,1-3 21 0,-7-1 25 0,6 0 21 0,-6 4 15 16,0-4 14-16,6 4 7 0,-6-4 3 0,0 4-6 15,-6-4-7-15,6 4-9 0,0-3-10 0,0 3-9 0,-6-4-10 16,-1 4-6-16,7-2-1 0,-6 2 0 0,6 0-2 16,-7-5-3-16,7 5-1 0,0 0 0 0,-6-3-3 0,6 3-3 15,0 0 0-15,0 0-5 0,0 0-1 0,0-4-3 0,0 4-13 16,0 0-27-16,0 0-43 0,0 0-84 0,0 0-152 15,0 0-84-15,0 0-47 0</inkml:trace>
  <inkml:trace contextRef="#ctx0" brushRef="#br0" timeOffset="1437.5">12212 14925 153 0,'0'0'227'16,"0"0"-50"-16,0 0-50 0,0 0-40 0,0 0-28 0,-6 0-20 16,6 0-11-16,0 0-5 0,0 0-2 0,0 0 2 15,0 0 1-15,0 0 1 0,6-4-1 0,-6 4 2 0,0 0 0 16,0 0 2-16,0-3 2 0,0 3 1 0,0 0 2 16,0 0 2-16,0 0 4 0,0 0 1 0,0 0 0 0,0 0 0 15,0 0-2-15,0 0 0 0,0 0-3 0,0 0-4 0,0 0-2 16,0 0-2-16,0 0-4 0,0 0-2 0,0 0-3 15,0-5-3-15,0 5-1 0,0 0 0 0,0 0 0 0,-6 0-3 16,6 5 0-16,0-5 1 0,0 0-1 0,0 0-2 16,-8 0-1-16,2 0 0 0,6 3-1 0,-6 1 0 0,0-4 1 15,-1 3 1-15,-6 5 2 0,7-5 2 0,-8 5-1 0,8-1 1 16,-7 1 3-16,-1 2 2 0,2 1 0 0,-2 0-2 16,8 0 1-16,-7 0 0 0,7 0 1 0,-1 4-2 15,-6-3-1-15,7 2-1 0,0 1 0 0,6-5-3 0,-8 5-1 16,2-4-2-16,6 3 0 0,-6 1 0 0,6 0-1 0,-7-1 0 15,7-3 0-15,0 8 1 0,0-5 0 0,-7 1 0 0,7-1-1 16,7 1 0-16,-7-1-2 0,0 2 1 0,0-2 0 16,7 2-1-16,-7-3 0 0,6 3-3 0,-6-1 3 15,6-5-3-15,2 5 4 0,-2-4-1 0,0 3 1 0,1-3 1 16,-1 0-2-16,7 1 2 0,-6-6-1 0,5 2 1 0,2 0 0 16,-2-1-1-16,2 1-3 0,5-6 0 0,-5 2 1 15,5 0-1-15,0-4 0 0,-5 4-2 0,5-4-1 0,1 0 0 16,-7-4-1-16,6 0 0 0,1 4 1 0,-1-4-2 15,1 2-1-15,-8-6 1 0,9 4-2 0,-1-4 1 0,-2 1 1 16,-4-1-1-16,4 1 1 0,2-4 0 0,-7 0 0 0,7 1 2 16,-7-1 0-16,7 0-1 0,-8-4 1 0,2 5 0 15,-8-5-1-15,7 3 3 0,1-3-1 0,-9 1 0 0,2-1 0 16,0 1 0-16,0-5 0 0,-7 4 2 0,6 1 0 16,-6-4-1-16,6 0 1 0,-6-1-1 0,0 1 3 0,-6-1 1 15,6 1 3-15,-6-4 1 0,6 4 3 0,-7 0 4 0,0-1 3 16,0 1 2-16,2 3 2 0,-9 1 2 0,1-1-1 15,1 4-2-15,-2 0-3 0,-5 4-2 0,6-4-4 0,-14 7 0 16,9-3-6-16,-2 4-3 0,-7-2-4 0,9 5-1 0,-9 0-12 16,7 0-21-16,1 5-29 0,0-2-30 0,5 0-37 15,1 1-45-15,7-4-85 0,6 4-163 0,0-1-80 16,6 1-35-16</inkml:trace>
  <inkml:trace contextRef="#ctx0" brushRef="#br0" timeOffset="2406.1">1767 10023 136 0,'7'-12'102'0,"-7"2"-42"16,0 3-34-16,6-5-33 0,-6 2-23 0,0-1-23 16,6 0-26-16,-6 3-26 0</inkml:trace>
  <inkml:trace contextRef="#ctx0" brushRef="#br0" timeOffset="3030.86">2001 9789 42 0,'7'-4'117'0,"-7"4"-23"0,7-4-23 0,-7 0-24 16,6 1-15-16,0-2-13 0,-6 3-8 0,7-2-4 0,0 1-1 15,-7-1-2-15,6 0-2 0,-6 0-1 0,7 0 0 0,-7 0-1 16,6 4 0-16,-6-3 0 0,0-1 0 0,7 2-1 16,-7-3 1-16,0 5 0 0,0-3 0 0,0 3 0 15,0-4 2-15,0 4 5 0,0-4 1 0,0 4 5 0,7-4 5 16,-7 4 5-16,0 0 6 0,0 0 4 0,0-3 3 0,0 3 1 16,-7 0 2-16,7 0-1 0,0-4 2 0,0 4-1 15,0 0-2-15,0 0-2 0,-7-4-3 0,7 4-1 0,0 0-5 16,-6 0-4-16,6 0-5 0,0 0-5 0,-7 0-4 15,1 0-3-15,-1 4-3 0,0 0-2 0,1-1 0 0,0 1 0 16,-1 0 0-16,-6 3-1 0,6 0-1 0,1 0 1 0,0 5 1 16,-2-4 1-16,2-1 0 0,0 3-1 0,0-2 0 15,6-1 2-15,-8 1 1 0,8-2 4 0,0 3 3 16,0-3 1-16,0 2 3 0,8-5 7 0,-8 5 6 0,6-4 5 16,0-1 1-16,0 1 2 0,2-4-2 0,4 0 0 0,1 0-4 15,1-4-3-15,5 1-6 0,-6-1-3 0,7 0-1 0,-7-3-3 16,6-1 0-16,-6-2 0 0,0 2-2 0,1 1 0 15,-8-4 4-15,0 3 3 0,1 0 3 0,-7-1 0 16,7 1 1-16,-14 0 0 0,0 4 0 0,1-3-1 0,0 5-3 16,-8-3-6-16,1 2-5 0,0 3-2 0,0 0-1 0,1 3-2 15,-8 2-2-15,7-3 1 0,-1 5 0 0,2 1-1 16,5-4 1-16,0 4-1 0,1-1 0 0,-1 0 0 0,7-4 0 16,0 5 1-16,7-4 0 0,-7 3 0 0,6-3 0 15,1-1 0-15,6 0 0 0,-7-3 1 0,8 0 0 0,-1 0 0 16,-7 0 4-16,8 0 0 0,-8-3 2 0,0 0 4 0,7-1 1 15,-13 0 2-15,7-3 1 0,-1 3 0 0,-6-3 1 16,0 2-1-16,0-1-2 0,-6 3-3 0,6-1-5 0,-7 0-11 16,0 0-20-16,1 0-22 0,0 4-40 0,-7 4-55 0,0-4-148 15,6 4-97-15,-6 0-66 0</inkml:trace>
  <inkml:trace contextRef="#ctx0" brushRef="#br0" timeOffset="4530.63">22846 8946 201 0,'-6'0'175'0,"6"0"-48"0,-6 0-38 16,-2-4-23-16,8 4-15 0,-7 0-11 0,7 0-7 0,-5 4-9 16,-2-4-6-16,0 0-9 0,1 3-5 0,-1 1-3 0,1 0-1 15,0 3 5-15,-8-3 5 0,2 6 3 0,5-2 1 16,0-1 2-16,1 1 1 0,-1-1 2 0,1 0 3 0,-1 2 1 15,7-3-1-15,0 2 0 0,0-1-1 0,0 1 2 16,7-5 0-16,-1 4 0 0,1-3-3 0,-1-1-1 0,8 1-2 16,-2-4-1-16,2 0 0 0,5 0 0 0,-6 0 1 0,6-4-3 15,1 1 0-15,0-1-1 0,-7 1-1 0,7-1-2 16,-9 1 2-16,4-5 1 0,-3 1 4 0,-5 3 10 0,0-4 4 16,-7 1 2-16,0 3 1 0,-7-3-1 0,0 0-2 0,0 3-3 15,-5-3-7-15,-1 3-9 0,-7 0-6 0,1 0-3 16,5 4-2-16,-4-2 1 0,-2 2 0 0,6 2-2 0,1-2 0 15,1 0-1-15,-2 4 0 0,8 0-1 0,0-4-1 16,-1 4 2-16,7-4 0 0,0 3 0 0,0 1 1 0,0-4 0 16,7 4 2-16,-7-4 0 0,6 4 1 0,8-4-1 15,-8 0 1-15,6 0 0 0,1 0 1 0,1 0-2 0,-2 0 1 16,2-4 0-16,-8 4 3 0,8-4-1 0,-8 4-1 16,0-4 1-16,1 4-1 0,-7-3 1 0,0 3 0 0,0 0 1 15,0-4-3-15,-7 4-1 0,1 0 0 0,0 0-1 0,-8 0 1 16,2 4 0-16,-8-4-1 0,6 7-1 0,1-3-1 15,7 0 1-15,-6-1 0 0,4 1-3 0,2-1 0 0,6 1 0 16,0 1 1-16,0-3-1 0,6 2 0 0,2 0 6 16,-2 0-2-16,6-1-1 0,1-3 4 0,6 4-2 0,-4-4 1 15,-3 0-2-15,8 0 0 0,-7 0-5 0,0 0 1 0,0-4 3 16,-8 4-1-16,10-3 1 0,-10 3-1 0,-5-4 1 16,7 4 2-16,0 0 1 0,-7-4 0 0,0 0 0 0,0 4-1 15,-7 0-1-15,7-2 0 0,-7-3 0 0,-5 5-1 16,4 0-2-16,-3-4 1 0,-3 4-2 0,8 0 1 0,-7 4 1 15,7-4-1-15,-2 0 1 0,2 5-1 0,0-3-2 0,6-2-6 16,0 0-4-16,0 4-9 0,0 0-17 0,12 0-40 16,-4 3-76-16,4-3-172 0,8 0-90 0,-7-1-45 15</inkml:trace>
  <inkml:trace contextRef="#ctx0" brushRef="#br0" timeOffset="26793.29">900 9818 116 0,'0'-3'140'0,"-6"3"-42"0,6 0-33 0,-6 0-22 0,6 0-10 15,-8 3-5-15,8-3-2 0,-7 3 0 0,7-3 1 16,-5 4 1-16,5-4-2 0,-7 4-3 0,7-4-2 0,-7 3-5 16,7-3-3-16,0 4-1 0,0-4-2 0,0 0 0 15,0 4 1-15,0-4 2 0,0 0 7 0,0 0 1 0,0 4 6 16,0-4 1-16,0 0 1 0,7 0 2 0,-7 3 3 0,0-3-2 15,7 4-4-15,-7-1-2 0,5-3-2 0,2 4-3 16,1-1 0-16,-2 1 0 0,0 0-5 0,1 0-2 0,0-1 0 16,-1 2 2-16,7-2 1 0,-7-3 0 0,8 4-3 15,-3-2 0-15,4-2 2 0,-3 4 2 0,2-4 2 0,5 0-2 16,1 0-2-16,-8 0-1 0,7 0 2 0,1 0-2 16,-1-4-1-16,2 4-2 0,5 0-2 0,-13 0-2 0,7-2-1 15,-1 2 0-15,1 0-2 0,-8 0-2 0,8 0-1 0,-6 0-1 16,-2 0-1-16,1 0 0 0,7 0 1 0,-9 0-2 0,4 0 1 15,5 0-1-15,-7 0-1 0,6 0 2 0,0 0 0 16,-5-4-1-16,5 4 1 0,1 0-1 0,-8 0-2 16,8-3 1-16,0 3 1 0,-1 0 0 0,-5-5 1 0,5 5 0 15,1 0 1-15,-7-3 0 0,0 3 0 0,7 0 1 0,-8 0 0 16,1 0-1-16,0 0 0 0,7 3-1 0,-7-3-1 16,-1 0 1-16,2 5 0 0,-8-5 0 0,7 0 0 0,1 0-1 15,-2 3 0-15,-4-3 0 0,4 0 1 0,1 0 0 16,0 4 0-16,0-4 0 0,0 0 0 0,0 0-1 0,1 0 1 15,-2 0 1-15,-5 0-1 0,6 0 1 0,0 0-1 0,-1 0 2 16,-4 0-2-16,4 0 1 0,-6 0-1 0,8 2-1 16,-8-2 1-16,7 0 1 0,-6 0 0 0,0 0-1 0,5 0 0 15,-5 0-1-15,0 0 1 0,6 0 1 0,-7 0-1 16,1 0-2-16,0 0 2 0,-1 0 0 0,0 0-1 0,0 0 0 16,-6 0 0-16,7 0 0 0,0 0 2 0,-1 0 0 0,7 4 0 15,-6-4-1-15,6 0 1 0,0 0 2 0,0 4-1 16,0-4 0-16,0 0-2 0,6 0 0 0,-6 4 1 15,0-4 1-15,7 0 0 0,-7 0 0 0,7 4 0 0,-8-4-1 16,2 0 1-16,5 0 0 0,-6 0-2 0,0 4 0 0,7-4 0 16,-6 0-3-16,-2 0 1 0,1 0 2 0,7 3 0 0,-8-3-1 15,1 4 1-15,8-4 2 0,-9 4 0 0,8-4 0 16,-7 3 1-16,0 0-2 0,6-3 0 0,1 4 1 16,-8 1-2-16,9-5 0 0,-2 3 0 0,1-3 0 0,0 3 0 15,-2-3 0-15,9 0 1 0,-7 4 1 0,-1-4 0 0,0 0-1 16,1 0 0-16,-2 4 1 0,2-4-1 0,1 0 1 15,-2 0-1-15,7 3-1 0,-6-3 0 0,0 0 0 0,-1 4 0 16,1-4 0-16,6 0 0 0,-7 0 0 0,7 4 0 16,-1-4 0-16,2 0 0 0,6 4 1 0,-7-4 0 0,7 3 2 15,-1-3 0-15,1 0 1 0,-7 4 1 0,5-4 1 0,3 3 0 16,-2-3-2-16,7 4 0 0,-6-4 2 0,0 0-1 16,6 3 0-16,-6-3 0 0,5 0 1 0,-5 0 0 0,7 0 2 15,-8 0 3-15,7 0 1 0,-7 0 2 0,1-3 4 0,-1 3-1 16,1 0 2-16,-7 0 2 0,0-4-1 0,-6 4-1 15,5-3-1-15,-11-1-1 0,-1 4-3 0,0 0 0 0,-6 0-2 16,-1-3-2-16,0 3-9 0,-6-4-21 0,0 4-35 16,0-4-58-16,0 0-128 0,-6 1-116 0,0-5-79 0,-7 5-49 15</inkml:trace>
  <inkml:trace contextRef="#ctx0" brushRef="#br0" timeOffset="27886.89">984 8385 25 0,'0'0'37'0,"0"5"-16"0,0-5-10 15,0 3-7-15,7-3-6 0,-7 3-10 0,0-3-14 16,0 0-19-16</inkml:trace>
  <inkml:trace contextRef="#ctx0" brushRef="#br0" timeOffset="30667.78">991 8216 140 0,'0'0'123'0,"-7"0"-25"0,2 0-26 16,5 5-20-16,-6-5-12 0,6 0-12 0,0 0-7 0,0 3-7 15,-9-3-3-15,9 0-3 0,0 4 1 0,0-4-1 0,0 4 2 16,0-4 0-16,0 0 2 0,0 0-1 0,0 0 0 15,0 0-1-15,0 0-2 0,0 3 0 0,0-3-2 16,0 0 0-16,0 4-1 0,9-4-3 0,-9 0 2 0,0 4 3 16,0-4 3-16,0 0 3 0,6 0 7 0,-6 0 1 0,5 3 5 15,-5-3 4-15,7 0 4 0,0 0-2 0,0 0-2 16,6 0-3-16,-7 0-4 0,8-3-3 0,-2 3-2 0,8 0-5 16,-7 0-5-16,-1 0-3 0,7-4-1 0,-4 4-1 15,-3 0-1-15,8 0-1 0,-7-4 1 0,7 4 0 0,-9 0-2 16,4-3 1-16,4 3 1 0,-5 0-1 0,4 0-1 0,2 0 0 15,0-4 0-15,-1 4-1 0,1 0 0 0,0 0 0 16,-1 0 1-16,1 0-1 0,0 0 1 0,-1 0 0 0,-1 0 0 16,-4 0 0-16,6 0 1 0,0 0 0 0,-1 0-3 15,-6 0 2-15,6 0 0 0,1 0 0 0,0 0 0 0,-1 0 2 16,1 0-2-16,-7 0-1 0,6 0 3 0,8 0-3 0,-9 0 1 16,2 0 0-16,7 0 0 0,-7 0-1 0,5 0 1 15,1 0 2-15,0 0-1 0,7 0 2 0,-7 0 1 16,0 0-5-16,6 0 1 0,-5 0-1 0,5 0 1 0,1 0-1 15,-7 0 0-15,7 0 0 0,-1 4-1 0,-6-4 4 0,6 0-1 16,-5 0 0-16,5 0 2 0,-5 0-1 0,-2 3-1 0,1-3 0 16,0 0 0-16,0 0-2 0,1 4 1 0,-2-4 0 15,-4 0 0-15,4 0-1 0,1 0 1 0,0 0 0 0,1 0-1 16,-1 0 0-16,-7 0-1 0,7 0 2 0,-1 0-2 16,-5-4 2-16,7 4-1 0,-1 0 2 0,0-3-1 0,-6 3 3 15,6 0-2-15,0 0 0 0,0 0 0 0,-7 0-1 16,6-4 0-16,2 4-2 0,-7 0 1 0,6 0-1 0,-6 0 2 15,6 0-2-15,-6 0 1 0,5 0-1 0,-5 0 2 0,0 0 1 16,6 0 1-16,-7 0-1 0,7 0 0 0,-6 0 1 16,6 0-1-16,-7-4 1 0,7 4-2 0,-1 0 1 0,3 0-1 15,-2-3-1-15,0 3 0 0,-1 0 0 0,-5 0 1 16,6-5-1-16,0 5 1 0,-7 0 0 0,8 0 1 0,-7-2 2 16,6 2 3-16,-7 0-1 0,7 0 4 0,-6-4 3 15,6 4 3-15,-7 0 5 0,1-4 3 0,6 4 4 0,-6-4-1 16,-1 4 4-16,7 0-3 0,-14-3-3 0,8 3-2 0,-6 0-6 15,-1 0-4-15,-1-4-3 0,-4 4-2 0,-2 0-4 16,0 0-2-16,0-4-6 0,-6 4-14 0,8 0-26 0,-8 0-48 16,0-4-94-16,0 4-116 0,0 0-78 0</inkml:trace>
  <inkml:trace contextRef="#ctx0" brushRef="#br0" timeOffset="31995.93">1161 11526 42 0,'0'0'138'0,"0"0"-37"0,0 0-27 0,0 0-21 16,0 0-13-16,0 0-10 0,0 0-6 0,0 0-4 0,0 0-6 15,0 0-4-15,0 0-3 0,0 0-2 0,0 0-1 16,0 0 0-16,0 0-1 0,0 0 0 0,0 0 1 16,0 0 1-16,0 0 2 0,0 0 2 0,0 0 0 0,0 3 1 15,0-3 0-15,0 0 1 0,0 0 2 0,0 0 0 0,0 0-1 16,0 0 1-16,0 0 3 0,0 3 1 0,7-3 3 0,-7 0 0 15,6 0 1-15,-6 0 2 0,6 4 3 0,2-4-2 16,4 0 0-16,-7 0-1 0,10 4-2 0,-10-4 0 16,15 0-1-16,-6 0-4 0,-2-4-2 0,2 4 1 0,-1 0 0 15,0 0 0-15,0 0-1 0,-2 0-3 0,4 0 0 0,-2 0-1 16,0 0-3-16,0 0 0 0,0 0-2 0,0 0-2 0,1 4 0 16,-2-4 0-16,1 0 2 0,-1 0-1 0,8 3 1 15,-6-3 0-15,6 0 1 0,-1 0 1 0,7 4 0 16,-6-4 0-16,6 0-1 0,-7 0 0 0,7 0 2 0,0 0-1 15,1 0 0-15,5 0 0 0,1-4 0 0,-7 4 2 0,6 0 0 16,-6 0-2-16,7-3 1 0,0 3 1 0,-7 0-2 16,6 0 0-16,-6 0-2 0,0 0-2 0,7 0 0 0,-8 0-2 15,1 0 1-15,1 0-2 0,5 0-1 0,-5 0 1 16,-2 0-1-16,2-4 0 0,5 4 0 0,-5 0 1 0,-2 0 1 16,1 0 0-16,8-4 3 0,-9 4 1 0,0 0 1 0,2 0 2 15,-1-3 2-15,1 3-2 0,-1-3 1 0,-2 3 1 16,3-5-1-16,6 5 3 0,-7 0-3 0,6 0-2 0,-5 0-3 15,5 0 0-15,1 0 0 0,-7 0-1 0,6-3-1 16,1 3-4-16,-7 0 1 0,7 0 1 0,-7 0-3 0,0 0 3 16,7 0 0-16,-7 0 0 0,0 0 1 0,6 0 1 0,-5 0 3 15,-1-4-1-15,-1 4 4 0,1 0-1 0,0 0-1 16,1-4-2-16,-1 4-1 0,0 0 1 0,0 0-3 0,-1-3 0 16,-5 3 1-16,7 0-2 0,-1 0-1 0,0 0 1 15,0 0 0-15,-7 0 0 0,7-4 0 0,-6 4 0 0,-1 0 1 16,1 0 0-16,0-3 1 0,-1 3-2 0,1 0 0 15,0 0 0-15,-8-4 1 0,8 0 1 0,-7 4 2 0,-1 0 2 16,8-3 2-16,-6 3 2 0,-2 0 2 0,8 0 0 0,-13-4 1 16,5 4 0-16,2 0 1 0,-2-5 0 0,2 5 0 0,-8 0 1 15,1 0 0-15,-1-2-1 0,0 2 1 0,-6 0 0 16,0 0 0-16,8-5 0 0,-8 5-3 0,0 0 0 16,0 0-1-16,0 0-2 0,0 0-5 0,0 0-9 0,0 0-14 15,0 0-21-15,0 5-23 0,6-5-38 0,-6 0-50 0,6 0-90 16,-6 0-109-16,6 0-69 0</inkml:trace>
  <inkml:trace contextRef="#ctx0" brushRef="#br0" timeOffset="33620.71">1466 15163 155 0,'0'-5'104'0,"-5"2"-53"16,5 0-27-16,0-1-9 0,0 0 3 0,-7 1 12 0,7-1 14 15,-6 0 10-15,6 4 8 0,0-4 4 0,0 4-2 0,0-3-5 16,0 3-7-16,0-4-11 0,0 4-12 0,0 0-8 0,0 0-8 16,0-3-5-16,0 3-3 0,0 0-2 0,0 0-1 15,0 0 1-15,0-4 0 0,0 4 2 0,0 0 2 16,0-3 0-16,-7 3 5 0,7 0 1 0,0 0 4 0,0 0 7 15,0-4 3-15,0 4 3 0,0 0 2 0,-6 0 2 0,6 0-1 16,0 0 0-16,0-4-1 0,0 4-8 0,0 0-1 16,0 0-5-16,0-4-2 0,-6 4-3 0,6 0-2 0,0 0-3 15,0 0-2-15,0 0-1 0,0 0-4 0,0 0 1 16,0 0 0-16,6 0 0 0,-6 0-2 0,0 0-2 0,0 0 1 16,0 0 1-16,6 0 4 0,-6 0-1 0,7 4 2 0,-7-4 0 15,6 0 3-15,1 0 0 0,-2 4 2 0,3-4-1 16,-2 0-2-16,0 0 0 0,8 4-3 0,-8-4 1 15,8 0-3-15,-8 0 1 0,7 0-2 0,0 3 0 0,6 1-1 16,-5-4 0-16,5 0 1 0,-6 3-1 0,14-3 0 0,-15 0 0 16,14 0 2-16,-6 4-1 0,-1-4 0 0,1 0-2 0,-1 0 0 15,7 3 1-15,-6-3 0 0,0 0 0 0,-1 0-3 16,7 0 3-16,-6 0-1 0,-1 0 1 0,1 4 0 0,0-4-1 16,-2 0 0-16,2 0 1 0,0 0 1 0,-1 4 0 15,1-4 0-15,0 0 1 0,-1 0-1 0,1 4 3 0,6-4-1 16,-7 0 0-16,7 3 0 0,1-3 1 0,-2 0-1 15,2 4 2-15,5-4-1 0,-5 4-1 0,5-4 0 0,1 0 0 16,-7 0-2-16,6 0 1 0,-5 3-2 0,-1-3 0 16,-1 3 0-16,1-3-1 0,-6 5 0 0,6-5 1 0,-7 3-5 15,1 1 3-15,0-4 1 0,6 5 0 0,-8-3 0 0,2 2 0 16,0-4 1-16,6 3 1 0,-6 1 3 0,0-4-3 16,4 4-1-16,-4-4 0 0,7 3 1 0,-1-3-1 0,1 0-1 15,-1 0 1-15,-1 0 0 0,-5 0 1 0,13 0 1 16,-7 0-1-16,0 0-1 0,0 0 1 0,0 0-1 0,0 0-1 15,0 5 2-15,0-5-1 0,0 0 0 0,0 0-1 0,1 0 1 16,-10 4 0-16,11-4 0 0,-8 0 1 0,6 0-1 16,-7 0 1-16,1 0 0 0,6-4 3 0,-7 4-2 0,7 0-1 15,0 0 1-15,0 0-1 0,-6-5 0 0,6 5 0 0,0 0-1 16,-6 0 0-16,6-3 0 0,-6 3 0 0,5 0 0 16,-5-4 0-16,0 4 0 0,-1 0 0 0,0-4 0 0,8 4-1 15,-9-3 0-15,2 3 1 0,0-4 1 0,-1 4-2 16,1-2 2-16,0 2-1 0,-1-5 1 0,1 5-1 0,0-4 1 15,-8 1-1-15,8-2 1 0,-1 5 0 0,1-3 1 0,0 0 0 16,-8-1-1-16,9 4-1 0,-3-4 2 0,-4 1 1 16,5-1-2-16,-5 0-1 0,5 4 0 0,0-4 0 15,-5 1 1-15,5-1 0 0,-6 1-1 0,6-1 0 0,-5 1 0 16,4 3 0-16,-4-4 1 0,-1 0 1 0,1 0-1 0,-2 4-1 16,2-3 1-16,-2-1-1 0,-5 1 0 0,6 3 1 0,0-4-1 15,0 4-1-15,-7-3 1 0,1 3 0 0,5-4 0 16,-4 4 0-16,-2 0 0 0,1-4 0 0,-1 4 0 15,0 0 0-15,2 0 0 0,-8-4 0 0,6 4 2 0,0 0 3 16,1 0 4-16,-1 0 3 0,-6 0 2 0,7 0 1 0,-1-3 3 16,-6 3-1-16,7 0 1 0,-7 0-1 0,5 0-1 15,-5 0-1-15,8-5-1 0,-8 5-1 0,0 0 0 0,0 0 0 16,0 0-1-16,0 0-4 0,0 0-1 0,0 0-1 0,0 0-3 16,0 0-5-16,-8 0-11 0,8 0-12 0,-5 0-19 15,5 0-28-15,-7 0-44 0,7 0-63 0,-6 0-148 0,-1-3-86 16,1 3-44-16</inkml:trace>
  <inkml:trace contextRef="#ctx0" brushRef="#br0" timeOffset="35635.86">1141 2095 119 0,'0'0'152'0,"-6"0"-33"0,6 4-19 0,0-4-10 0,0 0-10 16,0 0-8-16,0 0-6 0,-6-4-10 0,6 4-3 16,0 0-5-16,0 0-5 0,0 0-5 0,0 0-4 15,0 0-6-15,0 0-6 0,0 0-2 0,0 0-7 0,0 0-4 16,0 0-4-16,0 0-3 0,0 0 2 0,0 0-1 0,0 0 2 16,0 0 2-16,6 0 3 0,-6 0 4 0,6 0 3 15,1 0 0-15,6 0 2 0,-6-3-1 0,5 3-1 0,2-4-1 16,5 4-2-16,1-4-1 0,0 4-4 0,6-4-1 15,-7 4-1-15,7-3 0 0,0-1-2 0,0 4-1 0,0-3-1 16,7 3 1-16,-7-5-1 0,7 3-1 0,-1 2 0 0,-6-4 0 16,7 4 0-16,-1-4 0 0,1 0 1 0,-7 1-1 15,7 3 1-15,-1-4-1 0,-6 0-1 0,1 0 2 16,-2 4-2-16,1-2 2 0,-6-3-3 0,0 5 0 0,-1-3 0 16,-6 3 0-16,-6 0 1 0,-1-4 1 0,0 4-1 0,0 0 1 15,-6 0-1-15,0 0 0 0,8 0 0 0,-8 0-2 0,-8 0-3 16,8 0-7-16,0 0-13 0,0 0-17 0,-6 4-28 15,6-4-36-15,0 0-66 0,-6-4-145 0,6 4-82 0</inkml:trace>
  <inkml:trace contextRef="#ctx0" brushRef="#br0" timeOffset="36042.06">2275 1671 13 0,'0'-4'348'0,"0"4"-103"0,0-4-87 0,0 4-53 15,0-4-31-15,0 4-19 0,0 0-9 0,0 0-6 0,0-3-1 16,0 3-4-16,0 0-5 0,0 0-7 0,0 0-4 15,0 3-7-15,0-3-6 0,0 4-2 0,7 0-2 0,-7 0-1 16,0 3-1-16,0 0-1 0,6 4 2 0,1 0 1 16,-7 3 0-16,6 5 0 0,-6 3 0 0,6-4 1 0,-6 4 1 15,8 4 3-15,-8-1-1 0,0 1 1 0,0 0 2 0,0-1 0 16,0 4 0-16,6-3 0 0,-6 0-1 0,0 3-1 16,6-4 0-16,-6 5-1 0,0-4-2 0,7 0-1 15,-7 3 0-15,0-4-1 0,0 4 2 0,0-3-1 0,0 0 2 16,0-1 0-16,0-2-1 0,0-2 1 0,6 2-1 0,-6-1 0 15,0-4-1-15,0-4 0 0,0 5-2 0,0-8-1 0,0 3-1 16,0-5-8-16,7 1-12 0,-7-3-20 0,0 1-25 16,6-4-41-16,-6-4-72 0,6-4-145 0,1-1-72 0</inkml:trace>
  <inkml:trace contextRef="#ctx0" brushRef="#br0" timeOffset="36807.58">2327 1627 78 0,'0'-8'311'0,"0"4"-105"0,0 1-73 0,7-5-42 16,-1 5-23-16,-6 0-11 0,7-1-1 0,-1-4-1 15,0 1 0-15,1-1-3 0,0 4-2 0,6-3-2 16,1-1-3-16,-8 2-2 0,6-2-5 0,2 5-2 0,-8-5-3 16,6 2-2-16,3-2-2 0,-3 1-1 0,2-1 0 0,-2 1-3 15,1 0-1-15,1 3 0 0,5-3-2 0,-6 2-2 16,5-1-2-16,2 2-2 0,1 0-3 0,-2 1 1 0,7 0-4 15,-6-2-3-15,0 5 0 0,5 0 0 0,1 0-3 16,-6 5 0-16,0-2 1 0,4 4-3 0,-4 0 0 0,1 1-2 16,-2 3-1-16,-6-1 0 0,6 5 0 0,-5-1-1 0,-1 5-1 15,-6-1 1-15,-2 5 0 0,2-2 0 0,-7 2 1 16,0-2 1-16,-7 4 0 0,2 2 0 0,-10-2 0 0,10 1 0 16,-9 0 1-16,-5-5 1 0,6 2-2 0,-6-2 0 15,-2-2 0-15,9-1 2 0,-7-3-2 0,6-4 1 0,-1-1 1 16,2 2 0-16,-2-5 0 0,8 1 2 0,-7-1 2 0,6-4 5 15,1 1 7-15,6-1 9 0,-7-3 10 0,7 4 11 16,0-4 13-16,-7 0 12 0,7 0 8 0,0 0 5 0,7 0 1 16,-7 0-4-16,0 0-7 0,0-4-10 0,7 4-11 15,-7-3-15-15,6-1-11 0,1 1-10 0,6-1-8 0,-7 1-5 16,8-1-6-16,-2 0-2 0,2 0-2 0,-1 1 1 16,6 3-2-16,-7 0 1 0,9 0-1 0,-8 0 0 0,6 3 2 15,0 1-1-15,-5 0 1 0,6 3-1 0,-1 0 2 0,1 0-1 16,-1 5 1-16,1-1 2 0,-1-1-3 0,-1 1 1 0,-3 5-1 15,4-1 0-15,-6-5 0 0,0 5 0 0,1 3-1 16,-2-3-3-16,-5-1 1 0,6 1 0 0,-13-1 0 16,5 1 0-16,-5 4-1 0,0-2 2 0,-5-2 1 0,5 4 2 15,-13 0 1-15,0-2 1 0,-7 3 1 0,1-7 2 0,-2 5 1 16,-4-3-1-16,-7 4 1 0,-1-9 1 0,0 5-1 16,1-4 2-16,-7 1 3 0,-1-2 3 0,2-3 7 0,-1 1 8 15,-1-1 14-15,0-2 18 0,2-3 22 0,-8 3 11 16,7-3 14-16,-6 2 7 0,5-4 12 0,2 0 2 0,-1 0-1 15,6 0-14-15,7-4-18 0,-6 4-12 0,12-2-17 0,0 2-12 16,1-5-13-16,5 3-21 0,1 2-26 0,0-5-39 16,6 5-68-16,2-3-86 0,5 3-82 0,0-4-106 15,5-4-179-15,2 1-82 0,6 4-48 0,8-4-17 0</inkml:trace>
  <inkml:trace contextRef="#ctx0" brushRef="#br0" timeOffset="37995.12">11651 2469 148 0,'0'-7'237'0,"-6"0"-83"0,6 3-50 0,0-4-27 0,-6 4-15 15,6-2-5-15,0 1 0 0,0 3-1 0,0-3 0 16,0 2 1-16,0-1-5 0,0 0-6 0,0 0-4 0,-6 1-2 15,6-1-4-15,0 1-4 0,0 3 5 0,0-4-8 0,0 4-2 16,0 0-4-16,-8 0-2 0,8 0-6 0,-6 4-5 16,0-1-3-16,-7 1-10 0,6 3 1 0,-6 4 1 15,1 1 0-15,-2-2 0 0,8 2-1 0,-8-3 0 0,8 3 1 16,-1-1 0-16,7 0 1 0,-6 1-1 0,6-5 1 0,0 0 0 16,0-4 1-16,0 5 1 0,0-8 5 0,6 4 2 0,-6-1 3 15,7-3 2-15,-1 0 4 0,8 0 4 0,-8-3 3 16,8-1 2-16,-8 0 2 0,0 0 4 0,7-3-1 15,-6 0 2-15,-1 0 3 0,1-1 0 0,-7 1 1 0,6-3 1 16,-6 1-4-16,0 1-1 0,0-1-2 0,-6 5-2 0,-1-4-5 16,1 0-2-16,-1 6-5 0,-6-3-4 0,7 3-2 0,-8-3-5 15,8 5-3-15,-7 0-4 0,0-3 0 0,6 3-2 16,1 0 1-16,0 3 1 0,-1-3 0 0,0 0-3 16,7 5 0-16,0-5-3 0,0 2-5 0,0-2-8 0,0 0-9 15,7 5-14-15,6-3-20 0,0 2-29 0,0-4-49 0,6 0-75 16,1 0-161-16,0 0-84 0,-1-4-38 0</inkml:trace>
  <inkml:trace contextRef="#ctx0" brushRef="#br0" timeOffset="38713.81">11769 1370 161 0,'0'0'226'0,"-6"-4"-71"0,6 4-42 0,-7-3-26 15,1 3-16-15,6-4-11 0,-7 4-8 0,0-3-7 0,1 3-8 16,0 0-10-16,-2 0-10 0,-4 0-5 0,6 0-3 0,-8 0-2 16,1 3-3-16,1 1-2 0,-2-1-1 0,8 1 3 0,-8 3 1 15,2-3 2-15,-1 3 0 0,-2 5 3 0,4-6 2 16,-9 9 1-16,7-5-1 0,0 2 1 0,-6 3-1 15,5 0-3-15,-5-1-1 0,6 5-2 0,0-4 0 0,0 2-1 16,0 2 2-16,-1-1 0 0,2 1 1 0,5-1-1 0,7 4 1 16,-6-4 0-16,6 1 0 0,0-2 1 0,0 5 1 15,6-3-1-15,1 0 4 0,-1-2 0 0,0 2 2 0,8-1 0 16,-1 1 4-16,0-2 1 0,0 2 0 0,7-5 1 16,-1 1-1-16,7-3 0 0,0-1-1 0,0 3-1 0,7-7-1 15,-7 1-3-15,6-1-1 0,1 0-3 0,6-3 0 0,-7-1-3 16,8-3 0-16,-8 0-2 0,1 0 1 0,0 0 0 15,-1-3 5-15,0-1 4 0,1 1 8 0,-7-4 11 0,0-1 4 16,0 1 6-16,-7-1 4 0,8-2 3 0,-7-1 5 16,-1-1 4-16,0-3 3 0,-5 1 4 0,5-1 10 0,-5 1 4 15,-2-5 3-15,-5 4 3 0,6-6-3 0,-7 3-7 0,-6-1-7 16,7-3-14-16,-7 0-14 0,0 3-9 0,0-2-7 16,0-1-6-16,-7 4-5 0,1-5-2 0,6 1-3 0,-13 1-3 15,6-2-1-15,1 6-2 0,0-5-1 0,-8 3-2 16,7-3-1-16,-5 0 0 0,4 1-1 0,-4 2 0 0,6 1 0 15,-8-1 0-15,8 5 1 0,-7-6-1 0,0 11 1 16,0-7-2-16,-1 5-1 0,2 4 1 0,-8-4 2 0,7 4-1 16,-6 3 0-16,0-3-1 0,-1 4-1 0,0 3 0 0,1 0-1 15,-7 0-6-15,0 3-15 0,6 4-21 0,-7 0-29 0,8 5-32 16,0-2-30-16,-1 5-32 0,1 0-41 0,5 3-57 16,2 1-119-16,-1 3-73 0,6-4-42 0</inkml:trace>
  <inkml:trace contextRef="#ctx0" brushRef="#br0" timeOffset="40025.9">21648 2259 146 0,'0'0'164'0,"-8"0"-63"0,8 0-42 0,0 0-21 0,0 0-12 16,0 0-5-16,0 0 0 0,0 0 3 0,0 0 2 15,0-3 5-15,0 3 1 0,8 0 1 0,-8-3-3 0,6 3-1 16,0-4 2-16,7 0-4 0,-6 1-1 0,6 0-2 16,-7-2-3-16,8-2 0 0,-8 3 0 0,7-3 2 0,-6 4 0 15,-1-5 3-15,-6 4 0 0,7-3 2 0,-1 4 1 16,-6-2-1-16,0 3-1 0,0-2-6 0,-6 4-5 0,-1-4-4 16,-6 4-3-16,0 4-3 0,0-4-3 0,-6 6 0 0,-8-1-2 15,7 2 1-15,2 0 0 0,-2 4-1 0,0 0 0 16,7 1-1-16,-7-2 0 0,14 0 1 0,-7 2 1 0,13-1-2 15,-6 0 1-15,6 1 1 0,0-5 2 0,6 3 2 16,-6-2 2-16,13-1 2 0,-7-3 2 0,8-1 2 0,-3 4 1 16,10-7-1-16,-8 0-2 0,7 0-2 0,0 0-2 0,-8-3-2 15,8-1-1-15,-7 1 0 0,0-4 2 0,0 3 6 16,0 0 7-16,-6-3 5 0,-7 2 2 0,0-2 1 0,0 5 0 16,0-2-1-16,-7-4-2 0,-6 4-9 0,0 4-6 15,6-4-5-15,-12 4-2 0,6 0-2 0,0 0-1 0,-1 0-1 16,2 0 0-16,-1 0 0 0,0 0-2 0,6 4-7 0,7-4-15 15,0 4-23-15,0 0-50 0,7-4-125 0,6 4-96 16,0-8-81-16,7 0-49 0</inkml:trace>
  <inkml:trace contextRef="#ctx0" brushRef="#br0" timeOffset="40494.58">20813 1451 165 0,'-6'0'215'0,"0"-3"-85"0,-8 3-49 15,8 0-27-15,6 0-17 0,-7 0-10 0,7 0-3 16,-6 0 2-16,6 0-2 0,0 0-3 0,0 0 1 0,6 0-1 15,-6 3 4-15,7-3 1 0,5 0 0 0,2 0-5 16,-2 0 5-16,1 0 1 0,6 0-2 0,8 0 0 0,-7-3-2 16,13 3-2-16,-7-5 0 0,0 5 0 0,7-4 0 0,-1 1-3 15,7-2 1-15,0 3-1 0,0-2-3 0,-1 0-1 16,8 0-1-16,-6-3-4 0,4 3 1 0,-3 0-3 0,-2 2-2 16,-8 2 0-16,3-5-4 0,-8 5-7 0,-6-3-14 15,-1 3-21-15,-5-4-38 0,-8 1-75 0,5-1-152 0,-11 0-86 16</inkml:trace>
  <inkml:trace contextRef="#ctx0" brushRef="#br0" timeOffset="40760.39">21342 1168 294 0,'0'-8'296'0,"0"1"-118"0,0 5-69 15,0-6-37-15,0 0-17 0,0 4-9 0,0 1-8 0,0-1-5 16,0 1-3-16,0 3-4 0,0 0-1 0,0 3-5 0,6 1-7 16,-6-1-7-16,0 5-4 0,0-1 0 0,0 5 0 0,6 2 0 15,-6 1 1-15,0-1 1 0,6 5 1 0,-6-1 2 16,7 0 0-16,-7 5-1 0,7-1-2 0,-7-1 0 16,6 1 0-16,1 4 0 0,-7-4-2 0,6 0 0 0,0 3-1 15,2-2 1-15,-2 2 0 0,7-3 1 0,-6 0 1 0,4 4-6 16,3-8-13-16,-7 5-23 0,6-6-36 0,0-2-61 0,6-1-144 15,-5-2-89-15</inkml:trace>
  <inkml:trace contextRef="#ctx0" brushRef="#br0" timeOffset="41057.25">22051 1099 40 0,'-6'-4'358'0,"6"4"-147"16,-7 0-99-16,7 0-50 0,0 0-30 0,0 4-17 0,0-1-7 16,0 1-3-16,0 4 6 0,0-1 6 0,0 3 4 0,7 5 4 15,-7-3 1-15,6 6 4 0,-6 0 4 0,7 0 1 16,-1 5-7-16,1-2-4 0,-1 2-3 0,1 2-2 0,-1 1-3 15,0-4-3-15,2 3-3 0,-2 0-2 0,0 4-2 16,1-2-2-16,-1-1-2 0,1-1 0 0,0 1 0 0,-1-1-2 16,0 1 0-16,2 0 0 0,-2-4-8 0,0 0-16 0,0 0-26 15,0-4-45-15,2-4-87 0,4-3-124 0,-5-3-72 16</inkml:trace>
  <inkml:trace contextRef="#ctx0" brushRef="#br0" timeOffset="41572.8">22129 1124 2 0,'-6'-7'345'0,"6"0"-128"0,6-1-84 0,-6 5-44 0,0-5-19 15,7 2-10-15,-7-3-8 0,7 2-4 0,-1 0 0 0,0 0-4 16,8-1-2-16,-8 1-3 0,6-3-6 0,8 2-5 16,-7 1-3-16,7-5-2 0,0 5-2 0,-1-4 2 0,7 4-2 15,-6-1-1-15,6 2 0 0,0-2 1 0,0 4 1 0,7-3-2 16,-8 3-1-16,2 1-3 0,-7-1-2 0,-1 4-1 0,0 0-2 16,-6 0-3-16,1 4-3 0,-9-1-1 0,2 5 0 0,-7 2-2 15,0 1 2-15,-7 0-2 0,2 9-1 0,-2-6 2 16,-6 1 0-16,0 2 0 0,0 2 1 0,0-5 1 0,-7 5-3 15,7-4 1-15,0-1 1 0,0 1-2 0,6 0-1 0,-5-5 1 16,4 2-2-16,3 2 0 0,5-2 0 0,0-6 0 0,0 5 0 16,0 1-1-16,0-5-1 0,13 3 0 0,-6-2 1 15,5 3-1-15,8-1 2 0,-1-2 1 0,7 4-1 0,0-3 2 16,1 3-1-16,-1-1 1 0,6 0 0 0,1 4 0 16,-8-4-2-16,8 4 1 0,-6 0 2 0,-1 2-2 0,-7-3 1 15,1 6-1-15,-8-6 2 0,2 5 0 0,-8-5-2 0,0 4 1 16,-6 1 0-16,-6-2-1 0,-6-2 0 0,-3 1 1 15,3-1 1-15,-14-1 2 0,6 1 5 0,-12 0 5 0,6-5 3 16,-13 1 6-16,6-1 3 0,1-2 2 0,-8 3 3 16,1-3 0-16,0 2-4 0,1-1-3 0,-2-3-4 0,1 2-5 15,0-1-4-15,7 1-6 0,-1 2-17 0,7-3-26 0,6 1-36 16,7 3-57-16,7-3-140 0,6-2-102 0,6-2-81 16,0 0-53-16</inkml:trace>
  <inkml:trace contextRef="#ctx0" brushRef="#br0" timeOffset="42885.11">1513 2875 238 0,'0'0'253'0,"0"0"-86"0,0 0-58 0,0 0-36 16,0 0-19-16,0-4-11 0,0 4-5 0,0 0-3 0,0 0-2 15,0-3-2-15,0 3-5 0,0 0-5 0,-7 0-5 16,7 0-3-16,0 0-4 0,0 0-2 0,0 0-1 0,-6 0-2 15,0 3 1-15,-2-3 0 0,8 4-2 0,-12-4-2 0,4 4 2 16,3-4-3-16,-8 4 0 0,6 0-1 0,-5-1 0 0,4 1 1 16,-4 0 1-16,-2-2 1 0,2 7-1 0,5-6 1 15,-14 4 3-15,16-3-1 0,-10 4 1 0,4-1-2 16,-2 1 0-16,-7-2 0 0,8 2 3 0,-2-1 0 0,2 3-1 16,-2 2-2-16,0-1 0 0,-6 1-1 0,9-3-1 0,-3 3 5 15,2 3-2-15,-1-1-1 0,-1 1 0 0,2 0 4 16,-3 3 0-16,4-3 2 0,3-1-1 0,-4 4-2 0,-1 1-3 15,7-1 2-15,-8 1-1 0,8-1 1 0,0 0 0 16,-2 0 0-16,2 4-1 0,0-2 2 0,-1 1-2 0,1-3 1 16,6 4 1-16,-7-4-2 0,7 4-1 0,0-2 0 0,0 1 1 15,0-4 0-15,7 6 1 0,-1-5 0 0,-6 4-1 16,7-3 0-16,5-1 1 0,-4 1-2 0,-2-1 1 16,6 1-1-16,2-5 0 0,-1 0-1 0,-1 1 0 0,7-4 1 15,2 0-2-15,-1 0 1 0,5-4 1 0,0 0 0 0,3-3 1 16,4 0-5-16,1-1-13 0,-1-3-22 0,1 0-33 0,6-3-53 15,0-1-134-15,-6 0-105 0,6 0-65 0</inkml:trace>
  <inkml:trace contextRef="#ctx0" brushRef="#br0" timeOffset="43791.12">1636 3110 17 0,'0'0'77'0,"-6"0"-8"0,6 3-6 0,-6-3-3 0,6 0-3 16,0 0-5-16,0 0-5 0,-7 0-4 0,7 0-3 0,0 0-5 15,0 0-7-15,7 0-5 0,-7 0-5 0,0-3-6 0,0 3-2 16,0 0-3-16,0 0 2 0,6 0-1 0,-6 0 1 16,0 0 2-16,0 0 3 0,0 0 6 0,0 0 6 0,0 0 6 15,0 0 3-15,0 0 5 0,0 0 3 0,-6 0 0 16,6-4-2-16,0 4-1 0,0 0-3 0,0 0-3 0,0-3-3 15,0 3-2-15,6 0-3 0,-6-5-1 0,0 5-4 16,0 0 0-16,6-2-7 0,-6-2-2 0,8 4-3 0,-8-4-2 16,6 4-1-16,0-4-4 0,1 1 1 0,-1-1-1 0,1 4-1 15,-1-4 3-15,1 4-1 0,6-4-1 0,-6 4 1 0,5-2 0 16,-6-3 1-16,8 5-2 0,-1-3 1 0,0 3-1 16,-6-4 0-16,5 4-1 0,2 0-1 0,-2-3 0 15,2 3 0-15,-1 0 1 0,-1 3-1 0,2-3-1 0,-2 4 1 16,2-1-1-16,-8 2 0 0,7-3 0 0,-6 2-3 0,6 4 2 15,-7-5-2-15,0 5 1 0,8 3-1 0,-8-4 2 16,-6 4 0-16,6 0 0 0,2-1 2 0,-8 5 0 0,6-3 1 16,-6-1 0-16,0 3 1 0,-6 1-1 0,6 0 0 15,-8-5 1-15,2 5-2 0,-6-1 2 0,4 1-1 0,-4-4 1 16,-1 4 2-16,0-4 0 0,0 4 3 0,-7-4 3 0,7-4 3 16,-6 4 4-16,-1 0 3 0,1-4 3 0,5 0 2 15,-5 1 0-15,-1-4 0 0,8-1 0 0,-8 1-3 0,7 0-3 16,0-4-2-16,0 3-3 0,6-3-5 0,-6 0-2 15,7 0-4-15,6 0-12 0,-6-3-17 0,6 3-26 0,6-8-33 16,0 5-42-16,1-5-64 0,6-3-108 0,0 4-92 0</inkml:trace>
  <inkml:trace contextRef="#ctx0" brushRef="#br0" timeOffset="44212.85">2250 2923 106 0,'-8'-4'214'0,"8"4"-75"0,0-3-53 15,-6 3-34-15,6 0-19 0,-7-4-8 0,1 4-6 0,-1 4 0 16,0-4-4-16,7 3-1 0,-12-3-1 0,6 4 1 0,-1 0-1 16,0 0-2-16,-5 3-1 0,5-4-3 0,-6 4 1 0,7 1 0 15,-1-1 2-15,-7 5 1 0,8-5 2 0,0 0 1 16,-1 4 3-16,0 1 1 0,1-3 1 0,0 3-3 16,-7-1 0-16,6 0 0 0,1 3 0 0,-1-2-3 0,-6-1-2 15,6 3 0-15,1 1-2 0,0-4 0 0,-1 3 0 0,-6-3-2 16,6 3-2-16,7-2 1 0,-6 3 0 0,0-4 1 15,6-1 0-15,-8 5 0 0,8-7 0 0,0 3 3 0,0-1 3 16,0-1 1-16,0 1 0 0,0-3 1 0,0 1-1 16,0-1 0-16,8 1 1 0,-2-1-1 0,0 0-1 0,-6-3-2 15,7 4 0-15,6-1-2 0,-6-4 0 0,-1 1 0 0,7-1-2 16,-6 1 0-16,6 0-2 0,0-4 0 0,6 4-2 16,-6-1-7-16,6-3-18 0,2 0-27 0,-2 0-42 0,0-3-84 15,1-1-134-15,6 0-75 0</inkml:trace>
  <inkml:trace contextRef="#ctx0" brushRef="#br0" timeOffset="44666.05">2092 3678 143 0,'-6'0'195'0,"6"0"-74"16,0 3-51-16,0-3-30 0,0 0-14 0,0 4-6 0,0-4-1 15,0 4 5-15,6-4 4 0,-6 3 7 0,7-3 6 16,0 0 2-16,5 0-1 0,-5 4 0 0,7-4 0 16,-2 0-2-16,2-4-3 0,-2 4-4 0,2 0-4 0,-1 0 0 15,-1-3-2-15,1 3 0 0,0 0-4 0,1 0-2 16,-1-4-3-16,0 4-2 0,0-4-4 0,-1 4-2 0,2 0-3 15,-8 0-3-15,7-3-1 0,-6 3-3 0,-1 0 0 0,7 0 0 16,-6 0 0-16,0 0-4 0,-1 0-7 0,0-4-16 16,2 4-24-16,-2-4-38 0,-6 1-68 0,6-1-145 0,0 1-77 15</inkml:trace>
  <inkml:trace contextRef="#ctx0" brushRef="#br0" timeOffset="45118.97">2465 3531 121 0,'5'-3'324'0,"2"3"-111"15,-1-4-85-15,2-3-49 0,-2 3-27 0,7 0-10 16,0 4-3-16,0-4-4 0,-7 1-2 0,8-1-1 16,-2 4-3-16,0-3-5 0,3 3-3 0,5 0-6 0,-8-4-3 15,1 4-2-15,0 4-2 0,0-4 0 0,-6 3-1 0,6 1-2 16,-8-1-3-16,2 1-1 0,1 4-1 0,-8-1 0 0,5 0 0 16,-5 4 2-16,0 0 1 0,-5 0 0 0,5 0 0 15,-8 1-1-15,-4 2 0 0,6 1 0 0,-8-1 1 16,1 1-3-16,-7 0 0 0,8-1 0 0,-2 1 1 0,-5-4 3 15,6-1 1-15,6 2 2 0,-5-1 0 0,5-5 3 0,-6 2 1 16,7 0 3-16,-1-4 0 0,0 3-2 0,7-3 0 16,-6 0-4-16,6-2 1 0,0-2-1 0,0 4 0 0,0-4-2 15,0 0 1-15,0 4 5 0,6-4 4 0,1 0 4 16,0 0 1-16,5 0 0 0,2 0 0 0,-2 0 0 0,8-4-2 16,-1 4-4-16,7-4-4 0,1 2-3 0,-1-2-3 0,-1 0-5 15,2-3-17-15,6 3-22 0,-7-4-37 0,-2 0-55 16,3 2-100-16,0-2-119 0,-8-3-70 0</inkml:trace>
  <inkml:trace contextRef="#ctx0" brushRef="#br0" timeOffset="45634.53">2875 2835 69 0,'0'-4'268'0,"0"4"-83"16,6 0-63-16,-6 0-39 0,0-4-20 0,7 4-13 0,-7 0-6 16,6 0-5-16,1-2-3 0,-1 2-3 0,8 0-1 15,-8 0-6-15,7 0-4 0,6 0-2 0,-6 2-3 16,7-2 1-16,-7 4 3 0,7 0-3 0,6 0-1 0,-6-1 2 15,5 5-3-15,1-4 0 0,0 4-1 0,-1 1-3 0,3-1-1 16,4 3-2-16,1 4-2 0,-7-1-2 0,5 1 0 16,3 3-1-16,-2 5 0 0,1-6-1 0,-7 10-3 0,7-6 0 15,-7 8 0-15,0-2 0 0,-7 2-1 0,1 3-1 16,0-1 0-16,-8 5 0 0,-5 0 2 0,6 5-1 0,-13-1 0 16,0 3 0-16,-6 5 1 0,-8-4 2 0,8 8-1 0,-14-5-1 15,1-4-1-15,-1 6 0 0,-6-9-1 0,0 0-1 16,-7-3-1-16,1 0-2 0,-1-4 2 0,1-4 1 15,-2 0 0-15,3-7-2 0,-8 4-10 0,7-5-22 0,4-2-35 16,3-3-62-16,-1-2-138 0,6-3-95 0</inkml:trace>
  <inkml:trace contextRef="#ctx0" brushRef="#br0" timeOffset="48290.56">22299 2506 125 0,'-6'-5'250'0,"6"5"-75"0,-7-3-58 0,0 0-40 16,7 3-23-16,-6-4-12 0,6 4-6 0,0-4-2 0,-7 4-4 15,7-3-4-15,0 3-5 0,-6-3-2 0,6 3-3 0,0 0-3 16,-6-5-2-16,6 5 1 0,0 0 0 0,-8-4 0 16,8 4 0-16,-6 0-1 0,0 0-1 0,-1-3 0 0,0 3-4 15,-6 0-3-15,7 0-1 0,-8 0 1 0,2 3 0 16,0-3 2-16,-8 4-1 0,6 1 0 0,1 1 1 0,-7-2 0 16,8 0-1-16,-8 2 0 0,7 3-1 0,-6-2-3 0,6 3 0 15,-1-2 1-15,2 3 0 0,-1-1-1 0,-1 2-1 16,2 3 1-16,4-5 1 0,-4 5 2 0,6-1-1 15,-8 1-2-15,8 4 2 0,0-5 3 0,6 5 2 0,-7 2 0 16,1 2-1-16,-1-1 0 0,7 0 1 0,-7-1-1 0,7 2 1 16,-6-2-1-16,6 5-2 0,0 0 1 0,-6-4 0 0,6 0-1 15,6 3 1-15,-6-6 2 0,0 3-2 0,6-5 0 16,-6 2 3-16,7 0 2 0,0-1-1 0,6-3 1 16,-7-1 1-16,0 1-2 0,8-1 0 0,-2-3 1 0,8 0-2 15,-7 1-1-15,7-1 1 0,0-3-1 0,-1 2 0 0,0-3-2 16,7 1 0-16,-7-4-3 0,1 3 0 0,7-4 0 15,-7 1-2-15,-2-1 1 0,2-3-6 0,6 4-4 0,1-4-11 16,-8 0-14-16,7-4-18 0,-7 4-30 0,8-3-45 16,-8-4-84-16,7 0-122 0,-6-1-62 0</inkml:trace>
  <inkml:trace contextRef="#ctx0" brushRef="#br0" timeOffset="48727.87">22403 2583 147 0,'13'-4'217'0,"-6"1"-77"0,6-2-48 15,-1 2-28-15,-5-1-16 0,6 0-6 0,0 4-2 0,0 0-4 16,1-4-3-16,-2 8-3 0,2-4-2 0,5 4-3 0,-6 0-6 16,-1-1-5-16,2 5-2 0,-1-2 1 0,1 6-3 15,-2-1 2-15,1 0-1 0,-6 0 1 0,-1 4 0 0,1 0 1 16,-7-5-2-16,0 9 1 0,0-4 3 0,-7-1-1 15,1 5-2-15,-1-1 2 0,-6-4-2 0,1 5-1 0,-2-1 1 16,1 1-3-16,-6-2-1 0,5 3 0 0,-5-7-3 0,-1 6 1 16,8-4 0-16,-8-5 0 0,0 5 1 0,7-3-1 15,-6-2 2-15,6-3-2 0,0 5 3 0,-1-5-2 16,8 0-2-16,-7-4-2 0,6 5-2 0,1-4-1 0,6-1-2 16,-6 2-1-16,6-2-8 0,0 1-9 0,0-4-14 0,6 2-22 15,-6-2-27-15,13 0-39 0,-6-2-69 0,5-2-116 0,2 1-76 16</inkml:trace>
  <inkml:trace contextRef="#ctx0" brushRef="#br0" timeOffset="49102.82">22879 2542 186 0,'-13'-3'184'0,"7"-1"-64"16,-8 0-36-16,8 0-21 0,-8 4-13 0,2-3-9 15,5 3-5-15,0-4-3 0,1 4-8 0,-7 0-5 0,7 0-6 16,0 4-4-16,-2-4-1 0,2 7-2 0,0-3-2 16,-8 3 1-16,8 0 2 0,-1 4 1 0,1-3 1 0,-1 3 1 15,1 0 2-15,-1 4-2 0,7-4 2 0,-7 3 0 0,2 1 0 16,5-4-3-16,-8 3 0 0,8 1-1 0,0 0 1 15,-7 3 0-15,7-3 0 0,0-5-1 0,7 5 0 16,-7 0-1-16,0 0 2 0,0-1 1 0,8 1 2 0,-8-5 1 16,5 2 0-16,2 3 4 0,0-5-1 0,-7-3 2 0,6 1 0 15,7 0 0-15,-6-1 1 0,6-1-1 0,0-1-2 0,1 2-2 16,-2-3-2-16,7-4-1 0,-5 7-3 0,6-3-2 16,-2-4-3-16,2 4-9 0,-7-4-13 0,7 0-22 15,0 0-32-15,-1 0-51 0,1 0-97 0,0-4-112 0,-2 0-72 16</inkml:trace>
  <inkml:trace contextRef="#ctx0" brushRef="#br0" timeOffset="49524.74">22794 3275 54 0,'-7'0'245'0,"7"0"-82"0,-6 0-56 0,6 0-34 15,6 0-22-15,-6-3-11 0,0 3-7 0,7-5-5 0,-1 5-4 16,1-4-3-16,0 4 0 0,5-3-1 0,-4 3-1 0,4-4-1 16,-6 4-1-16,8-3 1 0,-1 3 0 0,0-4 0 15,0 4 2-15,0 0 0 0,-1 0 2 0,9-3 1 16,-8 3 0-16,-1 0-3 0,8-4-1 0,-7 4-1 0,7 0-3 16,0-4-2-16,-2 4-2 0,2 0 0 0,0-4-3 0,-1 4-1 15,1-3 0-15,0 3-1 0,-1-4-2 0,-6 4-1 16,0 0-2-16,1 0-2 0,-2-3-5 0,-5 3-6 0,-1 0-11 15,7 0-19-15,-13-5-28 0,7 3-42 0,-7-2-77 16,6 0-131-16,-6 0-64 0</inkml:trace>
  <inkml:trace contextRef="#ctx0" brushRef="#br0" timeOffset="49806.08">23140 3098 96 0,'0'0'248'0,"-7"0"-78"0,7 0-58 0,-7 0-38 15,7 0-24-15,0 0-12 0,0 0-9 0,0 5-4 16,0-2-1-16,0 1-1 0,0 3 1 0,0-3-3 0,7 3 0 16,-7 0 1-16,0 4 2 0,0-3 1 0,7 3-1 0,-7 0-3 15,0 1-6-15,0-2 4 0,0 5-2 0,0-4-6 16,0 3-4-16,0 1-2 0,0-5-2 0,-7 5 2 0,7-1-1 15,0-2-3-15,-7 3 1 0,7-4 2 0,-6 0 0 16,6 3-1-16,0-2 0 0,0-2-2 0,-6 1-2 0,6 0-6 16,6-3-14-16,-6 3-25 0,6-7-35 0,-6-1-68 0,7 2-140 15,0-5-82-15</inkml:trace>
  <inkml:trace contextRef="#ctx0" brushRef="#br0" timeOffset="50196.43">23400 3128 233 0,'7'-3'292'0,"-2"-1"-115"0,3 0-66 15,-2 0-35-15,8 1-20 0,-2 3-11 0,1 0-6 16,0 0-7-16,0 0-6 0,1 3-6 0,-2 1-4 0,8 4-3 16,-7-1-3-16,0 0-3 0,0 0-3 0,1 4-1 0,-8-3-2 15,0 3 0-15,0 4-1 0,1-4 1 0,-7 4-1 16,-7-1 0-16,7 1 0 0,-6-1 1 0,-6 1 0 0,4-1 1 16,-4 1-1-16,-2 0 0 0,0 0 3 0,9-1-1 15,-8-3 4-15,0-3 0 0,7 2 1 0,-1-3 4 0,0 1 1 16,1-1 1-16,-1-3 0 0,7 0 2 0,-6-1 5 0,6 0 3 15,0 2 4-15,0-5 1 0,0 0 1 0,6 0-1 16,1 0 0-16,-1 0-2 0,14-5-6 0,-7 2-4 0,5 3-5 16,10-3-5-16,-2-1-2 0,0-3-4 0,-1 3-3 15,9 0-10-15,-2-3-18 0,1 3-30 0,-7-3-47 0,6-4-86 16,-5 0-142-16,-2 1-81 0</inkml:trace>
  <inkml:trace contextRef="#ctx0" brushRef="#br0" timeOffset="50555.98">23602 2326 119 0,'6'-7'321'0,"1"2"-113"0,6-2-72 0,0 1-38 16,1 2-16-16,4 0-10 0,2 0-6 0,7 4-8 0,5 0-7 16,-6 4-8-16,7 4-7 0,-1-2-8 0,7 6-7 0,1 3-4 15,-1 2-5-15,6 2-2 0,-6 7-2 0,0-1 1 16,0 5-2-16,0 0-2 0,1 6 1 0,-8 1-3 15,-5 2 1-15,-9 5-1 0,2 4-1 0,-14 0-1 0,-6 7 1 16,0-4 2-16,-12 8-1 0,-14-5 1 0,0 1 0 0,-7 0 1 16,-6 0-1-16,0-3 0 0,-7-2 0 0,0 3-6 15,-5-6-9-15,-2 1-14 0,1-5-27 0,-7 2-50 0,8-5-75 16,-8-1-151-16,7 2-78 0</inkml:trace>
  <inkml:trace contextRef="#ctx0" brushRef="#br0" timeOffset="56976.82">5169 14896 24 0,'0'0'109'0,"0"0"-20"0,0 0-19 15,0-5-17-15,6 5-10 0,-6 0-8 0,0 0-4 0,5-4-2 16,-5 4-3-16,0-3 2 0,8 3-1 0,-8 0-3 15,0 0-3-15,0-3-2 0,0 3-3 0,0 0-4 0,7 0-3 16,-7 0-5-16,0 0-2 0,0 0 0 0,0 0 0 0,0 0-2 16,0 0 0-16,0 0 0 0,0 0 2 0,0 0 2 15,0 0 5-15,0 0 4 0,0 0 5 0,0 0 6 0,-7 0 3 16,7 0 2-16,0 0 1 0,0 0-3 0,0 0-3 16,0 0-5-16,7 0-6 0,-7 0-6 0,0 0-9 0,0 0-9 15,0 0-14-15,6-4-19 0,-6 4-23 0,6 0-35 0,-6-4-53 16,7 1-91-16</inkml:trace>
  <inkml:trace contextRef="#ctx0" brushRef="#br0" timeOffset="57445.62">5005 14928 155 0,'0'0'135'0,"-6"0"-35"0,6 0-22 0,-6 0-16 0,-1 0-10 16,7 5-6-16,-6-5-7 0,-1 0-4 0,0 0-6 16,1 3-6-16,0-3-7 0,-2 3-3 0,1-3-3 0,-5 4 2 15,5-4 1-15,1 4 3 0,0-4 4 0,-1 3 4 0,1-3 3 16,0 4 5-16,6-4 2 0,-8 0 4 0,8 0 2 15,0 4 1-15,-6-4 1 0,6 0 2 0,0 0-2 0,0 0-2 16,0 0-3-16,0 0-6 0,0 0-6 0,0 0-6 16,0 0-6-16,0 0-3 0,0 0-3 0,0 0-4 0,6 0 0 15,-6 0-2-15,0 0 1 0,8 0-1 0,-8 0 0 0,6 0-1 16,0 0-1-16,1 4 1 0,-1-4 0 0,0 0 0 16,8 0 0-16,-2-4 0 0,2 0 0 0,-1 4 1 15,0-4-1-15,0 1 1 0,0 3 1 0,5-4-1 0,2 0-1 16,1 1 1-16,-2 3-1 0,1-3 0 0,-1-2-1 0,-6 2 0 15,5 3 0-15,2-4-1 0,-5 1 0 0,4-2 0 0,-6 2 2 16,0 3 1-16,7-3 0 0,-9 3-1 0,-3 0 1 16,4-5-1-16,2 5 1 0,-8 0 0 0,2 0-3 0,-2 0-1 15,-6 0 1-15,6 0-3 0,-6 0-7 0,6 5-10 16,-6-5-16-16,-6 0-23 0,6 3-29 0,0 0-37 0,-6-3-54 16,0 5-81-16,-2-2-92 0</inkml:trace>
  <inkml:trace contextRef="#ctx0" brushRef="#br0" timeOffset="57773.54">5123 14958 113 0,'0'0'221'0,"0"0"-52"0,0 0-42 15,0 0-27-15,6 0-19 0,-6 0-16 0,0 0-10 16,0 0-13-16,7 0-8 0,-1 0-9 0,1 0-7 0,-7 4-2 16,11-4-2-16,-2 3-1 0,-3 1 1 0,7-1 5 15,-6 4 3-15,5 1 4 0,-5 3 1 0,6-4 1 0,0 8 2 16,-7-4 1-16,2 4-2 0,4-1-4 0,-7 5-4 0,3-5-3 15,-1 5-2-15,-2-5-2 0,3 4-3 0,-8 1-2 16,6-5 1-16,-6 4 3 0,0-2 1 0,0 2 4 0,-6-4 2 16,6 1 6-16,-8-4 6 0,3 4 8 0,-2-4 9 0,-6 3 4 15,7-3 3-15,-8-4 0 0,2 4 1 0,-2-3-2 16,-5 0-3-16,6-1-6 0,-6 1-5 0,-1-6-5 0,7 2-2 16,-7 0 3-16,8-4 4 0,-2 4 1 0,1-4 0 15,0 0-4-15,-1-4-3 0,9 4-3 0,-2-4-5 0,-1 4-11 16,3-4-21-16,5 2-31 0,0-4-32 0,5 0-33 0,3-1-34 15,-1-5-39-15,12 1-48 0,-6 0-67 0,6-3-103 16,8 3-68-16,-8-4-25 0</inkml:trace>
  <inkml:trace contextRef="#ctx0" brushRef="#br0" timeOffset="58039.2">5461 15158 4 0,'0'0'383'0,"0"0"-93"15,0 5-92-15,0-5-65 0,0 0-41 0,0 0-23 16,0 0-12-16,8 0-4 0,-8-5-5 0,6 5-1 16,0 0-2-16,0-3-7 0,1 0-6 0,0 3-7 0,6-4-6 15,0 0-7-15,0 1-3 0,-1 3-2 0,2-4-3 0,-1 0-1 16,7 4 1-16,-8-4-1 0,2 4-3 0,5-3 0 0,-6 3-1 15,0 0-1-15,7 0 0 0,-8 0-8 0,2 0-10 16,-1 0-21-16,-7 0-21 0,7 0-25 0,-6 0-31 16,-1 0-38-16,0 0-48 0,-6 0-72 0,0 0-93 0</inkml:trace>
  <inkml:trace contextRef="#ctx0" brushRef="#br0" timeOffset="58210.98">5540 15213 378 0,'-6'5'275'0,"-1"-2"-102"15,7 1-67-15,-7 0-35 0,7 0-14 0,0-4-4 0,0 3-2 16,0-3 1-16,0 0-1 0,0 4-4 0,0-4-3 0,7 0-8 16,0 0-8-16,5 0-8 0,2 0-6 0,-2 0-6 15,8 0-3-15,-1 0-4 0,1-4-11 0,6 4-23 0,0-3-38 16,1-1-58-16,5-4-114 0,-7 5-104 0,1-4-63 16</inkml:trace>
  <inkml:trace contextRef="#ctx0" brushRef="#br0" timeOffset="58539.23">6140 15038 265 0,'-8'-4'393'0,"8"4"-149"16,-6 0-107-16,0 0-58 0,6 0-27 0,-7 4-11 0,1 0-3 16,-1 0-2-16,-6 4-1 0,7-2-2 0,-1 2-1 15,0 3-5-15,1 0-4 0,-1-1-7 0,1 2-3 16,-1 2-2-16,7 1-1 0,-7-4 1 0,7 3-3 0,0 1 0 15,7-4 0-15,-7 4 0 0,7-4-1 0,6 0-1 0,-7-4 0 16,8 4 0-16,-2-4-1 0,2-3 1 0,-1 3-1 0,7-3 1 16,-8-4 0-16,8 4 1 0,-1-4-1 0,1-4 0 15,0 4 3-15,-1-4 6 0,1-3 11 0,-8 3 6 16,8-3 8-16,0 0 8 0,-7 3 12 0,0-7 13 0,0 4 12 16,-1 0 5-16,-4-4 2 0,-2-1 11 0,0 5 9 0,-6-4 6 15,7-1-2-15,-14 2-7 0,7-5-10 0,-6 4-6 16,0 1-9-16,-8-2-15 0,-5-2-16 0,6 3-15 0,-8-1-10 15,-4 3-6-15,-1 1-7 0,0-4-7 0,0 9-9 16,-1-5-19-16,1 5-32 0,0-1-46 0,7 0-45 0,-1 0-51 16,1 1-65-16,6 3-90 0,6-3-165 0,1-1-80 0,-1 4-15 15</inkml:trace>
  <inkml:trace contextRef="#ctx0" brushRef="#br0" timeOffset="61210.59">4517 16994 4 0,'0'0'133'0,"0"0"-46"0,6 0-31 0,-6 0-26 16,0 0-11-16,7 0-8 0,-7 0-4 0,0 0 0 16,6 0 0-16,-6 0 0 0,0 0-2 0,0-4 2 0,0 4 0 15,0 0-2-15,7 0 0 0,-7 0-2 0,0 0-1 0,0 0-2 16,0 0 0-16,5 0 0 0,-5 0 0 0,0 0 0 0,8 0 1 15,-8 0-1-15,7 0 0 0,-7 0 1 0,5 0-1 0,-5 0 1 16,7-3 2-16,0 3 5 0,-7 0 3 0,7 0 3 16,-1 0 4-16,0-3 1 0,-6 3 6 0,7 0 3 0,-1 0 3 15,-6-4 2-15,7 4 2 0,-7 0 0 0,7 0 4 0,-7 0 1 16,0 0 0-16,6 0 2 0,-6 0 0 0,0 0 1 0,0 0 3 16,0 0 0-16,0 0 1 0,0 0 0 0,0 0-2 0,0 0-3 15,0 0-4-15,0 0-5 0,0 0-7 0,0 0-3 16,0 0-4-16,0 0-3 0,0 0-3 0,0 0 0 0,0 0-2 15,0 0-1-15,-6 0 2 0,6 4-1 0,-7-4 0 0,7 0-1 16,-7 0 1-16,1 3-1 0,-1-3 2 0,7 0 1 0,-6 0 2 16,-7 3 2-16,6-3 5 0,0 0 1 0,2 0 1 0,-10 4 2 15,3-4 3-15,6 0 2 0,-7 0-1 0,0 5 0 0,7-5-3 16,-8 0-2-16,1 0-1 0,-1 0-3 0,2 3-3 16,5-3-4-16,-6 0-4 0,1 0-3 0,5 0-1 0,-6 0-2 15,6 3 0-15,-5-3-3 0,5 0 0 0,-6 0 1 0,7 0-2 16,-8 0 0-16,7 0 0 0,-5 0-1 0,-1 4 0 0,6-4 1 15,-5 0-1-15,-2 4 0 0,-6-4 0 0,8 0 1 0,-1 0 1 16,-7 3 2-16,0 1 1 0,1-4-3 0,-1 4 4 16,0-4 0-16,8 0-1 0,-15 4-1 0,7-1 0 0,2-3-1 15,-2 5 2-15,1-5-1 0,-1 2-2 0,-6-2 0 0,6 4 1 16,1-4-1-16,-1 3-1 0,0-3 1 0,1 4-2 0,-1-4 1 16,0 4 0-16,2-4 0 0,-2 4 0 0,1-4 0 15,-7 4 0-15,6-4 0 0,0 4 0 0,1-4 0 0,-1 2 0 16,-6-2 0-16,7 5 1 0,-7-5 0 0,6 2-1 0,-6-2 0 15,7 5 0-15,-8-5 0 0,8 3 0 0,-8 1 0 0,7 0 0 16,-5 0 0-16,5-4-2 0,0 0 2 0,-5 0-2 0,4 3 1 16,-4-3 1-16,5 0 0 0,-5 4 0 0,5-4 0 0,-6 0 0 15,6 0 0-15,-5 3 0 0,-1-3-1 0,-1 4 1 16,8-4-1-16,-9 0 1 0,4 0-3 0,-2 3 4 0,6-3-1 16,-6 0 1-16,0 0 0 0,7 4-1 0,-8-4 1 0,1 0-1 15,-1 5 3-15,2-5-2 0,-1 0-1 0,-7 0 0 0,7 3 0 16,1-3 0-16,-8 0 0 0,7 0 0 0,-6 0 0 15,-3 3 0-15,11-3 0 0,-9 0 1 0,1 0 0 0,-2 4 2 16,2-4-1-16,-1 0-2 0,0 0 1 0,1 0-1 0,6 0-1 16,-6 0 1-16,5 0-1 0,1 0-1 0,1-4 3 0,-1 4 0 15,6 0-1-15,0 0 0 0,7-3 1 0,0 3 0 0,0 0-1 16,7 0-2-16,0-3-9 0,-1 3-14 0,7 0-27 0,0-9-41 16,0 6-69-16,7-4-155 0,-1 0-102 0,0-1-62 15</inkml:trace>
  <inkml:trace contextRef="#ctx0" brushRef="#br0" timeOffset="61866.75">2288 16760 259 0,'0'0'392'15,"0"-3"-126"-15,7-1-101 0,-7 4-63 0,0-4-40 0,0 4-27 16,0 0-11-16,0-4-4 0,0 4 2 0,0 0 1 0,-7-3 1 16,7 3 5-16,0 0 0 0,-6 0 1 0,6 0-5 0,-7 0-3 15,7 0-4-15,-6 0-5 0,-1 0-3 0,7 0-5 16,-6 3-2-16,0 1 2 0,-2-4 1 0,2 4-3 0,-1 0 1 16,1-1 1-16,-1 0 4 0,0 1 2 0,-5 3 3 0,-1 1-1 15,0 0 0-15,0 2 0 0,-6 1 2 0,-2 1 0 0,2-2-3 16,0 1 0-16,-7 4-1 0,-1-5 1 0,1 5 1 15,-7 0 1-15,1 1-2 0,0-2-2 0,-1 4 0 0,1-4-3 16,-7 5-2-16,6 0-1 0,-7 2 0 0,8-3-1 0,0 1-2 16,-1-2 2-16,7 3 1 0,-7-6 0 0,7 4-1 0,7-4 1 15,-7 2-2-15,6-2 0 0,1-3 2 0,6 3-2 0,0-2 2 16,-1 3-1-16,2-8 0 0,-2 5-1 0,8-2 0 0,0-3-2 16,-7 1 0-16,6-1 0 0,-1 0 0 0,8-3 0 15,0-1 0-15,0 5 0 0,-5-4 4 0,5-1 0 0,5 4 1 16,-5-2 2-16,0 1 0 0,8 2 1 0,-1 0-1 0,6-1 1 15,-1 3 1-15,2 2-1 0,6-1 1 0,5 0-1 0,7 0-1 16,2-1 0-16,5 2 0 0,0 3 0 0,13-5-3 0,0 5 0 16,0-4 0-16,6 4 0 0,1-1 0 0,6 1-1 15,0-4 1-15,1 4 0 0,-1-5 0 0,0 5 2 0,0-4 0 16,-6 4-1-16,0-5 0 0,-1 2-1 0,-5-2-1 0,-8 2 1 16,-1-1-2-16,-3 0 5 0,-2 0-7 0,-8-1-8 0,-4 5-18 15,0-3-21-15,-1-5-32 0,-7 0-44 0,-6 0-75 0,0 1-161 16,-13-5-92-16,0 4-46 0</inkml:trace>
  <inkml:trace contextRef="#ctx0" brushRef="#br0" timeOffset="68444.23">20696 14225 48 0,'0'0'39'0,"0"0"-7"15,-7 4-3-15,7-4-1 0,0 0-1 0,-6 0 0 0,6 3 1 16,-6-3 1-16,6 4 1 0,0-4 1 0,-7 0-1 0,7 4 1 16,0-4-2-16,0 0 0 0,0 0-3 0,0 0-1 15,0 0-4-15,0 0-1 0,0 0-5 0,0 0-1 16,0 0-4-16,0 0-1 0,0 0 0 0,0 0-1 0,0 0 2 15,-7 3 0-15,7-3 2 0,-6 0 0 0,6 3 1 0,-6-3 1 16,-1 5 1-16,0-5-2 0,7 3 0 0,-6 1-1 0,6-4-1 16,-7 4 0-16,7-4-1 0,-6 0 0 0,6 3-1 15,0-3-1-15,0 0 0 0,0 0 2 0,0 0-2 16,6 4 2-16,-6-4 1 0,0 0 2 0,7 0 0 0,-1 0 3 16,1 0 0-16,0 0 2 0,-1 0 0 0,0-4 0 0,8 4-1 15,-8 0-3-15,7 0-2 0,-8 0-1 0,10 0-2 16,-3 0-1-16,2 0-2 0,-2 0-5 0,8 0 2 0,-7-3 0 15,1 3 0-15,4 0 0 0,2-4-2 0,0 4-1 16,-1 0 0-16,1 0 3 0,0-4 0 0,4 4-2 0,-4-3-1 16,7 3 0-16,0-5 2 0,-9 5 1 0,9 0 0 0,-7-3 1 15,6 3-1-15,-7 0 1 0,1 0-1 0,-8 3-1 16,8-3-2-16,-6 5 0 0,5-5 0 0,-6 3-1 16,6 1 1-16,-5-4 0 0,5 4 0 0,-6-1 1 0,6 1-1 15,1-4 2-15,0 3-1 0,-1-3 0 0,1 4-1 0,6-4 0 16,-6 0 0-16,5 0 1 0,-5 4 1 0,6-4-1 0,-6 0-1 15,-1 0 0-15,1 4 2 0,-1-4-1 0,1 3 0 16,0-3 0-16,-8 4-1 0,2-4 0 0,-2 3-1 0,1-3 1 16,1 5 0-16,-2-5 0 0,-5 2 0 0,6-2 0 15,0 0-1-15,0 4 3 0,0-4 2 0,0 0 0 0,6 0 1 16,-5-4 1-16,5 4 1 0,1 0 0 0,0-2 2 16,-8 2-2-16,15 0 0 0,-15 0-2 0,8-5-2 0,0 5 1 15,-1 0-2-15,1 0-1 0,0 0 0 0,-8 0 1 0,8 0-1 16,-7 0 0-16,6 0-1 0,-6 0 0 0,1 0-1 15,-2 0 2-15,1 0 0 0,1 0-1 0,6 0 0 0,-8 0 1 16,0 0 1-16,8 0-1 0,-7 0 2 0,7 0 1 16,0 0 2-16,-1-3 1 0,1 3 0 0,-1 0 0 0,8 0-1 15,-8 0 0-15,1 0-1 0,-1 0 0 0,1 0-3 0,-7 0-1 16,6 0 1-16,1 0-2 0,-7 0 1 0,7 0-1 16,-1 0-1-16,-6 0 0 0,6-4-1 0,-5 4 2 0,5 0 0 15,0 0 0-15,-5-3-1 0,5 3 0 0,1 0 0 16,0-4 0-16,-8 4-1 0,8-4 1 0,-1 4 0 0,-5-4-1 15,-2 4 2-15,8 0 0 0,-7-3 0 0,0 3 0 0,6 0 2 16,-5 0-1-16,-2-4 0 0,2 4 0 0,5 0 1 16,-5 0-1-16,-3-3 0 0,9 3-1 0,-6 0 1 0,6-4 1 15,-8 4 0-15,2 0 0 0,-2-4-2 0,8 4 2 16,-7-3 0-16,1 3-2 0,-3-5-1 0,10 5-1 0,-8-3 1 16,7 3 1-16,-1-3 1 0,-6 3-2 0,7-4 1 0,-1 0 0 15,1 4 0-15,6-3 0 0,-7-1-1 0,1 0 0 16,6 0 0-16,0 4 0 0,-7-3 1 0,7 3-1 15,1-5 0-15,-1 5 2 0,-6-2-1 0,5 2-1 0,1-4 0 16,-6 4 1-16,6 0-1 0,-7-3 0 0,1 3 1 0,0 0-1 16,-1 0 1-16,1-5 0 0,-8 5-1 0,8 0 0 0,0 0 2 15,-1 0 0-15,-5-3-1 0,4 3 0 0,-4 0 0 16,6-4 0-16,-7 4 2 0,-1 0-2 0,2-4 0 16,-8 4 0-16,8 0-1 0,-8 0-1 0,0-4 2 0,7 4 0 15,-6 0 0-15,-7 0 1 0,7 0 0 0,-1 0 1 0,0 0-1 16,0 0 3-16,2 0-2 0,-2 4-2 0,-6-4 0 15,6 0 0-15,8 0 0 0,-8 0 0 0,-6 4 1 0,6-4-1 16,1 0-1-16,-1 0 1 0,1 0 0 0,0 0 0 16,-1 0-1-16,-6 4-3 0,6-4-1 0,-6 0-7 0,7 0-11 15,-7 0-17-15,0 0-25 0,7 0-30 0,-7 0-51 0,-7 0-114 16,7 0-85-16</inkml:trace>
  <inkml:trace contextRef="#ctx0" brushRef="#br0" timeOffset="69178.36">19400 14577 170 0,'0'0'176'0,"0"0"-60"0,0 0-39 15,0 0-24-15,0-5-11 0,0 5-5 0,0 0-4 0,0 0 0 16,0-2 0-16,6 2-1 0,-6-4 0 0,6 4-2 16,-6-4-4-16,7 4-5 0,-1-4-5 0,-6 4-2 0,7-3-2 15,6 3 1-15,-7-4 1 0,8 4 0 0,-3 0-2 0,4-4 3 16,-2 4 1-16,7 0 2 0,-2 0 0 0,2-4-1 16,0 4 0-16,-1-2 0 0,7 2-1 0,1-5-3 15,-1 5-2-15,-7 0 1 0,13-3 2 0,-6-1 0 0,1 0 2 16,-1 1 3-16,0-1 0 0,0 0-1 0,0 1 1 0,1 3-4 15,-9-4-2-15,-4 4-3 0,5 0-5 0,-6 0-4 0,0 0-2 16,-7 0-3-16,2 4-10 0,4-4-13 0,-12 3-21 16,7-3-25-16,-7 4-25 0,0-4-38 0,0 0-66 15,0 4-103-15,-7-4-70 0</inkml:trace>
  <inkml:trace contextRef="#ctx0" brushRef="#br0" timeOffset="69459.71">19680 14555 292 0,'-7'0'237'0,"7"0"-88"0,0 0-57 16,0 0-30-16,7 0-20 0,-7-4-8 0,6 4-3 0,7 0 0 16,-6 4-5-16,6-4 2 0,-1 3-2 0,8 1-1 0,-6 0-5 15,-2 2-5-15,1 2-4 0,7-1-4 0,-8 8 3 16,2-3-4-16,-1-2-1 0,0 9-2 0,-7-5 3 16,7 1 1-16,-6 4 2 0,-7-2 3 0,7 2 1 0,-7-1 1 15,0 1 2-15,0 3 1 0,0-4 0 0,-7 0 2 0,0 1 0 16,-6-2-1-16,7 2 5 0,-7-5 0 0,-6 2 2 0,5-2-2 15,-5 1-3-15,-1-4 0 0,0 0 0 0,1 0-2 16,-7-4-7-16,6 0-2 0,-6 1-1 0,7-5-1 16,-7 1-2-16,6 0-1 0,1-4-2 0,-1 3-1 0,0-3 0 15,8-3 0-15,-2 3-1 0,2-4 0 0,5 0-6 0,1 1-8 16,6-5-13-16,0 1-20 0,6-4-27 0,7 4-34 16,1-8-56-16,4 5-106 0,2-5-95 0,0 4-59 0</inkml:trace>
  <inkml:trace contextRef="#ctx0" brushRef="#br0" timeOffset="69740.7">20129 14775 448 0,'-7'0'315'0,"1"-4"-127"0,-1 4-86 16,7 0-44-16,0 0-27 0,0 0-13 0,0 4-6 16,0-4-4-16,7-4-2 0,-1 4 0 0,1 0 1 0,6 0 0 15,0 0 0-15,7 0-1 0,-8 0-2 0,8 0 0 0,0 0 1 16,-1 0-1-16,7 0-2 0,-6 0-2 0,6 0-1 0,-7 0-1 16,7 0 0-16,-6 0 0 0,0 0-3 0,5 0-10 15,-5 4-17-15,-8-4-20 0,8 0-27 0,1 0-38 16,-9 0-69-16,2 0-126 0,-8 0-65 0</inkml:trace>
  <inkml:trace contextRef="#ctx0" brushRef="#br0" timeOffset="69912.74">20239 14891 322 0,'0'0'419'15,"0"0"-166"-15,7 0-114 0,-7 5-65 0,7-5-35 0,0-5-19 16,5 5-10-16,2 0-4 0,-2-4-2 0,8 1-1 15,-1 0-1-15,7-1-1 0,1 0-5 0,-1 1-2 0,6 3-8 16,0-4-17-16,1-4-28 0,7 5-43 0,-7-1-74 16,-1-3-141-16,1 4-64 0</inkml:trace>
  <inkml:trace contextRef="#ctx0" brushRef="#br0" timeOffset="70225">20728 14764 113 0,'-12'2'464'0,"-8"7"-122"0,7-2-156 0,-7 4-93 0,1-4-46 16,6 5-26-16,0-2-11 0,0 1-2 0,-1 0 0 15,9 0 1-15,5 4 0 0,-8-1 2 0,8-2-1 16,0 2 1-16,8 4-2 0,-3-3-2 0,9-4 3 0,-1 4-3 16,0-5-3-16,7 2-3 0,-1-1 1 0,7-1-2 0,-1-2 0 15,2-5 2-15,-7 1-7 0,13 0 2 0,-7-1 3 0,-2-3 0 16,3 0 0-16,-1-3 0 0,7-1 0 0,-8 0 1 15,-4-3 2-15,5-4 7 0,-1 0 5 0,2 0 8 16,-7-3 5-16,-9-1 7 0,10 4 9 0,-15-4 3 0,8 0 3 16,-8 1-1-16,-6-1-3 0,-6 1-7 0,6-1-3 0,-14 1-5 15,2 2-8-15,-3-2-3 0,-4-1-6 0,-6 4-4 16,-1 0-1-16,-7-1-2 0,1 6-3 0,-1-2-6 0,-7 1-12 16,2-1-15-16,5 5-21 0,-6-1-27 0,13 1-41 0,-1-1-63 15,7-3-139-15,2 3-91 0,12-3-57 0</inkml:trace>
  <inkml:trace contextRef="#ctx0" brushRef="#br0" timeOffset="74349.64">21087 11008 2 0,'0'0'145'0,"0"0"-41"16,0 0-36-16,0 4-28 0,5-4-15 0,-5 0-10 15,0 0-6-15,8 0-2 0,-8 0-2 0,0 0-1 0,7 0-1 16,-7 0 2-16,0 3-3 0,0-3-2 0,6 0-1 0,-6 0 0 16,0 4 1-16,0-4 0 0,0 0 1 0,0 0 0 15,0 0 1-15,0 0 3 0,0 0 3 0,6 0 4 0,-6 0 1 16,0 0 1-16,7 0 0 0,0 0 1 0,-7 0 0 15,6 0-2-15,1 0-2 0,-1 0-2 0,0 0-4 0,-6 0-1 16,7 0 1-16,0 0-3 0,-1 0 1 0,-1 0-2 0,4 0 0 16,-3 0-1-16,-1 0 2 0,3 0-1 0,-2 0 1 15,7 0 0-15,0-4 1 0,-7 4 3 0,8 0-2 0,-1 0 3 16,0-3 0-16,0 3 3 0,-1-4-2 0,2 4 1 16,0 0 0-16,-2-3-1 0,1 3 0 0,7 0-1 0,-8 0-3 15,8-4-1-15,0 4-1 0,-1 0 2 0,1-4-2 0,0 4-3 16,-1 0 1-16,7 0 0 0,-6 0 1 0,6 0 5 15,-7-3-3-15,7 3 1 0,0 0 3 0,1-4 7 16,-1 4 0-16,0-4 4 0,-1 4 2 0,1 0 0 0,1 0 6 16,-1-3 1-16,0-1-1 0,7 4-2 0,-7 0-1 0,0-4-3 15,6 4-4-15,-5 0-3 0,5 0-2 0,0-3-3 0,1 3-1 16,0 0-3-16,-7 0-1 0,6 0-1 0,1 0 0 16,-7 0-2-16,7 0-1 0,-1 0 1 0,1 0 0 15,-7-4 0-15,6 4 0 0,-5 0 0 0,5 0 1 0,1-4 0 16,-7 4-1-16,-1-4-1 0,8 4 0 0,-6-3 0 0,-2 3 1 15,0-3-1-15,9 3-1 0,-8 0 0 0,0-4 3 16,0 4 1-16,0 0-2 0,7 0 1 0,-7 0-1 0,0-4 1 16,7 4 0-16,-1 0 1 0,-5 0-2 0,5-3-1 15,1 3 1-15,-1 0-1 0,1-4 1 0,-1 4-1 0,1 0 1 16,-7-4-1-16,6 4 1 0,1-4 0 0,-2 4 0 0,3-3 2 16,-2 3 0-16,-5-4-2 0,5 4 0 0,-6-3 0 15,7 3-2-15,-7 0 2 0,0 0-1 0,-7 0-1 0,7-4 0 16,0 4 1-16,-6 0 1 0,7 0 0 0,-9 0 0 0,2 0-1 15,0 0 0-15,-7 0 0 0,7 0 0 0,-14 0 1 16,7 0-1-16,-6 0 0 0,-1 0 1 0,1 0 0 0,-1 0 2 16,0 0-2-16,-6 0 1 0,0 0-1 0,7 0 0 15,-7 0 0-15,0 0-1 0,7 0 1 0,-7 4 0 0,0-4 0 16,0 0 0-16,0 0 2 0,6 0-1 0,-6 0 0 0,0 0 0 16,0 0 1-16,0 0-2 0,0 0-5 0,0 0-16 15,0 0-30-15,0-4-56 0,0 1-143 0,0-1-89 0</inkml:trace>
  <inkml:trace contextRef="#ctx0" brushRef="#br0" timeOffset="76974.11">3677 1831 3 0,'0'0'122'0,"0"0"-49"0,0 4-29 16,0-4-15-16,0 0-7 0,-8 3-4 0,8 5-1 0,-6-4-2 15,0 3 1-15,-8 0 1 0,8 5 0 0,-7-5 1 16,0 4-1-16,0 0 3 0,0-1 0 0,0 2 1 0,-7 3 1 16,1-5 2-16,-1 1-1 0,1 0 0 0,-7 0-1 15,6 1 3-15,0-2-1 0,-5 2 0 0,5-2-1 0,0 1-2 16,1-3-1-16,6 3-1 0,-6 0-3 0,5-4-4 15,2 0-2-15,-2 1-2 0,1 2-1 0,7-3 0 0,-1 2-1 16,0 1-1-16,1-3-1 0,0 1 1 0,6-1 0 0,-6 4 0 16,6-3 1-16,0-1 1 0,6 3 1 0,-6-2 1 15,6-1 0-15,7 5 1 0,-6-5-1 0,6 3 1 0,-1 2-2 16,2-1 0-16,-3-5-1 0,9 6-2 0,1-1 0 16,-2 0-2-16,7 1-1 0,-6-3-5 0,5-1-8 0,-5 4-16 15,7-5-24-15,-8 3-36 0,8-1-78 0,-8-6-117 0</inkml:trace>
  <inkml:trace contextRef="#ctx0" brushRef="#br0" timeOffset="77489.86">3519 2088 2 0,'8'0'78'0,"-2"0"-7"16,0 0-5-16,1 0-3 0,6 0-9 0,0 0-9 15,7 0-9-15,-8 0-8 0,8 0-3 0,-1 4-4 0,7-4-6 16,1 0-2-16,-1 0-4 0,0 3-2 0,0-3 1 0,7 4 0 16,-1-4 1-16,7 3-2 0,-7 1-2 0,8-4-1 15,-1 3-2-15,6 1 1 0,-5 1-1 0,5-5 3 16,1 3-2-16,-1 0 2 0,8 1 1 0,-1 0 0 0,0-4 1 16,6 3 0-16,1 0-1 0,0 2-2 0,6-1 0 0,-7 4 0 15,1-6 0-15,0 5 0 0,6 1 2 0,-6 0-1 0,-1-2-1 16,1 2 0-16,0-1 2 0,6-3-1 0,-7 4-1 15,1-1-1-15,6 0-1 0,0 0-1 0,0-2 1 0,1 1-2 16,-1 2-1-16,0-5 0 0,0 5 1 0,0-1-1 16,0-2 0-16,0 1 1 0,-6-3 0 0,6 1 0 0,-6 4 0 15,-1-4 0-15,7 0-1 0,-6-2-2 0,0 3 3 16,5-3 0-16,-4 3 0 0,-2-5 0 0,8 3 0 0,-9-3-2 16,-4 4-5-16,5-4-5 0,2 4-8 0,-8-4-10 0,7 4-10 15,-8-4-10-15,2 3-7 0,-1 1-5 0,1-4 0 16,-2 3-4-16,0-3-4 0,-3 4-2 0,-3-1-6 0</inkml:trace>
  <inkml:trace contextRef="#ctx0" brushRef="#br0" timeOffset="78114.59">8191 2344 4 0,'40'-3'86'0,"5"3"-23"0,1-4-13 0,0 1-10 0,0-1-5 16,-1 0-5-16,0 4-1 0,1-4 0 0,0 1 2 15,-1-2-1-15,1 5-2 0,6-2 0 0,-6-3-1 16,-1 3-1-16,-5 2-3 0,5-4-5 0,1 0-5 0,-2 4-1 15,3-4 1-15,-8 4-2 0,6-4 2 0,1 0 4 0,-2 4-1 16,-3-3 1-16,4-1 2 0,-5 2-2 0,5 2-3 16,-6-5 0-16,1 2 0 0,-1 3-4 0,-1-4 3 0,1 4 0 15,1 0 2-15,-1 0 1 0,7-5 3 0,-7 5-1 16,6 0-1-16,1 0-2 0,-1 0-1 0,1 0 0 0,-1 0-6 16,1 0-1-16,0 0-1 0,-1-3-2 0,1 3-1 15,-6 0-3-15,4 0 0 0,3-3 0 0,-8 3 1 0,-1 0 0 16,2 0-1-16,-1 0-1 0,-1 0 0 0,2 0 2 15,-1-4 0-15,0 4 2 0,-6 0-1 0,6-4 0 0,-8 4 1 16,3 0 1-16,-8 0 1 0,6-3-5 0,1 3 2 0,-8 0-1 16,2 0 1-16,6 0 0 0,-7 0-2 0,-1-3 0 0,2 3 0 15,-8 0 2-15,7 0-2 0,1 0 0 0,-1 0 1 16,0 0-1-16,-6 0 0 0,5 0 0 0,-5 0 0 16,0 0 0-16,-1-5 0 0,-6 5 1 0,0 0-1 0,1 0 1 15,-8-4 4-15,0 4 4 0,1-3 3 0,0 3 4 0,-7-4 1 16,6 1 2-16,-12-1-2 0,6 1 2 0,-7-1-5 15,0 0-6-15,1 0-1 0,0 1-4 0,-8-1-3 0,-5 1-2 16,6-2 0-16,0-1-1 0,-7 2-2 0,0 0-2 16,1 1-2-16,-1-5 0 0,-7 2 0 0,8 1 2 0,0-2 0 15,-1 2 1-15,2-1 2 0,-2 2 3 0,7-3 1 0,-8 4 0 16,10-6 0-16,2 6 2 0,-2-4-1 0,-3 3 0 16,8-3 3-16,-1 3 2 0,1 0 4 0,6 1 2 0,-6-1 1 15,6 1 0-15,0 3 2 0,0 0-1 0,6-5-3 16,0 5-2-16,1 0-4 0,6 0-4 0,0 0 0 0,1 5-2 15,4-5-2-15,2 0-2 0,-7 3-2 0,7 1 0 0,0-1 0 16,-8 1 0-16,7 0 0 0,-5 3-1 0,-2-3 1 16,-4-1 1-16,-2 4 2 0,0 2 1 0,-6-6-1 0,0 4 2 15,-6 3 1-15,0-1 0 0,-9 1 1 0,-4-3 1 16,7 5 1-16,-15-2 3 0,9 2-1 0,-9-1 1 0,0 0 0 16,2-1 0-16,-1 2-1 0,7 2-1 0,-7-2-1 15,6 2-2-15,-6-3-8 0,13 3-12 0,-7 1-18 0,7 0-32 16,0-1-60-16,7 1-141 0,-1-4-88 0</inkml:trace>
  <inkml:trace contextRef="#ctx0" brushRef="#br0" timeOffset="78755.24">12389 2036 130 0,'6'-2'176'0,"0"-3"-60"0,-6 5-34 0,6-3-17 16,-6 3-4-16,7 0 0 0,-7-4 0 0,0 4 0 0,0 0-2 15,0 0-6-15,7 0-6 0,-7 0-10 0,0 0-10 0,0 0-9 16,-7 0-8-16,7 4-4 0,0-1-4 0,-7 2-2 15,1 1 0-15,0 2 0 0,-8-1 0 0,2 1 0 0,-2-1-1 16,1 3 0-16,0 2 1 0,-6-2 0 0,-1 6 0 16,1-6-1-16,-1 0 0 0,0 2 1 0,1-1 0 0,5 0 3 15,2-3-2-15,-8 3 1 0,8-4 1 0,5 0 0 0,-6 1 1 16,0-1-3-16,7 0 3 0,-2-4-2 0,2 1-1 16,6 4-1-16,-6-5 1 0,6 1 0 0,0 0 1 15,0 2 1-15,0-1 2 0,6 2-1 0,0 0 1 0,8-3 0 16,5 3 0-16,1-3-1 0,6 4-2 0,0-4-6 0,7-2-11 15,-1 5-17-15,7-2-21 0,7-2-34 0,-1-3-46 0,2 4-101 16,-2-4-98-16</inkml:trace>
  <inkml:trace contextRef="#ctx0" brushRef="#br0" timeOffset="80051.96">12525 2095 48 0,'0'0'81'0,"6"-3"-34"15,0 3-20-15,8 0-13 0,-8 0-1 0,7 0-1 16,1 0 1-16,-2 0 2 0,2 0 2 0,6 0 4 0,-1 0 0 15,0 0 3-15,8 0-2 0,-1 0-2 0,-1 0-5 0,8 3-2 16,-2-3-4-16,-4 0-3 0,13 4-3 0,-7-4-3 16,5 3 1-16,1-3-1 0,1 4 0 0,-1-4-1 0,6 0 1 15,1 3 0-15,7-3 3 0,-8 0 5 0,7 0 2 16,0 4 3-16,6-4 2 0,1 0 2 0,0 0 2 0,-1 0 1 16,7 0-2-16,-6 0-4 0,0 0-2 0,6 0-1 0,-7 0-3 15,1 0-2-15,0 0-1 0,-7 5-2 0,7-5-2 16,-7 0 0-16,0 0-1 0,0 0 0 0,1 3 0 15,-2-3 0-15,1 3 0 0,1-3-2 0,-1 4 2 0,0-4-1 16,0 0 1-16,-6 0 0 0,6 0 0 0,-1 0-2 0,2 0 1 16,-7-4 1-16,6 4 0 0,-7-3 0 0,0 0-1 0,9 3 0 15,-9-5 0-15,1 1 1 0,-1 1-2 0,1-1 0 16,5 1 0-16,-4-1 0 0,-2 1 3 0,7-1-1 0,-6-4 1 16,-1 5-1-16,8-1 3 0,-8 1-2 0,7-2-1 0,-6 3 1 15,-1-2-2-15,2 0 0 0,-2 0 0 0,1 1 2 16,-1-1 1-16,-6 0 0 0,0 0 1 0,0 2 0 15,0-3-1-15,-7 2 1 0,8-1-1 0,-7 1-1 0,-1-2-1 16,1 2 0-16,-1 3 1 0,7-4 1 0,-13 0 0 0,13 4-1 16,-6 0-1-16,-1 0 1 0,0 0 0 0,2 0 0 15,5 0-1-15,-6 0-1 0,5 0 0 0,2 0 0 0,-2 0 1 16,2 0-2-16,-1 0 1 0,0-3 0 0,0 3 0 16,0 0 0-16,1-3 0 0,-8 3 1 0,7-5 0 0,-6 5 0 15,6-4-2-15,-7 4 0 0,8-3 1 0,-9 3-1 0,9-3 1 16,-1 3-1-16,1-4 2 0,-8 4 0 0,7-4 0 15,0 4 0-15,-8 0 0 0,10-3-2 0,-8 3 2 0,6 0 0 16,-7 0 0-16,1 0 1 0,-1-4-1 0,1 4 0 16,-1 0-2-16,1-4 5 0,-1 4-1 0,0-4-2 0,2 4 0 15,-1-3-1-15,-1-1 2 0,0 1 0 0,1 3 2 0,0-4-2 16,-1 1 0-16,-6-1 0 0,7 0 0 0,-1 4 0 16,1-4 1-16,-1 1 1 0,-5-1 1 0,5 4 3 0,1-4 1 15,-1 0 2-15,1 4 0 0,-1-2 1 0,-6 2-1 16,14 0-1-16,-7 0-1 0,-1-4-2 0,1 4-1 0,-1 0-1 15,1 0 1-15,-1-4 1 0,1 4 0 0,-1 0 0 0,1 0 0 16,5 0 1-16,-4 0-1 0,-2 0 2 0,1 0-2 16,6 0-3-16,-7 0 1 0,7 0 1 0,-6 0 0 15,6 4-1-15,-6-4-1 0,-1 0 0 0,6 0 0 0,-4 0 1 16,6 0-1-16,-8 0 0 0,7 0-1 0,0 0 3 0,-7 0 1 16,8 0 0-16,-1 0-1 0,0 0 1 0,-7 4-1 0,7-4 0 15,-6 0-1-15,6 0 0 0,-6 0-2 0,-1 0-2 16,1 0 1-16,-7 0 0 0,0-4-2 0,0 4 1 15,-7 0 1-15,1-4 0 0,6 4 0 0,-7-4 1 0,1 4-1 16,0-3 0-16,-1-1 2 0,1 4-2 0,0-4 0 0,-1 0 0 16,7 1 0-16,-6 3-1 0,-1-4 0 0,1 1 2 15,-8 3-1-15,8-5 2 0,-7 5-1 0,0-4 0 0,0 4 0 16,1-3 0-16,-2 3-1 0,-6-3-1 0,8 3 1 16,-1 0-2-16,0-4-1 0,0 4 1 0,0 0 0 0,0 0 1 15,-1-4 2-15,2 4-1 0,6-3 2 0,-7 3 1 0,7-4 2 16,-1 0 0-16,1 0 1 0,-1 1 1 0,0-1 0 15,1 1 3-15,0-1-1 0,-7 1 2 0,7-1 1 0,-1 0 0 16,-6 0-1-16,6 1-1 0,1-1-2 0,-7 0-2 0,6 4 2 16,-7-4-3-16,3 2 0 0,-3-2-1 0,8 4 1 15,-7-4 1-15,-6 0 1 0,6 1 1 0,-1-5 2 0,2 4-1 16,-8 1 1-16,0-4-1 0,7 0 4 0,-13-1 1 16,7 1-1-16,0-1 0 0,-7 2 0 0,0-3 0 0,0 2 1 15,-7-4-2-15,0 0-6 0,-6 3-1 0,1-2-3 0,-8-1-1 16,1 1-1-16,-1-2 0 0,0 1-1 0,1 0-2 15,-1 1 2-15,1 6 1 0,6-7 0 0,-7 7-1 16,7 0 0-16,7-4-1 0,-2 5 0 0,-4 3 1 0,12-4-1 16,-7 1 0-16,7 3-1 0,0 0 1 0,0 0 1 0,7 0 0 15,0 3 0-15,6 1 0 0,-7-1-2 0,7 1 1 0,7 0-1 16,-7 4 0-16,6-5 0 0,1 5-3 0,-8 2-1 16,9-2 2-16,-9-1-1 0,8 1-2 0,-7-1-1 15,1 1 0-15,-2 2 1 0,-6 1 1 0,2-3 1 0,-8 2-2 16,5 1 1-16,-10 4 1 0,-3-3 2 0,2 2 2 0,-6 1 0 15,-8-5 1-15,7 5 0 0,-13 0 1 0,5-5 2 16,-4 5 2-16,-8-4-1 0,7 3 3 0,-13-2-1 0,0-1 0 16,7 4-1-16,-8-5 2 0,-5 2-7 0,6 3-13 15,-1-5-26-15,2 1-49 0,5 4-100 0,1-5-120 0,-1 2-76 16</inkml:trace>
  <inkml:trace contextRef="#ctx0" brushRef="#br0" timeOffset="92441.04">21016 9400 106 0,'0'-3'151'0,"0"3"-17"0,0-4-16 16,0 4-18-16,-7-4-17 0,7 4-17 0,-7-4-10 16,7 4-8-16,-6-3-5 0,-1-1-10 0,1 4-11 15,-1-3-9-15,7 3-5 0,-7-5-1 0,7 5-1 0,-7 0 0 16,7 0-3-16,0-2 1 0,0 2-3 0,0 0-1 0,0 0 0 16,0 0-2-16,7 0-1 0,-7 0 2 0,0 0 1 15,7-4 1-15,0 4-1 0,-1 0 2 0,1 0 1 0,-1-4-1 16,1 4 1-16,0 0-1 0,5-4 0 0,-6 4 0 15,8 0 1-15,-8 0 0 0,7 0 1 0,1-3 1 0,-3 3-2 16,4-4 1-16,-3 4 0 0,8 0 1 0,-7-4-2 0,7 4 1 16,0-4-1-16,-1 4 0 0,0-2 0 0,0 2 1 15,1-5-1-15,0 5 2 0,-1-3-1 0,1 3-1 0,0 0 1 16,-1-4 0-16,1 4 1 0,-8 0-1 0,8 0-1 16,0-3-2-16,-1 3-1 0,-5-5 2 0,5 5 0 0,0-3-2 15,1 3 0-15,-1-4 0 0,1 0 0 0,6 4 2 0,-6 0-1 16,5-3 1-16,-5 0-1 0,7-2 0 0,-8 5-1 15,7-4 0-15,0 1 0 0,0-1-1 0,0 4-1 16,-6-3 1-16,5-1 0 0,-5 1-1 0,7 3 2 0,-8-4 0 16,0 0 0-16,1 0 1 0,6 1-1 0,-7 3 0 0,1-4 0 15,0 4 1-15,-1-3-1 0,1 3 0 0,0-5 1 0,-1 5-1 16,7-2 0-16,-6 2 0 0,-2-4-1 0,9 4 1 16,-7-4-1-16,6 4 1 0,0-4 0 0,-7 4 0 15,1-3-1-15,6 3 1 0,-7-4 0 0,7 4-1 0,-6-4 1 16,0 4 0-16,-1-4 0 0,1 4 0 0,-7 0 2 0,7 0-1 15,-8-2-1-15,2 2 0 0,5 0 0 0,-6-5-1 16,-1 5 1-16,9 0 0 0,-9 0-1 0,2-3 0 0,-1 3 0 16,6 0 0-16,-7 0 0 0,8 0 1 0,0 0 0 15,-7 0 0-15,7-4 0 0,-1 4 0 0,1-3 0 0,-1 3 3 16,0 0 0-16,2-4-2 0,-1 4 0 0,-1 0 0 0,-6-4-1 16,5 4 0-16,-3 0 0 0,4-4-2 0,-6 4 1 15,0 0-1-15,1 0-2 0,-2-3 0 0,1 3 1 0,0 0 0 16,0 0 0-16,7 0 1 0,-8 0-1 0,2 0 0 15,-1 0 0-15,7-4-1 0,-8 4-3 0,2 0 1 0,-3 0-1 16,9 0-1-16,-6 0-3 0,-1 0 1 0,0 0-1 0,1 0 1 16,-2 4 2-16,1-4-2 0,0 0 2 0,-6 0-1 15,4 3 2-15,4-3 0 0,-2 0 0 0,0 4 1 0,0-4 2 16,0 0-2-16,0 0-1 0,0 4 2 0,7-4-1 0,-7 0 2 16,6 0 0-16,1 0 0 0,-1 0 1 0,1 0 2 15,0 0 0-15,6-4 0 0,-7 4 0 0,7 0-2 0,-6 0 2 16,6-4 0-16,-7 4-1 0,7 0-1 0,-6-3 2 15,6 3-1-15,-7-4 1 0,1 4 1 0,0-3-1 0,-7 3 1 16,-1-5 0-16,2 3 0 0,-2 2 0 0,2 0 1 0,-8 0 1 16,1 0 1-16,-7-5 3 0,6 5 1 0,-6 0 0 15,0-4 2-15,0 4-1 0,0 0-2 0,0 0-5 16,0-3-10-16,0 3-21 0,-6 0-42 0,6 0-93 0,-7-4-103 16,1 1-70-16</inkml:trace>
  <inkml:trace contextRef="#ctx0" brushRef="#br0" timeOffset="94831.25">20942 7939 147 0,'0'0'125'15,"0"4"-27"-15,0-4-29 0,0 0-22 0,0 0-15 0,0 0-12 16,0 0-9-16,0 0-5 0,0 0-4 0,0 0-2 15,0 0-1-15,0 0 0 0,0 2-1 0,0-2 2 0,0 0-1 16,0 4 2-16,0-4 1 0,0 0 3 0,0 0 2 16,0 0 4-16,0 0 3 0,0 0 3 0,0 0 1 0,0 0 2 15,0 0 1-15,0 0 0 0,0 0-3 0,0 0-2 0,0 0-4 16,0 0-2-16,0 0-3 0,0 0-2 0,0 0 0 16,0 0-3-16,-5 0 1 0,5 0-2 0,-6 0 0 0,-1 4 0 15,7-4 1-15,-6 0-1 0,6 4 0 0,-7-4 0 16,7 0 0-16,0 0 2 0,-7 0 4 0,7 0 4 0,0 0 1 15,0 0 3-15,-6 0 1 0,6 0 0 0,0 0 0 0,0-4-1 16,0 4-3-16,0 0-2 0,0 0-3 0,0 0-2 16,0 0-2-16,0 0 1 0,0-4 0 0,6 4 1 0,-6 0-1 15,0 0 0-15,0 0-1 0,7 0-1 0,-7-4-1 16,0 4 0-16,0 0-1 0,0-2-1 0,7 2 0 0,-7 0 0 16,0 0 1-16,0 0 2 0,0 0 0 0,0 0 1 0,0 0 0 15,0 0-1-15,0-4-1 0,0 4 0 0,0 0-1 16,6 0-4-16,-6 0 2 0,0 0-1 0,0 0 1 15,7 0 1-15,-7 0 0 0,6-4 0 0,-1 4-1 0,4 0 4 16,2-4-1-16,-4 4-1 0,7 0-1 0,-1-3 1 0,0 3-1 16,0 0 0-16,-7-4 1 0,14 4 0 0,-7 0 0 0,-1 0 0 15,2-4 0-15,-1 4-1 0,0 0 1 0,0 0 0 16,7 0 0-16,-8 0 0 0,2 0-1 0,-3 0 1 16,9 0 0-16,-6 0 0 0,6 0 0 0,-8 4 0 0,8-4 1 15,0 0-1-15,-1 0 1 0,1 0-1 0,0 0 0 0,-1 0 0 16,1 0 0-16,6 0 1 0,-6-4 0 0,-1 4 1 15,1 0-1-15,-1 0 0 0,0-4-1 0,1 4 0 0,-1 0 0 16,-5-3 0-16,5 3 0 0,1 0 0 0,-7 0 0 0,6 0 1 16,1 0-1-16,-1 3 1 0,-5-3-2 0,5 0 0 15,0 0 1-15,-5 0-1 0,5 0 1 0,1 0-1 0,0 0 1 16,-1 0 0-16,0 0 1 0,8 0 0 0,-8 0-2 16,1 0 1-16,6 0 0 0,0-3 1 0,0 3-1 0,-7 0-1 0,14 0-1 0,-14 0 1 0,14-5 1 0,-7 5-1 15,0-2-1-15,1 2 1 0,-3-4 0 0,3 4 1 0,-1 0-1 31,0 0 1-31,1-3 0 0,-2 3 0 0,2 0 0 0,-8 0 0 16,7 0 0-16,0 0 0 0,1 0 0 0,-9-4-1 16,9 4 1-16,-1 0 0 0,0 0 0 0,0-4 0 0,0 4-4 15,7-4 4-15,-7 0 0 0,7 0 2 0,-8 1-1 0,8-1 2 0,0 2 2 0,-8-3 0 0,9 1 5 0,-2-3 1 32,1 3 2-32,-7 1 0 0,6-1 1 0,1-3 0 15,-1 3-1-15,-5 0-1 0,-1 0 1 0,6-2-2 0,-6 2-3 16,-8 0-1-16,10 1 0 0,-2-1-1 0,-6 0 0 0,-1 0-2 15,7 1 0-15,-6-4 0 0,-1 3 0 0,7 1 1 0,-6-1 0 16,-1-4 1-16,1 5 0 0,-2-2 1 0,2 2 1 0,0 0 1 0,0 0 0 0,-1-1-1 0,1-4-1 16,6 4-1-16,-7 0 1 0,7 1-1 0,-6-1-4 0,6 0 0 31,-7 1 0-31,7-1 0 0,-6 1 1 0,7-2 1 0,-9 2-1 16,9 0 0-16,-7-1-1 0,-1 0 2 0,0 4-1 15,1-3 1-15,-7-1 0 0,7 0 1 0,-8 4 0 0,2 0 0 16,-1-4 0-16,0 1 0 0,-7 3-1 0,1 0 0 0,-1-4 2 0,-6 4 1 0,7 0 0 0,-7 0 0 0,0 0 1 31,7 0 2-31,-7 0-1 0,0 0-2 0,0 0-1 0,0 0-3 0,-7 0 1 0,7 0-2 0,-7 0-1 0,1 0-1 31,-1 4-2-31,-5-4-10 0,5 3-16 0,-6 1-23 0,-1-4-39 16,-4 4-97-16,4-4-122 0,-5 4-81 0</inkml:trace>
  <inkml:trace contextRef="#ctx0" brushRef="#br0" timeOffset="98471.44">21165 7908 70 0,'7'0'117'16,"-7"-2"-26"-16,6 2-20 0,-1 0-21 0,-5-4-11 0,0 4-8 15,9 0-1-15,-9 0-1 0,0 0-2 0,0 0 1 0,0 0 1 16,6-3-3-16,-6 3-3 0,0 0-3 0,0 0-6 16,5 0-5-16,-5 0-5 0,8 0 0 0,-8 0-2 0,6 0-2 15,-6-4 1-15,7 4-1 0,-1 0 0 0,-6 0 2 16,7 0 2-16,-1 0-2 0,0 0 1 0,-6 0-1 0,8 0-1 15,-2 0 2-15,7 0-1 0,-6 0-2 0,-1 0 0 16,7 0 0-16,-7 0 0 0,8 0 0 0,-3 0-1 0,4 0 1 16,-3 0 1-16,2 0 0 0,5 0 1 0,1 0 3 0,0 0-2 15,-1 0 1-15,1 0 3 0,-1-4-3 0,0 4-1 0,1 0 1 16,-1 0-1-16,1 0-3 0,0-4 3 0,-1 4 0 16,1 0-2-16,0 0-1 0,5 0 0 0,-5 0 0 15,-7 0 1-15,6 0 1 0,1 0 0 0,-1 0 0 0,1-4-1 16,0 4 1-16,-1 0 2 0,-6 0-2 0,6-4 2 0,1 4-2 15,0 0 3-15,-7 0-1 0,0-3 1 0,6 3 0 16,-5 0 0-16,-2 0 1 0,8-4-2 0,-7 4-1 0,1 0 0 16,-2 0-1-16,1-2-1 0,0 2 0 0,0 0 0 15,0 0-1-15,-6-5 0 0,5 5 0 0,2 0 0 0,-1 0-1 16,0 0 1-16,-6 5 1 0,13-5 0 0,-8 0-1 16,0 0 0-16,8 2 1 0,-7-2-1 0,1 4 0 0,6-4 0 15,-8 0-1-15,1 3 1 0,7-3-1 0,-8 4 0 16,2-4 1-16,-2 4 1 0,-4-4 1 0,5 4-2 0,-1-4-1 15,2 0 1-15,-8 4 1 0,7-4 0 0,0 0-1 0,-6 4-1 16,6-4-1-16,-6 0 2 0,5 3 0 0,1-3 0 0,-6 0 0 16,6 4-1-16,-7-4 1 0,8 0 0 0,-8 2-1 15,7-2 1-15,-6 0 0 0,-1 0 0 0,7 0 0 16,-7 0 1-16,1 0-1 0,0 0 0 0,5 0 1 0,-5 5-1 16,6-5 1-16,-7 0-2 0,8 0 1 0,-1 0-1 0,0 3 1 15,0-3-1-15,-1 0 0 0,1 4 1 0,1-4-1 16,-1 0 0-16,0 0 0 0,0 0 1 0,0 0 0 0,7 0 0 15,-8 0-2-15,1 0 0 0,1 0 2 0,-2 0 1 16,2 0-2-16,-2 0 1 0,2 0 0 0,-1 0 1 0,7-4 1 16,-9 4-1-16,4 0 0 0,4 0-1 0,-6 0 0 0,6 0 0 15,-5-3-2-15,5 3 0 0,-6 0 0 0,5 0-1 16,-3 0-1-16,-3-5 2 0,8 5 1 0,-7 0-1 0,1-2 2 16,-2-2-1-16,8 4 1 0,-7 0 1 0,-1-3 0 15,8 3 0-15,-6-4-2 0,6 4 1 0,-8-4-1 0,8 4 1 16,-1-4 1-16,1 4 0 0,0-4 0 0,5 4 0 0,-5-4-1 15,6 1 0-15,-6 3 1 0,5-4 0 0,2 2-5 16,-8-3 1-16,8 1 2 0,-8 4 1 0,-1-3 1 0,3-1 0 16,-2 0-1-16,1 4 2 0,-7-3 4 0,0 3-1 15,0-4-1-15,1 4-2 0,-8 0 1 0,6-4-1 0,-4 4 0 16,-2 0-2-16,-6 0 0 0,6 4-4 0,1-4-7 0,-7 0-18 16,6 4-44-16,-6-4-106 0,0 0-85 0</inkml:trace>
  <inkml:trace contextRef="#ctx0" brushRef="#br0" timeOffset="106845.17">4283 8158 42 0,'0'0'93'0,"0"0"-4"0,0 0-8 16,0 0-7-16,-8 0-8 0,8 0-6 0,0 0-5 15,0 0-6-15,0 0-8 0,0 0-5 0,0 0-2 0,0 0-5 16,0 4-3-16,0-4-3 0,0 0-2 0,0 0-1 0,0 0-2 15,0 0-2-15,0 0-1 0,0 0-1 0,0 0 1 16,0 0 1-16,0 0-2 0,0 0 1 0,0 0-1 16,0 0-2-16,0 0 1 0,0 0-3 0,-6 0 0 0,6 0-2 15,0 0 0-15,0 0-2 0,0 0 0 0,0 0-2 0,0 0 2 16,0 0-1-16,-6 0-2 0,6 0 1 0,0 0-2 0,0 0 2 16,-7 3-1-16,7-3 1 0,0 0-3 0,-7 0 0 15,7 0-1-15,0 0 0 0,-6 0 0 0,6 0 1 16,0 0 0-16,0 0 2 0,0 0-1 0,0 0 5 0,6 0 1 15,-6 0 4-15,0 0 1 0,0 0 0 0,7 0 2 0,-7 0 0 16,7 0-1-16,-1 0 0 0,-6 0-3 0,6 0-1 16,2 0-3-16,-2 0 1 0,0 0-2 0,1 0 0 0,-2 0-1 15,3 0-1-15,-2 0-2 0,0-3 1 0,1 3-1 16,7 0-1-16,-8 0 1 0,0 0 0 0,1 0-2 0,0-4 1 16,5 4 2-16,-12 0 0 0,7 0-2 0,-1 0 3 0,1 0-1 15,-7 0 3-15,7 0 2 0,-7-4 5 0,0 4 1 16,0 0 1-16,0 0 0 0,0 0 1 0,-7 0-2 0,0 0-1 15,7 0-5-15,-13 0-3 0,7 4-3 0,0-4-1 16,-8 0-1-16,2 0 0 0,-2 4 0 0,1-4 0 0,-1 0 0 16,2 0 1-16,6 0-1 0,-8 0 0 0,2 0 0 0,5 0 0 15,0 0 0-15,7 0-1 0,-6 0 1 0,6 0 1 16,-6 0-1-16,6 0 0 0,0 0 0 0,0 0 1 0,6 0 0 16,-6 0-1-16,6 0 0 0,1 0 1 0,0 0 1 15,5 0-1-15,-4 0 0 0,4 0-1 0,-5 0 0 0,6 0 1 16,-1 0-1-16,1-4 0 0,1 4 0 0,6 0 1 0,-8 0-1 15,1 0 0-15,7 0 0 0,-7-4 0 0,0 4 0 16,-1 0-1-16,2 0-1 0,-1 0 0 0,1-3 1 0,-8 3 0 16,7 0 1-16,-7 0 0 0,-6 0 2 0,0 0-1 0,7 0 1 15,-7 0-2-15,0 0 1 0,0 0-1 0,0 0 0 16,-7 0-1-16,1 0-1 0,-1 0 0 0,-5 0 0 16,-2 0 2-16,1 3-1 0,-1-3 1 0,-5 0 0 0,6 0 0 15,-6 4 1-15,6-4 0 0,0 0-1 0,0 0 0 0,0 0 0 16,7 0 0-16,-2 0 1 0,2 0-1 0,6 0-1 0,-7 0 2 15,7 0 1-15,-6 0 0 0,6 0 0 0,0 0 1 16,0 0-1-16,0 0 0 0,0 0 3 0,0 0-3 16,0 0-2-16,6 0 0 0,-6 0 0 0,0 0 0 0,7 0-1 15,-1 0-2-15,2 0-5 0,4-4-7 0,2 4-10 0,-2 0-16 16,8 0-25-16,-1-3-42 0,7 0-85 0,1-2-132 16,-1 2-68-16</inkml:trace>
  <inkml:trace contextRef="#ctx0" brushRef="#br0" timeOffset="108048.34">4739 8020 16 0,'0'0'298'16,"0"-5"-67"-16,0 5-67 0,0-3-54 0,0 3-35 15,0-4-19-15,0 0-8 0,0 0-3 0,0 4 0 0,0-3-2 16,0-1-1-16,0 1-3 0,0 3-3 0,6-4-3 0,-6 0-7 16,0 1-4-16,6 3-5 0,-6-4-2 0,0 1-3 0,7-1 1 15,-7 4-1-15,0-4 1 0,0 4 1 0,0 0 0 16,6-4-1-16,-6 4-1 0,0 0-1 0,0 0-3 16,0 0-3-16,0 0-2 0,0 0-3 0,0 0 0 0,0 0-1 15,7 4 0-15,-7-4 0 0,0 4 0 0,0-4 0 0,7 4 1 16,-7-1-1-16,0 4 0 0,6-3 1 0,-6 3 0 15,5-3 0-15,-5 7 0 0,7-4 0 0,-7 0-1 0,0 0 1 16,8 5 1-16,-3-4 2 0,-5 1-2 0,7 3-1 16,-7-1 0-16,7 3 0 0,-7-2 0 0,7-1 0 0,-7 3 1 15,6-3 0-15,-6 0 0 0,7 0-1 0,-7 1 0 0,6-4 0 16,-6 2 1-16,6 1 1 0,-6-3-2 0,0 2 0 16,7-2 0-16,-7-1 0 0,0 0 1 0,0 0 2 15,0-3-3-15,0 0 1 0,0-1 0 0,0 2 0 0,0-2 3 16,0 0 4-16,0-3 7 0,0 4 7 0,0-4 7 0,0 0 8 15,0 0 6-15,0 0 3 0,0-4 2 0,0 4-1 0,0-3 0 16,0 0-7-16,0-5-6 0,0 0-7 0,0 1-4 16,0 0-2-16,0 0 3 0,0-4 1 0,0 4-2 15,0-5-3-15,0 1 2 0,0-3 0 0,0 2-1 0,0-2 0 16,7-1-8-16,-7 1-5 0,0-1-2 0,0-3-2 0,0 3-1 16,0-3-3-16,0 3 1 0,0-4-1 0,0 5 0 15,0 3 1-15,0-4 1 0,0 5 1 0,0-2-1 0,0 1 2 16,0 5 1-16,0-2 1 0,0 4-1 0,-7 1-2 15,7-1 0-15,0 0-2 0,0 0-1 0,0 1 0 0,0 3-2 16,0 0-3-16,0 0 0 0,0 0 0 0,0 3-1 0,0 1 1 16,0 0-1-16,0 3 2 0,-7-3 0 0,7 6 3 15,0-2-2-15,-6 3 2 0,6 0 0 0,0 0 0 0,0 0 0 16,0 0-1-16,0 3 1 0,0 1 0 0,0 0 1 0,0-1-1 16,0 5 0-16,6-4 0 0,-6-1-1 0,0 4-2 15,0-2-1-15,0-2-2 0,0 1-1 0,0-1 1 0,0 1 0 16,0-5 0-16,0 6-2 0,0-5 0 0,0-1 0 15,0-2 2-15,0 0 0 0,0 2 0 0,0-6 2 0,0 3 0 16,0-7 2-16,0 4 1 0,0 0 2 0,0-4 3 0,0 3 0 16,0-3 1-16,0-3-1 0,0 3 0 0,0-4 1 15,0 0 2-15,-6 0 0 0,6-3-1 0,0 0 1 16,0-1 4-16,-6-3 3 0,6 1 4 0,0-1 1 0,-7-5 0 16,7 2 1-16,-6-3 1 0,-1 2 3 0,7-4-3 0,-7 0 2 15,0-2-1-15,2-1 2 0,-3 3 0 0,8-2 1 0,-7 1-3 16,2-1-3-16,5 3-1 0,-6 0-3 0,6 3-5 15,-7 1-2-15,7-1-1 0,-7 0-3 0,7 8-2 16,0-4-4-16,0 3 1 0,-6 4 0 0,6-3-3 0,0 3 0 16,0 4-3-16,0-2-1 0,0 2 0 0,0 0 0 0,6 2-1 15,-6 2-3-15,0 3 2 0,0 1 0 0,7 3-2 16,-7 0-5-16,7 4-6 0,-7 0-2 0,0-1-4 0,6 4-2 16,-6-3-1-16,5 3-2 0,-5-4 2 0,7 5 3 15,-7-2 3-15,8-1 2 0,-8-1 2 0,5-1 2 0,-5 1 0 16,0-1 1-16,7-3 1 0,-7 0 3 0,0 0 4 0,0-3 2 15,0-2 3-15,0 0 3 0,0 0 1 0,0-2 3 16,0-4 3-16,0 4 3 0,0-4 5 0,0 0 4 0,0-4 4 16,0 0 0-16,0-2 4 0,0-2 2 0,0 1 1 15,0-5 3-15,0 2 1 0,0-6 1 0,0 2 0 0,0-1 2 16,0 1 1-16,0-1 0 0,0-3 0 0,-7 3-1 0,7-4 0 16,0 5-4-16,0-4-2 0,-5 3-2 0,5 0-5 15,0-2-3-15,-8 5-3 0,8 1-5 0,0-1-3 0,0 3-2 16,0-3-2-16,0 4-2 0,-7 1-2 0,7 5-8 0,0-3-10 15,0 1-17-15,-5 4-19 0,5 0-15 0,0 0-12 16,5 0-7-16,-5 0-6 0,0 9-6 0,0-7-10 16,0 5-13-16,0 1-14 0,-5 0-32 0,5 3-81 0,-6-4-123 15,6 0-63-15</inkml:trace>
  <inkml:trace contextRef="#ctx0" brushRef="#br0" timeOffset="110844.82">4751 9957 15 0,'0'0'249'0,"0"0"-41"15,-6 0-46-15,6 0-48 0,0-4-39 0,0 4-26 16,0-3-16-16,-6 3-11 0,6 0-6 0,0-4-3 0,0 4-1 15,0 0-2-15,0-4-2 0,0 4-1 0,0 0-3 0,0 0 1 16,0-3 1-16,0 3-1 0,0 0-2 0,0 0 1 16,-8 0 0-16,8 0 2 0,0 0 1 0,0 0 1 0,0 0 4 15,8 0 2-15,-8 0 2 0,0-3 2 0,0 3-1 16,0 0 2-16,0 0-3 0,0 0 1 0,0 0-2 0,0 0-2 16,0 0-3-16,0-5 0 0,0 5 0 0,0 0 0 0,0 0 1 15,0 0-2-15,0 0 1 0,0 0 0 0,0 0 2 16,0 0-1-16,0 0 0 0,0 0-1 0,0 0-1 0,0 0 1 15,0 0 1-15,0 0-1 0,0 0 1 0,0 0-2 16,-8-4 2-16,8 4-1 0,0 0 1 0,0 0-1 0,0 0-2 16,-6-3 0-16,6 3 0 0,-6 0-1 0,6-3-3 0,-6 3-1 15,-2 0 0-15,1 0-1 0,7 0-1 0,-5 0-1 16,-2 0-1-16,0 0 0 0,-6 3-1 0,7-3 1 0,0 3-1 16,0-3 0-16,-8 4 0 0,8 1 1 0,-8-5 1 0,8 3 0 15,-7 0 1-15,7 1 0 0,-1 0-1 0,-7 3 0 16,9-3 0-16,5 0 1 0,-7-1-1 0,-1 4 0 15,8-3-1-15,-5 3-1 0,5-3 1 0,0 3 0 0,-7-3 0 16,7 4 0-16,0-2 1 0,0 2-1 0,0 3-1 0,0-5 0 16,0 2 2-16,0 4-2 0,0-1 1 0,0 0 0 0,0 0 1 15,0-1 0-15,0 2 0 0,7-5 0 0,-7 3 0 16,5 2 0-16,3-1 1 0,-8 0-1 0,7-4 0 16,-2 4 1-16,2-3 3 0,0 3-1 0,0-4 0 0,-1 0 1 15,0 0 2-15,1 1 1 0,-1-1 1 0,8-3 0 0,-8-1 2 16,0 2 0-16,8 1 0 0,-8-2 2 0,0 0 1 15,7-4 0-15,1 3 1 0,-9-3 1 0,10 0 1 0,-3 0 0 16,2 0 0-16,-2-3-1 0,8-1-1 0,-7 0 1 16,-1-2 0-16,1 1 0 0,1-2 3 0,-1 0 2 0,-6 3-1 15,5-3 0-15,-5 0 2 0,6-1 1 0,-7 0 0 0,2-2-3 16,-2 3-2-16,0-5-2 0,1 4 5 0,-1-2 9 16,-6-1 5-16,6 3 3 0,-6 1-2 0,7-3 1 0,-7-2-1 15,0 2-1-15,7-1-5 0,-7 0-10 0,0-4-10 16,0 4-3-16,0 0 0 0,0 0 0 0,0 3 7 0,-7-3 5 15,7 4 2-15,-7 0 2 0,1-4 1 0,0 0 0 0,-1 4 0 16,-5-1-2-16,-2-3-9 0,1 5-5 0,-6 1-3 16,-1-2-2-16,1 4-1 0,-1 3-2 0,0-4-2 0,1 4-1 15,-1 0-7-15,0 4-17 0,1-4-25 0,-1 6-24 16,8-2-28-16,-2 4-46 0,2-1-80 0,-2 0-174 0,8 1-92 16,-1 3-28-16</inkml:trace>
  <inkml:trace contextRef="#ctx0" brushRef="#br0" timeOffset="111672.63">4406 11360 43 0,'0'0'104'0,"-7"0"-9"15,7 0-11-15,0 0-11 0,0 0-7 0,0 0-10 16,0 0-8-16,0 0-8 0,0 0-5 0,0 0-8 0,0 4-4 16,0-4-5-16,0 0-7 0,0 0-4 0,0 0-2 15,0 0-3-15,0 0 0 0,0 0 1 0,0 0-1 0,0 0 3 16,0 0 2-16,0 0 4 0,0 0 5 0,0 0 4 0,0 0 6 16,0 0 4-16,0 0 3 0,0 0 4 0,0 0-1 15,0 0-3-15,0 0-2 0,0 0-5 0,0 0-6 16,0 0-5-16,0 0-5 0,0 0-4 0,7 0-3 0,-7 4 1 15,0-4-3-15,7 0 3 0,-7 0 5 0,6 3 5 0,0-3 2 16,1 4 3-16,6-4 2 0,-1 0 2 0,2 0 0 0,-1 0-1 16,1 0-2-16,5 0-3 0,-6 0-3 0,5 0-3 15,-3-4-1-15,4 4-3 0,-6-3 5 0,6 3-3 16,1-4 1-16,-6 4 1 0,4-4 2 0,2 1 3 0,-8-2 4 16,9 3 1-16,-1-2 2 0,-8 0 3 0,8-3 2 0,-7 2-2 15,-1 2 0-15,1-1-1 0,-6 2-4 0,0-4-1 16,0 6-4-16,-1-2-2 0,-6 2-1 0,0-4-1 0,7 4-3 15,-7 0-1-15,0 0-1 0,0 0-1 0,0 0-1 16,0 0-4-16,0 0-6 0,0 0-6 0,0 0-11 0,-7 0-17 16,7 0-25-16,0 0-31 0,0-4-43 0,0 4-87 0,0 0-130 15,-6-4-64-15</inkml:trace>
  <inkml:trace contextRef="#ctx0" brushRef="#br0" timeOffset="112031.95">4628 11217 117 0,'-7'-3'424'0,"7"-1"-104"0,0 4-113 15,0-4-75-15,0 0-44 0,0 2-25 0,0-4-14 0,0 6-11 16,0-2-5-16,0-2-3 0,0 4-6 0,7-3-6 15,-7 3-5-15,0-5-5 0,0 5-3 0,6 0-3 16,-6 0-1-16,0 0-1 0,6 5 0 0,-6-2-1 0,8 1 0 16,-8-2 1-16,0 6-1 0,6 0 1 0,-6-1 0 0,6 5 1 15,-6 2 1-15,0-3 1 0,0 3-1 0,6 2 2 16,-6-2-1-16,0 1 1 0,7-1-3 0,-7 1 0 0,0 0 1 16,6 3 0-16,-6-4-1 0,0 2-1 0,0-6 0 15,7 1 0-15,-7 5 1 0,0-7-1 0,0 3-1 0,7-2-1 16,-7-3 1-16,0 5 1 0,0-4-2 0,5-1-7 0,-5 0-15 15,0 0-15-15,7 1-19 0,-7-5-33 0,8 1-53 16,-8-4-111-16,12 0-99 0,-6 0-63 0</inkml:trace>
  <inkml:trace contextRef="#ctx0" brushRef="#br0" timeOffset="112344.65">5096 11133 84 0,'0'-4'472'0,"0"1"-119"0,0 3-136 0,0-4-90 0,0 4-55 16,0 0-30-16,0 0-19 0,0 0-13 0,0 0-5 15,0 0-3-15,0 0 0 0,8 4-5 0,-8-1 2 0,0 4 1 16,0 4-1-16,6 0 1 0,-6 0 0 0,0 8 1 0,6-5-1 15,-6 5 1-15,7-1-1 0,-7 4-1 0,0-4 0 16,6 4 3-16,-6 4-1 0,0-3-1 0,7-2 0 0,-7 1 2 16,0 0 0-16,6-3 1 0,-6 2-1 0,0-3 0 15,0 5 0-15,0-5-1 0,0-3 2 0,7 3-1 0,-7-3-2 16,0-1 0-16,0 2-12 0,0-3-25 0,0-1-45 0,6-5-100 16,-1-1-107-16,4-1-81 0,-3-1-50 0</inkml:trace>
  <inkml:trace contextRef="#ctx0" brushRef="#br0" timeOffset="113406.97">5690 9832 91 0,'0'0'110'16,"0"0"-3"-16,0 0-6 0,0 0-8 0,-7 0-9 16,7 0-9-16,0-3-9 0,0 3-10 0,0 0-8 0,0 0-6 15,0 0-5-15,0 0-4 0,0-4-3 0,0 4-3 0,7 0-1 16,-7 0 0-16,0 0 0 0,0 0-2 0,0 0 0 0,0 0 0 15,6 0 0-15,-6-4-1 0,0 4-2 0,0 0 0 16,6 0-2-16,-6 0-2 0,8-3-4 0,-2 3 0 16,0-3-4-16,1 3-1 0,-1-4-2 0,7 4 0 0,-6-5-3 15,5 2-2-15,2 3 0 0,-2-3 0 0,2-1 0 0,-1 0 1 16,0 4 1-16,0-3-1 0,-7-1 2 0,14 0 0 16,-7 4 1-16,0-4-1 0,0 1 0 0,0 3 0 0,-6 0-1 15,5-5-3-15,2 3 1 0,-8 2-1 0,7 0 0 0,-6 0 1 16,0-4 1-16,5 4 1 0,-5 0-2 0,-7 0-3 15,7 0-11-15,-1 4-11 0,-6-4-18 0,0 0-26 0,6 2-35 16,-6-2-59-16,-6 0-124 0,6 0-81 0</inkml:trace>
  <inkml:trace contextRef="#ctx0" brushRef="#br0" timeOffset="113719.29">5807 9792 298 0,'0'4'248'0,"0"-4"-96"0,0 4-61 16,6-1-39-16,1 0-19 0,-1 2-11 0,1 2-4 15,0-4 0-15,-1 8 2 0,7-3-2 0,-6 3-1 0,5-1 0 16,2 2 1-16,-1 3-1 0,-1-5-1 0,2 5-1 16,-8-1-2-16,7 5-1 0,-6-4-1 0,6-1 0 0,-7 5-1 15,1-4-2-15,0-1 0 0,-1 3 0 0,0-1-1 16,1-1-1-16,-7 0 1 0,7-5 1 0,-7 5 1 0,0-4 1 15,-7-1 3-15,7 2 3 0,-7-1 3 0,1 0 3 0,0-4-1 16,-8 1 1-16,1-1-1 0,0 0 0 0,0 1-1 16,-7-5-2-16,8 1-2 0,-8 0-2 0,1-1-1 0,-1-3 2 15,7 4-1-15,-7-4-1 0,8 0-3 0,4 0 0 0,-4 0-1 16,6 0-1-16,-2-4-8 0,2 4-22 0,6-3-31 16,0-5-45-16,6 0-79 0,8 2-147 0,-2-5-84 15</inkml:trace>
  <inkml:trace contextRef="#ctx0" brushRef="#br0" timeOffset="113985.05">6217 9931 182 0,'0'0'340'0,"0"0"-105"0,0 0-86 16,6 0-57-16,-6 0-33 0,0 0-18 0,8-4-11 16,-2 4-3-16,0-3-5 0,1 3-1 0,0-3 0 0,-1 3-1 15,6-4-2-15,-5 0-3 0,6 4-2 0,-6-3-3 0,5 3-1 16,2 0-2-16,-7-4-2 0,6 0-2 0,0 4-1 16,-7 0-2-16,8-4-4 0,-8 4-4 0,7 4-10 15,-8-4-13-15,3 0-20 0,-1 4-27 0,-2 0-44 0,2-4-71 16,-7 0-127-16,7 0-62 0</inkml:trace>
  <inkml:trace contextRef="#ctx0" brushRef="#br0" timeOffset="114172.37">6282 10034 48 0,'0'4'354'0,"-7"-2"-96"0,7-2-88 0,0 0-56 15,0 0-29-15,0 0-18 0,0 0-8 0,7 0-8 0,-7 0-5 16,7 0-7-16,-1-2-5 0,1-2-7 0,5 4-8 15,-4-3-8-15,5-2-4 0,0 2-3 0,6-1-3 16,1 0 1-16,-7 0-5 0,7 2-10 0,-1 2-21 0,0-5-31 16,1 2-53-16,0-1-101 0,-7-3-106 0,7 3-66 0</inkml:trace>
  <inkml:trace contextRef="#ctx0" brushRef="#br0" timeOffset="114406.79">6687 9744 365 0,'0'0'361'0,"0"0"-131"0,0 4-97 0,0-4-56 16,0 8-34-16,0-4-18 0,0 5-7 0,0-1-3 0,0 7 0 15,0-4-1-15,0 7 1 0,0-3 0 0,0 3-1 16,0 4-1-16,0-4-1 0,0 5-5 0,0-1 0 0,-6 4-3 15,6-5-1-15,0 4-3 0,-8 2-8 0,8-2-19 16,0 1-25-16,0 0-49 0,-7-5-94 0,7 2-120 0,0-6-68 16</inkml:trace>
  <inkml:trace contextRef="#ctx0" brushRef="#br0" timeOffset="122905.63">1956 8243 6 0,'0'0'289'15,"0"0"-56"-15,0 0-61 0,0 0-54 0,0 0-40 16,0 3-29-16,0-3-21 0,6 0-10 0,-6 0-9 0,0 0-4 15,0 0-2-15,0 0-2 0,0 0 2 0,0 0-2 0,0 0 0 16,0 0-2-16,0 4 1 0,0-1 0 0,-6-3 0 16,6 8 2-16,0-5-1 0,-6 5 6 0,-2-1 0 0,8 0 1 15,-6 5 2-15,0-2 0 0,0 2 1 0,-1-1-2 0,0 0-1 16,1-1-2-16,-1 5-2 0,1-4-1 0,0 1 1 16,-2-2-1-16,2 1-2 0,0-3 2 0,6 2 0 0,-7-3-1 15,7-3-1-15,0 4 2 0,-7-5-2 0,7-3 2 16,0 5 1-16,0-5 3 0,0 2 2 0,0-2 2 0,0 0 2 15,7 0 2-15,-7-2-2 0,7-3-1 0,-1 2-2 0,0-5-2 16,-6 1-1-16,8 0 0 0,4 0-5 0,-5-1 0 16,-7 1 1-16,6-4-1 0,1 3 1 0,0-3-1 0,-1 1-1 15,0-2 2-15,0 5 0 0,-6-3 2 0,8 2 1 16,-8-4 3-16,6 5 2 0,-6 0 2 0,6 4-1 0,-6-5 2 16,0 8-1-16,0-4-3 0,6 1 0 0,-6-1-3 0,0 4-3 15,0 0-2-15,0 0-1 0,0 4 0 0,8-1-2 16,-8 1 1-16,6 0-2 0,0 3-1 0,-6 0-4 0,7 0-5 15,-7 1-8-15,6 0-12 0,1-2-13 0,0 2-14 16,-7-1-21-16,6 1-27 0,7-1-46 0,-13 0-76 0,7-3-102 16</inkml:trace>
  <inkml:trace contextRef="#ctx0" brushRef="#br0" timeOffset="123827.46">1910 8345 151 0,'0'4'168'0,"0"-4"-65"16,0 0-44-16,-6 3-26 0,6-3-13 0,0 4-3 0,0-4-1 15,0 4 4-15,0 0 1 0,0 3 1 0,-7-4 3 16,7 1 3-16,0 3 4 0,0 1-1 0,0-1-3 0,0 4-1 15,0-3 1-15,0-1 2 0,0 3-1 0,0 2-3 16,0-2-3-16,0 2 0 0,0-1-1 0,7 3-1 0,-7-3-2 16,0 4-3-16,0-5-3 0,0 6 2 0,0-6-1 0,0 5-2 15,6-3 0-15,-6 2-1 0,0 1 1 0,0-1 2 16,0 1 2-16,0 0 0 0,7-1-2 0,-7 1-2 0,0 3 0 16,7-3-2-16,-7 0 0 0,0-1-6 0,6 5-1 15,-6-4-2-15,6-1 0 0,-6 4 0 0,6-4-1 0,-6 1 0 16,8 3 0-16,-8-3 1 0,6 0 0 0,-6 0 0 0,0-1-1 15,6-2 0-15,-6 2 1 0,0 1 0 0,0 0 0 16,0-1-1-16,0-3 0 0,0 0 0 0,0 3 0 16,0-2 0-16,0-1 0 0,0-4-1 0,0 4 1 0,0 0 0 15,0 0 0-15,0-3-1 0,6 2 0 0,-6-3 1 0,0 5-1 16,0-5 3-16,8 0-1 0,-8 0-1 0,0 1 0 0,6-1 1 16,-6 0-1-16,0 5 1 0,0-5 0 0,6 0-2 15,-6 1 0-15,0-1 0 0,0 1 1 0,0-2 0 16,7 2 1-16,-7-1-1 0,0 1 0 0,0-1 1 0,6 0-1 15,-6 0 0-15,7 1-2 0,-7-5 2 0,0 4 0 0,7-3 0 16,-1 3 0-16,-6-2 0 0,6 1 0 0,-6-2 0 16,7 3 0-16,-7-2 0 0,7-2 0 0,-7 1 0 0,0 4 0 15,6-6 1-15,-6 2-1 0,0 0 0 0,0 3 0 16,0-3 1-16,7 0 0 0,-7 2-1 0,0-1 0 0,0-2-2 16,0 1 2-16,6-1 1 0,-6 5-1 0,0-4 0 0,7-1-1 15,-7 4 0-15,0-3 1 0,7-1 0 0,-7 6-1 16,6-3-1-16,-6-2-1 0,0 3 2 0,0 1-2 0,0-1 0 15,0 0 0-15,0 0-1 0,6 1 1 0,-6 0 0 0,0-2 1 16,0 2-1-16,0-1 1 0,0 1 1 0,6-1 0 16,-6 0 0-16,0-3 1 0,0 3-1 0,0-2 0 0,0 1 1 15,0-2-1-15,0 0 0 0,0 2-1 0,0-1 0 16,0-1 0-16,0 4-1 0,0-2-1 0,0 1-1 0,-6-3 0 16,6 4-2-16,0-4 0 0,-6-2-2 0,6 5-2 15,0-2 2-15,0-2 0 0,-6 1 1 0,6 4 1 0,-7-5 2 16,7 1 1-16,0-1 3 0,-7 1 0 0,7-1 0 15,0-3 2-15,0 4-1 0,-6-4 1 0,6 4 1 0,0-4 1 16,0 0-1-16,0 0 0 0,0 4 2 0,-7-4-3 0,7 0 1 16,0 0-2-16,-6 0 1 0,6 0 1 0,0 0-1 0,0-4 0 15,-7 4-1-15,7 0 1 0,0-4-1 0,0 4 3 16,0-4-3-16,-7 1 0 0,7-1 2 0,0 1 0 16,0-1 2-16,-6-3 1 0,6 3 2 0,0-3 1 0,0 0 2 15,0 0-1-15,0-1 1 0,-6-4 1 0,6 5 1 0,0 0-1 16,0 0-2-16,0-1-1 0,0 1-1 0,-7 3 2 15,7-2-1-15,0 1-1 0,0 1-1 0,0 1-1 0,0-1 1 16,0 1-2-16,0 3 0 0,0 0-2 0,0-4 0 16,0 4 0-16,0 0-2 0,0 4 0 0,0-4 0 0,0 0 0 15,7 3-2-15,-7 1-1 0,0-4-4 0,6 3-12 0,0 1-20 16,1-4-35-16,0 5-60 0,6-5-140 0,-7 0-93 16</inkml:trace>
  <inkml:trace contextRef="#ctx0" brushRef="#br0" timeOffset="124374.08">2008 9972 251 0,'0'-4'208'0,"0"1"-74"0,0-1-48 16,0 0-24-16,0 4-14 0,7-4-4 0,-7 1-2 0,0-1 0 15,0 4-5-15,0 0-6 0,0-4-8 0,0 4-6 16,0 4-6-16,0-4-3 0,0 4-2 0,-7 3-2 0,7-3 0 16,0 7 1-16,-7-4-2 0,1 4 0 0,6-4-1 15,-7 5 0-15,1 2-1 0,0-3 0 0,-2 0-2 0,2 4 0 16,6-4 0-16,-6 0 0 0,0 0 0 0,-2-1-1 0,8-2-1 16,0-1-1-16,0 0-1 0,0-2-3 0,0-3-6 15,0 2-9-15,0-4-16 0,8 0-27 0,-8 0-37 0,6-4-61 16,0 2-100-16,0-6-80 0</inkml:trace>
  <inkml:trace contextRef="#ctx0" brushRef="#br0" timeOffset="125530.36">2015 9931 131 0,'0'0'258'0,"0"0"-84"0,-7 0-69 0,7 0-44 15,0 5-24-15,0-5-12 0,0 3-7 0,0 0-3 16,0 1-2-16,0 0 0 0,0 3-1 0,0-3-1 0,7 3-1 16,-7 0-3-16,0 0 1 0,0 1 3 0,0-1 1 15,0 0 1-15,0 0 4 0,0 5 1 0,6-1 0 0,-6-5 3 16,0 10 0-16,0-5-1 0,0 0 1 0,0 4 1 0,6-5-1 16,-6 5 0-16,0-1-1 0,0-2-2 0,0 3 0 15,0-1-3-15,0-3-3 0,0 3-4 0,0-2 1 16,0 2 0-16,0 1 0 0,0-3 1 0,7 2-1 0,-7-3 0 15,0 0 1-15,0 3 2 0,0-3-1 0,7 1-2 0,-7-1-1 16,0-1-2-16,6 0 0 0,-6 2 1 0,7-5-3 0,-7 5-1 16,6-1-1-16,-6-5 0 0,7 2 1 0,-7-1-1 15,7 1-1-15,-7-1-1 0,6 4-1 0,-6-4 1 16,0 1 0-16,0-1 0 0,6 1-1 0,-6 3 1 0,6-3-1 16,-6-2 1-16,0 2 1 0,7-1 0 0,-7 1-1 0,7 2 0 15,-7-3 0-15,0 1 2 0,6-1 0 0,-6 0-1 16,0 0-1-16,6 5 0 0,-6-5 0 0,0 0 0 0,7 1 1 15,-7-1-1-15,0 1-1 0,0-1 1 0,7 4 0 16,-7-3 1-16,0 2 0 0,0 1-1 0,0 0 1 0,0 0-1 16,0 0 2-16,-7-4-2 0,7 4 1 0,0 1-1 0,0-6 0 15,0 5-1-15,0-3 1 0,0 4-2 0,0-2 1 16,0-3 3-16,0 5 0 0,0-5-1 0,0 0 0 16,0 4 0-16,0-4 0 0,7 1 2 0,-7-2-1 0,0 3-1 15,0-3-1-15,0 2-2 0,0-1 2 0,0 1 0 0,0 0 0 16,0-2 0-16,0 2 0 0,0-1 0 0,0 1 1 0,0-5 0 15,0 4-1-15,0 0 0 0,0 1 0 0,0-4 0 16,-7 3 0-16,7-3 0 0,0 2 0 0,0 2 0 16,0-1-1-16,0 4 1 0,-7-3 1 0,7-1-1 0,0 4 1 15,0 0 0-15,-6 1 0 0,6-5 0 0,-6 3 1 0,6-2-1 16,0 3-1-16,0-1 0 0,0-2-2 0,-7-1 1 16,7-3 0-16,0 3 0 0,0 1 1 0,0-1 0 0,0-3 0 15,0 3 1-15,0 0 0 0,0-3 0 0,0 3-1 16,0-3 2-16,0 4-1 0,0-2 2 0,0-2-2 0,0 3 0 15,0-2 0-15,0 2 1 0,7-5 2 0,-7 6-3 0,0-4 0 16,0 0-1-16,6 3 1 0,-6-3 1 0,0 4-1 16,0-1 0-16,0 0-1 0,0 0 0 0,0 0 1 0,0 4 0 15,0 0 1-15,0 0-2 0,0 0 0 0,0 1-1 16,0-4 0-16,0-2 0 0,0 5 1 0,0-3 0 0,6-2-1 16,-6 2 1-16,0-4 1 0,0 3 0 0,7 1 0 0,-7-1 0 15,7-4 0-15,-7 5 0 0,7-5-2 0,-7 2 0 16,0 1 0-16,0-2-1 0,6-4 2 0,-6 7 0 0,0-3 0 15,0 0 0-15,0-4 0 0,0 4 1 0,0-2 0 0,6 4-1 16,-6-6 1-16,0 2 0 0,0 2-1 0,0-4 0 16,0 3 0-16,0-3 0 0,0 4 0 0,0-4 0 0,0 4-1 15,0-4 1-15,0 4 0 0,0-4 0 0,0 0 0 16,0 0 0-16,0 4 0 0,0-4 1 0,0 0 1 0,0 4-1 16,0-4-1-16,-6 0 2 0,6 0-1 0,0 2 0 0,-6-2 1 15,-1 0-1-15,7 0 0 0,-7 5 2 0,0-5 0 16,7 0 0-16,-6 0 2 0,0 2 1 0,6-2 0 15,-7 0 0-15,7 0 0 0,-7 0 0 0,1 0 1 0,6 0-1 16,-6 0-1-16,0 0 0 0,-1 0 3 0,7 0 0 0,-7-2 4 16,1-3 1-16,6 5 7 0,-7-2 6 0,7-2 5 0,-6 0 2 15,6-4 1-15,-7 4 2 0,7 1 1 0,-7-3 1 16,7 0-3-16,-6 4-1 0,6-2-1 0,-6-4-2 16,6 5 1-16,0-1-3 0,0 0-4 0,-7 0-5 0,7 2-5 15,0-3-4-15,0 2-6 0,0-1-6 0,0 4-2 0,0 0 0 16,0-4-1-16,0 4 1 0,0 4-1 0,7 0-1 15,-7-1 0-15,0 2 2 0,0 1-1 0,0 2-3 0,0-1-4 16,0 3-3-16,0-2-4 0,0 3-4 0,0 1-2 16,0-1-3-16,6 0-1 0,-6 0-5 0,0-1-1 0,0 1-1 15,0-3 1-15,0 3 1 0,0-4 3 0,6 4 2 0,-6-4 2 16,0-3 4-16,0 3 4 0,7-3 6 0,-7 0 4 16,7-1 5-16,-7-3-1 0,13-3 2 0,-7-1 1 0,1 0 2 15,6-3 0-15,-1-4-1 0,2 0 1 0,5 0-1 16,-5-4 0-16,5 1 0 0,-6-4-1 0,7 2 0 0,-2-2-2 15,-4 5-6-15,-1-3-14 0,7 1-22 0,-7-3-29 0,0 4-49 16,0-1-79-16,-1-3-134 0,-4 2-74 0</inkml:trace>
  <inkml:trace contextRef="#ctx0" brushRef="#br0" timeOffset="126936.39">2913 10125 40 0,'-6'-3'87'0,"6"3"-11"0,-6 0-10 0,6-4-1 0,-7 4-1 15,7 0 2-15,0-3 3 0,-6 3 2 0,6 0-3 0,0 0-4 16,-7 0-3-16,7-4-6 0,0 4-3 0,0 0-3 0,0 0-1 15,0-4-2-15,0 4 0 0,0 0 1 0,0 0-4 16,0 0-1-16,0 0-7 0,0 0-4 0,0 0-6 16,0 0-7-16,0 0-8 0,0 0-5 0,-6 0-4 0,6 4-2 15,0 0-1-15,-7 3-1 0,1-4-3 0,6 8 4 0,-6-3-1 16,-9 3 2-16,10 0 0 0,-2 4 0 0,-1-4 1 16,3 0 0-16,-1 3-2 0,-1-3 1 0,1 0 2 0,-1 1-1 15,0-6 1-15,1 5-1 0,6-3 1 0,-6-4-1 16,6 3 2-16,-7-4-2 0,7 1 1 0,0-1 1 0,0 1 2 15,0 0 2-15,0-4 3 0,0 0 2 0,0 0 3 0,0 0 2 16,0 0 1-16,0-4 0 0,7 0 0 0,-7 1-1 16,6-4-3-16,0 0-2 0,1-5-2 0,0 5-3 0,-1-3-1 15,1-6 0-15,-1 5-4 0,7-3 2 0,-6-1 1 0,-2 1 1 16,10 2 0-16,-9-2 4 0,0-1 1 0,1 5 2 16,-1-2 2-16,1 1 0 0,-1 4-1 0,1-4-3 0,-7 4 0 15,6 3-5-15,-6 0-2 0,0 1-1 0,0-1-2 16,6 4 0-16,-6-4 0 0,0 4-2 0,0 4 0 0,0-4 1 15,8 4 1-15,-8-1-2 0,6 1 1 0,-6 4 0 0,5-1 1 16,3 0 0-16,-8 4 0 0,7-4-1 0,-2 5-8 16,2-2-11-16,0 1-20 0,-1-1-32 0,1 2-41 15,0-1-73-15,-1-3-148 0,0 3-80 0</inkml:trace>
  <inkml:trace contextRef="#ctx0" brushRef="#br0" timeOffset="129107.8">2875 10198 143 0,'0'0'210'0,"0"0"-73"0,0 5-53 0,0-5-33 0,0 0-18 15,0 3-11-15,0 1-2 0,6-4 1 0,-6 4 1 16,0-4 2-16,0 3-2 0,7 1-2 0,-7-1-3 0,0 1-2 15,6 0 0-15,-6-1 0 0,0 1-1 0,7 3 1 0,-7-2 2 16,0 1 1-16,6 2-1 0,-6-1-1 0,6 1-4 16,-6-1-3-16,0 3-2 0,8-2-2 0,-8-1-4 0,0 5 4 15,6-6-2-15,-6 6 2 0,0-1 2 0,0 0 0 0,0-1 3 16,0 2-1-16,5 3 0 0,-5-5-2 0,0 1 0 16,0 4-2-16,-5-5-1 0,5 2-2 0,0 3 0 15,0-4 2-15,0 3 0 0,-6-3 3 0,6 3 2 0,0-2 0 16,0-1 0-16,0 0-1 0,0-1 1 0,0 5-1 0,0-4-1 15,0 1 0-15,0 2-2 0,0-3 1 0,0 1-1 0,0-2-1 16,0 5 1-16,0-4 2 0,-8-1-4 0,8 5-1 16,0-4 0-16,0 1-1 0,0-2 0 0,0 5 0 15,0-3-1-15,0-2-2 0,0 1 2 0,0 0 0 0,0 0 0 16,0 0 2-16,0 0 0 0,0-1 0 0,0 2 1 0,0-1 1 16,0-4-2-16,0 4 0 0,0 0 0 0,0 0-2 15,0 1 1-15,0-5-1 0,0 3 2 0,0 2 0 0,0-1-1 16,0-1 0-16,0 1-1 0,0 0 1 0,-6 0 0 15,6 4 2-15,0-4-1 0,0 1 1 0,0-3 3 0,0 3 1 16,-6-1 1-16,6 0-1 0,0-4-1 0,0 4 0 0,0 0 1 16,6 0-2-16,-6 0 0 0,0 0 4 0,0 0 2 15,0 1 2-15,0 2 2 0,6 1 0 0,-6-5 0 16,0 5-2-16,8-1 0 0,-8-2-4 0,0 2-3 0,6 1-2 16,-6-1-1-16,0 1-1 0,0-1-2 0,5 1 2 0,-5 1-2 15,8-2 1-15,-8-3 0 0,7 4 5 0,-7-4-3 0,5 3-1 16,2-3 0-16,0 1 0 0,-7-2 0 0,6 1 0 15,-6 1 0-15,0-1-4 0,7 0 2 0,-7 0 0 16,0 3 3-16,7-2-2 0,-7-2 1 0,0 1 1 0,6 0 1 16,-6-4-1-16,0 4 2 0,6 0-1 0,-6 0 0 0,0 0 2 15,0-3-2-15,0 3-1 0,7 0 2 0,-7 0-1 16,0 0 1-16,0-4 2 0,0 4-3 0,7 0 1 0,-7 0 1 16,0 3 0-16,0-3 0 0,0 0 0 0,6 3-3 0,-6-2 2 15,0 3 0-15,7-4-2 0,-7 3 1 0,0-3-2 16,6 4 0-16,-6-1-1 0,0 1 1 0,0-1 0 0,0 1 0 15,7 1 1-15,-7-1-1 0,0-1 0 0,0 1 0 16,0-1 1-16,0 1 0 0,0 0 1 0,-7-1 0 0,7 4 1 16,0-2 1-16,0-2 1 0,0 1-1 0,0-1-1 0,0 1 0 15,-6 0-1-15,6-1-1 0,0 3 1 0,0 0-2 16,0-4 2-16,0 5-2 0,0-3 1 0,0 0 1 0,0 3-2 16,0-3 1-16,0 0 0 0,6 3 1 0,-6-4-2 15,0 5 3-15,7-4-2 0,-7 4 1 0,0-5 0 0,0 3 1 16,0-1-3-16,0 2 2 0,0-4 1 0,0 5 0 0,0-1 0 15,0-3 1-15,0 4-1 0,0-5 2 0,0 4 0 16,0 0 0-16,-7-3 0 0,7 4 0 0,0-2-1 16,0 3-2-16,0-3 3 0,0 2-4 0,0-1 1 0,0 0-2 15,0 0 1-15,0 1-1 0,0 2-1 0,0 2 2 0,0-5-2 16,0 4 1-16,0 0-1 0,0-3 1 0,0 2-2 0,0-2 0 16,-6 3 1-16,6-4 0 0,0 0 1 0,0 5 2 15,0-6-1-15,0 5 1 0,-7 0 2 0,7 0-2 16,0 1 2-16,7-1-2 0,-7 0 0 0,0-1-1 0,0-2-1 15,0 4-1-15,6-6-1 0,-6 5 1 0,7 0-1 0,-7-4 0 16,6 5 0-16,-6-6 0 0,7 5 0 0,-1-3 0 0,-6 3 0 16,5-4 0-16,-5 1 0 0,9-1 3 0,-9 0 1 15,6 5 0-15,-6-3 0 0,0 3 3 0,0 0 5 16,0-2 0-16,5 4 1 0,-5-2 0 0,0 0-1 0,0-2-2 16,0 1 0-16,8 0-3 0,-8 0-2 0,0 0-2 0,0-1 0 15,0 1-1-15,0 1-1 0,0-2 0 0,0 2 2 16,6-2-2-16,-6-2 0 0,0 2 0 0,0-1 0 0,0-3-1 15,7 2 1-15,-7 0 0 0,0-5 1 0,0 4 3 16,0-4 3-16,0 2 3 0,0 2 2 0,6-3 1 0,-6-1-1 16,0 4 2-16,0-4 0 0,7 2-2 0,-7-2-3 0,6 1-1 15,-6-1-4-15,7-3 0 0,-7 3 1 0,7-2-3 16,-7-1 1-16,6 0-3 0,-6 0 2 0,6 0-2 0,-6 0 1 16,0 0-1-16,7-4-1 0,-7 4 0 0,0 0 0 15,0-3 2-15,0 3-1 0,0-4 1 0,0 4 0 0,0-3 0 16,0 3 3-16,0-4 0 0,-7 0-1 0,7 0-2 0,0 4 0 15,0-3-1-15,0 0 0 0,0-2 0 0,0 2 0 16,0 3-1-16,0-5 0 0,0 2 0 0,0 3 1 0,0-3 0 16,0-1-1-16,0 1 0 0,7-1 0 0,-7 0 0 15,0 4 0-15,0-4 0 0,0 1 0 0,0 0 0 0,7-2 1 16,-7 2-1-16,0-1 1 0,0 1-1 0,0-1 0 16,0 0 0-16,0 0 1 0,0 4-1 0,0-4 0 0,0 0 0 15,0 5 1-15,0-1-1 0,0 0 1 0,0 0-1 0,-7 0 0 16,7-4 1-16,0 5 1 0,0-2-2 0,-7-3 0 0,7 5 1 15,0-2-1-15,-6 1 0 0,6 0 0 0,0-3-1 16,0 3-1-16,0 0 1 0,-6 0 0 0,6 0-1 16,0 0 2-16,0 0 0 0,-7 0-1 0,7 0 1 0,0-1 1 15,0 2-1-15,-7 2 0 0,7-2 0 0,0-1 0 0,-6 0 0 16,6 4 1-16,0-5 0 0,0 1-1 0,0 0 0 16,0 0 0-16,0-4 0 0,0 4 0 0,0-3 0 0,0 2 0 15,0-2 0-15,0-1 0 0,0 0-1 0,0 1 0 16,0-4 1-16,0 4-3 0,0-5-1 0,0 0 2 0,0 0-2 15,0 2 1-15,0-2 0 0,0 1 1 0,0-4 1 0,0 4 0 16,0-4 1-16,0 0 0 0,0 4-1 0,0-4 1 16,0 0 0-16,0 0 0 0,0 3-1 0,0-3 0 15,0 4 0-15,0-4 1 0,0 0 0 0,0 3 0 0,0-3 0 16,0 4-1-16,0-1 1 0,0 1 0 0,0 0 0 0,0-4 0 16,0 4 0-16,0-1-2 0,-7 1 1 0,7-4 0 15,0 3 0-15,0 1 0 0,0-1 0 0,0-3 1 0,0 4 0 16,0-4 0-16,0 4 0 0,0-4 0 0,0 0 1 0,0 4-1 15,0-4 1-15,0 0 1 0,0 0-1 0,0 3-1 16,0-3 1-16,0 0-1 0,0 4 0 0,0-4 0 0,0 0-1 16,0 0 1-16,0 4-1 0,0-4 1 0,0 0 0 15,0 0-1-15,0 0 0 0,0 3 1 0,0-3 0 0,0 0-1 16,0 3 1-16,0-3 0 0,0 0 0 0,0 0 0 0,0 5 1 16,0-5 0-16,0 0 0 0,0 0 0 0,0 0-1 15,0 0 0-15,0 0 1 0,-6 0 0 0,6 0 0 0,0 0 1 16,0 0 1-16,0 0 0 0,-7 0 3 0,7-5 7 15,-6 5 8-15,6 0 6 0,-8-3 5 0,3 0 6 0,-1 3 4 16,-3-4 1-16,4-3 2 0,-1 3-3 0,-1-4-7 0,1 1-5 16,-7 0-6-16,6-4-6 0,1 0-9 0,-8-3-7 15,2-2-7-15,-2-1-7 0,1-2-4 0,-6-3-3 16,6 4 0-16,-1-4 2 0,2 0 10 0,-8 4 11 0,7 0 16 16,1-2 18-16,-3 6 18 0,10-1 27 0,-10 1 24 0,4 3 20 15,4-4 10-15,1 5 5 0,-1 2-5 0,0-3-7 0,7 4-12 16,-6 3-24-16,6-3-22 0,-6 2-18 0,6 3-15 15,0-2-13-15,0 1-7 0,0-2-7 0,0 5-5 16,0 0-5-16,0 0 0 0,0 0-3 0,6 0-1 0,-6 0 0 16,6 5 0-16,1-2-1 0,0 3 2 0,-7-1 1 0,13 2-3 15,-7 1 2-15,-1-1-1 0,3 4-1 0,-1-3 1 16,-2 2 0-16,10 1 0 0,-9 0-2 0,0 0 3 0,7 0-4 16,-6 0 0-16,6-1-1 0,-7 2-7 0,8-1-7 15,-8 4-8-15,7-4-10 0,-6 0-10 0,5 0-9 0,-5 0-6 16,6-1-5-16,-6-2 1 0,-1 3 5 0,7-4 4 0,-6 4 8 15,-1-4 11-15,1 1 8 0,-1-5 8 0,1 1 5 16,-1 0 5-16,1 0 3 0,-1-1 4 0,8-3 3 0,-8-3 0 16,7-1 2-16,0 0 0 0,6-3 0 0,1-1 1 15,-7 1 0-15,5-4 0 0,2 0 1 0,-6-4 0 0,6 1-1 16,-1-4 1-16,1-1 0 0,0-2-1 0,-3 1-15 0,3-1-32 16,1-1-36-16,-2-4-40 0,1 1-39 0,0-2-41 15,-1-2-53-15,1 0-78 0,-8 0-139 0,8 0-52 0,0-5-22 16</inkml:trace>
  <inkml:trace contextRef="#ctx0" brushRef="#br0" timeOffset="129920.2">3546 13130 63 0,'-7'-4'344'0,"7"0"-100"0,-6 0-89 16,6 1-58-16,0-1-29 0,0 1-13 0,0-1-1 0,0 1 4 16,0-5-1-16,0 8 1 0,6-7 0 0,-6 3 0 15,0 4-1-15,0-7-3 0,0 4-5 0,0 3-2 0,0-5 4 16,7 1 2-16,-7 4 2 0,0-3 2 0,0 3-1 0,0 0 1 15,0-5-2-15,0 5-4 0,0 0-4 0,0 0-5 16,0 0-4-16,0 0-4 0,0 0-2 0,-7 0-5 0,7 0-2 16,0 0-1-16,0 0-4 0,-6 5-3 0,0-5-3 15,-2 3 0-15,2 6 2 0,0-3 5 0,-7 2 5 0,0 3 3 16,0 0 2-16,-1 3 5 0,8 1 1 0,-14 3 1 0,14-3-5 16,-7 3-6-16,0 1-6 0,6-1 4 0,1 0-6 15,0 0-6-15,6 1-2 0,-8-4-4 0,8 2 0 0,8-5-2 16,-8 3-1-16,6-4-7 0,-6-1 3 0,6 2 2 15,8-5-1-15,-8-4 2 0,7 4-3 0,-1-7 2 0,2 4-1 16,-1-4 0-16,0-4 0 0,0 2-1 0,0-3 0 16,0-2-1-16,1 0 2 0,-2-1 1 0,1-2 0 0,-6 3 0 15,6-5-1-15,-7 5 3 0,1-1 5 0,0 1 6 0,-7 0 5 16,0 2 5-16,6 3 0 0,-6-2 2 0,0 4 0 0,0-4-2 16,0 4-5-16,0 4-7 0,0 0-6 0,-6 3-5 15,6 0-3-15,0 0-2 0,0 1-3 0,0 2-5 16,6-1-3-16,0-2-3 0,1 3-3 0,0-2-2 0,-1-1 0 15,7-3-1-15,0 4 2 0,6-6 3 0,1-2 4 0,0 0 3 16,-1 0 4-16,1-2 2 0,0-6 3 0,-1 1 2 16,-6-1-1-16,6 1 2 0,-5-4 3 0,-2-1 5 0,2 2 11 15,-1-2 26-15,-7-3 32 0,0 5 31 0,2-5 22 16,-2 1 14-16,-6-1 10 0,0 1 1 0,-6-2-7 0,-2 2-13 16,8-1-32-16,-12 1-33 0,5-1-21 0,-6 5-12 0,0-5-12 15,-1 3-5-15,2 2-4 0,-1 3-12 0,6-1-1 16,-6 1-1-16,7 3-8 0,6-3-16 0,-6 4-34 15,6-2-53-15,0 5-56 0,-7 0-53 0,14 5-48 0,-7-5-44 16,6 3-43-16,0 0-45 0,7 1-69 0,-6-4-90 0,6 0-25 16,-1 4 9-16</inkml:trace>
  <inkml:trace contextRef="#ctx0" brushRef="#br0" timeOffset="130217.1">3963 13207 447 0,'-13'15'433'0,"0"-1"-153"0,0 1-122 16,7 0-72-16,-8-1-38 0,8 3-22 0,6-2-10 15,-6 1-5-15,6-1-1 0,0-1-2 0,6 1-1 0,0-5-2 16,8 1 0-16,-2 0-3 0,8-3 1 0,-7-2-2 0,7-1-2 16,-1-2-2-16,7-3 1 0,-6 0-2 0,-2-3-2 0,2-2 2 15,7-1 0-15,-7-2 2 0,-1 1 6 0,-6-3 5 16,0-2 12-16,0-3 16 0,-7 5 16 0,1-1 10 15,-1-4 15-15,-6 3 11 0,0-3 3 0,-6 5 5 0,-1-5 3 16,-6 1 1-16,1 3-4 0,-2-4-3 0,-5 5-11 0,5-2-8 16,-4 1-6-16,-9 5-7 0,7-3-15 0,2 1-18 15,-2 6-22-15,0-2-31 0,1 4-36 0,-1 0-43 0,7 0-44 16,6 0-57-16,1 4-65 0,6-4-134 0,-7 2-95 16,7 3-53-16,0-2-8 0</inkml:trace>
  <inkml:trace contextRef="#ctx0" brushRef="#br0" timeOffset="131607.47">22337 9276 200 0,'0'0'184'16,"0"-4"-49"-16,0 4-30 0,0-4-19 0,0 4-13 0,0-4-9 15,0 4-4-15,0-3-8 0,0 3-9 0,0-4-7 0,-6 4-8 16,6-3-6-16,0 3-2 0,-6-5-1 0,6 5-4 16,0 0 0-16,0 0-2 0,0 0 0 0,0 0-4 15,0 0-1-15,0 0-4 0,-7 0-1 0,7 5 0 0,0-2-2 16,0 1-1-16,-7 3 1 0,7-3 3 0,0 7 2 0,-6-4 4 16,6 5-3-16,-6 2 4 0,0-3 4 0,6 3 3 15,-14 1 0-15,8-1-1 0,-1 1-1 0,1 4-3 0,0 0 4 16,-8-5-2-16,8 4-2 0,-1-4-1 0,0 2-1 15,-6-2-1-15,13-3 0 0,-6 4-2 0,0-8 1 0,-2 5-2 16,2-6-3-16,6 2 1 0,0-5 1 0,0 0 2 0,0 2 4 16,0-5 5-16,0 4 6 0,0-4 4 0,0 0 7 15,0 0 2-15,6-4 1 0,2-1 1 0,-2-1-1 0,0-2 0 16,7-3-1-16,-6 4 3 0,0-4 1 0,5-4-1 16,-4 5 3-16,-2-5 0 0,0 0 0 0,1 4-2 0,-1-7-6 15,1 4-5-15,0-2-6 0,-1 2-8 0,0-1 0 0,0 1 0 16,1 3 1-16,-7-3-1 0,7 6 1 0,-1-4-1 15,-6 9-2-15,6-5 5 0,-6 5-5 0,0 0-5 0,0-2-3 16,0 1-3-16,8 4-2 0,-8 0 0 0,0 0-1 16,6 0-1-16,1 0 1 0,-1 4 1 0,7 4-1 0,0-5 0 15,0 8 1-15,-6-3-1 0,11-1 1 0,-3 4-3 16,-3 0-5-16,8 1-10 0,-7-2-14 0,0 1-15 0,6 4-18 16,1-5-23-16,-1 5-27 0,-5-1-36 0,12-2-44 0,-14 2-76 15,8-2-134-15,0-2-60 0</inkml:trace>
  <inkml:trace contextRef="#ctx0" brushRef="#br0" timeOffset="133607.28">22448 9469 22 0,'-5'0'176'15,"5"0"-45"-15,0-3-32 0,-7 3-20 0,7 0-12 0,-8 0-3 16,8-4-2-16,-5 4-3 0,5-2-2 0,0 2-4 15,0 0 0-15,-7 0-3 0,7 0-7 0,0 0-4 0,0 0-7 16,0 0-6-16,0 0-6 0,0 0-6 0,-6 0-5 16,6 2-1-16,0-2-2 0,0 4-1 0,0-4 1 0,0 3 1 15,-7 2 1-15,7 2 3 0,0-3 1 0,0 2 2 16,0-1-1-16,0 2 1 0,-7 0-1 0,7 1 2 0,0-1 0 16,0 0-1-16,0 0-1 0,0 4-1 0,0-3 1 0,0-2 0 15,0 3-1-15,0 1 0 0,0-3-3 0,0 5 0 16,0-4 0-16,7 1 0 0,-7-1-2 0,0 4-1 0,0-2-1 15,0 1-1-15,0 0 0 0,0 3-2 0,0-2 0 0,0-1-2 16,0 4 1-16,-7-5 0 0,7 5 2 0,0-3-2 16,0 2-1-16,0-3 0 0,0 0 0 0,0-1 0 0,0 5 1 15,0-4 0-15,0 1 0 0,0-2 1 0,0 1 0 16,0 0 2-16,7 1 0 0,-7-2-2 0,7 2-1 0,-7 2 2 16,6-2-2-16,-6-2-1 0,7 5 1 0,-7-4-1 15,5-1 0-15,-5 5 1 0,8-3-1 0,-8 2-1 0,0-3 1 16,7 3 0-16,-7-2-1 0,0 2 0 0,0-2 1 15,5 2-1-15,-5-3 1 0,0 3 0 0,7-3-2 0,-7 0 1 16,0 1 0-16,0-2 1 0,0 2 0 0,6-1 1 0,-6 0-1 16,0 0 1-16,0-1 0 0,0 1-1 0,0 0 2 0,0 0-2 15,0 0 0-15,0 1 1 0,0-2 1 0,0 5 1 16,0-4-2-16,7 3 5 0,-7-2 1 0,0 1 1 16,0 4 1-16,7-3 1 0,-7 1-1 0,6-5-1 0,-6 5 1 15,7-1-1-15,-7 2-2 0,6-2 0 0,-6 1-1 0,7-5-1 16,-7 5 1-16,7-1 2 0,-7 1 0 0,6 0 0 15,-6-1 0-15,0 1 0 0,6-1 0 0,-6 6 1 0,0-6-1 16,0 5-1-16,0-5 0 0,0 4 0 0,7-3 0 16,-7 3 0-16,0-3 0 0,0 4 1 0,0-4-1 0,0 2 1 15,0-2-2-15,0-1 1 0,0 5 1 0,0-5-2 0,0 1 1 16,0 4-1-16,0-5 2 0,0 1-1 0,7 3 1 16,-7-3 0-16,0 0 0 0,0 3 0 0,6-4 0 0,-6 1-1 15,0-1 1-15,0 6-1 0,0-6 0 0,0 4 1 16,0 0 2-16,0-3 0 0,0 7 2 0,-6-4 2 0,6 0-1 15,0 1 2-15,-7-2 1 0,0 3 1 0,7-3-1 0,-6 2 0 16,0-1-1-16,6 0-1 0,-7 1 1 0,7-1-4 16,-7 1-1-16,7-4-1 0,-6 3-1 0,6-4-2 15,0 4 0-15,0 1 0 0,0-3-2 0,0 1 1 0,0-3-1 16,0 2 1-16,0 2-1 0,0-4 0 0,0 1-1 0,0 4 0 16,0-5 1-16,0 4-2 0,0-4 1 0,0 2 0 15,-7-3 1-15,7 7 0 0,0-6 1 0,-6 1 0 0,6 3 0 16,0-3 2-16,-7 3-1 0,7 0 0 0,0 1 2 0,0-4-1 15,0 3 0-15,0 0-1 0,0 0 0 0,0 1 0 16,0-5 0-16,0 4-1 0,0-2-2 0,0 2 0 0,0 0 2 16,0-3 1-16,0 3-1 0,0-3-3 0,0-1 1 15,0 4 1-15,7-3 0 0,-7-1-1 0,0 6 1 0,6-6-2 16,-6 1 2-16,7 2 0 0,-7-2 0 0,0 4-1 0,0-5 0 16,6 4 0-16,-6 0-1 0,0 2-1 0,0-3 2 15,0 2-2-15,0-1 0 0,0 1 1 0,0 0-1 0,0-2 0 16,0 2 0-16,7-1 0 0,-7-3-1 0,0 3 0 15,0-3 0-15,0-1-1 0,7 4 2 0,-7-2 0 0,0-1 0 16,6 2 0-16,-6-3 0 0,0 1 2 0,6 0-1 0,-6-1 0 16,0 1-1-16,7 0 0 0,-7 3 1 0,0-3 0 15,7-1 0-15,-7 5 0 0,0-4 0 0,0-1 1 16,6 5 1-16,-6-4 2 0,6 2 2 0,-6 3-2 0,7-3 1 16,-7 2-1-16,0-1 1 0,6 0 0 0,-6 4-1 0,0-3 1 15,0 2-2-15,0 2-1 0,0-1 2 0,0-5 2 0,0 6 1 16,0-5 1-16,0 4 1 0,0-3 2 0,0 3 3 15,0-5 3-15,0 6 1 0,0-5 1 0,0 4 1 16,0-1-1-16,0-2-1 0,-6 3-2 0,6 0-2 0,0-3-2 16,0 6-3-16,0-3-1 0,0 4-2 0,0-4 1 0,0-3 0 15,0 2-1-15,0 2 0 0,0-6 0 0,0 2 0 16,0 3 1-16,0-5 1 0,6 6-1 0,-6-5 0 0,0 1 4 16,0 3 4-16,0-4 1 0,0 3 1 0,7 2 5 15,-7-5 3-15,0 4 1 0,0-3 2 0,0-1-1 0,0 0-2 16,0 0-1-16,7-4 2 0,-7 1-5 0,0 1-2 0,0-1-2 15,0-1 0-15,5-3-2 0,-5 3-1 0,0-3-2 16,7 0-2-16,-7 0-3 0,0 1-2 0,7-2-2 0,-7 1-2 16,0 1-1-16,7-6 0 0,-7 6-1 0,0-5 0 15,6 1 0-15,-6 2 0 0,0-3 0 0,0 1 0 0,0-1-1 16,6 1 0-16,-6-2 1 0,0 3 0 0,0-6-1 0,0 8 1 16,8-4-1-16,-8 1 2 0,0 0 0 0,0-2 0 15,0 1 0-15,0 1-1 0,6 0 0 0,-6-1 2 0,0-5-1 16,0 6 0-16,0-4 0 0,6 4-1 0,-6-1-1 0,0-4 1 15,0 1 0-15,0-1 0 0,0 6 1 0,0-6-1 16,0 0-1-16,0 5 0 0,-6-5 1 0,6 5 0 16,0-4 0-16,0 3 2 0,0-4-1 0,0 4 0 0,0-3 0 15,0 4 1-15,6-5 0 0,-6 1-2 0,0 4 0 0,0-6-3 16,0 6 3-16,0-4 0 0,7-1-1 0,-7 2 0 0,0 2 1 16,0-5-1-16,0 3 0 0,0-2 1 0,6 1-1 15,-6 0 0-15,0-4-1 0,0 4 2 0,0-4-2 16,0 3-1-16,0-3-1 0,0 0-2 0,0 4-2 0,0-4 0 15,-6 0 1-15,6 0-3 0,0 0 2 0,0 4 0 0,0-4 2 16,-7 0 0-16,7 0 4 0,0 3 0 0,0-3-1 16,0 0 1-16,0 3 2 0,0-3-2 0,0 0 0 0,0 0 1 15,0 5-1-15,0-5 0 0,0 0-1 0,0 0 1 16,0 0 0-16,0 0-2 0,0 3 1 0,0-3-2 0,0 0 0 16,0 4 0-16,0-4 1 0,0 4 0 0,-6-1 1 0,6 1-2 15,0-1 0-15,0-3-2 0,0 4-4 0,0-4-2 16,0 4-2-16,0-4-5 0,0 0-1 0,0 4 0 15,0-4 1-15,0 0 4 0,0 0 2 0,0 0 5 0,0 0 2 16,-6 0 4-16,6 0 2 0,0 0 1 0,-8-4 1 0,8 4-1 16,-6-4 0-16,6 0 0 0,-6 1 2 0,-1-1 1 0,0-3 4 15,0 3 1-15,2-4 5 0,-2 5 4 0,0-4 1 16,1-4 0-16,-1 3-1 0,-5-2-3 0,5-2 3 16,-6 1 1-16,7 0-3 0,-8-3 1 0,1-1 2 0,0 1 3 15,0-5 1-15,1 4 1 0,-3-6 0 0,10 3-3 0,-8-5 3 16,-1 5 3-16,8-4 12 0,-7 3 12 0,6 2 11 15,1-2 6-15,0 5 4 0,-1-2 2 0,1 7-1 0,6-3-6 16,-8 1-12-16,8 3-15 0,0 2-12 0,0 1-10 0,0 1-4 16,0 1-6-16,0 3-5 0,0 0-2 0,0 0-2 0,8 0 1 15,-8 3-3-15,6 1 1 0,1 4-1 0,-7-1 1 16,6 4 1-16,0 1-1 0,1-2 0 0,0 1-3 16,-1 1-1-16,7 2 1 0,-6-3-3 0,6 4-10 0,-8-5-8 15,10 1-12-15,-10 0-8 0,8 1-10 0,1-2-6 0,-8 1-9 16,7 1-5-16,1-6 1 0,-2 1 7 0,-5 1 9 15,6-4 8-15,-7 0 9 0,7 0 7 0,1-1 11 0,-9-3 10 16,9-3 8-16,-1-1 2 0,-7 0 4 0,8 0 2 16,-1-4 5-16,-7 1 5 0,7 1 4 0,-6-6 6 0,5 1 10 15,1 1 11-15,-6-2 9 0,6-2 5 0,-6 2 3 0,-1-2-2 16,1-1-5-16,-1 1-7 0,1-1-24 0,-7 4-42 16,7-7-59-16,-7 3-64 0,6-4-71 0,8-2-84 15,-8-1-167-15,6-4-111 0,1 0-61 0,1-3-15 0</inkml:trace>
  <inkml:trace contextRef="#ctx0" brushRef="#br0" timeOffset="134279.01">23205 12320 21 0,'-7'-8'378'0,"0"6"-86"0,1-3-86 0,0-2-51 16,-2 3-34-16,3-3-17 0,-2 3-6 0,-1-3-3 0,8 3-3 16,-5 1-5-16,5-2-5 0,-6 3-9 0,6-2-1 15,0 0-9-15,-7 0-8 0,7 1-11 0,0 3-7 16,-7 0-8-16,7 0-6 0,-6 3-6 0,0 5-4 0,-8-2 0 16,1 2 0-16,1 7 3 0,-3-4 5 0,4 8 6 0,-9-1 1 15,7 1 2-15,-1-2 0 0,2 2 0 0,-2 3-1 0,8-4-5 16,-7 4-4-16,7-4-2 0,6 1-3 0,-7-4-2 15,7-1 0-15,0 1-2 0,7-1-1 0,-1-2-1 16,7-6 1-16,-7 5-3 0,8-7 6 0,5 4-1 0,-6-8-5 16,5 0-2-16,2 0-2 0,1-4-1 0,-2 0-1 0,-5 0 1 15,5-3-9-15,-6 0 2 0,0-1 6 0,-6 4 11 16,6 1 8-16,-7-4 9 0,-6 7 5 0,6-4 4 0,-6 1 2 16,0 3 0-16,0 0-2 0,0 3-10 0,-6 1-8 15,6-1-7-15,-6 4-7 0,-2 2-4 0,8-3-2 0,-5 5-2 16,5 1 1-16,0-4-1 0,0 1 0 0,5 3 0 0,3-2-1 15,4-3 0-15,2 1 1 0,-2 0 1 0,2-4-1 16,5-1 1-16,1-3 1 0,0 0 0 0,-1-3 0 0,0-1 7 16,1-4 12-16,-7 0 20 0,0-1 25 0,7-3 24 15,-7-3 25-15,-8 1 21 0,9-1 15 0,-14-4 6 0,6 2-5 16,2 2-16-16,-8-3-19 0,-8-1-24 0,2-2-23 0,6 2-21 16,-14 0-14-16,9 1-14 0,-8-1-7 0,0 2-5 15,6 3-4-15,-6-5-1 0,0 7-4 0,6 1-3 0,-6 0-5 16,7 4-18-16,6 0-49 0,-6 3-72 0,6 1-72 15,0 3-62-15,6 0-60 0,7 0-69 0,0 0-95 0,6 0-137 16,1 0-34-16,0 3 22 0</inkml:trace>
  <inkml:trace contextRef="#ctx0" brushRef="#br0" timeOffset="134560.21">23673 12335 13 0,'-12'4'492'15,"-8"3"-58"-15,7 1-156 0,0-2-117 0,-6 5-68 0,5-3-31 16,2 3-18-16,-2 0-5 0,8 3-3 0,-2-3 0 0,3 4-1 16,5-1-1-16,0 1-5 0,0 0-4 0,5 0-4 15,9-1-4-15,0 1-3 0,-2-4-2 0,8-1-4 0,0-1-1 16,5-3 0-16,1 2-1 0,1-5 1 0,-1-3 2 16,0 4 9-16,0-8 9 0,0 4 11 0,1-7 15 0,-2 0 17 15,-5-1 24-15,-8 1 32 0,2-4 26 0,-1 0 25 0,0 0 12 16,-13-3 9-16,0-1-1 0,0 0-7 0,-6 0-19 15,-1-2-26-15,-6-2-31 0,-7 4-29 0,1-6-23 0,-7 6-20 16,-7-5-12-16,1 7-10 0,-2-2-7 0,-4 0-12 16,5 4-21-16,-6 0-48 0,7 4-76 0,-1 0-79 0,7 2-85 15,6-1-106-15,8 2-196 0,-2 4-101 0,8-4-33 0,6 4 11 16</inkml:trace>
  <inkml:trace contextRef="#ctx0" brushRef="#br0" timeOffset="137559.81">1253 4659 21 0,'-8'-2'167'0,"8"2"-26"0,0-5-29 0,-6 5-26 16,6-3-16-16,-6 3-10 0,6-4-5 0,-8 4-2 16,8-3 2-16,0 3 1 0,0-4 0 0,0 4 0 0,0-4 0 15,0 4-3-15,0 0-4 0,0 0-3 0,0-4-2 16,0 4-5-16,0 0-3 0,0-3-5 0,0-1-3 0,0 4-1 16,0-4 1-16,0 4-3 0,-5-3-2 0,5 3-3 0,0-3-1 15,0 3-3-15,-7 0-3 0,7-4-5 0,-8 4-3 16,3 0-3-16,-1 4-1 0,-8-1-2 0,2 0-1 0,-1 1 0 15,-1 3-1-15,2 1 1 0,-3-1 1 0,4 0-1 16,-3 4-2-16,0 0 3 0,3 1 0 0,3-2 0 0,-4 1 1 16,6 0 0-16,-8 5 0 0,8-2 0 0,-1 1 1 0,-6-1 0 15,6 1 0-15,0 0-1 0,2 2 0 0,5-2 0 16,-6 3 0-16,-3 1 0 0,9-4 1 0,-5 3 0 0,5-3 2 16,0 3-1-16,0-3 2 0,0-1 1 0,5-3 0 15,-5 4 1-15,9-5 1 0,-3 1 0 0,-1 0 0 0,2-3 1 16,0-1 0-16,6 0-1 0,0 1 2 0,1-4-1 0,-2-1 0 15,2-3 1-15,5 0 0 0,-7 0 0 0,7-3 1 16,-4-1 2-16,4-4 0 0,1 6 1 0,0-6 2 0,-3-4 2 16,3 1 3-16,0 0 7 0,-6 4 5 0,-2-4 7 15,2 0 4-15,-8 0 4 0,7 1 5 0,-6-2 4 0,-7 1 0 16,7 1-4-16,-7 2-3 0,0-3-3 0,0 4-6 16,0 0-6-16,-7 0-8 0,7 3-6 0,-7 0-7 0,7 0-5 15,-6 4-5-15,6 0-3 0,-7 0-4 0,7 4 0 0,-6-4 0 16,0 8-2-16,-2-1-1 0,8 0 0 0,-6 0 0 0,6 4 0 15,6 1-2-15,-6-2-3 0,0 1-2 0,8 0 0 16,4 0 0-16,-5 0 0 0,6 0-1 0,0 0 1 16,-2-3 1-16,4-2 4 0,5 2 0 0,-7-5 2 0,6 2 1 15,0-5 2-15,1 0 4 0,0 0-1 0,-1-5 1 0,1-2 0 16,0 0 2-16,5-1 3 0,-5-2 1 0,0-1 4 16,-1-4 6-16,-6 4 10 0,6-4 12 0,-11 0 21 0,4 1 17 15,-5-1 9-15,-1 5 9 0,-6-5 1 0,0-4 1 16,-6 5-8-16,6-1-10 0,-13 0-19 0,7 1-20 0,-2-1-9 15,-4 1-10-15,5 3-10 0,-6 3-11 0,7 0-24 0,-1 1-35 16,1 1-44-16,-1 1-43 0,7 5-34 0,-7 0-29 16,7 5-31-16,7 1-30 0,-7 1-39 0,7 1-87 15,6 0-57-15,-7 3-29 0</inkml:trace>
  <inkml:trace contextRef="#ctx0" brushRef="#br0" timeOffset="138106.6">1429 5291 375 0,'-8'0'344'16,"8"0"-132"-16,-6 0-86 0,6 0-52 0,-6 0-27 0,6 0-11 15,0 0-6-15,0 0-1 0,0 0-2 0,0 0 0 0,0 0-6 16,6 0-2-16,-6 0-2 0,6 0-6 0,2 0-2 15,4 0-2-15,-5 0 0 0,11-5 0 0,-4 5 4 16,0-3-1-16,-2 3-3 0,8-4 1 0,-1 4 1 0,1-5-2 16,0 5-3-16,-1 0-1 0,1 0 1 0,6-3-1 0,-7 3 1 15,1 0-1-15,0 3-3 0,-2-3 0 0,-4 5 0 0,-1-5 0 16,0 4 0-16,-6 4-2 0,-1-6 1 0,-6 5-1 16,0-3 1-16,-6 8 1 0,-1-6 1 0,-6 6-1 15,0-1 0-15,-7 0 2 0,-6-1 0 0,0 5-1 0,1-4 1 16,-2 4-1-16,-5-4-1 0,6 4 3 0,-7-5 1 0,13 1 1 15,-6-3 2-15,7 0 3 0,-1-1 0 0,8 0 0 16,-2-4 1-16,1 1-2 0,6 1-2 0,7-2-1 0,-6-3 0 16,0 3-3-16,6-3 1 0,0 0 0 0,0 0 0 15,0 4 2-15,6-4 1 0,0 0 0 0,1 0-1 0,0 0-1 16,5 0 0-16,8 0-1 0,-7 0-3 0,7-4 0 0,0 4 0 16,6-3-4-16,-1 3-8 0,1-3-12 0,1 3-18 15,-1-5-26-15,0 1-38 0,6 1-49 0,-5-2-85 0,-1-1-116 16,-7 3-64-16</inkml:trace>
  <inkml:trace contextRef="#ctx0" brushRef="#br0" timeOffset="138731.65">1786 5411 72 0,'-6'0'304'0,"0"0"-107"0,6 0-74 0,0 0-45 16,6 0-28-16,0 0-17 0,2 0-8 0,-2-4-5 0,6 1-5 16,8-1-3-16,-7-1-4 0,7 2-2 0,-8 0-2 15,8-1 0-15,0-3-3 0,-7 4-2 0,7-6 2 0,-8 6 0 16,2-4 5-16,-2 0 4 0,-5-1 8 0,-1 4 9 0,1 1 7 16,-7-2 3-16,7-2 3 0,-7 5-1 0,-7-2-1 15,7 0-5-15,-7 0-7 0,1 0-7 0,-1 0-8 16,-5 4-2-16,4-3-4 0,-4 3-1 0,-2 0-1 0,2 0-1 15,6 3-1-15,-8 1-1 0,1 0 0 0,1 0-1 0,4 0 1 16,-4 0-1-16,5 3-1 0,0 0 0 0,1-4 2 0,6 5 0 16,-6-1 0-16,6 0 0 0,0 0 1 0,0 5 2 15,0-5 0-15,0 0-2 0,0 5 2 0,6-5 0 0,0 0-1 16,1 0 2-16,-7 1-1 0,13 0-1 0,-7-1 0 16,2-1-1-16,4-2 2 0,1 0 1 0,1 4-4 0,-2-5 1 15,2-3 0-15,-2 4 1 0,2-4 0 0,5 0-1 16,1 0-1-16,-8 0-1 0,8-4 0 0,0 1 1 0,-1-1-2 15,-6 0 1-15,6 0-1 0,2-4 2 0,-2 6-1 0,-6-10 2 16,7 5-1-16,-2-1 0 0,-4 1 3 0,-1-3 2 16,-7 1 2-16,8-1 2 0,-8 3 2 0,1-5 3 0,-1 5 6 15,1-3 2-15,-7 2 2 0,0-4 4 0,0 5 3 16,0 1-2-16,-7-2-3 0,7 0-3 0,-6 1-4 0,-1 5-5 16,1-6-5-16,-8 4-5 0,8-1-5 0,-1 2 1 0,1 3-2 15,-8-3 0-15,9 3 0 0,-2 0 1 0,1 0-1 16,-1 3 1-16,0 0 0 0,1 2-2 0,0-1 0 0,-1 4 2 15,0-6-2-15,1 9 0 0,6-3 2 0,0 2 0 16,-6-3 1-16,6 5 0 0,0-1 0 0,0 0-1 0,0-4 1 16,6 4 0-16,-6-3 0 0,6 3 0 0,1-4 3 0,0 0-3 15,-1 4 0-15,0-3 1 0,1 0-1 0,6-1 0 16,-1-5-1-16,2 6-3 0,-1-4-6 0,1 0-2 0,5 0-6 16,-6-1-15-16,6-3-18 0,1 0-29 0,6 0-35 15,-7 0-53-15,7-3-92 0,-6 3-100 0,0-4-57 0</inkml:trace>
  <inkml:trace contextRef="#ctx0" brushRef="#br0" timeOffset="139309.76">2400 5300 143 0,'-8'-3'328'0,"8"-1"-99"0,0 2-73 0,-6 2-43 15,6-5-26-15,0 2-16 0,6-1-14 0,-6 4-10 16,0-5-12-16,8 5-9 0,-2 0-8 0,0 0-5 0,0 5-8 16,1-5-2-16,0 4-2 0,-1 4-1 0,1-2 1 0,-7 1-1 15,5 5 0-15,2-1 0 0,-7-1 0 0,8 5 0 16,-8-4 2-16,5 4-1 0,-5 2-1 0,0-1 0 16,0-2 0-16,0 4 1 0,0-3-1 0,0 0 0 0,0 3-1 15,0-3 0-15,0 0 1 0,0-1-1 0,0-3 1 0,0 4-1 16,0-5 1-16,0-2 0 0,0 4-1 0,0-9 1 0,0 3 0 15,0-1 1-15,0-2 1 0,0-3 2 0,7 4 3 16,-7-4 3-16,0 0 3 0,0 0 3 0,6-4 1 16,-6 4 1-16,8-3-1 0,-2-4 1 0,-6 3-3 0,6-4 3 15,1 1 0-15,-1-1 3 0,1-2 0 0,0 3 3 0,-7-5-1 16,6 5-1-16,-6-3-1 0,0-2-1 0,0 1-4 16,0 5 0-16,0-3 1 0,0-1-3 0,0 3 0 0,-6-1 0 15,6 4-1-15,0-4-2 0,0 6-1 0,0-3-6 0,0 3-5 16,0-3-6-16,0 5-3 0,0 0-5 0,0 0-2 15,0-3-3-15,0 3-2 0,0 0 0 0,0 0 3 0,0 0 3 16,6 0 2-16,-6 0 5 0,0 0 1 0,0 3 2 16,6-3 3-16,-6-3 2 0,7 3 0 0,-7-8 1 0,7 1 0 15,-1 3 0-15,-6-3 0 0,6 0 1 0,-6-1-1 0,7 5 0 16,-7-5-1-16,5 2 1 0,-5 1 0 0,8-2-1 16,-8 3 0-16,0 1-1 0,0-1 1 0,7 1-1 0,-7 3 2 15,0 0 0-15,5 0 0 0,-5 0 0 0,7 0 0 16,1 3-2-16,-8 1 1 0,6 3 1 0,0-4-1 0,0 6 1 15,1-3-3-15,-7 2 2 0,7-2 0 0,-1 3 1 0,-6 1-1 16,7 1 0-16,-1-3 1 0,-6 0-1 0,7-1 0 16,-7 3-3-16,7-2-6 0,-1-1-10 0,-1-1-12 15,2 2-19-15,1-4-25 0,-3 4-35 0,2-5-47 0,6-3-74 16,1 4-118-16,-2-4-57 0</inkml:trace>
  <inkml:trace contextRef="#ctx0" brushRef="#br0" timeOffset="139590.94">2777 5316 44 0,'-13'0'388'0,"0"0"-120"0,0 4-102 0,0-4-61 0,-1 2-38 0,9 5-21 16,-10-2-13-16,4 2-4 0,4 1-4 0,0-1-4 16,1 0-5-16,-1 0-5 0,7 1-3 0,0-1-1 15,0 0 0-15,0 1-3 0,0-1-2 0,7 0-1 0,-7-3-1 16,6 3 1-16,1-7 0 0,0 4 0 0,-1 0-2 0,-1-4 1 15,10 0 0-15,-10 0 0 0,2 0 1 0,0-4 1 16,-1 4 3-16,1 0 0 0,-7 0 2 0,7-4 1 0,-1 4 2 16,-6 0 3-16,6 0-2 0,-6 0-1 0,7 0-2 15,0 0 0-15,-1 0-1 0,0 4-1 0,1 0-5 0,0-1-1 16,6 4-3-16,-7-2-8 0,7 1-15 0,-1-2-23 0,3 4-24 16,-3-4-32-16,1 3-41 0,0-5-62 0,0 3-115 15,-7-5-63-15</inkml:trace>
  <inkml:trace contextRef="#ctx0" brushRef="#br0" timeOffset="139903.47">2894 5375 247 0,'-6'-5'260'0,"6"5"-87"16,6 0-60-16,-6 0-40 0,0 5-29 0,0-2-19 0,0-3-13 15,7 7-7-15,-7-3-4 0,0 2 1 0,0 3 0 0,0 1 0 16,6-3-1-16,-6 1 2 0,0-1 0 0,0 5-1 0,0-6 0 15,0 2 1-15,6-4 0 0,-6 3 1 0,0-3 4 16,8-4 6-16,-8 0 7 0,6 0 7 0,-6 0 5 16,5-4 0-16,3 1 3 0,-1-1 0 0,-2-4 0 0,2 4-3 15,-7-2-8-15,7-1-4 0,-1-1-3 0,1 0-2 0,-7 4 0 16,7-3-1-16,-7 4-3 0,6-1-2 0,-6 4-3 0,0-3 0 16,0 6-2-16,0-3-1 0,0 4-3 0,-6-1 0 15,6 4-2-15,-7 1 0 0,7 4 1 0,0-5-3 0,0 3-3 16,0 2-5-16,0-3-10 0,7 3-14 0,-7-4-18 15,6 3-27-15,0-5-33 0,8 3-55 0,-1-6-115 0,0 1-88 16</inkml:trace>
  <inkml:trace contextRef="#ctx0" brushRef="#br0" timeOffset="140153.21">3057 5085 129 0,'0'0'447'0,"-6"-5"-138"0,12 5-120 0,-6 0-78 0,5 0-43 16,4 0-26-16,-3 0-15 0,-1-2-7 0,9 2-4 0,-1 0-3 16,0 0-1-16,1 0-2 0,5 0-3 0,-6 0-3 15,6 0-2-15,-5 0-1 0,6 0-1 0,-2 0 1 0,2 0-1 16,-1 2-6-16,1-2-9 0,0 0-10 0,-7 5-19 15,7-5-21-15,-2 3-20 0,-4-3-30 0,-1 0-32 0,0 0-41 16,-6 4-55-16,-1-4-72 0</inkml:trace>
  <inkml:trace contextRef="#ctx0" brushRef="#br0" timeOffset="140340.68">3090 5213 172 0,'-13'3'199'0,"7"1"-55"0,-3 0-39 0,9-4-25 16,-5 4-13-16,5-4-9 0,5 3-6 0,-5-3-3 15,9 0-2-15,2 0-5 0,-3 0-3 0,5 0-4 16,6-3-3-16,-5 3-4 0,5-4-3 0,-1 4-5 0,2-4-4 16,0 0-3-16,0 4-4 0,6-3-2 0,-7-1-4 0,1 1-1 15,0 3-7-15,-1 0-11 0,1-5-20 0,-8 5-28 0,2-2-37 16,-1 2-70-16,0-4-130 0,-6 4-74 0</inkml:trace>
  <inkml:trace contextRef="#ctx0" brushRef="#br0" timeOffset="142777.99">3910 4715 68 0,'0'0'142'0,"0"0"-27"15,0 0-24-15,-6-4-24 0,6 4-18 0,0 0-10 16,0 0-8-16,0-4-5 0,0 4-1 0,0 0-2 0,0 0-3 16,0-4 1-16,6 4-3 0,-6 0-1 0,0 0-2 0,0-3 0 15,0 3 1-15,8 0 2 0,-8-4 6 0,0 4 4 16,0-3 4-16,6 3 4 0,-6-5 0 0,6 5-1 0,-6-2-1 16,0-2-1-16,7 0-2 0,-1 0-5 0,1 1-3 15,-7-1-3-15,6 0 0 0,-6 0 0 0,7 2 0 0,-1-3-2 16,-6 5-4-16,6-3-2 0,-6 3 0 0,0 0-3 0,8 0-2 15,-8 0-1-15,0 3-3 0,6 2-2 0,-6 1-1 16,6 2 0-16,-6-1 0 0,7 3 1 0,-7 2-1 16,7 3 1-16,-1 0 0 0,-6 3 1 0,7-3 0 0,-7 2-1 15,6 2 0-15,-6-5 1 0,0 5-1 0,6-1 0 0,-6 0-1 16,0-2 0-16,0 1 0 0,0-2 0 0,0-1-1 0,0-2 1 16,0-1 0-16,0 0 0 0,0-4 0 0,0 0 0 15,0 1 2-15,0-5 3 0,0 1 4 0,0 0 5 16,0-4 10-16,0 3 8 0,0-3 10 0,0 0 6 0,8-3 2 15,-8 3 0-15,0-4-2 0,6-3-2 0,-6-1-6 0,6 1-3 16,-6-4-4-16,6 0-4 0,-6 0-1 0,6 1-1 16,-6-5 0-16,8 3-1 0,-8-3-3 0,6 5 3 0,-6-5-4 15,0 4-1-15,6-3-2 0,-6 2-2 0,7-3-1 16,-7 5 0-16,7-1-5 0,-7 0-5 0,0 0-2 0,7 4-2 16,-7 3-2-16,0-3-2 0,0 7-5 0,0-5-4 0,6 5-3 15,-6 0-3-15,0 0-3 0,6 5-2 0,-6-2 0 16,6 1 0-16,-6 4 0 0,8 2 0 0,-2 1 1 15,-6 0 0-15,6 3-1 0,1-2-2 0,-7 3-1 0,6-1-1 16,-6-3 2-16,7 4 1 0,-7-5 2 0,0 2 1 0,7-1 2 16,-7-4 3-16,0 1 2 0,6-4 4 0,-6 2 1 0,0-6 4 15,0 4 5-15,0-4 5 0,6 0 6 0,-6 0 2 16,7-4 3-16,-7 0 2 0,6-2 1 0,1-2 0 16,-1 1 0-16,0-4 3 0,2-1 1 0,-2 2 2 0,7-5 2 15,-7 0-1-15,1 5-1 0,6-5 1 0,-7 1-2 0,2-1-3 16,-2 0-2-16,0 1-6 0,1 2-1 0,-2-3-3 15,3 4 2-15,-8 1-1 0,6-2-1 0,-6 5-3 0,6-1 0 16,-6 2 0-16,7-2-2 0,-7 5-2 0,0-1-2 0,0 0-3 16,0 4 0-16,6 0-3 0,-6 0 1 0,0 4-2 15,8 0 2-15,-2-1 2 0,-6 5-2 0,6 3 3 0,1-1-1 16,6 2 4-16,-7-2-2 0,1 5 0 0,-1 0-2 16,1 0 0-16,0-1 0 0,-1 1-1 0,0-1-4 0,1 5-4 15,-1-5-2-15,-6 1-5 0,7 0-5 0,-1 3-2 0,-6-3-4 16,0 0-4-16,6-5-5 0,-6 5-2 0,0-4-3 15,0 0-4-15,0 0-9 0,8 0-13 0,-8 0-16 0,6-3-23 16,-6 2-34-16,7-6-63 0,-1-1-138 0,0 2-75 16</inkml:trace>
  <inkml:trace contextRef="#ctx0" brushRef="#br0" timeOffset="143121.69">4536 4957 200 0,'0'0'229'0,"7"0"-79"15,-7 0-54-15,5-4-31 0,-5 4-17 0,8 0-7 0,-1 0-5 16,-2-4 1-16,2 4-1 0,0-4-2 0,6 4-3 0,-7-3-1 16,7-1-2-16,1 4-2 0,-2-4 0 0,-4 0 0 15,4 4-2-15,1-2 0 0,0-2-2 0,-6 4-2 0,5-4-5 16,2 4-3-16,-2-4-3 0,-4 4-3 0,-2-3-2 16,7 3-1-16,-7 0-3 0,1 0-1 0,0 0-5 0,-1 0-7 15,-6 3-10-15,5 1-16 0,2 0-25 0,-7-4-31 16,8 4-44-16,-3-2-78 0,-5-2-115 0</inkml:trace>
  <inkml:trace contextRef="#ctx0" brushRef="#br0" timeOffset="143387.07">4725 4945 345 0,'-6'0'306'15,"0"0"-110"-15,6 0-74 0,0 0-46 0,0 0-29 0,0 4-17 16,0-4-7-16,6 4-5 0,0 3-1 0,0 0 0 15,2 1-2-15,4 3 0 0,-5-4-3 0,6 7-4 0,0-3-2 16,-1 0-6-16,-4 4 0 0,4 0 0 0,-5 0 0 16,0-1 0-16,-1 1 0 0,1-1 0 0,-1 2 0 0,-6-2 2 15,0 1 1-15,0-1-1 0,-6-3-3 0,6 3 2 0,-7-2 3 16,-6-1 3-16,6 0 4 0,0-4 4 0,-6 5 5 16,1-6 4-16,-1-2 5 0,-7 3-1 0,0 1 1 0,2-4 0 15,-2-1-1-15,6 2-3 0,-5-5-5 0,-1 2-4 16,8-2-8-16,-2 0-16 0,1 0-32 0,1 0-51 0,5-2-94 15,0-3-141-15,7 2-81 0,0-6-51 0</inkml:trace>
  <inkml:trace contextRef="#ctx0" brushRef="#br0" timeOffset="146792.76">5025 4342 11 0,'0'0'136'0,"-6"0"-27"0,6 0-23 0,0 0-17 0,0 0-11 15,0 0-2-15,0 0-5 0,-7 0 0 0,7 0 0 16,0 0 1-16,0 0 1 0,0 0-1 0,0 0-4 0,0-5-7 16,0 5-2-16,0 0-4 0,0 0-4 0,0 0-4 0,0 0-6 15,0 0-4-15,0 0-2 0,0 0-4 0,0 0-4 0,0 5-3 16,0-5-3-16,0 6-2 0,7-2 1 0,-7 3 0 15,0 1 1-15,0-1 0 0,6 0 0 0,-1 4 1 16,3 0 2-16,-1 0-1 0,-2 0 2 0,3 4 0 0,-2-1 2 16,1 5-1-16,-1-4 0 0,1 3-2 0,-1 0 3 0,0 0-3 15,-6 5 1-15,8-6-1 0,-8 10-2 0,6-6 0 16,-6 6 1-16,6-2 1 0,-6 4-1 0,0-4 1 0,0 2 0 16,0-2-1-16,0 4-1 0,0-3 1 0,0-4 0 15,0 4-1-15,0-4-1 0,0-1-1 0,0-2 0 0,0-1 1 16,0-3 0-16,0-1 0 0,0-2-1 0,0 2-2 0,0-6 2 15,0-1 1-15,0 1-1 0,0-6 0 0,0 2 0 16,0 0-1-16,0-4-3 0,7 4-7 0,-7-4-12 16,0 0-26-16,0 0-37 0,6-4-64 0,-6 0-119 0,7 0-85 15</inkml:trace>
  <inkml:trace contextRef="#ctx0" brushRef="#br0" timeOffset="147480.31">5045 4469 43 0,'0'-3'270'0,"0"0"-68"0,0-2-62 0,5 1-44 0,-5 1-28 16,0-2-15-16,8-1-9 0,-2 2-5 0,-6 0 0 16,7-3 0-16,-1 3-1 0,1 0 3 0,-1 1-2 15,0-4 2-15,2 3 1 0,-8 1-1 0,6-5-1 0,0 4-6 16,1 1-1-16,-7-1-1 0,6 1-3 0,1-1-2 0,6-3-2 16,-7 3-4-16,-1 0-3 0,10-3 1 0,-2 3-2 15,-6 1 0-15,12 0-4 0,-13-2-1 0,8 1-1 0,-2 1-3 16,2-2-1-16,-3 5-1 0,4-2-1 0,-10 2-2 0,9 0-3 15,-8 0 0-15,8 2-2 0,-8 3-1 0,8-2-1 16,-8 6-1-16,7-3 0 0,-7 5 0 0,1 4 1 0,0-4 2 16,-1 4 0-16,-6 2-1 0,6 2 2 0,-6-1 0 15,0 1 1-15,0 0 0 0,0-2 0 0,-6 2-2 0,6-1 0 16,-6 1 0-16,-1-5 0 0,0 0 0 0,1 2 0 16,6-6 0-16,-7 1-1 0,1-3 3 0,6-1 0 0,-6 0 1 15,6-2 0-15,-8 1 0 0,2-2 1 0,6 0 0 0,0-1 2 16,-6-3 0-16,6 0 1 0,0 0 1 0,0 0 2 15,0 0 0-15,0 0 2 0,0 0 0 0,0 0 1 0,0 0 0 16,0 0 1-16,0-3-3 0,0 3-1 0,0 0 0 16,0-4-2-16,6 4-2 0,-6 0-4 0,0-4 0 0,6 4-1 15,-6-4-3-15,8 4-1 0,-2 0 1 0,0 0-1 16,1 0 0-16,-1 0 1 0,1 0-1 0,6 0 2 0,-7 4-2 16,8-4-1-16,-8 4-2 0,7 0 0 0,0-1-2 0,0 5-1 15,1-2-3-15,-8 2 0 0,6-1-2 0,2 1 1 16,-8 3 2-16,7 1 1 0,-6 2 0 0,0-3 3 0,-7 3 1 15,6-3 2-15,-6 4 1 0,-6-5 3 0,6 5-1 16,-7 0 1-16,-6-4 2 0,6 0-1 0,-6 4 1 0,0-5 2 16,-7 2 2-16,8-1 0 0,-8-4 3 0,1 5 1 0,-1-6 1 15,-6 2 5-15,7-1 0 0,-1 1 3 0,0-5 1 16,-6 1-2-16,13-1-1 0,-7 1-1 0,8-4-2 0,5 4-5 16,-6-4-10-16,6 3-18 0,7-3-32 0,-6-3-58 15,6 3-107-15,6-4-123 0,1-3-78 0,6 3-48 0</inkml:trace>
  <inkml:trace contextRef="#ctx0" brushRef="#br0" timeOffset="148011.38">5957 4242 228 0,'-7'0'349'0,"7"-4"-111"15,-7 4-85-15,1-3-53 0,6 3-33 0,-6-4-19 0,6 4-13 16,0 0-6-16,-7 0-6 0,7 0-6 0,0 0-6 16,-7 0-4-16,7 4-4 0,0-1-3 0,-6 1-3 0,6 4 0 15,-6-1 3-15,-1 0-1 0,1 4 0 0,6-4 1 16,-7 4 0-16,0 0 0 0,1 4 1 0,0-4 0 0,6 4 1 16,-7-1 1-16,0-2-1 0,1 2 0 0,0 1 2 0,6 2-1 15,-7-2 2-15,0 4 1 0,1-1-1 0,-1 1 1 16,1-1 1-16,0 4 1 0,-2-4-1 0,2 3 2 0,0 2-1 15,0 0-1-15,-2-2 1 0,2 4 0 0,0-2-1 16,-1-2-1-16,1 1 1 0,6 1-1 0,0 2-3 0,-7-3 2 16,7 0-2-16,0 4-1 0,0-4-1 0,0 4 2 0,7-4-2 15,-7-1 0-15,6 5 1 0,-6-4-1 0,7 3 2 16,-1-3 0-16,-6 4 0 0,6-3 1 0,2-2 1 16,4 5 0-16,-6-4-1 0,8 1 0 0,-1-6-1 0,0 2-1 15,0-1 1-15,0 0-1 0,6-6-2 0,-5 2 2 0,5-3 1 16,1 1-2-16,-1-3-3 0,7-1-9 0,-6-4-11 0,6 0-18 15,0 0-29-15,0-4-49 0,7 0-101 0,-14-4-118 16,13 0-72-16</inkml:trace>
  <inkml:trace contextRef="#ctx0" brushRef="#br0" timeOffset="148620.6">5950 4586 239 0,'0'-4'216'15,"-7"4"-61"-15,7-3-38 0,-6-1-24 0,6 1-13 16,0 3-9-16,0-5-5 0,0 3-1 0,0-2-5 0,0 4-5 16,0-4-8-16,6 0-9 0,-6 1-5 0,0 3-4 0,7-4-4 15,-7 4-6-15,7-4-5 0,-7 4-2 0,6-4-4 16,1 4-1-16,-7 0 0 0,6-2-4 0,8 2-2 0,-8 2-1 16,7-2 0-16,-6 4-1 0,5-4-2 0,-6 4 3 15,8 3-2-15,-8 1-2 0,7 3 2 0,-6-1-2 0,0 1 1 16,-1 5 1-16,0-2 2 0,1 5-2 0,0-2 1 0,-7 2 3 15,0 3 1-15,6 0 0 0,-6-1 1 0,-6-1-3 16,6 1 0-16,0-2 0 0,-7 2 1 0,0-2-1 0,1-5-2 16,0 5 1-16,-1-4 0 0,0-5 2 0,1 5 0 15,-7-7 2-15,6 2 3 0,-6-2 2 0,7-1 4 0,0-3 0 16,-8 3 0-16,8-3 1 0,6-4-1 0,-6 3-1 16,-1 1-7-16,7-4-11 0,0 0-15 0,0 0-20 0,0 0-24 15,0-4-36-15,0 1-43 0,7-1-66 0,-7-3-102 16,6-1-75-16</inkml:trace>
  <inkml:trace contextRef="#ctx0" brushRef="#br0" timeOffset="148964.43">6223 4517 28 0,'0'0'399'0,"-6"-4"-100"16,6 4-103-16,0-4-72 0,-6 4-49 0,6 0-32 16,-6-3-19-16,-1 3-11 0,0 0-6 0,7 3-4 0,-7-3-1 15,1 4-2-15,0 0 1 0,-1 0-2 0,0 3 1 0,1 1-1 16,0-2 0-16,6-2 1 0,-6 7-1 0,-2-3 0 0,8 2-1 16,-6-3 3-16,6 4 0 0,0 5 1 0,0-6 2 15,0 5 1-15,0-4 2 0,6 3 1 0,-6 1 1 0,0-1 0 16,8 1 0-16,-8 0 3 0,0 3-4 0,6-3 1 15,-6 0-1-15,0-1 0 0,6 1 1 0,-6-3-1 0,6 2 1 16,-6-3-1-16,7 0 0 0,0 1 0 0,-1-2-1 16,0-3 0-16,1 1 0 0,0-2 0 0,0-1-1 0,5 2-1 15,-6-4 0-15,8-3 1 0,-1 4-4 0,-6 0-4 16,6-4-13-16,-1 4-18 0,1-4-25 0,0 0-41 0,1-4-67 16,-1 0-135-16,0 0-88 0</inkml:trace>
  <inkml:trace contextRef="#ctx0" brushRef="#br0" timeOffset="149276.79">6184 5139 162 0,'7'0'172'0,"-7"0"-54"16,7 0-33-16,-7 0-22 0,7 0-14 0,5 0-6 0,-6-3-4 15,2 3 0-15,4-3-1 0,2 3-4 0,-1 0-1 0,-1-5-2 16,-5 5-1-16,6-3-4 0,-1-1-2 0,2 0-3 15,-1 4-4-15,0-3-1 0,0-1-5 0,1 1-5 0,-2 3-10 16,0-4-12-16,3 0-17 0,-10 0-28 0,9 4-49 16,-1-3-98-16,-7-1-98 0</inkml:trace>
  <inkml:trace contextRef="#ctx0" brushRef="#br0" timeOffset="149651.85">6498 4982 213 0,'0'0'323'16,"6"-4"-117"-16,1 4-87 0,-2 0-54 0,2 0-27 0,6-3-16 15,-6 3-9-15,6 0-5 0,-6 3-1 0,6-3-2 0,-7 4-2 16,1 3-2-16,0-3-1 0,-1 3-1 0,-6 0 0 15,6 1-2-15,-6-1 2 0,-6 5-1 0,6-5 0 0,-6 3-1 16,-1 2 5-16,0-1-2 0,1 0 0 0,-1-1 3 16,1-2 3-16,-7 3 6 0,6 0 5 0,0-3 6 0,2-2 0 15,-3 2 4-15,1-1 2 0,2 1 2 0,5-5-3 0,-7 2-4 16,7-3-4-16,0 2-1 0,0-1-2 0,0-3 0 16,0 5 0-16,0-5 1 0,0 0 0 0,0 0 0 0,7 3 3 15,-7-3 0-15,5 0 0 0,10 0-2 0,-10-3-2 16,9 3-2-16,-1-5-3 0,6 5-9 0,1-3-10 0,0-1-16 15,-1 2-19-15,1-6-31 0,0 4-43 0,-8-4-60 0,8 1-109 16,-1-3-84-16</inkml:trace>
  <inkml:trace contextRef="#ctx0" brushRef="#br0" timeOffset="150011">6563 4414 176 0,'0'-4'238'16,"6"1"-81"-16,1-1-55 0,-1 1-27 0,1 3-18 0,0 0-1 15,5-4-7-15,2 4-1 0,-8 0-3 0,12 4-5 0,-3-4-5 16,-3 3-2-16,8 4-2 0,0-3-4 0,-1 3-2 0,1 4-1 16,0-3-3-16,5 6 0 0,-5 1-4 0,6-1-3 15,-6 5-3-15,-1 3-3 0,1 0-1 0,-1-1-5 16,-6 10 1-16,0-2-1 0,-6 1 3 0,6 1-1 0,-13 3 1 16,0 3 1-16,-6 3 0 0,-1-3 1 0,-6 3 5 0,0-3 2 15,-8-1 2-15,1 4 0 0,-4 0 0 0,-2 1 1 16,0-4-2-16,-8 3-8 0,-5 0-25 0,7 1-46 0,-1-5-81 15,-6 0-163-15,1-2-92 0,5-5-46 0</inkml:trace>
  <inkml:trace contextRef="#ctx0" brushRef="#br0" timeOffset="150854.73">4230 5532 192 0,'0'0'145'16,"0"-4"-53"-16,-6 4-38 0,6-3-24 0,-8 3-13 15,8 0-7-15,-6 0-3 0,6 0 2 0,-6 0-1 0,-1 0 1 16,7 0-1-16,-6 0 4 0,-1 0 2 0,7 0 2 0,-6 0 3 15,6 0 1-15,-6 0 4 0,6 0 4 0,-7 0 5 16,7 0 0-16,0 0 1 0,0 0-1 0,-7 0-2 16,7 0-3-16,0 0-4 0,-6 0-5 0,6 0-6 0,0 0-2 15,0 3-4-15,0-3-5 0,0 0-1 0,0 0-1 0,0 4-1 16,0-4-1-16,0 3 1 0,0-3-1 0,0 0 2 0,0 4 0 16,6-1 0-16,-6 1 1 0,7-4 1 0,0 4 4 15,-1 0-2-15,0-1 2 0,7 1 1 0,0-4-2 16,1 3 2-16,5 2 5 0,1-3-4 0,0-2-3 0,-1 4 2 15,0 0-4-15,8-4 0 0,-1 4 1 0,-1-4-2 0,1 0-4 16,6 3 2-16,1-3 0 0,0 0-1 0,7 5 0 0,-8-5-2 16,7 0 0-16,0 3-2 0,1-3 1 0,-8 4-1 15,7-4-1-15,0 0 2 0,7 2 2 0,-7-2 2 16,-1 0 3-16,9 0 1 0,-2 0 1 0,-6-2 3 0,7 2 6 16,0 0 0-16,-1-4 4 0,1 1 3 0,5-2 2 0,-5 2 1 15,7-1 2-15,-8 0-2 0,1 0-2 0,-1 4-2 16,1-2-3-16,-1 2-5 0,-6 0-3 0,1 0-2 0,-1 0-1 15,-7 0-3-15,1 0-2 0,-7 2-1 0,0-2 0 16,-6 0-2-16,-1 4 0 0,-6-4-1 0,0 0-5 0,0 4 1 16,-6-4 1-16,-1 0 2 0,1 0 1 0,-7 4 6 0,6-4 0 15,-6 0 3-15,0 0 6 0,0 0-1 0,-6 0 1 16,-1 0-2-16,7 0-2 0,-6 0-2 0,-1 0-2 16,0 0-3-16,1 0-7 0,0 0-15 0,-8-4-25 0,8 4-38 15,0-4-70-15,-1 0-142 0,1 4-87 0</inkml:trace>
  <inkml:trace contextRef="#ctx0" brushRef="#br0" timeOffset="152338.9">7253 4480 20 0,'-6'-3'223'0,"6"3"-56"0,-8-4-49 0,8 4-33 15,-5-4-19-15,5 4-12 0,-6-3-4 0,6 3-3 0,0-3 2 16,-7 3 2-16,7-5-1 0,0 5-4 0,-7-4-4 0,7 4-5 16,0-3-6-16,0 3-5 0,-6-5-4 0,6 5-5 15,0-3-2-15,0 3-1 0,0 0-4 0,0-3-1 0,-6 3-2 16,6 0-1-16,0 0-2 0,-8 0-3 0,8 0-2 15,0 0-1-15,-6 0 1 0,6 0-1 0,0 3 1 0,0 0-1 16,0-3-1-16,-6 8 1 0,6-4 1 0,0 4-1 0,0-1 1 16,0 0 3-16,-7 5 1 0,7-2 1 0,0 1 1 15,0 4-1-15,0-1 3 0,-6 5 0 0,6-1 0 0,-7 4-1 16,7 0 0-16,-6 0 1 0,-2 4 0 0,3-1 2 16,-1 1-2-16,-3 0 0 0,4-1 0 0,-1 1-2 0,-1-1-3 15,0 1 2-15,-5 0-2 0,5-4-1 0,1 0 1 0,-1 0-1 16,0-4 0-16,7 0-1 0,-6-3 0 0,0-1 0 15,6 1 2-15,-7-3-2 0,7-5 1 0,0 1 2 0,0-2 4 16,0-2 5-16,0 0 7 0,0-4 4 0,0 3 4 0,0-3 3 16,7-3 3-16,-7-1-2 0,6-4 0 0,0 6-2 15,1-10-4-15,0 1-3 0,-1 0-2 0,7-4 0 16,-7 1-2-16,1-1 2 0,-7-3 2 0,7-1 1 0,-1 1 3 16,-6 0 0-16,0 0 4 0,5-1-1 0,-5 1 1 0,0-1-3 15,0 4-3-15,0 1-4 0,0-1-2 0,0 5-4 16,0 3-6-16,0-1-3 0,0 1-3 0,0 2-3 0,0 2-2 15,0 3-2-15,0 0-2 0,9 0 1 0,-9 3 0 16,6 2 1-16,-6 2 1 0,5 1 5 0,-5-1-1 0,8 0-3 16,-2 4-2-16,1 0 0 0,-1-3-3 0,1 2 0 0,5-3-2 15,-4 1-5-15,-2-1 1 0,7 0 2 0,-6 2 0 16,4-3-1-16,3 1 2 0,-8 1 0 0,8-4 0 0,0 0 1 16,4-2 3-16,-4-2 0 0,-1 0 4 0,-1 0 1 15,2 0 1-15,6-2 1 0,-9-2 1 0,10 0 0 0,-2-4 2 16,-5-3 0-16,5 4-3 0,-6-4 2 0,0-4 1 0,1 0 3 15,-2 1 1-15,1-1 2 0,0-2 2 0,-6-3 1 16,-1 2 1-16,0 0 0 0,-6-1 1 0,8-2-1 0,-8 3 1 16,0-1 2-16,-8 2 1 0,8-3-1 0,0 2 1 15,-6 4-1-15,6-1 1 0,0 0 1 0,-6 5-2 0,6 2-2 16,0 1-2-16,0 0-3 0,-7 3-2 0,7-3 0 0,0 2-2 16,0 5-4-16,0-3-3 0,0 3-1 0,0 0-4 15,0 0 1-15,0 3 0 0,0 2 1 0,7 2 0 16,-7 0-2-16,0 0 3 0,6 5 1 0,-6-2 3 0,6 5 0 15,-6 0-1-15,8-1-1 0,-8 1-1 0,6-1 2 0,-6 5 0 16,0 0-2-16,6-2 0 0,-6 2-3 0,0 3 0 0,0-4-3 16,0 4-4-16,0 1-2 0,0-2-6 0,0 2-5 15,0-2-3-15,-6 1-5 0,6 0-6 0,-6 4-3 16,-2-4-5-16,2 0-7 0,0 3-7 0,-1-3-11 0,1 4-15 16,-1-4-18-16,0 0-20 0,7-1-35 0,-6-2-54 0,6-4-106 15,0-1-69-15</inkml:trace>
  <inkml:trace contextRef="#ctx0" brushRef="#br0" timeOffset="152635.57">7697 4824 301 0,'0'-3'511'0,"0"-1"-395"16,6 8-48-16,-6-4-28 0,0 3-12 0,0 1-6 0,0 4 1 16,0-1 0-16,6 5 1 0,-6-2 1 0,0 1-2 15,7 4-2-15,-7-1-6 0,0 5-3 0,7-5-4 0,-7 5-1 16,0-5 0-16,6 4 0 0,-6 0-1 0,6 1 1 16,-6-1-1-16,0 1-1 0,8-2-1 0,-8 2 1 0,0-1-3 15,6-2-2-15,-6 1-3 0,0-2-4 0,6-1-11 16,-6-2-16-16,0 3-26 0,7-8-36 0,-7 0-54 0,6 1-102 15,1-5-91-15</inkml:trace>
  <inkml:trace contextRef="#ctx0" brushRef="#br0" timeOffset="153010.75">7768 4828 258 0,'0'-7'399'0,"7"-5"-121"0,-1 6-103 0,-6-2-59 16,7 1-33-16,-1-1-16 0,0 1-8 0,8 4-3 15,-8-4-5-15,1 3-3 0,0 0-7 0,5 0-9 16,1 4-10-16,-6-3-6 0,0 3-9 0,5 3-6 0,-12-3-2 16,6 4-2-16,-6 4 0 0,8-1 1 0,-8 0 1 0,-8 4-2 15,8 4 1-15,-6-5 3 0,0 9 0 0,-7-5 1 16,6 1-1-16,-6 0 1 0,1 3-2 0,5-3 1 0,0 0-1 15,1-1-1-15,6-3 0 0,-6 4-3 0,6-4 0 0,0 0-4 16,6 0-4-16,-6-1-1 0,6 1-3 0,8-3-3 16,-8 3-2-16,0-4-1 0,7 4-4 0,1-3 2 0,-8-1 0 15,6 1 1-15,-4-1 0 0,-2 0 1 0,0-4 2 16,-6 5 1-16,0-4 7 0,0 3 2 0,0-4 1 0,0 5 2 16,-6-5 2-16,0 5 3 0,-2-5 5 0,-4 1 3 0,-1 0-2 15,0 3 3-15,0-3 2 0,0 0 0 0,-6-1-1 16,-1 2 0-16,-6-3-5 0,7 2-17 0,-8-1-34 0,8 2-55 15,-1-5-122-15,-7 3-106 0,9-3-67 0</inkml:trace>
  <inkml:trace contextRef="#ctx0" brushRef="#br0" timeOffset="153838.5">5696 5579 23 0,'0'-4'302'0,"-6"0"-86"0,6 4-75 0,-7-2-51 15,7 2-27-15,0 0-16 0,0-5-13 0,0 5-6 0,0 0-6 16,0 0-1-16,0 0-6 0,0 0 0 0,0 0-4 0,7 0-3 15,-7 0-1-15,6-3-2 0,0 3-2 0,2 0-2 16,-2 0 0-16,0-4-1 0,7 4 1 0,-6 0-2 16,6 0 0-16,-1-3-1 0,2 3 2 0,6 0 1 0,-8 0 0 15,8 0-2-15,-1 0 1 0,1 0 1 0,6 0 0 0,0 0 0 16,0-4-1-16,7 4-1 0,0 0 0 0,-1 0 1 16,1-4 0-16,6 4 0 0,-1 0 0 0,-5 0 0 0,13-4 1 15,-8 4-1-15,1-3 3 0,8 3-2 0,-8-4-1 16,7 4 4-16,-1 0 2 0,-5 0 0 0,5 0 3 0,-6-3 4 15,0 3 5-15,0-4 2 0,0 1 3 0,-7 3 3 0,1 0-2 16,-1-4 2-16,-5-1-2 0,-7 5-3 0,0-3-5 16,-2 3-3-16,-11 0-3 0,6 0-3 0,-6-3-4 0,-1 3-4 15,1 0-6-15,-7 0-9 0,0 0-12 0,0 0-30 16,0 0-42-16,-7 0-97 0,1 0-115 0,-1 0-71 0</inkml:trace>
  <inkml:trace contextRef="#ctx0" brushRef="#br0" timeOffset="154932.26">5286 5777 149 0,'0'0'145'0,"0"-4"-27"0,0 4-19 15,0 0-8-15,0 0-6 0,0-3-2 0,0 3-3 16,0 0 0-16,5 0-3 0,-5-3-7 0,0 3-8 0,0 0-7 16,0-4-7-16,8-1-6 0,-8 5-6 0,0-3-8 15,0 3-4-15,0 0-3 0,0 0-1 0,0 0-1 0,6-3-3 16,-6 3-3-16,0 0-3 0,0 0-1 0,0 0-2 15,0 0-2-15,0 0-2 0,0 0-3 0,0 0 0 0,0 3-2 16,0-3 0-16,6 3 1 0,-6 2-2 0,0 2 0 0,8 0 2 16,-8 0-1-16,6 1 1 0,-6 3 1 0,6 3 0 0,-6-3 0 15,6 3-3-15,-6 1 3 0,8 4 0 0,-8-4 0 16,6 3 0-16,-6 0 0 0,6 1 1 0,-6-2 1 16,7 6 2-16,-7-5-2 0,6 0 0 0,-6 5 0 0,7-5-1 15,-7 3 2-15,0-2-2 0,0 3 0 0,0-4 1 0,0 0-2 16,0 5 2-16,-7-4-1 0,7-2-1 0,0 2 0 15,-6-1 0-15,6 0 0 0,-7-3 0 0,7-1 1 0,0 1-1 16,-6-4 1-16,6 0-1 0,0-3-1 0,0-2 1 16,-6 2 1-16,6-4 1 0,0-1 5 0,0 1 7 0,0 0 7 15,0-4 9-15,0 4 8 0,0-4 6 0,0-4 5 0,0 4 3 16,-8-4-1-16,8 0-4 0,0 1-5 0,0-4-7 16,0 0-6-16,0-1-6 0,8 1-5 0,-8-1-5 15,0-3-2-15,0-1-3 0,6 2-2 0,0 0-1 0,-6-2-1 16,7 1 0-16,-1-4-2 0,1 5-3 0,0-1 0 0,-1 0 0 15,0-1 0-15,8 5 0 0,-8-5-1 0,-1 6 1 0,10-2-2 16,-9 2 3-16,7-3-1 0,1 6 0 0,-8-1-1 16,6 1-2-16,-5 3-1 0,6 0 0 0,0 0-3 15,-6 0-2-15,0 0-3 0,-1 3 0 0,0 1-2 0,0 3-1 16,2 1 1-16,-2-1-3 0,0 1 3 0,1-1 2 0,-1 5 3 16,-6-6 0-16,7 5 3 0,0 1 2 0,-1-5-1 15,-6 3 4-15,6-2 1 0,1 3 0 0,0-4 1 0,-7 0 0 16,6 1-3-16,0-1 2 0,1 0 2 0,0-4-3 15,-7 6-3-15,6-6-3 0,1 4-5 0,-7-3 1 0,6 0-2 16,0 0-5-16,-6-1-8 0,7-3 0 0,0 4 0 0,-7-4-1 16,6 0-2-16,0 0-10 0,-6-4-7 0,8 4-15 15,-8-3-19-15,6-1-33 0,-6 0-46 0,0-7-75 0,6 4-120 16,-6-4-57-16</inkml:trace>
  <inkml:trace contextRef="#ctx0" brushRef="#br0" timeOffset="155291.4">5136 5975 146 0,'0'0'226'0,"0"0"-57"0,6 0-48 16,1-4-31-16,-1 4-23 0,-1-4-13 0,4 4-6 15,2-4-2-15,4 2 2 0,-3-3 1 0,8 2 0 0,-7 3 0 16,7-4-2-16,-1 1 0 0,1-1-3 0,6 0-5 0,0 0-5 15,-7 1-5-15,7-1-6 0,-1 1-6 0,-4 3-7 16,6-4-14-16,-9 4-21 0,-4 4-26 0,5-4-37 0,-5 0-63 16,-2 0-142-16,2 0-92 0,-2 0-48 0</inkml:trace>
  <inkml:trace contextRef="#ctx0" brushRef="#br0" timeOffset="164196.21">11710 3949 267 0,'-6'0'293'0,"6"0"-105"0,0 0-75 0,0 4-48 15,0-4-31-15,0 0-16 0,0 3-8 0,0 1-4 0,0 0 0 16,0 3 0-16,0 1-1 0,0 2 1 0,0 1 2 16,0 5 2-16,0-2-2 0,6 3 3 0,-6 2 1 0,6 0 0 15,2-1 0-15,-8 4-1 0,6-4 1 0,0 5-3 16,8-2 2-16,-14-3-3 0,6 4-1 0,1 1-1 0,-1-2-3 15,0 1 0-15,2 1-1 0,-2-2 1 0,-6 1-2 16,6-3 0-16,-6 3 0 0,0-5 0 0,0 6 1 0,6-5-1 16,-6 1 1-16,0-1 0 0,7 0-2 0,-7-3 0 0,0-1-3 15,7 5-15-15,-7-8-23 0,6 3-29 0,1-7-50 0,-7 4-101 16,0-6-104-16</inkml:trace>
  <inkml:trace contextRef="#ctx0" brushRef="#br0" timeOffset="164711.75">11613 3989 342 0,'-7'-8'263'0,"7"1"-91"15,0 0-59-15,0 0-35 0,7 3-18 0,-1-3-8 0,-6 0-4 16,14-4-2-16,-8 4-2 0,6-1-8 0,2 1-2 16,-1-5-3-16,0 6-2 0,0-2-3 0,7 0-2 0,-1 1 1 15,1-1 0-15,0 2 0 0,5-2 0 0,-5 1 3 0,6-1-2 16,0 5-1-16,-7-1 1 0,1 4-5 0,0 0-1 16,-2 0-5-16,2 0-1 0,-7 4-4 0,-6-1 0 15,6 5-2-15,-7-1 2 0,-6 5 0 0,0 2-1 0,0 1 1 16,-12-1-2-16,-2 5-1 0,1 3 0 0,1-4-1 0,-8 3-3 15,0 2 0-15,-6-5-2 0,7 1 0 0,5 3 1 0,-5-8-2 16,6 4 0-16,0-3 0 0,7 0 0 0,-1-1 0 16,0-7-1-16,7 5 0 0,0-4-1 0,0 1 1 15,7-1-1-15,6 4 2 0,0-5-1 0,0 0-2 0,0 0 1 16,7 4 1-16,-1 0 0 0,7-3-1 0,-6 3 1 16,0-4 0-16,-1 4 0 0,1 0 2 0,-8-1-1 0,8 2 0 15,-7-1 0-15,0 0 0 0,0 1-1 0,-7-2 1 0,1 1 0 16,-7 4-1-16,0-5 1 0,0 2 1 0,-7-2 0 15,1 1 1-15,-7 0 1 0,0 3 0 0,0-2-1 0,-7-1 1 16,1-3 0-16,-7 3-1 0,0 0 0 0,6-4 0 0,-6 4-1 16,1-4 0-16,-2-3-1 0,8 4-2 0,-1-2-2 15,1-2-10-15,5 0-13 0,2-1-22 0,-1-3-28 16,13 0-49-16,0 0-93 0,0-3-140 0,13-5-79 0</inkml:trace>
  <inkml:trace contextRef="#ctx0" brushRef="#br0" timeOffset="165024.2">12459 3981 79 0,'-5'0'347'0,"-10"4"-122"0,3 0-94 15,6 0-55-15,-8-1-29 0,2 5-14 0,-2-2-7 0,8 2-3 16,-7 4-2-16,-1-1 2 0,2 3-2 0,5 1-2 0,-6 0-5 16,7 3-4-16,0 0-1 0,-1 0-2 0,0 5-1 15,7-5-1-15,-6 4 0 0,6-3-1 0,0-2 0 0,0 5 1 16,0-3-2-16,6-2 2 0,-6 3 1 0,7-3-3 16,0 2 1-16,5 0-2 0,-5-5 2 0,6 4-2 0,-1-4 0 15,2-2 0-15,5 2 0 0,-5-3-1 0,5 1 2 0,6-1 0 16,2-5-2-16,-1 3-8 0,-6-2-25 0,13 0-32 15,-8-7-52-15,1 3-104 0,0 1-102 0,1-4-65 16</inkml:trace>
  <inkml:trace contextRef="#ctx0" brushRef="#br0" timeOffset="165274.16">12603 4139 399 0,'0'-7'315'0,"7"0"-117"0,-7-1-75 0,6 1-45 16,0 3-26-16,2 1-13 0,4 0-7 0,-5 3-6 0,6 0-4 16,0 0-4-16,-1 3-6 0,1 0-5 0,1 1-2 15,-1 3-1-15,0 5 0 0,-7-2-1 0,1 5-1 16,0-3 1-16,-7 5-1 0,0-2 1 0,0 3 1 0,-7 1 0 16,-6-1-1-16,7 4-2 0,-7-4 3 0,-1 0-1 0,2 1 0 15,-3-1-1-15,-3 1-1 0,5-1-1 0,0-3 1 16,-1-1-7-16,2-3-14 0,5 0-20 0,0-1-30 0,7-2-40 15,-7-4-80-15,14 1-138 0,-7-5-73 0</inkml:trace>
  <inkml:trace contextRef="#ctx0" brushRef="#br0" timeOffset="165493.1">12810 4110 407 0,'-5'-4'332'0,"-1"4"-130"15,-1 0-85-15,7 4-53 0,-6 0-30 0,-1-1-16 0,7 5-9 16,-7 4-4-16,7-6-3 0,0 9-1 0,7-5 0 16,-7 5 2-16,7 0-1 0,-1 0 0 0,1 3-1 0,-1-3 1 15,-1-1 0-15,3 5-1 0,4-5-1 0,3 1 0 16,-3 0 0-16,1-5 1 0,0 5 1 0,7-4-2 0,-7 1 0 16,7-2 1-16,-1-3 1 0,1 5-4 0,0-5-14 0,5-4-23 15,-5 1-39-15,0-1-69 0,6-3-133 0,-7-3-89 16</inkml:trace>
  <inkml:trace contextRef="#ctx0" brushRef="#br0" timeOffset="165727.38">13105 3993 331 0,'0'-4'326'0,"6"0"-124"0,1 4-88 16,6 0-52-16,-7 0-28 0,8 4-14 0,-3 0-9 0,4 3-2 15,-2 3 0-15,7 2 0 0,-8-1-2 0,1 3 2 0,0 5 0 16,0 0-1-16,-6 2 1 0,0 2-2 0,-7 2 0 16,6 1 1-16,-12-1 0 0,6 5-1 0,-7-5-1 15,-6 4 0-15,6 1 0 0,-6-4-2 0,6 0-2 0,-5-1-2 16,6-4-9-16,-2 2-19 0,2-5-38 0,6 1-73 0,-6-4-146 16,6-5-89-16</inkml:trace>
  <inkml:trace contextRef="#ctx0" brushRef="#br0" timeOffset="165945.92">13483 4221 445 0,'0'-5'327'0,"6"2"-121"15,1-1-78-15,5 0-48 0,2 1-27 0,-1-1-13 16,5-3-7-16,-4 3-6 0,6 0-5 0,-6-4-4 0,4 8-4 15,2-2-4-15,-1-3-4 0,1 3-2 0,0 2-2 0,-1 0 0 16,1 0-2-16,6 0 1 0,-7 0-5 0,1 2-9 16,6 3-19-16,-6-3-30 0,-1-2-40 0,1 0-63 15,-8 0-105-15,2 5-97 0</inkml:trace>
  <inkml:trace contextRef="#ctx0" brushRef="#br0" timeOffset="166086.53">13451 4325 166 0,'-14'0'338'0,"8"5"-130"16,-8-5-81-16,8 0-42 0,0 0-20 0,6 0-9 0,0 0-4 16,0 0-3-16,0 0-1 0,6 0-3 0,0 0-9 0,8 0-9 15,6-5-8-15,-1 5-9 0,7-2-4 0,6-2-13 16,1 4-15-16,7-3-29 0,-2-2-37 0,-5-2-68 16,12 3-144-16,-5-3-91 0</inkml:trace>
  <inkml:trace contextRef="#ctx0" brushRef="#br0" timeOffset="167117.76">14519 3770 213 0,'-6'-4'267'0,"6"4"-95"0,-8 0-60 0,8 0-38 0,-6 0-23 16,6 0-13-16,-6 0-9 0,6 0-11 0,0 4-2 0,0 0-3 16,0-2-5-16,0 2-4 0,0 4 0 0,0 3 0 0,0 0 2 15,0 0 3-15,0 3 4 0,0 1 1 0,0 3 5 16,6 1 3-16,-6 3 0 0,6-4 5 0,2 8-1 15,-2-5-3-15,0 5-2 0,6 4-3 0,-4-5-3 0,-1 1-2 16,-2-1-3-16,2 1-3 0,-1 0-3 0,2-1 0 0,-2 5 0 16,0-5-1-16,-6-3 1 0,7 4-1 0,-7-1 1 15,0-3-2-15,0 1 2 0,0-5-7 0,7 4 3 0,-7-4 2 16,0 0 0-16,0-4-1 0,0 6-1 0,0-6 0 16,6 1-4-16,-6-4-10 0,0 0-27 0,7-4-41 0,-1 0-70 15,-6 0-138-15,6-3-84 0</inkml:trace>
  <inkml:trace contextRef="#ctx0" brushRef="#br0" timeOffset="167476.93">14493 4289 214 0,'-6'-3'318'0,"-2"-1"-115"0,8 1-76 0,-6 3-41 0,6-4-22 16,0 4-13-16,0-4-10 0,0 4-6 0,0-4-3 0,6 1-5 16,-6 3-6-16,8 0-4 0,4-4-7 0,-6 4-4 15,8 0-2-15,-1 0-1 0,7 0-1 0,-8 0 1 0,8 0 0 16,0 0 2-16,-1 0-1 0,7 0 2 0,-7 4 0 16,0-1 0-16,8 1 1 0,-7 0-2 0,-1 0-1 0,1-1 1 15,-7 4-3-15,-1-3-1 0,9 3 0 0,-8 1 0 0,-7 0-1 16,7 1 0-16,-6-1 0 0,-1 1 0 0,0 1 1 15,2-3 1-15,-8 5-1 0,0-5 2 0,-8 3 0 0,2 2 3 16,0-5-2-16,-8 3 0 0,2-2 2 0,-1 3 0 16,-8-1 1-16,1-2 0 0,-5 1 0 0,6-3-1 0,-7 2 2 15,0-2 0-15,6-1 0 0,1 2-3 0,-1-7-3 0,1 4 0 16,-1-1-9-16,14 1-16 0,-8-4-34 0,14-4-61 16,-7 1-127-16,7-1-98 0,0-3-67 0</inkml:trace>
  <inkml:trace contextRef="#ctx0" brushRef="#br0" timeOffset="167867.57">14778 3443 280 0,'0'-7'352'0,"0"3"-130"0,8-3-87 0,-1 4-46 0,-7-1-31 16,5-4-13-16,9 5-9 0,-7-1-6 0,6-3-1 15,-1 3-3-15,8 0-5 0,-6 4-6 0,5-4-2 0,-7 4-2 16,7 0-1-16,2 4-2 0,-1-4-1 0,-8 8 1 0,1-5 0 16,7 5 1-16,-15 3-1 0,4 1-1 0,-3 1-1 15,-6 3 0-15,0-2 0 0,0 4 0 0,-6 4 0 0,-8-1 0 16,1 2-2-16,0 2 0 0,-6-2-3 0,-1 2-6 16,6 0-20-16,-5-2-29 0,6-1-50 0,-6 0-122 0,5-1-107 15,2-2-67-15</inkml:trace>
  <inkml:trace contextRef="#ctx0" brushRef="#br0" timeOffset="169101.81">15431 3960 11 0,'0'0'225'0,"-6"0"-63"16,-1 0-48-16,7-4-28 0,-8 4-16 0,8 0-7 16,0 0-3-16,-5-3-1 0,5 3-2 0,0-4 1 0,0 4-3 15,0-4-3-15,0 1-2 0,0 3-3 0,0-8-2 0,0 5 0 16,0-1-5-16,0 1-1 0,0-1 1 0,5 0-4 0,-5 0-3 15,8 1-4-15,-1-1-7 0,6 0-2 0,-1 0-5 16,-5 2-2-16,12-2-6 0,-5 0-2 0,5 0-2 16,1 4-2-16,0 0 1 0,-1 0 0 0,7 0-1 0,-6 0-1 15,6 4 0-15,0 0-2 0,-7 0 1 0,7 2 1 0,-6 2 0 16,-1 3 0-16,1-4 0 0,0 8 1 0,-8-4 0 16,1 0 1-16,-6 6-2 0,0-2 2 0,-7 5-1 0,0-3 1 15,-7 5 1-15,0-3 1 0,-6 2 0 0,1 1 1 16,-8 0 0-16,7-3-1 0,-13 3 1 0,0-4-2 0,0 0 0 15,0 1-1-15,-1-1 2 0,-5-4-2 0,-1 1 2 0,7-4 0 16,-6 0 0-16,-1 1-1 0,7-3 1 0,0-1-1 16,-2 1 0-16,4-6 0 0,4 0-1 0,8 5-2 15,-2-5 0-15,8-3-2 0,0 4-5 0,6-4-4 0,0 0-14 16,6 0-18-16,0-4-28 0,8 4-37 0,5-7-61 0,7 0-135 16,0-5-98-16,0 4-48 0</inkml:trace>
  <inkml:trace contextRef="#ctx0" brushRef="#br0" timeOffset="169382.87">16031 3751 414 0,'-7'-4'328'0,"0"-4"-120"0,1 8-80 16,0 0-48-16,-8 0-27 0,2 0-14 0,-2 4-5 0,1 0-6 15,-7 4-2-15,1-4-3 0,6 7-3 0,-6-1-2 0,5 5-3 16,2-4-1-16,-2 4-2 0,2 3 1 0,5-3 0 16,0 3 0-16,1 5 1 0,6-6-1 0,0 5 2 0,0 0 1 15,0-4-2-15,6 4 1 0,1 0 1 0,6 1 1 16,1-1 1-16,-2-4 1 0,1 4 0 0,7-4-1 0,6 0 2 16,0-3-4-16,0 4-3 0,7-9-2 0,-1 5-2 15,1-4-2-15,6-4-3 0,-1 1 0 0,2 3-4 0,-1-8-14 16,0 5-24-16,0-4-49 0,0-1-77 0,0-3-178 0,-13 4-86 15,7-4-55-15</inkml:trace>
  <inkml:trace contextRef="#ctx0" brushRef="#br0" timeOffset="176053.66">12310 5026 26 0,'0'-4'119'0,"-6"4"-33"0,6-4-22 0,-7 4-9 0,7-3-5 16,-7 0 3-16,7 3 0 0,-6-5 1 0,6 2-2 0,0-1 1 16,0 4-2-16,-7-3 1 0,7-1-3 0,0 0-4 15,0 4-4-15,0-3-7 0,0-1-5 0,0 4-2 0,0-4-5 16,0 4-2-16,-6 0-1 0,6 0-4 0,0-3 0 0,0 3 0 15,0 0 0-15,-7 0-2 0,7 0 0 0,-6 0-3 16,-1 0-3-16,1 0-1 0,0 0-2 0,-2 3-1 16,-5 1 0-16,1 0-1 0,-2-1-1 0,-5 5 0 0,6-1 2 15,-7 4 0-15,1 0 3 0,-7 4 1 0,6 3 1 0,-6-3-1 16,1 6 3-16,-2 1 2 0,1 0-1 0,0 1-2 0,0 2-2 16,6-3-3-16,-5 4-1 0,5-1-1 0,7-2 0 15,0-2-3-15,0 2 2 0,6-1-1 0,0-1 1 16,1-2-1-16,6-1 0 0,6 0 0 0,1 0 0 0,0 1 0 15,6-4-1-15,6-1-3 0,-6-3 2 0,13 3 1 0,1-2 3 16,-1-5-3-16,6 4-11 0,-6-3-11 0,7-1-24 16,6-4-33-16,-7 2-65 0,1-3-146 0,-1-2-85 0</inkml:trace>
  <inkml:trace contextRef="#ctx0" brushRef="#br0" timeOffset="176616.21">12551 5184 14 0,'-6'0'431'16,"6"-5"-122"-16,-8 5-128 0,8 0-78 0,-6 5-47 0,6 2-28 16,0 1-15-16,-6-1-7 0,6 7-3 0,0-3 0 15,0 3-1-15,-6 5-1 0,6-4-1 0,6-1 0 0,-6 5 1 16,6-4-1-16,0-1 0 0,2 1-1 0,-2-1 0 15,0-3 0-15,1 0 1 0,6 1 1 0,-1-5 2 0,2 0-1 16,-1-4 3-16,7 1 3 0,-7 0 3 0,0-4 4 16,0 0 2-16,7 0 0 0,-8-4 1 0,8 0 3 0,-7-3 2 15,0 0 4-15,6 0 3 0,-5-4 8 0,-8 0 8 0,7-4 5 16,0 1 7-16,-6 2 2 0,-2-3 1 0,-5 5 3 16,7-5 2-16,-7 1-3 0,0-1-6 0,-7 1-5 0,7 2-5 15,-5 1-4-15,-2 0-4 0,7 0-9 0,-8 1-8 16,8 2-7-16,-5 1-4 0,-1-1-3 0,6 4-2 0,0 2-4 15,-7-3-1-15,7 5-2 0,0 0 0 0,0 5-3 0,0-3 0 16,0 5-1-16,0 1 3 0,0 4-1 0,7-2 0 16,-1 5 0-16,-1-1 0 0,10 5 2 0,-3-2 0 0,2 2 0 15,-1 4-1-15,0-2 0 0,0 1 1 0,0-3 1 16,5 3-3-16,-3-1 2 0,-3 1-2 0,1 1 1 0,1-5-1 16,-2 4 1-16,-4-3-1 0,-2-2-1 0,0-2 1 0,0 3-1 15,-6-2 1-15,0-2-1 0,0 1-2 0,0-1-1 16,0-2 0-16,-6-6 0 0,0 5 1 0,0-3 1 15,-2-1-1-15,-4 0 4 0,-2-3 0 0,1-1 3 0,1 1 1 16,-8 0 1-16,7-4 3 0,0 0 0 0,-7 0 1 0,1 0 0 16,5-4 0-16,-5 4 0 0,6-4 0 0,0 1 0 0,0-1-1 15,0 1-1-15,7-1-3 0,-1-3-1 0,7 3-5 16,0-3-14-16,0 3-20 0,7-3-21 0,5-5-29 16,2 2-39-16,10-1-51 0,3-5-94 0,0-1-132 0,5 3-68 15</inkml:trace>
  <inkml:trace contextRef="#ctx0" brushRef="#br0" timeOffset="176787.92">13553 5279 227 0,'-5'-5'379'0,"5"5"-123"0,0 0-102 0,5 0-62 0,-5-3-36 16,0 3-21-16,8 0-11 0,-2-3-6 0,8 3-3 15,-2 0-9-15,8-4-12 0,0 4-21 0,-1-4-33 0,7 4-48 16,0-3-82-16,1 0-124 0,-8-2-72 0</inkml:trace>
  <inkml:trace contextRef="#ctx0" brushRef="#br0" timeOffset="176944.31">13528 5385 112 0,'-12'4'435'0,"4"-4"-145"0,-4 3-119 15,12-3-68-15,-7 3-43 0,7-3-20 0,0 0-14 16,0 0-6-16,13 0-3 0,1 0-1 0,12-3-6 0,-1 0-17 16,9 3-24-16,11-8-32 0,1 5-52 0,5-9-108 15,2 5-120-15,12-3-67 0</inkml:trace>
  <inkml:trace contextRef="#ctx0" brushRef="#br0" timeOffset="177647.37">14760 5172 61 0,'-7'-2'354'0,"1"-3"-99"15,-1 2-84-15,1-1-49 0,0 0-31 0,6 0-22 0,0 1-9 16,-8-1-4-16,8 0-8 0,0 1-5 0,0 0-6 16,0 3-5-16,0-5-4 0,0 2-2 0,0-5-2 15,8 8-5-15,-8-3-4 0,0-1-4 0,6 1-2 0,-6 3 0 16,0-4-1-16,6 4 1 0,-6-4-3 0,0 4 0 0,7 0-2 16,-7 0-2-16,6 4-2 0,-6 0 1 0,7-1-1 15,0 1 0-15,-1-1 1 0,-1 8 0 0,3-3 0 0,-1-1 1 16,-2 4-1-16,2 0 1 0,0 3 0 0,0-2-2 15,-7 3 0-15,6-5 0 0,1 5 0 0,-7-4 0 0,6 4 0 16,-6-1 0-16,6-2 0 0,-6 2 1 0,0-3 0 0,7-3-1 16,-7 3 0-16,0-4 0 0,7 0 0 0,-7-3-1 15,0 3 0-15,0-3 1 0,6-4 0 0,-6 3 3 16,0 1 8-16,0-4 6 0,0 0 12 0,6 0 12 0,-6-4 8 16,8 1 5-16,-8-4 2 0,6-1 0 0,-6 1-7 0,6-5 1 15,1 2-1-15,-1-2-1 0,0 3 7 0,-6-3 8 0,7 1 3 16,0 0 1-16,-2 3 1 0,2-6-7 0,1 7-11 15,-2-5-10-15,0 5-17 0,1-1-10 0,0 2-9 16,-7 2-3-16,6 0-3 0,0 1-1 0,-6-2 0 0,7 5-1 16,-1 0-2-16,-6 5-1 0,7-2 0 0,0 1-1 0,-7 0-3 15,6 2-2-15,-6 2-2 0,5-1-1 0,4 1 1 16,-9-1 2-16,6 4 0 0,-6-4 3 0,0 1 2 0,5-1 2 16,-5 0 1-16,0 1 1 0,7-4 0 0,-7-1 3 0,7 2-1 15,-7-5 2-15,7 0 0 0,-1 0 0 0,1-5 2 16,-1 2 1-16,0-6 1 0,2 6-1 0,4-4 2 0,-6-3 0 15,8 1-1-15,-1-1 1 0,-7-1-1 0,8 0-1 16,-3-1 0-16,4 6 1 0,-3-5-2 0,2-1 0 0,5 5-1 16,-5 0-1-16,-2-1 0 0,1 5-1 0,-1-1 0 0,2 0-1 15,-7 4 0-15,0 0-1 0,5 4 1 0,-6 0 1 16,2 3 0-16,-2 1-1 0,-6 0 1 0,6-2 0 0,1 5 1 16,-7 1-1-16,6-2 1 0,-6 5 0 0,7-1-1 15,-7 2 1-15,7-6-3 0,-7 0-6 0,6 7-16 0,0-8-15 16,-1 3-23-16,10-2-29 0,-2-3-34 0,0 5-49 0,6-4-73 15,1-5-140-15,0-3-74 0,6 4-44 0</inkml:trace>
  <inkml:trace contextRef="#ctx0" brushRef="#br0" timeOffset="177897.14">15672 5128 175 0,'0'-7'386'0,"13"0"-132"16,1 3-102-16,-2-3-56 0,1 3-37 0,7 0-18 0,-7 1-10 16,6-1-5-16,7 4-4 0,-6 0-3 0,-1 0-6 0,1 4-7 15,0-1-2-15,-7 1-2 0,-1 4 0 0,2-5-1 16,-2 4 0-16,-4 4 2 0,-8 0 1 0,0 0 1 16,0 4-1-16,-8-1 1 0,-4 2 0 0,-2 2 0 0,8-7-2 15,-13 3-2-15,5 2 1 0,-4-2-2 0,4-3-1 0,-6 3-7 16,7-3-8-16,-6 1-17 0,6-6-24 0,7 1-33 0,-8-2-59 15,8-2-112-15,6-3-94 0</inkml:trace>
  <inkml:trace contextRef="#ctx0" brushRef="#br0" timeOffset="178115.98">15920 5095 411 0,'0'0'318'0,"-7"0"-122"0,0 0-78 0,1 0-51 15,6 4-29-15,-6 0-17 0,-1 3-8 0,1 0-3 0,6 1-4 16,-7 0 0-16,7 2-3 0,0 1 1 0,0 0 0 0,7 0 0 16,-7 0-1-16,6 1 0 0,1-2 3 0,-1 1-1 15,0 0 0-15,1 0 2 0,6 1 0 0,1-6 3 0,5 2-1 16,1-2-2-16,-2 3 1 0,9-6-2 0,-1 2-5 16,0-5-10-16,7 0-20 0,-1 0-28 0,0-8-38 0,8 4-52 15,-7-7-110-15,-1 3-91 0</inkml:trace>
  <inkml:trace contextRef="#ctx0" brushRef="#br0" timeOffset="178350.33">16311 4828 14 0,'19'-4'439'15,"1"-3"-125"-15,0 3-118 0,5 0-74 0,8 2-41 0,0 2-24 16,6 2-13-16,-7 2-4 0,7 0-3 0,1 3-3 15,-1 5 2-15,-1-2 5 0,2 5 5 0,-7 0 7 0,6 3 4 16,-13 1-3-16,6 2-1 0,-14-2 2 0,2 6-6 0,-5-3-9 16,-9 4-6-16,-6-3-4 0,0 6-2 0,-6-4-1 15,-14 5 0-15,0-1-5 0,-6 4-2 0,-7 0-3 16,-6-1-9-16,1 1-15 0,-15 1-19 0,1-2-27 0,-7 1-38 16,8-4-61-16,-14-2-142 0,-1-2-105 0,1 1-71 0,-7-9-38 15</inkml:trace>
  <inkml:trace contextRef="#ctx0" brushRef="#br0" timeOffset="181927.72">12727 4103 144 0,'7'-3'157'0,"-7"3"-42"15,0 0-34-15,0-5-24 0,0 5-13 0,0 0-10 16,0 0-6-16,6-3-3 0,-6 3-4 0,0-4-4 0,0 4-4 16,6 0-1-16,-6 0 0 0,0-3-1 0,7 3 2 0,-7-4 1 15,0 4 0-15,7-4 1 0,-7 4 5 0,6-3 0 16,-6 3 0-16,0-4 3 0,6 4 1 0,-6-4 2 0,0 4 3 16,7-3 1-16,-7-1 1 0,7 0-3 0,-7 4 0 0,6-3-4 15,-6-2-1-15,7 3-2 0,-7-2-4 0,6 4-4 16,-6-4-8-16,5-3 2 0,3 7-4 0,-1-8-2 0,-2 8 0 15,2-4-4-15,1 2 1 0,4-4 1 0,-5 4 1 16,6-2 0-16,0 4-1 0,0-4-12 0,0 4-23 0,0-4-33 16,-1 1-58-16,2-1-131 0,-1-4-94 0</inkml:trace>
  <inkml:trace contextRef="#ctx0" brushRef="#br0" timeOffset="188161.23">5950 4074 4 0,'0'0'167'0,"0"-4"-19"0,0 4-20 0,0 0-22 16,0 0-15-16,7 0-12 0,-7 0-11 0,0 0-8 15,0 0-8-15,0-4-5 0,0 4-5 0,0 0-6 0,0 0-5 16,0-3-5-16,0 3-1 0,0 0-1 0,-7 0-1 15,7 0 0-15,0 0-1 0,0 0 0 0,0 0-3 0,0 0-2 16,-7-4-2-16,7 8-2 0,0-4-3 0,0 0-2 0,0 0-5 16,0 0-2-16,0 3-2 0,0-3-1 0,0 0-1 15,-6 0 0-15,6 4-2 0,0-4-1 0,0 4 3 0,0-4-1 16,0 0 2-16,0 3 2 0,0-3 0 0,0 0 0 16,0 0 0-16,0 0 1 0,0 0 0 0,0 0 3 0,0 0 0 15,0 0 2-15,0 0 3 0,0 0 3 0,0 0 5 0,6 0 2 16,-6-3 2-16,0 3 0 0,7-4 0 0,-7 0-2 15,7 1-3-15,-1-1-3 0,7-3-6 0,-6 2-2 16,6-1-3-16,7-5-1 0,-8 3-1 0,8 2-1 0,-1-6 0 16,1 1 0-16,0-1 1 0,-1 2-2 0,1-1 1 0,-1 0-1 15,7 0 1-15,-6-3 0 0,6 2 1 0,-6-3 0 0,-2 1 2 16,9-1-1-16,-7 1 0 0,6-1-1 0,-7 0 0 16,7 1 0-16,-6-5 0 0,-1 4-1 0,-5 1 0 15,-2 3 1-15,2-3 0 0,-1 2 1 0,-7 1 2 0,-6 0-1 16,7 4 2-16,-7 0-2 0,-7-1 0 0,1 1-1 0,-1 0 1 15,1 3-2-15,-8 1 0 0,2-2 0 0,-9 5-1 16,9-3 0-16,-1 3 1 0,0 0 0 0,-1 0 0 0,2 0 0 16,5 0-3-16,1 0 1 0,-1 0-3 0,7 0 1 15,0 0-1-15,0 3 0 0,0 2-2 0,7-5 2 0,-1 3-1 16,1 1-3-16,5-1-2 0,-4 1-3 0,4 3-2 0,0-3 0 16,-4 3-1-16,4 1-1 0,2-1 2 0,-1 4 4 15,-7-4 4-15,8 5 2 0,-8-2 3 0,1 2 2 0,-1-1-1 16,1-1 1-16,-7 5-2 0,0-4-2 0,-7 4-4 15,1-1-11-15,-1 1-19 0,1-1-33 0,-8 2-67 0,2-1-159 16,-2-1-84-16</inkml:trace>
  <inkml:trace contextRef="#ctx0" brushRef="#br0" timeOffset="201955.93">2204 4586 24 0,'0'-4'62'0,"0"4"-22"0,0-3-13 0,0 3-10 15,5-4-4-15,-5 4-3 0,0 0-1 0,0-3-2 16,7 3-3-16,-7-5 0 0,7 5-4 0,-7-2 0 0,6 2 0 16,-6 0-1-16,7 0-1 0,-7-4-1 0,6 4 1 15,-6 0-1-15,8 0 1 0,-8 0 0 0,0 0-2 0,0 0 6 16,0 0 7-16,0 0 8 0,0 0 7 0,0 0 4 0,0 0 3 15,0 0 3-15,0 0-1 0,0 0-3 0,0 0-8 16,-8 0-6-16,8 0-6 0,0 0-5 0,0 0-3 16,0 0-1-16,0 0-1 0,0 0 0 0,0 0 0 0,0 0 1 15,0 0 0-15,0 0 2 0,0 0 2 0,0 0 0 0,8 0 2 16,-8 0 2-16,0 0 2 0,0-4 3 0,0 4 0 0,6 0-1 16,-6 0-1-16,0-4 0 0,0 4-2 0,0 0-1 15,0 0-3-15,0 0-4 0,0 0 1 0,0 0 0 0,0 0-2 16,0 0 1-16,0 0 1 0,0 0-2 0,0 0 2 15,0 0 1-15,0 0 2 0,0 0 1 0,0 0 2 0,0 0 2 16,0 0 1-16,0 0 1 0,0 0 2 0,0 0 2 16,0 0 1-16,0 0 0 0,0 0-1 0,0 0 0 0,0-3 0 15,0 3 0-15,0 0 0 0,0 0-2 0,0 0-1 0,0 0-1 16,0 0-2-16,0 0-1 0,-6 0 0 0,6 0-3 16,0-4-1-16,0 4-2 0,0 0 0 0,0 0-1 0,0 0-1 15,0 0 0-15,-8-4 1 0,8 4 2 0,0 0 2 16,0 0 2-16,-6 0 4 0,6-4 1 0,0 4 1 0,-7 0-1 15,7 0 0-15,0 0-3 0,-6 0-1 0,-1 0-3 0,0 0-5 16,2 0-1-16,-2 0-1 0,1 0-1 0,-1 4 0 16,0-4 0-16,-5 0 0 0,5 4 1 0,0 0 1 0,-5-1-1 15,5-3 0-15,0 4 0 0,0-4 1 0,7 4-1 16,-6-4 1-16,6 4-1 0,-6-4 0 0,-1 2 1 0,7 3 1 16,-7-2 0-16,1 1-2 0,0-1 1 0,6 5-1 0,-6-5 1 15,-1 5 0-15,0 0-1 0,1-1 0 0,-1 4-2 16,1-4 3-16,-1 4 0 0,0 1-1 0,-5-2 1 0,5 1-1 15,0-1 0-15,1 2 1 0,-1-1 0 0,7 0 0 16,-12 1-1-16,12-3 0 0,-8 3 0 0,2-4 0 0,0 2 1 16,6-3 1-16,-6 5 0 0,-2-1-1 0,8-5 0 0,-6 6-1 15,6-1 0-15,-6 0 1 0,6 1 1 0,-6-2 0 16,6 1 0-16,0-1-1 0,0 2 0 0,0 3 2 16,0-4-1-16,0-1-2 0,0 1 0 0,0 4 0 0,0-4 0 15,0 0 0-15,6 0-1 0,-6 0-1 0,6 0 1 0,-6 0 0 16,6 0 1-16,2 1 0 0,-2-2 0 0,0 1 0 0,0-1 1 15,2-2 0-15,-2 3 0 0,7-3-1 0,-7-1 0 16,8 0 1-16,-2-3-1 0,2 4 0 0,-1-5 1 16,0 4-1-16,0-3 1 0,-1-4 0 0,2 3-1 0,-2 1 1 15,9-4-1-15,-15 4 0 0,14 0-1 0,-8-4-12 0,2 0-24 16,-1 0-36-16,-1 0-85 0,1 0-141 0,-6 0-75 16</inkml:trace>
  <inkml:trace contextRef="#ctx0" brushRef="#br0" timeOffset="203189.91">2256 4759 96 0,'-6'0'114'0,"-2"0"-29"0,8 0-19 0,-6 0-8 0,-1 0-6 16,7 0-1-16,-6-4-3 0,6 4-3 0,-7-4-6 16,7 4-5-16,-7-3-2 0,7 3 0 0,0-5 3 15,-5 5 3-15,5-3 0 0,0 3 0 0,-7-4-2 0,7 4-1 16,0-2-3-16,0 2-9 0,0-4-8 0,0 4-7 0,7-5-4 16,-7 5-1-16,0-3-3 0,5 3 0 0,-5-4 0 15,7 1 0-15,0 3-1 0,-1-4 0 0,1 0 1 0,7 4 0 16,-8-4-1-16,0 4-1 0,1-3 0 0,6 3 2 15,-7 0 0-15,1-4-1 0,5 4 0 0,-4 0 1 0,4 0 1 16,-5 4 0-16,6-4-1 0,-7 0 0 0,0 3-1 0,8 1 0 16,-7 0-1-16,-1 0 0 0,0-1 0 0,2 1 1 15,-2 4 1-15,-6-2 0 0,0 6 0 0,0-5 1 16,0 1-1-16,0 2 0 0,-6 1 0 0,6-3 0 0,-8 3 0 16,2-5 1-16,0 6-1 0,-8-5 1 0,7 4 0 0,-5-4 0 15,5 4 0-15,-6-3-1 0,1-1 1 0,-2 5-1 0,1-5 1 16,0-4 0-16,0 4 1 0,7 1 0 0,-8-4-1 15,8-1-1-15,-1 1 0 0,1 0 0 0,-1 0-1 16,7-4 0-16,0 0-1 0,0 2-1 0,0-2-6 0,7 0-10 16,-7-2-15-16,6 2-20 0,7-4-20 0,-5 4-30 0,4-8-40 15,1 5-72-15,0-5-100 0</inkml:trace>
  <inkml:trace contextRef="#ctx0" brushRef="#br0" timeOffset="203486.74">2530 4663 191 0,'-7'0'158'0,"7"-4"-63"0,0 4-42 16,-7 0-24-16,1 0-14 0,6 0-8 0,-7 4-4 0,1-4-1 15,0 4-2-15,-2 0 1 0,2-1 0 0,-1 5 1 0,2-4 0 16,-3 3-2-16,1 0 1 0,2-4 1 0,5 5 0 15,-7-1-1-15,1 5 1 0,-1-6-1 0,7 6 1 16,-7-5 1-16,1 4 0 0,6 0-1 0,-6 0 1 0,6 0 1 16,-6-1-1-16,6 2 0 0,0-1 1 0,-8-4 0 0,8 4 0 15,0 0 2-15,0 0-3 0,0-3 0 0,0-2 0 16,0 2 1-16,0-1-2 0,0 1 1 0,8-1-2 0,-8-3 0 16,6 0 4-16,0 0-2 0,0-2 1 0,8 2 0 15,-8 0 0-15,6 0-1 0,3-4-9 0,3 0-17 0,-4 0-35 16,-1 0-59-16,0-4-132 0</inkml:trace>
  <inkml:trace contextRef="#ctx0" brushRef="#br0" timeOffset="203799.18">2465 5107 118 0,'5'0'139'15,"-5"-4"-38"-15,7 4-28 0,-7 0-24 0,6-4-15 16,2 4-8-16,-2-4-4 0,7 4-3 0,-7-3 0 0,8 3-1 15,-2-4-1-15,2 4-1 0,-2-3 0 0,0 3-5 0,3-5-4 16,-3 5-5-16,2-2-5 0,-2 2-10 0,2 0-15 16,-1-4-22-16,-7 4-35 0,8-4-59 0,-3 4-122 15</inkml:trace>
  <inkml:trace contextRef="#ctx0" brushRef="#br0" timeOffset="204127.26">2725 4978 154 0,'6'0'301'0,"-6"-3"-101"0,7-1-79 0,0 4-51 16,5 0-31-16,-5-4-16 0,6 1-10 0,0 3-6 0,0 0-4 15,-6 0-3-15,4 3-1 0,-3 1-1 0,-1 0 1 16,-2-1-1-16,2 5 1 0,-7-5 1 0,0 5 0 0,0-1 0 15,0 1 0-15,-7-2 0 0,7 2 1 0,-5 0 1 0,5-1 0 16,-7 1 2-16,-1-2 0 0,3 2-2 0,-1-1 2 16,-1-3-1-16,1 0 4 0,6 3 1 0,-7-4 1 15,0 1 0-15,7-1 0 0,0-3 2 0,-6 4-2 0,6-4 0 16,0 4-4-16,0-4-2 0,0 0-1 0,0 4 0 0,6-4-2 16,1 0 3-16,0 0 1 0,6-4-1 0,-2 4 1 0,4-4 0 15,5 0-1-15,-1 4-7 0,0-7-16 0,8-1-29 16,-1 2-53-16,-7-2-106 0,7 1-98 0</inkml:trace>
  <inkml:trace contextRef="#ctx0" brushRef="#br0" timeOffset="204377.22">2907 4565 139 0,'6'-8'313'0,"2"4"-124"16,-2 1-84-16,7-1-51 0,-1 0-26 0,2 4-13 0,6 0-9 15,-1 4-5-15,1 0 0 0,-1-1 0 0,8 5-1 16,-2 3 0-16,-5-1 0 0,0 1-1 0,-1 9 1 0,-6-3 0 16,6 2 0-16,-13 3 2 0,2 0 0 0,-8 3-1 0,0 0 1 15,-8 5 0-15,2 4-3 0,-13-2-7 0,6 1-24 16,-13 4-53-16,0-1-134 0,0 1-89 0</inkml:trace>
  <inkml:trace contextRef="#ctx0" brushRef="#br0" timeOffset="208220.45">2001 8869 90 0,'0'0'148'0,"0"3"-28"0,-6-3-26 0,6 0-24 0,0 0-18 15,0 4-13-15,-7-4-10 0,7 0-9 0,0 4-7 16,0-4-5-16,-6 0-5 0,6 0 0 0,-6 0-3 0,6 0 1 16,0 4-1-16,0-4 0 0,0 0 0 0,0 0 0 0,-8 0 1 15,8 4-1-15,0-4 0 0,0 0 0 0,-6 3 1 16,6-3 1-16,-6 0 2 0,0 0 3 0,-2 3 5 0,8 1 4 15,-12-4 5-15,6 5 2 0,-1-5 3 0,0 3-2 16,-6-3 2-16,7 3-4 0,-8-3-1 0,8 4-1 0,-7-4-3 16,0 4 2-16,7-4 0 0,-7 3 1 0,-1-3 0 0,2 4 1 15,-2-4-2-15,2 4-4 0,-2-4-3 0,-5 4-4 16,5-4-2-16,-4 3-2 0,-2 1-2 0,0-1 0 16,1-3 0-16,-1 4 2 0,1-4 0 0,6 3 1 0,-7-3 2 15,1 0 1-15,-1 4 3 0,1-4 1 0,5 0 1 0,-6 0 0 16,0 0 3-16,2 0 2 0,-1-4 3 0,-1 4 2 0,0 0-1 15,1 0-1-15,-1-3-1 0,0 3-2 0,1-4-1 16,-1 4-4-16,0-3-4 0,2-1-1 0,-2 1-1 16,0-1 0-16,7 0 1 0,-7-3 2 0,1 3 1 0,-1-3 1 15,1-1 1-15,0 1 2 0,-1 0 2 0,1-1 3 0,-1-3 1 16,0 1 0-16,1-2 0 0,-2 1-2 0,1 0-3 16,-5 1-2-16,6-2 0 0,-1-2 9 0,8 2 3 0,-8-2 0 15,6-1 0-15,-6 1 1 0,9-5 1 0,-3 1-1 16,8 0-7-16,-1-8-9 0,0 0-6 0,1 1-2 0,0-4-3 15,6-4-2-15,-7-1-1 0,7-3 3 0,0 1 1 0,0-3-1 16,0-6 0-16,0 1 1 0,0-4-1 0,0 1-1 16,0-1 2-16,0 1-2 0,0 0 0 0,0-5 0 15,0 0-1-15,0 5 0 0,0-8 2 0,0 4 1 0,-6-4-2 16,6 3 0-16,0-3 0 0,0 0-1 0,0 4 1 0,0-4-1 16,6 3 0-16,1 2 0 0,-1-1 0 0,0 2 1 0,1 3 1 15,6-2 0-15,-7 0-1 0,8 0 2 0,-1 4-1 16,6-4 0-16,-7 5-1 0,9-2-1 0,-1-2-2 0,-1 3 1 15,1 0 0-15,6 0 0 0,-7-4-1 0,7 4 1 16,0 0 0-16,-1 1 1 0,3 2 2 0,-2 2-1 0,6 2 0 16,1-4-2-16,-2 5 1 0,3 0-1 0,-2-1-1 15,7-1 0-15,-6 6-2 0,6-1 0 0,0-4 1 0,-6 3 1 16,6 3 0-16,0-3 1 0,-6-3-2 0,6 4 1 0,-7-3 1 16,1 3-2-16,5 0 1 0,-11 3-2 0,5-3-1 15,-6 4 1-15,1 0 2 0,-1 3 0 0,0 4 0 0,-7 0 1 16,-5 4 1-16,4 0-1 0,-4 0 2 0,-8 3 0 15,8 4 1-15,-8 0 0 0,0 0 0 0,1-1 0 0,-1 5-3 16,-6 4 3-16,0-4 1 0,7 3-1 0,-7 0-1 0,0 0 1 16,0 4 0-16,0-3 0 0,0-1 2 0,0 4-1 15,0 0-2-15,0 0 0 0,7-3 0 0,-7 3 0 0,0 0 0 16,0 0 1-16,0 0-1 0,0 0 1 0,0-4 0 16,-7 4 0-16,7 0 3 0,0 0-2 0,0 0-1 0,0 0 1 15,-7 0 0-15,1 0-1 0,-1 0 1 0,-5 0-1 0,-2 4-1 16,-6-1 1-16,-5 1 0 0,-1 3-1 0,0-3 1 15,0 3-1-15,-7 0-1 0,7 0 0 0,-7 5 2 16,7-4-1-16,0-1 0 0,0 0 0 0,1 0 1 0,5 1 0 16,0-5 1-16,1 5 1 0,-1-2 0 0,7-1-2 0,0-1 1 15,0-1-1-15,7 0 0 0,-1-3-1 0,0 4-1 0,7 0 0 16,-6-4-1-16,6 0 0 0,0 0-1 0,6 0 1 16,1 0 0-16,0-4 0 0,5 0-2 0,8 4 2 15,6-3-1-15,-6 0 2 0,6-1 1 0,6-1-2 0,-6 2 0 16,7 0-1-16,-1-1 0 0,-5 0-2 0,5 4 1 0,-6 0-2 15,0 4 0-15,1 0 2 0,-8-1 1 0,7 9 0 16,-6-6 2-16,-8 9 2 0,2 0 0 0,-2-1 1 0,-5 9 0 16,-1-6-1-16,-6 5 0 0,0 1 0 0,0 2 0 15,0-3 0-15,-6 4 1 0,6-4 0 0,-7 4 1 0,7-4-1 16,-6 0 1-16,6 3-2 0,0-3-8 0,-6 0-22 0,6 4-34 16,0-4-75-16,0 3-162 0,-8-2-98 0,8-2-63 15</inkml:trace>
  <inkml:trace contextRef="#ctx0" brushRef="#br0" timeOffset="212125.97">21889 7968 17 0,'0'0'215'0,"0"0"-32"0,0 0-37 0,0 0-34 0,0-4-26 15,0 4-21-15,0 0-13 0,0-4-4 0,0 4-4 16,0 0-1-16,0 0 1 0,0 0 0 0,0-3-3 0,0 3-2 16,0 0-4-16,0 0-6 0,0 0-5 0,0 0-3 0,0 0-4 15,0 0-2-15,0 0-2 0,0 0-2 0,0 0-3 16,-7 0-1-16,7 0-2 0,0 3-4 0,0-3-1 0,0 0-1 16,0 0-2-16,-7 8 0 0,7-4 2 0,-6 3-1 15,-8 0 2-15,8 0 0 0,0 0 0 0,-1 1 1 0,-6 4-2 16,7-5 1-16,-1 3 0 0,1-2 0 0,0-1 0 15,-2-1-1-15,2 2 1 0,0 0 0 0,-1-1 0 0,7-3 1 16,-7 4-1-16,1-6 0 0,6 3 0 0,0-2 1 0,-6 1 0 16,6-4 0-16,0 4 2 0,0-4 1 0,0 0 2 15,0 0 2-15,0 0 5 0,0 0 4 0,0 0 3 0,0-4 1 16,6 4 1-16,0-4 1 0,1-4-1 0,0 2-3 0,-1-2-6 16,8-3-4-16,-8 5-5 0,7-6 0 0,0 1-2 15,0-1-1-15,-1 3-1 0,-4-3-1 0,4 1 1 16,-5 0 0-16,6 0 1 0,-6 4 2 0,-1-1 0 0,0 5 3 15,1-5 0-15,-7 4-1 0,7 2-1 0,-7 2 1 0,6-4-1 16,-6 4-2-16,6 0-2 0,0 0-2 0,-6 4 0 0,8-2 1 16,-2 2 1-16,0 0-1 0,1 3 1 0,0 1 0 15,-1-1 0-15,1 0 0 0,-1 1-1 0,0-1-1 16,2 4 0-16,-2 1-3 0,0-5-8 0,1 3-9 0,-1-2-11 16,1-1-15-16,-1-1-18 0,1 2-16 0,-1 0-15 0,1-4-13 15,-7-1-10-15,6 1-12 0,-6-4-8 0,7 4-21 16,-7-4-37-16,0-4-66 0</inkml:trace>
  <inkml:trace contextRef="#ctx0" brushRef="#br0" timeOffset="213094.56">21973 7990 194 0,'-7'0'251'0,"7"-4"-77"0,0 4-55 0,0-4-33 16,0 4-17-16,0 0-12 0,0 0-6 0,0-3-7 0,0 3-8 15,0 0-9-15,0 0-8 0,0 0-5 0,0 0-7 0,0 0-2 16,0 3-3-16,0-3-2 0,0 0-2 0,-6 0 0 16,6 4 0-16,0 0 3 0,0-1 1 0,0 1-1 15,0-1-1-15,0 5 0 0,0-1 1 0,0 0 0 0,0-2 2 16,0 1-1-16,0 6-2 0,0-8 0 0,6 5 2 0,-6-1 0 16,0 4 1-16,0-5-1 0,7 3 0 0,-7 2 0 0,0-1 0 15,7 0-1-15,-7 0 0 0,6 0 1 0,-6 0-1 16,0 4 0-16,7-5 0 0,-7 5 0 0,6-1 0 15,-6 2 1-15,0-5 0 0,6 3 0 0,-6 1 1 0,0-1 2 16,8 1 2-16,-8-1 0 0,0 2 3 0,0 2 2 0,0-3 1 16,6-1 1-16,-6 1-1 0,0-1 1 0,0 1-2 15,6-1-3-15,-6 1 0 0,0-3-4 0,7 2-1 0,-7 1-1 16,6-1-3-16,-6 1 1 0,7-5 0 0,-7 6 0 0,0-6 0 16,6 5 1-16,-6-3 0 0,0 2 0 0,0-3 2 0,7 3 2 15,-7-2 1-15,0-1 1 0,-7 4 0 0,7-5 1 16,0 1 0-16,0 4 0 0,0-5-2 0,0 5-3 15,-6-1-1-15,6-2 2 0,0-1-2 0,0 0-3 0,0 4 0 16,0-4 1-16,0 0 1 0,6 0 0 0,-6-4-1 0,0 0-4 16,0 1 2-16,0-1 3 0,7 1-2 0,-7-6 0 15,0 6-1-15,0-1 1 0,0 1 0 0,6 0 2 0,-6-5-6 16,0 9 2-16,0-6 2 0,-6 2 0 0,6-1 1 16,0 1-1-16,0-1 1 0,0 3 0 0,0-2 4 0,0-1-2 15,0 0-1-15,0 0-2 0,0 1 0 0,0-1 0 0,0 1 0 16,6-4-1-16,-6 3 0 0,0-4 0 0,7 6 0 15,-7-7-1-15,0 2 2 0,0 4-1 0,6-8 0 16,-6 7 0-16,0-3-1 0,0 0 2 0,7-1 0 0,-7 1 0 16,0-1 1-16,6 4-1 0,-6-3 1 0,0 4 0 0,0-1 1 15,0 1-1-15,6-2-1 0,-6 2 1 0,0-1 0 0,0 1 0 16,0 2-1-16,8-2 0 0,-8-5-1 0,0 5 0 16,6-1 1-16,-6-4-1 0,6 6 0 0,-6-9 0 15,0 2 1-15,0 3 0 0,0-2 1 0,0-3 1 0,0 0 7 16,0 4 6-16,0-4 6 0,0 0 2 0,0 0 4 0,0-4 3 15,0 4 2-15,0 0-2 0,-6-3-5 0,0-2-7 0,6 3-5 16,-8 2-2-16,2-9-5 0,6 6-2 0,-6 3-2 16,-1-4-2-16,7 1 1 0,-6-1 0 0,-1 0-1 15,7 1 0-15,-6-5 0 0,-1 5 1 0,7-4-1 0,-6 3 3 16,6-4-2-16,-7 5 0 0,7-5 1 0,-6 4 0 0,6 2 1 16,0-6 1-16,-7 4-2 0,7 1 2 0,0-5 1 15,-6 4-1-15,6 1 2 0,0-1 1 0,-6-3 0 0,6 4 3 16,0-1 3-16,0 4 3 0,0-4 1 0,0 0 4 15,0 1-1-15,-8 3-1 0,8-4-1 0,0 0-3 0,0 0-2 16,-6 4-2-16,6-2-2 0,0-3-1 0,0 5 2 0,-6-4 0 16,6 4 0-16,0 0 0 0,0-3-2 0,0 3 0 15,0 0-1-15,0 0-2 0,0 0-4 0,0 0-2 0,0 0-3 16,0 0 1-16,0 0-3 0,0 3 2 0,6-3-1 0,-6 4 0 16,0 1 3-16,0-3-1 0,6 6 1 0,-6-4 1 15,8-1-1-15,-2 1 1 0,0 4 1 0,-6-5 0 0,7 1-2 16,-1 3 2-16,1-4-1 0,-1 1 1 0,1 0 0 15,-1 0 0-15,1-1 0 0,-1 1 0 0,1-1 0 0,5 2 0 16,-4-5 0-16,4 0 0 0,-5 2 2 0,6-2 0 0,-6-2 0 16,5 2-1-16,2 0 0 0,-8 0 2 0,0-5-1 15,0 5 0-15,-6-3 0 0,8 3 1 0,-8-4-2 16,6 4-2-16,-6-3-21 0,0-1-25 0,0 0-44 0,6-3-93 16,-6 3-172-16,7-3-98 0,-1 0-53 0</inkml:trace>
  <inkml:trace contextRef="#ctx0" brushRef="#br0" timeOffset="213766.45">21849 9404 213 0,'0'-4'217'0,"0"1"-59"0,6-1-50 15,-6 0-28-15,0 0-19 0,0 4-15 0,0-3-10 16,0-1-11-16,0 4-9 0,8-3-5 0,-8 3-5 0,0 0-4 16,0 0-3-16,0 0-1 0,-8 0-1 0,8 3-1 15,0 1 1-15,0-1 3 0,0 1 0 0,-6 0 4 0,6 3 2 16,-6 0 1-16,-1 0 3 0,7 2 0 0,0-3-1 0,-6-2-1 16,6 3 0-16,0-4 0 0,-7-3 0 0,7 5 4 15,0-1 2-15,0-4 7 0,0 0 7 0,0 0 6 0,7 0 6 16,-7 0 6-16,0 0 3 0,6 0 0 0,-6-4-2 15,7-1-8-15,-1 2-6 0,8 0-5 0,-8-5-6 0,7 2-7 16,0-3-5-16,0 2-3 0,0-3-1 0,0 2 0 16,-1 1-1-16,-4 0 0 0,-2 0 2 0,0-1 3 0,1 1 3 15,0 3 2-15,-1-4 1 0,-6 6-1 0,7 2 1 0,-7-5-2 16,6 5-3-16,-6-3-4 0,0 3-5 0,6 3-3 16,-6-3-1-16,8 0-1 0,-8 5-2 0,6-3 3 0,-6 2-2 15,6 4-5-15,1-5-8 0,-7 5-9 0,6-2-11 16,1 2-10-16,-7-1-11 0,6 1-21 0,-6-1-21 0,7 0-23 15,-7-3-28-15,6-1-35 0,1 1-50 0,-7 1-70 0</inkml:trace>
  <inkml:trace contextRef="#ctx0" brushRef="#br0" timeOffset="214485.1">21980 9393 112 0,'-7'0'252'0,"0"-4"-75"0,7 0-51 15,-6 1-27-15,6 3-18 0,-6-4-11 0,6 1-9 0,0 3-3 16,-8-5-5-16,8 5-2 0,0 0-8 0,0-2-11 15,0 2-8-15,0 2-10 0,0-2-7 0,0 5-5 16,8-2-1-16,-8 4-1 0,0 1 0 0,6-1 0 0,-6 4 1 16,0-4 0-16,6 8 1 0,-6-5 2 0,0 7 0 0,7-3 2 15,-7 3 0-15,7 2 5 0,-7-1 5 0,0 4 4 0,0-3 2 16,-7 2 2-16,7 1-2 0,-7 1 5 0,7 2 3 16,-6-3-2-16,0 4-4 0,6-1-3 0,-8 2-1 15,8-2-3-15,-6 5 3 0,6-5-7 0,0 4-5 0,-6 0-3 16,6 0-3-16,6 1 0 0,-6-1-1 0,0 4 0 0,0 0-1 15,0 1 1-15,6-5-1 0,-6 7 2 0,0-6 0 16,0 3 0-16,0-4 1 0,0 0-2 0,0 0 1 0,0 5-1 16,0-9 0-16,0 4 0 0,8 0-1 0,-8 0 0 15,0-2-1-15,6 2 0 0,-6 0 0 0,6 0-1 0,-6 1 2 16,0-1-1-16,7 1 1 0,0-1 0 0,-7-4 0 0,0 1 1 16,0-4 0-16,6 4 2 0,-6-4-3 0,0-4 1 15,0 0-1-15,0 0 0 0,0 1 0 0,0-5 1 16,0-2-1-16,7 3 0 0,-7-5 4 0,0-3 0 0,0 5 2 15,6-5 1-15,-6 0 0 0,0 0 0 0,6 1 0 0,-6-1 0 16,8-3-3-16,-8 3-2 0,0-3-1 0,0-1-1 0,6 5 1 16,-6-5-1-16,6 1 1 0,-6 3-1 0,0-3 3 15,7 0-1-15,-7 4-2 0,0-6 0 0,0 3 0 16,6-3-1-16,-6 3 0 0,0-2 0 0,0 1-1 0,7 0 1 16,-7 0 1-16,0-4-1 0,0 3 1 0,0-3 0 0,0 0 0 15,0 4 0-15,0-4 0 0,0 0-1 0,0 0 0 16,0 2 1-16,0-2-2 0,0 5 0 0,0-2 1 0,0-3-1 15,-7 0-1-15,7 0 1 0,0 4 0 0,0-4-1 0,0 0 1 16,-6 0-3-16,6 0 2 0,-7 0 0 0,7 0 0 16,-6 0 1-16,0-4-1 0,-2 1 1 0,-4-2 2 0,5 3 0 15,-6-5 1-15,0 3 0 0,7-4-1 0,-8-2 0 16,-5 3 1-16,6-5 0 0,0 1 1 0,0 0 0 0,0 0 3 16,-1 0-2-16,8 0 2 0,-7 0 1 0,0 4 0 0,7-4 0 15,-1 3-1-15,-5 1 0 0,4 4-2 0,8-1 1 16,-6 1 0-16,6-1-3 0,-6 0-1 0,6 4-1 0,0 0-1 15,0 0 0-15,6 0 0 0,-6 0-2 0,6 0 2 16,2 4 1-16,-2-4 1 0,0 4-1 0,7-1 1 0,0-3 1 16,0 4 0-16,1-4 0 0,-2 0-1 0,8 0 0 0,-7 3 0 15,0-3 0-15,6 0 0 0,-5 0 0 0,-2 0 0 16,2 0-2-16,-8 0-5 0,7 0-12 0,1-3-18 16,-8-1-25-16,0 4-41 0,1-7-60 0,-1 3-116 0,1-3-101 15,-1-1-64-15</inkml:trace>
  <inkml:trace contextRef="#ctx0" brushRef="#br0" timeOffset="-213715.11">23647 7272 19 0,'0'0'163'15,"-6"0"-53"-15,6 0-38 0,0 0-24 0,-6 0-17 16,6 0-8-16,0 3-6 0,0-3-6 0,0 0-1 0,0 0-3 16,0 4-1-16,0-4-3 0,0 0 0 0,0 0-1 0,0 3-2 15,0-3 0-15,6 0 2 0,-6 4 3 0,0-4 2 16,6 0 1-16,-6 4 4 0,8-4 3 0,-8 0 5 0,6 0 2 15,0 0 6-15,-6 0 1 0,6 0 3 0,2 0-1 16,-2 0-2-16,0-4-1 0,7 4-2 0,-6-4-3 0,6 4-4 16,-7-3-3-16,8 3-3 0,-8-4-1 0,7 4-2 0,0-3-1 15,0-2-3-15,7 5 1 0,-8-2-2 0,2-2-1 16,5 4-1-16,-5-4 1 0,4 0-2 0,2 1 2 0,-6 3-2 16,5-4-1-16,-6 0 0 0,0 4 3 0,7-4-2 15,-14 4 0-15,7-2 0 0,0 2-1 0,-6-5 0 0,-1 5 0 16,0 0-1-16,1 0 0 0,0-3 0 0,-7 3 0 0,6 0-3 15,-6 0-7-15,0 0-13 0,0 0-20 0,0 0-31 16,0 0-49-16,0 0-115 0,0 0-83 0</inkml:trace>
  <inkml:trace contextRef="#ctx0" brushRef="#br0" timeOffset="-213371.19">23876 7132 137 0,'0'-3'224'0,"-6"3"-71"0,6-4-47 16,0 4-27-16,-7 0-19 0,7 0-10 0,0-4-8 15,0 4-7-15,0 0-7 0,0 0-10 0,0 0-4 0,7 0-7 16,-7 0-1-16,0 0-6 0,0 4 1 0,0-4 0 0,0 0-1 15,6 4 3-15,-6 3-2 0,0-3 0 0,0 2-1 16,0 0 4-16,6 3-1 0,-6-1 2 0,0 4 4 0,0-5 4 16,0 7 0-16,0-3 3 0,0 0 3 0,0 1-2 15,-6 2 3-15,6 1-1 0,0-5-5 0,-6 5-3 0,6-3 0 16,-7 1-3-16,7-1-1 0,-7 1 0 0,7-1-1 0,-6-1-2 16,6 4 0-16,-7-4-1 0,7 0-1 0,-6 4 0 15,6-5 0-15,0 1-9 0,0 0-19 0,0-3-34 16,0-2-56-16,0-1-118 0,6-1-101 0,-6-1-60 0</inkml:trace>
  <inkml:trace contextRef="#ctx0" brushRef="#br0" timeOffset="-212933.83">24279 6953 240 0,'0'0'198'0,"0"-4"-62"16,0 4-40-16,0-3-20 0,6 3-10 0,-6-4-3 0,0 4-2 16,0-4-1-16,0 4-3 0,0 0-6 0,0 0-8 0,0-3-7 15,0 3-8-15,0 0-4 0,0 0-6 0,0 0-6 16,0 0 1-16,8 0-6 0,-8 3-2 0,0-3 0 0,0 4 1 16,0 3 3-16,6 1 3 0,-6-1 3 0,0 8 1 15,6-5 9-15,-6 5 4 0,7 4 2 0,-7-2 1 0,7 5 0 16,0 1-1-16,-7-1 0 0,6 3-1 0,0-3-4 0,-6 5-1 15,7-2-3-15,0 0 0 0,-1 5-7 0,0-5-2 16,-6 0-1-16,7 4-6 0,0 2-6 0,-1-2-18 16,7 0-37-16,-7 3-80 0,2-1-175 0,-8-6-109 0,0 1-57 15</inkml:trace>
  <inkml:trace contextRef="#ctx0" brushRef="#br0" timeOffset="-208575.31">24338 8949 6 0,'7'0'101'15,"-7"0"-18"-15,0 0-16 0,7 0-16 0,-7 0-13 0,0 0-6 16,0 0-1-16,0 0-1 0,0 0 4 0,0 0 4 0,0 0 1 16,0 0 3-16,0 0 0 0,0 0-3 0,0 4-1 15,0-4-3-15,0 0-3 0,0 0-2 0,0 0 1 0,0 0-1 16,-7 0 2-16,7 0-2 0,0 0 1 0,0 0 1 15,0 0 0-15,0 0-2 0,0-4-1 0,-7 4-2 0,7 0-2 16,0 0-1-16,0-3-2 0,-6 3-3 0,6 0-3 0,0-4-2 16,-6 4-1-16,-1 0-5 0,7 0-1 0,-7 0-1 15,0 0-3-15,1 0 0 0,0 4-1 0,-2-8-2 16,8 4 1-16,-6 0 0 0,0 0 1 0,0 0-1 0,-8 4 0 16,8-4 0-16,0 0 0 0,-1 3 1 0,-6-3 0 0,6 4 0 15,1 0 1-15,-8 0 1 0,2-1 1 0,5 1-2 0,-6-1 2 16,7 4-2-16,-7-3 0 0,7 4-1 0,-8-1 1 15,8-3-1-15,0 3-1 0,-2 0 0 0,2 4 0 16,0-3 0-16,-1-1 0 0,1 5 0 0,6-5 0 0,-7 3 0 16,7-2 0-16,-7 3-1 0,7-3 1 0,-6 2 0 0,6 1 0 15,0-3-1-15,0 2-2 0,0 1 2 0,0 4 0 16,6-3 0-16,-6-2-1 0,7 1 2 0,0 4-1 0,-7-5 1 16,13 2 0-16,-7-1-1 0,0 0 1 0,2-1 0 15,4 2 0-15,2-5-4 0,-8 3 2 0,7-1 0 0,0-3 1 16,6 2 0-16,-5-5-1 0,-2 5 1 0,8-4 0 0,-7-1 2 15,7 2 0-15,-8-5 0 0,8 2-1 0,-7-2-1 16,1 0 1-16,-2 0-1 0,8 0 0 0,-7-2 0 0,0-3 0 16,6 2 0-16,-6-1-1 0,0-4 0 0,1 5 2 15,5-5 1-15,-5-3 7 0,-2 4 4 0,2 0 5 0,-8-4 5 16,7 0 10-16,-8-1 6 0,3 2 2 0,-1-1 5 0,-2 1 4 16,-5-2 3-16,0-3-2 0,0 5-2 0,0-6-3 15,0 2-1-15,-5-1 3 0,-2 1-2 0,-1-1-7 0,3 0-4 16,-2 1-4-16,-5-1-3 0,-2 1-2 0,2 3-6 15,-2-3-7-15,-5 2-6 0,5 1-2 0,-4 3-4 0,-9 1-2 16,7 3-15-16,-6 0-21 0,7 4-29 0,-7 0-37 0,0 0-62 16,0 8-138-16,-1-4-109 0,7 3-73 0,-5 1-38 15</inkml:trace>
  <inkml:trace contextRef="#ctx0" brushRef="#br0" timeOffset="-207137.87">4914 9906 166 0,'-6'0'158'0,"-1"4"-46"16,1-4-29-16,0 0-20 0,6 0-11 0,0 0-7 0,-8 0-3 15,8 0-4-15,0 0-3 0,0 0-4 0,0 0-8 0,0 0-6 16,0 0-6-16,0-4-4 0,0 4-2 0,0-4-3 16,8 4-3-16,-8-4-4 0,0 0-6 0,6 4-8 15,0-4-10-15,-6 4-10 0,7-2-10 0,-7 2-9 0,6-4-9 16,-6 4-4-16,6-3 4 0,-6 3 6 0,0 0 12 0,0 0 15 15,7 0 19-15,-7 0 20 0,0-5 18 0,0 5 17 0,0 0 11 16,0 0 6-16,0 0 5 0,0 0-2 0,0 0-5 16,-7 0-5-16,7 0-5 0,0 0-3 0,-6 0-3 15,6 0 0-15,0 0-1 0,-6 0 2 0,6 0 2 0,0 0-3 16,0 0-3-16,0 0-7 0,0 0-5 0,0 0-7 0,6 0-4 16,0 0-9-16,1 5-11 0,0-5-17 0,13 0-26 15,-8 0-35-15,8 0-53 0,-1-5-121 0,6 2-91 0</inkml:trace>
  <inkml:trace contextRef="#ctx0" brushRef="#br0" timeOffset="-206997.36">5572 9829 214 0,'-6'0'394'15,"6"-4"-143"-15,0 0-112 0,0 4-80 0,0-3-55 0,13 0-41 16,-7-1-42-16,14-1-51 0,0 2-107 0,-1 0-96 0</inkml:trace>
  <inkml:trace contextRef="#ctx0" brushRef="#br0" timeOffset="-206856.59">6243 9760 446 0,'7'0'384'0,"-7"0"-149"0,0-4-107 0,7 4-65 16,-1-4-38-16,1 4-25 0,5-4-19 0,8 4-21 15,0-4-27-15,6 4-47 0,-1-4-87 0,2 1-116 0,5 3-68 16</inkml:trace>
  <inkml:trace contextRef="#ctx0" brushRef="#br0" timeOffset="-206731.77">7128 9737 241 0,'15'0'184'0,"-2"-4"-261"0,6-3-169 0</inkml:trace>
  <inkml:trace contextRef="#ctx0" brushRef="#br0" timeOffset="-206591.09">7768 9675 212 0,'7'-4'361'0,"-7"4"-147"0,6-3-128 16,7 3-94-16,-7-4-85 0,8 4-123 0,6-4-103 0</inkml:trace>
  <inkml:trace contextRef="#ctx0" brushRef="#br0" timeOffset="-206450.47">8433 9649 44 0,'0'0'475'0,"6"-3"-112"0,1 3-144 0,0 0-103 0,5 0-72 16,8 0-51-16,-1 0-46 0,7-4-60 0,8 4-102 16,-9 0-110-16,15 0-73 0</inkml:trace>
  <inkml:trace contextRef="#ctx0" brushRef="#br0" timeOffset="-206310.05">9535 9711 118 0,'12'0'391'16,"1"0"-207"-16,7-3-248 0,6 3-185 0,0-4-104 0</inkml:trace>
  <inkml:trace contextRef="#ctx0" brushRef="#br0" timeOffset="-206184.9">10212 9690 171 0,'6'-5'450'16,"-6"5"-138"-16,6 0-128 0,-6-3-83 0,6 0-50 0,2 3-31 16,4-4-27-16,2 4-31 0,-1-4-52 0,7 4-101 15,6 0-119-15,-1 0-78 0</inkml:trace>
  <inkml:trace contextRef="#ctx0" brushRef="#br0" timeOffset="-205528.75">11886 9700 385 0,'-6'0'420'0,"0"-3"-145"0,6 3-125 0,6-3-81 16,0 3-50-16,7-4-39 0,13-1-33 0,-6 5-36 16,12-3-47-16,7-4-80 0,1 3-120 0,-1 1-58 0</inkml:trace>
  <inkml:trace contextRef="#ctx0" brushRef="#br0" timeOffset="-205372.7">13157 9624 5 0,'0'-5'472'16,"0"3"-67"-16,0-3-167 0,0 5-121 0,5-2-73 0,3 2-43 15,4-4-33-15,2 4-29 0,12-4-30 0,0 0-48 16,1 0-85-16,5 0-104 0,7 1-51 0</inkml:trace>
  <inkml:trace contextRef="#ctx0" brushRef="#br0" timeOffset="-205247.49">14245 9583 47 0,'0'-2'450'0,"7"2"-134"0,-1 0-165 0,8 0-119 0,5 0-95 16,0-5-84-16,8 5-115 0,-1-3-91 0</inkml:trace>
  <inkml:trace contextRef="#ctx0" brushRef="#br0" timeOffset="-205091.26">14935 9558 312 0,'0'0'402'0,"8"-4"-164"0,-2 0-119 0,0 4-66 0,8-3-45 15,-2 0-29-15,15 3-26 0,-7-5-28 0,12 5-38 0,-7-4-64 16,15 1-125-16,-7-1-60 0</inkml:trace>
  <inkml:trace contextRef="#ctx0" brushRef="#br0" timeOffset="-204966.4">15705 9521 150 0,'0'-3'432'0,"0"-1"-135"0,0 4-130 0,6-4-78 15,1 4-41-15,-1-4-28 0,1 4-17 0,6 0-20 0,0-3-23 16,6 3-24-16,7 0-41 0,-6 0-72 0,7 0-136 16,-2 0-65-16</inkml:trace>
  <inkml:trace contextRef="#ctx0" brushRef="#br0" timeOffset="-204825.69">16630 9532 428 0,'0'-4'331'0,"5"4"-139"0,3 0-87 0,-1 0-58 0,-2-3-36 16,10 3-28-16,-3 0-31 0,8 0-35 0,-1 0-66 0,1 0-115 16,5-4-85-16</inkml:trace>
  <inkml:trace contextRef="#ctx0" brushRef="#br0" timeOffset="-204700.8">17549 9558 44 0,'0'0'437'0,"0"0"-134"0,0-4-139 0,7 4-93 16,-7 0-57-16,12 0-45 0,2 0-38 0,-2-4-58 0,8 4-91 15,6 0-98-15</inkml:trace>
  <inkml:trace contextRef="#ctx0" brushRef="#br0" timeOffset="-204544.46">18207 9590 159 0,'0'0'450'0,"0"-3"-148"16,0 3-131-16,6-4-79 0,1 4-43 0,0-2-23 15,5 2-15-15,1 0-11 0,6-5-12 0,8 10-19 0,-1-5-25 16,0 0-32-16,6 2-46 0,1-2-75 0,6 4-117 16,-6-1-58-16</inkml:trace>
  <inkml:trace contextRef="#ctx0" brushRef="#br0" timeOffset="-204419.73">18871 9581 136 0,'0'-5'350'16,"7"2"-115"-16,-7-1-90 0,7-1-59 0,-1 2-35 0,1 0-22 15,5-1-16-15,2 0-15 0,6 4-19 0,-1-3-22 0,7 0-34 16,0 3-55-16,0-5-98 0,7 5-96 0</inkml:trace>
  <inkml:trace contextRef="#ctx0" brushRef="#br0" timeOffset="-204294.68">19640 9466 72 0,'0'-4'388'0,"0"2"-126"16,0-3-104-16,0 2-66 0,0-1-35 0,0-1-20 15,7 2-11-15,-7 0-5 0,7 3-11 0,5-4-15 0,8 4-24 16,0 0-36-16,5 0-50 0,1-4-91 0,7 4-114 16</inkml:trace>
  <inkml:trace contextRef="#ctx0" brushRef="#br0" timeOffset="-204169.77">20195 9404 25 0,'-8'0'227'15,"8"0"-96"-15,-6 0-60 0,6 0-35 0,0 0-17 0,6 3-22 16,8-3-29-16,-2 0-60 0,2 0-98 0</inkml:trace>
  <inkml:trace contextRef="#ctx0" brushRef="#br0" timeOffset="-204060.22">20578 9382 388 0,'-6'-4'285'0,"0"1"-108"0,-1-2-72 0,1 3-41 0,-1-2-23 15,1 0-13-15,6 0-17 0,-7 4-32 0,14 0-77 0,-7 0-168 16,6 0-95-16</inkml:trace>
  <inkml:trace contextRef="#ctx0" brushRef="#br0" timeOffset="-202779.37">24261 10887 220 0,'0'0'217'16,"0"0"-85"-16,0 0-53 0,0 0-28 0,0 0-15 0,0 0-8 16,6 0 1-16,-6 0 0 0,6-2-1 0,0 2-2 0,8 0-5 15,-8-5-2-15,7 5-3 0,1-3-2 0,-2 3-3 16,2-4 5-16,-2 0 2 0,8 0 4 0,-7 4 1 15,6-3-1-15,-6-1-2 0,7 4-1 0,-7-4-1 0,1 1-8 16,4 3-1-16,-10-3-3 0,4 3-3 0,-12-5 4 0,7 5 4 16,-7 0 1-16,0 0 1 0,-7 0 3 0,1 0-3 15,0 0-1-15,-8 5 0 0,-5-2-4 0,-1 0-4 0,0 1-2 16,-6 0-1-16,1-1-2 0,-1 1 0 0,0-4 1 16,-1 4 0-16,1-4 2 0,6 4-2 0,-5-4 3 0,5 0-1 15,6 3 1-15,8-3 3 0,-7 0-3 0,7 0 2 0,6 0-1 16,0 0-1-16,0 0 1 0,0 0 1 0,6-3 0 15,7 3-1-15,1-4 0 0,-2 4 0 0,8-4 0 0,-7 4 0 16,7-4-2-16,-8 4 0 0,8-3-2 0,0-1 1 0,-7 4 0 16,7-4 0-16,-8 1-1 0,8 3 2 0,-1-3-2 15,-6-2 0-15,6 1 2 0,-5 4-1 0,6-3-2 0,-7 3-6 16,-1-3-11-16,8 3-16 0,-8-4-30 0,3 0-45 16,4-3-85-16,-6 3-132 0,7-3-73 0</inkml:trace>
  <inkml:trace contextRef="#ctx0" brushRef="#br0" timeOffset="-202466.84">24990 10529 382 0,'0'-5'301'0,"0"5"-110"16,0-2-71-16,0 2-38 0,0 0-24 0,0 0-11 15,0 0-10-15,0 0-4 0,0 0-8 0,0 2-5 0,0 3-4 16,0 2 1-16,0 0 5 0,0 1 6 0,0 2 1 16,7 5 7-16,-7 0 8 0,0 3 5 0,6 1 3 0,-6-2-6 15,5 6-4-15,-5 2-4 0,0-3 2 0,0 4-5 0,9 3-6 16,-9-3-7-16,0 0-4 0,0 3-1 0,0 0-7 15,0 1-6-15,0-1-22 0,6 4-41 0,-1-4-76 0,2 5-197 16,0-9-92-16,6 0-67 0</inkml:trace>
  <inkml:trace contextRef="#ctx0" brushRef="#br0" timeOffset="-196780.28">22136 16581 150 0,'-13'-4'236'0,"6"0"-101"0,-5 0-61 16,4 1-32-16,2-1-21 0,0 1-10 0,-1-2-6 15,1 3-1-15,6-2 1 0,-7-4 4 0,1 8 1 0,6-3 2 16,0 3 2-16,0-4 0 0,0 4 2 0,6-4-1 0,1 4-4 16,-7-4-5-16,6 4-4 0,1-2-2 0,-1 2-1 15,0 0 0-15,2-5-1 0,-2 5 1 0,0 0 2 0,1 0-1 16,-1 0 0-16,-6 0 1 0,7 0 0 0,-7 0-1 0,7 0 1 15,-7 0-1-15,0 0 3 0,0 0 1 0,0 0 3 16,0-3 2-16,-7 3 0 0,7 0 4 0,0 0 0 0,-7-4-1 16,1 4 0-16,6 0 1 0,-7 0-2 0,1-3-1 15,0 3 0-15,-2 0-1 0,8 0-1 0,-6 0 2 0,6 0-2 16,-6 0 0-16,6 0-1 0,0 0 2 0,-7-4-1 0,7 4 0 16,0 0-1-16,0 0 0 0,0 0-1 0,7 0 1 15,-7 0 2-15,0 0 0 0,0 0 1 0,0-4 0 0,6 4 2 16,0 0-1-16,-6 0 0 0,8 0-3 0,-2-4-1 15,0 4 0-15,7-3 0 0,-6 3 0 0,6-4 2 0,1 4 1 16,-2-3-1-16,0-2 0 0,8 5 0 0,0-2 0 0,-1-3-3 16,1 1-2-16,7 1 1 0,-9-4-3 0,8 3 1 15,7 0-1-15,-7 1 1 0,6-5 0 0,1 5 0 0,0-4 0 16,7 3 0-16,-1-4 1 0,-1 5-1 0,8-5 0 16,0 4 1-16,0-3 0 0,-1 4 0 0,7-4 1 0,1-1 0 15,-1 1-1-15,-1 0 1 0,2 3 2 0,6-3 4 0,-2-1 3 16,3 1 2-16,-1-1 1 0,6 1 1 0,-8 0 1 15,9 0 0-15,-7-1-3 0,0 4-4 0,0-3-3 16,-1 3-3-16,-6 0-2 0,0 2-3 0,1-3 0 0,-8 2 0 16,7 3-2-16,-13-4 1 0,7 1 1 0,-7-1 0 0,0 0 0 15,0 4 1-15,0-4-2 0,-6 1 0 0,-1-1 3 0,-6 1-2 16,1-1-1-16,-1 1 1 0,0-1 0 0,-1-1 3 16,-5 2 4-16,0 3 2 0,-1-7 4 0,1 7 2 15,-8-4 3-15,8 1 1 0,-8 0 2 0,3-2 0 0,-3 5-4 16,-5-4-2-16,6 4-2 0,-7-3-1 0,8 3 1 0,-8-5 3 15,7 2 2-15,-7 3-3 0,1-3 4 0,6 3 1 16,-7-4-1-16,-6 0 0 0,8 4-6 0,-8 0-4 0,5 0-3 16,-5-3-3-16,0 3-3 0,0 0-3 0,0 0-5 15,0 0-12-15,0 0-19 0,0 0-26 0,0 0-35 0,0-4-55 16,0 4-123-16,0-4-102 0,0 0-67 0</inkml:trace>
  <inkml:trace contextRef="#ctx0" brushRef="#br0" timeOffset="-196358.38">23811 15859 420 0,'-7'3'305'15,"7"-3"-120"-15,-7 0-75 0,14 4-49 0,-7-4-29 0,7 4-17 16,-1-4-6-16,0 4-2 0,8-4-2 0,-1 3 1 16,7-3 4-16,-2 0 7 0,2 4 3 0,6-4 1 15,1 3 1-15,-1 1 0 0,6-4 1 0,1 3-2 0,-1 1-1 16,7 0-2-16,0 0-1 0,1-4 1 0,5 3-1 0,-7 2 3 16,9-2-2-16,-1-3 2 0,-8 4-3 0,8-2-2 15,-6 3-2-15,-1-2-2 0,-1 5-2 0,-5-1-1 0,7-3-1 16,-8 3-2-16,-7 0-2 0,2 1-1 0,4-1 0 15,-11 4 0-15,7-3-1 0,-7-1 0 0,-1 3-1 0,-5-2 1 16,5 3 0-16,-7-4 2 0,2 4 3 0,-1 1 3 0,-6-1 8 16,-1 4 6-16,0-1 7 0,-6 4 3 0,0 0 6 15,-6 5 5-15,-7 2 1 0,-7 1 0 0,1 3-3 0,-14 4-3 16,1 0-6-16,-14 7-4 0,0 1-4 0,-12 3-5 0,-7 6-5 16,0 2-2-16,-7-1-3 0,-6 1-5 0,-8 2-10 15,9 1-15-15,-8-4-28 0,0 1-36 0,7-5-59 0,-6 2-124 16,5-6-126-16,8 1-84 0,-8-3-42 0</inkml:trace>
  <inkml:trace contextRef="#ctx0" brushRef="#br0" timeOffset="-87969.79">12910 9777 53 0,'0'-3'170'0,"0"-2"-54"0,6 3-47 15,-6-2-31-15,5 4-15 0,-5-3-10 0,0-1-5 0,0 4-2 16,8-4-5-16,-8 4 0 0,7 0-1 0,-7-4 0 16,0 4 1-16,5 0-1 0,2-4 0 0,-7 4-1 0,7-4 1 15,-1 4 0-15,1-3 1 0,6-1-1 0,-7 2-2 16,2-3 1-16,4 2-1 0,-6-1 1 0,1 0-1 0,0 0 1 16,-1 1-1-16,1-1 3 0,-1 0 6 0,-6 1 4 0,0 0 8 15,5 3 6-15,-5-4 3 0,0-1 5 0,0 2 4 16,0 0 0-16,0 3-2 0,0-4 0 0,0 0-2 0,0 1-2 15,0 3 0-15,0-4 0 0,-5 0 2 0,5 0 4 16,0 4 1-16,0-3 3 0,0-1 0 0,-6 4 1 0,6-3-1 16,-7 3-1-16,7-4-4 0,-6 1-6 0,-1 3-5 0,-6 0-6 15,7 0-6-15,-8 0-5 0,-5 3-3 0,-1 1-2 16,1-1-1-16,0 4-1 0,-1 5 2 0,-6-5 1 0,7 3-3 16,-1 2 3-16,0-1 0 0,1 0 2 0,-1 3 0 15,7-3-2-15,0 5-1 0,0-7 0 0,7 3 3 0,6-1 1 16,-7 0 3-16,7 1 3 0,0-2 4 0,7-3 2 15,-1 1 1-15,1-1 1 0,5 0-1 0,2-3 0 0,-2-1-3 16,2 1-4-16,5-4-3 0,1-4-1 0,0 1-1 0,-1-1 1 16,0-3-2-16,1 0-1 0,-2-4 0 0,2 0 3 0,0-1 4 15,-6-2 8-15,-2-1 6 0,-4 1 6 0,4-5 7 16,-6 6 11-16,1-3 17 0,0-2 11 0,-7 3 5 16,-7 1-1-16,0 2-3 0,1 2-2 0,-6-5-5 0,-2 8-13 15,-6 0-15-15,0 0-15 0,-5 7-10 0,-1-4-7 0,0 8-6 16,-1-2-4-16,-5 5-2 0,6 5-1 0,0 3-2 15,7-5 0-15,-1 9-1 0,1-4-1 0,11 3-1 0,-4 0 0 16,5 0-1-16,7 1 0 0,0-1 0 0,0 1-1 16,7-4 0-16,5-1 0 0,-4 1 0 0,4-5 0 0,2-3 2 15,-1 5 0-15,-1-9 1 0,8 5 3 0,-7-8 0 0,7 4 1 16,-1-8 2-16,-7 4-1 0,9-8 3 0,-8 5-1 16,0-1 1-16,0-4-1 0,-7 1 3 0,1 4 1 15,0-1 6-15,-7 1 2 0,6-1 2 0,-12 0 1 0,6 0-3 16,-7 4 1-16,0 0-1 0,-6 0-2 0,0 4-7 0,-6 0-2 15,5 0-3-15,2-1-1 0,5 1-1 0,-1 3-1 0,3-4 5 16,-1 1-2-16,6 0-2 0,0 0 0 0,6-4 2 16,-1 3 0-16,10-3 5 0,-3-3 1 0,2-1-4 15,5-4 8-15,1 1 7 0,0 0 10 0,-9-4 14 0,9 0 20 16,-6-3 23-16,-1 3 22 0,0-4 17 0,1 4 10 0,-8 0 5 16,0 0-7-16,0-1-15 0,-6 3-21 0,0 1-25 15,7 0-30-15,-7 4-44 0,-7 1-62 0,7-1-63 0,0 4-56 16,-6 0-44-16,0 4-43 0,6 3-46 0,-6 4-56 0,-2 0-90 15,-4 4-74-15,5-4-29 0,0 7 7 0</inkml:trace>
  <inkml:trace contextRef="#ctx0" brushRef="#br0" timeOffset="-87016.79">12772 15054 270 0,'-6'-5'339'0,"-7"2"-136"0,6-1-94 0,1 0-53 0,0 4-29 16,6-4-14-16,-7 1-2 0,7 3-1 0,-6-4 3 15,6 0 0-15,0 4 2 0,0-3 1 0,0 3 1 16,6-4-2-16,-6 4-3 0,0-4-3 0,0 4 0 0,0-4-1 15,0 4-2-15,7-3-1 0,-7 3-2 0,0 0 2 0,0-3 0 16,0 3-3-16,0-4 0 0,0 4-1 0,0-4-1 0,0 4 0 16,0-3-3-16,0-1-1 0,0 0-2 0,0 0-2 15,-7 1-2-15,7-1-2 0,0 1-1 0,0-1 1 16,-6-3-1-16,6 3 1 0,-7 0 0 0,0 1 2 0,7-1 2 16,-7 0 1-16,2 1 1 0,-3 0 1 0,1-2 1 0,2 2 2 15,-2 3 2-15,1-7-1 0,-7 7-1 0,6-5 0 16,1 2-3-16,0 0-3 0,-2-2-4 0,2 2-4 0,0 0-5 15,-1 3-2-15,-7-5-3 0,9 1 1 0,-2 4 0 16,-6-3 3-16,6 3 4 0,-5-3 4 0,-2 3 4 0,2 0 4 16,-2-4 2-16,1 4 3 0,1 0 2 0,-9 0 1 0,8 0 1 15,1 0 1-15,-8 0 3 0,7 0 3 0,-7 0 1 16,8 0 0-16,-2 0 2 0,-5 0 1 0,6 0-1 0,6 0 0 16,-5 0-1-16,-2 0 1 0,8 4-5 0,-7-4 3 15,13 0 1-15,-13 0-1 0,13 0 0 0,-7 0-1 0,1 0-3 16,6 3-3-16,-6-3 2 0,6 3-4 0,-8 1-2 0,8 1 0 15,-6-2 0-15,6 5-1 0,-7-5-1 0,1 5 1 16,6 2 0-16,-6 1 3 0,-2 4 1 0,2 0 2 0,0-1 1 16,0 5 0-16,-1-5 2 0,0 4-1 0,7 2 0 15,-6-3 0-15,6 5-3 0,0-3 1 0,0-2-4 0,6 6-8 16,1-5-10-16,6-4-20 0,7 2-48 0,-1-3-80 0,7-5-131 16,0 4-67-16</inkml:trace>
  <inkml:trace contextRef="#ctx0" brushRef="#br0" timeOffset="-85469.97">9756 9144 97 0,'0'-4'162'0,"0"4"-33"0,0 0-34 0,0 0-28 0,0 0-23 16,0 0-17-16,-7 0-10 0,7 0-6 0,-7 0-3 0,1 4-5 16,0-4-2-16,-1 3-1 0,1 1-4 0,-8 0-2 15,8 3 1-15,-8-4 2 0,8 1-1 0,0 1 2 0,-7-3 1 16,6 3-3-16,1-2 2 0,-1 1 2 0,7-4 4 15,-6 3 3-15,0-3 2 0,-2 4 2 0,8-4 2 0,-6 0 1 16,6 0 1-16,0 0-1 0,-6 4-3 0,6-4-5 16,-6 0-3-16,6 0-1 0,0 0-2 0,-8 0-1 0,8 4 0 15,0-4 0-15,0 0 0 0,-6 0 1 0,6 0 0 0,0 0-1 16,0 0 1-16,0 0 4 0,0 0 6 0,0 0 5 16,0 0 4-16,0 0 4 0,0 0 3 0,0 0 1 0,0 0 3 15,0-4-1-15,0 4-5 0,-6 0-3 0,6-4-1 16,0 4-4-16,0 0-3 0,-7 0 2 0,7-4-5 0,-6 4-4 15,6 0-2-15,-7 0-2 0,0 0-2 0,7 0 0 0,-6 0-1 16,6 0-5-16,0 0 2 0,-6 0 1 0,6 0 0 16,0 0 1-16,0 0 1 0,0 0 1 0,0 0 1 0,0 0 1 15,0 0 3-15,0 0 0 0,0 0 2 0,0 0 2 0,6 0 1 16,-6 0 2-16,0 0 0 0,6 0-1 0,-6 0 0 16,0 0-1-16,7 0-1 0,0 0-2 0,-7 0-2 0,6 0-1 15,1 4-2-15,-1-4 0 0,0 0-2 0,2 0 2 16,4 0-2-16,-6 0 1 0,8 0 1 0,-8 0 0 0,7 0-1 15,1 0 1-15,-2-4 1 0,2 4-1 0,5 0-1 0,-6 0 0 16,-6-3-1-16,5 3 0 0,2 0 0 0,-2 0 0 16,2 0 0-16,-8 0 1 0,7 0 0 0,1 0-1 15,-2 0 1-15,2 0 0 0,-2 0 0 0,1 0 0 0,7 0-1 16,-7 3 0-16,0-3 1 0,0 0-1 0,0 0 0 0,-6 0 0 16,5 0 0-16,2 0-1 0,-8 0 1 0,7 0 0 0,-6 0 0 15,-1 0-1-15,0 0 1 0,8 0 1 0,-8 0-1 16,1 0-1-16,-1 0-1 0,0 0 1 0,2 0 1 15,-2 0 1-15,0 0-1 0,8 0-2 0,-8 0 2 0,0 0 0 16,7 0 0-16,-6 0 0 0,6 0 2 0,-7 0-1 0,8 0 0 16,-8 0-1-16,7 4 0 0,0-4 1 0,-6 0-1 15,5 0 0-15,2 0-2 0,-8 0 0 0,6 0 2 0,2-4 0 16,-8 4 0-16,8 0-2 0,-7 0 3 0,-1-3-1 16,7 3 1-16,-6 0-1 0,-1 0 0 0,0-4-1 0,8 4 1 15,-1 0 2-15,-7 0-2 0,0 0 2 0,7 0-2 0,0 0 1 16,-7 0 0-16,8 0-1 0,-7 0 0 0,13 0 0 15,-14 0 0-15,6-3 0 0,2 3 0 0,4 0 1 16,-3-5 0-16,-3 5 0 0,2 0-2 0,5-2 1 0,-6 2 1 16,0 0-1-16,0-5-1 0,0 5 0 0,1 0 0 0,-9-4 0 15,2 4 2-15,0 0 0 0,-2 0 0 0,3-3 0 0,-8 3 3 16,6 0 2-16,-6 0 2 0,7 0 0 0,-7 0 1 16,0 0 2-16,6 0 0 0,-6-4 1 0,0 4 0 0,6 0-4 15,-6-3-1-15,0 3-1 0,0 0 0 0,0 0-3 16,8-4-3-16,-8 4-9 0,0 0-19 0,6 0-28 0,0-4-63 15,1 4-147-15,0-3-97 0,-1 3-51 0</inkml:trace>
  <inkml:trace contextRef="#ctx0" brushRef="#br0" timeOffset="-84313.98">9553 10485 137 0,'0'0'130'0,"0"0"-19"0,0 0-20 0,0 0-21 16,0 0-18-16,7 0-14 0,-7 0-11 0,0 0-5 0,0 0-5 15,0 3-3-15,0-3-2 0,7 0-3 0,-7 0 0 16,0 0 0-16,6 0-1 0,-6 0 0 0,7 0-1 0,-7 0-2 16,6 0 0-16,0 0-1 0,-6 0 1 0,8 0-1 0,4 0 1 15,-6 0 1-15,2 0 1 0,-2 0 3 0,7 0 0 0,-7 0 1 16,1-3 0-16,6 3 0 0,-1 0-1 0,-4 0-3 16,4 0 0-16,2-4-2 0,-1 4-3 0,-1 0-1 15,2 0-1-15,-2 0 0 0,2 0 0 0,-1 0 0 0,7 0 0 16,-2 0 0-16,-4 0 1 0,5 0 0 0,1 0-1 0,0-5 1 15,-8 5 0-15,15 0 0 0,-8-2 0 0,0 2 1 16,-5 0 1-16,5 0 0 0,1-4 1 0,0 4-2 0,-1 0 0 16,0 0 1-16,-6-4-2 0,7 4 1 0,-8 0 1 15,8 0-2-15,-6 0 1 0,-1 0-2 0,-1 0 2 0,2-4-1 16,-2 4 0-16,8 0-2 0,-14 0 0 0,8 0 0 0,-1 0 0 16,0 0 1-16,0 0 0 0,0 0 0 0,0-3-5 15,0 3 3-15,1 0 2 0,-9 0 0 0,8 0 0 16,1-3 2-16,-1 3 0 0,-7 0 0 0,1 0 3 0,0 0-2 15,5 0-1-15,-6 0 0 0,2 0 0 0,-2 0-4 0,0 0 1 16,1 0 0-16,-2 0 1 0,10 0-1 0,-10 0 0 0,9 0 1 16,-7 0-2-16,5 0 2 0,-5 0 1 0,6-5-1 15,0 5 1-15,0 0 6 0,0 0-3 0,1-4-1 16,-2 4 0-16,-5-3 0 0,6 3 0 0,-7-4 0 0,7 4-1 16,-7 0-4-16,2 0 2 0,-8-3 0 0,6 3 0 0,0 0 0 15,-6 0 0-15,7 0 0 0,-7 0 0 0,7 0 2 16,-7 0 5-16,0 0 8 0,6 0 7 0,-6 0 6 0,0 0 5 15,0 0 3-15,6-4 4 0,-6 4 1 0,0 0-5 16,0 0-7-16,0 0-3 0,0-3-9 0,0 3-13 0,-6 0-24 16,6-4-42-16,0 0-105 0,-6 4-120 0,6-4-83 0</inkml:trace>
  <inkml:trace contextRef="#ctx0" brushRef="#br0" timeOffset="-82470.47">9515 14866 53 0,'0'4'147'15,"0"-4"-30"-15,-7 0-27 0,7 0-23 0,0 3-20 0,0-3-15 16,0 0-8-16,0 4-6 0,0-4 0 0,-7 0 0 0,7 4 2 15,0-4 2-15,-6 3 1 0,6-3 2 0,0 3-1 16,0-3-2-16,0 4-2 0,0-4-2 0,0 5-4 0,0-2 0 16,0-3-2-16,0 3-3 0,0-3 0 0,6 5 1 15,-6-5-1-15,7 0 0 0,-7 0 2 0,7 3-1 0,-1-3 2 16,0 0 1-16,8 0-2 0,-8 0 0 0,7 0 1 0,0 0-2 16,0 0 0-16,-7 0 0 0,14 0-3 0,-6 0 0 15,-2 0 0-15,8 0-3 0,-7 0-1 0,7 0 1 0,-1 0-1 16,1 0-1-16,-1 0 0 0,7 0 3 0,0 0 1 15,-6 0 0-15,6 0 1 0,0 0-1 0,0-3 1 0,7 3-1 16,-8 0 0-16,1 0 0 0,-6 0 0 0,6 0-1 0,-7 0 1 16,8 0-1-16,-8 0-1 0,1 0 2 0,5 0-1 15,-5 0-3-15,-6 3 1 0,5-3 1 0,1 0-1 0,-8 0 2 16,8 3-1-16,0-3-1 0,-7 0 3 0,0 0-2 0,0 0-1 16,0 0 1-16,7 0-1 0,-14 0-3 0,8 0 3 15,-9 0-1-15,2 0-1 0,-1 0 0 0,0 0-1 16,-6 0 2-16,8 0 3 0,-8 0-1 0,-8 0-1 0,8 0 2 15,0 0-1-15,-6 0 2 0,0 0 0 0,-6 0-4 0,-2 0 0 16,1 0 0-16,0 0-1 0,-6 0 0 0,-1 0-1 16,0 0 0-16,-7 0 1 0,9 0-1 0,-8 0-2 0,-1-3 0 15,-5 3-1-15,-1 0-4 0,-5 0-3 0,5-3-4 16,-7 3-2-16,-5 0 1 0,6-5-1 0,0 5 2 0,0 0 3 16,0-3 6-16,6 3 6 0,7 0 6 0,0 0 3 0,6-3 0 15,1 3 1-15,12 0 0 0,-6 0-1 0,13 0-1 16,-6 0-1-16,6 0 0 0,6 0 3 0,7 0 2 0,-6 0 1 15,12-5 1-15,1 5 0 0,6-4-1 0,0 4-2 16,7-3-4-16,-7 0-2 0,13 3-2 0,-7-4-1 0,7 0-2 16,0 1-1-16,1 3-1 0,-1-4 0 0,0 0 1 0,0 0 1 15,0 1-1-15,0-1-1 0,-1 1 1 0,3-1 1 16,-3 1 0-16,1-1 1 0,-7 0 0 0,9 0 2 0,-9 1 0 16,1-1 1-16,-7 0 1 0,0 4-1 0,-7-3 0 15,-6 0 0-15,0 3-1 0,1 0 0 0,-9-4 2 0,-5 4 1 16,7 0-2-16,-14 0-3 0,2 0-8 0,-3 0-19 0,-4 4-32 15,-2-4-77-15,2 0-147 0,-1 0-92 0,-7 0-53 16</inkml:trace>
  <inkml:trace contextRef="#ctx0" brushRef="#br0" timeOffset="-81095.71">15476 8894 104 0,'20'-3'194'15,"-7"0"-63"-15,7-1-48 0,6 4-29 0,-6-4-17 16,5 0-9-16,1 0-2 0,1 4-6 0,5-3 0 0,-6 3-1 16,7-4 0-16,-7 4-5 0,6-4 0 0,-5 4-2 0,-1-4-2 15,0 4 3-15,-7 0-3 0,1 0-2 0,-8 0-1 16,2 0 2-16,-8 0 0 0,-6 4 0 0,0-4 0 0,-6 4-1 15,0 0 0-15,-14-1-1 0,6 5 0 0,-11-4-2 16,5 3-2-16,-12 0 0 0,5-2 0 0,-5 1-3 0,-1 2 2 16,1-1 3-16,-1 1-1 0,1-1-2 0,-1 0-1 0,1 0-1 15,-2-3 0-15,2 3 1 0,7-3-2 0,-2-1-2 16,1 2 2-16,13-3 5 0,0-2 2 0,-2 4 1 16,4 0 1-16,5-4 0 0,6 0 4 0,0 0-3 0,0 0 2 15,6 0-3-15,0 0-2 0,-1-4-2 0,10 4 1 0,5-4-1 16,-1 4-1-16,1 0-1 0,6-2 1 0,0-3-2 0,-1 5 0 15,2-3 0-15,-1 3-1 0,6-4 0 0,-5 4 0 16,5-3-1-16,-6 3-2 0,0-4 1 0,7 4 0 16,-7-4 2-16,0 4-2 0,1-4 1 0,-9 4-1 0,9-3 1 15,-15 3 1-15,8 0-1 0,-14-4 1 0,2 4-3 0,-2 0 1 16,-6 0 1-16,-6 0-1 0,-2 4-1 0,-4-4 0 0,-8 0 0 16,1 0 0-16,-1 3 3 0,-6-3-2 0,6 4-1 15,-5-4 0-15,-1 4-1 0,-1-4-6 0,8 4-12 0,0-4-20 16,-1 3-41-16,0-3-88 0,7 0-111 0,7 0-68 15</inkml:trace>
  <inkml:trace contextRef="#ctx0" brushRef="#br0" timeOffset="-80174.17">15476 10100 13 0,'-6'0'249'0,"0"0"-70"0,6 0-59 0,-7 0-40 0,7 0-21 16,0 0-9-16,0 0-4 0,0 0-5 0,0 0-4 0,0 0-4 15,0 0-6-15,0-4-5 0,7 4-5 0,-1 0-4 16,0 0-5-16,2-3-1 0,-2 3-3 0,7 0-1 0,0-4 3 15,0 4-1-15,-1-3 1 0,8 3-1 0,0-4 3 16,-1 0 3-16,7 4 1 0,-6-4 0 0,13 1 0 0,-7-1 3 16,6 0 0-16,-5 1 3 0,5-1-2 0,1 4 1 0,5-4-2 15,-5 0 0-15,-1 1-2 0,1-2-2 0,-1 3 1 16,8 2-5-16,-14-4 1 0,7 1-2 0,-7 3 0 0,-7-5-2 16,1 5-2-16,-8 0-1 0,2 0 0 0,-7 0 1 0,-1 0 3 15,-6 0 1-15,0 0-1 0,-6 5 2 0,-1-5 2 16,-7 3-1-16,-5 1 2 0,-6-2-2 0,-2 3-2 15,1-2-2-15,-7 1 0 0,1 0-2 0,-7 0 0 0,-1-1 1 16,2 5-2-16,-1-5-2 0,-7 1-3 0,7 4-2 0,-7-5 0 16,1 1 1-16,-1-1 0 0,7 4-1 0,0-7 1 0,0 4 2 15,7 0 2-15,5-4 0 0,1 4 1 0,0-4-1 16,6 0 1-16,8 0 0 0,5 0 0 0,-6 0 3 16,6 0 2-16,7 0 2 0,0 0 0 0,0 0 3 0,13 0-3 15,1 0 2-15,3 0-2 0,11-4-2 0,4 4-2 0,2-4 0 16,3 4-2-16,3-4-1 0,6 4 0 0,0-3 0 15,0 3 0-15,5-4 0 0,1 1-2 0,1 3 1 0,-8-4 0 16,7 1 1-16,-7-1 0 0,1 0-3 0,-7 4-6 16,1 0-11-16,-8-4-15 0,-6 4-25 0,0 0-30 0,-6-3-57 15,0 3-113-15,-7-4-88 0</inkml:trace>
  <inkml:trace contextRef="#ctx0" brushRef="#br0" timeOffset="-79517.89">15268 8993 7 0,'7'-3'178'0,"-2"3"-50"15,3 0-38-15,-2 0-31 0,8 0-19 0,-8-4-11 16,6 4-7-16,2-4 2 0,-8 4 2 0,7-4 3 0,1 4 2 16,3-2-1-16,-2-3 0 0,5 2 0 0,-1-1 3 15,1 1-6-15,0-1-3 0,5 0-2 0,-5 0-5 0,6 1 0 16,0-1-1-16,7 1-1 0,-7-1-6 0,6 1 0 0,1-1 0 15,-1 4-1-15,1-4 0 0,-1 0 0 0,1 1-1 16,-7 3-2-16,7-4 2 0,-14 4-1 0,0-4-2 16,1 4-2-16,-13 0 0 0,6 0 1 0,-6 0 1 0,-7 0 1 15,6 0-2-15,-6 0 0 0,-6 4 1 0,-1 0 2 0,0-1 0 16,-6 1-3-16,1 4-3 0,-8-5 0 0,0 4-3 0,1-3-2 16,-7-1-2-16,-7 5-3 0,7-4-3 0,-6 3 0 15,-1-4 2-15,1 4 0 0,-1-3 1 0,7 0 0 16,0 0 1-16,-1-4 2 0,8 3 3 0,6-3 4 0,-1 4 1 15,8-4 4-15,0 0 2 0,6 0 3 0,0 0 0 0,6 0-1 16,8 0 1-16,-2 0-2 0,8-4-4 0,-1 4 0 16,7-3-3-16,1-1-1 0,-1 4 0 0,6-4 0 0,1 0 1 15,-1 2 0-15,1-3 1 0,-1 2-2 0,1-1 1 16,-1 1 0-16,2-1 0 0,-9 0-1 0,7 0-1 0,-5 1-10 16,-1-1-22-16,-6 1-25 0,-8 3-49 0,2-4-98 0,-8 1-95 15</inkml:trace>
  <inkml:trace contextRef="#ctx0" brushRef="#br0" timeOffset="-75174.86">15210 14862 29 0,'0'0'73'0,"0"0"-7"0,6 0-12 0,-6 4-14 15,0-4-13-15,0 0-9 0,0 0-5 0,0 4 1 0,0-4 4 16,0 0 2-16,0 0 6 0,0 3 5 0,0-3 5 0,0 4 3 16,0-4 0-16,-6 4-3 0,6-4-3 0,0 0-3 15,-7 3-5-15,7-3-5 0,0 0-5 0,-7 3-3 16,7-3-3-16,-6 4-2 0,6-4-2 0,0 5 0 0,-6-5-1 15,6 3 0-15,-7-3-2 0,7 3 1 0,0 2 0 0,-8-5-2 16,8 0 2-16,0 3-1 0,0-3 1 0,0 3 2 0,0-3 3 16,0 0 5-16,0 5 2 0,0-5 5 0,0 0 3 15,8 3 4-15,-8 1 6 0,7-4 1 0,-1 3 0 16,0-3-1-16,1 5-1 0,0-5-3 0,12 3-1 0,-5-3-1 16,-2 3-5-16,8-3-2 0,6 0-3 0,-1 4-1 0,2-8 0 15,5 4-3-15,1 0-1 0,-1-3-1 0,8 3 0 16,-1-3-1-16,0-2 2 0,0 5-2 0,7-3-1 0,0-1 0 15,-1 1 0-15,1 3-2 0,-1 0-2 0,1-5 0 16,-1 2-2-16,1 3-1 0,-1-3 0 0,1 3 0 0,0-5 0 16,-1 2-2-16,-5 3 0 0,5-3 0 0,-6 3 1 0,0 0-1 15,0 0 0-15,-6-5 0 0,6 5-1 0,0 0 2 16,-6-4 1-16,-1 4-1 0,1 0-2 0,-7 0 0 0,0-3 1 16,0 3 0-16,1 0 1 0,-2 0-1 0,-5 0 0 15,-7 0 1-15,0 0 1 0,-1 0 1 0,-4-3 4 0,4 3 6 16,-5 0 7-16,-2 0 8 0,-5 0 7 0,8 0 9 0,-8-4 3 15,0 4 1-15,0 0-4 0,0-4-4 0,0 4-7 16,-8-3-10-16,3 3-11 0,-2 0-17 0,0 0-22 16,2 0-37-16,-10 0-75 0,4 0-186 0,-3-4-97 0,1 4-53 15</inkml:trace>
  <inkml:trace contextRef="#ctx0" brushRef="#br0" timeOffset="-73909.45">9580 15811 100 0,'6'0'117'0,"-6"0"-5"0,0 0-14 16,6-3-17-16,-6 3-22 0,0-4-19 0,0 4-14 15,8-4-10-15,-8 4-3 0,0 0-2 0,6 0 3 0,-6-3 6 16,0 3 7-16,0 0 5 0,0 0 5 0,0-4 4 0,0 4 2 16,0 0-1-16,0 0-1 0,0 0-3 0,0 0-3 15,0 0-4-15,0-3-1 0,0 3-4 0,0 0 0 0,0 0-1 16,0 0-2-16,0 0-3 0,0 0-2 0,0 0-2 16,0 0-5-16,0 0 1 0,0 0-4 0,-6 0 1 0,6 0-3 15,0 0-1-15,0 0-3 0,0 0 0 0,0 0 1 0,0 3-3 16,0-3 0-16,0 0 0 0,0 4 0 0,0-4 0 15,0 3 1-15,0-3-1 0,0 0 0 0,-8 8 1 0,8-5-1 16,0 1-1-16,0 3 1 0,0 4 1 0,0 1-1 16,0-2 0-16,0 5 2 0,0-1 0 0,0 5 0 0,8 3 4 15,-8 0 0-15,6 3 0 0,0 1 1 0,0 7 0 0,2-3-1 16,-8 2-1-16,6 5 0 0,0-5-4 0,-6 9 2 16,0-4 0-16,0 4-2 0,0 2 1 0,0-2-2 15,0-2 1-15,0 6 0 0,-6-5 1 0,6 0-1 0,0-3 1 16,0-1 1-16,-6 1-2 0,6-3 1 0,0-2 0 0,0-3 0 15,0-3-1-15,0 4 1 0,-8-9-1 0,8 1 1 0,0-3-1 16,0-2 1-16,0 2 0 0,0-8 0 0,0 5 0 16,-6-7-2-16,6-1 5 0,0 0 6 0,0-4 9 0,-6-1 8 15,6 1 6-15,-6-1 4 0,-2-3 1 0,2-3 2 0,0 3 2 16,-7-4-7-16,6-3-2 0,-6-1-5 0,7 0-2 0,-8-1 0 16,2 1-3-16,-2-4 0 0,-5-2-4 0,6 2-1 0,0-2-6 15,0 3-4-15,0-3 1 0,0 3 0 0,0-4 0 16,0 5-1-16,7-2 3 0,-8 4 2 0,8 1 3 0,-2 0 3 15,3 4-3-15,5-1-2 0,-7 0-2 0,7 4 0 0,0 0-2 16,0 0-4-16,0 4-3 0,0 3-1 0,7 0-2 0,-2 5 1 16,3-1 0-16,-2 3 1 0,8 1-1 0,-8-1 0 0,7 5-1 15,0-2 0-15,0 2-1 0,0-4 1 0,6 3-1 0,-5-3 0 16,-3 0 0-16,10-1 0 0,-8 1-1 0,1-5-1 16,-2 2 0-16,8-5 0 0,-7 0 1 0,-1 1 0 0,8-4 0 15,-6-4 0-15,5 0 1 0,-6-4 0 0,6 4 3 0,-5-8 3 16,5-3 1-16,-6 0 2 0,6 1 5 0,-5-9 7 0,-2 5 3 15,2-1 3-15,-1-4 2 0,0 1 1 0,-6 0 1 16,5 0 0-16,-6-1-4 0,2 1-5 0,-2 0-3 0,-6 0-2 0,6-1-5 16,-6 5-4-16,7-1-4 0,-7 0-7 0,6 0-23 15,1 5-31-15,-1-2-40 0,1 5-55 0,6-3-98 0,0 2-159 16,0 4-92-16,0 1-50 0</inkml:trace>
  <inkml:trace contextRef="#ctx0" brushRef="#br0" timeOffset="-70003.94">8902 9063 59 0,'0'0'106'15,"0"0"-16"-15,0 0-15 0,-6 4-11 0,6-4-11 0,0 0-10 16,0 0-4-16,0 0-8 0,0 0-3 0,0 0-1 15,-7 0 0-15,7 0-1 0,0 0 0 0,0 0 1 16,0 0-6-16,0 0 4 0,0 0-1 0,0 0-3 0,0 0 0 16,0 0 0-16,0 3-1 0,0-3-1 0,0 0 2 0,0 0-2 15,0 0-1-15,0 0-2 0,0 0-1 0,0 0-2 0,0 0-1 16,0 0-4-16,0 4-1 0,0-4-2 0,0 0-4 16,0 0-1-16,0 0-1 0,0 0 0 0,0 0 0 15,7 0 0-15,-7 0 1 0,6 0 0 0,1 0 1 0,-1 0 0 16,0 0 1-16,8 0-1 0,-8-4-1 0,7 4 1 0,0 0 1 15,0-3 0-15,1 3 0 0,-3-4-1 0,10 4 0 16,-8-3-1-16,0 3 1 0,0-4 0 0,0 4-1 0,0-3 0 16,0 3 0-16,-1-4 1 0,2 4-1 0,-8-4 2 15,8 4-1-15,-8-4 0 0,0 1-1 0,2 3 2 0,-8 0-1 16,6 0 0-16,-6-4 0 0,0 4-1 0,6 0 0 0,-6 0 0 16,0 0-2-16,0 0-11 0,0 0-19 0,7 0-37 15,-7 0-90-15,0-4-117 0,0 4-76 0</inkml:trace>
  <inkml:trace contextRef="#ctx0" brushRef="#br0" timeOffset="-69707.01">9326 8821 139 0,'0'-3'321'16,"6"3"-117"-16,-6-4-87 0,0 4-51 0,0 0-26 15,0-3-15-15,7 3-8 0,-7 0-5 0,0 3-2 0,0-3-2 16,0 0-1-16,0 4-2 0,0-1-3 0,6 1-2 0,-6-1 0 16,0 5 2-16,0-1-2 0,7 5 0 0,-7-6-1 15,0 5 2-15,5-3-1 0,-5 3 3 0,0 1-1 0,8-2-2 16,-8 1 1-16,0 0 1 0,6 3-1 0,-6-2-1 15,6 3 1-15,-6-1-5 0,8 1-19 0,-2-5-72 0,0 5-149 16,-6 0-91-16</inkml:trace>
  <inkml:trace contextRef="#ctx0" brushRef="#br0" timeOffset="-68519.78">8980 10689 121 0,'-6'0'122'0,"6"0"-14"0,0 0-12 16,0 0-16-16,0 0-13 0,0-3-14 0,0 3-11 0,0 0-3 15,0 0-5-15,0 0-5 0,0 0-6 0,0 0-3 16,0 0 0-16,0 0-6 0,0 0-2 0,0 0-7 0,0 0-1 16,0 0 0-16,0 0 0 0,0 0 2 0,0 0-2 0,0 0 6 15,0 0 2-15,0 0 1 0,6 0 0 0,-6 0-1 16,0-4 1-16,5 4-3 0,4 0-1 0,-3-3-4 16,-1 3-1-16,2-4-2 0,1 4 3 0,-2-3-2 0,7-1 1 15,0 4 2-15,0 0-3 0,0-4-2 0,0 4 2 0,7-4-2 16,-7 4 0-16,6-3-1 0,-6 3-1 0,7-4 1 0,-1 4 0 15,-6-3 1-15,5 3-1 0,-3-5 0 0,5 3 0 16,-1-2 1-16,-6 0-1 0,0 0-1 0,0 4 0 16,0-3 1-16,0-1 2 0,-6 4-2 0,-2-4 1 0,-5 4-1 15,8 0-1-15,-8 0 0 0,0 0-1 0,-8 0-4 0,8 0-8 16,-5 0-12-16,5 4-19 0,-7-4-29 0,1 0-52 16,-1 0-89-16,-6-4-98 0</inkml:trace>
  <inkml:trace contextRef="#ctx0" brushRef="#br0" timeOffset="-68254.22">9116 10529 76 0,'-5'0'317'15,"-2"-5"-95"-15,7 5-94 0,-8 0-57 0,8-2-31 0,0 2-19 16,-5 0-8-16,5 0-6 0,0 0-3 0,0 0-2 0,0 2-2 15,5 3 1-15,-5-5-1 0,8 3-1 0,-8 4 0 16,7-3-1-16,-2 4 0 0,-5-1 1 0,8 3 1 16,-2 2-1-16,0-1 0 0,-6 0 1 0,7 4-1 0,-7-4 2 15,7 4 0-15,-7 2 1 0,6-2-2 0,-6 3 3 0,0-3 0 16,6 4-2-16,-6-2 2 0,0 3-2 0,8-6 1 16,-8 4-1-16,6-4-6 0,0 1-16 0,1-1-41 0,-1-2-85 15,-6-5-122-15,7 4-68 0</inkml:trace>
  <inkml:trace contextRef="#ctx0" brushRef="#br0" timeOffset="-67988.47">9535 10693 175 0,'0'0'349'0,"-8"4"-139"16,2 3-97-16,6-3-51 0,0 6-31 0,-6 2-15 0,6-1-9 15,0 0-3-15,0 4-3 0,0-4-1 0,6 7-1 0,-6-4 1 16,0 5 0-16,6 0 1 0,-6-5 0 0,0 9-1 0,8-6 1 16,-8 2-1-16,0-1 1 0,0 0 0 0,6 0 0 15,-6 1-1-15,0-1 0 0,0-3-6 0,6 0-20 16,0-1-47-16,-6-3-109 0,7 0-99 0,0-4-68 0</inkml:trace>
  <inkml:trace contextRef="#ctx0" brushRef="#br0" timeOffset="-67066.83">10889 9664 57 0,'0'0'221'16,"0"-4"-37"-16,0 4-35 0,0-4-39 0,0 4-32 0,0-3-22 15,0-1-14-15,0 4-8 0,0-3-5 0,-6 3-4 0,6-4-2 16,0 1 4-16,0 3-5 0,0 0-1 0,0 0-5 16,0 0-4-16,0 0-3 0,0 0-2 0,-6 3-4 15,6 1-2-15,0-1-1 0,-7 4-4 0,-1 1 2 0,8-1 2 16,-5 4 0-16,-2 1 0 0,7-2 0 0,-7-3 0 0,7 5-1 15,0-2 1-15,0 1 0 0,0-3-1 0,0 3 1 0,0-5 1 16,7 6 0-16,0-8 0 0,-7 3-1 0,5 1 3 16,3-2 1-16,-1-1 3 0,-1-5 2 0,7 4 1 0,-6-4-1 15,5 0 3-15,-5-4 1 0,6-1-3 0,0 2-2 16,1-4-1-16,-8 0-2 0,6-1-1 0,2 1 4 0,-8-4 2 16,1 0 6-16,-1-1 4 0,0 3 6 0,2-3 4 15,-2-3 3-15,-6 5-1 0,0-2-2 0,-6 1-5 0,-2 0-4 16,2 0-4-16,0 1-8 0,-7-2-3 0,-1 2-4 0,2 3-2 15,-8 3-2-15,7-4-8 0,-7 8-13 0,8-4-23 16,-8 8-31-16,7-4-49 0,0 4-107 0,-1-4-106 0,2 4-68 16</inkml:trace>
  <inkml:trace contextRef="#ctx0" brushRef="#br0" timeOffset="-66176.26">9626 9769 154 0,'-8'-2'140'0,"8"2"-28"0,-6-4-28 0,0 4-22 0,6 0-14 31,-6-3-7-31,6 3-4 0,-8 0-4 0,8 0-2 0,0-4 0 16,-6 4-1-16,6 0 0 0,0 0-1 0,0 0-2 0,0-4-1 15,0 4-4-15,0 0-2 0,0 0 0 0,0 0-1 16,6 0-1-16,-6 0-3 0,0 0-1 0,0-4-4 0,8 4-2 15,-2 0-2-15,0 0-2 0,0 0-3 0,2 0-1 0,4-4 0 0,-5 4-1 0,6 0-1 0,0 0 0 0,-1 0 1 32,8 0-1-32,0 0 2 0,-7 0 0 0,7 0 0 0,-1-4 0 15,7 4 0-15,0 0 0 0,0 0 0 0,0 0 0 16,7 0 0-16,-7 0 0 0,7 0 0 0,-1 0 0 0,1 0 1 0,-1-3-1 0,1 3 1 0,-1-4 0 0,-6 4-1 16,7-2 1-16,-1 2-2 0,-6-5 1 0,1 5 1 0,-1-3 1 15,0 3-2-15,-7-4-1 0,1 4 0 0,0-4 1 0,-7 4 2 31,-7 0-1-31,8 0-1 0,-8-4 3 0,0 4 3 0,-6 0 3 0,0 0 1 0,0-3-1 0,0 3-1 0,0-4-1 16,-6 4 0-16,0-4-2 0,-8 4-2 0,1 0-3 16,-1-3 0-16,-5 3 0 0,0 0-1 0,0 0 0 0,-7 0 1 31,-7 0 0-31,-1 3-2 0,2-3-1 0,0 4 1 16,-7-4 0-16,0 4 2 0,-7-1 0 0,7-3 0 0,0 4-1 0,7 0 1 0,-8 0 1 0,14-4-1 0,-7 3 1 0,15-3-1 15,-2 5-1-15,7-5 0 0,-1 0 0 0,8 0 1 16,0 0 0-16,-1 0 0 0,7 0-1 0,0 0 1 0,0 0 1 31,7 0-1-31,-1 0 1 0,7-5-1 0,0 5 0 0,7 0 0 0,-1 0 1 0,1-3 0 0,6 3-1 0,0-4 0 16,0 4 0-16,0 0 0 0,6-4 0 0,-6 4 0 0,7-4-1 15,-7 4 1-15,7-3 0 0,-7 3 0 0,6-4 0 16,-5 4 0-16,-1-4 0 0,0 4 0 0,0-3 0 0,-7 3 0 31,-5-3 0-31,5 3 1 0,-6 0 1 0,-6-4-1 0,-1 4 0 0,0 0 1 0,2 0-1 0,-8 0-1 0,0 0 0 16,-8 0 1-16,2 0-2 0,0 0 0 0,-14 4 1 0,7-1-1 15,-7-3-1-15,-6 3 1 0,7 5-1 0,-7-5-3 16,0 1-6-16,-1 4-11 0,-5-5-18 0,6 4-22 16,0-3-44-16,-1 3-86 0,2-3-111 0,-1 0-62 0</inkml:trace>
  <inkml:trace contextRef="#ctx0" brushRef="#br0" timeOffset="43540.22">3943 16404 189 0,'-6'-2'324'0,"-7"-3"-88"0,7 2-89 16,-2-1-65-16,2 1-37 0,0-1-20 0,0 0-11 16,-2 4-5-16,8-4 2 0,-6 4 0 0,6-3 2 0,-6 3 5 15,6-4 2-15,-7 4 3 0,7-3 1 0,0 3 1 16,0 0-2-16,0 0-3 0,0-4-3 0,0 4-4 0,0 0-1 16,0 0-4-16,0 0-3 0,0 0-2 0,0 0 1 0,0 0-2 15,0 0 2-15,0 0-1 0,0 0 1 0,0 0 2 16,0 0 2-16,0 0 2 0,0-3 1 0,0 3 4 0,0 0 1 15,0 0 1-15,0 0 3 0,0 0 0 0,0 0 2 16,0 0-3-16,0 0-1 0,0 0-4 0,0 0-3 0,0 0-2 16,0 0-4-16,0 0 0 0,-6 0-4 0,-1 3 1 0,7-3-2 15,-13 4 0-15,7-1 2 0,-2 1-1 0,-4-1 1 16,6 1-1-16,-1 0 3 0,-6 0 0 0,0-1 2 16,7 1 1-16,-1 4 0 0,0-6 0 0,-5 2 0 0,4 0 0 15,2 3-1-15,0-3 1 0,-1 4-1 0,-6-1 0 0,7 4 1 16,-7-4 0-16,7 4 1 0,-8 1-1 0,1-2-2 0,0 1 0 15,0 4-1-15,0-1-2 0,0 1 0 0,0 0-1 16,0 3 2-16,0 0 3 0,0 0 2 0,0 1 0 0,-7-1 3 16,7 5 3-16,7-2 2 0,-14 4 5 0,14-2 1 15,-8 2 2-15,2 2 0 0,-2-2 2 0,2 0 0 0,5 5-1 16,-6-5 0-16,6 5-7 0,-5-1-2 0,4 0-3 0,2 0-2 16,0 4-3-16,0-3-3 0,-1-1-2 0,0 3 0 0,1 2 0 15,-2-5-2-15,8 4 3 0,0 1 1 0,-5-5 2 0,5 0 1 16,5 5 1-16,-5-5-1 0,0 0-1 0,8 0 2 15,-2 0-2-15,1 1-1 0,0-1-1 0,5 0-1 0,-6 0-1 16,8 0 2-16,-1-3-2 0,0 0 1 0,0 0-1 0,7-1 0 16,-1-3 0-16,-6 0-2 0,13 0-1 0,-7 0 0 0,8-4 0 15,-7 1 0-15,6-1 0 0,0 0 0 16,-1-4 0-16,1 1 0 0,1-3 0 0,5-1 0 0,-6-3 0 16,0-2 0-16,1 2 1 0,5-5 2 0,-6 1 0 15,7 0 0-15,-7-4 1 0,6-4 2 0,1 0 1 16,0 1 0-16,-1-1 1 0,0-4-1 0,7 1 1 0,-6-3 2 15,6-2 0-15,-6-3 4 0,0 5 4 16,-1-5 4-16,0 0 2 0,1-3 3 0,-7 3 3 0,7-3 0 16,-7-4 1-16,0 4-2 0,-7-5-3 0,1 2-3 0,0-4 2 15,-2 2-3-15,2-2 0 0,-6-2 9 0,5-2 6 0,-12 4 3 16,6-4 6-16,-6 0 0 0,5-4 2 0,-12 3 3 0,8-6 0 16,-8 3-5-16,6-4-2 0,-6 1 1 0,0-5 2 0,-6 4 1 15,6 0 0-15,-8 1-3 0,8-1 1 0,-6-3-3 16,0 3-4-16,-1 1-3 0,0 3-6 0,1-3-4 0,-1-1 0 15,1 4 0-15,0-1-3 0,-1 5 2 0,0-3-1 0,0 2 2 16,2 0 1-16,-2 1-2 0,-1 4 0 0,3-1-1 0,-8 0 1 16,6 4-3-16,1 0-2 0,-7 1-4 0,-1 2-2 15,2 1-1-15,5 0 0 0,-7 4 0 0,2-5-5 0,-1 8-1 16,-6-5 2-16,5 2 1 0,1 3 0 0,-6 0-1 16,0 1-1-16,5-2 0 0,-13 2 0 0,9 3-1 0,-8-5-3 15,-7 5-1-15,0 3-3 0,-6-2-2 0,-6 1-4 0,-2 1-4 16,-10 4-16-16,-2-3-35 0,-7 3-49 0,1 0-58 15,0 0-56-15,0 3-57 0,0 1-70 0,0-4-126 16,6 5-101-16,7 1-51 0,7-2-4 0</inkml:trace>
  <inkml:trace contextRef="#ctx0" brushRef="#br0" timeOffset="45867.96">22201 15957 121 0,'-6'-3'340'0,"-2"0"-108"0,2-1-94 0,6 4-63 0,-6-4-34 16,6 4-15-16,0-3-7 0,-6 3 0 0,6-4 1 0,0 4 0 16,0 0 1-16,-6-4 2 0,6 4 2 0,0-4 1 15,-8 1 2-15,8 3-1 0,0-5-2 0,-6 3-1 16,6-2 0-16,-6 4-2 0,-1-3-2 0,7-2-2 0,-7 5-7 16,1-3-1-16,-1 3-3 0,-5-4 0 0,4 4-1 0,-4 0-2 15,-1 0-2-15,0 4 0 0,0-1 1 0,0 2-2 0,0 2 1 16,-7-5 0-16,7 6 0 0,-7 0-1 0,0 3 1 15,2-4-1-15,4 5 0 0,-5-2 0 0,-1 1 2 16,0 4 1-16,8-1-1 0,-8 4 1 0,1 1 3 0,-7 3 2 16,6 0 4-16,1 4-2 0,-7 3-1 0,0-4 3 0,6 9-2 15,-7-5 1-15,2 4 0 0,5 4-3 0,-6-1-1 16,0 1-1-16,7 3 1 0,-1 0-1 0,-6 5 0 0,13-5-1 16,-8 7-1-16,3 2 1 0,5-3 0 0,-1 6 2 0,2 0-1 15,-1-2-2-15,6 5 1 0,0 0 0 0,7 0 0 16,0 1-1-16,7-1-2 0,0-5-1 0,6 2 0 0,-1-4 1 15,8-2-1-15,0 0 1 0,-1-3 0 0,7-3 1 0,0-4 0 16,1 2 0-16,-1-6 2 0,6-2 0 0,1-1 2 0,-1-3 4 16,7-1 0-16,1-3 2 0,-1 1 4 0,0-6 3 0,7-2 6 15,-1-4 4-15,1 0 2 0,-1-7 4 0,1-1 7 16,5-3 3-16,-4 0 5 0,5-7 1 0,-7-4 2 0,8 0 7 16,-9-7 8-16,3 0 6 0,-3-5 5 0,3-2 8 0,-8 0 7 15,6-5 0-15,-5-7-3 0,-1 1-7 0,-1-1-8 0,-5-7-10 16,0-3-12-16,0-1-12 0,-8-7-11 0,1 4-7 0,0-7-6 15,-6-2-2-15,0 1-1 0,-7-6-1 0,0 3-1 16,-6-4 0-16,-7 0 0 0,0-4-2 0,-7 1 0 0,-1 2-2 16,-10-2-5-16,-2 3-2 0,-6 1-6 0,-6 6-2 0,-1-1-4 15,1 2-13-15,-8 7-23 0,-5 3-28 0,0 4-32 16,-1 3-33-16,0 5-28 0,0 3-28 0,8 8-24 0,-2 3-20 16,1 3-23-16,6 4-56 0,1 5-124 0,-1 6-56 15,7 1-15-15</inkml:trace>
  <inkml:trace contextRef="#ctx0" brushRef="#br0" timeOffset="102048.78">9775 9803 103 0,'0'0'200'0,"0"0"-30"16,0-3-34-16,0 3-31 0,0 0-28 0,0 0-22 0,0 0-13 16,0 0-10-16,-7 0-7 0,7 0-6 0,0 0-4 0,0 0-5 15,-6 0-1-15,6 0-2 0,-6 0-2 0,6 0-3 16,0 0 0-16,-7 0-1 0,7 0 0 0,0 0 1 0,-7 0-1 15,7 0-1-15,0 0 0 0,0 0 0 0,7 0-2 16,-7 0 0-16,0 0 2 0,0 0 1 0,0-4 2 0,7 4 2 16,-7 0 3-16,0 0 3 0,0 0 3 0,0-4 4 0,0 4-1 15,6 0 1-15,-6 0 2 0,0 0-2 0,0 0 0 16,0-3-2-16,0 3-1 0,0 0-2 0,0 0 0 16,0 0-4-16,0 0-2 0,0 0 1 0,0 0-2 0,0 0 0 15,0 0-3-15,0 0-1 0,0 0-1 0,0 0 1 0,0 3-1 16,0-3-2-16,0 0 1 0,0 4-2 0,0 0 1 0,0-1 2 15,0 5 0-15,0-1-1 0,-6 0 0 0,6 4 2 16,-7 0 0-16,0 0-1 0,7 4 1 0,-6-4-2 0,0-1 0 16,6 6 1-16,-7-5 0 0,1-1 0 0,6-2 0 15,-7 3-1-15,7-4 0 0,0-3 0 0,0 3 1 0,-7-7 1 16,7 4 1-16,0-1 6 0,7-3 7 0,-7 0 6 16,0 0 7-16,7-3 6 0,-7-1 6 0,6-3 1 0,1 3 5 15,-1-7-1-15,0 1-2 0,8-5-3 0,-8 4-1 0,0-5 0 16,1 6-3-16,6-5-2 0,-13 0-1 0,13 1 1 15,-13 3-2-15,7-3 0 0,0 2-2 0,-7 1-4 0,6 0-2 16,-6 4 0-16,0 0-6 0,6 3-4 0,-6 1-5 16,0-1-5-16,0 0-4 0,0 4-2 0,6-4-3 0,-6 4-2 15,0 0-1-15,0 4 1 0,0-4 0 0,8 4 2 0,-8 0 2 16,6 3 1-16,-6-5 0 0,6 6 1 0,-6 0 0 16,7-1 0-16,-7-3 0 0,6 3 0 0,1 1-1 0,-7-1-1 15,6 0-1-15,1 0-3 0,-7 1-5 0,6-1-6 16,-6 4-8-16,7 0-10 0,-7-4-11 0,7 5-16 0,-7-10-25 15,6 6-28-15,-6 0-33 0,0-1-61 0,0 1-117 0,0-5-83 16,0 0-46-16</inkml:trace>
  <inkml:trace contextRef="#ctx0" brushRef="#br0" timeOffset="102517.5">9756 9924 224 0,'0'-3'359'16,"6"-1"-100"-16,-6 0-94 0,0 1-56 0,0-1-31 16,0 0-18-16,0 4-10 0,0-4-9 0,0 4-7 0,0 0-8 15,0 0-7-15,0 0-7 0,0 0-4 0,0 0-6 0,0 0-4 16,0 0 0-16,0 4 1 0,0-4 3 0,0 8 1 16,0-5 0-16,0 5 1 0,6-5 1 0,-6 4 1 15,0 4 0-15,0-3-2 0,7 3-3 0,-7 0 1 0,0-1 0 16,7 5 0-16,-7-3 1 0,6 2 1 0,1 3-1 0,-7-1 3 15,6 2-2-15,1 1 0 0,-7-1 0 0,7 1-1 0,-1 2-1 16,-6 1-1-16,6 0 1 0,-6 0 0 0,6 0 0 16,-6 4 0-16,0-4-1 0,8 3 1 0,-8-2 0 15,0-3 0-15,6 3-1 0,-6 0 1 0,0-2-2 0,0-3 0 16,6 1 1-16,-6-2-2 0,0 2 1 0,7-4 0 0,-7-1 0 16,0 1 0-16,6-3-1 0,-6-2 0 0,0-3 1 15,7 1 2-15,-7-4-1 0,0 3 4 0,0-3 4 0,0-4 9 16,0 3 8-16,0-3 6 0,0-3 3 0,-7 3 7 15,7-4 9-15,0 0 7 0,-6 1 3 0,6-5 0 0,-7 4-3 16,7-3 2-16,-6 0 4 0,0 0 6 0,6 3 2 0,-8-3-3 16,8 3 1-16,0 1-1 0,0-4-3 0,0 7-8 15,0-4-12-15,0 0-13 0,0 0-16 0,0 4-8 0,0 0-13 16,8-3-5-16,-2 3-10 0,0 0-7 0,1 0-13 16,6 0-19-16,0 0-23 0,7 0-24 0,-1-4-24 0,1 4-39 15,6-4-54-15,-7 0-108 0,7 2-102 0,-6-6-57 0,0 4-20 16</inkml:trace>
  <inkml:trace contextRef="#ctx0" brushRef="#br0" timeOffset="103298.66">9710 9249 201 0,'0'5'185'0,"-7"-5"-46"0,7 3-47 15,0 1-32-15,0-1-21 0,-6 5-10 0,6-1-8 0,-6 0-5 16,6 4-1-16,-8 0-8 0,2 0-3 0,6 1 0 16,-6-4 1-16,0 2 0 0,-1-3 2 0,7 5 4 0,-7-10 1 15,7 6 4-15,0-4 5 0,0-1 5 0,-6 1 6 16,6-4 6-16,0 4 4 0,6-4 4 0,-6-4 3 0,0 4 1 16,0-4 0-16,7 1-4 0,-7-1-5 0,0-4-1 0,7 2-3 15,-1-2-2-15,-6-3-3 0,6 0-1 0,-6-4-1 16,6 4 1-16,2-4 0 0,-8 5-2 0,6-5-3 15,0 4 0-15,-6-3 0 0,7 3 2 0,-7-1-2 0,7 2-1 16,-7 3-3-16,6-1-2 0,-6 1-2 0,0 3-5 0,0-4-5 16,7 6-5-16,-7 2-3 0,0-5-3 0,0 5-1 0,0 0-1 15,0 0-2-15,6 5 1 0,-6-3 2 0,0 3 0 16,6 2 0-16,-6 0 1 0,7 1 1 0,0-1-1 16,-7 3-1-16,6 2-3 0,0-1 0 0,-6 0-5 0,7-1-8 15,0 5-7-15,-7-4-15 0,6 1-17 0,-6-2-27 0,7 2-33 16,-1-5-55-16,-6 1-87 0,7-2-116 0,-7-2-55 15</inkml:trace>
  <inkml:trace contextRef="#ctx0" brushRef="#br0" timeOffset="103564.26">9768 9297 76 0,'-6'-4'375'0,"6"1"-91"0,-6 3-100 0,6-4-71 0,0 4-44 0,0 0-29 16,-7 0-19-16,7 4-10 0,0-1-6 0,7 1-4 15,-7 4-1-15,0 3 0 0,0 0 2 0,6 3 0 16,0 1 0-16,-6 4 0 0,7-1-1 0,6 0 1 0,-6 0-1 15,-1 5 0-15,8-6 1 0,-8 5-3 0,6 1 1 0,-4-5 1 16,-2 4 2-16,0-3-2 0,1-2 0 0,-7 3 1 16,6-6 0-16,-6 1 3 0,0-5 2 0,0-3 5 0,0 1 10 15,0-1 16-15,0-3 16 0,0-4 16 0,0 4 13 16,-6-4 7-16,6 0 2 0,-7-4 0 0,-5 4-7 0,4-7-8 16,-4 3-9-16,-1-4-11 0,6 5-10 0,-6-4-2 0,0 0-2 15,0-5-2-15,7 9-2 0,-8-4-6 0,8 0-8 16,0 3-8-16,-1-4-10 0,7 4-17 0,0 0-22 0,7 1-25 15,-1-1-24-15,7 2-20 0,6-3-26 0,8 2-46 16,5 3-88-16,1-4-129 0,6-1-77 0,0 2-24 0</inkml:trace>
  <inkml:trace contextRef="#ctx0" brushRef="#br0" timeOffset="104501.4">15711 8953 321 0,'0'0'351'0,"0"-4"-97"0,0 4-91 0,0-3-66 0,0 3-36 15,0 0-24-15,0 0-15 0,0 0-9 0,-6 3-6 16,6-3-3-16,0 8-4 0,-6-4-2 0,-2 6-1 0,8 1 2 16,-6 0 1-16,0 4 0 0,-1-4 1 0,1 8-1 15,-1-4 0-15,1-5 1 0,-1 5-1 0,7-1 0 0,-6-3 0 16,-1 0 1-16,7 1-1 0,0-5 0 0,-7 0 2 0,7 0 3 15,0-3 5-15,0 0 10 0,0-1 9 0,0 1 8 16,0-4 9-16,0-4 4 0,0 1 1 0,7-1 0 0,-7-3-3 16,7-1-7-16,-7-2-4 0,6-2-1 0,1 1-3 15,-7 0 0-15,6-3 3 0,-6 3 1 0,7-3-1 0,-7-1-1 16,6 3-3-16,-6-2-5 0,0 3 0 0,0 0-1 0,0-1 0 16,0 5-1-16,0 0-3 0,0 4-1 0,0-1-4 15,0 4-6-15,0-4-5 0,0 4-5 0,0 4-4 16,0 0-2-16,0 3-2 0,0 3 1 0,0 2 4 0,0 3 0 15,7-1 1-15,-7 5 1 0,6-4 0 0,-6-1-1 0,6 4 1 16,2-4 0-16,-2 1 0 0,0-1-2 0,1 2-1 0,-1 2 0 16,1-6 1-16,-1 2-1 0,1 1 0 0,-1-5-4 15,1 5-5-15,0-4-9 0,-1-3-9 0,0 2-16 16,1-3-14-16,0 1-23 0,-1-1-25 0,0 0-34 0,1-3-50 16,-1-1-103-16,-6 1-101 0,0-4-58 0</inkml:trace>
  <inkml:trace contextRef="#ctx0" brushRef="#br0" timeOffset="104938.95">15699 9165 294 0,'-8'-3'232'0,"8"3"-64"0,-6-4-57 0,0 4-40 16,6-3-23-16,-7 3-13 0,7-4-7 0,0 4-4 15,0-4-3-15,-6 4 0 0,6-3 0 0,0 3-2 16,-7 0 0-16,7-4 0 0,0 4-1 0,0 0 0 0,0 0-2 16,0 0-4-16,0 0-3 0,0 0-2 0,0 0-4 0,0 0-3 15,0 4 0-15,0-1-2 0,-6 1 1 0,6 0 1 0,0 3 0 16,0-4 0-16,0 8 0 0,0-3 1 0,-7 3 2 15,7 0 0-15,0 1-1 0,0 2 2 0,0 1-1 16,0-1 0-16,7 1-1 0,-7-1 0 0,0 4-1 0,0-2-1 16,6-1 1-16,-6 2-1 0,0-3 1 0,7 1 0 0,-7 0 0 15,0-1 1-15,0 1 0 0,0-4 0 0,6 1-1 16,-6-2 0-16,0-3-1 0,0 1 0 0,0-4 1 0,7 4 0 16,-7-6 3-16,0-2 5 0,0 5 7 0,0-5 8 15,0 0 8-15,0 0 5 0,0-5-1 0,0 5-1 0,0-2 0 16,0-2-9-16,0 0-12 0,0 0-22 0,0-4-26 0,0 1-39 15,6 0-73-15,-6 0-165 0,6-1-82 0,2 1-45 16</inkml:trace>
  <inkml:trace contextRef="#ctx0" brushRef="#br0" timeOffset="105438.75">15679 9598 43 0,'-7'-4'357'0,"7"0"-92"0,0 4-92 0,0-3-70 15,0 3-37-15,0-4-23 0,0 4-15 0,0 0-8 16,0 0-7-16,0 0-2 0,-6 4-4 0,-1-1-2 0,1 5-3 16,-1 0 1-16,1-2-1 0,-1 1-1 0,0 1 0 0,1 0-1 15,0-1 0-15,-1 0 1 0,0-3 0 0,7 3 0 16,-6-3-1-16,-1 3 2 0,7-3-1 0,0-4 5 0,0 4 7 15,0-4 6-15,0 0 8 0,0 0 3 0,0-4 3 16,0 4 3-16,7-4-1 0,-1-3-2 0,-6-1-5 0,7 1-5 16,0 0-6-16,-1-4-1 0,0 4-2 0,1-5-2 0,0 6 1 15,-7-6 0-15,6 1 3 0,1 4 0 0,-1 0 0 16,1-1 0-16,-1 1 0 0,-6 3 1 0,7 1-3 0,-7 0-3 16,0-2-4-16,6 5-3 0,-6 0-2 0,0 0-2 15,6 0-1-15,-6 5-1 0,0-2 0 0,8 0 1 0,-2 1 1 16,0 3-1-16,1-4-1 0,-1 6-3 0,1 1-4 0,-1-3-13 15,1 1-23-15,6 4-37 0,-6-5-66 0,-1 0-140 16,0 0-79-16,1-3-58 0</inkml:trace>
  <inkml:trace contextRef="#ctx0" brushRef="#br0" timeOffset="105844.94">15679 9631 303 0,'0'0'334'0,"-7"4"-124"0,7-4-91 16,0 4-54-16,7-1-32 0,-7 4-17 0,0 0-8 0,6 1-3 15,0-1-2-15,2 4 0 0,-2 4 1 0,0-4-1 16,7 4-1-16,-6 2 1 0,6-1-1 0,-7 2-2 0,8 0 1 16,-8 1-1-16,0-1 1 0,1 0-1 0,0 4 1 15,-1-3 1-15,-6 3 0 0,6-5-1 0,-6 6 1 0,0-5-1 16,0 4-1-16,0-3 7 0,0-2-4 0,-6 2-1 15,0-1-1-15,6-3 0 0,-7-4-1 0,0 3 2 0,7-6 1 16,-6 3 1-16,6-8 11 0,-6 4 11 0,-1-7 10 0,7 4 7 16,-7-8 6-16,1 4 1 0,-1-7 5 0,7 4 0 15,-6-8-6-15,-1 3-3 0,1-6-1 0,-1 3-5 0,7-4 1 16,-6 0 3-16,0 5-2 0,6-5 5 0,-8 1 11 16,8 2 2-16,0 1 1 0,0 0-2 0,-6 1-3 0,12 2-5 15,-6-3-5-15,0 4-9 0,8-1-15 0,-2 1-10 0,0 0-6 16,1 3-5-16,-1 1-2 0,7-1 0 0,-6 4-1 15,6-4-1-15,0 4 0 0,0 4-2 0,0-4-2 0,0 4-2 16,0-4-5-16,0 3-10 0,1 1-11 0,-2 0-16 16,1-1-12-16,-6 0-14 0,6 1-17 0,-1 1-27 0,-5-2-37 15,0-3-59-15,-1 3-131 0,-6-3-73 0,0 0-48 0</inkml:trace>
  <inkml:trace contextRef="#ctx0" brushRef="#br0" timeOffset="111484.65">405 13159 51 0,'-6'0'118'0,"6"0"-18"0,-8 3-17 0,2-3-14 0,0 0-10 15,-1 0-7-15,2 0-6 0,-3 0-1 0,1 0-5 0,2 0-5 16,-2 0-2-16,7 0-1 0,-7 0-3 0,7 0-2 16,0 0-6-16,-6 0 0 0,6 0-4 0,0-3-1 0,-7 3-3 15,7 0 2-15,0 0 0 0,0-4 1 0,0 4 2 0,-6 0 1 16,6 0-1-16,0-4 0 0,0 4-2 0,0 0 0 16,0-4 0-16,0 4 0 0,0 0 0 0,0-2 1 15,-6-3 0-15,6 5 1 0,0 0 0 0,0-3-4 0,0 3 0 16,6-4-4-16,-6 4-2 0,0-3-1 0,0 3-2 0,0 0 0 15,0-4-4-15,0 4 2 0,0 0-1 0,6 0-1 0,-6-4-1 16,0 4 0-16,7 0 0 0,-1-4-1 0,-6 4 1 16,7 0-1-16,0 0-1 0,-2 0 1 0,10 0 1 15,-10 0 0-15,2 4-1 0,5 0 1 0,-4 0-1 0,5-1 1 16,-7 4 0-16,8-2 0 0,-8 1 0 0,6 2 0 0,-4-1 0 16,4 1-1-16,-5-1 2 0,-2 5-2 0,10-2 1 15,-10-3 0-15,2 5 1 0,-1-2 0 0,-6-3-1 0,8 5 0 16,-8-2 0-16,0-3 2 0,0 5 2 0,0-5 0 15,-8 3 2-15,8-2 1 0,-6-1 4 0,-1 1 2 0,2 0 3 16,-2-2 3-16,-1-1 2 0,3-1 2 0,-8-1 2 0,7 1 1 16,-8-1 2-16,8 1-1 0,-8-4-3 0,2 3-3 15,-1-3 2-15,-1-3-5 0,1 3-3 0,0 0-3 16,1-4-3-16,-2 1-1 0,1-1 0 0,1-3 1 0,-2-1-4 16,2 1 2-16,-2-1 1 0,-5 1 2 0,11 0 2 0,-4-4 1 15,0 3 6-15,-2-7 0 0,8 5-2 0,-7-1 0 0,6 0-1 16,1-3-2-16,-1 2 1 0,1-2-2 0,6 2-4 15,-8 2-1-15,8-2-1 0,0 1 0 0,0 0-1 0,0 1-1 16,0-2-3-16,0 2-1 0,8 3-2 0,-8-5 0 16,6 5-1-16,1 0 2 0,-1-5 0 0,1 4-2 0,-1 2-1 15,7-2-1-15,-7 5 2 0,8-5-2 0,-8 4 1 16,6 2-4-16,2-3 1 0,-1 2-1 0,-6-1 1 0,6 4-2 16,7-3 1-16,-8-1-1 0,1 4-1 0,6 0-2 0,1 0 1 15,-7-4-3-15,7 4-3 0,-1 0-2 0,-5 0-2 16,6 0 2-16,-8 0 0 0,8 0 3 0,-1 4 2 0,-5-4 2 15,-2 0 3-15,2 4 1 0,-1-1-1 0,-1-3 0 16,-5 4-3-16,5-1-1 0,-5 2-2 0,0-5-3 0,-1 2 1 16,1-2-1-16,0 4-1 0,-2-4-3 0,-5 4-6 0,8-4-7 15,-8 0-9-15,0 4-12 0,7-4-22 0,-7 0-36 16,0-4-68-16,0 4-137 0,0-4-66 0</inkml:trace>
  <inkml:trace contextRef="#ctx0" brushRef="#br0" timeOffset="112000.34">255 12697 129 0,'0'0'164'0,"-6"0"-36"16,6 3-24-16,0-3-20 0,0 0-15 0,0 0-12 16,0 0-10-16,0 0-9 0,6 0-7 0,-6 0-4 0,0 0-3 15,0 0-3-15,6 0-2 0,-6-3-3 0,7 3-3 16,-7 0-2-16,7 0 0 0,0 0-3 0,-1 0-2 0,0 0-1 16,1 0-2-16,0-3-2 0,5 3 1 0,-5 0 1 0,6 0 0 15,-1 0 1-15,3 0-2 0,-3-4 2 0,8 4 1 16,-7 0 1-16,-1-4-1 0,8 1 1 0,-6 3-1 0,5-4 1 15,1 0 1-15,-8 0 0 0,8 1-1 0,-7-1 0 16,7 1 0-16,-8-1 1 0,2 4-1 0,-2-3-2 0,1-1 0 16,1 0-1-16,-1 4 0 0,-6-4-2 0,-1 4-1 0,0-3 0 15,0 3 0-15,-6 0 1 0,8 0 0 0,-8 0 0 16,6 0 1-16,-6 0-2 0,0 0 0 0,0 0-4 0,0 0-5 16,-6 0-11-16,6 0-20 0,0 0-30 0,-8-5-48 15,2 5-84-15,0-2-116 0</inkml:trace>
  <inkml:trace contextRef="#ctx0" brushRef="#br0" timeOffset="112297.2">482 12543 108 0,'0'-3'332'0,"0"3"-79"15,-5 0-79-15,5-4-61 0,0 1-35 0,0 3-21 16,-7 0-17-16,7-4-12 0,0 4-7 0,0 0-7 0,0 0-6 16,0 0-2-16,7 0-5 0,-7 0-1 0,0 4-1 0,0-4-2 15,5 3-1-15,-5 1 4 0,8 3 0 0,-8-4 2 16,7 9-2-16,-2-5 3 0,2 4 0 0,-1 5 1 0,-6-3 1 16,8 3-1-16,-8 1-1 0,6 2 1 0,-6-1-1 15,0 0 0-15,6 0-2 0,-6 5 2 0,0-6-1 0,0 6-2 16,0-1 0-16,0-1-7 0,7 2-11 0,-7-1-21 0,7-4-51 15,-1-3-120-15,-6 3-104 0,7-3-68 0</inkml:trace>
  <inkml:trace contextRef="#ctx0" brushRef="#br0" timeOffset="116233.98">1676 11682 26 0,'-7'-3'177'0,"7"3"-17"0,0 0-20 0,0 0-24 0,0 0-22 16,0 0-26-16,0 0-16 0,0-3-16 0,0 3-9 16,0 0-7-16,0 0-5 0,0 0-1 0,7 0 0 0,-7 0-2 15,0 0 0-15,0 0 1 0,0 0 3 0,6-4 0 0,-6 4 4 16,0 0 2-16,0 0 3 0,0-4 1 0,0 4 2 16,7 0 3-16,-7-4 0 0,0 4 0 0,-7 0-4 0,7 0-1 15,0-3 1-15,0 3-2 0,0 0-1 0,0 0-3 16,0-4-4-16,0 4-1 0,0 0-1 0,0 0-2 0,0 0-3 15,0 0 0-15,0 0-3 0,0 0 0 0,0 0 0 16,0 0 0-16,0 0 0 0,0 0-2 0,0 4 1 0,0-4-3 16,-6 0 2-16,6 0 0 0,-7 3-2 0,7 1-1 15,-6 0-1-15,6 0 0 0,-7-1 0 0,1 4 2 0,0 4-1 16,-2-3 1-16,2 2 1 0,0 5 0 0,-1-3 1 0,-6 2 0 16,7 1-1-16,-7-1 1 0,6 1 1 0,-6-1-1 15,7 5-1-15,-1-5 2 0,-6 1 1 0,6 3 0 0,1-3 0 16,0-1 1-16,-1-2-1 0,0 2-1 0,1-2 0 0,0-2 0 15,6-3-2-15,-8 5 1 0,8-9 0 0,-6 5 0 16,6-4 2-16,0-2 1 0,0 2 2 0,-6-4 4 0,6 4 2 16,0-4 3-16,0 0 7 0,0 0 1 0,0 0 4 15,0 0 4-15,0 0 2 0,6 0 5 0,-6-4 3 0,0 4 3 16,0-4-3-16,0 2 0 0,6-2-4 0,-6-4-3 0,0 5-5 16,8-9-2-16,-8 5-6 0,6 0-5 0,0-4-1 15,1 0-3-15,-7 1-1 0,7-2 0 0,-1 1 0 16,0 0-2-16,7-4-1 0,-6 4-1 0,0 0-2 0,-1-3 0 15,0 3 0-15,1 0-2 0,0 0-1 0,-1-4-2 0,1 4-1 16,6 0-2-16,-7-1-1 0,1 6 0 0,-1-5 0 0,0 3 0 16,2 1-2-16,-8 3-1 0,6-3 0 0,0 4 0 15,1-1 1-15,-1 0-1 0,-6 0 0 0,7 1 0 16,-1-1 0-16,1 4 1 0,-1 0 0 0,1 0 0 0,0 4 0 16,5-4-2-16,-6 3 0 0,2 1-1 0,-2 0 2 0,0 3-6 15,1-3 3-15,-1 3 2 0,1 0 1 0,0 1 2 16,-1 3-1-16,0 0 1 0,2-4-1 0,-2 4 8 0,0 0-3 15,0 1 0-15,1-2-2 0,0-3-1 0,-1 5 0 16,1-2 1-16,-1-3 0 0,0 5-1 0,1-5-2 0,0 0 0 16,-1-4 2-16,0 5-2 0,2-1-5 0,-8-3-9 0,6 0-12 15,0-1-17-15,1 2-19 0,-7-2-21 0,6 0-30 16,1 1-34-16,0 1-50 0,-7-5-93 0,6 0-110 0,-6 3-66 16,0-3-29-16</inkml:trace>
  <inkml:trace contextRef="#ctx0" brushRef="#br0" timeOffset="118233.56">1644 11880 146 0,'0'-4'246'0,"0"-3"-64"16,0 4-56-16,0-1-49 0,0 0-28 0,0 1-20 16,6-1-9-16,-6 0-2 0,0 0 2 0,0 1-2 0,0 3-1 15,0-4-1-15,0 4 0 0,0-3 1 0,0 3 1 16,0 0-2-16,6-4-4 0,-6 4 2 0,0 0 0 0,0-3 1 16,0-1 0-16,0 4-1 0,0-4 0 0,0 0 2 0,0 4 2 15,0-3 2-15,7-1 0 0,-7 0 0 0,0 1-2 16,0 0 2-16,0-1 1 0,6 0 0 0,-6 0-1 0,0 1 0 15,7 3-3-15,-7-4 2 0,6 0 2 0,-6 1 0 16,0 3-1-16,0-4 0 0,0 4 0 0,7-4 0 0,-7 4 2 16,0-4-1-16,0 4 0 0,0-3-1 0,0 3 0 0,0 0 0 15,0 0 0-15,0 0-2 0,0 0-2 0,0 0-2 16,0 0-2-16,0 0-2 0,0 0-3 0,0 0-3 0,0 3-2 16,0-3-2-16,0 0-1 0,0 4-1 0,0 0 0 15,0 0 2-15,0-1 0 0,0 5 0 0,0-5 0 0,0 5 3 16,0-1-1-16,0 0-2 0,6 0 1 0,-6 1-1 0,0 3 0 15,0-4 0-15,0 0 0 0,0 4 1 0,7 0 5 16,-7-4 0-16,0 4 0 0,0-3 1 0,0 3 0 16,0 1 1-16,0-6 0 0,0 5-2 0,0-3-2 0,0 3 0 15,0-4-1-15,0 0 0 0,0 4-2 0,0-3 0 0,0-2 0 16,-7 2 1-16,7-1-2 0,0 1 1 0,0-1 1 0,0 0-1 16,0 2 2-16,0-3 0 0,-6 2 0 0,6-1 1 15,0 1 1-15,0-1-1 0,-7 0-1 0,7 0-1 16,0-3 1-16,0 3 0 0,0 0-1 0,0 0 1 0,0 1 0 15,0-1-1-15,-6 1 2 0,6-2-2 0,0 6 0 0,0-5-1 16,0 1-1-16,0-1 1 0,0 1-1 0,0-2 0 16,0 1-1-16,0 1 1 0,0 0 1 0,0 3 1 0,0-3 1 15,0-2 1-15,0 2-3 0,0-1 2 0,6 1 0 16,-6-1-1-16,0 0-1 0,0 0 0 0,0 1-1 0,0-1 0 16,0 0 0-16,0 5 0 0,7-6-1 0,-7 2 1 0,0 0 1 15,0-1-1-15,6 3 0 0,-6-2 1 0,0-1 1 16,0 1-2-16,0 3 1 0,0-4 0 0,0 0 0 0,0 4-1 15,0-4 1-15,0 4 0 0,0 0-1 0,7-3-3 16,-7 3 2-16,0-4 0 0,0 4 1 0,0-3-1 0,0-1 0 16,7 3 0-16,-7-2 1 0,0-1 2 0,0 1-2 0,0-1 0 15,0 4 0-15,0-4 0 0,6 1 0 0,-6-1 0 16,0 4 0-16,0-3 0 0,0 2 1 0,0-3 0 0,0 5 0 16,0-4 0-16,0 1 1 0,0-1 0 0,0 4-2 0,0-2 0 15,6-3 0-15,-6 5 0 0,0-5 0 0,6 0 0 16,-6 1-1-16,0 2 1 0,8-2 0 0,-8 3 0 0,6-4 0 15,-6 4 0-15,6 0 0 0,-6-3 0 0,0 3-1 16,0-4 0-16,7 4 1 0,-7 0 0 0,0-4 0 0,0 5 0 16,0-2-1-16,6 1 0 0,-6-3 1 0,0 2 0 15,0 1-1-15,0 0 0 0,0-3 1 0,0 2 0 0,0 2 0 16,0-5 0-16,0 4 0 0,0 1 0 0,7-2 1 16,-7 1-1-16,0-3 0 0,0 2 0 0,0 1 0 0,7 0 3 15,-7 1-3-15,0-2 1 0,0 2 0 0,0-3 0 0,0 3 2 16,6 3-1-16,-6-4-1 0,0 0-2 0,0 0 1 15,0 0 0-15,0 0 0 0,0-1-1 0,0 2 0 0,0-5 0 16,0 3 1-16,0 7 0 0,0-7 1 0,0 0-1 16,0 6-1-16,0-6 0 0,6 2 0 0,-6-2 0 0,0 1 0 15,0 0 1-15,0 1-2 0,0-5 2 0,8 3 0 0,-8 2 1 16,0 3 2-16,0-4 3 0,0-1 2 0,0 5 1 16,0-1 2-16,-8 1 2 0,8-3 0 0,0 2 1 0,0-3 0 15,-6 0-3-15,6-1-2 0,0 5 0 0,0-3-2 16,0-1-2-16,-6 3-1 0,6-3-1 0,0 1-1 0,0-2 0 15,0 1-1-15,0 0 2 0,0 0 0 0,0 0-1 0,0 4-1 16,0-4 2-16,0 1 1 0,6-2 3 0,-6 5 2 16,0-1 0-16,0-3-1 0,-6 4 4 0,6-5 0 15,0 5-1-15,0-4-3 0,0 1-2 0,0 2-1 0,0-3-1 16,0 1-1-16,0 2-2 0,0-3-1 0,0 0 2 0,0-1 4 16,0 2 1-16,-7-1 2 0,7-1 1 0,0 1 3 0,0 0 1 15,0 1 2-15,0-4-2 0,-7 1 0 0,7-1-2 16,0 4-2-16,0-5 2 0,0 0-2 0,0 4-1 15,0-4-2-15,0 1-1 0,7-2-1 0,-7 3 1 0,0-3 0 16,0 2 0-16,0-1 0 0,0 4 2 0,7-4 2 0,-7 4 2 16,0 1-1-16,0-6 1 0,0 6 1 0,0-1 1 15,0 3 0-15,0-3-1 0,0-3-2 0,0 3 0 0,0 0 0 16,0-4-2-16,0 4-1 0,0 0-1 0,0-4-3 16,0 5 0-16,0-6 1 0,0 5-1 0,6-3 0 0,-6 3 0 15,0 0-1-15,0-4 0 0,0 4 1 0,0-3-3 0,0 3 1 16,0-4 0-16,0 4 0 0,0 0 1 0,0-1 1 15,0 2-2-15,0-1 1 0,6 0 1 0,-6-1 0 0,0 2-1 16,0-2 2-16,0-2-2 0,0 3 1 0,0 0 0 0,0-4-1 16,0 4 0-16,0-4 0 0,0 5-2 0,8-5 1 15,-8 1 0-15,0 2-1 0,0-3 0 0,0 1 1 0,0 0 0 16,0 3 0-16,0-4-1 0,0 4 1 0,0-4 0 16,0 0 1-16,0 4-2 0,0-4-1 0,0 1 0 0,0-1 0 15,6 1 1-15,-6-4-1 0,0 3 1 0,0 0-1 0,0-4 0 16,0 5 1-16,0-4-1 0,0 4 0 0,0-6 0 15,0 5-1-15,6 1 0 0,-6-4 0 0,0 4 1 16,0-5 1-16,0 3 1 0,0-1 0 0,0 2-2 0,0-3 0 16,6 3 0-16,-6-3 0 0,0 3-1 0,0 1 0 0,0-2 1 15,0-1-1-15,0 2 1 0,7-4 0 0,-7 5-1 16,0-4 1-16,0 3 0 0,7 0 0 0,-7-4 0 0,0 5 0 16,6-1 0-16,-6 1 0 0,0 3 1 0,7-4 1 15,-7 4-2-15,0-3 0 0,0 3 0 0,0-1 0 0,6 1 0 16,-6 1-1-16,0-5-2 0,0 3-1 0,0-2 1 0,0 3 0 15,6-4-1-15,-6-4-3 0,0 6 1 0,0-3 0 16,0-1 2-16,7-2-2 0,-7 0-1 0,0 2-4 16,0-2-2-16,0 1-2 0,0-1-1 0,0 2-1 0,7-2-3 15,-7 0-2-15,0 1-2 0,0-4 1 0,6 4 1 0,-6-1 3 16,0 1 2-16,0-4-1 0,0 4 2 0,0 0 4 0,6-1 2 16,-6-3 2-16,0 4 1 0,0-1 1 0,0-3 2 15,0 4 3-15,0-4 0 0,0 0 1 0,0 0 1 0,0 3 2 16,0-3 1-16,0 0-1 0,0 0 2 0,0 0-2 15,0 0 1-15,0 0-2 0,0 0 3 0,-6 0-3 0,6 0 2 16,0 0-2-16,0 0 1 0,-6 0 0 0,6 0 0 16,-7 0 3-16,7 0 0 0,-7 0 1 0,7 0 3 0,-6-3 5 15,0 3 8-15,-1 0 9 0,1-4 8 0,-1 1 4 0,0-1 2 16,7 1 4-16,-12-5-1 0,6 1-1 0,-2-1 2 16,2 2 4-16,0-6 6 0,-1 4 20 0,0-3 18 0,1 5 14 15,-1-6 9-15,-5 5 3 0,4-4-2 0,2 0-13 16,0 4-11-16,0 0-21 0,6-5-21 0,-7 5-15 0,0 0-9 15,7 0-6-15,-6 3-4 0,6-3-1 0,0 3-4 0,-7 0-5 16,7 1-4-16,0 3-3 0,0-4-3 0,0 4-3 16,0 0-3-16,0 0-2 0,0 0-1 0,0 0 0 0,0 0-1 15,0 0 0-15,0 0 0 0,0 4 2 0,7-1 0 16,-7 5 1-16,0-5 1 0,6 5 0 0,-6-1 0 0,7 0 1 16,-7 4-1-16,7-3 3 0,-7 2-5 0,6-3-5 0,0 5-5 15,0-1-4-15,-6-5-3 0,8 3-3 0,-2-3-3 16,0 2-4-16,7 0 3 0,-6-5 5 0,6 1 4 15,1-1 7-15,-2 2 2 0,1-5 5 0,0-5 4 0,0 2 1 16,7-1 1-16,0-4 1 0,-1 2 1 0,1-5 0 0,-2-1 0 16,2-2-4-16,0 2-10 0,6-2-29 0,-7-4-43 0,1 0-54 15,0-1-57-15,5 1-60 0,1-8-89 0,-5 1-171 16,5-2-91-16,0-5-41 0,-8 3 3 0</inkml:trace>
  <inkml:trace contextRef="#ctx0" brushRef="#br0" timeOffset="120358.21">1812 11913 124 0,'0'5'199'0,"-6"-5"-40"0,0 0-35 0,6 3-29 0,-6-3-22 16,6 0-21-16,0 3-10 0,-8-3-10 0,8 0-8 16,0 0-4-16,0 4-2 0,0-4-1 0,8 0-2 0,-8 0 2 15,0 0 1-15,0 0-1 0,0 4 3 0,6-4-1 0,-6 0-5 16,0 3 0-16,0-3 0 0,6 0-1 0,-6 4-3 15,0-4 1-15,0 4-1 0,0-4 2 0,0 4 1 0,0-1 0 16,0 1 1-16,0-1-1 0,0 1 0 0,0-1-1 16,0 1 0-16,0 4-2 0,6-5-1 0,-6 1-1 0,0 0-1 15,0 0-2-15,0 2-1 0,0-2 0 0,7 0-2 0,-7-1 1 16,0 5 1-16,0-1 0 0,0-3 1 0,0 3 1 16,0 0 0-16,0 0-1 0,0 1 0 0,0 0 1 0,0-1-1 15,0 0 0-15,0 0-1 0,0 1-1 0,0-1-2 16,0 0 1-16,7-2 2 0,-7 1-1 0,0 2-1 0,0-1 0 15,6-3 0-15,-6 2-1 0,0 2 2 0,7 1-1 0,-7-7 0 16,0 6-2-16,0-5 0 0,0 4 0 0,6 2 0 16,-6-2 0-16,0 0 2 0,0 0 1 0,0 1-1 15,0-5 2-15,0 4-1 0,0 0 2 0,0 1 0 0,0-1 1 16,6 1-3-16,-6-2-1 0,0 2 1 0,0 0-2 0,0-1 0 16,7 4 0-16,-7-4-1 0,0 0 1 0,0 1 0 0,0-1 0 15,7 1 0-15,-7-1 1 0,0-1-1 0,6 2 0 16,-6 0-1-16,0-1 0 0,0 1 1 0,0-2-1 15,6 2 0-15,-6 0 0 0,0-1 1 0,0 0 0 0,0 0 0 16,0 1-1-16,0 0 0 0,0-2 0 0,0 2 0 0,0-5 0 16,0 5 0-16,0-1 0 0,0 4-1 0,0-3 0 15,0-5 0-15,0 9 1 0,0-5-1 0,0 0 1 0,0 0 0 16,0 1 0-16,0-1 0 0,0 0 2 0,0 0 1 16,0 1-2-16,0-1 0 0,0 0-1 0,0 1 2 0,0-1 0 15,0 0 1-15,0 0-3 0,0 1 2 0,0 0 1 0,0-2-1 16,0 6-1-16,0-5 0 0,0 1 0 0,0-5-1 15,8 4 1-15,-8 0-1 0,0 1 1 0,0-1 0 0,0 1 0 16,6-2 1-16,-6 3-1 0,0-3-1 0,6 2 0 16,-6-1-1-16,0-3 1 0,0 3 0 0,7 0 1 0,-7 0 0 15,0 1-1-15,0-4 0 0,0 4 0 0,0-1 2 0,0 0-1 16,6-4-1-16,-6 5-1 0,0 3 1 0,0-4-1 16,0-4 1-16,0 9 0 0,0-5 0 0,0 0 0 15,0 1 0-15,0-1 0 0,7 0 0 0,-7-3-1 0,0 3 0 0,0 1 0 16,0 0-1-16,0-1 2 0,0-1 0 0,0 2 1 15,0 0 0-15,-7-1 0 0,7 0 1 0,0 0-2 0,0 4 1 16,0-3-1-16,0-1 1 0,0 1-1 0,0 2-1 16,0-3 1-16,0 1 0 0,0-1 1 0,0 0-1 0,0 0 0 15,0 1 0-15,0-1-1 0,0 1 0 0,0-2 0 16,7 2 1-16,-7 1 0 0,0-3-1 0,7 2 0 0,-7-1 1 16,0 1-1-16,6-1 1 0,-6 0 0 0,0 0 0 15,0 1 0-15,0-1 0 0,6-4 0 0,-6 8 0 0,0-7 0 16,0 3 0-16,0 1 0 0,0-2 0 0,0-1 0 0,0 2 0 15,0 1-1-15,0-1 1 0,0 0 1 0,0-4 0 16,0 6-2-16,0-2 0 0,6 3 1 0,-6-6 0 0,0 4 0 16,0-1-2-16,0 1 1 0,8-2 1 0,-8 2 1 15,0-1 0-15,0 1 0 0,0-1-1 0,0 0 0 0,0 0 0 16,0 1 0-16,0-1 0 0,0 1 0 0,6-1-1 0,-6 0 0 16,0 0 2-16,0 1 0 0,0-1-1 0,6 0 0 15,-6 4 1-15,0-3 0 0,6-1-1 0,-6 1 0 0,0-1 0 16,8 3-1-16,-8-2 0 0,0-1 1 0,6 0 0 15,-6 0 0-15,0 5-1 0,6-5 1 0,-6 1 1 0,0 3 0 16,0-3 2-16,0-2 0 0,0 5-1 0,0-3 2 0,0-2 2 16,0 2 1-16,0 3-1 0,0-3-1 0,0-1 0 15,0 0 0-15,0 0 2 0,7 1-2 0,-7-1-1 16,0 0 0-16,0 1-1 0,0-1 2 0,0 4-2 0,0-3 2 16,0-1-2-16,6 1 0 0,-6 2-1 0,0-3 0 0,0 1 2 15,0 3-1-15,0-4 0 0,0 0-1 0,0 1-2 0,0-1 3 16,0 0 0-16,0 5-1 0,0-6 1 0,-6 2 0 15,6 3 0-15,0-3 1 0,0-2 3 0,0 6-3 0,0-1-1 16,0-4 1-16,0 4-1 0,0-4 1 0,0 4-1 16,0-3-1-16,0-2-1 0,0 3 1 0,0-3 0 0,0 2-1 15,0-1 1-15,0 1-2 0,0 0 3 0,0-2-1 16,0-3 0-16,0 5 1 0,0-4-2 0,0 4 2 0,0-1-2 16,0-4 2-16,0 4-1 0,0-3 0 0,0 4-2 0,0-5 1 15,0 5 1-15,0-2-1 0,0-2 0 0,0 4 0 16,0-1 1-16,6 0 1 0,-6-3 1 0,0 4-2 0,0 0 1 15,0-2-2-15,7 1 0 0,-7 1-1 0,0 2-2 16,0-3 0-16,0 5 1 0,0-4-1 0,0 2 2 0,0 1 0 16,0 0 1-16,0 0 1 0,0 1 1 0,0-2-1 0,0-3-1 15,0 5 1-15,0-5-2 0,0 1 0 0,0 2-1 16,0-3 0-16,0 1 1 0,-7-2-1 0,7 2 1 0,0 0 0 16,0-1 1-16,0 1-1 0,0-2 0 0,0 2 1 15,0 0 1-15,0-1 0 0,7 0 0 0,-7 1-2 0,0-5 1 16,0 4-1-16,0 0 1 0,0-3 0 0,0 4-1 0,7-5 0 15,-7 5-1-15,0-2 1 0,0 2 1 0,0-4 3 16,0 4-2-16,0-1 2 0,0 0 0 0,0 1 0 16,0-1 0-16,0 0-1 0,0 4-2 0,0 0-1 0,-7 1-1 15,7-6 1-15,0 5-1 0,0 1-1 0,0-2 1 0,0 1 1 16,0-3 0-16,-7 2 0 0,7 2 1 0,0-5 1 0,0 0-2 16,-6 1 0-16,6-1 1 0,0 0 1 0,0 4 0 15,0-3-1-15,0-1 0 0,0-3-1 0,0 2 0 16,0 2 0-16,0-1-2 0,0 1 2 0,0-1-3 0,0 0 1 15,0 0 0-15,0 1 2 0,0 0 0 0,0-1 0 0,0-1 0 16,-7 3 0-16,7-2 3 0,0 0 1 0,0 1-1 16,0-1-1-16,0 1-1 0,0-1 0 0,-6 3 0 0,6-2-1 15,-6-1 0-15,6 4-2 0,0-4 1 0,-8 1-1 16,8 0-1-16,0 1 0 0,0 3-1 0,-6-4-1 0,6-1 0 16,0 4 1-16,-6-3-3 0,6 2 1 0,-6 1 1 0,6-3-2 15,0-1 3-15,-8 0 0 0,8 4-1 0,0-4 1 16,-6 1 0-16,6-2 3 0,-6-2-1 0,6 1 2 0,0 1 0 15,0-1 0-15,0-2 0 0,0-3 1 0,-6 3 1 16,6 2-1-16,0-5 2 0,0 3-2 0,0-3 1 0,0 0 1 16,0 4-2-16,-7-4-5 0,7 0-8 0,0 0-15 0,0 0-29 15,0 0-58-15,0-4-118 0,0 4-111 0,0-3-76 16,-7-2-45-16</inkml:trace>
  <inkml:trace contextRef="#ctx0" brushRef="#br1" timeOffset="134809.01">1774 11862 11 0,'0'-4'108'0,"0"1"-2"0,-7 3-7 0,7-4-13 0,-7 4-18 16,1 0-16-16,6 0-12 0,0-4-7 0,-7 4-2 15,7 0-3-15,0 0-5 0,0 0-5 0,0 0-6 0,0 0-4 16,0-4-7-16,0 4-4 0,0 0-1 0,0 0 0 16,0 0-2-16,0 0 5 0,0 0 2 0,0 0 6 0,0 0 4 15,0 0 4-15,0 0 3 0,0 0 1 0,0 0 3 0,0 0 2 16,0 0-2-16,0 0-2 0,0 0-3 0,0 0 0 15,0 0-5-15,0 0-1 0,0 0-3 0,0 0-2 0,0 0-2 16,0 0-2-16,0 0 0 0,7 4-3 0,-7 0 1 16,0 3 0-16,6 1 0 0,-6-2 0 0,7 6 0 0,-7 2 1 15,0-3-1-15,7 4 0 0,-7 0 0 0,0 3 0 0,0-3 1 16,6 0-1-16,-6-1 2 0,0 1-1 0,6-1 0 16,-6 1 0-16,0-4 1 0,8 1-1 0,-8-2-1 15,0 1 0-15,6 0 0 0,-6-4 1 0,0-2 0 0,6 1-4 16,-6-2 3-16,6 0 3 0,-6-1 1 0,0-3 2 0,7 0 0 15,-7 0 0-15,7 0 1 0,-7-3 4 0,6-5-3 0,-6 4-1 16,7-3-1-16,-7-3 0 0,0 2 0 0,0-3 1 16,6 1-1-16,-6-5-1 0,0 3 2 0,0-2 0 15,0-1 3-15,0 0-1 0,-6 1 1 0,6-5-2 0,0 5 1 16,0-1 0-16,-7 1-1 0,7 2-2 0,0-2-1 0,-6 3-3 16,6-1 0-16,0 2 0 0,-7 3-2 0,7 3 0 15,0-4-1-15,0 5-1 0,-7 3-1 0,7-4 0 0,0 1-1 16,0 3-1-16,0 0 2 0,0 3-2 0,0 1 0 15,0 3 2-15,0 1 0 0,0-1 2 0,0 3 0 0,0 2 1 16,0 2 2-16,7 1 0 0,-7 0 0 0,0 4 0 0,0-5-1 16,7 8 0-16,-7-4-1 0,0 4 1 0,6-4-1 15,-6 5-1-15,7-2 2 0,-7-2 0 0,0 3 0 0,6 0 1 16,-6-4-1-16,0 5 0 0,0-2 1 0,6-3-2 16,-6 1 1-16,0-2 0 0,0 2 0 0,-6-4 0 0,6 4 0 15,0-9 0-15,0 2 0 0,0-3 1 0,0-1-1 0,0-4 0 16,0 4 2-16,0-8 0 0,0 3 1 0,0-6-2 15,0 3 0-15,0-8-1 0,6 2 1 0,-6-2-1 0,0-3 0 16,0-1 0-16,0 1-1 0,0-3 0 0,0-1 1 0,0 4 2 16,0-3-2-16,0-1 3 0,-6 0-1 0,6 1 1 15,0 3-2-15,-6-3 0 0,6 2 0 0,-7 1-1 16,7 0 1-16,-6-1-1 0,-1 6 1 0,7 2 0 0,-7-3 0 16,7 3-1-16,0 4 0 0,-6-4-1 0,6 4 0 0,0 4-1 15,0 0 0-15,0 3-3 0,0 1 2 0,0 2 1 16,0 1-1-16,0 4 1 0,6-1 1 0,-6 5 0 0,0-1 1 15,7 4 0-15,-7 0 0 0,7 0 0 0,-7 4 2 16,6 0-2-16,-6 3-1 0,0 0 1 0,0 0-1 0,7 1 0 16,-7-1 0-16,0 0 0 0,0-3 0 0,0-4 1 0,0 5-1 15,0-6 0-15,0-4 0 0,0-1 0 0,0-2 2 16,0-3 2-16,0 0 0 0,0-7 3 0,0 0 0 0,0-1 2 16,6-3 0-16,-6-3 1 0,0-1-1 0,6-7-1 15,-6 0-1-15,0 0 0 0,0-4 0 0,7-2-1 0,-7-3-1 16,0 3 1-16,0-6 0 0,0-2 0 0,0 3-2 0,0-4-1 15,0 1 2-15,0-1-3 0,0 0 0 0,0 1-1 16,-7-1 0-16,1 1 0 0,0-2-2 0,6 6 0 0,-7 2-1 16,1 1 2-16,-1-1-1 0,0 5 1 0,7 3-4 15,-6-1 1-15,0 5-2 0,6 1 2 0,0 1-1 0,-6 5-2 16,6 0 1-16,0 0 0 0,0 5 2 0,0 1 0 0,0 6 2 16,0-1 1-16,6 0-1 0,-6 3 1 0,6 1 0 15,0 3 0-15,-6-3 0 0,7 3 1 0,0 0-1 16,-1 1 0-16,-6-1 0 0,7 5 0 0,-7-5 0 0,6 3 0 15,-6 1 2-15,6-3-3 0,-6-1 1 0,7 1 0 0,-7-1 1 16,0-3-1-16,0 2-1 0,0-5 1 0,7-1 0 0,-7 0 4 16,0-4 1-16,0-2 2 0,0 1 3 0,0-6 1 15,0 3 2-15,0-3 0 0,0-3 0 0,-7-1 1 16,7 2-3-16,0-10-2 0,0 1-2 0,-7-3-3 0,7-2 0 16,-6-2-1-16,6-3 0 0,0-2-2 0,-6 2 0 0,6-6 0 15,-7 6-1-15,7-6 0 0,-6 2 0 0,-1 0-1 16,7 0 0-16,-7-2 0 0,1 6 0 0,0-6-2 0,0 2 2 15,-2 6 0-15,2 1 1 0,0 0 0 0,-1 4-1 0,7 2 1 16,-7 5-1-16,7-1-1 0,-6 6-1 0,6 2-1 16,0 0 0-16,0 0-1 0,0 6 2 0,0 5-1 0,0 1 3 15,0 7-1-15,6-2 1 0,-6 4 1 0,7 6 0 16,0-5 1-16,-1 3 0 0,-6 1 0 0,6-1 0 0,2 0-1 16,-2 2 1-16,0-1 0 0,-6-1 0 0,6-3-1 0,1 5 0 15,-7-6-1-15,0 1 1 0,7-4 1 0,-7 0-1 16,0 1 0-16,0-4 1 0,0-5 2 0,0 1 0 0,0-3 0 15,0-4 3-15,0 2-1 0,0-6 2 0,0 0 1 16,0 0 0-16,-7-2-2 0,7-6-2 0,0-4 0 0,-7 3-2 16,7-7 0-16,0-2-1 0,0-4-1 0,0 3 0 0,0-2-1 15,0-4 1-15,0 2 0 0,-6-3 0 0,6 1 0 16,0-5 0-16,-6 5 0 0,6-1-1 0,-6-3 1 16,6 2 0-16,-8 2-1 0,2 4 0 0,0-6-1 0,-1 6 0 15,0 2 0-15,1 1 1 0,-1-1 1 0,1 5 0 0,0 3-2 16,6 4 0-16,-8 0 0 0,8 7-1 0,0-4-2 0,0 4 1 15,-6 4 1-15,6 6-2 0,0 2 2 0,6 3 1 16,-6 6 0-16,0 1 2 0,8 3 1 0,-8 5 0 0,6-1-1 16,0 1 0-16,1 2 0 0,-1 2 0 0,8-5 0 15,-8 4-1-15,0 0 0 0,2 0 0 0,-2 0 1 0,0 0 0 16,0-3 1-16,1 2 0 0,0-2-1 0,-7-5 0 16,6 0 2-16,1 1-1 0,-7-8 0 0,0 5-1 0,0-9 1 15,6 1 2-15,-6-4 0 0,0 0 0 0,0-8 2 0,0 5 0 16,0-8 0-16,0 0 0 0,0 0 0 0,0-8 0 15,0 0-3-15,0-1 2 0,0-3-2 0,0-5-1 0,-6 1 1 16,6-2-2-16,0 0 0 0,0-5 1 0,0 2 0 16,-7-2-1-16,7-2-1 0,0-1 0 0,-6 4-1 0,-1-3 2 15,0-4 0-15,7 4-2 0,-6-2 2 0,0 1 0 0,0 5 0 16,-2-1 0-16,2 3 0 0,0 5 0 0,-1-1 1 16,7 4-2-16,-7 3-1 0,7 6-1 0,-6-3-2 0,6 5 0 15,0 5 1-15,6 2 1 0,-6 3-1 0,7 9 1 16,-7 3 1-16,7 3 1 0,-1 1 1 0,0 7 1 0,2-4 0 15,-2 8-3-15,6-1 1 0,-5-2 1 0,0 3 0 0,6-1 0 16,-7 0-1-16,0 1 1 0,1 0-1 0,0-4 1 16,-1 3 1-16,0-3-1 0,2-3 0 0,-8-5-1 0,6 1 1 15,0 0-1-15,-6-9 1 0,7 5 1 0,-7-7-1 16,0 0 2-16,0-4 1 0,0-4 1 0,0-2 1 0,6-2 0 16,-6 0-1-16,0-3 1 0,0-3-2 0,0-5 0 0,0-4 0 15,-6-2 1-15,6-1-2 0,0 1-1 0,0-4 1 16,-7-4 0-16,7 1-2 0,-6-5 2 0,0 4-2 15,6-5 0-15,-8 2-1 0,2 0 0 0,0-1 0 0,-1 4 1 16,0-1 0-16,1 6 0 0,0 2 0 0,6 4-3 0,-7-1 2 16,1 9-1-16,6-4-1 0,-7 7-1 0,7 0-1 0,0 4-1 15,-7 7 0-15,7-1 2 0,0 5 0 0,0 3 2 16,0 1 0-16,0 3 2 0,0 0 2 0,7 3 0 16,-7-2-2-16,0 2 0 0,7 0 0 0,-7 5 0 0,6-4-1 15,1 3 0-15,-7 1 0 0,6-1-1 0,-6-4 3 0,0 5 0 16,6-1 1-16,-6 0 0 0,7 1 0 0,-7-1-1 15,0-3 1-15,0-1-1 0,0-4-1 0,0-2 2 0,0-1-2 16,0-2 1-16,0-6 1 0,0-2 2 0,0-1 0 16,0-7-2-16,0 4 3 0,0-4-2 0,0-4 2 0,0 1-2 15,0-5-1-15,0 1-1 0,-7-7 0 0,7-1 1 0,0-1-2 16,-6 1 0-16,6-6 0 0,-6 3 0 0,6-4-1 16,-7-1 0-16,1-2 1 0,-1-1-2 0,7 4 2 0,-7-3 0 15,1-1 1-15,0 0 0 0,0 1 0 0,-2 3 1 0,2 0 0 16,0 8 0-16,6-1-1 0,-7 1-1 0,0 5-1 15,7 3-1-15,-6 2-1 0,6 0-1 0,-7 8-1 0,7 3 0 16,0 5 0-16,0 5 1 0,-6 5 1 0,6 4 2 16,0-1 1-16,0 6 1 0,0 1 1 0,6-3-1 0,-6 0-1 15,0 2 1-15,0-2 1 0,7 0 1 0,-7-4-3 16,6 1 0-16,-6 0 0 0,7-1 1 0,-7 1-1 0,7-4 0 16,-7 0 0-16,0 0-2 0,6-1 1 0,-6-2 0 15,0-1 0-15,0 1 0 0,0-4 1 0,0-5-1 0,0 1 2 16,0 0 1-16,0-4 0 0,0-3 1 0,0-1 2 0,0-3-1 15,-6-3 0-15,6-1-1 0,0-6 1 0,0-2 0 0,0-3-1 16,0 1-2-16,0-8-1 0,-7 4-1 0,7-8 1 16,0 0 0-16,0 1 0 0,-7-1-1 0,7-3 1 15,-6 0 0-15,6 2 1 0,0 2-1 0,-7 4 0 0,7-1 1 16,0 6-2-16,0 2 1 0,-6 3-2 0,6-1 0 0,0 10-2 16,0-2 0-16,0 0 0 0,0 8-1 0,0 0 3 15,0 6-1-15,6 5 1 0,-6 4 2 0,0 2 1 0,0 1 1 16,7 4 0-16,-7 3 0 0,6 1 0 0,1-1 1 15,0 4-2-15,-7 0 0 0,6 0 0 0,0 1 1 0,2 2 1 16,-2 0-3-16,6 5 1 0,-5-4 0 0,0-1 0 0,-1-3-2 16,1-1 0-16,-1-2 1 0,0-1 0 0,1-3 2 15,-7-4-2-15,7-4 1 0,-7 0-1 0,0-3 3 0,6-7-2 16,-6 3 1-16,0-4 1 0,0-4 0 0,0-3 1 16,0 0 0-16,0-7 1 0,0 0-1 0,0-4-1 0,0-1 0 15,0-1 0-15,0-6-2 0,0-4-1 0,0 2 0 0,-6-1 0 16,6-4 0-16,0 0 0 0,-7-3 0 0,7 3-1 15,-7-3 2-15,1 4 0 0,0-1-1 0,-1 4 0 16,1 0 0-16,-1 0 0 0,7 8 0 0,-7 3 3 0,1 0-1 16,0 3-1-16,6 2 1 0,0 1 1 0,-6 5-3 0,6 7 0 15,0 1 0-15,0 3 0 0,0 4-1 0,0 3 1 16,0 3 0-16,0 2 2 0,0 2-1 0,6 2 1 0,-6-2 0 16,0 0 1-16,6 0-3 0,-6 6 0 0,0-6 0 15,6 1-1-15,-6-1 0 0,7-2 1 0,-7 2 0 0,7-7 0 16,-7 5 0-16,0-6-1 0,6-2 1 0,-6-1-1 0,0 1 1 15,0-4 1-15,7-3 1 0,-7 4-1 0,0-10 3 16,0 5-1-16,0-3 3 0,0-4 0 0,-7 0 0 0,7 0-1 16,0-4 0-16,0-3 1 0,-6-3-3 0,6-2 2 0,0-2-3 15,-7-4 0-15,7-5 0 0,0 2-1 0,-7-4-1 16,7-6 2-16,0-1-1 0,0-1-1 0,-6-4 0 0,6 0-1 16,-6-3 0-16,6 4 1 0,-6-1-1 0,6 3 0 15,0 2 0-15,-8 6 0 0,8 1 1 0,-6 2 1 0,6 5-1 16,-6 0 0-16,6 7 1 0,0-1 0 0,0 6-2 0,0-2 0 15,0 5-3-15,-7 3 1 0,7 3-2 0,0 5 1 16,0-2-1-16,0 9 0 0,0 4 1 0,0 6 3 16,-7 1 1-16,7 4-1 0,0-1 1 0,0 4 0 0,0 3 1 15,0 1 1-15,0-4-1 0,0 4 0 0,7-4 0 0,-7 4-1 16,7-5 0-16,-7-3 0 0,0 2-1 0,6-2-2 0,-6 0 0 16,6-3-1-16,-6-5 1 0,8-3-1 0,-8 1 1 15,6-2 0-15,-6-5 0 0,0-1 1 0,6-4 2 16,-6-3 1-16,0-1 0 0,6 1 3 0,-6-4 1 0,0-4 2 15,7-3 0-15,-7-3 0 0,7-5 0 0,-7 1-2 0,6-6 0 16,-6-1-2-16,7-4 0 0,-7 2-3 0,0-2 0 16,6-5-1-16,-6 1-1 0,6 0 1 0,-6-1 0 0,0 1-1 15,0-1 0-15,0 1 1 0,-6 0 0 0,6 3 0 16,0 1 1-16,0 4-1 0,-6 1 1 0,6 2 0 0,0 3 0 16,0 5 0-16,0-2-1 0,0 2 1 0,-7 5 0 0,7-1-1 15,0 6-1-15,0-4 0 0,0 4-2 0,0 0-1 16,0 4 0-16,0 0 0 0,0 3 2 0,7 7 0 0,-7 4 0 15,6 1 1-15,-6 7 1 0,6 3 1 0,1 0-1 16,0 4 1-16,-7-3 0 0,6-1-3 0,0 4 2 0,2-8 0 16,-2 4 1-16,0 1 1 0,-6-4 0 0,7-4-1 0,-1 0-1 15,-6-5 2-15,7 2-1 0,-7-4 1 0,7-1-1 16,-7-7-1-16,0 1 2 0,6 0 1 0,-6-4-1 0,0-4 0 16,0 2 1-16,0-4 0 0,0 2 1 0,6-8 0 15,-6 0 0-15,0-3 0 0,0 1-3 0,-6-5 3 0,6 1 0 16,0-5-2-16,0 0 2 0,-6-2 0 0,6-4-3 0,0-2 1 15,0 2-1-15,-7-8 1 0,7-1-2 0,0 1 1 16,-7 1-3-16,7-5-1 0,0 1 4 0,-6 2-2 0,6 1 0 16,-7 1-1-16,7 2 3 0,-6 1-1 0,6 6 1 0,-6 2 1 15,6 3-1-15,0 3 0 0,0 4 0 0,0 3 0 16,0 6-1-16,0-3-2 0,0 2 0 0,0 6-1 16,0 4 1-16,0 1 0 0,6 7-1 0,-6-1 4 0,6 8-1 15,-6 1 1-15,7 2 1 0,-1 4-1 0,1 4 0 0,-7 0 2 16,7 0 2-16,-1 1-3 0,0 2-1 0,0 0 0 0,-6-2 0 15,8 2 0-15,-2-3 3 0,0 0-2 0,-6-3-3 16,6-1 1-16,-6 0 0 0,8-8 1 0,-8 2-2 16,6 0-1-16,-6-6-4 0,6-3 2 0,-6 1 1 0,0-7 0 15,0 3 1-15,0-8 3 0,7 1 0 0,-7-4 1 0,0 0 2 16,0-4-1-16,0-3 0 0,0-4 2 0,0-1-2 16,0-1-2-16,0-6 0 0,0-3 0 0,0 1 1 0,0-5 1 15,-7-3-1-15,7 0 1 0,0-8 0 0,0-1 1 16,0 2 0-16,-6-8-1 0,6 3 1 0,-6 2-2 0,6-2 0 15,-8 4 0-15,8 4 1 0,-6 8 0 0,6-1 0 0,0 8-2 16,-6 4 4-16,6-2-1 0,0 9-1 0,-6 4-1 16,6-1-1-16,0 4-1 0,-8 4-1 0,8 6 2 0,0 6-1 15,-6-2-1-15,6 4 2 0,0 4 0 0,0 0 0 16,0 0 1-16,0 4 0 0,0 0-1 0,0 3-4 0,0 0 2 16,0 0 0-16,-6 1 1 0,6 3 0 0,0 0 1 0,0-4-2 15,0 4-1-15,0-3 0 0,0-1 0 0,0 0-3 16,0-4-1-16,-6-3 1 0,6 0-1 0,0-7 2 0,0-1 4 15,0-2 2-15,0-5 3 0,0 1 1 0,0-5 1 16,0-3 0-16,-7 0 0 0,7-7 1 0,0-1-2 0,0-7 1 16,0 5-3-16,0-9 0 0,0 1 0 0,0-3-2 15,0-2-1-15,-7 1 2 0,7-3-2 0,0 3 0 0,-6-4-2 16,6 4-1-16,0 0 2 0,-7 4 2 0,1-1-1 0,0 9-1 16,6-1 1-16,-8 3 0 0,8 4 0 0,-6 0-1 15,0 4-2-15,6 4 1 0,-7 8-1 0,0 3 1 0,1-1 0 16,6 8 0-16,-6 0 2 0,-1-1 1 0,7 5-1 15,-6 4 0-15,6-5 0 0,-7 5 0 0,7-1 0 0,-7 3 0 16,7 2-1-16,0-2-2 0,-6 2 2 0,0-1 0 0,6 4 0 16,-6-8-1-16,6 4 1 0,0-4 1 0,-8-4-1 15,8 1 1-15,-6-1-1 0,6-6-1 0,0-1-3 0,0 0 0 16,0-6-2-16,0-5 0 0,0 3 0 0,0-4-2 16,0-6 2-16,6 0 0 0,-6-6 1 0,0 4 2 0,0-10 1 15,0 1 2-15,0-3 0 0,8-1 1 0,-8-3-1 0,0 0 2 16,-8-1 0-16,8 1-1 0,0-1 2 0,0-2-1 15,-6 2-1-15,6 0 1 0,-6 2 1 0,6-3-1 16,-7 6 1-16,7 3 2 0,0 0-3 0,-7 4 3 0,7 0-1 16,0 3 0-16,-6 4-2 0,6 0 0 0,0 4-2 0,0 3-1 15,-7 5 1-15,7-2 0 0,0 9 1 0,0-5 0 0,0 8 1 16,0-3 0-16,0 3 1 0,0-1 1 0,0 2-2 16,0-6 1-16,0 5-1 0,0-3 2 0,0-1-1 15,7-2 0-15,-7-2 1 0,0 1-3 0,0-5 2 0,6 1-2 16,-6-3 0-16,0-1 0 0,7-4 1 0,-7 2 0 0,0-3 1 15,7-2 0-15,-7 0 2 0,0-2-1 0,0-3 2 16,6-1-3-16,-6-6 1 0,0-1-1 0,6-3-1 0,-6-3 0 16,0 1-1-16,8 0 0 0,-8-1-1 0,0 2 1 15,0-5 0-15,0 3 0 0,0 1 0 0,0-1 0 0,0 1 0 16,0 4 0-16,0 3 0 0,0-1 0 0,-8 4 0 0,8 2-1 16,0 3-2-16,-6 3 0 0,6 0-1 0,0 7 0 15,-6 0 0-15,6 8 1 0,0-1-1 0,-7 8 2 0,7 0 1 16,-7 4 1-16,7-1 1 0,0 1 1 0,-6-4 1 0,6 4-1 15,0-4-2-15,0 1 2 0,0-2 0 0,0-4 0 16,0 2-2-16,6-4 1 0,-6-3-1 0,7-2 2 0,-7 1 0 16,7-7 0-16,-7 2 0 0,6-6 1 0,0 5 0 15,-6-10 0-15,8 3 1 0,-2-2-3 0,0-7 1 0,0-1-1 16,1 2-1-16,0-5 1 0,-1-3-1 0,1 3 1 0,-1-4-1 16,-6-2 0-16,6 2 1 0,1-3 0 0,-7 1 0 15,0-1 0-15,0-1 1 0,0 1 0 0,0 5-1 16,0-6 0-16,-7 1 0 0,7 4-1 0,-6-4 0 0,6 3 0 15,-6 4-1-15,6 5 0 0,0-1 0 0,-7 3-6 0,7 1 3 16,0 7-2-16,0-3 0 0,-6 6 1 0,6 4-1 0,0 5 1 16,0 3 1-16,0 2 4 0,0 5 0 0,0 1 1 15,0 6 1-15,0-4-1 0,0 5 0 0,0-1 0 16,0-3 1-16,6 3 1 0,-6 0-3 0,0-3 2 0,7-1 0 16,-7 1-1-16,0-4 1 0,6-3-1 0,0-2-2 0,1-2-2 15,-7 0-4-15,7-3-4 0,-1-2-2 0,0-2-1 16,2-4-2-16,-8-1 0 0,6-3-1 0,0-3 2 0,1-5 4 15,-1 0 3-15,1-5 3 0,-7-3 1 0,7-3 3 16,-7 2 2-16,6-5 1 0,-6 0 4 0,0-4-1 0,0 0 2 16,0 1-1-16,0-5 1 0,0 5 0 0,0-9 0 0,0 5-1 15,0 0-3-15,-6-4 1 0,6 4-2 0,0 4-1 16,-7-2 0-16,7 5 0 0,-7 8-1 0,7 2 1 0,-6 2-1 16,6 6-1-16,0 1-1 0,-7 6 1 0,7 5-1 0,-6 3 0 15,6 3-1-15,-6 5 1 0,6 6 2 0,0-4 0 16,-8 10 4-16,8-2-1 0,0-4-1 0,0 5 0 0,0-1 1 15,-6 1 0-15,6-1-1 0,0 4 0 0,0-4-2 16,0 1 0-16,-6-1 0 0,6-4 0 0,6 1-1 0,-6-1-1 16,0-6 1-16,6-2-1 0,-6-1 1 0,0-5-3 15,8 0 1-15,-8-3-2 0,6-6 0 0,-6-2 0 0,6 0-1 16,-6-2 0-16,7-6 1 0,-7-7 1 0,6 1 1 0,-6-4 3 16,7-2 0-16,-7-1 2 0,7-2 0 0,-7-2 0 15,0 0 1-15,0-4 0 0,0-1-1 0,0-3-3 0,0 4 2 16,0-5-1-16,0 2 0 0,0 2 0 0,-7 1 0 15,0 4 0-15,7-1 0 0,-6 8 1 0,-1-1-1 0,7 9 2 16,-6-2-1-16,0 5-1 0,6 3 0 0,-8 4 0 16,8 4 0-16,0 0-1 0,0 11 1 0,-6-5-3 0,6 9 0 15,0 3 3-15,-6 3 1 0,6 1 1 0,0-1 2 0,0 5-2 16,0-1 1-16,0 0 0 0,0 0 1 0,0-2-3 0,0 2 0 16,0-3-1-16,0-5-1 0,6 5 0 0,-6-5 0 15,0-2-1-15,6-3 0 0,-6-3-2 0,8 3-3 16,-8-9 0-16,6 0 0 0,-6-3 0 0,6-1 0 0,-6-3 0 15,7-3 1-15,-7-6 2 0,6 0 2 0,-6-3 0 0,7 2 1 16,-7-5 0-16,0-4 0 0,7 5 1 0,-7-5 0 16,0 1 0-16,0 0 1 0,0 0 0 0,0 3 1 0,0 0 1 15,0 3-2-15,0 2 1 0,-7 3 2 0,7 3-3 16,0 0-1-16,-7 4 0 0,7 4-1 0,0 3-1 0,-6 5 1 16,6 2-1-16,-7 5 0 0,1-1 1 0,0 4 0 0,6-1 1 15,-8 2 1-15,2-2-1 0,6-1-1 0,0-3 1 16,-6 4 0-16,6-5 0 0,0 2 0 0,0-4 1 15,-7 1 0-15,7 0 0 0,0-4 1 0,0-4-1 0,0 1-1 16,0 0 0-16,0-5 1 0,7 1 0 0,-7-2 0 0,0-2-1 16,6 0 2-16,-6 0-1 0,6 0 1 0,2-2 1 0,-8 2-1 15,6-4 0-15,0 1-2 0,-6-2 2 0,7 2-2 16,-7-1-3-16,0 0 1 0,0 0 0 0,6 1 2 0,-6 3-2 16,0-4 1-16,0 4-2 0,0 0 2 0,0 0 1 15,0 0 0-15,0 4-3 0,0-4-1 0,0 0-1 0,0 0-2 16,0 0-1-16,0 0 0 0,0 0-2 0,0 0-5 15,0 0-6-15,0 0-10 0,0 0-12 0,-6-4-17 0,6 4-22 16,0 0-36-16,0 0-55 0,0 0-86 0,0-3-82 16</inkml:trace>
  <inkml:trace contextRef="#ctx0" brushRef="#br1" timeOffset="135715.11">1617 11605 2 0,'0'-7'184'0,"0"-4"-27"16,0 4-24-16,0-1-25 0,0 1-16 0,7 0-9 0,-7 0-15 15,0-1-13-15,0 5-11 0,0-1-7 0,0 0-6 0,0 1-8 16,0 3-3-16,0-3-1 0,0 3-5 0,0 0-5 15,0 3-3-15,0-3-1 0,0 3-3 0,-7 1-2 16,7 0 0-16,0 7-2 0,-6-4 2 0,6 4 1 0,-7 4 0 16,1-1-1-16,-1 5 0 0,-6 3 0 0,6 0 0 0,-5 3 1 15,5 4-2-15,-6 1 1 0,0-1 3 0,0 0 3 0,6 1 1 16,-5-5 1-16,4 1-1 0,2-4 1 0,0 0 1 16,-2-3-1-16,3-5-2 0,5-3-1 0,0 0-1 15,0-3-1-15,0-2-1 0,0-2 0 0,0 0 3 0,5-4 1 16,-5 0 0-16,0-4 1 0,8 0 1 0,-2 0 1 0,0-2 0 15,2-5 2-15,-2-4 1 0,7 1-2 0,-6-5 0 16,5 4-2-16,1-3 1 0,-6-5-2 0,6 6-1 0,0-5-2 16,0 3-2-16,0 2 1 0,-6 2 0 0,6-4 0 15,-7 4-3-15,8 1 0 0,-8 2 0 0,0 2 0 0,1-1 1 16,6 0-2-16,-7 0 0 0,1 4 1 0,-1-1 0 0,1 1 1 16,-7 0-1-16,7-1 1 0,-1 5-2 0,0-1-1 15,-6-1 0-15,6 5 0 0,-6 0 2 0,8 0 0 0,-8 9 4 16,6-2-1-16,-6 4 4 0,6 0 0 0,-6 3 1 15,7 5 1-15,-1-5 1 0,1 5-3 0,0-2-1 0,-1-1-1 16,8 2-1-16,-8 0-1 0,6 1-2 0,2-1 0 0,-8 0 1 16,7 0-2-16,0 1-10 0,-6-5-16 0,5 1-41 15,2 0-75-15,-1-4-159 0,-7-4-84 0,8 0-45 0</inkml:trace>
  <inkml:trace contextRef="#ctx0" brushRef="#br1" timeOffset="148103.74">803 13111 4 0,'0'0'190'0,"6"0"-46"0,-6-3-34 0,6 3-27 16,-6 0-20-16,8-4-12 0,-8 4-8 0,0-3-3 15,6 3-5-15,-6 0-2 0,0-4-6 0,5 4-4 0,-5-4-2 16,0 4-6-16,8-4-2 0,-8 1-2 0,6 3-1 0,-6-4-2 15,6 4 0-15,-6-4 1 0,0 1-1 0,7 3 0 0,-7-3 0 16,7 3-1-16,-7 0-1 0,0 0-2 0,0-5-1 16,0 5-1-16,0 0 3 0,0 0 2 0,0 0 2 15,0 0 4-15,0 0 0 0,0 5 3 0,0-5 1 0,0 0 1 16,0 0-3-16,0 0-2 0,0 0-2 0,5 0-3 0,-5 0-2 16,7 0-4-16,1-5-1 0,-2 5 0 0,0 0 1 0,1 0 0 15,6-4-1-15,0 4-1 0,0 0 0 0,0-3 2 16,1 3 0-16,-3-5 1 0,10 3-1 0,-2 2 4 15,1-7 1-15,0 2 2 0,5 2 3 0,0-1 2 0,2 0 2 16,6-2 2-16,-2-2-1 0,3 1 0 0,6-1-2 0,-1 1 0 16,-2 0-1-16,3 0-4 0,6-1-3 0,-1 1-1 15,1-1-1-15,0 2-2 0,0 1-1 0,-1-2-2 0,1 4 0 16,-1-5-1-16,7 5 1 0,-6-1 0 0,6-4 0 16,0 4 1-16,1-2 0 0,-1 2 0 0,6-4 2 0,1 5 1 15,-1-5 1-15,1 4 1 0,-1-3 0 0,8 0-1 0,6 4 1 16,-1-5 0-16,1 1 0 0,-1-1-1 0,8 2-1 15,-1-3-1-15,1 6 0 0,5-4-1 0,-6 0 0 16,0-1 0-16,1 1 0 0,-8 2-2 0,1-1 0 0,-7 3 1 16,0-5-1-16,0 4 0 0,-6 0 2 0,-7 0 0 0,7 1 0 15,-14-1 0-15,8 4 2 0,-7-2-2 0,-1-3 0 0,1 5 2 16,-1-3-4-16,-6 3 0 0,1-4 0 0,-8 4-2 16,7 0-1-16,-6 0 1 0,-7 0 2 0,6 0-2 0,-6 0 1 15,7 0 0-15,-7 0 0 0,-7 0 1 0,1 0 0 16,-1 0 2-16,-6 4 0 0,7-4-1 0,-13 0-1 0,5 0 0 15,-4 3 0-15,-2-3 0 0,0 0-2 0,1 0-1 16,-7 5 1-16,6-5 1 0,-6 0-1 0,0 0 1 0,0 2 1 16,7-2 0-16,-7 0 0 0,0 0 0 0,6 4 0 0,-6-4 1 15,0 0 0-15,7 0 0 0,-2 3-2 0,3-3 2 16,-1 0 0-16,-7 0 0 0,5 0 1 0,2 0 0 0,0 0 0 16,0 0-1-16,-1 0 1 0,0 0-1 0,-6 0 2 15,0 0-3-15,7 0 2 0,-7 0 2 0,-7-3 3 0,7 3 1 16,0 0 2-16,-6-4 1 0,0 2 0 0,-1-3 1 0,-7 2 0 15,2-5-2-15,-8 4-3 0,7 1-2 0,0-5-2 16,-7 5 0-16,1 0-3 0,-1-1 0 0,7-1 0 0,0 2 0 16,7 0 0-16,-7-1 0 0,6 0 0 0,7 4 1 15,-6-3 0-15,6 3 0 0,0 0-2 0,0 0-1 0,0-4 1 16,0 4-1-16,6 0-2 0,1-4-3 0,6 4 1 0,-7 0 1 16,7 0 0-16,0 0-1 0,1 0 0 0,-1 0-1 15,-1 0 0-15,2 0-1 0,-8 4 0 0,1 0 0 16,-1-4 0-16,1 3 0 0,-1 1 0 0,-6 3 2 0,0-4-1 15,0 2 2-15,0 2 0 0,0 0-1 0,-6 0 2 0,-1 1 1 16,1-1 2-16,-7 0-3 0,7 0 1 0,-8 1-1 0,1 4-1 16,7-5-7-16,-8 0-12 0,1 0-21 0,7 1-36 15,-1-5-75-15,1 1-156 0,6 0-77 0</inkml:trace>
  <inkml:trace contextRef="#ctx0" brushRef="#br1" timeOffset="149728.62">5129 12573 6 0,'0'0'146'0,"0"0"-8"0,0 0-10 0,0 0-10 0,0 0-11 16,0 0-10-16,0 0-12 0,0 0-11 0,0 0-8 0,0 0-9 15,0 0-6-15,-6 0-4 0,6 0-2 0,0-4-5 16,0 4-2-16,0 0-4 0,0 0-4 0,-7-4-5 0,7 4-4 16,0 0-2-16,0 0-3 0,0-3 0 0,-6 3-2 15,6 0-2-15,0-3-2 0,0 3-2 0,-6 0 0 0,6 0-1 16,0-5-4-16,0 5-1 0,-8 0-1 0,8 0-1 0,0 0-1 16,0 0 0-16,-6 0 0 0,6 0-1 0,0 0 1 15,-6 0 0-15,6 5-1 0,-7-5 0 0,7 3 1 0,-6 0 0 16,-1 1-3-16,1 0 3 0,6-1-1 0,-8 5 2 15,3-1 6-15,-2-2-4 0,-1 1-1 0,3 1 1 0,-1 1-1 16,-1 2-1-16,0-3 1 0,1 1-1 0,6 4-6 0,-6-2 1 16,-1 1 3-16,1 0 0 0,6 0 2 0,-7 1 0 15,7-2 0-15,0 5 0 0,-7-3 1 0,7-3 0 16,0 7 1-16,0-5 0 0,7-4-1 0,-7 4-1 0,7 0 0 16,-7-4 0-16,6 1 0 0,1 2 0 0,-1-2 2 0,0-5-1 15,1 5 1-15,0-4 2 0,-1-1-1 0,7-3 2 0,-6 4 1 16,6-8 1-16,-7 4 0 0,7-3 1 0,0-1 3 15,-7 0 1-15,8-3 3 0,-1-1 1 0,-7 2-1 16,1-3 5-16,-1 3 0 0,1-2 3 0,-1-3-1 0,-1 4 1 16,-5-4-2-16,9 4 2 0,-9-5 2 0,0 5-3 0,0 1-3 15,-9-2-3-15,9 0-4 0,0 4-2 0,-5-3-3 16,5 3-4-16,0 1-4 0,0 3-3 0,-6 0-1 0,6 0 0 16,0 0 0-16,-7 3 1 0,7 1 0 0,-6 3 1 15,6 1 1-15,-7-1 0 0,7 4-2 0,0-4 0 0,0 5-2 16,0-1-1-16,0-1 0 0,0-2 0 0,0 3-1 0,7-4-1 15,-7 1 2-15,6-1 1 0,1 0 1 0,-1 0 1 16,-1 1 0-16,4-1 0 0,-3-3 3 0,-1-1 1 0,10 1-1 16,-9-4 1-16,0 0 1 0,7 0 0 0,-6-4 0 15,6 1 3-15,-7-1-3 0,8-3 2 0,-8-1 1 0,7-3 1 16,-6 5-3-16,6-6 4 0,-7 1 1 0,0 0 2 0,2-3 6 16,-2 3 4-16,-6-5 3 0,6 2 3 0,-6-1 1 15,0 1 0-15,0 2-1 0,0-2-3 0,-6-1-3 0,6 1-4 16,-6-1-3-16,-2 5-3 0,2-1-2 0,0-1-2 15,-2 5-2-15,3 1-4 0,5-2-6 0,-7 4-12 0,7 0-13 16,-8 4-12-16,8 0-12 0,0 0-16 0,8 4-14 16,-8 0-19-16,0-1-23 0,7 4-36 0,-2-3-76 0,9 3-122 15,-8-3-59-15</inkml:trace>
  <inkml:trace contextRef="#ctx0" brushRef="#br1" timeOffset="150181.57">5481 12913 29 0,'0'-4'419'16,"0"4"-103"-16,0 0-111 0,0-4-85 0,-6 4-52 0,6 0-27 16,0 0-15-16,0 4-10 0,-6-4-5 0,6 4-6 15,-8 0-3-15,2 4-2 0,0-1 0 0,6 0 1 0,-7 0 0 16,1 4-1-16,-1 0 0 0,7 1 1 0,0 2 0 0,0-3 3 16,-8 0-3-16,8-3 0 0,0 2-1 0,0 2 0 15,8-3 1-15,-8-1-1 0,7 4 1 0,-1-5-4 0,1 4 4 16,-1-3 0-16,0-1-3 0,8-4 2 0,-8 4 2 15,7-3 1-15,0-4-1 0,0 4 3 0,7-4-1 0,-8 0 1 16,8-4 7-16,-7 0-1 0,7 1 1 0,-7-1 2 0,6-3 6 16,-5 0 2-16,-1-4 5 0,-7 3 6 0,0 2 7 15,1-6 7-15,0 1 2 0,-7 0 0 0,0-1-3 16,0-2-2-16,-7 3-6 0,0 0-5 0,1-3-8 0,-7 3-10 16,0 0-5-16,-6-1-4 0,-1 2-2 0,0-1-2 0,1-1-3 15,-1 8-2-15,8-2-7 0,-8 3-11 0,7-2-16 0,-1 2-18 16,8-1-22-16,0 4-28 0,6-4-38 0,-6 4-61 15,12-4-119-15,-6 4-77 0,6-3-40 0</inkml:trace>
  <inkml:trace contextRef="#ctx0" brushRef="#br1" timeOffset="150540.98">5670 12719 280 0,'0'0'245'0,"-6"0"-86"0,6 0-67 0,0 0-45 0,0 0-24 0,0 0-13 15,0 4-3-15,0-4 2 0,0 0 2 0,6 3 2 16,0-3 1-16,1 4 2 0,0-4 3 0,5 4 1 16,8-4-2-16,-7 0-5 0,7 4-3 0,0-4-1 0,-2 0-2 15,2 0-1-15,0 0-1 0,-1-4 1 0,1 4-2 0,0 0 0 16,-7 0 1-16,6-4 0 0,-6 4 1 0,0 0 1 16,0 0-1-16,0-4-1 0,-6 4-1 0,0 0 0 0,-1 0-4 15,-6 0-2-15,0 0-8 0,0 0-14 0,0 0-23 16,0 0-58-16,-6-3-143 0,-1 3-89 0</inkml:trace>
  <inkml:trace contextRef="#ctx0" brushRef="#br1" timeOffset="151415.7">6067 12562 215 0,'0'0'280'0,"0"-3"-72"16,-6 3-66-16,6-5-49 0,0 1-30 0,0 4-18 15,0-3-12-15,0 3-6 0,0-4-3 0,0 4-4 0,0-3-1 16,0 3-4-16,0 0-3 0,0 0-5 0,0 0-2 15,0 0-2-15,0 0-2 0,0 0 1 0,0 0 0 0,0 0 1 16,0 0 2-16,0 0 1 0,0 0 1 0,0 0 1 16,0 0 0-16,0 0-1 0,0 0 0 0,0 0 0 0,0 0 1 15,0 0-2-15,0 0 1 0,0 0-1 0,0 0 1 0,0 0 1 16,-7 0 1-16,7 3 0 0,0-3-1 0,0 0 0 16,-6 4-1-16,6-4-2 0,-7 3 0 0,7-3-2 0,-7 4-3 15,1 1 0-15,6-2-1 0,-6 0 1 0,6 1 0 16,0 3-1-16,-6-3 1 0,6 4-1 0,0 0 1 0,-7-2 0 15,7 1 0-15,-7 5 0 0,7-6 0 0,0 6 1 0,0-1 0 16,0 0 0-16,0-4-1 0,0 4-1 0,7 0 0 16,0-1 1-16,-7-1 1 0,6 1 0 0,0-3 0 0,7 1 0 15,-6-1 1-15,6 0 1 0,0 0 1 0,0-3 1 16,0 0-2-16,0 0 1 0,0-4-1 0,1 4 1 0,4-4-1 16,-4-4 1-16,-2 0 3 0,9 4-2 0,-9-8 2 0,2 5 0 15,-2-3 3-15,2-2 3 0,-8 0 3 0,6 1 2 16,-5-4-3-16,-7 4 7 0,7-1 5 0,-7-3 5 15,6 4 1-15,-6-1 1 0,-6 1 3 0,6 0-1 0,0 4-1 16,-7-5-7-16,0 4-7 0,7 4-6 0,-5-3-5 0,-2 3-4 16,1 0-6-16,-1 3-2 0,0 1-3 0,1 0 3 0,0 3-2 15,6 0 2-15,-8 0-2 0,8 5 0 0,0-5-2 16,0 3-1-16,8 2 0 0,-2-1-1 0,-6-4 0 16,6 4 0-16,1-4-1 0,6 0 2 0,-6 1 4 0,5 0 1 15,-5-4-1-15,6-1 3 0,-1-3 0 0,-4 4 1 0,5-8 2 16,0 4 0-16,-7-3 1 0,7-1 2 0,-7-4 3 15,8 0 1-15,-8 1 4 0,1 0 5 0,-2-4 2 0,3 0 3 16,-8 1 5-16,7-2 3 0,-7-2 1 0,0 2 2 16,0-2 1-16,0 3 3 0,-7-3 2 0,-1-1-1 0,3 0-4 15,-2 4-3-15,-5-4-4 0,4 1-4 0,-4-1-5 0,-1 4-7 16,6 0-8-16,-6 0-3 0,7 3-2 0,-2-2-3 16,8 6-16-16,-6-3-18 0,0 3-25 0,6 0-22 0,0 4-17 15,0 0-19-15,0 0-22 0,0 4-29 0,6 0-46 0,0 3-99 16,-6-3-80-16,8 0-45 0</inkml:trace>
  <inkml:trace contextRef="#ctx0" brushRef="#br1" timeOffset="151978.12">6465 12928 147 0,'0'4'274'0,"0"-4"-81"0,-7 4-58 0,7-4-36 0,0 3-22 16,7-3-12-16,-7 0-8 0,0 0-4 0,0 0-3 16,7 0-5-16,-7-3-10 0,6 3-9 0,1-4-7 0,-1 4-6 15,7-4-3-15,-6 1-3 0,-2-1-2 0,10 4 0 0,-10-4 0 16,9 0-1-16,-8 0 0 0,7 4-1 0,0-4 2 15,1 2-3-15,-8 2 2 0,7-4-1 0,0 4-2 0,-7 0-1 16,1 0 0-16,-2 0-1 0,3 4 0 0,-1-2-1 16,-2-2-2-16,-5 4 0 0,7 4 0 0,-7-4-1 0,0 3 3 15,0 1-1-15,0-2 1 0,-7 6 2 0,2-5 3 0,-2 4 0 16,-1 0 2-16,-4 0 2 0,6 4 1 0,-7-5-1 16,0 5 1-16,0-3-1 0,0 2-1 0,0-2 0 0,0-2-1 15,-1 1 0-15,1 0 0 0,1 0-1 0,-1-4 1 0,6 1 1 16,1-1 0-16,-1 1-1 0,1-6-1 0,6 6-1 15,-7-4 0-15,7-4 1 0,0 3-1 0,-7 1 0 0,7-4 0 16,7 0 1-16,-7 4-1 0,7-4 1 0,-1 0-1 16,7 0 1-16,0 0-3 0,-1 0-3 0,8 0-8 0,7-4-18 15,-1 0-25-15,0-3-40 0,5 3-74 0,4-7-140 0,-3 4-86 16</inkml:trace>
  <inkml:trace contextRef="#ctx0" brushRef="#br1" timeOffset="152556.14">6764 13055 308 0,'0'0'304'16,"0"0"-105"-16,0 0-78 0,0 0-48 0,0 0-28 0,8 0-16 15,-3-2-9-15,2 2-6 0,0-4-5 0,6 1-3 16,-6-2-2-16,5 2-2 0,-6-1-2 0,8 0 2 0,-1-2-1 15,-6 1 1-15,-1 2 0 0,1-1 3 0,-1-3-1 0,-1 3 2 16,-5 0 1-16,0 1-1 0,0-1 3 0,0 1 2 16,-5-1-2-16,-1 1-2 0,-1 3 0 0,1-4-1 0,-8 4 0 15,2 4-1-15,-2-4-2 0,2 3-2 0,-2-3 1 0,1 4-2 16,1-1 0-16,4 1 1 0,1-1 1 0,-4 5-2 16,3-1 0-16,2-3 1 0,6 4-1 0,-6-2 1 15,-1-2 1-15,7 3-2 0,0 1 0 0,-6-2 2 0,6 2-1 16,0-4 0-16,6 4 0 0,-6-5 1 0,0 5-1 0,7-5 2 15,-1 1 1-15,0 4-1 0,2-5-2 0,-2-3 2 16,-1 4 0-16,10-1 1 0,-10-3-1 0,9 4 1 0,-1-4-2 16,0 0 0-16,-1 0 2 0,8 0-3 0,-6-4-4 15,-1 4 2-15,-2-3-1 0,9 3 0 0,-6-4 1 0,6 1-1 16,-7-5 1-16,6 4 0 0,-5-3 3 0,-3 0-2 0,3-1 1 16,0 1 0-16,-2 0 0 0,-5-5-1 0,6 5 0 15,-7-1-1-15,1 1 1 0,-7-3 1 0,7 2 0 0,-7 1 0 16,0 0 3-16,-7 0 1 0,7-1 3 0,-7 4 3 15,1-3-1-15,0 3 1 0,-8 4-2 0,8-3-1 0,0 3-1 16,-2 0-3-16,-4 0-1 0,4 3-3 0,3-3-1 0,-1 4-1 16,-2 0 2-16,2 3-1 0,0-3-1 0,0 3 0 15,-1-3 0-15,7 3 2 0,-7 0 0 0,7 1 0 0,0-1 0 16,0-4 1-16,0 4 1 0,0-3 1 0,7 4-1 16,-7-5 1-16,7 5 0 0,5-4-1 0,-6-2 0 0,2 3-1 15,3-2 1-15,3 1-2 0,0 1-8 0,5-5-7 0,0 3-10 16,1-3-17-16,-1 0-29 0,1-3-55 0,0 3-103 15,6-5-106-15,-7 1-62 0</inkml:trace>
  <inkml:trace contextRef="#ctx0" brushRef="#br1" timeOffset="153399.9">7182 12876 100 0,'0'0'337'0,"0"0"-101"0,0 4-89 15,0 0-65-15,0 3-41 0,0 1-21 0,0-2-10 0,0 2-6 16,0 4-1-16,0-1-2 0,0-1-1 0,0 5 1 16,0 0 0-16,0-4 0 0,0 3 2 0,0 1-1 0,0-1-1 15,0-3-1-15,0 3 1 0,0-2 1 0,0-4-1 0,0 3 1 16,0-4 0-16,0 1 1 0,0-1 6 0,0-4 8 15,0 4 8-15,0-3 11 0,6-4 6 0,-6 0 4 16,0 0 3-16,0-4-2 0,0 1-4 0,6-1-4 0,-6-3-6 16,0 0-8-16,8-4-5 0,-8 0-4 0,6 3 1 0,-6-4-2 15,6 3-2-15,-6-3-1 0,7 2-5 0,-7 2-1 0,0-3-2 16,7 3 0-16,-7 5-4 0,0-1 1 0,0 1 0 16,6-1-2-16,-6 1 0 0,0 3 0 0,0-4-2 0,0 4 0 15,0 4 1-15,0-4-2 0,0 3 3 0,0 1 0 16,5-1 0-16,-5 1 0 0,0-1 1 0,8 5 0 0,-8-4-4 15,6-1 3-15,0 4 0 0,2-2 1 0,-2-3 0 16,0-2 0-16,2 4 1 0,4 0 0 0,-6-4 5 0,8 0-2 16,-8 0 0-16,7 0-3 0,1-4 0 0,-8 4 0 0,0-4 1 15,-1 4-1-15,4-2-1 0,-3-3 1 0,-1 2-1 16,-5 3-1-16,0-4 1 0,0 4-1 0,0-3-2 0,0 3 1 16,0 0-1-16,0 3-1 0,-5-3-1 0,-1 0 1 15,-3 4 0-15,4-1 3 0,-7-3-1 0,4 5 0 0,2-3-1 16,0 2 3-16,-1 0-1 0,7 0 0 0,-6-1-1 0,-1 2 0 15,7-2 0-15,0-3 0 0,0 4 2 0,0-4 0 16,0 0 1-16,7 2 0 0,-7-2 0 0,6 0 3 0,1-2-1 16,-7 2 1-16,6 0-1 0,0-4 1 0,2 1-1 15,-2 3-2-15,0-5-1 0,-6 5 1 0,5-3 0 0,-5 3 1 16,9 0-1-16,-9 0 0 0,0 0-1 0,0 0 0 0,0 0 0 16,0 0-2-16,0 0 1 0,0 0-3 0,0 3 1 15,0 2-1-15,0-5 3 0,6 3-1 0,-6 1 1 16,0-2-1-16,0 3 1 0,0-5 1 0,5 3 0 0,-5-3 3 15,0 0-2-15,8 4 2 0,-8-4-1 0,6 0 3 0,-6-4 1 16,7 4 1-16,-7 0-1 0,7-3 1 0,-7-2-1 0,6 3 2 16,-6-2 1-16,6-4-2 0,-6 5 0 0,0-1 0 15,7-4 0-15,-7 6 0 0,0-3 0 0,0 2 0 16,7-4-2-16,-7 3-2 0,0 0 0 0,6 0-1 0,-6 1-2 16,6-1 1-16,1 1-1 0,-7 3-2 0,6-4-1 0,1 4 1 15,-7 0 1-15,7 0-3 0,-7 4 1 0,6-4-1 16,0 3 0-16,-6 1-1 0,8-1 2 0,-8 5 0 0,6-4 1 15,-6 3 0-15,0-4-1 0,0 4 1 0,0 1 1 16,0-1 0-16,0 1 0 0,0-2 0 0,0 2 1 0,0-4-1 16,0 1 0-16,0 1 3 0,0-2-1 0,0-4-1 0,0 4 1 15,-6-4-1-15,6 3 1 0,0-3 1 0,0 0 0 16,0 0-1-16,0 0 0 0,0 0 1 0,0 0-2 0,0-3-6 16,0 3-8-16,0 0-11 0,0-4-14 0,0 4-19 0,0-4-25 15,0-2-42-15,0 1-66 0,-8 1-103 0,8-4-82 16</inkml:trace>
  <inkml:trace contextRef="#ctx0" brushRef="#br1" timeOffset="154055.9">6661 12573 39 0,'5'3'85'0,"-5"-3"-26"0,0 0-12 0,7 4-6 15,-7-4-2-15,0 4 1 0,0-4 3 0,0 4-1 0,0-4 0 16,0 0-5-16,0 0-4 0,0 3-3 0,0-3 2 16,0 0-1-16,0 0-2 0,-7 5-2 0,7-5-1 0,0 0 0 15,0 2-4-15,0-2-1 0,0 4-7 0,0-4 0 16,7 3 2-16,-7-3 0 0,0 4 1 0,0-4 4 0,8 4 0 15,-2-4 4-15,-6 0 1 0,6 0 1 0,0 0-1 0,1 0-3 16,0 0-1-16,6 0-3 0,-1 0 0 0,2 0-4 16,-2 0-3-16,1-4-2 0,1 4-2 0,-1-4 1 0,6 4-2 15,-5 0 0-15,-2-3-3 0,2 3-2 0,5-4 1 16,-5 4-2-16,-3-2 0 0,3 2-1 0,6 0 0 0,-7 0 0 16,-6-5-1-16,5 5 1 0,-6 0 0 0,2 0 0 0,-2-3 0 15,-1 3-1-15,-5 0 1 0,0 0-1 0,8 0-5 16,-8-4-9-16,0 4-14 0,-8-4-27 0,8 4-45 0,0-4-71 15,0 1-117-15,-5-1-76 0</inkml:trace>
  <inkml:trace contextRef="#ctx0" brushRef="#br1" timeOffset="154321.66">6843 12463 181 0,'-6'0'321'16,"6"0"-91"-16,0 0-80 0,0 0-58 0,-8 4-40 0,8-4-24 15,0 0-15-15,0 3-6 0,0 2-3 0,0 1-1 16,0 2 1-16,0-5 2 0,0 9 1 0,0-5 2 0,8 3 3 16,-8 2-1-16,0-2 0 0,0 1-2 0,0 0-1 0,6 0-1 15,-6 4 0-15,0-4-2 0,0 0 0 0,0 3-2 16,6-2 1-16,-6-1-2 0,0 0 3 0,0-1-3 15,0 2-1-15,7-1 1 0,-7-5-8 0,0 3-15 0,7-3-26 16,-1 2-47-16,-6-5-107 0,7-3-116 0,4 4-65 0</inkml:trace>
  <inkml:trace contextRef="#ctx0" brushRef="#br1" timeOffset="154743.52">7338 12320 315 0,'-13'0'315'0,"0"3"-124"0,0-3-86 16,1 4-45-16,-2 0-25 0,0 0-11 0,2 0-5 0,4 3-4 15,-3-5 1-15,4 10-3 0,-6-4-1 0,13-1-4 16,-6 3 3-16,6 2 2 0,0 3-1 0,0-5 4 0,6 1 4 16,0 4 3-16,1 0 0 0,0-1 2 0,4 1-3 0,9-1-4 15,-6 1 0-15,6 4-6 0,-1-5-5 0,1 1-3 16,0 4-1-16,-3-5 0 0,-2 1-3 0,4 0 2 0,-5-1-1 16,5 1-1-16,-12-1 2 0,5 1 0 0,-5-5-1 15,-1 5 1-15,1-4-1 0,-7-3-1 0,7-1 1 0,-14 0 3 16,7 0 3-16,-7 1-1 0,1-4 1 0,-1 0 1 0,-5 0 2 15,-8-4-1-15,7 3 2 0,-8-3 0 0,1-3 1 16,3 3 1-16,3-4 3 0,-5-4 5 0,5 4 6 0,2-3 4 16,6 3 2-16,-8-3 0 0,14 0-3 0,-6-1-3 15,6 1-9-15,6 0-16 0,0-5-22 0,8 6-26 0,-2-5-37 16,8-1-66-16,-1-2-138 0,1 3-101 0,0-1-60 16</inkml:trace>
  <inkml:trace contextRef="#ctx0" brushRef="#br1" timeOffset="161179.9">399 16613 174 0,'0'-3'148'0,"-8"0"-52"0,2 3-37 0,6 0-19 0,-6-5-12 16,6 5-6-16,0-3 0 0,-7-1 5 0,7 4 5 0,-5 0-1 16,-3 0 3-16,8-4 2 0,-7 1 3 0,2 3 3 15,-2-4-3-15,0 4-3 0,1-3-3 0,-1-1 2 16,1 0-3-16,0 0-1 0,-1 1-3 0,0-1 0 0,1 1 0 16,0-2-4-16,-1 3-5 0,0-2-4 0,7-4-1 0,-7 5-1 15,1-1-2-15,0 0-2 0,6 0-1 0,-8 2 0 0,8-6 2 16,-5 4-2-16,5-3 0 0,0 3 1 0,-7-3-1 15,7 0 1-15,0 0 0 0,-6-2-2 0,6 2 0 16,0 0 2-16,0 0-2 0,0-1 0 0,-6 0 1 0,6 2-1 16,6-2 0-16,-6 5 1 0,0-5 0 0,6 2-1 0,1-2 0 15,-2 4-2-15,3-3-2 0,-2-1-2 0,7-2-1 16,1 6 0-16,-2-8 0 0,2 6 0 0,5-2 0 0,-6 2 0 16,14-3 0-16,-9 1 0 0,2 2 0 0,7-2 1 15,-9 1-1-15,9-1 1 0,-7 1-1 0,6 4 0 0,0-1 1 16,-7 1 0-16,6-5 0 0,-5 8-1 0,-1-4 0 0,2 4-1 15,-1-3 1-15,-1 3 0 0,1 0-1 0,-1 0 0 16,0 0-1-16,1 0 2 0,-1 0 0 0,-5 3 0 16,6-3-1-16,-1 4 1 0,-7 0 0 0,7 0 0 0,2 3 0 15,-8-4 0-15,0 4 1 0,0-3-1 0,0 4 1 0,0-1-1 16,1-3 0-16,-8 2 0 0,6 2 3 0,-5 1-1 0,0-3-1 16,-1-2-1-16,1 3 0 0,-1-4 1 0,0 6 0 15,-6-6 1-15,8 4-4 0,-2 0 1 0,-6-3 1 16,6 0 0-16,0 0 1 0,2-1 1 0,-8 1 0 0,6 4-1 15,-1-8 1-15,3 2-1 0,4 2 0 0,-4 0 0 0,3-4 0 16,-3 0 0-16,5 4 1 0,-7-1-1 0,8-3 0 16,-8 0 1-16,1 0-1 0,-1 4 2 0,0-4-2 0,8 0 0 15,-8 0-1-15,-1 0 0 0,3 0 1 0,-8 0-1 0,7 0 0 16,-2 0-1-16,3-4 1 0,-2 4 0 0,0 0 1 16,2 0 2-16,-2-3 0 0,0-1 0 0,0 4 2 0,8-4-2 15,-8 0 0-15,7 2 0 0,-6 2 0 0,6-8-2 16,-2 4-1-16,4 1 2 0,-10-1-2 0,16 0 0 0,-8 0 0 15,0 1 1-15,0-4 1 0,1 3-1 0,-2 1 1 16,1-6-2-16,-1 6 0 0,2 0 1 0,-8-1-1 0,8 0 2 16,-1-2-2-16,-6 1 1 0,-1 1-1 0,7 1 0 0,-7-2 2 15,1 3 0-15,0-2 0 0,-7 0-2 0,6 0 1 16,0 1 0-16,-6-1 1 0,7 0-1 0,-7 0 2 0,7-3-2 16,-1 7 0-16,-6-7 1 0,7 4-2 0,-7-1 1 0,6-4-1 15,1 5 0-15,-1-1-1 0,-6-3 1 0,7 4 0 16,-1-6-1-16,0 6 0 0,2-4 1 0,-2 0 0 0,0 4 0 15,1-6 0-15,-1 6-2 0,1-5 1 0,-1 5 1 16,7-5-1-16,-6 5 0 0,6-1-1 0,-7-4-1 0,8 6 2 16,-8-3 0-16,7 5-1 0,0-3 0 0,-6-1 0 0,5 4 2 15,2 0 0-15,-2-3 1 0,8 3-2 0,-7 0 1 16,0 3 0-16,6-3 0 0,-5 4 0 0,-1-1-1 16,7 2 0-16,-8-3-1 0,2 6 2 0,-2-1 0 0,2-3 0 15,-2 3 0-15,-5 1-1 0,6 4 0 0,-6-6 2 0,-1 2-1 16,0 3-1-16,1-4 2 0,0 0 0 0,-1 0 0 0,1 1-1 15,-7-1 0-15,6 0 0 0,-6-2 0 0,7-3 1 16,-7 6-1-16,0-4 1 0,7-4 1 0,-7 3 1 16,0-3-1-16,0 4-1 0,6-4 2 0,-6 0 0 0,0 0-1 15,0 0-1-15,6-4 1 0,-6 1 0 0,6-1 2 0,-6 0-1 16,7 0-3-16,0-3 0 0,-1 0 1 0,0 0 1 16,1-4 1-16,7 4-2 0,-8-4-1 0,0 0 2 0,8 0-1 15,-8-1 2-15,7-2-1 0,-6 3 1 0,6-3-2 16,-8 2 0-16,2-3 0 0,0 1-1 0,-1 3 2 0,1-4-1 15,-1 0-1-15,2 1 0 0,-2-1 2 0,-6 0 0 0,0 5-1 16,0-5 1-16,0 4-1 0,0 0 0 0,-6 0 0 16,-2 1-1-16,2-2 0 0,-1 5 0 0,-6 0-1 0,1 3 0 15,-1-4-2-15,-7 8 1 0,0-3 0 0,1 3 2 16,-1 0-1-16,-6 0 1 0,0 0 0 0,0 3 0 0,7-3 1 16,-8 4 0-16,7-4-1 0,8 4-2 0,-2-4 2 0,2 0-1 15,6 4 0-15,-1-4 0 0,0 3 1 0,7 1-1 16,0-4 2-16,7 4 1 0,0-1 1 0,-1 4 0 0,6-2 0 15,8 1 1-15,0-2 1 0,6 3-2 0,0 1 1 16,7-4 0-16,-1 3 0 0,1-4 1 0,6 1-2 0,-1 3 1 16,3-3-2-16,-3 0 1 0,1 3 0 0,7-4-2 15,-7 4 0-15,6-3 1 0,-5 4 0 0,-1-5-2 0,-7 5 1 16,0-4 0-16,1 3-1 0,-6 5-2 0,-7-6 1 0,-9 5-1 16,4 1 2-16,-15-2-1 0,5 5 1 0,-10-4 0 15,-10 3 1-15,4 5 0 0,-9-5 1 0,-7 1 0 0,1 4-1 16,-6-1 2-16,-7-3-2 0,0 2-1 0,-1 2 0 15,1-1-6-15,1-3-18 0,-2 4-31 0,7-1-63 0,1-3-166 16,7 0-86-16,-2-5-67 0</inkml:trace>
  <inkml:trace contextRef="#ctx0" brushRef="#br1" timeOffset="-198078.33">21622 11093 71 0,'0'0'117'0,"6"0"-8"0,-6 0-4 0,6 0-5 0,-6 0-5 15,6 0-6-15,-6 0-12 0,0 0-10 0,8 0-13 0,-8-4-7 16,0 4-5-16,6 0 0 0,-6 0 0 0,0 0 0 15,0 0-4-15,0 0 1 0,0 0-6 0,0 0-6 16,0 0-4-16,0 0-5 0,0 0-5 0,0 0-3 0,0 0-2 16,0 0-6-16,0 0 2 0,0 0-1 0,0 0 0 0,0 0-1 15,6 0 1-15,-6 0 4 0,0 0 1 0,0 0 4 0,0 0 4 16,0 0 3-16,0 0 2 0,0 0 3 0,0 0 1 16,0 0 0-16,0 0-2 0,0 0-3 0,0 0-4 15,0 0-3-15,0 0-3 0,0 0-3 0,0 0-3 0,0 0-4 16,0 0-1-16,0 0-4 0,0 0-2 0,-6 0-1 0,6 4-2 15,0-4-2-15,0 0-1 0,0 0 2 0,0 0 1 16,0 0 1-16,0 0 1 0,0 0 2 0,0 3 2 0,0-3 3 16,0 0 1-16,0 0 0 0,0 0 1 0,6 0 2 15,-6 0 2-15,0 0 3 0,0 0 1 0,0 0 2 0,0 0 2 16,0 0 2-16,0 0 1 0,0 0 1 0,0 0 1 0,0-3 1 16,0 3 1-16,0 0 3 0,0 0 4 0,0 0 6 15,0 0 6-15,0 0 7 0,0-4 6 0,0 4 3 0,0 0 1 16,0-4-2-16,0 4 1 0,0-4 1 0,0 4 3 15,0-3 3-15,0-2 0 0,0 5-2 0,0 0-3 0,0 0-4 16,0 0-6-16,0 0-10 0,0 0-13 0,0 0-13 0,0 5-8 16,0-2-5-16,-6 1-2 0,0 4-1 0,6 3 1 15,-8 0 1-15,-4 3 1 0,6 4 2 0,-8 0 0 16,8 2-1-16,-7 1 1 0,6 2-1 0,-6-5 1 0,1 3-1 16,4 1 0-16,-4 1 0 0,-1-1 0 0,6-5 1 0,-6 6 0 15,0-5 0-15,0 4 1 0,7-3 0 0,-8-2 1 16,0 3 0-16,9-2-2 0,-1-4 1 0,-8 1-1 0,8-1 0 15,0-3-1-15,6 1 6 0,-8-5-3 0,8 0-1 0,0-4 3 16,0 1 5-16,0 0 11 0,0 0 14 0,0-4 18 0,0-4 15 16,8 4 20-16,-2-4 17 0,7-3 8 0,-6 0-1 15,4-4-6-15,10-4-8 0,-8 5-14 0,0-6-17 16,0-2-17-16,7 4-14 0,-7-5-9 0,-1 2-5 0,8-6-5 16,-7 4-6-16,0-2-5 0,7-1 0 0,-7 0-3 0,7 0 1 15,-8-1-1-15,8 1-1 0,-7 1-1 0,7-1 0 16,-8-1 0-16,8 6-3 0,-7 1-1 0,0 2 1 0,0-1-1 15,-7 8-3-15,8 0 1 0,-8-1 1 0,1 5 0 16,-1 3 0-16,1 0 2 0,-1 0-2 0,7 7-1 0,-7-3 5 16,2 6-1-16,4 1 1 0,2 0 1 0,-8 0 1 0,7 5 1 15,0-1 0-15,0-1 0 0,-1 1 0 0,2 3 0 16,-1-4-1-16,7 1-8 0,-8 3-16 0,2-3-29 16,5 3-33-16,-6 1-40 0,7-5-45 0,-7 1-40 0,-1-1-39 15,8 2-35-15,0-2-45 0,-7-3-77 0,1 1-103 0,-8-3-40 16,6-1 2-16</inkml:trace>
  <inkml:trace contextRef="#ctx0" brushRef="#br1" timeOffset="-196953.35">21693 11405 144 0,'0'-8'222'0,"0"0"-54"0,0 5-44 0,0-4-34 16,0 3-24-16,6-3-13 0,-6 3-11 0,0-3-6 0,7 2-6 15,-7-1-5-15,7 2-8 0,-7 0-2 0,6 1-1 16,-6-5 0-16,0 4 3 0,6 2 3 0,-6-4 2 0,0 6 0 16,0-2 2-16,7 2 1 0,-7-4 1 0,0 4-2 0,0 0-1 15,0 0-5-15,0 0-4 0,0 0-4 0,0 0-3 16,0 0-3-16,0 4 0 0,0-2-1 0,0-2 1 15,0 6 0-15,0 0 3 0,0-3 3 0,0 2-1 0,0 2 1 16,0 1 1-16,0-1-2 0,0 0 2 0,0 0 0 0,0 1 1 16,0-1 1-16,0 4 0 0,0-1 1 0,0-2 2 0,0 7 0 15,0-3 2-15,0-3-2 0,0 3 1 0,-7 3-1 16,7-4-1-16,0 3-1 0,0-3-1 0,-6 4-2 16,6-4-1-16,0 4-2 0,0-1 1 0,0-3 0 0,0 3-2 15,-6-3 0-15,6 5-1 0,0-7-1 0,0 7 1 0,0-5-1 16,6 0-3-16,-6 3-1 0,0 1 2 0,0-4 0 15,0 3 3-15,0-2 0 0,0 2 1 0,0-3 0 0,0 4 2 16,0 0 0-16,0-1 0 0,0-3-1 0,0 4-1 16,0-1 1-16,0 1-1 0,0-1-1 0,0 5 1 0,0-4-1 15,0 0 0-15,0 3 0 0,6-3-1 0,-6-5-4 0,0 5 0 16,0-1 1-16,0 1-1 0,0 0 1 0,0-4-1 16,7 3 1-16,-7 2-1 0,0-2 2 0,0 1 1 0,0-4-1 15,7 3-2-15,-7 1 0 0,0 0 1 0,6-1 2 16,-6 1 2-16,0-3-1 0,0 2 0 0,7 1 1 0,-7-5 0 15,6 5 1-15,-6 0 0 0,0-4-1 0,6 0 1 0,-6 0 0 16,0 3 1-16,7-2-1 0,-7-2 1 0,0 2 0 16,0-3-1-16,0 3 0 0,7 3-1 0,-7-5 1 0,0 6-1 15,0-5 0-15,0 3 1 0,0 1-1 0,0-4-2 16,0 4 0-16,0-1 1 0,0-3 2 0,0 3 1 0,0 1-1 16,6 0 1-16,-6-1 0 0,0-2 1 0,0 2 2 15,6 1-2-15,-6-1-1 0,0 2-1 0,0-3 0 0,0-1 0 16,0 3 0-16,0-1 3 0,8 1 0 0,-8 0 2 0,0-1 1 15,0 1 0-15,0-1 2 0,0 1 0 0,0-3 0 16,0 2-1-16,0 1-1 0,0-1-2 0,0 1-1 0,6-1 0 16,-6 1-3-16,0 3 2 0,0 1-1 0,0-1 0 15,0 1-1-15,0-1 0 0,0 0-3 0,0 0 0 0,0 1 2 16,0-2-1-16,-6 3 0 0,6-3-1 0,-8 2 1 0,8 0 1 16,-6-2 1-16,6 2 1 0,-6-1 0 0,6 1 1 15,-7 0 3-15,7-2 0 0,-7 2 0 0,7-1 0 0,-6 1 2 16,6-2-1-16,0-3 1 0,-6 5-1 0,6-1-1 15,0 1-1-15,0 0-1 0,0-2 1 0,0 2-1 0,0-4 1 16,0 3-2-16,0-4 1 0,6 5 2 0,-6-4 2 0,0-1 3 16,0 5 7-16,0-2 4 0,6 2 5 0,-6-1 7 15,0 1 4-15,0-2-1 0,-6 2 4 0,6 4 5 16,0-5-1-16,0 0-3 0,-6 4-1 0,6-4-4 0,0 0-6 16,-7 1-2-16,7-1-4 0,0 1-5 0,0 2-5 0,0-2-3 15,0 0-4-15,0-2-1 0,-6 5-1 0,6-3-1 0,0 3 0 16,0-4-2-16,6 0-2 0,-6 1-2 0,0-1 2 15,0 0-1-15,0 5 0 0,0-9 0 0,7 4 0 16,-7 1-1-16,0-2 1 0,6 2 2 0,-6 0-2 0,6-2 0 16,-6-2 1-16,7 4 0 0,-7-1-1 0,7 1-1 0,-1-1 0 15,-6-3-3-15,6 0 1 0,2-1-2 0,-8 1-1 16,6-5 0-16,-6-3 0 0,6 1-1 0,-6 3-2 0,0-8 1 16,7 2-6-16,-7-2-15 0,0 1-37 0,0-4-46 15,0 0-58-15,6-4-59 0,-6-4-84 0,13-6-147 0,-6-1-106 16,5-7-58-16,-4 0-12 0</inkml:trace>
  <inkml:trace contextRef="#ctx0" brushRef="#br1" timeOffset="-195563.05">21882 11194 130 0,'0'0'191'15,"0"0"-32"-15,0 0-30 0,0-2-27 0,0 2-26 0,0 0-21 16,7 0-16-16,-7-4-13 0,0 4-7 0,6 0-5 15,-6 0-2-15,7-3-4 0,-7 3-1 0,6 0 0 0,-6-5-1 16,0 5-1-16,6 0-1 0,-6 0 3 0,0 0 0 16,0 0 3-16,0 0 2 0,0 0 2 0,7 0 3 0,-7 0 0 15,0 0 2-15,0 0-3 0,0 5 0 0,0-5-2 0,0 0 1 16,0 3 0-16,0-3 1 0,0 4 2 0,0 4-1 16,0-6 2-16,0 2 1 0,7 4 1 0,-7-5-2 15,0 5-1-15,6-4-4 0,-6 3 0 0,6-4 0 0,-6 5-4 16,6-5 0-16,-6 4-1 0,0 1 1 0,8-1 0 0,-8 0 4 15,6-2 0-15,-6 1 2 0,6 2 1 0,-6-1-1 0,7-3-2 16,-7 2 0-16,0 2-3 0,7 4-4 0,-7-5 0 16,0 1 0-16,6 2 0 0,-6 1 0 0,0 0 0 15,0-4-1-15,7 4 0 0,-7 0-1 0,0-3 0 0,0 3-2 16,6-5 0-16,-6 2-1 0,0 3-1 0,6-3 1 0,-6 0 0 16,0 1 3-16,0 0 2 0,8 2 1 0,-8-4 3 15,0 4 0-15,0-3 2 0,0-2 0 0,0 5-1 0,0-3 0 16,0 3-2-16,0-1-1 0,0-2-3 0,0 4 0 0,0-3 0 15,0 3 0-15,0-1 0 0,-8 0-1 0,8 0-1 16,0 0 0-16,0 4 2 0,0-5-1 0,0 1 0 0,0 1-1 16,0-2 0-16,0 1-1 0,0 0 1 0,0 3-2 15,0-2 1-15,0-1-1 0,0 0-1 0,0 4 0 0,0-4 0 16,8 0 2-16,-8 0-1 0,0-1 0 0,0 2 0 16,0 2 1-16,0-3 2 0,0 0 0 0,6 4 1 0,-6-3 1 15,0-2 0-15,0 1 0 0,0 4 1 0,6-5 0 0,-6 2-1 16,0 3 1-16,0-5 0 0,0 5-2 0,0-4 0 15,0 3 0-15,0-2 0 0,0 3-1 0,0-1-1 0,0-3-1 16,7 3 0-16,-7-3 0 0,0 4 2 0,0 0-3 0,0-1 1 16,0-3-1-16,0 5 0 0,0-7 1 0,0 7 1 15,0-2 1-15,0 1-1 0,0 0 2 0,0-4 0 16,0 3 2-16,0-3-1 0,0 5 5 0,-7-6 0 0,7 5 1 16,0-2 0-16,0-1 1 0,0 3 2 0,0 0 1 0,-6-4 2 15,6 3-3-15,0-3-2 0,0 4 0 0,0-4-1 0,0 4-1 16,0-5-2-16,0 2-3 0,0 3-1 0,6-5 1 15,-6 1-1-15,0 4 0 0,0-5 0 0,0 2 1 16,0 2 0-16,0 1 1 0,0-4 0 0,0 4-2 0,0-5 0 16,0 5-1-16,0 0 1 0,0-1-2 0,0 1 0 0,0-1 1 15,0 1 1-15,0 0-1 0,0 1 0 0,0 1 1 16,0-2 1-16,0-1 0 0,7 1 1 0,-7-1 2 0,0-2 0 16,0 2 4-16,0 1 0 0,6-1 0 0,-6-2 2 15,0 3 0-15,7-1 0 0,-7-3-2 0,0 3-2 0,0-2-2 16,0 2 0-16,0-2 1 0,6-2-2 0,-6 5 1 0,0-4 0 15,0-1 1-15,0 2 1 0,0-1 4 0,0 3 4 16,0-2 4-16,0-1 2 0,0 4 2 0,-6-1 2 16,6-3 1-16,0 3 0 0,0 1-2 0,0 0-2 0,0-4-4 15,0 4-3-15,0-1-2 0,0 1-5 0,0-4-1 0,0 0 0 16,6 0-5-16,-6-1 6 0,0 2-6 0,7-1-3 0,-7 0-1 16,6-4 0-16,-6 8 2 0,7-5 2 0,-7 2 2 15,0-1-8-15,6 0 5 0,-6 0 3 0,0-1 1 0,0 2 1 16,0-1-2-16,0 3-2 0,0-3-3 0,7 0 0 15,-7 0 0-15,0 4 2 0,0-4 1 0,0 0-1 0,0 1 1 16,0 2 2-16,0-3 1 0,0 0 1 0,0 3 0 16,0-3 3-16,0 0-3 0,0 4 1 0,0-4 0 0,0 4-1 15,6-1-1-15,-6 5 0 0,0-5-1 0,0 1-3 0,0 3 0 16,0-3 1-16,6-1-2 0,-6 4 0 0,0-2-2 16,0 1 2-16,0-2-2 0,0 0 0 0,0 3-2 0,0-3-1 15,8-1 1-15,-8 1 0 0,0 0-1 0,6 3-1 16,-6-3-1-16,6 0 2 0,-6-1 0 0,0 1 0 0,7-5-2 15,-7 2 0-15,6 2 1 0,-6-2 1 0,7-2 0 0,-7-3-1 16,0 1-1-16,7 0 2 0,-7-2 1 0,0 1 0 16,0-2-1-16,0-5 3 0,0 3 0 0,6 1-2 0,-6-4 3 15,0 0 0-15,0 0 1 0,0 0-1 0,6 0 1 16,-6 0-2-16,0 0-7 0,8-4-11 0,-8 1-19 0,0-4-22 16,6 2-22-16,-6-1-27 0,0-2-24 0,6 4-20 0,-6-3-13 15,0 1-8-15,0 1-7 0,0 2-1 0,-6-1 4 16,6 0 4-16,-6 0-11 0,-2 1-26 0,-4 3-48 15,5-4-78-15,-6 0-62 0</inkml:trace>
  <inkml:trace contextRef="#ctx0" brushRef="#br1" timeOffset="-195156.92">21452 13848 481 0,'-8'-8'465'0,"8"5"-143"0,-5-1-130 16,5 0-77-16,0 0-42 0,0 1-23 0,0 3-13 0,0 0-8 15,0 0-1-15,5 0-5 0,-5 0-3 0,8 3-3 16,-2 1 0-16,1 4-2 0,0-5 4 0,-1 8 2 0,0-4 4 15,1 4 1-15,6 0 0 0,-7 1 0 0,1-2-2 16,6 5-1-16,-6-3-2 0,5 2-2 0,-4 1-3 0,-2-4-3 16,0 4-1-16,7-1-2 0,-6 1-2 0,-1-1-1 0,1 1-2 15,-1 0 1-15,-6-1-3 0,7-3 1 0,0 0-2 16,-1 1 3-16,-6-2 1 0,6-3 2 0,0 5 2 16,2-9 6-16,-8 4 7 0,6-3 14 0,0-1 15 0,7-3 13 15,-6 0 12-15,6-3 6 0,7-1 5 0,-8-3 4 0,8-5 1 16,-1 2-8-16,1-5-12 0,6-3-10 0,0 0-14 0,1 0-8 15,-1-5-8-15,6-2-12 0,-7 2-30 0,9-6-47 16,-9 0-55-16,8 0-63 0,0-5-74 0,0-5-135 0,-1-1-129 16,-5-5-90-16,-9-2-35 0</inkml:trace>
  <inkml:trace contextRef="#ctx0" brushRef="#br1" timeOffset="-192891.43">21804 11503 123 0,'0'-3'305'15,"0"3"-68"-15,0-4-63 0,0 0-54 0,0 1-38 16,6-1-23-16,-6-1-15 0,0 3-8 0,7-5-4 0,-7-1-1 15,6 4-1-15,1-4-4 0,-7 5-3 0,6-3-2 0,-6 0-1 16,7 0 0-16,-1 2-3 0,-6-3 0 0,6 3-1 16,-6-4-1-16,0 6 0 0,8-6 2 0,-8 4 1 0,0 0 3 15,0 1-1-15,6-1-1 0,-6 1-2 0,0 3 0 16,0 0-4-16,0-4-3 0,-6 4-4 0,6 4-3 0,0-1-3 16,-8 1 2-16,2 3-1 0,0 5 1 0,-7 2 0 0,6 1 1 15,-6 2 1-15,1 3-1 0,-2-2 0 0,8 3-1 16,-8-2 1-16,8 3-1 0,-7-1-1 0,7-1 0 15,-1-3 1-15,0 2 0 0,7-5 0 0,0 1-1 0,-6-4-2 16,6 3 0-16,0-3 1 0,0-3-1 0,0-1 1 0,6-3 2 16,-6-1-1-16,7 1 1 0,6-4 2 0,-6-4 0 0,5 1-1 15,2-1 2-15,-2-3-3 0,2-1 0 0,-1-3 0 16,0 1 0-16,0 2-1 0,-1-3-1 0,-4-3 0 16,4 3 0-16,-5 0 0 0,0-5 2 0,-1 7 1 0,-6-3 2 15,7 1 1-15,-7 4 1 0,-7-4 2 0,7 3 0 0,0 5-1 16,-6-1-1-16,-1 0 0 0,0 4-2 0,-5 4-2 15,4 0 0-15,-11 3-1 0,6 4-1 0,0 0 2 0,1 0 1 16,-2 3-1-16,1 1 1 0,0 0 2 0,0 3-3 16,0-3 1-16,6 4-2 0,-5-2 1 0,-2 2-1 0,8-1-1 15,0 0 0-15,-8 1-1 0,8-4 2 0,-1 3-2 0,7-4 1 16,-6 1-1-16,6-4 1 0,0 0-1 0,0 0 0 16,0-4 1-16,0 0-1 0,6 1 1 0,-6-5 2 0,7 1 0 15,-1-4-2-15,1 0 2 0,0 0 0 0,5-4 0 16,-5 1 2-16,6-1-3 0,0-4 0 0,0 2 0 0,-6-5-1 15,5 3 1-15,2-3-1 0,-2 1 0 0,-4 2-1 0,-2-3 1 16,0 7-1-16,1-2-1 0,-1 2 1 0,-6 0-3 16,7 0 0-16,-7 4-1 0,0 0 2 0,-7 4 0 0,7 0-1 15,-6 6 3-15,-1 1 0 0,-5 1 1 0,4 2 3 0,-4 4-2 16,5-4 1-16,-6 5 0 0,7-4-1 0,-1 3-1 16,1 1 0-16,-1-5-1 0,0 5 0 0,7-4 1 15,0-5-1-15,-6 5 0 0,6-4 0 0,6 1 0 0,-6-3 0 16,7 3 1-16,-7-4 2 0,7-1-2 0,-7-4 1 0,6 4-1 15,1-7 0-15,-1 4 0 0,0-4 0 0,1 0 0 0,6 0-3 16,-7-4 2-16,2 4-1 0,-2-3 1 0,0 3-1 16,1-4 0-16,-7 4 0 0,6-3 0 0,-6 3-2 15,7 0 1-15,-7 0 0 0,0 0-1 0,0 3 1 0,-7 4-1 16,7 1 1-16,-6-1 1 0,-1 5 0 0,-5 2 0 0,4 1 1 16,-4-1 0-16,5 4 2 0,-6-2-1 0,7 1-1 15,-1 2 0-15,1-5 0 0,6 5 0 0,-7-8 0 0,7 3 0 16,7-3-1-16,-7 0 0 0,6 1 1 0,1-6-1 15,5 2 0-15,-5-4-6 0,6 0 2 0,1-4-1 0,-2 0 1 16,1-4 2-16,0 4-2 0,0-4 2 0,1-4 0 0,-2 5 5 16,-5-5 0-16,6 6-1 0,-6-7 1 0,-1 2 4 15,0 4 1-15,1-5 5 0,-7 5-1 0,7 3 2 16,-7-4 0-16,0 4 1 0,-7 0-1 0,7 4-5 0,-13-1-2 16,7 5-4-16,-7-1-1 0,-1 7-1 0,-6-3 0 0,1 5 0 15,6 1-2-15,-6-2 2 0,5 4 0 0,2-1 0 0,-2 0 0 16,2-3-1-16,5 4 0 0,1-4-1 0,-1-1 0 15,7-3-1-15,0 0-2 0,7-1-1 0,-1-2 0 0,1-1 0 16,-1-3-2-16,7-1-1 0,0 1 1 0,-7-4 0 16,14 0 0-16,-7 0 1 0,0-4 1 0,0 1 2 0,1-1 1 15,-2 1 1-15,2-1 0 0,-1-4 1 0,-1 1 1 16,-5 4 2-16,6-4 3 0,-7 3 2 0,0 0 4 0,-6 0 0 16,8 4 2-16,-8 0 0 0,0 0 0 0,-8 0 0 0,8 4-2 15,-6 0-3-15,-6 2-1 0,5 2-1 0,-6 3 0 16,0-3-1-16,0 2-2 0,6 1 2 0,-5-3-3 0,4 3 1 15,2-4 2-15,6 1-2 0,-6 0-2 0,-1-2 0 16,7 1-1-16,0-3-4 0,7 0 2 0,-1 0 1 0,0 0-5 16,2-4 4-16,-2 0 0 0,7 0 1 0,7-4 0 0,-8 0 0 15,2 0-1-15,4 0 1 0,-4 0-2 0,6 1 0 16,-7-1 0-16,-1-3 1 0,8 0 1 0,-7-1-1 0,0 1 1 16,0 3-1-16,0 1 0 0,-6 0 2 0,-1-2-2 15,0 1 1-15,-6 4 1 0,0 0 2 0,-6 4 2 0,6 1 3 16,-13 1 2-16,7 5 0 0,-7 1 0 0,-7-2 1 0,7 5 0 15,-7-3-3-15,8 2-1 0,-8 1-2 0,7-5-2 16,-7 5-1-16,8-4 0 0,-2-1 0 0,8 2-1 0,0-1-1 16,-1 0 0-16,1-4 0 0,-1 0 0 0,7 0-1 15,0 1 0-15,0-4 1 0,7 0 0 0,-1 0 0 0,7-4-1 16,-7 0-2-16,8 0-2 0,4 0-2 0,-4-4-2 0,6 4-2 16,-7-4 0-16,-1 0-2 0,8 0 3 0,-13 0 1 15,6 4-2-15,-7 0 0 0,1-3 1 0,-7 6-1 16,0-3 2-16,0 4-1 0,0 0 1 0,-7 4 0 0,-6-1 3 15,7-1 4-15,-7 6 1 0,-1-1 0 0,2 0 1 0,-8 4-1 16,7-4 2-16,-7 4 0 0,8-5 1 0,-2 1-1 0,2 0 0 16,-1 1 0-16,-1-2 0 0,8-2 0 0,0-1-1 15,-2-3-1-15,8 3-1 0,0-4 1 0,0 1 0 16,0 1-2-16,0-2 1 0,8 0-2 0,-2-3-2 0,0 0 0 16,1 0 0-16,6 4-2 0,-6-4 0 0,5 0 0 0,-5 0 2 15,0 0 0-15,5 0 2 0,-6 4 2 0,2-4-1 16,-2 3 1-16,-6 1 1 0,6 0 1 0,-6 3-2 0,-6-3 2 15,6 6-1-15,-6-2 2 0,-2 6 0 0,-4-3 1 0,6 0 0 16,-8 3-1-16,8 3 1 0,-7-3 0 0,0 1 0 16,6-5 1-16,-5 1-1 0,4 4-1 0,2-5 0 0,0-2-2 15,-1-1 1-15,7 1 0 0,0-2 0 0,0 2-1 16,0 1-1-16,0-6 1 0,7 0 1 0,-1 1-1 0,-6 0 0 16,6-4 1-16,2 0 0 0,-2 3 1 0,0-3-1 0,1 0-1 15,0 3 0-15,-1-3 2 0,1 5 0 0,-1-1 0 16,-6-1-1-16,6 1 1 0,-6 3 2 0,0-4 3 0,0 5 0 15,-6 3 2-15,6-3-1 0,-6 2 2 0,-1-3-1 16,7 5 2-16,-13-2-2 0,13-3-2 0,-7 5-1 0,7-5-2 16,-6 5-1-16,6-5-1 0,0-4 0 0,0 4 0 0,0 1 0 15,0-4 0-15,6-1 0 0,-6 4 0 0,7-2 0 16,0-5 0-16,-1 2 0 0,1 2 0 0,-1 0 0 16,7 0 0-16,-6-4 0 0,-1 0-1 0,0 3-1 0,0-3 1 15,-6 4 0-15,8 0 1 0,-8 0 0 0,0-2 0 0,0 3 1 16,0 2 2-16,-8 0 0 0,8 1 2 0,-6-1-2 0,0 3 1 15,0 2 0-15,-1-5 0 0,0 1 1 0,1-1-3 16,0 0 1-16,-1 0-1 0,1 1-2 0,6-1 0 16,-7-3-3-16,7 0 0 0,0 0-3 0,0-2-1 0,0 3-1 15,0-2-1-15,0 1-1 0,7-4 1 0,-7 3 1 0,0 1 0 16,6 0 2-16,-6 0 0 0,7-1 3 0,-7-3 1 16,0 7 1-16,0-3 0 0,0-1 1 0,0 1 0 0,0 4 1 15,0-1 1-15,0-3 2 0,-7 7-3 0,7-4 1 16,-6 0 1-16,-1 5 1 0,0-1 1 0,1-5 1 0,6 6-2 15,-6-5-1-15,-2 1 2 0,8-1-3 0,0 0 1 0,0 0-3 16,0 1-1-16,8-5 0 0,-8 1 0 0,6 0 0 16,0-1-1-16,8 0 0 0,-8 2 0 0,7-1 0 0,-7-4 0 15,8 3-1-15,-8 0-2 0,6 1 2 0,-4-4-2 0,-2 7 2 16,0-2 0-16,1-2 1 0,0 1 0 0,-7 0 0 16,6 0 2-16,-6-2 2 0,0 6 0 0,0-1 2 0,0 1-1 15,0-1 4-15,-6 0 0 0,-1 4 0 0,0 0 1 16,-5-3 2-16,4 2-1 0,-4 1-1 0,-1 0 1 0,0 5 0 15,0-6-1-15,-7 1 1 0,8 4-2 0,-2-4-2 16,-5 0 0-16,6 0-1 0,0-1-1 0,-1 2-6 0,2-5-13 16,5 0-20-16,-6 1-34 0,7-1-65 0,-1-2-99 15,7-3-128-15,0-2-75 0,13-2-44 0</inkml:trace>
  <inkml:trace contextRef="#ctx0" brushRef="#br1" timeOffset="-190766.93">23400 11748 266 0,'0'-3'331'16,"0"3"-81"-16,0-3-73 0,7 3-58 0,-7-5-33 0,0 2-20 16,0 3-13-16,5 0-7 0,-5-4-5 0,8 0-6 0,-2 4-5 15,0-4-4-15,8 4-5 0,-8 0-3 0,7 0-1 16,7 0-1-16,-7 0-1 0,0 4 1 0,0-4 0 0,5 8-2 16,-4-5 1-16,0 5-1 0,-2-2 0 0,2 6 0 15,-2-1-1-15,-5 4 1 0,0 3-3 0,-1-3 0 0,1 6 2 16,-7-2 0-16,0 3-2 0,-7 0 0 0,7 0 2 0,-6-3 0 15,-1 2 1-15,-6-2 1 0,1-1 2 0,-2 0 6 16,1-2 4-16,0-2 5 0,-6 1 1 0,-7-5 0 0,6 5 0 16,-6-4 0-16,-7-3-5 0,7-2-8 0,-7 2-5 15,1-5-3-15,-2 1-5 0,3-4-1 0,-2 0-2 0,1 0 0 16,-2-4-1-16,3-3 2 0,-2-1 2 0,7 1 3 0,0-3 9 16,6-2 3-16,1-2 2 0,-1-1 1 0,8 0 2 15,-2-3-1-15,8 0-2 0,-1 0-6 0,7-1-5 0,-6 1-5 16,6-4-1-16,0 3-2 0,6-3 0 0,1 1-2 15,-7 2-1-15,6-2-1 0,8-2-1 0,-8 5-2 0,6 0-1 16,2-1 0-16,5 5-3 0,1-1-2 0,0 1-2 16,-1-1-1-16,7 4-1 0,0 0 0 0,7 0 0 0,-1 0-1 15,1 0 1-15,-1 0 4 0,8 4 2 0,-8-1 1 0,7 0 1 16,0 1 1-16,0 0 1 0,1 0 2 0,-3 3-1 0,3-3 0 16,-7 3 0-16,7 1 0 0,-8-1 1 0,1-3 0 15,-7 7 0-15,0-4 0 0,-1 4 0 0,-5 0 0 16,-6 0-2-16,-2 0 1 0,1 0 1 0,-6 0-2 0,0 0 1 15,-1 0-1-15,0 0 0 0,-6 0 1 0,0 0-1 0,6 0 0 16,-6 0-2-16,0 4-6 0,0-4-9 0,0 0-13 16,0 0-17-16,8 0-21 0,-8 0-23 0,0 0-33 0,0 0-54 15,0-4-88-15,0 0-127 0,-8 1-72 0,8-1-28 16</inkml:trace>
  <inkml:trace contextRef="#ctx0" brushRef="#br1" timeOffset="-190438.73">23765 11335 409 0,'0'3'394'0,"0"-3"-159"0,-7 0-109 15,14 0-54-15,-7 0-27 0,7 0-13 0,-7 0-5 0,6 0-1 16,7 0 1-16,0 0 1 0,0-3-1 0,7 3-3 0,6 0-2 16,-7 0-3-16,7-5-1 0,0 5-1 0,7-3-2 15,-7 3 0-15,7-4 0 0,-1 2 1 0,1-4 1 16,-1 6 2-16,7-2 1 0,-7-2 1 0,2 0 1 0,-1 0 0 16,-9 4 2-16,10-3-2 0,-15-1-2 0,1 4-4 0,0 0-5 15,-7 0-1-15,-7-4-3 0,0 4-3 0,2 0 1 16,-3 0-3-16,-5 4-2 0,-5-4-9 0,5 4-16 0,-14 3-28 15,1 1-45-15,0-6-98 0,-6 10-157 0,-1-4-88 16,-7 3-46-16</inkml:trace>
  <inkml:trace contextRef="#ctx0" brushRef="#br1" timeOffset="-188407.93">22657 11976 68 0,'-6'-4'304'0,"-1"0"-74"0,1 4-74 15,-1-4-57-15,1 1-33 0,0-1-16 0,-2 4-8 0,2-3-4 16,-7-1-1-16,6 4 0 0,-5-3-1 0,5 3 0 16,-6-4-3-16,6 0-2 0,1 4-4 0,0-4-2 0,-1 4-3 15,0 0-1-15,7-3-4 0,-6 3-2 0,0 0-3 16,-1-4-2-16,0 4-1 0,1 0-4 0,-1 0-2 0,1 0-1 16,-8 0-1-16,1 0-1 0,1 4 0 0,-8-1-1 15,0 1 1-15,-12 0 1 0,5 3 0 0,-11 0 1 0,-1 0 2 16,-7 5-1-16,1-1 0 0,-8-1 1 0,1 1 3 0,1 4 0 15,-8 1 1-15,0-2 0 0,0 1 2 0,1 2 2 16,-7-2 2-16,0 3 0 0,-9 5-1 0,4-2-2 0,-8 2-3 16,0-2-1-16,-1 6-2 0,-7-2-3 0,3 4-2 15,-1-4 1-15,-1 2 3 0,0 2 4 0,7-4 2 0,-1 1 1 16,14-1 2-16,0 1 1 0,7-4-1 0,-1 0 0 0,13 0-3 16,0 1-4-16,8-6-2 0,-2-2-1 0,14-1-1 15,0 2-1-15,7-5-1 0,-1-1-1 0,7-2 1 0,7-1-1 16,-1 0 0-16,0-3 1 0,14-1-1 0,-7 1-2 15,7-4 0-15,6 4-4 0,-1-4-5 0,2 0-9 0,5 0-7 16,0-4-10-16,2 0-13 0,-3 1-16 0,9-1-22 0,-7-3-39 16,5-4-59-16,-6-1-118 0,2 3-76 0</inkml:trace>
  <inkml:trace contextRef="#ctx0" brushRef="#br1" timeOffset="-188064.32">20572 12291 306 0,'6'-8'364'0,"-6"1"-116"0,8 3-103 0,-3 1-62 16,-5-2-35-16,0 5-18 0,0 0-11 0,0 0-5 0,0 0-1 15,0 0 1-15,-5 5 2 0,-3 2-1 0,2 0 0 0,-7 1-1 16,0 2-1-16,0 6-3 0,0-2-1 0,-6 1-2 0,-2 3-3 16,1 1 2-16,-4-1-1 0,-3 3 2 0,8 1-1 15,-8 1 0-15,1 2-1 0,1-3 1 0,-9 4 1 16,9-1-1-16,-1-2-1 0,6 2 1 0,-6-4 0 0,7 2 0 15,-1-5 2-15,7 4-1 0,0-4-3 0,0 1-2 0,0-5 2 16,6 1-4-16,7 0 0 0,0-1 1 0,0-2-1 0,7 2 2 16,6-6 2-16,0 2 3 0,7-2 2 0,-1-1 0 15,7 1 2-15,6-5-1 0,1 1-3 0,-1-4 0 16,2 3-1-16,4-3-1 0,-5 0-3 0,6 0 0 0,7 0-1 16,-7-3 1-16,0 3 1 0,1-4-2 0,-2 4 1 0,1-3-5 15,-6 3-5-15,-1 0-6 0,-6 0-7 0,1 0-9 16,-7 3-10-16,-2-3-10 0,-5 4-14 0,-6-1-22 0,5-3-38 15,-4 4-62-15,-8-4-134 0,0 3-69 0</inkml:trace>
  <inkml:trace contextRef="#ctx0" brushRef="#br1" timeOffset="-186736.41">18644 12441 108 0,'0'0'131'0,"0"0"-15"0,0 0-14 0,0 0-6 16,0 0-7-16,0 0-6 0,0 0-6 0,0 0-9 0,0 0-7 16,0 0-10-16,0-3-10 0,0 3-7 0,-7-5-6 0,7 5-7 15,0 0 0-15,-7-3-1 0,7 3 1 0,-7 0 1 16,7-4 0-16,-5 4 0 0,-2 0 3 0,7 0 0 0,-8-4 3 16,3 4-1-16,5 0-1 0,-7-3 0 0,1 3-3 15,6 0-3-15,-7-4-3 0,1 4-3 0,-1 0-4 0,7 0-1 16,-6 0 3-16,0 0-2 0,6 0 1 0,0 0 1 0,-8 0 1 15,8 0 0-15,0 0 1 0,-6 0-1 0,6 0-1 16,0 0-2-16,-6 0 3 0,6 0 1 0,-7 0-1 0,7 0 1 16,-6 0 3-16,6 0 2 0,-8 0 2 0,8 0-1 15,-6 0-1-15,0 0-3 0,6 0 0 0,-7 0-1 0,7 0-2 16,-6 0 0-16,6 0-4 0,0 0-2 0,-7 0-2 0,7 4 2 16,0-4-2-16,0 0-3 0,-6 0 0 0,6 3-3 15,0-3 1-15,-6 4 0 0,-1 0 0 0,0-1 0 0,7 5-1 16,-6-5 1-16,-1 5 1 0,1 0 4 0,0-1 2 15,-1 3 1-15,0 2 3 0,1-1 0 0,0 0 2 0,-2 3 0 16,2-3-2-16,-1 0-2 0,7 1-2 0,-6-2-3 16,6 5 0-16,0-3-2 0,0-3 1 0,0 3 0 0,0-4-1 15,6 1 1-15,1-1-1 0,-1 0 0 0,2-4 1 0,-2-1 2 16,0 4-1-16,8-7 3 0,-8 4 1 0,7-4 2 0,0-4 1 16,0 4 3-16,-7-3 3 0,7-1 2 0,-6 1 6 15,5-1 1-15,-4 0 1 0,-2 0 4 0,-6 4 3 16,7-3 2-16,-7 3-2 0,6-5-3 0,-6 5-4 0,0 0-6 15,0 0-5-15,0 0-4 0,0 0-7 0,0 5-6 0,0-5-2 16,-6 7-2-16,6-3 0 0,0 3 1 0,0 0 1 16,0 0 0-16,0 1 1 0,0-1-1 0,6 1 1 0,0-2 2 15,-6-1-1-15,8 2 0 0,4-4 1 0,-5-3 0 16,6 0 1-16,0 0 2 0,-8 0 0 0,10-3 1 0,-3 0 0 16,2-6 2-16,-2 6 4 0,1-4 3 0,-6-4 2 0,6 3 9 15,-7-2 9-15,2-1 14 0,-2 0 11 0,0-1 8 16,0-2 3-16,-6 3 4 0,0 0 5 0,0-4-1 15,0 4-3-15,0 0-6 0,0-3-6 0,0 3-6 0,-6 0-5 16,0-1-8-16,0 6-6 0,6-5-8 0,-8 3-11 0,8 2-9 16,-6 1-14-16,6 2-21 0,-6 3-27 0,6-4-31 0,-7 4-33 15,7 4-33-15,-7-1-31 0,7 2-28 0,0 1-22 16,0-2-17-16,7 3-30 0,-7 1-56 0,7-2-113 16,5 2-50-16,-4-1-9 0</inkml:trace>
  <inkml:trace contextRef="#ctx0" brushRef="#br1" timeOffset="-186423.96">18844 12646 82 0,'-5'11'449'0,"-1"-4"-116"0,-8 4-137 15,8 0-84-15,-1 0-44 0,1 4-21 0,0-1-12 0,-2-2-4 16,8 2-3-16,-6-3 0 0,6 4-1 0,6-1-3 15,-6-2-4-15,8 2 2 0,-2-2-2 0,0 2-2 0,1-3-1 16,6 0-1-16,-6-4-1 0,11 0 0 0,-10-3 1 0,4 3-3 16,8-2 3-16,-7-5 2 0,0 0 3 0,0 0 1 15,1 0 2-15,-2-5 4 0,-5 2 5 0,5-1 7 0,2 0 9 16,-9-3 9-16,2 3 9 0,1-3 12 0,-8 0 15 16,6-1 5-16,-6 5 0 0,-6-5-7 0,6 2-10 0,-8-6-13 15,1 5-10-15,-5 0-17 0,-1-5-18 0,0 4-11 0,1 2-8 16,-2-1-10-16,-6-1-15 0,1 4-17 0,6-3-20 15,-6 3-20-15,4 2-22 0,-3-6-23 0,11 4-23 0,-6 0-23 16,13-3-25-16,-6-1-43 0,6 2-92 0,6-3-104 0,1-1-42 16</inkml:trace>
  <inkml:trace contextRef="#ctx0" brushRef="#br1" timeOffset="-186174">19009 12559 65 0,'-8'0'429'0,"8"0"-110"16,0 0-120-16,-7 0-86 0,7 0-48 0,0 0-23 16,7 0-14-16,-7 0-3 0,0 0-4 0,8 0-1 0,-2 0 0 15,0-5-1-15,8 5-4 0,-8 0-2 0,7 0-3 0,0-4-2 16,0 4-1-16,0-3-3 0,-1 3-2 0,2-4-1 15,-1 4-3-15,0-3-7 0,1 3-11 0,-8 0-16 0,7-4-26 16,0 4-44-16,0-3-78 0,-7-1-139 0,8 0-73 16</inkml:trace>
  <inkml:trace contextRef="#ctx0" brushRef="#br1" timeOffset="-185580.3">19419 12356 49 0,'0'0'365'0,"6"-2"-89"0,-6 2-87 15,0-6-64-15,0 6-39 0,0-2-21 0,7 2-9 0,-7-4-6 16,0 1-2-16,0 3-3 0,0-4-4 0,0 4-3 15,0 0-4-15,0 0-3 0,0 0-3 0,0 0-1 0,0 0-3 16,0 0 2-16,0 0 0 0,0 0-3 0,0 0-1 16,0 0 0-16,-7 4-2 0,7-4-1 0,-6 7-1 0,-1 1-2 15,1-2 1-15,0 2 3 0,-2 3 1 0,2 0 1 0,-6 3 1 16,4 1-1-16,-4-1 0 0,4 1-1 0,3 0-4 16,-2 3-1-16,-1-3-2 0,8 0-3 0,-5-1-4 0,5 1 1 15,5-5-2-15,-5 2-2 0,8 2-1 0,-1-6-2 16,-2 4 1-16,9-6 1 0,-8 1-1 0,8-3 1 0,-8 0-1 15,8-4 0-15,-2 0 1 0,-5 0 0 0,6 0 1 16,-6-4-2-16,-1 0 1 0,5 4 4 0,-2-4 5 0,-9 1 7 16,6-1 8-16,-6 2 6 0,5 2 3 0,-5-5 3 0,0 5 1 15,0 0-4-15,-5 0-7 0,5 5-8 0,-6-5-8 0,-3 6-7 16,4-3-4-16,-1 9-4 0,0-4 0 0,-1 1-1 16,0 3 0-16,7-1 1 0,-6-4 1 0,6 4 0 15,0 0-1-15,6-3-1 0,1-2 1 0,0 3 1 0,-1-3 1 16,0-2 1-16,8 0-1 0,-3-4 2 0,4-4 2 0,4 0 1 15,-5-2 1-15,-2-3 4 0,8 3 6 0,-7-5 10 16,0-4 9-16,6 4 13 0,-5-4 17 0,-8-2 14 0,7 1 20 16,0-2 15-16,-6 0 10 0,-1-1 7 0,0-2 0 15,-6 2-8-15,7 1-14 0,-7-1-14 0,0 2-19 0,-7-2-19 16,7 4-18-16,-6-3-16 0,0 3-11 0,-1 1-20 0,-6 3-29 16,6-1-39-16,-5 2-43 0,4-1-46 0,-4 3-42 15,-1 4-36-15,6 1-26 0,-6 3-15 0,0 3-4 16,6 1-6-16,-5 4-20 0,6-1-41 0,-2-1-83 0,2 2-25 15</inkml:trace>
  <inkml:trace contextRef="#ctx0" brushRef="#br1" timeOffset="-185080.43">19425 12983 240 0,'-6'0'396'0,"6"4"-108"15,-7-4-104-15,7 0-66 0,0 0-35 0,0 0-21 16,0 0-12-16,7 0-4 0,-7-4-7 0,13 4-5 0,-6-3-8 16,5-1-9-16,2-4-5 0,-3 5-5 0,4-1-4 0,4 0-2 15,-5-2-1-15,-2 1 1 0,8 1 0 0,-7 1 0 16,0 0-1-16,-6 3-1 0,5-4 1 0,-6 4 0 16,2 0 0-16,-8 0-3 0,6 4 3 0,-6-1 3 0,0 0 1 15,0 6 2-15,-6-3 2 0,6 2 3 0,-14 3 0 0,8 0 4 16,0-1-1-16,-8 5 1 0,1-1-1 0,0 1 0 0,0-1-1 15,1 3 1-15,-2-3 1 0,8 1-2 0,-7-5-2 16,-2 1-1-16,10 0-1 0,-1 1-1 0,-3-2-1 16,4-3-1-16,-1-3-2 0,6 4-2 0,-6-6-2 0,6 6 1 15,0-4-1-15,0 1-1 0,0-5 1 0,6 3 0 0,-6-3-1 16,6 3 2-16,-1-3 1 0,10 0-1 0,-2-3 1 16,-6 3-1-16,12-3-1 0,-5-2-7 0,4 1-8 0,9-4-12 15,-7 2-14-15,6-2-21 0,-7 1-31 0,7-3-44 16,-6-2-91-16,-1 1-137 0,1 0-64 0</inkml:trace>
  <inkml:trace contextRef="#ctx0" brushRef="#br1" timeOffset="-184533.41">19706 13082 393 0,'-7'0'370'0,"7"4"-124"0,0-4-100 16,0 0-56-16,0 0-31 0,0 0-15 0,7 0-11 15,-1-4-4-15,1 4-2 0,5-7-3 0,2 4-5 0,-8-2-6 16,8-2-1-16,5 0 1 0,-6 0 2 0,0 2 2 16,-1-2 1-16,2-1 3 0,-8 6 3 0,8-6 8 0,-8 4 3 15,-6 1 2-15,6-1 2 0,-6 0-2 0,0 0 1 0,0 4-4 16,-6-3-2-16,0 3-6 0,-1 0-9 0,0 0-6 16,1 3-6-16,-8-3-2 0,8 8-3 0,-7-4 0 0,0-1 0 15,7 4-1-15,-7-2 1 0,7 1 1 0,-8 2 0 16,8 0 0-16,-1-1 1 0,0 0 0 0,1 0 0 0,0 1-1 15,-1-1-1-15,7 0 0 0,-6-3-1 0,6 4 0 16,0-1 1-16,0-4-1 0,-7 4 1 0,7-3-1 0,7 4 0 16,-7-5 0-16,0 1 0 0,6-1 1 0,-6 4 0 0,7-3 1 15,-1 0-1-15,0 0 1 0,1-1 1 0,0-3 0 16,-1 4 0-16,0 0 0 0,2 0 0 0,4-4-1 0,1 2-1 16,-6-2 0-16,6 0-1 0,-1 0 0 0,2 0 0 15,-1-2-2-15,0 2-1 0,0-4-1 0,0 0 0 0,0 0 2 16,1 1 0-16,-2-5 0 0,1 4-2 0,-6-3 4 0,6 0 1 15,-7 0 0-15,7-1 0 0,-6 1 0 0,-1 0 0 16,0 4 3-16,-6-5 0 0,0 1-2 0,0-1 1 0,0 5 1 16,0-5-1-16,-6 4-2 0,6-4 2 0,-6 6-2 15,-1-2 0-15,0 1 0 0,1-2 0 0,0 5-2 0,-1 0 2 16,-6 0 0-16,13 0 0 0,-7 0 0 0,1 5 0 0,0-2 0 16,0 1 0-16,-2 3 0 0,8-4 0 0,-6 6 0 15,0-3 0-15,6 2-1 0,-7-1-1 0,7 1 2 16,0-1-1-16,0-4 1 0,0 4-3 0,0 1 3 0,7-1 0 15,-7-3 0-15,6-1-3 0,0 4-3 0,2-3-4 0,-2 0-8 16,6-4-11-16,2 0-15 0,-1 4-21 0,-1-4-26 0,8-4-41 16,-6 4-62-16,-2 0-103 0,8-4-96 0,-7 4-49 15</inkml:trace>
  <inkml:trace contextRef="#ctx0" brushRef="#br1" timeOffset="-184064.79">20071 13093 13 0,'0'0'379'0,"0"0"-92"0,0 0-95 16,0 0-78-16,0 0-49 0,0 0-27 0,6 0-14 0,-6 4-10 16,0 0-5-16,6-1-1 0,-6 1-1 0,0 3-1 15,7-4 0-15,-7 5-3 0,0-1 1 0,0 0-3 16,0-2 2-16,0 1-1 0,6-2-1 0,-6 3-1 0,0-3 0 15,0-4 0-15,0 4 0 0,0 0 6 0,0-4 3 0,0 0 4 16,0 0 2-16,0 0 2 0,7 0 0 0,-7-4 1 16,0 4-1-16,6-4-3 0,-6 0 0 0,7 1-2 0,-7-1-1 15,0 0 2-15,6 0 0 0,-6 2 1 0,0-3-2 16,7 5-2-16,-7 0-3 0,0-3-1 0,0 3-4 0,0 0-3 16,0 0 0-16,0 0 0 0,0 3 0 0,-7-3 0 0,7 5 0 15,0-3 0-15,0-2 1 0,0 4 1 0,0 0-1 16,0 0 0-16,0-4-1 0,7 3 1 0,-7-3 0 0,0 0 0 15,7 0 1-15,-7 0-1 0,6 0 1 0,-6-3 1 16,6 3-1-16,1 0 2 0,0-4 0 0,-7 4 1 0,6-4 0 16,-6 0 3-16,7 4 0 0,-7-2 0 0,0-3 0 0,0 5 0 15,6 0 0-15,-6 0-2 0,0 0-3 0,0 0-1 16,0 5 1-16,0-3 1 0,0 2-1 0,0 0-2 0,0 3 4 16,0-3-3-16,0 4 1 0,0-6 1 0,6 6-3 15,-6-4 0-15,8 4 0 0,-2-5 0 0,6 1-2 0,-5 0-4 16,6-4-9-16,0 0-16 0,1 0-29 0,-2-4-61 0,2 0-106 15,5 1-101-15,-6-5-71 0</inkml:trace>
  <inkml:trace contextRef="#ctx0" brushRef="#br1" timeOffset="-183471.23">19888 12419 174 0,'-7'3'248'15,"7"1"-53"-15,-6 0-50 0,-1-1-41 0,7 5-27 0,-6-5-19 16,0 1-14-16,-1 3-7 0,7-2-5 0,-7-2-5 16,7 1-3-16,-6-1-3 0,0 2-3 0,6-3-3 15,0 2-2-15,0 0 1 0,0-4-2 0,0 4 1 0,0-4 1 16,0 0 1-16,0 3 2 0,0-3 1 0,0 0 2 0,0 0 2 15,0 0 3-15,6 0 3 0,0 0 2 0,1 0-1 0,0-3-1 16,-1 3 0-16,7-4-2 0,-7 0-3 0,8 4-4 16,-2-4-6-16,2 2-2 0,5-3-4 0,-6 2-3 0,6-1 0 15,1 1-2-15,0-5-1 0,-1 4-4 0,1 0-5 16,0 1-9-16,-8-5-9 0,8 5-14 0,-7-1-19 0,0 4-22 16,0-4-43-16,0 1-56 0,-13-1-85 0,7 1-103 15,-7-1-52-15</inkml:trace>
  <inkml:trace contextRef="#ctx0" brushRef="#br1" timeOffset="-183252.41">19907 12317 103 0,'-6'-5'434'0,"0"5"-99"0,6-2-114 16,0 2-85-16,0 0-50 0,0 0-29 0,0 2-17 15,6 3-7-15,-6-2-5 0,6 4 1 0,-6 1-1 0,8-1 0 16,-2 5 0-16,0-2-2 0,-6 5-1 0,6-1-5 0,1 1-4 15,0-1-3-15,-7 5-3 0,6 0-2 0,1-2-1 16,-1-2-2-16,0 4-1 0,-6-1-2 0,7 0-2 0,0-3-11 16,-1-1-13-16,8 1-20 0,-8-4-18 0,0 0-30 15,1-3-53-15,6-2-79 0,-6 1-136 0,-1-2-66 0</inkml:trace>
  <inkml:trace contextRef="#ctx0" brushRef="#br1" timeOffset="-182893.28">20448 12078 424 0,'-12'4'443'16,"-8"-1"-162"-16,7 5-122 0,0 3-66 0,0-3-34 0,-1 6-15 15,1 1-8-15,7-1-4 0,-1 1-3 0,7 0-5 16,0-2-4-16,7 7-4 0,-1-3-3 0,7 6-5 0,1-5-1 16,-1 4-2-16,0-3-2 0,6 3 0 0,1-1-2 15,-7 2 0-15,7-2 0 0,-1-3 0 0,0 4 0 0,1-3-1 16,-7 3-1-16,0-3 0 0,0-2 0 0,-7-2-1 0,2-1 0 16,-3 1-1-16,-5 0 2 0,0-4 0 0,-5-4 4 15,-3 4 7-15,2-7 7 0,-7 4 6 0,7-4 5 0,-7-4 5 16,0 0 7-16,-7 0 7 0,7-4 6 0,-1 0-1 15,2-4 8-15,-1 1 11 0,0 1 5 0,7-6 1 0,6 1-4 16,-8 0-7-16,8-1-8 0,8-2-12 0,-2-1-27 0,0 0-36 16,6 1-38-16,3-1-34 0,-3 1-39 0,8-1-62 15,6-3-107-15,-6 3-140 0,-1 1-73 0,-5-2-31 0</inkml:trace>
  <inkml:trace contextRef="#ctx0" brushRef="#br1" timeOffset="-178253.22">6335 12327 2 0,'6'0'69'16,"-6"-4"-7"-16,0 1-3 0,7 3-2 0,-7-3 1 0,0 3-1 15,0-5-1-15,0 5 1 0,0 0-1 0,0 0-4 0,0-2-7 16,0 2-6-16,0 0-6 0,-7 0-7 0,7 0-5 16,0 0-2-16,-6 0 1 0,6-5 0 0,0 5-1 0,0 0 2 15,-7 0 1-15,7-4 2 0,0 4 2 0,-6 0-2 16,6-3-4-16,0 3-2 0,0 0 0 0,0 0-3 0,0-4-5 15,-8 4-2-15,8 0-2 0,0-3 0 0,0 3 1 0,0 0 0 16,0 0 1-16,0-4 2 0,0 4 2 0,0 0 1 16,-6 0 2-16,6-4 1 0,0 4-1 0,0 0 0 15,0-3-2-15,-6 3 0 0,6-4-3 0,0 4 0 0,0-4-3 16,0 4 0-16,-7-3 0 0,7 3 2 0,0-5 1 0,0 5 3 16,-6-2 2-16,6 2-2 0,0-4 1 0,-7 4-1 0,7-4 0 15,0 0 0-15,0 1-3 0,0 3-4 0,0-4 0 16,0 0-2-16,-7 0 3 0,7 2 2 0,0-3 1 0,0 2 2 15,0-4 0-15,0 3 1 0,0-4-1 0,0 0 0 16,7 6 1-16,-7-5-3 0,0-2-1 0,7 2-2 0,-7-4 0 16,6 4 0-16,-6 0 0 0,7-4 0 0,-1 0-3 15,0-1 0-15,2 2-1 0,5-1 1 0,-7 0-3 0,1-3 1 16,6 2 2-16,-1-3-2 0,-4 1 1 0,4 3 0 0,0-4-2 16,-4 1 0-16,4-1 3 0,2 0-2 0,-1 1 0 15,0-1 1-15,0-4 0 0,0 5 0 0,0-1 0 0,-1 1 0 16,3-1-2-16,-3 4 0 0,-5-3 1 0,6 2-1 15,-7 1 0-15,1 5 0 0,-1-2 0 0,1 1 2 0,-7 3 1 16,7 0 1-16,-7 1 1 0,0 3 0 0,0-4 1 16,-7 4-1-16,7 0-2 0,-7 0 0 0,1 0-4 0,-1 0 0 15,1 4-3-15,-7-4-1 0,6 3-1 0,0 1 3 0,2 0-2 16,-3-4 1-16,1 3-1 0,7-3 1 0,-5 0-2 16,5 0-4-16,0 0-2 0,0 0-2 0,0 0 0 0,5 0 0 15,2 0-1-15,1 0 1 0,4 0-1 0,-5-3 4 0,6 3 2 16,0 0 0-16,0-4 1 0,0 0 0 0,0 4 0 15,0 0 0-15,-7-3 1 0,6 3 2 0,-4 0-2 16,-1 3-1-16,-2 1-1 0,-5 0-1 0,0-1-1 0,0 5 2 16,-5-1-2-16,-2 4-3 0,-1 0-3 0,3 0-4 0,-2-1-8 15,-5 2-11-15,5 2-27 0,0-3-52 0,1 0-90 0,0-4-107 16,-1 1-66-16</inkml:trace>
  <inkml:trace contextRef="#ctx0" brushRef="#br1" timeOffset="-177222.19">6282 11309 49 0,'7'-4'84'0,"-7"4"-14"0,0-4-10 0,0 4-11 16,0-3-10-16,0 3-5 0,0-4-3 0,0 4-2 0,0-4-3 15,-7 4 2-15,7-4 5 0,0 2 4 0,0-3 5 16,0 5 1-16,0-3-4 0,0-1 1 0,-7 0-2 0,7 1 0 16,0-1-3-16,0 0-3 0,0 1-5 0,0-1-1 0,0 1-3 15,-5-1-2-15,5 4-4 0,0-4-1 0,0 4-4 16,0-3-3-16,0 3-2 0,-7-5-3 0,7 5-2 0,0 0 0 15,0 0-1-15,0-2 0 0,0 2-1 0,0 0 1 16,0 0-1-16,0 0 0 0,0 0 0 0,0 0-1 0,0 0-3 16,0 0-3-16,0 0-6 0,0 0-6 0,0 0-12 0,0 0-4 15,0 0-5-15,0 0-6 0,0 0-3 0,0 2-2 16,0-2 0-16,0 0 1 0,0 0 7 0,0 5 1 0,0-5-1 16,0 3-3-16,0-3-5 0,0 0-9 0,0 4-11 15,0-4-21-15,0 4-32 0</inkml:trace>
  <inkml:trace contextRef="#ctx0" brushRef="#br1" timeOffset="-175300.54">2686 4880 79 0,'0'0'81'0,"0"-4"-10"15,0 4-6-15,0 0-3 0,-6 0 1 0,6 0 1 16,0 0-1-16,0-4-3 0,0 4-3 0,0 0-1 0,0 0-2 16,0-4-2-16,0 4-1 0,0 0-6 0,-7-3-8 15,7 3-5-15,0 0-6 0,0 0-6 0,0-4-3 0,0 4-3 16,-7 0-3-16,7-4 0 0,0 4 0 0,0 0 3 0,0-2 1 16,0 2-2-16,0-5 0 0,0 5-3 0,0-4-1 15,0 4-1-15,0-3 0 0,0-1-1 0,0 1-1 0,0 3 2 16,0-4 0-16,7 0-1 0,-7 0 2 0,0 4 0 15,7-3 4-15,-7-1-1 0,6 0-1 0,-1 0-1 0,2-2-2 16,1 2 2-16,-3-3-1 0,2 3-2 0,0 0-1 0,-1-3-1 16,1 3 0-16,6 1-2 0,-7-4 1 0,1 3-2 15,6 0-2-15,-7 0 1 0,8 1-1 0,-8 3 0 0,7-5-1 16,0 2 0-16,-1 3-1 0,-5 0 1 0,1 0-2 16,-2 0 1-16,0 0-2 0,1 3-1 0,-1 2 1 0,-6-2-1 15,0 1 1-15,0 4 0 0,0-1 1 0,0 0-1 0,-6 4 3 16,-1 0 0-16,1 3 1 0,0-3 0 0,-2 1 1 15,1 2-1-15,-5-3 1 0,4 0-1 0,3 3 0 16,-8-2 0-16,7-1-1 0,-1 0 1 0,-6-3-1 0,7-2 1 16,-1 5 0-16,-6-3 0 0,7-1 1 0,-1 0 0 0,0-3-1 15,1 3 0-15,-1 1 0 0,7-5-1 0,-7 5 1 0,7-5-1 16,-5 1 0-16,5-1 0 0,0 2 0 0,0-2 0 16,0 0 0-16,0-3 1 0,5 4 0 0,-5 0 0 15,7-1 0-15,6-3 2 0,-6 5 1 0,6-2 0 0,0-3 0 16,0 0 0-16,7 0-2 0,-1 0 1 0,1-3-2 0,0 3 0 15,-1-5-3-15,0 5-2 0,0-3-5 0,0 3-10 16,1 0-9-16,-6 0-14 0,6 0-23 0,-8 3-36 0,2-3-57 16,-1 5-93-16,-7-5-87 0</inkml:trace>
  <inkml:trace contextRef="#ctx0" brushRef="#br1" timeOffset="-172145.01">2686 5400 38 0,'0'0'48'0,"0"4"-12"0,0-4-10 0,0 3 1 0,0-3 1 16,0 4 1-16,0-4 2 0,5 3-1 0,-5-3 2 16,0 4-1-16,0-1-3 0,0 1-8 0,0-4-6 0,7 4-4 15,-7 0-2-15,0-1-1 0,0 4 1 0,0-2 9 0,8 1 4 16,-8 2 1-16,0 0 0 0,0-1 2 0,5 0 0 16,-5 0-2-16,0 1-2 0,7-1-8 0,-7 3-5 0,7-1-1 15,-7-2-3-15,6 3 0 0,-6-2 0 0,7-1 0 16,-7 5-1-16,7-2 1 0,-1-3-1 0,-6 5 1 0,6-5-1 15,1 4 1-15,0-4-1 0,-1 4-1 0,-6-3 0 0,6 2 0 16,1-2 1-16,0-1 0 0,-1 1-1 0,1-1 1 16,-1 0 1-16,-1 0 0 0,3 1 1 0,-1-5 2 0,-2 5-2 15,2-4 2-15,7 3-1 0,-8 0-1 0,1-4 2 0,-1 5-3 16,7-4 0-16,-6 3-2 0,-1 1 1 0,8-1 0 16,-8-4 0-16,-1 5 0 0,10-1 1 0,-10 1 0 0,9-5 1 15,-8 4 0-15,8 0 0 0,-8-3-1 0,7 4 0 16,0-1 0-16,0-3-2 0,-6 2 0 0,12 2 2 0,-14-4-1 15,10 3-2-15,-2 1 1 0,0-1 0 0,0 0-1 16,-7 1 0-16,8 3 1 0,-2 0-2 0,2 0 1 0,-3-4 0 16,3 4 1-16,-8 0-1 0,8 3 0 0,0-3 2 15,-2 1-1-15,1-2 0 0,-6 1-1 0,12 0-1 0,-13 1 0 16,8-1 1-16,-3-1 1 0,4 2 0 0,-2-2-1 0,0 1 0 16,6 0 0-16,-5-3 2 0,-2 3-1 0,2-4 1 0,-1 4 0 15,-1 0-2-15,2-4 1 0,-2 5-1 0,2-2 0 16,-1-2 0-16,0 3 0 0,-7-1 0 0,7 2 0 15,-7-1-1-15,8 0 0 0,-8-4 0 0,1 4 1 0,-7-4 0 16,6 0-2-16,1 0 0 0,-7 2 1 0,7-3 1 0,-1-2 0 16,0 0-1-16,-6-1-12 0,7 0-22 0,0-3-42 0,-7 0-73 15,6 0-123-15</inkml:trace>
  <inkml:trace contextRef="#ctx0" brushRef="#br1" timeOffset="-168723.63">9645 17687 56 0,'-7'-4'360'0,"1"4"-81"15,0-4-84-15,-2 4-70 0,2-3-43 0,6 3-26 0,-6-4-12 16,6 4-5-16,-6 0 3 0,6 0 5 0,0 0 7 0,-8 4 6 15,8-4 5-15,0 0 0 0,0 3-1 0,0-3-2 0,0 0-6 16,0 0-7-16,0 0-8 0,0 0-6 0,0 0-9 16,0 0-7-16,0 0-3 0,0 0-4 0,0-3 1 0,8 3 0 15,-8 0 1-15,6-4 4 0,0 4 1 0,8-3 3 0,-8-1 2 16,7 4 2-16,0-4-4 0,0 4-1 0,-7-3-2 0,14 3-4 16,-7 3-1-16,0-3-5 0,0 4-3 0,-7 0-4 0,8-1 2 15,-2 8-2-15,-5-3 1 0,0 3 5 0,-1 0 2 16,-6 3 5-16,0 4 3 0,0-3 5 0,0 4 2 0,-6-1 2 15,-1 0 4-15,0 0 3 0,1 1 6 0,-7-1 6 16,0 0 7-16,-6 0-1 0,-1 1 2 0,0-1 1 16,1-3-3-16,-1 0-5 0,0 3-9 0,2-7-9 0,-2 4-8 15,0-5-3-15,1-2-7 0,5-1-7 0,2 0-13 16,5-2-24-16,0-2-27 0,7-3-26 0,0 0-23 16,0-3-25-16,14-5-26 0,-2 0-25 0,8-3-19 15,0 1-27-15,5-5-54 0,9 0-96 0,-9 1-66 16,1-5-29-16</inkml:trace>
  <inkml:trace contextRef="#ctx0" brushRef="#br1" timeOffset="-168426.86">10166 17537 449 0,'0'0'420'0,"-7"0"-129"0,1 0-120 0,6 0-74 0,-6 0-44 15,-2 4-24-15,2-1-13 0,0 1-3 0,-1 4 2 0,1-2 3 16,-7 5 4-16,6 3 8 0,-5 1 5 0,-2 0 8 16,2 4 5-16,-2 3 5 0,1-4 3 0,0 4 3 0,0 0 0 15,0 0 1-15,6-4-3 0,-5 3-4 0,5-2-1 0,0 0-4 16,1-1-6-16,6 1-5 0,0-2-5 16,0-2-7-16,0-1-3 0,0 1-3 0,6-3-5 0,1-1-3 15,0-1-3-15,5-2-2 0,2-1-3 0,5 1-1 16,1-8-10-16,6 4-16 0,0-8-20 0,0 4-24 15,7-4-27-15,-1 0-34 0,-5-3-44 0,5 3-64 0,1 0-109 16,-7 2-98-16,0-3-49 0</inkml:trace>
  <inkml:trace contextRef="#ctx0" brushRef="#br1" timeOffset="-167958.19">10283 18273 128 0,'-12'4'375'0,"5"-4"-100"0,0 3-95 16,0 1-63-16,7-4-32 0,-6 0-17 0,6 0-5 16,-6 0-3-16,6 0 2 0,-8 0-3 0,8 0-5 15,0 0-7-15,0 0-9 0,0 0-11 0,0 0-6 16,0 0-7-16,0 0-2 0,0 0 0 0,8 0 3 0,-2 0 5 16,0 0 1-16,1-4 4 0,0 4 1 0,6-3 0 15,0 3-1-15,6-4-4 0,-5 0-7 0,5-3 0 16,0 3 0-16,8 1 0 0,-8-4-1 0,7 3 2 15,0-4-1-15,1 5 2 0,-8-4 0 0,7 3-3 16,-6-3-3-16,-1 3-3 0,-6 4-2 0,6-4-2 0,-12 1-3 16,5 3 2-16,-4 0-1 0,-2 0-1 0,1-5 1 15,-1 5 1-15,-6 0-1 0,0 0 2 0,6 0 1 16,-6 0-2-16,0 0 1 0,0 0-1 0,0 0 1 16,0 0-2-16,0 0-5 0,0 0-10 0,0 0-12 15,0 0-17-15,0-3-21 0,0 3-26 0,0 0-33 0,0 0-51 16,0 0-76-16,0 0-122 0,0-4-73 0</inkml:trace>
  <inkml:trace contextRef="#ctx0" brushRef="#br1" timeOffset="-167333.07">10785 18017 106 0,'-6'-4'433'16,"6"0"-95"-16,0 4-112 0,0-3-82 0,-7 3-47 16,7-4-24-16,0 4-13 0,0 0-7 0,0 0-1 15,0 0 4-15,0-4-2 0,0 4-3 0,0 0-7 0,0 0-6 16,0 0-8-16,0 0-6 0,0 0-5 0,0 4-6 15,0-4 5-15,0 0 6 0,7 7 16 0,-1-3 16 16,-6 3 19-16,7 5 17 0,-1-2 10 0,0 5 8 16,2-1 3-16,-2 1 5 0,0 4-3 0,1 3 0 15,-1-1-8-15,0 1-10 0,1 0-8 0,0 1-10 0,-2-2-12 16,3 1-11-16,-8 0-13 0,7 1-15 0,-1-6-12 16,-6 5-8-16,6-3-10 0,1-1-19 0,-7-3-35 15,7 0-46-15,-1-4-47 0,0-4-48 0,1 0-55 16,-1-3-84-16,1-1-164 0,6-3-91 0,1 0-25 15,-3 0 11-15</inkml:trace>
  <inkml:trace contextRef="#ctx0" brushRef="#br1" timeOffset="-165911.59">16017 16016 62 0,'0'0'146'0,"0"0"-3"15,0 0-11-15,0-4-14 0,0 4-19 0,0 0-15 16,0 0-18-16,0 0-9 0,7 0-7 0,-7 0-4 0,0 0 0 16,0 0-3-16,0 0-4 0,0 0-4 0,0 4-3 15,0-4-3-15,7 4 2 0,-7 0 2 0,0 3 3 0,6 3 2 16,-6 2 3-16,6 3 4 0,1-1 3 0,-1 5 3 0,1 3-2 15,0 0-3-15,-1 3 0 0,0 4 0 0,8 0 4 16,-8 1 4-16,1 3 3 0,6 5 3 0,-6-2-1 0,5 1 0 16,-6 2 0-16,8 1-1 0,-2 2-2 0,-5 1 4 15,7-2-7-15,-2-2-5 0,2 2-4 0,-8-1-2 0,7-4-4 16,0 1-5-16,-6 0-6 0,-1-5-10 0,7-2 4 0,-13 3-5 16,6-4 1-16,1-3-2 0,-1 0-2 0,1-1-2 0,-7-2 1 15,7-2-3-15,-7 1-4 0,0-3 1 0,6-5-2 16,-6 5-1-16,0-9-2 0,0 2 2 0,7-2-1 0,-7-3 0 15,0 1 0-15,0 0 1 0,-7-4 1 0,7-1 1 0,0 1-2 16,-6-4 1-16,-1 0-1 0,0 0 1 0,-6-4 0 0,0 1-2 16,1-5-2-16,-1 4 1 0,-7-4 8 0,7-1 4 0,0-3 14 15,-7 4 16-15,7-2 14 0,0-1 11 0,-6 0 11 16,13 3 11-16,-8 2 3 0,1-6 3 0,7 8-5 0,-1-3-9 16,0 4-9-16,1-1-5 0,6 0-11 0,-6 0-10 0,6 4-10 15,0-3-8-15,0 3-10 0,0 0-9 0,0 0-7 0,6-5-6 16,-6 5 0-16,6 0-1 0,1 0 1 0,6 0-2 15,0 0-5-15,7-2-13 0,-1 2-25 0,0 0-34 0,2 0-48 16,-2 0-51-16,7 0-46 0,-6 0-45 0,-1 0-41 0,0 0-54 16,1 0-74-16,0 0-99 0,-7 0-27 0,-1 0 12 0</inkml:trace>
  <inkml:trace contextRef="#ctx0" brushRef="#br1" timeOffset="-165536.71">15841 17793 484 0,'0'-3'475'0,"-6"-1"-135"15,6 4-134-15,0-5-79 0,0 3-46 0,0-2-25 0,0 0-12 16,6 0-2-16,2-3 3 0,-2 3 8 0,6-3 6 0,-5 0 5 15,6 3 2-15,0-3 7 0,7 3 4 0,-8 0 5 16,8 1-1-16,0-1-2 0,-1 4-9 0,1 0-2 0,0 0-3 16,-1 4-13-16,-6-1-7 0,0 5-8 0,0 3-1 0,-6-1-3 15,-1 5 4-15,-6 4-1 0,0 3-1 0,-6 3 3 16,-1 1 0-16,-6 0-3 0,0-5-3 0,-7 6-6 0,1-2-9 16,0 1-2-16,-1-4-2 0,-6-1 1 15,7 1-3-15,-1-2-1 0,0-6 1 0,1 1-2 0,5-5-6 16,-4 1-19-16,10-3-33 0,-4-5-40 0,12 1-38 15,-7-1-39-15,14-3-38 0,-7 0-39 0,12-3-44 16,2-4-61-16,-2 3-99 0,8-7-56 0,-1 4-23 0</inkml:trace>
  <inkml:trace contextRef="#ctx0" brushRef="#br1" timeOffset="-165270.95">16304 17706 58 0,'-7'0'523'0,"-6"0"-30"16,7 2-147-16,-1-2-146 0,1 5-90 0,6 2-55 0,-6-4-29 16,-1 5-10-16,7-1-4 0,-6 4 4 0,-1 0 7 0,7 0 11 15,-7-1 12-15,1 6 10 0,6-5 8 0,-6 4 2 16,6-1 2-16,0 5-2 0,0-5-1 0,0 4-5 16,6 0-6-16,-6-3-7 0,0 4-4 0,6-5-4 15,1 1 0-15,0 0-5 0,-1-5-3 0,7 5-6 0,0-4-6 16,0 1-2-16,0-2-4 0,7-3-7 0,6 1-15 15,0-4-15-15,0-1-24 0,0-3-26 0,7 0-27 16,-1-3-28-16,7-1-30 0,-6 1-36 0,-1-2-40 16,1-2-70-16,-1 3-122 0,1 1-56 0,-13 0-20 15</inkml:trace>
  <inkml:trace contextRef="#ctx0" brushRef="#br1" timeOffset="-165052.41">16558 18130 146 0,'-20'4'521'0,"7"-1"-61"0,8 1-167 16,-10-1-123-16,10-3-70 0,-2 4-37 0,1-4-13 0,6 5-4 15,0-5 3-15,-7 0 3 0,7 0 7 0,7 3 11 16,-1-3 6-16,1 0-1 0,5-3-9 0,1 3-8 16,6 0-9-16,2-5-9 0,5 1-13 0,0-3-22 15,7 4-20-15,-7-4-20 0,6-1-21 0,1 1-24 16,-1 0-24-16,1 0-24 0,-1-1-29 0,-5-3-40 0,-1 3-57 15,0 6-103-15,-7-6-87 0,1 4-31 0</inkml:trace>
  <inkml:trace contextRef="#ctx0" brushRef="#br1" timeOffset="-164864.79">16780 17984 309 0,'-7'0'554'0,"-5"0"-59"16,12 3-186-16,-8 1-124 0,8-1-76 0,0 5-40 15,-7-1-22-15,7 1-6 0,0 2 5 0,0-2 12 0,7 6 11 16,-7-2 3-16,0 2 1 0,8 1-5 0,-8 0-4 16,5-1-9-16,2 1-11 0,0-1-15 0,-2 1-17 15,-5 0-25-15,8-3-30 0,-1 2-29 0,-1-7-30 16,7 4-33-16,-6 0-36 0,5-4-52 0,2 1-72 16,5-1-120-16,-6-4-74 0,-1 4-27 0</inkml:trace>
  <inkml:trace contextRef="#ctx0" brushRef="#br1" timeOffset="-164677.24">17191 17756 269 0,'0'-7'648'0,"0"3"-1"16,6 4-139-16,0 0-157 0,1 4-103 0,0-1-77 0,4 5-50 15,3 3-31-15,0-1-12 0,-3 6-5 0,4 2-3 0,-3 4-5 16,2 0-10-16,5 4-12 0,-5 0-12 0,-2-1-13 15,2 1-36-15,-3 3-58 0,3-7-65 0,0 3-64 16,-2 1-76-16,2 0-129 0,-8 3-133 0,-6 0-82 16,-6 1-30-16</inkml:trace>
  <inkml:trace contextRef="#ctx0" brushRef="#br1" timeOffset="-151570.21">2731 15636 70 0,'-6'4'234'0,"-1"-4"-61"0,0 0-42 0,2 0-31 16,-3 0-15-16,1 0-9 0,2 0-7 0,5 0-7 0,-6 0-6 15,6 0-6-15,0 0-8 0,-7 0-7 0,7 0-7 0,0 0-5 16,0 0-2-16,0 0-2 0,0 0-3 0,0 0-1 0,0 2-2 15,0-2 1-15,-7 0 0 0,7 0-1 0,0 0 0 16,0 0 1-16,0 0 2 0,0 5 0 0,0-5 1 16,0 0 1-16,0 0 0 0,0 0 2 0,0 0 0 0,0 0 0 15,0 3 0-15,0-3 1 0,0 0-2 0,0 0 0 0,0 0-3 16,0 0 1-16,-6 0-3 0,6 0-1 0,0 0-4 16,0 0-2-16,0 4 0 0,-7-4-1 0,7 0-1 0,0 0-1 15,-6 0 0-15,6 3-1 0,0-3-1 0,-7 0 2 0,7 4-3 16,0-4 0-16,0 4 2 0,0-4 0 0,0 4-1 15,-7-4 3-15,7 3-2 0,0-3 1 0,0 0 0 0,0 4 0 16,0-1 2-16,0-3 1 0,0 4 1 0,0 3 2 16,0-3 2-16,0 3 1 0,0 4 1 0,7-3 4 0,-7 6 1 15,0 1 0-15,0-1 0 0,7 5 0 0,-7-1 3 0,6 8 5 16,-6-4 4-16,7 4 4 0,-1 3 2 0,-6 0 3 16,7 5 0-16,0-2 1 0,-7 1-2 0,6 4-2 0,-1-1-2 15,-5 5-1-15,7-1 4 0,1 3 1 0,-3 5 2 16,2 0 2-16,6 3 2 0,-6 7 3 0,0 2 0 0,5 1-2 15,-5 6-4-15,6-1-6 0,-7 4-2 0,8 3-5 0,-1 4-2 16,-7 0-8-16,7 6-5 0,-1-1-6 0,3-2-5 16,-3 5-3-16,1-5-1 0,-6 4 0 0,6-4 1 0,7 1 0 15,-9 0 0-15,4-4 0 0,-3 3 2 0,1-3 1 16,1-4-1-16,-8 5-3 0,7-1-1 0,0-4-2 16,-6 0 1-16,-1-3 1 0,1-5 0 0,-1 2 2 0,1-8 0 15,-1-1 2-15,-1-3 5 0,4-8 3 0,-3 5 1 16,13 57 1-16,-6-43 2 0,0-25-1 0,-6-19 0 15,0-14-3-15,-1-2-4 0,-6-6-1 0,6 0-2 0,-6 0 0 16,0 0 0-16,0 0-1 0,0 0 0 0,0 0 4 16,-6 0 2-16,6 0 1 0,-6 0 1 0,-8 0-1 0,8 0 1 15,-7 0-2-15,6 0 4 0,1 0-5 0,-7-3 0 16,-2-5 0-16,4-7-2 0,-9 0 2 0,7-2-1 16,-7-5 0-16,1 4-1 0,-1-4 2 0,8 3 0 0,-8 2 1 15,0 1 5-15,7 1 14 0,0 5 9 0,-6 2 8 16,5 1 3-16,7 3-2 0,-5 4 1 0,-1 4-3 15,7 0-6-15,-1 3-14 0,1 1-11 0,-1-2-7 16,7 5-5-16,0 4 0 0,0-4-2 0,0 0 1 16,7 1-1-16,-1 2 1 0,1-7-1 0,4 4 2 0,-3-3 0 15,4-1-2-15,3-4 2 0,-3 2 1 0,1-5 2 16,0-5-1-16,0 2 2 0,1-1 2 0,-3-3-3 16,4 0 3-16,4-4 1 0,-6-4-2 0,0 0-1 0,0 0-2 15,0 1-16-15,-6 3-35 0,6-3-53 0,-13-1-58 16,13 0-60-16,-7-3-63 0,-1 3-103 0,10-4-166 15,-2 5-73-15,6-5-17 0</inkml:trace>
  <inkml:trace contextRef="#ctx0" brushRef="#br1" timeOffset="-150320.19">22293 15221 177 0,'6'0'281'0,"-6"-3"-50"0,6 3-51 0,0-5-43 16,-6 5-34-16,0-2-22 0,0 2-11 0,0-4-8 15,0 4-6-15,7-3-6 0,-7-1-3 0,0 4-7 0,0 0-3 16,0-5-4-16,0 5-6 0,0 0-3 0,0-3-4 0,0 3-5 16,0 0-4-16,0 0-2 0,0 3-4 0,0-3-2 31,0 5-1-31,0-1-1 0,0 3 1 0,0 0 5 0,7 8 6 15,-7-1 9-15,0 4 10 0,0 4 10 0,6 7 11 0,0 5 13 0,-6 2 15 0,8 4 12 0,-2 9 8 0,1 2 4 16,-1 3 1-16,7 6 1 0,-6 1-2 0,-1 8-10 0,7 2-9 16,-6 6-11-16,6 3-9 0,0 4-9 0,-6 4-9 15,5 0-5-15,8 3-4 0,-7 9-3 0,0-5-6 0,0 5-5 16,7-2-4-16,-8 4-3 0,1 1-3 0,6-5-5 0,-5 2-5 16,5-4-4-16,-5-6 0 0,-1 2-5 0,6-3 4 15,-7-6-2-15,8-2 0 0,0-1 0 0,0-7 1 0,0-3 2 16,0-7 0-16,-2-5 1 0,2-3-1 0,-1-7 3 15,-5-4-3-15,-2-7 0 0,2-5-1 0,-1-10 7 16,-7 0-1-16,1-8 5 0,-7-2 7 0,0-5-1 0,0-3 6 16,-7-8 3-16,-6-3 2 0,1-5-7 15,-8-5 3-15,-1-2-5 0,2-3-7 0,-6 1-2 0,-8-4 0 16,7-2-1-16,-6 1 5 0,-1 1 7 0,1 3 10 16,-2 1 8-16,2 1 7 0,6 6 0 0,0 2 0 15,6 2-3-15,0 3-5 0,7 3-9 0,8 0-10 0,-10 4-8 16,15 4-5-16,0 0-5 0,0 3-1 15,8 0-3-15,4 0 1 0,1 1 1 0,7-1 1 0,7 0-3 16,-1 1 0-16,-1-4 0 0,8-1 1 0,0-3 1 16,-1 0 0-16,0-3-2 0,1-1-1 0,0 1 4 15,-1-9 3-15,0 5 4 0,-5-5 6 0,-1 6 5 0,1-9 3 16,-8 4 4-16,-7 0 0 0,9 0-1 16,-8 0-3-16,-7 1-18 0,0-2-39 0,-6 1-68 0,0-3-84 15,0-5-83-15,-6 4-96 0,6-6-185 0,-6 2-96 16,-1 1-54-16,-6-4-15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6301.34619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1-03T04:01:19.935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4589 13130 110 0,'0'0'242'0,"0"0"-60"16,0 0-52-16,0 0-41 0,0 0-25 0,0 0-17 0,0 0-9 15,0 0-5-15,0 0-1 0,0 0 1 0,0 3 0 16,0-3-2-16,0 0 0 0,0 0-2 0,0 0-1 16,0 0-2-16,0 0-3 0,0 0-3 0,0 0-2 0,0 0 0 15,0 0-1-15,0 0-3 0,0 0 0 0,0 4-1 0,0-4-4 16,0 0 1-16,0 3-1 0,0-3-1 0,0 0-1 0,0 0 0 15,0 0-1-15,0 0-2 0,0 0 0 0,0 0-1 16,0 0-1-16,0 0-1 0,0 0-1 0,0 0 1 16,0 0-1-16,0 5-1 0,0-3 1 0,0-2 1 0,0 4 0 15,0 0 2-15,0 3-1 0,0-3 3 0,6 4 1 0,-6-6 1 16,0 10 1-16,0-4 1 0,6-1 0 0,-6 0 2 16,0 5-1-16,7-2 0 0,-7 1 0 0,0 0 1 0,6 3 1 15,-6-2 0-15,0 3 1 0,0-1 0 0,0 1 0 16,0 0 1-16,0-1 0 0,0 5 0 0,0-4-1 0,0-1 3 15,0 1-1-15,0-1-1 0,0 4 1 0,0-4-3 0,7 1-1 16,-7-1 1-16,0 5-2 0,0-4-2 0,0-1-1 16,7 5 0-16,-7-1-2 0,0-3 2 0,6 3 0 0,-6 2-2 15,0-3 0-15,6 2 2 0,-6-1 1 0,0 3 2 16,0-2 1-16,0 0 0 0,8-2 0 0,-8 3 2 0,0-3 0 16,0 2 0-16,0-1 0 0,6 3-2 0,-6-2 2 0,0 0-1 15,0 3-1-15,0-4 0 0,0 4-4 0,0-1-1 16,6-2-3-16,-6 3 0 0,0 4-1 0,0-1-1 0,0 4 0 15,0-3-1-15,0 7 2 0,0-4 1 0,-6 4-1 16,6-4 2-16,0 1-1 0,0 3 0 0,-6-4 1 0,6 5-1 16,0-5-1-16,-8 4 0 0,8-4-1 0,0 3 0 15,-6-2-1-15,6 3 0 0,0-4 0 0,-6 0 0 0,6 0 0 16,0-2-2-16,0 2 2 0,0-3 0 0,0 4 1 0,6-5 1 16,-6 1-1-16,0-1 0 0,6 0 1 0,-6 1-1 0,0-3 0 15,8 3 0-15,-8-5 0 0,0 4-1 0,0-2 0 16,0-2 1-16,6 2-2 0,-6-1 1 0,0 0 0 15,0-4 0-15,0 3 0 0,0-2 0 0,6-1 0 0,-6-3-1 16,0 4 1-16,0-6 0 0,6-1 0 0,-6 3 0 0,0-5-1 16,7 2 1-16,-7-5 0 0,6 3 0 0,-6-2-1 15,7 0 1-15,-7-5 0 0,7 4 0 0,-7-3 0 0,0 0-1 16,0-1 2-16,0-3 2 0,0 4 4 0,0-4 6 16,0 0 5-16,0 0 4 0,0 0 6 0,0-4 4 0,-7 1 1 15,7-1 1-15,-7-3 2 0,1 0 1 0,-1-1 0 0,1 0 1 16,0-2-5-16,0 3 1 0,-8-8-1 0,8 4 2 15,-8 0-2-15,1-1-1 0,7-1 6 0,-7-3 9 0,6 2 7 16,0 2 2-16,-5-2 1 0,4-1 2 0,3 1 6 16,-2 3 6-16,1 0-2 0,6 1-6 0,-7 2-2 0,7 1-2 15,-6-1-6-15,6 2-5 0,0-2-9 0,-7 4-11 0,7 0-11 16,0 0-6-16,0 4-10 0,0 0-1 0,0 0-2 16,0 0-3-16,0 4 0 0,0 0-1 0,0 0 0 0,0 4 0 15,7 1 1-15,-7 3 2 0,0 3 1 0,6-5 1 16,-6 9 0-16,7-5 1 0,-1 1 0 0,-6 0 1 0,7-1 0 15,-2 1-1-15,3 0 1 0,-1-4 1 0,-7 4 0 16,5-5-2-16,2 1 0 0,0 0-3 0,0-3 1 0,-1-2 1 16,0-1-1-16,1-2 1 0,6 1 0 0,-6 0 1 0,5-8 2 15,2 0 0-15,-2 1 2 0,1-8-2 0,1 3 1 16,6-3 0-16,-2-3-2 0,2-1-1 0,0 1 1 0,-2-2-1 16,2-2-1-16,1 4 1 0,-2-5 0 0,1 1-2 15,-8 4 2-15,2-1-4 0,-1 1-16 0,-1 2-31 0,-5-2-47 16,5 3-54-16,-5-1-58 0,1 1-84 0,-8 4-173 0,6-4-89 15,-6 0-55-15,0 4-18 0</inkml:trace>
  <inkml:trace contextRef="#ctx0" brushRef="#br0" timeOffset="1702.73">21237 13133 286 0,'0'-3'225'0,"6"3"-73"0,-6-4-59 16,0 4-34-16,6-4-18 0,-6 4-8 0,0-4-4 0,8 1 0 16,-8-1-3-16,0 4-4 0,6-3 1 0,-6-1-2 0,6 1-3 15,-6-1-5-15,7 0-5 0,-7 4-1 0,7-4 0 16,-7 1 4-16,0 3 1 0,6-4 2 0,-6 4 2 0,0 0 2 16,0 0 2-16,0-4 0 0,0 4-1 0,6 0 1 15,-6-3 0-15,0 3-1 0,0 0 3 0,0 0-1 0,0-3 2 16,0 3 0-16,0 0-1 0,7 0-4 0,-7 0-1 0,0 0-2 15,0 0-5-15,0 0-1 0,0 0-1 0,0 0-3 16,0 0-3-16,0 0-1 0,0 0-1 0,0 0-1 0,0 0 0 16,6 0 0-16,-6 0-1 0,0 3 0 0,0 0 2 15,6 1 0-15,-6 0 2 0,0 3 2 0,8 1-1 0,-8-1 3 16,0 0 1-16,6 0 2 0,-6 4 3 0,0-4 1 0,5 4 1 16,-5 0 2-16,0 3 2 0,0-2-2 0,0 3 1 15,9 0 1-15,-9 3 1 0,0 0-2 0,0-4 0 16,0 5 0-16,0 3 0 0,0-3 0 0,0 3-1 0,0 3 2 15,-9-3 0-15,9-1 1 0,0 6 1 0,-5-1-1 0,5-6 1 16,0 7 0-16,0-1 1 0,0-1-1 0,0 4-2 0,0 2 0 16,0-2 0-16,0-4 0 0,0 4-1 0,0 1-2 15,5-5-1-15,-5 4 0 0,0-3-1 0,0 3 1 16,9-3-1-16,-9 3 2 0,0-3-1 0,0 0 2 0,0 3 4 16,0-3 0-16,6 3 1 0,-6 0 0 0,0-4 0 0,6 9-1 15,-6-5 0-15,0 0-1 0,6 0-5 0,-6 5-3 16,7-1 0-16,-7-1-3 0,7 2-2 0,-1-1-1 0,-6-1-2 15,7 2-1-15,-1-5 0 0,-6 4 1 0,6-1-1 16,-6 2-1-16,8-4 1 0,-2-1-2 0,-6 3 0 0,6-2-1 16,-6 2 0-16,7-2 0 0,0 3 1 0,-7 0 0 0,6-4 0 15,-1 3 0-15,-5-1 0 0,8-2 1 0,-8 0 0 16,6 0 1-16,1-3 0 0,-7 0-1 0,7 0-1 0,-1-1 2 16,-6-4-2-16,6 2 0 0,-6 0 0 0,7-6-1 15,0 2 1-15,-7-5 0 0,6 1 0 0,-6-1 0 0,6-3 0 16,-6 0 0-16,0-3 1 0,0-1 0 0,7-3 0 15,-7-1 0-15,0 1 1 0,0-1 0 0,0-3 5 0,0 4 0 16,0-4-2-16,0 0 0 0,0 0 1 0,0-4-1 0,0 1 1 16,-7-1-2-16,7-3-3 0,-6 0-1 0,0-1 0 0,-1-3 1 15,0 0-1-15,-5 0 1 0,5 1-1 0,-6-5 1 16,0 4 0-16,0-8 1 0,0 6-1 0,-1-4 4 16,2 3 2-16,-1-1 3 0,-1-2 6 0,8 5 3 0,-6-5 4 15,3 5 2-15,4-2 1 0,-1-1-1 0,-2 4 0 0,2 0-1 16,0-1 1-16,6 6-1 0,0-2 1 0,-7 1 0 15,7 3 0-15,0 0-2 0,0 1-3 0,0 3-1 0,0-4-8 16,0 4-5-16,0-3-5 0,0 3-3 0,0 3-2 16,0-3-1-16,7 4 0 0,-7 3-2 0,0 1 0 0,6-1 3 15,0 7 1-15,-6-3 0 0,8 4 0 0,-2 1 1 0,-1-2-2 16,4 1 3-16,-3 2 0 0,-6-2 1 0,6 3-3 16,0 1 0-16,1-5 4 0,0 1-1 0,-1 4 0 0,1-6-3 15,-1 3-2-15,0-5-1 0,8-1 2 0,-8 2 0 16,1-5-4-16,0 0 1 0,4 1 0 0,-3-5 4 0,-2 1 1 15,8 0 2-15,-8-4 1 0,7-4 1 0,-6 0 2 0,5 1 1 16,2-5 2-16,-1-3 2 0,-1 0 9 0,2-3 8 16,-3-1 12-16,4 1 12 0,-2-5 10 0,0 2 7 15,0-3 3-15,-7-2-1 0,8 4-7 0,-2-4-9 0,-5 0-12 16,6 0-10-16,-6 0-23 0,5-3-35 0,-5 2-58 0,0 2-62 16,-1-1-66-16,0-1-101 0,-6 1-187 0,0 1-88 15,0-1-53-15,-6 3-8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B2E5A7-36EF-44A1-B652-F8B29E825ECE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A73768-80FA-47F6-84B3-73ABEDE1A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486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11/3/2023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784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11/3/2023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181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11/3/2023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202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5155-68DA-420E-8B9B-A240EEF0B960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03-11-2023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7A6B0-D754-492F-BACD-0D3E0072F33F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5105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5155-68DA-420E-8B9B-A240EEF0B960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03-11-2023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7A6B0-D754-492F-BACD-0D3E0072F33F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3994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5155-68DA-420E-8B9B-A240EEF0B960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03-11-2023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7A6B0-D754-492F-BACD-0D3E0072F33F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4182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5155-68DA-420E-8B9B-A240EEF0B960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03-11-2023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7A6B0-D754-492F-BACD-0D3E0072F33F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577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5155-68DA-420E-8B9B-A240EEF0B960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03-11-2023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7A6B0-D754-492F-BACD-0D3E0072F33F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88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5155-68DA-420E-8B9B-A240EEF0B960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03-11-2023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7A6B0-D754-492F-BACD-0D3E0072F33F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277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5155-68DA-420E-8B9B-A240EEF0B960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03-11-2023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7A6B0-D754-492F-BACD-0D3E0072F33F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2950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5155-68DA-420E-8B9B-A240EEF0B960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03-11-2023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7A6B0-D754-492F-BACD-0D3E0072F33F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356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11/3/2023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1961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5155-68DA-420E-8B9B-A240EEF0B960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03-11-2023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7A6B0-D754-492F-BACD-0D3E0072F33F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5749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5155-68DA-420E-8B9B-A240EEF0B960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03-11-2023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7A6B0-D754-492F-BACD-0D3E0072F33F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3927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5155-68DA-420E-8B9B-A240EEF0B960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03-11-2023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7A6B0-D754-492F-BACD-0D3E0072F33F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087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11/3/2023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578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11/3/2023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90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11/3/2023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42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11/3/2023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912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11/3/2023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131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11/3/2023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595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11/3/2023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862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17E96-D7F5-413B-A16D-380C86211E75}" type="datetimeFigureOut">
              <a:rPr lang="en-US" smtClean="0"/>
              <a:t>11/3/2023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3038ED-F66A-474F-85E6-69E3A602B9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599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315155-68DA-420E-8B9B-A240EEF0B960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03-11-2023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27A6B0-D754-492F-BACD-0D3E0072F33F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21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ustomXml" Target="../ink/ink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ustomXml" Target="../ink/ink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customXml" Target="../ink/ink12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199CF6B-62BC-8461-FD9A-8E0E59F94E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9423956"/>
              </p:ext>
            </p:extLst>
          </p:nvPr>
        </p:nvGraphicFramePr>
        <p:xfrm>
          <a:off x="762000" y="5398"/>
          <a:ext cx="6618462" cy="7084502"/>
        </p:xfrm>
        <a:graphic>
          <a:graphicData uri="http://schemas.openxmlformats.org/drawingml/2006/table">
            <a:tbl>
              <a:tblPr/>
              <a:tblGrid>
                <a:gridCol w="1478280">
                  <a:extLst>
                    <a:ext uri="{9D8B030D-6E8A-4147-A177-3AD203B41FA5}">
                      <a16:colId xmlns:a16="http://schemas.microsoft.com/office/drawing/2014/main" val="4128896318"/>
                    </a:ext>
                  </a:extLst>
                </a:gridCol>
                <a:gridCol w="1478280">
                  <a:extLst>
                    <a:ext uri="{9D8B030D-6E8A-4147-A177-3AD203B41FA5}">
                      <a16:colId xmlns:a16="http://schemas.microsoft.com/office/drawing/2014/main" val="812087756"/>
                    </a:ext>
                  </a:extLst>
                </a:gridCol>
                <a:gridCol w="1697601">
                  <a:extLst>
                    <a:ext uri="{9D8B030D-6E8A-4147-A177-3AD203B41FA5}">
                      <a16:colId xmlns:a16="http://schemas.microsoft.com/office/drawing/2014/main" val="3924899729"/>
                    </a:ext>
                  </a:extLst>
                </a:gridCol>
                <a:gridCol w="984639">
                  <a:extLst>
                    <a:ext uri="{9D8B030D-6E8A-4147-A177-3AD203B41FA5}">
                      <a16:colId xmlns:a16="http://schemas.microsoft.com/office/drawing/2014/main" val="1070354764"/>
                    </a:ext>
                  </a:extLst>
                </a:gridCol>
                <a:gridCol w="979662">
                  <a:extLst>
                    <a:ext uri="{9D8B030D-6E8A-4147-A177-3AD203B41FA5}">
                      <a16:colId xmlns:a16="http://schemas.microsoft.com/office/drawing/2014/main" val="1289834894"/>
                    </a:ext>
                  </a:extLst>
                </a:gridCol>
              </a:tblGrid>
              <a:tr h="444282">
                <a:tc>
                  <a:txBody>
                    <a:bodyPr/>
                    <a:lstStyle/>
                    <a:p>
                      <a:endParaRPr lang="en-IN" sz="1200"/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200"/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600" b="1"/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err="1"/>
                        <a:t>Lec</a:t>
                      </a:r>
                      <a:r>
                        <a:rPr lang="en-US" sz="2400" b="1" dirty="0"/>
                        <a:t> 11</a:t>
                      </a:r>
                      <a:endParaRPr lang="en-IN" sz="2400" b="1" dirty="0"/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2400" b="1" dirty="0"/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1008443"/>
                  </a:ext>
                </a:extLst>
              </a:tr>
              <a:tr h="444282">
                <a:tc>
                  <a:txBody>
                    <a:bodyPr/>
                    <a:lstStyle/>
                    <a:p>
                      <a:r>
                        <a:rPr lang="en-IN" sz="1200"/>
                        <a:t>1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1921PH19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SAUMYASHREE BARAL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800" dirty="0"/>
                        <a:t>p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2000" dirty="0"/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0719460"/>
                  </a:ext>
                </a:extLst>
              </a:tr>
              <a:tr h="411514">
                <a:tc>
                  <a:txBody>
                    <a:bodyPr/>
                    <a:lstStyle/>
                    <a:p>
                      <a:r>
                        <a:rPr lang="en-IN" sz="1200"/>
                        <a:t>2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2321PH02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ARYA KUMAR SIDDHARTH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a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2000" dirty="0"/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3816737"/>
                  </a:ext>
                </a:extLst>
              </a:tr>
              <a:tr h="444282">
                <a:tc>
                  <a:txBody>
                    <a:bodyPr/>
                    <a:lstStyle/>
                    <a:p>
                      <a:r>
                        <a:rPr lang="en-IN" sz="1200"/>
                        <a:t>3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2321PH07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NAINCY SHRIVASTAVA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p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2000" dirty="0"/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5555580"/>
                  </a:ext>
                </a:extLst>
              </a:tr>
              <a:tr h="444282">
                <a:tc>
                  <a:txBody>
                    <a:bodyPr/>
                    <a:lstStyle/>
                    <a:p>
                      <a:r>
                        <a:rPr lang="en-IN" sz="1200"/>
                        <a:t>4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2321PH09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PRITAM SAMANTA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p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2000" dirty="0"/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4088420"/>
                  </a:ext>
                </a:extLst>
              </a:tr>
              <a:tr h="310997">
                <a:tc>
                  <a:txBody>
                    <a:bodyPr/>
                    <a:lstStyle/>
                    <a:p>
                      <a:r>
                        <a:rPr lang="en-IN" sz="1200"/>
                        <a:t>5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2321PH10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REETU SAINI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p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2000" dirty="0"/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5034857"/>
                  </a:ext>
                </a:extLst>
              </a:tr>
              <a:tr h="310997">
                <a:tc>
                  <a:txBody>
                    <a:bodyPr/>
                    <a:lstStyle/>
                    <a:p>
                      <a:r>
                        <a:rPr lang="en-IN" sz="1200"/>
                        <a:t>6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2321PH13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SOUBHIK MUKHERJEE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p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2000" dirty="0"/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2845804"/>
                  </a:ext>
                </a:extLst>
              </a:tr>
              <a:tr h="310997">
                <a:tc>
                  <a:txBody>
                    <a:bodyPr/>
                    <a:lstStyle/>
                    <a:p>
                      <a:r>
                        <a:rPr lang="en-IN" sz="1200"/>
                        <a:t>7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2321PH14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NEHA CHOUDHARY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p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2000" dirty="0"/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7683620"/>
                  </a:ext>
                </a:extLst>
              </a:tr>
              <a:tr h="444282">
                <a:tc>
                  <a:txBody>
                    <a:bodyPr/>
                    <a:lstStyle/>
                    <a:p>
                      <a:r>
                        <a:rPr lang="en-IN" sz="1200"/>
                        <a:t>8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2321PH15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RABI DAS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p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2000" dirty="0"/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743314"/>
                  </a:ext>
                </a:extLst>
              </a:tr>
              <a:tr h="310997">
                <a:tc>
                  <a:txBody>
                    <a:bodyPr/>
                    <a:lstStyle/>
                    <a:p>
                      <a:r>
                        <a:rPr lang="en-IN" sz="1200"/>
                        <a:t>9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2321PH19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SHRUTI SARSWAT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p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2000" dirty="0"/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519423"/>
                  </a:ext>
                </a:extLst>
              </a:tr>
              <a:tr h="310997">
                <a:tc>
                  <a:txBody>
                    <a:bodyPr/>
                    <a:lstStyle/>
                    <a:p>
                      <a:r>
                        <a:rPr lang="en-IN" sz="1200"/>
                        <a:t>10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  <a:prstDash val="solid"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2212PH02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  <a:prstDash val="solid"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 dirty="0"/>
                        <a:t>AMAN KUMAR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  <a:prstDash val="solid"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p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  <a:prstDash val="solid"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2000" dirty="0"/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  <a:prstDash val="solid"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5030496"/>
                  </a:ext>
                </a:extLst>
              </a:tr>
              <a:tr h="310997">
                <a:tc>
                  <a:txBody>
                    <a:bodyPr/>
                    <a:lstStyle/>
                    <a:p>
                      <a:r>
                        <a:rPr lang="en-IN" sz="1200"/>
                        <a:t>11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2212PH10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BINAYAK ROUT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p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2000" dirty="0"/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1823089"/>
                  </a:ext>
                </a:extLst>
              </a:tr>
              <a:tr h="310997">
                <a:tc>
                  <a:txBody>
                    <a:bodyPr/>
                    <a:lstStyle/>
                    <a:p>
                      <a:r>
                        <a:rPr lang="en-IN" sz="1200"/>
                        <a:t>12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2212PH11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DARPAN SARKAR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p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2000" dirty="0"/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993315"/>
                  </a:ext>
                </a:extLst>
              </a:tr>
              <a:tr h="310997">
                <a:tc>
                  <a:txBody>
                    <a:bodyPr/>
                    <a:lstStyle/>
                    <a:p>
                      <a:r>
                        <a:rPr lang="en-IN" sz="1200"/>
                        <a:t>13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2212PH13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GAURAV JAISWAL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p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2000" dirty="0"/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196916"/>
                  </a:ext>
                </a:extLst>
              </a:tr>
              <a:tr h="310997">
                <a:tc>
                  <a:txBody>
                    <a:bodyPr/>
                    <a:lstStyle/>
                    <a:p>
                      <a:r>
                        <a:rPr lang="en-IN" sz="1200"/>
                        <a:t>14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2212PH17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KAUSHIP SAHA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p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2000" dirty="0"/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311641"/>
                  </a:ext>
                </a:extLst>
              </a:tr>
              <a:tr h="411514">
                <a:tc>
                  <a:txBody>
                    <a:bodyPr/>
                    <a:lstStyle/>
                    <a:p>
                      <a:r>
                        <a:rPr lang="en-IN" sz="1200"/>
                        <a:t>15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2212PH20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NEELLOHIT KARMAKAR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p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2000" dirty="0"/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8843421"/>
                  </a:ext>
                </a:extLst>
              </a:tr>
              <a:tr h="310997">
                <a:tc>
                  <a:txBody>
                    <a:bodyPr/>
                    <a:lstStyle/>
                    <a:p>
                      <a:r>
                        <a:rPr lang="en-IN" sz="1200"/>
                        <a:t>16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2212PH23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RITIK PAL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p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2000" dirty="0"/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8135267"/>
                  </a:ext>
                </a:extLst>
              </a:tr>
              <a:tr h="310997">
                <a:tc>
                  <a:txBody>
                    <a:bodyPr/>
                    <a:lstStyle/>
                    <a:p>
                      <a:r>
                        <a:rPr lang="en-IN" sz="1200"/>
                        <a:t>17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2212PH26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SOUMIK KARMAKAR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p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2000" dirty="0"/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5287616"/>
                  </a:ext>
                </a:extLst>
              </a:tr>
              <a:tr h="310997">
                <a:tc>
                  <a:txBody>
                    <a:bodyPr/>
                    <a:lstStyle/>
                    <a:p>
                      <a:r>
                        <a:rPr lang="en-IN" sz="1200"/>
                        <a:t>18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2212PH32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 dirty="0"/>
                        <a:t>KAUSTAB BHARASA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/>
                        <a:t>p</a:t>
                      </a:r>
                      <a:endParaRPr lang="en-IN" sz="2000" dirty="0"/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2000" dirty="0"/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99863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43423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CC5C9-DCEE-307D-CA8C-D49B9DE1E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57D86A-A491-409F-6E68-3080ABEF67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37D5409-49FD-B5A4-92F9-949EC4B47F3D}"/>
                  </a:ext>
                </a:extLst>
              </p14:cNvPr>
              <p14:cNvContentPartPr/>
              <p14:nvPr/>
            </p14:nvContentPartPr>
            <p14:xfrm>
              <a:off x="101520" y="718920"/>
              <a:ext cx="8665560" cy="58820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37D5409-49FD-B5A4-92F9-949EC4B47F3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2160" y="709560"/>
                <a:ext cx="8684280" cy="5900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209303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429C7-14D4-9500-0238-F69C7E114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74029E-78F4-54CB-4239-9BC1BAB056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151148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5956A-FB71-9F74-3558-5611FEDD1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A16803-AF8B-A728-4890-499AADEF05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3E76531-14B9-F4AF-AE9A-E39D1E5BF3A7}"/>
                  </a:ext>
                </a:extLst>
              </p14:cNvPr>
              <p14:cNvContentPartPr/>
              <p14:nvPr/>
            </p14:nvContentPartPr>
            <p14:xfrm>
              <a:off x="113040" y="1415160"/>
              <a:ext cx="8201160" cy="45118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3E76531-14B9-F4AF-AE9A-E39D1E5BF3A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680" y="1405800"/>
                <a:ext cx="8219880" cy="4530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598394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3357D-9C4C-611B-F05F-302F96A1B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001E35-1A6A-0F0A-DB92-3B3FC0BF88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40510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DF74D-410F-ACB0-E709-A27FECC82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A2371F-B7BC-5FAC-3F62-2B5BFC781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CAF70E5-5046-43C6-6D60-FDEADDD04ED5}"/>
                  </a:ext>
                </a:extLst>
              </p14:cNvPr>
              <p14:cNvContentPartPr/>
              <p14:nvPr/>
            </p14:nvContentPartPr>
            <p14:xfrm>
              <a:off x="54000" y="336240"/>
              <a:ext cx="8966160" cy="65232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CAF70E5-5046-43C6-6D60-FDEADDD04ED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640" y="326880"/>
                <a:ext cx="8984880" cy="6541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67811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/>
              <a:t>Effects of magnetic field on 2 Level atom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05200" y="838200"/>
            <a:ext cx="3948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Uniform magnetic field (Helmholtz coil)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152938" y="2285256"/>
            <a:ext cx="867141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 rot="5400000">
            <a:off x="2438400" y="0"/>
            <a:ext cx="5029200" cy="7924800"/>
            <a:chOff x="2819400" y="1600200"/>
            <a:chExt cx="4495800" cy="5257800"/>
          </a:xfrm>
        </p:grpSpPr>
        <p:sp>
          <p:nvSpPr>
            <p:cNvPr id="5" name="Rectangle 4"/>
            <p:cNvSpPr/>
            <p:nvPr/>
          </p:nvSpPr>
          <p:spPr>
            <a:xfrm>
              <a:off x="2819400" y="1664732"/>
              <a:ext cx="4495800" cy="519326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502014" y="1600200"/>
              <a:ext cx="11367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Uniform B</a:t>
              </a:r>
            </a:p>
            <a:p>
              <a:endParaRPr lang="en-US" dirty="0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3657600" y="1923365"/>
              <a:ext cx="2851706" cy="547110"/>
              <a:chOff x="3505200" y="1999565"/>
              <a:chExt cx="2851706" cy="547110"/>
            </a:xfrm>
          </p:grpSpPr>
          <p:sp>
            <p:nvSpPr>
              <p:cNvPr id="9" name="Flowchart: Magnetic Disk 8"/>
              <p:cNvSpPr/>
              <p:nvPr/>
            </p:nvSpPr>
            <p:spPr>
              <a:xfrm>
                <a:off x="3505200" y="1999565"/>
                <a:ext cx="2851706" cy="547110"/>
              </a:xfrm>
              <a:prstGeom prst="flowChartMagneticDisk">
                <a:avLst/>
              </a:prstGeom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4191000" y="2042133"/>
                <a:ext cx="1332466" cy="16766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1" name="Straight Arrow Connector 10"/>
              <p:cNvCxnSpPr/>
              <p:nvPr/>
            </p:nvCxnSpPr>
            <p:spPr>
              <a:xfrm>
                <a:off x="4466859" y="2362200"/>
                <a:ext cx="867141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/>
            <p:cNvGrpSpPr/>
            <p:nvPr/>
          </p:nvGrpSpPr>
          <p:grpSpPr>
            <a:xfrm>
              <a:off x="3810000" y="6310890"/>
              <a:ext cx="2851706" cy="547110"/>
              <a:chOff x="3505200" y="1999565"/>
              <a:chExt cx="2851706" cy="547110"/>
            </a:xfrm>
          </p:grpSpPr>
          <p:sp>
            <p:nvSpPr>
              <p:cNvPr id="14" name="Flowchart: Magnetic Disk 13"/>
              <p:cNvSpPr/>
              <p:nvPr/>
            </p:nvSpPr>
            <p:spPr>
              <a:xfrm>
                <a:off x="3505200" y="1999565"/>
                <a:ext cx="2851706" cy="547110"/>
              </a:xfrm>
              <a:prstGeom prst="flowChartMagneticDisk">
                <a:avLst/>
              </a:prstGeom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4191000" y="2042133"/>
                <a:ext cx="1332466" cy="16766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6" name="Straight Arrow Connector 15"/>
              <p:cNvCxnSpPr/>
              <p:nvPr/>
            </p:nvCxnSpPr>
            <p:spPr>
              <a:xfrm>
                <a:off x="4466859" y="2362200"/>
                <a:ext cx="867141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Oval 2"/>
          <p:cNvSpPr/>
          <p:nvPr/>
        </p:nvSpPr>
        <p:spPr>
          <a:xfrm>
            <a:off x="2133600" y="3631683"/>
            <a:ext cx="1371600" cy="11819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2438400" y="3962400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452250" y="4495800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438400" y="4114800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438400" y="3810000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3962400" y="3542432"/>
            <a:ext cx="1371600" cy="11819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4267200" y="3873149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281050" y="4406549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267200" y="4025549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267200" y="3720749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0" name="Oval 39"/>
          <p:cNvSpPr/>
          <p:nvPr/>
        </p:nvSpPr>
        <p:spPr>
          <a:xfrm>
            <a:off x="5791195" y="3514717"/>
            <a:ext cx="1371600" cy="11819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/>
          <p:cNvCxnSpPr/>
          <p:nvPr/>
        </p:nvCxnSpPr>
        <p:spPr>
          <a:xfrm>
            <a:off x="6095995" y="3845434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6109845" y="4378834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6095995" y="3997834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6095995" y="3693034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4199826" y="1688068"/>
            <a:ext cx="2048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ZEEMAN SPLITTING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127314" y="380702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048000" y="3654623"/>
            <a:ext cx="3658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+1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089565" y="3959423"/>
            <a:ext cx="330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26803575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Effects of magnetic field on 2 Level atom (Using anti-</a:t>
            </a:r>
            <a:r>
              <a:rPr lang="en-US" b="1" dirty="0" err="1"/>
              <a:t>helmhlotz</a:t>
            </a:r>
            <a:r>
              <a:rPr lang="en-US" b="1" dirty="0"/>
              <a:t> coil)</a:t>
            </a:r>
            <a:endParaRPr lang="en-US" dirty="0"/>
          </a:p>
        </p:txBody>
      </p:sp>
      <p:sp>
        <p:nvSpPr>
          <p:cNvPr id="4" name="Flowchart: Magnetic Disk 3"/>
          <p:cNvSpPr/>
          <p:nvPr/>
        </p:nvSpPr>
        <p:spPr>
          <a:xfrm rot="5400000">
            <a:off x="7136663" y="3568155"/>
            <a:ext cx="3190044" cy="824630"/>
          </a:xfrm>
          <a:prstGeom prst="flowChartMagneticDisk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 rot="5400000">
            <a:off x="8348564" y="3771534"/>
            <a:ext cx="1490555" cy="252716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8610600" y="3420046"/>
            <a:ext cx="0" cy="107575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Flowchart: Magnetic Disk 6"/>
          <p:cNvSpPr/>
          <p:nvPr/>
        </p:nvSpPr>
        <p:spPr>
          <a:xfrm rot="5400000">
            <a:off x="-1106506" y="3738636"/>
            <a:ext cx="3190044" cy="824630"/>
          </a:xfrm>
          <a:prstGeom prst="flowChartMagneticDisk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 rot="5400000">
            <a:off x="-9319" y="3942015"/>
            <a:ext cx="1490555" cy="252716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rot="5400000">
            <a:off x="-104011" y="4116694"/>
            <a:ext cx="97002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04800" y="6172200"/>
            <a:ext cx="380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95800" y="61722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56884" y="6096000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+B</a:t>
            </a:r>
          </a:p>
        </p:txBody>
      </p:sp>
      <p:sp>
        <p:nvSpPr>
          <p:cNvPr id="14" name="Oval 13"/>
          <p:cNvSpPr/>
          <p:nvPr/>
        </p:nvSpPr>
        <p:spPr>
          <a:xfrm>
            <a:off x="6934200" y="3631683"/>
            <a:ext cx="1371600" cy="11819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7239000" y="3962400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252850" y="4495800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239000" y="4114800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239000" y="3810000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848600" y="3654623"/>
            <a:ext cx="3658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+1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890165" y="3959423"/>
            <a:ext cx="330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-1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911992" y="382088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</a:t>
            </a:r>
          </a:p>
        </p:txBody>
      </p:sp>
      <p:sp>
        <p:nvSpPr>
          <p:cNvPr id="22" name="Oval 21"/>
          <p:cNvSpPr/>
          <p:nvPr/>
        </p:nvSpPr>
        <p:spPr>
          <a:xfrm>
            <a:off x="921980" y="3657600"/>
            <a:ext cx="1371600" cy="11819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1219200" y="3988317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233050" y="4521717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219200" y="4140717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219200" y="3835917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863430" y="3682333"/>
            <a:ext cx="330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-1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905000" y="385551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878629" y="3994058"/>
            <a:ext cx="3658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+1</a:t>
            </a:r>
          </a:p>
        </p:txBody>
      </p:sp>
      <p:sp>
        <p:nvSpPr>
          <p:cNvPr id="30" name="Oval 29"/>
          <p:cNvSpPr/>
          <p:nvPr/>
        </p:nvSpPr>
        <p:spPr>
          <a:xfrm>
            <a:off x="4038600" y="3694832"/>
            <a:ext cx="1371600" cy="11819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4343400" y="4025549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357250" y="4558949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2590800" y="3694832"/>
            <a:ext cx="1371600" cy="11819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2895600" y="4038600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895600" y="4572000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2895600" y="3962400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2895600" y="4114800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5410200" y="3657600"/>
            <a:ext cx="1371600" cy="11819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/>
          <p:cNvCxnSpPr/>
          <p:nvPr/>
        </p:nvCxnSpPr>
        <p:spPr>
          <a:xfrm>
            <a:off x="5715000" y="4001368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715000" y="4534768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5715000" y="3925168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5715000" y="4077568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stCxn id="27" idx="1"/>
          </p:cNvCxnSpPr>
          <p:nvPr/>
        </p:nvCxnSpPr>
        <p:spPr>
          <a:xfrm>
            <a:off x="1863430" y="3836222"/>
            <a:ext cx="5527970" cy="29243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29" idx="1"/>
          </p:cNvCxnSpPr>
          <p:nvPr/>
        </p:nvCxnSpPr>
        <p:spPr>
          <a:xfrm flipV="1">
            <a:off x="1878629" y="3810000"/>
            <a:ext cx="5374221" cy="33794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1905000" y="3962400"/>
            <a:ext cx="5486400" cy="3896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1863430" y="4533032"/>
            <a:ext cx="5908970" cy="3896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F0187EA-8D7F-BF55-8EDE-D5D1BD8FFE2D}"/>
                  </a:ext>
                </a:extLst>
              </p14:cNvPr>
              <p14:cNvContentPartPr/>
              <p14:nvPr/>
            </p14:nvContentPartPr>
            <p14:xfrm>
              <a:off x="1623600" y="4705920"/>
              <a:ext cx="6197760" cy="8096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F0187EA-8D7F-BF55-8EDE-D5D1BD8FFE2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14240" y="4696560"/>
                <a:ext cx="6216480" cy="828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2049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Effects of magnetic field on 2 Level atom (Using anti-</a:t>
            </a:r>
            <a:r>
              <a:rPr lang="en-US" b="1" dirty="0" err="1"/>
              <a:t>helmhlotz</a:t>
            </a:r>
            <a:r>
              <a:rPr lang="en-US" b="1" dirty="0"/>
              <a:t> coil)</a:t>
            </a:r>
            <a:endParaRPr lang="en-US" dirty="0"/>
          </a:p>
        </p:txBody>
      </p:sp>
      <p:sp>
        <p:nvSpPr>
          <p:cNvPr id="4" name="Flowchart: Magnetic Disk 3"/>
          <p:cNvSpPr/>
          <p:nvPr/>
        </p:nvSpPr>
        <p:spPr>
          <a:xfrm rot="5400000">
            <a:off x="7136663" y="3568155"/>
            <a:ext cx="3190044" cy="824630"/>
          </a:xfrm>
          <a:prstGeom prst="flowChartMagneticDisk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 rot="5400000">
            <a:off x="8348564" y="3771534"/>
            <a:ext cx="1490555" cy="252716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8610600" y="3420046"/>
            <a:ext cx="0" cy="107575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Flowchart: Magnetic Disk 6"/>
          <p:cNvSpPr/>
          <p:nvPr/>
        </p:nvSpPr>
        <p:spPr>
          <a:xfrm rot="5400000">
            <a:off x="-1106506" y="3738636"/>
            <a:ext cx="3190044" cy="824630"/>
          </a:xfrm>
          <a:prstGeom prst="flowChartMagneticDisk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 rot="5400000">
            <a:off x="-9319" y="3942015"/>
            <a:ext cx="1490555" cy="252716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rot="5400000">
            <a:off x="-104011" y="4116694"/>
            <a:ext cx="97002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04800" y="6172200"/>
            <a:ext cx="380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95800" y="61722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56884" y="6096000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+B</a:t>
            </a:r>
          </a:p>
        </p:txBody>
      </p:sp>
      <p:sp>
        <p:nvSpPr>
          <p:cNvPr id="14" name="Oval 13"/>
          <p:cNvSpPr/>
          <p:nvPr/>
        </p:nvSpPr>
        <p:spPr>
          <a:xfrm>
            <a:off x="6934200" y="3631683"/>
            <a:ext cx="1371600" cy="11819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7239000" y="3962400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252850" y="4495800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239000" y="4114800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239000" y="3810000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848600" y="3654623"/>
            <a:ext cx="3658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+1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890165" y="3959423"/>
            <a:ext cx="330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-1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911992" y="382088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</a:t>
            </a:r>
          </a:p>
        </p:txBody>
      </p:sp>
      <p:sp>
        <p:nvSpPr>
          <p:cNvPr id="22" name="Oval 21"/>
          <p:cNvSpPr/>
          <p:nvPr/>
        </p:nvSpPr>
        <p:spPr>
          <a:xfrm>
            <a:off x="921980" y="3657600"/>
            <a:ext cx="1371600" cy="11819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1219200" y="3988317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233050" y="4521717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219200" y="4140717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219200" y="3835917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863430" y="3682333"/>
            <a:ext cx="330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-1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905000" y="385551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878629" y="3994058"/>
            <a:ext cx="3658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+1</a:t>
            </a:r>
          </a:p>
        </p:txBody>
      </p:sp>
      <p:sp>
        <p:nvSpPr>
          <p:cNvPr id="30" name="Oval 29"/>
          <p:cNvSpPr/>
          <p:nvPr/>
        </p:nvSpPr>
        <p:spPr>
          <a:xfrm>
            <a:off x="4038600" y="3694832"/>
            <a:ext cx="1371600" cy="11819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4343400" y="4025549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357250" y="4558949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2590800" y="3694832"/>
            <a:ext cx="1371600" cy="11819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2895600" y="4038600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895600" y="4572000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2895600" y="3962400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2895600" y="4114800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5410200" y="3657600"/>
            <a:ext cx="1371600" cy="11819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/>
          <p:cNvCxnSpPr/>
          <p:nvPr/>
        </p:nvCxnSpPr>
        <p:spPr>
          <a:xfrm>
            <a:off x="5715000" y="4001368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715000" y="4534768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5715000" y="3925168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5715000" y="4077568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stCxn id="27" idx="1"/>
          </p:cNvCxnSpPr>
          <p:nvPr/>
        </p:nvCxnSpPr>
        <p:spPr>
          <a:xfrm>
            <a:off x="1863430" y="3836222"/>
            <a:ext cx="5527970" cy="29243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29" idx="1"/>
          </p:cNvCxnSpPr>
          <p:nvPr/>
        </p:nvCxnSpPr>
        <p:spPr>
          <a:xfrm flipV="1">
            <a:off x="1878629" y="3810000"/>
            <a:ext cx="5374221" cy="33794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1905000" y="3962400"/>
            <a:ext cx="5486400" cy="3896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1863430" y="4533032"/>
            <a:ext cx="5908970" cy="3896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921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Effects of magnetic field on 2 Level atom (Using anti-</a:t>
            </a:r>
            <a:r>
              <a:rPr lang="en-US" b="1" dirty="0" err="1"/>
              <a:t>helmhlotz</a:t>
            </a:r>
            <a:r>
              <a:rPr lang="en-US" b="1" dirty="0"/>
              <a:t> coil)</a:t>
            </a:r>
            <a:endParaRPr lang="en-US" dirty="0"/>
          </a:p>
        </p:txBody>
      </p:sp>
      <p:sp>
        <p:nvSpPr>
          <p:cNvPr id="4" name="Flowchart: Magnetic Disk 3"/>
          <p:cNvSpPr/>
          <p:nvPr/>
        </p:nvSpPr>
        <p:spPr>
          <a:xfrm rot="5400000">
            <a:off x="7136663" y="3568155"/>
            <a:ext cx="3190044" cy="824630"/>
          </a:xfrm>
          <a:prstGeom prst="flowChartMagneticDisk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 rot="5400000">
            <a:off x="8348564" y="3771534"/>
            <a:ext cx="1490555" cy="252716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8610600" y="3420046"/>
            <a:ext cx="0" cy="107575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Flowchart: Magnetic Disk 6"/>
          <p:cNvSpPr/>
          <p:nvPr/>
        </p:nvSpPr>
        <p:spPr>
          <a:xfrm rot="5400000">
            <a:off x="-1106506" y="3738636"/>
            <a:ext cx="3190044" cy="824630"/>
          </a:xfrm>
          <a:prstGeom prst="flowChartMagneticDisk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 rot="5400000">
            <a:off x="-9319" y="3942015"/>
            <a:ext cx="1490555" cy="252716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rot="5400000">
            <a:off x="-104011" y="4116694"/>
            <a:ext cx="97002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04800" y="6172200"/>
            <a:ext cx="380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95800" y="61722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56884" y="6096000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+B</a:t>
            </a:r>
          </a:p>
        </p:txBody>
      </p:sp>
      <p:sp>
        <p:nvSpPr>
          <p:cNvPr id="14" name="Oval 13"/>
          <p:cNvSpPr/>
          <p:nvPr/>
        </p:nvSpPr>
        <p:spPr>
          <a:xfrm>
            <a:off x="6934200" y="3631683"/>
            <a:ext cx="1371600" cy="11819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7239000" y="3962400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252850" y="4495800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239000" y="4114800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239000" y="3810000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848600" y="3654623"/>
            <a:ext cx="3658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+1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890165" y="3959423"/>
            <a:ext cx="330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-1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911992" y="382088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</a:t>
            </a:r>
          </a:p>
        </p:txBody>
      </p:sp>
      <p:sp>
        <p:nvSpPr>
          <p:cNvPr id="22" name="Oval 21"/>
          <p:cNvSpPr/>
          <p:nvPr/>
        </p:nvSpPr>
        <p:spPr>
          <a:xfrm>
            <a:off x="914400" y="3657600"/>
            <a:ext cx="1371600" cy="11819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1219200" y="3988317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233050" y="4521717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219200" y="4140717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219200" y="3835917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863430" y="3682333"/>
            <a:ext cx="330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-1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905000" y="385551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878629" y="3994058"/>
            <a:ext cx="3658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+1</a:t>
            </a:r>
          </a:p>
        </p:txBody>
      </p:sp>
      <p:sp>
        <p:nvSpPr>
          <p:cNvPr id="30" name="Oval 29"/>
          <p:cNvSpPr/>
          <p:nvPr/>
        </p:nvSpPr>
        <p:spPr>
          <a:xfrm>
            <a:off x="4038600" y="3694832"/>
            <a:ext cx="1371600" cy="11819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4343400" y="4025549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357250" y="4558949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2590800" y="3694832"/>
            <a:ext cx="1371600" cy="11819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2895600" y="4038600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895600" y="4572000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2895600" y="3962400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2895600" y="4114800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5410200" y="3657600"/>
            <a:ext cx="1371600" cy="11819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/>
          <p:cNvCxnSpPr/>
          <p:nvPr/>
        </p:nvCxnSpPr>
        <p:spPr>
          <a:xfrm>
            <a:off x="5715000" y="4001368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715000" y="4534768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5715000" y="3925168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5715000" y="4077568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stCxn id="27" idx="1"/>
          </p:cNvCxnSpPr>
          <p:nvPr/>
        </p:nvCxnSpPr>
        <p:spPr>
          <a:xfrm>
            <a:off x="1863430" y="3836222"/>
            <a:ext cx="5527970" cy="29243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29" idx="1"/>
          </p:cNvCxnSpPr>
          <p:nvPr/>
        </p:nvCxnSpPr>
        <p:spPr>
          <a:xfrm flipV="1">
            <a:off x="1878629" y="3810000"/>
            <a:ext cx="5374221" cy="33794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1905000" y="3962400"/>
            <a:ext cx="5486400" cy="3896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1863430" y="4533032"/>
            <a:ext cx="5908970" cy="3896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0" name="Ink 9"/>
              <p14:cNvContentPartPr/>
              <p14:nvPr/>
            </p14:nvContentPartPr>
            <p14:xfrm>
              <a:off x="1303560" y="4045320"/>
              <a:ext cx="45360" cy="31284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94200" y="4035960"/>
                <a:ext cx="64080" cy="331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71972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Effects of magnetic field on 2 Level atom (Using anti-</a:t>
            </a:r>
            <a:r>
              <a:rPr lang="en-US" b="1" dirty="0" err="1"/>
              <a:t>helmhlotz</a:t>
            </a:r>
            <a:r>
              <a:rPr lang="en-US" b="1" dirty="0"/>
              <a:t> coil)</a:t>
            </a:r>
            <a:endParaRPr lang="en-US" dirty="0"/>
          </a:p>
        </p:txBody>
      </p:sp>
      <p:sp>
        <p:nvSpPr>
          <p:cNvPr id="4" name="Flowchart: Magnetic Disk 3"/>
          <p:cNvSpPr/>
          <p:nvPr/>
        </p:nvSpPr>
        <p:spPr>
          <a:xfrm rot="5400000">
            <a:off x="7136663" y="3568155"/>
            <a:ext cx="3190044" cy="824630"/>
          </a:xfrm>
          <a:prstGeom prst="flowChartMagneticDisk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 rot="5400000">
            <a:off x="8348564" y="3771534"/>
            <a:ext cx="1490555" cy="252716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8610600" y="3420046"/>
            <a:ext cx="0" cy="107575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Flowchart: Magnetic Disk 6"/>
          <p:cNvSpPr/>
          <p:nvPr/>
        </p:nvSpPr>
        <p:spPr>
          <a:xfrm rot="5400000">
            <a:off x="-1106506" y="3738636"/>
            <a:ext cx="3190044" cy="824630"/>
          </a:xfrm>
          <a:prstGeom prst="flowChartMagneticDisk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 rot="5400000">
            <a:off x="-9319" y="3942015"/>
            <a:ext cx="1490555" cy="252716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rot="5400000">
            <a:off x="-104011" y="4116694"/>
            <a:ext cx="97002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04800" y="6172200"/>
            <a:ext cx="380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95800" y="61722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56884" y="6096000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+B</a:t>
            </a:r>
          </a:p>
        </p:txBody>
      </p:sp>
      <p:sp>
        <p:nvSpPr>
          <p:cNvPr id="14" name="Oval 13"/>
          <p:cNvSpPr/>
          <p:nvPr/>
        </p:nvSpPr>
        <p:spPr>
          <a:xfrm>
            <a:off x="6934200" y="3631683"/>
            <a:ext cx="1371600" cy="11819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7239000" y="3962400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252850" y="4495800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239000" y="4114800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239000" y="3810000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848600" y="3654623"/>
            <a:ext cx="3658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+1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890165" y="3959423"/>
            <a:ext cx="330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-1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911992" y="382088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</a:t>
            </a:r>
          </a:p>
        </p:txBody>
      </p:sp>
      <p:sp>
        <p:nvSpPr>
          <p:cNvPr id="22" name="Oval 21"/>
          <p:cNvSpPr/>
          <p:nvPr/>
        </p:nvSpPr>
        <p:spPr>
          <a:xfrm>
            <a:off x="914400" y="3657600"/>
            <a:ext cx="1371600" cy="11819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1219200" y="3988317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233050" y="4521717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219200" y="4140717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219200" y="3835917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863430" y="3682333"/>
            <a:ext cx="330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-1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905000" y="385551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878629" y="3994058"/>
            <a:ext cx="3658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+1</a:t>
            </a:r>
          </a:p>
        </p:txBody>
      </p:sp>
      <p:sp>
        <p:nvSpPr>
          <p:cNvPr id="30" name="Oval 29"/>
          <p:cNvSpPr/>
          <p:nvPr/>
        </p:nvSpPr>
        <p:spPr>
          <a:xfrm>
            <a:off x="4038600" y="3694832"/>
            <a:ext cx="1371600" cy="11819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4343400" y="4025549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357250" y="4558949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2590800" y="3694832"/>
            <a:ext cx="1371600" cy="11819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2895600" y="4038600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895600" y="4572000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2895600" y="3962400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2895600" y="4114800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5410200" y="3657600"/>
            <a:ext cx="1371600" cy="11819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/>
          <p:cNvCxnSpPr/>
          <p:nvPr/>
        </p:nvCxnSpPr>
        <p:spPr>
          <a:xfrm>
            <a:off x="5715000" y="4001368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715000" y="4534768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5715000" y="3925168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5715000" y="4077568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stCxn id="27" idx="1"/>
          </p:cNvCxnSpPr>
          <p:nvPr/>
        </p:nvCxnSpPr>
        <p:spPr>
          <a:xfrm>
            <a:off x="1863430" y="3836222"/>
            <a:ext cx="5527970" cy="29243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29" idx="1"/>
          </p:cNvCxnSpPr>
          <p:nvPr/>
        </p:nvCxnSpPr>
        <p:spPr>
          <a:xfrm flipV="1">
            <a:off x="1878629" y="3810000"/>
            <a:ext cx="5374221" cy="33794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1905000" y="3962400"/>
            <a:ext cx="5486400" cy="3896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1863430" y="4533032"/>
            <a:ext cx="5908970" cy="3896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274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/>
              <a:t>MOT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4502F3E-0477-329E-EE22-81475DA2BB74}"/>
                  </a:ext>
                </a:extLst>
              </p14:cNvPr>
              <p14:cNvContentPartPr/>
              <p14:nvPr/>
            </p14:nvContentPartPr>
            <p14:xfrm>
              <a:off x="840240" y="3526560"/>
              <a:ext cx="6017400" cy="9536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4502F3E-0477-329E-EE22-81475DA2BB7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0880" y="3517200"/>
                <a:ext cx="6036120" cy="972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152257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777F9CBF-6EAA-4FCA-BECF-9A1A425A2D6C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197024"/>
            <a:ext cx="8229600" cy="1143000"/>
          </a:xfrm>
        </p:spPr>
        <p:txBody>
          <a:bodyPr/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b="1" dirty="0">
                <a:solidFill>
                  <a:schemeClr val="tx2"/>
                </a:solidFill>
                <a:latin typeface="+mn-lt"/>
                <a:cs typeface="Times New Roman" pitchFamily="18" charset="0"/>
              </a:rPr>
              <a:t>Magneto optical trapping</a:t>
            </a:r>
            <a:endParaRPr lang="en-IN" b="1" dirty="0">
              <a:solidFill>
                <a:schemeClr val="tx2"/>
              </a:solidFill>
              <a:latin typeface="+mn-lt"/>
              <a:cs typeface="Times New Roman" pitchFamily="18" charset="0"/>
            </a:endParaRPr>
          </a:p>
        </p:txBody>
      </p:sp>
      <p:cxnSp>
        <p:nvCxnSpPr>
          <p:cNvPr id="6" name="Straight Arrow Connector 5"/>
          <p:cNvCxnSpPr>
            <a:endCxn id="5" idx="2"/>
          </p:cNvCxnSpPr>
          <p:nvPr/>
        </p:nvCxnSpPr>
        <p:spPr>
          <a:xfrm flipV="1">
            <a:off x="4696264" y="1340024"/>
            <a:ext cx="28136" cy="48336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484040" y="6173688"/>
            <a:ext cx="633670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10332" y="3523460"/>
            <a:ext cx="2948046" cy="144945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666191" y="3509392"/>
            <a:ext cx="3050573" cy="146674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87896" y="5381600"/>
            <a:ext cx="2520000" cy="0"/>
          </a:xfrm>
          <a:prstGeom prst="straightConnector1">
            <a:avLst/>
          </a:prstGeom>
          <a:ln w="4318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6596888" y="5381600"/>
            <a:ext cx="2520000" cy="0"/>
          </a:xfrm>
          <a:prstGeom prst="straightConnector1">
            <a:avLst/>
          </a:prstGeom>
          <a:ln w="431800" cap="sq">
            <a:solidFill>
              <a:srgbClr val="FF0000"/>
            </a:solidFill>
            <a:bevel/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572780" y="3509392"/>
            <a:ext cx="633670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672446" y="1997224"/>
            <a:ext cx="940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b="1" baseline="-2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 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= +1</a:t>
            </a:r>
            <a:endParaRPr lang="en-I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42972" y="4508212"/>
            <a:ext cx="885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b="1" baseline="-2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 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= -1</a:t>
            </a:r>
            <a:endParaRPr lang="en-I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86188" y="1997224"/>
            <a:ext cx="885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b="1" baseline="-2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 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= -1</a:t>
            </a:r>
            <a:endParaRPr lang="en-I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5928" y="4589512"/>
            <a:ext cx="940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b="1" baseline="-2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 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= +1</a:t>
            </a:r>
            <a:endParaRPr lang="en-I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92752" y="3284076"/>
            <a:ext cx="808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b="1" baseline="-2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 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= 0</a:t>
            </a:r>
            <a:endParaRPr lang="en-I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1125" y="3284076"/>
            <a:ext cx="808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b="1" baseline="-2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 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= 0</a:t>
            </a:r>
            <a:endParaRPr lang="en-I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561801" y="5084857"/>
            <a:ext cx="6270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b="1" dirty="0">
                <a:solidFill>
                  <a:prstClr val="black"/>
                </a:solidFill>
              </a:rPr>
              <a:t>σ</a:t>
            </a:r>
            <a:r>
              <a:rPr lang="en-US" sz="3200" b="1" baseline="30000" dirty="0">
                <a:solidFill>
                  <a:prstClr val="black"/>
                </a:solidFill>
              </a:rPr>
              <a:t>-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endParaRPr lang="en-IN" sz="3200" b="1" dirty="0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5928" y="5093568"/>
            <a:ext cx="6815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b="1" dirty="0">
                <a:solidFill>
                  <a:prstClr val="black"/>
                </a:solidFill>
              </a:rPr>
              <a:t>σ</a:t>
            </a:r>
            <a:r>
              <a:rPr lang="en-US" sz="3200" b="1" baseline="30000" dirty="0">
                <a:solidFill>
                  <a:prstClr val="black"/>
                </a:solidFill>
              </a:rPr>
              <a:t>+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endParaRPr lang="en-IN" sz="3200" b="1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7896" y="3293368"/>
            <a:ext cx="700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F=1</a:t>
            </a:r>
            <a:endParaRPr lang="en-IN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40296" y="5856039"/>
            <a:ext cx="700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F=0</a:t>
            </a:r>
            <a:endParaRPr lang="en-IN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87896" y="5516324"/>
            <a:ext cx="1084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b="1" baseline="-2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 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= +1</a:t>
            </a:r>
            <a:endParaRPr lang="en-I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036768" y="5516324"/>
            <a:ext cx="1030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b="1" baseline="-2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 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= -1</a:t>
            </a:r>
            <a:endParaRPr lang="en-I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1636440" y="4445496"/>
            <a:ext cx="6336704" cy="0"/>
          </a:xfrm>
          <a:prstGeom prst="line">
            <a:avLst/>
          </a:prstGeom>
          <a:ln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2780184" y="4481688"/>
            <a:ext cx="0" cy="1692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2204120" y="5885656"/>
            <a:ext cx="129614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652392" y="3509392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IN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 flipV="1">
            <a:off x="4716764" y="2042651"/>
            <a:ext cx="3050573" cy="146674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772072" y="2042651"/>
            <a:ext cx="2918249" cy="146674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580384" y="6173688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IN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564160" y="631770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Z’</a:t>
            </a:r>
            <a:endParaRPr lang="en-I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6596608" y="4481688"/>
            <a:ext cx="0" cy="1692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5654385" y="5856039"/>
            <a:ext cx="137427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452592" y="6245696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Z’’</a:t>
            </a:r>
            <a:endParaRPr lang="en-I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868416" y="1277144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Energy</a:t>
            </a:r>
            <a:endParaRPr lang="en-I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 rot="16200000">
            <a:off x="-1038295" y="3329204"/>
            <a:ext cx="3605498" cy="1061891"/>
            <a:chOff x="2751408" y="1484784"/>
            <a:chExt cx="3605498" cy="1061891"/>
          </a:xfrm>
        </p:grpSpPr>
        <p:sp>
          <p:nvSpPr>
            <p:cNvPr id="40" name="Flowchart: Magnetic Disk 39"/>
            <p:cNvSpPr/>
            <p:nvPr/>
          </p:nvSpPr>
          <p:spPr>
            <a:xfrm>
              <a:off x="2751408" y="1484784"/>
              <a:ext cx="3605498" cy="1061891"/>
            </a:xfrm>
            <a:prstGeom prst="flowChartMagneticDisk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3848733" y="1556792"/>
              <a:ext cx="1332466" cy="16766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cxnSp>
          <p:nvCxnSpPr>
            <p:cNvPr id="42" name="Straight Arrow Connector 41"/>
            <p:cNvCxnSpPr/>
            <p:nvPr/>
          </p:nvCxnSpPr>
          <p:spPr>
            <a:xfrm>
              <a:off x="4000538" y="2132856"/>
              <a:ext cx="86714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 rot="5400000">
            <a:off x="6652997" y="3405404"/>
            <a:ext cx="3605498" cy="1061891"/>
            <a:chOff x="2699792" y="4293096"/>
            <a:chExt cx="3605498" cy="1061891"/>
          </a:xfrm>
        </p:grpSpPr>
        <p:sp>
          <p:nvSpPr>
            <p:cNvPr id="44" name="Flowchart: Magnetic Disk 43"/>
            <p:cNvSpPr/>
            <p:nvPr/>
          </p:nvSpPr>
          <p:spPr>
            <a:xfrm>
              <a:off x="2699792" y="4293096"/>
              <a:ext cx="3605498" cy="1061891"/>
            </a:xfrm>
            <a:prstGeom prst="flowChartMagneticDisk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3848733" y="4365104"/>
              <a:ext cx="1332466" cy="16766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cxnSp>
          <p:nvCxnSpPr>
            <p:cNvPr id="46" name="Straight Arrow Connector 45"/>
            <p:cNvCxnSpPr/>
            <p:nvPr/>
          </p:nvCxnSpPr>
          <p:spPr>
            <a:xfrm flipH="1">
              <a:off x="4083874" y="5013176"/>
              <a:ext cx="86714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7" name="Oval 46"/>
          <p:cNvSpPr/>
          <p:nvPr/>
        </p:nvSpPr>
        <p:spPr>
          <a:xfrm>
            <a:off x="6452312" y="5309592"/>
            <a:ext cx="288312" cy="22482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2635888" y="5237584"/>
            <a:ext cx="288312" cy="22482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2979658" y="5327688"/>
            <a:ext cx="520606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>
            <a:off x="5773259" y="5381600"/>
            <a:ext cx="60732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15C7E8C-D559-3C7D-B6E5-3BE876EEB802}"/>
                  </a:ext>
                </a:extLst>
              </p14:cNvPr>
              <p14:cNvContentPartPr/>
              <p14:nvPr/>
            </p14:nvContentPartPr>
            <p14:xfrm>
              <a:off x="2674440" y="3923640"/>
              <a:ext cx="4093920" cy="23029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15C7E8C-D559-3C7D-B6E5-3BE876EEB80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65080" y="3914280"/>
                <a:ext cx="4112640" cy="2321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02390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3" grpId="0"/>
      <p:bldP spid="24" grpId="0"/>
      <p:bldP spid="47" grpId="0" animBg="1"/>
      <p:bldP spid="4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2895600" y="1600200"/>
            <a:ext cx="36576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Both these will see same energy gap</a:t>
            </a:r>
          </a:p>
          <a:p>
            <a:pPr algn="ctr"/>
            <a:r>
              <a:rPr lang="en-US" dirty="0"/>
              <a:t>At identical locations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Effects of magnetic field on 2 Level atom (Using anti-</a:t>
            </a:r>
            <a:r>
              <a:rPr lang="en-US" b="1" dirty="0" err="1"/>
              <a:t>helmhlotz</a:t>
            </a:r>
            <a:r>
              <a:rPr lang="en-US" b="1" dirty="0"/>
              <a:t> coil)</a:t>
            </a:r>
            <a:endParaRPr lang="en-US" dirty="0"/>
          </a:p>
        </p:txBody>
      </p:sp>
      <p:sp>
        <p:nvSpPr>
          <p:cNvPr id="4" name="Flowchart: Magnetic Disk 3"/>
          <p:cNvSpPr/>
          <p:nvPr/>
        </p:nvSpPr>
        <p:spPr>
          <a:xfrm rot="5400000">
            <a:off x="7136663" y="3568155"/>
            <a:ext cx="3190044" cy="824630"/>
          </a:xfrm>
          <a:prstGeom prst="flowChartMagneticDisk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 rot="5400000">
            <a:off x="8348564" y="3771534"/>
            <a:ext cx="1490555" cy="252716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8610600" y="3420046"/>
            <a:ext cx="0" cy="107575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Flowchart: Magnetic Disk 6"/>
          <p:cNvSpPr/>
          <p:nvPr/>
        </p:nvSpPr>
        <p:spPr>
          <a:xfrm rot="5400000">
            <a:off x="-1106506" y="3738636"/>
            <a:ext cx="3190044" cy="824630"/>
          </a:xfrm>
          <a:prstGeom prst="flowChartMagneticDisk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 rot="5400000">
            <a:off x="-9319" y="3942015"/>
            <a:ext cx="1490555" cy="252716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rot="5400000">
            <a:off x="-104011" y="4116694"/>
            <a:ext cx="97002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04800" y="6172200"/>
            <a:ext cx="380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-B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95800" y="61722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56884" y="6096000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+B</a:t>
            </a:r>
          </a:p>
        </p:txBody>
      </p:sp>
      <p:sp>
        <p:nvSpPr>
          <p:cNvPr id="14" name="Oval 13"/>
          <p:cNvSpPr/>
          <p:nvPr/>
        </p:nvSpPr>
        <p:spPr>
          <a:xfrm>
            <a:off x="6934200" y="3631683"/>
            <a:ext cx="1371600" cy="11819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7239000" y="3962400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252850" y="4495800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239000" y="4114800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239000" y="3810000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848600" y="3654623"/>
            <a:ext cx="3658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+1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890165" y="3959423"/>
            <a:ext cx="330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-1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911992" y="382088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22" name="Oval 21"/>
          <p:cNvSpPr/>
          <p:nvPr/>
        </p:nvSpPr>
        <p:spPr>
          <a:xfrm>
            <a:off x="914400" y="3657600"/>
            <a:ext cx="1371600" cy="11819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1219200" y="3988317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233050" y="4521717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219200" y="4140717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219200" y="3835917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863430" y="3682333"/>
            <a:ext cx="330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-1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905000" y="385551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878629" y="3994058"/>
            <a:ext cx="3658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+1</a:t>
            </a:r>
          </a:p>
        </p:txBody>
      </p:sp>
      <p:sp>
        <p:nvSpPr>
          <p:cNvPr id="30" name="Oval 29"/>
          <p:cNvSpPr/>
          <p:nvPr/>
        </p:nvSpPr>
        <p:spPr>
          <a:xfrm>
            <a:off x="4038600" y="3694832"/>
            <a:ext cx="1371600" cy="11819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4343400" y="4025549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357250" y="4558949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2590800" y="3694832"/>
            <a:ext cx="1371600" cy="11819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2895600" y="4038600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895600" y="4572000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2895600" y="3962400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2895600" y="4114800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5410200" y="3657600"/>
            <a:ext cx="1371600" cy="11819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5715000" y="4001368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715000" y="4534768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5715000" y="3925168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5715000" y="4077568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stCxn id="27" idx="1"/>
          </p:cNvCxnSpPr>
          <p:nvPr/>
        </p:nvCxnSpPr>
        <p:spPr>
          <a:xfrm>
            <a:off x="1863430" y="3836222"/>
            <a:ext cx="5527970" cy="29243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29" idx="1"/>
          </p:cNvCxnSpPr>
          <p:nvPr/>
        </p:nvCxnSpPr>
        <p:spPr>
          <a:xfrm flipV="1">
            <a:off x="1878629" y="3810000"/>
            <a:ext cx="5374221" cy="33794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1905000" y="3962400"/>
            <a:ext cx="5486400" cy="3896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1863430" y="4533032"/>
            <a:ext cx="5908970" cy="3896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76200" y="1828800"/>
            <a:ext cx="2520000" cy="0"/>
          </a:xfrm>
          <a:prstGeom prst="straightConnector1">
            <a:avLst/>
          </a:prstGeom>
          <a:ln w="4318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1562100" y="1981200"/>
            <a:ext cx="0" cy="14388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>
            <a:off x="6553200" y="1981200"/>
            <a:ext cx="2520000" cy="0"/>
          </a:xfrm>
          <a:prstGeom prst="straightConnector1">
            <a:avLst/>
          </a:prstGeom>
          <a:ln w="431800" cap="sq">
            <a:solidFill>
              <a:srgbClr val="FF0000"/>
            </a:solidFill>
            <a:bevel/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7543800" y="1905000"/>
            <a:ext cx="0" cy="14388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4648200" y="1219200"/>
            <a:ext cx="0" cy="5486400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1447800" y="1600200"/>
            <a:ext cx="4235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σ</a:t>
            </a:r>
            <a:r>
              <a:rPr lang="en-US" dirty="0"/>
              <a:t>+</a:t>
            </a:r>
          </a:p>
        </p:txBody>
      </p:sp>
      <p:sp>
        <p:nvSpPr>
          <p:cNvPr id="52" name="Rectangle 51"/>
          <p:cNvSpPr/>
          <p:nvPr/>
        </p:nvSpPr>
        <p:spPr>
          <a:xfrm>
            <a:off x="7120286" y="1676400"/>
            <a:ext cx="378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σ</a:t>
            </a:r>
            <a:r>
              <a:rPr lang="en-US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97811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46" grpId="0"/>
      <p:bldP spid="5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iitp\Downloads\miniMOT_ achieving a Magneto-Optical Trap (MOT) 8m19s - 8m28s (u-YFhuTRxOg) 24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971675"/>
            <a:ext cx="51816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9147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iitp\Downloads\Rubidium_MOT.avi 13s - 22s (eAIDL_2xN8M) 24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600" y="1676400"/>
            <a:ext cx="56896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1513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229600" cy="1143000"/>
          </a:xfrm>
        </p:spPr>
        <p:txBody>
          <a:bodyPr/>
          <a:lstStyle/>
          <a:p>
            <a:r>
              <a:rPr lang="en-US" b="1" dirty="0"/>
              <a:t>Experiment Sequence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392760" y="71280"/>
              <a:ext cx="8733600" cy="57513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3400" y="61920"/>
                <a:ext cx="8752320" cy="5770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428085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066800" y="0"/>
            <a:ext cx="0" cy="685800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9974" y="1537855"/>
            <a:ext cx="778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Laser</a:t>
            </a:r>
          </a:p>
          <a:p>
            <a:r>
              <a:rPr lang="en-US" dirty="0"/>
              <a:t>Power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066800" y="2133600"/>
            <a:ext cx="6858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752600" y="1295400"/>
            <a:ext cx="0" cy="838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752600" y="1295400"/>
            <a:ext cx="64008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153400" y="1295400"/>
            <a:ext cx="0" cy="685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153400" y="1981200"/>
            <a:ext cx="990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-32950" y="3620869"/>
            <a:ext cx="10235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Laser</a:t>
            </a:r>
          </a:p>
          <a:p>
            <a:r>
              <a:rPr lang="en-US" sz="1600" dirty="0"/>
              <a:t>frequency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1066800" y="3913256"/>
            <a:ext cx="685800" cy="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752600" y="0"/>
            <a:ext cx="0" cy="685800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1752600" y="3429000"/>
            <a:ext cx="3200400" cy="48425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953000" y="3429000"/>
            <a:ext cx="0" cy="2421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cxnSpLocks/>
          </p:cNvCxnSpPr>
          <p:nvPr/>
        </p:nvCxnSpPr>
        <p:spPr>
          <a:xfrm flipV="1">
            <a:off x="4953000" y="3352800"/>
            <a:ext cx="3200400" cy="31833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8153400" y="0"/>
            <a:ext cx="0" cy="701040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953000" y="13855"/>
            <a:ext cx="0" cy="685800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8153400" y="3276600"/>
            <a:ext cx="0" cy="3945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8167250" y="5867400"/>
            <a:ext cx="990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76200" y="5373469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/>
              <a:t>Magnetic</a:t>
            </a:r>
          </a:p>
          <a:p>
            <a:r>
              <a:rPr lang="en-US" sz="1600" dirty="0"/>
              <a:t>field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590800" y="228600"/>
            <a:ext cx="12954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Doppler</a:t>
            </a:r>
          </a:p>
          <a:p>
            <a:pPr algn="ctr"/>
            <a:r>
              <a:rPr lang="en-US" dirty="0"/>
              <a:t>Cooling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791200" y="228600"/>
            <a:ext cx="12954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MOT</a:t>
            </a:r>
          </a:p>
        </p:txBody>
      </p:sp>
      <p:cxnSp>
        <p:nvCxnSpPr>
          <p:cNvPr id="41" name="Straight Connector 40"/>
          <p:cNvCxnSpPr/>
          <p:nvPr/>
        </p:nvCxnSpPr>
        <p:spPr>
          <a:xfrm>
            <a:off x="1066800" y="5867400"/>
            <a:ext cx="38862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1752600" y="5373469"/>
            <a:ext cx="0" cy="4939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4953000" y="5334000"/>
            <a:ext cx="321425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8153400" y="5334000"/>
            <a:ext cx="0" cy="4939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8167250" y="3810000"/>
            <a:ext cx="990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4172658" y="3124200"/>
            <a:ext cx="780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ω</a:t>
            </a:r>
            <a:r>
              <a:rPr lang="en-US" baseline="-25000" dirty="0"/>
              <a:t>0</a:t>
            </a:r>
            <a:r>
              <a:rPr lang="en-US" dirty="0"/>
              <a:t>-kv</a:t>
            </a:r>
            <a:r>
              <a:rPr lang="en-US" baseline="-25000" dirty="0"/>
              <a:t>d</a:t>
            </a:r>
          </a:p>
        </p:txBody>
      </p:sp>
      <p:sp>
        <p:nvSpPr>
          <p:cNvPr id="48" name="Rectangle 47"/>
          <p:cNvSpPr/>
          <p:nvPr/>
        </p:nvSpPr>
        <p:spPr>
          <a:xfrm>
            <a:off x="5029200" y="3669268"/>
            <a:ext cx="17393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ω</a:t>
            </a:r>
            <a:r>
              <a:rPr lang="en-US" baseline="-25000" dirty="0"/>
              <a:t>0</a:t>
            </a:r>
            <a:r>
              <a:rPr lang="en-US" dirty="0"/>
              <a:t> -  </a:t>
            </a:r>
            <a:r>
              <a:rPr lang="el-GR" dirty="0"/>
              <a:t>ω</a:t>
            </a:r>
            <a:r>
              <a:rPr lang="en-US" baseline="-25000" dirty="0" err="1"/>
              <a:t>zeeman</a:t>
            </a:r>
            <a:r>
              <a:rPr lang="en-US" dirty="0"/>
              <a:t>  - </a:t>
            </a:r>
            <a:r>
              <a:rPr lang="en-US" dirty="0" err="1"/>
              <a:t>kv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530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b="1" dirty="0"/>
              <a:t>Cooling phases</a:t>
            </a:r>
          </a:p>
        </p:txBody>
      </p:sp>
      <p:sp>
        <p:nvSpPr>
          <p:cNvPr id="4" name="Rectangle 3"/>
          <p:cNvSpPr/>
          <p:nvPr/>
        </p:nvSpPr>
        <p:spPr>
          <a:xfrm>
            <a:off x="4038600" y="838200"/>
            <a:ext cx="12954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Doppler</a:t>
            </a:r>
          </a:p>
          <a:p>
            <a:pPr algn="ctr"/>
            <a:r>
              <a:rPr lang="en-US" dirty="0"/>
              <a:t>Cooling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659406" y="1676400"/>
            <a:ext cx="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4087906" y="2590800"/>
            <a:ext cx="12954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MOT</a:t>
            </a:r>
          </a:p>
        </p:txBody>
      </p:sp>
      <p:sp>
        <p:nvSpPr>
          <p:cNvPr id="8" name="Right Brace 7"/>
          <p:cNvSpPr/>
          <p:nvPr/>
        </p:nvSpPr>
        <p:spPr>
          <a:xfrm>
            <a:off x="5638800" y="990600"/>
            <a:ext cx="381000" cy="2133600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324600" y="1600200"/>
            <a:ext cx="22860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Milli</a:t>
            </a:r>
            <a:r>
              <a:rPr lang="en-US" dirty="0"/>
              <a:t> Kelvin range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181600" y="2971800"/>
            <a:ext cx="1600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6781800" y="2667000"/>
            <a:ext cx="18288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Atomic density </a:t>
            </a:r>
          </a:p>
          <a:p>
            <a:pPr algn="ctr"/>
            <a:r>
              <a:rPr lang="en-US" dirty="0"/>
              <a:t>Increased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724400" y="3429000"/>
            <a:ext cx="0" cy="762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657600" y="4191000"/>
            <a:ext cx="23241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Magnetic Trapping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724400" y="4953000"/>
            <a:ext cx="0" cy="762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3733800" y="5715000"/>
            <a:ext cx="23241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Evaporative Cooling</a:t>
            </a:r>
          </a:p>
        </p:txBody>
      </p:sp>
      <p:sp>
        <p:nvSpPr>
          <p:cNvPr id="18" name="Right Brace 17"/>
          <p:cNvSpPr/>
          <p:nvPr/>
        </p:nvSpPr>
        <p:spPr>
          <a:xfrm>
            <a:off x="6248400" y="4572000"/>
            <a:ext cx="457200" cy="1524000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781800" y="4419600"/>
            <a:ext cx="1905000" cy="1752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Need </a:t>
            </a:r>
          </a:p>
          <a:p>
            <a:pPr algn="ctr"/>
            <a:r>
              <a:rPr lang="en-US" dirty="0"/>
              <a:t>Multi-Level</a:t>
            </a:r>
          </a:p>
          <a:p>
            <a:pPr algn="ctr"/>
            <a:r>
              <a:rPr lang="en-US" dirty="0"/>
              <a:t>Treatment.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2 level model fails…</a:t>
            </a:r>
          </a:p>
        </p:txBody>
      </p:sp>
      <p:sp>
        <p:nvSpPr>
          <p:cNvPr id="20" name="Left Brace 19"/>
          <p:cNvSpPr/>
          <p:nvPr/>
        </p:nvSpPr>
        <p:spPr>
          <a:xfrm>
            <a:off x="3352800" y="5562600"/>
            <a:ext cx="228600" cy="1143000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143000" y="5524500"/>
            <a:ext cx="2057400" cy="1257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Quantum nature of atoms observed</a:t>
            </a:r>
          </a:p>
        </p:txBody>
      </p:sp>
    </p:spTree>
    <p:extLst>
      <p:ext uri="{BB962C8B-B14F-4D97-AF65-F5344CB8AC3E}">
        <p14:creationId xmlns:p14="http://schemas.microsoft.com/office/powerpoint/2010/main" val="24491218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667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Approximate Mathematical approach</a:t>
            </a:r>
            <a:br>
              <a:rPr lang="en-US" b="1" dirty="0"/>
            </a:br>
            <a:r>
              <a:rPr lang="en-US" b="1" dirty="0"/>
              <a:t>for Deriving Doppler Cooling  Force</a:t>
            </a:r>
          </a:p>
        </p:txBody>
      </p:sp>
    </p:spTree>
    <p:extLst>
      <p:ext uri="{BB962C8B-B14F-4D97-AF65-F5344CB8AC3E}">
        <p14:creationId xmlns:p14="http://schemas.microsoft.com/office/powerpoint/2010/main" val="14737146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95600"/>
            <a:ext cx="8229600" cy="1143000"/>
          </a:xfrm>
        </p:spPr>
        <p:txBody>
          <a:bodyPr/>
          <a:lstStyle/>
          <a:p>
            <a:r>
              <a:rPr lang="en-US" b="1" dirty="0"/>
              <a:t>Force equation in a MOT </a:t>
            </a:r>
          </a:p>
        </p:txBody>
      </p:sp>
    </p:spTree>
    <p:extLst>
      <p:ext uri="{BB962C8B-B14F-4D97-AF65-F5344CB8AC3E}">
        <p14:creationId xmlns:p14="http://schemas.microsoft.com/office/powerpoint/2010/main" val="26074249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1589400" y="705600"/>
              <a:ext cx="7501320" cy="57776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80040" y="696240"/>
                <a:ext cx="7520040" cy="5796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28135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b="1" dirty="0"/>
              <a:t>Cooling phases</a:t>
            </a:r>
          </a:p>
        </p:txBody>
      </p:sp>
      <p:sp>
        <p:nvSpPr>
          <p:cNvPr id="4" name="Rectangle 3"/>
          <p:cNvSpPr/>
          <p:nvPr/>
        </p:nvSpPr>
        <p:spPr>
          <a:xfrm>
            <a:off x="4038600" y="838200"/>
            <a:ext cx="12954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Doppler</a:t>
            </a:r>
          </a:p>
          <a:p>
            <a:pPr algn="ctr"/>
            <a:r>
              <a:rPr lang="en-US" dirty="0"/>
              <a:t>Cooling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659406" y="1676400"/>
            <a:ext cx="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4087906" y="2590800"/>
            <a:ext cx="12954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MOT</a:t>
            </a:r>
          </a:p>
        </p:txBody>
      </p:sp>
      <p:sp>
        <p:nvSpPr>
          <p:cNvPr id="8" name="Right Brace 7"/>
          <p:cNvSpPr/>
          <p:nvPr/>
        </p:nvSpPr>
        <p:spPr>
          <a:xfrm>
            <a:off x="5638800" y="990600"/>
            <a:ext cx="381000" cy="2133600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324600" y="1600200"/>
            <a:ext cx="22860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Milli</a:t>
            </a:r>
            <a:r>
              <a:rPr lang="en-US" dirty="0"/>
              <a:t> Kelvin range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181600" y="2971800"/>
            <a:ext cx="1600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6781800" y="2667000"/>
            <a:ext cx="18288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Atomic density </a:t>
            </a:r>
          </a:p>
          <a:p>
            <a:pPr algn="ctr"/>
            <a:r>
              <a:rPr lang="en-US" dirty="0"/>
              <a:t>Increased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724400" y="3429000"/>
            <a:ext cx="0" cy="762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657600" y="4191000"/>
            <a:ext cx="23241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Magnetic Trapping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724400" y="4953000"/>
            <a:ext cx="0" cy="762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3733800" y="5715000"/>
            <a:ext cx="23241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Evaporative Cooling</a:t>
            </a:r>
          </a:p>
        </p:txBody>
      </p:sp>
      <p:sp>
        <p:nvSpPr>
          <p:cNvPr id="18" name="Right Brace 17"/>
          <p:cNvSpPr/>
          <p:nvPr/>
        </p:nvSpPr>
        <p:spPr>
          <a:xfrm>
            <a:off x="6248400" y="4572000"/>
            <a:ext cx="457200" cy="1524000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781800" y="4419600"/>
            <a:ext cx="1905000" cy="1752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Need </a:t>
            </a:r>
          </a:p>
          <a:p>
            <a:pPr algn="ctr"/>
            <a:r>
              <a:rPr lang="en-US" dirty="0"/>
              <a:t>Multi-Level</a:t>
            </a:r>
          </a:p>
          <a:p>
            <a:pPr algn="ctr"/>
            <a:r>
              <a:rPr lang="en-US" dirty="0"/>
              <a:t>Treatment.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2 level model fails…</a:t>
            </a:r>
          </a:p>
        </p:txBody>
      </p:sp>
      <p:sp>
        <p:nvSpPr>
          <p:cNvPr id="20" name="Left Brace 19"/>
          <p:cNvSpPr/>
          <p:nvPr/>
        </p:nvSpPr>
        <p:spPr>
          <a:xfrm>
            <a:off x="3352800" y="5562600"/>
            <a:ext cx="228600" cy="1143000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143000" y="5524500"/>
            <a:ext cx="2057400" cy="1257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Quantum nature of atoms observed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B3B57C6-74CF-30C9-F9F3-C1D3836FEB12}"/>
                  </a:ext>
                </a:extLst>
              </p14:cNvPr>
              <p14:cNvContentPartPr/>
              <p14:nvPr/>
            </p14:nvContentPartPr>
            <p14:xfrm>
              <a:off x="223200" y="1185120"/>
              <a:ext cx="8968320" cy="40694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B3B57C6-74CF-30C9-F9F3-C1D3836FEB1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3840" y="1175760"/>
                <a:ext cx="8987040" cy="4088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600602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64B81-A717-7D2D-6C1F-149C340A0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2968-134C-7AE5-512E-068B38C4E0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325455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8" y="-76200"/>
            <a:ext cx="6867525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" y="4343400"/>
            <a:ext cx="721995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5587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1247775"/>
            <a:ext cx="6105525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838" y="4238625"/>
            <a:ext cx="3362325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370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52400"/>
            <a:ext cx="708660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3429000"/>
            <a:ext cx="705802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525" y="5943600"/>
            <a:ext cx="3648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196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09800"/>
            <a:ext cx="8263554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953000" y="2209800"/>
            <a:ext cx="4343400" cy="4572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6998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8FDEC2B-20AE-4E95-80C8-F8BA1395AF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02" r="53625" b="15215"/>
          <a:stretch/>
        </p:blipFill>
        <p:spPr>
          <a:xfrm>
            <a:off x="0" y="0"/>
            <a:ext cx="4240530" cy="51123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3271117"/>
            <a:ext cx="1652748" cy="122868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Double MOT system</a:t>
            </a:r>
            <a:endParaRPr lang="en-IN" dirty="0"/>
          </a:p>
        </p:txBody>
      </p:sp>
      <p:sp>
        <p:nvSpPr>
          <p:cNvPr id="6" name="Rectangle 5"/>
          <p:cNvSpPr/>
          <p:nvPr/>
        </p:nvSpPr>
        <p:spPr>
          <a:xfrm>
            <a:off x="0" y="4499806"/>
            <a:ext cx="4780430" cy="235819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Assembling of Vacuum chambers, Achieving UHV,  Laser Alignment for MOT, Laser locking, Lab view automation, construction of QUIC coils for Magnetic trap </a:t>
            </a:r>
            <a:r>
              <a:rPr lang="en-US" dirty="0" err="1"/>
              <a:t>etc</a:t>
            </a:r>
            <a:endParaRPr lang="en-IN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309283"/>
            <a:ext cx="3960440" cy="58134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20920" y="6239437"/>
            <a:ext cx="2657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RRI Bangalore 2004</a:t>
            </a:r>
            <a:endParaRPr lang="en-IN" sz="2400" b="1" dirty="0"/>
          </a:p>
        </p:txBody>
      </p:sp>
    </p:spTree>
    <p:extLst>
      <p:ext uri="{BB962C8B-B14F-4D97-AF65-F5344CB8AC3E}">
        <p14:creationId xmlns:p14="http://schemas.microsoft.com/office/powerpoint/2010/main" val="18728766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7805" y="434398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+mn-lt"/>
              </a:rPr>
              <a:t>PhD: Ring BEC and RF Spectroscopy </a:t>
            </a:r>
            <a:endParaRPr lang="en-IN" b="1" dirty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96759" y="1649092"/>
            <a:ext cx="5666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ENS Paris-Institute Galilee / University of Paris13-FRANCE</a:t>
            </a:r>
            <a:endParaRPr lang="en-IN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810875" y="2284317"/>
            <a:ext cx="4143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Marie Curie Fellowship for PhD</a:t>
            </a:r>
            <a:endParaRPr lang="en-IN" sz="2400" b="1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6759" y="2745981"/>
            <a:ext cx="4135959" cy="36764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33546" y="6313350"/>
            <a:ext cx="112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2006</a:t>
            </a:r>
            <a:endParaRPr lang="en-IN" sz="36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B31A54-C753-49DF-B573-E73198B0DC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319" r="56125" b="29421"/>
          <a:stretch/>
        </p:blipFill>
        <p:spPr>
          <a:xfrm>
            <a:off x="-56244" y="2748836"/>
            <a:ext cx="2353003" cy="19803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DE39E9-654F-4ADC-8034-1F203A287D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164" t="31324" r="4224" b="31032"/>
          <a:stretch/>
        </p:blipFill>
        <p:spPr>
          <a:xfrm>
            <a:off x="6432717" y="2745982"/>
            <a:ext cx="2937510" cy="179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524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45701" y="70147"/>
            <a:ext cx="43296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Double MOT Set up</a:t>
            </a:r>
            <a:endParaRPr lang="en-IN" sz="4000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775396"/>
            <a:ext cx="6964290" cy="5856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22674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8444" y="239482"/>
            <a:ext cx="7886700" cy="1325563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  <a:latin typeface="+mn-lt"/>
              </a:rPr>
              <a:t>Post Doc 1:</a:t>
            </a:r>
            <a:endParaRPr lang="en-IN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2742800"/>
            <a:ext cx="5370944" cy="3388937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166783" y="1372781"/>
            <a:ext cx="112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2009</a:t>
            </a:r>
            <a:endParaRPr lang="en-IN" sz="36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2049458" y="6393540"/>
            <a:ext cx="2258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baseline="30000" dirty="0">
                <a:latin typeface="Times New Roman" pitchFamily="18" charset="0"/>
                <a:cs typeface="Times New Roman" pitchFamily="18" charset="0"/>
              </a:rPr>
              <a:t>40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K (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Fermionic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)</a:t>
            </a:r>
            <a:endParaRPr lang="en-I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757156" y="6393540"/>
            <a:ext cx="1936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baseline="30000" dirty="0">
                <a:latin typeface="Times New Roman" pitchFamily="18" charset="0"/>
                <a:cs typeface="Times New Roman" pitchFamily="18" charset="0"/>
              </a:rPr>
              <a:t>39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K (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Bosonic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)</a:t>
            </a:r>
            <a:endParaRPr lang="en-IN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No photo description availabl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16632"/>
            <a:ext cx="2915816" cy="2799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6455EE-F724-48D0-A759-B0E4E4A9FD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88" t="14205" r="82500" b="74953"/>
          <a:stretch/>
        </p:blipFill>
        <p:spPr>
          <a:xfrm>
            <a:off x="3145372" y="1"/>
            <a:ext cx="1411952" cy="121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283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8295" y="1"/>
            <a:ext cx="7886700" cy="1325563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  <a:latin typeface="+mn-lt"/>
              </a:rPr>
              <a:t>Post Doc 1: TIFR Mumbai </a:t>
            </a:r>
            <a:endParaRPr lang="en-IN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399"/>
            <a:ext cx="4513643" cy="354672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8592" y="914400"/>
            <a:ext cx="4226690" cy="35491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573" t="22633" r="40523" b="40435"/>
          <a:stretch/>
        </p:blipFill>
        <p:spPr>
          <a:xfrm>
            <a:off x="2131731" y="4585856"/>
            <a:ext cx="4224305" cy="209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031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DDE4D-11B7-C849-29AB-8EF0ADF88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03A93-6FB1-3EA8-0DF5-BAA488749D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C91BF72-8906-2247-71BC-76D73F8FBDC8}"/>
                  </a:ext>
                </a:extLst>
              </p14:cNvPr>
              <p14:cNvContentPartPr/>
              <p14:nvPr/>
            </p14:nvContentPartPr>
            <p14:xfrm>
              <a:off x="433800" y="429840"/>
              <a:ext cx="8640360" cy="55735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C91BF72-8906-2247-71BC-76D73F8FBDC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4440" y="420480"/>
                <a:ext cx="8659080" cy="5592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685563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44BDA-6B6E-FD17-C975-7332DD797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637FE-F3BD-BC3B-4D66-42F862D578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E4AAC2A-1559-E3F1-5C1C-4E104B6055A2}"/>
                  </a:ext>
                </a:extLst>
              </p14:cNvPr>
              <p14:cNvContentPartPr/>
              <p14:nvPr/>
            </p14:nvContentPartPr>
            <p14:xfrm>
              <a:off x="115200" y="369360"/>
              <a:ext cx="8259840" cy="56318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E4AAC2A-1559-E3F1-5C1C-4E104B6055A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5840" y="360000"/>
                <a:ext cx="8278560" cy="5650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979608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BEFE8-F29D-365A-42E6-90D503806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1042C-3447-3267-CA9B-04D5492584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64287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700A2-C54B-1F00-2D95-FE2DEFF08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72553C-9F35-DFD1-BF96-532462B6DD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05506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B73B3-C232-9174-A3F1-79AF8B4E4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BE1543-81B9-9189-A1C2-FFD6F0B449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990174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9D68C-3779-CA66-69DB-7E988F56D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F458C8-8FBE-4627-F4BD-48ECD212A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11AB5EE-EAA8-A619-2ED7-FAB03BE622B9}"/>
                  </a:ext>
                </a:extLst>
              </p14:cNvPr>
              <p14:cNvContentPartPr/>
              <p14:nvPr/>
            </p14:nvContentPartPr>
            <p14:xfrm>
              <a:off x="117720" y="1593000"/>
              <a:ext cx="7593480" cy="46440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11AB5EE-EAA8-A619-2ED7-FAB03BE622B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8360" y="1583640"/>
                <a:ext cx="7612200" cy="4662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585152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35023</TotalTime>
  <Words>495</Words>
  <Application>Microsoft Office PowerPoint</Application>
  <PresentationFormat>On-screen Show (4:3)</PresentationFormat>
  <Paragraphs>209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Calibri</vt:lpstr>
      <vt:lpstr>Times New Roman</vt:lpstr>
      <vt:lpstr>Office Theme</vt:lpstr>
      <vt:lpstr>1_Office Theme</vt:lpstr>
      <vt:lpstr>PowerPoint Presentation</vt:lpstr>
      <vt:lpstr>MOT</vt:lpstr>
      <vt:lpstr>Cooling phases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Effects of magnetic field on 2 Level atom</vt:lpstr>
      <vt:lpstr>Effects of magnetic field on 2 Level atom (Using anti-helmhlotz coil)</vt:lpstr>
      <vt:lpstr>Effects of magnetic field on 2 Level atom (Using anti-helmhlotz coil)</vt:lpstr>
      <vt:lpstr>Effects of magnetic field on 2 Level atom (Using anti-helmhlotz coil)</vt:lpstr>
      <vt:lpstr>Effects of magnetic field on 2 Level atom (Using anti-helmhlotz coil)</vt:lpstr>
      <vt:lpstr>     Magneto optical trapping</vt:lpstr>
      <vt:lpstr>Effects of magnetic field on 2 Level atom (Using anti-helmhlotz coil)</vt:lpstr>
      <vt:lpstr>PowerPoint Presentation</vt:lpstr>
      <vt:lpstr>PowerPoint Presentation</vt:lpstr>
      <vt:lpstr>Experiment Sequence</vt:lpstr>
      <vt:lpstr>PowerPoint Presentation</vt:lpstr>
      <vt:lpstr>Cooling phases</vt:lpstr>
      <vt:lpstr>Approximate Mathematical approach for Deriving Doppler Cooling  Force</vt:lpstr>
      <vt:lpstr>Force equation in a MOT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PhD: Ring BEC and RF Spectroscopy </vt:lpstr>
      <vt:lpstr>PowerPoint Presentation</vt:lpstr>
      <vt:lpstr>Post Doc 1:</vt:lpstr>
      <vt:lpstr>Post Doc 1: TIFR Mumbai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Concept of Doppler Cooling of Atoms</dc:title>
  <dc:creator>iitp</dc:creator>
  <cp:lastModifiedBy>Raghavan K Easwaran</cp:lastModifiedBy>
  <cp:revision>145</cp:revision>
  <dcterms:created xsi:type="dcterms:W3CDTF">2020-01-17T11:11:40Z</dcterms:created>
  <dcterms:modified xsi:type="dcterms:W3CDTF">2023-11-03T04:36:53Z</dcterms:modified>
</cp:coreProperties>
</file>