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84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81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02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9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78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0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1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3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95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62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17E96-D7F5-413B-A16D-380C86211E75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9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Concept of Doppler Cooling of Atoms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1522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itp\Downloads\Magneto-Optical Trap 1s - 11s (v-R6aCkk3KA) 36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1524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61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itp\Downloads\miniMOT_ achieving a Magneto-Optical Trap (MOT) 8m19s - 8m28s (u-YFhuTRxOg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05000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1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1303" y="404664"/>
            <a:ext cx="6230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smtClean="0"/>
              <a:t>Doppler effect in radiation pressure</a:t>
            </a:r>
            <a:endParaRPr lang="en-IN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3461" y="1268760"/>
            <a:ext cx="349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smtClean="0"/>
              <a:t>Laser cooling in 1-D</a:t>
            </a:r>
            <a:endParaRPr lang="en-IN" sz="3200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827584" y="3501008"/>
            <a:ext cx="2520000" cy="0"/>
          </a:xfrm>
          <a:prstGeom prst="straightConnector1">
            <a:avLst/>
          </a:prstGeom>
          <a:ln w="4318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716296" y="3501008"/>
            <a:ext cx="2520000" cy="0"/>
          </a:xfrm>
          <a:prstGeom prst="straightConnector1">
            <a:avLst/>
          </a:prstGeom>
          <a:ln w="431800" cap="sq">
            <a:solidFill>
              <a:srgbClr val="FF0000"/>
            </a:solidFill>
            <a:bevel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3707904" y="3212976"/>
            <a:ext cx="576064" cy="504056"/>
          </a:xfrm>
          <a:prstGeom prst="ellipse">
            <a:avLst/>
          </a:prstGeom>
          <a:ln>
            <a:solidFill>
              <a:srgbClr val="0066FF">
                <a:alpha val="38824"/>
              </a:srgb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35" name="Straight Connector 34"/>
          <p:cNvCxnSpPr/>
          <p:nvPr/>
        </p:nvCxnSpPr>
        <p:spPr>
          <a:xfrm>
            <a:off x="1268016" y="4653136"/>
            <a:ext cx="63367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259632" y="6669360"/>
            <a:ext cx="63367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4211960" y="4653136"/>
            <a:ext cx="0" cy="1980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1475656" y="5229200"/>
            <a:ext cx="0" cy="144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7236296" y="5229200"/>
            <a:ext cx="0" cy="144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707904" y="4077072"/>
            <a:ext cx="7284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851920" y="393305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948264" y="5611887"/>
            <a:ext cx="848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en-IN" sz="4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47687" y="5539879"/>
            <a:ext cx="848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en-IN" sz="4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20119" y="5517232"/>
            <a:ext cx="7841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 smtClean="0">
                <a:latin typeface="Times New Roman" pitchFamily="18" charset="0"/>
                <a:cs typeface="Times New Roman" pitchFamily="18" charset="0"/>
              </a:rPr>
              <a:t>o</a:t>
            </a:r>
            <a:endParaRPr lang="en-IN" sz="4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2915816" y="5589360"/>
            <a:ext cx="0" cy="108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5508104" y="4869160"/>
            <a:ext cx="0" cy="180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267744" y="4891807"/>
            <a:ext cx="15199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986758" y="5107831"/>
            <a:ext cx="1617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1331640" y="5157192"/>
            <a:ext cx="6336704" cy="0"/>
          </a:xfrm>
          <a:prstGeom prst="line">
            <a:avLst/>
          </a:prstGeom>
          <a:ln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740352" y="4305290"/>
            <a:ext cx="412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endParaRPr lang="en-IN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740352" y="5673442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endParaRPr lang="en-IN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7236296" y="4659233"/>
            <a:ext cx="0" cy="497959"/>
          </a:xfrm>
          <a:prstGeom prst="straightConnector1">
            <a:avLst/>
          </a:prstGeom>
          <a:ln w="412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380312" y="4725144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1883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3" grpId="0"/>
      <p:bldP spid="43" grpId="1"/>
      <p:bldP spid="44" grpId="0"/>
      <p:bldP spid="44" grpId="1"/>
      <p:bldP spid="47" grpId="0"/>
      <p:bldP spid="47" grpId="1"/>
      <p:bldP spid="48" grpId="0"/>
      <p:bldP spid="48" grpId="1"/>
      <p:bldP spid="50" grpId="0"/>
      <p:bldP spid="50" grpId="1"/>
      <p:bldP spid="51" grpId="0"/>
      <p:bldP spid="51" grpId="1"/>
      <p:bldP spid="54" grpId="0"/>
      <p:bldP spid="5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u="sng" dirty="0" smtClean="0"/>
              <a:t>Energy Picture For Counter Propagation</a:t>
            </a:r>
            <a:endParaRPr lang="en-US" sz="2800" u="sng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716296" y="1981200"/>
            <a:ext cx="2520000" cy="0"/>
          </a:xfrm>
          <a:prstGeom prst="straightConnector1">
            <a:avLst/>
          </a:prstGeom>
          <a:ln w="431800" cap="sq">
            <a:solidFill>
              <a:srgbClr val="FF0000"/>
            </a:solidFill>
            <a:bevel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707904" y="1752600"/>
            <a:ext cx="576064" cy="504056"/>
          </a:xfrm>
          <a:prstGeom prst="ellipse">
            <a:avLst/>
          </a:prstGeom>
          <a:ln>
            <a:solidFill>
              <a:srgbClr val="0066FF">
                <a:alpha val="38824"/>
              </a:srgb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07904" y="2438400"/>
            <a:ext cx="7284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51920" y="26670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762000"/>
            <a:ext cx="215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Counter Propagating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295400" y="3505200"/>
            <a:ext cx="58867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Atom Absorbs Lower Frequency and emits higher frequency</a:t>
            </a:r>
          </a:p>
          <a:p>
            <a:endParaRPr lang="en-US" b="1" dirty="0"/>
          </a:p>
          <a:p>
            <a:r>
              <a:rPr lang="en-US" b="1" dirty="0" smtClean="0"/>
              <a:t>Which means it loses its Kinetic Energy and Velocity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2658528" y="4724400"/>
            <a:ext cx="4928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 smtClean="0"/>
              <a:t>Momentum </a:t>
            </a:r>
            <a:r>
              <a:rPr lang="en-US" sz="2000" b="1" u="sng" dirty="0"/>
              <a:t>Picture For Counter Propagation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5334000"/>
            <a:ext cx="76083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Atom gets a recoil kick </a:t>
            </a:r>
            <a:r>
              <a:rPr lang="en-US" b="1" dirty="0"/>
              <a:t> </a:t>
            </a:r>
            <a:r>
              <a:rPr lang="en-US" b="1" dirty="0" smtClean="0"/>
              <a:t>as  </a:t>
            </a:r>
            <a:r>
              <a:rPr lang="en-US" b="1" dirty="0" err="1" smtClean="0"/>
              <a:t>v</a:t>
            </a:r>
            <a:r>
              <a:rPr lang="en-US" b="1" baseline="-25000" dirty="0" err="1" smtClean="0"/>
              <a:t>rec</a:t>
            </a:r>
            <a:r>
              <a:rPr lang="en-US" b="1" dirty="0" smtClean="0"/>
              <a:t> =  </a:t>
            </a:r>
            <a:r>
              <a:rPr lang="en-US" b="1" dirty="0" err="1" smtClean="0"/>
              <a:t>hk</a:t>
            </a:r>
            <a:r>
              <a:rPr lang="en-US" b="1" dirty="0" smtClean="0"/>
              <a:t>/M</a:t>
            </a:r>
          </a:p>
          <a:p>
            <a:endParaRPr lang="en-US" b="1" dirty="0"/>
          </a:p>
          <a:p>
            <a:r>
              <a:rPr lang="en-US" b="1" dirty="0" smtClean="0"/>
              <a:t>Rate of change of momentum = </a:t>
            </a:r>
            <a:r>
              <a:rPr lang="en-US" b="1" dirty="0" err="1" smtClean="0"/>
              <a:t>hk</a:t>
            </a:r>
            <a:r>
              <a:rPr lang="en-US" b="1" dirty="0" smtClean="0"/>
              <a:t>/t =  </a:t>
            </a:r>
            <a:r>
              <a:rPr lang="en-US" b="1" dirty="0" err="1" smtClean="0"/>
              <a:t>hk</a:t>
            </a:r>
            <a:r>
              <a:rPr lang="en-US" b="1" dirty="0" smtClean="0"/>
              <a:t> x photon absorption emission rate  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67240" y="6400800"/>
            <a:ext cx="1761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Atom decelerate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383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u="sng" dirty="0"/>
              <a:t>Energy Picture For </a:t>
            </a:r>
            <a:r>
              <a:rPr lang="en-US" sz="2400" u="sng" dirty="0" smtClean="0"/>
              <a:t>C0 </a:t>
            </a:r>
            <a:r>
              <a:rPr lang="en-US" sz="2400" u="sng" dirty="0"/>
              <a:t>Propagation</a:t>
            </a:r>
            <a:endParaRPr lang="en-US" sz="24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487216" y="1812032"/>
            <a:ext cx="2520000" cy="0"/>
          </a:xfrm>
          <a:prstGeom prst="straightConnector1">
            <a:avLst/>
          </a:prstGeom>
          <a:ln w="4318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5367536" y="1524000"/>
            <a:ext cx="576064" cy="504056"/>
          </a:xfrm>
          <a:prstGeom prst="ellipse">
            <a:avLst/>
          </a:prstGeom>
          <a:ln>
            <a:solidFill>
              <a:srgbClr val="0066FF">
                <a:alpha val="38824"/>
              </a:srgb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367536" y="2388096"/>
            <a:ext cx="7284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511552" y="224408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9460" y="3352800"/>
            <a:ext cx="58562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Atom Absorbs Higher Frequency and emits Lower frequency</a:t>
            </a:r>
          </a:p>
          <a:p>
            <a:endParaRPr lang="en-US" b="1" dirty="0"/>
          </a:p>
          <a:p>
            <a:r>
              <a:rPr lang="en-US" b="1" dirty="0" smtClean="0"/>
              <a:t>Which means it increases its Kinetic Energy and Velocity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2514600" y="4724400"/>
            <a:ext cx="4928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 smtClean="0"/>
              <a:t>Momentum </a:t>
            </a:r>
            <a:r>
              <a:rPr lang="en-US" sz="2000" b="1" u="sng" dirty="0"/>
              <a:t>Picture For Counter Propagation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971800" y="5486400"/>
            <a:ext cx="360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Atom gains energy hence accelerate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540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/>
          <a:lstStyle/>
          <a:p>
            <a:r>
              <a:rPr lang="en-US" b="1" dirty="0" smtClean="0"/>
              <a:t>Some Animations…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951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iitp\Downloads\Single Atoms Trapping (animation) 11s - 21s (pxajuhYB6e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76400"/>
            <a:ext cx="46482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20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iitp\Downloads\Single-ion trapping from a cooled_ accelerated cloud of neutral atoms 17s - 27s (Kj8tNVsSBS4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933" y="1676400"/>
            <a:ext cx="6028267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0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itp\Downloads\The NIST-F2 Atomic Clock_ How does it work_ 24s - 33s (9ikbD7UGzoI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5046133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67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b="1" dirty="0" smtClean="0"/>
              <a:t>Some real experiments….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1479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127</Words>
  <Application>Microsoft Office PowerPoint</Application>
  <PresentationFormat>On-screen Show (4:3)</PresentationFormat>
  <Paragraphs>32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Concept of Doppler Cooling of Atoms</vt:lpstr>
      <vt:lpstr>PowerPoint Presentation</vt:lpstr>
      <vt:lpstr>Energy Picture For Counter Propagation</vt:lpstr>
      <vt:lpstr>Energy Picture For C0 Propagation</vt:lpstr>
      <vt:lpstr>Some Animations…</vt:lpstr>
      <vt:lpstr>PowerPoint Presentation</vt:lpstr>
      <vt:lpstr>PowerPoint Presentation</vt:lpstr>
      <vt:lpstr>PowerPoint Presentation</vt:lpstr>
      <vt:lpstr>Some real experiments….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 of Doppler Cooling of Atoms</dc:title>
  <dc:creator>iitp</dc:creator>
  <cp:lastModifiedBy>iitp</cp:lastModifiedBy>
  <cp:revision>1</cp:revision>
  <dcterms:created xsi:type="dcterms:W3CDTF">2020-01-17T11:11:40Z</dcterms:created>
  <dcterms:modified xsi:type="dcterms:W3CDTF">2020-01-17T11:32:05Z</dcterms:modified>
</cp:coreProperties>
</file>