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67" r:id="rId4"/>
    <p:sldId id="272" r:id="rId5"/>
    <p:sldId id="275" r:id="rId6"/>
    <p:sldId id="270" r:id="rId7"/>
    <p:sldId id="276" r:id="rId8"/>
    <p:sldId id="271" r:id="rId9"/>
    <p:sldId id="277" r:id="rId10"/>
    <p:sldId id="283" r:id="rId11"/>
    <p:sldId id="278" r:id="rId12"/>
    <p:sldId id="279" r:id="rId13"/>
    <p:sldId id="280" r:id="rId14"/>
    <p:sldId id="281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E188F5-BC0F-47CA-AE28-F92CD55F607B}">
          <p14:sldIdLst>
            <p14:sldId id="267"/>
            <p14:sldId id="272"/>
            <p14:sldId id="275"/>
            <p14:sldId id="270"/>
            <p14:sldId id="276"/>
            <p14:sldId id="271"/>
            <p14:sldId id="277"/>
            <p14:sldId id="283"/>
            <p14:sldId id="278"/>
            <p14:sldId id="279"/>
            <p14:sldId id="280"/>
          </p14:sldIdLst>
        </p14:section>
        <p14:section name="Untitled Section" id="{84C95F83-9A9B-4F04-8A37-493107AD0987}">
          <p14:sldIdLst>
            <p14:sldId id="281"/>
            <p14:sldId id="289"/>
            <p14:sldId id="290"/>
            <p14:sldId id="291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34:42.18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1736 8930,'-24'0,"24"24,0 1,0 0,0 0,0 0,0 0,0-1,0 1,0 0,0 0,0 0,0-1,0 1,0 0,0 0,0 0,0-1,0 1,0 0,0 0,0 0,0-1,0 1,0 0</inkml:trace>
  <inkml:trace contextRef="#ctx0" brushRef="#br0" timeOffset="991.6368">1736 8954,'0'-24,"0"-1,25 25,0 0,0-25,0 25,-1 0,1-25,0 25,0 0,0-25,-1 25,1 0,0 0,-25 25,25-25,-25 25,0 0,0 0,0-1,0 1,0 0,-25 0,0 0,25 0,-25-25,25 24,-24 1,-1 0,0-25,25 25,-25-25,0 0,25-25,0 0,25 25,0 0,-25 25,25-25,-25 25,0 0,25-1,-25 1,0 0,24-25,-24 25,0 0,25-1,-25 1,25 0,-25 0,0 0,25-25,-25 24,25-24,-1 0,1 0</inkml:trace>
  <inkml:trace contextRef="#ctx0" brushRef="#br0" timeOffset="1533.0185">2282 9327,'0'24,"25"-24,0-24,-1 24,-24-25,25 25,0-25,-25 0,-25 25,0 0,1 0,-1 0,25 25,-25-25,25 25,0 0,0-1,0 1,0 0,0 0,25 0,0-1,-1-24,-24 25,25-25,0 0,0 0,0 0,-1 0,1-25,0 25</inkml:trace>
  <inkml:trace contextRef="#ctx0" brushRef="#br0" timeOffset="2040.1299">2853 9277,'-25'0,"0"0,0 0,0 0,25 25,-24-25,-1 25,0-25,25 24,0 1,-25-25,25 25,0 0,0 0,0-1,0 1,25-25,-25 25,25 0,0-25,-1 0,1 0,0 0,0 0,0 0,-1-25,1 25,0 0,-25-25</inkml:trace>
  <inkml:trace contextRef="#ctx0" brushRef="#br0" timeOffset="3387.6066">3200 9302,'-25'0,"0"0,25 25,-25-25,1 0,24 24,-25-24,0 25,25 0,-25 0,25 0,-25-1,25 1,0 0,0 0,0 0,25-25,0-25,0 25,0-25,-1 0,1 0,0 25,-25-24,0-1,25 25,-25-25,0 0,0 0,0 1,0 48,0 1,-25-25,25 25,0 0,0 0,0-1,25-24,-25 25,25-25,-1 25,1-25,0 0,0-25,0 25,-1 0,-24-25,25 25,0-24,0 24,-25-25,25 0,-1 0,-24 0,0 1,0-1,0 0,0 0,0 0,0 50,0 0,25-25,-25 25,0 0,25-1,-25 1,0 0,25 0,-25 0,0-1,25 1,-25 0,0 0,0 0,24-1,-24 26,0-25,0 0,0-1,25-24,-25 25,0 0,0 0,25 0,-25-1,0-48,0-1,0 0,-25 0,25 0,0 1,0-1,0-25,0 25,-25 1,25-1,0 0,0 0,0 0,0-24,0 24,0 0,0 0,0 1,0-1,0 0,0 0,25 0,0 25,0 0,0 25,0 0,-1 0,-24 0,0-1,0 1,0 0,0 0,-24 0,-1-25,25 24,-25-24,0 0,0 0,0 0</inkml:trace>
  <inkml:trace contextRef="#ctx0" brushRef="#br0" timeOffset="3588.1515">4068 9252,'0'0,"0"-25</inkml:trace>
  <inkml:trace contextRef="#ctx0" brushRef="#br0" timeOffset="3740.0273">4118 9451,'0'0,"0"24</inkml:trace>
  <inkml:trace contextRef="#ctx0" brushRef="#br0" timeOffset="4743.6763">5035 9079,'0'-25,"0"50,0-1,0 1,0 0,0 0,0 0,0-1,0 1,0 0,0 0,0 0,0-1,0 1,25-25,0 0,0 0,0 0,-1 0,1 0,0 0,0 0,0 0,-1 0,1 0,0 0,0-25,0 25,-1 0,1 0</inkml:trace>
  <inkml:trace contextRef="#ctx0" brushRef="#br0" timeOffset="5227.0604">5035 9079,'25'-25,"0"25,0 0,0 0,-25-25,24 25,1 0,0 0,0 0,-25-25,25 25,-1 0,1 0,0-25,0 25</inkml:trace>
  <inkml:trace contextRef="#ctx0" brushRef="#br0" timeOffset="5544.6115">5060 9178,'0'25,"25"-25,0 0,0 0,-1 0,-24-25,25 25,0 0,0 0,0 0,-1 0,1 0</inkml:trace>
  <inkml:trace contextRef="#ctx0" brushRef="#br0" timeOffset="5991.5679">5531 9203,'25'0,"-25"-25,25 25,0 0,0 0,-1 0,1 0,0 0,0 0,-25 25,0-1,0 1,0 0,-25 0,25 0,-25-25,25 24,-25-24,1 25,-1 0,0-25,0 0,25 25</inkml:trace>
  <inkml:trace contextRef="#ctx0" brushRef="#br0" timeOffset="6417.4503">5904 9153,'-25'0,"0"0,25 25,-25-25,0 25,0-1,25 1,0 0,0 0,-24-25,24 25,0-1,24-24,1 25,0-25,0 0,0 0,0 0,-1-25,1 25,0 0,0 0,0 0,-1-24,1 24,0 0</inkml:trace>
  <inkml:trace contextRef="#ctx0" brushRef="#br0" timeOffset="6751.9109">6127 9128,'0'25,"0"0,0 0,25-1,-25 1,0 0,24 0,-24 0,0-1,0 1,25 0,-25 0,0 0,25-25,-25 24,0 1,0 0,25-25,-25 25,0 0,0-1,25-24</inkml:trace>
  <inkml:trace contextRef="#ctx0" brushRef="#br0" timeOffset="7095.9952">6152 9178,'0'-25,"0"0,24 25,1 0,-25-25,25 25,0 0,-25 25,25-25,-1 0,1 0,-25 25,25-25,0 25,0 0,-25-1,0 1,0 0,-25 0,0 0,0-1,0-24,1 0,24 25,-25-25,0 0,25 25,-25-25,0 0</inkml:trace>
  <inkml:trace contextRef="#ctx0" brushRef="#br0" timeOffset="8271.5248">7069 9277,'0'25,"25"-25,-25-25,25 25,0-25,0 25,-25-25,24 25,1-24,0-1,0 0,0 0,-25 0,0 1,0-1,0 0,-25 25,0 0,0 0,0 0,1 25,24 0,24-1,1-24,0 0,-25 25,25-25,0 0,-1 0,-24 25,25-25,0 0,0 25,0-25,-25 25,0-1,-25-24,0 0,0 25,0-25,1 0,-1 0,0 0</inkml:trace>
  <inkml:trace contextRef="#ctx0" brushRef="#br0" timeOffset="8771.6789">7665 9178,'24'0,"1"-25,0 25,0-25,-25 0,0 1,-25 24,0 0,0 0,1 0,24 24,-25-24,0 0,25 25,0 0,-25-25,25 25,0 0,0-1,0 1,25 0,0 0,0-25,-1 0,1 0,0 0,0-25,0 25,-1 0,1 0,0-25</inkml:trace>
  <inkml:trace contextRef="#ctx0" brushRef="#br0" timeOffset="10084.323">8062 9103,'0'-24,"-25"24,0 0,0 0,25 24,-25-24,0 0,25 25,-24-25,24 25,-25-25,25 25,0 0,-25-25,25 24,0 1,0 0,25-25,0 0,-1 0,1-25,0 25,0-25,0 25,-25-24,25 24,-25-25,0 0,0 0,0 0,0 1,0 48,0 1,0 0,0 0,0 0,0-1,24 1,-24 0,0 0,0 0,25-1,-25 1,0 0,0 0,0 0,25-1,-25 1,0 0,25-25,-25 25,0-50,25 0,-25 0,24 1,-24-1,25 0,-25 0,0 0,0 1,0-1,0 0,0 0,0 0,0 1,25-1,-25 0,0 0,0 0,0 50,0 0,0 0,0 0,0-1,0 1,25 0,0-50,-1 25,-24-25,25 25,-25-24,25 24,-25-25,0 0,25 0,-25 0,0 1,0-1,0 0,0 50,0 0,0-1,0 1,0 0,0 0,25-25,-25 25,0-1,24-24,-24 25,25-25,0 0,0 0,0 0,-1 0,1-25,0 25,-25-24,25 24,-25-25,25 25,-25-25,0 0,24 0,-24 1,0-1,0 0,0 0,0 50,-24-25,-1 25,25 0,0-1,-25-24,25 25,0 0,0 0,0 0,25-1,0-24,-1 0,1 0,0 0,0 0,0-24,-1 24,1 0,0 0,0-25,0 25</inkml:trace>
  <inkml:trace contextRef="#ctx0" brushRef="#br0" timeOffset="10535.5008">8954 9054,'0'25,"25"-1,-25 1,25-25,-25 25,0 0,25-25,-25 25,0-1,0-48,0-1,0 0,0 0,0 0,0 1,25-1,0 25,-1-25,1 25,-25 25,25-25,0 25,0-25,-25 24,0 1,24-25,-24 25,25 0,-25 0,25-25,-25 24</inkml:trace>
  <inkml:trace contextRef="#ctx0" brushRef="#br0" timeOffset="11024.0423">9575 9029,'-25'0,"0"0,0 0,0 25,25 0,0-1,0 1,0 0,0 0,25 0,0-25,0 0,0 0,-1 0,1 0,0 0,0 0,0 0,-1-25,1 25,0 0,-25-25,25 25,0 0,-25-25,24 25,-24-25,0 1,0-1,0 0,-24 25,-1 0,25 25,-25 0,0-1,25 1,0 0,0 0,25 0,0-25,-25 24,25-24,-1 0,1 0,0 0,0 0,0 0,-1 0,1 0,0 0,0 0,0 0,0 0</inkml:trace>
  <inkml:trace contextRef="#ctx0" brushRef="#br0" timeOffset="12769.9658">11013 9004,'0'-25,"0"0,-25 25,25 25,-24-25,24 25,-25-25,25 25,0 0,0 0,0-1,0 1,25 0,-25 0,24-25,1 0,0 0,0 0,0 0,-1-25,1 0,0 25,-25-25,25 25,-25-24,0-1,0 0,0 0,-25 25,25-25,-25 25,0 0,25-25,-24 25,-1 0,0 0,0 0,0 0,1 25,24 0,24-25,1 0,-25 25,25-25,0 0,0 0,-1 0,1 0,0 0,0 0,-25-25,25 25,0-25,-25 0,0 1,0-1,0 0,0 0,0 0,0 1,0-1,0 0,0 0,0 0,0 1,0 48,0 1,0 0,0 0,0 0,24-1,-24 1,0 0,0 0,25 24,-25-24,0 0,0 0,25 25,-25-26,0 26,0-25,25 24,-25-24,0 25,25-1,-25-24,24 25,-24-25,25-1,-25 1,25 0,-25 0,25 0,0-1,-1 1,1 0,0-25,0 0,-25-25,25 25,-25-25,0 1,0-1,0 0,0 0,-25 25,25-25,-25 1,25-1,-25 25,0-25,25 0,-24 25,-1-25,0 25,0-24,0 24,1-25,48 25,1 0,-25-25,25 25,0 0,0-25,-1 25</inkml:trace>
  <inkml:trace contextRef="#ctx0" brushRef="#br0" timeOffset="13482.9276">12328 9277,'0'-25,"0"0,25 25,-25-24,0-1,25 0,-25 0,0 0,0 1,0-1,0 0,0 0,0 0,0 0,-25 1,25-1,-25-25,25 25,-25 1,25-1,-25 0,25 0,-24 25,24-25,-25 25,25 25,0 0,0 0,0 0,0-1,0 1,0 0,0 0,0 0,25-1,-25 1,0 0,24 0,-24 0,0 0,25-25,-25 24,25 1,0 0,0 0,-1 0,1-25,0 0,0 0,0 0,-1 0,1 0</inkml:trace>
  <inkml:trace contextRef="#ctx0" brushRef="#br0" timeOffset="14337.4762">12849 9004,'0'-25,"-25"25,0 0,0 0,1 0,-1 25,0-25,25 25,-25-25,25 25,-25-25,25 25,0-1,0 1,0 0,0 0,0 0,25-25,0 0,0 0,0-25,-1 25,1-25,0 25,-25-25,0 0,25 25,-25-24,0-1,0 0,0 0,-25 25,25-25,-25 25,25 25,-25-25,25 25,0 0,0 0,0-1,25-24,-25 25,25-25,-25 25,25-25,0 0,-1 0,-24-25,25 25,0-25,0 25,0-24,-1-1,1 25,-25-25,0 0,0 0,0 0,0 1,-25 24,25 24,0 1,25-25,-25 25,25-25,0 25,0 0,-1-25,-24 25,25-25,0 24,-25 1,0 0,-25-25,25 25,-25-25,1 0,-1 0,25-25,-25 25</inkml:trace>
  <inkml:trace contextRef="#ctx0" brushRef="#br0" timeOffset="15006.2157">13320 9079,'25'0,"-25"-25,25 25,0 0,-1 0,-24-25,25 25,-25-25,-25 25,1 0,-1 0,0 0,25 25,0 0,-25-25,25 25,0-1,0 1,0 0,25 0,0-25,0 0,-25-25,24 25,1 0,-25-25,25 25,-25-25,25 25,0-24,-25-1,24 0,-24 0,0 0,0 0,0 1,0 48,0 1,0 0,0 0,0 0,25-25,-25 25,0-1,25-24,0 25,0-25,-1 0,-24-25,25 25,0 0,0 0</inkml:trace>
  <inkml:trace contextRef="#ctx0" brushRef="#br0" timeOffset="16058.1448">14511 8954,'0'0,"0"-24,-25 24,0 0,0 0,1 0,24 24,-25-24,0 0,0 25,0 0,0 0,25 0,-24-25,24 25,0-1,-25 1,25 0,0 0,25-25,-1 25,1-25,0 0,0 0,0 0,0 0,-1 0,1 0,0 0,25-25,-26 25,1 0,0 0</inkml:trace>
  <inkml:trace contextRef="#ctx0" brushRef="#br0" timeOffset="17338.4694">14759 8979,'0'0,"-25"0,25 25,-25-25,25 25,0 0,-25-25,25 25,0-1,0 1,0 0,0 0,25-25,-25 25,25-25,0 24,0-24,-1 0,1 0,0 0,-25-24,25 24,0-25,-25 0,0 0,-25 25,0-25,0 1,0 24,1-25,-1 25,50 0,-1 0,1 0,0 0,0-25,24 25,-24 0,0 0,0 0,0 0,-25-25,24 25,-24 25,0 0,0 0,0-1,0 1,0 0,25-25,-25 25,25-25,0 25,0-25,-1 0,1 0,0 0,0 0,0 0,-25-25,24 25,-24-25,0 0,0 0,-24 25,24-24,-25-1,0 0,0 25,25-25,-25 0,1 25,-1 0,0-25,0 25,25 25,0 0,25-25,0 25,0-25,-1 0,1 0,0 0,0 0,0 0,-1-25,1 25,0-25,-25 0,0 1,0-1,0 0,0 0,0 0,0 1,0-1,0 0,0 0,-25 25,25 25,0 0,0 0,0-1,0 1,0 0,0 0,0 0,0-1,25 1,-25 0,25 0,-25 0,25-25,-25 25,25-25,-1 24,1-24,0 0,0 0,0 0,-1 0,1-24,0 24,-25-25,25 25,-25-25,0 0,0 0,0 0,0 50,0 0,0 0,0 0,0 0,25-25,-1 0,-24 24,25-24,0 0,0 0,0 0,-1 0,1 0,0-24,0 24</inkml:trace>
  <inkml:trace contextRef="#ctx0" brushRef="#br0" timeOffset="17482.5091">15776 8830,'0'0,"-25"0,50 0</inkml:trace>
  <inkml:trace contextRef="#ctx0" brushRef="#br0" timeOffset="18361.1656">15925 8880,'0'25,"24"-25,-24 25,25-25,-25 24,0 1,25-25,-25 25,0 0,0 0,0 0,0-50,0 0,0 0,0 0,0 0,25 1,-25-1,25 25,-25-25,24 25,1 0,-25 25,25-25,0 25,0-25,-1 0,1 0,0 0,0 0,0 0,-25-25,24 25,-24-25,0 0,0 0,-24 25,-1 0,0 25,0-25,25 25,-25-25,25 25,0 0,25-25,0 0,0 0,0-25,-1 25,-24-25,0 0,25 25,-25-25,0 1,0 48,0 1,0 0,0 0,0 0,0-1,0 1,25 0,-25 0,25 0,-25 0,0-1,0 1,25 0,-25 0,0 0,0-1,0 1,-25-25,0-25,0 25,25-24,-25 24,25-25,0 0,25 0,0 25,-25-25,25 25,0 0</inkml:trace>
  <inkml:trace contextRef="#ctx0" brushRef="#br0" timeOffset="18521.9426">16694 9029,'0'-25</inkml:trace>
  <inkml:trace contextRef="#ctx0" brushRef="#br0" timeOffset="29035.2956">5531 9748,'0'0,"25"0,0 0,0 0,0 0,-1 0,1 0,0 0,0 0,0 0,-1 0,26 0,-25 0,0 0,0 0,-1 0,1 0,25 0,-25 0,-1 0,26 0,-25 0,0 0,24 25,-24-25,0 0,24 0,-24 0,0 0,25 0,-26 0,26 0,-25 0,0 0,24 0,-24 25,25-25,-26 0,1 0,0 25,25-25,-26 0,1 0,0 24,0-24,25 0,-26 0,1 25,25-25,-25 0,-1 0,1 0,0 0,25 0,-26 0,1 0,0 0,0 0,0 0,-1 0,-24-25,25 25,0 0,0 0</inkml:trace>
  <inkml:trace contextRef="#ctx0" brushRef="#br0" timeOffset="29918.9376">8384 9798,'25'0,"-50"0,75 0,-26 0,1 0,0 0,0 0,0 0,-1 0,26 0,-25 0,24 0,-24 0,25 0,-25 0,24 0,-24 0,25 0,-26 0,26 0,-25 0,25 0,-26 0,26 0,0 0,-26 0,26 0,0 0,-26 0,26 0,0 0,-26 0,26 0,-25 0,24 0,-24 0,25 0,-25 0,24 0,-24 0,0 0,0 0,24 0,-24 0,0 0,0 0,-1 0,1 0,0 0,0 0,0 0,0 0</inkml:trace>
  <inkml:trace contextRef="#ctx0" brushRef="#br0" timeOffset="30859.2568">11807 9823,'0'0,"-25"0,25-25,-25 25,1 0,-1 0,25-25,-25 25,50 0,0 0,-1 0,1 0,0 0,0 0,0 0,-1 0,26 0,0 0,-26-25,26 25,0 0,-1 0,1 0,-25 0,24 0,1 0,0 0,-1 0,1 0,-1 0,1 0,0 0,-26 0,26 0,0 0,-1 0,1 0,-25 0,24 0,-24 0,0 0,0 0,-1 0,1 0,0 0,0-25</inkml:trace>
  <inkml:trace contextRef="#ctx0" brushRef="#br0" timeOffset="31751.2983">13345 9649,'0'-25,"25"25,0 0,-1 0,1-25,0 25,0 0,0 0,-1 0,26 0,-25 0,24 0,1 0,0 0,-1 0,1 0,24 0,-24 0,24 0,1 0,-26-24,26 24,-1 0,1 0,-26 0,26 0,-26 0,26 0,-26-25,1 25,24 0,-24 0,-1 0,-24 0,25 0,-1 0,1 0,-25 0,0 0,24 0,-24 0,0 0,0 0,-1 0,-24-25</inkml:trace>
  <inkml:trace contextRef="#ctx0" brushRef="#br0" timeOffset="32151.4527">15478 9500,'0'0,"0"-25,-25 25,50 0,0 0,0 0,0 0,24 0,-24 0,25 0,-1 0,1 0,-1 0,1 0,0 0,24 0,-24 0,-1 0,26 0,-26-24,1 24,-1 0,1 0,0 0,-1 0,-24-25,25 25,-25 0,-1 0,1 0,0-25,0 25,0 0</inkml:trace>
  <inkml:trace contextRef="#ctx0" brushRef="#br0" timeOffset="158933.7225">1067 10914,'0'-25,"0"50,0 0,0 0,0-1,0 26,0-25,0 0,0-1,-25 1,25 0,0 0,0 0,0 0,-25-1,25 1,0 0,-25-25,25 25,0-50,0 0,0 0,25 1,-25-1,25 25,-25 25,0-1,25-24,-25 25,0 0,24 0,-24 0,25-1,0 1,-25 0,25-25,-25 25,25-25,-1 25,1-25,0 0,-25-25,25 25,0-25,-1 0,1 0,-25 1,25-1,-25 0,0 0,0 50,0 0,-25-25,25 25,0-1,0 1,0 0,0 0,25-25,-25 25,25-25,-25 24,25-24,-1 0,1 0,-25-24,25 24,0 0,-25-25,25 25</inkml:trace>
  <inkml:trace contextRef="#ctx0" brushRef="#br0" timeOffset="159093.5009">1563 11187,'-25'0,"25"-25</inkml:trace>
  <inkml:trace contextRef="#ctx0" brushRef="#br0" timeOffset="159706.528">1885 11237,'-25'0,"1"0,-1 0,0 24,0-24,25 25,-25-25,25 25,-24 0,24 0,0-1,0 1,0 0,0 0,24-25,1-25,0 0,0 0,0 1,-25-1,24 25,-24-25,0 0,0 0,0 1,0-1,0 50,0-1,0 1,25 0,-25 0,25 0,-25-1,25 1,-25 0,0 0,25 0,-25-1,24 1,-24 0,0 0,0 0,0-1,0 1,0 0,0 0,0 0,0-1,-24-24,24 25,-25-25,0-25,0 25,0-24,25-1,-24 25,24-25,0 0,0 0,0 1,0-1,0 0,24 25,-24-25,25 25,-25-25,25 1</inkml:trace>
  <inkml:trace contextRef="#ctx0" brushRef="#br0" timeOffset="160406.5171">1984 11013,'0'-25,"0"50,0 0,0 0,25 0,-25-1,0 26,0-25,0 0,0 0,0-1,0 1,0 25,0-25,0-1,0 1,0 0,0 0,0 0,0-1,0-48,0-1,0 0,0 0,25 0,-25 1,25-1,0 0,-1 25,-24 25,0 0,25-25,-25 24,0 1,0 0,25 0,-25 0,25-25,-25 24,25-24,-25 25,24-25,1 0,0-25,0 1,-25-1,25 25,-25-25,0 0,0 0,24 1,-24-1,0 0,0 0,0 0,0 1,0-1,0 0,0 0,0 50,0 0,0 0,0-1,0 1,0 0,0 0,0 0,0-1,0 1,0 0,0 0,0 0,0-1,25 1,-25 0,25 0,0-25,-25 25,25-25,-1 0,1 0,0-25,0 25</inkml:trace>
  <inkml:trace contextRef="#ctx0" brushRef="#br0" timeOffset="160590.3543">2257 11385,'0'0,"-25"0,50 0,0 0,0-24,0 24,-1 0,1-25,25 25,-25 0,-1-25</inkml:trace>
  <inkml:trace contextRef="#ctx0" brushRef="#br0" timeOffset="161462.044">3101 11361,'-25'0,"25"24,-25-24,25 25,-25 0,25 0,0 0,0-1,0 1,25-25,0 25,0-25,-1 0,1-25,0 25,0-25,0 25,-25-24,24 24,-24-25,25 25,0-25,0 25,-25-25,25 25,-1 0,1 0,-25 25,25-25,-25 25,0 0,0-1,0-48,25 24,-25-25,25 25,-25-25,24 0,1 25,-25-25,25 25,0 0,0 0,-25 25,0 0,24 0,-24 0,25-25,-25 24,25-24,-25 25,25-25,0 0,-25-25,25 25,-1-24</inkml:trace>
  <inkml:trace contextRef="#ctx0" brushRef="#br0" timeOffset="161606.1518">3324 11013,'-25'0,"25"-25</inkml:trace>
  <inkml:trace contextRef="#ctx0" brushRef="#br0" timeOffset="161974.898">3870 11038,'-25'0,"25"25,0 0,0-1,0 1,0 0,0 0,0 0,0 0,0-1,0 1,0 25,0-25,0-1,0 1,0 0,0 0,0 0,25-1,-25 1,0 0,24 0,1-25,0 0</inkml:trace>
  <inkml:trace contextRef="#ctx0" brushRef="#br0" timeOffset="162382.7114">3820 11385,'0'25,"25"-25,0 0,-1-25,1 25,0 0,0 0,0 0,-1-24,1 24,0 0,0-25,0 25,-1 0,-24-25,0 0,0 0,-24 25,-1 25,0 0,25 0,0 0,0-1,0 1,25-25,-25 25,25-25,-1 0,1 0,0 0,0 0,0 0,-1 0</inkml:trace>
  <inkml:trace contextRef="#ctx0" brushRef="#br0" timeOffset="162970.8534">4341 11311,'0'25,"25"0,-25-1,24 1,-24 0,0 0,0-50,0 0,25 0,-25 1,25 24,-25-25,25 25,0 25,-25-1,0 1,24-25,-24 25,25-25,0 0,0 0,0-25,-1 0,1 1,-25-1,0 0,0 0,25 50,0-25,0 25,-1 0,1-25,0 24,0 1,0-25,-25 25,0 0,-25-25,0 0,0 0</inkml:trace>
  <inkml:trace contextRef="#ctx0" brushRef="#br0" timeOffset="163226.6345">4936 11286,'0'-25,"0"50,25 0,-25 0,0 0,0-1,25-24,-25 25,25 0,-1-25,1 0,0 0,0-25</inkml:trace>
  <inkml:trace contextRef="#ctx0" brushRef="#br0" timeOffset="163341.8254">5135 11237,'-25'-25</inkml:trace>
  <inkml:trace contextRef="#ctx0" brushRef="#br0" timeOffset="163590.9361">5234 10964,'0'24,"-25"1,25 0,0 0,0 0,0-1,0 1,0 0,0 0,0 0,0 0,25-25,-25 24,0 1,0 0,0 0,25-25,-25 25,24-1,-24 1,25-25</inkml:trace>
  <inkml:trace contextRef="#ctx0" brushRef="#br0" timeOffset="164086.29">5184 11361,'25'0,"-25"-25,25 25,0 0,-1 0,-24-25,25 25,0-25,0 25,0-25,-1 25,1-24,0 24,-25-25,25 25,-25 25,0-1,0 1,0 0,0-50,25 25,-1-25,1 1,0-1,-25 0,0 0,25 25,-25-25,25 25,-25 25,24-25,-24 25,25 0,-25 0,25-1,-25 1,25 0,-25 0,0 0,25-1,-25 1,0 0,0 0,0 0,0-1,0 1,-25-25,0 25,0-25,0-25,1 25,24-25,0 1,0-1</inkml:trace>
  <inkml:trace contextRef="#ctx0" brushRef="#br0" timeOffset="165469.8527">6821 10666,'25'0,"0"0,0 0,0 0,-1 0,1 0,0 0,0-25,0 25,-1 0,1 0,0 0,0 0,0 0,-1 0,1 0</inkml:trace>
  <inkml:trace contextRef="#ctx0" brushRef="#br0" timeOffset="165774.661">7069 10666,'-24'0,"24"25,0 0,0-1,0 1,0 0,0 0,0 0,0-1,0 1,0 0,0 0,0 0,0-1,0 1,0 0,0 0,0 0,24-25</inkml:trace>
  <inkml:trace contextRef="#ctx0" brushRef="#br0" timeOffset="166065.7574">6846 11088,'0'0,"-25"0,25 24,25-24,0 0,0 0,0 0,-1 0,1 0,0-24,25 24,-26 0,26 0,-25 0,0 0,24 0,-24 0,25 0,-26-25,1 25,0 0,0 0,0 0,-1 0</inkml:trace>
  <inkml:trace contextRef="#ctx0" brushRef="#br0" timeOffset="166650.0073">7838 10393,'-25'0,"1"25,-1 0,25 0,-25-1,0 1,25 0,-25 0,25 0,-24-1,24 1,0-50,24 25,-24-24,25-1,-25 0,25 25,-25-25,0 0,25 1,-25-1,25 0,-25 0,0 0,24 1,-24-1,0 0,25 0,-25 50,25-25,-25 25,25 0,-25-1,0 1,25 0,-25 0,0 0,24-25,-24 24,0 1,25-25,-25 25,0 0,25-25</inkml:trace>
  <inkml:trace contextRef="#ctx0" brushRef="#br0" timeOffset="167559.644">7813 10443,'0'25,"0"-1,0 1,0 0,0 0,0 0,0-1,0 1,0 0,0 0,0 0,0-1,25-24,-25 25,0 0,0 0,0 0,0-1,25 1,-25 0,0 0,0 0,0-1,0 1,0 0,0 0,0 0,0-1,0 1,0 0,0 0,0 0,0 0,0-1,0 1,0 0,0 0,0 0,0-1,0 1,0 0,0 0,0 0,0-1,0 1,0 0,0 0,0 0,0-1,0 1,0 0,0 0,0 0,0-1,0 1,0 0,0 0,0 0,0-1,0 1,0 0,0 0,0 0,0-1,0 1,0 0,0 0,0 0,0-1,0 1,25 0,-25 0,0 0,0 0,0-1,0 1,0 0,0 0,25-25,-25 25,0-1,0 1,0 0,0 0,0 0,0-1,0 1,0 0,0 0,0 0,0-1,0 1,0 0,0 0,0 0,0-1,0 1,0 0,0 0,0 0,0-1,0 1,0 0,0 0,0 0,0-50</inkml:trace>
  <inkml:trace contextRef="#ctx0" brushRef="#br0" timeOffset="169162.6676">7962 13022,'25'0,"0"0,-25 25,25-25,0 0,-1 0,1 25,0-25,0 0,0 0,-1 0,1 0,0 0,0 0,0 0,-1 0,1 0,0 0,-25 25,25-25,0 0,-1 0,1 0,0 0,0 0,0 0,-1-25,1 25,0 0,0 0,0 0,-1 0,1 0,0 0</inkml:trace>
  <inkml:trace contextRef="#ctx0" brushRef="#br0" timeOffset="170316.6724">8186 13097,'24'0,"1"0,0 0,0 0,0 0,-1 0,1 0,0 0,0 0,0 0,-1 0,1 25,0-25,0 0,0 0,-1 0,1 0,0 0,0 0,0 0,-1 0,1 0,0 0,0 24,0-24,-1 0,1 0,0 0,0 0,0 0,-1 0,1 0,0 0,0 0,0 0,0 0,-1 0,1 0,0 0,0 0,0 0,-1 0,1 0,0 0,0 0,0 0,-1 0,1 0,25 0,-25 0,-1 0,1 0,0 0,0 0,0 0,24 0,-24 0,0 0,0 0,-1 0,1 0,25 0,-25 0,-1 0,1 0,25 0,-25 0,-1 0,26 0,-25 0,0 0,0 0,-1 0,1 0,0 0,0 0,0 0,-1 0,1 0,0 0,0 0,0 0,-1 0,1 0,0 0,0 0,0 0,-1 0,1 0,0 0,0 0,0 0,-25-24,24 24,1 0,0 0,0 0,0 0,-1 0,1 0,0 0,0 0,0 0,-1 0,26 0,-25 0,0 0,-1 0,1 0,0 0,0 0,0 0,-1 0,1 0,25 0,-25 0,0 0,-1 0,1 0,0 0,0 0,0 0,24 0,-24 0,0 0,0 0,-1 0,26 0,-25 0,0 0,-1 0,1 0,25 0,-25 0,-1 0,1 0,0-25,0 25,0 0,24 0,-24 0,0 0,0 0,-1 0,1 0,0-25,0 25,0 0,24 0,-24 0,0 0,0 0,0 0,24 0,-24 0,0-25,0 25,-1 0,1 0,0 0,0 0,0 0,-1 0,1 0,0 0,0 0,0 0,-1 0,1 0,0 0,0 0,0-25,-1 25,1 0,0 0,0 0,0 0,-1 0,1 0,0 0,0 0,0 0,-1 0,1 0,0-24,0 24,0 0,-1 0,-24-25</inkml:trace>
  <inkml:trace contextRef="#ctx0" brushRef="#br0" timeOffset="172118.0478">12824 13022,'25'0,"0"0,-1 0,1 0,0 0,0 0,0 0,-1 0,1 0,0 0,0 0,0 0,-1 0,1 0,0 0,0 0,0 0,0 0,-1 0,-24-24,25 24,0 0,0 0,0 0,-1 0,1 0,0-25,0 25,0 0,-1 0,1 0,0 0,25 0,-26 0,1 0,0 0,0 0,0 0,-1 0,1 0,0 0,0 0,0 0,-1 0,1 0,0 0,0 0,0 0,-1 0,1 0,0 0,0 0,0 0,-1 0,1 0,0 0,0 0,0 0,-1 0,1 0,0 0,0 0,25 0,-26 0,1 0,0 0,0 0,0 0,-1 0,1 0,0 0,0 0,0 0,-1 0,1 0,0 0,0 0,24 0,-24 0,0 0,0-25,24 25,-24 0,0 0,0 0,24 0,-24 0,0 0,25 0,-26 0,1 0,25 0,-25-25,-1 25,26 0,-25 0,0 0,24 0,-24 0,0 0,25 0,-26 0,1 0,25 0,-25 0,-1-25,1 25,25 0,-25 0,-1 0,26 0,-25-24,24 24,-24 0,25 0,-25 0,24-25,-24 25,25 0,-26 0,26 0,-25-25,0 25,-1 0,1 0,0 0,0 0,25 0,-26-25,1 25,0 0,0 0,0 0,-1 0,1-25,0 25,25 0,-26 0,1 0,0 0,0 0,0 0,-1-24,1 24,0 0,0 0,0 0,-1 0,1 0,0 0,0 0,0 0,-1 0,1 0,0 0,0 0,0 0,-1 0,1 0,0-25,0 25,0 0,-1 0,1-25,-25 0,0 0,-25 25,1-24,-1 24,0 0,25-25,-25 25,50 25,0-25,0 0,-25 24,24-24,1 0,0 25,0-25,-25 25,25-25,-25 25,24-25,-24 25,0-1,0 1,0 0,-24-25,24 25,-25-25,25 25,-25-25,0 0,25 24,-25-24,1 0,-1 0,0 25</inkml:trace>
  <inkml:trace contextRef="#ctx0" brushRef="#br0" timeOffset="174705.6995">7962 11261,'25'0,"0"0,0 0,-25-24,25 24,-1 0,1 0,0 24,0-24,0 0,-1 0,1 0,-25-24,25 24,0 0,0 0,-1 0,1 0,0 0,0 0,0 0,-1-25,1 25,0 0,0 0,0 0,-1 0,1 0,0 0,0 0,0 0,-1 0,1 0,0-25,0 25,0 0,-1 0,1 0,0 0,0 0,0 0,-1 0,1 0,0 0,0 0,0 0,0 0,-1 0,1 0,0 0,0 0,0 0,-1 0,1 0,0 0,0 0,0 0,-1 0,1 0,0 0,0 0,-25-25,25 25,-1 0,1 0,0 0,0 0,0 0,-1 0,1 0,0 0,0 0,0 0,-1 0,-24-25,25 25,0 0,0 0,0 0,-1 0,1 0,0 0,0 0,0 0,-1 0,1 0,0 0,0 0,0 0,0 0,-1 0,1 0,0 0,0 0,0 0,-1 0,1 0,0 0,0 0,0 0,-1 0,1 0,0 0,0 0,0 0,-1 0,1 0,0 0,0 0,0 0,-1 0,1 0,0 0,0 0,0 0,-1 0,1 0,0 0,0 0,0 0,24 0,-24 0,0 0,0 0,-1 0,1 0,0 0,0 0,24 0,-24 0,0 0,0 0,0 0,0 0,-1 0,1 0,0 0,0 0,0 0</inkml:trace>
  <inkml:trace contextRef="#ctx0" brushRef="#br0" timeOffset="176347.5519">11708 11088,'25'0,"-1"0,1 0,0 0,0 0,0 0,-1 0,1 0,0 0,0 0,0 0,-1-25,1 25,0 0,0 0,0 0,-1 0,1 0,0 0,0 0,0 0,0 0,-1 0,1 0,0 0,0 0,0 0,-1 0,1 0,0 0,0 0,0 0,-1 0,1 0,0 0,0 0,0 0,-1 0,1 0,0 0,0 0,0 0,-1 0,1 0,0 0,0 0,0 0,-1 0,1 0,0 0,0 0,0 0,-1 0,1 0,0 0,0 0,0 0,-1 0,1 0,0 0,0 0,0 0,0 0,-1-25,1 25,0 0,0 0,0 0,-1 0,1 25,0-25,0 0,0 0,-1 0,1-25,0 25,0 0,0 0,-1 0,1 0,0 0,0 0,0 0,-1 0,1 0,0 0,0 0,0 0,-1 0,1-25,0 25,0 0,0 0,-1 0,1 0,0 0,0 0,0 0,-1 0,1-25,0 25,0 0,0 0,-1 0,1 0,0 0,0-24,0 24,0 0,-1 0,1 0,0 0,25 0,-26 0,1 0,0 0,25-25,-26 25,1 0,25 0,-25 0,-1 0,26 0,173-50</inkml:trace>
  <inkml:trace contextRef="#ctx0" brushRef="#br0" timeOffset="179446.4759">11559 11088,'0'-25,"25"25,0 0,-1 0,1-25,0 25,0 0,0 0,-1 0,-48 0,-1 0,0 25,0-25,0 0,1 0,-1 0,0 0,0 0,0 25,1-25,-1 0,0 0,0 0,0 0,1 0,24 24,24-24,1 0,0 0,0 0,0 0,-1 0,1 0,0 0,0 0,0 0,-1 0,1 0,0 0,0 0,0 0,-1 0,1 0,0 0,0 0,0 0,-1-24,1 24,0 0,0 0,0 0,-1 0,1 0,0 0,-50 0,0 0,50 0,0 0,0 0,0 0</inkml:trace>
  <inkml:trace contextRef="#ctx0" brushRef="#br0" timeOffset="180130.9786">15007 10939,'25'0,"-1"0,1 0,0 0,0 0,0 0,-1 0,1 0,0 0,0 0,0 0,-1 0</inkml:trace>
  <inkml:trace contextRef="#ctx0" brushRef="#br0" timeOffset="182693.3885">7913 11336,'0'25,"0"-1,0 1,0 0,0 0,0 0,24-25,-24 24,0 1,0 0,0 0,0 0,0-1,0 1,0 0,25-25,-25 25,0 0,0-1,0 1,0 0,0 0,25-25,-25 25,0-1,0 1,0 0,0 0,0 0,0-1,0 1,-25-25,25 25,0 0,0 0,0-1,0 1,0 0,0 0,0 0,0 0,0-1,0 1,0 0,0 0,0 0,0-1,0 1,0 0,0 0,0 0,0-1,0 1,0 0,0 0,0 0,0-1,0 1,0 0,0 0,0 0,0-1,0 1,0 0,0 0,0 0,0-1,0 1,0 0,25-25,-25 25,0 0,0-1,0 1,0 0,0 0,0 0,0-1,0 1,0 0,0 0,0 0,0 0</inkml:trace>
  <inkml:trace contextRef="#ctx0" brushRef="#br0" timeOffset="183426.4561">7466 13419,'0'25,"0"0,0 0,0 0,0-1,0 1,0 0,-25-25,25 25,0 0,0-1,0 1,0 0,0 0,0 0,0-1,0 1,0 0,25-25,0 25,0-25,0 0,-1 0,-24-25,25 25</inkml:trace>
  <inkml:trace contextRef="#ctx0" brushRef="#br0" timeOffset="183745.4586">7367 13692,'0'-25,"25"25,0 0,-1 0,1 0,0 0,0 0,0-24,-1 24,1 0,0 0,0 0,0 0</inkml:trace>
  <inkml:trace contextRef="#ctx0" brushRef="#br0" timeOffset="184080.4428">7689 13667,'0'0,"25"0,0 0,0 0,0 0,-25-24,24 24</inkml:trace>
  <inkml:trace contextRef="#ctx0" brushRef="#br0" timeOffset="184293.6672">7714 13791,'0'0,"25"0,0 0,0 0,-25-24,24 24</inkml:trace>
  <inkml:trace contextRef="#ctx0" brushRef="#br0" timeOffset="184833.5251">8086 13419,'0'25,"-24"-25,24 25,0 0,0 0,0-1,0 1,0 0,0 0,0 0,0-1,0 1,0 0,0 0,0 0,0-1,24-24,-24 25,25-25,0 0,0-25,0 25</inkml:trace>
  <inkml:trace contextRef="#ctx0" brushRef="#br0" timeOffset="185069.9212">7987 13643,'25'0,"0"-25,0 25,-1 0,1-25,0 25,0-25,0 25,-1 0</inkml:trace>
  <inkml:trace contextRef="#ctx0" brushRef="#br0" timeOffset="185351.3512">8161 13295,'0'-24,"25"24,-1-25,1 25,0 0,-25 25,0-1,0 1,0 0</inkml:trace>
  <inkml:trace contextRef="#ctx0" brushRef="#br0" timeOffset="185817.5202">8533 13643,'-25'0,"0"0,0 24,1-24,24 25,-25-25,25 25,0 0,25-25,-1 25,1-25,0 0,0 24,0-24,-1 0,-24 25,0 0,-24 0,-1-25,0 0,0 0,0 25,1-25</inkml:trace>
  <inkml:trace contextRef="#ctx0" brushRef="#br0" timeOffset="188297.5169">8012 11881,'0'25,"0"0,0 0,0 0,0-1,0 1,0 0,0 0,0 0,0-1,0 1,0 0,25-25,-25 25,0 0,0 0,0-1,0 1,0 0,0 0,0 0,0-1,0 1,0 0,0 0,0 0,0-1,0 1,0 0,0 0,0 0,0-1,0 1,0 0,0 0,0 0,0-1,25-24,-25 25,0 0,0 0,0 0,0-1,0 1,24 0,-24 0,0 0,0-1,0 1,25-25,-25 25,0 0,0 0,0-1,0 1</inkml:trace>
  <inkml:trace contextRef="#ctx0" brushRef="#br0" timeOffset="189005.2046">7913 11460</inkml:trace>
  <inkml:trace contextRef="#ctx0" brushRef="#br0" timeOffset="189405.5444">7913 11460,'0'-25,"24"25,-24-25,0 0,25 25,-25-24,25 24,0 0,0 0,-50 0</inkml:trace>
  <inkml:trace contextRef="#ctx0" brushRef="#br0" timeOffset="196249.8976">15354 10988,'0'25,"0"0,0 0,0 0,0-1,0 1,0 0,0 0,0 0,0 0,0-1,0 1,0 0,0 0,0 0,0-1,0 1,0 0,0 0,0 0,0-1,0 1,0 0,0 0,0 0,0-1,0 1,0 0,0 0,0 0,0-1,0 1,0 0,25-25,-25 25,0 0,0-1,0 1,25 0,-25 0,0 0,0-1,25 1,-25 0,0 0,0 0,0-1,0 1,24-25,-24 25,0 0,0 0,0 0,0-1,0 1,25-25,-25 25,0 0,0 0,0-1,0 1,25 0,-25 0,0 0,0-1,0 1,0 0,0 0,0 0,0-1,0 1,0 0,0 0,25-25,-25 25,0-1,0 1,0 0,0 0,0 0,0-1,0 1,0 0,0 0,0 0,0-1,0-48</inkml:trace>
  <inkml:trace contextRef="#ctx0" brushRef="#br0" timeOffset="199052.7701">7590 14213</inkml:trace>
  <inkml:trace contextRef="#ctx0" brushRef="#br0" timeOffset="199406.4368">7590 14213,'0'-25,"-25"25,1 0,-1 0,0 0,25 25,-25-25,25 25,25-25,-25 25,25-25,0 24,-1-24,1 25,0-25,0 25,0 0,-1 0,-24 0,0-1,-24-24,-1 25,0-25,0 0,0 0,1 0,-1 0,0 0,0 0,0 0,25-25,0 1,25 24</inkml:trace>
  <inkml:trace contextRef="#ctx0" brushRef="#br0" timeOffset="199886.2631">7789 14287,'0'25,"0"0,0 0,0 0,0 0,0-1,0 1,24-25,-24 25,0 0,0 0,25-1,0-24,0 0,-25-24,25 24</inkml:trace>
  <inkml:trace contextRef="#ctx0" brushRef="#br0" timeOffset="200090.776">7689 14436,'25'0,"0"0,0-24,0 24,-1 0,1 0,0 0</inkml:trace>
  <inkml:trace contextRef="#ctx0" brushRef="#br0" timeOffset="200762.3563">8037 14387,'-25'0,"0"0,25 25,-25-25,25 24,-25-24,25 25,-24 0,24 0,24-25,1 0,0 0,-25-25,25 25,0 0,-25-25,0 0,0 1,-25 24,25 24,0 1,0 0,25-25,-25 25,25-25,-1 0,1-25,-25 0,25 25,-25-25,0 1,25 24,-25 24,0 1,25-25,-25 25,0 0,24-25,1 0,0 0</inkml:trace>
  <inkml:trace contextRef="#ctx0" brushRef="#br0" timeOffset="201010.3392">8285 14312,'-25'-25,"25"50,0 0,0 0,25 0,-25 0,0-1,25 1,-25 0,0 0,24-25,-24 25,25-25,0 0,0 0</inkml:trace>
  <inkml:trace contextRef="#ctx0" brushRef="#br0" timeOffset="201186.2118">8285 14387,'-25'0,"50"0,0 0,-1 0,1 0,0 0,0 0,0 0</inkml:trace>
  <inkml:trace contextRef="#ctx0" brushRef="#br0" timeOffset="203812.0598">15850 13345,'0'0,"0"-25,0 0,0 1,0 48,0 1,0 0,0 0,0 0,0-1,0 1,0 0,0 0,0 0,0-1,0 1,0 0,0 0,0 0,25-25,-25 24,25 1,0-25,-1 0,1 0,0 0,0 0,-25-25,25 25</inkml:trace>
  <inkml:trace contextRef="#ctx0" brushRef="#br0" timeOffset="204099.8072">15751 13494,'25'0,"0"0,-1 0,1 0,0 0,0 0,0 0,24-25,-24 25</inkml:trace>
  <inkml:trace contextRef="#ctx0" brushRef="#br0" timeOffset="204590.9126">16495 13643,'-25'0,"1"0,-1 0,0 0,0 0,0 0,25 24,0 1,25 0,0-25,0 25,0-25,-25 25,24-25,-24 24,25-24,-25 25,0 0,-25 0,1-25,-1 0,0 0</inkml:trace>
  <inkml:trace contextRef="#ctx0" brushRef="#br0" timeOffset="204879.0308">16694 13667,'0'25,"0"0,0 0,0 0,0-1,0 1,0 0,0 0,24 0,-24-1,25-24,0 25,0-25</inkml:trace>
  <inkml:trace contextRef="#ctx0" brushRef="#br0" timeOffset="205647.1514">16619 13816,'25'0,"-25"25,25-25,0 0,-1 0,1 0,0 0,0 0,0 0,-1 0,-24-25,25 25,0 0,-25-25,0 50,-25-25,25 25,0 0,25-25,0 0,0 0,-25-25,0 0,0 0,0 1,24 24,-24-25,0 0,0 50,0 0,0-1,0 1,25 0,-25 0,0 0,25-1,-25 1,25 0,-25 0,0 0,25-25,-25 24,0-48,0-1,-25 0,25 0,0 0,-25 25,25-24,0-1,0 0,0 0,0 0,25 25,-25-24,25 24,-1 0,1 0,0 24,0-24,-25 25,0 0,0 0,0 0,-25-25,25 24,-25-24</inkml:trace>
  <inkml:trace contextRef="#ctx0" brushRef="#br0" timeOffset="205755.1969">17165 13816,'0'0,"0"-25,25 25</inkml:trace>
  <inkml:trace contextRef="#ctx0" brushRef="#br0" timeOffset="209709.8175">1315 15677,'0'0,"-25"-25,25 0,0 0,0 0,0 50,0 0,0 0,0 0,0 24,0 1,0-25,0-1,-25 51,25-50,-25-1,25 1,0 0,0 0,-25 0,25-1,-24-24,24 25,0-50,24 1,1 24,0 0,0 24,0 1,-1-25,-24 25,25-25,0 0,-25 25,25-25,0 0,-1 0</inkml:trace>
  <inkml:trace contextRef="#ctx0" brushRef="#br0" timeOffset="210452.3394">1761 15974,'0'-25,"-25"25,25-24,-24 24,-1 0,0 24,0 1,0 0,0 0,1 0,24-1,-25 1,25 0,0 0,0 0,25-25,-25-25,24 25,1-25,0 25,-25-25,25 25,-25-25,25 25,-25-24,25-1,-25 0,0 0,0 0,0 1,-25 24,25 24,0 1,0 0,0 0,0 0,0-1,0 1,0 0,0 0,25-25,-25 25,24-25,1 0,-25-25,25 25,0-25,0 25,-25-25,24 25,-24-25,25 1,-25-1,25 0,-25 0,0 0,0 1,-25-1,50 25,0 0,0 0,-25 25,24-25,1 24,0-24,-25 25,25-25,-25 25,25-25,-25 25,0 0,0-1,0 1,0 0,-25-25,25 25,-25-25,25 25,-25-25,0 0,1 0,-1 0,0 0</inkml:trace>
  <inkml:trace contextRef="#ctx0" brushRef="#br0" timeOffset="211052.3661">2158 16123,'0'0,"-25"0,25-25,25 25,0-25,0 25,-25-24,24 24,-24-25,-24 0,-1 25,0 0,25 25,-25-25,25 25,0-1,0 1,0 0,0 0,25 0,0-25,-25 24,25-24,-1 0,1 0,0-24,0 24,-25-25,25 25,-25-25,24 25,-24-25,25 25,-25-25,0 1,25 24,-25-25,0 0,0 0,25 50,0 0,-25 0,24-25,-24 24,25-24,-25 25,25-25,0 0,-25 25,25-25,-1 0,1-25,0 25</inkml:trace>
  <inkml:trace contextRef="#ctx0" brushRef="#br0" timeOffset="212082.0808">2778 15577,'0'-24,"-25"24,25-25,0 50,0-1,0 1,0 0,0 0,0 0,0-1,0 1,0 25,0-25,0 24,0-24,0 25,0-26,0 26,0 0,0-26,0 26,0 0,0-26,25 26,-25-25,0 24,25-24,-25 0,25 0,-25 0,25 0,-25-1,24-24,-24 25,25 0,0-25,0 0,-25-25,0 0,0 1,0-1,0 0,0 0,0-25,0 26,-25-1,25 0,-25 0,0 0,25 1,-24-1,24 0,-25 0,0 0,25 1,0-1,25 25,0 0,-1 0,-24-25,25 25,0-25,0 25,0 0,-1 0,1 0,-25 25,25-25,-25 25,25-25,0 25,-1-25,1 0,-25 24,25-24,0 0,0 0,-1 0,-24-24,25 24,-25-25,25 25,-25-25,0 0,0 0,0 1,0-1,-25 0,0 25,1 0,24 25,-25-25,25 25,0-1,0 1,0 0,25-25,-25 25,24 0,1-25,-25 24,25-24,0 0,-25 25,25-25,-1 0,1 0,0 0,0 0</inkml:trace>
  <inkml:trace contextRef="#ctx0" brushRef="#br0" timeOffset="213189.2967">3646 15949,'0'-24,"0"-1,0 0,0 0,-25 50,1-25,24 25,-25-25,0 25,25-1,-25-24,25 25,-25 0,25 0,25-25,0 0,0 0,0 0,-25-25,24 25,1 0,-25-25,25 25,0-25,0 1,-25-1,25 25,-25-25,0 0,-25 25,25 25,0 0,-25-25,25 25,0-1,0 1,0 0,0 0,0 0,0-1,0 1,0 0,0 0,25-25,-25 25,25-25,-1 0,1 0,0-25,0 0,0 0,-25 0,24 1,-24-1,25 0,-25 0,0 0,0 1,0-1,0 50,0-1,0 1,0 0,0 0,0 0,25-25,0 0,0 0,-25-25,24 25,-24-25,25 25,-25-25,25 25,-25-25,0 1,25 24,-25-25,0 50,0-1,0 1,25-25,-1 0,1 0,0 0,0 0,0-25,-1 25,-24-24,25 24,-25-25,0 0,0 0,0 0,-25 1,1 24,24 24,0 1,-25-25,25 25,0 0,0 0,0-1,25-24,-1 25,1-25,0 0,0 0,0 0,-25 25,24-25,1 0</inkml:trace>
  <inkml:trace contextRef="#ctx0" brushRef="#br0" timeOffset="213588.9972">4465 15900,'0'0,"0"-25,0 0,25 50,-25 0,24-25,-24 25,0-1,0 1,0 0,25-25,-25 25,0-50,0 0,0 0,0 1,0-1,25 25,-25-25,0 0,25 25,-25-25,25 25,-25 25,24-25,-24 25,0 0,0 0,0-1,25-24,-25 25,25-25,-25 25,25-25,0 0</inkml:trace>
  <inkml:trace contextRef="#ctx0" brushRef="#br0" timeOffset="214133.24">4911 15850,'0'-25,"0"1,-24 24,-1 0,0 24,0-24,25 25,0 0,-25-25,25 25,0 0,25-25,0 0,0 0,-25-25,25 25,-1 0,-24-25,0 50,0 0,25-25,0-25,0 25,0-25,-1 0,-24 0,25 25,-25-24,25-1,-25 0,0 0,0 50,0 0,0 0,0-1,0 1,0 0,0 0,0 0,25-1,-25 1,0 0,0 0,0 0,-25-1,0-24,0 0,25-24,0-1,0 0,0 0,0 0,25 1,-25-1,25 25</inkml:trace>
  <inkml:trace contextRef="#ctx0" brushRef="#br0" timeOffset="215748.9236">8012 15081,'0'-25,"0"1,25 24,-25 24,-25-24,25 25,-25 0,25 0,-25 0,25-1,0-48,25-1,-25 0,0 0,25 25,-25-25,25 1,-25-1,25 0,-25 0,24 0,-24 1,25-1,-25 0,25 0,-25 0,0 50,25-25,-25 25,0 0,0 0,0-1,0 1,0 0,25-25,-25 25,0 0,0-1,24 1</inkml:trace>
  <inkml:trace contextRef="#ctx0" brushRef="#br0" timeOffset="216759.1296">8161 15032,'-25'0,"25"-25,-25 25,25 25,0-1,0 1,0 0,0 0,0 0,0-1,0 1,0 0,0 0,0 0,0-1,0 1,0 0,0 0,0 0,0 0,0-1,25-24,-25 25,0 0,0 0,0 0,0-1,0 1,25 0,-25 0,0 0,0-1,0 1,0 0,0 0,0 0,0-1,25-24,-25 25,0 0,0 0,0 0,0-1,0 1,0 0,0 0,0 0,0-1,0 1,0 0,0 0,0 0,0-1,0 1,0 0,0 0,24-25,-24 25,0-1,0 1,0 0,0 0,0 0,0 0,0-1,0 1,0 0,0 0,0 0,0-1,0 1,0 0,0 0,0 0,0-1,0 1,0 0,0 0,0 0,25-25,-25 24,0 1,0 0,0 0,25-25,-25 25,0-1,0 1,25-25,-25 25,0 0,0 0,0-1,25 1,-25 0,0 0,0 0,0-1,24-24,-24 25,0 0,0 0,0 0,0-1,0 1,0 0,0 0,25 0,-25-1,0 1,0 0,25-25,-25-25</inkml:trace>
  <inkml:trace contextRef="#ctx0" brushRef="#br0" timeOffset="218791.8067">8359 17587,'25'0,"0"0,0 0,-1 0,1 0,0 0,0 0,0 0,-1 0,1-25,0 25,0 0,0 0,-1 0,1 0,0 0,0 0,0 0,-1 0,1 0,0 0,0 0,0 0,-1 0,1 0,0 0,-25 25,25-25,0 0,0 0,-1 0,1 0,0 0,0-25,0 25,-1 0,1 0,0 0,0 0,0 0,-1 0,1 0,0 0,0 0,0 0,-1 0,1 0,0 0,0 0,0 0,-1 0,1 0,0 25,0-25,0 0,-1 0,1 0,0 0,0 0,0 0,-1 0,1 0,0 0,0 0,0 0,-1 0,1 0,0 0,0 0,0 0,0 0,-1 0,1 0,0 0,0 0,0 24,-1-24,1 0,0 0,0 0,0 0,-1 0,1 0,0 0,0 0,0 0,-1 0,1 0,0 0,0 0,0 0,-1 0,1 0,0 0,0 0,0 0,-1 0,1 0,0 0,0 0,0 0,-1-24,1 24,0 0,0 0,0 0,-1 0,1 0,0 0,0 0,0 0,-1 0,1 0,0 0,0 0,0 0,0 0,-1 0,1 0,0 0,0 0,0 0,-1 0,1 0,0 0,0 0,0 0,-1 0,1 0,0 0,0 0,0 0,-1 0,1 0,0 0,0 0,0 0,-1 0,1 0,0 0,0 0,0 0,-1 0,1 0,0 0,0 0,0 0,-1 0,1 0,0 0,0 0,0 0,-1 0,1 0,0 0,0 0,0 0,0 0,-1 0,1 0,0 0,0 0,0 0,-1-25,1 25,0 0,0 0,0 0,-1 0,1 0,0 0,0 0,0 0,24 0,-24 0,0 0,0 0,24 0,-24 0,0 0,24 0,-24 0,0 0,25 0,-26 0,1 0,0 0,25 0,-26-25,1 25,0 0,0 0,0 0,0 0,-1 0,1 0,0 0,0 0,0 0,-1 0,1-25</inkml:trace>
  <inkml:trace contextRef="#ctx0" brushRef="#br0" timeOffset="218867.7829">13791 17462,'75'0,"-150"0,175 0,-76 0,1 0</inkml:trace>
  <inkml:trace contextRef="#ctx0" brushRef="#br0" timeOffset="219938.9495">13022 17537,'0'0,"25"0,0 0,0 0,0 0,-1 0,1 0,0 0,0 0,0-25,0 25,-1 0,1 0,0 0,0 0,0 0,-1 0,1 0,0 0,0 0,0-25,-1 25,1 0,0 0,0 0,0 0,-1 0,1-25,0 25,0 0,0 0,-1 0,1 0,0 0,0 0,0 0,-1 0</inkml:trace>
  <inkml:trace contextRef="#ctx0" brushRef="#br0" timeOffset="220024.8958">14188 17462,'149'0</inkml:trace>
  <inkml:trace contextRef="#ctx0" brushRef="#br0" timeOffset="220191.671">14610 17462,'-223'0,"446"0,-198 0,0 0,-1-24,1 24,0 0,0 0,0 0,-1 0,1 0,0 0,0 0,0 0,-1 0,1 0,0 0,0 0,0 0,-1 0,1 0,0 0,0 0,0 0</inkml:trace>
  <inkml:trace contextRef="#ctx0" brushRef="#br0" timeOffset="220275.2204">15503 17438,'99'0,"-198"0,223 0,-99 0</inkml:trace>
  <inkml:trace contextRef="#ctx0" brushRef="#br0" timeOffset="220399.5321">16123 17438,'0'0,"25"0,0 0,-1 0,1 0,0 0,0 0,0 0,-1 0,1 0,0 0,0 0</inkml:trace>
  <inkml:trace contextRef="#ctx0" brushRef="#br0" timeOffset="220499.1681">16694 17413,'49'-25,"-98"50,123-50,-49 25,0 0,-1 0,1 0,0 0,0 0,0 0,-1 0</inkml:trace>
  <inkml:trace contextRef="#ctx0" brushRef="#br0" timeOffset="220667.1955">17190 17363,'99'25,"-198"-50,223 50,-100-25,1 0,0 0,0 0,0 0,-1 0,1 0,0 0,0 0,0 0,0 0,-1 0,1 0,0 0,0 0,0 0,-1 0,1 0,0 0,0 0,0 0,-1 0,1 0</inkml:trace>
  <inkml:trace contextRef="#ctx0" brushRef="#br0" timeOffset="222471.2549">14908 17438,'0'0,"24"0,1 0,0 0,0 0,0 0,-1-25,1 25,0 0,25 0,-26 0,1 0,0 0,25-25,-26 25,1 0,0 0,0 0,0 0,0 0,-1 0,1 0,0 0,0 0,-25-25,25 25,-1 0,1 0,0 0,0-25,0 25,-1 0,1 0,0 0,0 0,0 0,-1 0,1 0,0 0,0 0,0 0,-1 0,1 0,0 0,0 0,0 0,-1 0,1 0,0 0,0 0,-25-24,25 24,-1 0,1 0,0 0,0 0,0 0,-1 0,1 0,0 0,0 0,0 0,0 0,-1 0,1 0,0 0,0 0,0 0,-1 0,1 0,0 0,0 0,0 0,-1 0,1 0,0-25,0 25,0 0,-1 0,1 0,0 0,0 0,0 0,-1 0,1 0,0 0,0 0,0 0,-1 0,1 0,0 0,0 0,0 0,-1 0,1 0,0 0,0 0,0 0,-1 0,1 0,0 0,0 0,0 0,-1 0,1 0,0-25,0 25,0 0,0 0,-1 0,1 0,0 0,0 0,0 0,-1 0,1 0,0 0,0-25,0 25,-1 0,1 0,0 0,0 0,0-25,-1 25,1 0,0 0,0 0,0 0,-1 0,1 0,0 0,0 0,-25-24,25 24,-1 0,1 0,0 0,0 0,0 0,-1 0,1 0,0-25,0 25,0 0,-1 0,1 0,0 0,0 0,0 0,0 0,-1 0,1-25,0 25,0 0,0 0,-1 0,-24-25,25 25,-25-25,0 1,0-1,-25 25,25-25,-24 25,-1 0,25-25,-25 25,0 0,0-25,1 25,-1 0,0-24,0 24,0 0,0 0,50 0,0 0,-25 24,25-24,0 25,0-25,-1 0,1 25,0-25,0 25,0-25,-1 0,1 25,0-25,-25 24,25-24,0 0,-25 25,24-25,-24 25,25 0,-25 0,0-1,0 1,-25 0,25 0,-24-25,-1 25,0-1,0-24,0 25,1-25,-1 0,0 0,0 25</inkml:trace>
  <inkml:trace contextRef="#ctx0" brushRef="#br0" timeOffset="225854.8972">7169 15627,'-25'0,"0"0,25 25,-25-25,0 0,25 25,-24-1,24 1,-25 0,25 0,0 0,0-1,0 1,0 0,0 0,0 0,0-1,0 1,25-25,-1 0,-24 25,25-25,0 0,0 0,-25-25,25 25,-1 0,1-25,0 25,0-24,0-1,-25 0,0 0,0 0,0 1,0 48,0 1,24-25,-24 25,25-25,0 0,-25 25,25-25,0 0,-1 0,1 0,-25-25,25 25,0 0,-25-25,25 25,-25-25,24 25,-24-24,25 24,-25-25,0 0,0 0,0 0,0 1,0-1,0 0,-25 25,25-25,-24 0,-1 1,0-1,0 25</inkml:trace>
  <inkml:trace contextRef="#ctx0" brushRef="#br0" timeOffset="229482.7359">13791 18008,'0'-25,"0"50,-24-25,24 25,0 0,0 0,0-1,0 1,0 0,0 0,0 0,0-1,0 1,0 0,24 0,-24 0,0-1,25-24,0 0,0 0,0 0</inkml:trace>
  <inkml:trace contextRef="#ctx0" brushRef="#br0" timeOffset="229821.8989">13593 18207,'-25'0,"50"0,0 0,0 0,-1 0,1 0,0 0,0 0,0 0,-1-25,1 25,0 0,0 0,0 0,-1 0,1 0,0-25</inkml:trace>
  <inkml:trace contextRef="#ctx0" brushRef="#br0" timeOffset="230869.8627">14982 18256,'-25'0,"0"0,25 25,25-25,0 0,0 0,0-25,-1 25,1 0,0 0,0 0,0 0,-1 0,26 0,-25 0,24 0,-24 0,25-25,-25 25,24 0,1 0,-25-24,24 24,1 0,0 0,-26 0,26-25,-25 25,0 0,24 0,-24 0,0 0,0-25,-25 0,-25 25,25-25,-25 25,0 0,0 0,1 0,-1-24,0 24,0 0,0 0,1 0,-1 0,25 24,25-24,-1 0,1 0,-25 25,25-25,0 0,0 0,-1 0,1 25,0-25,0 0,0 0,-1 25,1-25,0 0,0 25,-25-1,0 1,-25-25,0 0,25 25,-25-25,1 0,24 25,-25-25,0 0,0 0,0 25,1-25,-1 0,0 0</inkml:trace>
  <inkml:trace contextRef="#ctx0" brushRef="#br0" timeOffset="231724.8788">13841 18380,'25'0,"0"0,-1 0,1 0,0 0,0 0,0 0,-1 0,1 0,0-25,0 25,0-24,-1 24,1 0</inkml:trace>
  <inkml:trace contextRef="#ctx0" brushRef="#br0" timeOffset="232809.8268">17785 18083,'-25'0,"0"0,1 0,-1 0,25 24,-25-24,0 0,25 25,-25-25,25 25,-24-25,-1 25,0 0,25-1,-25-24,25 25,25 0,-25 0,25-25,-25 25,25-25,-1 0,1 24,0-24,0 0,0 0,24 0,-24 25,0-25,0 0,24 0,-24 0,0 0,0 0,-1 0,1 0,0 0</inkml:trace>
  <inkml:trace contextRef="#ctx0" brushRef="#br0" timeOffset="233362.8478">18256 18083,'0'0,"-25"0,1 0,24-25,-25 25,0 0,0 0,25 25,-25-25,25 24,0 1,25-25,-25 25,25-25,-25 25,25-25,0 0,-25 25,24-25,1 24,0 1,0 0,0 0,-50-25,0 0,0 0,0 0,1 0,-1 0,0-25,0 25,0 0,1 0,24-25,-25 25,0 0,50 0</inkml:trace>
  <inkml:trace contextRef="#ctx0" brushRef="#br0" timeOffset="233748.8485">18355 17909,'0'-25,"25"25,0 0,0 0,0 0,-1 25,1-25,0 0,0 25,0-25,0 25,-1-25,1 24,0 1,0-25,0 25,-25 0,24 0,1-1,-25 1,0 0,0 0,0 0,-25-1,1 1,-26-25,25 25,0-25,1 0,-26 25,25-25,-25 0,26 0</inkml:trace>
  <inkml:trace contextRef="#ctx0" brushRef="#br0" timeOffset="235639.4832">17983 13295,'0'25,"-24"-25,-1 25,0-25,0 25,0 0,1-1,24 1,-25-25,25 25,-25-25,25 25,-25 0,25-1,-25 1,25 0,0 0,0 0,0-1,0 1,0 0,25-25,-25 25,25-25,0 0,0 25,-1-25,1 0,0 0,0 0,0 0,24 24,-24-24,0 0,0 0</inkml:trace>
  <inkml:trace contextRef="#ctx0" brushRef="#br0" timeOffset="236306.755">18455 13370,'-25'0,"0"0,0 0,25 25,-25-25,25 24,-24-24,24 25,24-25,-24 25,25-25,0 25,0-25,-25 25,25-25,-1 0,-24 24,25-24,0 0,-25 25,25-25,-25 25,-25-25,0 0,0 0,1 25,-1-25,0 0,0 0,0 0,25-25</inkml:trace>
  <inkml:trace contextRef="#ctx0" brushRef="#br0" timeOffset="236771.3322">18479 13122,'0'-25,"25"25,0 0,0 0,0 0,0 0,-1 25,1-25,0 0,0 24,0-24,-1 25,1 0,0-25,0 25,0 0,-1 0,1-25,0 24,-25 1,0 0,25 0,-25 0,0-1,0 26,-25-25,25 0,-25-1,25 1,-25 0,1 0,-1 0,25-1,-25 1,0-25,0 25,1-25,24 25,-25-25,0 0,25 25,-25-25,0 0</inkml:trace>
  <inkml:trace contextRef="#ctx0" brushRef="#br0" timeOffset="236954.5797">19199 13816,'0'-25,"0"1</inkml:trace>
  <inkml:trace contextRef="#ctx0" brushRef="#br0" timeOffset="253096.2668">19993 8706,'0'-24,"-25"24,0 0,25 24,-25-24,25 25,-25 0,1 0,24 0,-25-1,25 1,-25-25,25 25,-25 0,25 0,25-50,0 25,-25-25,25 0,-1 25,-24-25,25 1,0-1,-25 0,25 25,-25-25,25 0,-25 1,24 24,-24-25,0 50,25-25,-25 24,25 1,-25 0,25-25,-25 25,25 0,-25-1,24-24,-24 25,0 0,25-25,-25 25,25 0</inkml:trace>
  <inkml:trace contextRef="#ctx0" brushRef="#br0" timeOffset="254400.3763">20141 8781,'-24'0,"24"-25,0 50,-25 0,25-1,0 1,-25-25,25 25,0 0,0 0,0-1,-25-24,25 25,0 0,0 0,0-50,0 0,25 0,-25 1,0-1,0 0,0 0,0 0,0 1,0-1,-25 25,0 0,25 25,0-1,0 1,0 0,0 0,0 0,0-1,0 1,0 0,-24 0,24 0,0 0,0-1,0 1,0 0,0 0,0 0,0-1,0 1,0 0,0 0,0 0,0-1,0 1,0 0,0 0,0 0,0-1,0 1,0 0,0 0,0 0,0-1,0 1,0 0,0 0,0 0,0-1,0 1,0 0,0 0,0 0,0-1,0 1,0 0,0 0,0 0,0-1,0 1,0 0,0 0,0 0,0 0,24-1,-24 1,0 0,0 0,0 0,0 24,0-24,0 0,0 0,0-1,0 1,0 0,0 0,0 0,0-1,0 1,0 0,0 0,0 0,0-1,0 1,0 0,0 0,0 0,0-1,0 1,0 0,0 0</inkml:trace>
  <inkml:trace contextRef="#ctx0" brushRef="#br0" timeOffset="254777.3165">20067 10840,'0'0,"25"0,0 0</inkml:trace>
  <inkml:trace contextRef="#ctx0" brushRef="#br0" timeOffset="254846.2691">20141 10840,'100'24</inkml:trace>
  <inkml:trace contextRef="#ctx0" brushRef="#br0" timeOffset="255464.6859">20340 10889,'322'25,"-297"-25,-372-25,1537 100,-1115-75,-26 0,1 24,0-24,-1 0,1 0,-25 25,24-25,1 0,0 0,-26 0,26 0,0 25,-26-25,26 0,0 0,-26-25,26 25,0 0,-26 0,26 0,-25 0,24 0,1 0,-25 0,24 0,-24 0,25 0,-25 0,24 0,-24 0,0 0,25 0,-26 0,1 0,25 0,-25 0,24 0,-24 0,0 25,24-25,-24 0,0 0,25 0,-26 0,26 0,-25 0,0 0,-1 0,26 0,-25 0,0 0,24 0,-24 0,0 0,0 0,-1 0,26 0,-25 0,0 0,-1 0,1 0,0-25,0 25,0 0,0 0,-1 0,1-25,0 25,0 0,0 0,-1-24,1 24,-25-25,-25 0,1 0,-1 25,0-25,0 25,0-24,1 24,-1 0,0-25,0 25,25 25,25-1,0 1,0-25,-1 25,1 0,0-25,0 25,0-25,-1 24,1 1,0-25,-25 25,25-25,-25 25,0 0,-25-1,0-24,0 0,1 0,-1 0,0 0,0 0,25 25,-25-25</inkml:trace>
  <inkml:trace contextRef="#ctx0" brushRef="#br0" timeOffset="256856.5342">21332 5755,'0'-25,"0"0,0 0,0 0,25 50,-25 0,25-25,-1 25,-24 0,0-1,0 1,0 0,0 0,0 0,0 0,0-1,0 1,0-50,25 25,-25-24,0-1,25 25,-25-25,25 0,-25 0,25 0,-25 1,0-1,24 25,-24 25,0-1,25-24,-25 25,25 0,-25 0,25-25,-25 25,25-25,-25-25,24 25,-24-25,25 25,0-25,0 25,-25-25,25 1,0-1,-1 25,-24-25,25 25,-25 25,25 0,-25-1,0 1,0 0,0 0,0 0,0 0,0-1,0 1,0 0,0 0,0 0,25-25,-25 24,0 1,0 0</inkml:trace>
  <inkml:trace contextRef="#ctx0" brushRef="#br0" timeOffset="257165.3073">22151 5854,'24'0,"1"0,0 0,0-25,0 25,-1 0,1 0,0 0</inkml:trace>
  <inkml:trace contextRef="#ctx0" brushRef="#br0" timeOffset="257353.3145">22126 5978,'25'0,"-1"0,-24-25,25 25,0 0,0 0,0 0,-1 0,26 0</inkml:trace>
  <inkml:trace contextRef="#ctx0" brushRef="#br0" timeOffset="258275.5074">22796 5556,'0'25,"0"0,24-25,-24 25,0-1,0 26,25 0,-25-1,0-24,0 0,0 0,25 0,-25-1,0 1,0 0,0 0,0 0,0-1,0 1,25-25,-25 25</inkml:trace>
  <inkml:trace contextRef="#ctx0" brushRef="#br0" timeOffset="258681.3648">22796 5581,'0'0,"0"-25,0 0,0 1,24-1,1 0,0 25,-25-25,25 25,0 0,-1 25,1-25,0 25,0 0,0-1,-25 1,0 0,0 0,0 0,-25-1,25 1,-25-25,25 25,-25-25,0 25,1-25,-1 25,25-1,25-24,-25 25,24-25,-24 25,25-25,-25 25,25-25,0 25,0 0,-1-1,1 1,0 0,0 0,0-25</inkml:trace>
  <inkml:trace contextRef="#ctx0" brushRef="#br0" timeOffset="259105.438">23267 5556,'0'25,"0"0,25-25,-25 25,0-1,0 1,0 0,24 0,-24 0,0-1,0 1,0 0,0 0,0 0,0 0,0-50,25 0,0 25,0 0,0 0,-1 25,-24 0,25-25,-25 24,0 1,-25-25,25 25,-24-25,-1 25,0-25,0 0,0 0,1 0,-1 0,0 0</inkml:trace>
  <inkml:trace contextRef="#ctx0" brushRef="#br0" timeOffset="259732.5357">23862 5432,'0'0,"-25"0,0 0,25 25,-24-25,-1 25,25 0,-25-1,25 1,-25 0,25 0,0 0,-25-1,25 1,-24 25,24-25,-25 24,25-24,0 25,-25-25,25 24,0-24,0 0,0 24,0-24,0 0,25 0,-25 0,25-1,-1-24,1 25,0 0,0-25,0 0,-1 25,1-25,0 0</inkml:trace>
  <inkml:trace contextRef="#ctx0" brushRef="#br0" timeOffset="260381.4203">23961 5705,'0'25,"0"0,0-1,25-24,-25 25,0 0,0 0,0 0,0 0,25-25,-25 24,0 1,0 0,0-50,0 0,25 1,-25-1,0 0,25 0,-1 0,1 25,0 0,0 0,0 0,-25 25,0 0,24-25,-24 25,25-25,0 0</inkml:trace>
  <inkml:trace contextRef="#ctx0" brushRef="#br0" timeOffset="260831.6068">24383 5804,'-25'0,"0"0,1 0,-1 0,50 0,-1 0,1 0,0 0,-25 25,0 0,25-25,0-25,-1 0,-24 0,0 1,25 24,-25 24,25 1,-25 0,25 0,-25 0,25-25,-25 25</inkml:trace>
  <inkml:trace contextRef="#ctx0" brushRef="#br0" timeOffset="261077.983">24631 5556,'25'0,"-25"25,25-25,-1 25,1 0,0-1,0 1,0 0,-1 0,1 0,0 24,0-24,-25 0,0 0,25 0,-25-1,0 1,0 0,-25 0,25 0,-25-25,25 24,-25-24,0 25,1-25,-1 0</inkml:trace>
  <inkml:trace contextRef="#ctx0" brushRef="#br0" timeOffset="261227.4778">24954 5904</inkml:trace>
  <inkml:trace contextRef="#ctx0" brushRef="#br0" timeOffset="266129.7603">20067 10840,'25'0,"0"0,-1-25,1 25,0 0,0 0,0 0,-1 0,1 0,0 0,-25-25,25 25,0 0,-1 0,1-25,0 25,0 0,0 0,-1 0,1 0,0 0,0 0,-25-25,25 25,-1 0,1 0,0 0,0 0,0-24,0 24,-1 0,1 0,-25-25,25 25,0 0,0 0,-25-25,24 25,1 0,0 0,0 0,0 0,-25-25,24 25,1 0,0-25,0 25,0-24,-1 24,-24-25,25 25,-25-25,25 25,-25-25,25 25,-25-25,25 1,-25-1,24 25,-24-25,25 25,-25-25,25 25,-25-25,25 1,0 24,-25-25,0 0,24 25,-24-25,25 25,-25-25,25 25,-25-24,25 24,-25-25,0 0,25 25,-25-25,24 25,-24-25,25 1,-25-1,25 25,-25-25,25 25,-25-25,25 0,-1 0,1 1,0 24,-25-25,25 0,0 0,0 25,-25-25,24 1,-24-1,25 25,-25-25,25 0,-25 0,0 1,25 24,-25-25,0 0,25 25,-25-25,0 0,24 1,-24-1,25 0,-25 0,25 25,-25-25,0 1,25-1,-25 0,0 0,25 25,-25-25,0 1,24 24,-24-25,0 0,0 0,0 0,25 25,-25-24,0-1,25 25,0 0,-25-25,25 25,-25-25,24 25,1 0,-25-25,25 25,0 0,0 0,-1 0,1 0,0 0,0 25,0-25,-1 0,1 0,-25 25,25-25,0 0,-25 25,25-25,-25 25,0-1,24-24,-24 25,25-25,-25 25,0 0,25-25,-25 25,0-1,0 1,25-25,-25 25,0 0,25 0,-25-1,24-24,-24 25,25-25,-25 25,0 0,25-25,-25 25,25-25,-25 24,0 1,25-25,-25 25,0 0,25-25,-25 25,0-1,24-24,-24 25,25 0,-25 0,25-25,-25 25,25-1,-25 1,0 0,25-25,-25 25,24-25,-24 25,25-1,-25 1,25-25,-25 25,25-25,-25 25,25 0,-25 0,24-25,-24 24,25-24,-25 25,0 0,25-25,-25 25,25-25,-25 25,0-1,25-24,-25 25,0 0,24-25,-24 25,0 0,25-1,-25 1,25-25,-25 25,0 0,25-25,-25 25,25-25,-25 24,24-24,-24 25,25-25,-25 25,25-25,-25 25,25-25,-25 25,25-25,-25 24,24-24,-24 25,25-25,0 25,0 0,0-25,-25 25,24-25,1 0,-25 24,25-24,0 0,0 25,-1-25,1 0,0 25,0-25,0 0,-1 0,-24 25,25-25,0 0,0 0,0 0,0 0,-1 0,1 25,0-25,0 0,0-25,-1 25</inkml:trace>
  <inkml:trace contextRef="#ctx0" brushRef="#br0" timeOffset="266832.507">22324 9153,'0'25,"0"0,0-1,0 1</inkml:trace>
  <inkml:trace contextRef="#ctx0" brushRef="#br0" timeOffset="266956.4309">22324 9550,'0'25,"0"-50</inkml:trace>
  <inkml:trace contextRef="#ctx0" brushRef="#br0" timeOffset="267092.0345">22324 9748,'0'25</inkml:trace>
  <inkml:trace contextRef="#ctx0" brushRef="#br0" timeOffset="267349.7341">22349 10120,'0'0,"0"25,-25-25,25 25,0 0,0 0</inkml:trace>
  <inkml:trace contextRef="#ctx0" brushRef="#br0" timeOffset="267764.2187">22448 10790,'0'25,"25"-25,-25 25,0-1,0 1,0 0,0 0,0 0,0-1,0 1,0 0,25-25,-25 25,25-25,-25 25</inkml:trace>
  <inkml:trace contextRef="#ctx0" brushRef="#br0" timeOffset="272681.3466">18951 9351,'0'-24,"0"-1,0 0,0 0,25 25,-1 0,-24 25,0 0,25-25,-25 25,0-1,0 1,0 0,0 0,0-50,0 0,0 0,0 1,0-1,0 0,-25 25,25 25,25-25,-25 25,25-25,-25 24,25 1,-25 0,25 0,-25 0,0-1,0 1,0 0,24-25,-24 25,0-50,0 0,0 0,0 1,0-1,0 0,0 0,0 0,0 1,0-1,0 0,0 0,25 25,0 0,0 0,0 25,-25 0,24-25,-24 25,0-1,0 1,0 0,0 0,0 0,0-1,25-24,-25 25,0 0,25-25,0 0</inkml:trace>
  <inkml:trace contextRef="#ctx0" brushRef="#br0" timeOffset="273000.3395">19397 9376,'0'-25,"0"50,0-74,-25 49,25 24,0 1,-24-25,24 25,0 0,0 0,0-1,0 1,0 0,24-25,-24 25,25-25,0 0,0 0,0 0,-25-25,24 25,-24-25,0 0,0 1,0-1,-24 25,24-25,-25 25,0 0,0 0,0 0</inkml:trace>
  <inkml:trace contextRef="#ctx0" brushRef="#br0" timeOffset="273180.5379">19596 9475,'0'-24,"0"-1</inkml:trace>
  <inkml:trace contextRef="#ctx0" brushRef="#br0" timeOffset="275904.2994">22126 11633,'0'25,"0"0,25-25,-25 25,0 0,24-25,-24 24,0 1,25 0,-25 0,25-25,-25 25,25-25,0 0,-1 0,1 0,-25-25,25 25,-25-25,25 25,-25-25,0 0,25 25,-25-24,0-1,0 0,0 0,0 0,0 1,0-1,0 0</inkml:trace>
  <inkml:trace contextRef="#ctx0" brushRef="#br0" timeOffset="276633.2958">22647 11757,'0'0,"-25"0,50 0,-1 0,1 25,0-25,0 0,25 0,-1 0,-24 25,0-25,49 0,-49 0,25 0,-26 25,1-25,25 0,-1 0,-24 0,25 0,-25 0,24 0,-24 0,0 0,0-25,-1 25,1 0,0 0,0-25,-25 0,-25 25,25-24,-25 24,0 0,1-25,-1 25,25 25,25-25,-1 24,1-24,0 0,0 25,0 0,-1-25,1 25,0-25,-25 25,25-25,0 24,-25 1,-25 0,0-25,0 25,0-25,-24 0,24 0,0 0,0 25,1-25,-1 0,0 0,0 0,0 0</inkml:trace>
  <inkml:trace contextRef="#ctx0" brushRef="#br0" timeOffset="278060.2232">21977 8111,'0'25,"25"0,-25 0,0-1,25 26,-25-25,0 0,24-1,-24 1,0 0,25 0,-25 0,0-1,25-24,-25 25,0 0,25-25,-25-25,25 0,-25 1,24-1,-24 0,25 0,-25 0,25 1,-25-1,25 0,-25 0,25 0,-25 1,0-1,0 0,0 0,0 0,0 1</inkml:trace>
  <inkml:trace contextRef="#ctx0" brushRef="#br0" timeOffset="279957.53">22324 8483,'0'-25,"25"50,-25 0,0 0,0 0,0-1,0 1,0 0,0 0,0 0,25-50,-25 0,25 25,-25-25,0 0,24 1,-24-1,0 0,25 25,0 0,-25 25,25-25,-25 25,0-1,0-48,0-1,25 25,-25-25,24 25,-24 25,25-25,-25 25,0-1,25-24,-25 25,25-25,0 25,-25-50,24 25,1-25,-25 1,25-1,-25 0,0 0,0 0,0 1,0 48,0 1,0 0,0 0,0 0,0-1,25 1,-25 0,0 0,0 0,0-1,0 1,0 0,25 0,-25 0,0-1,0-48,0-1,0 0,0 0,0 0,0 1,0-1,0 0,0 0,0 0,0 1,0-1,0 0,25 25,-1 0,1 0,-25 25,0 0,0-1,-25-24,25 25,-24-25,-1 25,0-25,0 0,0 25</inkml:trace>
  <inkml:trace contextRef="#ctx0" brushRef="#br0" timeOffset="284368.5208">22820 8086,'-24'-24,"24"-1,-25 0,25 0,-25 0,0 0,0 1,0 24,25-25,-24 25,-1 0,0-25,0 25,0-25,1 25,-1-25,0 25,0-24,0 24,1-25,-1 25,0 0,0 0,25-25,-25 25,1 0,-1 0,0 0,0 0,0 0,1 0,-1 0,0 0,0 0,0 25,1-25,-1 0,0 25,0-25,0 0,25 24,-24-24,-1 0,0 25,0-25,25 25,-25-25,1 0,-1 25,0 0,0-25,25 24,0 1,-25-25,25 25,-25-25,25 25,0 0,-24-25,24 25,0-1,0 1,-25-25,25 25,0 0,0 0,-25-25,25 24,0 1,0 0,0 0,0 0,0-1,0 1,0 0,25 0,-25 0,0-1,25 1,-25 0,24 0,-24 0,25-1,-25 1,25-25,-25 25,25-25,-25 25,25-25,-25 25,25-1,-1 1,1 0,-25 0,25-25,-25 25,25-25,-25 24,25-24,-25 25,24-25,1 25,0-25,0 25,0-25,-1 25,1-25,0 24,0-24,0 0,-1 25,1-25,0 0,0 0,0 0,-1 0,1 0,0 0,0 0,0 0,-1 0,1 25,0-25,0 0,0 0,-1 0,1 0,0 0,0 0,0 0,-1 0,1 0,0 0,0 0,0 0,0 0,-25-25,24 25,1 0,0 0,0 0,0 0,-25-25,24 25,1 0,0 0,-25-24,25 24,0-25,-1 25,1-25,-25 0,25 0,0 1,-25-1,0 0,25 0,-25 0,0 1,0-1,24 0,-24 0,0 0,0 1,0-1,0 0,0 0,25 0,-25 1,0-26,0 25,0 0,0 1,0-1,0 0,0 0,0-24,-25 24,25 0,0 0,-24 0,24 1,-25-1,0 0,25 0,-25 0,0 25,1-25,-1 25,0 0,0-24,0 24</inkml:trace>
  <inkml:trace contextRef="#ctx0" brushRef="#br0" timeOffset="288715.0861">20985 12402,'0'-24,"-25"24,0 0,0 0,1 0,24-25,-25 25,0 0,25 25,-25-25,25 24,-25 1,25 0,-24 0,24 0,0-1,0 1,0 0,24-25,1 0,0 0,0 0,0 0,-1-25,1 25,0-25,0 25,-25-24,0-1,0 50,-25-25,25 24,0 1,0 0,0 0,25 0,0-25,-1 0,1 0,0 0,0 0,0 0,-1 0,-24-25,25 25,0-25,-25 0,0 0,0 1,0-1,0 0,0 0,0 0,0 1,-25 24,0-25,25 50</inkml:trace>
  <inkml:trace contextRef="#ctx0" brushRef="#br0" timeOffset="289283.4939">21382 12576,'0'0,"-25"25,25 0,0-1,0 1,0 0,0 0,0 0,0-1,0 1,0 0,0 0,0 0,0-1,25-24,-1 0,1 0,0 0,0 0,0 0,-1 0,26-24,-25 24,0 0,-1 0</inkml:trace>
  <inkml:trace contextRef="#ctx0" brushRef="#br0" timeOffset="289970.3449">21679 12576,'25'0,"0"0,0 0,0 0,-1 0,1 0,0 0,0 0,-25 25</inkml:trace>
  <inkml:trace contextRef="#ctx0" brushRef="#br0" timeOffset="290162.7277">21704 12700,'25'0,"0"0,0 0,-1 0,1 0,0 0,0 0</inkml:trace>
  <inkml:trace contextRef="#ctx0" brushRef="#br0" timeOffset="290887.1243">22225 12502,'0'-25,"-25"25,25-25,-25 25,1 0,24 25,-25-25,0 25,0-1,25 1,-25 0,25 0,0 0,0-1,25-24,0 0,0 0,0 0,-1 0,1 0,0 0,-25-24,0 48,0 1,0 0,0 0,25 0,0-25,-1 0,1 0,0 0,0 0,0 0,-1-25,1 25,0-25,0 0,0 0,-25 1,0-1,0 0,0 0,0 0,0 1</inkml:trace>
  <inkml:trace contextRef="#ctx0" brushRef="#br0" timeOffset="291482.9063">21506 12080,'24'25,"-24"-1,0 1,0 0,0 0,-24-25,24 25,-25-25,25 25,-25-25</inkml:trace>
  <inkml:trace contextRef="#ctx0" brushRef="#br0" timeOffset="292334.8639">22523 12973,'0'0,"0"-25,0 50,0 0,-25-1,25 1,0 0,0 0,-25-25,25 25,0-1,25-24,-25-24,25 24,-1 0,1 0,0 0,0-25,0 25,-1 0,1 0,0 0,0 0</inkml:trace>
  <inkml:trace contextRef="#ctx0" brushRef="#br0" timeOffset="292814.027">22870 12750,'25'0,"0"0,-1-25,1 25,0 0,0 0,0 0,-1 0,1 0,0 0,0 0,0 0</inkml:trace>
  <inkml:trace contextRef="#ctx0" brushRef="#br0" timeOffset="293090.3787">23044 12650,'-25'0,"25"-24,0 48,0 1,0 0,0 0,0 0,0-1,0 1,0 0,0 0,0 0,25-1,-25 1,0 0</inkml:trace>
  <inkml:trace contextRef="#ctx0" brushRef="#br0" timeOffset="293454.1844">23316 12502,'0'0,"0"-25,0 50,0-1,25-24,-25 25,0 0,0 0,0 0,25-25,-25 24,0 1,0 0,0 0,0 0,0-1,0 1,0 0,0 0,0 0,0-1,0 1</inkml:trace>
  <inkml:trace contextRef="#ctx0" brushRef="#br0" timeOffset="293809.8247">23564 12650,'0'-24,"-24"24,-1 0,0 0,0 0,25 24,-25-24,1 0,24 25,0 0,24-25,-24 25,25-25,-25 25,25-25,-25 24,25-24,-25 25,25 0,-1-25,-24 25,25-25,-25 25,25-25,0 24,0-24,-25 25</inkml:trace>
  <inkml:trace contextRef="#ctx0" brushRef="#br0" timeOffset="294122.0926">23713 12675,'0'-25,"25"25,-25 25,25 0,-25 0,25 0,-25-1,24 1,1 0,0 0,0-25,-25 25,25-25,0 0,-25-25,24 0,-24 0,0 0,25 1,-25-1,0 0,0 0,0 0,0 1,25-1</inkml:trace>
  <inkml:trace contextRef="#ctx0" brushRef="#br0" timeOffset="294927.2706">21927 13320,'0'0,"-24"0,-1 0,0 0,0 0,0 0,1 0,-1 0,25 25,-25-25,0 0,0 25,0-25,25 25,-24-25,24 24,-25-24,25 25,-25-25,25 25,0 0,-25-25,25 25,0-1,-25 1,25 0,0 0,0 0,0-1,25 1,-25 0,25 0,0 0,0-25,-1 24,1-24,0 0,0 25,0-25,0 0,-1 25,1-25,0 0</inkml:trace>
  <inkml:trace contextRef="#ctx0" brushRef="#br0" timeOffset="295458.205">22200 13543,'-25'0,"1"0,-1 0,0 0,0 0,0 0,25 25,-24 0,24 0,-25-25,25 25,0-1,0 1,0 0,25-25,-1 25,1-25,-25 25,25-25,0 24,0-24,-1 0,1 25,0-25,0 0</inkml:trace>
  <inkml:trace contextRef="#ctx0" brushRef="#br0" timeOffset="296214.658">22448 13667,'0'0,"-25"0,1 0,-1 0,25 25,-25 0,25 0,0 0,25-1,0-24,-25 25,24-25,1 0,0 0,0 0,-25-25,0 1,-25-1,0 0,0 25,25-25,25 25,0 0,0 0,0 0,-1 0,1 0,-25 25,25 0,-25 0,25-25,0 24,-1-24,1 0,0 0,0 0,0-24,-25-1,0 0,0 0,0 0,0 50,25 0,-25 0,24 0,1-1,0-24,0 25,0-25,-1 0,-24 25,25-25,0 0</inkml:trace>
  <inkml:trace contextRef="#ctx0" brushRef="#br0" timeOffset="296938.5779">23019 13717,'0'25,"0"0,0-1,0 1,0 0,0 0,0-50,-25 25,25-25,0 0,0 1,25 24,-25-25,25 25,-25-25,24 25,-24-25,25 25,-25-25,25 25,0 0,0 0,-25 25,0 0,24-25,-24 25,0 0,25-1,-25 1,25 0,0-25,-25 25,25-25,-1 25,1-25,0 0,-25-25,25 25,-25-25,0 0,0 0,0 1,0-1,25 0,-25 0,0 0,0 1,0-1,24 0,-24 0,0 0,0 1,0-1,25 0,-25 0,0 50,-25 0,25 0,0-1,-24 1,24 0,0 0,0 0,0-1,0 1,0 0,0 0,0 0,24-25,-24 24,0 1,25-25,-25 25,25-25,-25 25,25-25</inkml:trace>
  <inkml:trace contextRef="#ctx0" brushRef="#br0" timeOffset="297142.0623">23316 13593,'0'0,"-24"-25,48 25,1 0,0 0,0 0,0 0,-1 25</inkml:trace>
  <inkml:trace contextRef="#ctx0" brushRef="#br0" timeOffset="297723.0727">23564 13717,'25'0,"0"0,0 0,0 0,-1 0,-24-25,0 0,-24 1,-1 24,0 0,25-25,-25 50,25-1,-25-24,25 25,0 0,0 0,0 0,0-1,25-24,-25 25,25-25,0 0,0-25,-1 25,1 0,-25-24,25 24,-25-25,25 25,-25-25,25 25,-25-25,0 50,0 0,24-25,-24 25,25-25,-25 24,25-24,0 0,0 25,0-25,-1 0,1 0</inkml:trace>
  <inkml:trace contextRef="#ctx0" brushRef="#br0" timeOffset="298030.5566">23912 13370,'0'-25,"0"0,0 0,0 1,25 24,-1 0,1 0,-25 24,25-24,0 25,-25 0,25-25,-1 25,1 0,-25-1,25 26,-25-25,25 0,-25-1,25 26,-25-25,0 0,24-1,-24 26,0-25,0 0,0-1,-24-24,24 25,-25 0,25 0,-25-25</inkml:trace>
  <inkml:trace contextRef="#ctx0" brushRef="#br0" timeOffset="298206.2275">24309 13866,'0'-25,"0"0</inkml:trace>
  <inkml:trace contextRef="#ctx0" brushRef="#br0" timeOffset="301350.119">21580 14436,'0'25,"0"0,0 0,0 0,-25-25,25 24,0 1,0 0,0 0,0 0,0-1,-25-24,25 25,0 0,0 0,0 0,0-1,0 1,0 0,0 0,0 0</inkml:trace>
  <inkml:trace contextRef="#ctx0" brushRef="#br0" timeOffset="301721.0231">21878 14585,'-25'0,"0"25,0-25,1 0,-1 0,0 0,0 0,0 25,0-25,25 25,25-25,-25 24,25-24,-25 25,25 0,0 0,0 0,-25-1,24-24,-24 25,25 0,-25 0,25-25</inkml:trace>
  <inkml:trace contextRef="#ctx0" brushRef="#br0" timeOffset="301989.7143">22051 14660,'25'0,"0"0,0 0,0 0,-1 0,1 0,0 0,0 24,0-24,-1 0</inkml:trace>
  <inkml:trace contextRef="#ctx0" brushRef="#br0" timeOffset="302166.4002">22051 14784,'0'0,"0"24,25-24,0 0,0 0,0 0</inkml:trace>
  <inkml:trace contextRef="#ctx0" brushRef="#br0" timeOffset="302725.9828">22547 14610,'0'0,"0"-25,0 0,25 25,-25-24,25 24,0 0,-25-25,25 25,-1 0,1 25,0-1,-25 1,0 0,0 0,0 0,0-1,0 1,0 0,-25-25,25 25,-25 0,1-1,-1-24,0 25,0-25,0 0,1 0,24-25,0 1,0-1,24 25,1-25,0 25,0 0,0 0,-25 25,24 0,-24-1,25 1,-25 0,0 0,25 0,-25-1,25 1,-25 0,25 0</inkml:trace>
  <inkml:trace contextRef="#ctx0" brushRef="#br0" timeOffset="303290.9839">22944 14635,'0'-25,"25"25,0 0,0-25,0 25,-1-25,1 25,0-24,-50 48,0-24,1 25,-1 0,0-25,0 25,25 0,-25-25,25 24,0 1,0 0,0-50,25 25,-25-25,25 25,0-24,0-1,-1 25,-24-25,25 25,-25 25,0 0,0-1,0 1,0 0,0 0,0 0,0-1,0 1,0 0,25 0,-25 0,25-1,-25 1</inkml:trace>
  <inkml:trace contextRef="#ctx0" brushRef="#br0" timeOffset="303609.6936">22473 15032,'0'0,"-25"0,0 0,50 0,0 0,0 0,0 0,-1 0,1 0,0 0,0 0,24 0,-24 0,0-25,25 25,-1 0,-24 0,25 0,-1-25,1 25,0 0,-1 0,-24-25,25 25,-1 0,-24 0,25 0,-26 0,1 0,0 0</inkml:trace>
  <inkml:trace contextRef="#ctx0" brushRef="#br0" timeOffset="304196.9401">22920 15230,'0'-25,"0"0,24 25,1 0,0 0,0 0,0 25,-1-25,-24 25,25 0,-25 0,0-1,0 1,0 0,0 0,0 0,0 0,0-1,-25 1,25 0,-24 0,24 0,0-1,0 1,0 0,-25-25,25 25,25-50,-25 0,24 0,-24 1,0-1,0 0,0 0,0 0,0 1,0-1,0 0,0 0,-24 25,-1 0,25 25,-25-25,0 25,0 0,1-1,-1-24,25 25,-25 0,0-25,25 25,-25 0,1-25,-1 24,0 1,25 0</inkml:trace>
  <inkml:trace contextRef="#ctx0" brushRef="#br0" timeOffset="304985.7758">23366 15726,'0'0,"25"0,-25-25,-25 25,0 25,0 0,25 0,0 0,0-1,0 1,25-25,-25 25,25-25,0 0,0 0,-1 0,1 0,0 0,-25-25,25 25,-25-25,0 1,0-1,-25 0,25 0</inkml:trace>
  <inkml:trace contextRef="#ctx0" brushRef="#br0" timeOffset="313195.3386">1513 1587,'0'-24,"0"-1,0 0,0 50,0 0,0-1,-25 1,25 0,0 0,0 0,0 0,0-1,0 1,0 0,0 25,0-26,0 26,25-25,-25 0,0 24,25-24,-25 25,0-26,25 1,-25 25,0-25,0-1,0 1,0 0,0 0,24-25,-24 25,0-50,0 0,0 0,0 0,0 1,0-1,0 0,0-25,0 26,0-1,0 0,0-25,0 26,0-1,0-25,-24 25,24-24,-25 24,25-25,0 1,0 24,-25-25,25 25,0-24,0 24,0 0,0 0,0-24,25 24,-25 0,25 0,-1 1,1-1,0 25,0 0,0 0,0 0,-1 0,1 0,0 0,0 0,0 25,-1-1,1 1,-25 0,0 0,0 0,-25-1,25 1,-24 0,-1 0,0 0,0-1,0 1,1 0,-26 0,25-25,0 25,0-25,1 25,-1-25,0 0,0 0,50 0,0 24,0-24,-1 25,1 0,0-25,0 25,0 0,0-1,-1 26,1-25,0 0,0-1,0 26,-25-25,24 0,1-1,0 1,-25 0,25 25,0-26,-25 1,0 0,24-25,-24 25,0 0,25-25,-25-25</inkml:trace>
  <inkml:trace contextRef="#ctx0" brushRef="#br0" timeOffset="313623.7085">1984 1315,'0'-25,"0"0,25 50,-25 0,0-1,0 1,0 0,25 25,-25-26,0 26,25 0,-25-26,0 26,0 0,0-1,0-24,0 25,0-25,0-1,0 1,0 0,0 0,25-50,-1 25,-24-25,25 25,0-25,0 25,0-24,-1 24,1 0,0 0,0 24,0-24,-1 25,1 0,-25 0,0 0,0-1,0 1,0 0,-25 0,-24 0,24-1,0-24,0 25,1 0,-26-25,25 25,0-25,-24 25,24-25</inkml:trace>
  <inkml:trace contextRef="#ctx0" brushRef="#br0" timeOffset="313998.8511">1662 2704,'0'0,"-25"0,-25 25,26-1,-1-24,-25 0,1 25,24-25,-25 25,25-25,-24 25,-1-25,25 0,-24 25,24-25,0 0,0 0,1 24,48-24,1 0,25-24,-25 24,24 0,1-25,-1 25,26-25,-26 0,26 25,-1-25,1 1,-1 24,1-25,-1 0,25 25,-24-25,-1 25,0-25,-24 25,24-25,1 25,-26-24,1 24,0-25,-1 25,-24 0,25 0,-50-25,25 25,-1 0,-48 0</inkml:trace>
  <inkml:trace contextRef="#ctx0" brushRef="#br0" timeOffset="314293.9159">1414 2977,'0'0,"-50"24,1-24,24 25,-25 0,25 0,1-25,-1 25,0-25,25 24,25-24,0 0,-1-24,26-1,0 25,-1-25,1 0,24 0,1 1,-1-1,1 0,-1 0,0 0,26 1,-26-1,0 0,26 0,-26 0,0 1,1 24,-26-25,26 0,-26 25,1 0,0-25,-25 25,24 0,-24 0,0 0</inkml:trace>
  <inkml:trace contextRef="#ctx0" brushRef="#br0" timeOffset="341744.2263">23937 15230,'-25'0,"25"-25,-25 25,0 0,0 0,0 0,25 25,-24-25,-1 0,25 25,-25-25,25 25,-25-25,0 24,1 1,24 0,-25-25,25 25,-25 0,25 0,-25-1,25 1,-25 0,25 0,0 0,0-1,0 1,25 0,0 0,-25 0,25-25,-25 24,25 1,-1 0,1 0,0-25,0 25,0-25,-25 24,24-24,1 25,0-25,0 0,0 25</inkml:trace>
  <inkml:trace contextRef="#ctx0" brushRef="#br0" timeOffset="342627.788">24085 15329,'0'25,"25"-25,-25 25,0 0,0 0,0-1,0 1,0 0,0 0,0 0,0-1,0 1,0 0,0 0,0 0,0-1,0 1,0 0,0 0,0-50,0 0,0 0,0 1,0-1,0 0,0 0,0 0,0 1,0-1,25 0,-25 0,0 0,25 1,-25-1,25 0,-25 0,24 0,1 0,0 1,0 24,0 0,-1 0,1 0,-25 24,25-24,-25 25,0 0,0 0,-25 0,0-25,1 0,24 25,-25-25,0 0,0 0,25 24,0 1,25-25,-25 25,25 0,-25 0,25-25,-25 24,24 1,1 0,0 0,-25 0,25-25,0 24,-25 1,24-25</inkml:trace>
  <inkml:trace contextRef="#ctx0" brushRef="#br0" timeOffset="343173.0226">24606 15329,'0'0,"0"-25,0 50,0 0,0 0,0 0,0 0,0-1,0 1,0 0,0 0,0 0,-25-25,25 24,0 1,0 0,-24-25,24 25,0-50,0 0,0 0,24 25,-24-24,25 24,0 0,0 24,0-24,-25 25,24-25,-24 25,0 0,0 0,-24-25,-1 24,0-24,0 0,0 0,1 0,-1 0,0-24,0 24,0-25,1 25,24-25</inkml:trace>
  <inkml:trace contextRef="#ctx0" brushRef="#br0" timeOffset="343475.9991">24730 15131,'0'0,"25"0,0 0,0 25,-1-1,1 1,0 0,0 0,0 0,0-1,-25 1,24 25,1-25,-25 24,25-24,-25 25,0-1,0 1,0-25,0 24,-25-24,0 25,1-25,-1-1,0 1,-25-25,25 25,1-25,-26 0,0 0,26-25,-26 25</inkml:trace>
  <inkml:trace contextRef="#ctx0" brushRef="#br0" timeOffset="346215.463">2108 3646,'-24'0,"24"-25,0 50,24-25,1 0,0 0,0 0,0 0,-1 0,26 0,0 0,-26 0,26-25,0 25,-1 0,1-24,24 24,-24 0,0-25,-1 25,1 0,-1-25,1 25,-25 0,24 0,1-25,0 25,-26 0,1 0,0 0,0 0,0 0,-1 0,1 0,-25-25</inkml:trace>
  <inkml:trace contextRef="#ctx0" brushRef="#br0" timeOffset="346759.2032">2282 5383,'25'0,"0"0,-25 24,49-24,-24 0,25 0,-26 0,51 0,-26-24,1 24,25 0,-1 0,-24-25,24 25,0-25,1 25,-1 0,1-25,-1 25,0 0,1 0,-26 0,1 0,0 0,-26 0,26 0,-25 0,0 0</inkml:trace>
  <inkml:trace contextRef="#ctx0" brushRef="#br0" timeOffset="347524.4409">2753 3820,'0'-25,"-24"0,-1 25,0 25,25 0,-25-25,25 25,-25 0,25-1,-25-24,25 25,0-50,0 1,25 24,-25-25,0 0,25 25,-25-25,25 0,-25 1,25-1,-25 0,25 0,-25 0,24 25,-24 25,25-25,-25 25,25-25,-25 25,0 0,25-25,-25 24,0 1,25-25,-25 25</inkml:trace>
  <inkml:trace contextRef="#ctx0" brushRef="#br0" timeOffset="348260.4298">2729 3820,'0'0,"0"-25,0 50,0 0,0 0,0-1,0 1,0 0,0 0,0 0,24-1,-24 1,0 0,0 0,0 0,25 24,-25-24,0 0,25 0,-25 24,0-24,0 0,25 0,-25 24,0-24,25 0,-25 24,0-24,0 0,24 0,-24 24,0-24,0 0,25 25,-25-26,0 1,0 0,0 0,0 0,0 24,25-49,-25 25,0 0,0 0,0 0,0-1,0 1,0 0,0 0,0 0,0-1,0 1,0 0,25-25,-25 25,25-25,-25 25,0-1,0-48,-25 24,25-25,-25 0,0 0,25 0,0 1,-25 24,25-25,0 0,0 50,0 0,25-25,0 24,0-24,0 25,-1-25,1 0,0 0</inkml:trace>
  <inkml:trace contextRef="#ctx0" brushRef="#br0" timeOffset="349031.5566">3200 4192,'25'0,"-25"-25,24 25,1 0,-25-25,25 25,0-24,0 24,-1-25,-24 50,0-1,0 1,0 0,0 0,0 0,0-1,0 1,-24 0,24 0,0 0,0-1,0 1,-25 0,25 0,0 0,0-1,0 1,0 0</inkml:trace>
  <inkml:trace contextRef="#ctx0" brushRef="#br0" timeOffset="349738.4055">3597 4192,'0'25,"24"-25,-24 25,25-25,0 24,0 1,0 0,0 0,-25 0,24-25,-24 24,0 1,0 0,0 0,-24 0,-1-25,25 24,-25-24,0 0,0 0,0 0,1 0,-1 0,25-24,0-1,25 25,-25-25,24 25,1-25,0 25,0-25,0 25,0-24,-1 24,1-25,-25 0,0 0,0 0,0 1,-25 24,25-25,-24 25,-1-25,0 25,0 0,25-25,-25 25,0 0,1 0</inkml:trace>
  <inkml:trace contextRef="#ctx0" brushRef="#br0" timeOffset="350221.416">4118 4167,'0'0,"-25"0,0 0,25 25,-25-25,25 25,0 0,-25-1,25 1,0 0,0 0,0 0,25-25,-25 24,0 1,25-25,0 25,0-25,-1 0,1 0,0-25,0 25,0-25,-1 25,-24-24,25-1,-25 0,0 0,0 0,-25 1,25-1,-24 25,-1-25,0 25,25-25,-25 25,0-25,1 25</inkml:trace>
  <inkml:trace contextRef="#ctx0" brushRef="#br0" timeOffset="350731.3323">4366 4291,'24'0,"-24"-25,25 25,-25 25,25-25,-25 25,25 0,0 0,-25-1,0 1,0 0,24-25,-24 25,0-50,0 0,0 0,0 1,0-1,0 0,0 0,0 0,25 25,0 0,0 0,0 25,-1 0,-24 0,25-25,-25 25,0-1,25-24,-25 25,25 0</inkml:trace>
  <inkml:trace contextRef="#ctx0" brushRef="#br0" timeOffset="351418.763">4762 4192,'0'-25,"25"25,0 25,0 0,-25 0,25-25,-25 24,0 1,25 0,-25 0,0 0,0-1,0-48,0-1,0 0,0 0,0 0,0 1,0-1,24 25,-24-25,0 0,25 25,0 0,-25 25,25-25,-25 25,0 0,0-1,0-48,0-1,0 0,0 0,25 0,-25 1,24-1,1 0,0 25,0 25,0-25,-25 25,24-1,1 1,0 0,-25 0,25-25,-25 25,25-25,-25 24,24-24,-24 25,25-25</inkml:trace>
  <inkml:trace contextRef="#ctx0" brushRef="#br0" timeOffset="353489.6163">3870 4812,'-25'0,"0"0,0 0,25 25,-25-25,25 25,-24 0,-1-1,0 1,25 0,-25-25,25 25,-25 0,25-1,-25-24,25 25,0 0,-24 0,24 0,-25-1,25 1,0 0,0 0,0 0,0-1,0 1,0 0,25-25,-25 25,0 0,24-25,-24 24,25-24,0 25,0-25,0 0,0 0,-1 0,1 0,0 0</inkml:trace>
  <inkml:trace contextRef="#ctx0" brushRef="#br0" timeOffset="354129.1088">3919 4961,'0'-25,"25"25,-25-25,25 25,0 0,-1 0,-24 25,0 0,0 0,0 0,0-1,25-24,0 0,-25 25,25-25,0 0,-1 0,-24 25,25-25,0 0,-25 25,25-25,-25 25,0-1,-25 1,0 0,0-25,1 25,-1-25,0 0,25 25,-25-25,0 0</inkml:trace>
  <inkml:trace contextRef="#ctx0" brushRef="#br0" timeOffset="354669.8219">4266 4911,'0'-24,"0"48,25 1,0-25,-25 25,25-25,0 25,-1 0,1-25,-25 24,25 1,0 0,-25 0,0 0,0-1,0 1,0 0,-25-25,0 25,0 0,1-25,-1 0,0 0,25-25,0 0,0 0,0 0,0 1,0-1,25 25,-25-25,0 0,25 0,-25 1,0-1,0 0,0 0,0 0,0 1,0-1,0 0,-25 0,0 25,0 0,25 25</inkml:trace>
  <inkml:trace contextRef="#ctx0" brushRef="#br0" timeOffset="355012.7438">4713 4837,'-25'0,"25"25,-25-25,25 25,-25-25,25 24,-24-24,24 25,-25 0,25 0,-25-25,25 25,0-1,25-24,0 0,-1-24,1 24,0 0,0-25,0 25,-1-25</inkml:trace>
  <inkml:trace contextRef="#ctx0" brushRef="#br0" timeOffset="355217.3567">4688 4862,'0'25,"0"-50,0 74,0-24,0 0,0 0,0 0,0-1,0 1,0 0,0 0,0 0,0-1,25 1,-25 0,0 0,0 0,0-1</inkml:trace>
  <inkml:trace contextRef="#ctx0" brushRef="#br0" timeOffset="355465.2471">4911 4887,'0'-25,"25"25,0 0,0-25,0 25,-1 0,1-25</inkml:trace>
  <inkml:trace contextRef="#ctx0" brushRef="#br0" timeOffset="355692.3583">5011 4787,'0'0,"0"25,0 0,0 0,0 0,0-1,0 1,0 0,24-25,-24 25,0 0,0-1,0 1,0 0,0 0,0 0,0-1,0 1,0 0,0 0,0 0</inkml:trace>
  <inkml:trace contextRef="#ctx0" brushRef="#br0" timeOffset="355953.2992">5184 4787,'0'25,"-25"-25,25 25,0 0,0 0,0-1,0 1,0 0,0 0,0 0,25-1,-25 1,0 0,0 0,0 0,25-1,-25 1</inkml:trace>
  <inkml:trace contextRef="#ctx0" brushRef="#br0" timeOffset="356305.8077">5209 5035,'0'-24,"25"-1,0 25,-25-25,24 0,-24 0,25 25,-25-24,0-1,25 25,-25-25,0 0,0 0,0 0,0 1,0 48,25-24,-25 25,0 0,0 0,0 0,0 0,0-1,25 1,-25 0,0 0,0 0,24-1,-24 1</inkml:trace>
  <inkml:trace contextRef="#ctx0" brushRef="#br0" timeOffset="356586.8393">5482 5035,'0'0,"0"-24,0-1,0 50,25-25,-25 24,0 1,0 0,0 0,0 0,0-1,0 1,24-50,1 25,0-24,0 24,0-25,-1 0</inkml:trace>
  <inkml:trace contextRef="#ctx0" brushRef="#br0" timeOffset="356837.4839">5358 4663,'25'0,"-1"0,1 25,0-25,0 0,-25 25,25 0,-1-25,1 24,0 1,0 0,0 0,-1 25,1-26,0 26,-25-25,25 24,-25-24,0 25,0-1,-25 1,25-25,-25 24,-24 1,24 0</inkml:trace>
  <inkml:trace contextRef="#ctx0" brushRef="#br0" timeOffset="368025.2327">24135 12948,'0'0,"25"0,-25 25,25-25,-25 25,0-1,24-24,-24 25,0 0,0 0,0-50,0 0,0 0,0 1,25 24,-25-25,25 25,-25 25,25-25,-25 24,0 1,25-25,-25-25,24 25,1-24,0 24,-25-25,25 25,-25-25,25 25,-25-25,0 50,0 0,0 0,0-1,-25-24,25 25,0 0,0 0,0 0,0-1,0-48,0-1,25 25,-25-25,24 0,-24 0,25 25,0 0,0 0,-25 25,25-25,-25 25,0 0,-25 0,0-25</inkml:trace>
  <inkml:trace contextRef="#ctx0" brushRef="#br0" timeOffset="368148.9531">24681 13097,'0'0</inkml:trace>
  <inkml:trace contextRef="#ctx0" brushRef="#br0" timeOffset="389181.9644">8235 16793,'-25'0,"50"0,0 0,-25 25,-25-25,0 0,50 0,-25-25,25 25,0 0,-50 25,0-25,50 0,-25-25,25 25,0 0,-1 0,-48 0,24 25,-25-25,0 0,0 0,25 24,-25-24,25-24,25 24,0 0,0 0,0 0,-1 0,-24-25,25 25</inkml:trace>
  <inkml:trace contextRef="#ctx0" brushRef="#br0" timeOffset="389297.0153">8384 16818,'0'0,"-198"49</inkml:trace>
  <inkml:trace contextRef="#ctx0" brushRef="#br0" timeOffset="391722.9309">7119 16694,'0'24,"-25"-24,0 0,25 25,-24-25,24 25,-25-25,25 25,-25 0,25-1,0 1,0 0,0 0,25-25,-25 25,25-25,-1 0,1-25,0 25,0 0,-25-25,25 25,-1-25,-24 0,25 25,-25-24,0 48,0 1,0 0,25-25,0 0,0 0,-1 0,1 0,0-25,0 25,-25-25,25 25,-25-24,24 24,-24-25,0 0,0 0,0 0,0 1,-24 24,24-25,-25 25,25-25,-25 25</inkml:trace>
  <inkml:trace contextRef="#ctx0" brushRef="#br0" timeOffset="392182.9294">7541 16793,'0'25,"0"-1,0 1,0 0,0 0,0 0,-25-1,25 1,0 0,25-25,-1 0,-24-25,25 25,0 0,0 0,0 0,-1 0,-24-25,25 25,0 0,0 0,0 0</inkml:trace>
  <inkml:trace contextRef="#ctx0" brushRef="#br0" timeOffset="392531.287">7665 16619,'0'-25,"24"25,-24-24,25 24,0 0,0 0,-25 24,0 1,0 0,0 0,-25-25,25 25,0-1</inkml:trace>
  <inkml:trace contextRef="#ctx0" brushRef="#br0" timeOffset="398561.1397">2208 4638,'0'-24,"0"-1,0 50,0-1,0 1,0 0,0 0,-25-25,25 25,0-1,0 1,-25 0,25 0,0 0,0-50,0 0,0 0,0 0,25 25,-25-24,0-1,0 0,0 0,0 0,25 25,-25-24,0-1,24 25,1 0,-25 25,25-25,0 0,-25 24,25-24,-25 25</inkml:trace>
  <inkml:trace contextRef="#ctx0" brushRef="#br0" timeOffset="399681.3487">2208 4663,'0'0,"0"25,0 0,24-25,-24 25,0-1,0 1,25-25,-25 25,0 0,0 0,25-25,-25 25,0-1,0 1,0 0,0 0,25-25,-25 25,0-1,25-24,-25 25,0 0,0 0,0 0,0-1,24-24,-24 25,0 0,0 0,25-25,-25 25,0-1,0 1,25 0,-25 0,0 0,0-1,25-24</inkml:trace>
  <inkml:trace contextRef="#ctx0" brushRef="#br0" timeOffset="401137.4041">1364 4862,'-25'0,"1"0,24 25,-25-25,25 24,0 1,-25-25,25 25,0 0,-25 0,25-1,0 1,0 0,0 0,25-25,-25 25,25-25,0 0,-1 0,1 0,-25-25,25 25,-25-25,25 25,-25-25,25 25,-25-25,0 1,0-1,0 50,0-1,0 1,24-25,-24 25,25-25,-25-25,25 25,-25-25,0 1,0-1,0 0,0 0,0 0,0 1,-25-1</inkml:trace>
  <inkml:trace contextRef="#ctx0" brushRef="#br0" timeOffset="401782.3572">1637 5060,'0'-25,"0"50,0 0,0 0,0 0,0-1,0 1,0 0,0 0,0 0,0-1,25-24,0 0,-25-24,25 24,-1 0,1-25,0 25,0 0,0 0,-1 0,1 0,0 0</inkml:trace>
  <inkml:trace contextRef="#ctx0" brushRef="#br0" timeOffset="402745.9361">1712 4812,'0'-25,"24"25,1 0,-25 25,0 0,0 0,0 0,-25-25,25 24,-24-24,24 25</inkml:trace>
  <inkml:trace contextRef="#ctx0" brushRef="#br0" timeOffset="404233.6336">2084 4713,'-25'0,"0"0,25-25,25 25,0-25</inkml:trace>
  <inkml:trace contextRef="#ctx0" brushRef="#br0" timeOffset="404358.9383">2183 4614,'25'0</inkml:trace>
  <inkml:trace contextRef="#ctx0" brushRef="#br0" timeOffset="404657.7383">2232 4614,'-99'49,"149"-98,24 24,-99 50,50-25,-50 0,1 0,24 24,-25-24,0 0,25 25,-25-25,50 0,-25-25,25 25,0 0,-25-24,24 24,1 0,0-25,0 25,-50 25</inkml:trace>
  <inkml:trace contextRef="#ctx0" brushRef="#br0" timeOffset="444826.6968">20389 10765,'25'0,"0"0,0 0</inkml:trace>
  <inkml:trace contextRef="#ctx0" brushRef="#br0" timeOffset="445152.3123">20464 10765,'25'0,"24"0,-24 0,0 0,-25-25,-25 25</inkml:trace>
  <inkml:trace contextRef="#ctx0" brushRef="#br0" timeOffset="456546.0649">20389 10740,'0'0,"0"25,25-25,0 0,0 0,0 25,-1-25,1 0,-25-25,25 25,0 0,0 0,-25-25,24 25,1 0,0 0,-25-24,25 24,0 0,0 0,-25-25,24 25,-24-25,25 25,0 0,-25-25,25 25,0 0,-1 0,-24-25,0 1,25 24,-25-25,25 25,-25-25,25 0,-25 0,25 25,-25-24,24-1,-24 0,25 25,-25-25,0 0,25 25,-25-24,0-1,25 25,-25-25,0 0,25 25,-25-25,24 25,-24-24,0-1,0 0,0 0,25 25,-25-25,0 1,25 24,-25-25,0 0,25 25,-25-25,0 0,25 25,-25-25,0 1,24 24,-24-25,0 0,25 0,-25 0,25 1,-25-1,0 0,0 0,25 25,-25-25,0 1,0-1,0 0,25 25,-25-25,0 0,0 1,24-1,-24 0,0 0,0 0,25 25,-25-24,0-1,25 0,-25 0,0 0,25 25,-25-24,0-1,25 25,-25-25,0 0,24 25,-24-25,25 25,0-24,0 24,-25-25,25 25,-25-25,24 25,1 0,-25 25,25-25,0 0,-25 25,25-25,-25 24,25-24,-25 25,0 0,0 0,0 0,0-1,24-24,-24 25,0 0,0 0,0 0,0-1,0 1,0 0,0 0,0 0,0-1,0 1,0 0,0 0,0 0,0-1,0 1,25-25,-25 25,0 0,0 0,0-1,0 1,0 0,0 0,0 0,0-1,0 1,25-25,-25 25,0 0,0 0,25-25,-25 25,0-1,0 1,0 0,25-25,-25 25,0 0,0-1,0 1,24-25,-24 25,25 0,-25 0,0-1,25 1,-25 0,25-25,-25 25,0 0,0-1,25-24,-25 25,0 0,24 0,-24 0,25-1,-25 1,25 0,-25 0,25-25,-25 25,25-1,-1 1,1 0,0 0,0 0,0-1,-25 1,24-25,1 25,0 0,0 0,0-25,-25 24,24-24,1 25,0 0,0 0,0-25,-1 25,1-1,0-24,0 0,0 25,-1-25,1 25,0-25,0 0,0 0,0 25,-1-25,1 0</inkml:trace>
  <inkml:trace contextRef="#ctx0" brushRef="#br0" timeOffset="457227.2486">21630 9203,'0'24,"-25"-24</inkml:trace>
  <inkml:trace contextRef="#ctx0" brushRef="#br0" timeOffset="457358.9642">21580 9277,'0'25</inkml:trace>
  <inkml:trace contextRef="#ctx0" brushRef="#br0" timeOffset="457503.8912">21506 9699,'0'24</inkml:trace>
  <inkml:trace contextRef="#ctx0" brushRef="#br0" timeOffset="457639.8362">21580 9897,'0'-25</inkml:trace>
  <inkml:trace contextRef="#ctx0" brushRef="#br0" timeOffset="458220.841">21580 10244,'-25'0,"0"0,25 25</inkml:trace>
  <inkml:trace contextRef="#ctx0" brushRef="#br0" timeOffset="458363.6223">21605 10542,'-25'0,"50"0,-50 25</inkml:trace>
  <inkml:trace contextRef="#ctx0" brushRef="#br0" timeOffset="458512.195">21630 10740,'0'0,"0"25</inkml:trace>
  <inkml:trace contextRef="#ctx0" brushRef="#br0" timeOffset="458676.7242">21704 10889,'-25'0,"50"0,-75 0,50 25,25-25</inkml:trace>
  <inkml:trace contextRef="#ctx0" brushRef="#br0" timeOffset="459471.8118">22151 11361,'-25'0,"0"0,0 24,0-24,1 0,-1 0,0 0,0 0,0 0,1 0,-1 0,0 0,0 0,0 0,1 0,-1 0</inkml:trace>
  <inkml:trace contextRef="#ctx0" brushRef="#br0" timeOffset="459781.3605">21952 11261,'0'-24,"0"48,-25-48,1 24,24 24,-25-24,0 25,0-25,0 25,1-25,-1 25,0-25,0 0,25 25,-25-25,0 24,25 1,25 0,0-25,0 25,0-25,0 0,-1 25,26-25,-25 0,24 24,-24-24,25 0,-25 0,-1 25,1-25,0 0</inkml:trace>
  <inkml:trace contextRef="#ctx0" brushRef="#br0" timeOffset="489521.5314">21605 11336,'0'25,"25"-25,-1 24,1-24,0 25,0-25,0 25,0-25,-1 25,26 0,-25-1,24-24,1 25,0 0,-26 0,26 0,0 24,-1-24,1 0,-1 0,1 24,0-24,-1 25,1-26,-1 1,-24 25,25-25,-1 24,-24-24,25 25,-25-26,0 1,-1 0,1 0,0 0,0 0,-25-1,25-24,-25 25,24 0,-24 0,25 0,-25-1,0 1,0 0,0-50,-25 25,1 0,24-25,-25 25,0-24,0 24,25-25,-25 25,25-25,-24 25,24-25,-25 25,25-25,0 50,25-25,-25 25,24-25,-24 25,25-25,0 25,-25-1,25-24,-25 25,25-25,-1 25,1 0,-25 0,25-25,-25-25,0 0,0 0,0 0</inkml:trace>
  <inkml:trace contextRef="#ctx0" brushRef="#br0" timeOffset="496104.0804">2828 5358,'0'-25,"0"0,0 0,0 1,0-1,-25 25,25-25,0 0,0 0,0 1,-25 24,25-25,0 0,0 0,0 0,0 1,-25 24,25-25,0 0,0 0,-24 25,24-25,0 1,0-1,-25 0,25 0,0 0,0 0,-25 25,25-24,0-1,-25 25,25-25,0 0,0 0,-25 25,25-24,0-1,-25 0,25 0,0 0,0 1,-24 24,24-25,0 0,-25 0,25 0,-25 1,25-1,0 0,-25 25,25-25,0 0,0 1,-25 24,25-25,0 0,0 0,0 0,-24 25,24 25,-25-25,25 25,-25 0,25 0,-25-25,25 24,0 1,0 0,0-50,25 0,-25 1,25-1,-25 0,0 0,25 25,-25 25,24-25,-24 25,25-25,-25 25,25-25,0 24,0-24,-1 25,1-25,0 0,0 0</inkml:trace>
  <inkml:trace contextRef="#ctx0" brushRef="#br0" timeOffset="503556.3056">8731 16520,'0'25,"-25"-25,25 25,0-50,0 50,-24-25,48 0,-48 0,24 24,-25-24,25 25,-25-25,25-25</inkml:trace>
  <inkml:trace contextRef="#ctx0" brushRef="#br0" timeOffset="504723.9392">9178 16247,'0'25,"25"-25,-50 0</inkml:trace>
  <inkml:trace contextRef="#ctx0" brushRef="#br0" timeOffset="506247.3565">8706 16694,'0'0,"25"0,-25-25,25 25</inkml:trace>
  <inkml:trace contextRef="#ctx0" brushRef="#br0" timeOffset="506386.2079">8806 16669,'0'-25,"24"25</inkml:trace>
  <inkml:trace contextRef="#ctx0" brushRef="#br0" timeOffset="506410.194">8880 16619,'0'-25</inkml:trace>
  <inkml:trace contextRef="#ctx0" brushRef="#br0" timeOffset="506433.1795">8930 16594,'24'0</inkml:trace>
  <inkml:trace contextRef="#ctx0" brushRef="#br0" timeOffset="506563.9564">8979 16570,'124'-75,"-347"199,422-223</inkml:trace>
  <inkml:trace contextRef="#ctx0" brushRef="#br0" timeOffset="509191.2053">8334 16867,'0'25,"25"-25,-25-25,25 25,0 0,-25-25,25 25,-1 0,1-24,0 24,0 0,-25-25,25 25,-1 0,1-25,0 25,0 0,0-25,-1 25,1-25,0 25,0-24,0 24,-1 0,-24-25,25 25,0 0,-25-25,25 25,0-25,-1 25,1 0,0-25,0 25,0-24,0 24,-1 0,-24-25,25 25,0 0,0 0,-25-25,25 25,-1-25,1 25,0-25,0 25,0-24,-1 24,1-25,0 25,0 0,0-25,-1 25,1-25,0 25,0 0,0-25,-1 25,1 0,0 0,-25-25,25 25,0 0,-1-24,1 24,0 0,-25-25,25 25,0-25,-1 25,1 0,-25-25,25 25,0 0,0 0,-1 0,1-25,0 25,0 0,0-24,0 24,-1 0,-24-25,25 25,0 0,0 0,-25-25,25 25,-1 0,1 0,-25-25,25 25,0 0,0 0,-25-25,24 25,1 0,0 0,0-24,0 24,-1 0,1 0,-25-25,25 25,0 0,0-25,-1 25,1-25,0 25,0-25,0 25,-25-24,24 24,1 0,-25-25,25 25,0 0,0-25,-1 25,-24-25,25 25,0 0,-25-25,25 25,0 0,-25-24,24 24,1 0,-25-25,25 25,0-25,0 25,-25-25,24 25,1-25,0 25,0-24,0 24,-25-25,25 25,-1-25,1 25,0-25,0 25,-25-25,25 25,-1-24,1 24,0-25,0 25,0 0,-25-25,24 25,1 0,0 0,-25-25,25 25,0 0,-1 0,1 0,-25-25,25 25,-25-24,-25 24,0 0,25 24,25-24,0 0,0 0,0-24,-1 24,1 0,-25-25,25 25,-25-25,-25 25,0 0,1 0,-1 25,0-25,25 25,25-25,0 0,-1 0,-24-25,25 25,-50 0,1 0,-1 0,0 0,25-25,25 25,-25 25,0-50,25 25,-25-25,-25 25,0 0,25 25,-25-25,25 25,0 0,25-25,0 0,0 0,-1 0,-24-25,25 25,-25-25,-25 0,1 25,-1 0,0 0,0 0,50 0,0 0,0 0,-1 0,-48 0,-1 0,0 0,0 0,0 0,1 25</inkml:trace>
  <inkml:trace contextRef="#ctx0" brushRef="#br0" timeOffset="513424.0979">8161 15280,'0'-25,"25"25</inkml:trace>
  <inkml:trace contextRef="#ctx0" brushRef="#br0" timeOffset="513557.3493">8359 15255,'25'0,"-50"0,75 0</inkml:trace>
  <inkml:trace contextRef="#ctx0" brushRef="#br0" timeOffset="513700.7983">8731 15280,'50'0,"-100"0,125 0,-51-25,1 25</inkml:trace>
  <inkml:trace contextRef="#ctx0" brushRef="#br0" timeOffset="513827.405">9128 15280,'124'-25</inkml:trace>
  <inkml:trace contextRef="#ctx0" brushRef="#br0" timeOffset="513959.003">9575 15255,'124'-25</inkml:trace>
  <inkml:trace contextRef="#ctx0" brushRef="#br0" timeOffset="514087.8913">10021 15205,'99'-25</inkml:trace>
  <inkml:trace contextRef="#ctx0" brushRef="#br0" timeOffset="514219.8101">10468 15180,'74'0,"-49"-24,0 24</inkml:trace>
  <inkml:trace contextRef="#ctx0" brushRef="#br0" timeOffset="514351.8587">10939 15156,'49'0,"-24"0</inkml:trace>
  <inkml:trace contextRef="#ctx0" brushRef="#br0" timeOffset="514479.2087">11311 15106,'50'-25</inkml:trace>
  <inkml:trace contextRef="#ctx0" brushRef="#br0" timeOffset="514608.8885">11658 15106,'25'0</inkml:trace>
  <inkml:trace contextRef="#ctx0" brushRef="#br0" timeOffset="514742.9205">11807 15131,'-74'25</inkml:trace>
  <inkml:trace contextRef="#ctx0" brushRef="#br0" timeOffset="514871.8559">11906 15205,'25'0</inkml:trace>
  <inkml:trace contextRef="#ctx0" brushRef="#br0" timeOffset="516087.7348">6375 14858,'-25'0,"25"-25,-25 25,0 0,25 25,-24-25,-1 25,0 0,0-1,25 1,-25-25,25 25,0 0,0 0,0-1,0 1,25-25,0 0,0 0,0 0,24-25,-24 25,0-24,0 24,-1-25,1 25,0-25,0 25,-25 25,25 0,-25-1,0 1,24-25,1 25,0-25,0 0,0-25,-1 25,1-25,0 1,0 24,0-25,-1 0,1 0,0 0,-25 1,0-1,0 0,0 0,0 0,0 1,-25 24,25-25,-25 25,25-25,-24 25</inkml:trace>
  <inkml:trace contextRef="#ctx0" brushRef="#br0" timeOffset="516407.7592">7020 14858,'0'25,"0"0,0-1,0 1,0 0,-25 0,25 0,0-1,0 1,0 0,-25-25,25 25,25-25,0 0,0-25,-1 25,1 0,0-25,0 25,0-25,-1 25,1 0</inkml:trace>
  <inkml:trace contextRef="#ctx0" brushRef="#br0" timeOffset="517069.1083">7417 14858,'0'25,"0"0,0-1,24 1,-24 0,0 0,-24 0,-1-25,0 24,25 1,-25 0,25 0,0 0,25-1,0-24,0-24,-1 24,-24-25,25 25,0-25,0 0,-25 0,0 1,-25 24,25 24,0 1,25 0,0-25,-1 0,1 0,0 0,0-25,0 25</inkml:trace>
  <inkml:trace contextRef="#ctx0" brushRef="#br0" timeOffset="524259.0212">11807 15404,'0'-25,"25"25,0-25,-1 25,-24-25,25 25,0-25,0 25,-25-24,25 24,-50 0,0 0,0 24,0-24,25 25,25-25,-25-25,25 25,0 0,0-24,-1 24,1-25,0 25,-25-25,25 25,-50 0,0 0,0 0,25 25,-24-25,-1 0,0 25,0-25,50 0,0-25,0 25,-1-25,-48 25,-1 0,25 25,-25-25,0 0,25 25,-25-25,50 0,0 0,0 0,0-25,-1 25,1 0,-25-25,-25 25,1 0,-1 0,0 0,0 0,25 25</inkml:trace>
  <inkml:trace contextRef="#ctx0" brushRef="#br0" timeOffset="525099.2891">12105 15255,'0'0,"0"-25,-25 25,25-25,-25 25,50 0,-25-25,25 25,-25-24,24 24,-48 0,-1 0,0 0,0 24,0-24,25 25,-24-25,24 25,24-25,1 0,-25-25,25 25,0 0,-25-25,25 25,-1-24,1-1,-25 0,0 0,-25 25,1 0,-1 25,0-25,0 0,25 25,-25-25,25 25,-24-25,24 24,0 1,24-25,1 0,0-25,0 25,0 0,-1-24,-48 24,-1 0,0 0,0 0,0 0,25 24,-24-24</inkml:trace>
  <inkml:trace contextRef="#ctx0" brushRef="#br0" timeOffset="527005.0607">12278 15007,'0'-25</inkml:trace>
  <inkml:trace contextRef="#ctx0" brushRef="#br0" timeOffset="527175.4111">12452 14883,'-25'0,"50"0,-50-25,0 25</inkml:trace>
  <inkml:trace contextRef="#ctx0" brushRef="#br0" timeOffset="527318.5052">12502 14808,'0'0,"0"-24</inkml:trace>
  <inkml:trace contextRef="#ctx0" brushRef="#br0" timeOffset="537633.1035">12452 15131,'25'0,"-25"-25,25 25,-1 0,1 0,0 0,0 0,0 0,-1-25,1 25,0 0,0 0,0 0,-1 0,1 0,0 0,0 0,0 0,-1 0,1 0,25 0,-25 0,-1 0,26 0,-25 0,0 0,-1 0,26 0,-25 0,0 0,24 0,-24 0,0 0,0 0,24 0,-24 0,0 0,0 0,0 0,-1 0,1 0,0 0,0 0,0 0,-1 0,1 0,0 0,0 0,0 0,-1 0,1 0,0-25,0 25,0 0,-1 0,1 0,0 0,0 0,0 0,-1 0,1 0,0 0,0 0,0 0,-1 0,1 0,0 0,0 0,0 0,-1 0,1 0,0 0,0 0,0 0,0 0,-1 0,1 0,0 0,0 0,0 0,-1 0,1 0,0 0,0 0,0 0,24 0,-24 0,0 0,0 0,-1 0,1 0,0 0,0 0,0 0,-1 0,1 0,0 0,0 0,0 0,-1 0,1 0,0-24,0 24,0 0,-1 0</inkml:trace>
  <inkml:trace contextRef="#ctx0" brushRef="#br0" timeOffset="539717.3892">15429 14858,'0'25,"0"0,0-1,0 1,0 0,0 0,24-25,-24 25,0-1,0 1,0 0,0 0,25-25,-25 25,0-1,0 1,25-25,-25 25,0 0,0 0,25-25,-25 24,0 1,0 0,0 0,0 0,0 0,0-1,0 1,25-25,-25 25,0 0,0 0,0-1,0 1,0 0,0 0,0 0,24-1,-24 1,0 0,0 0,0 0,0-1,0 1,0 0,0 0,0 0,0-1,0 1,0 0,0 0,25-25,-25 25,0-1,0 1,0 0,0 0,25-25,-25 25,0-1,0 1,0 0,0 0,0 0,0-1,25-24,-25 25,0 0,0 0,0 0,0 0,0-1,25 1,-25 0,0 0,0 0,0-1,0 1,0 0,0 0,0 0,0-1,0 1,0 0,0 0,0 0,24-1,-24 1,0 0,0 0,0 0,0-1,25 1,-25 0,0 0,25-25,-25 25,0-1,25 1,-25 0,0 0,0 0,0-1,0 1,0 0,25-25,-25 25,0 0,0-1,0 1,0-50,24 25,-24-24</inkml:trace>
  <inkml:trace contextRef="#ctx0" brushRef="#br0" timeOffset="540601.2885">15429 13097,'0'-25,"-25"25,25-25,0 50,25-25,-25 25,24 0,1-25,-25 24,25 1,0 0</inkml:trace>
  <inkml:trace contextRef="#ctx0" brushRef="#br0" timeOffset="540755.197">15577 13593,'-99'99</inkml:trace>
  <inkml:trace contextRef="#ctx0" brushRef="#br0" timeOffset="540900.2843">15453 14139,'-74'74</inkml:trace>
  <inkml:trace contextRef="#ctx0" brushRef="#br0" timeOffset="541041.2097">15429 14387,'-75'74</inkml:trace>
  <inkml:trace contextRef="#ctx0" brushRef="#br0" timeOffset="541176.01">15429 14511,'0'25,"24"-422,-48 843</inkml:trace>
  <inkml:trace contextRef="#ctx0" brushRef="#br0" timeOffset="541319.2214">15429 14808,'-25'0,"74"-421,-148 892</inkml:trace>
  <inkml:trace contextRef="#ctx0" brushRef="#br0" timeOffset="541457.4728">15404 15007,'-25'0,"75"-620,-125 1240</inkml:trace>
  <inkml:trace contextRef="#ctx0" brushRef="#br0" timeOffset="564318.8735">14709 14163,'-25'0,"25"-24,-24 24,-1 0,0 0,50-25,0 25,-1 0,1 0,0 0,0 0,0 0,-1 0,26 0,-25 0,0-25,24 25,-24 0,0 0,24 0,-24 0,0 0,0 0,0 0,-1 0,1 0,0 0</inkml:trace>
  <inkml:trace contextRef="#ctx0" brushRef="#br0" timeOffset="564586.8451">15032 14139,'-50'0,"100"0,-100 24,75 1,-25 0,0 0,25 0,-25-1,0 1,0 0,0 0,24 0,-24 0,0-1,0 1,0 0,0 0,0 0,0-1,25-24,-25 25</inkml:trace>
  <inkml:trace contextRef="#ctx0" brushRef="#br0" timeOffset="564958.9245">15429 14387,'-25'0,"50"0,-1 0,1 0,0 0,0 0,0 0,-1 0,1 0,0 0,0 0,0 0,-25-25,24 25,1 0</inkml:trace>
  <inkml:trace contextRef="#ctx0" brushRef="#br0" timeOffset="565198.6531">15379 14536,'-25'0,"50"0,-25 0,25 0,0 0,-1 0,1 0,0-25,0 25,0 0,-1 0,1 0,0 0,0 0,0 0,-1 0,1-25,0 25,0 0,0 0</inkml:trace>
  <inkml:trace contextRef="#ctx0" brushRef="#br0" timeOffset="565938.8199">16024 14287,'-25'0,"25"-24,25-1,0 25,-1 0,1 0,0 0,0 0,0 0,-1 0,-24 25,25-25,-25 24,25-24,-25 25,0 0,0 0,-25 0,25 0,-25-25,25 24,-24 1,-1 0,0-25,25 25,-25-25,0 0,25 25,-24-25,-1 24,50-24,-1 0,1 0,0 0,0 0,0 0,-1 0,1 0,0 0,0 0,0 0,-1 0,1 0</inkml:trace>
  <inkml:trace contextRef="#ctx0" brushRef="#br0" timeOffset="566251.5646">16520 14287,'-25'0,"25"-24,-25 24,25 24,0 1,0 0,0 0,25 0,0 0,-25-1,25 1,-25 0,25-25,-25 25,0 0,0-1,0 1,-25-25,0 0,0 0</inkml:trace>
  <inkml:trace contextRef="#ctx0" brushRef="#br0" timeOffset="566420.2024">16495 14362,'-49'-50,"98"100,-74-100,50 50,0 0,0 0,0 0</inkml:trace>
  <inkml:trace contextRef="#ctx0" brushRef="#br0" timeOffset="566682.7573">16768 14312,'-74'174,"74"-149,74-224,-148 423,98-200,1-24,-25 25,25-25,0 25,0-25,-1 0,1 0,0-25,0 25,0 0,-25-25,0 1,0-1,0 0,0 0,0 0,-25 1,0-1,25 0,-25 25,0-25,25 0,-24 25</inkml:trace>
  <inkml:trace contextRef="#ctx0" brushRef="#br0" timeOffset="567238.7793">17115 14287,'0'0,"0"-24,-25 24,25 24,0 1,-24 0,24 0,0 25,-25-26,25 1,-25 0,25 0,-25 24,25-24,0 0,0 0,0 0,0-50,25 25,-25-25,0 0,25 0,-25 1,0-1,0 0,25 25,-25-25,0 0,24 25,1 0,-25 25,25-25,0 0,0 0,-1 0,1-25,-25 1,0-1,0 0,0 0,0 50,0 0,0 0,0-1,0 1,0 0,25 0,-25 0,0-1,0 1,25 0</inkml:trace>
  <inkml:trace contextRef="#ctx0" brushRef="#br0" timeOffset="567449.9642">17413 14263,'25'0,"-50"0,50 24,-25 1,24 0,-24 0,0 0,0 0,0-1,0 1,0 0,0 0,0 0,0-1,0 1,0 0,0 0</inkml:trace>
  <inkml:trace contextRef="#ctx0" brushRef="#br0" timeOffset="567671.8173">17611 14312,'0'25,"-24"-25,48-25,-48 75,-1-50,25 25,-25 0,0-1,25 1,0 0,0 0,0 0,25-25,-25 24,25-24,0 0,-1 0,26 0,-25 0</inkml:trace>
  <inkml:trace contextRef="#ctx0" brushRef="#br0" timeOffset="568818.9822">18033 14188,'0'-25,"-25"25,25-24,-25 24,1-25,-1 25,0 0,0 0,25-25,-25 25,1 0,-1 0,0-25,0 25,0 0,1 0,-1-25,0 25,0-24,0 24,-24 0,24-25,0 25,0 0,-24-25,24 25,0-25,0 25,-24 0,24-25,0 25,0 0,-24 0,24-24,-25 24,25 0,1-25,-26 25,25 0,-24-25,24 25,-25 0,1 0,24-25,-25 25,25 0,-24 0,24-25,-25 25,1 0,24 0,-25 0,26-24,-26 24,0 0,1-25,24 25,-25 0,1-25,-1 25,0 0,1-25,24 25,-25-25,1 25,-1 0,25-24,-24 24,24 0,-25 0,26-25,-26 25,25 0,-24 0,24 0,-25 0,1 0,-1 0,0 0,1 0,24 25,-25-25,1 0,-1 0,0 0,1 0,24 0,-25 0,1 0,24 0,-25 24,1-24,24 0,-25 25,1-25,-1 25,25-25,-24 25,-1-25,1 25,-1-1,25-24,-25 25,1-25,24 25,-25-25,26 25,-1 0,-25-25,25 24,1 1,-1 0,0 0,25 0,-25-1,0 1,25 0,0 0,-24 0,24-1,0 1,0 0,0 0,0 0,24-1,-24 1,25 0,0 0,-25 0,25 0,0-1,-1 1,26 0,-25 0,0 0,24-25,1 24,-25 1,24 0,1 0,-25 0,24-1,1 1,0 0,-26-25,26 25,0 0,-1-1,1 1,-25 0,24 0,1-25,-1 25,1-1,24 1,-24-25,0 25,-1-25,26 25,-26-25,26 0,-26 25,26-25,-26 24,26-24,-26 25,26-25,-26 25,26-25,-26 25,26-25,-26 25,26-25,-26 0,26 24,-1-24,-24 0,24 0,1 25,-1-25,1 0,-1-25,25 25,-24 0,24 0,-25-24,25 24,1-25,-1 0,0 0,25 25,-25-25,1 1,-26-1,25 0,-24 0,24-24,-25 24,-24 0,-1-25,1 26,0-26,-1 25,-24-24,0-1,-25 25,25-24,-25-1,0 0,0 26,0-26,0 0,0 25,-25-24,25-1,-25 25,25 1,-25-1,0-25,1 25,-1 25,-25-24,25-1,-24 0</inkml:trace>
  <inkml:trace contextRef="#ctx0" brushRef="#br0" timeOffset="573182.8673">20117 10815,'0'-25,"24"25,-24-25,25 25,0-25,0 25,0 0,-25-24,24 24,1 0,-25-25,25 25,-25-25,25 25,-25-25,25 0,-25 1,24 24,-24-25,0 0,25 25,-25-25,0 0,25 25,-25-24,0-1,0 0,25 25,-25-25,0 0,0 1,0-1,0 0,25 25,-25-25,24 0,-24 1,0-1,0 0,25 25,-25-25,0 0,0 1,25-1,-25 0,0 0,0 0,0 0,0 1,0-1,0 0,0 0,0 0,25 25,-25-24,0-1,0 0,0 0,0 0,0 1,0-1,0 0,0 0,0 0,0 1,0-1,0 0,25 25,-25-25,0 0,0 1,0-1,0 0,0 0,24 25,-24-25,0 1,25 24,-25-25,25 25,0 0,-25 25,25-25,0 0,-25 24,24-24,-24 25,0 0,0 0,0 0,25-25,-25 24,0 1,0 0,25-25,-25 25,0 0,0-1,0 1,25-25,-25 25,0 0,25-25,-25 25,0-1,24-24,-24 25,0 0,0 0,25-25,-25 25,25-1,-25 1,0 0,25-25,-25 25,0 0,25-1,-25 1,0 0,0 0,24 0,-24 0,0-1,0 1,0 0,0 0,0 0,0-1,0 1,0 0,0 0,25-25,-25 25,0-1,0 1,25-25,-25 25,0 0,0 0,0-1,25 1,-25 0,0 0,0 0,0-1,0 1,0 0,0 0,0 0,25-1,-25 1,0 0,0 0,24-25,-24 25,25-1,-25 1,25-25,-25 25,25-25,0 25,-1-25,1 0,0 25,0-25</inkml:trace>
  <inkml:trace contextRef="#ctx0" brushRef="#br0" timeOffset="573785.5838">22374 8880</inkml:trace>
  <inkml:trace contextRef="#ctx0" brushRef="#br0" timeOffset="574218.9451">22374 8880,'-323'-50,"274"50,24 0,0-24,-24 24,-1 0,25 0,-24 0,-1 0,25 0,-25 0,1 0,24 0,-25 0,26 0,-26 0,25 0,0 0,-24 0,24 0,-25 0,26 0,-1 0,0 24,-25-24,26 0,-1 0,0 0,0 0,0 0,1 0,-1 0,0 0,0 0,0 0,1 0,-1 0,0 0,0 0,25-24,-25 24</inkml:trace>
  <inkml:trace contextRef="#ctx0" brushRef="#br0" timeOffset="574381.6865">21233 8508</inkml:trace>
  <inkml:trace contextRef="#ctx0" brushRef="#br0" timeOffset="574595.051">21208 8483,'-50'0,"100"0,-695 546,645-521,0 0,25-1,0 1,-1 0,1-25,0 25,0 0,25-25,-26 24,26-24,0 25,-1-25,26 25,-26-25,1 25,-1-25,1 0</inkml:trace>
  <inkml:trace contextRef="#ctx0" brushRef="#br0" timeOffset="583942.0071">21630 9798,'0'0,"-25"25,0-25,25 24,-25-24,25 25,-25-25,1 25,-1-25,25 25,-25-25</inkml:trace>
  <inkml:trace contextRef="#ctx0" brushRef="#br0" timeOffset="584211.4062">21580 9674,'-25'25,"0"-25,25 24,-24-24,24 25,-25-25</inkml:trace>
  <inkml:trace contextRef="#ctx0" brushRef="#br0" timeOffset="584494.6859">21530 9699,'0'0,"-24"24,-26 1,25 25,0-25,1-1,-1 1,0 0,0-25,0 25,1 0,24-1,-25-24</inkml:trace>
  <inkml:trace contextRef="#ctx0" brushRef="#br0" timeOffset="584747.8767">21729 9947,'0'0,"-25"24,0 1,0-25,25 25,-24-25,-1 25,0 0,0 0,0-1,-24-24,24 25,0 0,0 0,1 0,-1-1,-25 1,50 0,-25 0,1-25,-1 25,25-1</inkml:trace>
  <inkml:trace contextRef="#ctx0" brushRef="#br0" timeOffset="584969.5388">21704 10145,'-198'0,"396"0,-421 25,198 0,0 0,0-1,-24 1,24 0,0 0,0 24,1-24,-1 0,0 0,0 0,0-1,25 1,-24-25,24 25,0 0</inkml:trace>
  <inkml:trace contextRef="#ctx0" brushRef="#br0" timeOffset="585183.5988">21630 10418,'-50'25,"100"-50,-125 50,50 0,1-25,-1 24,0-24,0 25,0 0,1 0,-1 0,0-25,0 24,0 1,1 0,24 0,-25-25,25 25,0-1</inkml:trace>
  <inkml:trace contextRef="#ctx0" brushRef="#br0" timeOffset="585387.1044">21828 10592,'-124'49,"248"-98,-273 98,124-24,1 0,-26 0,25-25,0 24,1 1,-1 0,0 0,0-25,0 25,25-1,-24 1,-1 0</inkml:trace>
  <inkml:trace contextRef="#ctx0" brushRef="#br0" timeOffset="585563.5887">21952 10765,'-322'75,"297"-51,372-123,-744 198,372-74,1 0,-1 0,25 0,-25-25</inkml:trace>
  <inkml:trace contextRef="#ctx0" brushRef="#br0" timeOffset="585712.0001">21903 10864,'-149'25</inkml:trace>
  <inkml:trace contextRef="#ctx0" brushRef="#br0" timeOffset="586754.7995">20861 9971,'0'0,"0"25,0 0,-25-25,0 25,0 0,1 0,-1-1,25 1,-25-25,0 25,0 0,0 0,1-1,-1-24,25 25,-25-25</inkml:trace>
  <inkml:trace contextRef="#ctx0" brushRef="#br0" timeOffset="586990.7838">20861 9723,'-25'-24,"50"48,-75-48,50 48,-25 1,25 0,-24 0,-1-25,25 25,-25-1,0 1,25 0,-25-25,0 25,25 0,-24-1</inkml:trace>
  <inkml:trace contextRef="#ctx0" brushRef="#br0" timeOffset="587198.5715">20811 9674,'0'25,"0"-1,-25-24,25 25,0 0,-24 0</inkml:trace>
  <inkml:trace contextRef="#ctx0" brushRef="#br0" timeOffset="587435.711">20935 10170,'-25'0,"1"0,-1 0,25 25,-25-25,0 0,0 25,1-1,-1-24,0 25,0 0,0-25,0 25,1 0,-1-1,0 1</inkml:trace>
  <inkml:trace contextRef="#ctx0" brushRef="#br0" timeOffset="587634.7797">20836 10244,'0'0,"0"25,-25 0,0-25,25 25,-24-25,-1 25,0-1,0 1,25 0,-25 0,0 0</inkml:trace>
  <inkml:trace contextRef="#ctx0" brushRef="#br0" timeOffset="587887.4846">20985 10294,'-25'0,"25"25,-25-25,0 0,1 25,-1-25,25 24,-25 1,0-25,-24 25,24 0,0 0,0-1,0 1,-24 0,24 0,0-25,0 25,0-1,1 1,-1-25</inkml:trace>
  <inkml:trace contextRef="#ctx0" brushRef="#br0" timeOffset="588098.2178">20935 10492,'-173'75,"346"-150,-396 175,198-100,-25 24,1 1,24 0,-25 0,1 0,24-1,-25-24,26 25,-1 0,0 0,25 0</inkml:trace>
  <inkml:trace contextRef="#ctx0" brushRef="#br0" timeOffset="588295.3402">21084 10641,'-50'0,"100"0,-124 25,49-25,0 0,0 0,0 25,1-25,-1 25,0-25,0 0,0 24,1-24,-1 25,0 0</inkml:trace>
  <inkml:trace contextRef="#ctx0" brushRef="#br0" timeOffset="588490.9161">21109 10666,'-25'25,"50"-50,-75 50,25 0,1-25,-1 24,0-24,0 25,0-25,1 25,-1 0,0 0</inkml:trace>
  <inkml:trace contextRef="#ctx0" brushRef="#br0" timeOffset="600336.1236">12229 15056</inkml:trace>
  <inkml:trace contextRef="#ctx0" brushRef="#br0" timeOffset="601664.6907">15553 12898,'-25'0,"25"25</inkml:trace>
  <inkml:trace contextRef="#ctx0" brushRef="#br1" timeOffset="664117.9192">10592 13940,'-25'-25,"25"1,-25 24,25 24,-25-24,25 25,-25 0,25 0,-24 0,24 24,-25-24,25 25,-25-26,25 26,-25-25,25 24,-25 1,25 0,-24-25,24 24,0 1,-25-1,25-24,0 25,0-1,0-24,0 25,0-1,0-24,0 25,0-25,0 24,0 1,0-25,0 24,0-24,0 0,25 0,-25 24,24-24,-24 0,25 0,-25-1,25-24,-25 25,25-25,-25 25</inkml:trace>
  <inkml:trace contextRef="#ctx0" brushRef="#br1" timeOffset="664410.5788">10220 15280,'49'248,"-98"-496,98 521,-24-249,-25 1,25-25,0 0,-25 25,24-25,1-25,0 25,0 0,0-25,24 25,-24-24,0-1,24 0</inkml:trace>
  <inkml:trace contextRef="#ctx0" brushRef="#br1" timeOffset="666058.2732">9773 13643,'25'-25,"-25"0,0 0,0 0,0 1,0-1,0 0,0 0,0 0,0 1,0-1,0 0,0 0,0 0,0 1,0-1,0 0,0 0,-25 25,25-25,0 50,0 0,0 0,0 0,0-1,0 1,0 0,0 0,0 0,0-1,0 26,0-25,0 0,0 24,0-24,0 25,0-26,0 1,0 25,0-25,25-1,-25 26,0-25,0 0,0-1,0 1,0 0,0 0,0 0,0-1,0 1,0 0,25 0,-25 0,0-1,0 1,0 0,24-25,-24-25,25 25,-25-25,0 1,0-1,0 0,0 0,0 0,0 1,0-1,0 0,0 0,0 0,0 1,-25-1,25 0,-24 25,24-25,0 0,-25 25,25-24,-25 24,25-25,-25 25,0 0,25 25,0-1,0 1,25-25,0 0,-25 25,25-25,0-25,-1 0,1 1,-25-1,25 25,-25-25,25 25,-25-25,25 25,-25 25,24-25,-24 25,25-25,-25 25,25-25,-25 24,25-24,-25 25,25-25,0 0,-1 0,-24-25,25 25,0-24,-25-1,25 25,-25-25,0 0,0 0,-25 25,0 0,25 25,-25-25,25 25,0 0,0 0,0-1,0 1,25-25,0 0,0 25,0-25,-1 0,1 0</inkml:trace>
  <inkml:trace contextRef="#ctx0" brushRef="#br1" timeOffset="667685.4065">10517 13667,'-49'0,"98"0,-98-24,73 24,-24 24,0 1,0 0,0 0,0 0,0-1,0 1,0 0,25 0,-25 0,25-1,-25 1,25-25,-25 25,25-25,-25 25,24-25,-24-25,25 0,-25 0,0 1,25 24,-25-25,0 0,0 0,0 0,0 1,0-1,0 50,0-1,0 1,0 0,0 0,0 0,0-1,25-24,0 0,-1 0,1 0,-25-24,25 24,-25-25,25 25,-25-25,25 25,-25-25,0 0,24 25,-24-24,0-1,0 0,0 50,0 0,-24-25,24 24,0 1,0 0,24-25,-24 25,25-25,0 0,0 0,0 0,-1 0,1-25,0 0,0 25,-25-25,0 1,25 24,-25-25,0 0,-25 25,0 25,25 0,-25-1,25 1,0 0,0 0,0 0,25-25,0 24,0-24,-1 0,1-24,-25-1,25 25,0-25,-25 0,25 25,-25-25,25 25,-25-24,24 24,-24 24,25 1,-25 0,0 0,0 0,25-25,-25-25,25 25,-25-25,25 25,-1-25,1 25,0 0,0 0,-25 25,25-25,-25 25,24-25</inkml:trace>
  <inkml:trace contextRef="#ctx0" brushRef="#br1" timeOffset="668294.7329">11609 13767,'24'49,"-48"-98,73 73,-49-48,0 48,0 1,0 0,25-25,0 0,0-25,-1 25,-24-25,25 25,-25-24,25 24,-25-25,0 0,25 0,-25 0,0 1,0 48,0 1,0 0,0 0,0 0,0-1,25 26,-25-25,24 0,-24 24,25-24,-25 0,0 0,25 24,-25-24,0 0,0 0,0-1,0 1,0 0,-25-25,25-25,-25 25,1-25,-1 1,0-1,25 0,-25 0,25 0,0 1,0-1,0 0,25 25,0-25</inkml:trace>
  <inkml:trace contextRef="#ctx0" brushRef="#br1" timeOffset="669225.7761">12378 13444,'-25'-25,"0"25,25-24,-25 24,25-25,-25 25,25-25,-24 25,24-25,-25 25,25-25,-25 25,0-24,0-1,0 0,1 25,-1-25,0 25,0-25,0 25,1-25,-26 1,25 24,-24-25,24 25,-25-25,1 25,-1-25,0 25,1-25,-1 25,1-24,-26 24,26-25,-1 25,-24 0,24-25,-25 25,26-25,-26 25,26 0,-1-25,-24 25,24-24,1 24,-26 0,26 0,-1 0,-24 0,24 0,0 0,-24 24,24-24,1 25,-26-25,26 25,-1 0,0-25,1 25,-1-1,25 26,-24-25,-1 0,25 24,1 1,-26-25,25 24,0 1,1 0,-1-1,0 1,25 24,-25-24,0-1,25 1,-24-25,24 24,-25 1,25 0,0-26,0 26,0 0,0-26,0 26,0-25,25 24,-25 1,24-25,1 24,-25-24,25 25,25 0,-26-26,1 26,0-25,25 0,-1 24,-24-24,25 0,-1 0,1-1,24-24,-24 25,24 0,-24-25,24 0,1 0,-1 25,25-25,-24 0,-1-25,25 25,1 0,-26 0,25-25,0 25,1 0,-26-25,25 25,1-24,-1 24,0-25,0 0,0 25,1-25,-1 0,0-24,0 24,1-25,-1 26,0-26,0 0,-24 1,24-1,-25-24,-24 24,24 0,-24-24,-25 24,24 1,-49-26,25 26,-25-1,0-24,-25 24,25 1,-25-26,-24 26,24-1,-25 0,1 26,-26-26,26 0,-26 25,1 1,0-1</inkml:trace>
  <inkml:trace contextRef="#ctx0" brushRef="#br1" timeOffset="670601.5853">12303 15056,'0'0,"0"25,-25-25,25 25,0 0</inkml:trace>
  <inkml:trace contextRef="#ctx0" brushRef="#br1" timeOffset="670841.794">12254 15354,'-25'99</inkml:trace>
  <inkml:trace contextRef="#ctx0" brushRef="#br1" timeOffset="670872.7735">12328 15726,'-25'50</inkml:trace>
  <inkml:trace contextRef="#ctx0" brushRef="#br1" timeOffset="671113.488">12378 15999,'-25'124</inkml:trace>
  <inkml:trace contextRef="#ctx0" brushRef="#br1" timeOffset="671143.4659">12402 16346,'-24'124</inkml:trace>
  <inkml:trace contextRef="#ctx0" brushRef="#br1" timeOffset="671374.898">12477 16718,'0'75,"-149"-1142,397 2332</inkml:trace>
  <inkml:trace contextRef="#ctx0" brushRef="#br1" timeOffset="671609.5445">12502 17537,'-25'174,"-74"-1936,396 3672</inkml:trace>
  <inkml:trace contextRef="#ctx0" brushRef="#br1" timeOffset="672557.4805">16396 15007,'25'0,"-25"25,0-1,0 1,0 0,0 0,0 0,0-1,0 1,0 0,25 0,-25 0,0-1,0-48,-25 24,25 24,0 1,0 0,25-25,-1 0,-24-25</inkml:trace>
  <inkml:trace contextRef="#ctx0" brushRef="#br1" timeOffset="686557.7229">8905 16619,'0'-25,"0"1,0 48,0 1,0 0,25-25,-1-25,1 0,-25 1,-25 24,1 0,-1 0,25-25,0 50,-25-25,25 24,-25-24</inkml:trace>
  <inkml:trace contextRef="#ctx0" brushRef="#br1" timeOffset="687009.045">9475 16371,'0'-25,"0"50,0-25,-24 0,24 25,0 0,0 0,24-25,1 0,-25-25,25 25,0 0,0-25,-1 25,-24-25,25 25,0-25,0 0,0 25,-25-24,-25 24,0 0,25 24,-25-24,0 0,1 25,-1-25,25 25</inkml:trace>
  <inkml:trace contextRef="#ctx0" brushRef="#br1" timeOffset="687286.8437">9971 16247,'50'-50,"-100"100,75-100</inkml:trace>
  <inkml:trace contextRef="#ctx0" brushRef="#br1" timeOffset="687629.1749">10468 16024,'0'25,"0"-50,24 50,-24-50,0 0,-24 25,-1 0</inkml:trace>
  <inkml:trace contextRef="#ctx0" brushRef="#br1" timeOffset="687917.2664">10765 15949,'75'0,"-150"0,150-24,-100 24</inkml:trace>
  <inkml:trace contextRef="#ctx0" brushRef="#br1" timeOffset="688159.1712">11212 15801,'25'-25</inkml:trace>
  <inkml:trace contextRef="#ctx0" brushRef="#br1" timeOffset="688869.0007">8979 16694,'0'-25,"0"50,25-1,-25 1,0 0,0 0,25 0,-25 24,0-24,0 0,0 24,0-24,0 0,0 25,0-26,0 26,0-25,0 24,0-24,0 25,0-25,0-1,0 1,0 0,0 0,0 0,0-1,-25 1</inkml:trace>
  <inkml:trace contextRef="#ctx0" brushRef="#br1" timeOffset="689269.4222">9252 16619,'25'-124,"-50"248,50-223,-25 124,0 0,0-1,25 1,-25 0,0 25,0-26,0 1,0 25,0-25,0-1,0 26,25-25,-25 24,0-24,0 25,0-25,0 24,24-24,-24 25,0-26,0 26,0-25,0 24,0-24,0 0,0 0,0 24,0-24,0 0,0 0,0 0</inkml:trace>
  <inkml:trace contextRef="#ctx0" brushRef="#br1" timeOffset="689664.4176">9699 16272,'0'0,"0"25,0-1,0 1,0 0,0 0,0 0,0 24,24-24,-24 25,0-1,0 1,25 0,-25-1,0 1,25-1,-25 1,0 0,0-1,0-24,25 25,-25-1,0 1,0-25,0 24,0-24,0 25,0-26,0 1,0 0,-25 0,25 0,0-1</inkml:trace>
  <inkml:trace contextRef="#ctx0" brushRef="#br1" timeOffset="690022.3266">10120 16049,'0'74,"0"-49,0-124,0 223,25-100,-25 1,0 25,0-25,25 24,-25 1,25 24,-25-24,0 0,25 24,-25-24,0 24,24 0,-24-24,0 0,0 24,0-24,25-1,-25-24,0 25,0-1,0-24,0 0,0 0,0-1,0 1,0 0,25-25</inkml:trace>
  <inkml:trace contextRef="#ctx0" brushRef="#br1" timeOffset="690382.3219">10592 16049,'0'24,"0"1,0-74,24 123,-24-49,0 24,25-24,-25 25,0-25,25 24,-25 26,25-26,-25 26,25-26,-25 26,24-1,-24-24,0 24,25-24,-25-1,0 26,25-26,-25-24,0 25,0-1,25-24,-25 25,0-25,0-1,0 1,0 0</inkml:trace>
  <inkml:trace contextRef="#ctx0" brushRef="#br1" timeOffset="690741.0452">11013 15850,'25'50,"-50"-100,50 125,-25-26,0-24,0 25,0-1,0 1,25-1,-25 1,0 24,0-24,25 25,-25-1,0 0,24-24,-24 24,25-24,-25 24,0-24,25 0,-25-1,25 1,-25-25,0 24,25-24,-25 25,0-26,0 1,0 0,0 0</inkml:trace>
  <inkml:trace contextRef="#ctx0" brushRef="#br1" timeOffset="691073.7639">11460 15503,'25'372,"-50"-744,50 818,-25-371,24-1,-24 1,25-1,-25 0,25 1,-25-1,25 1,-25-1,25 1,-1-26,-24 26,25-26,-25 1,25-25,-25 24,0-24,25 0,-25 0,0-1,0 1</inkml:trace>
  <inkml:trace contextRef="#ctx0" brushRef="#br1" timeOffset="691357.9481">11956 15404,'0'198,"0"-148,0-298,0 545,25-222,-25-1,0-24,0 24,24 1,-24-1,25 0,-25-24,0 24,25-24</inkml:trace>
  <inkml:trace contextRef="#ctx0" brushRef="#br1" timeOffset="700997.1905">22225 8979,'0'-25,"-25"25,0 0,25-24,-24 24,-1 0,0-25,0 25,0 0,1-25,-1 25,0 0,0 0,0-25,1 25,-1 0,0 0,0-25,-24 25,24 0,0 0,0 0,-25-24,26 24,-26 0,25 0,-24 0,24 0,-25-25,1 25,24 0,-25 0,1 0,24 0,-25 0,25-25,-24 25,24 0,-25 0,26-25,-26 25,25 0,0 0,-24-25,24 25,0 0,0-24,1 24</inkml:trace>
  <inkml:trace contextRef="#ctx0" brushRef="#br1" timeOffset="701233.3278">21034 8558</inkml:trace>
  <inkml:trace contextRef="#ctx0" brushRef="#br1" timeOffset="701467.0133">20960 8607,'-347'397,"768"-843,-619 942</inkml:trace>
  <inkml:trace contextRef="#ctx0" brushRef="#br0" timeOffset="1.40184E6">2332 4291,'0'0,"-25"0,0 0,0 0,0 0,1 25,-1-25,0 0,0 0,0 0,1 0,-1 0,0 0,0 0,0 25,1-25,-1 0,0 0,-25 0,26 0,-1 0,0 0,0 0,0 25,1-25,-26 0,25 0,0 0,0 24,1-24,-1 25,0-25,0 0,0 25,1 0,-26-25,25 25,0-1,1-24,-26 25,25 0,0 0,-24 0,24-1,-25 1,26 0,-1 0,-25 0,25-1,-24 1,24 0,0 0,-24 0,24 24,0-24,0 0,-24 0,24 0,0 24,-25-24,26 0,-1 0,-25 24,25-24,0 0,1 24,-1-24,0 25,0-1,0-24,1 25,-1-25,0 24,25-24,-25 25,25-26,0 26,-25-25,25 0,0 24,0-24,0 25,0-25,0-1,0 1,0 0,0 25,25-26,-25 1,25 0,-25 0,25 0,0-1,-1 1,1 0,0 0,0-25,24 25,-24-25,25 24,0-24,-1 0,1-24,-1 24,26-25,-26 25,26-25,-26-25,26 26,-26-1,26-25,-26 1,26-1,-26 0,26 1,-1-1,-24-24,24 24,-24-24,24-1,-24 1,0-25,-1 24,1 1,-25-1,-1 1,1 0,0-1,-25 26,25-26,-25 25,0 1,-25-1,25 1,-25-1,0 25,25 0,-24 1,-1-1</inkml:trace>
  <inkml:trace contextRef="#ctx0" brushRef="#br0" timeOffset="1.40224E6">1563 5383,'-25'0,"50"0,-75 0,50 24,0 1,-25 0,25 25,-25-26,25 26,-24 0,-1-1,0 26,0-1,0 1,1-1,-1 25,-25 0,25 25,-24 0,-1 0,1 0,-1 0,0 1,1-26,-1 25,1-25,-1-25,25 1,-24-1,24-24,0-25,0 24,25-24,0 0,-25-25,25 25</inkml:trace>
  <inkml:trace contextRef="#ctx0" brushRef="#br0" timeOffset="1.40249E6">744 7119,'149'446</inkml:trace>
  <inkml:trace contextRef="#ctx0" brushRef="#br0" timeOffset="1.40348E6">1017 7045,'-25'0,"25"-25,-25 50,25-1,0 1,-24 0,24 0,0 0,-25-1,25 26,0-25,0 24,-25 1,25-25,0 24,0 1,-25-25,25 24,0-24,0 25,0-25,25-1,-25 1,25-25,0 0,-1 0,26 0,-25-25,0 25,24-24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27.9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19546 7937,'0'0,"-25"-24,25-1,0 0,0 0,0 0,0 1,0-1,0 0,-25 25,1-25,-1 25,0-25,0 25,0-24,1 24,-1-25,0 25,-25 0,26-25,-1 25,0-25,0 25,0-25,1 25,-1-24,-25 24,25-25,1 0,-1 25,0-25,0 25,0-25,1 1,-1 24,25-25,-25 25,0 0,25-25,-25 25,1 0,-1-25,0 25,0 0,0 0,1 0,-1-25,0 25,0 0,-25 0,26 0,-1 0,-25 0,25 0,1 0,-26 0,25 0,0 0,-24 0,24 0,0 0,0 0,-24 0,24 0,0 0,0 0,1 0,-1 0,-25 25,25-25,1 0,-1 0,0 0,0 25,0-25,1 0,-1 0,0 25,0-25,0 0,1 25,-1-25,0 0,0 24,0-24,25 25,-25-25,1 0,-1 25,0-25,25 25,-25-25,0 0,1 25,-1-25,0 24,0 1,0 0,1 0,-1 0,25-1,-25 1,25 0,0 0,0 0,0-1,0 1,0 0,0 0,0 0,0-1,0 1,0 0,0 0,0 0,0 0,25-1,-25 1,0 0,25 0,-25 0,0-1,0 1,0 0,0 0,24 0,-24-1,0 1,0 0,0 0,0 0,25-25,-25 24,0 1,0 0,0 0,0 0,25-25,-25 24,0 1,0 0,0 0,0 0,0-1,25 1,-25 0,0 0,0 0,25-1,-25 26,0-25,0 0,0-1,24 1,-24 0,0 0,0 0,0 0,0-1,0 1,25 0,-25 0,0 24,25-49,-25 50,0-25,0 0,25-1,-25 1,25 25,-25-25,24-1,-24 26,25-25,-25 0,25-1,0 1,-25 25,25-25,-25-1,25 1,-1 0,-24 0,25 0,0-25,0 24,0 1,-25 0,24-25,1 25,25 0,-25-1,-1-24,1 25,0 0,25-25,-26 25,1-25,0 25,25 0,-26-25,1 24,0-24,25 0,-26 25,1-25,25 0,-25 0,24 0,1 0,-25 0,24-25,-24 25,25 0,-1-24,-24 24,25 0,-1-25,-24 25,25-25,-25 0,24 25,1-25,-25 0,24 1,1-26,-1 25,1-24,0 24,-1-25,1 1,-1-1,1-24,0 24,-1-24,1 24,0-24,-1-1,-24 26,25-26,-26 1,1 24,-25-24,25 24,-25-24,0-1,-25 26,0-26,1 26,-1-1,-25 0,25 26,-24-26,24 25,-25 0,25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38.3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14188 16222,'0'-25,"0"1,0-1,25 0,0 25,-25-25,25 0,-1 25,26-24,-25-1,25 0,-1 0,1 0,24-24,-24 24,24 0,-24 0,24 1,-24-1,24 0,-24 25,-1-25,1 0,0 25,-1-24,-24-1,0 25,0 0,-1 0,1-25,-25 50</inkml:trace>
  <inkml:trace contextRef="#ctx0" brushRef="#br0" timeOffset="284.803">14263 16371,'0'0,"24"-25,1 25,0-25,0 1,25-1,-1 0,1 0,-1 0,1 1,0-1,24 0,-24 0,24 0,-24 1,24-1,-24 0,-1 0,1 0,-1 25,1-24,0-1,-26 25,1 0,0-25,0 25,0 0,-50 0</inkml:trace>
  <inkml:trace contextRef="#ctx0" brushRef="#br0" timeOffset="2020.6735">19893 12750,'0'-25,"-24"25,24-25,-25 25,25-25,-25 0,0 25,0-24,1-1,-1 25,25-25,-25 25,0-25,0 0,1 25,-1-24,0 24,0 0,0-25,0 25,1-25,-1 25,0 0,-25-25,26 25,-1 0,0-25,-25 25,26 0,-1-24,-25 24,25 0,1 0,-26 0,25-25,0 25,-24 0,24 0,-25 0,1 0,24 0,-25 0,1 0,24 0,-25 0,1 0,24 0,-25 25,25-25,-24 0,24 24,0-24,-24 0,24 25,0 0,0-25,0 25,1 0,-1-1,0-24,0 25,0 0,1 0,-1 24,0-24,-25 0,26 25,-1-26,0 26,0-25,0 24,1-24,-1 25,0-25,0 24,0 1,1-25,24 24,-25 1,0 0,25-1,-25-24,25 25,-25-1,25-24,-24 25,24-1,0-24,0 25,-25-26,25 26,0-25,0 24,-25 1,25-25,0 24,-25 1,25-25,0 24,0 1,0 0,-25-1,25 1,0 24,0-24,0 0,0-1,0 1,0-1,0 1,0 0,0-1,25 1,-25-1,25-24,-25 25,25-1,-25 1,25-25,-1 24,-24-24,25 25,0-25,0-1,0 26,24-25,-24 0,25-1,-26 1,26-25,-25 25,24-25,1 25,0-25,24 25,-24-25,-1 0,1 0,24 0,-24 0,24 0,-24 0,24 0,-24 0,24 0,-24-25,24 25,-24 0,24-25,-24 0,0 25,24-25,-24 1,-1-1,1 0,-1 0,1 0,0-24,-1 24,1-25,-25 1,24-1,1 1,0-1,24 0,-24-24,-1 24,1-24,-1 0,26-1,-26 1,1-1,24-24,-24 25,0-26,-1 26,1 0,-1-26,-24 26,0 0,0-1,0 1,-25-1,0 1,0 0,0-1,-25 25,0-24,0 24,-24-24,24 24,-25 1,1-1,-1 1,0-1,1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54.3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14238 7441,'0'-24,"-25"24,0-25,0 25,1-25,-1 25,0 0,0-25,0 25,1 0,-1 0,0-25,0 25,0 0,1 0,-1 0,0 0,0 25,0-25,1 0,-26 0,25 0,-24 25,24-25,-25 0,25 25,-24-25,24 0,0 25,-24-25,24 24,0-24,0 0,0 25,1-25,-1 0,0 25,0 0,0-25,0 25,1-1,-1 1,0 0,0 0,0 0,1-1,-1 1,25 25,-25-25,0 24,0-24,1 25,-26-1,25 1,0 0,1-1,-1 1,-25-1,25 1,1 0,-1 24,-25-24,25 24,1-24,-1 24,0-24,0 24,0 0,1-24,-1 24,0-24,0 25,25-26,-25 26,1-26,24 26,0-26,0 26,0-26,0 1,0 24,0-24,0-1,24 26,-24-26,25 1,-25 0,25-1,0 1,0 0,-1-1,1 1,0-1,0 1,0 0,24-26,-24 26,0-25,24 24,-24-24,0 0,25-25,-26 25,26-25,-25 25,24-25,-24 0,25 0,-1-25,1 25,-25-25,24 0,1 0,0 1,-1-26,1 0,24 1,-24-1,0-24,-1-1,1 1,-1-1,1 1,0-25,-1 0,1-1,-25 1,24-25,1 25,-25-25,24 25,-24-25,0 24,0 1,-1-25,-24 25,0 25,0-1,0-24,0 49,0-24,-24 24,-1 1,0 24,0-25</inkml:trace>
  <inkml:trace contextRef="#ctx0" brushRef="#br0" timeOffset="1271.4944">20017 7417,'0'0,"-49"0,24 0,-25 0,1 0,24 24,-25-24,26 0,-1 25,-25-25,25 25,1-25,-1 25,0 0,0-1,0 1,0 0,25 25,-24-26,-1 1,0 25,-25-1,26 1,-1 0,0-1,0 1,-24 0,24-1,0 1,0 24,0-24,-24 24,24 1,0-1,0 0,1 1,-1-1,0 1,0-1,0 0,1 1,-1-1,25 1,-25-26,25 26,0-1,0-24,25 24,-25-24,25 24,-1-24,1-1,0 26,0-26,0 1,-1 0,26-26,-25 26,24 0,1-25,-25 24,24-24,1 0,0 0,-1-1,26-24,-26 25,1-25,24 0,-24 0,24 0,-24 0,24-25,1 1,-26 24,26-50,-26 25,26-24,-1 24,-24-25,24-24,-24 24,24 0,-24-24,-1 0,26-1,-25-24,-1 25,1-26,-1 26,-24-25,25 0,-25 24,-1-24,-24 0,0 24,0-24,0 25,-24-26,-1 26,0 0,0-1,-24 1,-1-1,25 26,-24-26,-1 26,0-1,1 0,-1 26,0-1,26 0,-26 0</inkml:trace>
  <inkml:trace contextRef="#ctx0" brushRef="#br0" timeOffset="2977.9644">18604 7342,'0'0</inkml:trace>
  <inkml:trace contextRef="#ctx0" brushRef="#br0" timeOffset="3116.0032">18529 7565,'0'0,"-25"50,-24 24,24 1,-25-1,1 1,-1 24,0 25,-24-25,0 25,-1-25,1 25,-1 0,-24-24,25 24,-1-25,1 0,24 0,-24 1,24-26</inkml:trace>
  <inkml:trace contextRef="#ctx0" brushRef="#br0" timeOffset="4335.9877">11832 7268,'0'0,"25"-25,-25 0,24 0,-24 1,0-1,0 0,0 50,0 0,0-1,0 1,-24 0,24 25,-25-1,0 1,25 24,-50 1,26-1,-1 25,-25-24,1 49,-1-25,-24 25,24 25,-24-25,-1 25,1-25,-1 24,1 1,-1 0,1-25,0 0,24 0,-24 0,24-25,0-24,1 24,-1-25,25 1,1-25,-1-1,0 1</inkml:trace>
  <inkml:trace contextRef="#ctx0" brushRef="#br0" timeOffset="12155.8523">13469 13196,'0'0,"0"25,-25-25,25 25,-25-25,1 0,-1 25,0-25,0 24,0-24,1 25,-1-25,0 0,0 25,0-25,0 25,1-25,-1 25,0-25,0 0,-24 24,24-24,0 25,0-25,-24 0,24 25,-25-25,1 0,24 0,-25 25,1-25,-1 0,0 0,26 0,-26 0,0 0,1-25,-1 25,1-25,-1 25,0-25,1 1,-1-1,0 0,1 0,-1 0,1 1,-1-26,0 25,26 0,-26-24,0 24,26 0,-26-25,25 26,0-1,1-25,-1 25,0-24,25-1,-25 25,0-24,25 24,0-25,0 1,0 24,0 0,0-24,0 24,0-25,0 25,0 1,0-1,25-25,-25 25,25 1,-25-1,25 0,-25 0,25 0,-25 0,24-24,-24 24,25 0,0-24,0 24,-25 0,25-25,-1 26,1-26,0 25,0 0,0-24,24 24,-24 0,0 0,24 1,-24-26,25 25,-25 0,24 1,1 24,-25-25,24 0,1 0,-25 0,24 1,1-1,-25 25,24-25,-24 0,25 0,-1 25,1-24,0-1,-26 0,26 0,0 25,24-25,-24 0,-1 1,1-1,-1 0,1 25,24-25,-24 0,0 1,24-1,-24 0,24 25,-24-25,24 0,1 1,-26 24,26-25,-1 0,-24 25,24-25,0 25,1-25,-1 25,1-24,-1 24,1-25,-1 25,25-25,-24 25,-1-25,25 25,-24-25,-1 25,25-24,-24 24,-1 0,25-25,-24 25,-1 0,25-25,-24 25,-1 0,25 0,-24-25,-1 25,1 0,-1 0,25 0,-24-25,-1 25,1 0,-1 0,0 0,1 0,-1 0,1 0,-1 0,0 0,1 0,-1 0,-24 0,24 0,1 0,-26 0,26 0,-1 0,-24 0,-1 25,26-25,-26 0,26 0,-26 0,1 0,24 25,-24-25,0 0,-1 0,1 0,-1 25,26-25,-50 0,24 0,1 0,-1 25,1-25,-25 0,25 0,-26 0,26 24,0-24,-26 0,1 25,25-25,-25 0,24 25,-24-25,25 0,-1 25,-24-25,25 0,-26 25,26-25,-25 24,0-24,24 25,-24-25,0 25,24-25,-24 25,0-25,0 0,24 25,-24-25,0 24,0-24,0 25,0 0,-1-25,26 25,-25 0,0-1,-1-24,26 25,-25 0,0 0,-1 0,26-1,-25-24,0 25,-1 0,26 0,-25 0,0 0,-1-1,1 1,0 0,0 0,-25 0,25-1,-1 1,1 0,0 0,-25 24,25-24,0 0,-1 25,-24-26,25 26,-25-25,25 24,0 1,-25 0,25-1,-25 1,0-1,24-24,-24 25,0-1,0 1,0-25,0 25,0-1,0-24,-24 25,24-26,0 26,-25-25,25 24,-25 1,0-25,25 24,-25 1,1-25,24 24,-25-24,0 25,25-25,-25-1,0 26,1-25,-1 0,0-1,0 1,0 25,1-25,-1-1,0 1,0 0,0 0,-24 0,24 0,0-1,-24 1,24 0,-25-25,25 25,-24 0,24-1,-25 1,26-25,-26 25,0 0,25-25,-24 25,-1-1,1-24,-1 25,0-25,26 25,-26-25,0 25,1-25,-1 25,1-25,-1 0,-24 24,24-24,0 0,1 25,-1-25,25 0,-24 0,-1 25,0-25,1 0,-1 0,1 0,-1 0,0 0,-24 0,24 0,1 0,-1 0,1 0,-26-25,26 25,-26 0,26-25,-26 25,26-24,-26 24,25-25,-24 25,0-25,24 25,-24-25,24 25,0 0,1-25,-26 25,26 0,24 0,-25-24,1 24,-1 0,25 0,-24 0,-1 0,1 0,-1-25,0 25,1 0,-1 0,0 0,1 0,-26-25,26 25,-1 0,1 0,-26 0,26-25,-1 25,0 0,26 0,-26 0,0 0,26 0,-26 0,25 0,0 0,-24 0,24 0,-25 0,26 0,-26 0,25 0,-25 0,1 0,24 0,-25 0,1 0,-1 0,1 0,24 0,-25 0,1 25,24-25,-25 0,25 0,-24 0,24 0,0 0,0 0,-24 25,24-25,0 0,0 0,1 0,-1 0,0 0,0 0,0 0,1 0,-1 25,0-25,0 0,0 0,0 0,1 0,-26 0,25 0,0 0,1 0,-1 0,0 0,0 0,0 0,1 0,-1 0,0 0,0 0,0 0,1 0,-1 0,0 0,0 0,0 24,1-24,-1 0,0 0,0 0,0 0,1 25,-1-25,0 0,-25 0,26 0,-1 0,0 0,0 0,0 0,1 0,-1 0,0 0,0 0,0 0,1 0,-1 0,25-25,-25 25,0-24</inkml:trace>
  <inkml:trace contextRef="#ctx0" brushRef="#br0" timeOffset="15544.8185">17959 12675,'0'0,"0"-25,-25 25,25-24,0-1,0 0,0 50,0 0,0-1,0 1,0 0,25 0,-25 0,0-1,0 1,0 0,0 0,24 0,-24-1,0 1,25 0,-25 0,0 0,0-1,25 26,-25-25,0 24,25 1,-25-25,0 25,25-1,-25 26,0-26,24 1,-24 24,0-24,25 24,-25 1,25-26,-25 26,0-1,25-24,-25 24,25 0,-25 1,0-1,0 1,24-26,-24 26,0-1,0-24,0-1,0 1,0 0,0-1,0 1,0-25,0 24,0-24,0 0,0 0,0-1,-24-24,-1 0,0 0,25-24,-25 24,25-25,-25 0,1 0,-1 0,25 1,-25-1,0-25,0 25,25 1,-24-26,24 25,-25 0,25 1,-25-1,25 0,0 50,25 0,-25-1,0 1,25 0,-25 25,24-26,1 26,-25 0,25-26,0 26,0-25,-1 24,-24-24,25 0,0 0,0 0,0-1,-1-24,1 0,0 0,0 0,0-24,-1-1,1 0,0 0,-25-24,25 24,-25-25,0 1,25 24,-25-25,0 1,24-1,-24 0,0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46:44.1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9252 3795,'0'0,"-25"0,-24-25,24 25,0 0</inkml:trace>
  <inkml:trace contextRef="#ctx0" brushRef="#br0" timeOffset="744.6424">9054 1563,'25'0,"-1"24,1 1,-25 0,0 0,25 0,-25 24,25-24,-25 25,0-25,0 24,0 1,0 24,0-24,0-1,0 1,0 0,0-1,0 1,0-1,0 1,0 0,-25-26,25 1,0 0,0 0,0 0,0-1,0 1</inkml:trace>
  <inkml:trace contextRef="#ctx0" brushRef="#br0" timeOffset="981.8411">9054 1538,'0'0,"0"-25,0 0,25 25,-1 0,1-25,0 25,0 0,0 0,-1-24,1 24,25 0,-25 0,24-25,1 25,-25 0,24 0,-24 0,0 0,24 0,-24-25,0 25,0 0,0 25</inkml:trace>
  <inkml:trace contextRef="#ctx0" brushRef="#br0" timeOffset="1164.7862">9103 1811,'0'0,"-24"0,24 25,0-1,24-24,1 0,0 0,0 25,0-25,-1 0,26 0,-25-25,24 25,1 0,0 0,24 0</inkml:trace>
  <inkml:trace contextRef="#ctx0" brushRef="#br0" timeOffset="1370.7915">9922 1960,'0'0,"0"24,0-48,25 24,-1-25,1 25,0 0,0 0,25-25,-26 25,26 0,-25-25,0 25,24 0,-24 0,0 0</inkml:trace>
  <inkml:trace contextRef="#ctx0" brushRef="#br0" timeOffset="1558.3121">9996 2183,'0'0,"-25"25,1-1,24 1,-25-25,25 25,25-25,-1 0,1 0,0 0,0 0,25-25,-26 25,26 0,0-25,24 25,-24-24</inkml:trace>
  <inkml:trace contextRef="#ctx0" brushRef="#br0" timeOffset="1794.1905">11137 1960,'-25'0,"25"24,25-24,0 0,0 0,0 0,24-24,1 24,-25 0,24 0,1 0,24 0,-24 0</inkml:trace>
  <inkml:trace contextRef="#ctx0" brushRef="#br0" timeOffset="2225.0066">12080 1587,'0'-24,"25"-1,-1 50,1-1,-25 1,0 0,0 25,0-25,-25 24,1 1,-1-25,0 24,0 1,0-1,-24 1,24-25,-25 24,1-24,24 0,-25 0,1 0,24-25,-25 0,26 0,-1 0,0-25,0 25,0-25,25 0,-24 0,24 1,0-1,0 0,0-25,0 26,24-1,-24 0,25 0,0 0,0 1,-25-1,25 0,-1 0,1 25,0 0,25 0,-26 0,1 0,0 25,0-25,0 25,24 0,-24 24,0-24,0 0,-1 0,1 24,0-24,0 0,0 0,-1-1,-24 26,25-25,0 0,0-25,0 24,-25 1,25 0,-1-25</inkml:trace>
  <inkml:trace contextRef="#ctx0" brushRef="#br0" timeOffset="2496.7528">12402 1885,'0'0,"0"-25,25 25,-25-24,25 24,-25 24,25 1,-25 0,0 0,25 0,-25-1,0 26,0-25,0 0,0 24,0-24,24 0,-24 0,0-1,0 1,25 0,0-25,-25-25,25 0,0 1,-25-1,24-25,-24 25,25-24,0-1,-25 1,25-1,-25 0,0 1,25-1,-25 1,24 24,-24-25,0 25,25-24</inkml:trace>
  <inkml:trace contextRef="#ctx0" brushRef="#br0" timeOffset="3044.9402">8086 943,'0'0,"0"24,0 1,0 0,-24 0,24 0,0-1,0 1,-25 25,25-25,0-1,0 1,0 0,0 0,0 0,25-25,-25 24</inkml:trace>
  <inkml:trace contextRef="#ctx0" brushRef="#br0" timeOffset="3213.0849">8359 1067,'0'0,"-25"24,1-24,-1 0,0 25,0-25,25 25,-25 0,1 0,24-1,-25 1,25 0,0 0,0 0,0 24,25-24,-1 0,1 0</inkml:trace>
  <inkml:trace contextRef="#ctx0" brushRef="#br0" timeOffset="3727.6209">13370 992,'25'0,"-25"-25,24 25,1 0,0 25,0-25,0 25,-1 0,-24 0,25-1,0 1,-25 25,0-25,0-1,0 26,-25-25,25 24,-25-24,1 0,-1 0,0 24</inkml:trace>
  <inkml:trace contextRef="#ctx0" brushRef="#br0" timeOffset="3903.1203">13717 992,'0'0,"25"25,0-25,-25 25,24-25,-24 25,0-1,0 1,0 0,0 0,0 0,0 24,0 1,0-1</inkml:trace>
  <inkml:trace contextRef="#ctx0" brushRef="#br0" timeOffset="5512.1093">14412 2505,'0'-25,"24"25,-24-24,25 24,0 0,25-25,-26 25,26-25,0 25,-1-25,1 25,24-25,1 25,-1-24,0-1,1 25,-1-25,25 0,-24 25,-1-25,26 25,-26-24,0 24,-24-25,0 25,-1-25,1 25,-25 0,-1-25,1 25,-25-25,-25 25,1 0,-1-24,-25 24,25 0,-24 0,24 0,-25 0,26 0,-1 0,0 0,0 24,25 1,0 0,25 0,0 0,0-1,-1 1,-24 0,25-25,-25 25,0 0,0-1,0 1,-25 0,1 0,-1-25</inkml:trace>
  <inkml:trace contextRef="#ctx0" brushRef="#br0" timeOffset="6693.235">17835 1563,'0'-25,"0"0,0 0,0 0,24 1,1 24,-25-25,25 25,0 0,-25-25,25 25,-1 0,1 0,0 0,0 25,0-25,-1 25,1-1,0 1,-25 0,0 0,0 0,0-1,0 26,-25-25,0 25,1-26,-1 1,0 25,0-25,-24-1,-1 1,25-25,-24 25,-1-25,25 25,-24-25,24 0,0-25,0 25,0 0,1-25,-1 25,25-25,0 1,0-1,0 0,25 0,-1 25,1 0,25 0,-25 0,-1 0,1 25,25-25,-25 25,-1 0,26-1,-25-24,0 50,-1-25,-24 0,25-1,0 1,-25 0,25 0,-25 0,25-1,-25 1,24 0,1 0,-25 0</inkml:trace>
  <inkml:trace contextRef="#ctx0" brushRef="#br0" timeOffset="6945.0502">18678 1811,'0'0,"0"-25,-25 0,25 0,-25 1,1-1,-1 25,0-25,0 25,0 0,25 25,0 0,0-1,0 1,0 0,25 25,-25-26,0 1,25 0,-25 0,0 0,0-1,0 1,0 0,0 0,-25-25,25 25,0-1,-25-24,0 0</inkml:trace>
  <inkml:trace contextRef="#ctx0" brushRef="#br0" timeOffset="7310.174">18355 1860,'0'0,"0"-24,0-1,0 0,0 0,0 0,25 1,-25-1,25 25,0 0,-25-25,49 25,-24 0,0 0,25-25,-1 25,1 0,-25 0,24 0,1-25,-25 25,24 0,-24 0,0 0,0-25,0 25,-1 0,-24-24,-24 48,-1 1,0 0,25 0,0 0,-25 0,25-1,0 1,0 0,0 0,0 0,0-1,0 1,25 0,0-25,0 25,-1-25,1 0,0-25,0 25,0 0,-1-25,1 25,0-25,0 1,0-1,-25 0,0 0,0 0,-25 1,0-1,0 0,-24 0,24 0,0 25</inkml:trace>
  <inkml:trace contextRef="#ctx0" brushRef="#br0" timeOffset="7900.9288">19546 1439,'0'-25,"0"0,0 50,0 0,-25-1,25 1,0 25,-25-25,25 24,-24-24,24 25,-25-1,25 1,-25-25,25 24,-25-24,25 0,-25 25,1-26,24 1,0 0,0-50,0 0,24 25,-24-24,25-1,-25 0,0 0,25 0,-25 1,0-1,25 0,-25 0,0 0,0 1,0-1,25 25,-25-25,0 50,0 0,0-1,0 1,24-25,-24 25,25-25,0 0,-25-25,25 25,0-25,0 25,-25-24,24-1,1 0,0 25,-25-25,25 0,-25 0,25 1,-25-1,0 0,0 0,0 0,0 1,0-1,0 0,0 50,0 0,0-1,-25 1,25 0,0 0,-25 0,25 24,0-24,-25 25,25-25,0 24,0-24,0 25,0-26,0 1,25 0,-25 0,25 0</inkml:trace>
  <inkml:trace contextRef="#ctx0" brushRef="#br0" timeOffset="8433.05">20017 1389,'0'0,"0"-25,25 25,0 0,0 0,0 0,-1 0,1 0,-25-25,0 1,-25 24,25-25,0 50,0-1,-24 1,24 0,0 0,0 24,0-24,0 25,0-1,0 1,0-25,-25 25,25-1,0 1,0-1,0-24,0 25,0-25,0-1,0 26,0-25,0 0,0-1</inkml:trace>
  <inkml:trace contextRef="#ctx0" brushRef="#br0" timeOffset="8673.2217">20340 1563,'0'0,"25"-25,-25 0,24 0,-24 0,0 1,0 48,-24-24,24 25,-25 0,0 0,25 0,-25-1,0 26,25-25,-24 0,24 0,-25-1,25 1,0 0,0 0,0 0,25-25,-1 0,1 24,25-24,-25 0,-1 0,26 0</inkml:trace>
  <inkml:trace contextRef="#ctx0" brushRef="#br0" timeOffset="9138.8902">21605 1364,'-25'-25,"0"25,25-24,-25 24,1-25,-1 0,0 25,0-25,0 25,1 0,-1 0,0 0,0 25,0-25,1 25,-1 0,0-1,0 26,0-25,1 24,-1 1,0 0,0-1,0 1,25 24,-24-24,24 0,0-1,0 1,0-1,0 1,0 0,0 24,24-49,1 24,0 1,0 0,0-26,-1 26,26-25,0 0,-26-1,26 1,0-25,-1 25,26-25,-26 0</inkml:trace>
  <inkml:trace contextRef="#ctx0" brushRef="#br0" timeOffset="9394.6932">21878 1339,'0'0,"-25"-24,25-1,25 0,0 25,-1-25,1 25,0 0,25-25,-26 25,26 0,-25 0,24-24,1 24,0 0,-1 0,1 0,-25 0,24 0</inkml:trace>
  <inkml:trace contextRef="#ctx0" brushRef="#br0" timeOffset="9627.3122">22250 1166,'-25'25,"0"-25,25 24,0 1,0 0,0 0,0 0,0 24,0-24,0 0,0 24,0 1,0 0,0-1,0 1,0 0,0-1,0 1,0-1,0 1,25 0,-25-26,0 26,0-25,25 24,-25-24,0 0,25 0,-25 0,24-1</inkml:trace>
  <inkml:trace contextRef="#ctx0" brushRef="#br0" timeOffset="9851.0364">22523 1761,'0'25,"0"0,-25-25,25 25,0-1,0 26,0-25,-25 0,25 24,0-24,0 25,0-26,0 26,25-25,-25 24,25-24,-25 0,24 0,-24 0,25-1</inkml:trace>
  <inkml:trace contextRef="#ctx0" brushRef="#br0" timeOffset="10098.9353">22498 1885,'0'0,"-25"-25,25 1,0-1,25 0,0 25,-1 0,1 0,0 0,0 0,0 25,-1-25,26 25,-25-1,0 1,0 0,-1 0,1 24,0-24,0 25,-25-25,25 24,-25-24,0 0,-25 24,25-24,-25 0,0 0,0 0,-24-1,24 1,-25-25,25 0,-24 0,-1 0,25 0,-24 0,24-25,0 25</inkml:trace>
  <inkml:trace contextRef="#ctx0" brushRef="#br0" timeOffset="10395.6508">22920 1166,'0'0,"24"0,-24-25,25 25,25 0,-25 0,24 0,1 25,-1-25,1 25,24-1,-24 1,0 25,24-25,-24 24,-1 1,1-1,-1 1,-24 0,0-1,0 26,-25-26,0 1,0 24,-25-24,0 24,0-24,1 24,-26-24,0 0,1-1,-26 1,1-1,0-24,-1 25,1-25,-25-1</inkml:trace>
  <inkml:trace contextRef="#ctx0" brushRef="#br0" timeOffset="11375.6202">19943 2480,'-25'0,"25"25,-25-25,1 25,-1-25,0 25,0-25,0 0,1 25,-26-25,25 0,-24 24,24-24,-25 25,0-25,1 0,-1 25,1-25,-1 0,-24 0,24 0,-24 25,-1-25,26 0,-26 0,1 0,-1 0,1-25,0 25,-1 0,1-25,-1 25,26-25,-26 25,1-24,-1-1,26 0,-1-25,-24 26,24-26,1 25,24-24,-25-1,25-24,-24 24,24 0,25-24,-25 24,0-24,25 0,0-1,0 1,0-26,25 26,-25-25,25 24,0 1,0 0,-1-1,26 1,-25 24,24-24,-24 24,25 1,-25-1,24 25,1-24,-1-1,1 25,24 0,-24-24,24 24,-24 0,24 0,1 0,24 1,-24-1,-1 0,25 25,-24-25,24 0,0 25,0-24,0 24,1 0,-1 0,0 0,0 0,1 0,-1 0,0 0,0 24,0-24,1 25,-26 0,25 0,-24 0,24-1,-25 26,1 0,-26-1,1 1,0 24,-1-24,-24 24,0 1,-25 24,0-25,0 1,-25 24,0 0,0 0,-24-24,24 24,-25 0,1 1,-1-26,1 25,-26-24,1-1,-1 0,1 1,-1-26,1 26,-25-26,0 1,24-25,-24 24,0-24</inkml:trace>
  <inkml:trace contextRef="#ctx0" brushRef="#br0" timeOffset="12621.9253">13667 3373,'0'-24,"-24"24,24-25,0 0,0 0,-25 25,0 0,0 0,0 25,1-25,-1 25,0 0,0-25,0 24,1 1,-1 0,0 0,25 0,-25-25,25 24,-25 1,25 0,0 0,25-25,0 0,0 0,0 0,-1 0,1-25,0 25,0-25,0 0,-1 1,-24-1,25 0,0 0,-25 0,25 1,-25-1,25 25,-25 25,24-25,-24 24,25 1,-25 25,25-25,-25-1,25 26,-25 0,25-26,-25 26,0-25,24 25,-24-1,0-24,0 0,0 24,0-24,0 0,-24 0,24 0,-25-1,0 1,25 0,-25-25,0 0,1 0,-1 0,0 0,0 0,0-25,1 0,-1 1,25-1,0 0,0 0,0 0,0 1,25-1,-25 0,24 0,1 0,25 25,-25-24,24-1</inkml:trace>
  <inkml:trace contextRef="#ctx0" brushRef="#br0" timeOffset="13156.6165">14114 3423,'-25'-25,"0"25,0 0,1 0,-1 25,0-25,0 25,25 0,-25-25,1 24,-1 1,25 0,-25-25,25 25,0 0,0-1,0 1,0 0,25-25,-25 25,25-25,-1 0,1-25,0 25,0-25,0 25,-25-25,24 1,1 24,-25-25,0 0,25 25,-25-25,0 0,0 1,0 48,-25-24,25 25,-25-25,25 25,0 0,0 0,0-1,0 1,0 0,25-25,0 0,0-25,0 25,-1-25,1 25,0-24,0-1,0 25,-1-25,-24 0,25 0,0 25,0-24,0-1,0 25,-1 0,1 0,0 0,-25 25,25-25,0 24,-25 1,24-25,-24 25,25 0,-25 0,0-1,0 1,0 0,-25 0,1 0,-1 0,0-1,0-24,0 0,1 25,-1-25,0 0,0 0,0 0</inkml:trace>
  <inkml:trace contextRef="#ctx0" brushRef="#br0" timeOffset="13576.8682">14957 3671,'-25'0,"1"25,-1-25,25-25,25 25,-1 0,1 0,0 0,25-25,-26 25,26 0,-25-25,24 25,1-24,0 24,-1-25,26 25,-26-25,1 25,0-25,-26 25,26-25,-25 1,24 24,-24-25,-50 25,25 25,-24-25,24 24,0 1,0 0,0 0,0 0,24-1,1-24,-25 25,25-25,-25 25,25-25,-25 25,0 0,-25-25,0 0,0 0,1 25,-26-25,25 0,0 0,1 0,-1 0,0 0</inkml:trace>
  <inkml:trace contextRef="#ctx0" brushRef="#br0" timeOffset="14369.8324">17115 3597,'0'-25,"-25"25,25-25,-24 25,-1 0,0 0,0 25,0-25,1 25,-1-25,25 24,-25-24,0 25,25 0,-25-25,25 25,0 0,0 0,0-1,0 1,0 0,0 0,25-25,0 25,0-25,0 0,-1 0,1 0,25 0,-25 0,24 0,-24-25,25 0,-26 25,26-25,-25 0,0 1,24-1,-24 0,0 0,0 0,-25-24,24 24,-24 0,25-25,-25 1,0 24,0-25,0 1,0 24,0 0,-25-24,25 24,-24 25,24-25,0 0,-25 25,25 25,-25-25,25 25,0 0,0-1,0 1,0 0,0 0,0 0,0-1,0 1,0 25,0-25,0-1,0 1,0 25,0-25,0-1,0 1,0 0,25 0,-25 0,25 0,-25-1,24 1,1 0,0 0,0-25,0 0,0 0,-1 0,1 0,0 0</inkml:trace>
  <inkml:trace contextRef="#ctx0" brushRef="#br0" timeOffset="15173.1608">17909 3621,'0'-24,"-25"24,0-25,1 25,24 25,-25-25,0 0,25 24,-25-24,25 25,-25-25,1 25,24 0,-25-25,25 25,0 0,0-1,0 1,25-25,-1 0,1-25,0 25,0 0,-25-24,25-1,-1 25,-24-25,25 0,-25 0,0 0,0 1,0 48,-25-24,1 25,24 0,-25 0,25 0,0 0,0-1,0 1,25-25,-1 0,1 0,0 0,0 0,-25-25,25 25,-1 0,1-24,-25-1,25 25,-25-25,25 25,0-25,-1 25,-24-25,25 0,0 25,0 0,0 0,-25 25,24-25,-24 25,0 0,0 0,0 0,0-1,0 1,0 0,0 0,0 0,-24-1,24 1,0 0,0-50,0 0,24 25,1-24,-25-1,25 0,0 0,0 25,-1-25,-24 1,25-1,0 0,0 0,0 0,-1 0,-24 1,25 24,-25-25,0 0,25 25,-25 25,0 0,0-1,25 1,-25 0,25 0,-25 0,25 0,-25-1,0 1,-25-25,25 25,-25-25,0 0,0 0,0 25,1-25,-1 0,0 0,0-25</inkml:trace>
  <inkml:trace contextRef="#ctx0" brushRef="#br0" timeOffset="15381.2926">18876 3572,'0'0,"0"-25,25 25,-50 0,25 25,-24 0,24-1,0 1,-25 0,25 0,0 0,0 0,0-1,0 1,25-25,-25 25,24-25,1 25,0-25,0 0</inkml:trace>
  <inkml:trace contextRef="#ctx0" brushRef="#br0" timeOffset="15509.6869">19050 3473,'0'0,"0"-25,-25 0,25 0,-25 25,25-25,0 50</inkml:trace>
  <inkml:trace contextRef="#ctx0" brushRef="#br0" timeOffset="15809.712">19496 3349,'-24'0,"-1"0,0 24,0 1,0-25,1 25,-1 0,0 0,0-1,25 1,-25 0,1 0,-1 0,25-1,0 1,0 0,0 0,0 0,25 0,-1-25,-24 24,50-24,-25 25,0-25,24 0,1 0,-1 0,1 0</inkml:trace>
  <inkml:trace contextRef="#ctx0" brushRef="#br0" timeOffset="16296.5809">19968 3448,'0'0,"-25"0,0 0,0 25,1-25,-1 0,0 0,0 0,0 0,1 24,-1-24,25 25,-25-25,25 25,0 0,25 0,0-25,-1 0,1 0,0 0,0 0,24 0,-24 0,0 0,0 0,0 0,-1 0,1 0,0 0,0 0,0 0,-25-25,24 25,-24-25,25 0,0 0,-25 1,25-1,-25 0,0 0,0 0,0-24,0 24,0-25,0 26,0-26,0 0,0 26,-25-1,25-25,0 25,-25 25,25-24,-25 24,25 24,-24-24,24 25,0 0,-25 25,25-26,0 26,0 0,0-26,0 26,0-25,0 24,25-24,-25 25,24-25,1-1,-25 1,25-25,25 25,-26 0,1-25,25 25,-1-25,-24 24,25-24,-25 0,24 0,-24 0</inkml:trace>
  <inkml:trace contextRef="#ctx0" brushRef="#br0" timeOffset="16796.6053">17537 2853,'0'-25,"-25"25,0 0,0 0,1 0,-1 0,0 25,0-25,0 0,1 24,-1-24,25 25,-25 0,0-25,25 25,-25 0,25-1,0 1,0 0,0 0,25-25,-25 25,25-1,0-24,0 25,24-25</inkml:trace>
  <inkml:trace contextRef="#ctx0" brushRef="#br0" timeOffset="16984.571">17587 2853,'0'0,"-25"24,25 1,-25-25,25 25,0 0,-25 0,25-1,0 1,0 0,25 0,0 0,0-1,-1 1,1 0,25-25</inkml:trace>
  <inkml:trace contextRef="#ctx0" brushRef="#br0" timeOffset="17560.9278">20563 2902,'0'0,"0"-25,-25 25,25-24,25 24,-25 24,25-24,0 25,-1-25,-24 25,25 0,0 0,-25-1,25 1,0 25,-25-25,0-1,0 26,0-25,0 0,0-1,-25 1,25 0,0 0,-25 0</inkml:trace>
  <inkml:trace contextRef="#ctx0" brushRef="#br0" timeOffset="17744.985">20786 2753,'0'0,"25"0,0 0,0 0,0 0,-1 0,-24 25,25-25,-25 25,0 0,25 0,-25-1,0 1,0 0,0 0,-25 24,0 1</inkml:trace>
  <inkml:trace contextRef="#ctx0" brushRef="#br0" timeOffset="22185.2055">1265 2505,'0'0,"0"-25,-25 25,0-24,25-1,0 0,0 0,25 25,0-25,0 25,0 0,-1-24,26 24,0 0,-26 0,26 24,-25-24,24 25,1 0,-25 0,0 24,0 1,-1 0,1-1,0 1,-25 24,25-24,-25 24,0 1,0-26,0 26,0-1,0-24,0-1,0 1,-25 0,25-26,0 1,0 0,0 0,0 0,0-50,0 0,-25 25,25-25,0 0,0 1,0-26,0 25,0 0,0-24,0-1,0 25,0-24,-25 24,25-25,0 26,-24-26,24 25,0 0,-25 1,0-1,0 25,0 0,0 25,1-25,24 24,-25 1,0 0,-25 0,26 24,-1-24,0 25,-25-1,26 1,-1 0,-25-1,25 1,1-25,24 24,-25-24</inkml:trace>
  <inkml:trace contextRef="#ctx0" brushRef="#br0" timeOffset="22733.1645">2108 3001,'0'25,"0"0,0 0,0 0,0 24,0-24,0 25,0-26,0 26,0 0,0-26,25 26,-25-25,0 0,25 24,-25-24,25 0,-25 0,0-50,-25 25,0 0,0 0,1 0,-1 25,0-25,0 24,0-24,1 25,-1 0,0 0,25 0,-25-25,25 25,0-1,0 1,25 0,0-25,0-25,-1 25,1-25,0 25,0-24,0-1,-1 0,1 0,-25 0,25 25,-25-25,0 50,0 0,25-25,-25 25,25-25,-25 25,24-25,1 25,0-25,0 0,0 0</inkml:trace>
  <inkml:trace contextRef="#ctx0" brushRef="#br0" timeOffset="23256.4931">2456 3423,'0'0,"0"-25,0 50,0 0,0 0,0-1,0 1,0 0,24 0,-24 0,0-1,0 1,0 0,0 0,25-25,-25 25,0 0,0-1,0-48,0-1,0 0,-25 25,25-25,0 0,0 0,0 1,0-1,0 0,0 0,0 0,0 1,0-1,0 0,0 50,25-25,-25 25,25-1,-25 1,0 0,25-25,-25 25,0 0,25-1,-25 1,0 0,24-25,-24 25,0 0,25-25,-25 25,25-25,-25 24,25-24,0 0,-25 25,25-25,-25 25,0 0,-25-25,0 25,0-25,0 0,0 0</inkml:trace>
  <inkml:trace contextRef="#ctx0" brushRef="#br0" timeOffset="23477.5232">2927 3373,'0'-24,"25"24,-25-25,25 25,-1-25,1 25,0 0,0-25,0 25,-1 0,1 0,0-25,0 25,0 0,-1 0,1 0</inkml:trace>
  <inkml:trace contextRef="#ctx0" brushRef="#br0" timeOffset="23628.9146">3125 3398,'0'0,"0"25,-24-25,24 25,24-25,1 0,0 0,0 0,24 0,-24-25,25 25,-1-25</inkml:trace>
  <inkml:trace contextRef="#ctx0" brushRef="#br0" timeOffset="24256.4822">4465 2084,'0'0,"-25"-25,25 0,-25 0,25 0,0 1,0-1,0 0,0 50,25-25,-25 25,25-1,-25 1,0 0,25 0,-25 24,24-24,-24 25,25-1,-25 1,0 0,25-1,-25 1,0-1,0 1,0 0,25-26,-25 26,0-25,0 0,0 0,0-1,0-48,-25-1,25 0,0 0,0 0,0 0,0 1,0-1,0 0,25 0,-25 0,25 1,-25-1,24 25,1-25,0 25,0 0,0 0,-1 25,1 0,-25-1,25 1,-25 25,0-25,0-1,0 1,0 25,25-25,-25 0,0-1,0 1,25 0,-25 0,25 0,-1-25</inkml:trace>
  <inkml:trace contextRef="#ctx0" brushRef="#br0" timeOffset="24544.9209">4093 2977,'0'0,"-25"24,50-24,0 25,-1-25,1 0,0 0,25 0,-1-25,1 25,-1 0,26-24,-26 24,26-25,-1 25,1-25,-1 25,25-25,-24 25,-1-25,1 1,-1 24,0-25,1 0,-1 25,1-25,-1 0,0 1,-24 24,0-25,-1 25,1-25</inkml:trace>
  <inkml:trace contextRef="#ctx0" brushRef="#br0" timeOffset="25364.8075">3845 3572,'0'-25,"0"0,25 25,-25 25,24-25,1 25,0-25,-25 25,25-25,-25 24,25 1,-1 0,-24 0,25 0,-25 0,0 24,25-24,-25 0,0 0,0-1,0 1,0 0,0 0,0 0,0-1,0-48,0-1,0 0,-25 0,25 0,0 1,0-1,0-25,0 25,0 1,0-26,0 25,0 0,0-24,0 24,25 0,-25 0,25 0,0 1,-25-1,24 25,1-25,0 25,0 0,-25 25,25-25,-25 25,24-25,-24 24,0 1,0 0,25 0,-25 0,0-1,0 1,0 0,-25-25,25-25,0 0,0 1,0-1,0 0,0 0,0-24,0 24,0 0,25 0,-25 0,25 1,0-1,0 0,-1 0,1 0,0 1,0-1,0 0,-1 25,1 0,0 0,0 25,0-25,-1 25,-24-1,25 1,-25 0,0 0,0 24,25-24,-25 0,0 0,0 0,0 24,0-24,0 0,0 0,0-1,0 1,25 0</inkml:trace>
  <inkml:trace contextRef="#ctx0" brushRef="#br0" timeOffset="26084.8091">4564 4217,'0'-25,"0"0,0 0,25 50,-25 0,25 0,-1 0,-24-1,0 1,0 0,25 0,-25 0,0-1,0 1,25 0,-25 0,0 0,0-1,0 1,0 0,0-50,0 0,0 1,0-1,-25 0,25 0,0 0,-25 1,25-1,-24-25,24 25,0 1,0-1,0 0,0 0,0 0,0 1,24-1,1 0,0 25,0 0,0 25,-1 0,-24-1,0 1,0 0,-24 0,-1 0,0-1,25 1,0 0,25 0,0-25,-1 0,1 25,0-25,0 0,0 0,0 0,-1 0</inkml:trace>
  <inkml:trace contextRef="#ctx0" brushRef="#br0" timeOffset="26441.4878">4961 4118,'-25'0,"25"24,0 1,0 0,0 0,0 0,0-1,25 1,-25 0,0 0,0 0,0-1,0 1,0 0,0 0,0-50,25 0,-25 0,25 25,-25-24,24 24,-24-25,25 25,0-25,0 25,0 0,-1 0,1 25,-25 0,0-1,0 1,-25-25,25 25,-24-25,-1 25,0 0,0-25,0 24,1-24,-1 0,0 25,0-25</inkml:trace>
  <inkml:trace contextRef="#ctx0" brushRef="#br0" timeOffset="27275.4701">5358 3299,'25'0,"-1"0,1 25,0-25,-25 25,25-25,-25 24,25 1,-25 0,24 0,-24 0,25 24,-25-24,0 0,25 24,-25-24,0 25,0-25,25 24,-25-24,25 25,-25-25,0-1,0 1,24-25,-24 25,0 0,25-25,0 0,-25-25,25 0,-25 0,25 1,-25-1,24-25,1 25,-25-24,25-1,-25 0,25 26,-25-26,0 0,0 1,0-1,0 1,0-1,0 0,0 1,-25 24,25 0,-25-24,25 24,0 0</inkml:trace>
  <inkml:trace contextRef="#ctx0" brushRef="#br0" timeOffset="28235.7004">6201 3770,'0'-24,"0"48,0 1,0 0,0 0,0 0,0-1,-25 1,25 0,0 0,0 0,0-1,0 1,0 0,-24-25,24 25,-25-25,0 25,0-1,25 1,-25-25,25 25,-24 0,24 0,0-1,24-24,-24 25,25-25,0 0,-25-25,25 25,0 0,-1-24,1 24,0-25,0 0,0 25,-25-25,24 0,-24 1,25 24,-25-25,0 50,0-1,25-24,0 25</inkml:trace>
  <inkml:trace contextRef="#ctx0" brushRef="#br0" timeOffset="29193.4832">6276 4118,'0'0,"0"-25,0 0,0 0,24 25,-24 25,25-25,0 25,0-25,0 0,-1 25,1-25,0 0,25 0,-26 0,1 0,0-25,25 25,-26 0,1 0</inkml:trace>
  <inkml:trace contextRef="#ctx0" brushRef="#br0" timeOffset="29793.2724">6424 2654,'-24'0,"24"-25,24 0,1 25,0-24,0 24,0-25,-1 25,26 0,-25-25,0 25,-1 0,1-25,25 25,-25 0</inkml:trace>
  <inkml:trace contextRef="#ctx0" brushRef="#br0" timeOffset="29961.0894">6548 2654,'0'0,"0"25,-24-25,48 0,-24-25,25 25,0 0,25 0,-26 0,1-25,25 25</inkml:trace>
  <inkml:trace contextRef="#ctx0" brushRef="#br0" timeOffset="44798.1068">5507 4936,'0'0,"-25"0,0 0,0 0,0 0,1 0,-1 0,25 25,-25-25,0 25,0-25,1 25,-1-1,0-24,-25 25,26 0,-26 0,25 24,-24-24,24 0,-25 25,1-26,24 26,-25 0,0-1,26 26,-26-26,0 26,1-26,-1 26,1-1,-26 25,26-24,-26 24,1 0,-1 0,1 1,0-1,-1 0,-24 0,25 0,-1-24,25 24,-24-24,24-26,1 26,-1-26,25 1,1-25,-1 24,0-24,0 0,25 0,0-1,0 1</inkml:trace>
  <inkml:trace contextRef="#ctx0" brushRef="#br0" timeOffset="45490.7169">4663 5135,'25'0,"0"0,0-25,-1 25,1 0,0 0,0-25,0 25,24-25,-24 25,25-25,-1 25,1-24,0 24,-1-25,-24 25,25-25,-1 0,1 25,-1 0,-24-25,0 25,0 0,0 0,-1 0,-24 25,0 0,0 0,-24 0,-1-1,0 26,0-25,0 24,-24 1,24 24,-25-24,26 24,-26 1,0-1,1 1,24-1,-25 0</inkml:trace>
  <inkml:trace contextRef="#ctx0" brushRef="#br0" timeOffset="59140.402">6722 14312,'0'0,"0"-25,0 1,0-1,0 0,-25 25,0 0,1 0,-1 0,0 0,0 0,0 0,1 0,-1 0,0 25,-25-25,26 25,-1-25,-25 24,25-24,1 25,-1 0,-25 0,25 0,25 0,-24-25,-1 24,25 1,-25 0,25 0,0 0,0-1,0 1,0 0,0 0,0 0,25-1,0 1,-1 0,26-25,-25 25,24-25,-24 0,25 25,-1-25,1 0,0 0,-1 0,1 0,-1-25</inkml:trace>
  <inkml:trace contextRef="#ctx0" brushRef="#br0" timeOffset="59903.0291">7169 14560,'0'-24,"-25"24,0 0,0 0,0 0,1 0,-1 24,0-24,0 0,25 25,-25-25,1 0,-1 0,25 25,25-25,-1 0,1 0,0 0,0-25,0 25,-1 0,1-25,0 25,0 0,0 0,-1 25,-24 0,25-25,0 0,0 0,0 0,-1-25,1 0,0 1,0-1,-25 0,25 25,-25-25,0 0,24 1,-24-1,0 0,0 0,0 50,0 0,0 0,0-1,0 1,0 0,0 25,0-26,0 26,25-25,-25 0,25 24,0-24,-25 25,25-26,-1 26,1-25,-25 0,25 24,0-24,-25 0,25 0,-25-1,0 1,0-50,0 1,0-1,-25 25,25-25,-25-25,25 26,0-1,-25-25,25 25,0-24,0-1,-25 25,25-24,0 24,0-25,0 1,0 24,0 0,0-24,25 24,-25 0,25 25,-25-25,25 0,0 25,-1 0,1 0,0 0,0 0,0 25,-1-25,-24 25,25-25,-25 25,25 0,-25-1,0 1,-25 0,25 0,-25-25,1 25,-1-1,0 1,-25-25,26 25,-1-25,0 0,0 0</inkml:trace>
  <inkml:trace contextRef="#ctx0" brushRef="#br0" timeOffset="60180.4623">8012 14089,'0'0,"0"-25,0 0,0 50,0 0,0 0,0 0,0-1,0 26,0-25,25 24,-25-24,0 0,0 25,25-25,-25-1,24 1,-24 0,0 0,25 0,-25-1,25 1,0-25,-25 25,25-25,-1 0</inkml:trace>
  <inkml:trace contextRef="#ctx0" brushRef="#br0" timeOffset="60356.721">7863 14436,'0'0,"-25"0,0 0,50 0,0 0,0 0,0 0,-1 0,1-24,25 24,-25 0,24 0</inkml:trace>
  <inkml:trace contextRef="#ctx0" brushRef="#br0" timeOffset="61452.9496">8334 14287,'-24'0,"-1"0,25 25,0 0,0 0,0 0,0 0,0-1,0 1,0 0,0 0,0 0,25-1,-25 1,0 0,24 0,1 0,-25-1,25-24,0 0,0 0,-25-24,24 24,-24-25,0 0,25 0,-25 0,0 1,0-1,0 0,0 0,0 0,0 1,0-1,0 50,-25-1,25 1,0 0,0 0,0 0,25-25,-25 24,25 1,0 0,0-25,-25 25,24-25,1 0,0 0,0 0,0 0,-25-25,24 25,-24-25,0 0,0 1,0-1,0 0,0 0,25 25,-25-25,0 1,0-1,0 0,25 25,-25-25,0 0,0 50,-25-25,25 25,-25-25,1 0,24-25,-25 25,50 0,-1 0,1 0,0 25,0-25,0 0,-1 0,-24 25,25-25,0 25,-25-1,25 1,-25 0,0 0,0 0,0-1,0 1,25-25,-25 25,24-25,1 0,-25-25,25 25,0 0,0-25,0 1,-1-1,-24 0,25 0,-25 0,0 1,0-1,0 0,0 50,0 0,0-1,0 1,0 0,25 0,0 0,0-25,-1 24,1-24,0 0,0 0,0 0,-1 0,1 0,0 0,0 0,0-24</inkml:trace>
  <inkml:trace contextRef="#ctx0" brushRef="#br0" timeOffset="61593.6866">9376 14263,'0'0,"-25"0,1-25,24 0,24 25</inkml:trace>
  <inkml:trace contextRef="#ctx0" brushRef="#br0" timeOffset="62167.7578">9500 14238,'0'25,"0"-1,0 1,0 0,25 0,-25 0,0 0,0-1,25 1,-25 0,0 0,0 0,25-50,-25 0,0 0,24 0,-24 1,0-1,25 0,-25 0,25 25,-25-25,25 0,-25 50,0 0,25 0,-25 0,24-25,1 0,0 0,-25-25,25 25,-25-25,25 0,-25 0,24 1,-24-1,0 0,0 50,25 0,-25-1,25 1,-25 0,25 25,-25-25,25 24,-25 1,24-25,1 24,-25 1,25-25,0 24,-25-24,25 25,-25-26,25 1,-25 0,24 0,-24 0,0-1,0 1,-24-25,24 25,-25-25,0 0,0 0,0 0,-24-25,24 25,0 0,-25-25,26 25,-1-24</inkml:trace>
  <inkml:trace contextRef="#ctx0" brushRef="#br0" timeOffset="62717.0142">10790 14635,'0'0,"-25"0,0 0,25 25,25-25,0 0,0 0,0 0,-1 0,1 0,25 0,-25-25,24 25,1 0,-25 0,24-25,1 25,0 0,-26-25,26 25,-25 0,0-25,24 25,-24 0,-25-24,25 24,-25-25,-25 25,25 25,0-1,0 1,25 0,-25 0,25 0,-25-1,24-24,-24 25,0 0,-24-25,-1 25,0-25,0 0,0 0</inkml:trace>
  <inkml:trace contextRef="#ctx0" brushRef="#br0" timeOffset="64136.9987">12427 14461,'0'-25,"25"25,0 0,-25-24,25 24,-1 0,1 24,0-24,-25 25,25-25,0 25,-1 0,-24 0,25-1,-25 1,0 0,25 0,-25 0,0-1,0 1,0 0,0 0,-25-25,25-25,0 0,0 0,0-24,25 24,-25 0,25 0,-25 1,25-1,-25 0,24 0,1 0,0 1,0 24,0 0,-1 0,-24 24,25 1,-25 0,25 0,-25 0,0-1,0 1,0 0,0 0,0-50,0 0,0 0,0 1,25-1,-25 0,25 25,-25-25,24 0,1 25,0-24,0 24,0 0,-1 0,1 24,-25 1,25-25,-25 25,0 0,0 0,0-1,0 1,0 0,0 0,0 0,0-1,25-24,0 0,0-24,-1-1,1 0,0 0,0 0,-25 1,0-1,25 25,-25-25,0 0,0 0,24 25,-24-24,0-1,-24 25,24 25,-25-1,0 1,25 0,0 0,-25 0,25-1,0 1,0 0,0 0,25-25,-25 25,25-25,0 24,-1-24,1 0,0 0,0 0,-25-24,25 24,-1-25,1 25,-25-25,25 25,0-25,-25 0,25 25,-25-24,0-1,24 25,-24-25,0 0,25 25,-25 25,0 0,25-25,-25 25,0-1,0 1,25 0,-25 0,0 0,0-1,25-48,-1-1,1 0,0 0,0 0,-25 1,25 24,-25-25,24 0,1 0,-25 0,25 25,0 0,-25 25,25-25,-25 25,24 0,-24 0,25-25,0 24,0 1,-25 0,25 0,-1 0,1-25,-25 24,25 1,-25 0,0 0,-25-25,0 0,1 0,-1 0,0 0,0 0,25-25,-25 25,1 0,-1-25</inkml:trace>
  <inkml:trace contextRef="#ctx0" brushRef="#br0" timeOffset="64361.1148">13593 14064,'25'0</inkml:trace>
  <inkml:trace contextRef="#ctx0" brushRef="#br0" timeOffset="64728.6389">14337 14412,'0'24,"0"1,0 0,0 0,0 0,0-1,0 1,0 0,25-25,-25 25,25-25,0 0,-25 25,24-25,1 0,0 0,0 0,0 0,-1 0</inkml:trace>
  <inkml:trace contextRef="#ctx0" brushRef="#br0" timeOffset="64888.1355">14486 14263,'0'0,"-25"-25,0 25,25-25,25 25,0 0,0 0</inkml:trace>
  <inkml:trace contextRef="#ctx0" brushRef="#br0" timeOffset="65284.3732">14684 14362,'0'25,"0"0,0-1,0 1,-24-25,24 25,0 0,0 0,0-1,24-24,1 0,0 0,0 0,0 0,-1-24,1 24,0 0,-25-25,25 25,0 0,-25-25,24 25,-24-25,25 25,-25-25,0 1,0-1,25 0,-25 0,0 0,25 25,-25 25,0 0,25 0,-25 24,0-24,24 0,1 25,-25-26,25 26,-25-25,25 24,0-24,-25 25,24-25,-24-1,0 26,0-25,0 24,0-24,0 0,0 0,0 0,-24-25,24 24,-25-24,0 0</inkml:trace>
  <inkml:trace contextRef="#ctx0" brushRef="#br0" timeOffset="65392.2652">15379 14759,'0'0,"25"0,24-25,-24 25,0-25,0 25,0 0,-25-25,24 25,-24 25</inkml:trace>
  <inkml:trace contextRef="#ctx0" brushRef="#br0" timeOffset="66357.1439">8582 15652,'-24'0,"-1"-25,50 25,-1-25,26 25,-25-25,0 25,24-24,1 24,-1-25,26 25,-26-25,1 25,25-25,-26 25,1-25,-1 25,1 0</inkml:trace>
  <inkml:trace contextRef="#ctx0" brushRef="#br0" timeOffset="66584.5579">9004 15577,'0'0,"0"25,25 0,-25 0,25-25,-25 25,0-1,25 1,-25 25,0-25,24-1,-24 26,0-25,0 24,0 1,0-25,0 24,0 1,0-25,0 24,0-24,0 25,0-25,0 24,0-24,0 0</inkml:trace>
  <inkml:trace contextRef="#ctx0" brushRef="#br0" timeOffset="66800.339">9475 16148,'0'25,"0"-1,0 1,0 0,0 0,0 0,0 24,0-24,0 0,0 25,25-26,-25 1,0 25,0-25,25-1,-25 1,0 0</inkml:trace>
  <inkml:trace contextRef="#ctx0" brushRef="#br0" timeOffset="67068.0224">9401 16222,'0'0,"0"-25,25 1,0-1,-1 0,1 25,0 0,0 0,0 0,24 0,-24 0,25 0,-26 0,1 25,25-25,-25 25,-1-1,1 1,-25 0,25 0,-25 0,0-1,0 26,-25-25,25 25,-25-26,1 1,-26 25,25-25,0-1,-24 1,24 0,0 0,-24-25,24 25,0-25,0 0,0 0</inkml:trace>
  <inkml:trace contextRef="#ctx0" brushRef="#br0" timeOffset="67520.9384">10616 15801,'0'0,"-24"0,-1 0,0 0,25 24,-25 1,0 0,1 0,24 0,-25-1,25 26,-25-25,25 24,0-24,-25 25,25-1,0-24,0 25,0-1,0 1,0-25,0 25,0-1,25-24,-25 25,25-26,0 1,-1 25,1-25,0-25,25 24,-26 1,26-25,-25 0,24 0,1 0,-25 0</inkml:trace>
  <inkml:trace contextRef="#ctx0" brushRef="#br0" timeOffset="67931.9113">10939 16024,'0'0,"0"-25,0 0,25 25,-1 25,-24 0,25 0,-25-1,0 1,0 0,25 0,-25 0,0-1,25 26,-25-25,0 0,25-1,-25 1,24-25,-24 25,25 0,0-25,0 25,0-25,0 0,-25-25,0 0,24 0,-24 0,0 1,0-1,0 0,0-25,0 26,0-1,0 0,0 0,0-24,0 24,0 0,0 0,0 0</inkml:trace>
  <inkml:trace contextRef="#ctx0" brushRef="#br0" timeOffset="68923.9443">11609 16272,'0'-25,"0"0,0 50,0 0,24-25,-24 25,0-1,0 1,0 0,0 0,0 0,0 0,0-1,0 1,0 0,0 0,0 0,0-50,0 0,0 0,0 0,0 1,0-1,0 0,-24 25,24-25,0 0,0 0,0 1,0-1,24 25,-24-25,25 0,0 25,0 0,0 0,-1 25,1 0,0 0,-25-1,0 1,0 0,0 0,0 0,0 0,-25-25,25 24,-25 1,1-25,-1 0,25 25,-25-25,0 0,0 0,1 0,-1 0</inkml:trace>
  <inkml:trace contextRef="#ctx0" brushRef="#br0" timeOffset="69227.5898">11782 15900,'0'-25,"0"0,0 0,25 25,0 0,0 25,-1-25,1 0,0 25,0 0,0 0,24-1,-24 1,0 0,0 0,24 24,-24-24,0 25,0-1,-25-24,25 25,-25-1,0 1,0 0,0-25,0 24,0-24,-25 25,25-26,-25 1,25 0,-25 0,25 0,-25-1,0-24,25 25,-24-25</inkml:trace>
  <inkml:trace contextRef="#ctx0" brushRef="#br0" timeOffset="69575.9148">12824 16148,'0'0,"0"-25,25 25,0-25,-1 25,1 0,0 0,25-25,24 25,0-24,-24 24,0 0,-25-25,24 25,-24 0,25 0,-26-25,1 25,0 0,0 0,0 0,-1 0</inkml:trace>
  <inkml:trace contextRef="#ctx0" brushRef="#br0" timeOffset="69851.9364">13246 15949,'-25'0,"25"-24,-25 24,25-25,-25 25,25-25,0 0,0 0,25 25,0-24,0 24,0 0,-1 24,1-24,0 0,0 25,0-25,-1 25,1 0,0 0,-25-1,25 1,-25 0,0 0,0 0,0-1,0 26,-25-25,25 0,-25-1,0 1,1 0,-1-25,0 25,0 0,0-25,1 24,-1-24,0 25</inkml:trace>
  <inkml:trace contextRef="#ctx0" brushRef="#br0" timeOffset="71172.9147">14957 15553,'0'-25,"-25"25,1-25,-1 25,0 0,0 25,25 0,0-1,0 1,0 0,25-25,0 25,0 0,24-1,-24 1,0 0,24 0,-24 0,25-1,-25 1,-1-25,1 25,-25 0,25-25,-25 25,0-1,-25 1,0-25,1 25,-1-25,0 0,0 0,0 0,1-25,-1 25,0 0,25-25,-25 25</inkml:trace>
  <inkml:trace contextRef="#ctx0" brushRef="#br0" timeOffset="71416.2867">15503 15478,'0'0,"-25"0,25-25,-25 25,25 25,0 0,0 0,0 0,0-1,0 26,25-25,-25 24,0-24,25 25,-25-25,0-1,25 1,0 25,-25-25,24-25,1 24,0 1</inkml:trace>
  <inkml:trace contextRef="#ctx0" brushRef="#br0" timeOffset="71688.7828">15354 15751,'0'0,"0"-25,0 0,25 1,0 24,0-25,-1 25,26 0,-25-25,0 25,24 0,-24 0,0-25,24 25,-24 0,0 0,0 0,0 0,-25 25,0 0,0 0,0-1,0 1,0 0,0 0,0 0,0-1,0 1,24 0,1 0,0-25</inkml:trace>
  <inkml:trace contextRef="#ctx0" brushRef="#br0" timeOffset="71803.9063">15949 15652,'0'-25</inkml:trace>
  <inkml:trace contextRef="#ctx0" brushRef="#br0" timeOffset="72376.5464">16123 15999,'0'0,"0"-25,0 0,0 1,0-1,0 0,0 0,25 0,-25 1,25 24,-25-25,0 0,24 0,-24 0,25-24,-25 24,0 0,0 0,0 1,25-1,-25 0,0 0,0 0,0 1,0-1,0 0,0 0,0 0,-25 25,25 25,-25-25,25 25,-24 0,24 0,0-1,0 1,-25 0,25 25,0-26,0 1,0 0,25 25,-25-26,24 1,-24 0,25 0,0 0,-25-1,25-24,0 25,-1-25,1 0,0 0,0-25,0 25,-25-24,25-1,-25 0,24 0,-24 0,0 1,0-1,0-25,25 25,-25-24,0 24,0 0,0 0,0-24,0 24,0 0,0 0,0 50,0 0,0 0,-25 0,25-1,0 1,0 25,0-25,0-1,0 1,0 25,0-25,0-1,0 1,0 0,0 0,25 0,-25-1,25-24,0 25,0-25,-1 0</inkml:trace>
  <inkml:trace contextRef="#ctx0" brushRef="#br0" timeOffset="73284.1074">17214 15577,'0'0,"-24"0,24-24,24 24,1-25,0 25,0 0,0 0,-1 25,1-25,0 24,-25 1,25 0,-25 0,25 0,-25-1,0 1,0 0,0 0,0 0,0-1,0 1,-25 0,0-50,25 0,0 1,0-1,0 0,25 0,0 0,-25 1,24-1,-24 0,25 0,-25 0,25 25,-25-24,25 24,0 0,0 0,-1 24,-24 1,0 0,0 0,0 0,25-1,-25 1,0 0,0 0,0 0,25-1,-25 1,25 0,0-25,-1 25,1-25,0 0,0 0,0-25,-1 25,1 0,-25-25,25 25</inkml:trace>
  <inkml:trace contextRef="#ctx0" brushRef="#br0" timeOffset="73811.5485">18008 15701,'0'-49,"0"98,0-73,0 48,-25-24,25 25,0 0,0 0,0 0,0-1,0 1,25-25,0 25,0 0,0-25,-1 0,1 0,0 0,0 0,0 0,-1-25,-24 0,0 0,0 1,-24-1,-1 0,0 0,0 25,0-25,1 1,-1 24,0-25,0 25,0 0,1-25,-1 25,50 25,-1-25,1 0,0 25,0-25,0 0,-1 0,26 0,-25 0,0 0,-1 0,1 0,0 0,0-25,0 25,-1-25,1 0,-25 0,25 1,-25-1,0 0,0 0,0 0,0 1,0-1,0 0,0 0,-25 0,25 0,0 1,0-1,-25 25,25-25,-24 25,24 25,0 0,-25-1,25 1,0 0,0 25,0-25,0-1,0 1,25 25,-25-25,0-1,24 26,-24-25,25 0,-25-1,25 1,-25 0,25 0,-25 0,25-25,-1 24,1-24</inkml:trace>
  <inkml:trace contextRef="#ctx0" brushRef="#br0" timeOffset="73959.9908">18256 15602,'0'0,"-25"0,50 0,0 0,25 0,-26-25,1 25</inkml:trace>
  <inkml:trace contextRef="#ctx0" brushRef="#br0" timeOffset="74723.4755">19100 15553,'-25'0,"25"-25,-25 25,25 25,0-1,0 1,0 0,0 0,0 0,25-1,-25 1,25-25,-1 25,1 0,0-25,0 25,0-25,-1 0,26 0,-25 0,0-25,-1 25,1-25,0 0,-25 0,0 1,0-1,0 0,0 0,-25 25,25-25,-25 25,25-24,-24 24,48 0,1-25,0 25,0 0,0-25,-1 25,1 0,-25-25,25 25,-25-25,25 25,-25-24,0-1,0 0,0 50,-25 0,25-1,0 1,0 0,0 0,0 24,0-24,0 25,0-25,0 24,0 1,0-25,0 24,0-24,25 0,-25 24,0-24,25 0,-25 0,0 0,25-1,-25 1,0-50,0 1,0-1,0-25,0 25,0 1,0-26,0 25,0-24,0-1,0 0,24 26,-24-26,0 0,25 26,-25-26,25 25,-25 0,25 1,0 24,-25-25,24 25,1 0,0 0,-25 25,0-1,25-24,-25 25,0 0,0 0,-25 0,25-1,-25 1,25 0,-25 0,1 0,-1-1,0 1,0 0,0-25,1 0,24 25,-25-25</inkml:trace>
  <inkml:trace contextRef="#ctx0" brushRef="#br0" timeOffset="74987.9213">20042 15280,'0'0,"-25"24,25 1,-24-25,24 25,-25 0,25 0,0 0,-25-1,25 1,0 0,0 0,0 24,0-24,0 0,25 0,-25 0,0-1,25 1,-1 0,-24 0,25 0,-25-1,25-24</inkml:trace>
  <inkml:trace contextRef="#ctx0" brushRef="#br0" timeOffset="75372.3598">19893 15503,'0'25,"-24"-25,48 0,1 0,0 0,0 0,0 25,24-25,-24 0,0 0,24 0,-24 0,25 0,-25 0,-1 0,26 0,-25 0,0 0,-1 0,1 0,0 0,-50 0,0 24,1 1,-1-25,0 25,0 0,25 0,0-1,25 1,0-25,0 0,-1 25,1-25,0 0,0 0,0-25,-1 25,1 0,0 0,-25-25,25 25,0-24,-25-1,0 0,0 0,-25 0</inkml:trace>
  <inkml:trace contextRef="#ctx0" brushRef="#br0" timeOffset="76200.6441">16570 16718,'0'-24,"0"-1,0 0,0 0,24 25,1-25,0 25,0 25,0-25,-25 25,0 0,0 0,0-1,0 1,0 0,0 0,0 0,0-1,0 1,0 0,0 0,0 0,-25-1,25 1,0 0,0-50,25 25,-25-25,24 1,-24-1,25 25,-25-25,25 0,0 0,0 1,-1 24,1 0,0 24,-25 1,0 0,0 0,0 0,0-1,0 1,0-50,0 1,25-1,-25 0,25 0,-25 0,24 1,1 24,0-25,-25 0,25 0,0 25,-1-25,1 25,0 0,0 0,0 0,-1 25,-24 0,25-25,-25 25,0 0,0-1,0 1,0 0,0 0</inkml:trace>
  <inkml:trace contextRef="#ctx0" brushRef="#br0" timeOffset="76720.4121">17686 16718,'-25'0,"0"0,0 0,1 0,-1 0,-25 0,25 25,0-25,1 0,24 25,-25-25,25 25,25-25,-25-25,24 25,1 0,-25-25,25 25,0 0,-25-25,0 50,0 0,0 0,0 0,25-25,-25 24,25-24,-1 0,1 0,-25-24,25 24,0 0,-25-25,25 25,-25-25,24 0,-24 0,0 1,0-1,0 0,0 0,25 0,-25 1,0-1,0 0,25 25,-25-25,25 25,0 25,-25 0,24-25,-24 25,25-1,-25 1,0 0,25 0,-25 0,25-1,-25 1,25 0,-25 0,24-25,-24 25,25-25,0 0,0 0,0 0,-1 0</inkml:trace>
  <inkml:trace contextRef="#ctx0" brushRef="#br0" timeOffset="77143.0289">18281 16371,'-25'0,"25"25,0 0,0 0,0-1,0 1,0 0,0 0,0 0,0-1,0 1,25 0,-25 0,0 24,0-24,0 0,0 0,0 0,25-25,-25 24,0 1,0-50,0 1,25-1,-25 0,0 0,0 0,0 1,24-1,-24 0,0 0,0-24,25 24,-25 0,25 25,-25-25,25 0,0 1,-1-1,-24 50,0-1,0 1,0 0,-24 0,24 0,0-1,-25 1,25 0,-25 0,0 0,25-1,0 1,25 0</inkml:trace>
  <inkml:trace contextRef="#ctx0" brushRef="#br0" timeOffset="77258.933">18926 16644,'0'0</inkml:trace>
  <inkml:trace contextRef="#ctx0" brushRef="#br0" timeOffset="78055.7692">14362 17735,'0'0,"25"-24,0-1,-25 0,24 0,1 0,0-24,0 24,-25 0,25 0,-1 0,-24 1,25-1,-25 0,0 0,-25 25,25-25,-24 25,-1 0,0 0,0 0,25 25,0 0,25 0,0-25,0 0,24 25,-24-1,25-24,-1 25,1-25,-1 25,-24 0,25 0,-25-25,-1 25,1-1,0-24,-25 25,0 0,-25 0,25 0,-25-25,1 24,-1-24,0 0,-25 25,26-25,-1 0,0 0,0 0,0 0</inkml:trace>
  <inkml:trace contextRef="#ctx0" brushRef="#br0" timeOffset="78260.9265">15131 17562,'-25'0,"0"0,0 0,25 25,0-1,25-24,-25 25,25 0,0 0,0 0,24-25,-24 24,0-24,24 0</inkml:trace>
  <inkml:trace contextRef="#ctx0" brushRef="#br0" timeOffset="78391.8854">15404 17462,'0'-24</inkml:trace>
  <inkml:trace contextRef="#ctx0" brushRef="#br0" timeOffset="78732.4016">15652 17487,'-25'0,"0"0,0 0,1 0,-1 0,0 25,0-25,0 25,1-25,24 25,0 0,24-25,-24 24,25-24,0 0,0 0,0 0,-1 0,1 0,0 0,0-24,0 24,-25 24,24 1,-24 0,0 0,0 0,0-1,25 1,-25 0,0 0,0 0,0-1,0 1,0 0,0 0,-25 0,1-1,24 1,-25-25,0 25,0-25,0 0,1 0</inkml:trace>
  <inkml:trace contextRef="#ctx0" brushRef="#br0" timeOffset="79289.7268">15850 17611,'0'-24,"25"24,-25-25,25 25,-25 25,25-25,-25 24,0 1,0 0,0 0,24-25,-24 25,0-1,0 1,0 0,-24 0,24 0,-25-25,25-25,0 0,0 0,25 25,-25-25,0 1,24 24,-24-25,25 25,-25-25,25 25,-25-25,25 25,0 0,-1 0,-24 25,25-25,-25 25,0 0,25-25,-25 24,0 1,25-25,0 0,-1 0,1 0,0 0,0 0,0-25,-1 25,1-24,0-1,-25 0,0 0,25 25,-25-25,0 1,0-1,-25 25,25 25,0-1,0 1,0 0,0 0,0 0,0-1,0 1,25 0,0-25,0 25</inkml:trace>
  <inkml:trace contextRef="#ctx0" brushRef="#br0" timeOffset="79429.7267">16520 17512,'0'0,"0"-25,-25 0,25 1,25 24</inkml:trace>
  <inkml:trace contextRef="#ctx0" brushRef="#br0" timeOffset="79914.0287">16694 17363,'0'-25,"-25"25,25-24,0 48,0 1,0 0,0 0,-25 0,25-1,0 1,0 25,0-25,-25 24,25 1,0-25,0 24,0 1,0-25,-25 24,25 1,0-25,0 24,0 1,0-25,0 0,0 24,25-24,-25 0,0 0,25-25,-25 24,25-24,0 0,-25-24,0-1,0 0,0 0,-25 0,25 1,-25-1,25 0,-25 0,25 0,0 1,0-1,0 0,25 25,-25-25,25 25,0-25,-1 25,1-24,0-1,0 25,0-25,-1 25,-24-25,25 25,0-25,0 25,-25-24,0 48,-25 1,25 0,0 0,25-25,-25 25,25-25,-1 0</inkml:trace>
  <inkml:trace contextRef="#ctx0" brushRef="#br0" timeOffset="80064.8001">17140 17686,'0'0,"-25"-25,25 0,25 25</inkml:trace>
  <inkml:trace contextRef="#ctx0" brushRef="#br0" timeOffset="80298.2555">17413 17611,'-25'0,"0"0,0 0,1 0,-1 0,0 0,25 25,-25-25,0 0,1 25,24 0,-25-25,25 25,-25-1,25 1,-25 0,25 0,0 0,25-25,-25 24,25-24,-25 25,25-25,-1 0,1 0,0 25</inkml:trace>
  <inkml:trace contextRef="#ctx0" brushRef="#br0" timeOffset="80718.1841">17661 17711,'0'0,"-25"0,0 0,1 0,-1 0,0 0,0 0,0 0,25 24,25-24,-25 25,25-25,0 0,0 25,-1-25,1 25,0-25,0 0,0 0,-1 0,1 0,-25-25,25 0,-25 0,25 1,-25-1,0 0,0 0,0 0,0 1,25-1,-25 0,0 0,0 0,0 0,0 1,0-1,0 0,0 0,0 50,0 0,0 0,0-1,-25 1,25 0,0 0,0 0,0 0,25 24,-25-24,0 0,24 0,-24-1,25 1,0-25,-25 25,25-25,0 25,-1-25,1 0,0 0</inkml:trace>
  <inkml:trace contextRef="#ctx0" brushRef="#br0" timeOffset="80910.1623">17735 17562,'-24'0,"24"25,24-25,1 0,0 0,0 0,0 0,24 0,-24 0,25-25,-1 25,1 0,-1 0</inkml:trace>
  <inkml:trace contextRef="#ctx0" brushRef="#br0" timeOffset="81781.785">19124 16842,'0'0,"0"-24,0-1,0 0,0 0,25 25,0 0,0 0,0 25,-1 0,1-25,0 25,-25-1,25 1,0 0,-1 25,1-26,-25 26,25-25,0 24,0 1,-25 0,24-26,-24 26,25 0,-25-1,25-24,-25 0,0 24,25-24,-25 0,0 0,0-50,0 0,0 0,0 1,0-1,-25 0,25 0,0 0,0 1,0-1,0-25,0 25,0 1,0-1,0 0,-25 25,25-25,0 0,-25 25,1 0,-1 0,0 25,0 0,0 0,-24 0,24-1,0 26,0-25,1 0,-1 24,0-24,0 0,0 0,1-1,-1 1,25 0,-25 0,25 0,0 0,25-1,0-24</inkml:trace>
  <inkml:trace contextRef="#ctx0" brushRef="#br0" timeOffset="82428.0891">20092 17214,'-25'0,"25"-24,25 48,-25 1,0 0,0 0,25 0,-25-1,0 1,0 0,0 0,0 0,24-1,-24 1,0 0,0 0,0 0,-24-25,-1 0,0 0,0 0,0 0,1 25,-1-25,0 0,0 24,0 1,1 0,-1-25,25 25,-25-25,25 25,0-1,0 1,25-25,0 0,-1 0,1 0,0 0,0-25,0 25,-1 0,1-24,0 24,-25-25,25 25,0-25,-25 0,24 25,-24-25,25 25,-25 25,25-25,0 25,0-25,-1 25,1-25,0 0,0 0</inkml:trace>
  <inkml:trace contextRef="#ctx0" brushRef="#br0" timeOffset="82980.7415">20513 17438,'-24'0,"24"24,0 1,0 0,0 0,0 0,0 0,0-1,0 1,0 0,0 0,24 0,-24-1,0-48,0-1,0 0,25 0,-25 0,0 1,0-1,0 0,25 0,-25 0,0 0,0 1,25 24,-25-25,0 0,25 0,-25 0,24 1,-24-1,25 25,-25 25,0-1,0 1,0 0,0 0,0 0,0-1,0 1,0 0,25 0,-25 0,0 0,0-1,25-24,-25 25,0 0,0 0,0 0,0-1,0 1,-25 0,25 0,-25-25,0 0,25 25,-24-25,-1-25,0 25</inkml:trace>
  <inkml:trace contextRef="#ctx0" brushRef="#br0" timeOffset="83467.7939">21134 17016,'-25'0,"25"25,0 0,25-25,-1 0,1 0,0 0,0 0,0 0,-1 0,1-25,0 25,0 0,0 0,-1 0,1 0,0-25,0 25,0 0,-1 0,1 0,0 0,0 0,0 0,-25 25</inkml:trace>
  <inkml:trace contextRef="#ctx0" brushRef="#br0" timeOffset="83753.2126">21357 17165,'0'25,"0"-50,-25 74,0-49,0 25,1-25,24 25,24-25,1-25,0 25,0 0,0-25,24 25,-24 0,0-24,0 24,24 0,-24 0,0 0,0 0,24 0,-24 0,0 0,0 0,0 0,-1 0,1 24,0-24,0 0,0 25,-1 0,-24 0,0 0,-24-25,-1 0</inkml:trace>
  <inkml:trace contextRef="#ctx0" brushRef="#br0" timeOffset="85237.4277">22423 16594,'0'-24,"0"-1,0 0,0 0,-24 25,-1 0,25 25,-25-25,0 25,0-25,25 25,0-1,0 1,25-25,-25 25,25 0,0-25,0 25,-1-1,1-24,-25 25,25 0,0 0,0-25,-25 25,0-1,0 1,0 0,-25 0,0-25,0 25,0-25,1 0,-1 0,0 0,0 0,0 0,1 0,-1 0,0 0</inkml:trace>
  <inkml:trace contextRef="#ctx0" brushRef="#br0" timeOffset="85514.1744">22671 16743,'0'-25,"0"1,25 24,-25 24,0 1,0 0,0 0,0 0,0-1,0 1,0 0,0 0,0 0,0-1,25-24,-25 25,25-25,0 0,0 0,-1 0,1-25,0 25</inkml:trace>
  <inkml:trace contextRef="#ctx0" brushRef="#br0" timeOffset="85629.5619">22944 16694,'0'-25,"-24"25,24-25,-25 25</inkml:trace>
  <inkml:trace contextRef="#ctx0" brushRef="#br0" timeOffset="86094.9549">23143 16619,'0'0,"-25"0,0 0,0 0,1 0,-1 0,0 0,0 25,25 0,0 0,0-1,25-24,-25 25,25-25,0 25,-1-25,1 0,0 0,0 0,0 0,-1 0,-24-25,25 25,-25-25,25 25,-25-24,0-1,0 0,0 0,-25 25,25 25,0 0,0 0,0-1,0 26,0-25,0 0,0-1,0 26,25-25,-25 0,0 24,25-24,-25 0,0 0,0-1,0 1,0 0,0 0,0 0,0-1,0 1,-25-25,0 0,25-25,-25 25,1-24,-1-1,25 0,0 0</inkml:trace>
  <inkml:trace contextRef="#ctx0" brushRef="#br0" timeOffset="86725.7186">23391 16619,'0'-25,"0"1,0-1,25 25,-25 25,24-25,-24 24,25 1,-25 0,25 0,-25 0,0-1,0 1,25 0,-25 0,0 0,0-1,0 1,0 0,0-50,0 0,0 1,0-1,0 0,0 0,0 0,0 1,25 24,-25-25,24 0,1 0,0 25,0 25,-25 0,0 0,25-1,-25 1,0 0,0 0,24-25,-24 25,25-25,0-25,0 0,-25 0,25 25,-25-25,24 1,-24-1,0 0,0 0,0 50,0 0,0 0,0-1,25 1,-25 0,0 0,25 0,-25-1,25 1,0 0,0-25,-1 25,1-25</inkml:trace>
  <inkml:trace contextRef="#ctx0" brushRef="#br0" timeOffset="86853.6914">24011 16545,'0'0,"-25"0,25-25,0 0,-25 0,25 1</inkml:trace>
  <inkml:trace contextRef="#ctx0" brushRef="#br0" timeOffset="87435.9094">24160 16197,'0'0,"0"-24,0-1,-25 25,25 25,25-1,-25 1,0 0,0 25,0-26,0 1,0 25,0 0,0-1,0 1,-25-1,25 1,0 24,-25-24,25 0,0-1,0 1,-25-1,25 1,0 0,0-26,0 26,0-25,0 0,0-1,0 1,0 0,0 0,0-50,25 0,-25 0,0 1,0-1,0 0,0 0,-25 0,25 1,0-1,0 0,-24 0,24 0,0 1,24 24,1 0,-25-25,25 25,0-25,0 25,-1-25,1 25,-25-25,25 25,-25-24,25-1,-25 0,0 0,-25 50,25 0,0 0,0-1,0 1,0 0,25-25,0 25</inkml:trace>
  <inkml:trace contextRef="#ctx0" brushRef="#br0" timeOffset="87597.2708">24507 16644,'0'0,"-25"0,25-25,-25 25,25-25</inkml:trace>
  <inkml:trace contextRef="#ctx0" brushRef="#br0" timeOffset="88058.7012">24656 16644,'0'0,"0"-25,-25 25,0 0,25 25,-25-25,25 25,-24-25,-1 0,25 25,-25-1,0-24,25 25,-25-25,25 25,-24 0,24 0,-25-25,25 24,0 1,0 0,25-25,-25 25,24-25,1 0,0 0</inkml:trace>
  <inkml:trace contextRef="#ctx0" brushRef="#br0" timeOffset="88642.5134">24755 16793,'0'0,"-25"0,0 0,1 0,-1 0,0 25,25-1,25-24,0 25,-1-25,1 0,0 0,0 0,0 0,-25-25,24 25,-24-24,25 24,-25-25,0 0,0 0,25 25,0 0,-25 25,0 0,0 0,0-1,0 1,25-25,0-25,-1 1,-24-1,0 0,25 0,-25 0,0 1,0-1,0 0,25-25,-25 26,0-1,0-25,0 25,0-24,0 24,0-25,0 25,0 1,0-1,0 0,0 0,-25 50,25 0,0 0,-25-1,25 1,0 0,0 0,0 0,0 0,0 24,0-24,25 0,0 0,-25 24,25-24</inkml:trace>
  <inkml:trace contextRef="#ctx0" brushRef="#br0" timeOffset="88778.6203">25078 16570,'-50'-75,"100"150,-125-175,50 76,25-1,25 25,0 25</inkml:trace>
  <inkml:trace contextRef="#ctx0" brushRef="#br0" timeOffset="88933.6085">25276 16594,'-25'0,"25"-24,0-1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48:48.0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4812 5953,'0'-25,"0"50,0 0,0 0,0 0,0-1,0 1,0 0,0 0,0 0,0-1,0 26,0-25,0 0,25 24,-25-24,0 25,25-26,-25 1,0 25,0-25,0 24,25-24,-25 25,0-1,0-24,0 25,24-1,-24 1,0 0,25-1,-25 1,0-1,25 1,-25 0,0-1,25 1,-25-1,0 1,25 49,-1-24,-24-26,0-24,0 25,25-26,-25 26,0 0,0-1,25-24,-25 25,0-1,0-24,0 25,25-1,-25-24,0 25,0-1,25-24,-25 25,0-1,0 1,0 0,0-1,0 1,24-1,-24 26,0-26,0 1,0 0,0-1,0 1,0-1,0 51,0-51,25-24,-25 25,0-1,0 1,0-25,0 24,0 1,0-25,0 24,0 1,0 0,0-1,0-24,0 25,0-1,0 1,0-1,25 1,-25-25,0 24,0 1,0 0,0-1,0 1,0-25,0 24,0 1,0 0,0-26,0 26,0 0,25-26,-25 26,0-25,0 24,0-24,0 25,0-1,0-24,0 25,25-1,-25-24,0 25,0-1,0 1,0 0,0-26,24 26,-24 0,0-1,0 1,0 0,25-1,-25 1,0-1,0 1,25 0,-25-1,0 1,0 24,25-24,-25 24,0-24,0 24,0-24,0 24,0 1,0-1,0 1,0-1,0 25,0-24,-25-1,25 0,0 26,0-26,-25 0,25 1,0-1,0 26,0-26,0 0,0 1,0 24,-25-25,25 1,0 24,0-25,0 1,0 24,-24-25,24 1,0 24,-25-24,25-1,-25 0,25 26,0-26,-25 0,25 1,-25-26,25 26,0-1,-24-24,24-1,0 1,0 0,0-1,0-24,0 25,0-25,0-1,0 1,24 0,1-25</inkml:trace>
  <inkml:trace contextRef="#ctx0" brushRef="#br0" timeOffset="2413.9212">4762 5928,'25'0,"0"0,0 0,0 0,0 0,-1 0,1 0,0 0,0 0,0 0,-1 0,1 0,0 25,0-25,0 0,24 0,-24 0,0 0,24 0,-24 0,25 0,-1 0,-24 0,25 0,-1 0,1 0,0 0,-1 0,1 0,24 0,-24 0,0 0,24 25,-24-25,24 0,0 0,-24 0,24 0,1 0,-1 0,1 0,-1 0,0 0,26-25,-26 25,1 0,-1 0,0 0,26 0,-26 0,0 0,1 0,24 0,-25 0,1 0,24 0,-25 0,1 0,24 0,-24 0,-1 0,25 0,-24 0,-1 0,25 0,-24 0,-1 0,25 0,-24 0,24 0,-25 0,1 0,24 0,-25 0,1-25,-1 25,25 0,-24 0,-1 0,1 0,-1 0,0 0,26 0,-26 0,1 0,-1 0,25-24,-24 24,-1 0,25 0,-24 0,24-25,-25 25,25 0,-24 0,24 0,-25 0,26 0,-26-25,1 25,-1 0,25 0,-24 0,-1 0,25 0,-24-25,-1 25,25 0,-24 0,24-25,-25 25,26 0,-26 0,25-25,0 25,-24 0,24 0,0-24,0 24,-24 0,24 0,0 0,1 0,-1-25,0 25,0 0,0 0,-24 0,24 0,0-25,0 25,1 0,-26 0,25 0,1 0,-1 0,-25-25,25 25,1 0,-1 0,0 0,-25 0,26 0,-1 0,0-25,0 25,1 0,-26 0,25 0,0 0,-24 0,-1 0,25 0,-24 0,-1 0,1-24,-1 24,25 0,-24 0,-1 0,1 0,-1 0,0 0,-24 0,24 0,1 0,-26 24,26-24,-26 0,1 0,24 0,-49 25,25-25,0 0,-26 0,26 25,-25-25,0 0,-1 0,1 0,-25 25,25-25,0 0,0 0,-1 0,1 0,0 0,0 0,0 0,24 0,-24 0,0 0,24 0,-24 0,0 0,0 0,24 25,-24-25,0 0,0 0,24 0,-24 0,0 0,25 0,-26 0,1 0,0 0,25 24,-25-24,-1 0,1 0,25 0,-25 25,-1-25,26 0,-25 0,0 25,24-25,-24 0,0 0,0 25,24-25,-24 0,0 0,0 0,-1 25,1-25,0 0,0 0,0 0,-1 0,1 0,0 0,0 0,0 0,-25-25,0 50,0 0,-25-1,25 1,0 0,0 0,0 0,0-1,0 1,0 25,0-25,0 24,0 1,0-1,0 1,0 0,0 24,0-24,0 24,0 0,-25 1,25 24,-25-24,25 24,0 0,-25-25,1 26,24-1,-25 25,0-25,0 0,0 0,25 25,-24-24,-1-1,0 25,25-25,-25 0,25 1,0-1,0 0,0 0,0 0,0 1,0-1,0 0,25 0,-25 1,25-1,0 0,-25 25,24-25,-24 0,25 1,-25-1,0 0,0 0,0 1,0-26,0 25,0 0,-25-24,25 24,-24 0,-1-24,0 24,25-25,-25 1,0 24,1-25,-1 1,25-1,-25 25,0-24,25 24,0-25,0 26,0-1,0 0,0-24,0 24,0 0,0 0,0 0,0 1,0-26,0 25,0 0,0 1,0-26,0 25,0-24,0 24,0-25,-25 1,25-1,0 1,-24-1,24 0,0-24,-25 24,25-24,0 24,0-24,0 0,0-25,0 24,0-24,0 0,0 0</inkml:trace>
  <inkml:trace contextRef="#ctx0" brushRef="#br0" timeOffset="3289.9096">5904 15230,'0'0,"24"0,1 0,0 0</inkml:trace>
  <inkml:trace contextRef="#ctx0" brushRef="#br0" timeOffset="4277.7448">6400 15329,'0'0,"24"0,-24 25,25 0,0-25,0 0,0 0,-1 0,1 0,0 0,0 0,0-25,-1 25,1 0,25 0,-25 0,24 0,-24 0,25 0,-1 0,-24 0,25 0,-1 0,1 0,0 0,24 0,-24 0,-1 0,1 0,24 0,-24 0,24 0,-24-25,24 25,-24 0,24 0,-24 0,24 0,1 0,-1 0,-24 0,24-25,1 25,-1 0,0 0,1 0,-1-24,25 24,-24 0,-1 0,25-25,-24 25,-1 0,26 0,-26-25,25 25,-24 0,24 0,-25 0,25 0,-24 0,24 0,-25 0,26 0,-26 0,25 0,1 0,-26 0,25 0,-24 0,24 0,0 0,-25 25,26-25,-26 0,25 0,-24 0,-1 25,25-25,-24 0,24 0,0 0,-24 0,24-25,0 25,0 0,0-25,-24 25,24 0,0 0,1-25,-1 25,0 0,0 0,0 0,-24 0,24 0,0 0,-24 0,24-25,-25 25,26 0,-1 0,-25 0,25-24,-24 24,24-25,0 25,-24 0,24-25,0 25,0 0,1 0,-26-25,25 25,0 0,1 0,-26 0,25 0,-24 0,24 0,-25 0,26 0,-26 0,0 0,26 0,-26 0,0 0,26 0,-26 0,25-25,-24 25,24-24,-25 24,26 0,-1 0,-25 0,25-25,-24 25,24 0,-25 0,1 25,-1-25,25 0,-24 0,-1 0,1 24,-1-24,1 0,-1 0,0 0,1 0,24-24,-25 24,1 0,-1-25,25 25,-24 0,-1 0,25-25,-24 25,-1 0,1 0,-1 0,25 0,-24 0,-1 0,1 0,-1 0,0 0,1 0,-26 0,26 0,-1 0,1 0,-26 0,26-25,-1 25,-24 0,24-25,-24 25,-1 0,1 0,0 0,-1 0,1 0,-25 0,24 0,-24 0,0 0,0 0,-1 0,1 0,0 0,0 0</inkml:trace>
  <inkml:trace contextRef="#ctx0" brushRef="#br0" timeOffset="5464.6062">12725 7838,'0'0,"0"-25,-25 1,25-1,0 0,0 0,0 0,-25 1,25-1,25 50,-25-1,0 1,0 0,25 25,-25-1,0 1,0 24,0-24,0 24,25 1,-25 24,0-25,24 1,-24 24,25-25,-25 26,25-26,-25 0,25 1,0-1,-25 1,0-26,24 26,-24-26,0-24,0 25,25-25,-25-1,0 1,0 0,0-50,-25 25,25-25,0 1,-24-1,24 0,0 0,-25 0,25 1,0-1,-25 25,25-25,25 25,0 25,-1-25,1 25,0-25,0 0</inkml:trace>
  <inkml:trace contextRef="#ctx0" brushRef="#br0" timeOffset="6252.6974">7665 8086,'0'0,"0"-24,0-1,0 0,-25 25,50 0,-25 25,0 0,24-25,-24 24,25 26,-25-25,25 24,-25 26,25-26,-25 26,25-1,-25 25,24 1,-24-26,25 25,-25 0,25 1,-25-26,25 1,-25-1,25-24,-25-1,0 1,0-25,0-1,0 1,-25-25,0 0,0-25,0 25,1-24,-1 24,0 0,0 0,25-25,25 25</inkml:trace>
  <inkml:trace contextRef="#ctx0" brushRef="#br0" timeOffset="7060.8131">17438 7293,'0'0,"0"-25,0 0,0 0,0 0,0 1,0 48,0 1,0 0,0 0,0 0,0 24,0 1,0 24,0 1,0-1,0 25,0 0,-25 1,25-1,-25 25,25-25,0 0,-25 1,25-26,0 0,-25-24,25 0,0-1,0-24,-24 0,24 0,-25-25,0 0,0-25,0 25,1-25,-1 0,0 0,0 1,0-1,1 0,24 0,-25 0,25 1,0-1,0 0,0 0,25 0,-1 25,1 0,25 0,-25 0,24 0,1 0,-1 0,1 0</inkml:trace>
  <inkml:trace contextRef="#ctx0" brushRef="#br0" timeOffset="17774.2299">918 1935,'0'-25,"0"0,25 25,-1-25,1 1,0 24,0-25,0 25,-1 0,1-25,0 25,0 25,0-25,-1 25,-24-1,25 1,-25 0,0 0,0 0,0-1,0 1,0 0,0 25,0-26,0 1,0 0,0 0,0 0,0-1,0 1,0 0,0 0,0 0,25-1,-25 1,25-25,-25 25,25-25,-25 25,24-25,1 0,0-25,0 0,0 0,-25 1,0-1,0 0,0 0,0 0,0 1,0-1,0 0,0-25,0 26,0-1,0 0,0 0,0 0,0 1,0-1,-25 0,25 0,0 0,-25 25,25-24,0-1</inkml:trace>
  <inkml:trace contextRef="#ctx0" brushRef="#br0" timeOffset="20586.7813">595 2456,'0'0,"0"24,0 1,0 0,0 0,0-50,0 0,0 0,0 1,0-1,0 0,25 0,-25 0,0 1,25-1,-25 0,0 0,25 0,-25 1,25-1,-25 0,24 25,-24-25,25 0,0 25,0 0,0 25,-1-25,-24 25,0 0,0 0,25-1,-25 1,0 0,0 0,25 0,-25-1,0 1,0 0,0 0,25-25,-25 25,25-25,-1 0,-24-25</inkml:trace>
  <inkml:trace contextRef="#ctx0" brushRef="#br0" timeOffset="21076.6542">446 1687,'0'0,"0"-25,0 50,0 0,0-1,0 1,0 0,0 0,0 0,0-1,25 51,-25-50,0-1,25 26,-25-25,0 0,0 24,25-24,-25 25,0-26,25 26,-25-25,25 0,-25 24,24-24,-24 0,25 0,-25-1,25-24,-25 25,0 0,25-25,-25 25,0 0,25-25</inkml:trace>
  <inkml:trace contextRef="#ctx0" brushRef="#br0" timeOffset="21389.5358">248 2133,'0'-25,"25"25,0-24,-1 24,1-25,0 25,0 0,24-25,-24 25,0-25,0 25,25 0,-26-25,1 25,0-24,0 24,0-25,-1 25,1 0,0-25,0 25</inkml:trace>
  <inkml:trace contextRef="#ctx0" brushRef="#br0" timeOffset="22359.7209">1538 2654,'0'-25</inkml:trace>
  <inkml:trace contextRef="#ctx0" brushRef="#br0" timeOffset="23243.6946">1811 2208,'25'0,"-1"0,1 0,0 0,-25-25,25 25,0 0,-1 0,1-25,0 25,0-25,0 25,-1 0,1-25,0 25,0 0,0 0,-25-24</inkml:trace>
  <inkml:trace contextRef="#ctx0" brushRef="#br0" timeOffset="23495.5633">1885 2356,'25'0,"0"0,0 0,-1 0,1 0,0-24,0 24,0 0,-1-25,1 25,0 0,0-25,0 25,-1-25,1 25,0 0,-25-25,25 25</inkml:trace>
  <inkml:trace contextRef="#ctx0" brushRef="#br0" timeOffset="25588.7878">2778 2108,'25'0,"-25"-24,25 24,-25 24,25-24,-25 25,24 0,-24 0,25-25,-25 25,0-1,0 1,0 0,0 0,0 0,0-1,0 1,0-50,0 1,0-1,0 0,0 0,0 0,0 1,25-1,-25 0,25 0,0 25,-25 25,0 0,24-25,-24 25,0-1,0 1,0-50,25 1,-25-1,0 0,25 0,-25 0,0 1,0-1,25 0,-25 0,25 25,-25 25,24 0,-24 0,0-1,25 1,-25 25,0-25,25-1,-25 1,0 0,0 0,25 0,-25 24,0-24,0 0,0 0,0-1,25 1,-25 0,0 0,24 0,-24-1</inkml:trace>
  <inkml:trace contextRef="#ctx0" brushRef="#br0" timeOffset="25975.846">3373 2356,'0'25,"0"0,0 0,0 0,0-1,0 1,0 0,0 0,0 0,0-1,0 1,25-25,-25 25,0 0,0 0,0 0,0-50,0 0,0 0,-25 0,25 0,0 1,0-1,0 0,0 0,0 0,0 1,0-1,0 0,0 0,0 0,25 1,0-1,0 25,-25-25,25 25,-1 0,1 0,0 0</inkml:trace>
  <inkml:trace contextRef="#ctx0" brushRef="#br0" timeOffset="26156.3683">3349 2480,'24'0,"1"0,0-24,0 24,0 0,-1-25,1 25,0 0,0-25</inkml:trace>
  <inkml:trace contextRef="#ctx0" brushRef="#br0" timeOffset="26816.0847">3944 2009,'0'-25,"-25"25,0 0,1 0,24 25,-25-25,25 25,-25-25,25 25,-25 0,25-1,-25 1,25 0,-24 0,24 0,0-1,0 1,-25 0,25 0,0 0,25-25,-1 0,1-25,0 0,0 0,-25 0,25 1,-1-1,-24 0,0 0,0 0,0 1,0-1,0 0,25 50,-25 0,25-25,-25 24,25 26,-25-25,25 0,-25 24,24-24,-24 0,25 0,-25 24,0-24,25 0,-25 0,25-1,-25 1,0 0,0 0,0 0,0-1,0 1,-25-25,0 0,0 0,25-25,-24 25,-1 0,25-24,-25 24,25-25,0 0,0 0,0 0,25 1</inkml:trace>
  <inkml:trace contextRef="#ctx0" brushRef="#br0" timeOffset="27135.582">4142 2282,'0'-25,"0"50,25 0,-25 0,0-1,25 1,-25 0,0 0,25 0,-25-1,25 1,-25 0,24 0,-24 0,0-1,25 1,-25 0,25-25,-25 25,0 0,25-25,-25 25</inkml:trace>
  <inkml:trace contextRef="#ctx0" brushRef="#br0" timeOffset="27388.0377">4192 2332,'0'-25,"25"25,0-25,-1 25,1 0,0 0,-25-25,25 25,0 0,-1 0,1-25,0 25,0 0,0 0</inkml:trace>
  <inkml:trace contextRef="#ctx0" brushRef="#br0" timeOffset="27567.7542">4242 2456,'24'0,"1"0,0-25,0 25,0 0,-1-25</inkml:trace>
  <inkml:trace contextRef="#ctx0" brushRef="#br0" timeOffset="28395.3056">4688 2059,'0'0,"-25"0,25-25,0 0,0 50,0 0,0 0,0-1,0 1,0 50,0-51,0 26,0 24,0-49,0 0,0 25,0-26,0 1,0 0,0 0,0 0,0-1,0 1,0-50,0 1,0-1,0 0,0 0,0 0,0 1,0-1,0 0,0 0,0 50,0 0,0 0,25-25,0 24,0-24,-1 0,1 0,0-24,0-1,0 25,-25-25,0 0,0 0,25 1,-25-1,0 0,0 0,0 0,0-24,0 24,0 0,0 0,0-24,0 24,-25 0,25 0,0 1,0-1,0 0,0 50,0 0,0 24,0-24,25 0,-25 0,0 24,24-24,-24 25,0-26,25 26,-25-25,25 24,-25-24,25 25,-25-25</inkml:trace>
  <inkml:trace contextRef="#ctx0" brushRef="#br0" timeOffset="28985.5828">5135 2307,'-25'0,"25"-25,0 50,0 0,0-1,0 1,0 0,25 0,-25 0,0-1,0 1,0 0,0 25,24-26,-24 1,0 0,0 0,0 0,0 0,0-1,25-24,-25-24,0-1,0 0,0 0,-25 0,25 0,0 1,0-1,0 0,-24 0,24 0,0 1,0-1,0 0,0 0,0 0,0 1,0-1,24 0,1 25,0 0,-25 25,25-25,-25 25,0-1,0 1,0 0,0 0,0 0,0-1,0 1,0 0,0 0,0 0,25-1,-25 1,24-25,-24 25,25-25,0 0,-25 25,25-25,-50 25,0-25,0 0</inkml:trace>
  <inkml:trace contextRef="#ctx0" brushRef="#br0" timeOffset="29269.2449">5383 2183,'0'-25,"0"0,0 0,24 25,1 0,-25 25,0 0,25 0,-25 0,0-1,25 1,-25 0,25 25,-25-26,0 1,0 0,24 0,-24 0,0-1,25 26,0-25,-25 0,0-1,25 1,0 0</inkml:trace>
  <inkml:trace contextRef="#ctx0" brushRef="#br0" timeOffset="29810.8326">5383 2084,'0'0,"0"-25,0 0,0 0,24 25,-24-25,25 25,0-24,0 24,0-25,-1 25,1 0,0 0,0 25,0-25,-25 24,0 1,0 0,0 0,0 0,0-1,0 1,0 0,-25-25,25 25,0 0,-25-25,25 24,0 1,0 0,25-25,0 25,-1-25,1 0,-25 25,25-25,0 0,0 24,-1-24,-24 25,25-25,-25 25,25 0,-25 0,25-1,-25 1,0 0,0 0,-25-25,25 25,-25-1,0 1,1-25,-1 0,25 25,-25-25,0 0,0 0,1 0,-1 0,0 0,0 25,0-25,25-25</inkml:trace>
  <inkml:trace contextRef="#ctx0" brushRef="#br0" timeOffset="30286.6734">6152 1935,'-25'0,"0"0,0 0,25 25,-25-1,1 1,24 0,0 0,0 0,0-1,-25 1,25 0,0 25,0-26,0 1,-25 25,25-25,0 24,0-24,0 0,0 24,0-24,25 0,-25 0,25 0,-25-1,0 1,24-25,-24 25,25-25,0 25,0-25,0 0,-1 0,1 0,0 0,0 0,24 0</inkml:trace>
  <inkml:trace contextRef="#ctx0" brushRef="#br0" timeOffset="30554.0039">6176 2208,'0'-25,"0"0,25 0,0 25,0 0,0 0,-25 25,24-25,-24 25,25-25,-25 25,25-1,-25 1,25 0,-25 0,0 0,0-1,0 1,0 0,0 0,-25 0,25-1,-25 1,25 0</inkml:trace>
  <inkml:trace contextRef="#ctx0" brushRef="#br0" timeOffset="30794.5941">6474 2108,'-25'0,"0"0,1 0,-1 25,25 0,-25-25,25 25,-25 0,25-1,0 1,0 0,0 0,0 0,0-1,0 1,25 0,-25 0,25-25,-25 25,25-25,-1 24,1-24,0 0</inkml:trace>
  <inkml:trace contextRef="#ctx0" brushRef="#br0" timeOffset="31026.2454">6573 1960,'25'-25,"0"25,0 0,-1 0,1 0,0 25,0-25,0 24,-1-24,26 25,-25 0,0 0,0 0,-1-1,-24 1,25 0,0 25,0-26,-25 26,25 0,-25-26,0 26,0 0,-25-26,0 26,0 0,0-26</inkml:trace>
  <inkml:trace contextRef="#ctx0" brushRef="#br0" timeOffset="31638.9805">3746 3349,'0'0,"24"0,1 0,0 0,0 0,0 0,24 0,-24-25,25 25,-1-25,26 25,-1-25,0 25,1-25,-1 1,25-1,-24 25,24-25,0 0,1 0,-1 1,0-1,-25 25,26-25,-1 0,-25 0,1 25,-1-24,0-1,1 25,-1-25,-24 25,0 0,-26-25,26 25,-25 0,0-25,-1 25,-24-24,-24 24</inkml:trace>
  <inkml:trace contextRef="#ctx0" brushRef="#br0" timeOffset="35153.5665">6598 2530,'0'25,"25"-25,0 25,-1-1,-24 1,25-25,-25 25,25 0,0 0,-25 0,25-25,-25 24,24-24,-24 25,25 0,-25 0,0 0,25-25</inkml:trace>
  <inkml:trace contextRef="#ctx0" brushRef="#br0" timeOffset="35350.537">6846 2654,'0'-25,"0"50,25-25,0 25,0 0,-1 0,-24-1,25-24,0 25,-25 0,25-25,0 25</inkml:trace>
  <inkml:trace contextRef="#ctx0" brushRef="#br0" timeOffset="36213.461">7268 3026,'25'25,"-25"0,0 0,0-1,24 1,-24 0,0 25,25-26,-25 1,0 0,0 0,25-25,-25 25,0-1,25 1,-25 0,0 0,25 0,-25-50,-25 25,25-25,-25 0,25 0,0 1,-25 24,25-25,0 0,0 0,0-24,-25 24,25 0,0 0,0 0,0 1,0-1,0 0,0 0,0 0,0 1,0-1,0 0,0 0,0 0,25 1,0-1,0 25,0 0,-1 0,1 0,-25 25,25-25,-25 24,0 1,0 0,0 0,-25 0,25-1,-25-24,1 25,24 0,-25-25,25 25,0 0,0-1,25-24,-1 0,1 25,0-25,0 0,0 25,-1-25,1 0,0 25,0-25,-25 25,25-1,-1 1,-24 0,0 0,0 0,-24-25,-1 24,0-24,0 0,0 0,1 0,-1 0,0 0,0 0</inkml:trace>
  <inkml:trace contextRef="#ctx0" brushRef="#br0" timeOffset="36510.0129">7913 3150,'0'25,"0"0,0 0,0-1,-25 1,25 0,0 0,0 0,0-1,0 1,25-25,-1 25,1-25,0-25,0 25,-25-25,25 25,-25-24,0-1,0 0,0 0,0 0,-25 1,0-1,0 25,0-25,1 0,-26 25</inkml:trace>
  <inkml:trace contextRef="#ctx0" brushRef="#br0" timeOffset="38682.9091">7565 10616,'0'-24,"0"-1,0 50,-24-25,24 24,-25-24,25 25,-25 0,0 0,25 0,-25-25,25-25,25 25,0-25,-25 0,25 25,-25-25,25 25,-25-24,24 24,-24-25,0 50,0-1,25-24,0 25</inkml:trace>
  <inkml:trace contextRef="#ctx0" brushRef="#br0" timeOffset="39096.573">7565 10616,'-24'0,"24"25,0 0,0 0,0 0,24-25,-24 24,0 1,0 0,0 0,0 0,25-25,-25 24,0 1,0-50,0 1,-25 24,25-25,0 50,0-1</inkml:trace>
  <inkml:trace contextRef="#ctx0" brushRef="#br0" timeOffset="39593.2739">7640 11013,'0'0,"-25"25,25 0,-25 0,0-25,25 24,0-48,0-1,25 25,-25-25,0 0,25 25,-25-25,25 1,-25-1,25 25,-25 25,0-1,0 1,0 0,0 0,0 0,0-1,0 1</inkml:trace>
  <inkml:trace contextRef="#ctx0" brushRef="#br0" timeOffset="39899.6547">7665 11088,'0'-25,"-25"25,25 25,0-1,25 1,-25 0,0 0,0 0,0 0,0-1,0 1,0 0,24-25,-24 25,0 0,0-1,0 1,0 0,0-50,-24 25,24-25,-25 25,25-24,0-1,0 0,25 25,-1-25</inkml:trace>
  <inkml:trace contextRef="#ctx0" brushRef="#br0" timeOffset="40895.1738">12725 10418,'-25'0,"25"-25,0 50,-25 0,25 0,-25-25,25 24,-24 1,24 0,-25-25,25 25,0 0,0-50,25 25,-25-25,24 0,-24 0,25 25,-25-24,25 24,0-50,-25 25,25 25,-25 25,24 0,-24 0,0-1,0 1</inkml:trace>
  <inkml:trace contextRef="#ctx0" brushRef="#br0" timeOffset="41206.787">12700 10468,'-25'0,"25"-25,0 0,0 50,0 0,0-1,0 1,0 0,25 0,-25 0,0-1,0 1,0 0,25 0,-25 0,0-1,0 1,0 0,0 0,-25-25,0 0,25-25,-25 0,25 0,0 1,-24-1,24 0,0 0,0 0</inkml:trace>
  <inkml:trace contextRef="#ctx0" brushRef="#br0" timeOffset="41723.423">12675 10815,'0'25,"0"-1,0 1,0 0,0 0,25 0,-25-1,0 1,0 0,0 0,0 0,0-1,0 1,0 0,0 0,0 0,0 0,-25-50,25 0,-25 25,25-25,0 0,-24 25,24-25,0 50,0 0,24 0,-24 0,25-25,-25 25,25-25,-25 24</inkml:trace>
  <inkml:trace contextRef="#ctx0" brushRef="#br0" timeOffset="43648.9613">9302 12526,'-25'0,"0"0,25-24,-25 24,25-25,0 50,25-1,-25 1,25-25,-25 25,25 0,-25 0,0-1,25 1,-25 0,24 0,-24 0,25-1,-25 1,25 0,-25 0,0 0,25-25,-25 24,0 1,0-50,-25 1,25-1,-25 0,0 0,25 0,0 1,0-1,-24 25,24-25,0 0,0 0,-25 1,25-1,0 0,0 0,0 0,0 1,0-1,25 25,-25-25,24 25,1 0,0-25,0 25,0 0,-1 0,-24-25,25 25,0 0,0-24,0 24,-25 24</inkml:trace>
  <inkml:trace contextRef="#ctx0" brushRef="#br0" timeOffset="43883.0913">9327 12725,'0'0,"0"-25,24 25,1 0,0 0,0 0,0 0,-1 0,1 0,0 0</inkml:trace>
  <inkml:trace contextRef="#ctx0" brushRef="#br0" timeOffset="44224.2884">9699 12700,'0'0,"24"0,1 0,0 0,-25-25,25 25,0 0,-1 0,1 0,0 0,0-25,0 25,-1 0,1 0,0 0,0 0</inkml:trace>
  <inkml:trace contextRef="#ctx0" brushRef="#br0" timeOffset="44456.5337">9748 12824,'25'0,"0"0,0 0,-1 0,1 0,0 0,0 0,0 0,24 0,-24 0,0 0,0-25</inkml:trace>
  <inkml:trace contextRef="#ctx0" brushRef="#br0" timeOffset="44816.146">10344 12626,'0'24,"0"1,-25-25,25 25,0 0,0 0,0-1,0 1,0 0,25-25,-25 25,24-25,-24 25,25-25,0 0,0 0,0 0,-1-25,1 25,-25-25,25 25,-25-25,0 0,0 1,0-1,0 0,-25 25,25-25,-25 25,25-25,-24 1,-1 24,0-25,0 25,25-25,-25 25,1-25</inkml:trace>
  <inkml:trace contextRef="#ctx0" brushRef="#br0" timeOffset="45895.3553">9748 10840,'0'24,"0"1,25-25,-25 25,0 0,0 0,25-1,-25 1,0 0,0 25,25-26,-25 1,0 0,24 0,-24 0,0 0,25-1,-25 1,0 0,25-25,-25 25,0-50,0 0,-25 25,25-25,0 1,-25-1,25 0,-24 0,24 0,-25 0,25 1,0-1,-25-25,25 25,0 1,-25-1,25 0,0 0,0 0,0 1,25-1,0 25,0 0,-1-25,1 25,0 0,0 0,0 0,24 0,-24 0,0 0,0 0</inkml:trace>
  <inkml:trace contextRef="#ctx0" brushRef="#br0" timeOffset="46104.4091">9798 10964,'25'0,"-1"0,1 0,-25-25,25 25,0 0,0 0,-1 0,1 0,25 0,-25 0</inkml:trace>
  <inkml:trace contextRef="#ctx0" brushRef="#br0" timeOffset="46332.5892">10220 10939,'0'0,"0"-25,24 25,1 0,0 0,0 0,0 0,-1 0,1 0,0 0,0 0</inkml:trace>
  <inkml:trace contextRef="#ctx0" brushRef="#br0" timeOffset="46531.7492">10195 11088,'25'0,"-1"-25,1 25,0 0,0 0,0 0,-1 0,1-25,0 25,0 0</inkml:trace>
  <inkml:trace contextRef="#ctx0" brushRef="#br0" timeOffset="46760.4819">10592 10716,'0'-25,"0"50,0-1,24-24,-24 25,25 0,-25 0,25 24,-25-24,25 0,-25 25,25-1,-1-24,-24 25,25-26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50:38.9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8508 11757</inkml:trace>
  <inkml:trace contextRef="#ctx0" brushRef="#br0" timeOffset="257615.9573">6995 4242,'-25'-25,"0"25,1 25,-1-1,0-24,0 25,0 0,0 0,1 0,-1-1,0 1,25 0,-25 0,25 0,0-1,-25-24,25 25,0 0,-24 0,24 24,0-24,-25 0,25 0,0 24,-25-24,25 0,0 0,0 0,-25 0,25-1,0 1,0 0,0 0,0 0,-25-1,25 1,0 0,0 0,0 0,0-1,0 1,0 0,0 0,0 24,0-24,0 0,0 0,0 0,0 24,0-24,0 0,0 24,0-24,0 0,0 0,25 24,-25-24,0 0,25 0,-25 0,0-1,25 1,0 0,-25 0,24-25,-24 25,25 0,0-25,-25 24,25 1,0 0,-25 0,24-25,-24 25,25-1,0 1,0-25,-25 25,25-25,0 0,-25 25,24-25,1 0,0 0,0 0,0 0,-1 0,1-25,0 25,0 0,0 0,-1-25,1 25,0 0,0-25,0 25,-1-24,1 24,0-25,0 25,-25-25,25 25,-1-25,1 0,-25 1,25-1,0 0,-25 0,25 0,-25 0,0 1,24-26,-24 25,0 0,25-24,-25 24,0 0,0-24,0 24,0-25,0 25,0-24,0 24,0-25,0 26,0-26,0 0,0 26,0-26,0 0,0 1,0 24,0-25,0 1,0 24,0-25,0 25,0-24,-25 24,25 0,0 0,-24 1,24-1,0 0,-25 0,25 0,-25 1,25-1,-25 0,0 0,25 0,-24 25,24-24,-25 24,25-25,-25 0,0 25,25-25,-25 25,25-25,-24 25,24-24,-25 24,25-25,-25 0,0 0,0 25,25-25,-24 25,-1 0,0 0,0 0,0 25,1-25,-1 0,0 25,0-25,0 0,1 25</inkml:trace>
  <inkml:trace contextRef="#ctx0" brushRef="#br0" timeOffset="258610.7586">7441 3919,'0'0,"0"-25,0 1,-24 24,-1 0,25-25,-25 25,0 0,0 0,1 0,-1 0,0 0,0 0,0 25,1-25,-1 24,0-24,-25 0,26 25,-1-25,0 25,0-25,-24 25,24 0,0-25,0 24,-25 1,26-25,-1 25,0 0,0 0,0-1,1-24,-1 25,0 0,0 25,0-26,25 1,-24 25,-1-25,0 24,0-24,25 25,-25-26,1 26,24 0,-25-26,25 26,0 0,-25-26,25 1,0 25,0-25,0 24,0-24,0 0,0 25,0-26,0 26,0-25,0 24,0-24,0 25,0-25,0 24,0 1,0-1,0 1,0 0,0-1,0 1,0-25,0 24,25 1,-25-25,0 24,25 1,-25-25,24 0,-24 24,25-24,-25 0,25 0,-25-1,25 1,-25 0,25 0,-25 0,24-1,1 1,-25 0,25 0,0-25,0 25,-1-1,1-24,0 25,0-25,-25 25,25-25,24 0,-24 25,0-25,0 0,0 25,-1-25,1 0,0 0,25 0,-26 0,1 0,0 0,248-50,-273 25,25 25,-1-25,1 1,0-1,0 0,0 0,-1 0,1-24,0 24,0 0,0-24,-1 24,1-25,-25 25,25-24,0 24,0-25,-25 1,24-1,-24 0,25-24,-25 24,25-24,-25 24,25-24,-25 0,0 24,25-24,-25-1,0 1,0-25,24 24,-24 1,0-1,0 1,0-1,0 26,-24-26,24 26,-25-1,0 1,25-1,-25 25,0 0,1-24,-1 24,0 0,0 25,0-25,1 1,-1 24</inkml:trace>
  <inkml:trace contextRef="#ctx0" brushRef="#br0" timeOffset="259555.1711">6152 5482,'-25'0,"25"25,-25-25,0 24,25 1,-25-25,25 25,-24 0,24 0,-25-1,25 1,-25 0,0 0,25 0,-25-1,1 1,-1 0,0 0,0 0,0 0,25-1,-25 1,1 0,-1 0,0 0,0-1,25 1,-25-25,25 25</inkml:trace>
  <inkml:trace contextRef="#ctx0" brushRef="#br0" timeOffset="260515.5985">5680 6474,'0'0,"25"0,0 25,0-25,-1 0,1 0,0 0,0 0,0 0,0 0,-1 25,1-25,0 0,0 0,0 0,-1 0,1 0,0 0,0 0,0 0,-1 0,1 0,0 0,0 0,0 0,-1 0,1 0,0 0,0 0,24 0,-24 0,0 0,0 0,0 0,24 0,-24 0,25 0,-26 0,26 0,-25-25,24 25,1 0,-25 0,25 0,-1 0,1 0,-1 0,1 0,0 0,-1 0,1 0,-1 0,1 0,0 0,24 0,-24 0,-1 0,1 0,24 0,-24 0,-1 0,26 0,-26 0,1 0,25 0,-26 0,26 0,-26 0,26 0,-26 0,1 0,24 0,-24 0,24 0,1 0,-26 0,26 0,-1 0,-24 0,24 0,1 0,-1 0,0 0,1 0,-1 0,-24 0,24 25,1-25,-1 0,0 0,1 0,-1 24,1-24,-1 0,1 25,-1-25,0 0,1 0,-1 25,1-25,-1 0,0 0,1 25,24-25,-25 0,26 0,-26 25,25-25,-24 0,24 0,0 24,-24-24,24 0,0 25,-25-25,26 0,-1 0,-25 25,25-25,1 0,-1 25,0-25,0 0,1 25,-1-25,-25 0,25 0,1 24,-1-24,-25 0,26 0,-26 25,0-25,1 0,-1 0,1 0,-1 25,-24-25,24 0,-24 0,-1 0,1 0,-1 0,1 0,-25 0,24 0,-24 0,25 0,-25 0,-1-25,1 25,0-25,0 1,-25-1,25 0,-25 0,0 0,0-24,0 24,0-25,0 1,0-1,0 25,0-24,0-1,0 1,25-1,-25 25,0-24,0 24,0 0,0 0</inkml:trace>
  <inkml:trace contextRef="#ctx0" brushRef="#br0" timeOffset="261631.5646">12278 4192,'-24'0,"24"-25,-25 25,25-25,-25 25,0 0,0 0,0 0,1 0,-1 25,0-25,25 25,-25-25,0 25,1 0,24-1,-25 1,0 0,0 0,0 0,1-1,24 1,-25 25,0-25,0 24,0 1,1-1,24 1,-25 0,0-1,0 1,25 0,-25-1,1 26,24-26,-25 1,25-1,-25 26,25-26,0 1,-25 0,25-1,0 1,0-1,0 1,0 0,0-1,0 1,0-1,0-24,0 25,0-25,0 24,25-24,-25 0,0 0,25 0,-25 24,25-24,-25 0,24 0,-24-1,25 1,0 0,0 0,0-25,-1 25,1-1,0-24,0 0,0 25,-1-25,1 0,25 0,-25 0,-1 0,26 0,-25 0,0 0,-1 0,1 0,25 0,-25-25,0 25,-1 0,1-24,25-1,-25 25,-1-25,1 25,0-25,25 0,-26 1,1-1,0 0,0 0,0-24,-25 24,24 0,-24-25,25 26,-25-26,25 0,-25 1,0-1,25-24,-25 24,0-24,25 24,-25-24,0 24,0-24,0 24,0-24,0 24,0-24,0 24,0-24,0 24,0 0,-25-24,25 24,-25 1,25-26,-25 26,0-1,25 25,-24-24,-1-1,0 25,0 0,0 1,1-1,-1 0,0 0,0 0,0 25,1 0,-1 0</inkml:trace>
  <inkml:trace contextRef="#ctx0" brushRef="#br0" timeOffset="262398.9404">12551 4142,'0'-24,"-25"24,25-25,-24 25,24-25,-25 25,25-25,-25 25,0 0,0 0,1 0,-1 0,0 0,0 0,0 0,1 0,-26 0,25 0,0 25,0-25,-24 25,24-25,0 25,-24-25,24 24,0-24,-25 25,26 0,-1 0,0-25,0 25,-24-1,24 1,0 0,0 0,0 0,-24-1,24 26,0-25,0 0,25 24,-24-24,-1 25,0-1,25-24,-25 25,25-1,0 1,0 0,-25-26,25 26,0 0,0-1,0-24,0 25,0-1,0 1,-24-1,24 1,0 0,0-1,0 1,0-1,0 26,0-26,0 1,0 0,0-1,24 1,-24-25,0 24,0 1,25-25,-25 24,25-24,-25 0,25 25,-25-26,25 1,-1 0,-24 0,25 0,0-1,0 1,24 0,-24 0,0 0,0-1,24 1,-24-25,0 25,25-25,-26 25,1-25,25 0,-25 0,24 0,1 0,-25 0,24 0,1 0,-25 0,24-25,1 25,-25 0,24-25,-24 0,25 1,-1-1,-24 0,25 0,-25-24,-1 24,26-25,-25 1,24-26,-24 26,0-26,0 26,0-26,-1-24,1 24,0 1,0-25,-25 24,0-24,0 25,0-25,-25 24,0 1,0-1,1 26,-1-26,-25 26,1-1,24 0,-25 1,1 24</inkml:trace>
  <inkml:trace contextRef="#ctx0" brushRef="#br0" timeOffset="263473.8479">9500 5159</inkml:trace>
  <inkml:trace contextRef="#ctx0" brushRef="#br0" timeOffset="265046.527">9401 5110,'0'25,"-25"-25,25 24,-25-24,25 25,-24-25,24 25,-25-25,25 25,-25 0,0-1,0 1,1 0,-1 0,0 0,25-1,-25 1,0 0,1 0,24 0,-25-1,0 1,25 0,-25 0,25 0,-25-1,0 1,25 0,-24-25,24 25,-25 0,25-1,-25 1,0 0,0 0,25 0,-24-25,24 25,-25-25,25 24,-25 1,0 0,0 0,1-25,24 25,-25-25,25 24,-25 1,0 0,0 0,1 0,24-1,-25-24,25 25,-25 0,0 0,25 0,-25-1,1 1,-1 0,25 0,-25 0,25-1,-25 1,25 0,-25-25,25 25,-24 0,-1-25,25 24</inkml:trace>
  <inkml:trace contextRef="#ctx0" brushRef="#br0" timeOffset="266106.496">9575 5283,'0'0,"-25"0,25 25,-25-25,25 25,-25-25,0 25,25 0,-24-25,24 24,-25-24,25 25,-25-25,0 25,25 0,-25-25,25 25,-24-25,24 24,-25 1,0 0,0 0,0 0,25-1,-24 1,-1 0,0 0,25 0,-25-1,0-24,25 25,-24 0,-1 0,0 0,0 0,0-1,25 1,-25-25,25 25,-24-25,24 25,-25-25,25 25,-25-25,25 24,-25-24,25 25,-25 0,1-25,24 25,-25-25,25 25,-25-25,25 24,-25-24,0 25,1-25,24 25,-25-25,25 25,-25 0,0-25,25 24,-25-24,1 25,24 0,-25-25,25 25,-25 0,0-25,25 24,-25 1,25 0,-24-25,24 25,-25-25,25 25,0-1,-25-24,25 25,-25-25,25 25,-25-25,25 25,-24-25,24 25,-25-1,0 1,0 0,0 0,25 0,-24-25,24 24,-25-24,25 25,0 0,-25-25,25 25,0 0,0 0,-25-1</inkml:trace>
  <inkml:trace contextRef="#ctx0" brushRef="#br0" timeOffset="267646.6654">9277 5209,'0'0,"0"25,-25 0,25-1,-25-24,25 25,-24 0,-1 0,25 0,-25-1,25 1,-25 0,0 0,1 0,-1-1,0 1,25 0,-25 0,0 0,0-1,1 1,24 0,-25 0,0 0,0-25,0 24,1 1,-1 0,0 0,0 0,0-25,25 25,-24-1,-1-24,0 25,0 0,0 0,1-25,-1 25,0-1,25 1,-25-25,0 25,1 0,24 0,-25-25,0 24,0 1,25 0,-25 0,1 0,-1-1,0 1,0 0,0 0,1 0,-1-1,0-24,25 25,-25 0,0-25,1 25,-1-25,25 25,-25-25,0 24,0-24,25 25,-25-25,1 25,-1 0,0 0,0-1,0 1,1 0,24 0,-25-25,25 25,-25-1,0 1,0 0,1 0,-1-25,25 25,-25-25,25 25,0-1,0-48,0 48,25-24,-25 25,25-25,-1 25,1-25,0 0,0 0,0 0,-1 0,1 0,0 0,-25 25,25-25,0 0,-25-25,24 25,1 0,0-25,0 25,0 0,0 0,-1 0,1 0,0 0,-25-25,0 1</inkml:trace>
  <inkml:trace contextRef="#ctx0" brushRef="#br0" timeOffset="268619.5062">9500 5184,'0'25,"0"0,0 0,25-1,-25 1,25-25,-25 25,25-25,-25 25,24-25,1 0,-25-25,25 25,0-25,-25 0,0 1,0-1,0 0,-25 25,25-25,-25 25,0 0,1 0,-1 0,0 0</inkml:trace>
  <inkml:trace contextRef="#ctx0" brushRef="#br0" timeOffset="270335.4482">7665 6995,'-25'-25,"0"25,0 0,0-25,25 1,25 24,-25-25,25 25,0 0,-25-25,25 25,-1 0,1 0,0 0,-25-25,25 25,0 0,-1 0,1 0,-25 25,25-25,0 0,0 0,-1 0,1 0,0 25,0-25,0 0,0 0,-1 0,1 0,-25 25,25-25,0 0,-25 24,0 1,0 0,0 0,0 0,0-1,0 1,-25 0,25 0,-25 0,25-1,-25 1,1 0,-1 0,0 0,0-25,25 24,-25-24,0 25,1-25,-1 0,0 0,0 25,0-25,1 0,-1 0,0 0,0 0,0 0,1 0,-1 0,0-25,0 25,0 0,1 0,-1-25,0 25,0-24,0-1,25 0,0 0,0 0,0 1,0-1,0 0,25 25,-25-25,25 0,0 1,-25-1,25 0,-1 25,1-25,-25 0</inkml:trace>
  <inkml:trace contextRef="#ctx0" brushRef="#br0" timeOffset="273714.4528">7640 7417,'0'24,"-25"-24,0 0,25 25,-25-25,1 0,24 25,-25-25,0 0,25 25,-25-25,0 25,1-25,-1 0,0 24,0 1,0-25,1 25,-26-25,25 25,0-25,1 25,-26-1,25-24,0 25,-24-25,24 25,0 0,-24-25,24 0,0 25,0-25,0 24,0-24,1 0,-1 0,0 0,0 0</inkml:trace>
  <inkml:trace contextRef="#ctx0" brushRef="#br0" timeOffset="274021.8994">6772 7665,'-25'0,"25"24,-25-24,25 25,-25-25,25 25,-25 0,25 0,-24-25,24 24,0 1,0 0,24-25,1 0,0 0</inkml:trace>
  <inkml:trace contextRef="#ctx0" brushRef="#br0" timeOffset="295225.8715">7119 5159,'-25'0,"25"25</inkml:trace>
  <inkml:trace contextRef="#ctx0" brushRef="#br0" timeOffset="295378.4877">7317 5159,'25'0</inkml:trace>
  <inkml:trace contextRef="#ctx0" brushRef="#br0" timeOffset="295526.6702">7565 5135</inkml:trace>
  <inkml:trace contextRef="#ctx0" brushRef="#br0" timeOffset="295685.1986">7913 5159</inkml:trace>
  <inkml:trace contextRef="#ctx0" brushRef="#br0" timeOffset="295850.233">8161 5159</inkml:trace>
  <inkml:trace contextRef="#ctx0" brushRef="#br0" timeOffset="295994.8615">8310 5159</inkml:trace>
  <inkml:trace contextRef="#ctx0" brushRef="#br0" timeOffset="296155.0053">8582 5159,'25'0,"0"25</inkml:trace>
  <inkml:trace contextRef="#ctx0" brushRef="#br0" timeOffset="296293.2807">8855 5209</inkml:trace>
  <inkml:trace contextRef="#ctx0" brushRef="#br0" timeOffset="296438.3073">9153 5234,'0'0</inkml:trace>
  <inkml:trace contextRef="#ctx0" brushRef="#br0" timeOffset="296587.2797">9575 5234,'0'0,"-25"0,25-25</inkml:trace>
  <inkml:trace contextRef="#ctx0" brushRef="#br0" timeOffset="296730.2066">10021 5209,'25'0</inkml:trace>
  <inkml:trace contextRef="#ctx0" brushRef="#br0" timeOffset="296877.1569">10567 5209</inkml:trace>
  <inkml:trace contextRef="#ctx0" brushRef="#br0" timeOffset="297010.1864">10964 5184,'0'-25</inkml:trace>
  <inkml:trace contextRef="#ctx0" brushRef="#br0" timeOffset="297162.8484">11286 5184,'0'-25,"0"1,25 24,0 0</inkml:trace>
  <inkml:trace contextRef="#ctx0" brushRef="#br0" timeOffset="298393.2565">7069 7689,'0'0,"-24"0,-1 0,0 25,0-25,0 0,1 0,24 25,-25-25,0 0,0 0,0 0,0 0,1 25,-1-25,0 0,0 0,0 0,1 0,-1 0,0 0,0 0,0-25,1 25,-1 0,0 0,0 0,0-25,1 25,-1 0,0 0,25 25,-25-25,25 25</inkml:trace>
  <inkml:trace contextRef="#ctx0" brushRef="#br0" timeOffset="298622.3698">6424 7665,'0'0,"0"24,-24-24,24 25,-25 0,25 0,-25 0,25-1,0 1,0 0,25-25</inkml:trace>
  <inkml:trace contextRef="#ctx0" brushRef="#br0" timeOffset="298882.1696">5358 7441</inkml:trace>
  <inkml:trace contextRef="#ctx0" brushRef="#br0" timeOffset="299382.1545">5407 7466,'25'0,"-25"25,25 0,-25 0,0-1,25 1,-25 0,0 0,25 0,-25-1,0 1,0 0,24 0,-24 0,0-1,0 1,0-50,0 1,0-1,0 0,0 0,0 0,0 1,0-1,0 0,0 0,0 0,0 1,0-1,0 0,0 0,0 0,0 1,0 48,25 1,0 0,0 0,0 0,-1-25,-24 24,25-24,0 25,0 0,0-25,-25 25,24-25,1 0,-25 25,25-1,-25 1,0 0,-25-25,0 0,25 25,-24-25,-1 25,0-25</inkml:trace>
  <inkml:trace contextRef="#ctx0" brushRef="#br0" timeOffset="301277.8173">15974 4316,'0'-25,"-25"25,25-25,0 50,0 0,0 0,-24-25,24 25,0-1,0 1,0 0,0 0,-25-25,25 25,0-1,0 1,0 0,0-50,0 0,0 1,25-1,-25 0,0 0,24 0,-24 1,25-1,-25 0,25 25,-25-25,0 0,25 1,-25-1,25 25,-25 25,0-1,24 1,1 0</inkml:trace>
  <inkml:trace contextRef="#ctx0" brushRef="#br0" timeOffset="301732.9493">16073 4390,'0'-24,"-24"24,24-25,0 50,0-1,0 1,0 0,0 0,0 0,0-1,0 1,-25 0,25 25,0-26,0 1,0 0,0 25,0-26,0 26,0-25,0 25,0-26,0 26,0 0,0-26,0 26,0 0,0-26,0 26,0 0,0-26,0 26,0 0,25-1,-25 1,0-1,0 26,0-26,0 1,24 0,-24-1,0 1,0 0,0-1,0 1,0-1,25 1,-25 0,0-1,0 1,0-1,0 1,0 0,0-1,0 1,0-25,0 24,0 1,0-25,0 24,0-24,0 25,25-26,-25 1,0 25,0-25,0 0,0-1,0 1,25-25,-25 25,0 0,0 0</inkml:trace>
  <inkml:trace contextRef="#ctx0" brushRef="#br0" timeOffset="302520.3482">16073 5904,'25'0,"0"0,0 0,0 0,-1 0,1 0,0 0,0 0,0 0,24 0,-24 0,25 0,-1 0,1 0,0 0,-1-25,1 25,24 0,-24 0,24 0,-24 0,24 0,-24 0,24 0,-24 0,24 0,-24-25,24 25,-24 0,24 0,1 0,-26 0,26 0,-1-25,1 25,-26 0,26 0,24 0,-25-25,1 25,-1 0,25 0,-24 0,24 0,-25 0,1 0,24-25,-25 25,1 0,-1 0,1 0,-1 0,0-24,1 24,-1 0,1 0,-1-25,-24 25,24 0,1 0,-26-25,26 25,-26 0,1 0,-1 0,1 0,0 0,-1 0,1 0,-25 0,24 0,-24 0,0 0,0-25,-1 25,1 0,0 0,-25 25,25-25,0 25,-1-25,1 25,0-25,-25 24,25-24,0 0,-1 25</inkml:trace>
  <inkml:trace contextRef="#ctx0" brushRef="#br0" timeOffset="303589.075">14957 4837,'-25'0,"25"-25,-24 25,24 25,24 0,-24 0,0-1,0 1,25 0,-25 0,0 0,0-1,0 26,25-25,-25 0,0-1,0 1,0 0,0 0,0 0,0-1,25-24,-25 25,0 0,0 0,0-50,0 0,0 0,0 1,0-1,0 0,0 0,0 0,-25 1,25-1,0 0,0 0,0 0,0 1,-25-1,25 0,0 0,0 0,0 1,0-1,0 0,0 0,25 0,-25 0,25 25,-25-24,25 24,-25-25,24 25,1-25,0 25,0-25,0 25,-1 0,1 0,0 25,-25 0,0 0,0 24,-25-24,25 0,-25 0,1 0,-1 24,25-24,-25 0,0 0,25-1,0 1,25 0,0 0,0-25,-1 25,1-25,0 0,0 0,0 24,-1-24,1 0,0 25,-25 0,0 0,-25 0,0-25,1 24,-1 1,0 0,0-25,0 25,1 0,-26-25,25 24,0 1,1-25,-1 25</inkml:trace>
  <inkml:trace contextRef="#ctx0" brushRef="#br0" timeOffset="304369.05">19720 6424,'-25'0,"0"0,25-24,-25 24,1 0,-1 0,25 24,-25-24,0 25,25 0,-25 0,25 0,0-1,0 1,0 0,0 0,25-25,0 25,0-25,0 0,-1 0</inkml:trace>
  <inkml:trace contextRef="#ctx0" brushRef="#br0" timeOffset="304603.961">19794 6474,'25'0,"0"0,0 25,-1-25,1 25,0-1,-25 1,0 0,0 0,-25-25,25 25,-25-25,25 24,-24-24,-1 0</inkml:trace>
  <inkml:trace contextRef="#ctx0" brushRef="#br0" timeOffset="304889.0906">20067 6474,'-25'25,"25"0,-25-25,25 24,0 1,-24-25,24 25,0 0,0 0,24-25,1 24,0-24,0 0</inkml:trace>
  <inkml:trace contextRef="#ctx0" brushRef="#br0" timeOffset="305372.6571">20340 6449,'0'0,"0"-25,-25 25,50 25,0-25,-25 25,24-25,-24 25,25 0,0-1,0 1,0 0,-25 0,24 0,-24-1,0 1,0 0,0 0,0 0,-24-1</inkml:trace>
  <inkml:trace contextRef="#ctx0" brushRef="#br0" timeOffset="307053.0604">17066 6821</inkml:trace>
  <inkml:trace contextRef="#ctx0" brushRef="#br0" timeOffset="308826.3517">16197 7541,'25'-25,"0"25,-25-25,25 25,-25-25,25 25,-1 0,-24-25,25 25,-25-24,25 24,0-25,0 25,-25-25,25 25,-1-25,1 25,-25-25,25 25,0-24,0-1,-1 25,1-25,0 0,0 25,-25-25,25 25,-25-24,24 24,-24-25,25 25,0-25,0 25,-25-25,25 25,-25-25,24 25,1 0,-25-24,25 24,-25-25,25 25,-25-25,25 25,-1-25,1 0,0 1,0 24,-25-25,25 25,-25-25,24 25,-24-25,25 25,0-25,0 25,-25-25,25 25,-1-24,1-1,0 25,-25-25,25 25,-25-25,25 25,-25-25,24 25,-24-24,25 24,-25-25,25 0,0 0,0 25,-25-25,24 25,1-24,0-1,0 25,-25-25,25 25,-25-25,25 25,-25-25,24 25,-24-24,25 24,0-25,0 0,0 0,-1 0,1 1,0 24,-25-25,25 25,0-25,-25 0,24 25,-24-25,25 25,-25-24,25 24,0-25,0 25,-25-25,24 25,1-25,0 0,0 1,0 24,-25-25,24 25,1-25,0 0,0 25,-25-25,25 25,-1-24,1-1,0 0,0 25,-25-25,25 25,-25-25,24 25,1-25,0 1,0 24,0-25,-25 0,24 25,1-25,0 0,0 25,0-24,0-1,-1 25,-24-25,25 25,0-25,0 0,0 1,-1-1,1 25,-25-25,25 0,0 0,0 1,-25-1,24 25,1-25,0 0,0 0,0 25,-1-24,1-1,0 0,0 0,0 25,-1-25,1 1,0 24,-25-25,25 25,0-25,-1 25,-24-25,25 25,-25-25,25 25,-25-24,25 24,0-25,-1 0,1 25,-25-25,25 25,0-25,0 1,-1-1,1 25,0-25,0 0,0 25,0-25,-1 0,1 25,0-24,0 24,0-25,-1 0,1 0,0 25,-25-25,25 1,0-1,-25 0,24 25,1-25,-25 0,25 25,0-24,-25-1,25 25,-1-25,1 0,0 25,-25-25,25 25,0-24,-1 24,-24-25,25 25,0 0,-25-25,25 25,0 0,-25-25,0 0,24 25,1-24,0-1,0 0,0 0,-1 0,1 1,0 24,-25-25</inkml:trace>
  <inkml:trace contextRef="#ctx0" brushRef="#br0" timeOffset="309895.0033">18306 5804,'0'-25,"25"25,-25-24,0 48,0 1,0 0,0 0,24-25,1 0,-25-25,25 25,-25-25,25 25,0-25,-1 1,1-1,0 25,-25-25,-25 25,0 0,25 25,-24-25,-1 25,0-25,25 24,-25-24,0 25,25 0,-24-25,24 25,24-25,1 0,0 0,0 0,-25-25,25 25,-1-25,1 25,-25-25,0 1,-25 24,25-25,-24 25,-1 0,0 0,0 25,0-25,1 0,-1 24</inkml:trace>
  <inkml:trace contextRef="#ctx0" brushRef="#br0" timeOffset="310684.3623">18901 5407,'0'-24</inkml:trace>
  <inkml:trace contextRef="#ctx0" brushRef="#br0" timeOffset="310865.8616">19000 5283,'0'-24,"0"-1,25 0,0 25</inkml:trace>
  <inkml:trace contextRef="#ctx0" brushRef="#br0" timeOffset="311024.0996">19248 5085,'0'-25</inkml:trace>
  <inkml:trace contextRef="#ctx0" brushRef="#br0" timeOffset="311177.7689">19496 4911,'0'-24,"0"-1,25 25</inkml:trace>
  <inkml:trace contextRef="#ctx0" brushRef="#br0" timeOffset="311331.1117">19769 4713,'-24'0,"24"-25,24 0</inkml:trace>
  <inkml:trace contextRef="#ctx0" brushRef="#br0" timeOffset="311465.1721">19943 4564,'-25'0,"25"-25,0 0,25 25,0 0</inkml:trace>
  <inkml:trace contextRef="#ctx0" brushRef="#br0" timeOffset="311617.466">20241 4366,'-25'-25,"25"0,0 0,25 25,-1-25,1 25</inkml:trace>
  <inkml:trace contextRef="#ctx0" brushRef="#br0" timeOffset="311705.2252">20439 4217,'-25'0,"0"0</inkml:trace>
  <inkml:trace contextRef="#ctx0" brushRef="#br0" timeOffset="312311.5135">17934 6350,'-25'0,"25"-25,0 0</inkml:trace>
  <inkml:trace contextRef="#ctx0" brushRef="#br0" timeOffset="312459.7249">17959 6276,'0'0,"-25"0,0 0</inkml:trace>
  <inkml:trace contextRef="#ctx0" brushRef="#br0" timeOffset="312595.0373">17785 6474,'0'0,"-25"0,0 0</inkml:trace>
  <inkml:trace contextRef="#ctx0" brushRef="#br0" timeOffset="312731.7284">17587 6697,'0'0,"-25"0</inkml:trace>
  <inkml:trace contextRef="#ctx0" brushRef="#br0" timeOffset="312875.6651">17363 6921,'0'0,"-25"0,1 0,-1 0</inkml:trace>
  <inkml:trace contextRef="#ctx0" brushRef="#br0" timeOffset="313000.9426">17165 7094,'-25'0,"0"0</inkml:trace>
  <inkml:trace contextRef="#ctx0" brushRef="#br0" timeOffset="313575.9086">16495 5978,'-25'0,"25"-25</inkml:trace>
  <inkml:trace contextRef="#ctx0" brushRef="#br0" timeOffset="313725.0785">16495 6201,'0'25,"0"0,-25-25,25 25,0-1</inkml:trace>
  <inkml:trace contextRef="#ctx0" brushRef="#br0" timeOffset="313965.1121">16594 7020,'0'0,"0"25,0-1,0 1,0 0,25-25,-25 25</inkml:trace>
  <inkml:trace contextRef="#ctx0" brushRef="#br0" timeOffset="314299.5734">16818 5904</inkml:trace>
  <inkml:trace contextRef="#ctx0" brushRef="#br0" timeOffset="314455.91">16991 6127,'0'0,"0"25,0-1,-25-24,25 25,0 0,0 0</inkml:trace>
  <inkml:trace contextRef="#ctx0" brushRef="#br0" timeOffset="314588.9783">17066 6573,'0'0,"0"25,0 0,0 0,0-1,0 1,24-25</inkml:trace>
  <inkml:trace contextRef="#ctx0" brushRef="#br0" timeOffset="314823.4939">17537 5879</inkml:trace>
  <inkml:trace contextRef="#ctx0" brushRef="#br0" timeOffset="314988.232">17686 6028,'0'24,"0"1,0 0,0 0,-25 0,25-1,0 1,0 0,0 0,0 0,0-1,25-24</inkml:trace>
  <inkml:trace contextRef="#ctx0" brushRef="#br0" timeOffset="315508.9594">19224 5283,'0'0,"-25"25,25 0,-25-25,25 25,-25 0,25-1,0 1,0 0</inkml:trace>
  <inkml:trace contextRef="#ctx0" brushRef="#br0" timeOffset="315651.9187">19348 5705,'0'25,"-25"0,0-25,25 24,-25-24,25 25</inkml:trace>
  <inkml:trace contextRef="#ctx0" brushRef="#br0" timeOffset="315747.9192">19571 5432,'0'0,"0"-25,25 1,-25-26,25 25</inkml:trace>
  <inkml:trace contextRef="#ctx0" brushRef="#br0" timeOffset="315877.9767">19918 4911,'0'25,"0"0,0 0</inkml:trace>
  <inkml:trace contextRef="#ctx0" brushRef="#br0" timeOffset="317275.2849">4142 14908,'-24'0,"-1"0,0 0,25-25,-25 25,50 0</inkml:trace>
  <inkml:trace contextRef="#ctx0" brushRef="#br0" timeOffset="317421.7503">4291 14883,'0'-25,"25"25</inkml:trace>
  <inkml:trace contextRef="#ctx0" brushRef="#br0" timeOffset="317557.549">4638 14833</inkml:trace>
  <inkml:trace contextRef="#ctx0" brushRef="#br0" timeOffset="317711.0024">4986 14883,'0'0,"25"0,-1 0</inkml:trace>
  <inkml:trace contextRef="#ctx0" brushRef="#br0" timeOffset="317841.8271">5259 14833,'0'25,"24"-25</inkml:trace>
  <inkml:trace contextRef="#ctx0" brushRef="#br0" timeOffset="317961.7575">5482 14858,'0'25,"25"-25,-1 0</inkml:trace>
  <inkml:trace contextRef="#ctx0" brushRef="#br0" timeOffset="318099.2388">5953 14858,'0'25,"25"-25,-25-25,25 25,0 0</inkml:trace>
  <inkml:trace contextRef="#ctx0" brushRef="#br0" timeOffset="318229.9883">6325 14833,'0'0,"0"-25,25 25</inkml:trace>
  <inkml:trace contextRef="#ctx0" brushRef="#br0" timeOffset="318358.931">6648 14784,'0'24,"24"-24,-24-24</inkml:trace>
  <inkml:trace contextRef="#ctx0" brushRef="#br0" timeOffset="318481.5991">7094 14759,'25'0,"0"0</inkml:trace>
  <inkml:trace contextRef="#ctx0" brushRef="#br0" timeOffset="318604.9601">7714 14759</inkml:trace>
  <inkml:trace contextRef="#ctx0" brushRef="#br0" timeOffset="318745.4515">8285 14759</inkml:trace>
  <inkml:trace contextRef="#ctx0" brushRef="#br0" timeOffset="318891.4464">8731 14734,'0'-25,"25"25</inkml:trace>
  <inkml:trace contextRef="#ctx0" brushRef="#br0" timeOffset="319009.6302">9178 14684,'0'-24</inkml:trace>
  <inkml:trace contextRef="#ctx0" brushRef="#br0" timeOffset="319142.0842">9525 14635,'-25'0,"25"-25</inkml:trace>
  <inkml:trace contextRef="#ctx0" brushRef="#br0" timeOffset="319692.8035">10368 14635</inkml:trace>
  <inkml:trace contextRef="#ctx0" brushRef="#br0" timeOffset="319846.5074">10988 14610,'0'-25,"25"0,0 25</inkml:trace>
  <inkml:trace contextRef="#ctx0" brushRef="#br0" timeOffset="319985.8212">11807 14536,'0'0,"25"0,0 0,-1 0,1-25</inkml:trace>
  <inkml:trace contextRef="#ctx0" brushRef="#br0" timeOffset="320122.8564">12526 14536,'25'0,"-25"-25</inkml:trace>
  <inkml:trace contextRef="#ctx0" brushRef="#br0" timeOffset="320262.3081">13146 14536,'0'-25</inkml:trace>
  <inkml:trace contextRef="#ctx0" brushRef="#br0" timeOffset="320414.928">13643 14560,'0'-24,"24"24,-24-25,25 25,0 0</inkml:trace>
  <inkml:trace contextRef="#ctx0" brushRef="#br0" timeOffset="320899.9995">15081 14660,'0'-25</inkml:trace>
  <inkml:trace contextRef="#ctx0" brushRef="#br0" timeOffset="321060.0416">15677 14660,'24'0,"-24"-25,25 25,0-25,0 25,0 0,-1-25,1 25</inkml:trace>
  <inkml:trace contextRef="#ctx0" brushRef="#br0" timeOffset="321176.2336">16520 14560,'0'0,"25"-24</inkml:trace>
  <inkml:trace contextRef="#ctx0" brushRef="#br0" timeOffset="321316.2401">17041 14560,'0'0,"25"0,-1 0</inkml:trace>
  <inkml:trace contextRef="#ctx0" brushRef="#br0" timeOffset="321461.0069">17835 14560,'24'0,"1"0,-25-24,25 24,0 0,0 0</inkml:trace>
  <inkml:trace contextRef="#ctx0" brushRef="#br0" timeOffset="321608.879">18802 14635,'0'0,"25"0,-25-25,0 0,25 25,-1 0,1 0,0 0,0 0</inkml:trace>
  <inkml:trace contextRef="#ctx0" brushRef="#br0" timeOffset="321744.8922">19596 14610,'25'0,"-25"-25,0 0,24 25,-24-24,25 24,0 0,0 0,24 0</inkml:trace>
  <inkml:trace contextRef="#ctx0" brushRef="#br0" timeOffset="321873.0026">20439 14660,'0'0,"25"0,0 0,-25-25,24 25,1 0,0-25,0 25,24 0</inkml:trace>
  <inkml:trace contextRef="#ctx0" brushRef="#br0" timeOffset="321980.9653">21307 14709,'0'0,"25"-25,0 1,0-1,-1 0,1 0</inkml:trace>
  <inkml:trace contextRef="#ctx0" brushRef="#br0" timeOffset="322103.2486">22027 14610,'0'-25,"0"0</inkml:trace>
  <inkml:trace contextRef="#ctx0" brushRef="#br0" timeOffset="322237.0611">22448 14660,'0'-25,"0"0</inkml:trace>
  <inkml:trace contextRef="#ctx0" brushRef="#br0" timeOffset="401778.8329">3026 15032,'-25'0,"25"-25,0 0,0 0</inkml:trace>
  <inkml:trace contextRef="#ctx0" brushRef="#br0" timeOffset="402331.93">4415 14709,'0'0,"25"-25,0 25</inkml:trace>
  <inkml:trace contextRef="#ctx0" brushRef="#br0" timeOffset="408913.0572">2679 8930,'0'0,"-25"0,25-25,-25 25,25-25,-25 25,25-25,0 0,0 50,0 0,0 0,0 0,0-1,0 1,0 0,0 0,0 0,0 0,0-1,0 26,0-25,0 0,0-1,0 26,0 24,0-49,0 25,0-1,0 1,0 24,0-24,0 0,0-1,0 1,0-1,0 1,0 24,0-24,0 0,0-1,0-24,25 25,-25-1,0 1,0-25,25 74,-25-49,0-26,0 26,0 0,0-1,0 1,0-25,25 74,-25-50,0 1,0 0,0-1,0 26,0-26,0 1,0 0,0-1,0 1,0-1,0 1,0 0,0-1,0 1,0-1,0 1,0 0,0-1,0 1,25-1,-25 26,0-26,0 1,25 24,-25-24,0 25,0-1,0-24,0 24,0 0,0 1,0-1,0 1,0-1,0-24,24 24,-24 75,0-100,0 26,0-1,0-24,0 24,25 1,-25-1,0-24,0 24,0 1,0-26,0 26,0-1,0-24,0 24,0 0,0-24,0 24,-25 1,25-25,0 24,0-24,0 24,0-24,0-1,0 26,0-26,0 1,0-1,0 1,0 24,0-24,0-25,0 24,-24 1,24-25,0 24,-25-24,25 0,0 25,-25-25,25-1,-25 1,25 0</inkml:trace>
  <inkml:trace contextRef="#ctx0" brushRef="#br0" timeOffset="411502.779">22225 7838,'0'0,"0"25,0 0,0 0,25 24,-25-24,0 0,0 0,0 0,25 24,-25-24,0 0,0 0,24 24,-24-24,0 0,0 24,25-24,-25 0,0 25,0-26,0 1,0 25,25-25,-25 24,0 1,0-25,0 24,0 1,0-25,0 24,0 1,0-25,25 24,-25-24,0 25,0-25,0 24,0 1,0-25,0 24,0-24,0 25,0-1,0 1,0-25,0 24,0 1,0-25,0 24,0-24,0 25,0-26,0 26,0-25,0 0,0-1,0 26,0-25,0 0,0-1,0 1,-25 0,25 0,0 0,0 0,0-1,0 1,0 0,0 0,0 0,0-1,0 1,0 0,0 0,0 0,0-1,0 1,0 0,0 0,0 0,0 24,0-24,0 0,0 0,0-1,-25 1,25 0,0 25,0-26,0 1,-25 0,25 0,0 0,0 24,0-24,0 0,0 0,0-1,0 26,0-25,0 0,0-1,0 26,0-25,0 0,0 0,0 24,0-24,0 0,0 24,0-24,0 0,0 25,0-26,0 1,0 25,0-25,0 24,0-24,0 25,0-26,0 26,0-25,0 24,0 1,0-25,0 24,0 1,0-25,0 24,-24 1,24-25,0 25,0-26,0 26,0 0,-25-26,25 26,0 0,0-26,0 26,0 0,-25-1,25 1,0-1,0 1,0 0,0-1,0 1,-25-1,25 1,0 0,0-1,0-24,0 25,0-1,0 1,0 0,0-1,0 1,0-1,0 26,0-26,0 1,0 0,0-26,0 51,0-26,0 1,0 0,0-1,25 1,-25-1,0 1,25 0,-25-1,0 26,25-26,-25 1,0 0,0-1,0 1,24-1,-24 1,0 0,0-1,0 26,25-26,-25 1,0-1,0 1,25 0,-25-26,0 26,0 0,0-26,25 1,-25 25,0-25,0 0,0-1,0 1,25 0,-25 0</inkml:trace>
  <inkml:trace contextRef="#ctx0" brushRef="#br0" timeOffset="413490.7103">22796 8632,'-25'50,"50"-100,-50 174,25-74,-25-26,25 1,0 25,0-25,0 24,0-24,0 0,0 25,0-26,0 1,25 0,-25 25,0-26,0 1,0 0,25 25,-25-26,0 1,0 0,0 25,0-26,0 1,0 0,0 0,0 0,0-1,0 26,0-25,0 0,24-1,-24 1,0 0,0 0,0 0,0-1,0 1,0 0,0 0,0 0,0-1,0 1,25 0,-25 0,0 0,0 0,0-1,0 1,0 0,0 0,0 0,0-1,0 1,0 0,0 0,0 0,0-1,0 1,0 0,0 0,0 0,0-1,-25 1,25 0,0 0,0 0,0-1,0 1,0 0,0 0,0 0,0-1,0 1,0 0,0 0,-24 0,24-1,0 1,0 0,-25 0,25 0,0-1,0 1,0 0,0 0,0 0,0-1,0 1,0 0,0 0,0 0,0 0,0-1,0 1,0 0,0 0,0 0,0-1,0 1,0 0,0 0,0 0,0-1,0 1,0 0,0 0,0 0,-25 24,25-24,0 0,0 0,0 24,-25-24,25 25,0-26,0 26,-25 0,25-26,0 26,0-25,0 24,0 1,0-25,-25 25,25-1,0-24,0 25,-24-1,24 1,0-1,-25 1,25 0,0-1,-25 1,25-1,0 1,0 0,0-1,-25 1,25-1,-25 1,25 0,0-1,0 1,-24 0,24-1,0 1,-25-1,25 1,0 0,0-1,-25 1,25-1,0 1,0 0,-25-1,25 1,0-1,0 1,0 0,-25-1,25 1,0-1,0 1,-24 0,24-1,0 1,0 0,0-1,0 1,0-1,0 1,0 0,0-26,0 51,0-26,0 1,0 0,0-1,0 26,0-26,0 1,24 24,-24-24,0-1,0 1,0 0,0 24,0-24,0-1,0 1,0 0,0-1,0 1,0-1,0 1,0 0,0-1,0 1,0-1,0 1,0-25,0 24,0 1,0-25,0 24,0-24,0 25,0-25,0 0,0 24,0-24,0 0,0 0,-24-1,24 1,0 0,-25-25</inkml:trace>
  <inkml:trace contextRef="#ctx0" brushRef="#br0" timeOffset="467185.0966">3770 16694,'0'-25,"-24"25,24-25,0 0,24 25,-24-25,25 25,0 0,0 0,0 0,-25 25,24-25,1 0,0 25,0 0,0 0,-1-1,-24 1,0 0,25 0,-25 0,0-1,0 1,-25 0,25 0,-24 0,24-1,-25-24,0 25,0 0,0-25,1 0,-1-25,0 25,0 0,0-25,1 1,-1-1,0 25,0-25,0-25,0 26,25-1,-24 0,24-25,-25 26,25-1,0-25,0 25,0 1,0-1,25 0,-25 0,24 0,1 25,0-24,0 24,0 0,0 0,-1 0,26 24,-25-24,0 0,24 25,-24-25,0 0,24 25,-24-25,25 25,-25-25,-1 0,26 25,-25-25,0 0,24 0,-24 24,0-24,0 0,24 0,-24 0</inkml:trace>
  <inkml:trace contextRef="#ctx0" brushRef="#br0" timeOffset="467503.9031">4688 16321,'0'0,"25"0,0 0,-1 0,1 0,0 0,0 0,0 0,0 0,-1 0,1 0,0 0,0 0,0 0,-1 0,1 0</inkml:trace>
  <inkml:trace contextRef="#ctx0" brushRef="#br0" timeOffset="467717.2561">4911 16197,'0'0,"0"-24,-24 24,24 24,0 1,0 0,0 25,0-26,0 1,0 25,0 0,0-26,0 26,0 0,24-26,-24 26,0 0,0-26</inkml:trace>
  <inkml:trace contextRef="#ctx0" brushRef="#br0" timeOffset="470420.8018">2952 15478,'0'-25,"25"1,-1 24,1 0,0 0,0-25,0 25,-1 0,1 0,0 0,0 0,0-25,-1 25,1 0,0 0,0 0,0 0,-1 0,1 0,0 0,0 0,0 0,-1 0,1-25,0 25,0 0,0 0,-1 0,1 0,0 0,0 0,25 0,-26 0,1 0,0 0,0 0,0 0,24 0,-24 0,0-25,0 25,24 0,-24 0,0 0,24 0,-24-25,25 25,-25 0,24 0,1 0,-25-24,24 24,-24 0,25 0,-26 0,26 24,-25-24,0 0,-1 0,26 0,-25 0,0 25,-1-25,26 0,-25 0,25 0,-26 0,26 0,0 0,-26 0,26 0,0 0,-26 0,26 0,0 0,-26 0,26 0,0 0,-26 0,26 0,-25 0,24 0,-24 0,25 25,-1-25,-24 0,25 0,-1 0,1 0,-25 0,25 25,-1-25,1 0,-1 0,-24 0,25 0,-1 0,-24 0,25 25,-1-25,-24 0,25 0,-25 25,-1-25,26 0,-25 0,24 24,-24-24,25 0,-25 25,-1-25,26 0,-25 0,24 0,1 0,-25 0,25 0,-26 0,26 0,-25 25,24-25,-24 0,25 0,-25 0,24 0,-24 0,25 0,-26 25,1-25,25 0,-25 0,-1 0,26 0,-25 0,0 25,24-25,-24 0,25 0,-26 0,26 0,-25 0,24 0,1 0,-25 0,24 24,1-24,-25 0,25 0,-1 0,-24 0,25 25,-1-25,-24 0,25 0,-1 0,-24 0,25 25,-1-25,-24 0,25 0,-1 0,1 0,-1 0,1 0,0 0,-1 0,1 25,-1-25,1 0,0 0,24 0,-24 0,-1 0,1 0,24 0,-24 0,24 0,-24 0,0 25,-1-25,1 0,-1 0,26 0,-26 0,-24 24,25-24,-1 0,1 0,0 0,-1 25,1-25,0 0,-1 0,1 0,-1 0,1 0,24 25,-24-25,0 0,24 0,-24 0,24 0,-24 0,24 0,-24 0,24 0,-24 0,-1 0,26 0,-26 0,1 0,0 0,-1 0,1 0,24 0,-24 25,-1-25,1 0,0 0,-1 0,1 0,24 0,-24 0,-1 0,26 0,-26 0,26 0,-1 25,1-25,-26 0,26 0,-1 0,1 0,-1 0,-24 0,24 0,0 0,1 0,-1 0,1 0,-26 0,26 0,-1 0,1 0,-1 0,-24 0,24 0,0 0,1 0,-1 0,1 0,-1 0,0 0,1 0,-1 0,1 0,24 0,-25 0,1 24,24-24,-25 0,26 0,-26 25,25-25,-24 0,-1 0,25 25,-24-25,-1 0,25 0,-24 0,24 0,-25 0,1 0,24 0,-25 0,1 0,-1 0,25 0,-24 0,-1 25,1-25,24 0,-25 0,1 0,24 0,-25 25,1-25,24 0,-25 0,26 24,-26-24,0 0,26 25,-26-25,1 0,24 0,-25 0,1 0,-1 0,0 0,26 0,-26 0,0 0,1 0,-1-25,25 25,-24 0,-1 0,1 0,24 0,-25-24,1 24,-1 0,1 0,24 0,-25 0,1 0,-1 0,0 0,1 0,-1 0,1 0,-1 24,1-24,-1 0,0 0,1 0,-1 0,-24 0,24 0,1 0,-26 0,1 0,24 0,-24-24,-1 24,1 0,0 0,24-25,-49 25,25-25,-1 25,1-25,-1 25,-24-25,25 25,-25-24,24 24,-24-25,0 0,0 25,-1-25,1 25,0-25,0 1,0 24,-25-25,24 25,1-25,0 25,0-25,0 25,-1 0,1-25,0 25,0 0,0 0,-1 0,1 0,0 0,0 0,0 25</inkml:trace>
  <inkml:trace contextRef="#ctx0" brushRef="#br0" timeOffset="472398.1462">4266 13618,'0'-25,"-24"25,24-25,-25 0,25 1,-25 24,25-25</inkml:trace>
  <inkml:trace contextRef="#ctx0" brushRef="#br0" timeOffset="479809.9165">16421 7268,'0'-25,"0"0,0 0,0 50,0 0,0 0,0 0,25-25,-25 24,24-24,1 0,0 0,0 0,0 0,-1 0,1 0,-25-24,-25 24,1 0,-1 0,0 0,0 0,0 24,50-24,0 0,0 0,0 0,-25-24,24 24</inkml:trace>
  <inkml:trace contextRef="#ctx0" brushRef="#br0" timeOffset="484486.5503">4390 18306,'-24'0,"-1"-25,50 25,-1 0,-24-25,25 25,0 0,-25-25,25 25,-25-24,25 24,-1-25,1 25,-25-25,25 25,0-25,0 0,-1 25,-24-24,25 24,-25-25,25 25,0-25,0 25,-1-25,1 25,-25-25,25 25,0-24,0 24,0-25,-1 0,1 25,0-25,0 25,0 0,-1-25,1 1,0 24,0 0,0-25,-1 25,-24-25,25 25,0-25,0 25,0-25,-1 25,1-24,0 24,0-25,0 0,-1 25,1-25,0 25,0-25,0 1,-1 24,1-25,0 25,0-25,0 25,-1-25,1 25,0-25,0 0,0 1,-1 24,1-25,0 25,25-25,-25 0,-1 25,1-25,0 25,0-24,0 24,-1-25,1 25,-25-25,25 25,0 0,0-25,-1 25,-24-25,25 25,0 0,0-24,0 24,-1-25,1 25,-25-25,25 25,0-25,0 25,-1-25,1 25,0-24,0-1,0 25,-1-25,1 25,0 0,0-25,0 25,-1-25,1 25,0 0,0-24,0 24,-25-25,24 25,1 0,0-25,0 25,0-25,0 0,24 25,-24-24,0-1,0 25,-1-25,26 0,-25 0,0 1,24-1,-24 0,0 25,0-25,-1 25,26-25,-25 25,-25-24,25 24,-1 0,1-25,0 25,0-25,0 25,-1-25,26 0,-25 25,0-24,-1-1,1 0,0 0,25 0,-26 0,1 1,25 24,-25-25,-1 0,26 0,-25 0,25 1,-26 24,1-25,0 0,25 25,-26-25,1 25,0-25,0 1,0 24,-1-25,1 25,0-25,25 0,-26 25,1-25,0 1,0-1,0 0,-1 25,26-25,-25 0,0 1,-1-1,1 0,0 25,0-25,0 0,-1 1,1-1,0 0,0 0,24 25,-24-25,0 1,0-1,25 0,-26 0,1 0,25 1,-25-1,24 0,-24 0,0 0,24 25,-24-25,25 1,-25-1,-1 0,26 0,-25 0,24 1,-24-1,0 0,25 0,-26 0,1 1,0-1,0 0,24 0,-24 0,0-24,0 24,0 0,24 0,-24 1,0-1,25 0,-26 0,26-24,0 24,-26 0,26 0,0 0,-1-24,1 24,-1 0,-24 0,25-24,-1 24,-24 0,25 0,-1 0,-24 1,25-1,-25 0,-1 25,26-25,-25 0,24 1,1-1,-25 0,24 0,1 0,0 25,-1-24,1-1,0 0,-1 0,1 0,-1 1,1-1,0-25,-1 25,1 1,24-1,-24 0,-1 0,1 25,0-25,-1 1,-24-1,25 0,-1 0,1 0,0 25,-1-24,-24-1,25 0,-26 25,26-25,-25 0,0 25,-1-24,1 24</inkml:trace>
  <inkml:trace contextRef="#ctx0" brushRef="#br0" timeOffset="485293.7137">11708 14114</inkml:trace>
  <inkml:trace contextRef="#ctx0" brushRef="#br0" timeOffset="485365.8789">11782 14064,'25'0</inkml:trace>
  <inkml:trace contextRef="#ctx0" brushRef="#br0" timeOffset="486633.6439">12229 13692,'173'-173,"-148"123,-447 472,894-894,-720 745,545-570,-272 247,25 25,-25-24,24 24,-24 0,0 0,24 0,-24 0,0 1,0-1,0 0,-1-25,1 26,0-1,25 0,-26 0,1-24,25 24,-25 0,24-25,-24 26,25-26,-25 25,-1-24,26 24,-25 0,0 0,-1 0,26 1,-50-1,25 0,0 25,-1-25,1 0,0 25,-25-24,25-1,0 25,-1-25,1 0,0 0,0 25,0-24,-1-1,1 0,0 25,0-25,24 0,-24 0,0 1,25-1,-26 0,1 0,0 0,0 25,0-24,-1-1,1 0,0 25,0-25,0 0,-1 25,-24-24,25 24,0-25,0 0,0 0,0 0,-1 1,1-1,0 0,0 0,0 25,24-25,-24 1,0-1,24 0,-24 0,0 0,0 25,0-24,-1-1,1 0,0 25,0-25,0 0,-1 25,1-24,0-1,0 25,0-25,-1 0,26 0,-25 1,24-1,-24 0,25 0,-25-25,24 26,1-1,0 0,-26-25,26 26,0-1,-1-25,-24 25,25 1,-26-1,26 0,-25 0,24 0,-24 1,25 24,-25-25,24 0,-24 0,25 0,-26 25,26-24,0-1,-26 0,26 0,0 25,-1-25,-24 1,25-1,-1 0,1 0,-25 0,24 1,1-26,-25 25,24 0,-24 1,0-1,25 0,-26 0,1 0,25-24,-25 24,-1 0,26 0,-25 0,0 1,24-1,-24 0,0 0,24 0,-24 1,25-1,-25 0,-1 0,26 0,-25 1,24-1,-24 0,0 0,0 0,25 1,-26-1,1 0,0 0,0 0,0 1,24-1,-24 25,0-25,0 0,-1 0,26 1,-25-1,0 0,24 0,-24 0,25 1,-26-1,1 0,25 0,-25 0,24 1,-24-1,25 0,-26 0,26 0,-25 0,24 25,-24-24,25-1,-25 0,24 0,-24 0,25 25,-25-24,-1-1,26 0,-25 0,24 0,-24 1,0-1,25 0,-26 0,26 0,-25 1,24-1,-24-25,25 25,-25 1,24-1,-24 0,25 0,-26 0,26 1,-25-1,24 0,-24 0,0 0,25 1,-25 24,-1-25,26 0,-25 0,24 0,-24 1,25-1,-25 25,24-25,-24 0,25 0,-26 0,26 1,-25-1,0 0,-1 0,26 0,-25 1,0-1,-1-25,1 25,25 1,-25-1,-1 0,1 0,0 0,0 1,0-1,-1 0,1 0,0 0,0 1,0-1,-1 25,1-25,0 0,0 0,25 25,-26-24,26 24,-25-25,0 25,24-25,-24 25,0-25,0 25,24-25,-24 1,0 24,0-25,-1 25,-24-25,25 0,-25 0,0 1,0-1,0 0,0 0,0 0</inkml:trace>
  <inkml:trace contextRef="#ctx0" brushRef="#br0" timeOffset="488077.4548">4341 18231,'0'0,"0"25,0 0,-25-25,25 25,0 0,0-1,0 1,0 0,25 0,0-25,-25-25,24 25,1 0,-25-25,25 0,0 25,-25-24,25-1,-25 0,0 0,0 0,0 1,0-1,-25 25,0 0,0 0,25 25,-25-25,1 24,-1-24,25 25,-25 0,0-25,25 25,-25-25,25 25,25-25,0-25,0 25,-25-25,25 25,-1-25,1 0,0 1,0-1,-50 25,0 25,0-1,1 1,-1 0,0-25,25 25,-25-25,25 25,25-50,0 0</inkml:trace>
  <inkml:trace contextRef="#ctx0" brushRef="#br0" timeOffset="488693.7594">4043 13742,'0'-25,"0"50</inkml:trace>
  <inkml:trace contextRef="#ctx0" brushRef="#br0" timeOffset="488832.8656">4242 14412,'0'0,"0"49,0-24,-25 0,25 0,-25-1,25 1,0 0,0 0</inkml:trace>
  <inkml:trace contextRef="#ctx0" brushRef="#br0" timeOffset="488952.1305">4291 15354,'0'0,"0"25,-25 0,25 0,0-1,0 1</inkml:trace>
  <inkml:trace contextRef="#ctx0" brushRef="#br0" timeOffset="489081.0984">4316 16669,'0'0,"0"25,0 24,0-24,-25 0,25 0</inkml:trace>
  <inkml:trace contextRef="#ctx0" brushRef="#br0" timeOffset="489215.8378">4490 17735,'0'0,"0"25,0 0,0 0,0 0,0-1</inkml:trace>
  <inkml:trace contextRef="#ctx0" brushRef="#br0" timeOffset="489324.8581">4564 18083,'0'24,"0"-48,-25 73,25-24,-25-25</inkml:trace>
  <inkml:trace contextRef="#ctx0" brushRef="#br0" timeOffset="501697.8578">2208 14015,'0'0,"-25"0,25-25,-25 25,0 0,0 0,1 0,-1 0,0 0,0 25,0-25,50 0,0 0,0 0,0 0,-25-25,24 25,1 0,0 0,0 0,0-25,-1 25,1 0,0 0,0 0,0 0,-1-25,1 25,0 0,0 0,0 0,-1 0,1 0,25 0,-25 0,-1 0,1 0,0 0,25 0,-25 0,-1 0,26 0,-25 0,24 0,1 0,-25-25,24 25,1 0,-25 0,24 0,1 0,0 0,-26 0,26 0,-25 0,24 0,-24 0,25 0,-25 0,-1 0,1 0,0 0,0 0,0 0,-1 0,1 0,0 0,0 0,0 0,0 0,-25-24,-25-1,0 25,25-25,-25 25,0 0,25-25,-25 25,1 0,-1-25,0 25,0 0,0 0,1-24,-1 24,0 0,0 0,0 0,1 0,-1 0,0-25,0 25,0 0,1 0,48 0,1 0,0 25,0-25,0 0,-1 0,1 0,0 0,0 0,0 0,-1 0,1 0,0 0,0 0,0 0,-1 24,1-24,0 0,0 0,25 25,-26-25,1 25,0-25,0 25,0 0,-25-1,24 1,-24 0,0 0,0 0,-24-1,-1 26,25-25,-25 0,0-1,-24 1,24 25,0-25,-25-1,25 1,-24 0,24 0,-25-25,26 25,-1 0,0-25,0 0,25 24,-25-24</inkml:trace>
  <inkml:trace contextRef="#ctx0" brushRef="#br0" timeOffset="505333.4918">4514 12601,'0'-25,"0"0,0 0,0 1,0-1,0 0,0 0,0 0,-24 25,24-24,0-1,0 0,0 0,0 0,0 1,0-1,-25 0,25 0,0 0,0 0,0 1,-25 24,25-25,0 0,0 0,0 0,0 1,-25 24,25-25,0 0,0 0,0 0,0 1,0-1,0 0,0 0,0 0,0 1,0-1,0 0,0 0,0 0,0 1,0-1,0 0,0 0,0 0,0 1,0-1,0 0,-25 0,25 0,0 1,0-1,0 0,0 0,0 0,-24 1,24-1,0 0,-25 25,25-25,0 0,0 0,-25 25,25 25,-25-25,0 25,1 0,-1 0,25 0,-25-25,0 24,25 1,-25-25,25 25,0 0,0-50,25 25,-25-25,25 25,0-25,0 25,-1-24,1 24,0-25,0 25,0 0,-25 25,24-25,1 0,-25 24,25-24,0 0,0 25,-1-25,-24 25,25-25,-25 25,25-25,-25 25,25-25,-25 24,25-24,-1 25,-24 0,25-25,0 25</inkml:trace>
  <inkml:trace contextRef="#ctx0" brushRef="#br0" timeOffset="508947.7558">7789 8136,'0'-25,"-25"50,0-25,0 25,0 0,1-25,24 24,-25-24,25 25,-25 0,25 0,-25 0,25-1,0 1,0 0,-25 0,25 0,0-1,0 1,0 0,25-25,-25 25,25-25,-25 25,25-25,0 0,-25 24,24-24,1-24,0 24,-25-25,25 25,-25-25,25 0,-1 0,-24 1,25-1,-25 0,0 0,25 0,-25 1,0-1,0 50,0-1,0 1,0 0,0 0,0 0,0-1,0 1,0 0,25 0,0 0,-25-1,24-24,1 25,0-25,0 0,0 0,0 0,-1-25,1 25,0-24,-25-1,25 0,0 0,-25 0,24 1,-24-1,25 0,-25 0,0 0,0 1,0-1,0 0,0 0,0 0,-25 1,1-1,24 0,-25 25,25-25,0 50</inkml:trace>
  <inkml:trace contextRef="#ctx0" brushRef="#br0" timeOffset="509295.5024">8533 8434,'-25'24,"25"1,-25-25,25 25,0 0,0 0,0-1,0 1,0 25,0-25,0-1,0 1,25 0,0 0,-25 0,25-25,-25 24,24-24,1 0,0 0,0-24,0-1,-1 0,-24 0,0 0,0 1,0-1,0 0,0 0,-24 0,24 1,-25-1,0 25,0-25,0 0,1 25,-26-25,25 25,0 0</inkml:trace>
  <inkml:trace contextRef="#ctx0" brushRef="#br0" timeOffset="520743.4798">9004 8384,'0'25,"-25"-25,50 0,0 0,0 0,0 0,-1 0,1 0,-25-25,25 25,0 0,0 0,-1 0,1 0,0 0,-25-25,25 25,0 0,-1 0,1 0,0 0,0 0,0 0,-1 0,1 0,0 0,0-25,0 25,-1 0,1 0,0 0,0 0,0 0,-1 0,1 0,-25-24</inkml:trace>
  <inkml:trace contextRef="#ctx0" brushRef="#br0" timeOffset="523671.4312">10244 8186,'-24'0,"-1"0,25 24,25-48,-1 24,1 0,0 0,0 0,0 0,-1 0,1 0,0 0,0 0,0 0,-1 0,1 0</inkml:trace>
  <inkml:trace contextRef="#ctx0" brushRef="#br0" timeOffset="524117.3343">10269 8111,'0'-25,"0"1,0 48,25 1,-25 0,0 0,25-25,-25 25,25-1,-25 1,24 0,-24 0,25-25,-25 25,0-1,25-24,-25 25,25-25</inkml:trace>
  <inkml:trace contextRef="#ctx0" brushRef="#br0" timeOffset="524615.1857">10666 7987,'0'-25,"-25"25,25 25,0 0,0 0,0 0,25-25,-25 24,0 1,0 0,25 0,-25 0,0-1,0 1,25 0,-25 0,0 0,0-1,0 1,0 0,0 0,24 0,-24-1,0 1,0 0</inkml:trace>
  <inkml:trace contextRef="#ctx0" brushRef="#br0" timeOffset="525041.3154">11063 8136,'0'0,"-25"0,25 25,-25 0,25-1,-25 1,25 0,-24 0,-1 0,25-1,-25-24,25 25,-25-25,25 25,0 0,-25-25,25 25,0-1,0-48</inkml:trace>
  <inkml:trace contextRef="#ctx0" brushRef="#br0" timeOffset="525343.2187">10840 8062,'0'-25,"0"50,0-1,24-24,-24 25,25-25,-25 25,25 0,0 0,-25-1,25 1,-1 0,1 0,-25 0,25-25,-25 24,25 1,0 0,-25 0,24-25,-24 25,25-1</inkml:trace>
  <inkml:trace contextRef="#ctx0" brushRef="#br0" timeOffset="526288.9834">11559 7962,'0'0,"-25"0,0 0,1 0,-1 0,25 25,-25-25,0 0,25 25,-25-25,1 25,-1-25,25 25,-25-25,25 24,-25-24,25 25,-25 0,25 0,0 0,0-1,0 1,0 0,25-25,0 25,0-25,0 0,-1 0,1 0,0 0,0-25,0 25,-1-25,1 25,-25-25,25 25,-25-24,25 24,-25-25,0 0,0 0,0 0,0 1,0-1,0 0,0 0,0 0,-25 25,25 25,0 0,0 0,0 0,0-1,0 1,0 0,25-25,-25 25,0 0,0-1,0 1,25 0,-25 0,24 0,-24-1,0 1,25 0,-25 0,0 0,0-1,0 1,0 25,0-25,0-1,0 1,0 0,0 0,0 0,-25-1,1-24,-1 0,0 0,25-24,0-1,-25 0,25 0,0 0,25 25,-25-24,25-1,0 0,-1 25</inkml:trace>
  <inkml:trace contextRef="#ctx0" brushRef="#br0" timeOffset="526859.6466">11906 8483,'0'0,"0"25,0 0,0 0,0-1,25 1,-25 0,0 0,0 0,0-1,0 1,25-25,-25 25,0 0,0 0,0-1,0 1,0 0,0 0,0-50,0 0,0 0,0 1,0-1,-25 0,25 0,0 0,-25 1,25-1,0 0,0 0,-25-24,25 24,0 0,0 0,0 0,0 1,0-1,0 0,25 0,0 25,0 0,0 0,-1 0,1 0,0 0,0 0,0 0,-1 0,1 0,0 0,0 0</inkml:trace>
  <inkml:trace contextRef="#ctx0" brushRef="#br0" timeOffset="527127.119">11956 8558,'0'24,"25"-24,-1 0,1 0,0 0,-25-24,25 24,24 0,-24 0,0 0,0 0,0 0,0 0</inkml:trace>
  <inkml:trace contextRef="#ctx0" brushRef="#br0" timeOffset="529720.8915">12427 8037,'0'25,"0"-1,0 1,-25-25,25 25,-24 0,-1 0,0-1,25 1,-25 0,0 0,25 0,-24-25,24 24,0 1,0-50</inkml:trace>
  <inkml:trace contextRef="#ctx0" brushRef="#br0" timeOffset="530043.3051">12229 8086,'0'-24,"0"48,25-24,-25 25,24-25,-24 25,25-25,-25 25,25-25,0 25,-25-1,25-24,-1 25,1-25,0 25,0 0,0-25,-25 25,24-25,1 24,0-24</inkml:trace>
  <inkml:trace contextRef="#ctx0" brushRef="#br0" timeOffset="531373.9241">12923 7962,'0'25,"0"0,0 0,-25 0,25-1,0 1,0 0,-24 0,24 24,0-24,-25 0,25 0,0 0,-25-1,25 1,0 0,0 0,-25-25,25 25,0-1,0 1,0-50,25 1,-25-1,0 0,0 0,25 0,-25 1,0-1,25 0,-25 0,0 0,0 50,0 0,0 0,24 0,-24-1,25 1,0-25,0 0,0-25,-1 1,-24-1,25 25,-25-25,0 0,25 0,-25 1,0-1,25 0,-25 0,0 0,0 1,0-1,0 0,25-25,-25 25,0 1,0-1,0 0,0 50,0 0,0-1,0 1,0 0,0 0,0 0,24 0,-24-1,0 26,0-25,0 0,0-1,0 26,0-25,0 0,0 24,0-24,0 0,0 0,0 24,0-24,0 0,0 0,0-1,0 1,0 0,0 0,0 0</inkml:trace>
  <inkml:trace contextRef="#ctx0" brushRef="#br0" timeOffset="532212.3004">13246 8533,'-25'0,"25"25,0-1,0 1,0 0,0 0,25 0,-25-1,0 1,0 0,0 0,0 0,0-1,0 1,0 0,0 0,0-50,0 0,0 0,-25 1,25-1,0 0,0 0,0 0,0 1,0-1,0 0,0 0,0 0,0 1,0-1,0 0,0 0,25 25,-25-25,0 1,25 24,-25-25,24 25,-24-25,25 25,0 0,0 0,-25 25,25-25,-25 25,0-1,0 1,0 0,0 0,0 0,0-1,-25-24,25 25,-25-25,25 25,-25-25,25 25,25-25,0 0,-25 25,25-25,-1 0,1 24,0-24,-25 25,25-25,-25 25,0 0,0 0,0-1,0 1,0 0,-25 0,0 0,0-25,1 24,-1-24,0 0,0 0,0 0,1 0,-1 0,0 0,0 0,0 0,0 0,25-24,-24 24</inkml:trace>
  <inkml:trace contextRef="#ctx0" brushRef="#br0" timeOffset="534081.3202">13866 7937,'0'25,"-25"-25,25 25,0 0,-25-25,25 25,-25 0,25-1,-24 1,24 0,-25 0,25 0,-25-1,0 1,25 0,-25 0,1 0,24-1,-25-24,25 25,-25-25,25 25,-25 0,25 0</inkml:trace>
  <inkml:trace contextRef="#ctx0" brushRef="#br0" timeOffset="534297.0431">13593 8086,'0'25,"25"-25,-25 25,25-25,-25 25,24-25,1 25,-25-1,25-24,0 25,0 0,-1 0,1 0,0-1,0 1</inkml:trace>
  <inkml:trace contextRef="#ctx0" brushRef="#br0" timeOffset="534884.2751">14213 7789,'25'24,"-50"-48,50 73,-25-24,0 0,25 0,-25 24,0-24,0 25,0-25,0 24,0 1,0-25,0 24,0-24,0 25,0-26,0 26,0-25,0 0,0-1,0 1,0 0,0 0,0 0,0-1</inkml:trace>
  <inkml:trace contextRef="#ctx0" brushRef="#br0" timeOffset="535498.2685">14089 7764,'0'-25,"0"0,0 0,0 1,25 24,-25-25,25 25,-25-25,24 25,-24-25,25 25,0 0,0 0,-25-25,25 25,-1 0,1 0,0 0,0 0,0 25,0-25,-25 25,24-25,1 25,-25 0,0-1,25 1,-25 0,0 0,0 0,0-1,0 26,0-25,-25 0,25-1,-25 1,25 0,-24 0,24 0,-25 0,0-1,25 1,0 0,25-25,0 25,-1 0,1-25,-25 24,25-24,-25 25,25 0,-25 0,25 0,-25-1,0 1,0 0,0 0,0 0,-25-25,25 24,-25 1,0 0,0 0,1-25,-1 25,0-25,0 0,0 0,0 0,25 24,-24-24,-1 0,25-24</inkml:trace>
  <inkml:trace contextRef="#ctx0" brushRef="#br0" timeOffset="537881.603">4242 15280,'0'0,"0"-25,0 50,0-1,0 1,0 0,24 0,-24 0,0 0,0-1,0 1,25 0,-25 0,0 0,25-25,-25 24,0 1,25-25,-25-25,-25 25,25-24,0-1,-25 25,25-25,0 0,-25 0,25 50,0 0,25 0,-25 0,0 24,25-24,-25 0,0 0,25-1,-25 26,0-25,25 0,-25-1,0 1,0-50,0 1,0-1,0 0,0 0,0-24,-25 24,25 0,0 0,0 0,-25 1,25-1,0-25,-25 25,25 1,0-1,-25 25,25-25,0 50,0 0,0-1,0 1,25 0,-25 0,0 0,0-50,0 0,0 0,0 0,0 1,0-1,0 0,0 0,0 0,-25 0,25 50</inkml:trace>
  <inkml:trace contextRef="#ctx0" brushRef="#br0" timeOffset="540128.3793">14833 8458,'-25'0,"25"25,-24-25,24 25,0 0,-25-25,25 25,-25-1,25 1,0 0,0 0,-25-25,25 25,0-1,0 1,0 0,0 0,25-25,-25 25,25-25,-25 24,25-24,-1 25,1-25,0 0,0 0,0 0,-1 0</inkml:trace>
  <inkml:trace contextRef="#ctx0" brushRef="#br0" timeOffset="540563.4525">15007 8483,'0'-25,"25"25,-1 0,1 0,0 0,0 0,0 0,-1 25,1-25,-25 25,0 0,0 0,0-1,0 1,-25-25,25 25,-24-25,24 25,-25-25,25 25,-25-25,0 0</inkml:trace>
  <inkml:trace contextRef="#ctx0" brushRef="#br0" timeOffset="540933.4474">15329 8434,'-25'0,"25"24,-24-24,24 25,0 0,0 0,0 0,0-1,0 1,0 0,0 0,0 0,0-1,0 1,24 0,1 0,0-25,0 0,0 0</inkml:trace>
  <inkml:trace contextRef="#ctx0" brushRef="#br0" timeOffset="541278.8867">15553 8533,'0'0,"24"0,1 0,0 0,0 0,-25-25,25 25,-1 0</inkml:trace>
  <inkml:trace contextRef="#ctx0" brushRef="#br0" timeOffset="541494.0214">15553 8632,'0'0,"24"0,-24-25,25 25,0 0,0 0,0 25,-1-25</inkml:trace>
  <inkml:trace contextRef="#ctx0" brushRef="#br0" timeOffset="541942.9145">15999 8582,'0'25,"-25"0,25 0,-25-25,25 25,-24-25,-1 24,0-24,25 25,-25-25,0 0,25 25</inkml:trace>
  <inkml:trace contextRef="#ctx0" brushRef="#br0" timeOffset="542763.0624">16098 8483,'0'0,"0"-25,-25 25,25 25,-24-25,24-25,-25 25,0 0,0 0,0 0,1 0,-1 0,25-24,-25 24,25-25,25 25,0 0,-1 0,1 0,-25 25,25-25,0 0,-25 24,0 1,25-25,-25 25,0 0,0 0,0-1,0 1,0 0,-25 0,25 0,-25-25,0 24,0-24,1 0,-1 25,0-25,0 0</inkml:trace>
  <inkml:trace contextRef="#ctx0" brushRef="#br0" timeOffset="543274.9531">16321 8384,'0'-25,"-24"25,-1 0,0 0,0 0,25 25,-25-25,25 25,-24-25,24 25,-25-1,25 1,-25-25,25 25,0 0,0 0,0-1,0 1,0 0,25 0,0-25,-1 0,1 0,0 0,0 0,0 0,-1 0,1 0</inkml:trace>
  <inkml:trace contextRef="#ctx0" brushRef="#br0" timeOffset="543964.7116">16495 8632,'0'-25,"0"0,0 50,0 0,0 0,-25-25,25 25,0-1,0 1,0 0,0 0,0 0,0-1,0 1,0-50,25 25,0 0,0 0,0 0,-1-24,1 24,0 0,0 0,0 0,-1-25,1 25</inkml:trace>
  <inkml:trace contextRef="#ctx0" brushRef="#br0" timeOffset="544344.7538">16594 8310,'-24'-25,"24"0,0 0,0 0,24 25,1 0,0 0,0 0,0 0,-1 25,1-25,25 25,-25 0,-1-25,1 25,0-1,0 1,0 0,-1 0,-24 0,25 24,0-24,-25 0,0 0,0 24,0-24,0 25,0-26,0 1,-25 25,25-25,-25-1,1 1,-26 0,25 0,0 0,1-1,-26 1</inkml:trace>
  <inkml:trace contextRef="#ctx0" brushRef="#br0" timeOffset="547126.754">4862 16991,'0'0,"0"-25,0 1,-25 24,25-25,-25 25,0 25,0-1,1 1,24 0,0 0,-25-25,25 25,-25-1,25 1,0 0,0 25,-25-26,25 1,0 0,0 0,0 0,25-1,-25 1,25 0,-25 0,25 0,-1-25,1 24,0-24,0 0,0 0,0-24</inkml:trace>
  <inkml:trace contextRef="#ctx0" brushRef="#br0" timeOffset="547382.5878">5011 17090,'0'0,"0"-24,0-1,24 25,-24-25,25 25,0-25,0 25,0 0,-1 0,1 0,0 0,0 25,0-25,-25 25,24-25,-24 25,0-1,0 1,0 0,-24 0,24 0,-25-1,25 1,-25 0,25 0,-25 0,0-25,25 24,-24-24</inkml:trace>
  <inkml:trace contextRef="#ctx0" brushRef="#br0" timeOffset="547618.1554">5358 16991,'0'-25,"0"50,-25-25,25 25,0 0,-25-25,25 25,0-1,0 1,0 0,0 0,0 0,0-1,0 1,0 0,25-25,-25 25,0 0,25-25,-25 24,25-24,-1 0,1 0,0 0</inkml:trace>
  <inkml:trace contextRef="#ctx0" brushRef="#br0" timeOffset="547866.153">5680 17214,'0'0,"-25"0,25 25,-24-25,24 25,0 0,0 0,0-1,0 1,0 0,0 0,0 0,24-1,1-24,0 0,0-24,0 24,-1-25,1 25,0-25</inkml:trace>
  <inkml:trace contextRef="#ctx0" brushRef="#br0" timeOffset="548093.5242">5829 16966,'0'0,"0"-24,-25 24,25-25,0 0,25 25,0 0,0 0,0 25,-1-25,1 25,25-25,-25 24,-1 1,1 0,25 0,-25 0,-1 24,-24-24,25 25,-25-26,0 26,0 0,0-1,0 1,-25-1,1 1,-26 0</inkml:trace>
  <inkml:trace contextRef="#ctx0" brushRef="#br0" timeOffset="551765.0715">11237 9203,'0'24,"24"-24,1 0,0 0,0 0,0 0,-1-24,1 24,0 0,0 0,0 0,-1 0,26 0,-25 0,0 0,24 0,-24 0,25-25,-26 25,26 0,-25 0,24 0,1 0,0 0,-1 0,1 0,-1 0,1-25,0 25,-1 0,1 0,0 0,-1 0,1 0,24 0,-24-25,-1 25,1 0,24 0,-24 0,0 0,24 0,-24 0,-1 0,26 0,-26 0,26 0,-26 0,26-25,-26 25,1 0,24 0,-24 0,0 0,24 0,-24 0,-1 0,1 0,-25 0,24 0,1 0,-1 0,-24 0,25 0,-25 25,-1-25,26 0,-25 0,0 0,-1 0,1 0,0 0,0 0,0-25</inkml:trace>
  <inkml:trace contextRef="#ctx0" brushRef="#br0" timeOffset="552636.8905">12378 9426,'0'-25,"0"0,0 0,0 1,0 48,0 1,24 0,-24 0,0 0,0-1,0 1,25 0,-25 0,0 0,0-1,0 1,0 25,0-25,0-1,25 1,-25 0,0 0,0 0,0-1,0 1,0 0,0 0,0-50,0 0,0 0,0 1,0-1,0 0,25 25,-25-25,0 0,25 1,-25-1,24 25,-24-25,25 25,0 0,0 0,0 0,-25 25,24-25,-24 25,25-1,-25 1,25-25,-25 25,25 0,-25 0,25-25,-25 24,24-24,1 0,-25-24,25 24,-25-25</inkml:trace>
  <inkml:trace contextRef="#ctx0" brushRef="#br0" timeOffset="552906.0904">12254 9624,'0'0,"-25"0,0 0,25-25,25 25,0-24,-1 24,1 0,0 0,0 0,0-25,-1 25,1 0,25 0,-25 0,-1 0,1 0,25 0,-25 0,-1 0,1 0,0 0,0-25,0 25,-1 0,1 0,0 0</inkml:trace>
  <inkml:trace contextRef="#ctx0" brushRef="#br0" timeOffset="554271.9883">7739 7689,'-25'0,"0"0,1 0,-1 25,0-25,0 0,0 0,1 0,-1 25,0-25,25 25,-25-25,0 25,1-1,24 1,-25-25,25 25,-25 0,0 0,25-1,-25 1,25 0,-24 0,24 0,-25 0,25-1,-25 26,25-25,-25 0,25-1,0 26,-25-25,25 24,-24-24,24 25,-25-25,25 24,0 1,-25-1,25 1,0 0,-25 24,25-24,0-1,0 26,-25-26,25 26,0-26,0 26,0-26,0 26,25-1,-25 1,25-1,-25 0,25 1,-25-1,25-24,-1 24,1-24,0 24,0-24,0 0,-1-1,26 1,-25-25,24 24,1-24,0 25,-1-26,1 1,24 0,1-25</inkml:trace>
  <inkml:trace contextRef="#ctx0" brushRef="#br0" timeOffset="555454.5785">15007 7218,'0'-25,"0"50,25-25,-1 0,-24 25,25-25,0 25,0 0,0-25,-1 24,1 1,0 0,0 0,0 0,-1-1,1 1,0 0,0 0,0 0,0 24,-1-24,1 25,0-1,0 1,0-1,-25 1,24 0,-24 24,25-24,0 24,-25 1,25-26,-25 26,25-26,-25 26,0-1,24 0,-24-24,0 24,0 1,0-26,0 26,0-26,0 26,-24-25,24-1,-25 26,0-26,0 1,0 24,1-24,-26-1,0 26,26-26,-26 1,-25 0,26-26,-1 26,1-25,-1 24,0-24,-24 0</inkml:trace>
  <inkml:trace contextRef="#ctx0" brushRef="#br0" timeOffset="557683.0477">4093 11609,'0'0,"0"24,0 1,0 0,-25 0,25 0,0-1,0 1,0 0,-25-25,25 25,0 0,0-1,-25-24,25 25,0-50,0 1,25 24,-25-25,0 0,0 0,0 0,25 1,-25-1,0 0,0 0,25 25,0 0,-1 25,1-25,-25 25,25-25,0 0,-25 25,25-25</inkml:trace>
  <inkml:trace contextRef="#ctx0" brushRef="#br0" timeOffset="559227.0581">4142 11658,'-24'0,"24"25,0 0,0 0,24-25,-24 24,0 1,0 0,25 0,-25 0,0-1,0 1,0 0,0 0,25-25,-25 25,0-1,0 1,0 0,0 0,0 0,0-1,0 1,0 0,0 0,25-25,-25 25,0 0,0-1,25-24,-25 25,0 0,0 0,0 0,24-25,-24 24,0 1,0 0,0 0,0 0,25-25,-25 24,0 1,0 0,0 0,0 0,0-1</inkml:trace>
  <inkml:trace contextRef="#ctx0" brushRef="#br0" timeOffset="735812.0696">8508 13692,'0'0,"25"-25</inkml:trace>
  <inkml:trace contextRef="#ctx0" brushRef="#br0" timeOffset="741548.6019">17537 8384,'-25'0,"25"25,25-25,0 0,0 0,-1 0,1 0,0 0,25 0,-26 0,26-25,-25 25,0 0,24 0,-24 0,25-25,-26 25,1 0,25 0,-25-25,-1 25,1 0,-25-24,25 24</inkml:trace>
  <inkml:trace contextRef="#ctx0" brushRef="#br0" timeOffset="741737.2865">17835 8186,'-25'0,"50"0,-50 24,50-24,-25 25,0 0,24 0,-24 0,0-1,25 1,-25 0,0 0,0 24,25-24,-25 25,0-25,0 24</inkml:trace>
  <inkml:trace contextRef="#ctx0" brushRef="#br0" timeOffset="742852.9745">18827 7590,'0'0,"-25"0,0 0,0 0,25 25,-24-25,24 25,-25-25,0 25,25-1,-25 1,0 0,25 0,-24 24,-1 1,0 0,0-1,25 26,-25-26,0 26,25-1,0-24,-24 24,24 1,0-26,0 26,24-26,1 26,-25-26,25 26,0-26,0-24,0 25,24-1,-24-24,25 0,-26 0</inkml:trace>
  <inkml:trace contextRef="#ctx0" brushRef="#br0" timeOffset="743504.8623">19050 7888</inkml:trace>
  <inkml:trace contextRef="#ctx0" brushRef="#br0" timeOffset="745636.9513">17760 8607,'25'0,"-25"-25,25 1,-25-1,25 25,-25-25,0 0,24 25,-24-25,0 1,25 24,-25-25,0 0,-25 50,1-25,24 25,-25-25,0 24,0 1,0 0,1 0,24 0,24-25,1 0,0-25,0 25,0-25,-1 0,1 25,0-25,0 1,24-1,-49 0,25 0,0 0,-25 1,25-1,-25 0,0 0,-25 25,0 0,0 0,1 0,-1 0,-25 25,1 0,24-25,-25 25,25-1,-24 1,24 25,0-25,0-1,1 1,24 0,0 0,0 0,0-1,0 1,24 0,1-25,0 25,25-25,-26 0,26-25,0 25,-1-25,-24 0,25 25,-1-24,-24-1,0 0,0 0,-1 0,-24 1,25 24,-25-25,-25 0,1 25,-1 0,-25 0,25 0,1 0,-1 0,-25 0,25 25,1-25,-1 0,0 25,0-25,0 0,25 24</inkml:trace>
  <inkml:trace contextRef="#ctx0" brushRef="#br0" timeOffset="746197.7078">17661 9054,'0'0,"0"-25,-25 25,50-25,0 25,0 0,-1 0,1 0,25-25,-25 25,-1 0,26 0,-25-25,24 25,1 0,-25-24,24 24,-24 0,0 0,0-25,0 25,-1 0,-48 0,-1 25,0-25,-25 0,26 24,-26-24,0 25,1-25,-1 0,1 25,24-25,-25 25,1-25,24 0,-25 0,25 25,1-25,-1 0,50 0,-1 0,1 0,0-25,0 25,24 0,1 0,-25-25,24 25,1 0,-25-25,24 25,-24 0,0-25,0 25,0 0,-50 0,0 0,-25 0</inkml:trace>
  <inkml:trace contextRef="#ctx0" brushRef="#br0" timeOffset="746904.4738">18976 8235,'0'0,"-25"0,25-25,0 1,-25-1,25 0,0 50,0 0,0-1,0 1,25 0,-25 25,25-26,-25 1,0 25,0-25,0 24,24-24,-24 0,25 24,-25-24,0 0,0 0,0 0,0-1,25 1,-25 0,0 0,25-25,-25 25</inkml:trace>
  <inkml:trace contextRef="#ctx0" brushRef="#br0" timeOffset="747173.7377">19397 8210,'0'0,"0"-24,0 48,-25-24,1 0,24 25,-25 0,0 0,0-25,0 25,1-1,24 1,-25-25,0 25,25 0,-25-25,25 25,0-1,25 1,0 0,0-25,-1 25,1-25,0 25,25-25,-26 0,26 24,-25-24,24 0</inkml:trace>
  <inkml:trace contextRef="#ctx0" brushRef="#br0" timeOffset="747916.407">19745 8260,'0'-25,"0"0,24 25,1 25,-25 0,25 0,-25 0,0-1,0 1,0 0,0 25,0-1,0-24,25 25,-25-1,0-24,0 25,25-26,-25 1,24 0,-24 0,25-25,0 0,0 0,-25-25,25 25,-1-25,1 0,0 1,0-26,-25 25,25 0,-1 1,-24-1,25-25,-25 25,0 1,0-1,0 0,25 0,-25-24,0 24,0 0</inkml:trace>
  <inkml:trace contextRef="#ctx0" brushRef="#br0" timeOffset="749361.6817">20166 8533,'0'-25,"0"50,0 0,0-1,0 1,25-25,-25 25,0 0,0 0,25-25,-25 24,0 1,25-25,-25 25,-25-25,0 0,0 0,0 25,1 0,24-1,0 1,24-25,1 0,0 0,-25-25,25 25,-25-24,25 24,-1-25,-24 0,25 25,-25-25,0 0,25 25,-25-24,0 48,0 1,0 0,25 0,0-25,-1 0,1 0,0 0,0 0,0 0,-1 0</inkml:trace>
  <inkml:trace contextRef="#ctx0" brushRef="#br0" timeOffset="749684.9528">20166 7838,'0'0,"-25"-25,25 1,0-1,0 0,25 0,0 25,25 0,-26 0,1 0,25 0,-1 25,1 0,-25 0,24-1,1 1,0 25,-1-25,1 24,-25 1,0 24,24-24,-49 24,25-24,-25 24,0 1,0-1,-25 1,0-1,1 0,-26 1,25-1,-25-24,1-1,24 1,-25 0,1-1,24-24,-25 0,26 0</inkml:trace>
  <inkml:trace contextRef="#ctx0" brushRef="#br0" timeOffset="758400.3209">15429 8756</inkml:trace>
  <inkml:trace contextRef="#ctx0" brushRef="#br0" timeOffset="758696.473">16297 8632,'0'0</inkml:trace>
  <inkml:trace contextRef="#ctx0" brushRef="#br0" timeOffset="759144.793">16297 8682,'0'0,"0"-25,0 0</inkml:trace>
  <inkml:trace contextRef="#ctx0" brushRef="#br0" timeOffset="761608.5917">15106 8409,'0'-25,"25"25,-25-25,0 0,0 1,25 24,-25 24,-25-24,0 0,25 25</inkml:trace>
  <inkml:trace contextRef="#ctx0" brushRef="#br0" timeOffset="783076.001">24160 13643,'0'-25,"-25"25,0 0,0 0,1 0,-1 0,25-25,-25 25,0 0,0 0,1 0,-26 0,25 0,-25 0,26 0,-26 0,0 0,1 0,-1-25,1 25,-1 0,0 0,1 0,-26 0,26 25,-1-25,-24 0,24 0,1 0,-1 0,0 0,1 0,-1 0,1 25,-1-25,25 0,0 0,0 0,1 0,-1 0,0 0,25 25,25-25</inkml:trace>
  <inkml:trace contextRef="#ctx0" brushRef="#br0" timeOffset="783441.0744">23192 13395,'25'0,"0"-25,0 25,-50 0,0 0,0 25,1-25,-26 0,25 24,-24-24,24 25,-25 0,1-25,-1 25,0 0,1-1,-1 1,0-25,1 25,24 0,-25 0,26-1,-1-24,0 25,0 0,25 0,0 0,0-1,25 1,0-25,0 25,-1 0,1 0,25-25,-1 24,1 1,0-25,-1 25,1 0,0 0,24-25,-24 24,-1 1,26-25</inkml:trace>
  <inkml:trace contextRef="#ctx0" brushRef="#br0" timeOffset="799334.3619">21506 15131,'0'-25,"-25"25,25-25,25 0,-1 25,1 0,0 0,0 0,0 0,-1 0,-24 25,25-25,0 25,0-25,0 25,0-25,-1 25,1-1,-25 1,25-25,-25 25,0 0,0 0,0-1,-25 1,0 0,1-25,-1 25,0-25,-25 0,25 0,1 0,-1 0,-25-25,25 25,1 0,-1-25,-25 0,25 1,1 24,-1-25,-25-25,25 25,1 1,-1-1,25 0,-25 0,25-24,0 24,0 0,0 0,0 0,0 1,25-1,0 0,-1 25,1-25,25 0,-1 25,1 0,0-24,-1 24,1 0,-1 0,1 0,25 0,-26 0,1 0,-1 0,1 24,0-24,-26 0,26 0,-25 0,0 0,-1 25,1-25,0 0</inkml:trace>
  <inkml:trace contextRef="#ctx0" brushRef="#br0" timeOffset="799645.8799">21704 14163,'0'0,"0"-24,-25 24,0 0,25-25,0 0,-24 25,48 0,1 0,0 25,0-25,0 0,0 0,24 25,1-25,-1 0,-24 0,25 24,-1-24,1 0,-25 0,0 0,-1 0,1 0,0 0,0 0</inkml:trace>
  <inkml:trace contextRef="#ctx0" brushRef="#br0" timeOffset="800726.6995">21828 15726,'-25'0,"1"0,-1 25,0-25,0 25,0 0,0-25,25 24,-24 1,-1 0,0 0,0 0,0-1,1 1,-1 0,25 25,-25-26,0 1,25 0,0 0,-25 0,25 24,0-24,0 0,0 0,0-1,0 1,25 0,-25 0,25 0,0 0,-25-1,25 1,-1-25,1 25,0-25,25 25,-26-25</inkml:trace>
  <inkml:trace contextRef="#ctx0" brushRef="#br0" timeOffset="801338.0636">21779 16098,'0'-25,"-25"25,25-24,0-1,25 25,-1 0,1-25,0 25,0 0,0 0,-1 0,1 0,0 25,0-25,-25 25,0-1,0 1,-25 0,0 0,0 0,1-25,-1 24,0 1,0-25,0 25,1-25,-1 25,0-25</inkml:trace>
  <inkml:trace contextRef="#ctx0" brushRef="#br0" timeOffset="801714.5791">22076 15999,'0'-25,"-25"25,25 25,-24-25,24 25,-25-25,25 25,-25-25,25 24,-25-24,25 25,0 0,-25-25,25 25,0 0,0-1,0 1,0 0,0 0,25-25,-25 25,25-25,0 24,0-24,-1 0,1 0</inkml:trace>
  <inkml:trace contextRef="#ctx0" brushRef="#br0" timeOffset="802023.5604">22275 16073,'24'0,"1"0,0 0,0 0,0 0,-1 0,1 0,0-24,0 24,0 0,-1 0</inkml:trace>
  <inkml:trace contextRef="#ctx0" brushRef="#br0" timeOffset="802215.0271">22200 16173,'0'0,"25"0,0 0,0 0,-1 0,1 0,25 0,-25 0</inkml:trace>
  <inkml:trace contextRef="#ctx0" brushRef="#br0" timeOffset="802573.9098">22647 15974,'0'-25,"24"25,1 0,0 0,0 0,0 0,-25 25,25 0,-1 0,-24 0,0-1,-24-24,24 25,-25-25,25 25,-25-25,25 25,-25-25,25 25,-25-25,0 24,1-24,-1 25,0-25,0 0</inkml:trace>
  <inkml:trace contextRef="#ctx0" brushRef="#br0" timeOffset="802875.0646">22969 15999,'0'-25,"0"0,-25 25,25 25,-24-25,24 25,-25 0,0 0,25-1,-25-24,25 25,-25 0,1 0,24 0,0-1,0 1,0 0,24-25,1 25,0-25,0 0</inkml:trace>
  <inkml:trace contextRef="#ctx0" brushRef="#br0" timeOffset="803298.061">23192 16222,'0'-25,"0"50,-24-25,24 25,-25 0,25 0,0-1,-25 1,25 0,0 0,0 0,0 0,0-1,0 1,0 0,0 0</inkml:trace>
  <inkml:trace contextRef="#ctx0" brushRef="#br0" timeOffset="803634.652">23192 16247,'0'0,"0"-25,0 0,25 1,0 24,0 0,0 0,-1 0,1 24,-25 1,0 0,0 0,-25 0,1-1,-1-24,0 25,0-25,0 0,25 25,25-25,-25 25,25-25,0 0,0 0,-1 0,1 25,0-25,0 0,24 25,-24-25,0 0,25 0</inkml:trace>
  <inkml:trace contextRef="#ctx0" brushRef="#br0" timeOffset="803870.9448">23490 15925,'25'-25,"0"25,-1 0,1 0,0 0,0 25,0-25,-1 24,1 1,0 0,0 0,0 0,-1-1,1 26,0-25,0 0,0 24,-25-24,0 0,0 24,0-24,-25 0,0 25,0-25</inkml:trace>
  <inkml:trace contextRef="#ctx0" brushRef="#br0" timeOffset="806679.5115">12799 10269,'0'0,"0"-25,0 1,0-1,-25 25,25-25,0 50,0 0,0-1,0 1,0 0,0 0</inkml:trace>
  <inkml:trace contextRef="#ctx0" brushRef="#br0" timeOffset="806814.139">12725 10988,'-25'50,"50"-100,-50 125,25-50,0-1,25 1</inkml:trace>
  <inkml:trace contextRef="#ctx0" brushRef="#br0" timeOffset="806941.9647">12626 11609,'-25'74,"50"-148,-50 173,25-74,25-1</inkml:trace>
  <inkml:trace contextRef="#ctx0" brushRef="#br0" timeOffset="807074.8823">12774 12254,'-24'99,"48"-198,-48 223</inkml:trace>
  <inkml:trace contextRef="#ctx0" brushRef="#br0" timeOffset="807203.1276">12849 12898,'-50'199,"50"-174</inkml:trace>
  <inkml:trace contextRef="#ctx0" brushRef="#br0" timeOffset="807335.0105">12874 13717,'-25'198,"50"-396,-50 421,50-198,-25 0,24 0,-24-1,25 1</inkml:trace>
  <inkml:trace contextRef="#ctx0" brushRef="#br0" timeOffset="807466.4133">12973 14436,'25'422,"-50"-844,74 869,-49-422,25-1,0 1,-25 0,25 25</inkml:trace>
  <inkml:trace contextRef="#ctx0" brushRef="#br0" timeOffset="807585.9828">13122 15280,'49'273,"-49"-249,-49-321,123 619,-49-297,-25 0</inkml:trace>
  <inkml:trace contextRef="#ctx0" brushRef="#br0" timeOffset="807693.8023">13246 15925,'-25'124</inkml:trace>
  <inkml:trace contextRef="#ctx0" brushRef="#br0" timeOffset="807823.137">13221 16421,'0'49,"0"-24,25-422,-50 720,25-224</inkml:trace>
  <inkml:trace contextRef="#ctx0" brushRef="#br0" timeOffset="807947.1044">13271 16768,'-25'99,"25"-74,25-149,-50 273</inkml:trace>
  <inkml:trace contextRef="#ctx0" brushRef="#br0" timeOffset="808140.9428">13395 17190,'0'124,"0"-248,0 272,0-123,0 0,0 0,24-25,-24 25,0-1,0 1,0 0,0 0,0 0,0 0,0-1,0 1</inkml:trace>
  <inkml:trace contextRef="#ctx0" brushRef="#br0" timeOffset="821369.8081">12700 18281,'-25'-25,"25"0,-25 25,25-24,0-1,0 50,0-1,0 1,-24-25,24 25,0 0,0 0,0-1,0 1,-25 0,25 0,0 0,0-1,0 1,0 0,25-25,-25 25,0 0,0 0,24-1,-24-48,0-1,0 0,0 0,0 0,-24 0,24 1,0-1,0 0,0 0,0 0,0 1,0-1,0 0,0 0,24 0,-24 1,0-1,0 0,25 25,-25-25,25 0,0 1,0 24,-25-25,24 25,1-25,0 25,0 0,0-25,-1 25,1 0,-25 25,25-25,-25 25,0 0,0-1,0 1,-25-25,25 25,0 0,0 0,0-1,0 1,0 0,25 0,0 0,0-1,-25 1,24-25,1 25,0 0,0 0,-25-1,0 1,-25-25,25 25,-25-25,0 25,1-25,-1 0,0 25,0-25,0 0,1 0,-1 0,0 25,0-25</inkml:trace>
  <inkml:trace contextRef="#ctx0" brushRef="#br0" timeOffset="821590.853">13320 18380,'-25'0,"25"-25,25 25,0 0,0-24,0 24,-1 0,1 0,0 0,0 0,0 0,24 0,-24 0</inkml:trace>
  <inkml:trace contextRef="#ctx0" brushRef="#br0" timeOffset="821978.7037">13345 18430,'0'0,"0"25,-25-25,50 0,0 0,0 0,-1 0,26 0,0 0,-1 24,1-24,-1 0,1 0,24 0,-24 0,0 0,-1-24,1 24,-25 0,24-25,-24 25,0-25,0 25,-25-25,24 25,-24-25,-24 25,24-24,-25 24,0 0,0 0,0 0,1 0,-26 0,25 0,0 24,1 1,-1-25,25 25,0 0,0 0,0-1,25 1,-1-25,1 0,0 25,0-25,24 0,-24-25,0 25,0 0,0 0,-1-25,1 1,-25-1,0 0,-25 0</inkml:trace>
  <inkml:trace contextRef="#ctx0" brushRef="#br0" timeOffset="837297.4624">5308 12502,'0'-25,"0"0,0 0,0 0,0 1,0-1,0 0,0 0,0 0,0 1,0-1,-25 25,25-25,0 0,-24 25,24-25,0 0,0 1,-25-1,25 0,0 0,0 0,0 1,-25 24,25-25,0 0,0 0,0 0,0 1,0-1,0 0,0 0,-25 25,25-25,0 1,0-1,0 0,0 0,0 0,-25 1,25-1,0 0,0 0,0 0,0 1,0-1,0 0,0 0,-24 0,24 1,0-1,0 0,-25 25,25-25,0 0,0 1,-25 24,25-25,0 0,0 0,-25 25,25-25,0 0,0 1,0-1,0 0,0 0,0 0,-25 1,25-1,0 0,0 0,0 0,-24 25,-1 0,25 25,-25-25,25 25,-25 0,0-25,25 25,0-1,0 1,0 0,-24-25,24 25,0-50,0 0,0 0,0 1,24 24,-24-25,25 0,-25 0,25 25,-25-25,25 1,0-1,-1 25,-24-25,25 25,-25-25,0 50,25-25,0 0,-25 25,25-25,-25 25,24-25,-24 24,25-24,-25 25,25-25,-25 25,25-25,0 0,-1 25,1-25</inkml:trace>
  <inkml:trace contextRef="#ctx0" brushRef="#br0" timeOffset="839311.6259">3324 9029,'0'-25,"0"0,25 25,-1 0,1 0,0 25,0 0,0-25,-25 25,24-25,1 25,-25-1,25 1,-25 0,25 0,-25 0,0-1,0 1,0 0,-25 0,0 0,0-1,1 1,-1-25,0 0,0 25,0-25,1 0,-1 0,0-25,0 25,0-25,1 25,-1-24,25-1,-25 0,0 25,0-25,25 0,-24 1,24-1,0 0,0 0,0 0,0 1,0-1,0 0,24 25,-24-25,25 25,0-25,0 25,0-25,-1 25,1 0,25 0,-25 0,24 0,1 0,-25 0,24 0,1 0,-25 0,24 0,1 0,-25 0,0 0,24 0,-24 25,0-25,0 0,-1 0,1 0</inkml:trace>
  <inkml:trace contextRef="#ctx0" brushRef="#br0" timeOffset="839619.8401">3547 8508,'-25'0,"25"-25,25 25,0 0,0-25,-1 25,1 0,0 0,0 0,0 0,24-24,-24 24,0 0,25 0,-26 0,1-25,25 25,-25 0,-1 0,1 0,0-25,0 25,0 0,-1 0,1 0</inkml:trace>
  <inkml:trace contextRef="#ctx0" brushRef="#br0" timeOffset="851209.4315">21158 8508,'0'0,"25"-25,0 25,0-25,24 25,-24 0,0 0,25 0,-26 0</inkml:trace>
  <inkml:trace contextRef="#ctx0" brushRef="#br0" timeOffset="851318.6811">21828 8558,'50'24</inkml:trace>
  <inkml:trace contextRef="#ctx0" brushRef="#br0" timeOffset="852039.2562">21630 8979,'0'0,"-25"0,0-25,-25 25,26-24,-1-1,-25 25,25-25,1 0,-1 0,0 1,0-1,0 0,1 0,24 0,0 1,0-1,0 0,0 0,24 0,-24 1,25-1,0 25,0-25,0 25,-1-25,26 25,-25 0,24 0,-24 0,25 0,-25 0,24 0,1 25,-25-25,24 25,1-25,-25 25,24-25,-24 24,25-24,-25 25,24 0,-24-25,0 25,0 0,-1-25,1 24,0-24,0 25,0-25,-1 0,-24-25,-24 1</inkml:trace>
  <inkml:trace contextRef="#ctx0" brushRef="#br0" timeOffset="852409.4759">21779 7987,'0'0,"0"-25,24 25,1-25,0 25,0 0,0 0,-1 0,1 0,0 0,0 0,0 0,-1 0,1 0,0 0,0 0,0 0,-1 0,1-24,0 24,-25-25</inkml:trace>
  <inkml:trace contextRef="#ctx0" brushRef="#br0" timeOffset="852590.3768">22051 8037,'0'0,"0"49,0 1,25 0</inkml:trace>
  <inkml:trace contextRef="#ctx0" brushRef="#br0" timeOffset="853117.9998">21754 8855,'0'0,"25"25,-25 0,0 0,24-1,-24 1,0 0,0 0,-24 0,24 0,-25-25,0 0,25 24,-25-24,0 0,0 25,1-25,-1 25,-25-25,25 0</inkml:trace>
  <inkml:trace contextRef="#ctx0" brushRef="#br0" timeOffset="853941.6669">21555 8632,'0'-25,"0"0,0 1,25-1,-25 0,25 25,-25-25,25 25,-1 0,1 0,-25 25,25-25,-25 25,0 0,25-25,-25 24,25 1,-25 0,25 0,-25 0,0-1,0 1,0 0,-25 0,25 0,0-1,-25-24,25 25,0 0,-25-25,25-25,0 0,0 1,0-1,0 0,0 0,0 0,25 25,-25 25,0 0,0 0,0 0,0-1,0 1,25 0,-25 25,0-26,0 1,0 0,0 0,0 0,-25 0</inkml:trace>
  <inkml:trace contextRef="#ctx0" brushRef="#br0" timeOffset="1.19286E6">6375 12626,'0'0,"0"24,0 1,25 0,-25 0,0 0,0-1,0 1,24-25,-24 25,0 0,0 0,0-1,0 1,0 0,0 0,25-25,-25 25,0-1,0 1,25 0,-25 0,25-25,-25 25,0-1,0 1,25-25,-25 25,0 0,0 0,24-25,-24 25,0-1,0 1,0 0,25 0,-25 0,0-1,0 1,0 0,25-25,-25 25,0 0,0-1,0 1,25-25,-25 25,0 0,25 0,-25-1,0 1,0 0,24 0,-24 0,0-1,0 1,0 0,25 0,-25 0,0-1,0 1,0 0,0 0,0 24,0-24,0 0,25 0,-25 0,0-1,0 1,0 0,0 0,0 0,0-1,0 26,0-25,0 0,25 0,-25-1,0 1,0 0,0 0,0 0,0-1,25 1,-25 0,0 25,0-26,0 1,0 0,0 25,0-26,0 1,0 25,0-25,0-1,0 26,0-25,24 0,-24-1,0 26,0-25,0 0,0-1,0 1,0 0,0 0,0 0,0-1,25 1,-25 0,0 0,0 0,0 0,0-1,0 1,0 0,25-25</inkml:trace>
  <inkml:trace contextRef="#ctx0" brushRef="#br0" timeOffset="1.19398E6">8359 13271,'0'24,"0"1,0 0,0 0,0 0,25-25,-25 24,0 1,0 0,0 0,0 0,25-25,-25 24,0 1,0 0,0 0,0 0,0-1,25-24,-25 25,0 0,0 0,0 0,0-1,24 1,-24 0,0 0,25 0,-25-1,0 1,0 0,25 0,-25 0,0-1,0 1,0 0,25 0,-25 0,0-1,0 1,0 0,0 0,0 0,25-1,-25 1,0 0,0 0,0 0,24 0,-24-1,0 1,0 0,25 0,-25 0,0-1,0 1,25 0,-25 0,0 0,0-1,25-24,-25 25,0 0,0 0,25 0,-25-1,0 1,0 0,0 0,0 0,24-1,-24 1,0 0,0 0,0 0,0-1,0 26,0-25,0 0,0-1,0 1,25 0,-25 0,0 0,0-1,0 1,0 0,0 0,25 0,-25 0,0-1</inkml:trace>
  <inkml:trace contextRef="#ctx0" brushRef="#br0" timeOffset="1.19617E6">7317 16321,'0'-24,"25"24,0 0,0 0,24 0,-24 0,50 0,-1 0,-24 0,-1 0,1 0,-1-25,1 25,24 0,-24 0,25-25,-26 25,26 0,-1-25,0 25,1 0,-26-25,26 25,-1 0,1-24,-1 24,0 0,-24-25,24 25,1 0,-25-25,24 25,-24 0,-1-25,1 25,-1 0,1-25,-25 25,0 0,-1-24,1 24,-25-25,-25 25,1 0,-1-25,0 25,0 0,-24 0,24 0,-25 0,25 0,-24 0,24 25,-25-25,26 0,-1 0,50 0,-1 0,1 0,0 25,0-25,0 0,24 0,-24 0,25 24,-26-24,26 0,-25 25,0-25,-1 25,1-25,0 25,0 0,-25-1,-25 1,0 0,0 0,-24-25,24 25,0-1,-24-24</inkml:trace>
  <inkml:trace contextRef="#ctx0" brushRef="#br0" timeOffset="1.1971E6">20216 16346,'-25'0,"0"25,0-25,1 0,-1 0,0 0,-25 0,1 25,24-25,-25 0,-24 0,0 25,-1-25,1 0,-26 25,26-25,-50 24,25 1,-25-25,25 25,-25-25,24 0,-24 25,25-25,0 0,0 25,24-25,1 0,-1 0,26 24,-1-24,25 0</inkml:trace>
  <inkml:trace contextRef="#ctx0" brushRef="#br0" timeOffset="1.19734E6">18355 16396,'-74'-25,"148"50,-198-50,100 25,-1 0,-25 25,1-25,24 25,-25 0,25-25,-24 24,24 1,0 0,0 0,1 0,24-1,-25 1,25 25,25-25,-25-1,24 1,1 0,0-25,25 25,-26 0,26-1,0-24,-1 25,1-25,24 0</inkml:trace>
  <inkml:trace contextRef="#ctx0" brushRef="#br0" timeOffset="1.19803E6">16991 13419,'0'0,"-25"0,25-24,0 48,0 1,0 0,0 0,0 0,0-1,0 1,0 0,0 0,0 24,0-24,25 25,-25-1,0-24,0 25,0-1,0 1,0 0,0 24,0-24,0 24,0 0,0 1,0-25,0 24,0 0,0 1,0-26,25 26,-25-1,0-24,25 24,-25-24,0 24,0-24,0-1,0 1,25 0,-25-1,0 1,0-25,0 0,0 24,0-24,0 0,0 0,0-1,0 1</inkml:trace>
  <inkml:trace contextRef="#ctx0" brushRef="#br0" timeOffset="1.20145E6">13419 15974,'-24'0,"24"-25,-25 25</inkml:trace>
  <inkml:trace contextRef="#ctx0" brushRef="#br0" timeOffset="1.23481E6">1587 4688,'0'0,"0"25,25 0,-25-1,0 1,-25 0,25 0,-24 0,-1 0,25-1,-25 1,0 0,0-25,25 25</inkml:trace>
  <inkml:trace contextRef="#ctx0" brushRef="#br0" timeOffset="1.23499E6">1364 4465,'0'-25,"0"50,25-50,-25 0,25 25,0 0,-1-25,1 25,0 0,0-24,0 24</inkml:trace>
  <inkml:trace contextRef="#ctx0" brushRef="#br0" timeOffset="1.23557E6">1488 4316,'0'0,"-25"0,1 0,24 25,-25 0,25-1,0 1,0 0,0 0,0 0,25-1,-25 1,24 0,1 0,0-25,-25 25,25-1,0-24,-25 25,24-25,-24 25,25 0,-25 0,0-1,0 1,0 0,0 0,-25 0,25 0,-24-1,-1 1,0 0</inkml:trace>
  <inkml:trace contextRef="#ctx0" brushRef="#br0" timeOffset="1.23595E6">1935 4390,'0'0,"0"-24,0 48,0 1,0 0,-25 0,25 0,0-1,0 1,0 0,0 25,0-26,25 1,-25 25,25-25,-25-1,24-24,1 25,0 0,0-25,0 0,-1 0,1-25,0 25,0-25,0 1,-1-1,1 0,0 0,-25 0,25 1,-25-1,0 0,0 0,0 0,-25 1,0-1,0 25,1-25,-1 0,0 25,0 0,0-25,-24 25,24 0,0 0,0 0</inkml:trace>
  <inkml:trace contextRef="#ctx0" brushRef="#br0" timeOffset="1.23679E6">2654 4366,'0'-25,"0"0,0 0,0 0,0 50,0 0,0 0,0 0,0-1,0 1,25 0,-25 25,0-26,0 26,0-25,0 24,0 1,0-25,0 24,0-24,0 25,0-25,0 0,0-1,0 1,25-25,-25-25,0-24,25 24,-25-25,24 1,-24 24,0-25,0 25,0 1,0-26,0 25,0 0,0 1,0-1,0 0,0 50,0 0,0-1,25-24,0-24,0-1,-25 0,25 0,-25 0,24 1,-24-1,25 0,-25 0,0 0,25 1,-25-1,0 0,0 0,0 0,0 1,0 48,0 1,0 0,0 0,0 24,0-24,0 25,0-25,0 24,0-24,25 25,-25-26,0 26,25-25,-25 24,24-24,-24 0,25 0,0-25,-25 25</inkml:trace>
  <inkml:trace contextRef="#ctx0" brushRef="#br0" timeOffset="1.23701E6">3225 4118,'0'-50,"0"100,0-75,-25 25,25 25,0-1,0 1,0 0,0 0,0 24,0-24,0 25,0-1,0-24,0 25,0-25,0 24,0-24,0 0,0 24,0-24,0 0</inkml:trace>
  <inkml:trace contextRef="#ctx0" brushRef="#br0" timeOffset="1.23722E6">3349 4415,'-25'-74,"50"148,-50-123,25 73,0 1,0 0,0 0,0 0,25-1,-1 1,1-25,0 0,0 0,0 0,-1 0,1 0,0-25</inkml:trace>
  <inkml:trace contextRef="#ctx0" brushRef="#br0" timeOffset="1.2383E6">2158 5655,'0'-24,"-25"24,25 24,-25 1,25 0,-24 0,24 0,-25-1,25 1,0 0,0 0,0 0,-25 0,25-1,0 1,0 0,25-25,-25 25,25-25,-1 0,-24-25,25 25,-25-25,25 25,0-25,0 1,-1-1,1 25,-25-25,25 0,0 0,-25 0,0 50,25-25,-1 0,1-25,0 25,0 0,0 0,-1 0,1 0,0 0,0 0,-25-24,25 24,-1-25,1 25</inkml:trace>
  <inkml:trace contextRef="#ctx0" brushRef="#br0" timeOffset="1.23853E6">2753 5432,'0'75,"0"-150,0 174,0-74,0 0,0 0,0 0,0 24,0-24,0 0,0 24,-24-24,24 25,0-25,0 24,0-24,0 0,0 0,0 0,0-1,0 1,0 0,24-25,1 0</inkml:trace>
  <inkml:trace contextRef="#ctx0" brushRef="#br0" timeOffset="1.23876E6">3200 5457,'0'-25,"0"50,0-25,-25 0,25 25,0 0,0-1,0 1,0 0,25 0,-25 0,25-1,-25 1,0 0,24-25,-24 25,25 0,-25-1,0 1,0 0,0 0,0 0,-25-25</inkml:trace>
  <inkml:trace contextRef="#ctx0" brushRef="#br0" timeOffset="1.23931E6">3621 5085,'0'0,"25"-25,-25 0,25 25,-25-24,0-1,0 0,0 0,-25 0,0 1,1 24,-1-25,0 25,0 0,0 0,1 0,-26 0,0 25,1-1,-1-24,-24 25,24 0,-24 0,-1 24,1-24,0 25,-26-25,26 24,-25 26,-1-26,26 1,0 24,-26-24,26 24,24 1,-24-1,24-24,1 24,24 1,-25-26,26 26,24-1,-25-24,25 24,0-24,25-1,-1 26,1-51,0 26,0 0,24-1,-24-24,25 0,24 0,-24-25,24 24,1-24,-1-24,25 24,0-25,-24 0,24-25,0 1,1 24,-1-49,0 24,0 0,0-24,1 0,-26-1,0 1,26-1,-26 1,1-25,-26 24,26-24,-26 25,1-26,-25 1,-1 25,1-1,-25 26,0-26,-25 26,25-1,-49 25,24-24,-25 24,-24 0,24 25,-24-25,0 25,-1 0,1 25,-1-25,1 25,24 0,1 0,-1-1,25-24,0 25</inkml:trace>
  <inkml:trace contextRef="#ctx0" brushRef="#br0" timeOffset="1.23948E6">4242 5184,'0'25,"-25"-25,25-25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22:45.3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3621 11261,'0'-24,"0"48,0 1,0 0,0 0,0 0,0-1,0 1,25 0,-25 0,0 0,0-1,25-24,-25 25,0 0,25-25,-25 25,0 0,0-1,0 1,25-25,-25 25,0 0,0 0,0-1,0 1,0 0,0 0,0 0,0-1,0 1,25-25,-25 25,0 0,0 0,0-1,-25-24,0 0,25-24,-25 24,0 0,25-25,-25 25,25-25,0 0,0 50,0 0,0 0,0-1,0 1,25 0,-25 0,0 0,25-25,0 0,-25-25,0 0,0 0,25 0,-25 1,0-1,0 0,0 0,25 0,-25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2:44.5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1463 1042,'0'-25,"0"0,-24 25,24-25,0 50,24 0,-24 0,0 0,25-1,-25 1,0 25,0-25,25-1,-25 26,0-25,0 24,0-24,25 25,-25-25,0 24,0-24,0 25,0-1,0-24,0 0,0 0,0 0,25-1,-25 1</inkml:trace>
  <inkml:trace contextRef="#ctx0" brushRef="#br0" timeOffset="448.4923">1463 1091,'0'0,"25"-24,-25-1,25 50,-25-1,25 1,0 0,-25 0,0 0,24-25,-24 24,25-24,0 25,0-25,-25-25,25 1,0-1,-1 0,-24 0,25 0,0 1,-25-1,25-25,0 25,-25 1,24-1,-24 0,25 0,-25 0,25 1,-25-1,25 25,0 0,-25 25,24-25,-24 24,0 26,25-25,-25 0,0 24,0-24,25 25,-25-1,0-24,25 25,-25-1,0 1,25-25,-25 24,0-24,24 25,-24-26,25 26,-25-25,25 0</inkml:trace>
  <inkml:trace contextRef="#ctx0" brushRef="#br0" timeOffset="1007.7337">2332 1439,'0'24,"0"1,24-25,1 0,0-25,0 25,-25-24,25 24,-1-25,1 0,0 0,-25 0,25 1,-25-1,-25 0,0 25,0 0,1 0,-1 25,0-25,25 25,-25-1,25 1,0 0,-25 0,25 24,0-24,0 0,0 0,0 0,0-1,25 1,0 0,0 0,0-25,-1 25,1-25,0 0,0-25,0 25,-1-25,1 25,0-25,0 0,0 1,0-1,-1 0,1 0,0 0,-25-24,25 24,0 0,-25-24,24 24,-24 0,0-25,0 26,0-26,0 25,0 0,0-24,0 24,0 0,0 0,0 50,0 0,0 0,0 0,0-1,0 1,0 25,0-25,0 24,0-24,0 25,0-26,0 26,0-25,25 24,-25-24,25 25,-25-25,0-1,25 1,0 0,-25 0,24-25</inkml:trace>
  <inkml:trace contextRef="#ctx0" brushRef="#br0" timeOffset="1199.8353">2828 1290,'-25'25,"50"-25,0 0,-25-25,24 25,1 0,0 0,0-25,0 25,24-25</inkml:trace>
  <inkml:trace contextRef="#ctx0" brushRef="#br0" timeOffset="1516.512">3448 1141,'0'0,"-25"0,0 25,0-25,1 0,24 25,-25-25,25 24,-25-24,25 25,-25 0,25 0,-25 0,25-1,0 1,0 0,-24 0,24 0,0-1,0 1,0 0,0 0,0 0,24-1,-24 1,25-25,-25 25,25-25,0 0,0 0,-1 0,26 0,-25-25,0 25</inkml:trace>
  <inkml:trace contextRef="#ctx0" brushRef="#br0" timeOffset="2103.9654">3969 1215,'-25'0,"25"25,-25-25,0 0,1 25,-1-25,0 25,0 0,0-1,25 1,0 0,0 0,0 0,25-25,0 0,0-25,0 0,-1 0,1 25,-25-25,25 25,-25 25,25 0,0-25,-1 0,1 0,-25-25,25 25,0-25,-25 1,25 24,-25-25,24 0,-24 0,0 0,25 25,-25-24,0-1,0 0,0 0,0-24,0 24,-25 0,25 0,-24 0,24 1,0-1,-25 0,25 0,-25 0,25 1,0-1,0 50,-25-1,25 1,0 0,0 0,0 0,0 24,0-24,0 0,0 24,0-24,0 0,0 0,25 24,-25-24,25 0,-25 0,25 0,-25-1,24 1,1-25,-25 25,25 0,0-25,0 25,-1-25,1 24,0-24,0 0,0 0</inkml:trace>
  <inkml:trace contextRef="#ctx0" brushRef="#br0" timeOffset="2528.4777">4564 595,'-25'0,"25"25,0 0,0 0,0 24,0-24,0 25,0-25,0 24,0 1,0 24,0-24,0-1,0 26,0-26,0 26,25-1,-25-24,25 24,-25-24,25 24,-25-24,24 0,-24-1,25 1,0-1,0-24,-25 0,25 0,-1 0,1-25,0 0,-25-25,0 0,-25 0,25 0,-25 1,1 24,-1-25,0 0,0 25,25-25,-25 0,1 25,-1-24,25-1,0 0,25 0,-25 0</inkml:trace>
  <inkml:trace contextRef="#ctx0" brushRef="#br0" timeOffset="3520.4492">5606 719,'0'-24,"0"-1,-25 0,25 0,-25 25,25-25,-25 25,25-24,-24 24,24-25,-25 25,25-25,-25 25,0 0,0-25,1 25,-1-25,0 25,0-25,0 25,1 0,-1-24,0 24,-25-25,26 25,-26 0,25-25,-24 25,-1 0,0 0,1-25,-1 25,0 0,1 0,-1-25,1 25,-26 0,26 0,-1 0,0 0,1 0,-26 0,26 0,-1 0,1 0,-26 0,26 0,-1 0,-24 0,24 25,-24-25,-1 0,1 25,-1-25,1 0,-1 25,1-25,0 25,-1-25,1 24,24 1,-24-25,-1 25,26-25,-26 25,26 0,-26 0,26-1,-26 1,26 0,-26 0,1 0,24-1,-24 1,-1 25,1-25,0 24,-1 1,1-25,-1 24,1 1,-1-25,1 24,24 1,-24-1,24-24,1 25,-1-1,1 1,-1 0,0-1,26 1,-1-1,0-24,0 25,0 0,1-1,24 1,-25-1,25 1,0 0,0 24,0-24,0-1,0 1,0-1,0 26,25-26,-25 1,24 0,1 24,0-24,25-1,-26 1,26-25,0 24,24 1,-24-25,24 0,0-1,26 1,-26 0,25-25,1 25,-1-25,0 0,25 0,-25 0,25-25,-25 25,25-25,1 0,-26 1,25-1,0 0,0 0,-25 0,25 1,0-26,0 0,-25 25,25-24,-24-26,24 26,-25-26,0 26,-25-26,26 1,-26-25,0 24,1-24,-26 25,26-25,-25-1,-1 26,-24-25,25 24,-26 1,-24-1,25 1,-25 0,0 24,-25-24,1 24,-1 0,-25 1,25 24,-24 0,-1 0,0 1,-24-1,24 25</inkml:trace>
  <inkml:trace contextRef="#ctx0" brushRef="#br0" timeOffset="4336.4445">3572 2133,'-25'-25,"0"25,25-24,0-1,25 25,0 0,0 0,-1 0,1 0,0 0,0 25,25-25,-1 24,-24 1,25-25,-1 25,26 25,-26-26,26 1,-1 25,-24-1,24-24,0 25,1-1,24-24,-25 25,1-1,-1 1,1-25,-1 25,1-26,-26 26,26-25,-1 0,-24-1,24 1,-24 0,-1 0,1 0,-1-1,1-24,0 25,-26 0,26-25,-25 25,0-25,-1 25,1-25,0 0,-50 0,0-25,1 25,-1-25,-25 25,25-25,1 25,-26 0,25-25,-24 25,24 0,0 0,0-24,0 24,1 0,-1 0,0 24,0-24,0 25,25 0,0 0,0 0,25-1,0 1,0 0,0-25,-1 25,1-25,25 0,-25 0,24 0,1-25,-25 25,24-25,1 0,-25 1,24-1,1 0,-25 0,0 0,-1 1,1-26,0 25,0 0,0 1,-25-1,24-25,-24 25,0 1,0-1,-24 0,24-25,-25 25,0 1,0-1,-24 25,24-25</inkml:trace>
  <inkml:trace contextRef="#ctx0" brushRef="#br0" timeOffset="5538.764">5482 3249,'0'0,"0"-24,25 24,-25-25,24 0,-24 0,25 25,-25-25,25 1,0-1,0 0,-25 0,24 0,1 1,0 24,0-25,-25 0,25 0,-1 0,1 1,0 24,0-25,-25 0,25 25,0-25,-25 0,24 25,-24-24,-24 24,-1 0,0 0,0 24,0-24,0 25,-24-25,24 25,0 0,-24 0,24-1,0 1,0-25,0 25,1 0,-1 0,0-25,0 24,0-24,50 0,0-24,0 24,0-25,-1 0,1 0,25 0,-25 25,-1-24,26-1,-25 0,24 0,-24 0</inkml:trace>
  <inkml:trace contextRef="#ctx0" brushRef="#br0" timeOffset="13662.4498">5879 14709,'0'-25,"0"1,0-1,0 0,0 0,25 25,-1 0,-24-25,25 25,0 0,0 0,0 25,-1-25,1 0,0 25,0 0,0-25,-1 25,1-1,0 1,0 0,-25 25,25-26,-25 1,0 25,0-25,-25-1,25 1,-25 25,0-25,0-1,1-24,-1 25,0 0,0-25,0 0,-24 0,24 0,0 0,-24-25,24 0,0 1,-25-1,25 0,-24 0,24 0,0 1,-24-1,24-25,0 25,25 1,-25-1,25 0,-25 0,25 0,0 1,0-1,25 0,0 0,0 0,24 1,-24-1,25 25,-25-25,24 0,1 25,0-25,-1 1,1 24,-1-25,1 25,0 0,24-25,-24 25,-1 0,1 0,-1 0,26 0,-26-25,1 25,-25 0,24 0,1 25,0-25,-26 0,26 0,-25 0,25 0,-26 25,1-25</inkml:trace>
  <inkml:trace contextRef="#ctx0" brushRef="#br0" timeOffset="14326.3574">6995 14039,'25'0,"0"0,-1 0,1 0,0 0,0 0,0 0,-1 0,26-24,-25 24</inkml:trace>
  <inkml:trace contextRef="#ctx0" brushRef="#br0" timeOffset="15376.6454">19621 14312,'0'-25,"0"50,0 0,0 0,0 0,24-25,-24 25,0 24,25-24,-25 0,0 0,0 24,0-24,0 0,0 24,0-24,0 25,-25-25,25-1,0 26,-24-25,-1 0,0-1,-25-24,25 0,1 0,-1 0,-25-24,25-1,-24 0,24 0,-25 0,26-24,-26-1,25 25,-24-24,24-1,0 1,0 24,25-25,-25 25,25-24,0 24,0 0,25 0,-25 0,25 1,0-1,24 25,-24-25,25 0,-1 25,1 0,0-25,-1 25,1 0,24 0,-24 0,0 0,-1 25,26-25,-26 25,1 0</inkml:trace>
  <inkml:trace contextRef="#ctx0" brushRef="#br0" timeOffset="15608.5251">19844 14089,'0'0,"-25"0,25-25,25 25,0 25,-1-25,1 25,25-25,-25 25,-1-25,26 24,-25-24,0 0,24 0,-24 0,0 0,0 0,-1-24,1 24</inkml:trace>
  <inkml:trace contextRef="#ctx0" brushRef="#br0" timeOffset="15747.8845">20290 14064,'-49'-49,"98"98,-98-123,24 49,0 0,0 25,25-25,0 50,-25-25,25 25,-24 0,24 0,-25-1,25 26,0-25,-25 24,25 1,0 0,-25-1,25 1,0 0,0-1,0 1,0-1,0 1</inkml:trace>
  <inkml:trace contextRef="#ctx0" brushRef="#br0" timeOffset="40554.0317">5581 15577</inkml:trace>
  <inkml:trace contextRef="#ctx0" brushRef="#br0" timeOffset="41898.7143">8012 14858</inkml:trace>
  <inkml:trace contextRef="#ctx0" brushRef="#br0" timeOffset="46103.3814">18455 14982,'0'-25,"0"0,-25 1,0 24,0 0,0 0,1 0,-1 0,0 0,0 0,0 0,1 0,-1 0,0 0,0 0,0 0,1 0,-1 0,0 24,0-24,0 0,1 0,-26 0,25 0,0 0,1 0,-1 25,0-25,-25 0,26 0,-1 0,0 0,-25 0,26 25,-1-25,-25 0,25 0,0 0,-24 0,24 0,-25 25,26-25,-26 0,0 0,26 0,-26 0,25 0,-24 0,-1 0,25 0,-24 0,24 0,-25 0,1 0,24 0,-25 0,25 0,-24 0,24 0,-25 0,26 0,-1 0,-25 0,1 0,24 0,-25 0,25 0,-24 0,-1 0,0 0,1 0,24 0,-25 0,1 0,-1 0,1 0,-1 0,0 0,1 0,-1 0,25 0,-24 0,-1 0,1 0,-1 0,0 0,1 0,-1 0,0 0,1 0,-1 0,-24 0,24 0,1 0,-1 0,0 0,-24 0,24 0,1 0,-1-25,-24 25,24 0,1 0,-1 0,-24 0,24-25,0 25,1 0,-26 0,26 0,-1 0,0 0,1-25,-1 25,-24 0,24 0,-24 0,24 0,-24 0,24-24,-24 24,24 0,-24 0,-1 0,26 0,-26 0,26 0,-1 0,0 0,-24 0,24 0,1 0,-1 0,1 0,-1 0,0 0,1 0,-1 0,1 0,-1 0,0 0,1 0,-1 0,-24 0,24 24,0-24,1 0,-26 0,26 0,-1 0,1 0,-1 0,25 0,-24 25,24-25,-25 0,25 0,1 0,-1 0,0 0,0 0,0 0,1 0,-1 0,0 0,0 0,0 0,25 25,-24-25</inkml:trace>
  <inkml:trace contextRef="#ctx0" brushRef="#br0" timeOffset="46504.3393">11881 14660,'0'-25,"0"0,-24 50,-1-25,25 25,-25-25,0 0,0 24,1 1,-1-25,0 25,0 0,-24 0,24-1,0 1,-25 0,26 0,-1 0,0-1,0 1,0 0,1 0,-1 0,0-1,25 1,-25 0,25 0,0 0,0-1,0 1,0 0,0 0,25 0,-25-1,25-24,24 25,-24 0,25-25,-1 25,1-25,0 25,-1-25,26 0,-1 0,-24 25,24-25,0 0,1 0</inkml:trace>
  <inkml:trace contextRef="#ctx0" brushRef="#br0" timeOffset="51915.9616">20365 14188,'0'-25,"-25"1,25-1,0 0,25 25,-25-25,24 25,-48 0,-26 0,0 25,1 0,24-25,-25 25,1-1,-1 1,1 0,24 0,25 0,25-1,-1-24,1 0,0 0,0 0,0 0,24-24,-24 24,0-25,0 25,24-25,-24 25,0-25,-25 0,25 1,-25-1,0 0,0 0,-25 0,0 25,-25-24,26 24,-26 0,25 0,-24 0,-1 24,25-24,-24 0,-1 25,25 0,0-25,1 25,-1 0,25-1,25-24,-1 0,1 25,0-25,0 0,24 0,-24 0,0 0,25 0,-26 0,1 0,0-25,0 25,0 0,-25-24,-25 24,25 24,0 1,25-25,-25 25,24-25,1 0,0 0,0 0,0 0,-25-25,-25 25,25-25,-25 25,0-24,0 24,1-25,-1 25,0-25</inkml:trace>
  <inkml:trace contextRef="#ctx0" brushRef="#br0" timeOffset="52226.2085">19521 13891,'0'0,"-25"-25,1 25,48 0,1 0,0 0,0 0,25 0,-1 25,1-25,-1 0,1 0,0 0,24 0,-24 0,24 0,-24 0,-1 24,26-24,-26 0,1 0,-1 0,1 0,0 0,-1 0,-24-24,0 24,0 0,-1 0,1 0,-25-25,25 25</inkml:trace>
  <inkml:trace contextRef="#ctx0" brushRef="#br0" timeOffset="53491.829">6251 6648,'0'0,"0"-25,-25 0,25 0,-25 25,25-25,0 1,-25 24,25-25,0 0,0 0,25 25,-25-25,0 50,0 0,0 0,-25-25,25 49,-24-24,24 0,-25 25,25-26,-25 1,25 25,-25-25,25-1,-25 1,25 0,0-50,0 0,25 1,-25-26,25 25,-25-24,25 24,0-25,-1 25,-24-24,25-1,0 25,0-24,0 24,-1-25,1 26,0-1,0 0,0 25,-1-25,1 25,0 0,0 25,0 0,-1 0,-24-1</inkml:trace>
  <inkml:trace contextRef="#ctx0" brushRef="#br0" timeOffset="54330.611">6474 6573,'-25'0,"25"-25,-25 25,25 25,0 0,25 0,-25 0,0-1,25-24,-25 25,0 0,25 0,-25 0,25-1,-25 1,24 0,-24 0,25 25,-25-26,0 1,25 25,-25-25,25 24,-25 1,0-25,25 24,-25 1,0-1,24 1,-24 0,0-1,0-24,25 25,-25-1,25 1,-25-1,0 26,25-26,-25 1,25 24,-25-24,24 25,1-26,-25 26,25-26,-25 26,25-26,0 26,-25-1,25 0,-25-24,24 24,-24 1,25-26,-25 1,25 24,0-24,-25 0,0-1,25 1,-25 0,24-1,-24 1,0-1,25 1,-25 0,0-1,0 1,0-1,0 1,25 0,-25-1,0 26,0-26,0-24,0 25,25-1,-25 1,0 0,0-26,25 26,-25-25,0 0,24-1,-24 1,0 0,0 0,0 0,25-25,-25 24,0 1,25-25,-25 25,0 0,25-25,-25 25,0-1,0 1,25 0,-25 0,0 0,0-1,0 26,24-25,-24 0,0 24,0 1,0-25,0 24,0 1,0-25,0-1,0 26,0-25,0 0,0-1,0 1,0 0,0 0,0 0,0 0,0-1,0 1,0 0,0 0,0 0,0-1,0 1,0 0,0 0,0 0,0-1,0 1,0 0</inkml:trace>
  <inkml:trace contextRef="#ctx0" brushRef="#br0" timeOffset="54438.4355">7293 11683</inkml:trace>
  <inkml:trace contextRef="#ctx0" brushRef="#br0" timeOffset="54698.5401">7293 11658,'0'25,"0"0,0 0,0-1,0 1,0 0,0 0,0 0,0-1,0 1,0 0,0 0,0 0,0-1,0 1,0 0,0 0,0 0,0-1</inkml:trace>
  <inkml:trace contextRef="#ctx0" brushRef="#br0" timeOffset="68765.6962">13246 12626,'0'-25,"0"0,0 0,0 0,0 1,0-1,0 50,0-1,0 1,0 0,-25 25,25-1,-25 26,0-1,-24 0,24 26,-25-1,1 25,-1 0,0 0,-24 0,24 0,-24 0,24 0,1 0,-26-25,26 0,-1 1,1-26,-1 1,0-1,26-24,-26-1,25 1,-25-1,26-24,-1 0,0 25,0-26</inkml:trace>
  <inkml:trace contextRef="#ctx0" brushRef="#br0" timeOffset="69025.913">12005 13767,'0'0,"-24"-25,24 0,-25 0,0 0,25 1,0 48,25 1,0 0,-1 25,1-1,25 1,-1 24,1-24,25 24,-26 1,26-1,-1 0,-24-24,24 0,0 24,1-24,-1-25,1 24,-26 1,26-25,-26-1,1 1</inkml:trace>
  <inkml:trace contextRef="#ctx0" brushRef="#br0" timeOffset="70474.7808">8161 13444,'25'0,"-1"0,1-25,0 25,0 0,0 0,-1-24,1 24,0 0,0 0,24-25,-24 25,0 0,0 0,24 0,-24 0,25 0,-25 0,24-25,-24 25,25 0,-1 0,1 0,-1 0,1 0,0 0,24 0,-24 0,24-25,1 25,-1 0,0-25,1 25,-1 0,1-24,24 24,-25 0,25-25,-24 25,24 0,0 0,-24 0,24-25,0 25,-24 0,24 0,0 0,0 0,0 0,1 0,-1 0,0 0,0 0,1 0,-1 0,25 0,-25 0,0 0,25 0,-25 0,1 0,24 0,-25 0,25 0,-25 0,25 0,-25 25,25-25,-24 0,-1 0,25 0,-25 25,0-25,25 0,-24 0,-1 0,0 0,0 0,0 24,1-24,-1 0,0 0,0 0,1-24,-1 24,0 0,0 0,-24 0,24 0,0-25,0 25,1 0,-26-25,25 25,-24 0,24 0,-25-25,1 25,-1 0,0-25,-24 25,24-25,-24 25,0 0,-26-24,1 24,0 0,0 0,0-25,-25 0,-25 0,0 25,25-25,-25 25,0 0,-24-24,24 24,0 0,0-25,1 25,-1 0,0 0,25 25,25-1,0-24,-25 25,24 0,1 0,0 0,-25-1,25 1,-25 0,0 0,0 0,0 0,0-1,-25 1,25 0,-25 0,0 0,1-25,-1 24</inkml:trace>
  <inkml:trace contextRef="#ctx0" brushRef="#br0" timeOffset="73121.6091">9575 11857,'0'-25,"0"0,0 0,0 0,0 1,24-1,-24 0,0 0,25 0,0 1,-25-1,0 0,25 25,-25-25,25 0,-25 1,24 24,1 0,0 0,-25 24,25-24,-25 25,0 0,25-25,-25 25,0 0,0-1,24-24,-24 25,0 0,25-25,-25 25</inkml:trace>
  <inkml:trace contextRef="#ctx0" brushRef="#br0" timeOffset="73828.359">9847 11782,'25'50,"-50"-100,50 125,-25-26,25-24,-25 25,25-26,-25 26,25 24,-25-24,0 0,24 24,-24-24,0 24,0 25,25-24,-25 24,0-25,25 26,-25-1,25 0,-25 0,25 1,0-26,-1 25,1 0,0 1,-25-26,25 25,0-24,-1-1,1 25,0-24,0-1,0 0,-25 26,24-26,-24 1,25-1,0 0,-25 1,0-1,25 1,-25-26,25 26,-25-1,0-24,24-1,-24 26,25-26,0 26,-25-26,25 1,-25 24,25-24,-25 24,24-24,-24 24,25-24,-25 0,25 24,-25-24,0-26,25 26,-25 0,0-26,0 26,0-25,0 24,0-24,0 0,0 25,0-25,0-1,0 1,0 0,0 0,0 24,0-24,0 0,0 0,0 0,0 24,0-24,0 0,-25 0,25-1,0 26,0-25,-25 0,25-1,0 1,0 0,0 0,0 0</inkml:trace>
  <inkml:trace contextRef="#ctx0" brushRef="#br0" timeOffset="74750.1719">15503 11261,'0'-24,"0"48,-25 1,0 0,25 0,-24 0,-1-1,25 1,-25 0,25 0,-25 0,25-1,-25-24,25 25,0-50,25 25,-25-24,25-1,0 0,-25 0,25 0,-1 1,1-1,-25 0,25 0,0 0,-25-24,25 49,-1-25,-24 0,25 0,0 0,0 25,-25 25,0 0,25-25,-25 25,0 0,24 0,-24-1,0 1,25 0,-25 0,25 0,0-1</inkml:trace>
  <inkml:trace contextRef="#ctx0" brushRef="#br0" timeOffset="75069.8209">15602 11906,'0'0,"25"75,-25 24,0 25,0 0,0 0,0 0,0 25,0 0,25-1,0 1,-1 25,1-25,25 0,-1-1,1 1,0 0,-1 0,26 0,-26-25,1 0,24 25,-24-50,-1 25,1 0,0-25,-25 0,24 1,-24-26,0 0,0 1,-25-1,24-24,-24-1,0 1,0 0</inkml:trace>
  <inkml:trace contextRef="#ctx0" brushRef="#br0" timeOffset="75805.7563">10765 15850,'-25'0,"1"0,-1 0,0 0,25 25,25-25,0 25,-1-25,1 0,0 25,25-25,-1 0,1 0,-1 0,26-25,-1 25,-24-25,24 25,1-25,-26 25,1-25,0 1,-1 24,-24 0,0 0,0-25,-25 0,-25 25,0 0,0 0,0 0,1 0,-1 25,0-25,0 0,0 25,1-25,24 24,-25-24,0 25,25 0,-25 0,25 0,0-1,-25 1,25 0</inkml:trace>
  <inkml:trace contextRef="#ctx0" brushRef="#br0" timeOffset="76392.1214">16495 15478,'0'0,"25"0,0 0,0 0,-1 0,1 0,0 0,0 0,-50 25,0 0,0-25,-24 25,-1-1,1 1,-1 25,-25-25,1-1,0 26,-1-25,1 0,-25-1,24 1,1 0,-1 0,1 0,0-25,24 24,-24-24,24 25,0-25,25 25,-24-25,24 0,0 0,0 25,1-25,-1 0</inkml:trace>
  <inkml:trace contextRef="#ctx0" brushRef="#br0" timeOffset="76621.7226">15453 15776,'0'-25,"0"0,0 0,-24 25,24-24,-25 24,0 0,0 0,0 24,0-24,1 25,-1 0,-25 0,25-25,1 25,24-1,-25 1,0 0,25 0,0 0,0-1,0 1,25 0,-25 0,25 0,-1-1,1 1,25-25,-25 25,24-25,1 25,0-25,-1 25,1-25,-1 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9:37.3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3200 322,'0'-24,"0"48,-25-24,25 25,0 0,-25-25,25 25,0 0,-25-1,25 1,-24 0,24 0,-25 0,0 0,25-1,0 1,0-50,0 1,0-1,25 0,0 25,-25-25,24 0,-24 0,25 1,-25-1,25 0,-25 0,25 0,-25 1,0-1,25 0,-25 0,24 0,1 25,-25 25,25 0,-25 0,25-25,-25 25,25-25,-25 24,24-24,-24 25</inkml:trace>
  <inkml:trace contextRef="#ctx0" brushRef="#br0" timeOffset="2376.7096">3324 372,'0'25,"0"0,0-1,0 1,0 0,0 0,0 0,0 0,0-1,25-24,-25 25,0 0,0 0,0 0,24-1,-24 1,0 0,0 0,25 0,-25-1,0 1,0 0,0 0,0 0,0-1,0 1,0 0,0 0,0 0,0-1,25-24,-25 25,0 0,0 0,0 0,0-1,0 1,0 0,0 0,0 0,0-1,25-24,-25 25,0 0,0 0,0 0,0-1,0 1,0 0,0 0,0 0,0-1,0 1,25 0,-25 0,0 0,0 0,0-1,0 1,0 0,0 0,0 0,0-1,0 1,0 0,0 0,0 0,0-1,0 1,0 0,0 0,0 0,0-1,0 1,0 0,0 0,0 0,0-1,0 1,0 0,0 0,0 0,0-1,0 1,0 0,0 0,0 0,0-1,0 1,0 0,0 0,0 24,0-24,0 0,0 0,0 0,0 0,0-1,0 1,24 0,-24 0,0 0,0-1,0 1,0 0,0 25,0-26,0 1,0 0,0 0,0 0,0-1,0 1,0 25,0-25,0-1,0 1,0 0,0 0,0 0,0-1,0 1,0 0,0 0,0 24,0-24,0 0,0 0,0 0,0-1,0 1,0 0,0 0,0 0,0 0,0-1,0 1,0 0,0 0,0 0,0-1,0 26,0-25,25 0,-25-1,0 1,0 0,0 0,0 0,0-1,0 1,0 0,0 0,0 0,0-1,0 1,0 0,0 0,0 0,0-1,0 1,0 0,0 0,0 0,0-1,0 1,0 0,0 0,0 0,0-1,25 1,-25 25,0-25,0-1,0 1,0 0,0 0,0 25,0-26,0 1,0 0,0 0,0 0,0 24,25-24,-25 0,0 0,0-1,0 26,0-25,0 0,0-1,0 1,0 25,0-25,0 24,25-24,-25 0,0 24,0-24,0 25,0-25,0-1,0 26,0-25,0 0,24 24,-24-24,0 0,0 25,0-26,0 1,0 0,0 25,0-26,0 1,0 0,0 0,0 24,0-24,0 0,25 0,-25 0,0 24,0-24,0 0,0 0,0-1,0 1,0 25,0-25,0-1,0 1,0 0,25 0,-25 0,0-1,0 1,0 0,0 0,0 0,0-1,0 1,0 0,0 0,0 0,0 0,0-1,0 1,0 0,0 0,25 0,-25-1,0 1,0 0,0 25,0-26,0 1,0 0,0 0,0 24,0-24,0 0,0 0,0 0,0 24,0-24,0 0,0 0,25 24,-25-24,0 0,0 24,0-24,0 25,0-25,0 24,0-24,0 25,0-26,0 26,0 0,0-25,0 24,0-24,25 25,-25-26,0 26,0-25,0 24,0 1,0-25,0 24,0-24,0 25,0-1,0 1,0-25,0 24,0 1,24-25,-24 24,0 1,0 0,0-26,0 26,0-25,0 25,0-1,0-24,0 25,0-26,0 26,0 0,0-1,0-24,0 25,0-1,0 1,0-1,0 1,0-25,0 24,0 1,0 0,0-26,0 26,0 0,0-1,0-24,0 25,0-1,0 1,0 0,0-1,0-24,0 25,0-1,0 1,0-1,0 1,0 0,0-1,0-24,0 25,0-1,0 1,-24-1,24 1,0 0,0-1,0 1,0-1,0 1,-25 0,25-1,0 1,0 0,0-1,0-24,0 25,0-1,0 1,0-1,0-24,0 25,-25-1,25 26,0-26,0 1,0 0,0-1,0 1,0-1,-25 1,25 0,0 24,0-24,0-1,0 1,0 0,0 24,0-24,0-1,0 26,0-26,0 26,0-26,0 26,0-26,0 26,0-26,0 26,0-26,0 26,0-1,0-24,0 24,0-24,0 24,0-24,0 24,0-24,0 24,0-24,0 24,0-24,0 24,0 1,0-26,0 26,0-1,25-24,-25 24,0-24,0 24,0-24,0 24,0-24,0-1,25 26,-25-26,0 1,0 24,0-24,25 0,-25-1,0 1,0-25,24 24,-24 1,0-25,25 0,-25 24,0-24,0 0,25 0,-25-1,0 1,25 0,-25 0,25-25,-1 0,1 0</inkml:trace>
  <inkml:trace contextRef="#ctx0" brushRef="#br0" timeOffset="3896.1453">3423 2952,'0'0,"0"25</inkml:trace>
  <inkml:trace contextRef="#ctx0" brushRef="#br0" timeOffset="6732.6385">3597 3175,'24'0,"1"0,0 0,-25-25,25 25,0 0,0 0,-1 0,1 0,0 0,0 0,0 0,-1 0,1 0,0 0,0 0,0 0,-1 0,1 0,0 0,0 0,0 0,-1 0,1 0,0 0,0 0,0 0,-1 0,1 0,0 0,0 0,0 0,-1 0,1 0,0 0,0 0,0 0,-1 0,1 0,0 0,0 0,0 0,-1 0,1 0,0 0,0 0,0 0,-1 0,1 0,0 0,0 0,0-25,0 25,-1 0,1 0,0 0,0 0,0 0,24 0,-24 0,0 0,0 0,-1 0,26 0,-25 0,0 0,24-24,-24 24,0 0,0 0,24 0,-24 0,0 0,24 0,-24 0,25 0,-25 0,-1-25,26 25,-25 0,24 0,-24 0,0 0,25 0,-25 0,-1 0,26 0,-25 0,24 0,-24 0,0 0,25-25,-26 25,26 0,-25 0,24 0,-24 0,25 0,-25 0,24 0,-24 0,25 0,-26 0,26 0,-25 0,24 0,-24 0,25 0,-1 0,-24 0,25 0,-25 0,0 0,24 0,-24-25,25 25,-26 0,26 0,-25 0,0 0,24 0,-24 0,0 0,24 0,-24 0,25 0,-25 0,24 0,-24 0,25 0,-26 0,26 0,-25 0,24 0,-24 0,25 0,-25 0,24-25,-24 25,25 0,-26 0,26 0,-25 0,25 0,-26 0,1 0,25 0,-25 0,24 0,-24 0,25 0,-26 0,26 0,-25 0,0 0,24 0,-24 0,25 0,-26 0,26 0,-25-24,24 24,-24 0,25 0,-25 0,-1 0,26 0,-25 0,0 0,24 0,-24 0,0 0,25 0,-26 0,1 0,0 0,25 0,-26 0,1 0,25 0,-25 0,-1 0,26 0,-25 0,0 0,-1 0,26 0,-25 0,0 0,24 0,-24 0,0 0,24 0,-24 0,0 0,0 0,24 0,-24 0,0 0,0 0,0 0,-1 0,26 0,-25 0,0 0,0 0,-1 0,1 0,25 0,-25 0,-1-25,1 25,0 0,25 0,-26 0,1 0,0 0,0 0,24 0,-24 0,0 0,0 0,0 0,24 0,-24 0,0 0,0 0,-1 0,1 0,25 0,-25 0,-1 0,1 0,25 0,-25 0,-1 0,1 25,0-25,25 0,-26 0,1 0,0 0,25 0,-25 0,-1 0,1 0,25 0,-25 0,-1 0,1 0,25 24,-25-24,-1 0,26 0,-25 0,0 0,-1 0,26 0,-25 0,0 0,24 0,-24 0,0 0,0 0,24 0,-24 25,0-25,24 0,-24 0,25 0,-25 0,-1 0,26 0,-25 0,25 0,-26 0,1 0,25 0,-25 25,24-25,-24 0,25 0,-26 0,26 0,-25 0,24 0,1 0,-25 0,24 0,-24 0,25 0,-1 0,-24 0,25 0,-25 0,24 0,1 0,-25 0,24 0,-24 0,25 0,-1 0,-24 25,25-25,-25 0,24 0,-24 0,25 0,-26 0,26 0,0 0,-26 0,26 0,-25 0,24 0,1 0,-25 0,24 0,-24 0,25 25,-1-25,-24 0,25 0,-1 0,-24 0,25 0,-25 0,24 0,1 0,-25 0,24 0,1 0,-25 0,24 0,1 0,-25 0,24 0,1 0,-25 0,24 0,-24 0,25 0,-1 0,-24 0,25 0,-25 0,24 0,1 0,-25 0,24 0,-24-25,25 25,-26 0,26 0,-25 0,25 0,-26 0,26 0,-25 0,24 0,-24 0,25 0,-25 0,24 0,-24 0,25 0,-26 0,26 0,0-25,-26 25,26 0,-25 0,24 0,-24 0,25 0,-25 0,24 0,-24 0,0 0,24 0,-24 0,25 0,-25 0,24 0,-24-25,25 25,-25 0,24 0,-24 0,25 0,-26 0,26 0,-25 0,24 0,-24 0,25-25,-25 25,24 0,-24 0,25 0,-1 0,-24 0,25 0,-26 0,26 0,0 0,-26 0,26 0,0 0,-26 0,26 0,0-24,-1 24,1 0,-25 0,24 0,1 0,0 0,-1 0,1-25,-1 25,1 0,0 0,24 0,-24 0,-1-25,1 25,-1 0,1 0,0 0,24 0,-24 0,-1 0,1 0,24-25,-24 25,0 0,24 0,-24 0,24 0,-24 0,24 0,-24-25,24 25,0 0,-24 0,24 0,-24 0,25-24,-1 24,0 0,-24 0,24 0,1 0,-1 0,1-25,-1 25,-24 0,24 0,0 0,1-25,-1 25,1 0,-1 0,1 0,-1-25,0 25,1 0,-26 0,26 0,-1 0,1-25,-26 25,26 0,-1 0,-24 0,24 0,-24 0,-1-24,26 24,-26 0,1 0,0 0,24 0,-24 0,-1-25,1 25,-25 0,24 0,1 0,-1 0,-24 0,25 0,-25 0,24 0,-24-25,25 25,-26 0,1 0,25 0,-25 0,-1 0,1 0,0 0,0 0,0 0,-50 0</inkml:trace>
  <inkml:trace contextRef="#ctx0" brushRef="#br0" timeOffset="8356.8672">1339 1141,'0'0,"25"0,0 0,0 0,0-25,-1 25,1 0,0-25,0 25,0 0,-1-24,1 24,0 0,0-25,0 25,0 0,-1 0,1-25,0 25,0 0,0 0,-25-25,24 25,1 0,0-25,-25 50</inkml:trace>
  <inkml:trace contextRef="#ctx0" brushRef="#br0" timeOffset="8683.6486">1712 1091,'0'25,"0"0,0 0,0 0,0-1,0 1,0 0,0 0,0 0,0-1,0 26,24-25,-24 0,0 24,0-24,0 25,0-26,0 1,0 0,0 25,0-25,0-1,0 1,0 0,0 0,0 0,0-1</inkml:trace>
  <inkml:trace contextRef="#ctx0" brushRef="#br0" timeOffset="8989.0156">1439 1910,'0'0,"-25"0,0 0,50 0,0 0,-1 0,1 0,0-25,0 25,24 0,1-25,-25 25,25 0,-1-24,1 24,-1 0,1-25,0 25,-1-25,-24 25,25 0,-1-25,-24 25,0 0,0 0,-1-25,1 25,0 0,-50 0,25 25</inkml:trace>
  <inkml:trace contextRef="#ctx0" brushRef="#br0" timeOffset="10161.4006">3621 1067</inkml:trace>
  <inkml:trace contextRef="#ctx0" brushRef="#br0" timeOffset="10641.9813">3621 1091,'-24'0</inkml:trace>
  <inkml:trace contextRef="#ctx0" brushRef="#br0" timeOffset="10689.9309">3597 1116</inkml:trace>
  <inkml:trace contextRef="#ctx0" brushRef="#br0" timeOffset="10744.8961">3597 1116</inkml:trace>
  <inkml:trace contextRef="#ctx0" brushRef="#br0" timeOffset="10804.7985">3597 1116</inkml:trace>
  <inkml:trace contextRef="#ctx0" brushRef="#br0" timeOffset="13963.0705">3721 1091,'0'0,"25"-24,-1 24,1 0,0 0,0 0,0 0,-1 0,1 0,0 0,0 0,0 0,-1 0,1 0,0 0,0 0,0 0,-1 0,1 0,0 0,0 0,0 0,-1 0,1 0,25 0,-25 0,-1 0,1 0,0 0,0 0,0 0,24 0,-24 0,0 0,0 0,-1 0,1 0,0 0,0 0,0 0,-1 0,1 0,0 0,0 0,0 0,0 0,-1 0,1 0,0 0,0 0,0 0,-1 0,1 0,0 0,0 0,0 24,-1-24,1 0,0 0,0 0,0 0,-1 0,1 0,0 0,0 0,0 0,-1 0,1 0,0 0,0 0,0 0,-1 0,1 0,0 0,0 0,0 0,-1 25,1-25,0 0,0 0,0 0,-1 0,1 0,0 0,0 0,0 0,0 0,-1 0,1 0,0 0,0 0,24 0,-24 0,0 0,0 0,0 0,-1 0,1 0,0 0,0 0,0-25,-1 25,1 0,0 0,0 0,24 0,-24 0,0 0,0 0,0 0,24 0,-24 0,0 0,0 0,-1 0,26 0,-25 0,0 0,-1 0,1 0,0 0,25 0,-25 0,-1 0,1 0,0 0,0 0,0 0,-1 0,26 0,-25 0,0 0,-1 0,1 0,0-24,0 24,0 0,-1 0,1 0,0 0,0 0,0 0,-1 0,1 0,0 0,0 0,0 0,-1 0,1 0,25 0,-25 0,-1 0,1 0,0 0,0 0,0-25,-1 25,1 0,0 0,0 0,0 0,24 0,-24 0,0 0,0 0,0 0,-1 0,1-25,0 25,0 0,0 0,24 0,-24 0,0 0,0 0,-1 0,26 0,-25 0,0 0,-1 0,1-25,25 25,-25 0,-1 0,1 0,25 0,-25 0,-1 0,1 0,25 0,-25 0,-1-25,26 25,-25 0,0 0,24 0,-24 0,0 0,25 0,-26 0,1 0,25 0,-25 0,-1 0,1 0,25 0,-25 0,-1 0,26 0,-25 0,24-24,-24 24,0 0,25 0,-26 0,26 0,-25 0,0 0,24 0,-24 0,0 0,24 0,-24 0,25 0,-25 0,-1 0,26 0,-25 0,0 0,24 0,-24 0,25 0,-25 0,-1 0,26 0,-25 0,0 0,24 0,-24 0,25 0,-26 0,1 0,25 0,-25 0,-1 0,26 0,-25 0,0 0,24-25,-24 25,0 0,24 0,-24 0,0 0,0 0,24 0,-24 0,0 0,0 0,24 0,-24 0,0 0,0-25,0 25,0 0,-1 0,1 0,25 0,-25 0,-1 0,1 0,0 0,0-25,0 25,-1 0,1 0,0 0,0 0,0 0,-1 0,26 0,-25 0,0 0,-1 0,1 0,0-25,0 25,0 0,-1 0,1 0,0 0,0 0,0 0,-1 0,1 0,0 0,0 0,0 0,-1 0,1 0,0 0,0 0,0 0,0 0,-1 0,1-24,0 24,0 0,0 0,-1 0,1 0,25 0,-25 0,-1 0,1 0,0 0,0 0,0 0,-1 0,1 0,0 0,25 0</inkml:trace>
  <inkml:trace contextRef="#ctx0" brushRef="#br0" timeOffset="14010.5792">12948 794,'25'0,"-50"0,75 0,-26 0,1 0,0 0</inkml:trace>
  <inkml:trace contextRef="#ctx0" brushRef="#br0" timeOffset="14354.2601">14312 769,'0'0,"25"0,25 0,-25 0,-1 0,26 0,-25-25,24 25,-24 0,25 0,-25 0,24 0,-24 0,0 0,24 0,-24 0,25-25,-25 25,24 0,-24 0,0 0,24 0,-24 0,25 0,-25 0,-1 0,26 0,-25 0,24 0,-24 0,25 0,-25 0,24 0,-24 0,25 0,-25 0,24 0,-24 0,25 0,-26 0,26 0,-25 0,24 0,-24 0,25 0,-25 0,-1 0,1-24,25 24,-25 0</inkml:trace>
  <inkml:trace contextRef="#ctx0" brushRef="#br0" timeOffset="16166.7986">12229 819,'0'0,"0"-25,25 25,-1 0,1 0,0 0,0 0,0 0,-1 0,1 0,0 0,0 25,0-25,-1 0,1 0,0 0,0 0,24 0,-24 0,0 0,0 0,0 0,-1 0,26 0,-25 0,0 0,-1 0,1 0,0 0,25 0,-26 0,1 0,0 0,25 0,-26 0,1 0,25 0,-25 0,24 0,-24-25,0 25,25 0,-26 0,1 0,25 0,-25 0,-1 0,26 0,-25 0,0 0,-1 0,26 0,-25 0,0 0,-1 0,1 0,25 0,-25 0,-1 0,1 0,25 0,-25 0,-1 0,26 0,-25 0,0 0,24 0,-24 0,0 0,0 0,-1 0,1 0,0 0,0 0,0 0,0 0,-1 0,1 0,0 0,0 0,0 0,-1 0,1 0,0 0,0 0,0 0,-1 0,1 0,0 0,0 0,0 0,-1 0,1 0,0 0,0 0,0 0,-1 0,1 0,0 25,0-25,0 0,-1 0,1 0,0 0,0 0,0 0,-1 0,1 0,0 0,0 0,0 0,-1 0,1 0,0 0,0 0,0 0,0 0,-1 0,1 0,0 0,0 0,0 0,-1 0,1 0,0 0,0 0,0 0,-1 0,1 0,0 0,0 0,0 0,-1 0,1 0,0 0,0 0,24 0,-24 0,0 0,0 0,0 0,-1 0,1 0,25 0,-25 0,-1 0,1 0,0 0,0 0,0 0,24 0,-24 0,0 0,0 0,0 0,24 0,-24 0,0-25,0 25,24 0,-24 0,0 0,0 0,-1 0,1 0,25 0,-25 0,-1 0,1 0,0 0,0 0,24 0,-24 0,0 25,0-25,24 0,-24 0,0 0,0 0,24 0,-24 0,0 0,0 0,0 0,24 0,-24 0,0 0,0 0,-1 0,1 0,0 0,25 0,-25 0,-1 0,1-25,0 25,0 0,0 0,24 0,-24 0,0 0,0 0,-1 0,1 0,0 0,0 0,24 0,-24 0,0 0,0 0,0 0,-1 0,1 0,25 0,-25 0,-1-25,1 25,0 0,0 0,0 0,24 0,-24 0,0 0,0 0,-1 0,1 0,25 0,-25 0,0 0,-1 0,1 0,0 0,25 0,-26 0,1 0,0 0,0 0,0 0,-1-25,1 25,0 0,25 0,-26 0,1 0,0 0,0 0,0 0,-1 0,1 0,0 25,0-25,0 0,-1 0,1 0,0 0,0 0,0 0,-1 0,1 0,25 0,-25 0,-1 0,1 0,0 0,0 0,25 0,-26 0,1 0,0 0,25 0,-26 0,1 0,0 0,0 0,24 0,-24 0,0 0,0 0,0 0,-1 0,1 0,0 0,0-25,0 25,-1 0,1 0,-25-25,25 25,-25-24</inkml:trace>
  <inkml:trace contextRef="#ctx0" brushRef="#br0" timeOffset="19865.7419">1215 4614,'-24'0,"24"24,-25-24,0 0,25 25,-25-25,0 25,25 0,0 0,0-1,0 1,0 0,0 0,0 0,0 0,0-1,0 1,0 0,0 0,0 0,0-1,25-24,-25 25,25-25,0 0,0-25,-1 1,1-1,-25 0,25 25,-25-25,0 0,25 25,-25-24,0-1,0 0,0 0,0 50,0 0,0 0,25-25,-25 24,24 1,-24 0,25-25,-25 25,25-25,0 0,0 0,-1 0,1 0,0-25,0 0,0 0,-25 1,24-1,-24 0,25 25,-25-25,0 0,0 0,0 1,0-1,0 0,0 0,0 0,-25 1,25-1,-24 25,24-25,-25 25</inkml:trace>
  <inkml:trace contextRef="#ctx0" brushRef="#br0" timeOffset="20377.4082">1786 4738,'0'24,"0"1,0 0,0 0,0 0,0 0,0-1,0 1,0 0,0 0,0 0,0-1,-25 1,25 0,0 0,25-25,0 0,0-25,-1 25,1 0,0-25,0 25,0 0,-1-25,1 25,0-24,0 24,0 0,-1-25,1 25,0 0,0 0,-25-25,25 25,-25 25</inkml:trace>
  <inkml:trace contextRef="#ctx0" brushRef="#br0" timeOffset="22729.7395">2009 13990,'0'-25,"-25"25,25-25,0 0,-24 25,48 0,-24 25,0 0,25 0,-25 24,25-24,-25 50,25-51,-25 26,0-25,0 24,25-24,-25 0,0 25,0-25,24-1,-24 1,0 0,0 0,25 0,-25-1,0 1,0-50,-25 25,25-24,-24 24,24-25,-25 0,25 0,-25 0,25 1,-25 24,25-25,0 0,-25 0,25 0,0 0,0 1,-24-1,24 0,0 0,0 0,0 1,0-1,0 0,0 0,0 0,0 1,24-1,-24 0,0 0,25 25,-25-25,25 1,0-1,0 0,-1 25,1 0,-25-25,25 25,-25 25,25-25,0 25,-25 0,24-1,-24 1,0 0,0 0,0 0,0-1,0 1,0 0,0 0,0-50,25 25,0-25,0 25,0 0,-25-25,24 25,1 0,0 0,0 0,-25 25,25-25,-1 25,-24 0,0 0,0-1,0 1,0 0,0 0,-24-25,-1 25,0-1,0 1,0-25,1 25,-1-25,0 25,0-25,0 25,1-25,-1 0,0 0,0 0,0 0,1 0</inkml:trace>
  <inkml:trace contextRef="#ctx0" brushRef="#br0" timeOffset="24694.0871">3845 15478</inkml:trace>
  <inkml:trace contextRef="#ctx0" brushRef="#br0" timeOffset="27552.9308">3225 15032,'0'-25,"-25"25,25-25,-25 25,0 0,0 0,25 25,-24 0,24-1,0 1,-25 0,0 25,25-26,0 1,0 0,0 0,0 0,0-1,0 1,0 0,0 0,25 0,0-25,-1 0,1 0,0-25,0 0,0 0,-25 0,24 1,-24-1,0 0,0 0,25 0,-25 1,0-1,0 0,-25 0,25 0,-24 1,-1-1,25 0,-25 25,0 0,25-25,-25 25</inkml:trace>
  <inkml:trace contextRef="#ctx0" brushRef="#br0" timeOffset="28266.3764">4217 15230,'0'0,"25"0,-1 0</inkml:trace>
  <inkml:trace contextRef="#ctx0" brushRef="#br0" timeOffset="28469.6299">4762 15230,'25'0,"0"0,-25 25,25-25,0 0,0 0,-25-25,24 25,1 0,0 0,0 0,0 0</inkml:trace>
  <inkml:trace contextRef="#ctx0" brushRef="#br0" timeOffset="30969.7363">3621 15354,'25'0,"0"0,0 0,0 0,0 0,-1 0,1 0,0 0,0 0,0 0,-1 0,1 0,0 0,0 0,0 0,-1-25,1 25,0 0,0 0,0 0,-1 0,1 0,25-25,-25 25,-1 0,1 0,0 0,0-24,0 24,-1 0,1 0,0 0,0 0,0 0,-1 0,-24-25,25 25,0 0,0 0,0 0,-1 0,1 0,0 0,0-25,0 25,-1 0,1 0,0 0,0 0,0 0,0 0,-1 0,1-25,0 25,0 0,0 0,-1 0,1 0,0 0,0 0,0 0,-1 0,1 0,0 0,0 0,0 0,-1 0,1 0,0-25,0 25,0 0,-1 0,1 0,0 0,0 0,0 0,-1 0,1 0,0 0,0 0,0 0,-1 0,1 0,0 0,0 0,0 0,-1 0,1 0,0 0,0 0,0 0,0-24,-1 24,1 0,0 0,0 0,0 0,-1 0,1 0,0 0,0 0,0 0,-1 0,1 0,-25-25,25 25,0 0,0 0,-1 0,1 0,0 0,0 0,0 0,-1 0,1 0,0 0,0 0,0 0,-1 0,1 0,0 0,0 0,0 0,-1 0,1 0,0 0,0 0,0 0,-25 25,24-25,1 0,0 0,0 0,0 0,0 0,-1 0,1 0,0 0,0-25,0 25,-1 0,1 0,0 0,0 0,0 0,-1 0,1 0,0 0,0 0,0 0,-1 0,1 0,0 0,0 0,0 0,-1 0,26 0,-25 0,0 0,-1 0,1 0,0 0,0 0,0 0,-1 0,1 0,0 0,0 0,0 0,-1 0,1 0,0 0,0 0,0 0,-1 0,1 0,0 0,0 0,0 0,0 0,-1 0,1 0,0 0,0 0,0 0,-1 0,1 0,0 0,0 0,0 0,-1 0,1 0,0 0,0 25,0-25,-1 0,1 0,0 0,0 0,0 0,-1 0,1 0,0 0,0 0,0 0,-1 0,1 0,0 0,0 0,0 24,-1-24,1 0,0 0,0 0,0 0,-1 0,1 0,0 0,0 0,0 0,0 0,-1 0,1 0,0 0,0 0,0 0,-1 0,1 0,0 0,0 0,0 0,-1 0,1 0,0 0,0 0,0 0,-1 0,1 0,0 0,0 0,0 0,-1 0,1 0,0 0,0 0,0 0,-1 0,1 0,0 0,0 0,0 0,-1 0,1 0,0 0,0 0,0 0,-1 0,1 0,0 0,0 0,0 0,0 0,-1 0,1 0,0 0,0 0,0 0,-1 0,1 25,0-25,0 0,0 0,-1 0,1 0,0 0,0 0,0 0,-1 0,1 0,0 25,0-25,0 0,-1 0,1 0,0 0,0 0,0 25,-1-25,1 0,0 0,0 0,0 0,-1 0,1 0,0 0,0 0,0 25,-1-25,1 0,0 0,0 0,0 0,-1 0,1 0,0 0,0 0,0 0,0 0,-1 24,1-24,0 0,0 0,0 0,-1 0,1 0,0 0,0 0,0 0,-1 0,1 0,0 0,0 0,0 0,-1 0,1 0,0 0,0 25,0-25,-1 0,1 0,0 0,0 0,0 0,-1 0,1 0,0 0,0 0,0 0,-1 0,1 0,0 0,0 0,0 0,-1 0,1 0,0 0,0 0,0 0,0 0,-1 0,1 0,0 0,0 0,0 0,-1 0,1 0,0 0,0 0,0 0,-1 0,1 0,0 0,0 0,0 0,-1 0,1 0,0 0,0 0,0 0,-1 0,1 0,0 0,0 0,0 0,-1 0,1 0,0 0,0 0,0 0,-1 0,1 0,0-25,0 25,0 0,-1 0,1 0,0 0,0 0,0 0,0 0,-1 0,1-24,0 24,0 0,0 0,-1 0,1 0,0 0,0 0,0 0,-1 0,1 0,0 0,0 0,0 0,-1 0,1 0,0 0,0 0,-25-25,25 25,-1 0,1 0</inkml:trace>
  <inkml:trace contextRef="#ctx0" brushRef="#br0" timeOffset="33077.6037">4266 15329,'25'0,"-25"-25,25 25,0 0,0 0,-1 0,1-24,0 24,0 0,0 0,-1 0,26 0,-25 0,0 0,-1-25,26 25,-25 0,0 0,24 0,-24 0,0 0,25 0,-26 0,26 0,-25 0,24-25,-24 25,25 0,-25 0,24 0,-24 0,25 0,-26 0,26 0,-25 0,24-25,-24 25,25 0,-1 0,-24 0,25 0,-25 0,24 0,-24 0,0 0,24 0,-24 0,0 0,0 0,0 0,24 0,-24-25,0 25,0 0,0 0,-1 0,1 0,0 0,0 0,0 0,-1 0,1 0,0 0,0 0,0 0,-1 0,1 0,0 0,0 0,0 0,-1 0,1 0,0 0,0 0,0 0,-1 0,1-24,0 24,25 0,-26 0,1 0,0 0,0 0,0 0,24 0,-24 0,0 0,0 0,0 0,-1 0,1-25,25 25,-25 0,-1 0,1 0,25 0,-25 0,24 0,-24-25,0 25,24 0,-24 0,25 0,-25 0,24-25,-24 25,0 0,24 0,-24 0,25 0,-25 0,-1 0,1 0,25-25,-25 25,-1 0,26 0,-25 0,0 0,24 0,-24 0,0-24,0 24,24 0,-24 0,0 0,0 0,0 0,-1 0,1 0,0 0,0 0,0 0,-1 0,1 0,0 0,0 0,0 0,-1-25,1 25,0 0,0 0,0 0,-1 0,1 0,0 0,0-25,0 25,-1 0,1 0,0 0,0 0,0 0,-1 0,1 0,0 0,0 0,0 0,-1 0,1 0,0 0,0-25,0 25,0 0,-1 0,1 0,0 0,0 0,0 25,-1-25,1 0</inkml:trace>
  <inkml:trace contextRef="#ctx0" brushRef="#br0" timeOffset="33784.9916">9252 15081,'0'0,"25"0,25 25,-26-25,26 0,-25 0,24 0,-24 0,25 0,-1 0,-24 0,25 0,-25 0,24 25,-24-25,25 0,-26 0,26 0,-25 0,24 0,-24 25,25-25,0 0,-26 0,26 0,0 0,-26 24,26-24,-25 0,24 0,1 0,-25 0,24 25,-24-25,25 0,-1 0,-24 0,25 0,-25 0,24 25,-24-25,0 0,24 0,-24 0,25 0,-25 0,-1 0,26 0,-25 0,24 25,-24-25,0 0,0 0,25 0,-26 0,1 0,0 0,25 0,-26 0,1 0,0 0,0 0,24 25,-24-25,0 0,0 0,24 0,-24 0,0 0,25 0,-26 0,26 0,-25 0,24 24,-24-24,25 0,-25 0,-1 0,26 0,-25 0,0 0,24 0,-24 0,0 25,0-25,0 0,-1 0,1 0,0 0,25 0,-26 0,1 0,0 25,0-25,0 0,-1 0,1 0,0 0,0 0</inkml:trace>
  <inkml:trace contextRef="#ctx0" brushRef="#br0" timeOffset="34234.1496">12030 15329,'-25'0,"50"0,0 0,0 0,0 0,-1 0,1 0,0 0,0 0,0 0,24 0,-24 0,0 0,25 0,-26 0,1 0,25 0,-1 0,-24 0,25 0,-25 0,24 0,-24 0,25 0,-1 0,-24 0,25 0,-1 0,1 0,-25 0,24 0,1 0,-25 0,24 0,-24 0,0 0,25 0,-26 0,1 0,0 0,0 0,0 0,-25-25,24 25,1 0</inkml:trace>
  <inkml:trace contextRef="#ctx0" brushRef="#br0" timeOffset="38511.6639">3696 6573,'25'0,"0"0,-1 0,1 0,0 0,0 0,0 0,-1 0,1 0,0 0,0 0,0 0</inkml:trace>
  <inkml:trace contextRef="#ctx0" brushRef="#br0" timeOffset="41547.4307">4514 6648,'0'0,"25"0,-25-25,25 25,0 0,0 0,-1 0,1 0,0 0,0 0,0 0,-1 0,1 0,0 0,0 0,0 0,0 0,-1 0,1 0,0 0,0 0,0 0,-1 0,1 0,0 0,0 0,0 0,-1 0,26 0,-25 0,0 0,-1 0,1 0,0 0,25 0,-26 0,1 0,0 0,25 0,-26 0,1 0,0 0,0 0,24 0,-24 0,0 0,25 0,-26 0,1 0,25 0,-25 0,0 0,24 0,-24 0,0 0,24 0,-24 0,25 0,-25 0,-1 0,26-25,-25 25,24 0,-24 0,25 0,-25 0,-1 0,26 0,-25 0,0 0,24 0,-24 0,0 0,0 0,24 0,-24 0,0 25,24-25,-24 0,25 0,-25 0,24 0,-24 0,25 0,-25 0,24 0,-24 0,25 0,-26 0,1 0,25 0,-25 0,-1 0,1 0,25 0,-25 0,-1 0,1 0,0 0,25 0,-26 0,1 0,25 0,-25 0,-1 0,26 0,-25 0,0 0,24 0,-24 0,25 0,-26 0,1 0,25 0,-25 0,24-25,-24 25,25 0,-25 0,-1 0,26 0,-25 0,24 0,-24-25,25 25,-25 0,24 0,-24 0,25 0,-26 0,26 0,-25-25,24 25,-24 0,25 0,-25 0,24 0,-24 0,25 0,-1 0,-24-24,25 24,-25 0,24 0,-24 0,0 0,24 0,-24 0,25 0,-25 0,-1 0,26 0,-25 0,24 0,-24 0,25 0,-25 0,24 0,-24 0,25 0,-26 0,26-25,-25 25,24 0,-24 0,25 0,-1 0,-24 0,25 0,0 0,-26 0,26 0,0 0,-1 0,-24 0,25 0,-1 0,1 0,-1 0,-24 0,25-25,-1 25,1 0,0 0,-26 0,26 0,0 0,-1 0,1 0,-1 0,1 0,0 0,-1-25,1 25,0 0,-1 0,1 0,-1 0,1 0,0 0,-1 0,1 0,-1 0,1 0,0-25,-1 25,26 0,-26 0,1 0,-1 0,1 0,0 0,-1 0,1 0,24 0,-24-24,0 24,-1 0,1 0,-1 0,1 0,0 0,24 0,-24 0,-1 0,1 0,-1 0,1-25,0 25,-1 0,1 0,-1 0,1 0,0 0,24 0,-24 0,-1 0,1 0,0 0,-1 0,1 0,-1 0,1 0,0 0,-1 0,1 0,-1 0,1 0,0 0,-1 0,26 25,-26-25,1 0,-1 0,1 0,0 0,-1 0,1 0,0 0,-1 0,1 0,-1 0,1 0,0 0,-1 0,1 24,-1-24,1 0,0 0,-1 0,26 0,-26 0,1 0,-1 0,1 0,0 0,-1 25,1-25,0 0,-1 0,1 0,-25 25,24-25,1 0,-1 0,1 0,0 0,-1 0,1 25,-25-25,24 0,1 0,-1 0,1 0,0 0,-1 0,1 0,0 25,-1-25,1 0,-1 0,1 0,0 0,-1 0,1 24,-1-24,1 0,0 0,-1 0,-24 0,25 25,-1-25,1 0,-1 0,1 0,0 0,-1 0,1 0,-1 0,1 0,-25 0,25 0,-1 0,1 0,-25 0,24 0,1 0,-1 0,1 0,0 0,-1 25,1-25,-1 0,1 0,24 0,-24 0,0 0,-1 0,26 0,-26 25,1-25,0 0,24 0,-24 0,-1 0,26 0,-26 0,1 0,-1 0,26 0,-26 0,1 0,0 0,-1 0,26 0,-26 0,1-25,-1 25,1 0,25 0,-26-25,1 25,-1 0,26 0,-26-25,26 25,-26 0,1 0,24 0,-24 0,24 0,-24-24,0 24,24 0,-24 0,-1 0,1 0,24 0,-24 0,0 0,-1 0,1 0,24 0,-24 0,-1 0,1 0,0 0,-1 0,1 0,-1 0,1 0,0 0,-1 0,-24 0,25 0,-1 0,-24 0,25 0,-26 0,26 0,-25 0,25 0,-26 0,1 0,0 0,25 0,-26 0,1 0,0 0,0 0,0 0,-1 0,1 0,0 0,0 0,0 0,-1 0,1 0,0 0,-25-25,25 25,0 0,-1 0,1 0,0 0,-25-25,25 25,0 0,-1 0,1 0,0 0,0 0,0 0,-1 0,1 0,0 0,0 0,0 0,-1 0,1 0,0 0,-25-25,25 25,0 0,0 0,-1 0,1 0,0 0,0 0,0 0,-1 0,1 0,0 0,0-25,0 25,-1 0,-24-24,25 24,0 0,0-25,0 25,-1 0,1 0,0 0,0-25,0 25,-1 0,1 0,0 0,0 0,0 0,-1 0,-24-25,25 25,0 0,0 0,0 0,-1 0,1-25,-25 1,-25-1,1 0,-1 0,0 25,0-25,0 25,1-24,-1 24,0-25,0 25,0-25,1 25,-1-25,0 25,0 0,0 0,25-25,-24 25,-1 0,0 0,0-24,25 48,25-24,0 25,0-25,-1 25,1-25,0 25,0-25,0 25,24-25,-24 0,0 24,0-24,-1 25,1-25,0 25,0-25,0 25,-1-25,1 25,0-25,0 0,-25 24,25-24,-25 25,24-25,-24 25,0 0,0 0,0-1,0 1,0 0,-24 0,24 0,-25-1,25 1,-25 0,0 0,0 0,1-1,-26 1,25-25,0 25,1-25,-26 25,25-25,0 25,1-25,-1 0,0 24,0-24,0 0,1 0,24 25,-25-25</inkml:trace>
  <inkml:trace contextRef="#ctx0" brushRef="#br0" timeOffset="43332.4636">4341 6548,'-25'0,"0"0,0 0,1 0,24 25,-25-25,0 0,0 0,0 0,1 0,-1 0,0 0,0 0,0 0,1 0,-1 0,0 0,0 0,0 0,25 25,-24-25,-1 0,50 0,-1 25,1-25,0 0,0 0,24 0,-24 0,0 0,25 0,-26 0,26-25,-25 25,24 0,1 0,0 0,-1 0,1-25,-1 25,-24 0,25 0,-1-25,-24 25,0 0,0 0,0 0,-1 0,1 0,-50 0,1 0,-1 0,0 0,0 0,0 25,1-25,-26 0,25 25,0-25,-24 0,24 0,0 25,-24-25,24 0,0 0,25 25,-25-25</inkml:trace>
  <inkml:trace contextRef="#ctx0" brushRef="#br0" timeOffset="45466.4889">2977 6548,'-25'0,"25"-24,-25 24,0 0,0 0,25 24,-24-24,24 25,-25-25,25 25,0 0,-25-25,25 25,0-1,0 1,0 0,0 0,0 0,0-1,25 1,-25 0,25-25,-1 25,1-25,0 0,0 25,0-25,-25-25,24 25,1 0,0-25,0 25,-25-25,25 25,-25-25,24 1,-24-1,0 0,25 25,-25-25,0 0,0 1,0-1,0 0,-25 25,25-25,-24 25,-1-25,0 25,0 0,0 0,1 0,-1 25,0-25</inkml:trace>
  <inkml:trace contextRef="#ctx0" brushRef="#br0" timeOffset="48055.111">4242 1116,'0'-25,"0"1,0-1,0 50,0-1,0 1,0 0,0 0,-25 0,25-1,-25 26,0 0,25 24,-25-24,1 24,-1 0,0 1,0 24,0-24,1 24,-26 0,25-25,0 26,-24-26,24 25,0-24,-24-1,24 0,0 1,0-25,0-1,0 1,25-1,-24 1,24-25,-25 24,25-24,-25 0,25 0,0 0,-25-1,25 1</inkml:trace>
  <inkml:trace contextRef="#ctx0" brushRef="#br0" timeOffset="48479.9127">5407 819,'0'-25,"-24"25,-1 25,25-1,-25 1,25 0,0 0,-25 0,25-1,0 1,-25 25,25-25,-24 24,-1 1,25 24,-25-24,0 24,0 1,-24 24,24 0,-25-24,26 49,-26-25,0 25,1-25,-1 25,0-25,1 0,24 1,-25-1,26-25,-26 1,25-1,0-24,25-1,-24 1,24 0,-25-26</inkml:trace>
  <inkml:trace contextRef="#ctx0" brushRef="#br0" timeOffset="48935.8724">6598 1017,'-25'0,"25"25,0 0,-25-1,25 1,-24 0,24 25,-25-1,0 1,0 24,0 1,1-1,-26 25,25 1,-24-1,-1 25,25-25,-24 0,-1 25,0-25,1 1,-1-1,1-25,24 1,-25-1,25-24,0-1,1 1,-1-25,25 24</inkml:trace>
  <inkml:trace contextRef="#ctx0" brushRef="#br0" timeOffset="50035.8063">8210 1116,'0'25,"-24"-25,24 25,-25 0,25-1,-25 26,25-25,-25 24,0 1,1 0,-1 24,0 0,-25 1,25-1,-24 26,-1-26,25 25,-24 0,-1 1,-24-1,24-25,1 25,-1-24,25-1,-24 1,24-1,-25-24,25-1,1 1,24 0,-25-1,0-24,25 25,-25-26</inkml:trace>
  <inkml:trace contextRef="#ctx0" brushRef="#br0" timeOffset="50518.3822">10244 967,'-24'0,"-1"0,0 0,25 25,-25-25,25 25,-25 0,25 24,-24-24,-1 25,0-1,0 1,0 0,-24 24,24 0,-25 1,1 24,-1-24,0 24,1 0,-1 0,-24 0,24 1,1-1,-1 0,-24-25,24 1,0-1,26 1,-26-26,25 1,0-25,1 0,-1 24,0-49,25 25,0 0,0 0</inkml:trace>
  <inkml:trace contextRef="#ctx0" brushRef="#br0" timeOffset="50944.9765">12005 992,'-24'0,"24"-25,-25 25,0 0,0 0,25 25,-25 0,1 0,-1 0,0-1,0 26,0-25,1 24,-1 26,-25-26,1 26,-1-1,0 25,1 1,-1-1,-24 0,24 25,-24-25,-1 25,1-24,24-1,-24 0,24 0,-24-24,24-1,1 1,-1-1,0-24,1-1,24 1,0-1,0-24,25 0</inkml:trace>
  <inkml:trace contextRef="#ctx0" brushRef="#br0" timeOffset="51408.1488">13643 1042,'-25'0,"0"0,0 0,25 25,-25-25,25 24,-24-24,24 25,-25 0,0 0,0 0,0 24,1 1,-1-1,-25 1,1 24,-1 1,0 24,-24 0,-1 1,26-1,-26 0,1 0,0 0,-1 1,1-1,-1-25,26 1,-1-1,1-24,-1 24,0-49,26 25,-1-26,0 1,0 0</inkml:trace>
  <inkml:trace contextRef="#ctx0" brushRef="#br0" timeOffset="51857.9526">15726 893,'0'0,"-25"0,25-25,-24 25,-1 0,25 25,0 0,-25-25,0 25,25 24,-25-24,1 25,-1-1,-25 1,25-1,-24 26,-1-1,0 1,1 24,-1 0,-24 0,24 1,-24-1,24 0,-24 0,-1-24,1 24,24-25,-24 25,24-49,1 24,-26-24,51 0,-26-25,25 24,-25-24</inkml:trace>
  <inkml:trace contextRef="#ctx0" brushRef="#br0" timeOffset="52227.8829">17190 1290,'0'0,"-25"0,0 25,0-1,0 1,1 0,-26 0,25 24,-24 26,24-26,-25 26,1-1,-26 1,26 24,-26-25,26 26,-26-26,1 25,24-24,-24 24,-1-25,26 1,-26-1,26-24,-1 24,0-24,1-1,-1 26</inkml:trace>
  <inkml:trace contextRef="#ctx0" brushRef="#br0" timeOffset="52583.8202">18752 1290,'0'0,"25"-25,0 25,0-25,0 0,-1 1,-24-1,0 50,0-1,-24 1,-1 0,0 25,0-1,-24 1,-1-1,0 26,1-1,-1 1,-24-1,24 1,0 24,-24-25,24 1,1-1,-1 0,1 1,-1-26,25 26,-24-26,24 1,0 0,0-26,0 1,1 25</inkml:trace>
  <inkml:trace contextRef="#ctx0" brushRef="#br0" timeOffset="52904.3954">19968 1042,'0'0,"0"25,-25-1,0 1,0 0,1 25,-1-1,-25 1,25-1,-24 26,-26-1,26 1,-1-1,-24 1,24 24,-24-25,24 1,-24-1,24-24,25 24,-24-24,-1 24,25-24,-24-1,24 1,0-25,0 24,25-24,-25 0,1 24</inkml:trace>
  <inkml:trace contextRef="#ctx0" brushRef="#br0" timeOffset="53208.3775">20563 1389,'0'0,"0"25,0 0,-25-1,0 1,1 25,-1-1,0 1,-25 25,26-1,-26 0,0 1,1-1,-1 1,1-1,24 0,-25 1,25-1,-24 1,24-26,0 1,0-1,-24 1,49 0,-25-1</inkml:trace>
  <inkml:trace contextRef="#ctx0" brushRef="#br0" timeOffset="54252.3447">22175 620,'0'-25,"0"1,0-1,0 0,-24 25,-1 0,0 0,0 25,0-25,1 25,-1-25,0 0,0 24,0-24,1 25,-1-25,25 25,-25-25,0 25,0 0,1-25,24 24,-25 1,25 0,-25-25,25 25,-25 0,25-1,0 1,-25 0,25 0,0 0,0-1,0 1,0 0,25-25,-25 25,25-25,-25 25,25-25,-25 24,25-24,-1 0,1 0,0 0,0 0,0 0,-1 0,1 0,25 0,-25 0,-1 0,1 0,0-24,0 24,0 0</inkml:trace>
  <inkml:trace contextRef="#ctx0" brushRef="#br0" timeOffset="55123.7105">22299 843,'0'-24,"0"48,-24-24,24 25,-25-25,25 25,0 0,0 0,-25-1,25 1,0 0,25-25,-25 25,25 0,-1-1,1-24,-25 25,0-50,0 1,-25-1,25 0,0 0,0 0,0 1,0-1,0 0,25 25,-25-25,25 0,0 25,0-24,-1 24,1 0,-25 24,25-24,-25 25,0 0,0 0,0 0,0-1,0 1,0 0,0 0,25-50,-25 0,25 25,-25-25,24 25,-24-24,25 24,-25-25,25 25,-25-25,25 25,-25-25,25 25,-25-25,24 25,-24 25,0 0,0 0,0 0,0-1,0 1,0 0,0 0,25-25,0 0,0 0,0-25,0 0,-1 25,-24-25,0 1,0-1,0 0,25 25,-25 25,25-25,-25 25,25-25,-25 24,25-24,-25 25,24 0,-24 0,25-25,-25 25,0-1,0 1,0 0,-25-25,25 25,-24-25,-1 0,0 0</inkml:trace>
  <inkml:trace contextRef="#ctx0" brushRef="#br0" timeOffset="55392.1172">23192 620,'0'0,"0"25,0 0,-24 0,24-1,0 1,0 0,0 0,0 0,0-1,0 26,0-25,24 0,-24-1,0 1,25 0,-25 0,25 0,-25-1,25-24,-25 25,25-25</inkml:trace>
  <inkml:trace contextRef="#ctx0" brushRef="#br0" timeOffset="55572.6009">23019 893,'0'0,"25"0,-1-25,1 25,0 0,0 0,0 0,-1 0,26 0</inkml:trace>
  <inkml:trace contextRef="#ctx0" brushRef="#br0" timeOffset="56012.3268">23639 819,'-25'0,"0"0,0 0,1 0,24 24,-25-24,0 25,25 0,-25-25,25 25,-25 0,25-1,-24 1,24 0,0 0,0 0,24-25,-24 24,25-24,0 0,0 0,-25-24,25 24,-1-25,1 25,-25-25,25 25,-25-25,0 0,0 1,0-1,0 0,0 0,0 50,0 0,0 0,0-1,0 1,25 0,0-25,-1 25,1-25,0 25,0-25</inkml:trace>
  <inkml:trace contextRef="#ctx0" brushRef="#br0" timeOffset="56707.3075">23862 794,'0'25,"25"-1,-25 1,0 0,0 0,0 0,0-1,-25-24,25 25,0-50,25 25,-25-24,0-1,25 25,-25-25,25 25,-25-25,24 0,1 25,-25 25,0 0,25 0,-25 0,0-1,25-24,-25 25,25 0,-1 0,1-25,0 0,-25-25,25 25,-25-25,25 0,-25 1,24-1,-24 0,0 0,0 0,0 1,0-1,0-25,0 25,25 1,-25-1,0 0,0-25,0 26,0-1,0 0,0 0,0 0,-25 50,25 0,-24 0,24 0,0-1,0 1,0 0,0 25,-25-26,25 1,0 0,0 0,0 0,0 24,0-24,25 0,-25 0,24-1,-24 1,25-25,-25 25,25-25,0 0</inkml:trace>
  <inkml:trace contextRef="#ctx0" brushRef="#br0" timeOffset="56871.9848">24110 769,'0'0,"0"-25,25 25,0 0,0 0,-1 0,1 0,0 0</inkml:trace>
  <inkml:trace contextRef="#ctx0" brushRef="#br0" timeOffset="57043.9158">24805 893,'-25'0,"0"0</inkml:trace>
  <inkml:trace contextRef="#ctx0" brushRef="#br0" timeOffset="62271.2836">3572 6003,'25'0,"-1"0</inkml:trace>
  <inkml:trace contextRef="#ctx0" brushRef="#br0" timeOffset="63249.4718">2704 5730,'0'-25,"-25"25,0 0,0 0,25 25,-25 0,25-1,-24-24,24 25,-25 0,25 0,0 0,-25 0,25-1,0 1,0 0,25 0,0-25,-25-25,24 25,1-25,0 25,-25-25,25 25,-25-24,25-1,-25 50,0-1,25-24,-1 0,1 0,-25-24,25 24,-25-25,25 25,0-25,-25 0,24 0,-24 0,0 1,0-1,0 0,-24 25,-1 0,25-25</inkml:trace>
  <inkml:trace contextRef="#ctx0" brushRef="#br0" timeOffset="63609.2446">3051 5655,'0'25,"-25"-25,25 25,0 0,0 0,-25-1,25 1,0 0,0 0,0 0,0 0,0-1,0 1,0 0,0 0,0 0,0-1,25-24,0 0,0 0,0 0,-1 0,1 0,-25-24,25 24,0 0,0-25</inkml:trace>
  <inkml:trace contextRef="#ctx0" brushRef="#br0" timeOffset="63869.1617">3125 5482,'0'-25,"0"0,25 25,0 0,0 0,0 0,-1 25,-24 0,25 0,-25-1,0 1,0 0,0 0,-25 0,25-1,-24 1</inkml:trace>
  <inkml:trace contextRef="#ctx0" brushRef="#br0" timeOffset="66061.1858">3770 5879,'-24'0,"-1"0,0 0,50 0,0 0,-1 0,-24-25,25 25</inkml:trace>
  <inkml:trace contextRef="#ctx0" brushRef="#br0" timeOffset="68505.431">3746 5904,'24'0,"1"0,0 0,0 0,0-25,-1 25,1 0,0 0,-25-25</inkml:trace>
  <inkml:trace contextRef="#ctx0" brushRef="#br0" timeOffset="70693.242">3696 5953,'25'-25,"0"25,-1-24,1 24,0 0,-25-25,25 25,0 0,-25-25,24 25,1 0,-25-25,25 25,0 0,0-25,-1 25,1-25,0 25,0-24,0 24,-1-25,1 25,0 0,0-25,0 25,-1 0,1-25,0 25,0 0,0 0,-25-25,24 25,1 0,0 0,-25-24,25 24,0 0,-1 0,-24-25,25 25,0 0,0 0,0-25,-1 25,1 0,0-25,0 25,0 0,-1 0,-24-25,25 25,0 0,0 0,0-24,0 24,-1 0,1 0,0-25,25 25,-26 0,1-25,0 25,0 0,0 0,-1-25,1 25,0 0,0 0,-25-25,25 25,-1 0,1-24,0 24,0 0,0 0,-1-25,1 25,0 0,-25-25,25 25,0 0,-1-25,1 25,0 0,0-25,0 25,-1 0,1 0,-25-24,25 24,0 0,0 0,-1-25,1 25,0 0,0 0,-25-25,25 25,0 0,-1 0,-24-25,25 25,0 0,0 0,0-25,-1 25,1 0,0 0,0-24,0 24,-1 0,1 0,-25-25,25 25,0 0,0 0,-1 0,-24-25,25 25,0 0,0 0,0-25,-1 25,1 0,0 0,-25-25,25 25,0 0,-1 0,1 0,0-24,0 24,0 0,-1 0,1 0,-25-25,25 25,0 0,0 0,-1 0,-24-25,25 25,0 0,0 0,0-25,0 25,-1 0,1 0,0-25,0 25,0 0,-1 0,1 0,0-24,0 24,0 0,-1 0,1-25,0 25,0 0,0 0,-1 0,1-25,0 25,0 0,0 0,-1 0,-24-25,25 25,0 0,0 0,0-25,-1 25,1 0,0 0,0 0,0-25,-1 25,1 0,0 0,0 0,-25-24,25 24,-1 0,1 0,0 0,0 0,0-25,-1 25,1 0,0 0,0 0,0-25,0 25,-1 0,1 0,-25-25,25 25,0 0,0 0,-1-25,1 25,0 0,0 0,0-24,-1 24,1 0,0 0,0 0,0 0,-1-25,1 25,0 0,0 0,0-25,-1 25,1 0,0 0,0 0,0-25,-1 25,1 0,0-25,0 25,0 0,-1 0,1 0,25-24,-25 24,-1 0,1 0,0-25,0 25,0 0,0 0,24 0,-24-25,0 25,0 0,-1 0,1-25,25 25,-25 0,-1 0,1-25,0 25,0 0,0 0,-1 0,1 0,0-24,25 24,-26 0,1 0,0 0,0-25,0 25,-1 0,1 0,0 0,0-25,0 25,-1 0,1 0,0-25,0 25,0 0,-1 0,1 0,0 0,0-25,0 25,0 0,-1 0,1 0,0 0,0 0,0 0,-1 0,-24-24,25 24,0 0,0 0,0 0,-1 0,1 0,0 0,0-25,0 25,-1 0,1 0,0 0,0 0,-25-25,25 25,-1 0,1 0,0-25,0 25,0 0,-1 0,-24-25,25 25,0 0,0 0,-25-24,25 24,-1 0,1 0,0-25,0 25,0 0,-1 0,1 0,0 0,0 0,0 0,-25-25,24 25,1 0,0 0,0 0,0 0,-25-25,25 25,-1 0,1 0,0 0,0 0,0 0,-25-25,24 25,1 0,0 0,-25-24</inkml:trace>
  <inkml:trace contextRef="#ctx0" brushRef="#br0" timeOffset="72472.832">11559 4018,'0'0,"-25"25,0 0,1 0,24 0,24-25,1 0,0-25,0 25,0-25,-25 0,24 25,-24-25,0 1,-24 24,-1 0,0 0,0 0,0 0,1 24,-1-24,0 0,25 25,-25-25,25 25,0 0,25-25,0 0,0 0,-1 0,1 0,0 0,0 0,0-25,-1 25,1-25,0 25,-25-25,-25 25,0-24,1 24,-1 0,50 0,-25-25,24 25,1-25,0 25,-25-25,0 0,0 1,-25 24,0 0</inkml:trace>
  <inkml:trace contextRef="#ctx0" brushRef="#br0" timeOffset="72696.7609">11708 3870,'-25'0,"25"-25</inkml:trace>
  <inkml:trace contextRef="#ctx0" brushRef="#br0" timeOffset="73108.7889">11757 4217,'0'25</inkml:trace>
  <inkml:trace contextRef="#ctx0" brushRef="#br0" timeOffset="73229.1513">11857 4390,'0'0,"-25"0</inkml:trace>
  <inkml:trace contextRef="#ctx0" brushRef="#br0" timeOffset="73393.4314">11857 4514,'0'0,"-25"0,25 25,-25-25,25-25</inkml:trace>
  <inkml:trace contextRef="#ctx0" brushRef="#br0" timeOffset="73520.7799">11807 4738,'0'0</inkml:trace>
  <inkml:trace contextRef="#ctx0" brushRef="#br0" timeOffset="73889.0449">11881 5184,'0'25,"-24"-25</inkml:trace>
  <inkml:trace contextRef="#ctx0" brushRef="#br0" timeOffset="74041.2302">11956 5432,'0'0,"-25"0,25 25,-25-25,0 25</inkml:trace>
  <inkml:trace contextRef="#ctx0" brushRef="#br0" timeOffset="74165.3187">11881 5655,'0'0,"-24"25,24 0</inkml:trace>
  <inkml:trace contextRef="#ctx0" brushRef="#br0" timeOffset="74304.9214">11881 5829,'0'25,"0"0,0 0,25-25</inkml:trace>
  <inkml:trace contextRef="#ctx0" brushRef="#br0" timeOffset="74412.0933">11981 6003,'0'25,"0"-50,-25 74,0-49,25 25,-25-25,25 25,0 0</inkml:trace>
  <inkml:trace contextRef="#ctx0" brushRef="#br0" timeOffset="74541.1462">12005 6300,'0'25,"-24"-25,24 25,-25 0,0-25,25 25</inkml:trace>
  <inkml:trace contextRef="#ctx0" brushRef="#br0" timeOffset="75797.065">11584 3423,'0'-25,"-25"25,0 0,25 25,-25-25,25 25,-24-25,24 25,0-1,-25-24,25 25,0 0,0 0,0 0,0-1,25-24,-25 25,24-25,1 0,0 0,0 0,0 0,-1 0,1 0,0-25,0 25,-25-24,25 24,-25-25,0 0,-25 25,25 25,0 0,0-1,25-24,-25 25,24-25,1 0,0 25,0-25,0 0,-1-25,1 25,0 0,-25-25,0 1,0-1,0 0,0 0,-25 0,0 1,25-1,-24 25,24-25</inkml:trace>
  <inkml:trace contextRef="#ctx0" brushRef="#br0" timeOffset="76280.6105">12154 3597,'0'24,"0"1,-25-25,25 25,0 0,-24 0,24 0,0-1,0 1,0 0,24-25,1 0,0-25,0 25,0 0,0-25,-1 25,1 0,0-24,0 24</inkml:trace>
  <inkml:trace contextRef="#ctx0" brushRef="#br0" timeOffset="76625.6647">12378 3597,'0'24,"0"1,0 0,0 0,0 0,0 0,24-1,-24 1,0 0,0 0,25 0,-25-1,0 1,25-25</inkml:trace>
  <inkml:trace contextRef="#ctx0" brushRef="#br0" timeOffset="76914.6007">12402 3621,'0'-24,"25"24,-25-25,25 25,0 0,0 0,-25 25,24-25,1 0,0 0,-25 24,25-24,-25 25,25-25,-25 25,0 0,0 0,0 0,-25-25,25 24,-25 1,0-25,0 25,1 0,-1-25,0 25,0-25,0 0,1 0</inkml:trace>
  <inkml:trace contextRef="#ctx0" brushRef="#br0" timeOffset="79739.1185">12105 6573,'0'-25,"0"1,0-1,-25 25</inkml:trace>
  <inkml:trace contextRef="#ctx0" brushRef="#br0" timeOffset="79867.1664">12105 7069,'-25'25,"25"0,0 0</inkml:trace>
  <inkml:trace contextRef="#ctx0" brushRef="#br0" timeOffset="79994.9055">12080 7541,'0'0,"0"24,-25-24,25 25</inkml:trace>
  <inkml:trace contextRef="#ctx0" brushRef="#br0" timeOffset="80130.949">12030 8285,'0'0,"-25"25,25-1</inkml:trace>
  <inkml:trace contextRef="#ctx0" brushRef="#br0" timeOffset="80262.7256">12129 8855,'0'0,"0"25</inkml:trace>
  <inkml:trace contextRef="#ctx0" brushRef="#br0" timeOffset="80401.9665">12154 9351,'0'0,"0"25,-25 0,25 0</inkml:trace>
  <inkml:trace contextRef="#ctx0" brushRef="#br0" timeOffset="80543.2647">12105 10120,'0'0,"0"25,0 25,0-25,-25-25,25 24,0 1,0 0,0 0,0 0</inkml:trace>
  <inkml:trace contextRef="#ctx0" brushRef="#br0" timeOffset="80676.0558">12154 10889,'0'0,"0"25,-25 0,25 0,0-1,0 1,0 0,0 0</inkml:trace>
  <inkml:trace contextRef="#ctx0" brushRef="#br0" timeOffset="80804.046">12229 11683,'0'0,"0"25,0 0,0-1,0 1,0 0,0 0</inkml:trace>
  <inkml:trace contextRef="#ctx0" brushRef="#br0" timeOffset="80950.8569">12353 12353,'0'0,"0"25,0-1,0 1,0 0</inkml:trace>
  <inkml:trace contextRef="#ctx0" brushRef="#br0" timeOffset="81087.2802">12378 12948,'0'0,"0"25,0 0,0-1,0 1,-25-25,25 25,0 0,0 0,0-1,0 1</inkml:trace>
  <inkml:trace contextRef="#ctx0" brushRef="#br0" timeOffset="81211.0694">12353 13767,'0'0,"0"24,0 1,-25 0,25 0,0 0</inkml:trace>
  <inkml:trace contextRef="#ctx0" brushRef="#br0" timeOffset="81340.049">12402 14213,'0'0,"0"25,0 0,0-1,-24-24,24 25,0 0,0 0</inkml:trace>
  <inkml:trace contextRef="#ctx0" brushRef="#br0" timeOffset="81475.0759">12477 14660,'0'0,"-25"24,25 1,-25 0,25 0,0 0,0-1</inkml:trace>
  <inkml:trace contextRef="#ctx0" brushRef="#br0" timeOffset="81775.1324">12576 15007,'0'25,"0"-1,0 1,0 0,0 0,0 0,25-1,-25 1,0 0,0 0,25 0,-25-1,0 1,0 0,0 0,0 0,-25 0,25-1,0 1,0 0,0 0</inkml:trace>
  <inkml:trace contextRef="#ctx0" brushRef="#br0" timeOffset="82519.0366">12551 15453,'0'0,"0"25,0-50,25 25,-25-24,0-1,0 0,25 25,-25-25,0 50,25-25</inkml:trace>
  <inkml:trace contextRef="#ctx0" brushRef="#br0" timeOffset="85851.9622">3969 12328,'25'0,"-25"-25,0 50,-25-25,0 25,25 0,-25-25,25 24,-25-24,25 25,-24-25,24 25,-25-25,25 25,-25 0,25-1,0 1,-25-25,25 25,0 0,0 0,0-1,0 1,25-25,-25 25,25 0,0-25,-25 25,24-25,1 24,0-24,0 0,0 0,-1 0</inkml:trace>
  <inkml:trace contextRef="#ctx0" brushRef="#br0" timeOffset="86160.0494">3994 12650,'24'0,"1"0,-25-24,25 24,25 0,-26 0,26 0,-25 0,24-25,1 25,0 0,24 0,-24 0,24-25,-24 25,24 0,-24 0,24-25,-24 25,-1 0,26 0,-26 0,1-25,0 25,-1 0,-24 0,0 0,0 0,-1 0,-24 25</inkml:trace>
  <inkml:trace contextRef="#ctx0" brushRef="#br0" timeOffset="86689.7038">5904 12030,'-25'-25,"25"1,25 24,-25 24,24 1,-24 0,0 0,0 0,0-1,0 1,0 0,0 25,0-25,0-1,0 1,-24 25,24-25,-25-1,25 1,0 0,-25-25,25 25,0 0,0-50,25 25,0 0,-1 0,1 0,0 0,0 0,0 25,-1-25,1 0,0 0,0 0,0 0,-1 0,1 0,0 0,0 0</inkml:trace>
  <inkml:trace contextRef="#ctx0" brushRef="#br0" timeOffset="87348.6789">6499 12278,'0'-24,"-25"24,0 0,0 24,1 1,24 0,-25 0,25 0,-25-1,25 1,0 0,0 0,25-25,-25 25,25-25,-1 0,1 0,-25-25,25 25,0 0,-25-25,25 25,-1-25,-24 0,0 1,0-1,-24 0,24 0,-25 25,25 25,-25 0,25 0,0-1,0 1,25-25,-25 25,25-25,-25 25,24-25,1 0,0-25,0 25,0-25,-25 0,24 25,-24-24,0-1,0 0,0 0,0 0,25 25,0 0,-25 25,25-25,0 0,-1 25,1-25,-25 25,25-25,0 0,-25 25,25-1,-25 1,0 0,-25 0,0 0,0-25,0 24,1-24</inkml:trace>
  <inkml:trace contextRef="#ctx0" brushRef="#br0" timeOffset="87931.8384">7069 12402,'-24'0,"24"25,0-50,24 25,-24-24,25 24,-25-25,25 25,-25-25,-25 25,0 0,1 0,-1 0,0 0,25 25,0 0,0-1,0 1,0 0,25-25,-25 25,25-25,-1 0,1 0,0 0,0 0,0 0,-1 0,1-25,0 25,-25-25,25 25,-25-25,25 1,-25-1,0 0,0 50,24 0,-24-1,0 1,25-25,-25 25,25-25,0 0</inkml:trace>
  <inkml:trace contextRef="#ctx0" brushRef="#br0" timeOffset="89409.9166">7888 12278,'0'-24,"0"-1,-25 25,0 0,0 0,25 25,-24-25,-1 24,25 1,-25-25,25 25,0 0,-25-25,25 25,0-1,0 1,0 0,25 0,0 0,0-25,-1 0,1 0,0 0,0 0,0 0,-1 0,1-25,0 25,-25-25,25 25,0-25,0 0,-25 1,0-1,-25 25,0 0,25 25,-25-1,25 1,0 0,25-25,-25 25,25-25,0 25,-1-25,1 0,0 0,0 0,-25-25,0 0,-25 25,0-25,0 25,25-25,-24 25,24-24,24 24,1-25,0 25,0 0,0-25,-1 25,1 0,0 0,0 0,-25 25,0 0,0-1,0 1,25-25,-25 25,0 0,24 0,-24-1,25 1,0 0,0-25,0 0,-1 0,1 0,0 0,0-25,0 25,-25-25,0 1,0-1,0 0,-25 25,25-25,-25 25,0-25,0 25,25-24,-24 24,-1 0,0 0,0-25,0 25,1 0,24 25,0-1,24-24,1 0,-25 25,25-25,0 0,0 0,-1 0,-24-25,25 25,0 0,-25-24,25 24,0-25,-1 0,-24 0,0 0,0 1,0-1,0 0,0 0,0 0,0 0,0 1,0-1,0 0,0 0,-24 25,24-25,0 50,0 0,-25-25,25 25,0 0,0-1,0 1,0 0,0 0,25 0,-25 0,0-1,24 1,1 0,-25 0,25-25,-25 25,25-25,-25 24,25-24,-1 25,1-25,0 0,0-25,0 25,-1-24,1 24,-25-25,25 25,-25-25,25 25,-25-25,0 0,0 1,0-1,0 50,0-1,0 1,0 0,25-25,-25 25,0 0,24-25,1 0,0 24,0-24,0 0</inkml:trace>
  <inkml:trace contextRef="#ctx0" brushRef="#br0" timeOffset="89679.1738">9079 12229,'-25'0,"25"-25,-25 25,25-25,25 25,0 0,-25 25,24-25,-24 25,25 0,-25-1,0 1,0 0,25 0,-25 0,0-1,0 1,25-99</inkml:trace>
  <inkml:trace contextRef="#ctx0" brushRef="#br0" timeOffset="91157.4349">9723 12278,'-24'0,"-1"0,0 0,0 0,25 25,25-25,0 0,0 0,-1 0,1 0,0 0,25 0,-26 0,26 0,0 0,-1 0,1 0,0 0,-1 0,26 0,-26 0,26 0,-26 0,26 0,-26-25,26 25,-1 0,-24 0,24 0,-24 0,24 0,-24 0,24 0,-24 0,24 0,-24 0,-1-24,26 24,-26 0,1 0,-25 0,24 0,1 0,-25 0,0 0,-1 0,1 0,0 0,-25-25,-25 25,0-25,1 25,48 0,1 0,0 0,0 0,0 0,-1 0,1 0,0 25,0-25,0 0,-1 0,1 0,0 0,0 0,24 0,-24 0,0 0,0 0,24 0,-24 0,0 0,0-25,0 25,0 0,-50-25,0 25,0 0,0-25,0 25,1 0,-1 0,0 0,0 0,0-25,1 25,-1 0,50 0,-1 0,1 0,0 0,0 0,0 0,-1 0,1 0,0 25,0-25,-25 25,0 0,-25-25,25 25,-25-25,0 25,1-25,-1 24,0-24,0 0,0 25,1-25,-1 0,0 25,0-25,25 25</inkml:trace>
  <inkml:trace contextRef="#ctx0" brushRef="#br0" timeOffset="93942.9402">12402 12973,'0'25,"0"-1,0 1,0 0,0 0,0 0,0-1,0 1,0 0,0 0,0 0,0 0,0-1,25-24,-25 25,0 0,0 0,0 0,0-1,0 1,0 0,0 0,0 0,0-1,0 1,0 0,0 0,0 0,0-1,0 1,0 0,0 0,0 0,25-1,-25 1,0 0,0 0,0 0,0-1,0 1,0 0,0 0,0 0,0-1,0 1,0 0,0 0,0 0,25-25,-25 24,0 1,0 0,25-25,-25 25,0 0,0-1,0 1,0 0,0 0,0 0,0 0,0-1,0 1,24 0,-24 0,0 0,0-1,0 1,25 0,-25 0,0 0,0-1,0 1,25 0,-25 0,0 0,0-1,0 1,0 0,0 0,0 0,0-1,0 26,0-25,0 0,0-1,0 1,0 0,0 25,0-26,0 1,0 0,0 0,0 0,0-1,0 1,0 0,0 0,0 0,0 0,0-1,0 1,0 0</inkml:trace>
  <inkml:trace contextRef="#ctx0" brushRef="#br0" timeOffset="97855.3849">12477 13022,'0'-24,"-25"24,25 24,25-24,0 0,-1 0,1 0,-25-24,25 24,0 0,0 0,-1 0,1 0,0 0,0 0,-25-25,25 25,-1 0,1 0,0 0,0 0,0 0,-1 0,1 0,0 0,0 0,0 0,-1 0,1 0,0 0,0 0,0 0,-1 0,1 0,0 0,0 0,0 0,0 0,-1 0,1 0,0 0,0 0,0 0,-1 0,1 0,0 0,0 0,0 0,-1 0,1 0,0 0,0 0,0 0,-1 0,1 0,0 0,0 0,0 0,-1 0,1 0,-25-25,25 25,0 0,0 0,-1 0,1 0,0 0,0 0,0 0,-1 0,1 0,0 0,0 0,0 0,-1 0,1 0,0 0,0 0,0-25,-1 25,1 0,0 0,0 0,0 0,0 0,-1 0,1 0,0 0,0 0,0 0,-25-25,24 25,1 0,0 0,0 0,0 0</inkml:trace>
  <inkml:trace contextRef="#ctx0" brushRef="#br0" timeOffset="99486.7242">13915 12923,'25'0,"0"0,0 0,0 0,-1 0,1 0,0 0,0-25,0 25,-1 0,1 0,0 0,0 0,0 0,-1 0,1 0,0 0,0 0,0 0,0 0,-1-24,1 24,25 0,-25 0,-1 0,26 0,-25 0,0 0,-1 0,26-25,-25 25,0 0,-1 0,1 0,0 0,0 0,0 0,-1 0,1 0,0 0,0 0,0 0,-1 0,1 0,0 0,0 0,0 0,-1 0,1-25,0 25,0 0,0 0,24 0,-24 0,0 0,0 0,0 0,-1 0,1 0,0 0,0 0,0 0,-1 0,1 0,0 0,0 0,0 0,-1 0,1 0,0 0,25 0,-26 0,1 0,0 0,0 0,0 0,24 0,-24 0,0 0,0 0,-1 0,1 0,25 0,-25 0,-1 0,1 0,0 0,0 0,0 0,-1 0,1 0,0 0,0 0,0 0,0 0,24-25,1 25,-25 0,24 0,1 0,-25 0,24 0,1 0,-1 0,1 0,0 0,-26 0,26 0,0 0,-1 0,-24 0,25 0,-1 0,1-25,-25 25,24 0,1 0,-1 0,1 0,0 0,-1 0,1 0,0-24,-1 24,1 0,-1 0,1 0,0 0,-1 0,-24-25,25 25,-26 0,26 0,-25 0,0 0,-1 0</inkml:trace>
  <inkml:trace contextRef="#ctx0" brushRef="#br0" timeOffset="101900.8038">17884 12774,'25'0,"0"0,0-24,-1 24,1 0,0 0,0 0,0 0,-1 0,1 0,0 0,0 0,0 0,-1 0,1 0,0 0,-25-25,25 25,0 0,-1 0,1 0,0 0,0 0,0-25,-1 25,1 0,0 0,0 0,0-25,0 25,-1 0,1 0,0 0,0 0,0-25,-1 25,1 0,0 0,0 0,0 0,-1 0,1 0,0-24,0 24,0 0,-1 0,1 0,0 0,0 0,0 0,-1 0,-24-25,25 25,0 0,0 0,0 0,-1 0,1 0,0 0,0 0,0-25,-1 25,1 0,0 0,0 0,0 0,-1 0,1 0,0 0,0 0,0 0,0 0,-1 0,1-25,0 25,0 0,0 0,-1 0,1 0,0 0,0 0,0 0,-1 0,1 0,0 0,0 0,0 0,-1 0,1 0,0-25,0 25,0 0,-1 0,1 0,0 0,0 0,0 0,-1 0,1 0,-25-24,25 24,0 0,0 0,-1 0,1 0,0 0,0 0,0 0,-1 0,1 0,0 0,0 0,0 0,-1 0,1 0,0 0,0 0,0 0,0 0,-1 0,1 0,0 24,0-24,0 0,-1 0,1 0,0 0,0 0,0 0,-1 0,1 0,0 0,0 0,0 0,-1 0,1 0,0 0,0 25,0-25,-1 0,1 0,0 0,0 0,0 0,-1 0,1 0,0 0,0 0,0 0,-1 0,1 0,0 25,0-25,0 0,-1 0,1 0,0 0,0 0,0 0,0 0,-1 0,1 25,0-25,0 0,0 0,-1 0,1 0,0 0,0 0,0 0,-1 0,1 0,0 0,0 0,0 0,-1 0,1 0,0 0,0 0,0 0,-1 0,1 0,0 0,0 0,0 0,-1 0,1 0,0 0,0 0,0 0,-1 0,1 0,0 0,0 0,0 0,-1 0,1 0,-25 25,25-25,0 0,0 0</inkml:trace>
  <inkml:trace contextRef="#ctx0" brushRef="#br0" timeOffset="102716.9681">22870 12601,'25'0,"-25"-25,25 25,-1 0,1 0,0 0,0 0,0 0,-25-25,24 25,1 0,-25-25,-25 25,1 0,-1 0,0 0</inkml:trace>
  <inkml:trace contextRef="#ctx0" brushRef="#br0" timeOffset="102936.6244">22746 12601,'25'0,"0"0,-1 0,1 0,0 0,0 0,0 0,-1 0,1-25,0 25,0 0</inkml:trace>
  <inkml:trace contextRef="#ctx0" brushRef="#br0" timeOffset="104771.9865">20017 819,'25'0,"0"0,-25 24,25-24,0 0,24 0,1 0,-1 0,-24-24,25 24,-25 0,24 0,1 0,-1 0,1 0,0 0,-1 0,1 0,0 0,24 0,-24 0,-1 0,1 0,-1 24,1-24,0 0,-1 0,1 0,-1 0,1 0,0 0,-1 0,1 0,-1 0,1 0,-25 0,24 0,1 0,0 0,-1 0,1 0,-25 0,24-24,1 24,0 0,-26 0,26 0,0 0,-26 0,26-25,0 25,-1 0,-24 0,25 0,-26 0,1 0,0 0,0 0,0 0,-25-25,24 25,1 0</inkml:trace>
  <inkml:trace contextRef="#ctx0" brushRef="#br0" timeOffset="105656.9596">22796 769,'0'-25,"0"0,0 50,0 0,0 0,0 0,0-1,0 1,24 0,-24 0,0 0,0-1,0 1,25 0,-25 0,0 0,0-1,25 1,-25 0,0 0,25-25,-25 25,0-1,0 1,25 0,-25 0,0 0,0-1,0 1,0 0,0 0,0 0,0-1,0 1,0 0,0 0,0 0,0-1,24 1,-24 0,0 0,0 0,0 0,0-1,0 1,0 0,0 0,0 0,0-1,0 1,0 0,0 0,0 0,0-1,0 1,0 0,0 0,25-25,-25 25,0-1,0 1,0 0,0 0,0 0,25-1,-25 1,0 0,0 0,0 0,0-1,25 1,-25 0,0 0,0 0,0-1,25 1,-25 0,0 0,0 0,0-1,0 1,0 0,0 0,24 0,-24 0,0-1,25 1,-25 0</inkml:trace>
  <inkml:trace contextRef="#ctx0" brushRef="#br0" timeOffset="106252.4698">22771 2679,'0'0,"25"-25,-1 25,1 0,0 0,25 0,-26 0,1 0,0 0,25 0,-26-25,1 25,25 0,-25 0,24 0,-24 0,25 0,-26-25,26 25,0 0,-1 0,-24 0,25 0,-1-24,1 24,-1 0,1 0,0 0,-1 0,-24 0,25 0,-25 0,24 0,-24 0,25 0,-26 0,26 0,-25 0,0 0,24 0,-24 0,25 0,-26 0,26-25,0 25,-26 0,26 0,-25 0,24 0,1 0,-25 0,24 0,-24 0,0 0,25 0,-26 0,26 0,-25-25,0 25,0 0,24 0,-24 0,0 0,0 0,-1 0,1 0,0 0,0-25,24 25,-24 0,0 0,25 0,-26 0</inkml:trace>
  <inkml:trace contextRef="#ctx0" brushRef="#br0" timeOffset="108826.2741">23292 12626,'0'24</inkml:trace>
  <inkml:trace contextRef="#ctx0" brushRef="#br0" timeOffset="108979.8005">23292 12650</inkml:trace>
  <inkml:trace contextRef="#ctx0" brushRef="#br0" timeOffset="109467.7037">23391 12526</inkml:trace>
  <inkml:trace contextRef="#ctx0" brushRef="#br0" timeOffset="111135.6797">23143 4713,'0'0,"-25"0,25 25,0-1</inkml:trace>
  <inkml:trace contextRef="#ctx0" brushRef="#br0" timeOffset="111268.7116">23341 5333,'0'0,"0"25,0 0,-25-25,25 24</inkml:trace>
  <inkml:trace contextRef="#ctx0" brushRef="#br0" timeOffset="111400.5441">23515 5755,'0'0,"-25"24,0-24,25 25,-25-25</inkml:trace>
  <inkml:trace contextRef="#ctx0" brushRef="#br0" timeOffset="111839.6736">23316 8186,'0'0</inkml:trace>
  <inkml:trace contextRef="#ctx0" brushRef="#br0" timeOffset="111976.9021">23242 8806,'0'0,"0"24,-25 26,0-25</inkml:trace>
  <inkml:trace contextRef="#ctx0" brushRef="#br0" timeOffset="112109.1598">23192 10244,'0'0,"0"50,-24-25,24 0,-25 24,25-24</inkml:trace>
  <inkml:trace contextRef="#ctx0" brushRef="#br0" timeOffset="112244.6403">23044 11112,'0'0,"-25"25</inkml:trace>
  <inkml:trace contextRef="#ctx0" brushRef="#br0" timeOffset="112377.1592">23044 11633,'0'0,"0"25,0 0,-25 0,25 0,0-1</inkml:trace>
  <inkml:trace contextRef="#ctx0" brushRef="#br0" timeOffset="112512.9331">23044 12626,'0'0,"0"49,0-24,0 0,-25-25,25 25,0-1,0 1</inkml:trace>
  <inkml:trace contextRef="#ctx0" brushRef="#br0" timeOffset="112637.7596">23192 13370,'0'0,"0"25,0-1,-24-24,24 25</inkml:trace>
  <inkml:trace contextRef="#ctx0" brushRef="#br0" timeOffset="112767.6983">23168 13667,'0'25,"-25"-25</inkml:trace>
  <inkml:trace contextRef="#ctx0" brushRef="#br0" timeOffset="112893.512">23143 13990,'0'0,"0"25</inkml:trace>
  <inkml:trace contextRef="#ctx0" brushRef="#br0" timeOffset="113020.2138">23168 14337,'0'0,"0"25,0 0,-25-25,25 25</inkml:trace>
  <inkml:trace contextRef="#ctx0" brushRef="#br0" timeOffset="113216.1594">23143 14784,'0'24,"-25"1,25 0,0 0,0 0,0-1,0 1,0 0,0 0,0 0</inkml:trace>
  <inkml:trace contextRef="#ctx0" brushRef="#br0" timeOffset="113948.6873">23366 15304</inkml:trace>
  <inkml:trace contextRef="#ctx0" brushRef="#br0" timeOffset="114399.7933">23341 15354,'-25'0,"50"0,0 0,0 0,0 0,-25-25,24 25,1 0,0 0,0 0,0 0,-1 0,1 0,0 0,0 0,0-25,-1 25,1 0,25 0,-25 0,-1 0,1 0,0 0,0 0,0 0,0 0,24 0,-24 0,0 0,0 0,24 0,-24 0,0 0,24 0,-24 0,0 0,25-24,-26 24,26 0,-25 0,24 0,-24 0,25 0,-25 0,24 0,-24 0,25 0,-26 0,1 0,25 0,-25 0,24 0,-24 0,25 0,-25 0,24 0,1 0,-25 0,24 0,1 0,24 0,-24 0,-1 0</inkml:trace>
  <inkml:trace contextRef="#ctx0" brushRef="#br0" timeOffset="115393.5921">23267 15949,'0'0,"-25"0,25 25,-25-25,25 25,0 0,25-25,0 0,-25-25,25 25,-1-25,1 25,-25-25,25 25,-25-24,0-1,-25 25,0 0,1 0,-1 25,0-25,25 24,-25-24,25 25,-25-25,25 25,0 0,-24-25,24 25,0-1,0 1,24 0,-24 0,25-25,0 0,0 25,0-25,-1 0,26 0,-25 0,0 0</inkml:trace>
  <inkml:trace contextRef="#ctx0" brushRef="#br0" timeOffset="115808.6107">23589 15974,'0'25,"0"0,25-25,-25 25,0-1,0 1,0-50,0 1,25-1,-25 0,25 25,-1-25,1 25,0 25,0-25,-25 25,25-25,-25 25,24-25,-24 24,25 1,-25 0,25-25,-25 25</inkml:trace>
  <inkml:trace contextRef="#ctx0" brushRef="#br0" timeOffset="116065.0029">24011 15900,'0'-25,"-25"25,0 0,25 25,0 0,-24-25,24 24,-25-24,25 25,0 0,0 0,0 0,0-1,25-24,-1 0,1 0,0 0</inkml:trace>
  <inkml:trace contextRef="#ctx0" brushRef="#br0" timeOffset="116195.9512">24209 15999,'0'-25,"25"25</inkml:trace>
  <inkml:trace contextRef="#ctx0" brushRef="#br0" timeOffset="118094.4289">12030 15528,'25'0,"0"0,0-25,-1 25,1 0,0 0,0 0,0 0,0 0,-1 0,1 0,0 0,0 0,0-25,-1 25,1 0,0 0,0 0,0 0,-1 0,1 0,0 0,0 0,0 0,-1 0,1 0,0 0,0 0,0 0,-1 0,1 0,0 0,0-25,0 25,-1 0,1 0,0-24,0 24,0 0,-1 0,1 0,0 0,0 0,0 0,-1 0,1 0,0 0,0 0,0 0,0 0,-1-25,1 25,0 0,0 0,0 0,-1 0,1 0,0 0,0 0,0 0,-1 0,1 0,0 0,-25-25,25 25,0 0,-1 0,1 0,0 0,0 0,-25-25,25 25,-1 0,1 0,0 0,0 0,0 0,-1 0,1 0,0 0,0 0,0 0,-1 0,1 0,0 0,0 0,-25-25,25 25,-1 0,1 0,0 0,-25-25,25 25,0 0,-1 0,1 0,0 0,0 0,0 0,0 0,-1 0,1 0,0 0,0 0,0-24,-1 24,1 0,0 0,0 0,0 0,-1 0,1 0,0 0,0 0,0 0,-1 0,1 0,0 0,0 0,0-25,-1 25,1 0,0 0,0 0,0 0,-1 0,1-25,25 25,-25 0,-1 0,1 0,0 0,0 0,0 0,-1 0,1 0,0 0,0 0,0 0,0 0,-1 0,1 0,0-25,0 25,0 0,-1 0,1 0,0 0,0 0,0 0,-1 0,1 0,0 0,0 0,0 0,-1 0,1 0,0 0,0 0,0 0,-1 0,1 0,-25 25,25-25,0 0,0 0,-1 0,1 0,0 0,0 0,0-25,24 25,-24 0,0 0,0 0,-1 0,1 0,0 0,0 25,0-25,0 0,-1 0,1 0,0 0,0 0,0 0,-1 0,1 0,0 0,0 0,0 0,-1 0,1 0,0 0,0 0,0 0,-1 0,26 0,-25 0,0 0,24 0,-24 0,0 0,0 0,24 0,-24 0,0 0,0 0,-1 0,1 0,0 0,0 0,0 0,-1 0,1 0,0 0,0 0,24 0,175-25</inkml:trace>
  <inkml:trace contextRef="#ctx0" brushRef="#br0" timeOffset="120884.363">17388 15528,'0'0,"-25"0,25-25,25 25,-25-25,25 25,0 0,-1-25,1 25,0 0,0 0,0 0,0 0,-1 0,1 0,0 0,0 0,24-24,-24 24,0 0,25 0,-26 0,26 0,-25 0,24-25,1 25,-25 0,24 0,1 0,-25 0,24 0,1 0,-25 0,24-25,-24 25,25 0,-25 0,24 0,-24 0,25 0,-25 0,24 0,-24 0,25 0,-26 0,1 0,0 0,25 0,-26 0,1 0,0 0,0-25,24 25,-24 0,0 0,0 0,0 0,-1 0,1 0,0 0,0 0,0 0,-1 0,1 0,0 0,0 0,0 0,-1 0,1-25,0 25,0 0,0 0,-1 0,1 0,0 0,0 0,0 0,0 0,24 0,-24 0,0 0,0 0,-1 0,1 0,0 0,25 0,-26 0,1 0,0 0,25 0,-26 0,26 0,-25 0,24-25,-24 25,0 0,25 0,-26 0,26 0,0 0,-26 0,26 0,-25-24,24 24,-24 0,25 0,-25 0,24 0,-24 0,25 0,-25 0,24 0,-24 0,25 0,-26 0,26 0,-25 0,24 0,-24 0,25 0,-25 0,24 0,-24 0,25 0,-26 0,26 0,-25 0,0 0,24 0,-24 0,25 0,-26 0,1-25,0 25,25 0,-26 0,1 0,0 0,0 0,0 0,0 0,-1 0,1 0,0 0,0 0,0 0,-1 0,1 0,0 0,0 0,0 0,-1 0,1 0,0 0,0 0,0 0,-1-25,1 25,0 0,0 0,0 0,-1 0,1 0,25 0,-25 0,-1 0,1 0,25 0,-25 0,24-25,-24 25,0 0,24 0,-24 0,25 0,-25 0,24 0,-24 0,25 0,-1 0,-24 25,25-25,-25 0,24 0,1 0,-25 25,-1-25,26 0,-25 0,0 0,-1 0,1 25,0-25,0 0,0 0,-1 0,-24-25</inkml:trace>
  <inkml:trace contextRef="#ctx0" brushRef="#br0" timeOffset="138061.4208">14188 3671,'0'-25,"-25"50,1-25,-1 0,0 0,25 25,-25-25,0 0,25 25,-24-25,24 25,0-1,-25-24,25 25,0 0,-25 0,25 0,0-1,0 1,0 0,0 0,0 0,0-1,25-24,0 0,-1 0,1 0,0-24,0 24,0 0,-25-25,24 25,-24-25,25 25,-25-25,25 25,-25-25,0 1,0-1,0 50,0-1,0 1,0 0,0 0,25-25,-25 25,25-25,-1 0,1 0,0 0,0 0,0-25,0 0,-25 0,24 25,-24-25,0 1,0-1,0 0,0 0,0 0,0 1,-24-1,24 0,-25 0,25 0,0 50</inkml:trace>
  <inkml:trace contextRef="#ctx0" brushRef="#br0" timeOffset="138357.795">14684 3845,'0'25,"0"-1,0 1,0 0,0 0,0 0,0-1,25 1,-25 0,0 0,0 0,0-1,0 1,0 0,0 0,0 0,25-25,0 0,0 0,-1 0,1-25,0 25,0 0</inkml:trace>
  <inkml:trace contextRef="#ctx0" brushRef="#br0" timeOffset="138612.3577">15180 3944,'0'-25,"25"25,0 0,0 0,0 0,-1 0,1-25,25 25,-25 0,0 0,-1 0,1-24,0 24</inkml:trace>
  <inkml:trace contextRef="#ctx0" brushRef="#br0" timeOffset="138844.7451">15304 3721,'0'25,"0"-1,0 1,25-25,-25 25,0 0,25-25,-25 25,0-1,25 1,-25 0,0 0,25 0,-25-1,0 1,25 0,-25 0,24 0,-24-1,25 1,-25 0,25-25</inkml:trace>
  <inkml:trace contextRef="#ctx0" brushRef="#br0" timeOffset="139140.0796">15949 3621,'0'0,"0"25,0 0,25 0,-25 0,0 0,25-1,-25 1,0 0,0 0,0 0,0-1,25 1,-25 0,0 0,0 0,0-1,0 1,0 0,0 0</inkml:trace>
  <inkml:trace contextRef="#ctx0" brushRef="#br0" timeOffset="139452.4211">16222 3696,'-25'0,"25"25,-24-25,-1 0,0 25,0-25,25 24,-25-24,25 25,0 0,0 0,0 0,0-1,0 1,25-25,-25 25,25-25,0 25,0-25,-25 25,24-25,1 0,-25 24,25-24,0 0,-25 25,25-25,-1 0</inkml:trace>
  <inkml:trace contextRef="#ctx0" brushRef="#br0" timeOffset="139767.3499">16495 3770,'0'25,"0"0,25-25,-25 25,0 0,0-1,0 1,25 0,-25 0,0 0,25-1,-25 1,24-25,-24-25,25 25,-25-24,0-1,0 0,25 0,-25 0,0 1,0-1,0 0,0-25,0 26,0-1,0 0,0 0,0 0,0 0,25 25,-25-24</inkml:trace>
  <inkml:trace contextRef="#ctx0" brushRef="#br0" timeOffset="143190.1894">13097 3795,'0'0,"-25"0,0 0,25 25,-25-25,25 25,-24 0,24-1,-25-24,25 25,0 0,0 0,0 0,-25-1,25 1,0 0,0 0,25-25,0 0,-1-25,1 25,0 0,-25-25,25 25,-25-25,25 25,-25 25,0 0,0 0,24-25,-24 25,25-25,0 0,0-25,0 25,-25-25,25 0,-25 0,0 1,0-1,0 0,0 0,0 0,-25 1,25-1,0 0</inkml:trace>
  <inkml:trace contextRef="#ctx0" brushRef="#br0" timeOffset="143507.2231">13419 3919,'0'25,"-24"-25,24 25,0 0,0-1,-25 1,25 0,0 0,0 0,0-1,0 1,0 0,0 0,0 0,0-1,0 1,25-25,-1 0,1-25,0 25,0 0,-25-24,25 24</inkml:trace>
  <inkml:trace contextRef="#ctx0" brushRef="#br0" timeOffset="143858.0954">13295 3547,'0'-25,"0"0,25 25,0 0,0 0,0-24,-1 24,-24 24,25-24,0 0,-25 25,0 0,0 0,0 0</inkml:trace>
  <inkml:trace contextRef="#ctx0" brushRef="#br0" timeOffset="144198.5864">13643 3795,'0'-25,"24"25,1 0,0 0,0 0,-25-24,25 24,-1 0</inkml:trace>
  <inkml:trace contextRef="#ctx0" brushRef="#br0" timeOffset="144391.3623">13618 3944,'0'0,"25"0,-1 0,1 0,0-25,0 25,0 0,-1-25</inkml:trace>
  <inkml:trace contextRef="#ctx0" brushRef="#br0" timeOffset="264112.9346">11881 5234,'0'-25,"0"0,-24 25,24 25,0-50,0 0,24 25,-48 0,24 25,-25-25,0 25,25 0,0 0,0-1,25-24,-25-24,25 24,-25-25,24 25,-24-25,25 0,-25 0,25 25,-25-24,-25 48,25 1,0-50,25 25,0 0,-25-24,25 24,-25-25</inkml:trace>
  <inkml:trace contextRef="#ctx0" brushRef="#br0" timeOffset="310890.3012">12005 5457,'-24'0,"24"25,0 0,0-1,0 1,24-25,-24-25,25 25,-25-24,25-1,-25 0,0 0,-25 25,0 25,25 0,-24-25,24 25,-25-1,25 1,0 0,25-25,-1 0,-24-25,25 25,-25-25,25 25,-25-24,25 24,-25-25,0 50,-25-25,25 24,-25-24,25 25,-25-25,25-25,25 25,-25-24</inkml:trace>
  <inkml:trace contextRef="#ctx0" brushRef="#br0" timeOffset="315139.2202">12080 5581,'25'0,"-1"0,-24-25,25 25,0 0,0 0,0-25,0 25,-1 0,1 0,-25-24,25 24,0 0,0 0,-1 0,1 0,0 0,0 0,0 0,-1 0,1 0,0 0,0 0,0 0,-1 0,1 0,0 0,0 0,-25-25,25 25,-1 0,1 0,-25-25,25 25,0 0,0 0,-25-25,24 25,1 0,0 0,-25-25,25 25,0 0,-1 0,1-24,0 24,0 0,0-25,-1 25,-24-25,25 25</inkml:trace>
  <inkml:trace contextRef="#ctx0" brushRef="#br0" timeOffset="315370.2178">12030 5705</inkml:trace>
  <inkml:trace contextRef="#ctx0" brushRef="#br0" timeOffset="317858.197">12030 5655,'99'-24,"-198"48,223-48,-99-1,0 25,0 0,0-25,-1 25,1 0,0-25,0 25,0-25,-1 25,1 0,0 0,-25-24,25 24,0 0,-1-25,1 25,0 0,0-25,0 25,-1 0,1-25,0 25,0 0,0 0,-25-25,24 25,1 0,0 0,0 0,-25-24,25 24,-1 0,1 0,0 0,0-25,0 25,-1 0,-24 25,25-25,0 0,0 0,0 0,-1 0,1 0,0 0,0 0,0 0,-25-25,25 25,-1 0,1 0,0 0,0 0,-25-25,25 25,-1 0,1 0,0 0,0 0,0 0,-1 0,-24-25,25 25,0 0,0 0,0 0,-1-25,1 25,0 0,0 0,0 0,-25-24,24 24,1 0,0 0,0 0,0 0,-1 0,1 0,-25-25,25 25,0 0,0 0,-1 0,1-25,0 25,0 0,0 0,-1 0,1-25,0 25,0 0,0-25,-1 25,1 0,0 0,-25-24,25 24,0 0,0 0,-1 0,-24-25,25 25,0 0,0 0,0 0,-1 0,-24-25,25 25,0 0,0 0,0 0,-1-25,1 25,0 0,0 0,-25-25,25 25,-1 0,1 0,0-24,0 24,0 0,-1-25,1 25,0 0,-25-25,25 25,0 0,-1 0,-24-25,25 25,0 0,0-25,0 25,-1 0,-24-24,25 24,0 0,0 0,-25-25,25 25,-1 0,1 0,0-25,0 25,0 0,0 0,-25-25,24 25,1 0,0 0,0 0,-25-25,25 25,-1 0,1 0,0 0,-25-25,25 25,0 0,-1 0,1 0,0 0,-25-24,25 24,0 0,-1 0,1 0,0 0,0 0,-25-25,25 25,-1 0,1 0,0 0,0 0,0-25,-1 25,1 0,0-25,0 25,0 0,-1 0,1-25,0 25,0 0,0 0,-1 0,1-24,0 24,0 0,0 0,0 0,-1 0,1-25,0 25,0 0,0 0,-1 0,1 0,0 0,-25-25,25 25,0 0,-1 0,1 0,0 0,0 0,0 0,-25-25,24 25,1 0,0 0,0 0,0 0,-1 0,-24-25,25 25,0 0,0 0,0 0,-1 0,1-24,0 24,0 0,0 0,-1 0,1 0,0 0,-25-25,25 25,0 0,-1 0,1 0,-25-25,25 25,0 0,0 0,-25-25,24 25,1 0,0 0,-25-25,25 25,0 0,0 0,-1 0,-24-24,25 24,0 0,0 0,-25-25,25 25,-1 0,1 0,0 0,0-25,0 25,-1 0,1 0</inkml:trace>
  <inkml:trace contextRef="#ctx0" brushRef="#br0" timeOffset="321100.1869">17983 4291,'0'0,"25"0,0 0,0 0,-25-25,25 25,-1 0,1 0,0 0,0 0,-25-24,25 24,-1 0,1 0,0-25,0 25,0 0,-1 0,-24-25,25 25,0 0,0 0,-25-25,25 25,-1 0,1 0,-25-25,25 25,0 0,0 0,-25-24,25 24,-1 0,1 0,0 0,-25-25,25 25,0 0,-1 0,1-25,0 25,0 0,0 0,-25-25,24 25,1 0,0 0,0 0,0 0,-25-25,24 25,1 0,0 0,0 0,0 0,-1-24,1 24,0 0,0 0,0-25,-1 25,1 0,0 0,-25-25,25 25,0 0,-1 0,1 0,0 0,-25-25,25 25,0 0,-1 0,1 0,0 0,-25-25,25 25,0 0,-25-24,25 24,-1 0,1 0,-25-25,25 25,0 0,-25-25,25 25,-1 0,1 0,0 0,-25-25,25 25,0 0,-1 0,1 0,0 0,-25-25,25 25,0 0,-1 0,1 0,-25-24,25 24,0 0,0 0,-1 0,1 0,-25-25,25 25,0 0,0 0,-25-25,24 25,1 0,0 0,0 0,-25-25,25 25,-1 0,1 0,0 0,0-25,0 25,-1 0,1 0,0 0,-25-25,25 25,0 0,-1 0,1-24,0 24,0 0,0-25,0 25,-1 0,1 0,0 0,-25-25,25 25,0 0,-1 0,1 0,-25-25,25 25,0 0,0 0,-1 0,-24-25,25 25,0 0,0 0,-25-24,25 24,-1 0,1 0,0 0,0-25,0 25,-1 0,1 0,0-25,0 25,0 0,-1 0,1 0,-25-25,25 25,0 0,0 0,-1 0,1-25,0 25,0 0,0 0,-1-24,1 24,0 0,-25-25,25 25,0 0,-25-25</inkml:trace>
  <inkml:trace contextRef="#ctx0" brushRef="#br0" timeOffset="321947.1361">12204 4018,'0'0,"0"25,0 0,25-25,0 0</inkml:trace>
  <inkml:trace contextRef="#ctx0" brushRef="#br0" timeOffset="322091.3699">12551 4093,'0'0,"0"-25,25 25,0 0,0 0</inkml:trace>
  <inkml:trace contextRef="#ctx0" brushRef="#br0" timeOffset="322226.7939">13146 4068,'0'25,"25"-25,0-25,0 25</inkml:trace>
  <inkml:trace contextRef="#ctx0" brushRef="#br0" timeOffset="322350.1299">13965 3994,'25'0</inkml:trace>
  <inkml:trace contextRef="#ctx0" brushRef="#br0" timeOffset="322489.1206">14784 3944,'0'0</inkml:trace>
  <inkml:trace contextRef="#ctx0" brushRef="#br0" timeOffset="322622.006">15478 3845,'-25'0</inkml:trace>
  <inkml:trace contextRef="#ctx0" brushRef="#br0" timeOffset="323040.6318">17041 3770,'-25'0,"0"25,0-25,1 0,24 25,-25-25,0 0,25 25,25-25</inkml:trace>
  <inkml:trace contextRef="#ctx0" brushRef="#br0" timeOffset="323163.9955">17214 3870,'-24'0</inkml:trace>
  <inkml:trace contextRef="#ctx0" brushRef="#br0" timeOffset="323307.7794">17711 3845,'-25'0</inkml:trace>
  <inkml:trace contextRef="#ctx0" brushRef="#br0" timeOffset="323455.7285">18182 3770,'-25'0,"0"0</inkml:trace>
  <inkml:trace contextRef="#ctx0" brushRef="#br0" timeOffset="323595.7814">18604 3746,'0'0,"-25"0,0 0,25-25</inkml:trace>
  <inkml:trace contextRef="#ctx0" brushRef="#br0" timeOffset="323739.9119">19000 3721,'0'0,"-24"0,-1 0</inkml:trace>
  <inkml:trace contextRef="#ctx0" brushRef="#br0" timeOffset="323879.9209">19372 3696,'-24'0</inkml:trace>
  <inkml:trace contextRef="#ctx0" brushRef="#br0" timeOffset="324007.8248">19745 3721,'-25'0,"25"-25</inkml:trace>
  <inkml:trace contextRef="#ctx0" brushRef="#br0" timeOffset="324147.781">20141 3671,'0'0,"-24"0</inkml:trace>
  <inkml:trace contextRef="#ctx0" brushRef="#br0" timeOffset="324295.8722">20563 3696,'0'0,"-25"0,25-25</inkml:trace>
  <inkml:trace contextRef="#ctx0" brushRef="#br0" timeOffset="324428.1035">20861 3696</inkml:trace>
  <inkml:trace contextRef="#ctx0" brushRef="#br0" timeOffset="324579.6175">21059 3696</inkml:trace>
  <inkml:trace contextRef="#ctx0" brushRef="#br0" timeOffset="324703.8181">21208 3696</inkml:trace>
  <inkml:trace contextRef="#ctx0" brushRef="#br0" timeOffset="324827.0982">21307 3721</inkml:trace>
  <inkml:trace contextRef="#ctx0" brushRef="#br0" timeOffset="324971.2918">21506 3770</inkml:trace>
  <inkml:trace contextRef="#ctx0" brushRef="#br0" timeOffset="326276.0852">21803 3746</inkml:trace>
  <inkml:trace contextRef="#ctx0" brushRef="#br0" timeOffset="326428.3239">22299 3646,'25'0,"0"0,0 0</inkml:trace>
  <inkml:trace contextRef="#ctx0" brushRef="#br0" timeOffset="326683.0577">22895 3522</inkml:trace>
  <inkml:trace contextRef="#ctx0" brushRef="#br0" timeOffset="328708.3104">21754 3349,'25'0,"-1"-25,-48 25,-1 0,0 0,0 0,0 0,50-25,0 25,0-25,0 25,-1 0,1-25,0 25,0 0,0 0,-25-24,24 24,1 0,0-25,0 25,0 0,-1 0,1-25,0 25,0 0,0-25,-1 25,1 0,0 0,0 0,-25-25,25 25,-1 0,1 0,0 0,0 0,-25-24,25 24,-1 0,1 0,0 0,-25-25,25 25,0 0,-1 0,1-25,0 25,0 0,0-25,-1 25,1 0,0 0,-25-25,25 25,0 0,-25-24,25 24,-1 0,1-25,0 25,0 0,0 0,-1-25,1 25,0 0,0 0,-25-25</inkml:trace>
  <inkml:trace contextRef="#ctx0" brushRef="#br0" timeOffset="329340.7763">23019 2952,'0'25,"0"-1,0 1,0 0,0 0,0 0,0-1,0 1,0 0,0 0,0 0,0-1,0 1,0 0</inkml:trace>
  <inkml:trace contextRef="#ctx0" brushRef="#br0" timeOffset="329479.7045">23044 3398,'-25'25,"50"-50</inkml:trace>
  <inkml:trace contextRef="#ctx0" brushRef="#br0" timeOffset="329613.0197">23068 3597,'0'0,"-24"24,24 1</inkml:trace>
  <inkml:trace contextRef="#ctx0" brushRef="#br0" timeOffset="329736.5707">23118 3845,'0'0,"-25"0,25 25</inkml:trace>
  <inkml:trace contextRef="#ctx0" brushRef="#br0" timeOffset="329883.0068">23168 4018,'-25'0,"25"25</inkml:trace>
  <inkml:trace contextRef="#ctx0" brushRef="#br0" timeOffset="331155.838">21258 3522,'0'0,"0"-25,24 25,1 0,0-24,0 24,0 0,-1-25,1 25,0 0,-25-25,25 25,0 0,-1-25,1 25,0-25,0 25,0 0,-1-24,1 24,0 0,0 0,0-25,0 25,-1 0,1 0,0 0,0-25,0 25,-1 0,1 0,0 0,0-25,0 25,-1 0,1-25,0 25,-25-24</inkml:trace>
  <inkml:trace contextRef="#ctx0" brushRef="#br0" timeOffset="332067.868">21977 3225,'0'-25,"25"25,0 0,-25-25,24 25,1 0,0 0,0 0,0 0,-1-25,1 25,0 0,0 0,24 0,-24 0,0 0,25-25,-26 25,26 0,-25 0,0 0,-1 0,1 0,0 0,0 0,0 0,-1 0,1 0,0-24,0 24,0 0,-50 0,0 0,0 0,0 0,1 0,-1 0,0 0,0 0,0 0,1 0,-1 0,0 0,0 0,0 0,25 24,25-24,0 0,0 0,0 0,-1 0,1 0,0 0,0 0,0 0,-1-24,26 24,-25 0,0 0,0 0,-1 0,26 0,-25 0,0 0,-1 0,1 0,-25-25,25 25,0 0,-50 0,0 0,0 0,1 0,-1 0,0 0,-25 0,26 0,-1 0,-25 0,25 0,0 0,-24 0,24 0,0 0,0 0,50 0,0 0,0 0,0 25,-1-25,1 0,0 0,0 0,0 0,0 0,-1-25,26 25,-25 0,0 0,-1 0,1 0,0 0,0-25,0 25,-50 0,0 0,25-25,-25 25,0 0,1 0,-1 0,0 0,0 0,0 0,1 0,-1-25,0 25,50 0,0 0,-1 0,1 0,0 0,0 0,0 0,-1 0,1 0,0 0,0 0,0 0,-1-24</inkml:trace>
  <inkml:trace contextRef="#ctx0" brushRef="#br0" timeOffset="332859.8982">23068 2977,'0'24,"0"1,0 0,0 0,0 0,25-25,-25 24,0 1,0 0,0 0,25-25,-25 25,0-1,0 1,0 0,25 0,-25 0,0-1,0 1,0 0,0 0,0 0,0-1,0 1,0 0,0 0,25 0,-25-1,0 1,0 0,0 0,0 0,0 0,24-1,-24 1,0 0,25 0,-25 0,0-1,0 1,25 0,-25 0,0 0,25-1,-25 1,0 0,25 0,-25 0,0-1,24 1,-24 0,0 0,0 0,0-1,0 1,0 0,0 0,0 24,0-24,0 25,0-25,0-1,0 1,0 0,0 0,-24 0,24-1,0 1,0 0,-25 0,25 0,0-1,0 1,0 0,0 0,0 0,0 0,0-1,0 1,0 0,0 0,0 0,0-1,0 1,0 0,0 0,25 0,-25-1,0 1,24 0,-24 25,0-26,0 1,0 25,0-25,0-1,0 26,0-25,0 24,0-24,0 0,0 25,0-26,0 1,0 0,0 25,0-26,0 1,0 0,0 0,0 0,0 0,0-1,0 26,0-25,25 0,-25-1,0 1,25 0,-25 0,0 0,25 24,-25-24,0 0,0 0,0-1,0 1,0 0,25 0,-25 0,0-1,0 1,0 0,0 0,-25-25,25 25</inkml:trace>
  <inkml:trace contextRef="#ctx0" brushRef="#br0" timeOffset="334231.6767">16718 6970,'0'-25,"0"1,0-1,-24 25,24-25,-25 25,25 25,-25 0,25-1,-25 1,0 0,25 25,-24-26,-1 1,25 25,-25-25,0 24,25-24,0 0,0 24,0-24,0 0,25 0,0 0,0-25,-1 0,1 0,25 0,-25-25,-1 25,1-25,0 0,0 0,0 1,-25-1,0 0,0 0,0 0,0 1,0-1,0 0,0 0,-25 0,25 1,-25 24,25-25,-25 25,25-25,25 25,0-25,0 25,-1 0,-24-25,25 25,0-24,0 24,0-25,-1 25,-24 25,0-1,25 1,-25 0,0 0,0 24,25-24,-25 25,0-1,0 1,25 0,-25-1,0 1,25-25,-25 24,24-24,-24 25,0-26,25 1,-25 0,25 0,0 0,-25-1,0-48,0-1,0-25,-25 25,25-24,-25 24,0-49,25 24,0 25,0-24,-24 24,24 0,0-25,0 26,24-1,1 0,-25 0,25 25,0 0,0 25,-1-25,-24 25,25 0,-25-1,0 1,0 0,-25 0,1 0,24-1,-25 1,0 0,0-25,0 25,1-25,-1 25,0-25</inkml:trace>
  <inkml:trace contextRef="#ctx0" brushRef="#br0" timeOffset="334456.5993">17438 6970,'0'0,"-25"25,25 0,-25-25,25 25,-25-1,25 1,0 0,0 0,0 0,-25-1,25 1,0 0,0 0,0 0,0-1,0 1,25-25,-25 25,25 0,-25 0,25-1,0-24,-1 25</inkml:trace>
  <inkml:trace contextRef="#ctx0" brushRef="#br0" timeOffset="334716.5198">17388 7317,'-50'-49,"100"98,-100-123,50 49,25 25,0 0,0-25,0 1,-1 24,1 0,0 0,0-25,0 25,0 0,-25 25,0-1,0 1,0 0,0 0,0 0,0-1,0 1,24-25,-24 25,0 0,25-25,-25 25,25-25,0 24</inkml:trace>
  <inkml:trace contextRef="#ctx0" brushRef="#br0" timeOffset="334843.6406">17859 7144,'-49'-50,"98"100,-98-125</inkml:trace>
  <inkml:trace contextRef="#ctx0" brushRef="#br0" timeOffset="335353.3093">17859 7094,'0'25,"0"0,0 0,0-1,0 1,25-25,-25 25,0 0,0 0,25-1,-25 1,25 0,-25 0,0 0,0-1,0 1,0-50,0 1,0-1,0 0,25 0,-25 0,0 1,24 24,-24-25,25 25,0 0,0 0,-25 25,0-1,25-24,-25 25,0 0,0-50,24 25,-24-25,25 25,0 0,0 0,0 0,-1 0</inkml:trace>
  <inkml:trace contextRef="#ctx0" brushRef="#br0" timeOffset="335761.2794">18504 7268,'-74'0,"49"0,124 0,-198 25,74-25,0 0,25 24,0 1,0 0,25-25,0 25,0-25,0 0,-1-25,1 25,0 0,0 0,0-25,0 25,-25-25,24 25,-24-24,25-1,-25 0,0 0,0 0,0 1,0-26,0 25,-25-24,25 24,0-25,-24 25,24 1,0-26,0 25,-25 0,25 0,0 50,0 0,0 0,0 0,0 0,0-1,0 1,0 25,0-25,0-1,25 1,-25 25,0-25,24-1,-24 1,25 0,-25 0,25 0,0-1,0 1</inkml:trace>
  <inkml:trace contextRef="#ctx0" brushRef="#br0" timeOffset="336625.4199">18554 7218,'0'0,"0"25,-25 0,25 0,0-1,0 1,0 0,0 0,25-25,-25 25,25-25,0 0</inkml:trace>
  <inkml:trace contextRef="#ctx0" brushRef="#br0" timeOffset="336783.4783">18479 7094,'-24'0,"-1"0,25-25</inkml:trace>
  <inkml:trace contextRef="#ctx0" brushRef="#br0" timeOffset="336988.2532">18653 7169,'-25'0,"1"0,24 24,0 1,24-25,-24 25,25-25</inkml:trace>
  <inkml:trace contextRef="#ctx0" brushRef="#br0" timeOffset="337327.6932">18752 7094,'0'0,"-24"0,-1 0,0 0,0 0,0 25,25 0,0 0,25-25,-25 24,25 1,0 0,0 0,-1 0,-24-1,25-24,-25 25,0 0,0 0,0 0,-25-25,25 24,-24-24,-1 0,0 25</inkml:trace>
  <inkml:trace contextRef="#ctx0" brushRef="#br0" timeOffset="337748.9131">19000 7218,'-24'0,"-1"0,0 0,0 0,25 25,0 0,0 0,0-1,25 1,0-25,0 25,-1-25,1 0,0 0,0 0,0 0,-1 0,-24-25,25 25,0-25,-25 1,25-1,-25 0,0 0,0 0,0 1,0-1,0 0,0 0,0 0,0 1,0-1,-25 0,25 0,0 0,-25 25,25 25,0 0,0 0,0 0,0-1,0 1,0 25,0-25,0-1,0 26,0-25,25 0,-25-1,0 1,25 0,-25 0,25 0,-1-25</inkml:trace>
  <inkml:trace contextRef="#ctx0" brushRef="#br0" timeOffset="338371.8673">19199 7218,'0'0,"-25"0,50 0,0 0,-25 25,24-25,1 0,0 0,0 0,0 0,-1 0,1 0,0-25,0 25,0 0,-1 0,1-25,0 25,-25 25,-25 0,25 0,0 0,25-1,0-24,0 0,0 0,-1 0,1 0,0 0,0 0,0 0,-25-24,24 24,1 0,-25-25,0 0,0 0,-25 25,25-25,-24 25,-1 0,0 0,0 0,0 25,50-25,0 0,0 0,0 0,-1 0,1 0,0 0,0 0,0 0,-1 0,-24 25,25-25,-25 25,25-25,0 0,0 0</inkml:trace>
  <inkml:trace contextRef="#ctx0" brushRef="#br0" timeOffset="339635.2347">20563 6995,'0'-25,"-25"25,0 0,1 25,-1-25,25 25,-25 0,25-1,-25-24,25 25,-25 0,25 0,0 0,-24-1,24 1,0 0,0 0,0 0,0-1,0 26,0-25,0 0,0-1,24 1,-24 0,25 0,0 0,0-1,0-24,-25 25,24-25,1 25,0-25,0 0,0 25,-1-25,26 0,-25 0,0 0</inkml:trace>
  <inkml:trace contextRef="#ctx0" brushRef="#br0" timeOffset="340162.1718">20687 7243,'0'0,"-25"-25,25 0,-25 25,25-24,0 48,0 1,0 0,0 0,0 0,0-1,25 1,-25 0,0 0,0 0,0-1,25-24,-25 25,0-50,0 1,0-1,0 0,0 0,0 0,0 1,25-1,-25 0,0 0,0 0,0 1,0 48,0 1,25-25,-25 25,25-25,-25-25,24 25,1 0,0 0,0 0,-25 25,25-25,-25 25,0 0,0-1,24 1</inkml:trace>
  <inkml:trace contextRef="#ctx0" brushRef="#br0" timeOffset="340378.5352">21158 7317,'-49'0,"98"0,-123 0,74 25,-25-25,25 25,0 0,25-25,0 0,-25-25,0 0,25 0</inkml:trace>
  <inkml:trace contextRef="#ctx0" brushRef="#br0" timeOffset="340518.9912">21208 7144,'0'0,"25"0,0 0,-1 0,1 0</inkml:trace>
  <inkml:trace contextRef="#ctx0" brushRef="#br0" timeOffset="340657.9135">21406 7144,'-49'99,"49"-74,49-149,-98 273,49-125,0 1,0 0,0 0,25 0,-25-1,24 1</inkml:trace>
  <inkml:trace contextRef="#ctx0" brushRef="#br0" timeOffset="341493.2428">12750 6846,'0'0,"0"-25,24 0,-24 1,0-1,0 0,0 0,25 25,-25-25,0 50,-25-25,25 25,-24 0,-1 0,25-1,-25-24,0 25,0 0,1 0,-1 0,0-25,0 25,0-1,1 1,-1 0,0-25,25 25,-25 0,25-1,-25 1,25 0,0 0,0 0,0-1,25 1,0 0,-25 0,25-25,0 25,-1-1,1-24,25 25,-25-25,24 0,1 25,-25-25</inkml:trace>
  <inkml:trace contextRef="#ctx0" brushRef="#br0" timeOffset="341768.8868">12874 7119,'0'0,"-25"0,25 25,25-25,-1 25,1-25,25 0,-25 0,24 24,26-24,-26 0,26 0,24 25,-25-25,26 0,24 0,-25 25,25-25,-25 0,25 0,0 0,25 0,-25-25,0 25,0-25,0 25,-25-24,25-1,-25 0,1 0,-26 25,1-25</inkml:trace>
  <inkml:trace contextRef="#ctx0" brushRef="#br0" timeOffset="346520.4357">4341 7094,'0'0,"0"-25,0 1,0-1,-25 50,0-1,25 1,-25 0,1-25,24 25,-25 0,0-1,0 1,25 0,-25 0,1-25,24 25,-25-25,25 24,0 1,-25-25,25 25,0 0,0 0,0-1,0 1,25 0,0-25,-1 25,1-25,0 0,0 0,0 25,-1-25,1 0,0 0,0 0,0 0</inkml:trace>
  <inkml:trace contextRef="#ctx0" brushRef="#br0" timeOffset="346839.1028">4266 7367,'-24'0,"24"-25,24 25,1 0,0 25,0-25,0 0,24 0,-24 0,25 0,24 0,-24 0,24 0,-24 0,24 0,1 0,-1 0,25-25,-24 25,-1 0,25 0,-24 0,24 0,-25 0,1-25,-1 25,0 0,1 0,-25 0,24 0,-24 0,-26 0,1-24,0 24,0 0,0 0</inkml:trace>
  <inkml:trace contextRef="#ctx0" brushRef="#br0" timeOffset="347661.0458">7317 6970,'-24'-25,"24"50,0 0,0 0,0 24,0 26,24-50,-24 24,0-24,25 25,-25-1,0-24,0 25,0-26,25 1,-25 25,0-25,0-1,25 1,-25 0,0 0,0 0,0-1</inkml:trace>
  <inkml:trace contextRef="#ctx0" brushRef="#br0" timeOffset="347952.1533">7714 7243,'0'0,"0"-25,-25 25,25-25,-24 25,-1 0,25 25,-25-25,25 25,-25 0,25 0,0-1,0 1,25 0,-25 0,25 0,0-1,-1 1,-24 0,25-25,0 25,0 0,0-1,-25 1,24-25,-24 25,-24-25,-1 25,0-25,0 0,0 0,1 25,-1-25,0 0,0 0,0 0,1 0</inkml:trace>
  <inkml:trace contextRef="#ctx0" brushRef="#br0" timeOffset="348572.3402">8086 7392,'-24'0,"48"0,1 0,0 0,0 0,0 0,24 0,1 0,-1 0,26 0,-26-25,26 25,24 0,-25 0,26-25,-1 25,0 0,0 0,25-25,-24 25,24 0,-25-24,25 24,0 0,-25-25,25 25,-25-25,25 25,-24-25,-1 25,0-25,-25 1,1-1,24 25,-49-25,24 0,-24 25,-1-25,1 1,-1 24,1-25,-25 25,0 0,-25-25,25 25,-25-25,0 0,-25 25,0 0,-25 0,25 0,-24 0,-26 0,26 0,-1 0,1 0,-1 0,25 0,-24 25,49 0,24-25,1 0,0 25,0-25,24 25,1-25,0 0,-26 24,26-24,0 0,-26 0,1 25,0-25,0 0,0 0,0 0,-1 25,-24 0,-24-25,-1 25,0-25,0 0,-25 24,26-24,-26 0,25 25,-24-25,24 25,-25-25,25 25,1 0,-1-25</inkml:trace>
  <inkml:trace contextRef="#ctx0" brushRef="#br0" timeOffset="353853.7407">10914 15280</inkml:trace>
  <inkml:trace contextRef="#ctx0" brushRef="#br0" timeOffset="355332.7695">10988 15255,'0'0,"273"-75,-248 75,-25-24,25 24,0 0,0-25,-1 25,1-25,0 25,0-25,0 25,-25-25,24 25,-24-24,25 24,0-25,0 25,0-25,-1 0,-24 0,25 25,-25-24,0-1,25 25,-25-25,0 0,0 0,25 25,-25-24,25-1,-1 0,1 0,0 25,-25-25,25 25,-25-24,25 24,-25-25,24 0,-24 0,0 0,25 25,-25-24,0-1,25 0,-25 0,25 25,-25-25,0 1,25 24,-25-25,0 0,24 25,-24-25,0 0,25 25,-25-25,0 1,0-1,25 0,-25 0,0 0,0 1,0-1,0 0,25 25,-25-25,0 0,25 25,-25-24,0-1,24 0,-24 0,0 0,0 1,25 24,-25-25,0 0,25 0,-25 0,0 1,25-1,-25 0,25 0,-25 0,0 1,25 24,-25-25,0 0,24 25,-24-25,0 0,25 1,-25-1,0 0,25 25,-25-25,0 0,25 25,-25-24,0-1,0 0,0 0,25 25,-25-25,0 1,0-1,0 0,0 0,24 25,-24-25,0 0,0 1,0-1,0 0,25 25,-25-25,25 25,-25-25,25 25,-25-24,25 24,-25 24,0 1</inkml:trace>
  <inkml:trace contextRef="#ctx0" brushRef="#br0" timeOffset="385701.3427">22796 12650,'0'0,"24"0,1 0,-25-24,0-1,0 0,25 25,0 0,0 25,-1-25,-24 25,0-1,25-24,-25 25,0 0,25-25,-25 25,0 0,25-25,-25 24,0 1,25 0,-25 0,0 0,24-25,-24 24,0 1,0 0,25 0,-25 0,0-1,0 1,0 0,25-25,-25 25,0 0,0-1,0 1,25 0,-25 0,0 0,0 0,25-25,-25 24,0 1,0 0,24-25,-24 25,0 0,0-1,25-24,-25 25,0 0,25-25,-25 25,0 0,25-1,-25 1,25-25,-25 25,0 0,24-25,-24 25,0-1,25 1,-25 0,25-25,-25 25,25 0,-25-1,25-24,-25 25,24-25,-24 25,0 0,25-25,-25 25,25-25,-25 24,0 1,25-25,-25 25,25-25,-25 25,0 0,24-25,-24 24,25 1,-25 0,25-25,-25 25,25-25,-25 25,0-1,25-24,-25 25,24-25,-24 25,25 0,-25 0,25-25,-25 24,25 1,0 0,-1 0,-24 0,25-25,-25 25,25-25,-25 24,25-24,-25 25,25-25,-25 25,25-25,-25 25,24-25,-24 25,25-1,0 1,0 0,0 0,-1 0,1-1,0-24,-25 25,25 0,0-25,-25 25,24-25,-24 25,25-25,0 24,0 1,0-25,-25 25,24-25,-24 25,25-25,-25 25,25-25,0 0,-25 24,25-24,-25 25,24-25,-24 25,25-25,0 0,-25 25,25-25,0 0,-25 25,24-25,-24 24,25-24,0 25,0-25,-25 25,25-25,-1 0,-24 25,25-25,0 25,0-25,-25 24,25-24,-1 25,1-25,-25 25,25-25,0 25,0-25,0 25,-1-25,1 24,0-24,0 0,-25 25,25-25,-1 0,1 25,0-25,0 0,0 0,-1 25,1-25,0 0,0 0</inkml:trace>
  <inkml:trace contextRef="#ctx0" brushRef="#br0" timeOffset="390542.2754">11584 15106,'-25'0,"25"-25,0 0,25 25,-25-24,0-1,0 0,0 0,0 0,25 1,-25-1,0 0,0 0,24 0,-24 1,0-1,25 0,-25 0,25 0,-25 1,0-1,25 0,-25 0,0 0,25 25,-25-24,0-1,0 0,24 0,-24 0,0 1,25 24,-25-25,0 0,25 0,-25 0,0 0,25 1,-25-1,0 0,25 25,-25-25,0 0,24 1,-24-1,0 0,0 0,0 0,25 1,-25-1,0 0,0 0,25 25,-25-25,0 1,0-1,25 0,-25 0,0 0,0 1,25 24,-25-25,0 0,24 0,-24 0,0 1,25 24,-25-25,0 0,25 25,-25-25,0 0,25 1,-25-1,0 0,25 25,-25-25,0 0,24 1,-24-1,0 0,25 25,-25-25,0 0,25 25,-25-24,0-1,25 25,-25-25,25 25,-25-25,25 0,-1 0,-24 1,25 24,-25-25,25 25,0-25,0 25,-1 0,-24-25,25 25,0 0,-25-25,25 25,0 0,-1 0,-24-24,25 24,-25 24,-25-24,25 25,-24-25,-1 25,0-25,25 25,-25-25,25 25,-25-25,25 24,-24-24,24 25,-25-25,25 25,-25-25,25 25,-25-25,25 25,-25-25,25 25,0-1,-24 1,24 0,-25 0,25 0,-25-1,25 1,-25 0,25 0,-25 0,25-1,0 1,-25-25,25 25,0 0,-24-25,24 25,0-1,-25-24,25 25,0 0,-25 0,25 0,0-1,-25-24,25 25,-25 0,25 0,-24 0,24-1,0 1,-25-25,25 25,0 0,-25-25,25 25,-25-1,25 1,-25 0,25 0,0 0,0-1,-24-24,24 25,0 0,0 0,-25-25,25 25,0-1,-25 1,25 0,0 0,0 0,-25 0,25-1,0 1,-25 0,25 0,0 0,-24-25,24 24,0 1,0 0,-25-25,25 25,-25 0,25-1,-25-24,25 25,0 0,-25-25,25 25,0 0,-24-25,24 24,-25-24,25 25,-25 0,25 0,-25-25,25 25,-25-25,25 24,-24-24,24 25,-25 0,25 0,-25-25,25 25,-25-25,25 24,-25-24,25 25,-24 0,-1 0,25 0,-25-25,25 24,-25-24,25 25,-25-25,25 25,-24-25,24 25,-25-25,25 25,-25-25,25 24,-25-24,25 25,-25-25,0 25,1 0,-1-25,25 25,-25-25,0 0,0 0,25 25,-24-25,-1 0,0 0,0 0,0 0,1 0,-1 0,0 0,25-25,-25 25,0 0,1 0,-1 0,50 0,-25-25,24 25,1 0,0-25,0 25,0 0,-25-25,24 25,1 0,-25-25,25 25,0 0,0-24,-1 24,-24-25,25 25,0 0,-25-25,25 25,0 0,-25-25,24 25,1-25,0 1,0 24,-25-25,25 25,-25-25,25 25,-25-25,24 0,1 25,-25-24,25 24,-25-25,25 25,-25-25,25 25,-25-25,24 25,-24-25,25 1,-25-1,25 25,-25-25,25 25,-25-25,25 25,-25-25,24 1,-24-1,25 25,-25-25,25 25,-25-25,0 0,25 25,-25-24,25 24,-25-25,0 0,24 25,-24-25,0 0,25 25,-25-24,25-1,-25 0,25 25,-25-25,0 0,25 25,-25-24,0-1,24 25,-24-25,0 0,25 25,-25-25,0 0,25 25,-25-24,0-1,25 0,-25 0,25 25,-25-25,0 1,24-1,-24 0,0 0,25 25,-25-25,0 1,25-1,-25 0,0 0,25 25,-25-25,0 1,25 24,-25-25,0 0,24 25,-24-25,25 25,-25-25,0 1,25-1,-25 0,25 0,-25 0,25 25,-25-24,24-1,-24 0,25 25,-25-25,25 25,-25-25,25 1,0-1,-25 0,25 0,-1 0,-24 1,25-1,-25 0,25 25,-25-25,25 0,-25 1,25-1,-1 0,1 0,-25 0,25 0,0 1,-25-1,25 25,-1-25,-24 0,25 25,0-25,0 1,0-1,-1 0,1 25,-25-25,25 25</inkml:trace>
  <inkml:trace contextRef="#ctx0" brushRef="#br0" timeOffset="394816.6444">12229 5606</inkml:trace>
  <inkml:trace contextRef="#ctx0" brushRef="#br0" timeOffset="394846.6254">12229 5606,'0'25</inkml:trace>
  <inkml:trace contextRef="#ctx0" brushRef="#br0" timeOffset="394958.7713">12229 5655,'0'0</inkml:trace>
  <inkml:trace contextRef="#ctx0" brushRef="#br0" timeOffset="395141.2501">12229 5680,'0'25,"0"-50,0 0,0 1,0 48</inkml:trace>
  <inkml:trace contextRef="#ctx0" brushRef="#br0" timeOffset="398879.162">16917 7987,'0'-25,"0"0,0 1,25-1,-25 50,0-1,0 1,0 0,0 0,0 0,0 0,0-1,0 1,0 0,0 0,0 0,0-1,0 1,0 0,0 0,0 0,0-1,0 1,0 0,24-25,-24 25,0 0,25-25,-25 24,25-24</inkml:trace>
  <inkml:trace contextRef="#ctx0" brushRef="#br0" timeOffset="399062.2554">17289 8161,'0'-25,"0"0,0 0</inkml:trace>
  <inkml:trace contextRef="#ctx0" brushRef="#br0" timeOffset="399302.9572">17512 8037,'0'0,"25"25,0-1,0 1,-1 0,-24 0,25 0,-25-1,25 1,0 0,-25 0,25 0,-25-1,0 1,0 0,0 0,0 0,0-1,-25-24</inkml:trace>
  <inkml:trace contextRef="#ctx0" brushRef="#br0" timeOffset="399487.1724">17363 8062,'25'-125,"0"125,-75 125,100-274,-25 149,-25-25,24 25,1-25,0 25,0-25,25 25,-26 0,1-25,25 25,-25 0,24 0,-24-24,25 24,-1 0,-24 0</inkml:trace>
  <inkml:trace contextRef="#ctx0" brushRef="#br0" timeOffset="400176.1564">18331 8186,'24'0,"1"0,0-25,0 25,0 0,-1 0,1 0,0 0,0 0,0-25,0 25,-1 0,1 0,0 0,0 0,0 0,-1-25,1 25,0 0,0 0,0-25,-25 1,0-1,-25 25,0-25,0 25,0 0,1-25,-1 25,25 25,25-25,-1 25,1-25,0 25,0-25,-25 24,25-24,-1 25,1 0,0 0,-25 0,0-1</inkml:trace>
  <inkml:trace contextRef="#ctx0" brushRef="#br0" timeOffset="400583.9512">19348 8161,'0'-25,"0"0,24 25,-24-25,0 1,25-1,0 0,0 0,0 25,-1-25,1 25,0 0,0 0,0 0,0 0,-1 25,1 0,0-25,-25 25,0 0,0-1,0 1,0 0,-25-25,0 25,25 0,-24-1,-1 1,-25 0,25 0,0-25,1 25,-1-25,0 24,0-24,0 25,1-25,24 25,24-25,1 0,0 0,0 25,0-25,24 0,1 0,0 0,-1 0</inkml:trace>
  <inkml:trace contextRef="#ctx0" brushRef="#br0" timeOffset="400824.1206">20092 8210,'-75'-24,"150"48,-150-24,75 25,25 0,-25 0,25 0,0-1,-25 1,25 0,-25 0,0 0,24-1,-24 1,0 0,0 0,-24 0,-1-1,0-24,0 0,0 0,1 0,-26 0,25 0,0-24,1 24,-1-25,0 25</inkml:trace>
  <inkml:trace contextRef="#ctx0" brushRef="#br0" timeOffset="413221.0399">17338 5606,'25'0,"0"0,0 0,0 0,-1 0,1 0,0-25,0 25,0 0,0 0,-1 0,1-25,25 25,-25 0,-1 0,1 0,0 0,0 0</inkml:trace>
  <inkml:trace contextRef="#ctx0" brushRef="#br0" timeOffset="413472.868">17661 5655,'0'25,"25"-25,-25 25,0 0,0 0,0-1,0 1,0 0,25 0,-25 0,0 0,0-1,0 1,0 0</inkml:trace>
  <inkml:trace contextRef="#ctx0" brushRef="#br0" timeOffset="413591.3769">17711 6102,'24'25,"-48"-50,48 75</inkml:trace>
  <inkml:trace contextRef="#ctx0" brushRef="#br0" timeOffset="414406.9985">18058 6003,'0'0,"0"25,0-1,0 1,0 0,0 0,0 0,0-1,0 1,0 0,0 0,0 0,0-1,0 1,0-50,0 1,0-1,0 0,0 0,0 0,0 1,0-1,0 0,0 0,0 0,0 1,0-1,0 0,0 50,0 0,0-1,25 1,-25 0,0 0,24-25,-24-25,0 0,0 0</inkml:trace>
  <inkml:trace contextRef="#ctx0" brushRef="#br0" timeOffset="415072.6226">17735 5283,'0'-24,"-24"-1,24 0,0 0,0 0,0 50,-25-25,25 25,-25-25,25 25,-25-25,25 25,-25-1,25 1,0 0,-24-25,24 25,0 0,0-1,-25 1,25 0,0 0,0 0,0 24,0-24,0 0,0 0,0-1,0 1,0 0,0 0,0 0,0-1,25 1,-25 0,0 0,24 0,-24 0,25-1,0 1,-25 0,25 0,0 0,-25-1,24 1,1-25,-25 25,25-25,-25 25,25-25,0 0,-1 0</inkml:trace>
  <inkml:trace contextRef="#ctx0" brushRef="#br0" timeOffset="415399.6751">17165 5680,'0'0,"25"0</inkml:trace>
  <inkml:trace contextRef="#ctx0" brushRef="#br0" timeOffset="415518.3018">17289 5655,'74'-24,"-148"48,719-172</inkml:trace>
  <inkml:trace contextRef="#ctx0" brushRef="#br0" timeOffset="416640.6728">18083 6251,'0'-25,"24"0,-24 0,0 1,25-1,-25 0,0 0,0 0,25 25,-25-24,0-1,25 25,0 25,-25-1,24-24,-24 25,0 0,25-25,-25-25,0 0,25 1,-25-1,25 25,-25-25,0 50,25-25,-25 25,24-1,-24 1,0 0,0 0,0 0,0-1,0 1,0 0,0 0,25 0,-25-1,0 1,0 0,0 0,25 0</inkml:trace>
  <inkml:trace contextRef="#ctx0" brushRef="#br0" timeOffset="416933.1239">18554 6176,'0'25,"0"0,0 0,0 0,25-1,0 1,-25 0,24-25,1 0,0 25,0-25,0 0,-1 0,1-25,0 25,-25-25,25 0,-25 1,0-1,-25 0,0 0,0 0,1 1,-1-1,0 25,0-25,0 0,1 0</inkml:trace>
  <inkml:trace contextRef="#ctx0" brushRef="#br0" timeOffset="417072.9668">18752 6028,'100'-25,"-200"50,200-75,-76 50,1 0,0 0,0 0</inkml:trace>
  <inkml:trace contextRef="#ctx0" brushRef="#br0" timeOffset="417240.148">19000 6003,'-49'99,"98"-198,-98 223,49-99,0-1,0 1,0 0,0 0,0 0,0-1,0 1,0 0</inkml:trace>
  <inkml:trace contextRef="#ctx0" brushRef="#br0" timeOffset="417687.4985">19323 5531,'0'0,"-25"0,25-24,25 24,0 0,-1 0,1 0,0 0,0 0,24 0,-24 0,25 0,-25 0,24 24,-24-24,25 0,-25 0,24 0,-24 0,0 0,0 0,-1 0,1 0,0 25,-25 0,0 0,-25 0,0-1,1 1,-1-25,0 25,0 0,0 0,1-1,-1 1,0 0,0 0,0 0,1 0,24-1,-25 1,0-25,25 25,-25 0,25 0</inkml:trace>
  <inkml:trace contextRef="#ctx0" brushRef="#br0" timeOffset="418403.9635">20786 5035,'0'25,"0"0,0 0,0 0,0-1,0 1,0 0,0 0,0 0,0-1,-24 26,24-25,0 24,0-24,0 25,0-25,0-1,0 26,0-25,24 0,-24-1,25 1,-25 0,25 0,0-25,0 25,-1-25,1 24,25-24,-25 0,-1 0,26 0,-25 0</inkml:trace>
  <inkml:trace contextRef="#ctx0" brushRef="#br0" timeOffset="418615.3732">20588 5482,'0'-25,"25"25,-1-25,1 25,0 0,0-25,25 25,-26 0,26-24,0 24,-1 0</inkml:trace>
  <inkml:trace contextRef="#ctx0" brushRef="#br0" timeOffset="419762.1772">21357 5730,'0'-25,"0"50,0 0,0-1,0 1,0 0,0 0,0 0,0 0,0-1,0 1,0 0,0 0,0 0,0-1,0 1,0 0,0 0,25-25,-1 0,1-25,0 25</inkml:trace>
  <inkml:trace contextRef="#ctx0" brushRef="#br0" timeOffset="420885.4164">21704 5879,'-25'0,"0"0,1 0,-1 0,25 25,-25-25,0 24,0 1,1-25,24 25,0 0,-25-25,25 25,0-1,25-24,-1 0,1 0,0-24,0 24,-25-25,25 25,-25-25,24 25,-24-25,0 0,0 1,0-1,0 0,0 0,0 50,0 0,0 0,0-1,25-24,0 0,0 0,-25-24,25 24,0 0,-25-25,24 25,1 0,0 0,0 0,-25 25,25-25,-1 0,-24 24,0 1,0 0,-24-25,-1 0,25 25,0-50,25 25,-1 0,1-25,0 25,0-25,0 25,-1-24,-24-1,25 25,-25-25,0 0,-25 25,1 0,24 25,-25 0,25 0,0-1,0 1,25-25,-1 0,1-25,0 25,0-24,0 24,-1-25,1 25,-25-25,0 0,0 50,0 0,0 0,0-1,25-24,0 0,0 0,-1 25</inkml:trace>
  <inkml:trace contextRef="#ctx0" brushRef="#br0" timeOffset="421044.6369">22572 5829,'-25'-25,"25"0,25 75</inkml:trace>
  <inkml:trace contextRef="#ctx0" brushRef="#br0" timeOffset="437354.8371">12005 5531</inkml:trace>
  <inkml:trace contextRef="#ctx0" brushRef="#br0" timeOffset="440059.3734">12005 5556,'0'-49,"0"98,0-123,0 49,-24 25,24 25,-25-25,25 25,25-25,-1-25,-24 0,25 25,-25-25,0 0,0 1,-25 24,1 0,24 24,-25-24,25 25,25-25,-1-25,-24 1,25 24,-25-25,-25 25,25 25,-24-25,-1 24,25 1,0 0,25-25,-25-25,24 25,-24-25,0 1,0-1,0 0,-24 50,24 0,-25-25,25 24,0 1,0-50,25 25,-25-24,0-1,-25 50,25-1,-25-24,25 25,25-25,-25-25,25 25,-25-24,-25 24,25-25</inkml:trace>
  <inkml:trace contextRef="#ctx0" brushRef="#br0" timeOffset="448790.5547">11931 5159,'-25'0,"0"0,50 0,-25-24,25 24,0 0,0 0,-1 0,-24-25,25 25,0 0,0 0,0 0,-25-25,24 25,1 0,0 0,-25-25,25 25,0 0,0 0,-1 0,-24-25,25 25,0 0,0 0,-25-24,25 24,-1 0,1 0,0 0,-25-25,25 25,0 0,-1 0,1 0,-25-25,25 25,0 0,0 0,-1 0,-24-25,25 25,0 0,0 0,0 0,-1-25,1 25,0 0,0 0,-25-24,25 24,-1 0,1 0,0 0,0-25,0 25,-1 0,1 0,0-25,0 25,0 0,-1 0,1 0,0 0,0-25,0 25,0 0,-1 0,1 0,0 0,0-25,0 25,-1 0,1 0,0 0,0 0,0-25,-1 25,1 0,0 0,0-24,0 24,-1 0,1 0,0 0,0 0,0 0,-1-25,1 25,0 0,0 0,0 0,-1 0,1 0,0 0,0-25,0 25,-1 0,1 0,0 0,0 0,0 0,-1-25,1 25,0 0,0 0,0 0,-1 0,1-25,0 25,0 0,0 0,24 0,-24-24,0 24,0 0,24 0,-24-25,0 25,25 0,-26 0,1 0,0 0,0-25,0 25,-1 0,1 0,0 0,0 0,0 0,-1-25,1 25,0 0,0 0,0 0,-1-25,1 25,0 0,0 0,0-24,24 24,-24 0,0 0,0-25,24 25,-24 0,0 0,25 0,-26-25,1 25,0 0,25 0,-26 0,1 0,0-25,0 25,24 0,-24 0,0 0,25 0,-26-25,1 25,25 0,-1 0,-24 0,25 0,-1-24,1 24,-25 0,24 0,1 0,0-25,-1 25,1 0,0-25,-1 25,1 0,-1 0,1-25,0 25,-1 0,1 0,-1-25,1 25,-25 0,24 0,1 0,-25 0,24-24,-24 24,0 0,0 0,24 0,-24-25,0 25</inkml:trace>
  <inkml:trace contextRef="#ctx0" brushRef="#br0" timeOffset="450713.291">12526 5432,'0'-25,"0"1,0-1,0 0,0 50,-24 0,-1-1,0 1,25 0,-25 0,25 0,-25-1,25 1,0 0,0 0,0 0,25-25,0 0,0 0,24-25,-24 25,0-25,25 0,-1 0,-24 1,25-26,-26 25,1 0,25-24,-25 24,-25 0,24 0,-24-24,0 24,0 0,0 0,-24 1,-1 24,0 0,0 0,-24 0,-1 0,25 24,-24 1,24 0,-25 0,25 0,-24-1,49 26,-25-25,25 24,0-24,0 0,0 0,25 0,0-1,-1-24,1 0,25 0,-1 0,1-24,0 24,24-25,-24 0,-1-25,26 26,-26-1,1-25,-1 25,1 1,-25-26,0 25,24 0,-49 1,25-1,-25 0,0 0,-25 25,1 0,-26 25,25 0,0 0,-24-1,24 1,-25 25,25-25,1 24,-1 1,0-1,25 1,-25-25,25 24,0-24,25 0,0 0,24-25,-24 0,25 0,-1 0,1-25,25 25,-26-25,26-24,-26 24,26 0,-26-25,1 26,-1-1,-24-25,0 25,0-24,0 24,-25 0,0 0,0 1,0-1,-25 0,0 25,0 0,0 0,1 25,-1 0,-25-25,25 24,1 1,-1 0,0 0,0 0,0-1,25 1,0 0,0 0,25 0,0-25,25 0,-26 0,26-25,0 25,-1-25,1 0,-1 0,26 1,-26-1,1 0,0 0,-26 0,26 1,-25-26,0 25,-1 0,1 1,-25-1,0 0,-25 25,1 25,-1-25,0 0,-25 25,26-1,-26-24,25 25,0 0,1 0,-1 0,0-25,25 24,0 1,25-25,0 0,24 0,-24 0,25 0,-1-25,1 25,-1-24,26-1,-26 0,1 0,0 0,-1 1,1-1,-25 25,0-25,24 0,-49 0,25 25,-50 0,0 0,1 0,-1 25,0-25,0 25,0 0,1-25,-1 25,0-1,0 1,25 0,-25-25,25 25,0 0,25-25,0 0,0 0,24 0,-24 0,25 0,-1-25,1 0,0 25,24-25,-24 0,-1 1,1-1,-25 0,24 0,-24 0,0 1,0 24,-25-25,24 25,-48 0,-1 0,0 25,-25-1,26-24,-1 25,0 0,0-25,0 25,1 0,24-1,24 1,1-25,0 0,25 0,-1 0,1-25,-1 25,26-24,-26-1,1 0,0 25,-1-25,1 0,0 1,-1-1,-24 0,0 25,0-25,-1 0,-48 25,-1 0,0 0,0 0,25 25,-25-25,1 0,-1 25,0-25,25 25,25-25,24 0,-24 0,25 0,-1 0,1-25,0 25,-1-25,1 25,-25-25,24 25,1-25,-25 1,-1 24,1-25,0 25,-25-25,25 25,-25-25,0 0,0 1,-25-1,0 25,25-25,-25 25,1 0,24-25,24 25,1 0,0 25,0-25,0 0,24 0,-24 0,0 0,0 0,-1 0,1 0,0 0,0 0,-50-25,50 0,0 25,-1 0,-24-24,25 24,-25 24,0 1,0 0,0 0</inkml:trace>
  <inkml:trace contextRef="#ctx0" brushRef="#br0" timeOffset="452510.7425">16743 4415,'0'0,"25"0,0-25,0 25,-1 0,1 0,0 0,-25-24,25 24,0 0,-1 0,1-25,0 25,0 0,0-25,-1 25,1 0,0-25,0 25,0 0,-1-25,1 25,0 0,0 0,0 0,-1 0,1 0,0 0,0-24,0 24,-1 0,1 0,0 0,0-25,0 25,0 0,-1 0,1 0,-25-25,25 25,0 0,0 0,-1 0,-24-25,25 25,0 0,0-25,0 25,-1-24,1 24,0-25,0 25,0-25,-1 25,1-25,0 25,0 0,-25-25,25 25,-1 0,-24-24,25 24,0 0,-25-25,25 25,0 0,-1-25,1 25,0 0,0 0,0 0,-25-25,24 25,1 0,0 0,0 0,0-25,-1 25,1-24,0 24,0 0,0 0,-25-25,25 25,-1 0,1 0,0-25,0 25,0 0,-1 0,1 0,0 0,0-25,0 25,-1 0,1 0,0 0,0 0,0-25,-1 25,1 0,0 0,0 0,0 0,-1 0,1 0,0 0,-25-24,25 24,0 0,-1 0,1 0,0-25,0 25,0 0,-1 0,1-25,0 25,0 0,0 0,-1-25,1 25,0 0,0-25,0 25,0 0,-1 0,1 0,0 0,0-25,0 25,-1 0,1 0,0 0,0 0,0 0,-1 0,1 0,0 0,0-24,0 24,-1 0,1 0,0 0,0-25,0 25,-1 0,1 0,0-25,0 25,0 0,24 0,-24-25,0 25,24 0,-24 0,25-25,-25 25,24-24,1 24,-25 0,24-25,1 25,0-25,-26 25,26 0,0-25,-26 25,26 0,0 0,-26 0,26-25,-25 25</inkml:trace>
  <inkml:trace contextRef="#ctx0" brushRef="#br0" timeOffset="453464.585">11931 4018,'25'0,"-25"25,25 0,-25 0,24 0,-24-1,25 26,-25-25,25 49,-25-49,0 0,25 0,-25-1,0 1,25 0,-25 0,24 0,-24-1,0 1,25 0,-25 0,25 0,-25-1,0 1,25 0,-25 0,0 0,0-1,0 1,0 0,0 0,-25 0,25 0,-25-25</inkml:trace>
  <inkml:trace contextRef="#ctx0" brushRef="#br0" timeOffset="456441.0329">4018 6102,'25'0,"0"-25</inkml:trace>
  <inkml:trace contextRef="#ctx0" brushRef="#br0" timeOffset="456572.4231">4316 6028</inkml:trace>
  <inkml:trace contextRef="#ctx0" brushRef="#br0" timeOffset="456820.5016">3894 6052,'0'-24,"25"24</inkml:trace>
  <inkml:trace contextRef="#ctx0" brushRef="#br0" timeOffset="457092.1938">4787 5978,'25'0,"0"25</inkml:trace>
  <inkml:trace contextRef="#ctx0" brushRef="#br0" timeOffset="457237.5235">5358 5978,'0'25,"0"-50,25 50,-1-25</inkml:trace>
  <inkml:trace contextRef="#ctx0" brushRef="#br0" timeOffset="457508.2222">6524 5953,'24'0</inkml:trace>
  <inkml:trace contextRef="#ctx0" brushRef="#br0" timeOffset="457645.0305">7144 5928,'25'0,"-50"0</inkml:trace>
  <inkml:trace contextRef="#ctx0" brushRef="#br0" timeOffset="457792.9356">7789 5953,'0'0,"24"0,1 0</inkml:trace>
  <inkml:trace contextRef="#ctx0" brushRef="#br0" timeOffset="457931.865">8558 5928,'24'0</inkml:trace>
  <inkml:trace contextRef="#ctx0" brushRef="#br0" timeOffset="458080.4567">9252 5879,'0'25,"0"-50,25 50,0-25</inkml:trace>
  <inkml:trace contextRef="#ctx0" brushRef="#br0" timeOffset="458220.2393">10046 5804,'0'0,"25"0</inkml:trace>
  <inkml:trace contextRef="#ctx0" brushRef="#br0" timeOffset="458348.8336">10691 5755</inkml:trace>
  <inkml:trace contextRef="#ctx0" brushRef="#br0" timeOffset="458496.9721">11162 5755,'-322'0,"644"0,-297 0,0 0,0 0,-1 0</inkml:trace>
  <inkml:trace contextRef="#ctx0" brushRef="#br0" timeOffset="459178.7378">11733 5755,'49'0,"-24"0,-99 0,173 0,-74 0,-1 0,1 0,-25-25,25 25,0 0,0 0,-1 0,1 0,0 0,0 0,0 0,-25-25,24 25,1 0,0 0,0-25,-50 25,0 25,0-25,1 0,-1 0,0 0,0 0,0 0,1 0,-1 0,0 0,0 0,0 0,50 0,0 0,0 0,0 0,-1 0,-48 0,-1 0,0 0,0 0,0 0,1 0,-1 0,0 0,50 0,0 0,-1 0,1 0,0 0</inkml:trace>
  <inkml:trace contextRef="#ctx0" brushRef="#br0" timeOffset="460938.6473">12303 4812,'0'0,"25"-25,0 25,0-25,-1 1,-24-1,0 0,-24 25,24-25,-25 25,0 0,25-25,0 1,-25 24,25-25,0 0,0 0,0 0,-25 25,25-24,0-1,-24 25,24-25,-25 25,25-25,0 0,-25 25,25-24,0-1,-25 25,25-25,-25 0,25 0,0 1,0 48,0 1,0 0,0 0,0 0,0-1,0 1,0 0,0 0,0 0,0-1,0 1,0 0,0 0,0 0,0-1,0 1,0 0,0 0,0 0,0-1,0 1,0 0,0-50,0 0,25 1,-25-1,0 0,0 0,0 0,0-24,0 24,0 0,0 0,0 1,25-1,-25 0,0 0,0 0,0 1,0 48,25 1,-25 0,0 0,0 24,0-24,0 25,0-25,0 24,0-24,0 25,0-1,0-24,0 0,0 25</inkml:trace>
  <inkml:trace contextRef="#ctx0" brushRef="#br0" timeOffset="463378.3912">21134 3497,'0'0,"24"0,1 0,0 0,0 0,0 0,-1-24,1 24,0 0,0 0,0 0,-1-25,1 25,0 0,0-25,0 25,-1 0,1 0,0-25,0 25,0 0,-1 0,-24-25,25 25,0 0,0 0,0-24,0 24,-1 0,1 0,0 0,0 0,0 0,-1 0,1 0,0 0,0 0,0 0,-25-25,24 25,1 0,0 0,0 0,0 0,-1 0,1-25</inkml:trace>
  <inkml:trace contextRef="#ctx0" brushRef="#br0" timeOffset="479182.861">11509 14511,'0'0,"-24"25,24-1,0 1,-25 0,25 0,-25 0,25 24,-25-24,25 25,0-26,0 26,0-25,0 0,0-1,0 1,25-25,0 0,0 0,-25-25,24 1,-24-1,25 0,0-25,-25 26,25-1,-25-25,0 25,0 1,0-1,0 0,-25 25,0 25,0 0,25-1,-24 1,-1 25,0-25,0-1,25 26,-25-25,25 0,0-1,0 1,0 0,25 0,0-25,0-25,0 25,24-25,-24 0,25 1,-26-1,26-25,0 25,-26 1,1-1,25 0,-50 0,25 25,-25 25,0 0,-25 0,0 24,0-24,-24 25,24-1,0-24,-25 25,26-26,-1 26,25-25,-25 0,25-1,0 1,25-25,-25-25,25 25,-1-24,1 24,0-25,0 0,0 0,-1 0,1 25,-50 25,1 0,-1 25,0-26,0 1,0 25,-24-1,24-24,0 0,0 25,1-25,-1-1,25 1,0 0,25-25,-1-25,1 25,25-25,-25 1,-1-26,26 25,-25-25,24 26,-24-26,0 25,0 0,0 1,-50 24,0 24,0 1,0 0,-24 0,24 0,0-1,0 1,1 0,-1 0,0 0,50-50,0 25,-1-25,1-25,25 26,-25-26,24 0,1 1,-1-1,-24-24,25 24,-25-24,-1 24,1-24,0-1,0 26,-25-26,25 26,-25-26,0 26,-25-1,25 0,-25 26,0-26,25 25,-25 0,1 25,-1-24,0 24,0 0,0-25</inkml:trace>
  <inkml:trace contextRef="#ctx0" brushRef="#br0" timeOffset="481454.4326">12254 15528,'24'0,"-24"25,25-25,0 0,0 0,0 0,-25-25,24 25,1 0,-25-25,25 25,0-25,0 0,-25 1,24 24,-24-25,25 25,-25-25,25 25,-25-25,25 25,0-25,-1 25,-24-25,25 25,-25-24,25 24,-25-25,25 25,-25-25,25 25,-25-25,24 25,-24-25,25 25,-25-24,0-1,25 0,-25 0,25 0,-25 1,25 24,-25-25,0 0,24 0,-24 0,25 25,-25-24,0-1,25 25,-25-25,0 0,25 25,-25-25,25 1,-25-1,0 0,24 0,-24 0,25 1,-25-1,25 0,-25 0,0 0,25 25,-25-24,0-1,0 0,25 25,-25-25,0 0,0 1,24-1,-24 0,0 0,0 0,0 0,25 25,-25-24,0-1,0 0,25 25,-25-25,0 0,0 1,25 24,-25-25,0 0,0 0,25 0,-25 1,0-1,25 0,-25 0,0 0,0 1,24-1,-24 0,0 0,25 0,-25 1,25-1,-25 0,25 0,-25 0,0 1,25-1,-25 0,0 0,0 0,0 1,24-1,-24 0,0 0,0 0,25 25,-25-24,0-1,25 0,-25 0,25 0,-25 1,25 24,-25-25,0 0,24 25,-24-25,25 0,-25 0,25 25,0-24,0-1,-1 25,-24-25,25 25,-25-25,25 25,0-25,0 25,-25-24,24 24,1 0,-25-25,25 25,0-25,0 25,-1 0,-24-25,25 25,0 0,0-25,0 25,-1 0,-24-24,25 24,0 0,0 0,-25-25,25 25,-1 0,1 0,0-25,0 25,0 0,-1 0,1 0,0 0,-25-25,25 25,0 0</inkml:trace>
  <inkml:trace contextRef="#ctx0" brushRef="#br0" timeOffset="481934.748">12452 13370,'-25'0,"25"-25</inkml:trace>
  <inkml:trace contextRef="#ctx0" brushRef="#br0" timeOffset="483010.1403">12601 13146,'-25'50,"50"-100,-75 125,25-50,25 0,-24-1,-1 26,25-25,-25 0,25-1,0 1,0 0,0 0,0 0,0-1,25-24,0 0,-1 0,1-24,0-1,0 0,0 0,-1 0,1 1,0-1,-25-25,25 25,0 1,-25-1,24 0,-24 0,0 0,-24 25,-1 0,0 25,0-25,0 25,1 0,-1 0,0 24,0-24,0 0,1 24,-1-24,25 25,0-25,0-1,0 1,0 0,25-25,-1-25,1 25,0-25,25 1,-26 24,1-25,0 0,0 0,0 0,-1 1,-24 48,-24 1,-1 0,25 25,-25-26,0 26,0-25,-24 24,24 1,0 0,25-26,-25 26,1 0,24-26,-25 26,25-25,0 24,0-24,0 0,25 0,-25 0,24-25,1 24,0-24,0 0,0 0,-1-24,1 24,0 0,-25 24,-25-24,25 25,-25 0,25 0,-24-25,24 25,-25-1,25 1,0 0,-25 0,25 0,0 0,0-1,0 1,0 0,25-25,-25 25,25-25,-25 25,0-1,0 1,0 0,0 0,0 0,0-1,0 1,0 0,0 0,0 0,0-1,0 1,0 0,24-25,1 0,0 0,-25-25,-25 50,0 0,1 0,-1-1,0 1,0 0,0 0,1 0,24-1,0 1,0-50,24 25,-24-24,-24 24,24-25,0 0,-25 0,25 0,0 1,0-1,-25 0,25 0,0 0,0 1,0-1,0 0,0 0,0 0</inkml:trace>
  <inkml:trace contextRef="#ctx0" brushRef="#br0" timeOffset="484599.5776">11658 4192,'0'0,"25"25,0 0,-25-1</inkml:trace>
  <inkml:trace contextRef="#ctx0" brushRef="#br0" timeOffset="486198.1087">12179 6300,'0'-24</inkml:trace>
  <inkml:trace contextRef="#ctx0" brushRef="#br0" timeOffset="487033.7787">12750 15205,'0'0,"0"25,0 0</inkml:trace>
  <inkml:trace contextRef="#ctx0" brushRef="#br0" timeOffset="492129.7514">20861 12576,'0'0,"0"-25,0 0,25 25,-25 25,24-25,1 0,0 0,0 0,0 0,-25 25,24-25,1 0,0 0,0 0,0 0,-1 0,-24 25,25-25,0 0,-25 25,25-25,0 24,-1-24,1 0,-25 25,25-25,0 0,-25 25,25-25,-25 25,24-25,1 0,-25 25,25-25,-25 24,25-24,-25 25,25 0,-25 0,24-25,-24 25,25-25,-25 24,25 1,-25 0,0 0,25-25,-25 25,0-1,0 1,25 0,-25 0,0 0,24-25,-24 24,0 1,0 0,0 0,0 0,25-25,-25 25,0-1,0 1,0 0,0 0,25 0,-25-1,0 1,0 0,0 0,0 0,25-25,-25 24,0 1,0 0,0 0,25 0,-25-1,0 1,0 0,0 0,25 0,-25-1,0 1,0 0,0 0,0 0,24-25,-24 24,0 1,0 0,0 0,25 0,-25-1,0 1,25 0,-25 0,0 0,0-1,0 1,25 0,-25 0,0 0,0-1,25-24,-25 25,0 0,0 0,24 0,-24 0,25-1,-25 1,25 0,-25 0,25 0,-25-1,25-24,-25 25,24 0,1 0,-25 0,25-25,0 24,-25 1,25-25,-25 25,24-25,-24 25,25 0,0-1,0 1,0-25,-25 25,24-25,-24 25,25-25,-25 25,25-25,-25 24,25-24,-25 25,25 0,-1 0,1-25,-25 25,25-25,0 24,0 1,-1-25,-24 25,25-25,0 0,-25 25,25-25,0 25,-1-25,1 24,0-24,0 0,-25 25,25-25,0 0,-1 0,1 25,0-25,0 0,0 0,24 25,-24-25,0 0,0 0,-1 25,1-25,0 0,0 0,0 24,-1-24,1 0,0 0,0 0,-25 25,25-25</inkml:trace>
  <inkml:trace contextRef="#ctx0" brushRef="#br0" timeOffset="494646.6313">23168 13072,'0'0,"0"25,24-25,1 25,0-25,0 0,0 0,-25-25,0 0,0 0,-25 25,25-25,-25 25,0-24,0 24,1 0,-1 0,0 0,0 0,0 0,1 0,-1 0,0 24,25 1,0 0,25 0,0-25,-1 0,1 0,0 0,0 0,0-25,-1 25,-24-25,0 0,25 25,-25-24,0-1,0 0,0 0,-25 0,25 1,-24-1,-1 0,0 25,0-25,-24 0,24 1,-25 24,1-25,24 25,-25 0,25 0,1 0,-1 0,25 25,25-1,-1-24,26 0,-25 0,0 25,24-25,1 0,-25 0,24 0,-24 0,0-25,0 25,-1 0,1 0,0 0,-50 0,0 0,1 0,-1 25,0-25,-25 50,26-50,-1 25,0-1,25 1,-25 0,25 0,0 0,25-1,-25 1,25 0,0 0,-1 0,1-1,0 26,25-25,-26 0,1 0,0-1,0 1,0 25,-1-25,-24-1,25 1,-25 0,0 0,0 0,0-1,-25 26,25-25,-24 0,-1-1,0 26,0-25,0 0,1-1,-1 1,25 0,0 0,0 0,0-1,25 1,-25 0,24-25,26 25,-25 0,24-25,-24 24,25-24,-1 25,-24-25,25 0,-25 25,-1-25,1 0,0 0,-25 25,-25-25,0 0,1 0,-1 0,0 0,25 25,25-1,0 1,-1-25,1 25,0-25,-25 25,25-25,0 25,-1-25,-24 24,25-24,-25 25,0 0,25-25,0 25,0-25,-1 0,1 0,0 25,0-25,0 0,0 0,-25-25,0 0,0 0,0 0,0 1,0-1,0 0,-25 50,0-25,0 25,0-25,25 24,-25-24,25 25,0 0,25 0,25 0,-25-25,0 25,24-25,1 0,-25 0,24 0,1 0,-25 0,-1-25,1 25,0 0,0-25,0 25,-25-25,0 0,-25 25,25-25,-25 25,0 0,0 0,-24 0,24 0,-25 0,26 25,-1-25,0 0,0 25,0-25,25 25,0 0,0 0,0-1,0 1,25 0,-25 0,25 0,25-1,-26 1,26 0,-25 0,24-25,-24 25,25-25,-25 24,-1-24,26 0,-50 25,25-25,0 0,-50 0,0 0,0 0,0 0,1 0,-1 0,0 0,0 0,0 0,25 25,25 0,0-25,0 25,0-1,-1-24,26 25,-25 0,24-25,-24 25,0 0,25-25,-26 24,1 1,-50-25,1 0,-1 0,0-25,0 25,0 0,1 0,-1 0,0 0,25 25,25-25,0 25,-1-25,1 25,0-25,0 25,24-25,-24 24,25-24,-25 25,-1-25,1 25,0-25,-25-25,-25 25,0 0,1-25,-1 25,0 0,0-24,0 24,1 0,24 24,24 1,1 0,0-25,0 25,0 0,24-1,-24 1,25-25,-26 25,1 0,0-25,0 0,0 25,-50-50,0 25,0-25,0 25,1-25,-1 25,0 0,0-25,0 25,1 0,24 25,24 0,1-25,0 25,0-25,0 25,-1-25,1 0,0 0,0 0,-25-25,0 0,-25 0,0 0</inkml:trace>
  <inkml:trace contextRef="#ctx0" brushRef="#br0" timeOffset="495340.0113">22523 12750,'0'0,"0"-25,-25 25,0-25,0 25,0 0</inkml:trace>
  <inkml:trace contextRef="#ctx0" brushRef="#br0" timeOffset="501958.9162">12799 11857,'0'-25,"0"50,-25-1,25 1,-24-25,24 25,-25 0,0-25,25 25,-25-1,0-24,1 25,-1 0,0 0,0 0,0-1,1 1,24 0,-25-25,25 25,0 0,25-25,-1 0,1 0,-25 25,25-25,0 0,0 0,-1 0,26 24,-25-24,0 0,-1 0,1 0,0 0,0 25,0-25,-1 0,1 0,0 0</inkml:trace>
  <inkml:trace contextRef="#ctx0" brushRef="#br0" timeOffset="502392.1719">12750 12179,'0'0,"-25"0,25-25,25 25,-1 0,1 25,0-25,0 0,24 0,-24 0,25 0,-1-25,1 25,0 0,24 0,1 0,-1 0,0 0,1 0,-1-25,25 25,1 0,-26 0,25 0,0 0,1 0,-1 0,0 0,0 0,1 0,-26 0,25 0,-24 0,24 0,-25 0,1 0,-26 0,26 0,-26 0,1 0,-25 0,24 0,-24 0,0 0,0 0</inkml:trace>
  <inkml:trace contextRef="#ctx0" brushRef="#br0" timeOffset="503192.1016">16098 11807,'0'-25,"0"0,0 50,25-25,-25 25,0 0,25 0,-25-1,0 1,0 0,25 0,-25 0,0-1,0 1,0 0,0 0,0 0,0-1,0 1,0 0,0-50,0 0,0 1,0-1,0 0,-25 0,25 0,0 1,0-1,0 0,0 0,0 0,0 1,0-26,0 25,0 0,25 1,-25-1,24 25,1 0,-25 25,25-25,-25 24,25 1,0 0,-25 0,24-25,-24 25,0-50,25 0,-25 0,25 0,-25 1,25 24,-25-25,25 0,0 0,-1 25,1 0,0 0,-25 25,25-25,-25 25,25-25,-25 25,0-1,0 1,0 0,24 0,-24 0,0 24,25-49,-25 25,0 0,25 0,-25-1,0 1</inkml:trace>
  <inkml:trace contextRef="#ctx0" brushRef="#br0" timeOffset="503460.9282">16942 11832,'-75'99,"75"-74,75-149,-150 273,75-125,0 1,0 0,0 0,0 0,25-1,0-24,0 0,-1-24,1-1,-25 0,0 0,0 0,0 1,0-1,0 0,0 0,0 0,0 1,-25-1,25 0,0 0</inkml:trace>
  <inkml:trace contextRef="#ctx0" brushRef="#br0" timeOffset="503648.3393">17264 11757,'149'-49,"-298"98,323-98,-150 49,1 0,25 0,-25 0,24-25,-24 25,25 0,-25 0,-1 0,1 0,0 0</inkml:trace>
  <inkml:trace contextRef="#ctx0" brushRef="#br0" timeOffset="503808.2264">17686 11658,'-99'397,"198"-794,-198 819,99-397,0-1</inkml:trace>
  <inkml:trace contextRef="#ctx0" brushRef="#br0" timeOffset="504734.3147">18529 12030,'25'0,"0"0,0 0,-1 0,1 0,0 0,25-25,-26 25,26 0,-25 0,24 0,1 0,24 0,-24 0,24 0,1 0,-1 0,1 0,-1 0,25 0,1-24,-1 24,0-25,0 25,0-25,25 0,-24 25,24-25,-25 25,25-24,0-1,-25 25,0-25,25 25,-24 0,-1-25,-25 25,25-25,1 25,-26 0,0 0,1-24,-1 24,1 0,-26 0,1 0,0 0,-1 0,1-25,-25 25,24 0,-24 0,0 0,0-25,24 25,-24 0,0 0,0 0,-1 0,-24-25,25 25,0 0,0 0,0 0,-1 0,1 0,0 0,-25 25,25-25,-50 0,25-25,-25 25,0 0,1 0,-1-25,0 25,0 0,0 0,1 0,-1 0,50 25,-1-25,1 25,0-25,0 0,0 25,-1-25,1 25,0-25,0 24,0-24,-1 0,1 25,0-25,0 25,0 0,-25 0,0-1,-25-24,0 25,-25 0,26 0,-26-25,25 25,-24-25,-1 24,0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28:11.3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13742 9103,'25'0,"-1"0,1 25,0-25</inkml:trace>
  <inkml:trace contextRef="#ctx0" brushRef="#br0" timeOffset="144.7815">14287 9178,'25'0,"0"0,0 0,0 0</inkml:trace>
  <inkml:trace contextRef="#ctx0" brushRef="#br0" timeOffset="272.031">14734 9153,'25'0,"0"0,-1 0,1 0,0 0</inkml:trace>
  <inkml:trace contextRef="#ctx0" brushRef="#br0" timeOffset="403.9295">15205 9178,'25'0,"0"0,0 0,-1 0</inkml:trace>
  <inkml:trace contextRef="#ctx0" brushRef="#br0" timeOffset="532.6809">15900 9203,'0'0,"25"0,-1 0,1 0</inkml:trace>
  <inkml:trace contextRef="#ctx0" brushRef="#br0" timeOffset="658.243">16545 9227,'25'0</inkml:trace>
  <inkml:trace contextRef="#ctx0" brushRef="#br0" timeOffset="788.7157">17264 9277,'0'-25</inkml:trace>
  <inkml:trace contextRef="#ctx0" brushRef="#br0" timeOffset="926.9201">17859 9203,'25'0,"-25"-25</inkml:trace>
  <inkml:trace contextRef="#ctx0" brushRef="#br0" timeOffset="1065.3315">18430 9153,'25'0</inkml:trace>
  <inkml:trace contextRef="#ctx0" brushRef="#br0" timeOffset="1202.6679">19000 9153,'0'-25,"25"25</inkml:trace>
  <inkml:trace contextRef="#ctx0" brushRef="#br0" timeOffset="1359.9227">19571 9128,'0'-25,"25"25,0 0</inkml:trace>
  <inkml:trace contextRef="#ctx0" brushRef="#br0" timeOffset="1487.5794">19918 9079,'0'-25,"0"0,25 25,0 0</inkml:trace>
  <inkml:trace contextRef="#ctx0" brushRef="#br0" timeOffset="1619.9176">20241 9029,'0'-25,"24"0,1 25,0 0</inkml:trace>
  <inkml:trace contextRef="#ctx0" brushRef="#br0" timeOffset="1754.8337">20762 9004,'24'0,"-24"-25,25 0,0 25</inkml:trace>
  <inkml:trace contextRef="#ctx0" brushRef="#br0" timeOffset="1898.6298">21382 9029,'24'0,"-24"-25,0 0,25 25</inkml:trace>
  <inkml:trace contextRef="#ctx0" brushRef="#br0" timeOffset="2038.8803">21853 9054,'0'-25,"0"0</inkml:trace>
  <inkml:trace contextRef="#ctx0" brushRef="#br0" timeOffset="2162.9337">22076 9004,'25'0</inkml:trace>
  <inkml:trace contextRef="#ctx0" brushRef="#br0" timeOffset="2339.0053">22374 8979,'25'-25,"-1"25,-24-24,25 24,0-25,0 25,0 0,-1 0,-24-25,25 25,0 0,0 0</inkml:trace>
  <inkml:trace contextRef="#ctx0" brushRef="#br0" timeOffset="3250.4451">21729 9153,'0'0,"25"0,0 0,-1 0,1 0,0 0,0 0,0-25,-1 25,1 0,0 0,0 0,0 0,-1 0,1 0,0 0,-25-25,25 25,0 0,-1 0,1 0,0 0,0 0,0 0,-25-24,24 24,1 0,0 0,0 0,0 0,-1-25,1 25,0 0,0 0,0 0,-1 0,1 0,0 0,0 0,0 0,-1 0,-24-25,25 25,0 0,-25-25,25 25,0 0,-25-25,25 25,-1 0,-24-25,25 25</inkml:trace>
  <inkml:trace contextRef="#ctx0" brushRef="#br0" timeOffset="3279.4293">22845 8954,'-25'25</inkml:trace>
  <inkml:trace contextRef="#ctx0" brushRef="#br0" timeOffset="3546.2282">22597 8954,'0'-24,"-25"24</inkml:trace>
  <inkml:trace contextRef="#ctx0" brushRef="#br0" timeOffset="10295.8681">13841 16297,'25'0,"-25"-25,25 25,-25-25,0 0,0 0,24 25,-24-24,0-1,25 25,-25-25,0 0,0 0,0 1,25 24</inkml:trace>
  <inkml:trace contextRef="#ctx0" brushRef="#br0" timeOffset="11882.7661">13841 16272,'0'-25,"0"0,25 25,-25-25,0 1,25 24,-25-25,0 0,0 0,24 25,-24-25,0 1,0-1,25 25,-25-25,0 0,25 25,-25-25,0 1,0-1,0 0,0 0,25 25,-25-25,0 1,25-1,-25 0,0 0,24 25,-24-25,0 1,0-1,25 0,-25 0,0 0,25 25,-25-24,0-1,0 0,25 25,-25-25,0 0,25 25,-25-24,0-1,24 0,-24 0,0 0,25 25,-25-25,0 1,25 24,-25-25,25 25,-25-25,25 0,-1 0,-24 1,25 24,-25-25,0 0,25 25,-25-25,25 25,-25-25,25 25,-25-24,25 24,-25-25,24 25,-24-25,25 25,-25-25,25 25,-25-25,25 25,-25-24,25 24,-25-25,24 25,-24-25,25 25,0-25,0 25,0-25,-1 25</inkml:trace>
  <inkml:trace contextRef="#ctx0" brushRef="#br0" timeOffset="14966.9388">21729 14784,'0'24,"25"-24,0 0,-25 25,24-25,-24 25,0 0,0 0,0-1,25-24,-25 25,0 0,0 0,0 0,0-1,0 1,0 0,0 0,0 0,0-1,0 1,0 0,0 0,25-25,-25 25,0-1,0 1,0 0,0 0,25-25,-25 25,0 0,0-1,0 1,25-25,-25 25,0 0,24-25,-24 25,0-1,0 1,0 0,25-25,-25 25,0 0,25-1,-25 1,25-25,-25 25,25-25,-25 25,24 0,1-25,-25 24,25-24,-25 25,25-25,0 0,-25 25,24-25,-24 25,25-25,-25 25,25-25,-25 24,25-24,-25 25,25-25,-25 25,24-25,-24 25,25-25,-25 25,25-25,-25 24,25-24,0 0,-25 25,24-25,-24 25,25-25,0 0,-25 25,25-25,-25 25,25-25,-1 24,1-24,-25 25,25-25,0 0,-25 25,25-25,-1 0,-24 25,25-25,0 0,-25 25,25-25</inkml:trace>
  <inkml:trace contextRef="#ctx0" brushRef="#br0" timeOffset="25468.6162">7665 5060,'0'0,"-25"0,25-25,-25 25,25-24,25 24,0-25,-1 25,1 0,0 0,25-25,-26 25,26-25,0 25,-1-25,26 25,-26-24,1 24,24-25,1 25,-26-25,26 25,-26-25,26 0,-26 25,1 0,0-25,-1 25,1 0,-25-24,-1 24,1 0,0 0,-25 24</inkml:trace>
  <inkml:trace contextRef="#ctx0" brushRef="#br0" timeOffset="25777.4362">8458 4986,'0'0,"-24"0,24-25,0 50,0 0,0-1,0 1,0 0,0 0,0 24,0-24,0 25,0-1,0 1,0 0,0-1,0 1,0-1,0 1,0-25,0 24,0 1,0-25,0 0,0-1,0 1,24 0,-24 0,0 0,0 0,0-1,25 1</inkml:trace>
  <inkml:trace contextRef="#ctx0" brushRef="#br0" timeOffset="26271.6322">8731 5507</inkml:trace>
  <inkml:trace contextRef="#ctx0" brushRef="#br0" timeOffset="27257.596">8855 5680,'0'-25,"0"1,0-1,0 0,0 50,0 0,0-1,25 1,-25 0,0 0,0 0,0-1,0 1,0 0,0 0,0 0,0 0,0-1,0 1,0 0,-25 0,25 0,0-1,0-48,25 24,0 0,0 0,-1-25,1 25,0 0,0 0,0 0,0 0,-1 0,1-25,0 25,0 0</inkml:trace>
  <inkml:trace contextRef="#ctx0" brushRef="#br0" timeOffset="28777.5536">9327 5755,'-25'0,"0"0,25 24,-25-24,25 25,-25-25,25 25,-24 0,24 0,-25-25,25 25,0-1,0 1,0 0,0 0,0 0,25-25,-1 0,1 0,0 0,0-25,0 0,-25 0,0 0,0 1,0-1,0 0,0 0,-25 25,25 25,0 0,0 0,0-1,0 1,0 0,25-25,-1 25,1-25,0 0,0 0,0 0,-1 0,1 0,0 0,-25-25,25 25,-25-25,0 0,25 25,-25-24,0-1,0 0,0 0,-25 25,25-25,0 0,25 25,-1 25,1-25,0 0,-25 25,25 0,0 0,-25 0,0-1,0 1,-25 0,0-25,0 25,0-25,50 0,0 0,0 0,0 0,-1 0,-24-25,25 25,0 0,0 0,0-25,-1 25,-24-25,25 25,-25-24,25-1,-25 0,0 0,0 0,0 0,-25 25,25 25,-25-25,25 25,-24-25,24 25,0 0,-25 0,25-1,0 1,25-25,-25 25,24-25,1 0,0 0,0 0,0 0,-1 0,1 0,0-25,0 25,0 0,-25-25,25 25,-25-24,24 24,-24-25,25 25,-25-25,0 0,0 0,0 0,0 50,0 0,0 0,0 0,0 0,25-1,0 1,0-25,-1 0,1 0</inkml:trace>
  <inkml:trace contextRef="#ctx0" brushRef="#br0" timeOffset="29604.0007">8334 4142,'0'-24,"0"-1,25 25,-25 25,0-1,-25 1,25 0,0 0,0 0,0-1,0 1,0 0,0 0,0 0,0-1,0 1,25 25,-25-25,0-1,0 1,0 25,0-25,0-1,0 26,0-25,0 24,0-24,0 0,0 0,0 25,0-26,0 1,0 0,0 0,25 0,-25-1,0 1,25-25,-25 25,25 0,-1-25,1 0,0 25</inkml:trace>
  <inkml:trace contextRef="#ctx0" brushRef="#br0" timeOffset="31892.0151">10765 5829,'-25'-25,"25"0,-24 25,-1 0,0 25,0-25,25 25,-25-25,1 0,24 25,-25-25,25 25,-25 0,25-1,0 1,0 0,0 0,25-25,-25 25,25-25,-1 0,1 0,0 0,0 0,0-25,-1 25,1 0,25-25,-25 25,-1 0,1-25,0 25,0 0,-25-25,25 25,-25 25,-25-25,25 25,-25-25,25 25,25-25,-25-25,0 0,25 25,-25-25,0 1,24 24,-24-25,25 25,-25 25,25-25,-25 24,0 1,25-25,0 0,-1 0,1 0,0 0,0 0,0 0,-25-25,0 50,0 0,0 0,25-25,-1 0,1-25,0 25,-25-25,25 0,-25 1,0-1,0 0,0 0,0 0,0 0,0 1,-25 24,25-25,0 50,0-1,0 1,0 0,0 0,0 0,0 0,0-1,0 1,25-25,-25 25,0 0,25 0,-25-1,24-24,1 0,-25-24,25 24,-25-25,25 25,-25-25,0 0,0 0,0 1,0-1,0 0,0 50,0 0,0-1,25-24,-1 0,1 0,-25-24,25 24,0 0,-25-25,25 25,-25 25,24-25,-24 24,25 1,-25 0,25 0,-25 0,0-1,0 1,25 0,-25 0,0 0,0-1,0 1,0 0,0 0,-25-25,25 25,-25-25,0 24,1-24,-1 0,0 0,0 0,25-24,-25 24</inkml:trace>
  <inkml:trace contextRef="#ctx0" brushRef="#br0" timeOffset="32802.6775">16669 4564,'0'-25,"0"0,0 1,0-1,-25 25,25 25,0-1,0 1,0 0,25 25,-25-26,0 26,0 0,25-1,-25-24,0 25,24-1,-24 26,0-26,25 1,-25 0,0-1,25 1,-25-1,25 1,-25 0,25-1,-25-24,24 25,-24-1,25-24,0 0,-25 24,25-24,0-25,-25 25,24 0,1 0,0-25,0 0,0 0,-1 0,-24-25,25 25</inkml:trace>
  <inkml:trace contextRef="#ctx0" brushRef="#br0" timeOffset="33067.5326">16396 5283,'-25'0,"25"-24,0-1,25 25,-25-25,25 25,0-25,-1 25,1 0,0 0,25-25,-26 25,26 0,-25 0,24 0,1-24,0 24,-26 0,26 0,0 0,-1-25,1 25,-1 0</inkml:trace>
  <inkml:trace contextRef="#ctx0" brushRef="#br0" timeOffset="33767.5587">17462 5457,'0'25,"0"0,0-1,0 1,0 0,0 0,0 0,0-1,0 1,25 0,-25 0,25 0,-25-1,0 1,0 0,25 0,-25 0,0 0,0-1,25-24,-25-24,0-1,-25 0,25 0,0 0,0-24,-25 24,25 0,0 0,0 0,0 1,0-1,0 0,-25 0,25 50,0 0,25 0,0-1,-25-48,25 24,0-25,-25 0,24 0,1 0,-25 1,25 24,-25-25,25 0,0 0,-25 0,24 25,1 0,-25 25,0 0,25-25,-25 25,0 0,0-1,25 1,-25 0,0 0,0 0,0-1,25 1,-25 0,0 0,0 0,0-1,24 1,-24 0,0 0,25 0,-25 0,25-25</inkml:trace>
  <inkml:trace contextRef="#ctx0" brushRef="#br0" timeOffset="34038.2206">18107 5631,'0'0,"-24"0,-1 0,0 24,25 1,-25 0,25 0,0 0,0-1,0 1,0 0,0 0,0 0,0 0,25-1,0 1,0-25,-25 25,24-25,1 0,0 0,0-25,0 0,-1 1,-24-1,0 0,0 0,0 0,0 0,0 1,0-1,0 0,-24 0,24 0,-25 1</inkml:trace>
  <inkml:trace contextRef="#ctx0" brushRef="#br0" timeOffset="34379.9327">18405 5507,'25'0,"-25"-25,25 25,-1-25,1 25,0 0,-25-25,25 25,0 0,0 0,-1 0,1 0,0 0,0 0,0 0,-50 25,0-25,0 0,25 25,-25-25,25 25,0-1,0 1,-24 0,24 0,0 0,0-1,0 1,0 0,0 25,0-26,0 1,24 0,-24 0,25 25,-25-26,25 1,-25 0,25 0</inkml:trace>
  <inkml:trace contextRef="#ctx0" brushRef="#br0" timeOffset="35397.2784">5308 6400,'0'24,"-25"1,25 0,-24-25,24 25,-25 0,0-25,25 24,-25 1,0 0,1 0,-1-25,0 25,25-1,-25-24,0 25,1 0,-1 0,25 0,0-1,0 1,25-25,-1 25,1-25,0 25,0-25,0 0,24 25,-24-25,0 0,0 0,24 25,-24-25,25 0,-26 0,26 0</inkml:trace>
  <inkml:trace contextRef="#ctx0" brushRef="#br0" timeOffset="35741.6583">5457 6772,'0'0,"0"24,25-24,0 0,-1 0,1 0,25 0,-1 0,1-24,0 24,24 0,1 0,-26-25,26 25,24 0,-25-25,1 25,24 0,0 0,0-25,0 25,1 0,24 0,-25-25,25 25,0 0,0-24,-25 24,25 0,-25-25,25 25,-24 0,-1-25,-25 25,1 0,-1 0,1 0,-26 0,1 0,-1 0,-24 0,0 0,0 0,0 0</inkml:trace>
  <inkml:trace contextRef="#ctx0" brushRef="#br0" timeOffset="36132.7066">8930 6499,'-25'0,"25"-25,-25 25,25-25,0 0,-25 25,25 25,0 0,0 0,25 0,-25-1,0 1,0 0,25 0,-25 24,0-24,0 25,25-25,-25 24,0 1,0-25,0 24,0-24,0 25,0-25,24 24,-24-24,0 0,25 0,-25-1,0 1,25 0,-25 0</inkml:trace>
  <inkml:trace contextRef="#ctx0" brushRef="#br0" timeOffset="36464.8535">9426 6846,'0'0,"-25"0,0 0,0 0,25 25,0 0,0 0,0-1,25 1,-25 0,25-25,0 25,-25 0,25-1,-1-24,1 25,-25 0,25-25,-25 25,25 0,-25-1,0 1,-25-25,0 0,25 25,-25-25,1 0,-1 0,0 0,0 0,0 0</inkml:trace>
  <inkml:trace contextRef="#ctx0" brushRef="#br0" timeOffset="37114.0533">9872 6945,'0'-24,"0"-1,25 25,0 0,0-25,-1 25,1 0,25-25,0 25,-1-25,1 25,24-25,1 25,-1-24,0 24,1-25,24 0,-25 25,26-25,-1 0,0 25,-25-24,26-1,24 25,-25-25,0 25,0-25,25 25,-24 0,-1-25,25 25,-25 0,0 0,1-24,-1 24,0 0,0 0,-24 0,24 0,-25-25,1 25,-26 0,26 0,-26 0,1 0,0-25,-1 25,-24 0,0 0,0 0,-1-25,-24 0,-24 25,-1-24,0 24,0 0,25-25,-25 25,1 0,-1 0,25-25,-25 25,0 0,0 0,25-25,25 50,0-25,0 0,0 0,-1 25,1-25,0 25,25-25,-26 24,1-24,0 25,0-25,0 25,-1-25,-24 25,25-25,-25 25,-25-25,25 24,-24-24,-1 0,0 0,-25 0</inkml:trace>
  <inkml:trace contextRef="#ctx0" brushRef="#br0" timeOffset="37655.1821">14560 6449,'-24'25,"24"0,-25-25,0 25,0-1,0 1,1-25,-1 25,0 0,0-25,0 25,0-25,1 24,-1 1,0-25,0 25,0-25,1 0,24 25,-25-25,25 25,0-1,0 1,0 0,0 0,25-25,-25 25,24-25,1 25,0-25,0 24,0-24,-1 25,1-25,25 0,-25 25</inkml:trace>
  <inkml:trace contextRef="#ctx0" brushRef="#br0" timeOffset="37982.4423">14312 6747,'0'-25,"25"25,0 0,25 0,-26 0,1 0,25 0,-1 0,1 0,24 0,-24 0,24 0,1 0,-1 0,25 0,-24 0,24 0,0 0,1 0,24 0,-25 0,0 0,25 0,-25 0,0-25,1 25,-1 0,0 0,0-25,-24 25,-1 0,1 0,-1 0,-24-24,-1 24,1 0,-25 0,-1 0,1 0,0-25</inkml:trace>
  <inkml:trace contextRef="#ctx0" brushRef="#br0" timeOffset="39027.4295">17735 6598,'0'-25,"0"0,25 25,0 0,-25-24,25 24,0 0,-1 0,1 0,0 0,0 0,0 0,-1 24,1-24,-25 25,25-25,-25 25,0 0,0 0,0-1,0 1,-25-25,0 25,1 0,-1 0,0-1,0 1,-24 0,24 0,0-25,0 25,0 0,1-25,-1 0,25 24,-25-24,25 25,25 0,0-25,-1 0,1 0,0 0,0 0,24 0,-24 0,25 0,-25 0,24 0,1 0,-25-25</inkml:trace>
  <inkml:trace contextRef="#ctx0" brushRef="#br0" timeOffset="39323.425">18628 6672,'0'-24,"-24"24,-1-25,0 0,0 25,0-25,0 25,1 0,-1 0,0 0,25 25,0 0,25 0,-25-1,25 1,-25 0,24 0,1 0,-25-1,25 1,0 0,0 0,-25 0,0 0,0-1,0 1,0 0,-25-25,25 25,-25-25,0 0,0 0,1-25,-1 25,0 0,25-25,-25 25,0 0,1-25</inkml:trace>
  <inkml:trace contextRef="#ctx0" brushRef="#br0" timeOffset="40213.0142">19149 6796,'0'0,"0"-24,-25 24,50 0,0 0,0 0,0-25,-1 25,1 0,25 0,-25 0,24 0,-24 0,25 0,-1-25,1 25,0 0,24 0,0-25,1 25,-1 0,1 0,-1-25,25 25,0 0,-24 0,24 0,0 0,25 0,-24 0,-1 0,0 0,0 0,-24 0,24-24,-25 24,1 0,-1 0,0-25,-24 25,24-25,-24 0,0 25,-25-25,24 1,-24 24,0-25,0 0,-1 0,1 0,-25 1,25-1,-25 0,0 0,25 25,-25-25,0 1,-25 24,25 24,0 1,0 0,25-25,-25 25,25-25,-25 25,0-1,0 1,0 0,0 0,-25 0,0-25,25 24,-25-24,25 25,-25-25,25 25,-24-25,-1 25,25 0,0-1</inkml:trace>
  <inkml:trace contextRef="#ctx0" brushRef="#br0" timeOffset="40813.3284">21382 6648,'24'0,"1"0,0 0,0 0,24 0,-24 0,0 0,25 0,-26 0,26 0,-25 0,25-25,-1 25,1 0,-1 0,1-25,0 25,-1 0,1-25,-25 25,24 0,1-25,-25 25,24-24,-24 24,0-25,0 0,-1 25,1-25,-25 0,0 1,-25-1,1 0,-1 25,0 0,0-25,0 25,1 0,-1 0,0 0,25 25,-25 0,25 0,0-1,25 1,-25 0,25 0,0 0,-25 24,24-24,1 0,-25 0,25-1,0 1,-25 0,0 0,0 0,-25-1,0 1</inkml:trace>
  <inkml:trace contextRef="#ctx0" brushRef="#br0" timeOffset="43035.3538">14114 14883,'0'0,"-25"0,25-25,-25 25,25-25,-25 25,25-25,-24 1,24-1,0 0,0 0,0 0,0 1,0-1,0 0,0 0,0 0,0 1,0-1,0 0,0 0,0 0,0 1,0-1,0 0,0 0,0 50,0 0,0 0,0-1,24-24,-24 25,0 0,0 0,0 0,25-1,-25 1,0 25,0-25,0-1,0 26,0-25,0 24,0 1,25-25,-25 24,0 1,0-25,0 24,0-24,0 0,0 0,0 0,0-1,0 1,0 0,-25-25,25-25,-25 0,25 1,0-1</inkml:trace>
  <inkml:trace contextRef="#ctx0" brushRef="#br0" timeOffset="44210.2901">22126 14238,'0'-25,"-25"25,25-25,0 0,0 50,-25-25,25 25,0 0,0 0,0-1,0 1,25 0,-25 0,0 25,25-26,-25 1,0 25,25-25,-25 24,0-24,0 25,0-26,24 26,-24 0,0-26,0 26,0 0,0-26,0 26,0-25,0 24,-24-24,24 0,0 0,-25 0,25-50,-25 25,25-25,-25 25,25-25,0 0,-25 1,25-1,0 0,0 0,-24 0,24 1,0-1,0 0,0 50,-25 0,25-1,0 1,0 0,0 0,25 0,-1-1,-24 1,25-25,0 25,0-25,0 0,-1 0,1 0,0-25,0 0,0 1,-1-1,-24 0,0 0</inkml:trace>
  <inkml:trace contextRef="#ctx0" brushRef="#br0" timeOffset="59584.5122">14461 14883,'0'-25,"25"25,0 0,0 0,-50 0,25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5:40.4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13370 14337,'0'-25,"25"25,-1 0,1 0,-25 25,0 0,25-25,-25 25,0 0,25-25,-25 24,0 1,0 0,25-25,-25 25,0 0,0-1,24-24,-24 25,0 0,0 0,0 0,0-1,0 1,0 0,0 0,0 0,0-1,0 1,0 0,0 0,0 0,0-1,0 1,0 0,-24 0,24 0,0-1,0 1,0 0,0 0,0 0,0-1,0 1,0 0,-25 0,25 0,0-1,0 1,0 0,-25 0,25 0,0-50</inkml:trace>
  <inkml:trace contextRef="#ctx0" brushRef="#br0" timeOffset="404.1835">13419 15255,'0'-25,"-24"25,24 25,0 0,0-1,0 1,0 0,0 0,0 0,0 0,0-1,0 1,0 0,24-25,1 0,0 0,-25-25,25 25,0-25,-1 25,1-24,0 24,0-25,0 25,-1-25,1 25,0-25,0 25</inkml:trace>
  <inkml:trace contextRef="#ctx0" brushRef="#br0" timeOffset="4689.433">3274 3671,'0'-25,"-25"25,1 0,24 25,-25-25,0 0,25 25,-25 0,0 0,25-1,-24-24,24 25,0 0,-25 0,25 0,0 24,0-24,0 0,0 0,0-1,0 1,0 25,0-25,0-1,0 1,0 0,25-25,-25 25,0 0,24-25,-24 24,25-24,0 0,0-24,0 24,-25-25,24 0,1 0,-25 0,25 1,0-1,-25 0,25 0,-25 0,24 1,-24-1,0 0,0 0,0 0,0 1,0 48,0 1,0 0,0 0,0 0,0-1,25 1,-25 0,0 0,25-25,-25 25,25-1,-25 1,25-25,-1 0,1 0,0 0,0 0,-25-25,25 25,-25-24,24-1,-24 0,25 0,-25 0,0 1,0-1,0 0,25 25,-25-25,0 0,0 1,0-1,-25 0,25 0,-25 25</inkml:trace>
  <inkml:trace contextRef="#ctx0" brushRef="#br0" timeOffset="5049.9203">3969 3919,'0'25,"0"0,0 0,0-1,0 1,0 0,0 0,0 0,0-1,0 1,0 0,0 0,0 0,0-1,0 1,0 0,0 0,0 0,0-1,0 1,0 0,25-25,-1 0,1 0,0-25,0 25,0-25,-1 25,26-24</inkml:trace>
  <inkml:trace contextRef="#ctx0" brushRef="#br0" timeOffset="5306.1431">4564 3845,'25'0,"0"-25,-1 25,1-25,0 25,0 0,0-25,-1 25,1 0,0-24</inkml:trace>
  <inkml:trace contextRef="#ctx0" brushRef="#br0" timeOffset="5457.9425">4688 3969,'-25'25,"25"-1,25-24,0 0,0 0,-1-24,1 24</inkml:trace>
  <inkml:trace contextRef="#ctx0" brushRef="#br0" timeOffset="6322.459">5854 3324,'0'-25,"0"0,-25 25,25 25,0 0,-25-25,25 25,-25-1,25 1,-24 0,24 0,0 24,-25-24,25 0,-25 25,25-26,0 1,-25 0,25 25,0-25,0-1,0 1,0 0,25-25,0 25,0-25,-25-25,24 25,1-25,0 25,0-25,0 1,0-1,-1 0,-24 0,25 25,0-25,-25 50,0 0,0 0,0 0,25-25,-25 24,25-24,-1 25,1-25,0-25,0 25,0 0,-1-24,1 24,25-25,-25 0,-1 0,1 0,-25 0,25 1,0 24,-25-25,25 0,-25 0,24 0,-24 1,0-1,0 0,0 0,0 0,-24 1,24-1,-25 0,25 0,-25 25,25-25,-25 25,25-24</inkml:trace>
  <inkml:trace contextRef="#ctx0" brushRef="#br0" timeOffset="6799.7671">6623 3696,'0'-25,"0"50,0 0,0 0,0-1,25 1,-25 0,0 0,0 0,0-1,0 1,0 0,0 0,24-25,-24 25,25-25,0 0,0 0,0-25,-1 25,1-25,25 0,-25 25</inkml:trace>
  <inkml:trace contextRef="#ctx0" brushRef="#br0" timeOffset="7263.8952">4291 3423,'0'-25,"0"0,0 1,25-1,-25 0,25 25,0 0,-25 25,24-25,-24 25,0-1,0 1,0 0,0 0,0 24,-24-24,24 25,-25-1,0-24,25 25,-25 0</inkml:trace>
  <inkml:trace contextRef="#ctx0" brushRef="#br0" timeOffset="8295.5812">7317 3324,'0'0,"25"0,-25-25,25 25,0 0,0-25,-1 25,1-25,0 25,0-24,0 24,-1-25,26 25,-25-25,0 25,-1-25,1 25,0 0,0-25,0 25,-1-24,1 24,0 0</inkml:trace>
  <inkml:trace contextRef="#ctx0" brushRef="#br0" timeOffset="8555.4648">7541 3051,'0'25,"24"0,-24-1,0 1,25-25,-25 25,25 0,-25 0,0-1,25 1,-25 0,25 25,-25-26,24 1,-24 0,25 0,-25 0,0-1,25-24,-25 25,25 0</inkml:trace>
  <inkml:trace contextRef="#ctx0" brushRef="#br0" timeOffset="8882.6164">8285 2729,'0'-25,"0"50,25-1,-25 1,0 0,24 0,-24 0,0-1,25 1,-25 0,0 25,25-26,-25 1,0 0,25 25,-25-26,25 1,-25 0,0 0,0 0,24-1,-24 1,0 0,0 0</inkml:trace>
  <inkml:trace contextRef="#ctx0" brushRef="#br0" timeOffset="9219.5694">8582 2828,'0'25,"-24"-25,-1 24,0 1,0 0,0 0,1 0,24-1,0 1,24-25,-24 25,25-25,0 0,0 25,0-25,-1 25,1-25,0 0,0 0,0 24,-1-24,1 0,0 0,0 0,0 0,-1 0,1 0,0 0,0 0,0 0</inkml:trace>
  <inkml:trace contextRef="#ctx0" brushRef="#br0" timeOffset="9576.4189">9004 2704,'0'25,"25"-1,-25 1,25-25,-25 25,25 0,-25 0,24-1,-24 1,25 0,-25 0,25-25,0 25,-25-1,25-24,-1 25,1-25,0 0,0 0,-25-25,25 25,-25-24,0-1,0 0,0 0,24 25,-24-49,0 24,0 0,0 0,0 0,0 1,0-26,0 25,0 0,0-24,0 24,0 0,0 0,0 0,0 1,0-1</inkml:trace>
  <inkml:trace contextRef="#ctx0" brushRef="#br0" timeOffset="11043.2313">6474 4316,'0'25,"0"0,0-1,0 1,0 0,0 0,0 24,0-24,25 0,-25 0,0 0,0-1,25 1,-25 0,0 0,0 0,0-1,24 1,-24 0,0 0,25 0,-25 0,0-1,25-24,-25-24,-25 24,0-25,25 0,-24 25,24-25,-25 0,0 0,25 1,-25 24,25-25,0 50,0-1,0 1,0 0,25-25,-25 25,0 0,25-25,-25 25,0-1,25-24,-25 25,24-25,-24 25,25-25,0 0,-25-25,25 25,-25-25,25 1,-25-1,0 0,24 25,-24-25,25 0,-25 0,0 1,0-1,0 0,0 0</inkml:trace>
  <inkml:trace contextRef="#ctx0" brushRef="#br0" timeOffset="12699.8493">6251 5407,'0'25,"-25"-25,25 25,-25-25,25 25,-25 0,25-1,0 1,0 0,-24 0,24 0,0-1,0 1,0 0,0 0,0 0,0-1,0 1,0 0,0 0,0 0,0 0,24-25,1 0,0 0,0-25,0 0,-25 0,24 25,-24-25,25 0,-25 1,25-1,-25 0,25 0,-25 0,0 1,0 48,0 1,0 0,0 0,25 0,-25-1,24 1,-24 0,0 0,25-25,-25 25,25-25,0 0,-25-25,25 25,-25-25,24 25,-24-25,0 0,25 1,-25-1,0 0,25 25,-25-25,0 0,0 1,0-1,0 0,0 0,0 0,-25 25,25-24,0-1,-25 25,25-25,-24 25,24-25,0 50</inkml:trace>
  <inkml:trace contextRef="#ctx0" brushRef="#br0" timeOffset="13275.369">6796 5655,'-24'0,"-1"25,25 0,0 0,0 0,0-1,0 1,0 0,0 0,0 0,0 0,0-1,25-24,-25 25,24-25,1-25,0 25,-25-24,25 24,0-25,-25 0,25 25,-25-25,0 0,0 0,0 1,0-1,-25 25,25-25,-25 25,0 0,0 0,0 0</inkml:trace>
  <inkml:trace contextRef="#ctx0" brushRef="#br0" timeOffset="13572.4031">6945 5531,'25'0,"0"0,-25-24,25 24,0 0,-1-25,1 25,-25-25,25 25,0-25,0 25,-1-25,1 25,0-24,0 24,0-25,-1 25,1-25,0 25,-25-25,25 25</inkml:trace>
  <inkml:trace contextRef="#ctx0" brushRef="#br0" timeOffset="13859.5746">7342 5135,'-25'0,"25"24,25 1,-25 0,25 0,-25 0,0-1,25-24,-25 25,0 0,25 0,-25 0,0-1,24 1,-24 0,0 0,25 0,-25-1,25-24,-25 25,25-25,-25 25</inkml:trace>
  <inkml:trace contextRef="#ctx0" brushRef="#br0" timeOffset="14168.3933">7590 5184,'0'-25,"-25"25,25 25,-24-25,24 25,-25 0,25 0,0-1,0 1,0 0,0 0,0 0,25-25,-1 24,1-24,0 0,0 0,0 0,-1 0,1-24</inkml:trace>
  <inkml:trace contextRef="#ctx0" brushRef="#br0" timeOffset="14604.8324">7813 5283,'0'25,"0"0,0 0,0 0,0-1,0 1,0 0,25-25,-25 25,25-25,0 0,0 0,-1-25,1 25,-25-25,25 25,0 0,-25-25,25 25,-25-24,25 24,-25-25,0 0,0 0,0 0,-25 25,0 0,0 0,0-24,0 24,1 0</inkml:trace>
  <inkml:trace contextRef="#ctx0" brushRef="#br0" timeOffset="15555.5002">7838 5209,'0'-25,"-25"25,25-25,0 1,0 48,0 1,25 0,0 0,-25 0,25-25,-25 24,25 1,-25 0,24-25,-24 25,25 0,-25-1,25-24,-25 25,25-25,-25 25,25-25,0 25,-25-50,0 0,0 0,0 1,0-1,-25 0,25 0,0 0,-25 1,25-26,-25 25,25 0,0-24,-25 24,25-25,0 26,-25-1,25 0,0 0,0 0,0 1,0-1,0 0</inkml:trace>
  <inkml:trace contextRef="#ctx0" brushRef="#br0" timeOffset="16255.9456">8235 4787,'-25'0,"25"-25,-24 25,24-24,-25 24,0-25,0 25,25-25,-25 25,1 0,24-25,-25 25,0-25,0 25,0 0,0 0,1 0,-1 0,-25 25,25-25,-24 25,-1-25,1 25,-1 0,0-1,-24 1,24 25,-24-25,24 0,-24 24,24-24,-24 25,0-26,-1 26,26 0,-26-1,1 1,-1-1,1 26,-1-1,26-24,-26 24,1 1,24-1,1 0,-26 26,26-26,-1 1,25-1,1 0,-26-24,50 24,-25 1,25-26,0 1,0 0,25-1,0 1,0-1,-1 1,1-25,0 24,25-24,-1 25,1-25,-1 0,1-25,0 24,24-24,-24 0,24 0,25 0,-24-24,-1-1,25 0,1-25,-1 25,0-24,0-1,0-24,1 24,-1-24,0-1,0 1,0 0,-24-1,24 1,-24-1,-1-24,25 25,-49-26,24 26,-24-25,-1 24,1-24,-25 0,0 25,-1-1,-24 1,0-1,0 1,-24 0,-1 24,0 0,-25 1,26-1,-26 0,-24 26,24-1,0 0,-24 0,0 25,24-25,-24 25,-1 0,25 0,-24 0</inkml:trace>
  <inkml:trace contextRef="#ctx0" brushRef="#br0" timeOffset="26649.6704">14387 15478,'0'-25,"-25"25,25-24,-25 24,0-25,0 25,25-25,-24 25,24-25,-25 25,0-25,0 25,25-25,-25 25,1 0,-1-24,0 24,0 0,25-25,-25 25,1 0,24-25,-25 25,0 0,25-25,-25 25,0 0,1 0,-1-25,0 25,0 0,0 0,1 0,-1-24,0 24,0 0,0 0,1 0,-1 0,0 0,0 0,0 0,1-25,-1 25,0 0,0 0,0 0,1 0,-1 0,0 0,0 0,25 25,-25-25,1 0,-1 0,0 0,0 0,0 24,0-24,1 0,-1 25,0-25,0 0,0 25,1-25,24 25,-25-25,0 0,25 25,-25-25,0 0,25 24,-24-24,-1 25,0 0,0-25,0 25,1 0,-1-25,25 25,-25-25,25 24,-25-24,25 25,-25-25,25 25,0 0,-24-25,24 25,0-1,0 1,-25 0,25 0,0 0,0-1,-25 1,25 0,0 0,0 0,-25-1,25 1,0 0,0 0,-25-25,25 25,0-1,0 1,0 0,0 0,0 0,0-1,25-24,-25 25,0 0,0 0,25-25,-25 25,25-1,0 1,-25 0,24-25,-24 25,25-25,-25 25,25-25,-25 24,25 1,0 0,-1-25,-24 25,25 0,0-25,0 25,-25-1,25-24,-1 25,1-25,0 25,0-25,0 25,-1 0,1-25,25 0,-25 24,-1-24,1 0,0 0,25 0,-25 0,24 0,-24 0,0 0,24 0,-24 0,25 0,-25 0,-1 0,1 0,25 0,-25 0,-1-24,1 24,25 0,-25 0,-1-25,26 25,-25-25,24 25,-24-25,0 25,25-25,-26 1,1 24,0-25,0 0,0 0,-1 0,1 0,0 1,0-1,0 0,-1 0,1 0,0 1,0-1,-25 0,25-25,-25 26,25-1,-25-25,0 25,0 1,0-26,0 25,0-24,-25 24,25 0,-25 0,25 0,-25 1,25-1,-25 25,0-25,25 0,-24 25,-1-25,0 25</inkml:trace>
  <inkml:trace contextRef="#ctx0" brushRef="#br0" timeOffset="33106.6224">14784 16049,'0'24,"24"-24,1 0,0 0,-25 25,25-25,0 0,-1 0,1 0,0 0,0 0,0 0,-1 0,1 0,0 0,0 0,0 25,-1-25,1 0,0 0,0 0,0 0,-1 0,1 0,0 0,0 0,0 0,0 0,-1 0,1 0,0 0,0 0,0 0,-1 0,1 0,0 0,0 0,0 0,-1 0,1 0,0 0,0 0,0 0,-1 0,1 0,0 0,0 0,0 0,-1-25,1 25,0 0,0 0,0 0,-1 0,1 0,0 0,0 0,-25 25,25-25,-1 0,1 0,0 0,0 0,0 25,-1-25,1 0,0 0,0 0,0 0,0 0,-1 0,1 0,0 0,0 0,0 0,-1-25,1 25,0 0,0 0,0 0,-1 0,1 0,0 0,0 0,0 0,-1 0,1 0,-25-25,25 25,0 0,0 0,-1 0,-24-25,25 25,0 0,0 0,0 0,-1 0,1-24,0 24,0 0,0-25,-1 25,-24-25,25 25,-25-25,25 25,-25-25,0 1,25 24,-25-25,0 0,25 25,-25-25,0 0,0 1,24-1,-24 0,0 0,25 25,-25-25,0 1,25 24,-25-25,0 0,25 0,-25 0,0 1,0-1,0 0,0 0,0 0,0 1,0-1,0 0,0 0,0 0,-25 0,25 1,0-1,0 0,0 0,-25 0,25 1,-25-1,25 0,-24 25,24-25,0 0,-25 25,25-24,-25 24,25-25,-25 25,25-25,-25 25,25-25,-24 25,24-25,-25 25,0-24,0-1,0 25,1-25,-1 25,0 0,0-25,0 25,1 0,-1 0,0-25,-25 25,26 0,-1 0,0 0,0 0,-24 0,24 0,0 0,0-24,0 24,1 0,-1 0,0 0,-25 0,26 0,-1 0,0 0,0 0,0 0,0 0,1 0,-1 0,0 0,0 0,0 0,1 24,-1-24,0 0,0 0,0 0,1 0,-1 0,0 25,0-25,0 0,-24 0,24 0,0 25,0-25,1 0,-1 0,0 25,0-25,0 0,1 0,-1 25,0-25,0 0,0 0,25 24,-24-24,-1 0,0 25,0-25,0 0,1 0,-1 25,0-25,0 0,0 0,0 25,1-25,-1 0,0 0,0 25,0-25,1 0,24 24,-25-24,0 0,0 25,0-25,25 25,-24-25,-1 0,0 25,0-25,0 25,1-25,-1 24,0-24,25 25,-25-25,0 25,1-25,-1 25,0-25,0 0,0 25,1-25,-1 0,25 24,-25-24,25 25,-25-25,25 25,-25-25,25 25,0 0,-24-25,24 25,0-1,0 1,-25 0,25 0,0 0,0-1,0 1,0 0,0 0,-25 0,25-1,0 1,0 0,0 0,25-25,-25 25,0-1,25 1,-25 0,0 0,24 0,-24-1,25 1,-25 0,25-25,-25 25,25 0,0-1,-1-24,-24 25,25-25,0 25,0-25,0 25,-1-25,1 25,0-25,0 24,0-24,-1 0,1 25,0-25,0 0,0 25,-1-25,1 0</inkml:trace>
  <inkml:trace contextRef="#ctx0" brushRef="#br0" timeOffset="40222.0574">9947 6077,'0'0,"0"-25</inkml:trace>
  <inkml:trace contextRef="#ctx0" brushRef="#br0" timeOffset="41529.0324">15429 2332,'0'-25,"-25"25,25-25,-25 25,25 25,-25-25,0 25,0-1,25 1,-24 0,-1 0,25 0,-25-1,0 1,25 0,0 0,-25 0,25-1,0 1,0 0,0 0,25-25,0 0,0 0,0-25,-1 25,1-25,0 0,0 1,0 24,-25-25,25 25,-25-25,0 50,0 0,0-1,0 1,0 0,0 0,0 25,24-26,-24 1,25 0,0-25,-25 25,25-25,0 25,-1-25,26-25,-25 25,0 0,-1-25,1 0,0 0,25 1,-26-1,1 0,0 0,0 0,-25 0,25 1,-25-1,0 0,0-25,0 26,0-1,0 0,-25 0,0 0</inkml:trace>
  <inkml:trace contextRef="#ctx0" brushRef="#br0" timeOffset="41816.8364">16272 2530,'0'25,"0"0,-25-1,25 1,-25 0,25 0,0 0,-25 0,25-1,0 1,0 0,0 0,0 0,0-1,0 1,25-25,0 25,0-25,0 0,-1 0,1 0,0 0,0-25,0 25,0-25,-25 1,0-1,-25 0,0 0,0 25,0-25,0 1,1 24,-1-25,0 25,0 0,25-25,-25 25</inkml:trace>
  <inkml:trace contextRef="#ctx0" brushRef="#br0" timeOffset="42205.4939">16991 2604,'-25'0,"50"0,0 0,0 0,0 0,-1 0,1-24,25 24,-25 0,24 0,1 0,-1-25,1 25,0 0,-1-25,1 25,0 0,-26 0,26-25,0 25,-26 0,1 0,0-25,0 25</inkml:trace>
  <inkml:trace contextRef="#ctx0" brushRef="#br0" timeOffset="42497.0313">18752 2505,'-24'0</inkml:trace>
  <inkml:trace contextRef="#ctx0" brushRef="#br0" timeOffset="46169.395">18653 2108,'0'-24,"-25"24,25-25</inkml:trace>
  <inkml:trace contextRef="#ctx0" brushRef="#br0" timeOffset="46925.0325">18653 2133</inkml:trace>
  <inkml:trace contextRef="#ctx0" brushRef="#br0" timeOffset="48692.9992">18628 2158,'0'-25,"0"0</inkml:trace>
  <inkml:trace contextRef="#ctx0" brushRef="#br0" timeOffset="49469.1589">18678 2009,'0'25,"-25"-25,0 0,25 25,0 0,-24-25,24 24,-25-24,25 25,-25 0,25 0,0 0,0-1,-25 1,25 0,0 0,-25 0,25-1,0 26,0-25,0 0,0 24,0-24,0 25,0-1,0-24,0 25,0-25,0 24,0 1,0-1,0-24,0 25,0-1,0 1,25 0,-25-1,25 1,-25-1,25-24,-25 25,25-1,-1-24,-24 0,25 0,0 24,25-49,-26 25,1 0</inkml:trace>
  <inkml:trace contextRef="#ctx0" brushRef="#br0" timeOffset="49949.8335">19819 1687,'0'-25,"0"0,25 25,0 0,-1 0,1 0,0 25,25-25,-1 25,-24 0,25-1,-1 1,1 25,-25-25,24 24,1 1,-25-1,-1 26,26-1,-50-24,25 24,0 25,-25-24,24-1,-24 1,0-1,0 1,-24-1,24-24,-25 24,25-24,-25 24,25-24,-25-1,0 1,25-25,-24 24</inkml:trace>
  <inkml:trace contextRef="#ctx0" brushRef="#br0" timeOffset="50609.705">18976 1984,'0'25,"24"-25,1 0,0 0,0-25,0 25,-1 0,1 0,0-24,0 24,0 0,-1 0,1 0,0 0,0 0,0 0,-25 24,0 1,-25 0,25 0,-25 0,0-1,-24 26,24 0,0-26,-25 26,26-25,-26 24,25-24,0 25,-24-25,24-1,0 1,25 0,-25 0,1 0,24-1,-25-24,25 25,0 0,0 0,25-25,-1 0,1 0,0 0,0-25,24 25,-24 0,25-25,-25 25,24 0,1-25</inkml:trace>
  <inkml:trace contextRef="#ctx0" brushRef="#br0" timeOffset="51969.9324">19397 2530,'25'0,"0"0,-25-25,25 25,-25-25,24 25,-24-24,0-1,-24 25,24 25,-25-25,0 24,25 1,-25-25,25 25,0 0,0 0,0-1,25-24,-25 25,25-25,0 0,-1 0,-24-25,25 25,0 0,0 0,-25-24,25 24,-25-25,25 25,-25-25,24 25,-24-25,0 0,0 1,0-1,0 0,-24 50,24 0,-25-25,25 24,0 1,0 0,0 0,0 0,25-25,-1 0,1 0,0 0,0 0,0 0</inkml:trace>
  <inkml:trace contextRef="#ctx0" brushRef="#br0" timeOffset="52160.1359">19819 2406</inkml:trace>
  <inkml:trace contextRef="#ctx0" brushRef="#br0" timeOffset="52525.3">19819 2431,'0'74,"25"-74,-25-25,25 25,-25-24,24 24,-24-25,25 25,0 0,0 0,0 0,-50 0,25 25,0-1,25-24,-1 0,1 0</inkml:trace>
  <inkml:trace contextRef="#ctx0" brushRef="#br0" timeOffset="53289.1357">19199 1612,'0'0,"0"25,0 0,0 0,25 0,-25-1,0 1,24-25,1 0,0 0,0 0,0-25,24 1,-24-1,25 0,-1 0,1 0,24-24,-24 24,0-25,24 25,-24 1,-1-26,1 25,24 0,-49 1,25-1,-1 0,1 0</inkml:trace>
  <inkml:trace contextRef="#ctx0" brushRef="#br0" timeOffset="59052.6204">16867 13643,'0'-25,"-25"25,25 25,-24-25,24 24,-25-24,25 25,-25 0,0-25,25 25,-25 0,1-25,24 24,-25 1,0 0,0 0,0 0,1 24,-1-24,0 25,0-1,0 1,1-1,-1 1,0 24,0-24,0 0,0 24,-24-24,24 24,0-24,0-1,25 1,-24 0,-1-1,0 1,0-1,25 1,-25-25,25 24,-24 1,24-25,-25 0,25-1,-25 1,25 0,0 0,-25 0,25-1,0 1</inkml:trace>
  <inkml:trace contextRef="#ctx0" brushRef="#br0" timeOffset="59300.909">16024 15180,'0'-24,"-25"48,25 1,0 0,0 0,0 0,25-25,0 0,-1-25,1 0,0 25,25-25,-26 0,1 25,25-24</inkml:trace>
  <inkml:trace contextRef="#ctx0" brushRef="#br0" timeOffset="61492.8414">19372 5556,'0'-25,"-24"25,24-24,0-1,-25 0,25 0,-25 50,25 0,-25 0,-24 24,49 1,-25-25,0 24,0-24,0 25,25-26,-24 26,24-25,0 0,0 0,0-1,0 1,24-25,-24 25,25-25,0 0,0 0,0 0,-1-25,1 25,0-25,25 25,-26-24,-24-1,25 25,0-25,0 25,-25-25,0 50,0 0,25 0,-1-25,1 24,0-24,25 0,-25 0,-1 0,26-24,-25 24,24-25,-24 25,0-25,0 0,0 25,-1-25,1 0,0 1,-25-1,25 0,-25 0,0 0,0 1,0-1,0 0,0 0,0 0,-25 1,25-1,-25 0,25 0,-25 25</inkml:trace>
  <inkml:trace contextRef="#ctx0" brushRef="#br0" timeOffset="61784.5432">20166 5631,'0'24,"0"1,-25 0,25 0,-24 0,24-1,0 1,0 0,0 0,0 0,0 0,0-1,0 1,0 0,0 0,24-25,-24 25,25-25,0 24,0-24,0-24,-1 24,1-25,0 25,-25-25,25 25,-25-25,0 0,0 1,0-1,0 0,0 0,-25 0,25 0,-25 25,0-24,1 24,-1-25,0 0,0 25</inkml:trace>
  <inkml:trace contextRef="#ctx0" brushRef="#br0" timeOffset="62249.8772">20588 5631,'-25'0,"50"0,0 0,-1 0,-24-25,25 25,25 0,-25 0,0 0,24 0,-24 0,25-25,-26 25,26 0,0 0,-26 0,26-25,0 25,-26 0,26 0,-25 0,0 0,-1 0,-24-25,25 25,-50 0</inkml:trace>
  <inkml:trace contextRef="#ctx0" brushRef="#br0" timeOffset="69613.2789">13866 15801,'-25'0,"25"-25,0 50,25-25,-25 24,25 1,-25 0,24-25,-24 25,50 24,-50-24,25 25,-25-25,25-1,-1 26,1 0,-25-26,25 1,0 25,0-25,-25 24,24-24,1 0,-25 25,25-26,0 1,-25 0,25 0,-25 0,24-1,-24 1,25 0,0 0,-25 0,25-1,-50-24,0 0,25-24,-25 24,1-25,-1 25,25-25,-25 25,25-25,-25 25,50 0,0 0,0 0,-1-25,1 1,-25-1,0 0,25 0,-25 0,0 1,25-1</inkml:trace>
  <inkml:trace contextRef="#ctx0" brushRef="#br0" timeOffset="75310.6468">13568 17835,'25'0,"0"0,0 0,-1 0,1 0,0 0,0 0,0 0,-25-25,24 25,1 0,0 0,0 0,0-25,-1 25,1 0,0 0,0 0,0 0,-1 0,1 0,0 0,0 0,0 0,-1 0,1 0,0 0,0 0,0 0,-1 0,1 0,0 0,0 0,0 0,0 0,-1 0,1 0,0 0,0 0,0 0,-1 0,1 0,0 0,0 0,0 0,-1 0,1 0,0 0,0 0,0-25,-1 25,1 0,0 0,0 0,0 0,-1 0,1 0,0 0,0 0,0 0,-1 0,-24 25,25-25,0 0,0 0,0 0,-1 0,1 0,0 0,0 0,0 0,-1 0,1 0,0 0,0 0,0 0,0 0,-1 0,1 0,0 0,0 0,0 0,-1 0,1 0,0 0,0 0,0 0,-1 0,1 0,0 0,0 0,0 0,-1 0,1 0,0 0,-25-25,25 25,0 0,-1 0,1 0,0 0,0 0,0 0,-25 25,24-25,1 0,0 0,0 0,0 0,-1 0,1 0,0 0,0 0,0 0,-1 0</inkml:trace>
  <inkml:trace contextRef="#ctx0" brushRef="#br0" timeOffset="75882.5464">16892 17735,'0'0,"25"0,0 0,-1 0,1 0,-25-24,0-1</inkml:trace>
  <inkml:trace contextRef="#ctx0" brushRef="#br0" timeOffset="80831.4305">17314 17041,'0'0,"-25"0,25 25,-25-25,25 24,0 1,-25-25,25 25,0 0,25-25,-25-25,25 25,-25-25,25 25,-25-25,24 1,-24-1,0 0,0 0,-24 25,24 25,-25-25,25 25,-25-25,25 25,-25-25,25 24,0 1,0 0,25-25,0-25,0 0,-25 1,0-1,24 25,-24-25,0 0,-24 25,-1 0,25 25,-25 0,0 0,25-1,-25 1,25 0,0 0,-24 0,24-1,0 1,24-25,-24 25,25-25,0 0,-25-25,25 25,-25-25,25 1,-25-1,24 0,-24 0,0 0,0 1,-24 24,24 24,-25 1,25 0,-25-25,25 25,0 0,0-1,0 1,25-25,0 0,-1 0,1 0,0-25,0 25,-25-24,25 24,-25-25,0 0,-25 25,0 0,25 25,-25-25,0 25,25-1,-24-24,24 25,0 0,24-25,1 0,0 0,0-25,0 25,-1-25,-48 25,24 25,-25-25,25 25,-25-25,25 25,-25-25,25 25,-25-1,25 1,-24 0,48-25,1 0,0-25,0 25,-25-25,25 25,-25-24,24 24,-24-25,0 0,0 0,0 0,0 1,-24-1,-1 25,0 25,0-1,25 1,0 0,25-25,0 0,-25-25,25 25,-1-25,-24 1,25 24,-25-25,0 0,-25 0,25 0,-24 25,24 25,-25-25,25 25,-25-25,25 25,-25-25,25 25,0-1,0 1,25-25,0 0,-25-25,25 25,-1-24,-24-1,25 0,-25 0,-25 25,25-25,-24 25,-1 0,25 25,-25-25,25 25,-25-25,25 25,0 0,-25-25,25 24,0 1,25-25,0 0,0 0,0 0,-25-25,24 25,1-24,-25-1,0 0,-25 25,1 0,-1 25,0-25,25 25,-25-1,25 1,0 0,25-25,0 0,-25-25,25 25,-25-25,24 25,-24-24,0-1,-24 25,-1-25,0 25,0 0,25-25,-25 25,1 0,48 0,-48 0</inkml:trace>
  <inkml:trace contextRef="#ctx0" brushRef="#br0" timeOffset="91219.4562">9079 6921,'0'-25,"0"0,0 50,0 0,24-25,-24 24,0 1,25 0,-25 0,0 0,25-25,-25 24,0 1,25 0,-25 0,25 0,-25-1,0 1,24-25,-24 25</inkml:trace>
  <inkml:trace contextRef="#ctx0" brushRef="#br0" timeOffset="91267.4304">9252 7317,'25'75</inkml:trace>
  <inkml:trace contextRef="#ctx0" brushRef="#br0" timeOffset="91856.1405">9277 7441,'-25'-124,"100"372,-125-372,124 273,-74-124,0 0,25-25,-25 25,0-1,25 1,-25 0,0 0,0 0,0-1,0 1,25-25,-25 25,0 0,0 0,0-1,0 1,25-25,-25 25,0 0,0 0,0 0,0-1,0 1,0 0,24 0,-24 0,0-1,25 1,-25 0,0 0,25 0,-25-1,0 1,25-25,-25 25,0 0,0 0,0-1,25 1,-25 0,0 0,0 0,0-1,0 1,0 0,24-25,-24 25,0 0,0-1,0-48,0-1,0 0,-24 25,24-25,0 0,0 1,0-1,0 50,0-1,0 1,0 0,0 0,0 0,24-1,-24-48,25 24,-25-25,25 0,-25 0,25 25,-25-25,25 1,-25-1,24 0,-24 0,25 0,-25 1,25-1</inkml:trace>
  <inkml:trace contextRef="#ctx0" brushRef="#br0" timeOffset="92757.4133">8632 10021,'0'-25,"25"25,0 0,-1-25,1 25,0 0,0 0,0 0,-1 0,1 0,0 0,0 25,0-25,-25 25,0 0,0 0,-25-25,0 25,0-25,0 24,-24-24,24 25,0-25,0 0,1 0,-26 0,25 0,0 0,1 0,-1 0,0 0,25-25,-25 25,25-24,0-1,25 0,0 0,0 0,-1 25,26-25,-25 25,0-24,24 24,1-25,-25 0,24 25,1-25,-1 25,1-25,-25 25,25-24,-1 24,-24-25,25 25,-26 0,1-25,0 25,0 0</inkml:trace>
  <inkml:trace contextRef="#ctx0" brushRef="#br0" timeOffset="93680.5395">9227 9599,'25'0,"0"0,0 0,0 0,-1 0,1 0,0 0,0 0,0-24,-1 24,1 0,0-25,0 25,0 0,-1 0,1-25,0 25,-25-25</inkml:trace>
  <inkml:trace contextRef="#ctx0" brushRef="#br0" timeOffset="93913.4333">9426 9401,'0'25,"25"0,-25-1,0 1,24 0,-24 0,0 0,0-1,25 1,-25 0,0 0,0 0,25-1,-25 1</inkml:trace>
  <inkml:trace contextRef="#ctx0" brushRef="#br0" timeOffset="99330.8116">11857 18827,'24'0,"-24"-25,25 25,0 0,0 0,0 0,-1 0,-24-25,25 25,0 0,0 0,0 0,-1 0,1 0,0 0,0 0,0 0,0 0,-1 0,1 0,0 0,0 0,0 0,-1 0,-24-25,25 25,0 0,0 0,0 0,-1 0,1 0,0 0,0 0,0 0,-1 0,1 0,0 0,0 0,0 0,-1 0,1 0,0 0,0 0,0 0,-1 0,1 0,0 0,0 0,0 0,-1 0,1 0,0 0,0 0,0 0,-1 0,1 0,0 0,0 0,0 0,0 0,-1 0,1 0,0 0,-25-24,25 24,0 0,-1 0,1 0,0 0,0 0,0 0,-1 0,1 0,0 0,0-25,0 25,-1 0,1 0,0 0,0 0,0 0,-1 0,1 0,0 0,0 0,0 0,-1 0,1 0,0 0,0 0,0 0,-1 0,1 0,0 0,0 0,0 0,-1 0,1 0,-25-25,25 25,0 0,0 0,-1 0,1 0,0 0,0 0,0 0,0 0,-1 0,1 0,0 0,0 0,0 0,-1 0,1 0,0 0,0 0,0 0,-1 0,1 0,0 0,0 0,0 0,-1 0,1 0,0 0,0 0,0 0,-1 0,-24-25,25 25,0 0,0 0,0 0,-1 0,1-25,0 25,0 0,0 0,-1 0,1 0,0 0,0 0,0 0,-1 0,1 0,0-24,0 24,0 0,0 0,-1 0,1 0,0 0,0 0,0 0,-1-25,1 25,0 0,0 0,0 0,-1 0,1 0,0 0,0 0,-25-25,25 25,-1 0,1 0,0 0,0 0,0 0,-1 0,-24-25,25 25,0 0,0 0,0 0,-1-25,1 25,0 0,0 0,0 0,-1-25,1 25,0 0,0 0,0 0,-1-24,1 24,0 0,0 0,0 0,0 0,-1-25,1 25,-25-25,25 25,-25-25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E5A7-36EF-44A1-B652-F8B29E825EC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3768-80FA-47F6-84B3-73ABEDE1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8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0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7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5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9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92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7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1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9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05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21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1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8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8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83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6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E96-D7F5-413B-A16D-380C86211E7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9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27-03-2023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customXml" Target="../ink/ink1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itp\Downloads\miniMOT_ achieving a Magneto-Optical Trap (MOT) 8m19s - 8m28s (u-YFhuTRxOg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280" y="455400"/>
              <a:ext cx="8939160" cy="6161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446040"/>
                <a:ext cx="895788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9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0"/>
            <a:ext cx="0" cy="6858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74" y="1537855"/>
            <a:ext cx="77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133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52600" y="12954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295400"/>
            <a:ext cx="64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1295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53400" y="1981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32950" y="3620869"/>
            <a:ext cx="10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Laser</a:t>
            </a:r>
          </a:p>
          <a:p>
            <a:r>
              <a:rPr lang="en-US" sz="1600" dirty="0" smtClean="0"/>
              <a:t>frequency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3913256"/>
            <a:ext cx="6858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526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3429000"/>
            <a:ext cx="3200400" cy="4842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3000" y="3429000"/>
            <a:ext cx="0" cy="24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53000" y="3276600"/>
            <a:ext cx="3200400" cy="3945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53400" y="0"/>
            <a:ext cx="0" cy="7010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53000" y="13855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53400" y="3276600"/>
            <a:ext cx="0" cy="39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67250" y="5867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" y="53734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Magnetic</a:t>
            </a:r>
          </a:p>
          <a:p>
            <a:r>
              <a:rPr lang="en-US" sz="1600" dirty="0" smtClean="0"/>
              <a:t>field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2590800" y="2286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Doppler</a:t>
            </a:r>
          </a:p>
          <a:p>
            <a:pPr algn="ctr"/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791200" y="2286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66800" y="5867400"/>
            <a:ext cx="388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752600" y="5373469"/>
            <a:ext cx="0" cy="49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53000" y="5334000"/>
            <a:ext cx="32142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153400" y="5334000"/>
            <a:ext cx="0" cy="49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167250" y="3810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172658" y="3124200"/>
            <a:ext cx="78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0</a:t>
            </a:r>
            <a:r>
              <a:rPr lang="en-US" dirty="0" smtClean="0"/>
              <a:t>-kv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5029200" y="3669268"/>
            <a:ext cx="178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dirty="0"/>
              <a:t>  + </a:t>
            </a:r>
            <a:r>
              <a:rPr lang="en-US" dirty="0" err="1"/>
              <a:t>kv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4960" y="1473480"/>
              <a:ext cx="6429600" cy="439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5600" y="1464120"/>
                <a:ext cx="644832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5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Cooling phases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Doppler</a:t>
            </a:r>
          </a:p>
          <a:p>
            <a:pPr algn="ctr"/>
            <a:r>
              <a:rPr lang="en-US" dirty="0" smtClean="0"/>
              <a:t>Cooling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59406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87906" y="25908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638800" y="990600"/>
            <a:ext cx="381000" cy="2133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16002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Milli</a:t>
            </a:r>
            <a:r>
              <a:rPr lang="en-US" dirty="0" smtClean="0"/>
              <a:t> Kelvin range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1600" y="2971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781800" y="2667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Atomic density 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ncreased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3429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4191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Magnetic Trapping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495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3800" y="5715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Evaporative Cooling</a:t>
            </a:r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>
            <a:off x="6248400" y="4572000"/>
            <a:ext cx="457200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44196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</a:t>
            </a:r>
          </a:p>
          <a:p>
            <a:pPr algn="ctr"/>
            <a:r>
              <a:rPr lang="en-US" dirty="0" smtClean="0"/>
              <a:t>Multi-Level</a:t>
            </a:r>
          </a:p>
          <a:p>
            <a:pPr algn="ctr"/>
            <a:r>
              <a:rPr lang="en-US" dirty="0" smtClean="0"/>
              <a:t>Treatment.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 level model fails…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3352800" y="5562600"/>
            <a:ext cx="2286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5524500"/>
            <a:ext cx="20574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Quantum nature of atoms observed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Approximate Mathematical approach</a:t>
            </a:r>
            <a:br>
              <a:rPr lang="en-US" b="1" dirty="0" smtClean="0"/>
            </a:br>
            <a:r>
              <a:rPr lang="en-US" b="1" dirty="0" smtClean="0"/>
              <a:t>for Deriving Doppler Cooling  Force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37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b="1" dirty="0" smtClean="0"/>
              <a:t>Force equation in a MOT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74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76200"/>
            <a:ext cx="68675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343400"/>
            <a:ext cx="7219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07360" y="446400"/>
              <a:ext cx="6563520" cy="633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000" y="437040"/>
                <a:ext cx="6582240" cy="63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5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247775"/>
            <a:ext cx="6105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4238625"/>
            <a:ext cx="3362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70400" y="2634120"/>
              <a:ext cx="964800" cy="101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040" y="2624760"/>
                <a:ext cx="98352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7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2400"/>
            <a:ext cx="7086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429000"/>
            <a:ext cx="7058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943600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107680" y="4447080"/>
              <a:ext cx="2313360" cy="1446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8320" y="4437720"/>
                <a:ext cx="2332080" cy="14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26355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209800"/>
            <a:ext cx="43434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50480" y="2562840"/>
              <a:ext cx="3822120" cy="290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1120" y="2553480"/>
                <a:ext cx="3840840" cy="29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6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676400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9760" y="107280"/>
              <a:ext cx="8679960" cy="645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400" y="97920"/>
                <a:ext cx="8698680" cy="64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1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 tricks to improve Doppler Cooling Using Magnetic field on Atoms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>
            <a:off x="4267200" y="32766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565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Magneto Optical Trap (MOT)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334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Effects of magnetic field on 2 Level atom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Uniform magnetic field (Helmholtz coil)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2938" y="2285256"/>
            <a:ext cx="867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2438400" y="0"/>
            <a:ext cx="5029200" cy="7924800"/>
            <a:chOff x="2819400" y="1600200"/>
            <a:chExt cx="4495800" cy="5257800"/>
          </a:xfrm>
        </p:grpSpPr>
        <p:sp>
          <p:nvSpPr>
            <p:cNvPr id="5" name="Rectangle 4"/>
            <p:cNvSpPr/>
            <p:nvPr/>
          </p:nvSpPr>
          <p:spPr>
            <a:xfrm>
              <a:off x="2819400" y="1664732"/>
              <a:ext cx="4495800" cy="5193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2014" y="1600200"/>
              <a:ext cx="1136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Uniform B</a:t>
              </a:r>
            </a:p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57600" y="1923365"/>
              <a:ext cx="2851706" cy="547110"/>
              <a:chOff x="3505200" y="1999565"/>
              <a:chExt cx="2851706" cy="547110"/>
            </a:xfrm>
          </p:grpSpPr>
          <p:sp>
            <p:nvSpPr>
              <p:cNvPr id="9" name="Flowchart: Magnetic Disk 8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810000" y="6310890"/>
              <a:ext cx="2851706" cy="547110"/>
              <a:chOff x="3505200" y="1999565"/>
              <a:chExt cx="2851706" cy="547110"/>
            </a:xfrm>
          </p:grpSpPr>
          <p:sp>
            <p:nvSpPr>
              <p:cNvPr id="14" name="Flowchart: Magnetic Disk 13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/>
          <p:nvPr/>
        </p:nvSpPr>
        <p:spPr>
          <a:xfrm>
            <a:off x="21336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22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62400" y="35424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38731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1050" y="4406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67200" y="37207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91195" y="3514717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5995" y="38454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09845" y="4378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5995" y="3997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5995" y="36930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9826" y="1688068"/>
            <a:ext cx="20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ZEEMAN SPLITTING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127314" y="3807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895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</a:t>
            </a:r>
            <a:endParaRPr lang="en-US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89280" y="598320"/>
              <a:ext cx="7278120" cy="49831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20" y="588960"/>
                <a:ext cx="7296840" cy="50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1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</a:t>
            </a:r>
            <a:r>
              <a:rPr lang="en-US" b="1" dirty="0" smtClean="0"/>
              <a:t>atom (Using anti-</a:t>
            </a:r>
            <a:r>
              <a:rPr lang="en-US" b="1" dirty="0" err="1" smtClean="0"/>
              <a:t>helmhlotz</a:t>
            </a:r>
            <a:r>
              <a:rPr lang="en-US" b="1" dirty="0" smtClean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</a:t>
            </a:r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</a:t>
            </a:r>
            <a:endParaRPr lang="en-US" sz="1400" dirty="0"/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91040" y="1384200"/>
              <a:ext cx="8206920" cy="532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1374840"/>
                <a:ext cx="8225640" cy="53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303560" y="4045320"/>
              <a:ext cx="45360" cy="312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4200" y="4035960"/>
                <a:ext cx="6408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19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77F9CBF-6EAA-4FCA-BECF-9A1A425A2D6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97024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Magneto </a:t>
            </a:r>
            <a:r>
              <a:rPr lang="en-US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optical trapping</a:t>
            </a:r>
            <a:endParaRPr lang="en-IN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5" idx="2"/>
          </p:cNvCxnSpPr>
          <p:nvPr/>
        </p:nvCxnSpPr>
        <p:spPr>
          <a:xfrm flipV="1">
            <a:off x="4696264" y="1340024"/>
            <a:ext cx="28136" cy="483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4040" y="6173688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0332" y="3523460"/>
            <a:ext cx="2948046" cy="1449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66191" y="3509392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7896" y="53816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96888" y="53816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2780" y="3509392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2446" y="1997224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972" y="4508212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88" y="1997224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28" y="4589512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2752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25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1801" y="5084857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-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28" y="5093568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+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96" y="329336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F=1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296" y="585603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F=0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96" y="5516324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6768" y="5516324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36440" y="4445496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80184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204120" y="588565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2392" y="35093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16764" y="2042651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2072" y="2042651"/>
            <a:ext cx="2918249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0384" y="61736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4160" y="6317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96608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4385" y="5856039"/>
            <a:ext cx="13742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52592" y="6245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8416" y="1277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1038295" y="3329204"/>
            <a:ext cx="3605498" cy="1061891"/>
            <a:chOff x="2751408" y="1484784"/>
            <a:chExt cx="3605498" cy="1061891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2751408" y="1484784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848733" y="1556792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000538" y="213285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6652997" y="3405404"/>
            <a:ext cx="3605498" cy="1061891"/>
            <a:chOff x="2699792" y="4293096"/>
            <a:chExt cx="3605498" cy="1061891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2699792" y="4293096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848733" y="4365104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083874" y="501317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52312" y="5309592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35888" y="5237584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79658" y="5327688"/>
            <a:ext cx="5206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73259" y="5381600"/>
            <a:ext cx="607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0480" y="115920"/>
              <a:ext cx="7117200" cy="6028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106560"/>
                <a:ext cx="7135920" cy="60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7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48200" y="2286000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74098" y="44196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4098" y="34290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4098" y="32004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4098" y="29718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2600" y="3200400"/>
            <a:ext cx="0" cy="12192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3098" y="32882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76816" y="5105400"/>
            <a:ext cx="734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propagating  </a:t>
            </a:r>
            <a:r>
              <a:rPr lang="el-GR" dirty="0" smtClean="0">
                <a:latin typeface="Calibri"/>
              </a:rPr>
              <a:t>σ</a:t>
            </a:r>
            <a:r>
              <a:rPr lang="en-US" dirty="0" smtClean="0"/>
              <a:t>+ Light </a:t>
            </a:r>
            <a:r>
              <a:rPr lang="en-US" dirty="0" err="1" smtClean="0"/>
              <a:t>Absorb’s</a:t>
            </a:r>
            <a:r>
              <a:rPr lang="en-US" dirty="0" smtClean="0"/>
              <a:t>:     </a:t>
            </a:r>
            <a:r>
              <a:rPr lang="el-GR" dirty="0" smtClean="0">
                <a:latin typeface="Calibri"/>
              </a:rPr>
              <a:t>ω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>
                <a:latin typeface="Calibri"/>
              </a:rPr>
              <a:t> -  </a:t>
            </a:r>
            <a:r>
              <a:rPr lang="el-GR" dirty="0" smtClean="0">
                <a:latin typeface="Calibri"/>
              </a:rPr>
              <a:t>ω</a:t>
            </a:r>
            <a:r>
              <a:rPr lang="en-US" baseline="-25000" dirty="0" err="1" smtClean="0">
                <a:latin typeface="Calibri"/>
              </a:rPr>
              <a:t>zeeman</a:t>
            </a:r>
            <a:r>
              <a:rPr lang="en-US" dirty="0" smtClean="0">
                <a:latin typeface="Calibri"/>
              </a:rPr>
              <a:t>  + </a:t>
            </a:r>
            <a:r>
              <a:rPr lang="en-US" dirty="0" err="1" smtClean="0">
                <a:latin typeface="Calibri"/>
              </a:rPr>
              <a:t>kv</a:t>
            </a:r>
            <a:endParaRPr lang="en-US" dirty="0" smtClean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n-US" dirty="0" smtClean="0">
                <a:latin typeface="Calibri"/>
              </a:rPr>
              <a:t>The atom emits: </a:t>
            </a:r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 smtClean="0"/>
              <a:t>zeeman</a:t>
            </a:r>
            <a:r>
              <a:rPr lang="en-US" baseline="-25000" dirty="0" smtClean="0"/>
              <a:t>  </a:t>
            </a:r>
            <a:r>
              <a:rPr lang="en-US" dirty="0" smtClean="0"/>
              <a:t>in the  perpendicular direction by spontaneous</a:t>
            </a:r>
          </a:p>
          <a:p>
            <a:r>
              <a:rPr lang="en-US" dirty="0" smtClean="0"/>
              <a:t>Emission.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800" y="3385066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1676400"/>
            <a:ext cx="156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16880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6305729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VICE VERSA FOR </a:t>
            </a:r>
            <a:r>
              <a:rPr lang="el-GR" dirty="0" smtClean="0"/>
              <a:t>σ</a:t>
            </a:r>
            <a:r>
              <a:rPr lang="en-US" dirty="0" smtClean="0"/>
              <a:t>-  LIGHT FOR THE ATOM IN OTHER SIDE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5598" y="3200400"/>
            <a:ext cx="0" cy="228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39086" y="366926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4600" y="3119639"/>
            <a:ext cx="86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95600" y="160020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Both these will see same energy gap</a:t>
            </a:r>
          </a:p>
          <a:p>
            <a:pPr algn="ctr"/>
            <a:r>
              <a:rPr lang="en-US" dirty="0" smtClean="0"/>
              <a:t>At identical locations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Effects of magnetic field on 2 Level </a:t>
            </a:r>
            <a:r>
              <a:rPr lang="en-US" b="1" dirty="0" smtClean="0"/>
              <a:t>atom (Using anti-</a:t>
            </a:r>
            <a:r>
              <a:rPr lang="en-US" b="1" dirty="0" err="1" smtClean="0"/>
              <a:t>helmhlotz</a:t>
            </a:r>
            <a:r>
              <a:rPr lang="en-US" b="1" dirty="0" smtClean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</a:t>
            </a:r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-1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0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</a:t>
            </a:r>
            <a:r>
              <a:rPr lang="en-US" sz="1400" dirty="0" smtClean="0">
                <a:solidFill>
                  <a:prstClr val="black"/>
                </a:solidFill>
              </a:rPr>
              <a:t>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+1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00" y="18288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62100" y="19812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53200" y="19812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543800" y="19050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8200" y="1219200"/>
            <a:ext cx="0" cy="54864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47800" y="16002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20286" y="1676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b="1" dirty="0" smtClean="0"/>
              <a:t>Experiment Sequence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2760" y="71280"/>
              <a:ext cx="8733600" cy="575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400" y="61920"/>
                <a:ext cx="8752320" cy="57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8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17719</TotalTime>
  <Words>269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Some tricks to improve Doppler Cooling Using Magnetic field on Atoms</vt:lpstr>
      <vt:lpstr>Effects of magnetic field on 2 Level atom</vt:lpstr>
      <vt:lpstr>Effects of magnetic field on 2 Level atom (Using anti-helmhlotz coil)</vt:lpstr>
      <vt:lpstr>     Magneto optical trapping</vt:lpstr>
      <vt:lpstr>MOT</vt:lpstr>
      <vt:lpstr>Effects of magnetic field on 2 Level atom (Using anti-helmhlotz coil)</vt:lpstr>
      <vt:lpstr>Experiment Sequence</vt:lpstr>
      <vt:lpstr>PowerPoint Presentation</vt:lpstr>
      <vt:lpstr>Cooling phases</vt:lpstr>
      <vt:lpstr>Approximate Mathematical approach for Deriving Doppler Cooling  Force</vt:lpstr>
      <vt:lpstr>Force equation in a MOT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Doppler Cooling of Atoms</dc:title>
  <dc:creator>iitp</dc:creator>
  <cp:lastModifiedBy>IITP</cp:lastModifiedBy>
  <cp:revision>132</cp:revision>
  <dcterms:created xsi:type="dcterms:W3CDTF">2020-01-17T11:11:40Z</dcterms:created>
  <dcterms:modified xsi:type="dcterms:W3CDTF">2023-03-28T03:57:48Z</dcterms:modified>
</cp:coreProperties>
</file>