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422" r:id="rId2"/>
    <p:sldId id="423" r:id="rId3"/>
    <p:sldId id="323" r:id="rId4"/>
    <p:sldId id="326" r:id="rId5"/>
    <p:sldId id="327" r:id="rId6"/>
    <p:sldId id="328" r:id="rId7"/>
    <p:sldId id="391" r:id="rId8"/>
    <p:sldId id="392" r:id="rId9"/>
    <p:sldId id="393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402" r:id="rId19"/>
    <p:sldId id="403" r:id="rId20"/>
    <p:sldId id="404" r:id="rId21"/>
    <p:sldId id="405" r:id="rId22"/>
    <p:sldId id="406" r:id="rId23"/>
    <p:sldId id="407" r:id="rId24"/>
    <p:sldId id="408" r:id="rId25"/>
    <p:sldId id="409" r:id="rId26"/>
    <p:sldId id="410" r:id="rId27"/>
    <p:sldId id="411" r:id="rId28"/>
    <p:sldId id="412" r:id="rId29"/>
    <p:sldId id="413" r:id="rId30"/>
    <p:sldId id="414" r:id="rId31"/>
    <p:sldId id="415" r:id="rId32"/>
    <p:sldId id="416" r:id="rId33"/>
    <p:sldId id="417" r:id="rId34"/>
    <p:sldId id="418" r:id="rId35"/>
    <p:sldId id="419" r:id="rId36"/>
    <p:sldId id="420" r:id="rId37"/>
    <p:sldId id="424" r:id="rId38"/>
    <p:sldId id="425" r:id="rId39"/>
    <p:sldId id="333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E188F5-BC0F-47CA-AE28-F92CD55F607B}">
          <p14:sldIdLst/>
        </p14:section>
        <p14:section name="Untitled Section" id="{84C95F83-9A9B-4F04-8A37-493107AD0987}">
          <p14:sldIdLst>
            <p14:sldId id="422"/>
            <p14:sldId id="423"/>
            <p14:sldId id="323"/>
            <p14:sldId id="326"/>
            <p14:sldId id="327"/>
            <p14:sldId id="328"/>
            <p14:sldId id="391"/>
            <p14:sldId id="392"/>
            <p14:sldId id="393"/>
            <p14:sldId id="394"/>
            <p14:sldId id="395"/>
            <p14:sldId id="396"/>
            <p14:sldId id="397"/>
            <p14:sldId id="398"/>
            <p14:sldId id="399"/>
            <p14:sldId id="400"/>
            <p14:sldId id="401"/>
            <p14:sldId id="402"/>
            <p14:sldId id="403"/>
            <p14:sldId id="404"/>
            <p14:sldId id="405"/>
            <p14:sldId id="406"/>
            <p14:sldId id="407"/>
            <p14:sldId id="408"/>
            <p14:sldId id="409"/>
            <p14:sldId id="410"/>
            <p14:sldId id="411"/>
            <p14:sldId id="412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  <p14:sldId id="424"/>
            <p14:sldId id="425"/>
            <p14:sldId id="33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4-13T11:40:34.85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2034 4217,'0'-25,"-50"99,50-49,-24-25,24 25,0-50,0 0,0 1,0-1,0 0,24 25,-24 25,0 0,25-25,-25 24,25-24,-25 25,25-25</inkml:trace>
  <inkml:trace contextRef="#ctx0" brushRef="#br0" timeOffset="2765.7895">2059 4266,'0'25,"0"0,0 0,0 0,0-1,0 1,0 0,0 0,0 0,25-25,-25 24,0 1,0 0,0 0,0 0,0-1,24 1,-24 0,0 0,0 0,0-1,0 1,25 0,-25 0,0 0,0 0,0-1,0 1,0 0,25-25,-25 25,0 0,0-1,0 1,25-25,-25 25,0 0,0 0,0-1,25-24,-25 25,0 0,0 0,0 0,24-1,-24 1,0 0,0 0,0 0,0-1,0 1,25 0,-25 0,0 0,0-1,0 1,25-25,-25 25,0 0,0 0,0-1,25 1,-25 0,0 0,0 0,0-1,0 1,0 0,25-25,-25 25,0 0,0 0,0-1,0 1,0 0,0 0,0 0,24-1,-24 1,0 0,0 0,0 0,0-1,0 1,0 0,0 0,0 0,25-1,-25 1,0 0,0 0,0 0,0-1,0 1,0 0,0 0,0 0,0-1,0 1,0 0,0 0,0 0,25-1,-25 1,0 0,0 0,0 0,0-1,0 1,0 0,0 0,0 0,0 0,0-1,0 1,0 0,0 0,0 0,0-1,0 1,0 0,0 0,0 0,0-1,0 1,0 0,0 0,0 0,0-1,0 1,0 0,0 0,0 0,0-1,0 1,0 0,0 0,0 0,0-1,0 1,0 0,0 0,0 0,0-1,0 1,0 0,0 0,0 0,0-1,0 26,0-25,0 0,0-1,0 1,0 25,0-25,0 0,0-1,0 1,0 25,0-25,0-1,0 1,0 0,0 0,0 0,0-1,0 1,0 25,0-25,0-1,0 1,0 0,0 0,0 24,0-24,25 0,-25 0,0 24,0-24,0 0,0 0,0 0,0 24,0-24,0 0,25 0,-25-1,0 1,0 25,0-25,0 0,0-1,0 1,0 0,0 0,0 24,24-24,-24 0,0 0,0 0,0 24,0-24,0 0,25 0,-25 24,0-24,0 0,0 24,0-24,25 0,-25 0,0 24,0-24,0 0,25 0,-25 0,0 24,0-24,0 0,0 0,0-1,25 26,-25-25,0 0,0 0,0 24,0-24,24 0,-24 0,0-1,0 26,0-25,0 0,25-1,-25 1,0 0,0 0,0 0,25-1,-25 1,0 0,0 0,0 0,0-1,25 1,-25 0,0 0,0 0,0-1,25 1,-25 0,0 0,0 0,0-1,0 1,0 0,25 0,-25 0,0-1</inkml:trace>
  <inkml:trace contextRef="#ctx0" brushRef="#br0" timeOffset="4539.84">571 6176,'0'25,"0"0,0 0,0 0,0-1,0 1,0 0,0 0,0 0,0 24,0-24,0 0,0 24,24-24,-24 25,0-25,0-1,0 1,0 25,0-25,0-1,0 1,0 0,0 0,0 0,0 0,0-1,0-48</inkml:trace>
  <inkml:trace contextRef="#ctx0" brushRef="#br0" timeOffset="5240.8335">521 6350,'0'-25,"0"0,0 1,25-1,-25 0,0 0,25 25,-25-25,24 25,-24-24,25 24,-25-25,25 25,0-25,0 25,-1-25,1 25,0-25,0 25,0 0,-1 0,1 0,-25 25,25 0,-25 0,0 0,0-1,0 1,0 0,0 0,0 0,0-1,0 1,0 0,0 0,0 0,-25-25,25 24,0-48,25 24,0 0,0 0,-1 0,1 0,0 24,0-24,-25 25,25-25,-25 25,24 0,-24 0,0-1,0 1,0 0,0 0,-24 0,24-1,-25 1,0-25,0 25,25 0,-25-25,1 25,-26-25,25 24,0-24,1 0,-1 0,0 0,0 0,0 0,1 0,-1 0,0-24,25-1,25 25</inkml:trace>
  <inkml:trace contextRef="#ctx0" brushRef="#br0" timeOffset="8103.7882">347 7293,'-25'0,"25"24,-24-24,-1 25,0 0,25 0,-25-25,25 25,-25-1,25 1,-24 0,24 0,-25 0,25-1,-25 1,25 0,0 0,0 0,0-1,0 1,0 0,0 0,0 0,25-25,-25 24,25-24,-1 0,1 0,0 0,-25-24,25 24,0 0,-1-25</inkml:trace>
  <inkml:trace contextRef="#ctx0" brushRef="#br0" timeOffset="8749.094">471 7392,'0'25,"0"-1,0 1,0 0,0 0,0 0,-25-1,25 1,0 0,0 0,-24 0,24-1,0-48,0-1,0 0,24 25,-24-25,0 0,0 1,25-1,-25 0,0 0,0 0,0 1,0-1,0 0,0 0,0 0,25 25,0 25,-25 0,25 0,-25 0,25-25,-25 24,0 1,24-25,-24 25,25 0,-25 0,25-1,-25 1,25 0,-25 0,25 0,-25-1,24 1,-24 0,0-50,0 0</inkml:trace>
  <inkml:trace contextRef="#ctx0" brushRef="#br0" timeOffset="8981.1346">496 7565,'25'0,"0"0,0 0,-25-24,24 24,1 0,0 0,0 0</inkml:trace>
  <inkml:trace contextRef="#ctx0" brushRef="#br0" timeOffset="9719.5572">769 7491,'25'0,"0"0,-25 25,24-25,-24 25,25-1,-25 1,25-25,-25 25,0 0,0 0,25-25,-25 24,0 1,0-50,0 1,0-1,0 0,0 0,25 0,-25 1,0-1,24 25,-24 25,0-1,25-24,-25 25,25 0,-25 0,25-25,0 25,-1-25,-24-25,25 25,-25-25,25 25,-25-25,0 0,25 1,-25-1,0 0,0 0,0 0,0 1,0-1,0 0,0 0,-25 25,25 25,0 0,0 0,0-1,0 1,0 0,0 0,25 0,-25-1,25 1,-25 0,0 0,24-25,-24 25,25-25,-25 24,25-24,-25 25,25-25</inkml:trace>
  <inkml:trace contextRef="#ctx0" brushRef="#br0" timeOffset="10128.0583">1116 7541,'-25'0,"50"0,0 0,0 0,0 0,-1 0,1 0,0-25,0 25,0 0,-25 25,0-1,0 1,24-25,-24 25,0 0,25-25,-25 25,25-25,-25 24,25-24,-25 25,25-25,-1 0,-24-25,25 25,0-24</inkml:trace>
  <inkml:trace contextRef="#ctx0" brushRef="#br0" timeOffset="10276.0314">1538 7392,'0'0,"-25"0,0 0,25-25</inkml:trace>
  <inkml:trace contextRef="#ctx0" brushRef="#br0" timeOffset="11012.4671">546 8111,'0'-25,"0"50,0 0,0 0,0 0,0-1,0 1,0 0,0 0,0 0,0-1,0 1,25-25,-25 25,0 0,0 0,0-1,0 1,0 0</inkml:trace>
  <inkml:trace contextRef="#ctx0" brushRef="#br0" timeOffset="12000.7429">595 8310,'25'0,"0"0,0 0,0 0,-25-25,24 25,-24-25,25 25,-25-25,0 0,0 1,0-1,0 0,0 0,0 0,0 1,0-1,0 0,0 50,0 0,0-1,0 1,0 0,0 0,0 0,25-1,-25 1,0 0,25-25,-25 25,0 0,0-1,25-24,-25 25,24-25,1 0,-25-25,25 25,-25-24,25 24,-25-25,25 25,-25-25,0 0,0 0,0 1,-25 24,0 0,25 24,0 1,0 0,0 0,0 0,0-1,0 1,25-25,-25 25,25-25,-25 25,24-25,1 0,0 0,0 0,0-25,-25 0,0 0,24 25,-24-24,0-1,0 0,0 0,0 0,0 1,0-1,0 0,0 0,0 0,0 1,-24 24,24-25,-25 0,25 50,0 0,0-1,0 1,0 0,0 0,0 0,0-1,0 1,0 0,25-25,-25 25,0 0,0-1,24 1,-24 0,25 0,0 0,0-25,0 0,-1 0,1 0</inkml:trace>
  <inkml:trace contextRef="#ctx0" brushRef="#br0" timeOffset="12680.7849">1290 8310,'0'-25,"0"50,25-25,-25 24,0 1,0 0,0 0,0 0,24-25,-24 24,0 1,0-50,0 1,0-1,0 0,0 0,0 0,0 1,25 24,-25 24,25 1,-25 0,0 0,25-50,-25 0,0 0,25 25,-25-24,24-1,1 50,-25-1,0 1,0 0,25 0,-25 0,25-25,0 0,-1 0</inkml:trace>
  <inkml:trace contextRef="#ctx0" brushRef="#br0" timeOffset="13444.5522">1662 8310,'-25'0,"25"24,0 1,0 0,25-25,-25 25,25-25,0 0,-25-25,24 25,-24-25,25 25,-25-25,25 1,-25-1,0 0,0 0,0 0,0 1,0-1,-25 0,25 0,0 0,-25 25,25 25,0 0,-24 0,24 0,0-1,0 1,0 0,0 0,0 0,24-1,-24 1,25 0,-25 0,25-25,-25 25,25-25,-25 24,25-24,-1 0,1-24,0-1,0 0,-25 0,25 25,-25-25,0 1,0-1,0 0,0 0,0 0,0 1,0-1,0 0,0 0,0 0,0 1,0-1,0 0,0 50,0 0,0-1,0 1,0 0,0 0,0 0,0-1,0 1,0 0,0 0,0 0,24-25,-24 24,0 1,25-25,0 25,0-25</inkml:trace>
  <inkml:trace contextRef="#ctx0" brushRef="#br0" timeOffset="13795.7759">1984 8235,'0'0,"-24"0,24-25,24 25,1 0,-25-24,25 24,0 0,0 0,-1-25,-24 50,0-1,0 1,0 0,0 0,-24-25,24 25,0-1,0 1,0 0,24-25,1 0,0 0,0-25,0 25,-1 0,1-25</inkml:trace>
  <inkml:trace contextRef="#ctx0" brushRef="#br0" timeOffset="14087.7566">2108 8062,'-24'0,"24"-25,0 0,24 0,1 25,0 0,0 0,0 25,-1-25,1 0,0 25,0-25,0 25,-25-1,24 1,1-25,0 25,-25 0,25 24,-25-24,0 0,0 0,0 0,0 24,0-24,-25 0,25 24,-25-24,0 0,1 0,-1 0,0-1,0 1,0 0,1 0</inkml:trace>
  <inkml:trace contextRef="#ctx0" brushRef="#br0" timeOffset="15422.29">2654 10740,'0'25,"0"0,0 0,0 0,0-1,25-24,-25 25,0 0,0 0,0 0,25-1,-25 1,0 0,0 0,0 0,25-1,-25 1,0 0,0 0,0 0,0 0,0-1,24 1,-24 0,0 0,0 0,0-1,25-24,-25 25,0 0,0 0,0 0,25-1,-25 1,0 0,0 0,0 0,0-1,25 1,-25 25,0-25,0-1,0 1,0 0,0 25,0-26,25 1,-25 25,0-25,0 24,0-24,0 25,0-26,0 26,0-25,0 0,0 24,0-24,0 25,0-25,0 24,0-24,0 25,0-1,0-24,24 25,-24-1,0-24,0 25,0-26,0 26,25-25,-25 0,0 24,0-24,25 0,-25 24,0-24,0 0,25 25,-25-26,0 1,0 25,0-25,25 0,-25 24,0-24,0 0,0 0,0-1,0 26,24-25,-24 0,0-1,0 1,0 0,25-25</inkml:trace>
  <inkml:trace contextRef="#ctx0" brushRef="#br0" timeOffset="16163.9297">124 12551,'25'0,"0"0,-1 0,1 0,0-25,0 25,0 0,-1 0,-24-24,25 24,0 0,0 0,0-25,-1 25,1 0</inkml:trace>
  <inkml:trace contextRef="#ctx0" brushRef="#br0" timeOffset="16443.7555">372 12551,'-25'0,"25"25,0 0,0 0,0-1,0 1,0 0,0 25,0-26,0 1,25 0,-25 25,0-26,0 1,0 25,25-25,-25-1,0 1,0 0,0 0,0 0,0-1,0 1,0 0,0 0</inkml:trace>
  <inkml:trace contextRef="#ctx0" brushRef="#br0" timeOffset="16696.0222">124 13271,'25'0,"0"0,-1 0,1 0,-25-25,25 25,0 0,0 0,-1 0,1 0,-25-25,25 25,0 0,0 0,-1 0,1 0,0-25,0 25,0 0,0 0,-1 0,1-25,0 25,0 0</inkml:trace>
  <inkml:trace contextRef="#ctx0" brushRef="#br0" timeOffset="18423.735">695 13047,'0'0,"-25"0,25 25,0 0,0 0,0-1,0 1,0 0,0 0,0 0,25 0,-25-1,0 1,24-25,-24 25,25-25,-25 25,25-25,0 0,-25-25,25 25,-25-25,0 0,0 1,0-1,0 0,-25 25,25-25,0 0,-25 25,0-25,0 1,1 24,-1-25,0 25,50 0,0 0,-1-25,1 25,0-25,0 25,0-25,-1 25,-24-24,25 24,-25-25,0 0,0 0,0 0,0 1,0-1,0 0,0 0,0 50,0 0,0 0,0-1,25 1,-25 0,0 0,0 0,0-1,0 26,25-25,-25 24,0 1,0 0,0-1,0 1,25 0,-25-1,0 1,0-1,0 1,0 0,24-26,-24 1,0 25,25-50,-25 25,0-1,25-24,0 25,-25-50,25 25,-25-24,0-1,0 0,0 0,0 0,0 1,-25-1,25 0,-25 0,0 25,25-25,-25 1,1-1,-1 0,0 0,25 0,25 25,0-24,-25-1,24 25,1-25,-25 0,25 0,-25 1,25-1,-25 0,25 0,-25 0,0-24,0 24,0 0,0 0,0-24,0 24,0 0,0-25,0 26,0-1,0 0,0 0,0 0,0 50,0 0,0 0,0 0,0-1,0 1,0 0,0 0,0 0,0-1,0 26,0-25,24 0,-24 24,0-24,0 25,25-1,-25-24,0 25,25-1,-25-24,0 25,25-25,-25 24,0-24,25 0,-1 0,-24-1,25-24,0 0,0-24,-25-1,0 0,0 0,0 0,0 1,0-1,0 0,-25 0,25 0,0 1,-25-1,0 0,25 0,0 0,-24 25,24-24,24 24,-24 24,25-24,0 0,0 0,0 0,-1 0,1-24,0 24,-25-25,25 0,-25 0,0 0,0 0,0 1,-25-1,0 25,0 0,25 25,-24-25,24 24,0 1,0 0,0 0,0 0,0 0,24-25,-24 24,25-24,0 25,0-25,0 0,-1 0,1 0,-25-25,25 25,0 0,-25-24,25 24,-1-25</inkml:trace>
  <inkml:trace contextRef="#ctx0" brushRef="#br0" timeOffset="21504.0759">2456 8136,'0'25,"24"-25,1 0,-25 25,25-25,0 0,0 0,-1 0,1 0,0 0,0 0,0 0,0 0,-1-25,1 25,0 0,0 0,0 0,-1 0,1 0,0-25,0 25,0 0,-1 0,1 0,0 0,0 0,0 0,-1 0,1 0,0 0,0 0,0 0,-1 0,1-25,0 25,0 0,0 0,-1 0,1 0,0 0,0 0,0 0,-1 0,1 0,0 0,0 0,0 0,-1 0,1 0,0 0,0 0,0 0,0 0,-1 0,1 0,0 0,0 0,0 0,-1 0,1 0,-25-25,25 25,0 0,0 0,-1 0,1 0,0 0,0 0,0 0,-1 0,1-24,0 24,25 0,-26 0,1 0,0 0,0 0,24 0,-24 0,0 0,0 0,24 0,-24 0,0 0,0 0,0 0,24 0,-24 0,0 0,0 0,-1 0,26 0,-25 0,0 0,0 0,-1 0,1-25,0 25,25 0,-26 0,1 0,0 0,0 0,0 0,-1 0,26 0,-25 0,0 0,-1 0,1 0,25-25,-25 25,-1 0,1 0,25 0,-25 0,-1 0,26-25,-25 25,0 0,-1 0,1 0,25 0,-25 0,-1 0,1 0,0 0,0 0,0 0,0 0,-1 0,26 0,-25 0,0 0,-1 0,1 0,25-25,-25 25,-1 0,1 0,25 0,-25 0,-1 0,1 0,0 0,0 0,0 0,-1 0,1 0,0 0,0 0,0 0,-1 0,1 0,0 0,25 0,-26-25,1 25,0 0,25 0,-26 0,1 0,25 0,-25 0,24 0,-24-24,25 24,-25 0,-1 0,26 0,-25 0,0 0,24 0,-24 0,0 0,24 0,-24 0,0-25,25 25,-26 0,26 0,-25 0,24 0,-24 0,25 0,-25 0,24 0,-24 0,25 0,-26 0,26 0,-25 0,24 0,-24 0,25 0,0 0,-26 0,26 0,-25-25,24 25,1 0,-25 0,24 0,-24 0,25 0,-25 0,-1 0,26 0,-25 0,24 0,-24 0,25 0,-25 0,-1 0,26 0,-25 0,24 0,-24 0,25 0,-25 0,24 0,-24 0,25 0,-25 0,-1 0,26 0,-25 0,0 0,24 0,-24 0,0 0,24 0,-24 0,0 0,0 0,24 0,-24 0,0 0,0 0,24 0,-24 0,0 0,25 0,-26 0,26 0,-25 0,24 0,-24 0,25 0,-1 0,-24-25,25 25,-25 0,24 0,-24 0,25 0,-25 0,24 0,-24 0,25 0,-26 0,26 0,-25 0,24 0,1 0,-25 0,24 0,1 0,-25-25,24 25,1 0,-25 0,24 0,1 0,0 0,-26 0,26 0,0 0,-1 0,-24-24,25 24,-1 0,1 0,-25 0,24 0,1 0,0 0,-26 0,26 0,0 0,-1-25,1 25,-1 0,1 0,0 0,-1 0,-24 0,25-25,-1 25,1 0,-1 0,1 0,0 0,-1-25,1 25,0 0,24 0,-24 0,-1 0,1 0,24 0,-24-25,-1 25,26 0,-26 0,26 0,-26 0,26-24,-26 24,26 0,-25 0,24 0,-24 0,-1 0,26 0,-26 0,1 0,-1 0,26 0,-26 0,-24 0,25 0,-1 0,-24 0,25 0,-25 0,-1 0,1 0,0-25,0 25</inkml:trace>
  <inkml:trace contextRef="#ctx0" brushRef="#br0" timeOffset="23520.6709">14635 7665,'0'0,"25"0,-1 0,26 0,-25 0,0 0,-1 0,26 0,-25 0,24 0,-24 0,0 0,25-25,-1 25,-24 0,25 0,-26 0,26 0,-25 0,24 0,-24 0,0-25,25 25,-25 0,-1 0,1 0,25 0,-25 0,-1 0,1 0,25 0,-25 0,24 0,-24 0,25 0,-1-25,-24 25,25 0,-1 0,-24 0,25 0,-1 0,-24 0,25 0,-26 0,26 0,-25 0,24 0,1 0,-25 0,25 0,-26 0,26 0,-25 0,0-25,24 25,-24 0,0 0,24 0,-24 0,0 0,0 0,0 0,24 0,-24 0,0 0,0 0,-1 0,1 0,25 0,-25 0,-1 0,1 0,0 0,25 0,-26-24,1 24,0 0,25 0,-26 0,1 0,25 0,-25 0,-1 0,26 0,-25 0,25 0,-26-25,26 25,-25 0,24 0,-24 0,25 0,-25 0,24 0,-24 0,25 0,-26 0,26 0,-25 0,24 0,-24 0,25 0,-1 0,-24 0,25 0,-25 0,24 0,-24 0,25 0,-26 0,26 0,0 0,-25 0,24 0,1 0,-25 0,24 0,1 0,-1 0,-24 0,25 0,-1 0,1 0,-25 0,24 0,1 0,-25 0,24 0,1 0,-25 0,24 0,-24 0,25 0,-25 0,24 0,-24 0,25 0,-25 0,24 0,1 0,-25 0,24 0,-24 0,25 0,-1 0,-24 0,25 0,-1 0,1 0,-25 0,24 0,1 0,-25 0,24 0,-24 0,25 0,-26 0,26 0,-25 0,24 0,1 0,-25 0,24 0,-24 0,25 0,0 0,-26 0,26 0,-25-25,24 25,1 0,-25 0,24 0,-24 0,0 0,0 0,24 0,-24-25,0 25,0 0,0 0,-1 0,-24-25,25 25,-25-24,0-1,-25 25,1-25,-1 25,0-25,-25 25,26-25,-1 25,0 0,25 25,25-25,0 25,-1-25,1 25,0-25,-25 25,25-25,0 0,-25 24,24-24,-24 25,0 0,-24-25,-1 0,0 0,0 0,0 0,1 0,-1-25</inkml:trace>
  <inkml:trace contextRef="#ctx0" brushRef="#br0" timeOffset="28812.0983">2580 8161,'0'0,"0"25,24-25,1 0,0-25,0 25,0 0,0 0,-1 0,1 0,0 0,0 0,0 0,-1 0,1 0,0-25,0 25,0 0,-1 0,1 0,0 0,0 0,0 0,-1 0,1 0,0-25,0 25,0 0,-1 0,1 0,0 0,0 0,0 0,-1 0,1 0,0 0,0 0,0 0,-1 0,1-25,0 25,0 0,0 0,-1 0,1 0,0 0,0 0,0 0,0 0,-1 0,1 0,0 0,0 0,-25-24,25 24,-1 0,1 0,0 0,0 0,0 0,-1 0,1 0,0 0,0 0,0 0,-1 0,1 0,0 0,0-25,0 25,-1 0,1 0,0 0,0 0,0 0,-1 0,1 0,0 0,0 0,0 0,-1 0,1 0,0 0,0 0,0 0,-1 0,1 0,0 0,0 0,0 0,-1 0,1 0,0 0,0 0,0 0,0 0,-25-25,24 25,1 0,0 0,0 0,0 0,-1 0,1 0,0 0,-25 25,25-25,0 0,-1 0,1 0,0 0,0-25,0 25,-1 0,1 0,0 0,-25 25,25-25,0 0,-1 0,1 0,0 0,0 0,0 0,-1 0,1 0,0 0,0 0,0 0,-1 0,1 0,0 0,0 0,0 0,-1 0,1 0,0 0,0 0,0 0,-25-25,-25 25,25-25,-25 25,25-25,0 0,0 1,0-1,0 0,0 0,0 0,0 1,0-1,0 0,0 0,0 0,0 1,0-1,0 0,0 0,0 0,0 1,0-1,0 0,0 0,0 0,0 1,0-1,0 0,0 0,0 0,0 1,0-1,0 0,0 0,0 0,0 1,0-1,0 0,0 0,0 0,0 1,0-1,0 0,0 0,0 0,0 1,0-1,0 0,0 0,0 0,0 0,0 1,0-1,0 0,0 0,0 0</inkml:trace>
  <inkml:trace contextRef="#ctx0" brushRef="#br0" timeOffset="31013.692">5879 6623,'0'0,"25"0,-1 0,1 0,0 0,0 0,0 0,-1 0,1 0,0 0,0 0,0 0,-1 0,1 0,0 0,0 0,0 0,-1 0,-24-25,25 25,0 0,0 0,0 0,-1 0,1 0,0 0,0 0,0 0,-1 0,1 0,0 0,0-25,0 25,-1 0,1 0,0 0,0 0,0 0,-1 0,1 0,0 0,0 0,0 0,0-25,-1 25,1 0,0 0,0 0,0 0,-1 0,1 0,0 0,0 0,-25-24,25 24,-1 0,1 0,0 0,0 0,0 0,-1 0,-24-25,25 25,0 0,0 0,0 0,-1 0,1 0,0 0,0 0,0 0,-1 0,1 0,0 0,0 0,0-25,-1 25,1 0,0 0,0 0,0 0,-1 0,1 0,0 0,0 0,0 0,-1 0,1 0,-25-25,25 25,0 0,0 0,0 0,-1 0,1-25,0 25,0 0,0 0,-1 0,1 0,0 0,0 0,0 0,-25-24,24 24,1 0,0 0,0 0,0 0,-1 0,1 0,0 0,0 0,0 0,-1 0,1 0,0-25,0 25,0 0,-1 0,1 0,0 0,0 0,0 0,-1 0,1 0,0 0,0 0,0 0,-1 0,1 0,0 0,0 0,0 0,0 0,-1 0,1 0,0 0,-25-25,25 25,0 0,-1 0,1 0,0 0,0 0,0 0,-1 0,1 0,0 0,0 0,0 0,-1 25,1-25,0 0,0 0,0 0,-1 0,1 0,0 0,0 0,0 0,-1 0,1 0,0 0,0 0,0 0,-1 0,1 0,0 0,0 0,0 0,-1 0,1 0,0 0,0 0,0 0,0 0,-1 0,1 0,0 0,0 0,0 0,-1 0,1 0,0 0,0 0,0 0,-1 0,1 0,0 0,0 0,0 0,-1 0,1 0,0 0,0 0,0 0,-1 0,1 0</inkml:trace>
  <inkml:trace contextRef="#ctx0" brushRef="#br0" timeOffset="32451.6351">7144 6003,'0'-25,"25"25,-25 25,0 0,24-1,-24 1,0 0,0 0,0 0,25-25,-25 24,0 1,0 0,0-50,0 0,0 1,0-1,0 0,-25 25,25-25,0 0,0 1,0-1,0 0,0 0,0 50,0 0,25 0,0-1,-25 1,25-25,0-25,-1 25,-24-24,0-1,25 0,-25 0,0 0,25 25,-25-24,25 24,-25 24,0 1,25 0,-25 0,0 0,24-1,-24 1,25 0,-25 0,0 0,25-25,-25 24,0-48</inkml:trace>
  <inkml:trace contextRef="#ctx0" brushRef="#br0" timeOffset="32871.5854">7689 5928,'-24'0,"24"25,-25 0,25 0,0 0,0-1,0 1,25-25,-25 25,24-25,-24 25,25-25,0 0,0-25,0 25,-1-25,1 25,-25-25,0 1,0-1,0 0,0 0,-25 0,1 25,24-24,-25 24,0-25,0 25,25 25</inkml:trace>
  <inkml:trace contextRef="#ctx0" brushRef="#br0" timeOffset="33135.0655">7987 5928,'0'-24,"25"24,0 0,0-25,-1 25,1 0,0 0,0 0,0 0,-1 0,1 0,0 0,0 0</inkml:trace>
  <inkml:trace contextRef="#ctx0" brushRef="#br0" timeOffset="33326.9612">8186 5879,'0'0,"-25"0,25 25,0-1,0 1,0 0,0 0,0 0,0-1,0 1,0 0</inkml:trace>
  <inkml:trace contextRef="#ctx0" brushRef="#br0" timeOffset="36121.6866">10691 6424,'25'0,"-25"-24,24 24,1-25,0 25,0 0,-25-25,25 25,-1 0,-24-25,25 25,0 0,-25-25,25 25,0 0,-1 0,-24-24,25 24,0 0,-25-25,25 25,0 0,-25-25,24 25,1 0,0-25,0 25,0 0,-25-25,25 25,-1 0,1-24,0 24,0-25,0 25,-1 0,-24-25,25 25,0 0,0 0,0-25,-1 25,1 0,0-25,0 25,0 0,-25-24,24 24,1 0,0 0,-25-25,25 25,0 0,-1 0,-24-25,25 25,0 0,0 0,-25-25,25 25,-1 0,1-25,0 25,0 0,0-24,-1 24,1 0,0-25,0 25,0 0,-25-25,24 25,1 0,0 0,-25-25,25 25,0 0,0-25,-1 25,1 0,0-25,0 25,0 0,-1-24,1 24,0-25,0 25,0-25,-1 25,1-25,0 25,0-25,0 25,-1-24,1 24,0-25,0 25,0-25,-1 25,1-25,0 25,0-25,0 25,-1-24,1 24,0 0,0-25,0 25,-1-25,1 0,0 25,0-25,0 25,-1-24,1 24,0 0,-25-25,25 25,0 0,-25-25,25 25,-1 0,-24-25,25 25,0 0,-25-25,25 25,0 0,-25-24,24 24,1 0,-25-25,25 25,0 0,-25-25,25 25,-1 0,-24-25,25 25,0 0,-25-25,25 25,0 0,-25-24,24 24,1 0,-25-25,25 25,0 0,-25-25,25 25,-1 0,-24-25,25 25,0 0,0 0,-25-25,25 25,-1 0,1 0,-25-24,25 24,0 0,0 0,-25-25,24 25</inkml:trace>
  <inkml:trace contextRef="#ctx0" brushRef="#br0" timeOffset="37622.3357">14213 5011,'25'0,"0"0,-1 0,1 0,0 0,0 0,0 0,0 0,-1 0,1 0,0 0,-25-25,25 25,0 0,-1 0,1 0,0 0,0 0,0 0,-1 0,1 0,0 0,0 0,0 0,-1 0,1 0,0 0,0 0,-25-25,25 25,-1 0,1 0,0 0,0 0,0 0,-1 0,1 0,0 0,0 0,0 0,-1 0,1 0,0 0,0 0,0 0,-1-25,1 25,0 0,0 0,0 0,0 0,-1 0,1 0,0 0,0 0,0 0,-1 0,1-25,0 25,0 0,0 0,-1 0,1 0,0 0,0 0,0 0,-1 0,1 0,0 0,0 0,0 0,-1 0,1 0,0 0,0 0,0 0,-1 0,1 0,0 0,0 0,0 0,-1 0,1 0,0 0,-25-24,25 24,0 0,-1 0,1 0,0 0,0 0,0 0,0 0,-1-25</inkml:trace>
  <inkml:trace contextRef="#ctx0" brushRef="#br0" timeOffset="38737.5509">14089 4986,'-25'0,"50"0,0 0,0 0,-1 0,1 0,-25 25,25-25,0 0,0 0,-1 0,1 0,0 0,0 0,0 0,24 0,-24 0,0 0,0 0,0 0,-1 0,1 0,0-25,0 25,0 0,-1 0,1 0,0 0,0 0,0 0,-1 0,1 0,0 0,0 0,0 0,-1 0,1 0,0 0,0 0,0 0,-1 0,1 0,0 0,0 0,0 0,-1 0,1 0,0 0,0 0,24 0,-24 0,0 0,0 0,0-25,0 25,24 0,-24 0,0 0,0 0,24 0,-24 0,0 0,0 0,24 0,-24 0,0 0,0 0,-1 0,1 0,0 0,0 0,0 0</inkml:trace>
  <inkml:trace contextRef="#ctx0" brushRef="#br0" timeOffset="39345.258">16619 4911,'25'0,"0"0</inkml:trace>
  <inkml:trace contextRef="#ctx0" brushRef="#br0" timeOffset="39378.2436">16718 4911,'25'0</inkml:trace>
  <inkml:trace contextRef="#ctx0" brushRef="#br0" timeOffset="40402.5394">16768 4887,'25'0,"0"0,-75 24,50-48,74 24,-49 0,0 0,0 0,0 0,-1 0,-24-25,25 25,0 0,0 0,0 0,-1 0,1 0,0 0,-50 0,0 0,1 0,-1 0,0 0,0 0,0 0,1 0,-1 0,0 0,0 0,0 0,1 0,-1 0,0 0,0 0,0 0,1 0,-1 0,0 0,0 0,0 0,25 25,-24-25,-1 0,0 0,0 0,0 0,1 0,-1 0,0 0,0 0,0 24,0-24,1 0,-1 0,0 0,0 0,0 0,25 25,25-25,0 0,0 0,0 0,-1-25,1 25,0 0,0 0,0 0,0 0,-1-24,1 24,25 0,-25 0,-1 0,1-25,25 25,-25 0,-1 0,1 0,25 0,-25 0,-1 0,1 0,0 0,0 0,24 0,-24 0,0 0,0-25,0 25,-1 0,1 0,0 0,-25-25,25 25,-50 0,0 0</inkml:trace>
  <inkml:trace contextRef="#ctx0" brushRef="#br0" timeOffset="41483.7395">16942 4887,'24'0,"1"0,0 0,0 0,0 0</inkml:trace>
  <inkml:trace contextRef="#ctx0" brushRef="#br0" timeOffset="41599.562">17289 4887,'25'0</inkml:trace>
  <inkml:trace contextRef="#ctx0" brushRef="#br0" timeOffset="42015.6147">17363 4887,'25'0,"-50"0,75 0,-50-25,25 25,-1 0,1 0,0 0,0 0,0 0,0 0,-1 0,1 0,0 0,0 0,0 0,-1 0,1 0,0 0,0 0,0 0</inkml:trace>
  <inkml:trace contextRef="#ctx0" brushRef="#br0" timeOffset="42493.3952">17512 4837,'25'0,"0"0,0 0,-1 0,1 0,0 0,0 0,0 0,-1 0,1 0,0 0,0 0,0 0,-1 0,-48 0,-1 0,0 0,0 0,0 0,1 0,-1 0,0 0,0 0</inkml:trace>
  <inkml:trace contextRef="#ctx0" brushRef="#br0" timeOffset="43331.5788">17239 4862,'25'0,"0"0,0 0,-1-25,1 25,0 0,0 0,0 0,-1 0,1 0,25 0,-25 0,24 0,-24 0,25 0,-25 0,24 0,-24 0,0 0,24 0,-24 0,0 0,0 0,24 0,-24 0,0 0,0 0,0 0,-1 25,26-25,-25 0,0 0,-1 0,1 0,0 0,0 0,0-25,-1 25,1 0</inkml:trace>
  <inkml:trace contextRef="#ctx0" brushRef="#br0" timeOffset="45777.551">18529 4787,'25'0</inkml:trace>
  <inkml:trace contextRef="#ctx0" brushRef="#br0" timeOffset="47707.2145">10790 6424,'0'25,"0"0,0 0</inkml:trace>
  <inkml:trace contextRef="#ctx0" brushRef="#br0" timeOffset="47845.0499">10815 6722,'0'0,"0"25</inkml:trace>
  <inkml:trace contextRef="#ctx0" brushRef="#br0" timeOffset="47965.5137">10790 6945,'0'25,"0"0</inkml:trace>
  <inkml:trace contextRef="#ctx0" brushRef="#br0" timeOffset="48089.1777">10864 7169,'0'24,"0"1</inkml:trace>
  <inkml:trace contextRef="#ctx0" brushRef="#br0" timeOffset="48229.2261">10964 7466,'0'25,"0"0</inkml:trace>
  <inkml:trace contextRef="#ctx0" brushRef="#br0" timeOffset="48361.1849">11013 7665,'0'24,"-25"-24</inkml:trace>
  <inkml:trace contextRef="#ctx0" brushRef="#br0" timeOffset="48493.7657">11038 7789,'0'24,"0"1</inkml:trace>
  <inkml:trace contextRef="#ctx0" brushRef="#br0" timeOffset="49841.5745">11013 8136</inkml:trace>
  <inkml:trace contextRef="#ctx0" brushRef="#br0" timeOffset="50237.4603">11038 9004,'0'0,"-25"0</inkml:trace>
  <inkml:trace contextRef="#ctx0" brushRef="#br0" timeOffset="50369.1327">11063 9277,'0'25</inkml:trace>
  <inkml:trace contextRef="#ctx0" brushRef="#br0" timeOffset="50765.1728">11088 10269,'0'0,"0"25,0 0</inkml:trace>
  <inkml:trace contextRef="#ctx0" brushRef="#br0" timeOffset="50901.5888">11063 10939,'0'0,"0"25,0-1,0 1,-25 0</inkml:trace>
  <inkml:trace contextRef="#ctx0" brushRef="#br0" timeOffset="51109.4922">10988 12055,'0'0,"0"25,0 0,0-1,0 1</inkml:trace>
  <inkml:trace contextRef="#ctx0" brushRef="#br0" timeOffset="51224.4861">10988 12378,'0'24</inkml:trace>
  <inkml:trace contextRef="#ctx0" brushRef="#br0" timeOffset="51333.5255">10988 12700,'0'0,"0"25</inkml:trace>
  <inkml:trace contextRef="#ctx0" brushRef="#br0" timeOffset="51453.1925">11038 12923,'0'0,"0"25,-25 0,25 0</inkml:trace>
  <inkml:trace contextRef="#ctx0" brushRef="#br0" timeOffset="54037.4326">2877 12998,'25'0,"-25"-25,25 25,0 0,0 0,-1 0,1 0,0 0,0 0,0 0,-1 0,1 0,0 0,0 0,0 0,-1 0,1 0,0 0,0 0,0 0,-1 0,1 0,0 0,0 0,0 0,-1 0,1 25,0-25,0 0,0 0,-1 0,1 0,0 0,0 0,0 0,0 0,-1-25,1 25,0 0,0 0,0 0,-1 0,1 0,0 0,0 0,0 0,-1 0,1 0,0 0,0 25,0-25,-1 0,1 0,0 0,0 0,0 0,-1 24,1-24,0 0,0 0,0 0,-1 0,1 0,0 0,0 0,0 0,-1 0,1 0,0 0,0 0,0 0,-1 0,1 0,0 0,-25-24,25 24,0 0,-1 0,1 0,0 0,0 0,0 0,0 0,-1 0,1 0,0 0,0 0,0 0,-1 0,1 0,0 0,0 0,0 0,-1-25,1 25,0 0,0 0,0 0,-1 0,1 0,0 0,0 0,0 0,-1 0,1 0,0 0,0 0,0 0,-1 0,1 0,0 0,0 0,0 0,-1 0,1 0,0 0,0 0,0 0,-1 0,26 0,-25 0,0 0,0 0,-1-25,1 25,0 0,0 0,24 0,-24 0,0 0,0 0,0 0,-1 0,1 0,0 0,25 0,-26 0,1 0,0 0,0 0,0 0,-1 0,26 0,-25 0,0 0,24 0,-24 0,0 0,24 0,-24 0,25 0,-25 0,-1 0,26-25,-25 25,0 0,0 0,24 0,-24 0,0 0,0 0,-1 0,26 0,-25 0,0 0,-1 0,1 0,25 0,-25 0,-1 0,1 0,25 0,-25 0,-1 0,26 0,-25 0,0 0,24 0,-24 0,0 0,24 0,-24 0,0 0,0 0,24 0,-24 0,0 0,0 0,0 0,24 0,-24 0,0 0,0 0,0 0,-1 0,1 0,0 0,0 0,24 0,-24 0,0 0,0 0,0 0,-1 0,1 0,0 0,0 0,0 0,-1 0,1 0,0 0,0 0,24 0,-24 0,0 0,0 0,0 0,-1 0,1 0,0 0,0 0,0 0,-1 0,1 0,0 0,0 0,0 0,-1 0,26-25,-25 25,0 0,0 0,-1 0,1 0,25 0,-25 0,-1 0,1 0,0 0,25 0,-26 0,1 0,0 0,0 0,0 0,-1-24,26 24,-25 0,0 0,-1 0,1 0,0 0,0 0,24 0,-24 0,0 0,0-25,24 25,-24 0,0 0,25 0,-26 0,1 0,0 0,25 0,-25 0,-1 0,1 0,0 0,25 0,-26 0,1 0,0 0,0 0,24 0,-24 0,0 0,0 0,24 0,-24 0,0-25,25 25,-26 0,26 0,-25 0,0 0,24 0,-24-25,0 25,24 0,-24 0,25 0,-25 0,-1 0,26 0,-25 0,0 0,24 0,-24 0,0-25,25 25,-26 0,26 0,-25 0,0 0,24 0,-24 0,0 0,0 0,-1 0,1 0,-25-24</inkml:trace>
  <inkml:trace contextRef="#ctx0" brushRef="#br0" timeOffset="55179.4617">13618 12551,'0'0,"25"0,-1 0,1-25,0 25,0 0,0 0,24 0</inkml:trace>
  <inkml:trace contextRef="#ctx0" brushRef="#br0" timeOffset="55371.735">13940 12526,'174'0,"-348"0,373 0,-175 0,1 0,0 0,0 0,0 0,-1 0,1 0,0 0,0 0,0 0,0 0,-1 0,26 0,-25 0,0 0,-1 0,1 0,25 0,-25 0,-1 0,1 0,0 0,0 0,0 0,-1 0,1 0,0 0,0 0,-25 25,25-25,-1 0</inkml:trace>
  <inkml:trace contextRef="#ctx0" brushRef="#br0" timeOffset="56912.4108">11559 12774,'25'0,"-25"-24,25 24,-1 0,1 0,0 0,0 0,0 0,24 0,-24 0,25 0,-26-25,26 25,0 0,-1 0,-24 0,25 0,-1 0,-24 0,25 0,-1 0,-24 0,25 0,-25 0,24 0,1 0,-25 0,24 0,-24 0,25 0,-1 0,1 0,-25-25,24 25,1 0,-25 0,24-25,1 25,-25 0,24 0,-24 0,25-25,-26 25,1 0,25 0,-25 0,0 0,-1 0,1 0,0 0,0 0,0 0,-1 0,1 0,0 0,0 0,0 0,-1 0,1 0,0 0,0 0,0-24,-1 24,1 0,0 0,0 0,0 0,-1 0,1 0,0 0,25-25,-26 25,1 0,0 0,0 0,0 0,-1 0,26 0,-25 0,0 0,-1-25,1 25,0 0,25 0,-26 0,1 0,0 0,25 0,-25 0,-1 0,26-25,-25 25,0 0,24 0,-24 0,0 0,24-25,-24 25,0 0,25 0,-26 0,1 0,0 0,0 0,24 0,-24 0,0-24,0 24,24 0,-24 0,0 0,0 0,24 0,-24 0,0 0,0 0,24 0,-24 0,0 0,0 0,0 0,0 0,24 0,-24 0,0 0,0 0,-1 0,1 0,0 0,0 0,24 0,-24 0,0 0,0 0,0 0,-1 0,1 0,0 0,0 0,0 0,-1 0,1 0,25 0,-25 0,-1 0,1 0,0 0,0 0,0 0,24 0,-24 0,0 0,0-25,-1 25,1 0,25 0,-25 0,0 0,-1 0,1 0,0 0,0-25,0 25,24 0,-24 0,0 0,0 0,-1 0,26 0,-25 0,24-25,-24 25,25 0,-25 0,24 0,1 0,-25 0,24-25,-24 25,25 0,-1 0,-24 0,25 0,-1-24,1 24,-25 0,24 0,1 0,-25 0,24-25,1 25,0 0,-1 0,1 0,-1 0,1-25,0 25,-1 0,1 0,-1 0,26 0,-26-25,1 25,24 0,-24 0,24 0,-24 0,0 0,24 0,-24 0,24 25,-24-25,-1 0,26 0,-26 0,26 0,-26 0,26 0,-26 0,26 0,-1 0,1 0,-1 0,1 0,-1 0,0 0,1 0,24 0,-25 0,26 0,-26-25,0 25,26 0,-26 0,0 0,1-25,-1 25,-24 0,24-24,-24 24,0 0,-1-25,1 25,-25 0,-1-25,1 25,0 0</inkml:trace>
  <inkml:trace contextRef="#ctx0" brushRef="#br0" timeOffset="58549.3982">11013 10914,'0'25,"0"0,0-1,0 1,0 0,0 0,0 0,0-1,0 1,0 0,0 0,0 0,0 0,0-1,0 1,0 0,0 0,0 0,0-1,0 1,0 0,0 0,0 0,0-1,0 1,0 0,0 0,0 0,0-1,0 1,0 0,0 0,0 0,25-1,-25 1,0 0,0 0,0 0,0-1,0 1,0 0,0 0,0 0,0-1,0 1,0 0,0 0,25-25,-25 25,0-1,0 1,25 0,-25 0,0 0,24 0,-24-1,0 1,25-25,-25 25,0 0,0 0,25-1,-25 1,0 0,0 0,0 0,0-1,0 1,0 0,0 0,0 0,0-1,0 1,0 0,0 0,25-25,-25 25,0-1</inkml:trace>
  <inkml:trace contextRef="#ctx0" brushRef="#br0" timeOffset="59757.6167">11460 10988,'49'0,"-24"0,0 0,0 0,0 0,-25-24,24 24,1 0,0 0,0 0,0 0,-1 0,1 0,0 0,0 0,0 0,-1 0,-24-25,25 25,0 0,0 0,0 0,-1 0,1 0,0 0,0 0,0 0,-1 0,1 0,0 0,0 0,-25-25,25 25,0 0,-1 0,1 0,0 0,0 0,0 0,-1 0,1 0,0 0</inkml:trace>
  <inkml:trace contextRef="#ctx0" brushRef="#br0" timeOffset="60821.3799">11112 10889,'25'0,"0"0,0 0,0 0,0 0,-1 0,1-25,0 25,0 0,0 0,-1 0,1 0,0 0,0 0,0 0,-1 0,1 0,0 0,0 0,0 0,-1 0,1-24,0 24,0 0,0 0,-1 0,1 0,0-25,0 25,0 0,-1 0,1 0,0 0,25 0,-26 0,1 0,0 0,0 0,0 0,-1 0,1-25,0 25,0 0,0 0,0 0,-1 0,1 0,0 0,0 0,0 0,-1 0,1 0,0 0,0 0,0 0,-1 0,1 0,0 0,0 0,0 0,-1 0,1 0,0 0,0 0,0 0,-1 0,1 0,0 0,0-25,0 25,-1 0,1 0,0 0,0 0,0 0,-1 0,1 0,0 0,0 0,0 0,-1 0,1 0,0 0,0 0,0 0,0 0,-1 0,1 0,0 0,0 0,0 0,24 0,-24 0,0 0,0 0,-1 0,1 0,0 0,0 0,24 0,-24 0,0 0,0 0,0 0,-1 0,1 0,0 0,0 0,0 0,-1 0,26-25,-25 25,0 0,-1 0,1 0,0 0,0 0,24 0,-24-24,0 24,25 0,-26 0,26 0,-25 0,25 0,-26 0,26 0,0 0,-26 0,26 0,0 0,-26 0,26-25,0 25,-1 0,-24 0,25 0,-26 0,26 0,-25 0,0 0,24 0,-24 0,0 0,0 0,-1 25,1-25,0 0,0 0</inkml:trace>
  <inkml:trace contextRef="#ctx0" brushRef="#br0" timeOffset="62801.3422">15329 10666,'0'0,"25"0,0 0,0 0,0 0,-1-25,1 25,0 0,0 0,0 0,-1 0,1 0,0-25,0 25,0 0,-1 0,1 0,0 0,0 0,0 0,-1 0,1-24,0 24,0 0,0 0,-1 0,1 0,0 0,0 0,0 0,-1 0,1 0,0-25,0 25,0 0,-1 0,1 0,0 0,0 0,-25-25,25 25,-1 0,1 0,0 0,0 0,0 0,0 0,-1 0,1 0,0-25,0 25,0 0,-1 0,1 0,0 0,0 0,0 0,-1 0,1-25,0 25,0 0,0 0,-1 0,1 0,0 0,-25 25,25-25,0 0,-1 0,1 0,0 0,0 0,0 0,-1 0,1 0,0 0,0 0,0 0,-1 0,1 0,-25-25,25 25,0 0,0 0,-1 0,1 0,0 0,0 0,0 0,-1 0,-24-24,25 24,0 0,0 0,0 0,0 0,-1 0,1 0,0 0,0-25,0 25,-1 0,1 0,0 0,0 0,0 0,-1 0,1 0,0 0,0 0,0 0,-1 0,1 0,0 0,0 0,0 0,-1 0,1 0,0 0,0 0,0 0,-1 0,1 0,0 0,0 0,0 0,-1 0,1 0,0 0,0 0,0 0,-1 0,1 0,0 0,0 0,0 0,0 0,-1 0,1 0,0 0,0 0,0 0,-1 0,1 25,0-25,0 0,0 0,-1 0,1 0,0 0,0 0,0 0,-1 0,1 0,0 0,0 0,0 0,-1 0,1 0,0 0,0 0,0 0,-1 0,1 0,0 0,0 0,0 0,-1 0,1 0,0 0,0 0,0 0</inkml:trace>
  <inkml:trace contextRef="#ctx0" brushRef="#br0" timeOffset="64309.2095">18628 4762,'0'0,"25"0,0 0,0 0,-25-24</inkml:trace>
  <inkml:trace contextRef="#ctx0" brushRef="#br0" timeOffset="64577.405">18554 4837,'0'0,"25"0</inkml:trace>
  <inkml:trace contextRef="#ctx0" brushRef="#br0" timeOffset="65303.1508">18802 4812,'0'25,"25"-25,-25 25,0 0,0-1,0 1,0 0,0 0,25-25</inkml:trace>
  <inkml:trace contextRef="#ctx0" brushRef="#br0" timeOffset="65478.3796">18876 5159,'0'25,"0"0</inkml:trace>
  <inkml:trace contextRef="#ctx0" brushRef="#br0" timeOffset="66121.3714">18976 6474,'-25'25,"25"0,0-1</inkml:trace>
  <inkml:trace contextRef="#ctx0" brushRef="#br0" timeOffset="66265.2894">18976 6747,'0'0,"0"25,0-1,-25-24,25 25</inkml:trace>
  <inkml:trace contextRef="#ctx0" brushRef="#br0" timeOffset="66417.8887">19000 6995,'0'25,"0"0,-24-25,24 24,0 1,0 0,24-25,-24 25,25-25</inkml:trace>
  <inkml:trace contextRef="#ctx0" brushRef="#br0" timeOffset="66653.4187">19025 7268,'0'25,"0"-50,0 74,0-24,0 0,25-25,-25 25,25-25,-25 25,0-1,25-24,-25 25,0 0,0 0,0 0,0-1,0 1,0 0,0 0,0 0,0-1,0 1</inkml:trace>
  <inkml:trace contextRef="#ctx0" brushRef="#br0" timeOffset="67543.2621">19273 10443,'25'0</inkml:trace>
  <inkml:trace contextRef="#ctx0" brushRef="#br0" timeOffset="67676.0784">19298 10616,'-25'0,"25"25,0 0</inkml:trace>
  <inkml:trace contextRef="#ctx0" brushRef="#br0" timeOffset="67804.6231">19397 10939,'0'25,"0"-1,0 1</inkml:trace>
  <inkml:trace contextRef="#ctx0" brushRef="#br0" timeOffset="67951.1074">19472 11162,'0'0,"0"25,-25-25,25 25,0 0</inkml:trace>
  <inkml:trace contextRef="#ctx0" brushRef="#br0" timeOffset="68160.3803">19472 11361,'0'0,"0"24,-25-24,25 25,0 0,0 0,0 0,0-1,0 1,0 0,0 0,0 0,0-1,0 1,0 0,0 0,0 0</inkml:trace>
  <inkml:trace contextRef="#ctx0" brushRef="#br0" timeOffset="68289.3034">19496 11956,'0'0,"0"25,0-1,0 1,0 0</inkml:trace>
  <inkml:trace contextRef="#ctx0" brushRef="#br0" timeOffset="68396.4002">19521 12229,'0'0,"0"25,0-1,25-24,-25 25</inkml:trace>
  <inkml:trace contextRef="#ctx0" brushRef="#br0" timeOffset="68511.0585">19645 12402,'0'25,"0"0,0 0</inkml:trace>
  <inkml:trace contextRef="#ctx0" brushRef="#br0" timeOffset="70139.3249">10492 3423,'0'-25,"0"0</inkml:trace>
  <inkml:trace contextRef="#ctx0" brushRef="#br0" timeOffset="70275.1816">10468 3721,'0'0,"-25"0,25 25</inkml:trace>
  <inkml:trace contextRef="#ctx0" brushRef="#br0" timeOffset="70412.0231">10492 4167,'0'0,"0"25,-24-25,24 25</inkml:trace>
  <inkml:trace contextRef="#ctx0" brushRef="#br0" timeOffset="70543.4379">10592 4589,'0'0,"0"25,0-1,0 1</inkml:trace>
  <inkml:trace contextRef="#ctx0" brushRef="#br0" timeOffset="70683.4382">10641 5035,'0'25,"-25"0,25 0</inkml:trace>
  <inkml:trace contextRef="#ctx0" brushRef="#br0" timeOffset="70823.4311">10740 5482,'0'0,"0"25,0-1,-24-24,24 25,0 0,0 0</inkml:trace>
  <inkml:trace contextRef="#ctx0" brushRef="#br0" timeOffset="70968.582">10864 5854,'0'25,"0"0,0-1,0 1,25-25</inkml:trace>
  <inkml:trace contextRef="#ctx0" brushRef="#br0" timeOffset="71079.1525">10939 6226,'0'0,"-25"0,25 25,0 0,0-1,0 1</inkml:trace>
  <inkml:trace contextRef="#ctx0" brushRef="#br0" timeOffset="71191.737">10964 6499,'0'0,"0"25</inkml:trace>
  <inkml:trace contextRef="#ctx0" brushRef="#br0" timeOffset="71307.3776">10964 6722,'0'25,"0"0</inkml:trace>
  <inkml:trace contextRef="#ctx0" brushRef="#br0" timeOffset="72537.5015">10939 3547</inkml:trace>
  <inkml:trace contextRef="#ctx0" brushRef="#br0" timeOffset="73430.3964">10914 3547,'0'25,"0"0,-25-25,0 24,1 1,-1-25,25 25,-25-25,25 25,-25-25,0 25,1-25,24 25,0-1,0 1,24-25,1 0,-25 25,25-25,0 0,0 25,-1-25,1 0,0 25,0-25,-25 24,0-48</inkml:trace>
  <inkml:trace contextRef="#ctx0" brushRef="#br0" timeOffset="73833.3062">10988 3721,'25'0,"0"0,0 0,0 0,-1 0,1 0,0 0,0 0,0 0,24 0,-24-25,0 25,0 0,24 0,-24 0,0 0,0 0,24 0,-24 0,0 0,0 0,0-25,-1 25,1 0,25 0,-25 0,-1 0,1 0,0 0,0 0,0-25,-1 25,1 0,0 0,0 0,0 0</inkml:trace>
  <inkml:trace contextRef="#ctx0" brushRef="#br0" timeOffset="74942.8551">12378 3621,'0'-24,"0"48,0 1,24-25,-24 25,0 0,25 0,-25 0,25-1,-25 1,25 0,-25 0,0-50,0 0,0 0,0 1,0-1,-25 0,25 0,0 0,0 0,0 1,0-1,-25 25,25-25,0 0,0 0,0 50,25 0,0 0,-25 0,25-25,-25 24,0 1,24-25,-24 25,25-25,0-25,-25 0,0 1,25 24,-25-25,0 0,25 0,-25 0,24 25,-24-24,0-1,25 25,0 0,-25 25,25-1,-25 1,25-25,-25 25,24-25,-24 25,25 0,-25-1,0 1,25 0,-25 0,25-25,-25 25,25-25</inkml:trace>
  <inkml:trace contextRef="#ctx0" brushRef="#br0" timeOffset="75422.5149">13146 3522,'0'-25,"-24"25,-1 0,0 0,0 0,0 0,25 25,-24-25,24 25,0 0,-25-25,25 25,0-1,0 1,0 0,0 0,25-25,-1 0,1-25,0 0,-25 0,0 1,0-1,0 0,25 25,-25 25,0 0,25-25,-1 24,1-24,-25 25,25-25,0 0</inkml:trace>
  <inkml:trace contextRef="#ctx0" brushRef="#br0" timeOffset="75957.5699">13469 3497,'-25'0,"0"0,25-24,-24 24,-1 24,0-24,25 25,0 0,0 0,0 0,25-25,-25 24,25-24,-25-24,24 24,1 0,-25-25,25 25,-25-25,0 0,0 0,0 50,25 0,-25 0,25-25,-1 25,-24-1,25 1,-25 0,25 0,-25 0,25 0,-25-1,25 1,-25 0,24 0,-24 0,0-1,0 1,0 0,-24-25,-1 0,0 0,25-25,-25 25,0-25,1 1,-1-1,25 0,0 0,0 0,0 1,0-1,25 0,-1 25,1-25</inkml:trace>
  <inkml:trace contextRef="#ctx0" brushRef="#br0" timeOffset="76614.2621">13767 3522,'24'0,"-24"25,0 0,25-25,-25 25,0-1,0 1,0 0,0 0,0 0,0-50,0 0,0 0,0 0,25 25,-25-24,25 24,-25-25,25 25,-25 25,24-25,-24 24,25 1,0 0,0-25,-25 25,25-25,-1 0,1 0,0 0,0 0,-25-25,25 25,-25-25,0 0,0 1,-25-1,25 0,-25 25,0-25,0 50,25 0,0 0,0-1,0 1,25-25,-25 25,25-25,-25 25,25-25,0 0,-1 25,1-25,0 0,0 0,0 0,-1 0</inkml:trace>
  <inkml:trace contextRef="#ctx0" brushRef="#br0" timeOffset="76869.4799">14387 3274,'0'0,"0"-25,0 50,0 0,0 0,0 0,0-1,0 1,25 0,-25 0,0 0,0-1,24 1,-24 0,0 0,0 0,25-1,-25 1,25 0,-25 0,25 0,-25 0</inkml:trace>
  <inkml:trace contextRef="#ctx0" brushRef="#br0" timeOffset="77181.2538">14337 3547,'0'-25,"0"0,25 25,0 0,-25-24,25 24,-1 0,1 0,0 0,0 0,0-25,-1 25,1 0,0 0,-25 25,25-1,-25 1,25-25,-25 25,0 0,24 0,-24-1,25-24,-25 25,25-25,0 0</inkml:trace>
  <inkml:trace contextRef="#ctx0" brushRef="#br0" timeOffset="77321.4634">14784 3473,'-25'0,"25"-25</inkml:trace>
  <inkml:trace contextRef="#ctx0" brushRef="#br0" timeOffset="77570.5927">15032 3473,'-25'0,"0"0,0 24,0 1,25 0,0 0,0 0,25-25,0 0,0 0,0 0,-1 0,26 0,-25 0,0 0</inkml:trace>
  <inkml:trace contextRef="#ctx0" brushRef="#br0" timeOffset="78688.6412">14461 3994,'-25'0,"25"-25,0 0,0 50,0 0,0-1,-24 1,24 0,0 0,0 0,0-1,0 1,0 0,0 0,0 0,0-1,0 1,24 0,1 0,0-25,0 0,0 0,-1 0,1 0</inkml:trace>
  <inkml:trace contextRef="#ctx0" brushRef="#br0" timeOffset="78909.9946">14312 4142,'-25'25,"50"-25,-25-25,25 25,0 0,0 0,0 0,-1 0,1-24,25 24,-25 0</inkml:trace>
  <inkml:trace contextRef="#ctx0" brushRef="#br0" timeOffset="79267.0713">14684 4167,'25'0,"-25"-25,25 25,0 0,-25-24,0-1,25 25,-25-25,0 0,24 25,-24 25,25 0,-25 0,0-1,25-24,-25 25,25 0,0-25</inkml:trace>
  <inkml:trace contextRef="#ctx0" brushRef="#br0" timeOffset="79897.1201">15081 4043,'-25'0,"1"0,-1 0,0 0,0 0,25 25,-25-25,25 25,25 0,0-25,0 0,0 0,-25 24,24-24,1 0,0 0,0 0,-25-24,25 24,-25-25,0 0,0 0,0 0,0 1,0-1,0 0,0 50,0 0,0-1,0 1,0 0,0 0,0 0,0-1,0 1,24 0,-24 0,25 0,-25-1,0 1,25-25,-25 25,0 0,25-25,-25 25,0-50,-25 0,25 0,-25 0,0 1,25-1,0 0,-24 0,24 0,0 1,0-1,0 0,0 0,0 0,0 1,0-1,24 0,1 25,0 0,0 0,0 25,-25 0,24-25,-24 24,0 1,0 0,0 0,-24 0,-1-1</inkml:trace>
  <inkml:trace contextRef="#ctx0" brushRef="#br0" timeOffset="80349.0695">15404 3994,'0'-25,"0"0,0 50,0 0,25-1,-25 1,0 0,24 0,-24 0,0-1,0 1,25 0,-25 0,0 0,0-1,0 1,25-25,-25 25,0 0,0-50,-25 25,25-25,0 0,-25 25,25-24,-24-1,24 0,0 0,-25 25,25-25,0 1,0-1,0 0,0 0,0 0,0 1,25 24,-25-25,24 25,-24-25,25 25,0 25,-25 0,25-25,-25 24,0 1,0 0,-25-25,25 25,-25 0,0-25,25 24</inkml:trace>
  <inkml:trace contextRef="#ctx0" brushRef="#br0" timeOffset="80874.3013">15677 4018,'0'0,"-25"0,25-24,0 48,0 1,0 0,0 0,0 0,0-1,25-24,-25 25,24-25,-24-25,25 25,-25-24,25 24,-25-25,25 25,-25-25,0 0,25 25,-25-25,24 25,1 0,0 0,0 25,-25 0,25-25,-25 25,24 0,-24-1,25 1,-25 0,25-25,-25 25,0 0,25-25,-25 24,0 1,-25-25,0-25</inkml:trace>
  <inkml:trace contextRef="#ctx0" brushRef="#br0" timeOffset="80992.9805">15751 3845,'0'0,"-25"0,25-25,0 0</inkml:trace>
  <inkml:trace contextRef="#ctx0" brushRef="#br0" timeOffset="82369.2524">15850 3621,'-25'0,"50"0,0 0,0 0,0 0,-1 0,1 0,0 25,0-25,0 0,-1 0,1 0,0 0,0 0,0 0,-1 0,1 0,0 0,0 0,24 0,-24 0,0 0,0 0,0 0,24 0,-24 0,25 0,-25 0,24 0,-24 0,0 0,24 0,-24 0,25 0,-25 0,-1 0,1 0,0 0,25 0,-26 25,1-25,0 0,0 0,0 0,-1 0,1 0,0 0,0 0,0 0,-1 0,1 0,0 0,0 0,24 0,-24 0,0 0,0 25,0-25,-1 0,26 0,-25 0,0 0,0 0,-1 0,1 0,0 0,0 0,0 0,-1 0,1 0,0 0,0 0,0 0,-1 0,1 0,0 0,0 0,0 0,-1 0,1 0,0 0,0 0,0 0,-1 0,1 0,0 0,0 0,0 0,-1 0,1 0,0 0,0 0,0 0,-1 0,1 0,0 0,0 0,0 0,-1 25,1-25,0 0,0 0,0 0,0 0,-1 0,1 0,0 0,0 0,0 0,-25-25,0 0,0 0,0 0,-25 25,0-24,0 24,0 0,1 0,-1 0,25-25,-25 25,0 0,50 0,0 0,0 0,-1 0,-24 25,25-25,0 0,0 24,-25 1,-25-25,0 25,0-25,1 0,-1 0,0 0,0 0</inkml:trace>
  <inkml:trace contextRef="#ctx0" brushRef="#br0" timeOffset="82647.2877">18703 3249,'0'25,"0"0,0 0,0 0</inkml:trace>
  <inkml:trace contextRef="#ctx0" brushRef="#br0" timeOffset="82760.2394">18777 3721,'0'25</inkml:trace>
  <inkml:trace contextRef="#ctx0" brushRef="#br0" timeOffset="82881.0824">18777 4118,'0'0,"0"24</inkml:trace>
  <inkml:trace contextRef="#ctx0" brushRef="#br0" timeOffset="83180.8534">18703 4663</inkml:trace>
  <inkml:trace contextRef="#ctx0" brushRef="#br0" timeOffset="101401.1031">5879 9451,'0'0,"25"24</inkml:trace>
  <inkml:trace contextRef="#ctx0" brushRef="#br0" timeOffset="101540.6483">6102 10170,'0'0,"0"25,25 0,-25-1</inkml:trace>
  <inkml:trace contextRef="#ctx0" brushRef="#br0" timeOffset="101676.857">6251 10939,'0'0,"0"49,0-24,0 0</inkml:trace>
  <inkml:trace contextRef="#ctx0" brushRef="#br0" timeOffset="101804.6946">6350 11609,'0'0,"0"24,-25 1,25 0,0 0,0 0</inkml:trace>
  <inkml:trace contextRef="#ctx0" brushRef="#br0" timeOffset="101929.0959">6350 12229,'0'0,"0"25,0-1,0 1</inkml:trace>
  <inkml:trace contextRef="#ctx0" brushRef="#br0" timeOffset="102077.0669">6424 12874,'0'0,"0"24,0 1</inkml:trace>
  <inkml:trace contextRef="#ctx0" brushRef="#br0" timeOffset="104592.6666">8012 12254,'-25'0,"25"24,-25-24,25 25,0 0,0 0,-25-25,25 25,0-1,0 1,0 0,0 0,0 0,0-1,25 1,-25 0,25-25,0 0,0 0,-25-25,0 0,0 1,0-1,0 0,-25 25,25-25,-25 25,25-25,-25 25,25-24,-25 24,1-25,-1 25,25 25,25-25,-1 0,1-25,0 25,0 0,0 0,-25-25,25 25,-25-25,24 25,1-25,-25 1,25 24,-25-25,0 0,0 0,0 0,0 0,0 1,0-1,-25 25,25 25,0-1,0 1,0 0,0 0,0 0,0 0,25-1,-25 1,0 0,25 25,-25-26,0 1,25 0,-25 25,0-26,24 1,-24 0,0 0,25 0,-25-1,25-24,-25 25,25-25,-25-25,0 1,0-1,0 0,-25 25,25-25,-25 25,25-25,-25 25,25-24,0-1,0 0,25 0,-25 0,25 25,0-24,-25-1,25 0,-1 25,-24-25,25 0,0 1,-25-1,25 0,-25 0,0 0,0 50,0 0,-25 0,25 0,0-1,0 1,0 0,0 0,0 24,0-24,0 0,25 0,-25 0,0-1,25 1,-25 0,24-25,-24 25,25-25,-25-25,0 0,-25 0,1 1,-1-1,0 0,0 25,25-25,0 0,25 25,0 0,0-24,-1 24,1 0,0-25,0 25,0-25,-1 25,1 0,0-25</inkml:trace>
  <inkml:trace contextRef="#ctx0" brushRef="#br0" timeOffset="105317.0702">6821 12303,'0'0,"0"25,-25-25,25 25,-24-25,-1 25,0-1,0-24,0 25,1 0,24 0,0 0,24-1,1-24,-25 25,25-25,-25 25,25-25,0 0,-25 25,24-25,1 0,0 0,0 25</inkml:trace>
  <inkml:trace contextRef="#ctx0" brushRef="#br0" timeOffset="105613.0862">6772 12551,'0'0,"0"25,-25-25,0-25,50 25,0-25,-1 25,1 0,0 0,0 0,0 0,24 0,-24 0,25 0,-1 0,1-24,0 24,-1 0,1 0,24-25,-24 25,-1 0,26-25,-26 25,26 0,-26-25,1 25,0 0,-1 0,-24 0,25-25,-26 25,1 0,0 0,0 0</inkml:trace>
  <inkml:trace contextRef="#ctx0" brushRef="#br0" timeOffset="106413.0255">9103 12328,'-24'0,"24"-25,-25 25,50 0,-1 25,1-25,0 0,0 0,0 0,-1 0,26 0,-25 0,0 0,24 0,-24 0,25 0,-1-25,-24 25,25 0,-1 0,1 0,-1 0,1 0,0-25,-1 25,1 0,-1 0,26-24,-25 24,-1 0,1 0,24-25,-24 25,-1 0,1-25,0 25,-1 0,1 0,-1 0,1-25,0 25,-26 0,26 0,-25 0,24 0,-24 0,0 0,0 0,0 0,-1 0,1 0,0-25,0 25,0 0,-1 0,-48 0,24-25,-25 25,0 0,0 0,0 0,1 0,-1 0,50 0,-1 0,-24 25,25-25,0 0,-25 25,-25 0,0-25,25 25</inkml:trace>
  <inkml:trace contextRef="#ctx0" brushRef="#br0" timeOffset="108416.8892">11063 9872,'0'0,"0"25,0 0,0 0,0-1</inkml:trace>
  <inkml:trace contextRef="#ctx0" brushRef="#br0" timeOffset="108605.8045">11162 10815,'0'25,"0"-1</inkml:trace>
  <inkml:trace contextRef="#ctx0" brushRef="#br0" timeOffset="115826.9585">10964 6449,'0'-25,"24"25,-24-24,0-1,-24 25,-1 0,25 25,-25-25,0 24,0 1,25 0,0 0,25-25,0-25,0 25,0-25,-1 0,-24 1,-24 24,-1 0,0 0,0 24,0-24,1 0,24 25,-25-25</inkml:trace>
  <inkml:trace contextRef="#ctx0" brushRef="#br0" timeOffset="116712.8538">13866 4986,'25'0,"-25"-25,-25 50,0-25,25 25,-25-25,0 24,25 1</inkml:trace>
  <inkml:trace contextRef="#ctx0" brushRef="#br0" timeOffset="117089.4173">13791 5085,'0'0,"124"-50,-148 50,-1 0,0 25,0-25,50 0,-25-25,25 25,0 0,-25-24,-25 24,25-25</inkml:trace>
  <inkml:trace contextRef="#ctx0" brushRef="#br0" timeOffset="118964.8917">13146 4465,'-24'0,"24"25,0-1,0 1,24 0,-24 0,0 0,0-1,0 1,0 0,0 0,0 0,25-25,-25 24,0 1,0 0,0 0,0 0,0-50,0 0,0 0,0 0,0 1,-25 24,25-25,0 0,0 0,0 0,0 1,0-1,0 0,0 0,0 0,0 1,0-1,0 0,0 0,0 0,0 1,0-1,0 0,25 0,0 0,-25 1,25 24,0 0,-25-25,25 25,-1 25,-24-1,0 1,25-25,-25 25,0 0,0 0,-25-25,25 24,-24-24,24 25,0 0,-25-25,25 25,25-25,-1 0,1 0,-25 25,25-25,0 24,0 1,-25 0,0 0,0 0,0-1,-25-24,25 25,-25-25,0 0,0 25,1-25,-1 0,0 0,25 25,-25-25</inkml:trace>
  <inkml:trace contextRef="#ctx0" brushRef="#br0" timeOffset="119537.1671">13593 4837,'0'25,"25"-25,0 0,-1 0,1 0</inkml:trace>
  <inkml:trace contextRef="#ctx0" brushRef="#br0" timeOffset="120113.953">13593 4589,'0'-25,"25"25,-25 25,0 0,0-1,0 1,0 0,0 0,0 0,0-1,0 1,0 0,0 0,0 0,0 0,0-1,25-24,-1 0,1 0,-25-24</inkml:trace>
  <inkml:trace contextRef="#ctx0" brushRef="#br0" timeOffset="120340.7484">13469 4762,'0'-24,"25"24,0 0,-1 0,1-25,0 25</inkml:trace>
  <inkml:trace contextRef="#ctx0" brushRef="#br0" timeOffset="121241.8603">13742 4812,'0'-25,"0"0,25 25,-25-24,24-1,-24 0,0 50,25-25,-25 25,25-25,0 0,0 0,-1 0,1-25,-50 25,1 0,48 0,1 0,-25-25,25 25,0 0,-25-25,25 0,-25 1,0-1,0 50,0-1,0 1,0 0,24 0,-24 0,0-1,25 1,-25 0,25 0,-25 0,0 0,25-25,-25 24,0 1,0-50,0 1,0-1,0 0,-25 25,25-25,0 0,0 0,-25 1,25-1,0 0,0 0,0 0,0 1,0-1,0 50,25-25,-25 24,0 1,0 0,0 0,0 0,0-1,-25-24,25 25</inkml:trace>
  <inkml:trace contextRef="#ctx0" brushRef="#br0" timeOffset="121388.9384">14213 4688,'0'0,"0"-25,0 0</inkml:trace>
  <inkml:trace contextRef="#ctx0" brushRef="#br0" timeOffset="121780.0098">13866 4961</inkml:trace>
  <inkml:trace contextRef="#ctx0" brushRef="#br0" timeOffset="126490.8766">13940 5308,'0'0,"0"25</inkml:trace>
  <inkml:trace contextRef="#ctx0" brushRef="#br0" timeOffset="126882.9046">14089 5978,'0'25,"-25"-25,25 25</inkml:trace>
  <inkml:trace contextRef="#ctx0" brushRef="#br0" timeOffset="127026.9036">14163 6747,'0'0,"0"25,0-1,-24-24,24 25</inkml:trace>
  <inkml:trace contextRef="#ctx0" brushRef="#br0" timeOffset="127150.979">14213 7094,'0'0,"0"25</inkml:trace>
  <inkml:trace contextRef="#ctx0" brushRef="#br0" timeOffset="127266.6195">14287 7392,'-24'25</inkml:trace>
  <inkml:trace contextRef="#ctx0" brushRef="#br0" timeOffset="127402.7892">14387 7764,'0'0,"0"25</inkml:trace>
  <inkml:trace contextRef="#ctx0" brushRef="#br0" timeOffset="127550.5896">14461 8111,'0'0,"-25"0,25 25,-24-25</inkml:trace>
  <inkml:trace contextRef="#ctx0" brushRef="#br0" timeOffset="127683.0179">14436 8334,'0'25,"-24"-25,24 25,0 0</inkml:trace>
  <inkml:trace contextRef="#ctx0" brushRef="#br0" timeOffset="127810.5639">14436 8706,'0'0,"0"25,0 0,-24-25</inkml:trace>
  <inkml:trace contextRef="#ctx0" brushRef="#br0" timeOffset="127942.8982">14536 9203,'0'24,"0"1</inkml:trace>
  <inkml:trace contextRef="#ctx0" brushRef="#br0" timeOffset="128073.8873">14585 9599,'0'0,"-25"0,25 25</inkml:trace>
  <inkml:trace contextRef="#ctx0" brushRef="#br0" timeOffset="128201.98">14635 9773,'0'0,"0"25</inkml:trace>
  <inkml:trace contextRef="#ctx0" brushRef="#br0" timeOffset="128715.4253">14759 10443,'0'0,"-25"0,25-25</inkml:trace>
  <inkml:trace contextRef="#ctx0" brushRef="#br0" timeOffset="128863.7534">14883 10740,'0'0,"0"25,-25 0,25 0,0 0</inkml:trace>
  <inkml:trace contextRef="#ctx0" brushRef="#br0" timeOffset="128962.8918">14957 11187,'0'0,"0"25,0 0,-25-25</inkml:trace>
  <inkml:trace contextRef="#ctx0" brushRef="#br0" timeOffset="129094.8192">14982 11485,'0'24,"0"1,-25-25</inkml:trace>
  <inkml:trace contextRef="#ctx0" brushRef="#br0" timeOffset="129222.9082">15032 11832,'0'0,"0"25,-25-25</inkml:trace>
  <inkml:trace contextRef="#ctx0" brushRef="#br0" timeOffset="129342.6232">15032 12030,'0'25,"-25"-25</inkml:trace>
  <inkml:trace contextRef="#ctx0" brushRef="#br0" timeOffset="129462.9092">15056 12254,'0'0,"-24"0,24 24,-25 1,0-25,25 25</inkml:trace>
  <inkml:trace contextRef="#ctx0" brushRef="#br0" timeOffset="129578.7467">14982 12576,'0'0,"0"25,-25-25,25 25</inkml:trace>
  <inkml:trace contextRef="#ctx0" brushRef="#br0" timeOffset="129698.5927">15032 12824,'0'0,"-25"0,0 0</inkml:trace>
  <inkml:trace contextRef="#ctx0" brushRef="#br0" timeOffset="131266.9016">13891 5085,'0'-25,"0"50,0-50,24 25,-24 25,-24-25,24 25,-25-25,50 0,-1 0,-24-25,25 25,0 0,-25-25,-25 25,25 25</inkml:trace>
  <inkml:trace contextRef="#ctx0" brushRef="#br0" timeOffset="132058.9315">13915 5035</inkml:trace>
  <inkml:trace contextRef="#ctx0" brushRef="#br0" timeOffset="134108.6959">14734 14163,'0'-24,"0"-1,0 0,-25 50,25 0,-25-1,25 1,0 0,-24 0,24 0,0-50,0 0,24 0,1 0,-25 1,25-1,-25 0,25 0,-25 0,25 1,-25-1,0 0,0 0,0 50,24-25,-24 25,0 0,25-25,-25 24,0 1,25-25,-25 25,0 0,25 0</inkml:trace>
  <inkml:trace contextRef="#ctx0" brushRef="#br0" timeOffset="134845.2163">14883 14163,'0'-24,"-25"24,25 24,0 1,0 0,0 0,0 0,0-1,25 1,-25 0,0 0,0 0,0 0,0-1,0 1,0 0,0 0,25 0,-25-1,0 1,0 0,0 0,0 0,0-1,24 1,-24 0,0 0,0 0,25-1,-25 1,0 0,0 0,0 0,25-1,-25 1,0 0,0 0,25 0,-25-1,0 1,25 0,-25 0,0 0,0 24,24-24,-24 0,0 0,0-1,0 1,0 25,0-25,0 0,0-1,0 26,0-25,0 0,0 24,0-24,0 25,0-26,0 26,0-25,25 0,-25 24,0-24,0 25,0-26,0 1,25 25,-25-25,0-1,0 1,0 25,0-25,25-1,-25 1,0 0,0 0,0 0,25-1,-25 1,0 25,0-25,0 0,0 24,0-24,0 25,0-26,0 26,0-25,0 24,0-24,0 25,0-25,0-1,0 1,0 0,0 0,0 0,0-1,0 1,0 0,0 0,0 0,0-1,0 1,0 0,0 0,0 0,0-1,0 1,0 0,0 0,0 0,0-1,0 1</inkml:trace>
  <inkml:trace contextRef="#ctx0" brushRef="#br0" timeOffset="136053.2718">15230 17289,'0'0,"25"0,0 0,-1 0,1 0,0 0,0 0,0 0,0 0,-1 0,1 0,0 0,0 0,0 0,-1 0,1 0,0 0,0 0,0 0,-1 0,1 0,0 0,0 0,0 0,24 0,-24 0,25 0,-26 0,26 0,-25 0,24 0,1 0,0 0,-26-25,26 25,0 0,-1 0,-24 0,25 0,-25 0,24 0,-24 0,25 0,-26 0,1 0,0 0,0 0,24 0,-24 0,0 0,25 0,-26 0,1 0,25 0,-25 0,24 0,1 0,-25 0,24 0,-24 0,25 0,-26 0,26 0,-25 0,24 0,-24 0,0-25,25 25,-26 0,1 0,0 0,0 0,25 25,-26-25,1 0,0 0,25 0,-26 0,1 0,25 0,-25 0,24 0,-24 0,25 0,-26-25,26 25,0 0,-1 0,-24 0,25 0,-1-25,1 25,-25 0,24 0,1 0,-1 0,1 0,0 0,-25-24,24 24,1 0,-1 0,1 0,0 0,-1 0,1 0,-1 0,1 0,0-25,-1 25,26 0,-26 0,1 0,-1 0,1 0,0 0,-1 0,1-25,0 25,-1 0,-24 0,25 0,-1 0,1 0,-1 0,1 0,0 0,-1-25,1 25,-1 0,1 0,-25 0,24 0,1 0,0 0,-1-25,1 25,-25 0,24 0,1 0,-25 0,24 0,1 0,-25-24,24 24,1 0,-25 0,24 0,1 0,0 0,-1 0,1-25,-25 25,24 0,1 0,-1 0,1-25,0 25,-1 0,1 0,-1 0,1 0,0-25,-26 25,26 0,0 0,-25-25,-1 25,1 0,0-24,0 24,0 0,-25-25,0 0,0 0,-25 25,0-25,0 25,0 0,25 25,25-25,-25 25,25-25,0 25,0-25,-1 25,1-1,-25 1,0 0,-25-25,1 0,-1 0,0 25,0-25</inkml:trace>
  <inkml:trace contextRef="#ctx0" brushRef="#br0" timeOffset="137308.8896">12799 15081,'0'-25,"0"50,0 0,0 0,25 0,-25-1,0 1,0 0,25 0,-25 24,0-24,25 0,-25 25,0-25,0 24,24-24,-24 25,0-26,0 26,0-25,0 0,0-1,0 1,0 0,0 0,0-50,0 0,0 0,0 1,0-1,0 0,-24 0,24 0,0 1,0-1,-25 0,25 0,0 0,0 1,-25-1,25 0,0 0,0 0,0 0,0 1,0-1,0 0,0 0,0 0,0 1,0-1,25 0,-25 0,25 0,-1 25,-24-24,25 24,0-25,0 25,0 0,-1-25,1 50,0-25,-25 25,25-25,-25 24,0 1,0 0,0 25,0-26,0 1,0 0,0 0,0 0,0-1,0 1,0 0,0 0,25-25,-25 25,24-25,1 0,-25 25,25-25,0 24,0-24,-25 25,25-25,-25 25,24 0,-24 0,0-1,-24 1,-1 0,0 0,0 0,25-1,-25 1,0-25,1 25,-1-25,25 25,-25-25,0 25,0-25</inkml:trace>
  <inkml:trace contextRef="#ctx0" brushRef="#br0" timeOffset="137709.8228">13568 15156,'0'0,"0"-25,0 0,-25 25,25 25,-24-25,24 25,-25-25,25 24,-25-24,25 25,-25 0,25 0,-25 0,25-1,-24 1,24 0,-25 0,25 0,0 0,0-1,0 26,0-25,0 0,0-1,0 1,0 0,0 0,25-25,-25 25,24-25,-24 24,25-24,-25 25,25-25,0 0,0 0,-1 0,1 0,0-25</inkml:trace>
  <inkml:trace contextRef="#ctx0" brushRef="#br0" timeOffset="137956.5814">13692 15354,'0'-25,"25"25,-25-25,25 25,0 0,-1 0,1 0,-25 25,25-25,-25 25,0 0,0 0,0 0,-25-1,25 1,-25 0,25 0,-24-25,24 25,-25-1,25 1,-25-25</inkml:trace>
  <inkml:trace contextRef="#ctx0" brushRef="#br0" timeOffset="138185.115">13940 15230,'0'25,"-25"-25,25 25,-24-1,-1 1,25 0,0 0,0 0,0 0,0-1,0 1,0 0,0 0,25-25,-1 25,1-25,0 0,0 0</inkml:trace>
  <inkml:trace contextRef="#ctx0" brushRef="#br0" timeOffset="138336.7785">14089 15205,'0'0,"0"-25,25 25,0-24,173 48</inkml:trace>
  <inkml:trace contextRef="#ctx0" brushRef="#br0" timeOffset="138426.6257">14362 15329,'-99'323</inkml:trace>
  <inkml:trace contextRef="#ctx0" brushRef="#br0" timeOffset="139178.8229">18752 18008,'0'0,"-24"0,24-25,-25 25,25-24,0-1,25 25,-1 0,-24-25,25 25,0 0,0 0,0 0,-1 25,1-25,0 0,-25 25,25-25,0 24,-25 1,24 0,-24 0,0 0,-24-1,24 1,0 0,-25 0,0 0,0-1,0-24,25 25</inkml:trace>
  <inkml:trace contextRef="#ctx0" brushRef="#br0" timeOffset="139407.0169">19174 18008,'0'0,"-25"0,0 0,1 0,24 25,-25-25,0 0,25 25,-25 0,0-25,25 24,-24-24,24 25,0 0,0 0,24-25,1 25,0-25,0 0,24 0,-24 0,0 0,25 0</inkml:trace>
  <inkml:trace contextRef="#ctx0" brushRef="#br0" timeOffset="140851.2414">15726 14163,'-25'0,"25"25,25-25,-25 25,25-25,-25 25,25-25,-25 25,25-1,-1 1,1 0,-25 0,25 0,0 0,0-1,-25 1,24 0,-24 0,25-25,-25 25,0-1,25-24,-25 25,25-25,-25 25,25 0,-25 0,24-25,-24 24,25 1,0 0,0 0,0 0,-25-1,24-24,1 25,-25 0,25 0,-25 0,25-1,-25 1,25 0,-25 0,24 0,-24-1,25-24,-25 25,0 0,25-25,-25 25,25 0,0-1,0 1,-25 0,24-25,-24 25,25-25,-25 25,25-25,-25 24,0 1,25-25,-25 25,25 0,-25 0,24-25,-24 25,25-1,0 1,-25 0,25-25,-25 25,25-25,-25 25,24-1,1 1,-25 0,25-25,0 25,-25 0,25-25,-25 24,24 1,1 0,-25 0,25-25,-25 25,25-1,24 100</inkml:trace>
  <inkml:trace contextRef="#ctx0" brushRef="#br0" timeOffset="144325.7602">16917 15900,'0'25,"25"-25,-25 24,24-24,-24 25,0 0,25 0,-25 0,25-25,-25 24,25-24,-25 25,25-25,-25 25,24 0,-24 0,25-25,-25 24,25-24,-25 25,25-25,-25 25,25-25,-25 25,24-25,-24 25,25-1,-25 1,25-25,-25 25,25 0,-25 0,25-25,-25 25,24-1,1 1,-25 0,25-25,-25 25,25 0,-25-1,25-24,-25 25,24-25,-24 25,25-25,-25 25,25-25,-25 25,0-1,25-24,-25 25,25-25,-25 25,25-25,-25 25,24-25,-24 25,25-25,-25 24,25-24,0 0,-25 25,25-25,-1 0,-24 25,25-25,0 0,0 0,0 0,-25 25,24-25,1 0,0 0,0 0,0 0,-1 0,1 0,0 0,0 0,0 0,-1 0,1 0,0-25,0 25,0 0,-1 0,-24-25,25 25,0 0,-25-25,25 25,0 0,-25-24,24 24,-24-25,25 25,0 0,-25-25,25 25,-25-25,25 25,-25-25,24 25,-24-24,25 24,0-25,-25 0,25 25,-25-25,25 25,-25-25,25 25,-1-24,1-1,0 0,0 0,-25 0,25 25,-25-24,24-1,-24 0,25 25,-25-25,25 0,-25 0,25 25,-25-24,25-1,-25 0,24 25,-24-25,25 0,-25 1,25-1,-25 0,25 25,-25-25,25 0,-25 1,24 24,-24-25,25 0,-25 0,25 0,-25 1,25 24,-25-25,0 0,25 25,-25-25,0 0,24 25,-24-24,0-1,25 25,-25-25,0 0,25 0,-25 1,25-1,-25 0,25 0,-25 0,0 1,24 24,-24-25,0 0,25 0,-25 0,25 1,-25-1,25 25,-25-25,25 0,-25 0,24 0,-24 1,25 24,-25-25,25 25,-25-25,25 0,-25 0,25 1,-25-1,24 0,-24 0,25 0,-25 1,0-1,25 25,-25-25,0 0,25 0,-25 1,25-1,-25 0,25 0,-25 0,24 1,-24-1,25 0,-25 0,25 0,-25 1,25-1,-25 0,25 0,-25 0,24 1,-24-1,25 0,-25 0,25 25,-25-25,0 1,25-1,-25 0,25 0,-25 0,0 0,24 25,-24-24,0-1,0 0,25 0,-25 0,25 1,-25-1,25 0,-25 0,0 0,0 1,25 24,-25-25,0 0,24 25,-24-25,0 0,0 1,0-1,25 25,-25-25,0 0,0 0,25 1,-25-1,0 0,0 0,25 25,-25-25,0 1,0 48,0 1</inkml:trace>
  <inkml:trace contextRef="#ctx0" brushRef="#br0" timeOffset="150959.8379">4862 14089,'-25'25,"25"0,0-1,-25 1,25 0,0 0,-25 0,25-1,0 1,0 0,-25-25,25 25,0 0,0-50,25 0,-25 0,25 0,-25 1,0-1,25 0,-25 0,0 0,0 1,0-1,0 0,0 0,0 50,25-25,0 0,-1 0,1 0,-25 25,0 0,25-1</inkml:trace>
  <inkml:trace contextRef="#ctx0" brushRef="#br0" timeOffset="151698.7073">4936 14163,'0'25,"0"0,0 0,0 0,0-1,0 1,25 0,-25 0,0 0,0 0,0-1,0 1,0 0,0 25,0-26,0 1,0 0,0 0,0 0,0-1,0 1,25 0,-25 0,0 0,0-1,0 1,25 0,-25 0,0 0,0-1,0 1,24 0,-24 0,0 0,0-1,0 1,25 0,-25 0,0 0,0-1,0 1,0 0,0 0,0 0,0 24,0-24,0 0,0 25,0-26,0 1,0 25,0-25,0-1,0 1,0 0,0 0,0 0,0-1,25-24,-25 25,0 0,0 0,0 0,0-1,0 1,0 0,25 0,-25 0,0-1,0 1,0 0,0 0,0 0,0-1,0 1,0 0,0 0,0 0,0-1,0 26,0-25,0 0,0-1,0 1,0 0,0 0,0 0,0 0,0-1,0 1,0 0,0 0,0 0,0-1,0 1,25 0,-25 0,0 0,0-1,0 1,0 0,0 0,0 0,0-1,0 1,0 0,0 0,24 0,-24-1,0 1,0 0,0 0,0 0,0-1,25-24,-25 25,0 0,0 0,0 0,0-1,0 1,0 0,0 0</inkml:trace>
  <inkml:trace contextRef="#ctx0" brushRef="#br0" timeOffset="152822.6646">5184 17438,'25'0,"0"0,0 0,-1 0,1 0,0 0,0 0,0 0,-1-25,1 25,0 0,0 0,0 0,-1 0,1 0,0 0,0 0,0 0,-1 0,1 0,0 0,0 25,0-25,-1 0,1 0,0 0,0 24,0-24,0 0,-1 0,1 0,0 0,0 0,24 0,-24-24,0 24,0 0,0 0,-1 0,1 0,0 0,0 0,0 0,24 0,-24 0,0 0,0 0,-1 0,1 0,0 0,0 0,0 0,-1 0,1 0,0 0,0 24,24-24,-24 0,0 0,0 0,0 0,-1 0,1 0,0 0,25 0,-25 25,-1-25,1 0,0 0,0 0,0 0,-1 0,1 0,0 0,0 0,24 0,-24 0,0 0,0 0,24 0,-24 0,25 0,-25 0,24 0,-24 0,0 0,24 0,-24 0,0 0,25 0,-26 0,1 0,0 0,25 0,-26 0,1 0,0 0,25 0,-26 0,1 0,25 0,-25 0,24 0,-24 0,25 0,-1-25,-24 25,25 0,-1 0,-24 0,25 0,-25 0,24 0,-24 0,25 0,-1 0,-24 0,25 0,-26 0,26 0,0 0,-26 0,26 0,0 0,-1-24,1 24,0 0,-1 0,1 0,-1 0,1 0,0-25,-1 25,1 0,-1 0,1 0,0 0,-1 0,1 0,-1 0,1 0,24 0,-24 0,0 0,24 0,-24 0,-1 0,26 0,-26 0,1 0,24 0,-24 0,0 0,-1 0,1 0,-1 0,1 0,0 0,-1-25,1 25,-25 0,24 0,-24 0,0 0,0 0,-1 0,1 0,0 0</inkml:trace>
  <inkml:trace contextRef="#ctx0" brushRef="#br0" timeOffset="155234.5839">5407 18876,'25'0,"-25"-24,25 24,0 0,-25-25,25 25,-25-25,24 25,-24-25,25 25,0 0,-25-25,25 25,0-24,-1 24,1-25,0 25,-25-25,25 25,0-25,-1 25,1-25,0 25,-25-24,25 24,0 0,-25-25,25 25,-1-25,1 25,-25-25,25 25,0 0,-25-25,25 25,-1-25,1 25,-25-24,25 24,-25-25,25 25,0 0,-25-25,24 25,1-25,0 25,-25-25,25 25,0-24,-1 24,-24-25,25 25,0 0,-25-25,25 25,0-25,-1 25,-24-25,25 25,0-24,0 24,-25-25,25 25,-1 0,1-25,0 25,-25-25,25 25,-25-25,25 25,-1-24,1 24,-25-25,25 25,-25-25,25 25,0-25,-1 0,1 25,-25-24,25 24,0-25,0 25,-25-25,25 25,-1-25,1 25,-25-25,25 25,0-24,0-1,-1 25,1-25,0 0,0 25,-25-25,25 1,-1 24,-24-25,25 25,0-25,0 25,-25-25,25 0,-1 25,-24-24,25 24,0-25,0 0,0 25,-25-25,24 25,-24-25,25 25,-25-25,25 25,0-24,0-1,-1 0,1 25,-25-25,25 25,0-25,0 1,-25-1,24 25,1-25,0 0,0 0,0 25,-1-24,-24-1,25 25,0-25,0 0,0 0,-1 25,1-24,-25-1,25 25,0-25,0 0,0 0,-1 25,1-24,0-1,0 25,0-25,-1 0,1 25,0-25,0 1,0-1,-1 0,1 25,-25-25,25 0,0 25,0-24,-1-1,1 0,0 0,0 0,0 25,-1-24,1-1,0 25,0-25,-25 0,25 0,-1 25,1-24,0-1,0 0,0 25,-1-25,1 0,0 0,0 1,0 24,-1-25,1 0,0 0,0 0,0 25,0-24,-1 24,1-25,0 25,-25-25,25 25,0-25,-25 0,24 25,1-24,0 24,-25-25,25 25,0-25,-25 0,24 0,1 25,-25-24,25-1,0 0,0 0,-1 0,1 1,-25-1,25 25,-25-25,25 0,0 0,-1 1,1 24,-25-25,25 0,-25 0</inkml:trace>
  <inkml:trace contextRef="#ctx0" brushRef="#br0" timeOffset="156303.3731">4018 18678,'0'0,"-24"0,24 25,0-50,24 25,1 0,0 0,0 0,0 0,-1 0,1 0,0 0,0 0,0 0,-1 0</inkml:trace>
  <inkml:trace contextRef="#ctx0" brushRef="#br0" timeOffset="156958.6409">4514 18455,'-24'0,"24"24,0 1,24-25,-24 25,0 0,25 0,-25 0,0-1,25-24,-25 25,0 0,25 0,-25 0,0-1,-25-24,25-24,-25 24,25-25,0 0,-25 25,25-25,0 0,-24 25,24-24,0-1,0 0,-25 0,25 0,0 0,0 1,25 24,-25-25,0 0,24 0,1 0,0 25,-25 25,0 0,0 0,0 0,25-1,-25 1,0 0,25-25,-25 25,24-25,1 0,0 25,0-25,0 0,-1 0,1 25,0-25,0 0,-25 24,25-24,-25 25,0 0,0 0,-25-25,0 25,0-25,25 24,-25-24,1 25,-1-25,0 0,0 0</inkml:trace>
  <inkml:trace contextRef="#ctx0" brushRef="#br0" timeOffset="157575.3004">5407 15354,'-24'0</inkml:trace>
  <inkml:trace contextRef="#ctx0" brushRef="#br0" timeOffset="157723.1289">5879 15329,'0'25,"25"-25</inkml:trace>
  <inkml:trace contextRef="#ctx0" brushRef="#br0" timeOffset="157847.6487">6648 15304,'0'0,"24"0,1 0,0 0,0 0</inkml:trace>
  <inkml:trace contextRef="#ctx0" brushRef="#br0" timeOffset="157970.8018">7417 15205,'24'0,"1"0</inkml:trace>
  <inkml:trace contextRef="#ctx0" brushRef="#br0" timeOffset="158098.6635">8210 15156,'0'0,"25"0,0 24</inkml:trace>
  <inkml:trace contextRef="#ctx0" brushRef="#br0" timeOffset="158226.3681">8930 15131,'0'0,"24"0,1 0</inkml:trace>
  <inkml:trace contextRef="#ctx0" brushRef="#br0" timeOffset="158782.6524">9500 15602,'0'-25,"25"25,-25-24,25 24,-25-25,25 0,-25 0,24 25,-24-25,25 25,-25-24,25-1,0 0,0 0,-1 0,1 0,0 25,-25-24</inkml:trace>
  <inkml:trace contextRef="#ctx0" brushRef="#br0" timeOffset="159378.8397">3795 15429,'-25'0,"1"0,-1 0,50 0,-1 0,1 0,-25-25,25 25,0 0,0-25,-1 25,1 0,0-25,0 25,0 0,-1-25</inkml:trace>
  <inkml:trace contextRef="#ctx0" brushRef="#br0" timeOffset="159598.4618">4018 15280,'0'0,"-24"0,24-25,-25 25,25 25,0-1,0 1,0 0,0 0,25 0,-25 0,0-1,0 1,0 0,0 0,0 0,0-1,0 1,24-25</inkml:trace>
  <inkml:trace contextRef="#ctx0" brushRef="#br0" timeOffset="160167.6183">4266 15230,'25'25,"-25"0,25-1,-25 1,25 0,-25 0,25 0,-25 0,24-1,-24 1,25 0,-25 0,25 0,-25-1,25 1,-25 0,25 0,-25 0,0-50,0 0,-25 0,25 0,0 1,0-1,0 0,0 0,-25 0,25 1,0-1,0 0,-25 0,25 0,0 0,0 1,0-1,0 0,0 0,0 0,25 25,0 0,-25 25,0 0,0 0,0 0,0-1,0 1,0 0,25 0,-25 0,24-25,-24 25,25-25,0 0,-25 24,25-24,0 25,-25 0,0 0,0 0,-25-25,25 24,-25-24,25 25,-25-25,25 25,-25 0</inkml:trace>
  <inkml:trace contextRef="#ctx0" brushRef="#br0" timeOffset="161070.6039">7516 17487,'0'-25,"-25"25,0 0,0 25,25 0,25-25,-25-25,25 25,-25-25,25 25,-25-24,0 48,0-48,25 24,-25-25,0 0</inkml:trace>
  <inkml:trace contextRef="#ctx0" brushRef="#br0" timeOffset="161185.5615">7417 17066,'0'0</inkml:trace>
  <inkml:trace contextRef="#ctx0" brushRef="#br0" timeOffset="161506.1022">7417 16942,'0'-25,"0"50,-25-50,0 25,0 25,0-1,1 1,24 0,-25 0,25 0,0-1,0 1,0 0,0 0,25 0,-25-1,24-24,1 0,-25 25,25-25,0-25,0 25,-1 0,1-24,0-1,-25 0,25 25,0-25,-25 0,24 1,-24-1,25 25,-25-25,0 0,0 0,-25 1,25-1,-24 25,24-25,-25 25,0-25,0 25,0 0,1 0,-1 0</inkml:trace>
  <inkml:trace contextRef="#ctx0" brushRef="#br0" timeOffset="166162.9019">12353 10765,'-25'0,"25"25,25 0,-25 0,0-1,25-24,-25 25,0 0,24 0,-24 0,0-1,0 1,25 0,-25 0,0 0,25-1,-25 1,25-25,-25 25,25-25,-1 0,1-25,0 25,25-25,-26 1,26-1,0 0,24-25,-24 26,24-26,0 0,1 1,-1-1,1 1,24-1,-25 0,26 1</inkml:trace>
  <inkml:trace contextRef="#ctx0" brushRef="#br0" timeOffset="167973.5575">12998 6127,'0'25,"0"-1,0 1,0 0,0 0,0 0,0-1,0 1,24-25,-24 25,25 0,-25-50,25 25,0 0,-25-25,25 0,-1 25,1-24,0-1,25-25,-25 25,24 1,-24-1,25-25,-1 25,-24 1,25-26,-1 25,1 0,-25 1</inkml:trace>
  <inkml:trace contextRef="#ctx0" brushRef="#br0" timeOffset="170106.85">14585 5085,'-25'0,"25"25,-24-25,-1 25,25-1,-25-24,25 25,-25 0,0 0,1 24,-1-24,0 0,25 25,-25-26,0 1,0 25,1-25,-1 24,0-24,0 25,25-26,-25 1,1 0,24 0,-25 0,25-1</inkml:trace>
  <inkml:trace contextRef="#ctx0" brushRef="#br0" timeOffset="170442.8618">15230 5060,'-25'0,"0"0,25 25,-24-25,24 25,-25-25,25 25,-25-1,25 1,-25 0,25 25,-25-1,1 1,-1-1,0 26,0-1,-24 25,-1-24,25 24,-24-24,-1 24,0 0,26 0,-26-24,0-1,1 0,24 1,0-1,-24-24,24-1,0-24,0 25,0-25,25 24,-25-24,1 0</inkml:trace>
  <inkml:trace contextRef="#ctx0" brushRef="#br0" timeOffset="170786.5683">15949 5159,'0'0,"0"-24,25 24,-25-25,0 0,0 50,-25 0,25 24,-24-24,-1 25,0-1,-25 26,26-1,-26 25,0-24,1 24,-1 0,1 0,-1 1,0 24,1-25,-1 0,0-25,1 26,-1-1,1-25,-1 1,0-1,1 1,-1-26,1 26,24-26,-25 1,25-1,1 1</inkml:trace>
  <inkml:trace contextRef="#ctx0" brushRef="#br0" timeOffset="171127.4003">16966 5482,'25'-25,"-25"0,-25 50,1 0,-1 24,0-24,0 25,-24 24,24-24,-25 24,1 1,-1 24,-24 0,24 0,-24 1,24 24,-25-25,1 25,0 0,-1 0,1-25,-1 25,26-25,-26 1,26-26,-26 0,26 1,-1-1,25-49,1 25,-1-26,0 1</inkml:trace>
  <inkml:trace contextRef="#ctx0" brushRef="#br0" timeOffset="171422.6743">17512 5953,'0'0,"-25"0,25 25,-25-25,25 25,-24 24,-1-24,0 25,-25 24,26-24,-26 24,0 25,1-24,-1 24,-24-25,24 26,-24-1,24-25,1 1,-1-1,0 1,1-26,24 1,-25-1,26-24,-1 25,25-25,-25-25,0 24</inkml:trace>
  <inkml:trace contextRef="#ctx0" brushRef="#br0" timeOffset="171670.7883">18157 6226,'0'0,"25"0,-25-25,25 25,-25 25,0 0,-25 0,0-1,-25 26,26 0,-26-1,0 1,1 24,-1 1,-24-1,-1 0,26 1,-26-1,26 1,-1-1,0-24,1-1,-1 1,25-25,1 0,-1-1</inkml:trace>
  <inkml:trace contextRef="#ctx0" brushRef="#br0" timeOffset="171898.5591">18579 6672,'0'0,"25"0,-1 0,1 0,-25 25,0 0,-25 0,25 0,-24 24,-26 1,25 0,-25 24,-24-24,24 24,1-24,-26 24,26 0,-1-24,1 0,-1 24</inkml:trace>
  <inkml:trace contextRef="#ctx0" brushRef="#br0" timeOffset="172683.5518">15553 10691,'0'0,"-25"0,0-25,0 25,25-25,0 0,0 50,0 0,-25 0,25 0,-24 24,-1-24,0 25,0-26,0 26,0 0,1-1,-1 1,-25-1,25-24,1 25,-26-25,25 24,-24-24,24 25,0-25,0-1,0 1,1-25,-1 25</inkml:trace>
  <inkml:trace contextRef="#ctx0" brushRef="#br0" timeOffset="173030.5497">16049 10492,'24'0,"-24"25,0 0,-24 0,-1 24,0-24,0 0,0 25,1-1,-1 26,-25-26,25 26,-24-26,24 26,-25-1,1 1,24-26,-25 26,26-26,-1 26,-25-26,25 1,1-1,-26 1,25 0,0-1,0-24,1 25,-1-1,0-24,0 0,0 24,1-24,24 0</inkml:trace>
  <inkml:trace contextRef="#ctx0" brushRef="#br0" timeOffset="173358.6796">16495 10641,'0'0,"25"-25,0 1,0-1,-25 0,0 50,0 0,-25-1,25 26,-25-25,0 49,0-24,-24 24,24 1,-25-1,1 25,-1-24,-24 24,24-25,0 26,1-26,-26 25,26-24,-1-1,1 0,24 1,-25-26,25 1,-24 0,24-1,0 1,0-25,1 0</inkml:trace>
  <inkml:trace contextRef="#ctx0" brushRef="#br0" timeOffset="173799.607">17239 10517,'-25'0,"1"0,24 25,0 0,-25 0,25 24,-25-24,0 25,0-1,1 26,-1-1,-25-24,1 49,24-25,-25 1,1-1,-1 1,0 24,1-25,-1 1,1-26,24 26,-25-1,25-24,-24-1,24 1,25-25,-25-1</inkml:trace>
  <inkml:trace contextRef="#ctx0" brushRef="#br0" timeOffset="174122.5413">17859 10716,'0'0,"0"24,0 1,0 0,0 0,-24 24,-1-24,0 25,0 24,-24-24,-1 24,0 1,-24-1,24 1,-24-1,-1 0,26 1,-26-1,26 1,-26-1,26 0,-1 1,1-1,-1-24,0-1,26 1,-1-25,0 0,0 0</inkml:trace>
  <inkml:trace contextRef="#ctx0" brushRef="#br0" timeOffset="174378.9851">18107 11038,'0'0,"25"-25,0 25,0 0,-25 25,0 0,0 0,0-1,-25 26,25 0,-25 24,0-24,-24 24,24-24,-25 24,1 1,24-1,-49 0,24 1,0-1,1-24,-1 24,1-24,-1-1,0 1,25 0,1-25</inkml:trace>
  <inkml:trace contextRef="#ctx0" brushRef="#br0" timeOffset="174611.2652">18554 11336,'0'0,"0"25,25-25,-25 24,0 1,-25 0,25 0,-25 0,-25 24,26 26,-26-26,25 26,-24-26,-1 26,25-26,-24 26,-1-26,0 1,26-25,-26 24,25-24,-24 25,24-50,0 25</inkml:trace>
  <inkml:trace contextRef="#ctx0" brushRef="#br0" timeOffset="174826.5333">18827 11460,'0'0,"0"25,-25-1,0 26,0-25,-24 24,24 1,-25 0,1-1,-1 26,0-26,1 26,-1-26,25 1,-24-1,24-24,-25 25,26-25,-1 0,0-1,25 1,-25 0</inkml:trace>
  <inkml:trace contextRef="#ctx0" brushRef="#br0" timeOffset="175022.4797">19000 11708,'0'0,"25"0,-25 25,0-1,0 1,0 0,-25 0,25 0,-24 24,-1 1,0-25,25 24,-25 1,0-1,1-24,-1 25,0-25,0 24,0-24,1 25</inkml:trace>
  <inkml:trace contextRef="#ctx0" brushRef="#br0" timeOffset="175990.7068">17587 12948,'0'-25,"0"0,-25 25,25-24,0 48,0 1,0 0,0 0,25 24,-25-24,0 25,0-25,0 24,0 1,0 0,0-1,0 1,0-1,0 1,0 0,0-1,0-24,0 25,24-26,-24 1,0 0,0 0,0 0,0-1,0 1,0 0,-24-25,-1 0,0 0,25-25,-25 25,0-25,0 1,1-1,24 0,-25 0,25 0,-25 1,25-1,0 0,0 0,0 50,25-25,-25 25,25 0,-25-1,0 1,24 25,-24-25,25-1,-25 1,25 0,-25 0,25 0,-25-1,25-24,-25 25,25-25,-1 25,1-50,0 25,0-25,0 1,-1 24,1-25,0 0,0 0,0-24,-1 24,1 0,0 0,0-24,0 24,-1 0,-24-25,25 26,0-1,-25 0,0 0</inkml:trace>
  <inkml:trace contextRef="#ctx0" brushRef="#br0" timeOffset="193582.3517">12452 13990,'0'0,"0"25,-25-1,25 1,0 0,0 0,-25 0,25-1,0 1,0 0,-24 0,24 0,0-1,0 1,0 0,0 0,0 0,0 24,0-24,24-25,-24 25,0 0,25 0,-25-1,25-24,-25 25,25 0,0-25,-1 0,1 0,-25-25,25 25,-25-25,25 1,0 24,-25-25,24 0,1 0,-25 0,0-24,25 24,-25 0,25-25,-25 26,0-26,0 0,0 26,0-26,0 25,0-24,0 24,0 0,0 0,0 0,0 1</inkml:trace>
  <inkml:trace contextRef="#ctx0" brushRef="#br0" timeOffset="194354.6393">13171 13965,'0'-25,"-25"50,1 0,-1 0,25-1,-25-24,25 25,0 0,-25-25,25 25,0 0,-25-1,25 1,0 0,0 0,0 0,-24-1,24 1,0 0,0 0,0 0,0 0,0-1,24 1,-24 0,25-25,0 25,0-25,0 0,-1 25,1-25,0 0,0 0,0 0,-25-25,25 25</inkml:trace>
  <inkml:trace contextRef="#ctx0" brushRef="#br0" timeOffset="194638.3475">13345 14064,'0'-25,"25"1,0 24,-1 0,1 0,0 24,0-24,-25 25,0 0,25 0,-25 0,0-1,0 1,-25 25,25-25,-25-1,0 1,0 0,25 0,-24 0,-1 0,25-1</inkml:trace>
  <inkml:trace contextRef="#ctx0" brushRef="#br0" timeOffset="194841.5783">13543 14015,'0'-25,"0"50,0-25,0 24,0 1,25 0,-25 0,0 0,0-1,25 1,-25 0,25-25,-25 25,25-25</inkml:trace>
  <inkml:trace contextRef="#ctx0" brushRef="#br0" timeOffset="195054.6125">13643 13940,'24'-25,"-48"50,73-50,-24 25,0 0,0 0,-1 0,1 25,0 0,0-25,0 25,-25 0,24-1,-24 1,0 25,0-25,-24 24,-1-24,0 25,0-1,0 1,1-25,-1 24,0-24</inkml:trace>
  <inkml:trace contextRef="#ctx0" brushRef="#br0" timeOffset="203494.8771">21332 13866,'0'0,"-25"0,0 0,1 0,24 25,-25-25,0 0,25 24,-25-24,25 25,-25-25,1 25,-1 0,0 0,0-1,0 1,1 0,24 0,-25 0,0-1,0 26,0-25,1 24,24-24,-25 25,0 0,25-1,-25 1,25-1,-25 1,25 0,0-1,0 1,0-1,0 1,0 0,0-1,0-24,25 25,0-26,0 26,24-25,-24 0,25 24,-1-24,1 0,24-25,-24 25,0-1,-1-24</inkml:trace>
  <inkml:trace contextRef="#ctx0" brushRef="#br0" timeOffset="205422.457">21729 14139,'-25'0,"0"0,0 0,1 0,24 24,0-48,0 48,24-24,1 0,-25-24,25 24,0 0,0 0,0-25,-1 25,1 0,0 0,-25-25,25 25,0 0,-1 0,1 0,0-25,0 25,0 0,-1 0</inkml:trace>
  <inkml:trace contextRef="#ctx0" brushRef="#br0" timeOffset="206678.6071">21853 14139,'0'24,"0"1,0 0,0 0,0 0,0-1,0 1,0 0,0 0,0 0,0 0,0-1,0 1,0 0,0 0,0 0,0-1,0 1,0-50</inkml:trace>
  <inkml:trace contextRef="#ctx0" brushRef="#br0" timeOffset="206985.2373">21630 14536,'24'0,"1"0,0 0,0 0,0 0,0-25,-1 25,26 0,-25 0,0 0,-1 0,26 0,-25 0,0 0,24-25,-24 25,0 0,0 0,-1 0,1 0,0 0</inkml:trace>
  <inkml:trace contextRef="#ctx0" brushRef="#br0" timeOffset="208387.2432">22225 14337,'0'0,"-25"0,25 25,-25 0,25 0,0-1,0 1,0 0,0 0,0 0,25-25,-25 24,25-24,0 0,0 0,-1 0,-24-24,0-1,25 25,-25-25,0 0,-25 25,25-25,-24 25,-1-24,0 24,0 0,0 0,1 0,-1 0,50 0,-1 0,1-25,0 25,0 0,0-25,-1 25,1-25,0 0,0 0,0 1,-25-1,0 0,24 0,-24 0,0 1,0-1,0 0,0 0,0 0,0 1,0-1,0 0,0 50,-24 0,24-1,0 1,0 0,0 0,0 0,0-1,0 26,0-25,0 24,0-24,0 25,0 0,0-26,24 26,-24 0,0-1,0 1,0-1,0 1,25-25,-25 24,0 1,0 0,0-26,0 26,0-25,0 0,0-1,25-24,-25 25,0 0,0-50,-25 0,25 1,-25-1,25 0,0 0,-24 0,24 1,0-1,0 0,0 0,0 0,0 1,0-1,0 0,24 0,-24 0,25 25,0-24,-25-1,25 0,-25 0,25-24,-1 24,-24 0,25-25,-25 26,25-1,-25-25,0 25,0-24,0 24,0 0,0-25,0 26,0-1,0 0,0 0,0 0,0 1,-25-1,25 0,-25 50,25 0,0-1,-24 1,24 0,0 0,0 24,0-24,0 25,0-1,0-24,0 25,0 0,0-1,0 1,0-1,0 1,0-25,0 24,0 1,0-25,0 24,24-24,-24 25,0-25,0-1,25 1,-25 0,0-50,0 0,25 25,-25-24,0-1,0 0,0 0,0 0,0 1,0-1,0 0,0 0,0 0,0 1,0-1,0 0,0 0,0 50,25 0,0 0,-25-1,24-24,1 25,0-25,0 0,0 0,0-25,-1 25,1-24,0 24,-25-25,25 25,-25-25,25 0,-25 0,0 1,0-1,0 0,0 0,0 0,-25 25,0-24,0 24,25 24,-25-24,25 25,0 0,0 0,0 0,0-1,0 1,0 0,0 0,0 0,25-25,0 24,-25 1,25-25,0 25,-1 0,1-25,0 0,0 0,0 0,-1 0,1 0,25 0</inkml:trace>
  <inkml:trace contextRef="#ctx0" brushRef="#br0" timeOffset="210870.1991">21803 13146,'0'0,"0"25,0 0,-24 0,24 0,-25 0,25-1,-25 1,25 25,-25-25,25-1,-25 26,0-25,25 0,0 24,-24-24,24 0,-25-25,25 25,0-1,0 1,0 0,0-50,25 0,-25 1,0-1,24 0,-24 0,25 0,-25 1,25-1,-25 0,25-25,-25 26,0-26,25 25,-25-24,25 24,-25 0,0 0,0 0,0 0,0 1,24 24,-24 24,0 1,0 0,25 0,-25 0,0 0,25-1,-25 1,25 0,-25 25,25-26,-25 1,24 25,-24-25,0-1,25 26,-25-25,25 0,-25-1,0 1,25 0,-25 0,0 0,25-25,-25 24</inkml:trace>
  <inkml:trace contextRef="#ctx0" brushRef="#br0" timeOffset="211079.1121">21754 13444,'-25'0,"50"0,0 0,-1 0,1 0,0 0,25 0,-26 0,1 0,0 0</inkml:trace>
  <inkml:trace contextRef="#ctx0" brushRef="#br0" timeOffset="211734.1854">22175 13395,'0'0,"0"24,0 1,25 0,-25 0,0 0,0-1,0 1,0 0,0-50,0 0,0 1,25 24,-25-25,0 0,0 0,25 25,-25-25,0 1,25-1,-1 0,-24 0,25 25,-25 25,25 0,-25 0,0-1,25 1,-25 0,0 0,0 0,25-25,-25 24,0 1,24 0,-24 0,25-25,0-25,-25 0,25 25,-25-25,0 1,0-1,0 0,25 0,-25 0,0 1,0-1,0 0,0 0,0 0,0 1,0-26,0 25,0 0,0 0,0 1,-25 24,25-25,0 50,0-1,0 1,0 0,0 0,0 25,25-26,-25 1,0 0,24 0,-24 0,0 24,25-24,-25 0,0 0,25-25,-25 24,25 1,-25 0,25-25,-25 25,24-25</inkml:trace>
  <inkml:trace contextRef="#ctx0" brushRef="#br0" timeOffset="212115.2471">22423 13345,'-24'0,"48"0,-24 0,25 0,0 0,0 0,0 0,-1 0,1 0,0 0,0 0,0-25,-1 25,1 25,-25 0,0 0,25-1,-25 1,25 0,-25 0,25 0,0-1,-1-24,-24 25,25-25,0 25,0-25,0 0,-1 0</inkml:trace>
  <inkml:trace contextRef="#ctx0" brushRef="#br0" timeOffset="212286.2019">22920 13146,'0'0,"0"-24,-25 24,25-25,-25 25</inkml:trace>
  <inkml:trace contextRef="#ctx0" brushRef="#br0" timeOffset="212586.3654">23118 13419,'25'0,"0"0,-1 0,1 0,0 0,0 0,0 0,-1 0,1 0,0 0,0 0</inkml:trace>
  <inkml:trace contextRef="#ctx0" brushRef="#br0" timeOffset="213510.2033">23366 13047,'0'-25,"-25"25,25-24,0-1,0 50,0-1,0 1,25 0,-25 0,0 0,0-1,0 1,0 25,0-25,0 0,0 24,0-24,0 0,0 0,0 24,0-24,0 0,0 0,-25-1,25 1,0 0,0-50,0 0,25 25,-25-24,0-1,25 25,-25-25,0 0,25 0,-1 1,1-1,0 25,-25 25,25-25,-25 24,25-24,-25 25,24-25,-24 25,25-25,0 25,0-25,0 0,-1 0,-24-25,25 25,-25-25,0 0,0 1,-25-1,25 0,-24 25,24-25,-25 25,25 25,0 0,0 0,0-1,0 1,0 0,25 0,-1 0,-24-1,25-24,0 0,0 0,0 0,-25-24,24 24,1-25,0 0,0 0,0 0,-25 1,0-1,25-25,-25 25,0 1,0-26,0 25,0 0,0-24,-25 24,25-25,-25 25,25 1,-25-26,25 25,-25 0,25 1,0-1,-25 25,25 25,0-1,0 1,-24 0,24 25,0-26,0 1,0 0,0 25,24-26,-24 26,0-25,0 0,25 24,-25-24,0 0,25 25,-25-26,0 1,25 0,-25 0,0 0,25-1,-25 1,25-25,-25 25,24-25,1 0,-25 25,25-25</inkml:trace>
  <inkml:trace contextRef="#ctx0" brushRef="#br0" timeOffset="214755.227">24135 12973,'0'-25,"-25"25,25 25,0 0,0-1,0 1,0 0,0 0,0 0,0-1,25 1,-25 0,0 0,0 0,0 0,0-1,0 1,0 0,0 0,0 0,0-1,0 1,0 0,0 0,0 0,0-50,0 0,0 0,0 0,25 1,-25-1,0 0,0 0,25 25,-25-25,0 50,24-25,-24 25,0 0,25 0,-25-1,0 1,25-25,-25 25,25-25,-25 25,25-25,-1 0</inkml:trace>
  <inkml:trace contextRef="#ctx0" brushRef="#br0" timeOffset="215791.1766">24309 13246,'24'0,"-24"25,25-1,-25 1,0 0,25 0,-25 0,0-1,0 1,0 0,0 0,0 0,0-1,-25-24,25-24,0-1,0 0,0 0,25 25,-25-25,0 1,25-1,-25 0,0 50,25-25,-25 25,0-1,24-24,1 0,0 0,-25-24,25 24,0 0,-1 0,1-25,0 25,0-25,-25 50,0 0,0-1,0 1,0 0,0 0,0 0,25-25,-1 0,-24-25,0 0,0 0,0 0,0 1,-24 24,24-25,-25 0,25 50,0 0,0-1,25-24,-1 0,1 0,0 0,0 0,0 0,-25-24,24-1,1 0,-25 0,0 0,25 1,-25-1,0 0,0 0,0 0,0 0,0-24,0 24,0 0,0 0,0 1,0-1,-25 25,25 25,0-1,0 1,-25 0,25 0,0 0,0-1,0 1,0 0,0 0,0 0,0 0,25-1,-25 1,0 0,0 0,25 0,-25-1,25 1,-25 0,25 0</inkml:trace>
  <inkml:trace contextRef="#ctx0" brushRef="#br0" timeOffset="216090.3767">24805 13246,'0'0,"24"0,1 0,0 0,0 0,0 0,0 25,-1-25,1 0,0 0,-25 24,0 1,-25-25,25 25,-25 0,25 0,-24-1,24 1,0 0,24-25,1 0</inkml:trace>
  <inkml:trace contextRef="#ctx0" brushRef="#br0" timeOffset="216278.2621">25152 13072,'25'0,"0"0,-75 0,100 25,-26-25,1 25,-25-1,25-24,-25 25,25 0,0 0,-25 25,24-26,-24 1,0 0,25 0,-25 0,0-1,0 26,0-25,-25 0</inkml:trace>
  <inkml:trace contextRef="#ctx0" brushRef="#br0" timeOffset="216866.2155">23217 14064,'0'0,"0"25,25-25,0 0,0-25,-1 25,1 0,0 0,0 0,0 0,24-25,-24 25,0 0,24 0,-24 0,0-24,25 24,-26 0,1 0,0 0,0-25</inkml:trace>
  <inkml:trace contextRef="#ctx0" brushRef="#br0" timeOffset="217055.1774">23540 13891,'-25'-25,"50"50,-50-25,50 24,-25 1,0 0,0 0,0 0,0-1,0 1,24 0,-24 0,0 0,0-1,25 1,-25 0,0 25</inkml:trace>
  <inkml:trace contextRef="#ctx0" brushRef="#br0" timeOffset="217874.594">22374 15379,'0'0,"-25"0,0 0,0 0,1 25,-1 0,0-1,0 1,0 0,25 0,0 0,-24-25,24 24,0 1,-25 0,25 0,0 0,0-1,25-24,-25 25,24 0,1-25,-25 25,25-25,0 25,0-25,-1 0,26 0,-25 0,0 0,24 0</inkml:trace>
  <inkml:trace contextRef="#ctx0" brushRef="#br0" timeOffset="218883.1741">22746 15627,'-75'-50,"150"100,-174-100,99 75,-25 0,25 0,0 0,0-1,-25-24,25 25,0 0,0 0,0 0,25-25,0 0,-1-25,1 0,0 25,-25-25,25 0,0 25,-25-24,25 24,-1-25,1 25,-25 25,0-1,0 1,0-50,25 25,-25-24,25 24,-25-25,25 25,-1 0,-24 25,25-25,0 24,-25 1,25-25,-25 25,25 0,-1-25,-24 25,25-25,0-25,0 25,0-25,-1 0,-24 0,25 25,-25-24,0-1,0 0,25 0,-25 0,0 1,0-1,0 0,0 0,0 0,0 1,0-1,0 0,0-25,0 25,0 1,0-1,0 0,0 0,0 50,0 0,0 0,0-1,0 1,0 0,0 25,0-25,0 24,0 1,0-1,0 1,0 0,25-1,-25 1,0-1,25 26,-25-26,24 1,1 0,-25-26,25 26,-25-25,25 0,0-1,-25 1,24 0,1 0,-25-50,-25 0,25 0,-24 1,-1-1,25 0,-25 0,0 0,0-24,1 24,24 0,-25-24,25 24,-25 0,25 0,0 0,0 1,25-1,-25 0,25 25,-1-25,1 0,-25 1,25 24,0-25,0 0,24 25,-49-25,25 25,0-25,0 1,-1 24,-24-25,25 0,-25 0,-25 25,25 25,-24-25,24 25,0 0,-25-25,25 24,0 1,0 0,0 0,0 0,25-1,-25 1,24-25,1 25,0-25,0 25</inkml:trace>
  <inkml:trace contextRef="#ctx0" brushRef="#br0" timeOffset="219025.9219">23812 15478,'-49'-74,"98"148,-73-148</inkml:trace>
  <inkml:trace contextRef="#ctx0" brushRef="#br0" timeOffset="219391.157">24036 15429,'-174'49,"348"-98,-373 123,199-49,-25-25,25 25,0-1,0 1,25-25,0 0,-25-25,25 25,0 0,0 0,-25 25,24 0,-24 0,0 0,25-1,-25 1,25 0,-25 25,25-26,-25 1,25 0,-25 25,24-26,-24 1,0 0,25 0,-25 0,0-1,-25-24,25 25,-24-25,-1-25,0 25,0-24,25-1,-25 25,1-25,24 0,0 0</inkml:trace>
  <inkml:trace contextRef="#ctx0" brushRef="#br0" timeOffset="219966.1511">24284 15478,'-25'0,"0"0,0 0,25 25,-24-25,24 25,0 0,0-1,0 1,24 0,1 0,0-25,0 0,0 0,-1 0,1 0,-25-25,25 0,-25 0,0 1,0-1,0 50,25-25,-25 24,25-24,-1 0,1 0,-25-24,25 24,0 0,0 0,-1 0,-24-25,0 0,0 0,-24 25,24 25</inkml:trace>
  <inkml:trace contextRef="#ctx0" brushRef="#br0" timeOffset="220363.3315">24681 15081,'0'25,"-25"-25,25 25,0 0,0-1,0 1,-25 0,25 0,0 0,0-1,0 26,0-25,0 0,0 0,25-1,-25 1,25 0,-25 0,24-25,-24 25,0-50,0 0,25 25,-25-25,0 0,0 1,0-1,0 0,0 50,25-25,-25 25,25-25,-25 24,25 1,-1-25</inkml:trace>
  <inkml:trace contextRef="#ctx0" brushRef="#br0" timeOffset="220745.885">24681 14635,'-25'-25,"25"0,0 0,25 50,-1 0,1-25,-25 25,25 0,0-1,0 1,-1 0,1 25,0-1,0 1,0-1,0 1,-1 0,-24 24,25-24,0 24,0-24,-25 24,0 1,0-1,0-24,0 24,0 0,-25-24,0 24,25-24,-25 0,1-1,-26-24,25 25,0-26,0 1,1 0,-26 0,25-25,0 25,1-25,-1 24,0-24,0 0,0 0</inkml:trace>
  <inkml:trace contextRef="#ctx0" brushRef="#br0" timeOffset="220905.9945">25102 15999,'0'25,"0"-50</inkml:trace>
  <inkml:trace contextRef="#ctx0" brushRef="#br0" timeOffset="356923.0992">14833 10195,'0'-25,"0"0,0 0,25 1,-25-1,25 25,-25-25,25 0,-25 0,24 25,-24-25,25 25,0-24,0-1,0 25,-1-25,1 25,0 0,0-25,0 25,-1-25,26 25,-25 0,0 0,-1 0,1 0,0 0,25 0,-25 0,-1 0,1 0,0 25,25-25,-26 0,1 0,0 0,25 0,-26 0,26 0,-25 0,24 0,-24-25,25 25,-25 0,24-24,-24 24,25-25,-26 25,1 0,0-25,0 25,0 0,-1-25,1 25,0 0,0 0,0 0,-1 0,-24 25,25-25,0 0,0 0,0 0,24 0,-24 0,25 0,-1 0,1 0,0 0,-26 0,26 0,0 0,-1 0,1 0,-25 0,24 0,-24 0,0 0,0-25,-1 25,1 0,0 0,0 0,0 0,-1-25,1 25,0 0,0-24,24 24,1-25,0 25,-26-25,26 25,0-25,24 25,-24 0,-1 0,-24 0,25 0,-1 0,1 0,-25 0,24 0,1 25,-25-25,24 25,-24-25,25 0,-1 25,1-25,0 0,-1 24,1-24,-1 0,1 0,25 25,-26-25,1 0,24 0,-24 0,-1 0,26 25,-26-25,1 0,0 25,-26-25,26 0,0 25,-26-25,26 0,-25 24,0-24,24 0,-24 25,0-25</inkml:trace>
  <inkml:trace contextRef="#ctx0" brushRef="#br0" timeOffset="357519.0954">16743 8384,'0'-25,"0"50,0 0,0 0,0-1,0 26,0-25,0 24,0 1,0-25,0 24,-25 1,25 0,0-26,0 26,0-25,0 0,0 24,0-24,0 0,25 0,-25 0,0-1,25-24,0 0</inkml:trace>
  <inkml:trace contextRef="#ctx0" brushRef="#br0" timeOffset="358746.9728">17140 9004,'-25'-25,"25"0,25 25,-25-24,25 24,0-25,-1 25,1 0,0 0,0 25,-25-1,0 1,0 0,0 0,0 0,0 0,0-1,0 1,0 0,0 0,0 0,0-1,0-48,25-1,-25 0,24 0,-24 0,25 1,-25-1,0 0,25 25,-25-25,25 0,0 0,-1 25,1 0,-25 25,25-25,-25 25,0 0,0 0,0 0,25-25,-25 24,0 1,0 0,0 0,0 0,0-50,25 25,-25-25,25 0,-1 0,-24 1,25 24,-25-25,25 25,-25-25,25 25,0-25,-1 25,-24-25,25 25,-25 25,25 0,-25 0,0 0,0-1,0 1,25 0,-25 0,25 0,-1-25,1 0,-25-25,25 25,-25-25,25 25,-25-25,25 0,-25 1,24 24,-24-25,0 0,0 0,0 50,0 0,0 0,25-25,-25 24,0 1,25-25,-25 25,25-25,-25 25,25-25,-1 0,1 0,0 0,0-25,0 25,-25-25,24 25,1 0,-25-25,25 25,-25-24,25 24,-25-25,25 25,-25-25,0 50,0 0,24-25,1 0,0 0,0 0,0 0,-1 0,1 24,0-24,0 0,-25 25,25-25,-25 25,25-25,-25 25,24-25</inkml:trace>
  <inkml:trace contextRef="#ctx0" brushRef="#br0" timeOffset="358899.4481">18231 8706,'-24'-49,"48"98,-24-98,0 74,25-25</inkml:trace>
  <inkml:trace contextRef="#ctx0" brushRef="#br0" timeOffset="359376.041">19720 8731,'-25'-25,"25"1,0-1,-25 25,25-25,-25 25,1-25,-1 25,0 25,0-25,0 25,0 0,1-25,-1 24,0 1,-25 25,26-25,-1-1,0 26,0-25,0 24,1-24,-1 0,0 25,25-25,0-1,0 26,0-25,0 0,0-1,25 1,-25 0,25 0,-1 0,1-1,0-24,0 25,0-25,24 25,-24-25,25 0,-1 0</inkml:trace>
  <inkml:trace contextRef="#ctx0" brushRef="#br0" timeOffset="359738.5769">20191 8558,'0'0,"0"-25,-25 25,0-25,1 25,24 25,-25-25,0 25,0-25,-24 24,24 26,-25-25,25 0,-24 24,-1 1,25-25,1 24,-1-24,0 25,0-26,0 26,25-25,0 0,0 0,0-1,25 1,0 0,0-25,0 0,-1 25,1-25,25 0,-25-25,-1 25,1 0,0 0,0-25,0 25,-1-25,1 25,-25-24,0-1,0 0,-25 25,1 0,-1-25,0 25,0 0,0-25,1 25,-1 0,0 0</inkml:trace>
  <inkml:trace contextRef="#ctx0" brushRef="#br0" timeOffset="360019.3711">20414 8855,'-124'50,"248"-100,-273 100,125-25,-1-1,0 1,25 0,0 0,25 0,0 0,-1-25,1 0,0 0,0 0,0 0,-1 0,1-25,0 25,0-25,0 0,-25 0,24 25,-24-25,0 1,0-1,0 0,0 0,0 0,-24 1,-1-1,25 0,-25 0,0 25</inkml:trace>
  <inkml:trace contextRef="#ctx0" brushRef="#br0" timeOffset="360283.8853">20886 8806,'0'0,"-25"0,0 24,25 1,0 0,0 0,0 0,0-1,0 1,0 0,25 0,-25 0,0 0,25-25,-25 24,24-24,-24 25,0 0,-24-25,-1 0,0 0,0 0</inkml:trace>
  <inkml:trace contextRef="#ctx0" brushRef="#br0" timeOffset="360566.922">20985 8384,'0'-25,"25"25,-1 0,1 0,0 25,0-25,0 0,-1 25,26 0,-25-1,24 1,-24 25,25-25,-25 24,24 1,-24-1,0 1,0 0,-1-1,-24 26,25-26,-25 1,0 0,-25-1,1 1,-1-1,0 1,-25 0,26-1,-26-24,0 0</inkml:trace>
  <inkml:trace contextRef="#ctx0" brushRef="#br0" timeOffset="360767.0503">21803 9178,'0'0,"0"-25,-24 25,-1 0</inkml:trace>
  <inkml:trace contextRef="#ctx0" brushRef="#br0" timeOffset="373191.3736">15850 14089,'0'25,"0"0,25-25,-25 24,0 1,25-25,-25 25,25-25,-1 25,1-25,-25 25,25-25,0 24,0 1,-1-25,1 25,0 0,0-25,0 25,-1-25,-24 25,25-25,0 0,0 24,0-24,-1 25,1-25,0 25,0-25,0 0,0 25,-1-25,1 25,0-25,0 0,0 24,-1-24,1 0,0 25,25-25,-26 0,1 0,0 25,0-25,0 0,-1 0,26 25,-25-25,0 0,-1 25,1-25,0 0,0 24,0-24,-1 0,1 0,0 25,0-25,0 0,-1 0,1 0,0 25,0-25,0 0,-1 0,1 0,0 0,25 0,-26 0,1 0,0 0,0 0,0 0,24 0,-24 0,0 0,0 0,24 0,-24 0,0 0,0 0,24 0,-24 0,0 0,0 0,0 0,-1 0,1 0,0 0,25 0,-26 0,1 0,0 0,0 0,0 0,-1 0,1 0,0 0,0 0,0 0,-1 0,1 0,25 0,-25-25,-1 25,1 0,0 0,0 0,0-25,0 25,24 0,-24 0,0 0,0 0,-1-24,26 24,-25 0,0 0,-1 0,1 0,0 0,25 0,-26 0,1 0,0-25,0 25,0 0,-1-25,1 25,0 0,0-25,0 25,-1-25,1 25,-25-24,25 24,0 0,-25-25,25 25,-1 0,-24-25,25 25,0-25,0 0,0 1,-1-1,1 0,-25 0,25 25,-25-25,25 0,0 25,-25-24,25-1,-1 25,-24-25,25 25,0-25,0 0,0 1,-1-1,1 0,-25 0,25 25,-25-25,25 25,-25-24,0-1,0 0,25 25,-25-25,0 0,0 1,0-1,0 0,0 0,0 0,0 1,0-1,0 0,0 0,0 0,0 1,0-1,0 0,0 0,-25 25,25-25,-25 1,25-1,-25 0,0 25,25-25,-24 25,24-25,-25 25,0-24,0-1,0 25,1-25,-1 25,0-25,0 0,0 25,0 0,1-24,-1 24,0-25,0 25,0 0,1-25,-1 25,0-25,0 25,0 0,1-25,-26 25,25 0,0-25,1 25,-26 0,25-24,0 24,-24-25,24 25,0 0,-24-25,24 25,0-25,-25 25,26 0,-1 0,0-25,-25 25,26 0,-1 0,0-24,-25 24,25 0,1 0,-1 0,0 0,-25 0,26-25,-1 25,0 0,0 0,-24 0,24 0,0 0,-25 0,26-25,-1 25,-25 0,25 0,-24 0,24 0,-25 0,26 0,-26 0,25 0,-24 0,24 0,0 0,-25 0,26 0,-26 0,25 0,-25 0,26 25,-26-25,25 0,-24 0,24 0,-25 0,25 0,-24 0,24 25,0-25,-24 0,24 0,-25 0,25 0,1 0,-26 24,25-24,0 0,-24 0,24 0,-25 25,26-25,-1 0,-25 25,25-25,-24 25,-1-25,25 0,-24 25,24-25,0 24,-25-24,26 25,-1-25,-25 25,25-25,1 25,-1-25,0 0,0 25,0-25,1 0,-1 25,0-25,0 24,0-24,1 0,-1 25,0 0,0-25,0 25,1 0,24-1,-25-24,0 25,25 0,-25-25,25 25,0 0,-25-25,25 24,0 1,-24 0,24 0,-25 0,25-1,0 1,0 0,0 0,0 0,0-1,0 1,0 0,0 0,0 0,25-25,-25 24,24 1,1-25,-25 25,25 0,0-25,24 25,-24-1,0-24,25 25,-1-25,1 25,-1-25,1 25,0-25,-1 25,1-1,-25-24,24 25,1-25,0 25,-26-25,26 25,-25-25</inkml:trace>
  <inkml:trace contextRef="#ctx0" brushRef="#br0" timeOffset="385967.1109">17859 16867,'0'25,"-24"-25,-1 0,0 0,0 0,25 25,-25-25,1 0,-1 0,50 0,-1 0,1 0,0 0,0 0,0 0,-1-25,1 25,0 0,25 0,-1 0,-24 0,25 0,-1-25,-24 25,25 0,-1 0,-24 0,25 0,-26 0,1 0,0 0,0 0,0 0,-1 0,-24-25,-24 25,-1 0,0 0,0 0,0 0,-24 0,24 0,0 0,-24 0,24 0,0 0,-25 0,26 0,-26 0,25 0,-24 0,24 0,0 0,0 0,-24 25,24-25,0 0,0 0,0 0,50 0,0 0,0 0,0 0,-1-25,26 25,-25 0,24 0,-24 0,25-24,-1 24,-24 0,25 0,-1 0,-24 0,0 0,25 0,-26 0,1 0,0 0,-50 0,0 0,1 0,-1 24,0-24,0 0,-24 0,-1 0,25 0,-24 0,-1 0,25 0,-24 0,-1 0,25 25,0-25,-24 0,24 0,0 0,0 0,1 0,48 0,-24 25,25-25,0 0,0 0,0 0,-1 0,1-25,25 25,-25 0,24 0,1 0,-25 0,24-25,-24 25,0 0,0 0,-1 0,1 0,0 0,-50 0,0 0,1 25,-1-25,-25 0,25 0,-24 0,-1 25,25-25,-24 0,-1 0,1 0,-1 0,0 0,1 0,24 0,-25 0,26 25,-1-25,0 0,50 0,0 0,-1 0,1 0,0 0,25 0,-26 0,26 0,0-25,-1 25,-24 0,25 0,-1 0,1 0,-1 0,-24-25,0 25,25 0,-26 0,1 0,-50 0,1 25,-1-25,0 0,-25 0,1 0,-1 25,1-25,-1 0,0 0,-24 0,24 25,1-25,-26 0,26 0,-1 0,-24 0,24 0,0 0,26 24,-26-24,25 0,0 0,1 0,48 0,1 0,0 0,25 0,-26 0,26 0,0 0,-1-24,1 24,0 0,-1 0,26 0,-26-25,1 25,24 0,-24 0,-1-25,1 25,0 0,-1-25,1 25,-1 0,-24 0,25-25,-25 25,-1 0,1 0,-25-24,-25 24,1 0,-1 0,0 0,-25 24,1-24,-1 0,1 0,-1 0,0 0,1 25,-26-25,26 0,-1 0,-24 0,24 0,1 25,24-25,0 0,0 0,0 0,0 0,50 0,0 0,0 25,0-25,24 0,1 0,0 0,-1-25,1 25,24 0,-24 0,24 0,-24 0,24-25,-24 25</inkml:trace>
  <inkml:trace contextRef="#ctx0" brushRef="#br0" timeOffset="405000.2122">16966 16024,'0'25,"25"-25,-25 24,25-24,-25 25,25-25,-25 25,25-25,-1 0,-24 25,25 0,-25-1,25-24,-25 25,25-25,-25 25,25-25,-25 25,24-25,-24 25,0-1,25-24,-25 25,0 0,25-25,-25 25,25-25,-25 25,25-25,-25 25,24-25,-24 24,25-24,-25 25,25-25,0 0,-25 25,25-25,-25 25,24-25,-24 25,25-25,-25 24,25-24,0 0,-25 25,25-25,-25 25,25-25,-25 25,24-25,-24 25,25-25,0 0,-25 24,25-24,0 0,-25 25,24-25,1 0,0 0,0 0,0 0,-1 0,1 0,-25 25,25-25,0 0,0 0,-1 0,1 0,0 0,0 0,0 0,-25-25,24 25,1 0,0 0,0 0,0 0,-1 0,1 0,0 0,-25-25,25 25,0 0,-1 0,-24-24,25 24,0 0,0 0,-25-25,25 25,-1 0,1-25,0 25,-25-25,25 25,0 0,-25-25,25 25,-1 0,-24-24,25 24,-25-25,25 25,-25-25,25 25,-25-25,25 25,-25-25,0 1,24 24,-24-25,25 25,-25-25,25 25,-25-25,25 25,-25-25,25 25,-25-25,24 25,-24-24,25-1,0 0,-25 0,0 0,25 25,-25-24,0-1,25 25,-25-25,0 0,24 0,-24 1,0-1,25 25,-25-25,0 0,25 25,-25-25,25 1,-25-1,25 0,-25 0,24 0,-24 1,25-1,-25 0,0 0,25 25,-25-25,0 1,0 48,-25-24,25 25,0 0,-25 0,25 0,-24-1,24 1,-25-25,25 25,0 0,-25 0,0-1,25 1,-25 0,25 0,-24-25,24 25,0-1,-25-24,25 25,-25-25,25 25,-25-25,25 25,0 0,-25-25,1 24,24 1,-25-25,25 25,-25 0,25 0,-25-25,25 24,-25-24,25 25,-24-25,24 25,-25-25,25 25,-25-25,25 25,-25-25,0 25,1-1,-1 1,0 0,0 0,0 0,0-1,1-24,24 25,-25-25,25 25,-25 0,0 0,0-25,25 24,-24-24,-1 0,25 25,-25-25,0 0,25 25,-25-25,1 0,-1 0,25 25,-25-25,0 0,0 0,1 0,24-25,-25 25,0 0,0 0,0 0,1 0,-1 0,0 0,0 0,0-25,1 25,-1 0,25-25,-25 25,25-24,-25 24,25-25,-25 25,1-25,-1 25</inkml:trace>
  <inkml:trace contextRef="#ctx0" brushRef="#br0" timeOffset="408136.7318">2009 918,'0'25,"25"-25,0 0,-25 24,25-24,-1 0,-24 25,25-25,-25 25,25-25,-25 25,25-25,-25 25,25-25,-25 24,24-24,-24 25,25-25,-25 25,25-25,-25 25,25 0,0-1,-25 1,24 0,-24 0,25-25,-25 25,25-1,0 1,-25 0,25 0,-25 0,24-25,-24 24,25 1,0 0,-25 0,25 0,-25-1,25-24,-25 25,24 0,-24 0,0 0,25-25,-25 25,25-1,-25 1,25-25,-25 25,25 0,-25 0,0-1,25-24,-25 25,0 0,24 0,-24 0,25-25,-25 24,25-24,-25 25,25 0,0 0,-25 0,24-25,-24 24,25 1,-25 0,25-25,-25 25,0 0,25-25,-25 24,0 1,25 0,-25 0,24 0,-24-1,25 1,-25 0,25-25,-25 25,25 0,-25-1,25 1,-25 0,24-25,-24 25,25-25,-25 25,25-1,-25 1,25-25,-25 25,25-25,-25 25,24 0,1 0,0-1,0 1,-25 0</inkml:trace>
  <inkml:trace contextRef="#ctx0" brushRef="#br0" timeOffset="409103.113">4266 819,'0'0,"0"49,-24-24,24 0,-25 0,25 24,-25-24,0 0,25 24,-25-24,1 0,24 25,-25-26,25 1,-25 25,0-25,25 24,-25-24,1 0,24 24,-25-24,25 25,-25-25,25-1,0 1,-25 0,25 0,0 0,-25 0,25-1,0 1,-24 0,24 0,-25 0,25-1,0 1,-25 0,25 0,-25 0,25-1,0 1,-25-25,25 25,0 0,-24 0,24-1,-25 1,25 0,-25 0,25 0,-25-1,25 1,-25 0,25 0,-25 0,25-1,0 1,-24 0,24 0,0 0,-25-25,25 24,0 1,-25 0,25 0,0 0,-25-1,25 1,0 0,-25 0,25 0,0 0,-24-25,24 24,0 1,0 0,-25 0,25 0,0-1,0 1,0 0,0 0,0 0</inkml:trace>
  <inkml:trace contextRef="#ctx0" brushRef="#br0" timeOffset="410018.989">1984 2977,'0'-25,"25"25,0 0,0-25,0 25,-1 0,1 0,0 0,0 0,0 0,-1 0,1-25,0 25,0 0,0 0,-1 0,26 0,-25 0,0 0,-1 0,1 0,25 0,-25 0,-1 0,1 0,0 0,0 0,0 0,24 0,-24 0,0-25,0 25,24 0,-24 0,0 0,25 0,-26 0,1-24,25 24,-25 0,-1 0,1 0,25 0,-25 0,-1 0,1 0,0 0,0 0,0 0,-1 0,1 0,0 0,0-25,0 25,-1 0,26 0,-25 0,24-25,-24 25,0 0,25 0,-25-25,24 25,-24 0,25 0,-26 0,1-25,25 25,-25 0,24 0,-24-24,25 24,-1 0,-24 0,25-25,-1 25,1 0,-25-25,24 25,-24 0,0 0,0 0,-1 0,1 0</inkml:trace>
  <inkml:trace contextRef="#ctx0" brushRef="#br0" timeOffset="410674.6852">3597 3299,'-25'0,"0"0,0 0,25 25,-25 0,25-1,0 1,0 0,-24 0,24 0,0-1,0 1,0 0,0 0,0 0,24-25,-24 24,25-24,-25 25,25-25,0 0,0 0,-1-25,1 1,0-1,0 0,-25 0,25 0,0 1,-25-1,0 0,24 0,-24 0,0 1,0-1,0 0,-24 0,24 0,-25 1,0-1,0 25,0-25</inkml:trace>
  <inkml:trace contextRef="#ctx0" brushRef="#br0" timeOffset="411543.7293">1315 1315,'0'-25,"0"0,0 0,24 0,-24 1,0-1,25-25,-25 25,25 1,-25-1,25-25,-25 25,25 1,-25-1,24 0,-24 0,25 0,-25 1,0 48,25-24,-25 25,0 0,0 0,0 0,0-1,0 1,0 0,0 0,25 0,-25-1,0 1,25-25,-25 25,0 0,24-25</inkml:trace>
  <inkml:trace contextRef="#ctx0" brushRef="#br0" timeOffset="411967.6984">1662 1860,'0'0,"25"50,-25 0,0-26,25 26,-25-25,0 24,0 1,0-25,0 24,0 1,24-25,-24 24,0 1,0-25,0 24,0-24,25 25,-25-25,0-1,0 1,0 0,25 0,-25 0,0 0,0-1,25 1,-25 0,0 0,25 0,-25-1,0 1,0 0,0-50</inkml:trace>
  <inkml:trace contextRef="#ctx0" brushRef="#br0" timeOffset="412894.6722">893 1439,'0'24,"0"1,25 0,-25 0,0 0,0-1,0 1,0 25,0 0,0-26,0 26,0 0,0-1,0 1,-25-25,25 24,0 1,0-25,0 24,0-24,0 0,0 0,0-1,0 1,0 0,0-50,0 0,0 1,0-1,0 0,0 0,0 0,0 1,0-1,0 0,-25 0,25 0,0 1,0-1,0 0,0 0,0 0,0 1,0-1,0 0,0 0,0 0,25 1,-25-1,0 0,25 0,-25 0,25-24,-1 24,-24 0,25 0,0 0,0 1,0 24,-1-25,1 25,0 0,0 0,-25 25,0-1,0 1,0 0,-25 0,25 24,-25 1,0 0,1-25,24 24,-25-24,0 25,25-26,-25-24,25 25,0 0,25-25,0 0,0 0,-1-25,1 25,0 0,0 0,0 0,-1 0,-24 25,0 0,0 0,0-1,-24-24,-1 25,25 0,-25 0,0 0,0-1,1 1,24 0,-25 0,0 0</inkml:trace>
  <inkml:trace contextRef="#ctx0" brushRef="#br0" timeOffset="413670.9551">3423 4192,'0'-25,"25"25,0 0,-1 0,1 0,-25 25,25 0,-25 0,0-1,0 1,0 0,-25 0,25 0,-25-1,25 1,-24 0,-1 0,25 0,-25-1,25 1,-25-25</inkml:trace>
  <inkml:trace contextRef="#ctx0" brushRef="#br0" timeOffset="413870.7061">3746 4118,'-100'99,"200"-198,-200 223,75-100,25 1,0 0,0 0,0 0,25-1,0-24,25 0,-25 0</inkml:trace>
  <inkml:trace contextRef="#ctx0" brushRef="#br0" timeOffset="414615.405">3373 2778,'0'-25,"0"50,0 0,0 0,-24-25,24 25,24-25,1 0,-25-25,25 0,-25 0,25 25,-25-25,0 1,0-1,-25 50,0-25,25 24,-25 1,25 0,-24 0,24 0,0-1,0 1,0 0,24-25,1-25,0 25,-25-25,25 25,-25-24,25 24,-25-25,0 0,-25 25,0 0,0 0,25 25,-25-25,25 25</inkml:trace>
  <inkml:trace contextRef="#ctx0" brushRef="#br0" timeOffset="415002.7943">3324 2853,'-25'0,"25"-25,0 0,-25 25,25-25,0 0,-25 25,25-24,-24-1,24 0,-25 0,0 0,0 25,25-25,-25 1,1 24,24-25,-25 0,0 25,0-25,0 0,25 1,-24-1,-1 0,0 0,0 0,25 1,-25-26,1 25</inkml:trace>
  <inkml:trace contextRef="#ctx0" brushRef="#br0" timeOffset="422186.5972">3448 2902,'0'-25,"0"1,0 48,0 1,0 0,0 0,25 0,-25-1,0 1,24 25,-24-1,0-24,25 25,-25 24,0-24,25-1,-25 1,0 0,0 24,25-24,-25-1,0 1,25 0,-25 24,0-24,0-1,24 1,-24-25,0 24,0 1,0-25,0-1,0 26,0-25,0 0,0-1,0 1,0 0,-24-50,-1 0,0 1,0-1,0 0,25 0,-24 25,24-25,-25 1,25-1,-25 25,25-25,-25 25,25-25,0 50,0 0,0 0,0-1,0 1,0 0,0 0,25 0,-25-1,25 1,-25 0,25-25,-25 25,24-25,1 0,0 0,0 0,0-25,-1 0,1 0,0 25,0-24,0-1</inkml:trace>
  <inkml:trace contextRef="#ctx0" brushRef="#br0" timeOffset="435512.9502">16272 15106,'0'25,"0"0,0-1,0 1,25-25,-25 25,24-25,-24 25,25 0,-25-1,25-24,-25 25,25-25,0 25,0-25,-25 25,24-25,-24 25,25-25,-25 25,25-25,0 24,0-24,-25 25,24-25,-24 25,25-25,-25 25,25-25,-25 25,25-25,-25 24,0 1,25-25,-25 25,24 0,-24 0,25-25,-25 24,0 1,25-25,-25 25,0 0,25-25,-25 25,0-1,25-24,-25 25,24-25,-24 25,25 0,-25 0,25-25,-25 24,25 1,0 0,-25 0,24-25,-24 25,0-1,25-24,-25 25,0 0,25-25,0 25,0 0,-1-25,-24 24,25-24,-25 25,25 0,0 0,0 0,-1-1,-24 1,25-25,-25 25,25-25,-25 25,25-25,-25 25,25-25,-1 25,1-25,-25 24,25-24,0 0,-25 25,25-25,-25 25,24-25,-24 25,25-25,-25 25,25-25,-25 24,25-24,-25 25,25-25,-25 25,25-25,-25 25,24-25,1 0,-25 25,25-25,0 24,0-24,-1 25,1-25,0 0,-25 25,25-25,0 0,-1 0,-24 25,25-25,0 0,0 0,-25 25,25-25,-1 0,1 0,0 0,0 0,0 24,-1-24,1 0,0 0,0 0,0 0,-1 0,1 0,-25-24,25 24,0 0,0 0,-1 0,1 0,0 0,0 0,0 0,-1 0,1 0,0 0,-25-25,25 25,0-25,0 0,-1 25,-24-25,25 1,-25-1,25 25,-25-25,0 0,25 25,-25-25,25 1,-25-1,24 25,-24-25,25 25,-25-25,25 25,-25-25,25 1,0 24,-25-25,24 0,-24 0,0 0,25 25,-25-25,25 1,-25-1,25 25,-25-25,25 0,-25 0,24 25,-24-24,0-1,25 25,-25-25,0 0,25 25,-25-25,0 1,25 24,-25-25,0 0,0 0,25 25,-25-25,0 1,24 24,-24-25,0 0,25 25,-25-25,25 0,-25 1,25 24,-25-25,0 0,0 0,0 0,25 25,-25-24,0-1,0 0,24 25,-24-25,0 0,0 1,25 24,-25-25,0 0,25 0,-25 0,0 1,0-1,0 0,25 25,-25-25,0 0,0 0,25 25,-25-24,0-1,0 0,24 25,-24-25,0 0,0 1,25-1,-25 0,0 0,0 0,0 1,0-1,25 25,-25-25,0 0,0 0,0 1,25 24,-25-25,0 0,0 0,0 0,0 1,0-1,0 0</inkml:trace>
  <inkml:trace contextRef="#ctx0" brushRef="#br0" timeOffset="437954.5002">18281 16495,'-25'0,"25"25,-25-25,1 25,-1 0,0-1,0-24,25 25,0 0,25-25,0 0,0 0,-25-25,24 25,-24-25,0 1,0-1,-24 25,-1 0,0 0,0 25,0-25,1 24,-1-24,25 25,-25-25,25 25,-25 0,25 0,25-1,0 1,0-25,-1 0,1 0,25 0,-25 0,-1 0,1 0,0 0,-25-25,25 25,-25-24,0-1,-25 0,0 0,0 25,1-25,-1 25,0 0,0 0,0 0,25 25,25-25,0 25,0-25,0 0,-1 0,1 0</inkml:trace>
  <inkml:trace contextRef="#ctx0" brushRef="#br0" timeOffset="438278.9566">18008 16446,'-25'24,"50"-48,-74 48,24 1,25 0,-25-25,25 25,25 0,0-25,-1 0,1-25,0 25,0 0,0-25,-1 25,-24-25,0 0,0 1,-24 24,-1 0,0 0,0 0,0 0,1 0,-1 0,-25 24,25-24,25 25,-24-25,-1 25,0 0</inkml:trace>
  <inkml:trace contextRef="#ctx0" brushRef="#br0" timeOffset="438553.7876">17859 16346,'-74'100,"148"-200,-123 200,74-76,-1-24,1 0,0 0,0 0,0 0,-1 0,1 0,0 0,0 0,-25-24,-25 24,0 0</inkml:trace>
  <inkml:trace contextRef="#ctx0" brushRef="#br0" timeOffset="438894.5403">17785 16396,'-50'25,"100"-50,-124 50,49-25,0 0,0 0,25 25,-25-25,25 24,25-24,0 0,0 0,0 0,-1 0,-24-24,25 24,-25-25,25 25,-25-25,0 0,-25 25,25-25,-25 0,1 25,-1-24,0 24,0 0,0 0,25-25,-24 25</inkml:trace>
  <inkml:trace contextRef="#ctx0" brushRef="#br0" timeOffset="439082.495">17760 16222,'-149'0,"298"0,-322 0,148 0,25 25,-25-25,50 0,-25 25,25-25,-1 0</inkml:trace>
  <inkml:trace contextRef="#ctx0" brushRef="#br0" timeOffset="439284.3718">17537 16123,'-50'74</inkml:trace>
  <inkml:trace contextRef="#ctx0" brushRef="#br0" timeOffset="440918.9752">17859 15999,'0'0,"25"-25,0 25,0 0,0-25,-1 25,1 0,0 0,0 0,0 0,-1 25,1-25,0 0,0 0,-25 25,25-25,-1 25,1-25,-25 25,25-25,0 24,0 1,-1 0,1 0,-25 0,25-25,-25 24,25-24,-25 25,25 0,-25 0,24-25,-24 25,0-1,25 1,-25 0,0 0,0 0,0 0,-25-1,25 1,-24 0,24 0,-25 0,25-1,-25 1,0 0,25 0,-25 0,1-25,-1 24,0 1,0-25,0 25,1-25,-1 0,0 0,0 0,0 0,1 0,-1 0,-25 0,25 0,1 0,-1 0,0-25,0 25,0 0,1 0,-1-25,0 25,0 0,25-24,-25 24,1 0,-1-25,0 0,0 0,0 0,1 1,24-1,-25 0,25 0,-25 0,25 1,-25-1,25 0,-25 0,25 0,0 0,0 1,-25-1,25-25,0 25,0 1,0-1,0 0,0 0,25 0,-25 1,0-1,25 25,-25-25,25 0,-25 0,25 1,-25-1,25 0,-25 0,24 25,-24-25,25 25,-25-24,25 24,0 0,-25-25,25 25,-1 0,-24-25,25 25,0 0,0 0,0 0,-1 0,1 0,0 0,0 0,0 25,-1-25,1 0,0 0,0 25,0-25,-1 0,1 0,0 0,0 0,0 0,-1 24,1-24,0 0,0 0,0 25,-1-25,1 25,0-25,0 0,-25 25,25-25,-1 25,1-1,0 1,0-25,-25 25,25 0,0 0,-25-1,24-24,-24 25,25 0,-25 0,25 0,-25-1,0 1,25 0,-25 0,0 0,0-1,0 1,0 0,0 0,0 0,0 0,0-1,0 1,-25 0,25 0,-25 0,0-1,25 1,-24-25,-1 25,0 0,0 0,0-25,25 24,-25-24,1 0,24 25,-25-25,0 0,0 0,0 0,1 0,-1 0,0 0,0 0,0 0,1 0,-1 0,0-25,0 25,0 0,1 0,-1 0,-25-24,25 24,1 0,-1-25,0 25,0 0,0-25,1 25,-1-25,0 25,25-25,-25 25,0-24,1 24,24-25,-25 25,0-25,25 0,-25 25,25-25,-25 1,1-1,24 0,-25 25,25-25,-25 0,0 0,0 1,25-1,-25 0,1 0,24 0,-25-24,25 24,-25 0,25 0,0 1,0-1,0 0,0 0,0 0,0 1,0-1,0 0,0 0,25 0,-25 1,0-1,25 25,-25-25,24 25,-24-25,25 25,0 0,0-25,0 25,0 0,-1 0,1 0,0 0,0 0,0 0,-1 0,1 0,0 0,0 0,0 0,-1 0,1 0,0-24,0 24,0 0,-1 0,1 0,0 0,0 0,0 0,-1 0,1 24,0-24,0 0,0 0,-1 0,1 25,0-25,0 0,0 0,-1 25,1-25,0 0,-25 25,25-25,0 0,-25 25,24-25,1 0</inkml:trace>
  <inkml:trace contextRef="#ctx0" brushRef="#br0" timeOffset="441286.4853">17438 16098,'0'0,"-25"0,0-25,0 25,0-24,1-1,-1 25,25-25,0 0,-25 25,25-25,0 1,0-1,0 0,25 25,-25-25,25 0,-1 1,-24-1,25 25,0-25,0 25</inkml:trace>
  <inkml:trace contextRef="#ctx0" brushRef="#br0" timeOffset="441514.3232">17884 15602,'372'0,"-744"0,769 0,-372 25,0-25,-1 0,1 25,0-25,0 25,0-25,-25 24,24 1,1 0,0 0,-25 0,25-1,-25 1,25 0,-25 0</inkml:trace>
  <inkml:trace contextRef="#ctx0" brushRef="#br0" timeOffset="497019.9849">19075 446,'-25'25,"0"0,25 0,-25-25,25 25,0-50,0 0,25 0,-25 0,25 1,-25-1,25 25,0-25,-25 0,24 0,-24 1,25 24,-25-25,0 0,0 50,25-25,-25 25,0-1,25-24,-25 25,25-25,-25 25,24 0</inkml:trace>
  <inkml:trace contextRef="#ctx0" brushRef="#br0" timeOffset="497936.4375">19199 397,'25'49,"-50"-98,74 123,-49-49,0 0,25 0,-25 24,25-24,-25 0,0 0,0 24,25-24,-25 25,0-25,0 24,25-24,-25 25,0-1,0-24,0 25,0-1,0-24,0 25,0-1,0-24,24 25,-24-1,0 1,0-25,0 24,0 1,0-1,0 1,0 0,25-1,-25 1,0 0,0-1,25 1,-25-1,0 1,0 0,0-1,0 26,0-26,0 1,0 24,0-24,0-1,0 26,0-26,0 1,0 25,0-26,0 1,0 24,0-24,0-1,25 26,-25-26,0 1,0 24,0-24,0 0,0-1,0 26,0-26,0 1,0-1,-25 1,25 0,0-1,0 1,0 0,0-1,-25 1,25-25,0 24,0-24,0 25,0-26,0 1,0 0,0 0,0 0,0-50,0 0,0 0,25 25,-25-25,25 25,0 0,-1 0,1 0,25 0,-25 0,0-24,24 24,1 0,-25 0,24 0,1 0,-1 0,26 0,-26 0,1 0,24 0,1 0,-1 0,1 0,24 0,-25 0,25 0,26 0,-26-25,25 25,0 0,0 0,0 0,0 0,25 0,-25 0,25 0,-25 0,24-25,-24 25,25 0,-25 0,25 0,-25 0,0-25,0 25,-25 0,25 0,-24 0,-26-25,0 25,1 0,-26 0,1-24,-25 24,0 0,-25-25,0 0,-25 25,0 0,50 25,0 0,-1-1,-24 1,25-25,0 25,-25 0</inkml:trace>
  <inkml:trace contextRef="#ctx0" brushRef="#br0" timeOffset="500784.2316">19844 645,'0'25,"0"0,0-1,25-24,-25 25,0 0,24 0,-24 0,0-1,0 1,0 0,0 0,25-25,-25 25,0-1,25 1,-25 0,25-25,-25 25,25-25,-25 25,0-1,24-24,-24 25,25-25,-25 25,0 0,25 0,-25-1,0 1,25 0,-25 0,0 0,0-1,25 1,-25 0,0 0,24 0,-24-1,0 1,0 0,25 0,-25 0,0-1,25-24,-25 25,0 0,0 0,25 0,-25 0,0-1,25 1,-25 0,0 0,24 0,-24-1,0 1,0 0,0 0,0 0,25-25,-25 24,0 1,0 0,25 0,-25 0,0-1,25 1,-25 0,0 0,25-25,-25 25,0-1,0 1,24-25,-24 25,0 0,25 0,-25-1,25-24,-25 25,0 0,25-25,-25 25,0 0,25-25,-25 24,24 1,-24 0,25 0,-25 0,25-25,-25 24,25 1,-25 0,25-25,-25 25,0 0,24-25,-24 25,25-25,-25 24,25-24,-25 25,25-25,-25 25,25-25,-25 25,25-25,-25 25,24-25,-24 24,25 1,-25 0,25-25,-25 25,25-25,-25 25,25-25,-1 0,-24 24,25-24,-25 25,25-25,-25 25,25-25,-25 25,25-25,-1 25,1-25,-25 24,25-24,0 0,-25 25,25-25,-1 0,-24 25,25-25,0 25,0 0,0-25,-25 24,24-24,1 25,0-25,-25 25,25-25,0 0,-25 25,24-25,1 25,0-25,-25 24,25-24,0 0,-25 25,24-25,1 0,-25 25,25-25,0 0,0 0,-1 0,1 0,-25 25,25-25,0 0,0 0,0 0,-1 0,1 0,0 0,0 0,0 0,-1 0,1 0,0 0,0 0,0 0,-1 0,1 0,0 0,0 0,0 0,-1 0,1 0,0 0,0 0,0 0,-1 0,1 0,-25-25,25 25,0 0,0 0,-1 0,1 0,0 0,-25-25,25 25,0 0,-1-25,1 25,0-24,0 24,0-25,-1 25,-24-25,25 25,-25-25,25 25,0 0,-25-25,25 1,0 24,-25-25,24 0,1 25,-25-25,25 0,0 1,0-1,-25 0,24 25,-24-25,25 0,0 1,-25-1,25 25,0-25,-1 0,-24 0,25 1,0-1,0 0,0 0,-25 0,24 25,-24-24,25-1,0 0,-25 0,25 0,-25 0,25 1,-25-1,0 0,24 25,-24-25,25 0,-25 1,25-1,-25 0,25 0,-25 0,25 1,-25-1,24 0,-24-25,25 26,-25-1,25 0,-25 0,25 0,-25 1,25-1,-25 0,0 0,24 0,-24 1,25-1,-25 0,0 0,25 0,-25-24,25 24,-25 0,0-24,25 24,-25-25,24 0,-24 26,25-26,-25 0,0 1,25-1,-25 25,25-24,-25-1,25 1,-25 24,24-25,-24 1,0 24,25-25,-25 25,0-24,25 24,-25-25,0 26,25-1,-25 0,0-25,0 26,25-1,-25 0,0 0,0 0,0 1,0-1</inkml:trace>
  <inkml:trace contextRef="#ctx0" brushRef="#br0" timeOffset="501916.6327">22250 3448,'-25'0,"25"25,-25-25,50 0,0 0,0-25,-1 25,1-25,-50 25,1 25,-1 0,0-25,0 24,0 1,1 0,-1 0,50-25,-25 25,24-25,1 0,0-25,0 25,0-25,-1 25,1 0,0-25,0 0,-25 1,0-1,-25 25,0 0,0 0,1 0,-1 0,0 25,0-25,0 0,1 0,24 24,24-24,1 0,0 0,0 0,0 0,-1 0,1-24,0 24,0 0,0-25,-25 0,0 0,-25 25,0 0,0 0,0 0,1 0,-1 0</inkml:trace>
  <inkml:trace contextRef="#ctx0" brushRef="#br0" timeOffset="505260.5701">3398 2778,'0'25,"25"-25,-25-25,25 25,-25-25,25 1,-50 24,0 24,25 1,-25 0,25 0,0 0,25-25,0-25,0 25,-25-25,24 0,1 25,-25-25,25 25,-25-24,0-1,0 0,-25 25,0 0,25 25,-24-25,-1 25,0-1,0 1,0-25</inkml:trace>
  <inkml:trace contextRef="#ctx0" brushRef="#br0" timeOffset="506464.4406">3919 1910,'0'0,"0"25,0 0,-25-1,25 1,0 0,-24 0,24 0,0-1,-25 1,25 0,0 0,-25-25,25 25,0-1,-25 1,25 0,0 0,-25-25,25 25,0-1,-24 1,24 0,0 0,0 0</inkml:trace>
  <inkml:trace contextRef="#ctx0" brushRef="#br0" timeOffset="507768.9654">1960 868,'0'0,"24"25,1-25,0 0,0 25,0 0,-1-25,-24 24,25-24,0 25,0 0,0-25,-25 25,24-25,-24 25,25-25,0 24,0 1,0-25,-25 25,24-25,1 25,0 0,0-1,-25 1,25-25,-1 25,1 0,0-25,-25 25,25-25,-25 24,25-24,-25 25,24-25,1 25,0 0,0 0,0-1,0 1,-25 0,24-25,-24 25,25 0,-25-1,25 1,-25 0,25-25,-25 25,0 0,25 0,-25-1,24-24,-24 25,25 0,-25 0,25 0,-25-1,25 1,-25 0,0 0,25 0,-25-1,0 1,24-25,-24 25,0 0,25 0,-25-1,25 1,-25 0,25-25,-25 25,25 0,-25-1,24-24,-24 25,0 0,25 0,-25 0,25-25,-25 24,0 1,25-25,-25 25,0 0,25-25,-25 25,0-1,24-24,-24 25,0 0,25-25,-25 25,25-25,-25 25,0-1,25-24,-25 25,25 0,-25 0,24-25,-24 25,25-25,0 0,-25 25,25-25,-25 24,25-24,-25 25,0-50</inkml:trace>
  <inkml:trace contextRef="#ctx0" brushRef="#br0" timeOffset="508375.9561">3448 2654,'0'0,"0"-25,0 0,25 1,-25-1,0 0,24 0,-24 0,0 1,25-1,-25 0,0-25,25 26,-25-26,25 25,-25-24,25 24,-25-25,24 25,-24-24,25 24,-25-25,25 26,-25-26,25 25,-25-24,25 24,-25-25,25 25,-25-24,24 24,-24-25,25 25,-25-24,25-1,-25 25,25-24,-25 24,25-25,-25 26,24-1,-24 0,0 0,25 0,-25 1,25-1,-25 0,0 0,25 0,-25 1,25-1,-25 0,24 0,-24-24,25 24,-25 0,25 0,-25 0,0-24,25 24,-25 0,25 0,-25-24,24 24,-24 0,25 0,-25 1,25-1,-25 0,25 0,0 0,-25 0,24-24,1 24,-25 0,25 0,0 1,-25-1,25 0,-1 25,-24-25,25 0,-25 1,25-1,-25 0,25 25,-25-25,25 0,-25 1,0-1</inkml:trace>
  <inkml:trace contextRef="#ctx0" brushRef="#br0" timeOffset="508959.8521">2505 1364,'0'0,"0"-25,-25 25,1-24,-1 24,25-25,-25 25,0-25,0 25,1-25,-1 0,0 1,0 24,25-25,-25 0,1 0,24 0,-25 1,25-1,-25 25,25-25,0 0</inkml:trace>
  <inkml:trace contextRef="#ctx0" brushRef="#br0" timeOffset="509740.5983">3671 2803,'0'-25,"-25"25,0 0,1 0,-1 25,0-25,0 0,25-25,25 25,-50 0,25 25,0 0,-25-25,25 25,0-1,-24-24,24 25,0 0,0-50,0 0,0 1,0 48,24-24,-24 25,25-25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4-13T11:49:39.24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4465 1736,'0'0,"0"-24,0-1,0 0,0 0,0 0,0 0,-25 25,25-24,0 48,0 1,-25-25,25 50,0-25,-25 0,25 24,-24-24,24 25,-25-26,25 1,-25 0,25 0,0 0,0-50,0 0,0 0,25 0,-25 1,0-1,0 0,25 0,-25 0,0-24,0 24,24 25,-24-25,0 0,0 0,25 25,-25 25,25 0,0 0,-25 0,25 0,-25-1,24 1,1 0,-25 0,25 0,0-1,-25 1,25-25,-25 25,24-25,1 25,0 0</inkml:trace>
  <inkml:trace contextRef="#ctx0" brushRef="#br0" timeOffset="811.0562">4539 1736,'0'25,"25"0,-25 0,0 0,0-1,0 1,25 0,-25 0,0 0,0-1,0 1,0 0,0 0,0 0,0-1,25-24,-25 50,0-25,0 0,0-1,0 1,0 0,0 25,24-26,-24 1,0 0,0 25,0-26,25 1,-25 0,0 25,0-26,0 1,0 0,25 25,-25-25,0-1,0 1,0 25,0-25,25-1,-25 1,0 25,0-25,25 24,-25-24,0 25,0-1,0-24,24 25,-24-1,0-24,0 25,25-1,-25 1,0-25,0 24,25 1,-25-25,0 24,0 1,0 0,25-26,-25 26,0 0,0-1,0 1,25-1,-25 1,0 0,0-1,0 1,25-1,-25-24,0 25,0-1,0 1,0-25,24 24,-24 1,0 0,25-1,-25 1,0-1,25-24,-25 25,25 0,-25-1,0 1,25-1,-25 1,24 0,-24-1,0 1,25-1,-25 1,0 0,25 24,-25-24,0-1,0 1,25-1,-25 26,0-26,0 1,25 0,-25-1,0 1,0 24,24-24,-24 0,0-1,25 1,-25 24,0-24,0-1,25 26,-25-26,0 1,0 0,0 24,25-24,-25-1,0 26,0-26,0 1,0 24,0-24,0 0,0 24,0-24,0-1,0 1,0-1,0 1,0 0,0-1,0 1,0-1,0-24,0 25,0-1,0-24,0 25,0-25,0-1,0 1,0 0,25 0</inkml:trace>
  <inkml:trace contextRef="#ctx0" brushRef="#br0" timeOffset="1887.196">5308 7789,'25'0,"0"0,0-25,-1 25,1 0,0 0,0-25,0 25,-1 0,26-25,-25 25,0 0,24 0,-24 0,0-25,24 25,-24 0,0 0,25 0,-25 0,24 0,1 0,-25 0,24-24,1 24,-1 0,1 0,0 0,24 0,-24 0,-1 0,1 0,-1 0,26 0,-26 0,1 0,24 0,-24 0,25 0,-26 0,26 0,-26 0,26 0,-1 0,0 0,1-25,-26 25,26 0,-1 0,1 0,-1 0,0 0,1 0,24 0,-24 0,-1 0,0 0,1 25,-1-25,1 0,-1 0,0 0,26 0,-26 0,0 0,1 0,24 0,-24 0,24 0,0 0,-25 0,26 0,-1 0,-25 0,25 24,1-24,-1 0,0 0,0 0,1 0,-1 0,0 25,0-25,0 0,1 0,-1 25,0-25,0 0,0 25,1-25,-1 0,0 25,25-25,-25 0,1 24,24-24,-25 0,0 25,25-25,-25 0,25 0,-24 25,24-25,-25 0,25 0,-25 0,25 0,-25 25,25-25,-24 0,-1 0,25 0,-25 0,0 0,25 0,-25 0,1 0,-1 0,25 0,-25 0,0 0,25 0,-24 0,-1 0,25 0,-25 0,0 0,25 0,-24 0,-1 0,25 0,-25 0,0 0,0 0,1 0,-1-25,0 25,0 0,1 0,-1 0,0-25,0 25,0 0,1-25,-26 25,25 0,0-24,1 24,-26-25,25 25,1-25,-26 25,25-25,-24 0,-1 25,0-24,1 24,-1-25,-24 25,-1-25,1 25,-25-25,24 25,-24 0,-25-25,-25 25,1-24,-1 24,0 0,0-25,0 25,1 0,-1 0,0 0,25 25,25-25,-25 24,25-24,-1 25,1-25,25 25,-25-25,-1 25,1 0,-25-1,0 1,0 0,0 0,0 0,-25-1,1-24,-1 25,-25 0,25-25,-24 25,-1-25</inkml:trace>
  <inkml:trace contextRef="#ctx0" brushRef="#br0" timeOffset="3186.7666">2431 3721,'0'0,"0"49,0-24,25 25,-25-1,0-24,24 25,-24-1,25 1,-25-25,0 24,25-24,-25 25,0-25,25 24,-25-24,0 0,25 0,-25-1,0 1,0 0,24 0,-24-50,-24 25,24-25,-25 25,25-25,0 1,-25 24,25-25,-25 0,25 0,-25 0,1-24,24 24,-25 0,25-24,-25 24,25-25,-25 25,25-24,-25-1,25 25,0-24,0 24,0-25,0 26,0-26,0 25,25-25,-25 1,25 24,-25-25,25 26,0-26,-25 25,24 0,1 25,-25-24,25 24,-25-25,25 25,-25 25,0-1,0 1,0 0,0 0,0 24,0-24,0 25,0-1,0-24,0 25,0-25,0 0,0-1,25 1,-1-25,1 25,0-25,0 0,25 0,-26 0,1 25,25-25,-25 0,-1 0,1 0,-25 25,25-25,0 24,-25 1,0 0,0 0,-25-25,25 25,-25 24,0-24,1 0,-1 0,0-1,0 1,-24 25,24-25,-25-1,25-24,0 25,1 0,-1-25,25 25,-25-25</inkml:trace>
  <inkml:trace contextRef="#ctx0" brushRef="#br0" timeOffset="3528.3011">3299 3572,'0'0,"0"-25,-25 25,25 25,-25-25,25 25,-24-1,24 1,0 0,-25 0,25 0,0 24,0-24,0 25,-25-25,25 24,0 1,0-1,0 1,0-25,0 24,0-24,0 25,0-25,0-1,25 1,-25 0,25-25,-25 25,24-25,-24 25,25-25,0 0</inkml:trace>
  <inkml:trace contextRef="#ctx0" brushRef="#br0" timeOffset="3759.1458">3398 3969,'0'0,"0"-25,0 0,25 0,0 25,0 0,-1 0,1 0,-25 25,25 0,-25 0,0 0,0-1,0 26,0-25,0 0,0-1,-25 26,25-25,0 0,-25-25,25 24,0 1,-24-25</inkml:trace>
  <inkml:trace contextRef="#ctx0" brushRef="#br0" timeOffset="3971.4466">3572 3845,'0'0,"0"-25,0 50,-25 0,25-1,0 1,-25 0,25 0,0 24,0-24,0 0,0 0,25 0,-25-1,25 1,0 0,-25 0,24-25,1 25,0-25,0 0,25 0,-26 0</inkml:trace>
  <inkml:trace contextRef="#ctx0" brushRef="#br0" timeOffset="4191.1768">3721 3770,'0'-24,"0"-1,0 0,0 0,25 25,-25-25,24 25,1 0,0-25,0 25,0 0,-1 0,1 25,25-25,-25 25,-1 0,1 0,0 0,0-1,0 26,-25 0,24-1,-24 26,0-26,-24 26,24-1,-25-24</inkml:trace>
  <inkml:trace contextRef="#ctx0" brushRef="#br0" timeOffset="5174.8102">12626 9128,'0'0,"-25"0,0 0,0-25,0 1,25-1,0 0,25 25,-25-25,25 25,0-25,24 0,-24 25,0 0,25-24,-26 24,26 0,-25 0,24 24,-24-24,0 25,0-25,-25 25,25 0,-25 0,0 24,0-24,0 0,0 25,-25-26,0 26,0-25,0 24,1-24,-1 0,0 0,0 0,0-1,1 1,-1-25</inkml:trace>
  <inkml:trace contextRef="#ctx0" brushRef="#br0" timeOffset="5399.9907">13122 8979,'0'0,"24"0,-24-25,-24 25,-1 25,0 0,25 0,-25 0,25 0,-25-1,25 1,0 0,0 0,25 0,-25-1,25 26,0-25,0-25,-1 25,1-1,25 1,-25-25,24 25,1-25,0 0,-1 0,1 0,-1-25</inkml:trace>
  <inkml:trace contextRef="#ctx0" brushRef="#br0" timeOffset="8155.0164">6672 1960,'-24'0,"-1"0,25 24,25-24,-25 25,24-25,-24 25,25-25,-25 25,25-25,-25 25,25-1,0 1,-1-25,-24 25,25-25,-25 25,25-25,-25 25,25-25,-25 24,25-24,-25 25,25-25,-25 25,24 0,1 0,0-1,0 1,-25 0,25-25,-25 25,24-25,-24 25,25-25,-25 24,25-24,-25 25,25 0,0 0,-25 0,24-1,1 1,-25 0,25-25,-25 25,25 0,0 0,-1-1,1 1,0 0,-25 0,25-25,-25 25,0-1,25-24,-25 25,24 0,-24 0,25-25,-25 25,25-1,-25 1,25-25,-25 25,25 0,-1 0,1-1,-25 1,25 0,0 0,-25 0,25-25,-25 24,0 1,24-25,-24 25,25 0,-25 0,25-25,-25 24,25 1,-25 0,25-25,-25 25,24 0,1-1,-25 1,0 0,25-25,-25 25,25 0,0-1,-25 1,24 0,1 0,-25 0,25 0,0-1,-25 1,25-25,0 25,-25 0,24 0,1-1,-25 1,25 0,0 0,0 0,-1-1,1 1,-25 0,25 25,0-26,0 1,-1 0,1 0,-25 0,25-1,0 1,0 0,-1 0,1 0,-25-1,25 1,0 0,0 0,-1 0,1-1,0 1,0 25,-25-25,25-1,-1 1,1 0,0 25,0-26,0 1,-1 0,1 0,0 25,0-26,0 1,-25 0,24 0,1 0,0 24,0-24,0 0,0 0,-1-1,1 1,-25 0,25 0,0 0,0 24,-1-24,1 0,0 0,0 24,0-24,-25 0,24 0,1-1,0 26,0-25,0 0,-1-1,-24 1,25 0,0 0,0 24,0-24,-1 0,-24 0,25 0,0 0,0-1,-25 1,25 0,-1 0,1 0,-25-1,25 1,0 0,0 0,-25 0,24-1,1-24,0 25,-25 0,25 0,0 0,-1-1,-24 1,25 0,0 0,0 0,-25-1,25 1,0 0,-1 0,1 0,-25-1,25 1,-25 0,25-25,0 25,-25 0,24-1,1 1,-25 0,25-25,-25 25,25-25,-25 25,25-25,-25 24,24 1,1 0,0 0,0 0,-25 0,25-25,-25 24,24 1,1 0,0 0,0 0,0-1,-1 1,-24 0,25-25,-25 25,25-25,-25 25,25-25,-25 24,25 1,-1 0,1 0,-25 0,25-25,-25 24,25-24,-25 25,25-25,-25 25,24-25,-24 25,0 0,25-25,0 0,-25 24,25-24,0 0,-25 25,24-25,-24 25,25-25,-25 25,25-25,-25 25,25-25,-25 24,25-24,-25 25,24 0,-24 0,25-25,-25 25</inkml:trace>
  <inkml:trace contextRef="#ctx0" brushRef="#br0" timeOffset="10946.8919">11162 7739,'0'-25,"25"0,-25 1,0-1,25 25,-25-25,0 0,25 25,-25-25,0 1,0-1,24 25,-24-25,0 0,25 25,-25-25,0 1,25-1,-25 0,0 0,25 0,-25 1,0-1,25 25,-25-25,0 0,0 0,24 25,-24-24,0-1,25 0,-25 0,0 0,25 25,-25-24,0-1,0 0,0 0,25 25,-25-25,0 1,0-1,25 0,-25 0,0 0,0 0,24 25,-24-24,0-1,25 0,-25 0,0 0,25 25,-25-24,0-1,0 0,25 25,-25-25,0 0,25 1,-25-1,0 0,24 25,-24-25,0 0,0 1,25-1,-25 0,0 0,0 0,25 1,-25-1,0 0,0 0,25 25,-25-25,0 1,0-1,25 0,-25 0,0 0,24 1,-24-1,0 0,25 0,-25 0,25 1,-25-1,0 0,25 25,-25-25,0 0,25 0,-25 1,24-1,-24 0,0 0,25 0,-25 1,0-1,25 25,-25-25,0 0,0 0,25 1,-25-1,0 0,25 25,-25-25,0 0,0 1,24 24,-24-25,0 0,25 0,-25 0,25 1,-25-1,0 0,25 25,-25-25,0 0,25 1,-25-1,24 0,-24 0,0 0,0 1,25-1,-25 0,0 0,25 0,-25 1,0-1,25 0,-25 0,0 0,25 25,-25-25,0 1,0-1,0 0,25 0,-25 0,0 1,24-1,-24 0,0 0,25 25,-25-25,0 1,25-1,-25 0,25 0,-25 0,25 1,-25-26,24 25,-24 0,25 1,-25-1,0 0,25 0,-25 0,0 1,0-1,0 0,25 0,-25 0,0 1,25-1,-25 0,0 0,0 0,24 1,-24-1,0-25,0 25,25 1,-25-1,0 0,25 0,-25 0,25-24,-25 24,25 0,-1 0,-24 0,25 1,-25-1,25-25,-25 25,0 1,25-1,-25 0,0 0,25 0,-25 1,0-1,0 0,24 0,-24 0,0 1,25-1,-25 0,0 0,25 0,-25 1,0-1,0 0,25 0,-25 0,0 1,25-1,-25 0,24 0,-24 0,0 1,25-1,-25 0,25 0,-25 0,0 0,0 1,25 24,-25-25,0 0,0 0,25 25,-25-25,0 1,0-1,0 0,24 25,-24-25,0 0,25 1,-25-1,0 0,25 0,-25 0,0 1,0-1,0 0,25 0,-25 0,0 1,0-1,0 0,25 0,-25 0,0 1,0-1,24 0,-24 0,0 0,0 1,0-1,0 0,25 0,-25 0,0 1,0-1,25 0,-25 0,0 0,25 0,-25-24,25 24,-25 0,25 0,-25-24,24 24,1 0,-25 0,25 1,-25-1,25-25,-25 25,25 1,-25-1,24 0,1 0,-25 0,0 1,25 24,-25-25,0 0</inkml:trace>
  <inkml:trace contextRef="#ctx0" brushRef="#br0" timeOffset="12275.5584">11212 7714,'-25'0,"25"25,-25 0,25 0,0-1,0 1,0 0,25-50,-25 0,0 1,0-1,0 50,0-1,25-24,0 0,-1 0,-24-24,0-1</inkml:trace>
  <inkml:trace contextRef="#ctx0" brushRef="#br0" timeOffset="13479.0618">10964 8285,'0'25,"0"-1,0 1,0 0,24 0,-24 0,0-1,0 1,0 0,0 0,0 24,0-24,0 0,0 0,0 0,0-1,0 1,0 0,0 0,0 0,0-1,0 1,0 0,0-50,0 0,0 1,-24-1,24 0,0 0,0 0,-25 1,25-1,0 0,-25 0,25-24,0 24,0 0,-25 0,25 0,0 1,0-1,0 0,0 0,0 0,-25 25,25-24,0-1,0 0,25 25,0-25,-25 0,25 25,0 0,-1-24,1 24,0 0,-25 24,0 1,0 0,0 0,0 0,0-1,0 1,0 0,0 0,0 0,0-1,0 1,25-25,-25 25,25-25,-1 25,-24 0,25-25,-25 24,0 1,0 0,0 0,0 0,-25-25,25 24,-24-24,24 25,-25-25,25 25,-25-25,25 25,-25-25,0 25</inkml:trace>
  <inkml:trace contextRef="#ctx0" brushRef="#br0" timeOffset="15021.1856">4887 7714,'-25'0,"25"-25,-25 25,0 0,0 0,0 0,1 25,-1-25,0 25,0-25,0 25,1 0,-1-1,0 1,0 25,25-25,-25-1,1 1,24 0,-25 25,25-25,0-1,0 1,0 0,0 0,0 0,25-25,-1 24,1 1,0-25,0 0,24 0,-24 0,0-25,0 25,24-24,-24-1,0 0,0 0,0 0,0 1,-1-1,-24-25,25 25,-25-24,0 24,0 0,0-25,0 26,-25-1,1 0,-1 0,0 0,0 1,0 24,0-25,1 25,-1 0,0 0,0 25,0-25</inkml:trace>
  <inkml:trace contextRef="#ctx0" brushRef="#br0" timeOffset="16394.9656">11261 7863,'0'0,"0"-25,-24 25,24 25,0 0,0 0,0-1,0 1,0 0,0 0,0 0,0 0,0-1,0 1,0 0,0 0,0 0,0-50,0 0,0 0</inkml:trace>
  <inkml:trace contextRef="#ctx0" brushRef="#br0" timeOffset="20317.984">11385 7615,'0'0,"-24"25,-1-25,25 25,-25-25,0 0,25 24,-25-24,25 25,25-25,0 0,-25 25,25-25,0 0,-1 0,1 0,0 0,0 0,0 0</inkml:trace>
  <inkml:trace contextRef="#ctx0" brushRef="#br0" timeOffset="20647.8149">11460 7689,'0'-24,"25"24,-1-25,1 25,0-25,0 25,0-25,24 0,1 25,-1-24,1-1,0 0,24 25,0-25,-24 0,24 1,1-1,-1-25,26 25,-26 1,0-1,1-25,-1 25,25 1,-24-26,-1 25,1 0,-1 1,0-1,1 0,-1 0,1 0,-1 1,-24-1,24 25,-24-25,-25 25,24-25,-24 25,25 0,-26 0,-24-25,25 25</inkml:trace>
  <inkml:trace contextRef="#ctx0" brushRef="#br0" timeOffset="21704.8617">14436 6375,'0'0,"-24"0,24-25,0 0,0 0,0 50,0 0,0 0,0 24,0-24,24 0,-24 25,0-26,25 26,-25-25,0 0,0-1,0 26,0-25,25 0,-25-1,0 1,0 0,0 0,25-25,-25 25,0-50,-25 0,25 0,-25 0,25 1,0-1,0 0,-25 0,25 0,0 1,0-1,0-25,-24 25,24-24,0 24,0-25,0 26,0-1,0 0,0-25,0 26,0-1,0 0,0 0,0 0,0 1,24-1,1 0,0 0,0 25,0 0,-1 0,1 0,-25 25,0 0,0 0,0-1,0 1,0 25,0-25,0-1,0 1,0 0,0 0,25 0,-25-1,25-24,0 25,-1-25,1 25,0-25,0 25,0-25,-1 25,-24-1,0 1,0 0,-24-25,24 25,-25-25,25 25,-25-25,0 24,0-24,1 25</inkml:trace>
  <inkml:trace contextRef="#ctx0" brushRef="#br0" timeOffset="21917.0836">15007 6325,'0'-25,"0"1,25 24,-25-25,24 25,1-25,0 25,-25-25,25 25,0 0,-1-25,26 25,-25-24,0 24,24-25,-24 25,0 0</inkml:trace>
  <inkml:trace contextRef="#ctx0" brushRef="#br0" timeOffset="22093.859">15081 6350,'0'0,"0"25,0 0,0-50,25 25,0 0,0-25,-1 25,1 0,25-25</inkml:trace>
  <inkml:trace contextRef="#ctx0" brushRef="#br0" timeOffset="22364.4991">15850 6028,'-25'0,"1"0,-1 0,25 24,-25-24,0 0,0 25,25 0,0 0,0 0,25-1,0-24,0 0,24 0,-24 0,0 0,0 0,0 0,-1-24,1 24,0-25,0 25,-25-25,25 25,-25-25,0 0,0 1,0-1,-25 0,0 0,0 0,0 1,1 24</inkml:trace>
  <inkml:trace contextRef="#ctx0" brushRef="#br0" timeOffset="22489.9448">16049 5854,'24'0,"-24"-25,0 0,0 0</inkml:trace>
  <inkml:trace contextRef="#ctx0" brushRef="#br0" timeOffset="28936.8914">10170 1141</inkml:trace>
  <inkml:trace contextRef="#ctx0" brushRef="#br0" timeOffset="29061.1046">10170 1687,'0'0,"0"25,-25-1</inkml:trace>
  <inkml:trace contextRef="#ctx0" brushRef="#br0" timeOffset="29197.0302">10220 2307,'0'0,"0"25,0-1</inkml:trace>
  <inkml:trace contextRef="#ctx0" brushRef="#br0" timeOffset="29329.6319">10393 2729,'0'24,"-25"-24,25 25</inkml:trace>
  <inkml:trace contextRef="#ctx0" brushRef="#br0" timeOffset="29452.8044">10468 3150,'0'0,"0"25,0 0</inkml:trace>
  <inkml:trace contextRef="#ctx0" brushRef="#br0" timeOffset="29576.0689">10542 3696,'0'0,"0"25,0 0,-25-1,25 1</inkml:trace>
  <inkml:trace contextRef="#ctx0" brushRef="#br0" timeOffset="29700.8041">10666 4366,'0'0,"0"24,0 1,0 0,0 0</inkml:trace>
  <inkml:trace contextRef="#ctx0" brushRef="#br0" timeOffset="29837.8019">10790 5085,'0'0,"0"25,0 0,0-1,-25 1,25 0,0 0,0 0</inkml:trace>
  <inkml:trace contextRef="#ctx0" brushRef="#br0" timeOffset="29957.8924">10815 5680,'0'0,"0"25,0 0,0 0,0-1,0 1,0 0,0 0</inkml:trace>
  <inkml:trace contextRef="#ctx0" brushRef="#br0" timeOffset="30084.7337">10914 6226,'0'0,"0"25,-25-25,25 25,0-1</inkml:trace>
  <inkml:trace contextRef="#ctx0" brushRef="#br0" timeOffset="30192.3759">10939 6524,'0'0,"0"24,-25-24,25 25</inkml:trace>
  <inkml:trace contextRef="#ctx0" brushRef="#br0" timeOffset="30305.2948">10939 6821,'0'0,"-25"0,25 25,0 0</inkml:trace>
  <inkml:trace contextRef="#ctx0" brushRef="#br0" timeOffset="30428.7644">11013 7094,'0'0,"0"25,0 0,0 0</inkml:trace>
  <inkml:trace contextRef="#ctx0" brushRef="#br0" timeOffset="30549.8522">11112 7342,'0'0,"0"25,0 0,0 0</inkml:trace>
  <inkml:trace contextRef="#ctx0" brushRef="#br0" timeOffset="30688.6264">11212 7541,'0'24,"0"1,0 0,-25-25,25 25,0 0,25-25</inkml:trace>
  <inkml:trace contextRef="#ctx0" brushRef="#br0" timeOffset="31540.8731">11460 6722,'0'25,"-25"-25,0 0,25 25,-25-25,1 0</inkml:trace>
  <inkml:trace contextRef="#ctx0" brushRef="#br0" timeOffset="32168.6809">11137 7293,'-25'0,"25"24,25-48,-50 24</inkml:trace>
  <inkml:trace contextRef="#ctx0" brushRef="#br0" timeOffset="32629.7826">11336 7069,'0'25,"-25"-25,0 25,0-25,25 25,-24-25,24 25,-25-25,0 24,0 1,0 0,0-25,1 25,-1-25,25 25,25-25,-1 0,1 0,0 0,0 24,0-24,0 0,-1 0</inkml:trace>
  <inkml:trace contextRef="#ctx0" brushRef="#br0" timeOffset="33033.7774">11137 7268,'0'0,"25"0,0 0,0 0,0 0,24 0,-24 0,0 0,24 0,-24 0,25-25,-1 25,1 0,-25 0,24 0,1 0,0-25,-26 25,26 0,-25 0,24 0,-24-25,25 25,-25 0,-1 0,1-24</inkml:trace>
  <inkml:trace contextRef="#ctx0" brushRef="#br0" timeOffset="48259.5684">4564 9823,'-25'-25,"25"0,-25 25,25-25,-24 50,24 0,0 0,-25-1,0 1,25 0,0 0,0-50,0 0,0 0,0 1,25-1,-25-25,0 25,25 1,-25-1,0 0,24-25,-24 26,0-1,25 0,-25 0,0 50,25-25,-25 25,25 0,0-1,-25 1,24 0,1 0</inkml:trace>
  <inkml:trace contextRef="#ctx0" brushRef="#br0" timeOffset="49070.4448">4564 9798,'0'-25,"-25"25,25 25,0 0,0-1,0 1,0 0,0 0,0 0,0-1,0 1,0 0,0 0,0 0,0 0,0 24,0-24,0 0,0 24,0-24,0 0,0 25,0-26,0 26,0-25,0 24,0-24,0 25,0-25,0-1,0 26,0-25,0 24,0-24,0 25,0-25,0 24,0-24,0 25,0-1,0-24,0 25,0-1,25-24,-25 25,0-1,0-24,0 25,0-1,0-24,0 25,0-25,25 24,-25 1,0-25,0 24,0 1,0-1,0 1,0 0,0-1,0 1,0-1,0 26,0-26,0 1,0 0,25-1,-25 1,0 0,0-1,0 1,0 24,0-24,0-1,0 26,0-26,0 1,0 24,0-24,0 24,0-24,0 0,0 24,0-24,0 24,0-24,0 24,0-24,0 24,0 1,0-26,0 26,0-26,0 26,0-26,0 26,0-1,0 0,0 1,24-1,-24 1,0-1,0 1,0-1,0 0,0 1,0-1,25 1,-25-1,0 0,0 1,0-1,0 1,0-1,0 1,25-26,-25 26,0-1,0 0,0-24,0 24,25 1,-25-26,0 26,0-26,0 1,0 24,25-24,-25 0,0-1,0 1,0 0,0-1,0 1,0-25,0 24,0-24,0 25,0-26,0 1,0 0,0 0,0 0,0-1</inkml:trace>
  <inkml:trace contextRef="#ctx0" brushRef="#br0" timeOffset="49958.8715">4787 16867,'0'25,"25"-25,0 0,0 0,-25 25,25-25,-1 0,1 0,0 0,25 0,-26 0,26 0,-25 0,24 0,1 0,0 0,-1 0,1 0,24 0,-24 0,24 0,-24-25,24 25,1 0,-1 0,1 0,-1 0,0-25,1 25,-1 0,1 0,24 0,-25-25,1 25,24 0,0 0,-25 0,26 0,-1 0,-25 0,26-24,-1 24,0 0,0 0,0 0,1 0,-1 0,0 0,25 0,-25 0,1 0,-1 24,25-24,-25 0,0 0,25 25,-25-25,25 0,-24 0,24 25,-25-25,25 0,-25 25,25-25,-25 0,25 25,0-25,1 0,-26 0,25 24,0-24,0 0,0 25,0-25,0 0,0 25,0-25,0 25,0-25,0 0,25 25,-25-25,0 0,0 24,25-24,-25 0,0 0,25 25,-25-25,24 0,-24 25,25-25,-25 0,25 0,-25 25,25-25,-25 0,25 25,-25-25,25 0,-25 0,25 0,-25 0,24 24,1-24,-25 0,25 0,0 0,0 0,0 0,-1-24,-24 24,25 0,0 0,0 0,0 0,0 0,-1 0,1-25,0 25,0 0,0 0,0 0,-1-25,1 25,0 0,0 0,0-25,-25 25,0 0,0-25,0 25,0 0,-25-24,-25 24,26-25,-26 25,-24 0,-1-25,1 25,-25-25,-1 25,1 0,-25 25,-25-25,25 25,-24-25</inkml:trace>
  <inkml:trace contextRef="#ctx0" brushRef="#br0" timeOffset="53489.0519">6747 10368,'0'0,"0"-24,0 48,0 1,0 0,25-25,-25 25,24-25,-24 25,25-1,-25 1,25-25,-25 25,25-25,-25 25,25 0,-25-1,25 1,-25 0,24-25,-24 25,25-25,-25 25,25-25,-25 24,25-24,-25 25,25 0,-25 0,24-25,-24 25,25-1,-25 1,25-25,-25 25,0 0,25-25,-25 25,25-1,-25 1,24 0,1 0,-25 0,25-1,0 1,-25 0,25-25,-25 25,24 0,-24 0,25-25,-25 24,25 1,-25 0,25-25,-25 25,25 0,-25-1,24-24,-24 25,25 0,-25 0,25-25,-25 25,25-1,0 1,-25 0,24 0,1 0,0-1,-25 1,25 0,-25 0,25-25,-25 25,24-1,1 1,-25 0,25 0,-25 0,25-1,-25 1,25 0,-25 0,24-25,-24 25,25-1,-25 1,25 0,-25 0,25 0,0-1,-25 1,0 0,24 0,1 0,-25 0,0-1,25-24,-25 25,25 0,-25 0,25-25,-25 25,0-1,25-24,-25 25,0 0,24-25,-24 25,0 0,25-25,-25 24,0 1,25 0,-25 0,25 0,-25-1,25 1,-25 0,0 0,24-25,-24 25,0-1,25-24,-25 25,0 0,0 0,25-25,-25 25,0-1,0 1,25 0,-25 0,25 0,-25-1,0 1,24 0,-24 0,0 0,25-1,-25 1,25 0,-25 0,0 0,25 0,-25-1,0 1,25 0,-25 0,24 0,-24-1,0 1,25 0,-25 0,25 0,-25-1,0 1,25 0,-25 0,25 24,-25-24,24 0,-24 0,25 0,-25-1,25 1,-25 0,25 0,-25 0,25-1,-25 1,24 0,-24 0,25 0,0-1,-25 1,25 0,-25 25,25-26,-1 1,-24 0,25 0,0 0,-25 24,25-24,0 0,-25 0,24 0,1 24,0-24,-25 0,25 0,0-1,-25 1,25 0,-1-25,-24 25,25 0,-25-1,25 1,-25 0,25 0,0 0,-25-1,24 1,-24 0,25 0,-25 0,25-1,-25 1,25 0,-25 0,25-25,-25 25,0-1,24-24,-24 25,25-25,-25 25,25-25,-25 25,25-25,-25 25,25-25,-1 0,-24 24,25-24,0 0,0 25,0-25,-1 0,-24 25,25-25,0 25,0-25,0 25,-1-25,-24 24,25-24,0 0,-25 25,25-25,0 25,-1 0,1 0,0 0,0-25,-25 24,25-24,-25 25,24-25,-24 25,25-25,0 25,0-25,-25 25,25-25,-25 24,25-24,-1 25,1-25,-25 25,25-25,-25 25,25-25,0 25,-1-25,1 24,0-24,0 25,0-25,-1 0,1 25,0-25,-25 25,25-25,0 0,-1 25,1-25,0 0,0 24,0-24,-25 25,24-25,1 25,0-25,0 0,-25 25,25-25,-1 25,1-25,0 24,0-24,0 0,-25 25,24-25,1 0,0 25,0-25,0 25,-1-25,1 25,0-25,0 0,-25 24,25-24,-1 0,1 25,0-25,0 0,0 25,0-25,-1 0,1 0,0 0,0 0,0 0,-1 0,1 0,0 25,0-25,0 0,-1 0,1 0,0 0,0 0,0 0,-1 0,1 0,0 0,0 0,0 0,-25 25,24-25,1 0,0 0,0 0,0 0,-1 0,1 0,0 0,0 0,-25 24,25-24,-1 0,1 0,0 0,0 0,0 0,-1 0,1-24,0 24,0 0,0 0,0 0,-1 0,1 0,0 0,-25-25,25 25,0 0,-1 0,1 0,0 0,0-25,0 25,-1 0,1 0,0 0,-25-25,25 25,0 0,-1 0,1 0,0 0,-25-25,25 25,0 0,-1 0,1 0,0-24,0 24,0 0,-1 0,1 0,0 0,0-25,0 25,-1 0,1 0,0 0,-25-25,25 25,0 0,-1 0,-24-25,25 25,0 0,0-25,0 25,0-24,-1 24,-24-25,25 25,0-25,0 25,0-25,74-24</inkml:trace>
  <inkml:trace contextRef="#ctx0" brushRef="#br0" timeOffset="56853.302">13271 15900,'0'0,"24"0,1-25,0 25,0-25,0 25,-25-25,24 25,1 0,0 0,-25-24,25 24,0 0,-1 0,-24-25,25 25,0-25,0 25,0-25,-1 25,1-25,-25 1,25 24,0-25,0 25,-1-25,-24 0,25 25,0-25,0 25,-25-24,25 24,-1-25,1 0,0 0,0 25,0-25,-1 1,1 24,-25-25,25 25,0-25,0 0,-1 25,1-25,0 25,-25-25,25 25,-25-24,25 24,-1-25,1 0,0 25,-25-25,25 25,-25-25,25 25,-25-24,25 24,-25-25,24 25,-24-25,25 0,0 0,-25 1,25 24,-25-25,25 25,-25-25,24 0,1 0,-25 1,25 24,-25-25,25 0,-25 0,25 25,-25-25,24 25,-24-24,25-1,0 0,-25 0,25 0,0 1,-25-1,24 0,-24 0,25 0,-25 1,25-1,-25 0,0 0,25 25,-25-25,0 1,25 24,-25-25,24 0,-24 0,25 0,-25 0,25 1,-25-1,25 25,-25-25,0 0,25 0,-25 1,24-1,1 0,-25 0,25 0,-25 1,25-1,0 0,-25 0,24 0,-24 1,25-1,0 0,-25 0,25 0,0 1,-1-1,-24 0,25 0,-25 0,25 1,-25-1,0 0,25 0,-25 0,25 1,-25-1,25 0,-25-25,24 26,-24-1,25 0,-25 0,25 0,-25 1,25-26,-25 25,25 0,-25 0,24 1,-24-1,25 0,-25 0,25 0,-25 1,25-1,0-25,-25 25,24 1,-24-1,25 0,0-25,-25 26,25-1,-25 0,25-25,-25 26,24-1,1 0,-25-25,25 26,-25-1,0 0,25 0,-25 0,25 1,-25-1,24-25,-24 25,25 1,-25-1,25 0,-25 0,25 0,-25 0,25-24,-25 24,24 0,-24-24,25 24,-25 0,25-25,-25 26,25-1,-25-25,25 25,-25-24,24 24,-24 0,25-24,-25 24,25 0,-25 0,25-24,-25 24,25 0,-25 0,24 0,-24-24,25 24,-25 0,25 0,-25-24,25 24,-25 0,25 0,-25-24,0 24,25 0,-25-25,24 26,-24-1,25 0,-25-25,25 26,-25-1,0 0,25-25,-25 26,25-1,-25 0,24 0,-24 0,0 1,25-26,-25 25,25 0,-25 1,25-26,-25 25,0 0,25-24,-25 24,24 0,-24 0,0 1,25-1,-25 0,0 0,25 0,-25 1,0-1,0 0,0 0,25 0,-25 0,0 1,0-1,25 25,-25-25,0 0,0 0,24 25,-24-24,0-1,25 0,-25 0,0 0,25 1,-25-1,0 0,0 0,0 0,0 1,25-1,-25 0,0 0,0 0,0 1,0-1,0 0,0 0,0 0,0 1,0-1,0 0,0 0,25 25,-25-25,0 1,24 24,-24-25,0 0,25 25,-25-25,25 25,-25-25,0 1,0-1,25 25</inkml:trace>
  <inkml:trace contextRef="#ctx0" brushRef="#br0" timeOffset="57462.8712">7714 10716,'0'0,"0"-25,-25 0,25 0</inkml:trace>
  <inkml:trace contextRef="#ctx0" brushRef="#br0" timeOffset="58551.891">6772 10542,'0'0,"24"0,-24 25,25 0,-25-1,25-24,-25 25,25 0,0 0,-25 0,25-25,-25 24,24-24,-24 25,25 0,-25 0,25-25,-25 25,25-1,-25 1,0 0,25-25,-25 25,24 0,-24-1,25-24,-25 25,25 0,0 0,-25 0,25-25,-25 24,24-24,-24 25,25-25,-25 25,25 0,-25 0,0 0,25-25,-25 24,0 1,25-25,-25 25,0 0,24 0,1-1,-25 1,25 0,-25 0,25-25,-25 25,25-1,-25 1,24-25,-24 25,0 0,25-25,-25 25,25-25,-25 24,25-24,-25 25,0 0,25-25,-25 25,24 0,-24-1,25 1,-25 0,25 0,-25 0,25-1,0 1,-25 0,24 0,-24 0,25-1,-25 1,25 0,-25 0,25 0,-25-1,25 1,-25 0,24 0,-24 0,0 0,25-1,-25 1,25 0,-25 0,25 0,0 24,-25-24,24 0,-24 0,25 24,0-24,-25 25,25-26,0 1,-25 25,25-25,-1-1,1 26,0-25,-25 0</inkml:trace>
  <inkml:trace contextRef="#ctx0" brushRef="#br0" timeOffset="61638.8879">9426 15056,'0'0,"25"25,-25 0,24-25,-24 25,0 0,25-25,-25 24,25 1,0 0,0 0,-25 0,24-25,-24 24,25-24,-25 25,25-25,-25 25,25-25,-25 25,25-25,-25 25,24-25,-24 25,25-1,0 1,-25 0,25-25,0 25,-1 0,-24-1,25-24,0 25,0-25,0 0,-25 25,24-25,1 0,0 0,0 25,0-25,0 0,-25 25,24-25,1 0,-25 24,25-24,0 25,0 0,-1-25,1 25,0-25,0 25,0-25</inkml:trace>
  <inkml:trace contextRef="#ctx0" brushRef="#br0" timeOffset="62966.6283">11261 8111</inkml:trace>
  <inkml:trace contextRef="#ctx0" brushRef="#br0" timeOffset="63219.532">11435 10220,'0'0,"-25"24,25 1,0 0,0 0</inkml:trace>
  <inkml:trace contextRef="#ctx0" brushRef="#br0" timeOffset="63341.9672">11410 11237,'0'0,"0"24,-25 1,25 0</inkml:trace>
  <inkml:trace contextRef="#ctx0" brushRef="#br0" timeOffset="63475.595">11336 12353,'0'0,"0"25,0 24,0-24,0 0</inkml:trace>
  <inkml:trace contextRef="#ctx0" brushRef="#br0" timeOffset="63599.6965">11485 13593,'0'0,"0"25,24 0,-24-1</inkml:trace>
  <inkml:trace contextRef="#ctx0" brushRef="#br0" timeOffset="63723.2359">11609 14412,'0'0,"24"24,-24 1</inkml:trace>
  <inkml:trace contextRef="#ctx0" brushRef="#br0" timeOffset="63854.5398">11881 14883,'0'0,"0"25,0-1,0 1</inkml:trace>
  <inkml:trace contextRef="#ctx0" brushRef="#br0" timeOffset="63982.637">11956 15156,'0'0,"0"24,0 1,-25 0,25 0,0 0,-25-1,25 1,0 0,0 0</inkml:trace>
  <inkml:trace contextRef="#ctx0" brushRef="#br0" timeOffset="64111.2886">11956 15751,'0'0,"0"50,0-26,0 1,0 0,0 0,0 0,0-1,-25 1,25 0,0 0,0 0</inkml:trace>
  <inkml:trace contextRef="#ctx0" brushRef="#br0" timeOffset="64238.4897">11931 16470,'0'0,"-25"25,25 0,0 0,-25 0,25-1,0 1</inkml:trace>
  <inkml:trace contextRef="#ctx0" brushRef="#br0" timeOffset="64447.2403">11906 16867,'0'0,"0"25,0 0,0 0,25-1,-25 1,0 0,0 0,0 0,0-1,0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4-13T11:51:24.63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21803 4192,'0'0,"0"-25,0 0,0 1,-24 24,-1 0,0 0,0 0,0 24,0 1,1-25,-1 25,0-25,0 25,0 0,1-1,-1 1,0 0,0 0,0 0,25 24,-24-24,-1 0,25 0,0-1,0 1,0 25,0-25,0-1,0 1,25 0,-25 0,24-25,1 25,0-1,0-24,0 25,-1-25,1 25,0-25,0 0,24 25,-24-25,0 0,25 0</inkml:trace>
  <inkml:trace contextRef="#ctx0" brushRef="#br0" timeOffset="308.1098">22051 4018,'0'-24,"0"-1,0 0,0 0,-24 50,24 0,0 0,0-1,0 1,0 0,0 25,0-26,0 1,0 0,0 25,0-26,0 1,0 0,0 0,0 0,24-1,-24 1,0 0,25 0,-25 0,25-1,0-24,-25 25</inkml:trace>
  <inkml:trace contextRef="#ctx0" brushRef="#br0" timeOffset="488.2441">21754 4217,'0'0,"-25"0,0 0,25-25,-25 25,25-25,25 25,0 0,0 0,0 25,24-25,-24 0,0 0,24 0,1 25</inkml:trace>
  <inkml:trace contextRef="#ctx0" brushRef="#br0" timeOffset="908.2023">22126 4440,'25'-25,"-1"25,-24-25,25 25,-25-24,25 24,-25-25,25 25,-25-25,0 0,25 0,-25 1,0-1,0 0,24 25,-24-25,0 0,25 25,0 0,0 25,-25 0,25-25,-25 25,24 0,-24-1,0 1,0 0,25-25,-25 25,0 0,0-1,25-24,-25 25,25 0,0-25</inkml:trace>
  <inkml:trace contextRef="#ctx0" brushRef="#br0" timeOffset="1553.3357">22796 4291,'0'0,"-25"0,0 0,0 0,0 0,0 0,1 25,-1-25,0 0,25 25,-25-25,25 25,0-1,25-24,0 0,0 25,-1-25,1 0,0 0,0-25,0 25,0 0,-25-24,0-1,24 25,-24-25,0 0,25 0,-25 1,0-1,0 0,25 0,-25 50,0 0,0 0,0-1,0 1,0 0,0 0,0 0,0-1,0 1,0 25,0-25,0-1,0 26,0-25,0 24,0-24,0 0,0 0,0 0,0-1,0 1,0 0,0-50,0 0,0 1,0-1,0 0,0-25,0 26,0-1,0 0,0-25,0 26,25-1,-25-25,0 25,25 1,-25-26,24 25,1 0,-25 1,25-1,-25 0,25 25,-25-25,25 25,-25 25,0 0,0 0,0-1,-25 1,0 0,25 0,-25 0,0-25,1 24,-1 1,0-25,0 25,0-25</inkml:trace>
  <inkml:trace contextRef="#ctx0" brushRef="#br0" timeOffset="2040.9891">23217 4217,'0'25,"0"-1,0 1,0 0,0 0,0 24,0-24,0 0,0 25,0-26,0 1,0 25,0-25,0-1,0 1,0 25,0-25,0-1,0 1,0 0,-25-25,25-25,0 0,-24 1,24-1,0 0,0 0,0 0,0 1,0-26,0 25,0 0,0 1,0-26,24 25,-24 0,25-24,-25 24,25 0,0 0,-25 1,25-1,-1 0,1 0,0 25,-25 25,0 0,0 0,0-1,0 1,0 0,-25-25,0 25,25 0,-24-25,-1 24,0 1,0-25,0 0,25 25,-24-25,24 25,-25-25</inkml:trace>
  <inkml:trace contextRef="#ctx0" brushRef="#br0" timeOffset="3564.2563">23589 4266,'-25'0,"25"25,-24-25,24 25,0 0,24-25,1 0,0 0,0 0,0-25,-1 25,1-25,0 25,-25-25,0 1,0-1,0 0,0 0,0 0,-25 25,25-24,0-1,0 0,-25 25,25-25,0 0,0 1,0-1,-24 25,24-25,0 0,0 50,0 0,0 0,0-1,0 1,0 0,0 0,0 24,0-24,0 0,0 0,0 0,0-1,0 1,0 0,0 0,0 0,0-50,24 25,-24-25,25 0,0 0,0 25,0-24,-1 24,1 0,0 0,0 0,0 0,-25 24,0 1,0 0,-25 0,0-25,25 25,-25-25,0 0,1 24,-1-24,0 0,0 0,0 0,1 0,-1 0,50 25,-1-25,1 0,0 0,0 25,0-25,-1 0,1-25,0 25,0 0,0-25,0 25,-25-24,24 24,1-25,0 0,0 0,-25 0,25 1,-25-1,24 0,-24-25,25 26,-25-1,0-25,0 25,0-24,0 24,0-25,0 26,0-1,0 0,0 0,0 0,-25 25,25 25,-24-25,24 25,-25 0,25 0,0-1,-25 1,25 0,0 0,-25 0,25-1,0 1,0 25,0-25,-25-1,25 1,0 0,0 0,0 0,0-1,0 1,25 0,0 0,0-25,0 0,-1 0,1 0,0 0,0 0,0-25,-1 25,1-25,-25 0,25 25,0-24,-25-1,25 0,-25 0,24 25,-24-25,0 1,0-1,0 0,0 50,-24-25,24 25,-25-25,25 24,0 1,-25 0,25 0,0 0,0-1,0 1,0 0,0 0,0 0,0-1,0 1,25-25,0 25,-1-25,1 25,0-25,0 0,0 0,-1 0,1 0</inkml:trace>
  <inkml:trace contextRef="#ctx0" brushRef="#br0" timeOffset="3833.3818">24284 3646,'25'0,"-1"0,1 25,0-25,0 0,0 25,-1 0,26 0,-25-1,0 1,24 0,-24 25,0-26,0 26,-1 0,1-1,-25 1,25-1,-25 1,25 0,-25-1,0 1,0-1,-25 1,0-25,0 24,1 1,-1-25,-25 0</inkml:trace>
  <inkml:trace contextRef="#ctx0" brushRef="#br0" timeOffset="4533.999">21580 4142,'25'0,"0"0,-1 0,1 0,0 0,0 0,0 0,24 0,-24 0,25 25,-1-25,1 0,0 0,-1 0,-24 0,25 0,-26 0,26 0,-25 0,0 0,-1 0</inkml:trace>
  <inkml:trace contextRef="#ctx0" brushRef="#br0" timeOffset="7804.8802">3820 6772,'25'0,"0"-25,-1 0,1 0,0 0,0-24,0 24,24-25,1 1,-1-26,1 26,0-26,-1 26,26-26</inkml:trace>
  <inkml:trace contextRef="#ctx0" brushRef="#br0" timeOffset="8580.7005">7367 8037,'0'0,"-25"-25,25 0,-25 25,25-25,-24 25,24-25,0 50,0 0,0 0,0 0,0 24,0-24,0 0,0 0,0 0,24-1,1 1,0-25,0-25,0 25,-1-24,26-1,0 0,-1 0,1-24,-1-1,26-25,-1 26,-24-26,49 26,-24-1,-1-24</inkml:trace>
  <inkml:trace contextRef="#ctx0" brushRef="#br0" timeOffset="9088.9676">8954 9004,'0'25,"25"0,-25 0,0-1,0 1,0 0,0 0,0 0,25-1,-25 1,25-25,0 0,0 0,-1-25,26 25,-25-24,24-1,26 0,-1-25,1 26,-1-26</inkml:trace>
  <inkml:trace contextRef="#ctx0" brushRef="#br0" timeOffset="9793.1861">10790 10244,'0'25,"0"0,0 0,0 0,0-1,-25 1,25 0,0 0,0 0,25-25,-25 24,25-24,0-24,-1 24,26-25,-25 25,24-25,1 0,0 0,-1-24,26 24,-26 0</inkml:trace>
  <inkml:trace contextRef="#ctx0" brushRef="#br0" timeOffset="15782.7894">2902 8334,'0'-24,"0"48,0 1,25 0,-25 0,0 24,0 26,25-26,-25 26,0-1,0 25,0 1,0-26,0 25,0 1,0-1,-25 0,25 0,0 0,0-24,0-1,0-24,0-1,0 1,0-25,0 0,0-1,0 1,0 0,-25-25,0 0,25 25,0 0,-24 0,24 24,0 1,0 24,0-24,0 24,0 25,0-24,0-1,0 1,0-26,24 26,-24-26,25-24,-25 25,25-26,0 1,-25 0,25-25,-25-25,0 0,0 1,0-1,0 0,0-25</inkml:trace>
  <inkml:trace contextRef="#ctx0" brushRef="#br0" timeOffset="16650.8762">3423 8260,'0'0,"-25"0,25-25,-25 0,1 1,24-1,-25 25,25-25,-25 25,0 0,25-25,-25 25,1 0,-1 0,0 0,0 25,0-25,1 0,-1 25,0-25,-25 25,26-25,-1 24,0 1,-25 0,26-25,-26 25,25 0,-24-1,24 1,-25 0,25 0,-24 0,24 24,-25-24,25 0,-24 24,24-24,-25 25,26-1,-26 1,25-25,0 24,-24 1,24 24,0-24,0 0,-24 24,49-24,-25 24,0 1,0 24,25 0,-24 0,-1 0,25 1,0 24,-25 0</inkml:trace>
  <inkml:trace contextRef="#ctx0" brushRef="#br0" timeOffset="16974.8352">3547 11311,'0'0,"25"-74,24-1,-24 1,0-1,0-24,0 0,0 24,-1-49,1 25,-25 0,25 0,-25-25,0 25,0-1,0-24,0 25,-25 0,0 0,1-1,-1 1,0 25,0-1,-25 1,26 24,-26 1,0-1,26 25,-26 0,0 1,26-1,-26 25,25 0,-24 0,24 0</inkml:trace>
  <inkml:trace contextRef="#ctx0" brushRef="#br0" timeOffset="18190.0147">3572 7392,'0'0,"0"25,-25-1,25-48,25-1,-25 0,0 0,25 0,-25 1,24-1,-24 0,25 0,-25 0,0 1,25 24,-25-25,0 0,25 0,-25 50,25 0,-25 0,25-1,-1 1,-24 0,25 0,0-25,-25 25,25-1,0 1</inkml:trace>
  <inkml:trace contextRef="#ctx0" brushRef="#br0" timeOffset="19498.8497">3795 7913,'0'0,"0"49,0 1,0 0,0-1,0 1,0-1,0 1,0 24,0-24,0 0,0 24,0-24,0 24,0-24,0 24,0-24,0 24,0-24,0 24,0-24,-25 24,25-24,0 24,0-24,0 24,0 1,0-26,0 26,0-26,0 26,0-26,0 26,0-26,0 1,0-1,0 26,0-25,0-1,0 1,0 24,0-24,0-1,0 26,0-26,0 1,0 24,0-24,0 0,25 24,-25 0,0-24,0 24,0-24,0 24,0 1,0-1,0-24,0 24,0 1,0-26,0 26,0-1,-25 1,25-26,0 26,0-1,0 0,-24 1,24-1,0 1,0-1,-25 1,25-26,0 26,0-1,0 0,-25 1,25-1,0-24,0 24,-25 1,25-1,0 0,0-24,0 25,0-1,-25 0,25 1,0-26,0 26,0-26,0 26,0-26,0 1,0 0,0 24,0-24,0-1,25 1,-25-1,0 26,0-26,0 1,0 0,0-1,25 1,-25 0,0-26,0 26,0 0,0-1,0 1,0-25,0 24,0 1,0-25,0 24,0 1,0-25,0 24,0-24,0 0,0 24,0-24,0 25,0-25,0-1,0 26,0-25,0 0,0 0,0 24,0-24,0 0,0 24,0-24,0 0,0 0,0 24,0-24,0 0,0 0,0 0,0 24,0-24,0 0,0 24,0-24,0 0,0 25,0-26,0 26,-25-25,25 0,0-1,0 1,0 25,-25-25,25-1,0 1,-25 0,25 0,0 0,-24-25,24 25,-25-25,25 24,-25-24,0 0,25 25,0 0,0 0,0 0,0-1,0 1,0 0,0 0,0 0,0-1,0 1,0 0,0 0,0 0,0-1,0-48,-25 24,25-25,0 0,-24 0,24 0,-25 1,25-26,-25 0,25 26,-25-26,25 0,-25 1,25 24,-24-25,24 25,0 1,-25-1,25 50,0-1,0 1,0 0,0 0,0 25,0-26,0 1,25 25,-25-25,0-1,24 1,-24 0,25-25,-25 25,25-25,0 0,0 0,-1-25,1 0,-25 0,25 1,0-1,0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4-13T11:52:08.76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7987 17859,'0'-24,"0"-1,0 0,-25 25,25-25,0 0,0 1,0-1,0 0,0 0,0 0,0 1,0-1,0 0,0 0,0 0,0 0,0 1,-25-1,25 0,0 0,0 0,0 1,-24-1,24 0,0 0,-25-24,25 24,0 0,-25 0,25 0,0 1,-25-1,25 0,0 0,-25 0,25 1,0-1,-24 0,24 0,0 0,-25 1,25-1,0 0,-25 0,25 0,0 1,-25-1,25-25,0 25,-25 1,25-1,-24 0,24-25,0 26,-25-1,25 0,-25 0,25 0,0 0,-25 1,25-1,-25 0,1 0,-1 0,25 1,-25-1,0 0,25 0,-25 0,1 1,24-1,-25 0,0 0,0 0,0 1,1-1,-1 0,0 25,25-25,-25 0,0 1,1-1,-1 0,0 0,0 0,0 1,1-1,-1 0,0 0,0 0,0 25,1-24,-1-1,0 25,0-25,0 25,0-25,1 25,-1-25,0 25,0 0,0-24,1 24,-1 0,0 0,0-25,0 25,-24 0,24 0,0 0,0 0,1 0,-1 0,0 0,0 0,0-25,1 25,-26 0,25 0,0 0,1 0,-26 0,25 25,0-25,-24 0,24 0,0 0,-24 0,24 0,0 25,-25-25,25 0,-24 0,24 24,-25-24,26 0,-26 25,25-25,-24 25,-1-25,25 0,-24 25,24-25,-25 25,25-1,-24-24,-1 25,25-25,-24 25,24 0,-25-25,1 25,24-1,-25 1,26 0,-26-25,0 25,25 0,-24-1,24 1,0-25,-24 25,24 0,0 0,0-25,-24 24,24 1,0-25,0 25,0 0,1-25,-1 25,0-1,0-24,0 25,1-25,-1 25,25 0,-25-25,0 25,0-1,25 1,-24-25,-1 25,0 0,25 0,-25-25,25 24,-25 1,1-25,24 25,-25 0,25 0,-25-25,0 25,25-1,-25 1,25 0,-24-25,-1 25,25 0,-25-1,25 1,-25-25,25 25,-25 0,25 0,-24-1,24 1,-25 0,0 0,25 0,0-1,0 1,0 0,-25 0,25 0,0-1,0 1,0 0,0 0,0 0,0-1,0 1,0 0,25 0,-25 0,0-1,0 1,0 0,25 0,-25 0,0 24,25-24,-25 0,0 0,24-1,-24 26,25-25,-25 0,0 24,25-24,-25 0,25 0,-25 24,25-24,-25 0,24 25,1-26,-25 1,25 0,-25 25,25-26,0 26,-1-25,1 0,0-1,0 26,0-25,-1 0,1-1,0 1,0 0,0 0,-1 0,26-1,-25 1,0 0,24 0,-24 0,25-25,-26 24,26 1,-25 0,24-25,-24 25,25 0,-1-25,1 25,0-25,-25 24,24-24,1 25,-1-25,1 0,0 0,-1 0,1 25,-1-25,1 0,24 0,-24 0,0 0,-1 0,26 0,-26 0,1 0,-1 0,26 0,-25 0,-1 0,26 0,-26-25,1 25,24 0,-24 0,-1 0,26 0,-26-25,1 25,0 0,24 0,-24-24,-1 24,1 0,-1 0,1-25,0 25,-1 0,1-25,0 25,-26 0,26-25,0 25,-26 0,26-25,-25 25,0-25,-1 1,1 24,25-25,-50 0,25 0,-1 0,1 1,0-1,-25 0,25 0,0 0,-1 1,1-1,-25-25,25 25,0 1,0-26,-1 0,1 26,-25-26,25 25,0-24,0 24,-25 0,24 0,-24-24,25 24,-25 0,0 0,0 0,0 1,-25-1,25 0,-24 25,24-25,-25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4-13T11:52:30.98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18355 16594,'0'0,"25"0,25 25,-1-25,-24 0,25 0,-25 0,0 0,24 0,-24 0,0 0,24 0,-24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4-13T11:52:51.14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4316 8930,'-25'0,"50"0,0 0,0 0,-1 0</inkml:trace>
  <inkml:trace contextRef="#ctx0" brushRef="#br0" timeOffset="136.8252">5011 8855,'0'0,"0"25,24-25,1 0,0 0,0 0,0-25</inkml:trace>
  <inkml:trace contextRef="#ctx0" brushRef="#br0" timeOffset="271.9945">5755 8756,'24'0,"-24"25,25-25,0 0,0 0,0 0,0 0,-1 0</inkml:trace>
  <inkml:trace contextRef="#ctx0" brushRef="#br0" timeOffset="392.0907">6821 8706,'0'0,"25"0,0 0,0 0,0-24,24 24,-24 0,25 0</inkml:trace>
  <inkml:trace contextRef="#ctx0" brushRef="#br0" timeOffset="523.9939">8235 8657,'0'0,"25"25,0-25,0 0,-1 0</inkml:trace>
  <inkml:trace contextRef="#ctx0" brushRef="#br0" timeOffset="664.5315">9128 8657,'0'0,"25"0,0 25,0-25</inkml:trace>
  <inkml:trace contextRef="#ctx0" brushRef="#br0" timeOffset="792.6911">9996 8607,'0'0,"25"0,0 0,0 0,0 0,-1-25</inkml:trace>
  <inkml:trace contextRef="#ctx0" brushRef="#br0" timeOffset="919.9867">10964 8483,'24'0,"1"0,0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4-13T11:56:09.83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4217 7441,'-25'0,"25"25,-25-25,25 25,-25-25,25 25,-24-25,24 25,-25-25,25 24,-25 1,25 0,-25-25,25 25,0-50,0 0,0 0,25 25,-25-24,0-1,25 0,-25 0,25 0,-1 25,-24-24,25 24,0 24,0-24,0 25</inkml:trace>
  <inkml:trace contextRef="#ctx0" brushRef="#br0" timeOffset="1895.7305">4217 7342,'0'25,"0"0,0 0,0-1,25-24,-25 25,0 0,0 0,0 0,24-25,-24 24,0 1,0 0,0 0,0 0,25-25,-25 24,0 1,0 0,0 0,0 0,0-1,0 1,0 0,0 0,0 0,0-1,0 1,0 0,0 0,0 0,0 0,25-1,-25 1,0 0,0 0,0 0,0-1,0 1,0 0,25 0,-25 0,0-1,0 1,0 0,0 25,0-26,0 1,0 0,0 0,0 24,0-24,0 0,0 0,0 0,0 24,25-24,-25 0,0 0,0-1,0 1,0 0,0 0,0 0,0-1,0 1,0 0,0 0,0 0,0 24,24-24,-24 0,0 0,0 0,0 24,0-24,0 0,0 24,0-24,0 25,0-25,0 24,0-24,0 25,0-26,0 1,0 25,0-25,0-1,25 1,-25 0,0 25,0-26,0 1,0 0,0 0,0 0,0-1,0 1,0 25,25-25,-25 0,0 24,0-24,0 0,0 24,0-24,0 0,0 25,0-26,0 1,25 25,-25-25,0-1,0 1,0 0,0 0,25 0,-25-1,0 1,0 0,0 0,0 0,0-1,0 1,0 0,0 25,0-26,0 1,0 0,0 0,0 0,0-1,0 1,0 0,24 0,-24 0,0-1,0 1,0 0,0 25,0-25,0-1,0 1,0 0,0 0,25 0,-25-1,0 1,0 0,0 0,0 0,0-1,25 1,-25 0,0 0,0 0,0-1,0 1,0 0,0 0,0 0,25-1,-25 1,0 0,0 0,0 0,0-1,25 1,-25 0,0 0,0 0,0-1,24 1,-24 0,0 0,0 0,0-1,0 1,0 0,0 0,0 0,0 0,0-1,0 1,0 0,0 0,0 0,0-1,0 1,0 0,0 0,0 0,25-25,-25 24,0 1,0 0,0 0,0 0,25-25,-25 24,-25-24,0-24,1 24,24-25,-25 0,0 0,25 0,-25 25,0-24,1 24,24-25,0 50,24-1,1 1,0-25,0 25,0-25,-1 0,1 0,0-25,0 25,0-25,-1 25,1-24,0 24,-25-25,25 25,-25-25,25 0,-25 0</inkml:trace>
  <inkml:trace contextRef="#ctx0" brushRef="#br0" timeOffset="20209.5553">4291 7417,'-25'0,"25"24,-24 1,24-50,0 1,24-1,-24 0,25 25,-25-25,25 25,0 0,0 0,-1 0,1 0,0 25,0-25,-25 25,25-25,-1 25,1-1,0 1,0 0</inkml:trace>
  <inkml:trace contextRef="#ctx0" brushRef="#br0" timeOffset="26415.5894">4266 7293</inkml:trace>
  <inkml:trace contextRef="#ctx0" brushRef="#br0" timeOffset="27796.5659">4266 7218,'0'-25,"0"1,25 24,0 0,-25-25,25 25,0 0,-1 0,1 0,0 0,0 0,0 0,-1 25,1-25,-25 24,0 1,25-25,-25 25,0 0,0 0,25-1,-25 1,0 0,25-25,-25 25,0 0,0-1,24-24,-24 25,0 0,0 0,0 0,25-25,-25 24,0 1,0 0,0 0,0 0,0-1,0 1,0 0,0 0,0 0,0-1,0 1,0 0,0 0,25 0,-25-1,0 1,0 0,0 0</inkml:trace>
  <inkml:trace contextRef="#ctx0" brushRef="#br0" timeOffset="29703.4986">4738 12551,'0'0,"0"25,0 0,0 0,-25-25,25 24,-25-24,25-24,-25 24,25-25,-25 25,25-25,-24 0,24 50,0 0,0 0,24-25,-24 24,25-24,0 0,-25-24,0-1,25 25,-25-25,0 0,0 0,0 1,0-1,-25 25,25 25,0-1</inkml:trace>
  <inkml:trace contextRef="#ctx0" brushRef="#br0" timeOffset="47248.8784">4738 7218,'0'0,"24"0,1 0,0 0,0 0,0-25,0 25,-1 0,26 0,-25 0,0-24,24 24,-24 0,25 0,-26-25,26 25,-25 0,24 0,-24-25,0 25,25 0,-26 0,1-25,0 25,0 0,0 0,-1 0</inkml:trace>
  <inkml:trace contextRef="#ctx0" brushRef="#br0" timeOffset="47420.4137">5184 7218,'0'0,"25"0,0 0,0 0,-1 0,1 0,0 0,25 0</inkml:trace>
  <inkml:trace contextRef="#ctx0" brushRef="#br0" timeOffset="47565.4088">6077 7144,'0'0,"0"25,25-25</inkml:trace>
  <inkml:trace contextRef="#ctx0" brushRef="#br0" timeOffset="47705.4034">6821 7144,'0'0,"25"0</inkml:trace>
  <inkml:trace contextRef="#ctx0" brushRef="#br0" timeOffset="47835.6993">7565 7119,'0'0,"0"25,25-25,-25-25,25 25</inkml:trace>
  <inkml:trace contextRef="#ctx0" brushRef="#br0" timeOffset="47976.5393">8458 7045,'0'0,"25"0,-25 24,25-24,0 0,-25-24,25 24,-1 0,1 0,0-25</inkml:trace>
  <inkml:trace contextRef="#ctx0" brushRef="#br0" timeOffset="48203.7527">9302 6995,'0'0,"25"0,-1 0,1 0,0 0,0 0,0 0,-1 0,1-25,25 25,-1 0,-24 0,25 0,-1 0,-24 0,25 0,-25 0,24 0,-24 0,0 0,0 0,-1 0,-24 25,25-25,0 0,0 0,0 0,0 0,-1 0</inkml:trace>
  <inkml:trace contextRef="#ctx0" brushRef="#br0" timeOffset="48576.4022">10939 7218,'0'25,"-25"-25,50 0,0 0,-1 0,1 0</inkml:trace>
  <inkml:trace contextRef="#ctx0" brushRef="#br0" timeOffset="48705.4283">11857 7193,'0'25,"0"-50,0 1</inkml:trace>
  <inkml:trace contextRef="#ctx0" brushRef="#br0" timeOffset="48844.4023">12700 7144,'0'0,"0"-25,25 25,0 0,-1-25,1 25</inkml:trace>
  <inkml:trace contextRef="#ctx0" brushRef="#br0" timeOffset="48964.5368">13469 7045,'0'0,"25"0,-25-25,25 25,-1-25,1 25,0 0</inkml:trace>
  <inkml:trace contextRef="#ctx0" brushRef="#br0" timeOffset="49092.4037">14039 6995,'0'0,"25"0,0 0,0 0,-25 25,25-25,-1 0,1 0,0 0,0 0,0 0</inkml:trace>
  <inkml:trace contextRef="#ctx0" brushRef="#br0" timeOffset="49579.2777">14883 6970,'0'0,"-25"0,25 25,0-50,25 25</inkml:trace>
  <inkml:trace contextRef="#ctx0" brushRef="#br0" timeOffset="49736.3596">15776 6921,'0'0,"25"0,-1-25,1 25,0 0</inkml:trace>
  <inkml:trace contextRef="#ctx0" brushRef="#br0" timeOffset="49880.4758">16867 6970,'0'0,"25"0,0 0,-25 25,25-25,-1 0,1 0,0 0,0 0,0 0,-1 0</inkml:trace>
  <inkml:trace contextRef="#ctx0" brushRef="#br0" timeOffset="50008.3927">17934 7119,'25'25,"-1"-25,-24-25,25 25</inkml:trace>
  <inkml:trace contextRef="#ctx0" brushRef="#br0" timeOffset="50148.337">19025 7144,'25'0,"-25"-25,25 25</inkml:trace>
  <inkml:trace contextRef="#ctx0" brushRef="#br0" timeOffset="50295.5642">19745 7144,'0'-25,"24"25,1 0,0 0,0 0</inkml:trace>
  <inkml:trace contextRef="#ctx0" brushRef="#br0" timeOffset="50427.1727">20365 7169,'0'0,"0"-25,0 0,24 25</inkml:trace>
  <inkml:trace contextRef="#ctx0" brushRef="#br0" timeOffset="50567.3059">20737 7169,'0'-25,"25"0,-1 25,1 0</inkml:trace>
  <inkml:trace contextRef="#ctx0" brushRef="#br0" timeOffset="135639.6977">893 2753,'0'0,"0"25,0 0,0 0,0 0,0-1,25 26,-25 0,0-1,0 1,0-1,0 1,0 0,0-1,25-24,-25 25,0-1,0-24,0 0,0 24,24-24,-24 0,0 0,0 0,0-50,0 0,0 0,0 0,0 1,0-26,0 25,-24-24,24-1,0 0,0 1,0-1,0 1,0-1,0-24,0 24,0 0,0 1,0 24,24-25,1 1,-25 24,25 0,0 0,0 0,-1 1,1-1,0 0,0 25,0 0,-1 0,26 0,-25 0,0 0,-1 25,1 0,-25-1,0 1,0 25,-25-25,1 0,-1-1,0 26,0-25,0 24,1-24,-26 0,25 25,0-26,1 1,-1 0,0 0,0 0,25-1,0 1,0 0,0 0,25 0,0-1,0 1,-1 0,1 0,0-25,0 25,0-1,-1 1,1 0,0 0,25 0,-26-1,1 1,0 0,0 0,-25 0,25-25,-1 24,-24 1,25 0</inkml:trace>
  <inkml:trace contextRef="#ctx0" brushRef="#br0" timeOffset="135888.2807">1637 2902,'0'-25,"-25"1,25 48,0 1,0 0,25 0,-25 0,0 24,25 1,-25-25,25 24,-25 1,25-1,-1-24,-24 25,25-1,0-24,0 0,0 0,-1 0,1-25,0 24</inkml:trace>
  <inkml:trace contextRef="#ctx0" brushRef="#br0" timeOffset="136079.7197">1637 2828,'0'0,"0"-25,0 0,25 0,0 1,0 24,-25-25,49 25,-24-25,0 25,24-25,-24 25,25-25,-1 25,1-25,0 25,-1 0</inkml:trace>
  <inkml:trace contextRef="#ctx0" brushRef="#br0" timeOffset="136247.6941">1587 3101,'0'0,"-24"0,24 24,24-48,1 24,0-25,0 25,0-25,24 0,1 0,0 25,-1-24,26-1,-1 0</inkml:trace>
  <inkml:trace contextRef="#ctx0" brushRef="#br0" timeOffset="137351.0521">2679 2580,'0'0,"0"-25,0 50,0-1,25 1,-25 0,0 0,0 0,25 24,-25-24,0 25,0-25,0 24,0 1,0-1,0 1,-25-25,25 24,0 1,0 0,-25-26,25 1,0 0</inkml:trace>
  <inkml:trace contextRef="#ctx0" brushRef="#br0" timeOffset="137694.715">2977 2828,'0'0,"0"-25,-25 25,0 0,0 25,0 0,1-1,24 1,0 0,0 0,0 0,24-1,1 1,0 0,0 0,0 0,-1-25,1 24,0-24,-25 25,25-25,0 25,-1 0</inkml:trace>
  <inkml:trace contextRef="#ctx0" brushRef="#br0" timeOffset="138246.6796">3150 3001,'0'0,"0"-24,0-1,25 25,-25-25,25 25,0 0,-1 25,1 0,-25-1,0 1,25-25,-25 25,0 0,0 0,0-1,0 1,0 0,0 0,0-50,25 0,-25 0,0 1,0-1,25 0,-25 0,24 0,-24 1,25-1,0 25,0 0,0 0,-25 25,24-25,1 0,0 0,0 0,0 0,-25-25,24 25,-24-25,25 0,-25 50,0 0,0 0,0-1,0 1,0 0,25-25,-25 25,25 0,0-25,0 0,-25 24,24-24,1 0,0 0,0-24</inkml:trace>
  <inkml:trace contextRef="#ctx0" brushRef="#br0" timeOffset="138387.9888">3845 2704,'0'0,"-25"-25,0 0,25 0,0 0,25 25</inkml:trace>
  <inkml:trace contextRef="#ctx0" brushRef="#br0" timeOffset="138916.2706">3944 2555,'0'25,"0"-1,-25 1,25 0,0 0,0 25,0-26,0 26,0 0,0-1,0 1,0-1,0 26,0-26,0 26,0-26,0 1,25 0,-25-1,0 1,25-25,-25-1,25-24,-25 25,24-25,-24-25,0 1,0-1,0 0,0 0,0 0,0 1,-24-1,24 0,0 0,0 0,0 1,0-1,0 0,24 0,1 0,-25 1,25 24,0-25,0 0,-1 0,1 0,0 1,0-1,0 0,-1 0,1 0,-25 1,25-1,-25 0,0 0,0 0,-25 25,0 25,1-25,-1 25,0 0,0 0,25-1,-25-24,25 25,0 0,0 0,25-25,0 0,0 0,0 0,-1 0,1 0,0 0,0-25,0 25,-1 0,1 0,0 0,0-25,0 25,-1 0,1 0,0 0,0 0,0 0</inkml:trace>
  <inkml:trace contextRef="#ctx0" brushRef="#br0" timeOffset="141163.057">5655 7293,'0'0,"-24"0,48 0,1-25,0 25,0 0,0 0,24 0,-24-25,25 25,-1 0,1 0,0 0,-1 0,26 0,-26 0,26-25,-1 25,0 0,1 0,-1 0,25 0,-24 0,24 0,-24 0,24 0,0 0,0 0,-24 0,24 0,0 0,0 0,0 0,1 0,-26 0,25 25,1-25,-1 0,0 0,0 0,0 0,1 0,-1 25,0-25,0 0,0 0,1 0,-1 0,0 0,0 0,-24 0,24 0,0 0,0 0,1 0,-26 0,25 0,-24 0,24 0,0 0,-24 0,24 0,-25 0,25-25,-24 25,-1 0,25 0,1 0,-26 0,25 0,-24 0,24 0,-25 0,26 0,-26 0,25 0,0 0,-24 0,24 0,-25 0,26-25,-26 25,25 0,-24 0,24 0,-25 0,26 0,-26 0,25 0,-24 0,24 0,0-25,0 25,1 0,-1 0,0-24,0 24,25 0,-25 0,25-25,0 25,-24-25,24 25,0 0,0-25,0 25,0-25,0 25,0-24,25 24,-25-25,0 25,25-25,-25 25,24-25,-24 0,25 25,0-24,0 24,0-25,0 25,-1-25,26 25,-25-25,24 0,1 25,0-25,-1 25,1-24,0 24,-1-25,1 25,24-25,-24 25,24 0,1 0,-26-25,26 25,-1 0,-24 0,24 0,-24 0,0 25,24-25,-24 0,-1 0,-24 0,25 0,-25 0,24 0,-49 0,25 0,0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4-13T12:00:59.82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2729 3870,'-25'0,"25"-25,0 0,0 0,0 0,0 1,0-1,0 50,0-1,-25-24,25 25,0 0,0 0,-25 0,25-1,-25 26,25-25,-25 0,25-1,0 1,0-50,0 1,0-1,25 0,-25 0,0 0,0 1,25-26,-25 25,0 0,25 1,-25-1,0 0,25 25,-25-25,25 0,-1 25,1 0,0 25,-25 0,25-25,-25 25,25 0,-25-1,24 1,-24 0,25 0,-25 0,25-25</inkml:trace>
  <inkml:trace contextRef="#ctx0" brushRef="#br0" timeOffset="1038.9988">2729 3746,'0'24,"0"1,0 0,0 0,0 0,0-1,24-24,-24 25,0 0,0 0,25 0,-25-1,0 1,25-25,-25 25,0 0,25 0,-25-1,0 1,25-25,-25 25,0 0,24 0,-24-1,0 1,0 0,0 0,25 0,-25-1,0 1,0 0,0 0,0 0,0-1,0 1,0 0,0 0,0 0,0-1,0 1,0 0,0 0,25-25,-25 25,0-1,0 1,0 0,0 0,0 0,0 0,0-1,0 1,0 0,25-25,-25 25,0 0,0-1,0 1,0 0,0 0,0 0,25-1,-25 1,0 0,0 25,0-26,0 1,0 0,0 0,0 24,0-24,0 0,0 0,0 24,0-24,0 0,0 25,0-26,0 1,24 25,-24-25,0-1,0 26,0-25,0 0,0 24,0-24,0 0,0 25,0-26,0 26,0-25,0 24,0 1,0-25,0 24,0 1,0 0,0-26,0 26,0 0,0-1,0 1,0-1,0 1,0-25,0 24,0 1,0 0,25-1,-25 1,0 24,0-24,0 0,0-1,0 1,0-1,25-24,-25 25,0-1,0 1,0 0,0-26,0 26,0 0,0-1,25 1,-25-1,0-24,0 25,0-1,0 1,0 0,0-25,0 24,25 1,-25-25,0 24,0-24,0 0,24 24,-24-24,0 0,0 0,0 0,0-1,0 1,0 0,0 0,0 0,25-25,-25 24,0-48</inkml:trace>
  <inkml:trace contextRef="#ctx0" brushRef="#br0" timeOffset="3087.5378">3200 8260,'25'0,"-1"0,1 0,0 0,0 0,0 0,-1 0,1 0,0 0,0 0,0 0,-1 0,1 0,0 0,0 0,0 0,-1 0,1 0,0 0,0 0,0 0,0 0,-1 0,1 0,0 0,0-25,0 25,-1 0,1 0,0 0,0 0,0 0,-1 0,1 0,25 0,-25 0,-1 0,26 0,-25-25,0 25,24 0,-24 0,25 0,-26 0,26 0,-25 0,24 0,-24 0,0 0,25-24,-1 24,-24 0,25 0,-26 0,26 0,0 0,-1 0,-24 0,25 0,-1 0,1 0,-25 0,24 0,1 0,0 0,-1 0,1 0,-25 0,24 0,1 0,-1 0,26 0,-26-25,1 25,0 0,-1 0,1 0,0 0,-1 0,1 0,24 0,-24 0,-1 0,1 25,0-25,-1 0,26 0,-26 0,1 0,-1 0,1 0,0 0,24 24,-24-24,-1 0,1 0,24 0,-24 0,0 0,-1 0,1 0,24 0,-24 0,-1 0,1 0,24 0,-24 0,0 0,24 0,-24 0,-1 0,26 0,-26 0,1 0,-1 0,26 0,-25 0,-1 0,26 0,-26 0,1 0,24 0,-24 0,24 0,-24 0,-1 0,26 0,-26 0,26 0,-26 0,26 0,-26 0,26 0,-25 0,-1 0,26 0,-1 0,-24 0,24 0,-24 0,24 0,-24 0,24 0,-24 0,24 0,0 0,-24 0,24 0,1 0,-25 0,24 0,0 0,1 0,-1 0,-24 0,24 0,1 0,-1 0,0 0,1 0,-1 0,1 0,-1 0,0 0,1 0,24 0,-24 0,-1 0,0 0,1 0,24 25,-25-25,1 0,24 0,-25 0,1 0,24 0,-24 0,24 0,-25 0,25 0,1 0,-26 0,25 0,0 0,-24 25,24-25,0 0,1 0,-1 0,0 0,-25 0,26 0,-1 25,0-25,0 0,0 0,1 0,-1 25,0-25,0 0,1 0,-1 24,0-24,0 0,0 0,1 25,-1-25,0 0,0 0,1 25,-1-25,0 0,0 0,0 25,25-25,-24 0,-1 0,0 0,0 0,25 0,-24 25,-1-25,0 0,25 0,-25 0,0 0,25 0,-24 0,-1 0,25 0,-25 0,0 0,25 24,-24-24,-1 0,25 0,-25 0,0 0,0 0,26 0,-26 0,0 0,0 0,0 0,1 0,-1 0,-25 0,25 0,1 0,-26 0,1 0,-1-24,0 24,-24 0,0-25,-1 25,1 0,-25-25,-1 25,-24-25,25 25,-25-25,0 1,-25 24,1 0,24 24,-25 1,25 0,-25 0,0-25,0 25,-24-25</inkml:trace>
  <inkml:trace contextRef="#ctx0" brushRef="#br0" timeOffset="5216.9688">5308 8161,'0'-25,"0"0,0 0,0 1,0-1,0 0,0 0,0 0,0 0,0 1,0-1,0 0,0 0,-25 0,25 1,0-1,0 0,0 0,0-24,0 24,0 0,0 0,0-24,-24 24,24 0,0-25,0 26,0-1,0-25,0 25,0-24,0 24,0 0,0 0,0 1,0-26,0 25,0 0,0 1,0-1,0 0,0 0,0 0,0 1,0-1,0 0,0 0,0 0,0 0,0 1,0-1,0 0,0 0,0 0,0 1,0-1,0 0,0 0,0 0,0 1,0-1,-25 25</inkml:trace>
  <inkml:trace contextRef="#ctx0" brushRef="#br0" timeOffset="5469.2025">5383 6499,'0'0</inkml:trace>
  <inkml:trace contextRef="#ctx0" brushRef="#br0" timeOffset="5992.9816">5383 6524,'24'0,"1"0,0 24,0-24,0 0,-1 0,1 0,0 0,0 25,0-25,-1 0,1 0,0 0,25 0,-26 0,1 0,0 0,0 0,25 0,-26 0,1 25,0-25,0 0,24 0,-24 0,0 0,25 0,-26 0,26 0,-25 0,0 0,24 0,-24 0,25 0,-26 0,1 0,25 0,-25 0,-1 0,1 0,0 0,25 0,-26 0,1 0,0 0,25 0,-26 0,1 0,25 0,-25 0,0 0,24 0,-24 0,0 0,24-25,-24 25,25 0,-25 0,24 0,-24 0,25 0,-26 0,26 0,-25 0,24 0,-24 0,25 0,-25 0,24 0,-24 0,25 0,-1 0,-24-25,25 25,-26 0,26 0,0 0,-26 0,26 0,0 0,-1 0,-24 0,25-24,-25 24,24 0,1 0,-25 0,24 0,-24 0,0 0,24 0,-24 0,0 0,0 0,0 0,-1 0,1 0</inkml:trace>
  <inkml:trace contextRef="#ctx0" brushRef="#br0" timeOffset="7004.9712">8682 6449,'0'-25,"24"25,-24-24,0-1,25 25,-25-25,25 25,-25-25,25 25,-25-25,25 1,-1-1,-24 0,25 0,0 0,-25 1,25-1,0 0,-1 0,-24 0,25 1,0-1,0 0,-25 0,25 0,-25 1,25 24,-25-25,24 0,-24 0,25 0,-25 0,0 1,25 24,-25-25,0 0,25 25,-25-25,25 0,-25 1,24-1,-24 0,25 25,-25-25,25 25,-25-25,0 1</inkml:trace>
  <inkml:trace contextRef="#ctx0" brushRef="#br0" timeOffset="8733.0389">9277 5482,'25'0,"0"0,-1 0,1 0,0 0,0 0,0 0,-1 0,1 0,0 0,0 0,0 0,-1 25,1-25,0 0,0 0,0 0,-1 0,1 0,0 0,0 0,0 0,-1 0,1 0,25 0,-25 0,-1 0,1 0,0 0,0 0,0 0,0 0,-1 0,1 0,0 0,0 0,0 0,-1 0,1 24,0-24,0 0,0 0,-1 0,1 0,0 0,0 0,0 0,-1 0,1 0,25 0,-25 0,-1 0,1 0,0 0,0 0,0 25,-1-25,1 0,0 0,0 0,0 0,-1 0,1 0,0-25,0 25,0 0,-1 0,1 0,25 0,-25 0,-1 0,1 0,0 0,0-24,0 24,0 0,24 0,-24 0,0 0,0 0,-1 0,1 0,0 0,0 0,0 0,-1 0,1 0,0 0,0 0,24 0,-24 0,0 0,0 0,0 0,-1-25,1 25,0 0,0 0,24 0,-24 0,0 0,0 0,0 0,-1 0,1 0,25-25,-25 25,-1 0,1 0,0 0,0 0,0 0,0 0,-1 0,-24-25,25 25,0 0,0 0,0 0,-1 0,1 0,0 0,0 0,0 0,-1-25,1 25,0 0,0 0,0 0,-1 0,1 0,0 0,0 0,0 0,-1 0,1 0,0 0,0 0,0 0,-1 0,1 0,0 0,0-24,0 24,-1 0,1 0,0 0,0 0,0 0,-1 0,1 0,0 0,0-25,0 25,0 0,-1 0,1 0,25 0,-25 0,-1 0,1 0,0 0,0-25,0 25,24 0,-24 0,0 0,0 0,-1 0,1 0,25 0,-25 0,-1 0,1 0,25 0,-25 0,-1 25,1-25,25 0,-25 0,-1 0,26 0,-25 0,0 0,24 0,-24 0,25 0,-26 0,1 0,25 0,-25 0,24 0,1 0,-25 0,24 0,-24 0,25 0,-25 0,24 0,-24 0,25 0,-26 0,26 0,-25 0,24 0,-24 0,25 0,-25 0,24 0,-24 0,25 0,-26 0,26 0,-25 0,0 0,24 0,-24 0,0 0,0 0,0 0,-1 25,1-25,0 0,0 0,0 0,-1 0,1 0</inkml:trace>
  <inkml:trace contextRef="#ctx0" brushRef="#br0" timeOffset="10058.921">9649 5482,'0'0,"25"0,-25-25,25 25,-1 0,1 0,0 0,0 0,0 0,-1 0,1 0,0 0,0 0,0 0,-1 0,26 0,-25 0,0 0,0 0,24 0,-24 25,0-25,24 0,-24 0,0 0,0 0,0 0,-1 25,26-25,-25 0,0 0,-1 0,26 0,-25 0,24 0,-24 0,25 0,-25-25,24 25,-24 0,25 0,-26 0,1 0,0 0,25 0,-26 0,1 0,0 0,0 0,0 25,-1-25,1 0,0 0,0 0,0 0,0 0,-1 0,1 0,0 0,0 0,0 0,-1 0,1 0,0 0,0 0,0 0,-1 0,1 0,0 0,0 0,0 0,-1 0,1 0,0 0,0 0,0 0,-1 0,1 0,0 0,0 0,0 0,-1 0,1 0,0 0,0 0,0 0,-1 0,1 0,0 0,0 0,0 0,-1 0,1 0,0 0,0 0,0 0,0 0,-1 0,1 0,25 0,-25 0,-1 0,26 0,-25 0,24 0,-24 0,25 0,-25 0,24 0,-24 0,25 0,-26 0,26 0,-25 0,24 0,-24 0,25 0,-25 0,24 0,-24 0,25 0,-1 0,-24 0,25 0,-1 0,-24 0,25 0,-1 0,1 0,-25 0,24 0,1 0,0 0,-1 0,1 0,-1 0,1 0,0 0,-1 0,26 0,-26-25,1 25,-1 0,26 0,-26-25,1 25,25 0,-26 0,26 0,-26 0,1-25,24 25,-24 0,-1 0,1 0,24 0,-24 0,0 0,-1 0,1 0,-1-25</inkml:trace>
  <inkml:trace contextRef="#ctx0" brushRef="#br0" timeOffset="11980.7665">9376 5631,'-25'0,"25"-25,0 50,0-1,0 1,0 0,0 0</inkml:trace>
  <inkml:trace contextRef="#ctx0" brushRef="#br0" timeOffset="12110.7469">9426 5879,'0'25,"0"-1</inkml:trace>
  <inkml:trace contextRef="#ctx0" brushRef="#br0" timeOffset="12242.8154">9475 6176,'0'0,"0"25,-24 0,24 0,0 0</inkml:trace>
  <inkml:trace contextRef="#ctx0" brushRef="#br0" timeOffset="12367.8136">9525 6499,'0'25,"0"-1,0 1,-25-25</inkml:trace>
  <inkml:trace contextRef="#ctx0" brushRef="#br0" timeOffset="12499.5626">9525 6970,'0'0,"0"25,0 0,0 0</inkml:trace>
  <inkml:trace contextRef="#ctx0" brushRef="#br0" timeOffset="12636.0334">9575 7441,'-25'25,"25"0,0 0,-25-25,25 25</inkml:trace>
  <inkml:trace contextRef="#ctx0" brushRef="#br0" timeOffset="12777.9261">9550 7888,'0'0,"-25"25,25-1,-25-24,25 25</inkml:trace>
  <inkml:trace contextRef="#ctx0" brushRef="#br0" timeOffset="12930.9394">9575 8062,'0'24,"-25"-24,0 25,25 0,0 0,0 0,0-1,0 1</inkml:trace>
  <inkml:trace contextRef="#ctx0" brushRef="#br0" timeOffset="13099.0112">9624 8359,'0'0,"0"-25</inkml:trace>
  <inkml:trace contextRef="#ctx0" brushRef="#br0" timeOffset="15394.8836">1315 6400,'0'0,"0"-25,0 0,-25 25,25-25,0 50,0 0,0 0,25-1,-25 1,0 0,0 0,0 24,0-24,24 0,-24 25,0-26,0 1,0 0,0 25,0-26,0 1,0 0,0 0,0 0,0 0,25-1,-25-48,0-1,-25 25,25-25,0 0,0 0,-24 25,24-25,0 1,0-1,-25-25,25 25,0 1,-25-1,25-25,0 25,0 1,-25-26,25 25,0-24,-25 24,25 0,0-25,0 26,0-1,0 0,0 0,0 0,0 1,0-1,25 0,-25 0,25 25,0-25,0 1,-1 24,1 0,0 0,0 0,0 0,-25 24,24 1,1 0,-25 0,0 0,0-1,0 26,0-25,0 0,0-1,0 1,-25 0,25 0,0 0,0-1,25 1,0 0,0 0,0 0,-1-25,-24 24,25-24,0 25,0 0,-25 0,0 0,0-1,0 1,-25 0,0 0,0 0,1-25,24 24,-25-24,0 25</inkml:trace>
  <inkml:trace contextRef="#ctx0" brushRef="#br0" timeOffset="16170.9034">670 7392,'0'0,"-25"0,25-25,0 0,0 50,-25-25,25 25,0 0,-25-1,25 1,0 25,-24-25,24-1,-25 26,0-25,25 0,-25-1,25 26,-25-25,25 0,0-1,-25 1,25 0,0 0,0-50,0 0,0 0,0 1,0-26,0 25,25 0,-25-24,0 24,0-25,0 26,0-26,0 25,0 0,0-24,0 24,0 0,0 0,0 1,0-1,0 0,25 50,0 0,-25-1,25 1,-25 0,25 0,-25 0,24-1,-24 26,25-25,0 24,-25-24,25 0,-25 25,0-26,25 1,-25 0,0 0,24 0,-24-1,0 1,25 0,-25 0</inkml:trace>
  <inkml:trace contextRef="#ctx0" brushRef="#br0" timeOffset="16355.6641">446 7764,'0'-25,"25"0,0 0,0 25,0-24,0 24,-1-25,1 25,0-25</inkml:trace>
  <inkml:trace contextRef="#ctx0" brushRef="#br0" timeOffset="16998.6856">794 7590,'0'-25,"25"25,-25 25,24 0,-24 0,25 0,-25-1,0 1,0 0,0 0,0 0,0-50,0 0,0 0,0 0,0 1,0-1,0 0,25 25,0 25,-25 0,25-25,-25 24,24 1,-24 0,25-25,0 0,-25 25,25-25,0 0,-25-25,24 25,1-25,-25 0,25 1,-25-1,25 0,-25 0,0 0,0 1,0-1,0 0,0 0,0 0,0 1,0-1,0 0,-25 0,25 0,0 1,-25 24,25 24,0 1,0 0,0 0,25 0,-25-1,0 1,25 0,-25 0,25 0,-25-1,24 1,-24 0,25 0,-25 0,25-25,-25 24,25-24,-25 25</inkml:trace>
  <inkml:trace contextRef="#ctx0" brushRef="#br0" timeOffset="17362.9002">1042 7565,'0'0,"25"0,-1 0,1-24,0 24,0 0,0-25,-1 25,1-25,0 25,0 0,-25-25,25 25,-1 0,-24-25,25 25,-25 25,0 0,0 0,0 0,0-1,0 1,0 0,25 0,-25 0,25-1,-25 1,25-25,-1 0</inkml:trace>
  <inkml:trace contextRef="#ctx0" brushRef="#br0" timeOffset="17494.669">1439 7367,'0'-25</inkml:trace>
  <inkml:trace contextRef="#ctx0" brushRef="#br0" timeOffset="18504.2425">1637 7119,'0'-25,"0"50,0 0,0 0,0-1,0 1,25 0,-25 25,0-26,0 1,0 25,0-25,0 24,0-24,25 25,-25-26,0 26,0-25,0 0,0-1,0 1,25 0,-25 0,0 0,0-50,0 0,0 0,0 0,-25 25,25-24,0-1,0 0,0 0,25 25,-25 25,24 0,1 0,0-25,-25 24,25-24,0 0,-1 0,1 0,0 0,0-24,0 24,-25-25,24 0,-24 0,0 0,0 1,-24 24,24-25,-25 25,25-25,-25 25,25 25,0 0,0-1,25-24,-25 25,0 0,25 0,-1 0,1-25,0 24,0-24,0-24,-1 24,-24-25,25 25,-25-25,25 25,-25-25,25 0,-25 1,0-1,0 0,0 0,0 0,0 1,0-1,0-25,0 25,-25 1,25-1,0 0,-25 0,25 0,-25 1,25-1,-24 25,24-25,0 50,0 0,0-1,0 1,0 0,0 0,24 0,-24-1,0 1,0 0,0 0,25 0,-25-1,0 1,0 0,25 0,-25 0,0-1,0 1,25 0,-25 0,25 0,-1-1,1-24,0 0,0 0,0 0,-1 0,1-24</inkml:trace>
  <inkml:trace contextRef="#ctx0" brushRef="#br0" timeOffset="19602.8822">2406 7441,'25'0,"-25"25,0 0,0 0,0 0,0-1,25 1,-25 0,0 0,0 0,0-1,0 1,0 0,0-50,0 0,0 1,0-1,0 0,0 0,24 0,-24 1,0-1,25 0,-25 50,25-25,-25 25,25-1,0 1,-1-25,1 0,0 0,-25-25,25 25,-25-24,25 24,-25-25,0 0,-25 25,25 25,0 0,0-1,0 1,25-25,0-25,-25 1,0-1,0 50,24-25,1 0,-25-25,25 25,-25-25,25 25,-25-25,25 25,-25-25,0 1,0-1,0 0,0 0,0 0,0 1,0-1,0 0,-25 0,25 0,-25 1,25-1,-25 25,25 25,0-1,0 1,0 0,0 0,0 0,0-1,0 1,0 0,25 0,-25 0,0-1,25 1,-25 0,25-25,-25 25,24 0,1-25,-25 24,25-24,0 25</inkml:trace>
  <inkml:trace contextRef="#ctx0" brushRef="#br0" timeOffset="20031.0995">3001 7119,'0'0,"0"25,-24 0,24-1,0 1,0 0,0 0,0 0,0 24,0-24,0 0,0 0,0-1,24 1,-24 0,25 0,-25 0,25-25,-25 24,25 1,-25-50,0 1,25-1,-25 0,0 0,0 0,24 1,-24-1,0 0,0 0,0 0,0 1,25 24,-25 24,25-24,-25 25,0 0,25 0,-25 0,25-1,-25 1,0 0,24 0,-24 0,25-25,-25 24,25-24,0 0,-25-24,25 24</inkml:trace>
  <inkml:trace contextRef="#ctx0" brushRef="#br0" timeOffset="21117.909">3051 8930,'0'-25,"0"0,0 50,0 0,0-1,0 1,0 0,0 0,0 0,-25-25,25-25,25 25,-25-25,0 0,0 0,0 1,25 24,-25-25,25 50,-1-1,1 1,-25 0</inkml:trace>
  <inkml:trace contextRef="#ctx0" brushRef="#br0" timeOffset="22545.132">3150 9004,'-25'0,"25"25,0 0,0 0,0-1,0 1,0 0,0 0,0 0,0-1,0 1,0 0,0 0,0 0,0-1,0 1,0 0,0 0,0 0,0-1,0 1,0 0,0 0,0 0,0-1,0 1,0 0,0 0,0 0,0-1,0 1,0 0,0 0,0 0,0-1,0 1,0 0,0 0,0 0,0-1,0 1,0 0,0 25,0-25,0-1,0 26,0-25,0 0,0 24,0-24,0 0,0 24,0-24,0 25,0-25,0 24,0-24,0 25,0-26,0 26,0-25,0 24,0 1,0-25,0 24,0 1,0-25,0 24,0 1,0 0,0-1,0 1,0 0,0-1,0-24,0 25,0-1,0 1,0-1,0 1,0 0,0 24,0-24,0-1,0 1,0 24,25-24,-25-1,0 1,0 0,0-1,0 1,0 24,0-24,25 0,-25-1,0 26,0-26,0 1,25 24,-25-24,0-1,0 26,0-26,0 1,25 0,-25-1,0 1,0-25,0 24,0 1,24-25,-24 0,0 24,0-24,25 0,-25 0,0-1,0 1,0 0,0 0,0-50,25 25</inkml:trace>
  <inkml:trace contextRef="#ctx0" brushRef="#br0" timeOffset="23552.2571">943 10641,'0'-25,"0"1,-25 24,25 24,0 1,0 0,0 0,0 0,0 24,0-24,0 25,0-1,25-24,-25 25,0-26,0 26,0-25,0 0,0-1,0 1,0 0,0 0,0 0,0 0,0-50,0 0,0 0,0 0,0 0,0 1,0-1,-25 0,25 0,0 0,0 1,0-1,0 0,0 0,-25 0,25 1,0-1,0 0,0 0,0 0,0 1,0-1,0 0,0 0,0 0,0 1,25-1,0 0,-1 25,1 0,0 0,0 0,-25 25,0 0,25-25,-25 24,0 1,0 0,0 0,0 0,0-1,0 1,0 0,0 0,0 0,0-1,0 1,24-25,-24 25,25-25,0 25,0 0,0-1,-1 1,-24 0,0 0,-24 0,-1-1,0 1,0-25,25 25,-25-25,1 0,24 25,-25-25,0 0</inkml:trace>
  <inkml:trace contextRef="#ctx0" brushRef="#br0" timeOffset="23801.8542">1339 10864,'0'-24,"25"24,0 0,-25-25,25 25,0 0,-1 0,1-25</inkml:trace>
  <inkml:trace contextRef="#ctx0" brushRef="#br0" timeOffset="24033.0147">1463 10815,'-24'0,"24"25,0-1,0 1,0 0,0 0,0 0,0-1,0 1,0 0,-25 0,25 0,0-1,0 1,0 0,0 0,0 0,0 0,0-1</inkml:trace>
  <inkml:trace contextRef="#ctx0" brushRef="#br0" timeOffset="24269.8426">1315 11336,'-25'0,"50"-25,-1 25,-24-25,25 25,0 0,0-25,0 25,-1-24,1 24,0-25</inkml:trace>
  <inkml:trace contextRef="#ctx0" brushRef="#br0" timeOffset="25474.0513">1687 11088,'0'0,"0"24,-25-24,25 25,0 0,0 0,0 0,25-25,0 0,-1 0,1-25,-25 0,0 0,-25 25,1 0,-1 0,50 0,-25-25,24 25,-24-24,25 24,0-25,-25 0,25 25,-25-25,25 0,-25 1,24 24,-24-25,0 0,0 0,0 0,0 1,0-1,0 0,-24 25,24-25,0 50,0 0,0 0,0-1,0 1,0 0,-25 25,25-26,0 26,0-25,0 24,0 1,0-25,0 25,0-26,0 26,0-25,0 0,0-1,25 1,-25 0,0 0,24 0,-24-50,0 0,0 0,0 0,0 1,0-1,0 0,0 0,0 0,0 1,0-26,0 25,0 0,0-24,0 24,0 0,0 0,0 0,0-24,0 24,0 0,0 0,0 1,0-1,0 50,0-1,0 1,25 0,-25 0,0 0,0-1,0 1,0 25,0-25,0 24,0 1,0-25,0 24,0-24,0 25,0-25,0 24,0-24,0 0,0 0,25-1,-25 1,0 0,25-25,0-25,-25 0,24 1,-24-1,0 0,0 0,0 0,0 1,0-1,-24 0,24 0,0 50,24-25,1 0,0 0,0-25,0 0,-1 1,-24-1,0 0,0 0,0 0,0 0,-24 1,-1 24,0 0,25 24,-25 1,25 0,0 0,0 0,0 0,0-1,25-24,0 0,0 0,-1 0,1 0,0-24,0 24,0-25</inkml:trace>
  <inkml:trace contextRef="#ctx0" brushRef="#br0" timeOffset="26506.2075">4118 13271,'0'0,"24"0,1 0</inkml:trace>
  <inkml:trace contextRef="#ctx0" brushRef="#br0" timeOffset="26550.2085">4316 13246,'174'0</inkml:trace>
  <inkml:trace contextRef="#ctx0" brushRef="#br0" timeOffset="26965.7913">4589 13221,'173'0,"-148"0,-273 25,298-50,173 25,-173 0,-25 0,-1 0,1 0,25 0,-25 0,-1 0,1 0,0 0,25 0,-26 0,1 0,0 0,0 0,24 0,-24 0,0 0,25 0,-26 0,1 0,25 0,-25 0,24 0,-24 0,25-25,-26 25,26 0,-25 0,0 0,24 0,-24 0,25 0,-25 0,24 0,1 0,-25-25,24 25,-24 0,25 0,-1 0,-24 0,25 0,-1 0,-24 0,25 0,-1 0,-24 0,25 0,-26-25,26 25,-25 0,24 0,1 0,-25 0,24 0,1 0,0 0,-1 0,-24 0,25 0,-1 0,1 0,0 0,-1 0,1-24,-1 24,1 0,0 0,24 0,-24 0,-1 0,1 0,-1-25,26 25,-26 0,26 0,-26 0,1 0,25 0,-26 0,26-25,-26 25,1 0,-1 0,1 0,0-25,-1 25,1 0,-25 0,24 0,-24 0,0-25,0 25</inkml:trace>
  <inkml:trace contextRef="#ctx0" brushRef="#br0" timeOffset="27884.9027">3621 13146,'-24'0,"24"-24,-25 24,0-25,0 25,0 0,1 0,-1 0,0 25</inkml:trace>
  <inkml:trace contextRef="#ctx0" brushRef="#br0" timeOffset="28060.7874">3423 13146,'0'0,"25"0,0 25,-1-25,1 0,0 0,0 25,24-25,-24 0,0 25,0-25,25 0,-1 25,-24-25,25 0,24 0,-24 25,-1-25,26 0,-1 0,0 0,1 24,24-24,-25 0,26 0,-26 0,25 0,1 0,-26 0,25-24,0 24,1 0,-26 0</inkml:trace>
  <inkml:trace contextRef="#ctx0" brushRef="#br0" timeOffset="29453.146">6672 13196,'0'0,"-24"0,48-25,1 25,0 0,0 0,0 0,24-25,-24 25,0 0,0 0,24 0,-24 0,25 0,-25 0,24 0,-24 0,25 0,-1 0,1-24,-25 24,24 0,1 0,-1 0,1 0,0 0,-26 0,26 0,0 0,-1-25,26 25,-26 0,1 0,-1 0,1 0,0 0,-1 0,1 0,24 0,-24 0,0 0,-1 0,1-25,24 25,-24 0,-1 0,1 0,0 0,-1 0,1 0,-1 0,1 0,0 0,-1 0,1 0,24 0,-24 0,0 0,24 0,-24 0,24 0,-24 0,24 0,-24 0,-1 0,26 0,-26 0,1 0,-1 0,1 0,0 0,-1 0,1 0,0 0,-1 0,1 0,-1 0,1 0,0 0,-1 0,1 0,-1 0,1 0,0 0,-1 0,1 0,-1 0,1 0,0 0,-26 0,26 0,0 0,-1 0,1 0,-1 0,-24 0,25 0,0 0,-1 0,1 0,-25 0,24 0,1 0,-1 0,-24 0,25 0,-1 0,-24 0,25 0,-1-25,1 25,-25 0,24 0,1 0,-25 0,24 0,1 0,-25 0,24 0,1 0,0 0,-25 0,24 0,1 0,-1 0,-24 0,25 0,-1-25,1 25,-25 0,24 0,-24 0,25 0,-25 0,24 0,-24 0,25 0,-26 0,26 0,-25 0,24-24,-24 24,25 0,-1 0,-24 0,25 0,0 0,-1 0,-24 0,25 0,-1 0,1 0,-25 0,24 0,1 0,-1 0,1 0,0 0,-1 0,1 0,24 0,-24 0,-1 0,26 0,-26 0,1 0,24 0,1 0,-25 0,24 0,0 0,1 0,-1 24,1-24,-1 0,0 0,1 0,-1 0,1 25,-1-25,25 0,-24 0,-1 25,25-25,-24 0,-1 0,25 25,-24-25,24 0,-25 0,26 25,-26-25,25 0,1 24,-26-24,25 0,-24 0,24 25,0-25,-25 0,26 0,-26 25,25-25,-24 0,24 0,-25 25,26-25,-26 0,25 25,-24-25,-1 0,0 0,26 0,-26 25,0-25,1 0,-1 0,-24 0,24 0,1 0,-26 0,1 0,0-25,-1 25,1 0,-1 0,-24-25,0 25,0 0,0-25,-1 25,-24-25,0 50,0 0</inkml:trace>
  <inkml:trace contextRef="#ctx0" brushRef="#br0" timeOffset="31472.525">8657 6524,'0'-25</inkml:trace>
  <inkml:trace contextRef="#ctx0" brushRef="#br0" timeOffset="31632.6626">8533 6747,'0'25,"-25"-25,25 24</inkml:trace>
  <inkml:trace contextRef="#ctx0" brushRef="#br0" timeOffset="31872.2261">8533 7293,'0'0</inkml:trace>
  <inkml:trace contextRef="#ctx0" brushRef="#br0" timeOffset="32280.5929">8905 8111,'0'25</inkml:trace>
  <inkml:trace contextRef="#ctx0" brushRef="#br0" timeOffset="32425.5548">8979 8409,'0'0,"-25"0,25 25,-24-1</inkml:trace>
  <inkml:trace contextRef="#ctx0" brushRef="#br0" timeOffset="32555.8783">8880 8830,'-25'0,"25"25,0 0</inkml:trace>
  <inkml:trace contextRef="#ctx0" brushRef="#br0" timeOffset="32812.6322">8930 9599,'0'25</inkml:trace>
  <inkml:trace contextRef="#ctx0" brushRef="#br0" timeOffset="32964.7523">9029 9847,'-25'25,"25"0</inkml:trace>
  <inkml:trace contextRef="#ctx0" brushRef="#br0" timeOffset="33089.0436">9054 10344,'0'0,"0"24,0 1,0 0</inkml:trace>
  <inkml:trace contextRef="#ctx0" brushRef="#br0" timeOffset="33217.5497">9054 10914,'0'0,"0"25,0 0</inkml:trace>
  <inkml:trace contextRef="#ctx0" brushRef="#br0" timeOffset="33344.8002">9004 11460,'0'0,"-25"0,25 25,0-1,0 1</inkml:trace>
  <inkml:trace contextRef="#ctx0" brushRef="#br0" timeOffset="33461.7007">9004 11981,'0'0,"0"24,0 1,0 0,0 0</inkml:trace>
  <inkml:trace contextRef="#ctx0" brushRef="#br0" timeOffset="33592.7761">9029 12254,'0'24,"0"1</inkml:trace>
  <inkml:trace contextRef="#ctx0" brushRef="#br0" timeOffset="35129.8343">9079 12452,'0'0,"0"25,0 0,0-1,0 1,0 0,0 0,0 0,24-25,-24 24,0 1,0 0,0 0,0 0,0-1,0 1,0 0,0 0,0 0,0-1,0 1,0 0,0 0,0 0,0-1,0 1,0 0,0 0,0 0,0-50,0 0,0 0,0 0,0 1,0-1,0 0,0 0,0 0,0 1,0-1,0 0,0 0,0 0,0 1,0-1,0 0,0 0,0 0,0 1,0-1,0 0,0 0,0 0,0 1,0-1,25 0,-25 0,0 0,0 1,0-1,0 0,0 0,0 0,25 25,-25-24,0-1,0 0,0 0,0 0,0 0,0 1,0-1,0 0,0 0,0 0,25 25,-25-24,0-1,0 0,0 0,0 0,0 1,0-1,0 0,0 0,0 0,0 1,-25 24,25-25,0 0,0 0,0 0,-25 25,25-24,0-1,0 50</inkml:trace>
  <inkml:trace contextRef="#ctx0" brushRef="#br0" timeOffset="35532.9259">9103 11881,'0'-24,"0"48,0 1,0 0,0 0,0 0,0-1,0 1,0 0,0 0,0 0,0-1,0 1,0 0,0 0,0 0,0 0,0-50,0 0,0 0,0 0,0 0,0 1,0-1,0 0,0 0,0 0,0 1,0-1,0 0,0 0,0 0,0 1,0-1,0 0,0 0</inkml:trace>
  <inkml:trace contextRef="#ctx0" brushRef="#br0" timeOffset="36401.7137">9004 11584,'25'0,"0"0,0 0,-1 0,1 0,0 0,0 0,0 0,-1 0,1 0,0 0,0 0,0 0,-1 0,1 0,0 0,0 0,0 0,-1 0,1 0,0 0,0 0,0 0,-1 0,1 0,0 0,0 0,0 0,-1 0,1 0,0-25,25 25,-26 0,1 0,25 0,-25 0,-1 0,26 0,-25 0,25-25,-26 25,26 0,-25 0,0 0,-1 0,1-25,0 25</inkml:trace>
  <inkml:trace contextRef="#ctx0" brushRef="#br0" timeOffset="36988.5357">9823 8235</inkml:trace>
  <inkml:trace contextRef="#ctx0" brushRef="#br0" timeOffset="37124.9135">9748 8508,'0'0,"0"25,0 0</inkml:trace>
  <inkml:trace contextRef="#ctx0" brushRef="#br0" timeOffset="37256.4288">9823 9103,'0'0,"0"25,0 0</inkml:trace>
  <inkml:trace contextRef="#ctx0" brushRef="#br0" timeOffset="37388.746">9922 9649,'0'0,"0"25,0 0,0-1</inkml:trace>
  <inkml:trace contextRef="#ctx0" brushRef="#br0" timeOffset="37513.8355">9897 10071,'0'0,"-25"0,25 25,0-1,0 1</inkml:trace>
  <inkml:trace contextRef="#ctx0" brushRef="#br0" timeOffset="38004.2984">9971 11286,'0'0,"0"25</inkml:trace>
  <inkml:trace contextRef="#ctx0" brushRef="#br0" timeOffset="38136.7369">10021 11485,'0'24,"-25"-24,25 25</inkml:trace>
  <inkml:trace contextRef="#ctx0" brushRef="#br0" timeOffset="38253.0298">10046 11782,'0'25,"0"0,0 0</inkml:trace>
  <inkml:trace contextRef="#ctx0" brushRef="#br0" timeOffset="38456.7319">9996 12551,'0'0,"0"25,0 0,0 0</inkml:trace>
  <inkml:trace contextRef="#ctx0" brushRef="#br0" timeOffset="38692.7744">10021 12700,'0'0,"0"25,0 0,25-1,-25 1,0 0,0 0,0 0,0-1,0 1,25 0,-25 0,0 0,25-25,-25 24,0 1,0 0,24-25,-24 25</inkml:trace>
  <inkml:trace contextRef="#ctx0" brushRef="#br0" timeOffset="40764.6703">9451 11559,'0'0,"24"0,1 0,0 0,0 0,0 0,-1 0,1 0,0 0,0 0,0 0,-1 0,1 0,0 0,-25 25,25-25,0 0,-1 0,1 0,0 0,0 0,0 0,-1 0,1 0,0 0,0 0,0 25,0-25,-1 0,1 0,0 0,0 0,0 0,-1 0,1 0,0 0,0 0,0 0,-1 0,1 0,0 0,0 0,0 0,-1 0,1 0,0 0,0 0,0 0,-1-25,1 25,0 0,0 0,0 0,-1 0,1 0,0 0,0 0,0 0,-1 0,1 0,0 0,0 0,0 0,-1 0,1 0,0 0,-25-25,25 25,0 0,-1 0,1 0,0 0,0 0,0 0,0 0,-1 0,-24-25,25 25,0 0,0 0,0 0,-1 0,1 0,0 0,0 0,0 0,-1 0,1 0,0 0,0 0,0 0,-1 0,1 0,0-25,0 25,0 0,-1 0,1 0,0 0,0 0,0 0,-1 0,1 0,0 0,0 0,0 0,-1 0,1 0,0 0,0 0,0 0,-1 0,1 0,0 0,0 0,0-24,0 24,-1 0,1 0,0 0,0 0,0 0,-1 0,1-25,0 25,0 0,0 0,-1 0,1 0,0 0,0 0,0 0,-1 0,1 0,0 0,0 0,0 0,-1 0,1 0,0-25,0 25,0 0,-1 0,1 0,0 0,0 0,0 0,-1 0,1 0,0 0,0 0,0 0,-1 0,1 0,0 0,0 0,0 0,0 0,24 0,-24 25,0-25,0 0,-1 0,1 0,0 0,0 0,0 0,-1 0,1 0,0 0,0 0,0 0,-1 0,1 0,0 0,0 0,0 0,-1 0,26 0,-25 0,0 0,-1 0,1-25,0 25,0 0,0 0,-1 0,1 0,0 0,25 0,-26 0,1 0,0 0,0 0,24 0,-24 0,0 0,0 0,25 0,-26 0,1 0,0 0,25 0,-26 0,1 0,0 0,25 0,-26 0,1 0,25 0,-25 0,-1 0,26 0,-25 0,24 0,-24 0,25 0,-1 0,1 0,-25 0,24 0,1 0,0 0,-1 0,1 0,24 0,-24 0,0 0,24 0,-24 0,24 0,-24 0,24 0,0 0,1 0,-26 0,26 0,-1 25,1-25,-26 0,26 0,-1 0,1 25,-26-25,26 0,-1 0,-24 0,24 0,-24 24,24-24,-24 0,24 0,-24 0,24 0,-24 25,-1-25,1 0,-1 0,26 25,-50-25,24 0,1 25,0-25,-26 0,26 0,-25 25,0-25,-1 0,1 0,-25 24,25-24</inkml:trace>
  <inkml:trace contextRef="#ctx0" brushRef="#br0" timeOffset="41674.7096">10344 5655,'0'-24,"24"24,-24-25,25 0</inkml:trace>
  <inkml:trace contextRef="#ctx0" brushRef="#br0" timeOffset="41947.8262">10393 5556,'25'-49,"-25"73,-25-24,25 25,-25-25,25 25,-24 0,24 0,-25-1,0 1,0 0,25 25,-25-26,1 1,-1 0,25 25,-25-25,0-1,0 26,1-25,-1 0,0-1,0 1,0 0,25 0,-25 0,1-1,24 1,-25 0,25 0,-25 0,0-1,25 1,-25-25,25 25,-24 0,24 0,0-1,0 1</inkml:trace>
  <inkml:trace contextRef="#ctx0" brushRef="#br0" timeOffset="42270.9725">10740 6028,'0'0,"-24"24,-1 26</inkml:trace>
  <inkml:trace contextRef="#ctx0" brushRef="#br0" timeOffset="43037.6953">10914 5755,'0'0,"0"-25,25 25,-25-25,0 0,0 50,-25-25,25 25,0 0,-25-1,25 1,-25 0,25 0,-24 0,-1 24,0 1,0 0,0-1,1 26,-26-26,25 26,-24-1,24 25,-25-24,1-1,24 25,-25-24,1-1,24 25,0-24,-25-26,26 26,-1-26,0 1,-25 0,26-1,-1 1,-25-1,25 1,0-25,-24 24,24-24,0 25,0-25,1-1,-1 1,0 25,0-25,25-1,-25 1</inkml:trace>
  <inkml:trace contextRef="#ctx0" brushRef="#br0" timeOffset="43475.8542">11584 5879,'0'-25,"-25"25,25 25,-25-25,25 25,-25-1,25 1,-24 0,-1 25,0-26,25 26,-25 24,0-24,1 0,-1 24,0-24,0 24,0 0,-24-24,24 24,0 1,-25-26,26 26,-26-1,25-24,-24 24,24 1,-25-1,1-24,24 24,-25-24,1-1,24 26,-25-26,25-24,1 25,-1-1,0-24,0 0,0 25,25-26,-24 1,24 0</inkml:trace>
  <inkml:trace contextRef="#ctx0" brushRef="#br0" timeOffset="43887.6502">12303 5953,'0'0,"0"-25,-25 50,25 0,-24-25,24 25,-25 0,25-1,-25 26,0-25,0 24,25 1,-25 0,-24 24,24-24,0 24,-24 25,-1-24,0 24,1 0,-1 0,1 1,-26-1,26 0,-1 0,0-24,1 24,-1-25,1-24,-1 24,25-24,-24 24,24-24,0-1,0 1,0-25,0 25,1-26,-1 1,25 0</inkml:trace>
  <inkml:trace contextRef="#ctx0" brushRef="#br0" timeOffset="44326.8091">13519 6052,'0'-24,"-25"24,0 0,0 24,0 1,1 0,-1 0,25 0,-25 24,25-24,-25 25,0-26,1 26,-1 0,0-1,0 26,0-26,0 26,-24-1,-1 0,1 1,-1-1,0 26,-24-26,24 25,-24-24,24 24,-24-25,24 25,1-24,-26-1,26 1,-1-26,25 26,-24-26,-1 26,25-26,0 1,-24-25,24 24,0-24,25 0,-25 0</inkml:trace>
  <inkml:trace contextRef="#ctx0" brushRef="#br0" timeOffset="44762.6619">14486 5953,'0'-25,"0"1,0 48,0 1,0 0,0 0,0 0,0 24,-25-24,25 25,-25-1,1 26,-1-26,-25 26,25-1,-24 0,-1 1,0 24,-24-25,24 26,-24-1,0 0,-1 25,1-25,-1 1,1-1,0 0,-1 0,1 0,24-24,1-1,-1-24,0 0,25-1,-24 1,24-25,25-1,-25 1,0-25,25 25,-24 0</inkml:trace>
  <inkml:trace contextRef="#ctx0" brushRef="#br0" timeOffset="45208.2617">15180 6226,'0'0,"25"-25,-25 0,0 50,0 0,0 0,-25 0,25-1,0 26,-24-25,-1 24,25 1,-25 24,0-24,0 24,-24-24,24 24,0 1,-24 24,-1-24,0-1,1 25,-1-24,1-1,-26 25,26-24,-26-1,26 0,-1 26,0-51,1 26,-1-26,0 26,26-50,-1 24,0-24,25 0,-25 0</inkml:trace>
  <inkml:trace contextRef="#ctx0" brushRef="#br0" timeOffset="45616.1182">15677 6871,'0'0,"-25"50,0 24,0-24,-24-1,24 26,-25-26,25 26,-24-26,-1 26,25-26,-24 1,-1-1,0 1,1 24,-1-24,1 0,24-1,-25 1,25-25,-24 24,24-24,0 0,25 0,-25-25,25 25,-24-25</inkml:trace>
  <inkml:trace contextRef="#ctx0" brushRef="#br0" timeOffset="45882.6574">16197 7144,'25'0,"-25"25,0-1,0 1,-25 0,1 25,-1-26,0 26,0 24,-24-24,-1 24,-24 1,-1-1,26 25,-26-24,1-1,-1 1,26-1,-26 1,26-26,-1 26</inkml:trace>
  <inkml:trace contextRef="#ctx0" brushRef="#br0" timeOffset="46912.0392">10492 11633,'0'-24,"0"48,-24-24,24 25,0 0,-25 0,0 24,25-24,-25 25,0-1,25 1,-24 0,-1 24,0-24,0-1,0 1,1 24,24-24,-25 0,0-1,0 1,25-1,-25-24,1 25,24-25,-25 24,25-24</inkml:trace>
  <inkml:trace contextRef="#ctx0" brushRef="#br0" timeOffset="47235.3991">10939 11683,'25'0,"-25"-25,-25 50,25 0,-25 24,25-24,-25 25,0-1,25 1,-24 0,-1 24,0 0,-25-24,26 25,-1 24,0-25,0 1,-24-1,24 0,0 1,0-1,-24 1,24-1,0-24,25-1,-25 1,0-25,25-1</inkml:trace>
  <inkml:trace contextRef="#ctx0" brushRef="#br0" timeOffset="47543.6692">11509 11708,'0'0,"25"-25,0 0,0 0,-25 1,0 48,0 1,-25 0,25 0,-25 24,25 1,-25 0,1 24,-1-24,0 24,0 0,0 1,1-1,-26 1,25-1,0 1,1-26,-1 26,0-26,0 1,25-1,-25 1,0-25,25 24,-24-24,24 0</inkml:trace>
  <inkml:trace contextRef="#ctx0" brushRef="#br0" timeOffset="48071.6301">12378 11633,'0'0,"0"-24,24 24,-24-25,0 0,25 25,-25-25,25 25,-25-25,25 25,-25 25,-25 0,25 0,-25 24,25 1,-25 0,1-1,-1 1,0 24,0 1,0-1,1 0,-1 1,0-1,0 1,0-1,-24 1,24-1,0 0,0 1,0-1,1-24,-1-1,0 1,0 0,25-26,-25 1</inkml:trace>
  <inkml:trace contextRef="#ctx0" brushRef="#br0" timeOffset="48406.8864">13171 11658,'0'-25,"0"50,-25 0,25 0,-24 0,24 24,-25 1,0-1,-25 1,26 24,-1-24,-25 24,25 1,-24-1,24 1,-25-1,26 1,-1-1,0-24,0 24,0-24,1-1,-1-24,0 25,25-26</inkml:trace>
  <inkml:trace contextRef="#ctx0" brushRef="#br0" timeOffset="48806.6582">14089 11584,'25'0,"-25"25,0-1,-25-24,25 50,-25-25,25 24,-25 1,1 0,-1 24,-25 0,25 1,-24-1,24 1,-25-1,1 25,-1-24,25-1,-24 1,-1-1,25 0,1-24,-26 0,25-1,0 1,1-25,-1-1,25 1,-25 0</inkml:trace>
  <inkml:trace contextRef="#ctx0" brushRef="#br0" timeOffset="49191.6194">15007 11683,'0'0,"-25"25,25 0,-25-1,25 1,-25 0,1 25,-1-1,0 1,0-1,0 26,-24-26,24 26,-25-1,26 1,-26-1,0 1,1-1,24 0,-25 1,26-26,-26 26,25-26,0 1,0-25,1 24,-1-24,25 0</inkml:trace>
  <inkml:trace contextRef="#ctx0" brushRef="#br0" timeOffset="49442.3035">15825 11683,'0'25</inkml:trace>
  <inkml:trace contextRef="#ctx0" brushRef="#br0" timeOffset="49574.7648">15825 11757,'-24'50,"48"-100,-73 125,49-26,-25-24,0 25,-24 24,24-24,-25 24,1 1,24-1,-25 1,1-1,-1 0,25 1,-25-1,26-24,-1 24,0-24,0-1,0 1,1 0</inkml:trace>
  <inkml:trace contextRef="#ctx0" brushRef="#br0" timeOffset="50002.8622">16718 11609,'0'0,"-24"24,24 1,-25 0,25 0,-25 0,0 24,0 1,1-1,-1 26,-25-26,1 26,-1-1,0 1,1 24,-1-25,0 1,26-1,-26 1,25-1,0 0,1-24,-1 0,0-1,25 1,-25-1,25-24,-25 0,25 0,0 0,0-1,-24-24</inkml:trace>
  <inkml:trace contextRef="#ctx0" brushRef="#br0" timeOffset="50359.8605">17562 11708,'0'-25,"0"50,-25-25,25 25,-25-1,25 1,-25 0,0 25,1-26,-1 26,0-25,0 24,0 1,-24 0,24-1,-25 1,26 0,-26 24,25-24,-24-1,-1 26,25-26,-24 26,24-26,-25 26,25-26,1 1,-1-1,0 1,0-25,0 24,25-24,-24 0,-1 0,25 0</inkml:trace>
  <inkml:trace contextRef="#ctx0" brushRef="#br0" timeOffset="50714.7443">17959 11981,'0'24,"0"1,-25 0,25 0,-25 0,25-1,-25 26,25-25,-25 0,1 24,-1 1,-25-25,25 49,1-24,-26-1,25 1,-24 24,24-24,-25 0,25-1,0 26,-24-26,24-24,0 25,0-1,25-24,-24 0,-1 24,25-24,-25-25</inkml:trace>
  <inkml:trace contextRef="#ctx0" brushRef="#br0" timeOffset="51022.6308">18355 12080,'0'0,"25"0,-25-25,0 50,0 0,0-1,0 1,0 25,0-25,-25 24,1 1,-1 0,0-1,0 26,0-26,1 1,-1 24,-25-24,25-1,1 1,-1 0,0-1,0-24,0 25,1-26,24 1,-25 0,25 0,-25 0</inkml:trace>
  <inkml:trace contextRef="#ctx0" brushRef="#br0" timeOffset="51930.678">17165 11410,'25'0,"-25"25,24-25,1 0,0 0,0 0,0 0,-1 0,1 0,0 0,0 0,0 0,-1 0,1 0,0 0,0-25,25 25,-1 0,-24 0,25 0,-1 0,1 0,-1-25,1 25,0 0,24 0,-24 0,-1 0,1 0,24-24,-24 24,-1 0,1 0,0 0,-1 0,1 0,0 0,-1 0,-24 0,25 0,-26 0,1 24,0-24,0 0</inkml:trace>
  <inkml:trace contextRef="#ctx0" brushRef="#br0" timeOffset="58622.3059">843 15652,'-24'0,"48"25,-24-1,0 1,0 25,0-25,0-1,0 26,0-25,0 24,0-24,25 25,-25-1,0-24,0 25,0-25,0 24,0-24,25 25,-25-26,0 26,0-25,0 0,0 0,0-1,25 1,-25 0,0 0,0 0,0-50,-25 25,25-25,0 0,-25 0,25 1,-25-1,25 0,0 0,-24 0,24 0,0 1,-25-1,25 0,0 0,0 0,0 1,-25-1,25 0,0 0,0 0,0 1,0-1,0 0,0 0,0 0,0 1,0-1,0 0,0 0,0 0,0 1,0-1,0 0,0 0,0 0,0 1,0-1,0 0,0 0,0 0,25 25,-25-24,25-1,-1 0,1 0,0 25,0 0,0-25,-1 25,1 25,0-25,-25 25,25 0,-25 0,0-1,0 1,0 0,-25 25,25-26,-25 26,25-25,-25 0,25 24,-24-24,24 0,-25-25,25 25,0-1,0 1,25-25,-1 0,1 0,-25 25,25-25,0 0,0 25,-1-25,1 25,0-25,0 24,0 1,-25 0,0 0,0 0,0-1,0 26,0-25,-25 0,25 24,-25-24,0 0,0 0,1 0,-1-1,0 1,0-25,-24 25,24 0,0-25,0 25,0-25,1 24,-1-24,0 0,25-24</inkml:trace>
  <inkml:trace contextRef="#ctx0" brushRef="#br0" timeOffset="59698.8102">1265 16570,'0'0,"0"-25,0 0,0 50,0 0,0-1,0 1,25 0,-25 0,0 0,0-1,0 1,0 0,0 0,0 0,0-1,25-24,-25 25,0 0,0 0,0 0,0-1,0 1,0-50,0 1,-25 24,25-25,0 0,-25 0,25 0,0-24,-25 24,25 0,0 0,0-24,-25 24,25 0,0 0,0 1,0-1,0 0,0 0,0 0,25 1,-25-1,0 0,25 25,-25-25,25 25,-25-25,25 25,-1 0,1 0,0 0,0 25,-25 0,0 0,0 0,0-1,0 1,0 0,-25 0,25 0,-25-1,25 1,-25 0,25 0,-24 0,24-1,-25-24,50 0,-1 0,-24 25,25-25,0 0,0 25,0-25,-25 25,24-25,-24 25,25-1,0-24,-25 25,25-25,-25 25,0 0,25-25,-25 25,24-1,-24 1,25-25,-25 25</inkml:trace>
  <inkml:trace contextRef="#ctx0" brushRef="#br0" timeOffset="60194.6313">1712 16594,'0'0,"0"25,0 0,0 0,24-25,-24 25,0-1,0 1,25 25,-25-25,0-1,25 1,-25 0,0 0,25 0,-25-1,0 1,25 0,-25 0,0-50,-25 25,25-25,0 0,-25 1,25-1,-25 0,0 0,25-24,-24 24,-1 0,25 0,-25-24,0 24,25 0,-25 0,0 0,25 1,0-1,-24 25,24-25,0 0,24 25,1 0,0-25,0 25,0 0,24 0,-24 0,0 0,0 0,0 0,-1 0,1 0,0 0,0 0,0 0,-1 0,1 0,-25 25</inkml:trace>
  <inkml:trace contextRef="#ctx0" brushRef="#br0" timeOffset="60370.6209">1736 16743,'0'0,"-24"0,24 25,24-25,1 0,0-25,0 25,0 0,-1-25,1 25,25-24,-25 24,-1-25,1 25</inkml:trace>
  <inkml:trace contextRef="#ctx0" brushRef="#br0" timeOffset="61306.4927">3150 14635,'-25'0,"1"0,24 25,-25-1,25 1,-25 0,25 0,-25 0,25-1,-25 26,25-25,-24 0,24-1,0 1,0 0,0 0,0 0,0-50,0 0,0 0,0 0,0 1,0-1,24 0,-24 0,0-24,0 24,0 0,0 0,0 0,0 1,0-1,25 0,-25 0,0 0,0 1,0-1,0 0,25 25,-25-25,25 25,0 0,-25 25,24-25,-24 25,25-25,-25 25,25-25,0 24,0 1,-25 0,24-25,1 25,-25 0,25-1,0-24,-25 25,25 0,-25 0,24-25,-24 25,25-25</inkml:trace>
  <inkml:trace contextRef="#ctx0" brushRef="#br0" timeOffset="62250.5508">3175 14709,'0'0,"-25"0,25 25,-25 0,25 0,0-1,-24 1,24 0,0 0,0 0,0-1,0 1,-25 0,25 25,0-26,0 1,0 0,0 0,0 0,0-1,0 1,0 0,0 0,0 0,0-1,0 1,0 0,0 0,0 0,0 0,0-1,0 1,0 0,0 0,0 0,0-1,25 1,-25 25,0-25,0-1,0 1,0 0,0 25,0-26,0 1,24 0,-24 0,0 0,0-1,0 1,0 0,0 0,0 0,0-1,0 1,0 0,0 0,0 0,0-1,0 1,0 0,0 0,0 0,0-1,0 1,0 0,0 0,0 0,25 0,-25-1,0 1,0 0,0 0,0 0,0-1,0 1,0 0,0 0,0 0,0-1,0 1,0 0,0 0,0 24,0-24,0 0,25 0,-25 0,0-1,0 1,0 25,0-25,25-1,-25 1,0 25,0-25,0 24,0-24,25 25,-25-26,0 26,0-25,24 0,-24 24,0-24,0 0,25 25,-25-26,0 1,25 0,-25 0,0 0,0-1,0 1,0 0,0 0,25-25,-25 25,0-1,0 1,0 0,0 0</inkml:trace>
  <inkml:trace contextRef="#ctx0" brushRef="#br0" timeOffset="63643.1347">3448 18157</inkml:trace>
  <inkml:trace contextRef="#ctx0" brushRef="#br0" timeOffset="70492.4381">16197 719,'0'25,"0"0,25-25,-25 25,25-25,-25 25,25-1,0 1,-25 0,24-25,-24 25,25-25,-25 25,25-25,-25 24,25-24,-25 25,25-25,-25 25,25-25,-25 25,24-25,-24 25,25-25,-25 24,25 1,0 0,-25 0,25-25,-25 25,24-25,-24 24,25 1,0 0,-25 0,25-25,-25 25,25-25,-25 24,24-24,-24 25,25-25,-25 25,25-25,-25 25,25 0,0-25,-25 24,24-24,-24 25,0 0,25-25,-25 25,25-25,0 0,-25 25,25-25,-25 24,24 1,1 0,0 0,0 0,0 0,-1-25,-24 24,25 1,0-25,-25 25,25-25,-25 25,25-25,-25 25,24-25,-24 24,25-24,0 25,0-25,-25 25,25-25,-25 25,24-25,1 25,0-25,-25 24,25-24,-25 25,25-25,-25 25,24-25,1 25,0 0,0-25,-25 24,25-24,0 25,-1-25,-24 25,25-25,0 25,0-25,-25 25,25-25,-1 0,-24 24,25-24,-25 25,25-25,0 0,-25 25,25-25,-1 0,-24 25,25-25,0 25,0-25,0 0,-1 24,1-24,0 0,-25 25,25-25,0 0,-1 0,-24 25,25-25,0 0,0 0,0 0,-25 25,24-25,1 0,0 0,0 0,0 25,-1-25,1 0,0 0,0 0,0 0,-1 0,1 0,0 0,0 0,0 0,0 0,-1 0,1 0,0 0,0 0,0 0,-1 0,1 0,0 0,0 0,0 0,-1-25,1 25,0 0,0-25,0 25,-1 0,1-25,0 25,0 0,-25-25,25 25,-1-24,1 24,0 0,-25-25,25 25,0-25,-1 0,1 25,-25-25,25 25,-25-24,25-1,0 0,-1 0,1 0,-25 1,25 24,0-25,-25 0,25 0,-1 0,1-24,0 24,0 0,-25-24,25 24,0-25,24 25,-24-24,0-1,0 25,-1-24,1-1,-25 25,25-24,0 24,0-25,-1 25,-24-24,25 24,-25 0,25 0,-25 1,25-1,-25 0,25 0,-25 0,0 1,0-1,24 0,-24 0,0 0,25 1,-25-1,0 0,0 0,25 0,-25 1,0-1,0 0,0 0,25 25,-25-25,0 1</inkml:trace>
  <inkml:trace contextRef="#ctx0" brushRef="#br0" timeOffset="100279.5785">15329 3398,'25'0,"0"0,0 0,0 0,-1 0,1 0,0 0,0 0,0 0,-1 0,1 0,-25 25,25-25,0 0,0 0,-1 0,1 0,0 0,0 0,0 0,-1 0,1 25,25-25,-25 0,24 0,-24 0,25 0,-26 0,26 25,-25-25,24 0,1 0,0 24,-1-24,1 0,0 0,-1 0,26 25,-26-25,26 0,-26 0,26 0,-1 0,-24 25,24-25,0 0,1 0,-26 0,26 25,-1-25,1 0,-1 0,1 25,-26-25,26 0,-1 0,0 24,1-24,-1 0,1 0,24 25,-25-25,1 0,-1 25,25-25,-24 0,24 25,0-25,-24 25,24-25,0 0,-25 25,26-25,-26 0,25 0,0 24,-24-24,24 0,0 0,1 0,-1 25,0-25,0 0,0 0,1 0,-1 25,0-25,0 0,1 0,24 0,-25 0,0 0,25 0,-25 0,0 0,25 0,-49-25,24 25,0 0,-24 0,-1 0,1-25,-26 25,26 0,-26-24,-24 24,25-25,-26 25,1-25,0 25,0-25</inkml:trace>
  <inkml:trace contextRef="#ctx0" brushRef="#br0" timeOffset="101314.6209">16297 843,'-25'0,"25"-24,-25 24,25-25,-25 25,0 0,25-25,-24 25,24-25,-25 25,0-25,25 1,-25-1,25 0,-25 0,1 0,24-24,-25 24,0 0,0-25,0 26,1-1,-1-25,0 25,0 1,0-26,1 25,-1 0,0 1,0-1</inkml:trace>
  <inkml:trace contextRef="#ctx0" brushRef="#br0" timeOffset="102040.0851">20489 0</inkml:trace>
  <inkml:trace contextRef="#ctx0" brushRef="#br0" timeOffset="102164.3115">20464 0,'-75'149,"150"-298,-174 323,99-150,-25 1,-25 25,25-25,1 24,-26 1,25-1,-24-24,-1 25,0 0,1-1,-1 26</inkml:trace>
  <inkml:trace contextRef="#ctx0" brushRef="#br0" timeOffset="103152.7999">15701 422,'0'24,"-24"-24,24 25,-25-25,25 25,-25-25,25 25,-25 0,0-25,25 25,-24-1,-1-24,25 25,-25-25,25 25,0-50,25 25,-25-25,25 1,-1-1,1 0,0 0,0 0,-25 0,25 25,-1-24,1-1,0 25,0 0,0 0,-1 0,-24 25,25-1,-25 1,0 0,0 0,0 0,25-25,-25 25</inkml:trace>
  <inkml:trace contextRef="#ctx0" brushRef="#br0" timeOffset="104507.8251">15751 496,'0'25,"0"0,-25-25,25 25,0-1,0 1,0 0,0 0,0 0,0-1,0 1,0 0,0 0,0 0,0-1,0 1,-25 0,25 0,0 0,0-1,0 1,0 0,0 0,-24 0,24-1,0 1,0 0,0 0,0 0,0-1,0 1,0 0,0 0,-25 0,25-1,0 1,0 0,0 0,0 0,0-1,-25 1,25 0,0 0,0 0,-25-25,25 24,0 1,0 0,0 0,0 0,0 0,0-1,0 1,-25-25,25 25,0 0,0 0,0-1,0 1,0 0,0 0,0 0,0-1,0 1,0 0,0 0,0 0,0-1,0 1,0 0,0 0,0 0,0-1,0 1,0 0,0 0,0 0,0-1,0 1,0 0,0 0,0 0,0-1,0 1,0 0,0 0,0 0,0-1,0 1,0 0,0 0,0 0,0 0,0-1,0 1,0 0,0 0,0 0,0-1,0 1,0 0,0 0,0 0,0-1,0 1,0 0,0 0,0 0,0-1,0 1,0 0,0 0,0 0,0-1,0 1,0 0,0 0,0 0,0-1,0 1,0 0,0-50,-24 25,24-25,-25 25,25-24,-25-1,0 0,25 0,-25 0,25 1,-24-1,-1 0,25 0,-25 0,0 1,0-1,25 50,25-25,-25 24,25 1,0 0,0 0,-1 0,1-25,-25 24,25-24,0 0,0 0,-1 0,1 0,0 0,-25-24,25 24,0 0,-25-25,24 25,-24-25,25 25,-25-25,0 0,25 1</inkml:trace>
  <inkml:trace contextRef="#ctx0" brushRef="#br0" timeOffset="106342.7433">10939 1116,'0'0,"0"-25,0 1,0-1,25 25,-25-25,24 25,1 0,0-25,0 25,-25 25,25-25,-25 25,24 0,-24-1,0 26,0-25,0 0,0-1,0 26,0-25,0 24,0-24,0 25,0-25,0-1,0 26,0-25,25 0,0-1,-25 1,25-25,-25 25,25-25,0 0,-1 0,1 0,0 0,0 0,24-25,-24 0,0 25,0-24,0-1,-1 0,1 0,0 0,-25 1,25-26,0 25,-25 0,24-24,1 24,-25-25,0 26,25-1,-25-25,0 25,0 1,0-1,0 0,0 0,0 0</inkml:trace>
  <inkml:trace contextRef="#ctx0" brushRef="#br0" timeOffset="109531.1569">11237 2009,'0'-25,"0"1,0 48,0 1,0 0,24-25,-24 25,0 0,0-1,0 1,0 0,0 0,0 0,25-25,-25-25,0 0,25 0,-25 0,25 1,-25-1,25 25,-25-25,0 0,24 0,1 1,-25-1,0 50,25-25,-25 24,0 1,0 0,0 0,0 0,0-50,25 0,-25 0,25 25,-25-25,0 1,24 24,-24-25,0 0,0 50,25 0,-25-1,0 1,0 0,0 0,0 0,0-1,0 1,0 0,25 0,-25 0</inkml:trace>
  <inkml:trace contextRef="#ctx0" brushRef="#br0" timeOffset="109899.1611">11658 2084,'0'0,"0"24,0 1,0 0,25 0,-25 0,0-1,0 1,25 0,-25 0,0 0,0-1,0 1,25 0,-25 0,0-50,0 0,0 0,0 1,0-1,-25 0,25 0,0 0,0 1,0-1,0 0,0 0,0 0,0 1,0-1,25 25,-1 0,1 0,0 25,0-25,-25 24</inkml:trace>
  <inkml:trace contextRef="#ctx0" brushRef="#br0" timeOffset="110050.1546">11782 2232,'0'0,"-25"0,50 0,0 0,-25-24,25 24,0 0</inkml:trace>
  <inkml:trace contextRef="#ctx0" brushRef="#br0" timeOffset="110250.6362">12080 2084,'0'24,"0"-48,25 24,-1 0,-24-25,25 25,0 0</inkml:trace>
  <inkml:trace contextRef="#ctx0" brushRef="#br0" timeOffset="110414.3088">12080 2208,'0'0,"-25"0,50 0,0-25,-1 25,1-25</inkml:trace>
  <inkml:trace contextRef="#ctx0" brushRef="#br0" timeOffset="110658.5291">12328 2009,'0'-25,"25"25,0 0,-1 0,1 0</inkml:trace>
  <inkml:trace contextRef="#ctx0" brushRef="#br0" timeOffset="110898.1804">12328 1836,'0'24,"0"1,0 0,0 0,25 0,-25-1,0 1,0 0,0 0,25-25,-25 25,0-1,0 1,0 0,0 0,24-25</inkml:trace>
  <inkml:trace contextRef="#ctx0" brushRef="#br0" timeOffset="111154.1746">12626 1811,'0'25,"0"-1,0 1,0 0,0 0,0 0,0-1,0 1,0 0,0 0,0 0,0-1,0 1,0 0,0 0,0 0,0-1,0 1</inkml:trace>
  <inkml:trace contextRef="#ctx0" brushRef="#br0" timeOffset="111423.0608">12750 2257,'0'-25,"24"25,-24 25,0 0,25 0,-25 0,0-1,0 1,-25 0,25 0,-24 24,24-24,-25 0,0 25,0-26</inkml:trace>
  <inkml:trace contextRef="#ctx0" brushRef="#br0" timeOffset="112211.2832">11286 2952,'0'0,"25"0,-25 25,25-25,0 24,-25 1,0 0,0 0,24 0,-24-1,25 1,-25 0,0 0,0-50,0 0,0 0,25 25,-25-24,0-1,0 0,25 0,-25 0,0 1,25-1,-25 50,24-1,-24 1,25-25,-25-25,25 25,-25-24,25 24,-25-25,25 25,-25-25,24 25,1 0,-25 25,0 0,0-1,0 1,0 0,0 0,25 0</inkml:trace>
  <inkml:trace contextRef="#ctx0" brushRef="#br0" timeOffset="112595.1555">11857 3001,'0'25,"0"0,0 0,0 0,0-1,0 1,0 0,0 0,0 0,0-1,24 1,-24 0,0 0,0 0,0-1,0 1,0 0,0-50,0 0,0 1,0-1,0 0,0 0,-24 0,24 1,0-26,0 25,0 0,-25 1,25-1,0 0,0 0,0 0,25 25,-1 0,1 0,0-24,0 24,0 0,-1 0,1 0,0 0</inkml:trace>
  <inkml:trace contextRef="#ctx0" brushRef="#br0" timeOffset="112750.1308">11832 3200,'0'25,"0"-50,25 25,-25-25,24 25,1-25,25 25,-25-25</inkml:trace>
  <inkml:trace contextRef="#ctx0" brushRef="#br0" timeOffset="112927.1619">12229 3026,'0'0,"0"25,0-50,25 25,-25-25,24 25,1 0,0-24,0 24</inkml:trace>
  <inkml:trace contextRef="#ctx0" brushRef="#br0" timeOffset="113091.1512">12278 3125,'0'25,"-24"-25,48-25,1 25,0 0</inkml:trace>
  <inkml:trace contextRef="#ctx0" brushRef="#br0" timeOffset="113335.3153">12626 3026,'0'0,"-25"25,0 0,25 0,-25-25,25 24,0 1,25 0,0-25,-25 25,25-25,-1 0,1 0,0 0,0 0,0 0,24 0,-24-25,0 25,0 0,-1-25,1 0,-25 1,25 24,-25-25,0 0,-25 0,0 25</inkml:trace>
  <inkml:trace contextRef="#ctx0" brushRef="#br0" timeOffset="113970.1586">12526 1265,'-24'0,"-1"0,50 0,-1 0,1 0,0 0,0 0,0 0,-1 0,1 0,0-25,0 25,0 0,-1 0,1 0,0-25,0 25,0 0</inkml:trace>
  <inkml:trace contextRef="#ctx0" brushRef="#br0" timeOffset="114224.3671">12452 1414,'25'0,"0"0,-1 0,1-25,0 25,0 0,0 0,-1 0,26 0,-25-25,0 25,24 0,-24 0,0 0,0 0,-1-25,1 25,0 0,-50 0</inkml:trace>
  <inkml:trace contextRef="#ctx0" brushRef="#br0" timeOffset="115448.1904">13593 943</inkml:trace>
  <inkml:trace contextRef="#ctx0" brushRef="#br0" timeOffset="116128.1072">13543 967,'0'0,"-24"0,24-24,24 24,1 0,-25-25,25 25,0 0,0 0,-25-25,24 25,1 0,0 0,-25 25,25-25,-25 25,0-1,0 1,0 0,0 0,0 0,0-1,0 1,0 0,-25-25,25 25,-25 0,0-1,1 1,-1 0,0 0,0-25,0 25,1-1,-1-24,0 25,0-25,0 25,1-25,-1 0,50 0,-1 0,1 0,0 0,0-25,0 25,-1 0,1 0,0 0,0 0,0-25,-1 25,26 0,-25 0,0 0,-1 0,1 0,0 0</inkml:trace>
  <inkml:trace contextRef="#ctx0" brushRef="#br0" timeOffset="116476.1057">13891 1042,'-25'0,"25"-25,-25 25,25 25,-25 0,25-1,0 1,0 0,0 0,0 0,0-1,0 1,0 0,0 0,25-25,-25 25,25-25,0 0,-1 0,-24-25,25 25,-25-25,25 25,-25-25,0 0,0 1,0-1,0 0,0 0,-25 25,25-25,-25 25,1 0,24-24</inkml:trace>
  <inkml:trace contextRef="#ctx0" brushRef="#br0" timeOffset="116793.1345">14114 1042,'0'25,"0"-1,-25 1,25 0,0 0,0 0,0-1,0 1,0 0,0 0,25-25,-25 25,25-1,-1-24,-24 25,25-25,0 0,-25-25,25 25,0-24,-25-1,0 0,0 0,-25 0,0 1,0-1,0 0,1 25,24-25,-25 25,0 0,25-25</inkml:trace>
  <inkml:trace contextRef="#ctx0" brushRef="#br0" timeOffset="117384.0941">14362 1017,'0'-25,"0"50,0 0,0 0,0-1,0 1,0 0,0 0,0 0,0-1,0 1,0 0,0 0,0 0,0-1,0-48,0-1,0 0,0 0,0 0,0 1,0-1,0 0,0 0,0 0,-25 1,25-1,0 0,0 0,0 50,25 0,0-25,-25 25,25-25,-1 0,-24-25,25 25,0-25,-25 0,0 0,0 1,0 48,0 1,0 0,25 0,-25 0,0-1,0 1,0 0,0 0,25-25,-25 25,0-1,0 1,0 0,24 0,-24 0,0-1,0 1,25-25,-25 25</inkml:trace>
  <inkml:trace contextRef="#ctx0" brushRef="#br0" timeOffset="117593.1246">14734 819,'25'24,"-25"1,0 0,0 0,25 24,-25-24,0 0,0 25,0-26,0 1,0 25,0-25,0-1,0 26,0-25</inkml:trace>
  <inkml:trace contextRef="#ctx0" brushRef="#br0" timeOffset="117912.2295">14660 1166,'0'-25,"24"25,-24-25,25 25,0 0,0 0,-25-25,25 25,-25-24,24 24,-24-25,25 25,-25-25,0 0,0 0,0 1,0-1,0 50,0-1,0 1,0 0,0 0,0 0,0-1,0 1,0 0,0 0,0 0,25-1,0 1</inkml:trace>
  <inkml:trace contextRef="#ctx0" brushRef="#br0" timeOffset="118135.8007">14982 1191,'0'-75,"0"150,0-175,0 76,0 48,0 1,0 0,0 0,0 0,0-1,0 1,0 0,0 0,0 0,0-1,0 1,0 0,25-25,0 0,-25 25,24-25,1 0,0-25,0 25</inkml:trace>
  <inkml:trace contextRef="#ctx0" brushRef="#br0" timeOffset="141345.0736">2009 15528,'0'0,"-25"0,1 0</inkml:trace>
  <inkml:trace contextRef="#ctx0" brushRef="#br0" timeOffset="142280.8638">1191 15602,'0'0,"0"50,-25-25,25-1,-25-24,25 25,0 0,25-50,0 25,-25-25,24 25,1-24,0 24,0-25,0 0,-1 25,-24-25</inkml:trace>
  <inkml:trace contextRef="#ctx0" brushRef="#br0" timeOffset="142577.1482">1141 15726,'0'-25,"25"1,0-1,-1 0,1 0,0 0,0 1,0 24,-1-25,1 0,0 0,0 0,0 1,-1 24,1-25,0 0,0 0,0 25,-25-25,24 25,1 0</inkml:trace>
  <inkml:trace contextRef="#ctx0" brushRef="#br0" timeOffset="149220.1033">1017 15627,'0'0,"0"-25,-25 25,25-25,-25 25,25 25,0 0,0 0,-24 0,24 24,0-24,0 25,0-1,0 1,-25-1,25-24,0 25,0-1,0-24,0 0,25 25,-25-26,24 1,1-25,0 0,0 0,-25-25,25 1,-25-1,24 0,-24 0,25 0,-25-24,0 24,0 0,0-24,0 24,0 0,0 0,0 0,0 1,-25-1,25 0,-24 25,24 25,-25-25,25 25,-25-1,25 1,-25 25,25-1,-25 1,25-25,0 24,0 1,0 0,0-26,0 1,0 25,25-25,-25-1,25-24,0 0,0 0,-1-24,1 24,-25-25,25 0,0 0,0 0,-25 1,24-1,-24 0,0 0,-24 25,-1 0,25 25,-25 0,0-25,0 49,1-24,-1 0,0 25,0-26,25 26,-25 0,1-25,24 24,0-24,0 0,0 0,0-1,0 1,24-25,1 0,0 0,-25-25,25 1,0-1,-1 0,1 0,0-24,-25 24,25 0,0 0,-25-25,24 50,-24-24,0-1,0 0,-24 25,24 25,-25-25,25 25,-25-1,0 1,25 0,-25 0,25 0,-24 0,24-1,0 1,-25 0,25 0,0 0,25-1,-1-24,-24-24,25 24,-25-25,25 0,0 0,-25-24,25 24,-25-25,24 25,-24-24,25 24,-25 0,0 0,0-24,0 24,-25 0,25 0,-24 0,24 1,-25-1,0 0,0 0,0 0,1 1,-1-1,-25 25,25-25,1 0,-1 25,0 0</inkml:trace>
  <inkml:trace contextRef="#ctx0" brushRef="#br0" timeOffset="150301.483">1836 16669,'0'0,"24"0,1 0,0 0,0 0,-25-25,25 25,-1 0,1-25,0 0,0 25,0-24,-1 24,-24-25,25 25,0-25,0 25,-25-25,25 25,-50 25,0 0,0 0,0-1,1-24,24 25,-25 0,0-25,0 25,0 0</inkml:trace>
  <inkml:trace contextRef="#ctx0" brushRef="#br0" timeOffset="151195.8608">1091 15999,'0'0,"-24"-25,24 0,-25 25,25-24,-25 24,25 24,0 1,-25-25,25 25,0 0,0 0,0-1,25 1,-25 0,25-25,0 0,-1-25,1 25,-25-25,25 1,-25-1,25 0,-25 0,25 0,-25-24,0 24,24 0,-24 0,0 1,0-1,-24 0,-1 25,0 0,25 25,-25-25,0 25,1-1,24 1,-25 0,0 25,25-26,-25 1,25 25,0-25,0-1,0 1,0 0,0 0,25-25,0 0,-25 25,25-25,-1-25,1 25,0 0,0-25,0 0,-1 0,1 1,0-1,-25-25,25 25,0 1,-25-26,0 25,24 0,-24 1,0-1,0 0,-24 0,24 0,-25 1,25-1,-25 0,0 25,0 0,1 0,-1 0,0 0,-25 25,26-25,-1 25,0-25,0 24,0 1,1 0,-1-25,25 25,25-25,-25-25,24 25,1 0,-25-25,25 25,0-25,0 1,-1-1,1 25,0-25,-25 0,25 25,-25-25,25 25,-25-24,-25 24,0 0,0 24,0 1,1 0,24 0,-25-25,25 25,0-1,0 1,25-25</inkml:trace>
  <inkml:trace contextRef="#ctx0" brushRef="#br0" timeOffset="152118.3927">1414 15577,'0'-24,"-25"24,0 24,25-48,0-1,25 25,-25-25,25 25,-25-25,0 0,-25 25,0 0,25 25</inkml:trace>
  <inkml:trace contextRef="#ctx0" brushRef="#br0" timeOffset="153284.8518">1736 16520,'0'-25,"25"25,0-25,0 25,0-24,-1 24,26-25,0 0,-26 0,1 25,0-25,0 25,-25-25,0 50</inkml:trace>
  <inkml:trace contextRef="#ctx0" brushRef="#br0" timeOffset="155215.7474">3324 18083,'25'0,"-25"-25,24 25,1 0,0 0,0-25,0 25,-1 0,1 0,0 0,0 0,0-25,-1 25,1 0,0 0,0 0,0 0,0 0,-1 0,1 0,0 0,0 0,0 0,-1 0,1-25,0 25,0 0,0 0,-1-24,1 24,0 0,0 0,0 0,-1-25,1 25,0 0,0 0,0 0,-1 0,1-25,0 25,0 0,0 0,-1 0,1-25,0 25,0 0,0 0,-1 0,1 0,0-25,0 25,0 0,-1 0,1 0,0 0,0 0,0-24,-1 24,1 0,0 0,0 0,0 0,0 0,-1 0,1 0,0-25,0 25,0 0,-1 0,1 0,0-25,0 25,0 0,-1 0,1 0,0 0,0 0,0 0,-1 0,1 0,0-25,0 25,0 0,-1 0,1 0,0 0,0 0,0 0,-1 0,1 0,0-25,0 25,0 0,-1 0,1 0,0 0,0 0,0 0,-1 0,1 0,0 0,0 0,0 0,0-24,-1 24,1 0,0 0,0 0,0 0,-1 0,1 0,0 0,0 0,0 0,-1-25,1 25,0 0,0 0,0 0,-1 0,1 0,0 0,0 0,-25-25,25 25,-1 0,1 0,0 0,0 0,0 0,-1-25,1 25,0 0,0 0,24 0,-24 0,0 0,0 0,0-25,-1 25,1 0,0 0,0 0,0 0,0 0,-1 0,1 0,0 0,0 0,0 0,-1 0,1 0,0 0,0 0,0 0,-1-24,1 24,0 0,0 0,0 0,-1 0,1 0,25 0,-25 0,-1 0,1-25,0 25,0 0,0 0,-1 0,1 0,0 0,0 0,0 0,-1 0,26 0,-25 0,0 0,-1-25,26 25,-25 0,0 0,-1 0,26 0,-25 0,25 0,-26 0,26-25,-25 25,0 0,24 0,-24 0,0 0,24 0,-24-25,0 25,0 0</inkml:trace>
  <inkml:trace contextRef="#ctx0" brushRef="#br0" timeOffset="156484.1678">4887 17909,'0'0,"0"-25,24 25,1 0,0 0,0 0,0 0,-1 0,1 0,25 0,-25 0,24-25,1 25,-25 0,24 0,26 0,-26 0,1-24,24 24,-24 0,-1 0,1 0,24 0,-24 0,0 24,-1-24,1 0,0 0,-1 0,1 0,-1 25,1-25,0 0,24 0,-24-25,24 25,-24 0,24 0,-24-24,24 24,-24 0,-1 0,26 0,-26-25,1 25,0 0,-1 0,-24 0,25 0,-26 0,26 25,-25-25,24 0,-24 0,0 0,25 0,-26 0,1 0,25 0,-25 0,-1 0,26 0,-25 0,0 0,24 0,-24 0,0 0,0 0,24 0,-24 0,25 0,-26 0,26 0,-25 0,25 0,-26 0,26 0,-25 0,24 0,-24 0,25 0,-25 0,24 0,-24 0,0 0,24 0,-24 0,25 0,-25 0,24 0,-24-25,25 25,-26 0,26 0,-25 0,24 0,1 0,-25 0,24 0,-24 0,25 0,-25 0,24-25,-24 25,25 0,-25 0,24 0,-24 0,25 0,-1 0,-24 0,25-25,-1 25,-24 0,25 0,-26 0,26 0,0 0,-26 0,26 0,-25 0,24 0,-24 0,25 0,-1 0,1 0,-25 0,25 0,-1 0,1 0,24 0,-24 0,-1 0,1 0,24 0,-24 0,24 0,1 0,-26 0,26 0,-1 0,-24 0,24 0,-24 0,24 0,1 0,-26 0,1 0,24 0,-24 0,0 0,-1 0,1 0,-1 0,1 0,-25 0,24 0,-24 0,25 0,-25 0,-1 0,1 0</inkml:trace>
  <inkml:trace contextRef="#ctx0" brushRef="#br0" timeOffset="158259.7802">11609 17760,'-25'0,"50"0,-1 0,1 0,0 0,0 0,0 0,24-25,-24 25,0 0,0 0,24 0,-24 0,25 0,-26-24,26 24,0 0,-1 0,-24-25,25 25,-1 0,1 0,0-25,-26 25,26 0,0 0,-1-25,1 25,-1 0,1-25,0 25,-1 0,26-24,-26 24,1 0,-1-25,1 25,0 0,24-25,-24 25,-1 0,1-25,0 25,-1 0,26-25,-26 25,1 0,-1 0,1-25,0 25,-1 0,1 0,-1-24,1 24,0 0,-1 0,1-25,-1 25,-24 0,25 0,-1 0,1 0,0-25,-1 25,-24 0,25 0,-1 0,1 0,0 0,-1-25,-24 25,25 0,-1 0,1 0,-1 0,-24-25,25 25,-1 0,1 0,-25 0,24 0,1 0,-25 0,24-24,1 24,-25 0,25 0,-1 0,-24 0,25 0,-1 0,1 0,-1 0,1 0,-25 0,24 0,1 0,0 0,-1 0,1 0,-1 0,1-25,-25 25,24 0,1 0,0 0,-1 0,-24 0,25 0,-1 0,1-25,0 25,-26 0,26 0,0 0,-1 0,-24 0,25 0,-1 0,1 0,-1 0,1 25,-25-25,24 0,1 0,0 0,-1 0,-24 0,25 0,-26 0,26 0,-25 0,24 0,-24 0,25 0,0 0,-26 0,26 0,0 0,-26 0,26-25,0 25,-26 0,26 0,0 0,-1 0,-24 0,25 0,-1 0,-24 0,25-25,-26 25,26 0,-25 0,24 0,-24 0,25 0,-25 0,-1-25,26 25,-25 0,25 0,-26 0,26 0,-25 0,24 0,-24 0,25 0,-25 0,24 0,-24 0,25 0,-26 0,26-24,-25 24,24 0,-24 0,25 0,-25 0,-1 0,26 0,-25 0,24-25,-24 25,25 0,-25 0,24 0,-24 0,25 0,-25 0,24 0,-24 0,25 0,-1 0,1 0,-1 0,1 0,0 0,-1 0,1 0,-1 0,1 0,0 0,-26 0,26 0,0 0,-26 0,26 0,-25 0,24 0,-24-25,25 25,-25 0,-1 0,1 0,0-25,0 25,0 0,-25-25,25 25,-25-24,0 48,0 1,-25-25,25 25,-25-25</inkml:trace>
  <inkml:trace contextRef="#ctx0" brushRef="#br0" timeOffset="159543.6667">10220 13122,'0'24</inkml:trace>
  <inkml:trace contextRef="#ctx0" brushRef="#br0" timeOffset="160049.3027">10244 13667,'0'0,"0"25</inkml:trace>
  <inkml:trace contextRef="#ctx0" brushRef="#br0" timeOffset="160185.6755">10368 13965,'0'0,"0"25,-24 0</inkml:trace>
  <inkml:trace contextRef="#ctx0" brushRef="#br0" timeOffset="160325.8279">10393 14213,'0'25,"-25"-25,25 25</inkml:trace>
  <inkml:trace contextRef="#ctx0" brushRef="#br0" timeOffset="160448.7933">10443 14585,'0'25</inkml:trace>
  <inkml:trace contextRef="#ctx0" brushRef="#br0" timeOffset="160574.0868">10418 14883,'0'0,"0"25,-25-25,25 24</inkml:trace>
  <inkml:trace contextRef="#ctx0" brushRef="#br0" timeOffset="160693.6689">10368 15354,'0'25</inkml:trace>
  <inkml:trace contextRef="#ctx0" brushRef="#br0" timeOffset="160829.4096">10492 15677,'0'24</inkml:trace>
  <inkml:trace contextRef="#ctx0" brushRef="#br0" timeOffset="160977.8652">10542 15900,'0'0,"0"25,0-1</inkml:trace>
  <inkml:trace contextRef="#ctx0" brushRef="#br0" timeOffset="161101.8321">10592 16197,'0'25,"0"-50,-25 75,25-25,0 0</inkml:trace>
  <inkml:trace contextRef="#ctx0" brushRef="#br0" timeOffset="161243.3888">10592 16619,'0'0,"0"25,-25 0,25 0,0-1,0 1</inkml:trace>
  <inkml:trace contextRef="#ctx0" brushRef="#br0" timeOffset="161385.1669">10616 16942,'0'0,"0"24,-24 1,24 0</inkml:trace>
  <inkml:trace contextRef="#ctx0" brushRef="#br0" timeOffset="161521.7594">10616 17115,'0'25,"0"-50,-24 50,24 0</inkml:trace>
  <inkml:trace contextRef="#ctx0" brushRef="#br0" timeOffset="161641.7733">10691 17314,'-25'49,"50"-98,-50 123,25-49</inkml:trace>
  <inkml:trace contextRef="#ctx0" brushRef="#br0" timeOffset="161921.587">10691 17512,'0'50,"0"-25,0-100,0 174,0-74,0 0,0 0,0 0,0-1,0 1,0 0,25-25</inkml:trace>
  <inkml:trace contextRef="#ctx0" brushRef="#br0" timeOffset="164039.7945">13791 1860,'25'0,"0"0,0 0,24 0,-24 0,25-24,-25 24,24 0,1 0,-1 0,1 0,0 0,-1 0,-24-25,25 25,-25 0,-1 0,1 0,0 0,0 0,0 0</inkml:trace>
  <inkml:trace contextRef="#ctx0" brushRef="#br0" timeOffset="164242.7688">13767 2084,'24'0,"1"0,0 0,0 0,24 0,-24 0,25 0,-1-25,1 25</inkml:trace>
  <inkml:trace contextRef="#ctx0" brushRef="#br0" timeOffset="164340.0745">14287 2034,'100'-25,"-200"50,423-75</inkml:trace>
  <inkml:trace contextRef="#ctx0" brushRef="#br0" timeOffset="170223.8085">10443 14883,'-25'-25,"50"25,-25-25,25 25,-1 0,-48 0,-1 0,0 25,0-25,0 0,1 0,48-25,1 25,0 0,0 0,0 0,-1 0,1 0,0-25,-25 50,-25-25,0 0,1 0,-1 0,25 25,-25-25,0 0,25-25,25 25,0 0,0 0,-1 0,1 0,0 0,-25-25,25 25,0 0,-25 25,-25-25,0 0,0 0,0 25,1-25,-1 0,0 0,0 0,0 25,1-25,48 0,1 0,-25-25,25 25,0 0,0 0,-1 0</inkml:trace>
  <inkml:trace contextRef="#ctx0" brushRef="#br0" timeOffset="171112.1769">3448 15156,'-25'0,"0"0,50 0,0 0</inkml:trace>
  <inkml:trace contextRef="#ctx0" brushRef="#br0" timeOffset="171255.0179">3994 15131,'24'0,"1"-25,0 25</inkml:trace>
  <inkml:trace contextRef="#ctx0" brushRef="#br0" timeOffset="171377.7244">4738 15106</inkml:trace>
  <inkml:trace contextRef="#ctx0" brushRef="#br0" timeOffset="171518.1029">5556 15106,'0'0,"0"25,25-25,-25-25</inkml:trace>
  <inkml:trace contextRef="#ctx0" brushRef="#br0" timeOffset="171649.335">6449 15056,'0'0,"25"0,-25 25,25-25</inkml:trace>
  <inkml:trace contextRef="#ctx0" brushRef="#br0" timeOffset="171781.7698">7193 15032,'0'0,"25"0,0 0</inkml:trace>
  <inkml:trace contextRef="#ctx0" brushRef="#br0" timeOffset="171893.7232">7937 14982,'0'0,"25"0,0 0</inkml:trace>
  <inkml:trace contextRef="#ctx0" brushRef="#br0" timeOffset="172022.7109">8781 14883,'0'0,"25"0,-25-25</inkml:trace>
  <inkml:trace contextRef="#ctx0" brushRef="#br0" timeOffset="172154.6749">9376 14858,'25'0,"-25"-25,25 25,0 0</inkml:trace>
  <inkml:trace contextRef="#ctx0" brushRef="#br0" timeOffset="172278.8211">9823 14808,'49'-24,"-24"24,-99 24,173-48,-74 24</inkml:trace>
  <inkml:trace contextRef="#ctx0" brushRef="#br0" timeOffset="173810.3146">4390 14585,'-24'0,"24"-25,24 25,1 0,-25-24,25 24,0 0,0 0,-1-25,1 25,0 0,0 25,-25-1,25-24,-25 25,0 0,-25 0,0 0,25-1,-25 1,0 0,-24 25,24-26,0 1,-24 0,24 0,0 0,0-25,0 24,1-24,24 25,-25-25,50 0,-1 0,1 0,-25-25,25 25,0 0,0 0,-1-24,26 24,-25 0,0-25,-1 25,1-25,0 25,0 0</inkml:trace>
  <inkml:trace contextRef="#ctx0" brushRef="#br0" timeOffset="174131.8165">4762 14635,'0'0,"-24"0,24 25,0-1,0 1,0 0,0 0,0 0,24-25,-24 24,25-24,0 0,0 0,0 0,-25-24,25 24,-25-25,24 25,-24-25,0 0,25 25,-25-25,0 1,-25-1,1 0,-1 0,0 25,25-25,-25 25,0 0</inkml:trace>
  <inkml:trace contextRef="#ctx0" brushRef="#br0" timeOffset="174435.3673">5234 14486,'-25'25,"0"-25,25 25,0-1,0 1,0 0,0 0,25 0,0-1,0-24,-1 0,-24-24,0-1,-24 0,-1 25,25-25,-25 25,0 0,0-25,1 25</inkml:trace>
  <inkml:trace contextRef="#ctx0" brushRef="#br0" timeOffset="175073.6548">5507 14511,'0'0,"-25"-25,25 50,0 0,0-1,0 1,0 0,0 0,0 0,0-1,0 1,0 0,0 0,0 0,0-50,0 0,0 0,0 0,0 1,0-1,0 0,0 0,0 0,0 1,0 48,25-24,-25 25,24-25,1 0,0-25,0 1,-25-1,25 25,-25-25,0 0,0 0,0 1,24 24,-24 24,25 1,-25 0,0 0,25-25,-25 25,0-1,25 1,-25 0,0 0,25-25,-25 25,0-1,24 1,-24 0</inkml:trace>
  <inkml:trace contextRef="#ctx0" brushRef="#br0" timeOffset="175302.683">5928 14412,'0'24,"0"1,0 0,0 0,0 0,0-1,25-24,-25 25,0 0,25 0,-25 0,25-1,-25 1</inkml:trace>
  <inkml:trace contextRef="#ctx0" brushRef="#br0" timeOffset="175646.7835">6003 14610,'0'-25,"25"25,-25-25,24 25,1 0,-25-24,25 24,0-25,-25 0,25 25,-25-25,0 0,0 1,0-1,0 0,0 0,0 50,0 0,0 0,24 24,-24-24,0 0,0 0,0-1,0 1,25-25,-25 25,0 0,25 0,-25-1</inkml:trace>
  <inkml:trace contextRef="#ctx0" brushRef="#br0" timeOffset="175946.6805">6375 14536,'0'0,"0"-25,0 0,25 25,-25-25,24 25,1 0,0 25,0 0,-25 0,25-25,-25 24,0 1,0 25,0-25,0-1,0 1,0 0,0 0,-25 0,25-1,0 1,-25-25,25 25,0-50,25 25,0 0,-1-25,1 25,0 0,0-24,0 24,-1-25,26 25</inkml:trace>
  <inkml:trace contextRef="#ctx0" brushRef="#br0" timeOffset="183359.5899">15825 571,'-24'0,"24"-25,24 25,1 0,0 0,0 0,0 0,-1 0,1 0,0 0,25 0,-26 0,1 0,25 0,-1 0,-24 0,25 0,-1 0,26 0,-25 0,24 0,-24 0,24 0,0 0,1 0,24 0,-25 0,1 0,24 0,0 0,-24 0,24 0,0 0,0 0,1 0,24 0,-25 0,0-25,25 25,-25 0,25 0,0 25,-24-25,24 0,0 0,-25 0,25 0,-25 0,0 0,0 25,1-25,-26 0,25 0,-24-25,-1 25,1 0,-26 0,26 0,-26 0,26-25,-26 25,1 0,-1 0,1 0,-25 0,24 0,1 0,-25 0,0 0,24 0,-24 0,0 0,0 0,-1 0</inkml:trace>
  <inkml:trace contextRef="#ctx0" brushRef="#br0" timeOffset="184449.8898">16619 1364,'25'-25,"-25"1,0 48,0 1,-25 0,25 0,-25-25,25 25,-24-1,24 1,-25 0,25 0,-25 0,25-1,0-48,0-1,25 25,-25-25,25 0,-1 0,-24 1,25-1,0 0,0 0,0 25,-1 0,1 0,0 25,-25 0,0 0,25-1,-25 1,0 0,25 0,-25 0,0-1</inkml:trace>
  <inkml:trace contextRef="#ctx0" brushRef="#br0" timeOffset="184889.67">16718 1488,'0'-25,"-24"25,24-24,0 48,0 1,0 0,0 0,0 0,0-1,0 1,0 25,0-25,0 0,0 24,24-24,-24 0,0 24,0-24,0 25,0-1,0 1,0 0,0-1,0 1,0-1,-24 26,24-1,0-24,0 24,0-24,0 24,0-24,0 24,0-24,0 24,0-24,0 24,0-24,0 24,0-24,24 24,-24-24,0 0,25 24,-25-24,0-1,0 1,25-1,-25 1,0-25,0 25,0-1,0-24,0 0,0 0,-25-1,25 1,0 0,0 0,-25-25,25 25,-24-25</inkml:trace>
  <inkml:trace contextRef="#ctx0" brushRef="#br0" timeOffset="185511.5757">17413 2257,'0'-25,"0"50,-25 0,25 0,-25 0,25-1,0 1,-25-25,25 25,-24-25,24 25,0 0,0-50,0 0,24 0,-24 0,25 1,-25-1,0 0,25 0,-25 0,25 1,-25-1,0 0,0 0,25 0,-25 50,24-25,-24 25,25 0,-25 0,0-1,25 1,-25 0,25-25</inkml:trace>
  <inkml:trace contextRef="#ctx0" brushRef="#br0" timeOffset="185799.5717">17487 2208,'0'24,"0"1,0 0,0 0,0 0,0-1,0 1,0 25,0-25,0 24,0 1,0-1,0 1,0 25,0-1,0 0,0 1,0-1,0 1,0-1,0 0,0 1,0-26,0 26,0-26,0 1,0 0,0-1,0-24,0 25,0-25,0-1,0 1,0 0,0 0,0 0</inkml:trace>
  <inkml:trace contextRef="#ctx0" brushRef="#br0" timeOffset="186777.4691">18752 2580,'0'-25,"0"0,-24 25,24 25,-25-25,25 25,-25-1,0 1,25 0,-25-25,25 25,0-50,25 0,-25 0,25 1,0-1,-25 0,25 0,-25 0,24 1,-24-1,0 0,25 25,-25 25,0 0,25-25,-25 24,0 1,25-25,-25 25,0 0,25-25,-25 25,24-1,1 1,0 0</inkml:trace>
  <inkml:trace contextRef="#ctx0" brushRef="#br0" timeOffset="187053.8121">18901 2580,'-25'0,"25"-25,0 0,0 50,0 0,0-1,0 1,0 0,25 0,-25 25,0-1,25-24,-25 49,0-24,25 0,-25 24,0 0,0-24,0 24,0 1,0-1,0-24,25-1,-25 1,0 0,0-1,0 1,0-25,0 24</inkml:trace>
  <inkml:trace contextRef="#ctx0" brushRef="#br0" timeOffset="195914.4906">18777 2505,'0'0,"25"0,-25-25,-25 25,0-24,1 24,-1 24,0-24,0 0,0 0,25 25,-24-25,-1 0,25 25,-25-25,0 25,0-25,25 25,-25-25,25 24,-24-24,24 25,-25 0,0 0,25 0,-25-25,25 25,0-1,-25 1,25 0,-24 0,24 0,-25-25,0 24,25 1,0 0,-25 0,25 0,0-1,-25 1,25 0,0 0,0 0,0-1,0 1,0 0,0 0,0 0,0-1,0 1,0 0,25-25,-25 25,0 0,25-25,-25 24,25 1,0 0,-1 0,1-25,0 25,0-1,0-24,-1 0,1 25,0-25,0 0,0 0,0 25,-1-25,1 0,0 0,0 0,0 0,-1 0,1 0,0 0,0 0,0 0,-1 0,1 0,0 0,0 0,0-25,-1 25,1 0,0-25,0 25,0 0,-1-24,1-1,0 25,0-25,-25 0,25 0,-1 1,-24-26,25 25,-25 0,0-24,0 24,25-25,-25 26,0-26,0 0,0 26,0-26,0 0,-25 26,25-26,-25 25,25-24,-24 24,-1-25,25 25,-25 0,0 1,0-26,-24 50,24-25,0 0,-24 25,24-24,-25 24,25 0,-24 0,24 0,-25 24</inkml:trace>
  <inkml:trace contextRef="#ctx0" brushRef="#br0" timeOffset="197039.5114">20836 2555,'0'-25,"-25"25,25-25,0 50,0 0,0 0,0-1,0 1,25 0,-25 0,0 0,0 0,0-1,25 1,-25 0,0 0,0 0,0-1,0 1,0-50,0 1,-25-1,25 0,0 0,0 0,-25 1,25-1,0 0,0 0,0 0,0 0,0 1,0-1,0 0,0 0,0 0,0 1,0-1,0 0,0 0,0 0,0 1,25-1,-25 0,0 0,25 25,-25-25,25 25,-1 0,1 0,0 0,-25 25,25 0,-25 0,0 0,0-1,0 1,0 0,0 0,0 0,0-1,0 1,25-25,-25 25,24-25,1 25,-25 0,25-25,-25 24,25-24,-25 25,25 0,-25 0,0 0,0 0,-25-25,25 24,-25-24,0 0,25 25,-25-25,1 0,-1 0,0 0,0 0</inkml:trace>
  <inkml:trace contextRef="#ctx0" brushRef="#br0" timeOffset="197320.4792">21431 2580,'0'0,"-25"24,1 1,-1 0,0 0,25 0,0 0,0-1,0 1,25 0,0 0,-1-25,1 0,0 0,0 0,0 0,-1-25,1 25,-25-25,25 25,-25-25,0 1,0-1,0 0,0 0,-25 25,0-25,1 0,-1 1,0-1</inkml:trace>
  <inkml:trace contextRef="#ctx0" brushRef="#br0" timeOffset="198851.5495">21754 2704</inkml:trace>
  <inkml:trace contextRef="#ctx0" brushRef="#br0" timeOffset="198963.251">21754 2704</inkml:trace>
  <inkml:trace contextRef="#ctx0" brushRef="#br0" timeOffset="199495.6297">21828 2629,'0'-25,"0"50,0 0,-25 0,25 0,-24 0,24-1,0 1,-25-25,25 25,0 0,0 0,0-1,-25 1,25 0,0 0,0 0,0-1,25-24,-25 25,0 0,25 0,-1-25,-24 25,25-25,0 24,0-24</inkml:trace>
  <inkml:trace contextRef="#ctx0" brushRef="#br0" timeOffset="200495.4421">22002 2729,'0'24,"25"-24,-25 25,0 0,24 0,-24 0,0-1,0 1,0 0,0 0,0-50,0 0,0 0,0 1,0-1,0 0,0 0,25 25,-25-25,25 25,0 0,0 25,-25 0,0 0,24-25,-24-25,25 25,-25 25,25-25,-25 25,25-25,0-25,-25 0,24 25,-24-25,0 0,0 50,0 0,25-25,-25 25,25-25,0 0,0 0,-25-25,24 25,-24 25,25-25,0 0,-25 25,25-25,0 0</inkml:trace>
  <inkml:trace contextRef="#ctx0" brushRef="#br0" timeOffset="200632.9692">22399 2679,'-25'-50,"50"100,-50-125,25 100</inkml:trace>
  <inkml:trace contextRef="#ctx0" brushRef="#br0" timeOffset="200887.6527">22597 2530,'0'0,"-25"0,25-25,25 25,-25 25,25-25,-25 25,25-25,-25 25,24-1,1-24,-25 25,25 25,-25-25,25 0,0 24,-25-24,0 25,0-26,0 26,0-25,0 24,0 1,-25-25,25 24,-25-24,0 25,0-25,1-1,-26 1</inkml:trace>
  <inkml:trace contextRef="#ctx0" brushRef="#br0" timeOffset="201616.2842">22622 2108,'25'0,"-1"0,1 0,0 0,0 0,0 0,0 0,-1 0,1 0,0 0,0 0,0 0,-1 0,1 0,0 0</inkml:trace>
  <inkml:trace contextRef="#ctx0" brushRef="#br0" timeOffset="201871.5681">22696 2232,'25'0,"-25"25,25-25,0 0,0 0,-1 0,1 0,0 0,0 25,0-25,-1 0,1 0,0 0,0 25,0-25,-1 0,1 0</inkml:trace>
  <inkml:trace contextRef="#ctx0" brushRef="#br0" timeOffset="206189.3405">18703 2604,'0'0,"0"25,25-25,-1 0,-24-25,25 25</inkml:trace>
  <inkml:trace contextRef="#ctx0" brushRef="#br0" timeOffset="206377.2777">18802 2555,'99'0,"-198"0,223 0,-124 25,25-25,0 0,-1 24,1-24,0 25,0-25,0 25,-1-25,1 25,0-25</inkml:trace>
  <inkml:trace contextRef="#ctx0" brushRef="#br0" timeOffset="206961.4226">18653 3547,'0'-25,"0"50,25 0,-25 0,0-1,0 1,25 0,-25 0,0 0,25 0,-25-1,24 1,-24 0,25-25,-25 25,25-25,0 0,0-25,-1 25,1-25,0 0,0 25,0-24,-1-1,1 0,25 0,-25 0,24 0,-24 1,0-1</inkml:trace>
  <inkml:trace contextRef="#ctx0" brushRef="#br0" timeOffset="213651.2662">10393 14784,'-25'0,"25"24</inkml:trace>
  <inkml:trace contextRef="#ctx0" brushRef="#br0" timeOffset="218293.461">10468 14784,'0'24,"24"-24,1 0,-25 25,25-25,0 0,0 0,-1 0,1 0,0 0,0 0,0 0,-1 0,1 0,0 0,0 0,0 0,-1 0,1 0,0 0,0 0,0 0,-1 0,-24 25,25-25,0 0,0 0,0 0,-1 25,1-25,0 0,0 0,0 0,-25 25,25-25,-1 0,1 0,0 0,-25 24,25-24,0 0,-1 0,-24 25,25-25,0 0,0 0,-25 25,25-25,-1 0,1 0,0 25,0-25,0 0,-1 0,1 0,0 0,0 0,0 0,-1 0,1 0,-25 25,25-25,0 0,0 0,-1 0,1 0,0 0,-25 24,25-24,0 0,-1 0,1 0,0 25,0-25,0 0,-1 0,1 25,0-25,0 0,0 25,0-25,-1 0,-24 25,25-25,0 0,0 0,0 0,-1 24,1-24,0 0,0 0,0 25,-1-25,1 0,-25 25,25-25,0 0,0 0,-1 25,1-25,0 0,0 0,-25 25,25-25,-1 0,1 0,0 0,-25 24,25-24,0 0,-1 25,1-25,0 0,0 0,-25 25,25-25,-1 0,1 0,0 0,0 25,0-25,-1 0,1 0,0 0,0 25,0-25,0 0,-1 0,1 0,0 25,0-25,0 0,-1 0,1 24,0-24,0 0,0 0,-1 25,1-25,0 0,0 0,0 25,-1-25,1 0,0 0,0 25,0-25,-1 0,1 25,0-25,0 0,0 24,-1-24,1 0,0 25,0-25,0 25,-1-25,1 0,-25 25,25-25,0 0,-25 25,25-25,-1 0,-24 24,25-24,0 0,0 25,0-25,-1 25,1-25,0 0,0 25,0-25,0 0,-25 25,24-25,1 0,-25 24,25-24,0 0,0 25,-1-25,1 25,0-25,0 0,0 25,-1-25,1 0,-25 25,25-25,0 0,-25 24,25-24,-1 0,-24 25,25-25,0 0,0 0,-25 25,25-25,-1 0,-24 25,25-25,0 0,0 0,-25 25,25-25,-1 0,1 24,0-24,0 25,0-25,-1 0,1 25,0-25,0 0,0 0,-25 25,24-25,1 0,0 25,0-25,0 0,-25 24,25-24,-1 0,1 0,0 25,0-25,0 0,-1 25,1-25,0 0,0 0,0 25,-1-25,1 25,0-25,0 0,0 0,-25 24,24-24,1 0,0 0,0 25,0-25,-1 0,1 25,0-25,0 0,0 0,-25 25,24-25,1 0,0 25,0-25,0 0,-25 25,24-25,1 0,-25 24,25-24,0 0,0 25,-1-25,1 25,0-25,0 25,0-25,0 0,-25 25,24-25,1 0,-25 24,25-24,0 0,0 25,-1-25,-48 0,24-25,24 25,1 0,0 0,-25 25,25-25,0 0,-1 0,1 0,-50 0,25-25,-24 25,-1 0,0 0,0 0,50 0,0 0,0 0,-1 0,1 0,-50 0,1 0,-1 0,25-24,-25 24,0 0,0 0,1 0,24-25,-25 25,50 25,-1-25,1 0,0 0,0 0,0 24,-1-24,1 0,0 0,0 0,-50 0,0 0,0 0,1 0,-1 0,0 0,0 0,0 25,1-25,-1 0,0 0,0 0,0 0,1 0,-1 25,50-25,-1 0,1 0,0 0,0 0,0 0,-1 0,1 0,0 0,0 0,0 0,-50 0,0 0,0 0,0 0,1 0,-1 0,-25 0,25 0,1 0,-1 0,0 0,25 25,-25-25,50 0,0 0,0 0,-1 0,1 0,0 0,0 0,0 0,-1 0,1 0,0 0,0 0,0 0,-25-25,24 25,-48 0,-1 0,0 0,0 0,0 0,1 0,-1 0,0 0,-25 0,26 0,-1 0,0 0,0 0,0 0,50 0,0 0,0 0,0 0,-1 25,1-25,0 0,0 0,0 0,24 0,-24 0,0 0,0 0,-1 0,-48 0,-1 0,0 0,0 0,0 0,1 0,-1 0,-25 0,25 0,-24 0,24 0,0 0,0 0,0 0,1 0,-1 0,50 0,-1 0,1 0,25 0,-25 0,0 0,24 0,-24 0,0 0,24-25,-24 25,25 0,-25 0,-1 0,1-25,0 25,0 0,0 0,-25-25,24 25</inkml:trace>
  <inkml:trace contextRef="#ctx0" brushRef="#br0" timeOffset="220071.6581">18777 4887,'0'-25,"25"25,-25-25,25 25,-25-25,25 25,-25-25,24 25,1 0,-25 25,0 0,25-25,-25 25,0 0,0-1,0 1,0 0,0 25,0-26,0 1,0 25,0-25,0-1,0 1,0 0,0 0,0 0,0-1,0 1,25 0,-25 0,25-25,-1 0,1 0,0 0,0 0,-25-25,25 25,-1-25,1 0,0 25,0-24,-25-1,25 0,-1 0,-24-24,0 24,25 0,-25 0,0-24,0 24,0-25,0 25,0-24,0-1,0 25,0-24,0 24,0 0,0 0,0 0,0 1,0-1</inkml:trace>
  <inkml:trace contextRef="#ctx0" brushRef="#br0" timeOffset="221351.1596">19397 5283,'0'25,"0"0,25-25,-25 25,0 0,0-1,0 1,0 0,25 0,-25 0,0-1,0 1,0 0,0 0,0 0,0-1,0-48,0-1,0 0,0 0,0 0,0 1,0-1,0 0,0 0,0 0,0 1,0-1,0 0,0 0,0 0,25 1,-25-1,24 25,1 0,0 0,0 0,0 0,0 25,-25-1,0 1,0 0,0 0,-25-25,25 25,-25-25,25 24,-25-24,0 0,25 25,0 0,0 0,25-25,-25 25,25-25,0 24,-25 1,25-25,-1 25,1 0,0-25,-25 25,25-25,0 24,-1 1,1-25,-25 25</inkml:trace>
  <inkml:trace contextRef="#ctx0" brushRef="#br0" timeOffset="221611.1574">19769 5358,'0'25,"25"-25,-25 24,25 1,-25 0,25 0,-25 0,25-1,-25 1,0 0,24 0,-24 0,0-1,25 1,-25 0,0 0,25-25,-25 25,0-1</inkml:trace>
  <inkml:trace contextRef="#ctx0" brushRef="#br0" timeOffset="221791.4069">19844 5482,'0'-99,"0"198,25-198,-1 99,1 0,0 0,0 0,0 0,-1 0,1 0,0 0,-25 24</inkml:trace>
  <inkml:trace contextRef="#ctx0" brushRef="#br0" timeOffset="221956.6">19943 5556,'0'0,"25"0,0-25,-1 25,1 0,0 0,0 0,0-24</inkml:trace>
  <inkml:trace contextRef="#ctx0" brushRef="#br0" timeOffset="222199.3832">20290 5209,'-25'0,"25"-25,25 25,0 0,0 0,-25 25,25-25,-1 0,1 0,0 0,0 0,0-25,-1 25,1 0</inkml:trace>
  <inkml:trace contextRef="#ctx0" brushRef="#br0" timeOffset="222396.3193">20290 5308,'25'0,"0"0,0 0,-1-25,1 25,0 0,0 0,0 0,-1 0,1 0,0 0,0 0</inkml:trace>
  <inkml:trace contextRef="#ctx0" brushRef="#br0" timeOffset="223475.3073">21134 4936,'0'0,"24"0,1 0,0-25,0 25,0 0,-1 0,1 0,0 0,0 0,-25-24,25 24,-1 0</inkml:trace>
  <inkml:trace contextRef="#ctx0" brushRef="#br0" timeOffset="224503.7203">21307 4688,'0'-25,"0"50,0 0,25 0,-25-1,0 1,0 0,0 0,0 0,25 0,-25-1,0 1,0 0,0 0,0 0,0-1,0 1,0 0,0 0,0 0,0-1,0 1</inkml:trace>
  <inkml:trace contextRef="#ctx0" brushRef="#br0" timeOffset="225284.5896">22027 4589,'0'-25,"-25"25,25-25,-25 25,0 25,0-25,25 25,-24-25,-1 25,0-1,25 1,-25-25,25 25,0 0,-25 0,25-1,0 1,0 0,0 0,0 0,0 0,0-1,25-24,-25 25,25-25,0 0,-25-25,25 25,-1-24,-24-1,25 25,-25-25,0 0,0 0,0 0,0 1,0-1,0 0,0 50,0 0,25-1,-25 1,25 0,-25 0,0 0,25 24,-25-24,0 0,0 25,24-26,-24 26,0-25,0 0,0 24,0-24,0 0,0 0,0-1,0 1,0 0,0 0,0 0,-24-25,24 24,-25-24,0 0,0 0,0 0,25-24,-24 24,24-25,-25 0,25 0,0 0,0 1,25 24,-25-25,24 25,1 0,-25-25</inkml:trace>
  <inkml:trace contextRef="#ctx0" brushRef="#br0" timeOffset="225697.9412">22200 5159,'0'0,"0"25,0 0,0 0,25 0,-25-1,0 1,0 0,0 0,0 0,25-1,-25 1,0 0,0 0,0 0,0-50,0 0,0 0,-25 0,25 1,-25-1,25 0,0-25,0 1,-25 24,25 0,0 0,0 1,0-1,25 0,0 0,0 25,-25-25,25 25,-1 0,1 0,0 0,-25 25,25-25,0 0</inkml:trace>
  <inkml:trace contextRef="#ctx0" brushRef="#br0" timeOffset="225868.2894">22175 5259,'0'0,"25"0,0 0,0 0,0 0,-1-25,1 25,0 0,25 0</inkml:trace>
  <inkml:trace contextRef="#ctx0" brushRef="#br0" timeOffset="226587.258">22771 4663,'0'-25,"0"1,0 48,0 1,0 0,-25 0,25 0,0-1,-25 26,25-25,-25 25,25-26,-25 26,25-25,-24 0,24 24,-25-24,25 0,0 0,0-1,0-48,0-1,0 0,0 0,0 0,0 1,25 24,-25-25,24 50,1-25,0 0,0 0,0 0,0 0,-1-25,1 25,0-25,-25 0,25 25,-25-25,0 1,25-1,-25 0,0 0,0 0,24 0,-24 1,0-1,0 0,0 0,0 0,0 1,0 48,0 1,0 0,0 0,0 0,0 24,0-24,0 0,0 0,0 0,0 24,25-24,-25 0,0 0,0-1,0 1,0 0,0 0,0 0,0-1,25 1,-25 0,0 0</inkml:trace>
  <inkml:trace contextRef="#ctx0" brushRef="#br0" timeOffset="227215.2409">23168 4986,'0'25,"0"-1,0 1,0 0,0 0,0 0,0-1,0 1,0 0,0 0,0 24,0-24,0 0,0 25,0-26,0 1,0 0,0 0,0 0,0-1,0 1,0 0,0-50,0 0,0 1,0-1,0 0,0 0,0 0,0 1,0-1,0 0,0 0,0 0,0 1,0-1,0 0,0 0,0 0,24 1,-24-1,0 0,25 25,-25-25,25 0,0 1,0 24,-1 0,-24 24,0 1,0 0,0 0,0 0,0-1,0 1,0 0,0 0,0 0,0-1,0 1,25 0,-25 0,25 0,-25-1,0 1,0 0,0 0,0 0,0-1,-25-24,0 0,1 0</inkml:trace>
  <inkml:trace contextRef="#ctx0" brushRef="#br0" timeOffset="227571.2779">23589 4490,'0'24,"0"1,25 0,-25 0,0 0,25-1,-25 1,0 25,0-25,25 24,-25-24,0 25,24-25,-24-1,0 26,25-25,-25 0,0-1,0 1,25 0,-25 0,0 0,0-1,0 1,25-25,-25 25</inkml:trace>
  <inkml:trace contextRef="#ctx0" brushRef="#br0" timeOffset="228034.9629">23639 4564,'0'0,"0"-25,0 0,0 1,0-1,0 0,25 25,-1 0,1 0,0 0,0 0,0 0,-1 25,1-25,0 25,-25-1,0 1,0 0,0 0,0 0,-25-1,25 1,-25 0,25 0,0 0,0-1,0 1,25 0,-25 0,25 0,-25 0,25-25,0 24,-25 1,25 0,-25 0,24-25,-24 25,0-1,0 1,0 0,0 0,-24-25,-1 0,0 25,0-25,0 0,0 0,1 0,-1 0,0 0,0 0</inkml:trace>
  <inkml:trace contextRef="#ctx0" brushRef="#br0" timeOffset="228364.3118">24160 5135,'-25'0,"25"24,-25-24,0 25,25 0,-24 0,24 0,0-1,0 1,0 0,0 0,0 0,0-1,0 1,0 0,24-25,-24 25,25-25,-25 25,25-25,0-25,-25 0,25 25,-25-25,0 0,0 1,-25-1,25 0,-25 0,0 0,0 1,25-1,-24 0,-1 0,0 25,25-25</inkml:trace>
  <inkml:trace contextRef="#ctx0" brushRef="#br0" timeOffset="228807.2301">24606 4911,'-25'0,"1"0,-1 0,25 25,-25-25,25 25,-25 0,25 0,-25-1,25 1,0 0,-24 0,24 0,0-1,0 1,0 0,0 0,0 0,0-1,0 1,0 0,0 0,0 0,24-1,-24 1,25-25,0 25,-25 0,25-25,0 25,-1-25,1 0,0 24,0-24,0 0</inkml:trace>
  <inkml:trace contextRef="#ctx0" brushRef="#br0" timeOffset="229695.2913">24705 5085,'0'25,"25"0,-25-1,0 1,0 0,0 0,0 0,0-1,0 1,0 0,0 0,0-50,0 0,0 0,25 1,-25-1,0 0,25 25,-25-25,25 25,-25-25,24 50,1-25,0 0,-25 25,25-25,0 0,0 0,-1 0,-24-25,25 0,-25 1,0-1,0 50,0-1,-25-24,25 25,0 0,25-25,0 0,0 0,0 0,-25-25,24 25,-24 25,25-25</inkml:trace>
  <inkml:trace contextRef="#ctx0" brushRef="#br0" timeOffset="230047.0618">25102 4911,'25'0,"-25"25,25-25,0 0,0 25,-1-25,1 0,0 25,0-25,0 25,-1-1,1-24,-25 25</inkml:trace>
  <inkml:trace contextRef="#ctx0" brushRef="#br0" timeOffset="230163.6281">25375 5507,'-124'223</inkml:trace>
  <inkml:trace contextRef="#ctx0" brushRef="#br0" timeOffset="230828.6677">21927 6028,'0'0,"-24"0,48 0,1 0,0 0,0 0,24 0,1 0,0 0,-1 0,1-25,24 25,1 0,-1 0,25 0,0-25,1 25,-1 0,0 0,0-25,1 25,-1 0,0-25,0 25,0 0,-24-24,24 24,-25 0,-24 0,0-25,-1 25,1 0,-25 0,0 0,-25-25,-25 25,0 0</inkml:trace>
  <inkml:trace contextRef="#ctx0" brushRef="#br0" timeOffset="231271.2302">22944 6127,'0'0,"0"25,0-1,25 1,-25 0,25 0,-25 0,0-1,25 26,-25-25,0 24,0 1,0-25,0 24,0 1,0 0,-25-26,25 26,0-25,-25 24,25-24,0 0,0 0,-25-25,25 25,0-50,0 0,0 0,0 0,0 1,0-1,25 25,-25-25,25 0,-25 0,25 25,0-24,-25-1,24 25,1 0,-25-25,25 25,0 25,0 0,-1-1,1 1,-25 0,25-25,-25 25,25-25,-25 25,25-25,-1 24,1-24,-25 25,25-25,0 0,0 0,-1 0,1 0,0 0,0 0</inkml:trace>
  <inkml:trace contextRef="#ctx0" brushRef="#br0" timeOffset="231531.0699">22796 6524,'0'0,"0"-25,24 25,1 0,0 0,0 0,24 0,-24 0,25-25,-1 25,-24 0,25 0,-1 0,1 0,0 0,-26 0,26 0,0 0,-26 0,1 0,25 0,-25 0,-1 0,1-25,0 25</inkml:trace>
  <inkml:trace contextRef="#ctx0" brushRef="#br0" timeOffset="239847.1819">17735 2381,'0'-25,"25"1,-25-1,0 0,25 25,-25-25</inkml:trace>
  <inkml:trace contextRef="#ctx0" brushRef="#br0" timeOffset="240596.2028">18504 2059,'0'0,"50"0,0 0,24 0,-24 0,-1 0,1-25,-1 25,1 0,24 0,-24 0,0 0,-1 0,1 0,24-25,-24 25,-1 0,1 0,0 0,-1 0,1 0,0 25,-26-25,26 0,-25 0,24 0,-24 0,0 0,0 0,-25-25,-25 25,0 0,25-25,-25 25,1 0,-1 0</inkml:trace>
  <inkml:trace contextRef="#ctx0" brushRef="#br0" timeOffset="241102.9313">17934 2232,'-25'0,"25"-24,0-1,25 25,0 0,-1-25,26 25,-25 0,24-25,1 25,24-25,1 25,-1 0,1 0,-1-24,25 24,-24 0,24 0,0 0,-24 0,-1-25,0 25,1 0,-1 0,-24 0,-1 0,1 25,-25-25,0 0,-1 0,1 0</inkml:trace>
  <inkml:trace contextRef="#ctx0" brushRef="#br0" timeOffset="244977.1317">16570 16594,'0'-24,"24"24,1 0,0 0,0 0,0 0,-1-25,1 25,0 0,0 0,0 0,-1-25,1 25,0 0,0 0,0 0,-1 0,-48 0,-1 0,0 0,0 0,0 0,1 0,-1 0,0 0,0 0,0 0,25-25,-24 25,-1 0,50 0,-1-25,1 25,0 0,0 0,0 0,24 0,-24-24,0 24,24 0,-24 0,0 0,0 0,24 0,-24 0,0 0,0 0,0 0,-1 0,-48 0,-1 0,25 24,-25-24,0 0,0 0,1 0,-1 0,0 0,0 0,0 0,1 0,-1 0,0 0,50 0,-25 25,25-25</inkml:trace>
  <inkml:trace contextRef="#ctx0" brushRef="#br0" timeOffset="245705.6538">16718 16619,'-24'0,"-1"0,0 0,0 0,0 0,1 0,-1 0,0 0,0 0,0 25,1-25,-1 0,-25 0,0 25,26-25,-26 0,0 25,26-25,-26 0,0 0,26 0,-26 24,0-24,26 0,-26 0,25 25,0-25,-24 0,24 0,0 0,0 25,1-25,-1 0,0 0,0 0,0 25,1-25,-1 0,0 0,0 0,50 0,0 0,0 0,-1 0,1 0,0 0,0 0,24-25,-24 25,25 0,-1 0,1-25,0 25,-1 0,1-25,-1 25,1 0,24-24,-24 24,0 0,24-25,-24 25,24 0,-24-25,24 25,-24 0,-1-25,1 25,0 0,-1 0,1-25,-25 25,-1 0,1 0,0 0</inkml:trace>
  <inkml:trace contextRef="#ctx0" brushRef="#br0" timeOffset="247865.3347">16694 16545,'0'25,"0"-1,0 1,-25-50,25 1,0-1,-25 25,25-25,0 0,0 50,0 0,0 0</inkml:trace>
  <inkml:trace contextRef="#ctx0" brushRef="#br0" timeOffset="249710.0821">16867 16594,'0'-24,"25"24,0 0,0 0,-1 0,1 0,-25-25,25 25,0 0,0 0,-1 0,1 0,0 0,0 0,0 0,-50 0,0 0,0 0,0 0,1 0,-1-25,0 25,0 0,0 0,25-25,25 25,0 0,0 0,0 0,-1 0,26 0,-25 0,0 0,-1 25,1-25,0 0,0 0,0 0,24 0,-24 0,0 0,0 0,-1 0,1-25,0 25,0 0,-50 0,0 0,0 0,1 0,-1 0,0 0,0 0,0 0,-24 0,24 0,0 0,0 0,1 0,-26 0,25 0,0 0,1 0,-1 0,0 0,0 0,50 0,0 0,0 0,-1 0,1 0,-25 25,25-25,0 0,0 0,-1 0,1 0,0-25,0 25,0 0,-1 0,1 0,0 0,0 0,0 0,-25-25,-25 25,0 0,0 0,0 0,1 0,-1 0,0 0,0 0,0 0</inkml:trace>
  <inkml:trace contextRef="#ctx0" brushRef="#br0" timeOffset="251585.6022">17462 16470,'25'0,"0"0,-25-24,25 24,-50 0,25-25,0 50,0-1</inkml:trace>
  <inkml:trace contextRef="#ctx0" brushRef="#br0" timeOffset="251744.9684">17512 16520,'0'-50</inkml:trace>
  <inkml:trace contextRef="#ctx0" brushRef="#br0" timeOffset="252085.1233">17512 16446,'0'74,"0"-173,0 124,0-25</inkml:trace>
  <inkml:trace contextRef="#ctx0" brushRef="#br0" timeOffset="252802.0858">17462 16396,'25'0,"0"0,0 0,0 0,0-25,-25 50,0 0,0 0,24-1,-24 1,25 25,0 24,-25-24,25-1,0 26,-1-26,1 1,-25 24,25-24,-25 0,25-1,0 1,-25-1,24 1,-24-25,0 24,25-24,-25 25,0-25</inkml:trace>
  <inkml:trace contextRef="#ctx0" brushRef="#br0" timeOffset="253808.6851">18306 11013,'0'0,"-25"0,0 25,0-25,25 25,-24 0,-1-1,25 1,0 0,0 0,25 0,-1 0,1-25,0 24,0-24,0 25,-1-25,1 0,25 0,-25 0,-1 0,-24 25,-24-25,-1 25,0 0,-25-25,26 24,-26 1,0 0,1 25,-1-26,25 1,1 0,-1 0,0 24,25-24,0 0,0 0,0 0,25-25,0 24,-1-24,26 0,-25 0,24 0,-24 0,25 0,-25-24,24-1,-24 25,0-25,0 0,-1 25,-24-25,25 1,-25-1,0 0,0 0</inkml:trace>
  <inkml:trace contextRef="#ctx0" brushRef="#br0" timeOffset="254047.0776">18008 11460,'-25'0,"25"-25,-24 25,24-25,-25 25,0 0,25-25,-25 25,0 0,1 0,24 25</inkml:trace>
  <inkml:trace contextRef="#ctx0" brushRef="#br0" timeOffset="254862.8882">17884 11559,'0'-25,"-25"25,25 25,0 0,25 0,-25-1,0 1,0 0,25 0,-25 24,0-24,25 25,-25-1,25 1,-25 0,24-1,-24 1,25 24,-25-24,25 0,-25 24,25-24,-25 24,25 0,-25-24,0 24,0 1,24-26,-24 26,0-26,0 26,0-26,0 1,0 0,0-1,0-24,0 25,0-1,0-24,0 25,0-25,0-1,0 1,0 0,0 0,25-50,0 25,-25-25</inkml:trace>
  <inkml:trace contextRef="#ctx0" brushRef="#br0" timeOffset="256859.0225">15379 5383,'0'0,"25"0,0 0,-1 0,1 0,0 0,25 0,-26 0,26-25,-25 25,24 0,-24 0,25 0,-25 0,24 0,-24 0,0 0,24 0,-24 0,0 0,0 0,-25 25,0-1,0 1,0 0,0 0,0 0,0-1,0 1,0 0,0 0,0 24,25-24,-25 25,24-1,-24-24,25 25,-25 24,25-24,-25 0,25 24,-25 0,25 1,-25-1,24 25,1-24,-25-1,25 25,-25-24,25 24,-25-24,0-1,25 25,-25-24,0-1,24 0,-24 1,0-1,0 1,0-1,0 0,0-24,0 24,0 1,0-26,0 26,0-25,0-1,0 1,0-1,0 1,0 0,0-26,0 26,0-25,25 0,-25-1,0 1,25 0,-25 0,0 0,25-25,-25 24</inkml:trace>
  <inkml:trace contextRef="#ctx0" brushRef="#br0" timeOffset="259133.5744">10443 14957,'0'-25,"0"50,25-25,-25 25,0 0,24-25,-24 25,0-1,25-24,-25 25,0 0,25-25,-25 25,0 0,0-1</inkml:trace>
  <inkml:trace contextRef="#ctx0" brushRef="#br0" timeOffset="260498.9311">10492 14684,'0'-24,"-24"24,-1 24,0-24,25 25,-25 0,25 0,25-25</inkml:trace>
  <inkml:trace contextRef="#ctx0" brushRef="#br0" timeOffset="261250.9862">12204 14461,'0'25,"-25"-25,25 25,0 0,-25-1,0 1,25 0,0 0,-24 0,-1-1,25 1,-25 0,0 0,25 0,-25-25,25 24,-24 1,24 0,-25-25,25 25,25-25,-25 25,24-25,1 0,0 24,0-24,0 0,-1 0,1 0,0 0,0 0,0 0,0 0,-1 0,-24-24,25 24</inkml:trace>
  <inkml:trace contextRef="#ctx0" brushRef="#br0" timeOffset="261659.2292">12129 14784,'0'-25,"25"25,0 0,0-25,0 25,0 0,-1 0,1-25,0 25,25 0,-26-25,26 25,-25-24,24 24,1-25,0 25,-1-25,1 0,-1 0,26 25,-26-24,1-1,0 0,24 0,-24 0,-1 1,1-1,0 0,-26 0,26 25,-25-25,0 25,-1-25,1 25,0-24,0 24,-25-25</inkml:trace>
  <inkml:trace contextRef="#ctx0" brushRef="#br0" timeOffset="262446.6458">13643 14139,'0'-25,"0"50,0-1,24 1,1 0,-25 0,0 0,25-1,-25 26,25-25,-25 0,25 0,-25 24,0-24,24 0,-24 0,0-1,0 1,0 0,0 0,0 0,0-1</inkml:trace>
  <inkml:trace contextRef="#ctx0" brushRef="#br0" timeOffset="262926.7911">13717 14287,'0'-24,"0"-1,-25 0,25 0,0 0,0 1,0-1,25 25,-25-25,25 25,0-25,-1 25,1 0,0 0,0 0,0 0,-1 0,1 0,-25 25,25-25,-25 25,25-25,-25 25,0-1,0 1,0 0,0 0,-25 0,0-1,0 1,25 0,-24-25,24 25,0 0,0 0,0-1,0 1,24-25,-24 25,25 0,-25 0,25-25,0 24,-25 1,25 0,-1-25,-24 25,25 0,0-1,0 1,0 0,-25 0,24-25</inkml:trace>
  <inkml:trace contextRef="#ctx0" brushRef="#br0" timeOffset="263275.1066">14188 14139,'0'-25,"-25"25,1 0,24-25,0 50,24-25,1 25,0-25,0 0,0 24,-1-24,1 0,0 0,0 0,0 0,0 0,-1 0,1-24,0 24,0 0,0 0,-1 0,1 0</inkml:trace>
  <inkml:trace contextRef="#ctx0" brushRef="#br0" timeOffset="263642.8982">14312 14213,'0'-25,"0"0,0 50,0 0,0 0,25-25,-25 25,0-1,0 1,0 0,0 25,25-25,-25-1,0 1,0 25,0-25,25-1,-25 1,0 0,0 0,0 0,25-25,-25 24,0 1,0 0,0 0</inkml:trace>
  <inkml:trace contextRef="#ctx0" brushRef="#br0" timeOffset="263851.9994">14312 14511,'0'-25,"0"50,25-50,-25 0,25 25,0 0,0 0,-1 0,1 0,0-25,0 25,24 0,-24 0,0 0</inkml:trace>
  <inkml:trace contextRef="#ctx0" brushRef="#br0" timeOffset="264584.0924">15106 14387,'-25'0,"25"-25,0 0,-25 25,25 25,0 0,0 0,0-1,0 1,0 0,0 0,0 0,0-1,0 1,0 0,0 0,25-25,-25 25,25-25,0 0,-25-25,25 25,-25-25,24 25,-24-25,25 25,-25-25,0 1,25-1,0 0,-25 0,0 0,25 25,-25-24,24 24,-24-25,25 25,0 25,-25-1,0 1,0 0,0 0,0 0,0-1,0-48,25 24,-25-25,0 0,25 25,-25-25,0 0,25 1,-1 24,-24-25,25 0,0 0,0 25,0 0,-1 25,1 0,-25 0,25-25,-25 24,0 1,25-25,-25 25,0 0,25-25,-25 25,24-25,1 0</inkml:trace>
  <inkml:trace contextRef="#ctx0" brushRef="#br0" timeOffset="264760.5867">15205 14139,'-49'-50,"98"100,-98-125,73 75,1 0,0 0</inkml:trace>
  <inkml:trace contextRef="#ctx0" brushRef="#br0" timeOffset="265635.9533">15875 14039,'0'-24,"0"48,0-73,0 24,0 50,0 0,0-1,0 1,0 0,25 0,-25 0,0-1,0 1,25 0,-25 0,24 0,-24-1,0 1,0 0,0 0,0 0,0 0,-24-1,24 1,-25-25,0 25,25 0,-25-25,25 25,-25-1,25 1,0 0,0 0,25-25,0 0,0 0,-25-25,25 25,-1 0,-24-25,25 25,-25-25,25 1,-25-1,0 0,0 0,0 0,0 50,0 0,0 0,25-25,0 0,-1 0,1 0,-25-25,25 25,-25-25,25 25,-25-25,0 1,0-1,0 0,0 0,0 50,0 0,0 0,25-25,-25 24,24-24,1 0,0 0,0 0,-25-24,25 24,-25-25,24 25,-24-25,0 0,0 0,0 0,0 1,0-1,0 0,0 50,0 0,0-1,0 1,0 0,25 0,-25 0,25-25,0 25,0-1,0-24</inkml:trace>
  <inkml:trace contextRef="#ctx0" brushRef="#br0" timeOffset="266168.5603">16793 14213,'0'-25,"-25"25,0 0,25 25,-25-25,1 25,-1 0,25-1,-25 1,25 0,0 0,0 0,0 0,25-25,0 0,-25 24,24-24,1 0,0 0,0 0,0-24,-1 24,1 0,0-25,0 25,-25-25,25 25,-25-25,0 0,24 0,-24 1,0-1,0 0,0 0,0 0,-24 25,24 25,-25-25,25 25,0 0,0 0,0-1,0 1,0 0,0 0,25 0,-1 0,1-25,0 0,0 0,0 24,-1-24,1 0</inkml:trace>
  <inkml:trace contextRef="#ctx0" brushRef="#br0" timeOffset="266619.9425">17438 13940,'0'0,"0"-25,0 50,0 0,0 0,0 0,0-1,0 1,0 0,0 0,-25 0,25-1,0 1,-25 0,0 25,0-26,1 1,24 0,-25 0,0-25,25 25,-25-25,25 25,-25-25,50 0,0-25,0 25,0-25,-1 0,1 25,-25-25,25 25,0 0,0 0,-25 25,24-25,1 0,0 0,0 0,0 0,0 0,-1 0,1 0</inkml:trace>
  <inkml:trace contextRef="#ctx0" brushRef="#br0" timeOffset="267104.544">18405 13767</inkml:trace>
  <inkml:trace contextRef="#ctx0" brushRef="#br0" timeOffset="267632.9471">18355 14064,'25'-25,"0"25,-25-24,25 24,0-25,-1 25,-24-25,25 25,-25-25,0 0,-25 25,1 0,-1 0,0 0,0 0,0 25,1-25,24 25,-25-25,25 25,-25-25,25 25,0-1,0 1,0 0,0 0,0 0,0-1,25-24,-25 25,25-25,-25 25,24-25,1 0,0 0,0 0,0 0,-1 0,1 0,0 0,0 0,0 0,0 0,-1 0,1 0,0-25</inkml:trace>
  <inkml:trace contextRef="#ctx0" brushRef="#br0" timeOffset="268781.358">18752 14064,'25'-25,"-25"1,25 24,0 24,-25 1,0 0,0 0,25-25,-25 25,0-1,0 1,0 0,0 0,24 0,-24-1,0 1,25 0,-25 0,25-25,-25 25,25-25,0 0,-25-25,0 0,0 0,0 0,0 1,0-1,0 0,0 0,24 0,-24 1,25 24,-25-25,25 0,0 0,0 25,-1-25,1 1,0 24,0-25,0 25,-1 0,1-25,0 25,0 0,0 0,-50 25,0 0,0-1,0-24,25 25,-24-25,24 25,-25 0,0 0,25-1,0 1,0 0,25-25,0 0,-25-25,24 25,1-25,0 1,-25-1,25 25,-25-25,0 0,25 0,-25 1,0-1,0 50,0-1,24 1,1 0,0-25,0 25,0-25,-1 0,1-25,0 25,0 0,0-25,-25 0,25 25,-25-24,0-1,0 0,0 0,0 0,0 1,0-1,0 50,0-1,0 1,0 0,0 0,0 0,24-1,-24 26,25-25,-25 24,0-24,25 25,-25-25,25 24,-25-24,25 0,-25 25,24-26,-24 1,25 0,-25 0,0 0,0-1,0-48,0-1,-25 0,25 0,0 0,-24 1,24-1,0 0,-25-25,25 25,0-24,0 24,0 0,0-24,0 24,0-25,0 25,25 1,-25-1,24 0,1 0,-25 0,25 1,0 24,0-25,-1 25,1 0,0 0,-25 25,25-25,-25 24,0 1,0 0,-25 0,0-25,25 25,-25-1,1-24,-1 25,0-25,0 0,0 25,1-25,24 25</inkml:trace>
  <inkml:trace contextRef="#ctx0" brushRef="#br0" timeOffset="269453.266">20141 13940,'0'0,"-24"0,-1 0,25 25,-25 0,25 0,0-1,-25-24,25 25,0 0,0 0,0 0,0-1,0 1,0 0,25-25,-25 25,25-25,0 0,-1 0,1-25,0 25,0-25,0 0,-25 1,24 24,-24-25,0 0,0 0,0 0,0 1,0-1,-24 0,24 0,-25 25,0-25,0 25,0 0,25 25,0 0,0 0,0 0,25-25,0-25,0 25,0-25,-1 25,1-25,0 0,0 25,0-24,-1 24,1 0,-25 24,25-24,-25 25,0 0,25-25,-25 25,0 0,0-1,25-24,-25 25,0 0,24-25,-24 25</inkml:trace>
  <inkml:trace contextRef="#ctx0" brushRef="#br0" timeOffset="270096.6787">20836 13915,'0'-24,"-25"24,0 0,1 0,-1 0,25 24,-25-24,0 0,25 25,-25-25,25 25,-25-25,25 25,0 0,25-25,0 0,0 0,0-25,0 25,-25 25,24-25,-24 24,25-24,0 0,0 0,0 0,-1 0,1 0,-25-24,25 24,0-25,0 25,-25-25,24 25,-24-25,25 0,-25 1,25-1,-25 0,0 0,0 0,0 1,0-1,0 0,0 0,0 0,0 1,0-1,0 0,0 0,0 0,0 50,0 0,0 0,0 0,0-1,0 1,0 0,0 0,0 0,0-1,0 1,0 0,0 0,0 0,0-1,25 1,-25 0,25-25,-25 25</inkml:trace>
  <inkml:trace contextRef="#ctx0" brushRef="#br0" timeOffset="270450.9427">20985 13791,'-25'-24,"50"48,-75-48,75 24,0 0,0 0,-1 0,1 0,0-25,0 25,0 0,-1 0,-24-25,25 25,0 0,-25 25,0 0,25-1,-25 1,25 0,-25 0,24 0,-24-1,25-24,0 0,-25 25,25-25</inkml:trace>
  <inkml:trace contextRef="#ctx0" brushRef="#br0" timeOffset="270596.5465">21382 13692,'-25'-25,"50"50</inkml:trace>
  <inkml:trace contextRef="#ctx0" brushRef="#br0" timeOffset="271180.9352">21431 13692,'0'-25,"0"50,0-25,0 25,0 0,0 0,0-1,0 1,0 0,0 0,25 0,-25-1,25-24,0 0,-25-24,24 24,1-25,0 25,-25-25,25 0,-25 0,0 1,25 24,-25 24,24-24,-24 25,25-25,0 0,0 0,0 0,0 0,-1-25,1 25,-25-24,0-1,0 0,0 0,0 0,0 1,-25 24,1 0,-1 0,25 24,-25-24,25 25,0 0,0 0,0 0,0-1,25 1,0-25,-1 25,1-25,0 0,0 0</inkml:trace>
  <inkml:trace contextRef="#ctx0" brushRef="#br0" timeOffset="272793.9033">22746 13643,'0'0,"-25"0,25-25,0 0,-25 25,25-25,-25 25,1 0,-1 25,0-25,25 25,-25-25,25 25,-25-25,1 24,24 1,-25-25,25 25,-25-25,25 25,-25-25,25 25,0-1,-25 1,25 0,0 0,0 0,0-1,25-24,-25 25,25-25,0 0,-25 25,25-25,-1 0,1 0,0 0,0 0,0 0,24-25,-24 25,0 0,0-25,0 25,-1-24,1 24,-25-25,25 25,-25-25,-25 25,25 25,0 0,0-1,25 1,0-25,-25 25,25-25,-1 0,1 0,-25-25,0 0,0 1,-25 24,25-25,-24 25,-1-25,0 0,0 0,25 1,0-1,25 25,0 0,0 0,-1-25,1 25,0 0,0 0,0-25,-1 25,1 0,-25-25,0 50,0 0,0 0,0 0,0-1,0 1,0 0,0 0,25 0,0-1,0-24,-1 0,1 0,-25-24,0-1,0 0,-25 0,25 0,-24 25,24-24,-25 24,0-25,0 0,25 50,25 0,0-25,0 24,-1-24,1 0,0 0,0 0,0 0,-25-24,24 24,-24-25,0 0,0 0,0 0,0 1,0-1,0-25,0 25,0 1,0-1,0-25,0 25,0 1,0-26,0 25,0 0,-24 1,24-1,-25 50,25-1,0 1,-25 0,25 0,0 0,0-1,0 1,0 25,0-25,0-1,0 26,0-25,25 0,-25-1,25 1,-25 0,24 0,-24 0,25-1,0-24,-25 25,25-25,0 25,-1-25,1 0,0 0,0 0,0 0,-1-25,1 0,0 1,-25-1,25 25,-25-25,0 0,25 0,-25 1,0-1,0 0,0 0,0 0,0 50,0 0,0 0,0 0,0-1,0 1,0 0,0 0,24 0,-24-1,25 1,0 0,0-25</inkml:trace>
  <inkml:trace contextRef="#ctx0" brushRef="#br0" timeOffset="273217.895">23688 13593,'0'-25,"0"50,25-50,0 25,0 25,0-25,-25 25,24-25,-24 25,25-25,-25 24,25-24,0 0,-25-24,0-1,0 0,0 0,0 0,0 1,0-1,0 0,0 0,25 50,-25 0,25 0,-25-1,24 1,1 0,-25 25,25-26,-25 1,25 0,-25 0,0 24,0-24,0 0,0 0,0 0,0-1,-25 1,25 0,-25-25,25 25,-25-25,1 0,-1 0,0 0,0 0,0 0</inkml:trace>
  <inkml:trace contextRef="#ctx0" brushRef="#br0" timeOffset="273356.2564">24085 13841,'50'-50,"-100"100</inkml:trace>
  <inkml:trace contextRef="#ctx0" brushRef="#br0" timeOffset="276184.8966">15825 5308,'0'-25,"0"1,25 24,0 0,0 0,0 0,24 0,-24 0,0 0,0 0,24 0,-24 0,0 0,0 0,24 0,-24 0,0 0,0 0,-1 0,-24 24,0 1,0 0,0 0,0 0,-24-1,24 1,0 0,0 0,0 0,0 24,0-24,0 0,0 0,0 24,0-24,0 25,0-26,0 26,0-25,0 25,0-1,24-24,-24 25,0-1,0 1,0-25,0 24,0 1,25-1,-25 1,0 0,0-26,25 26,-25 0,0-1,0-24,0 25,25-1,-25-24,0 25,0-26,25 26,-25-25,0 25,0-1,25-24,-25 25,0-26,0 26,24-25,-24 0,0 24,0-24,0 25,0-26,0 1,0 25,25-25,-25-1,0 1,0 25,0-25,0-1,0 1,0 0,0 25,0-26,0 1,0 0,25 0,-25 0,0-1,0 1,0 0,0 0,0 0,25-1,-25 1,0 0,0 0,0 0,25-25,-25 25,0-1,0 1,24 0,-24 0,0 0,0-1,25 1,-25 0,0 0,0 0,0-1,0 1,25 0,-25 0,0 0,0-1,0 1,0 0,0 0,0 0,0-1,0 1,0 0,0 0,0 0,0-1,0 1,0 0,25-25,-25 25,0 0,0-1</inkml:trace>
  <inkml:trace contextRef="#ctx0" brushRef="#br0" timeOffset="276769.0894">16768 8731,'0'-25,"0"50,0-74,25 49,-25 24,0 1,0 0,25 0,-25 0,0-1,24 1,-24 0,25 0,-25 0,0-1,25-24,-25 25,0 0,25 0,-25 0,0 0,25-25,-25 24,24 1,-24 0,0 0,25-25,-25 25,0-1,25-24,-25 25,25 0,-25 0,25-25,-25 25,0-1,24 1,-24 0,25 0,-25 0,0-1,25 1,-25 0,0 0,0 0,0-1,0 1,0 0,0 0,0 0,0-1,0 1,0 0,0 0,0 0,0-1,0 1,0 0,0 0,0 0,0-1,0 1,0 0,0 0,0 0,0 0,0-1,0 1,0 0,0 0,0 0,0-1,0 1,0 0</inkml:trace>
  <inkml:trace contextRef="#ctx0" brushRef="#br0" timeOffset="277049.8943">17239 10592,'-49'24,"98"-48,-74 73,50-49,-25 25,25-25,0 25,0 0,-1-1,-24 1,0 0,0 0,0 0,0-1,0 1,0 0,-24-25,24 25,0 0,-25-1,25 1,0 0,-25 0,25 0,0-1,0 1</inkml:trace>
  <inkml:trace contextRef="#ctx0" brushRef="#br0" timeOffset="277253.1149">17388 11311,'74'248,"-148"-496,173 496,-99-223,25 0,-25-1,0 1,0 0,-25 0,0 0,25-1,0 1</inkml:trace>
  <inkml:trace contextRef="#ctx0" brushRef="#br0" timeOffset="278926.8813">15627 5135,'0'-25</inkml:trace>
  <inkml:trace contextRef="#ctx0" brushRef="#br0" timeOffset="279946.8429">16123 5259,'0'0,"50"0,-26 0,26 0,0 0,-1 0,1 0,-25 0,49 0,-24 0,-1 0,1 0,0 0,-1-25,1 25,-1 0,1 0,0 0,-26 0,26 0,-25 0,0 0,-1 0,1 0,0 0,0 0,-50 0,25 25,0-1,0 1,-25 0,25 0,0 0,0-1,0 1,0 0,25-25,-25 25,0 0,25-25,-25 24,0 1,25 0,-25 0,0 0,24-1,-24 1,25 0,-25 0,0 0,25 24,-25-24,25 0,-25 0,0 24,25-24,-25 0,0 25,0-26,0 26,0-25,0 24,0 1,24-25,-24 24,0-24,25 25,-25-1,0-24,0 25,25-25,-25 24,0 1,25-25,-25 24,0-24,25 25,-25-26,0 26,0-25,0 25,0-1,0-24,0 25,0-1,0 1,0-25,0 24,0 1,0-1,0-24,0 25,0-1,0-24,0 25,0-25,0-1,0 26,24-25,-24 0,0 24,0-24,0 0,0 0,0-1,0 26,0-25,0 0,0-1,0 1,0 0,0 0,0 0,0 0,0-1,0 1,0 0,0 0,25 0,-25-1,0 1,0 0,0 0,25-25,-25 25,0-1,0 1,0 0,0 0,0 0,0-1,0 1,25-25,-25 25,0 0,25 0,-25-1,25-24,-25 25,0 0,24-25</inkml:trace>
  <inkml:trace contextRef="#ctx0" brushRef="#br0" timeOffset="280579.2148">17041 5705,'0'0,"0"25,-25 24,0 1,0 0,-24 24,24-24,0 24,-24 1,-1 24,25-25,-24 25,-1-24,0 24,1-25,-1 26,1-26,-1 1,0-26,1 26,24-26,-25 1,25-1,1-24,-1 25,0-25,25-1</inkml:trace>
  <inkml:trace contextRef="#ctx0" brushRef="#br0" timeOffset="280863.3744">17115 6722,'0'25,"-25"0,1-1,-1 1,25 25,-25-25,0 24,0 1,1 24,-1-24,0 24,0-24,0 24,1 1,-26-1,25 1,-24 24,24-25,-25 25,25-24,-24-1,24 1,-25-1,26 1,-1-26,0 1,0-1</inkml:trace>
  <inkml:trace contextRef="#ctx0" brushRef="#br0" timeOffset="281067.8338">17264 7863,'99'-25,"-198"50,223-75,-124 75,0 0,0 0,-25 0,0 24,1 1,-1 0,0-1,-25 1,1-1,-1 1,1 0,-1-1</inkml:trace>
  <inkml:trace contextRef="#ctx0" brushRef="#br0" timeOffset="281651.0829">17413 8657,'-25'0,"25"25,0-1,25-24,-25 25</inkml:trace>
  <inkml:trace contextRef="#ctx0" brushRef="#br0" timeOffset="281879.0199">17611 9748,'0'25,"0"0</inkml:trace>
  <inkml:trace contextRef="#ctx0" brushRef="#br0" timeOffset="282020.8517">17686 10120,'-50'75</inkml:trace>
  <inkml:trace contextRef="#ctx0" brushRef="#br0" timeOffset="282171.5824">17661 10418,'-74'174</inkml:trace>
  <inkml:trace contextRef="#ctx0" brushRef="#br0" timeOffset="282322.1656">17537 11063,'-25'74</inkml:trace>
  <inkml:trace contextRef="#ctx0" brushRef="#br0" timeOffset="282472.177">17661 11485,'50'198</inkml:trace>
  <inkml:trace contextRef="#ctx0" brushRef="#br0" timeOffset="282751.9502">18058 13568,'-25'0,"0"0</inkml:trace>
  <inkml:trace contextRef="#ctx0" brushRef="#br0" timeOffset="282993.8442">18132 13742,'-25'0</inkml:trace>
  <inkml:trace contextRef="#ctx0" brushRef="#br0" timeOffset="283196.0398">18182 13618,'-25'-50,"50"100,-50-75,25 50</inkml:trace>
  <inkml:trace contextRef="#ctx0" brushRef="#br0" timeOffset="283342.4123">18182 13940,'-25'50</inkml:trace>
  <inkml:trace contextRef="#ctx0" brushRef="#br0" timeOffset="283522.5736">18083 14734,'0'0,"0"25</inkml:trace>
  <inkml:trace contextRef="#ctx0" brushRef="#br0" timeOffset="283666.7007">18083 15106,'-25'74</inkml:trace>
  <inkml:trace contextRef="#ctx0" brushRef="#br0" timeOffset="283811.4716">18157 15379,'0'25</inkml:trace>
  <inkml:trace contextRef="#ctx0" brushRef="#br0" timeOffset="284554.8335">17438 16495,'0'0,"0"25,24-25,1-25,0 25,0 0,0 0,0 0,-1-25,1 25,0 0,0-24,0 24,-1 0,1-25,0 25,0 0,0 0,-1-25,1 25,0 0,0 0,0 0,-25 25</inkml:trace>
  <inkml:trace contextRef="#ctx0" brushRef="#br0" timeOffset="285607.4593">17810 16446,'0'0,"25"0,-1 0,1 0,0 0,0 0,0 0,-1-25,1 25,0 0,0 0,0 0,-25-25,24 25,1 0,0 0,0 0,0 0,-25-25,24 25,-24 25,25-25,0 0,-25 25,25-25,0 0,-1 0,1 0,-50 0,25 25,0-1,0 1,0 0,0 0,0 0,0-1,25 1,-25 0,0 0,0 0,0-1,0 1,25 0,-25 0,0 0,0-1,25 1,-25 0,0 0,25 0,-25-1,0 1,24 0,-24 0,0 0,0-1,0 1,0 0,0 0,0 0,0-1,0 1,25 0,-25 0,0 0,0-1,25 1,-25 0</inkml:trace>
  <inkml:trace contextRef="#ctx0" brushRef="#br0" timeOffset="286295.8287">18331 15304,'-25'0,"25"25,0 0,0 0,25-25,-25 25,0 0</inkml:trace>
  <inkml:trace contextRef="#ctx0" brushRef="#br0" timeOffset="286438.1">18281 15776,'-25'74</inkml:trace>
  <inkml:trace contextRef="#ctx0" brushRef="#br0" timeOffset="286586.0249">18331 16073,'-25'0</inkml:trace>
  <inkml:trace contextRef="#ctx0" brushRef="#br0" timeOffset="286734.9484">18355 16421,'-24'25,"48"-447</inkml:trace>
  <inkml:trace contextRef="#ctx0" brushRef="#br0" timeOffset="288568.185">16594 16594,'-24'0,"-1"0,0 0,50-24,0 24,-1 0,-48 0,-1 0,0 0,50 0,0 0,-25-25,24 25,1 0,-25 25,25-25,0 0,0 0,-1 0,1 0,0 0,0 0</inkml:trace>
  <inkml:trace contextRef="#ctx0" brushRef="#br0" timeOffset="289470.876">17537 16495,'25'0,"-25"-25,25 25,-1 0</inkml:trace>
  <inkml:trace contextRef="#ctx0" brushRef="#br0" timeOffset="289626.8489">17686 16446,'0'0</inkml:trace>
  <inkml:trace contextRef="#ctx0" brushRef="#br0" timeOffset="290194.8741">17785 16446,'223'-25,"-446"50,669-75</inkml:trace>
  <inkml:trace contextRef="#ctx0" brushRef="#br0" timeOffset="292838.8152">14536 15850,'0'0,"24"0,-24 25,25-25,0 0,0 0,-25 25,25-25,-1 0,-24 25,25-25</inkml:trace>
  <inkml:trace contextRef="#ctx0" brushRef="#br0" timeOffset="293454.7629">14759 15900,'25'0,"-1"0,-24 25,25-25,0 0,0 0,0 24,-1-24,1 0,0 25,0-25,0 0,-25 25,24-25,1 0,-25 25,25-25,0 0,0 0,-25 25,24-25,1 0,0 0,-25 24,0-48</inkml:trace>
  <inkml:trace contextRef="#ctx0" brushRef="#br0" timeOffset="293906.7702">14932 15900,'0'0,"25"0,0 25,0-25,0 0,-1 0,1 24</inkml:trace>
  <inkml:trace contextRef="#ctx0" brushRef="#br0" timeOffset="294959.2672">15156 15974,'49'0,"-98"0,446 124,-373-124,1 25,0-25,0 0,-25 25,25-25,-1 25,1-25,0 0,-25 24,25-24,0 0,-1 0,-24 25,25-25,0 0,0 0,0 25,-1-25,1 0,-25 25,25-25,0 0,0 25,-1-25,1 0,0 0,0 24,0-24,-1 0,1 0,-25 25,25-25,0 0,0 0,-25 25,24-25,1 0,0 0,-25 25,25-25,0 0,0 0,-25 25,24-25,1 0,0 0,-25 25,25-25,0 0,-1 0,1 0,-25 24,25-24,0 0,0 0,-1 0,1 0,0 0,-25 25,25-25,0 0,-1 0,1 0,0 0,0 0,0 0,-25 25,24-25,1 0,0 0,0 0,0 0,-1 0,1 0,0 25,0-25,0 0,-1 0,1 0,0 0,0 0,-25 25,25-25,-1 0,1 0,0 0,-25 24,25-24,0 0,-1 0,1 0,0 0,0 25,0-25,0 0,-1 0,-24 25,25-25,0 0,0 0,0 25,-1-25,1 0,0 0,-25 25,25-25,0 0,-1 0,1 24,0-24,0 0,0 0,-1 0,-24 25,25-25,0 0,0 0,0 0,-1 0,1 25,0-25,0 0,0 0,-1 0,1 0,0 0,0 0,0 0,-1 0,-24 25,25-25,0 0,-25-25,-25 25,25-25</inkml:trace>
  <inkml:trace contextRef="#ctx0" brushRef="#br0" timeOffset="295970.7213">18132 16694,'25'0,"0"0,0 0,-1 0,1-25,0 25,-25-25,0 0,0 0,-25 25,25-24,-25 24,1 0,-1 0,0 0,0 0,0 0,50 0,0 0,0 0,0 0,-50 0,0 0,0 0,50 0,0 0,-25 24,-25-24,50 0,0 0,-1 0,-24-24,0-1,-24 25,-1 0,25 25,-25-25,0 0,0 0,1 0,-1 24,0-24,0 0,25 25,-25-25,50 0,-25 25,25-25,0 0,0 0,-1-25,1 25,0 0,0 0,0 0,-1-25,1 25,0 0,-25-24,25 24,0 0,-25-25,-25 25,0 0,0 0,0 25,1-25,-1 0,25 24,-25-24,0 0,0 25,50-25,0 0</inkml:trace>
  <inkml:trace contextRef="#ctx0" brushRef="#br0" timeOffset="297051.4818">18455 16545,'-298'0,"596"0,-571 25,298-25,-1 0,1 0,0 0,0 0,0-25,-1 25,1 0,0 0,0 0,-25-25,25 25,-25-25,-25 25,0 0,0 0,0 0,1 0,-1 0,0 25,0-25,0 0,1 0,24 25,24-25,-24 25,25-25,0 0,0 0,0 0,-1 0,1 0,0 0,0 0,-50 0,0 0,0 0,1 24,-1-24,0 0,0 25,0-25,1 0,-1 25,0-25,0 0,25 25,-25-25,25 25,0-1,25-24,0 0,0 0,0 0,-1 0,1 0,-25-24,25 24,0 0,-50 0,50 0,-25-25,25 25,-25-25,24 25,1 0,0 0,0 0,-50 0,0-25,0 25,25 25,-24-25,-1 25,0-25,25 25,-25-25,25 24,25-24,0 0,0 0,-1 0,1 0,-25-24,0 48</inkml:trace>
  <inkml:trace contextRef="#ctx0" brushRef="#br0" timeOffset="297630.4612">16024 16123,'0'0</inkml:trace>
  <inkml:trace contextRef="#ctx0" brushRef="#br0" timeOffset="298026.9392">16793 16346,'0'0,"25"25,-1-25,1 0,0 0,0 25,0-25,-1 0,1 0,0 0,0 25,0-25,-1 0,1 0,0 0,0 25,0-25,-1 0,1 0,0 0,0 24,0-24,-1 0,1 0,0 25,0-25,0 0,-1 0,1 0,0 25,0-25,0 0,0 0,-1 25,1-25,0 0,0 0,0 0,-1 0,-24 25</inkml:trace>
  <inkml:trace contextRef="#ctx0" brushRef="#br0" timeOffset="317733.5534">10393 14660,'-25'0,"50"0,0 0,0 0,0 0,-1 24,1-24,0 0,0 0,-25 25,0 0,-25-25,0 0,25 25,-25-25,-24 25,24-25,0 0,0 24,1-24,-1 0,0 0,25 25,-25-25,50 0,0 0,0 0,-1 0,1-25,0 25,0 0,0 0,-1 0,1-24,0 24,0 0,0 0,-1 0</inkml:trace>
  <inkml:trace contextRef="#ctx0" brushRef="#br0" timeOffset="318291.5519">9847 14139,'-24'0,"24"-25,-25 25</inkml:trace>
  <inkml:trace contextRef="#ctx0" brushRef="#br0" timeOffset="320172.6406">17611 2307,'0'-25,"-24"25,24 25,-25-25,25 25,-25-25,0 24,25 1,-25-25,0 25,1 0,-1-25,25 25,0-50,25 25,-25-25,24 0,-24 0,25 25,-25-24,25-1,0 0,-25 0,25 0,0 1,-1-1,1 25,-25-25,25 25,0 0,-25 25,25-25,-25 25,24-1,1 1,-25 0</inkml:trace>
  <inkml:trace contextRef="#ctx0" brushRef="#br0" timeOffset="320429.6892">17611 2232,'-24'-24,"48"48,-48-24,24 25,0 0,0 0,0 0,0-1,0 26,0-25,24 0,-24-1,0 26,0-25,25 0,-25-1,0 26,0-25,0 0</inkml:trace>
  <inkml:trace contextRef="#ctx0" brushRef="#br0" timeOffset="323684.6178">18926 2977</inkml:trace>
  <inkml:trace contextRef="#ctx0" brushRef="#br0" timeOffset="334320.4065">1339 868,'-24'0,"24"-25,-25 1,25-1,-25 25,25-25,0 50,0 0,0-1,25 1,-25 0,0 0,0 0,0-1,0 1,0 0,25 0,-25 0,0-1,0 1,0 0,0 25,0-26,0 1,0 0,0 0,0 0,0-1,24 1,-24 0,25 0,0-25,-25-25,25 25,-25-25,0 0,25 1,-25-1,0 0,0 0,24 0,-24 1,0-1,0 0,25 0,-25 0,0 1,25 24,0 24,-25 1,25-25,-25 25,24 0,-24 0,25-1,-25 1,0 0,25 0,0 0,-25-1,0 1,25 0,-25 0,25 0,-25-1,0 1,24-25,-24-25,0 1,0-1,25 0,-25 0,0 0,0-24,0 24,25 0,-25 0,0 1,0-26,0 25,0 0,0 1,0-26,0 25,-25-24,25 24,0-25,0 25,0-24,0 24,0 0,0 0,-25 1,25-1,0 0,0 50</inkml:trace>
  <inkml:trace contextRef="#ctx0" brushRef="#br0" timeOffset="335441.415">1935 571,'0'0,"0"-25,0 50,0-1,0 1,0 0,25 0,-25 0,0-1,24 26,-24-25,25 24,-25-24,25 25,-25-1,25-24,-25 25,0-25,25 24,-25-24,0 25,0-26,0 26,0-25,0 0,0-1,0 1,0 0,0 0,0-50,-25 25,25-25,0 0,-25 1,25-1,0 0,0 0,0 0,0 1,25-1,0 25,-1 0,-24 25,25-25,-25 24,25 1,0 0,-25 0,25 0,-1-25,-24 24,25-24,-25 25,25-25,0-25,0 25,-25-24,0-1,24 25,1-25,-25 0,25 0,-25 1,25-1,0 0,-25 0,0 0,0 1,0-1,0 0,-25 25,25 25,-25-25,25 25,-25-1,25 1,0 0,0 0,0 0,0-1,25 1,-25 0,25 0,-25 0,0-1,25-24,-25 25,24-25,1 0,0 0,-25-25,25 25,-25-24,25 24,-25-25,24 0,-24 0,25 0,-25 1,25-1,-25 0,25 0,-25 0,25 25,-25 25,25-25,-25 25,0 0,24-25,-24 25,0-1,0 1,25 0,-25 0,25 0,-25-1,25-24,-25 25,25-25,-1 0,1 0,0-25,0 1,0-1,-1 0,-24 0,25 25,-25-25,0 1,0-1,0 0,0 0,0 0,0 1,-25 24,25-25,-24 25,-1 25,0-1,25 1,0 0,0 0,0 0,0-1,0 1,0 0,0 0,25 0,-25-1,25-24,-25 25,24-25,1 25,0-25,0 25,0-25,-1 0,26 0,-25 0,0-25,-1 25</inkml:trace>
  <inkml:trace contextRef="#ctx0" brushRef="#br0" timeOffset="336021.9788">3522 695,'25'-25,"-25"0,0 50,0 0,0-1,25-24,-25 25,0 0,0 25,0-26,0 1,0 0,0 25,0-26,0 1,0 25,0-25,0-1,25 1,-25 0,0 0,0 0,24-1,-24 1,25 0,0-25,0 0,0 0,0-25,-25 0,24 25,-24-24,25-1,-25 0,25 0,-25 0,0 1,0 48,0 1,0 0,-25 0,25 0,0-1,0 1,25 0,-25 0,25-25,0 0,-25 25,24-25,1 0,0-25,0 25,0-25,-1 0,-24 0,25 25,-25-24,0-1,0 0,0 0,0 0,-25 25,25-24</inkml:trace>
  <inkml:trace contextRef="#ctx0" brushRef="#br0" timeOffset="336196.3891">3497 943,'174'-100,"-149"76,-224 148,448-248,-225 99,26 25</inkml:trace>
  <inkml:trace contextRef="#ctx0" brushRef="#br0" timeOffset="336870.4073">4837 1215,'25'-24,"-25"-1,25 25,-25-25,24 0,-24 0,25 1,-25-1,25 0,-25 0,0 0,0 1,-25-1,0 25,1 0,-1 0,0 0,25 25,-25-25,25 24,0 1,25-25,0 25,0-25,-1 25,1-25,0 25,0-25,0 0,24 24,-24-24,0 0,-25 25,25-25,-1 0,-24 25,0 0,-24 0,-1-25,25 24,-25-24,-25 25,26-25,-1 0,0 25,0-25,0 0,1 0</inkml:trace>
  <inkml:trace contextRef="#ctx0" brushRef="#br0" timeOffset="337122.4346">5407 595,'-49'25,"98"-50,-98 75,49-25,0 0,0-1,25 1,-25 0,24 0,-24 0,25 24,-25-24,25 0,-25 24,25-24,0 0,-25 0,24 0,1-25,-25 24,25 1,0-25,-25 25</inkml:trace>
  <inkml:trace contextRef="#ctx0" brushRef="#br0" timeOffset="337918.6054">5209 1042,'124'-75,"-248"150,273-150,-124 51,24-1,1 25,-25-25,24 25,1-25,-1 0,-24 25,25-24,-25 24,-1-25,1 25,0-25,0 25,-25 25,0 0,-25-25,25 24,-25 1,25 0,-25 0,25 0,0-1,0 1,0 0,0 0,25 0,0-25,0 0,0 0,0 0,-1 0,1-25,0 25,0-25,-25 0,0 0,-25 25,0 0,25-24,-25 24,1 0,24-25,0 0,0 0,24 0,-24 1,25-1,-25 0,25 0,0 25,0-25,-25 1,24-1,1 0,0 0,0 50,-25 0,25 0,-25-1,0 1,24 0,-24 0,25 24,-25-24,0 0,25 25,0-26,-25 26,25-25,-25 24,24-24,-24 25,0-25,25-1,-25 1,25 0,-25 0,25 0,-25-1,25-24,-25 25,24-25,-24-25,-24 1,-1-1,25 0,-25 0,0 0,25-24,-25 24,1 0,-1-24,25 24,-25-25,25 1,-25 24,25-25,0 25,0-24,25 24,-25-25,25 26,0 24,-1-25,1 0,0 25,0 0,0 0,-1 0,1 25,0-25,0 25,0-25,-25 24,0 1,0 0,0 0,-25 0,0 24,0-24,0 0,1 0</inkml:trace>
  <inkml:trace contextRef="#ctx0" brushRef="#br0" timeOffset="338687.1815">1910 1910,'0'25,"-25"0,25-1,0 1,0 0,-25 25,25-26,0 26,0 0,0-26,0 26,0 0,0-1,0-24,0 25,0-26,0 1,0 0,25 0,-25 0,0-1,25-24,-25 25,25-25,0 0,-1 0,1 0,0-25,0 25,0-24,-1-1</inkml:trace>
  <inkml:trace contextRef="#ctx0" brushRef="#br0" timeOffset="338886.6506">1687 2480,'-25'-24,"50"48,-25-73,25 49,-1-25,1 0,0 25,0-25,24 1,1-1,-25 0,24 0,-24 0</inkml:trace>
  <inkml:trace contextRef="#ctx0" brushRef="#br0" timeOffset="339427.8747">2208 2009,'0'0,"0"25,0 0,0 0,0-1,0 1,0 0,0 0,24 0,-24-1,0 1,0 0,0 0,0 0,25-25,0-25,0 0,0 25,-1 0,1 0,0 0,-25 25,25-25,0 0,-1 0,1 0,0 0,0 0,0 0,-1-25,1 25,0-25,-25 0,25 1,0 24,-25-25,25 0,-1 25,-24-25,0 0,0 1,0-1,-24 25,-1 25,0-25,0 24,0 1,0 0,25 0,0 0,0-1,0 1,0 0,0 0,0 0,25-25,0 24,0-24,0 0,0 0,-1 0,26 0,0 0,-26 0</inkml:trace>
  <inkml:trace contextRef="#ctx0" brushRef="#br0" timeOffset="339935.38">3646 2084,'0'0,"0"24,-25-24,25 25,0 0,25-25,0 0,0-25,0 25,-25-25,25 25,-1-24,1-1,-25 0,0 0,0 0,-25 25,25-24,-24 24,-1 0,25 24,-25-24,0 0,0 25,0 0,1 0,24 0,-25-1,0 1,25 0,0 0,0 0,0-1,0 1,0 0,25 0,-25 0,25-1,-25 1,24-25,1 25,0-25,0 0,0 0,0 0,-1 0,26 0,-25 0,0 0,24-25,-24 25</inkml:trace>
  <inkml:trace contextRef="#ctx0" brushRef="#br0" timeOffset="341006.3753">3994 2108,'0'-24,"0"48,0-24,0 25,24 0,-24 0,0 0,25-1,-25 26,0-25,25 24,-25-24,0 0,25 0,-25 0,25-1,-25 1,24-25,-24 25,25-25,0 0,0 0,0-25,-25 0,0 1,0-1,0 0,0 0,0 0,0 1,0-1,0 0,24 0,-24 0,25 1,0-1,0 0,0 0,-1 0,1 1,0-1,0 0,0 0,-1 25,1-25,0 1,-25 48,0 1,-25 0,25 0,-25 0,25-1,-24 1,24 0,-25 0,0 0,25-1,0 1,0 0,0 0,25-25,0-25,-1 25,1-25,0 0,-25 1,25-1,0 0,-25 0,0 0,0 1,0-1,0 0,0 50,-25-25,25 25,0-1,0 1,0 0,25 0,-25 0,24-25,1 0,0 0,0 0,0 0,-1 0,-24-25,25 25,0-25,-25 0,25 25,-25-25,25 1,-25-1,0 0,0 0,0 0,0 1,0-1,0 50,0-1,0 1,25 0,-25 0,24 24,1-24,-25 0,25 25,-25-26,25 26,0 0,-25-26,24 26,-24 0,25-26,-25 1,25 25,-25-25,0-1,25 1,-25 0,0 0,0-50,0 0,0 0,-25 1,25-1,-25 0,25-25,-25 26,25-1,0-25,-24 25,24-24,0 24,0-25,0 26,0-1,0-25,0 25,24 1,-24-1,25 25,-25-25,25 25,0 0,0 25,-1-25,-24 25,25-1,-25 1,0 0,0 0,-25 0,25-1,-24 1,24 0,-25-25,0 25,25 0,-25-25</inkml:trace>
  <inkml:trace contextRef="#ctx0" brushRef="#br0" timeOffset="341539.4065">5482 2034,'-149'50,"149"-26,149-98,-323 173,149-99,25 25,-24 0,24 0,0-1,0 1,0 0,0 0,0 0,0-1,0 1,24-25,1 0,-25-25,25 25,0-24,0-1,-1 0,-24 0,0 0,0 1,0-1,25 0,0 0,0 0,-25 1,25 24,-25-25,0 0,24 25,-24-25,25 0,0 25,0 25,0 0,-25 0,24-25,-24 25,0-1,25-24,-25 25,0 0,25 0,-25 0,0-1,25-24,-25 25,25 0,-1-25</inkml:trace>
  <inkml:trace contextRef="#ctx0" brushRef="#br0" timeOffset="341966.3665">5978 2084,'-50'124,"100"-248,-75 248,50-124,-25-25,25 25,0 0,-25-25,24 25,1-25,-25 0,25 1,-25-1,0 0,0 0,0 0,0 1,0-1,0-25,0 25,0 1,0-1,0 0,0 0,0 0,-25 25,25-24,0 48,0 1,0 0,25 0,-25 24,0-24,25 0,-25 0,0 0,25 24,-25-24,24 0,1 0,-25-1,25 1,0 0,-25 0,25 0,-1-1,1-24,0 25,0-25</inkml:trace>
  <inkml:trace contextRef="#ctx0" brushRef="#br0" timeOffset="342223.0624">6102 2034,'0'0,"25"0,0-25,-1 25,1 0,0-25,0 25,0 0,-1-24,1 24,0 0,0 0,0-25,-1 25</inkml:trace>
  <inkml:trace contextRef="#ctx0" brushRef="#br0" timeOffset="342466.3949">6573 1910,'0'25,"0"-50,0 75,0-26,0 1,0 0,25 0,-25 0,0-1,0 1,25 0,-25 0,25-25,-25 25,24-25</inkml:trace>
  <inkml:trace contextRef="#ctx0" brushRef="#br0" timeOffset="342629.2754">6697 1885,'-25'-25</inkml:trace>
  <inkml:trace contextRef="#ctx0" brushRef="#br0" timeOffset="343110.3597">6846 1860,'99'248,"-223"-520,149 296,99 224,-99-272,0 24,-25-25,25 25,-25-25,0 0,0 50,24-25,-24 25,25-25,-25 25,25-25,0 0,0 0,-1-25,1 25,-25-25,25 25,0-25,0 0,-25 1,0-1,0 0,0 0,0 0,-25 1,0 24,0 0,25 24,0 1,0 0,-25-25,25 25,0 0,0-1,25 1,0-25,0 25,0-25,-1 0,1 0,0 0,0-25,24 25,-24 0,0 0</inkml:trace>
  <inkml:trace contextRef="#ctx0" brushRef="#br0" timeOffset="344771.3439">5383 3026,'-25'-25,"0"25,0 0,0 0,1 0,24 25,-25-25,0 25,0-25,25 25,-25-25,1 25,24-1,-25 1,0 0,0-25,0 25,1 0,-1-1,25 1,-25 0,0 0,25 0,0-1,0 1,0 0,0 0,0 0,0-1,25 1,0-25,-25 25,25-25,24 25,-24-25,0 0,24 0,-24 0,25 0,-25-25,24 0,1 25,-1-25,1 1,0-1,-26 0,26-25,-25 26,0-1,-1 25,1-25,0 0,-25 0,0 1,-25 24,25 24,-25-24,25 25,-24-25,24 25,0 0,0 0,0-1,0 1,0 0,24 0,1-25,-25 25,25-25,0 24,0-24,-1 0,1 0,0 0,0 0,0 0,0 0,-25-24,-25 24,0-25,0 25,0 0,0-25,1 25,-1 0,0-25,25 0,25 1,0-1,-1 0,1 25,0-25,0 0,0 25,0-24,-1 24,1-25,0 25,0 0,-25-25,25 25,-1 0,1 0,-25 25,0 0,0-1,0 1,0 0,0 0,0 0,25-1,-25 1,0 0,25-25,-25 25,25-25,-1 25,1-25,0-25,0 25,-25-25,0 0,0 0,-25 25,25-24,-25 24,0 0,1-25,-1 25,0 0,0 0,25 25,-25-25,50 0,0 0,0 0,0 0,-1-25,1 25,25-25,-25 25,-1-25,1 0,0 1,0-1,0 0,-1 25,1-25,0 0,-25 1,25-1,-25 0,0 0,0 0,0 1,0-1,0 0,0 0,0 0,-25 1,0-1,0 25,25-25,0 50,-24 0,24-1,0 1,0 0,0 0,0 0,0 24,0-24,0 0,0 24,24-24,-24 0,0 0,25 0,-25-1,25 1,-25 0,25 0,0 0,-1-1,1-24,0 0,0 0,0 0,-1 0,1-24,0 24,0-25,0 0,-1 25,1-25,0 0,0 1,-25-1,25 0,-25 0,0 0,0 1,-25-1,0 25,25 25,-25-1,25 1,0 0,0 0,0 0,0-1,0 1,25 0,0-25,-25 25,25-25,0 0,-1 0,1 0,0 0,0 0</inkml:trace>
  <inkml:trace contextRef="#ctx0" brushRef="#br0" timeOffset="345230.5609">6921 3101,'148'-75,"-296"150,296-125,-123 50,-25 25,0 0,25-1,-25 1,0 0,0 0,0 0,25-25,-25-25,25 25,-25-25,24 25,-24-25,0 0,0 1,0-1,0 0,0 0,0 0,25 25,0 25,0 0,-25 0,25 0,-1-1,1 1,0 25,-25-25,25 24,0-24,-1 25,-24-26,0 26,25-25,-25 0,0 24,0-24,0 0,0 0,0-1,0 1,-25 0,1-25,-1 25,0-25,0-25,0 25,1 0,24-25,-25 0,25 1</inkml:trace>
  <inkml:trace contextRef="#ctx0" brushRef="#br0" timeOffset="345487.3428">7640 2853,'173'-174,"-346"348,371-323,-173 149,0 25,-25-1,25 1,-25 0,24 0,-24 0,0 24,25-24,-25 25,0-26,25 26,-25-25,0 24,0-24,25 25,-25-25,0 24,25-24,-25 0,0 0</inkml:trace>
  <inkml:trace contextRef="#ctx0" brushRef="#br0" timeOffset="345649.8666">8161 3448,'99'-25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4-13T12:08:01.75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2381 2654,'-25'0,"25"-25,0 0,0 50,-24 0,24 0,-25 0,25 0,-25 24,25-24,-25 25,0-1,25 1,-24-1,24-24,-25 25,25-25,-25-1,25 1,0 0,25-50,-25 0,0 1,25-1,-25 0,24 0,-24 0,25 1,-25-26,25 25,-25 0,0 1,25-1,-25 0,0 0,25 25,-25-25,0 1,0-1,24 25,-24 25,25-25,0 24,0-24,-25 25,25-25,-1 25,-24 0,25-25,0 25,0-1,0-24,-25 25,24-25,-24 25,25-25</inkml:trace>
  <inkml:trace contextRef="#ctx0" brushRef="#br0" timeOffset="1127.6309">2381 2778,'0'25,"0"0,0 0,0-1,0 1,0 0,0 0,0 0,0-1,0 1,0 0,0 0,0 0,0-1,0 1,0 0,0 0,0 0,0-1,0 1,0 0,0 0,0 0,0-1,25-24,-25 25,0 0,0 0,0 0,0-1,0 1,0 0,0 0,0 0,0-1,0 1,0 0,25 0,-25 0,0 0,0-1,0 1,0 0,0 0,0 0,0-1,0 1,0 0,0 0,0 0,0-1,0 1,0 0,0 0,0 0,0-1,0 1,0 0,0 0,0 0,0-1,0 1,25 0,-25 0,0 0,0-1,0 1,0 0,0 0,0 0,24-1,-24 26,0-25,0 0,25-1,-25 26,0-25,0 0,0 24,0-24,0 25,25-25,-25-1,0 26,0-25,0 0,25 24,-25-24,0 0,0 0,0-1,0 26,25-25,-25 0,0-1,0 26,0-25,0 0,0 24,24-24,-24 0,0 24,0-24,0 0,0 25,0-26,0 1,25 25,-25-25,0 24,0-24,0 25,0-25,0 24,25-24,-25 25,0-1,0-24,0 25,0-1,25 1,-25-1,0 1,0 0,0-1,0 1,25 24,-25-24,0-1,0 1,0 0,0-1,0 26,0-26,0 1,0 0,0 24,25-24,-25-1,0 1,0-1,0 1,0 0,0-1,0 1,0-1,0-24,24 25,-24-1,0 1,0 0,0-26,0 26,0 0,0-1,0 1,0 0,25-26,-25 26,0 0,0-26,0 26,0-25,0 24,0-24,0 25,0-25,25-1,-25 26,0-25,0 0,0-1,0 1,0 0,0 0,0 0,0-1,0 1,0 0,0-50</inkml:trace>
  <inkml:trace contextRef="#ctx0" brushRef="#br0" timeOffset="2564.6985">2753 8682,'0'0,"25"0,0 0,0 0,0 0,-1 0,1 0,0 0,0 0,0 0,-1-25,1 25,25 0,-25 0,-1 0,1-25,0 25,25 0,-26 0,1 0,25 0,-25-25,24 25,-24 0,0 0,24 0,-24 0,25 0,-25 0,24 0,1 0,0-25,-26 25,26 0,0 0,-1-24,1 24,-1 0,1-25,0 25,-1 0,1 0,-1-25,26 25,-26 0,1 0,0 0,-1-25,1 25,24 0,-24 0,-1-25,1 25,25 0,-26 0,1 0,24-24,-24 24,-1 0,1 0,24 0,-24 0,0 0,-1 0,1 0,24 0,-24 0,-1 0,1 0,24 0,-24 24,0-24,24 0,-24 0,-1 0,26 0,-26 0,1 0,24 0,-24 0,0 0,24 0,-24 0,-1 0,1 0,24 0,-24 0,-1 0,26 0,-25 0,-1 0,1 0,-1 0,1 0,24 0,-24 25,0-25,-1 0,1 0,-1 0,26 0,-26 0,1 0,0 0,24 0,-24 0,-1-25,1 25,24 0,-24 0,0 0,-1 0,26 0,-26 0,1 0,-1 0,26 0,-26 0,1-24,24 24,-24 0,0 0,24 0,-24 0,-1 0,26 0,-26 0,26 0,-26 0,1 0,24 0,-24 0,0 0,24 0,-24 0,24 0,-24 0,24 0,-24 0,24 0,0 0,-24 0,24 0,-24 0,25 0,-1 0,0 0,-24 0,24 0,1 0,-1 0,1 0,-26 0,26 0,-1 0,0 0,-24 0,24 0,1 0,-1 24,1-24,-1 0,1 0,-26 0,26 0,-1 0,0 0,1 0,-1 0,1 0,-1 0,0 0,1 25,-1-25,1 0,24 0,-25 0,1 0,-1 0,25 0,-24 25,-1-25,25 0,-24 0,24 0,-25 0,26 0,-26 0,1 25,24-25,-25 0,25 0,1 0,-26 0,25 0,0 25,-24-25,24 0,0 0,1 24,-1-24,0 0,0 25,25-25,-25 0,1 25,-1-25,25 0,-25 25,0-25,25 0,-24 25,24-25,-25 24,25-24,-25 0,25 25,-25-25,25 25,0-25,-24 25,24-25,-25 25,25-25,-25 24,25-24,-25 25,0-25,1 25,24-25,-25 0,-25 25,26-25,-1 0,-25 25,25-25,-24 0,-1 0,1 0,-26 0,1 0,0 0,-1 0,-24 0,0 0,0 0,-1 0,-24 24,25-24,-25 25,25-25,-25 25,25-25,0 25,-1 0,1-25,0 25,0-1,0 1,-25 0,24 0,-24 0,-24-1,-1-24,0 0,25 25,-50-25,26 0,-1 0,-25 0,25-25</inkml:trace>
  <inkml:trace contextRef="#ctx0" brushRef="#br0" timeOffset="3969.6843">1067 5135,'0'24,"0"1,0 0,0 0,0 24,0-24,0 25,0-1,0-24,24 25,-24-1,0-24,25 25,-25-1,0-24,25 0,-25 25,0-26,0 1,25-25,-25 25,0 0,0 0,0-50,0 0,-25 0,25 0,-25 1,25-1,-25 0,25 0,0-24,-24 24,24-25,-25 1,25-1,0 0,0 1,0 24,0-25,0 1,0 24,25-25,-1 26,1-1,0 0,0 25,0 0,-1 0,1 0,0 25,0 0,-25-1,0 1,0 0,0 0,0 24,0-24,-25 25,25-25,-25-1,25 26,-25-25,25 0,-24-1,24 1,-25-25,25 25,0 0,-25-25,25 25,25-1,0-24,-25 25,24-25,-24 25,25-25,0 25,0-25,0 25,-1-1,1-24,-25 25,25-25,0 25,0-25</inkml:trace>
  <inkml:trace contextRef="#ctx0" brushRef="#br0" timeOffset="4364.682">1389 5358,'0'-25,"0"50,0 0,25-25,-25 24,0 26,25-25,-25 0,24 24,-24-24,25 25,-25-26,25 26,-25-25,25 0,-25-1,25 1,-1 0,-24 0,0 0,25-25,-25 25,0-50,0 0,0 0,0 0,-25 0,25 1,-24-1,24-25,-25 25,25 1,-25-26,25 25,-25-24,25 24,-25-25,25 25,0 1,0-26,0 25,0 0,0 1,25-1,0 0,0 0,0 25,-1-25,1 25,0 0,0-24,0 24,0 0</inkml:trace>
  <inkml:trace contextRef="#ctx0" brushRef="#br0" timeOffset="4539.6794">1389 5507,'0'0,"-25"24,50-24,0-24,0 24,-1 0,1-25,0 25,0-25,24 0,-24 25,25-25,-25 1,24-1</inkml:trace>
  <inkml:trace contextRef="#ctx0" brushRef="#br0" timeOffset="8521.4517">6548 3373,'0'-24,"0"-1,0 50,-24-25,24 24,-25-24,25 25,-25 0,25 0,25-25,-25-25,25 25,-25-25,0 0,0 50,24-25,1 0,-25-25,25 25,-25-24,-25 24</inkml:trace>
  <inkml:trace contextRef="#ctx0" brushRef="#br0" timeOffset="9949.7511">6499 3349,'0'0,"0"24,25-24,-25-24,0 48,-25 1,25 0,25-50</inkml:trace>
  <inkml:trace contextRef="#ctx0" brushRef="#br0" timeOffset="15198.0316">6548 3349,'0'24,"25"-24,0 0,-25 25,25-25,0 0,-25 25,24-25,1 0,0 25,0-25,-25 25,25-25,-1 0,-24 24,25-24,0 0,0 0,-25 25,25-25,0 0,-25 25,24-25,1 0,0 25,0-25,0 0,-25 25,24-25,1 24,0-24,-25 25,25-25,0 0,-25 25,24-25,1 0,-25 25,25-25,0 25,0-25,-25 25,24-25,-24 24,25-24,0 25,0-25,-25 25,25-25,-25 25,24-25,1 0,-25 25,25-25,0 24,0-24,-1 25,1-25,0 0,-25 25,25-25,0 0,-25 25,24-25,1 0,-25 25,25-25,-25 24,25-24,-25 25,25-25,-1 0,-24 25,25-25,-25 25,25-25,-25 25,25-25,0 24,-1-24,1 25,0-25,0 25,0-25,0 0,-1 25,1-25,0 0,-25 25,25-25,0 0,-25 24,24-24,1 25,0-25,-25 25,25-25,-25 25,25-25,-1 0,-24 25,25-25,0 0,-25 24,25-24,0 0,-25 25,24-25,-24 25,25-25,-25 25,25-25,0 0,-25 25,25-25,-1 0,-24 24,25-24,0 0,-25 25,25-25,0 0,-25 25,24-25,1 25,0-25,-25 25,25-25,0 0,-25 24,24-24,1 0,-25 25,25-25,0 0,-25 25,25-25,-1 25,1-25,0 25,0-25,-25 24,25 1,0-25,-25 25,24-25,-24 25,25-25,-25 25,25-25,-25 25,25-25,-25 24,25-24,-25 25,24-25,-24 25,25-25,0 0,-25 25,25-25,-25 25,25-25,-25 24,24-24,1 25,0-25,0 25,0-25,-25 25,24-25,1 0,-25 25,25-25,0 24,0-24,-25 25,24-25,-24 25,25-25,-25 25,25-25,-25 25,25-25,0 24,-1-24,-24 25,25-25,-25 25,25-25,0 0,-25 25,25-25,-25 25,24-25,1 0,-25 24,25-24,-25 25,25-25,0 0,-25 25,24-25,1 25,0-25,-25 25,25-25,0 0,0 24,-1-24,1 0,-25 25,25-25,0 0,0 25,-1-25,-24 25,25-25,0 0,0 25,0-25,-25 24,24-24,1 0,-25 25,25-25,0 25,0-25,-25 25,24-25,1 25,0-25,0 0,-25 24,25-24,-1 0,-24 25,25-25,0 0,0 25,0-25,-1 0,-24 25,25-25,0 0,-25 25,25-25,0 0,-1 25,1-25,0 0,-25 24,25-24,0 0,-25 25,24-25,1 0,-25 25,25-25,0 0,-25 25,25-25,-1 0,-24 25,25-25,0 0,0 0,-25 24,25-24,0 25,-1-25,1 0,-25 25,25-25,0 0,0 0,-25 25,24-25,1 0,0 25,0-25,0 0,-25 24,24-24,1 0,-25 25,25-25,0 0,-25 25,25-25,-1 0,-24 25,25-25,0 0,-25 25,25-25,0 0,-1 0,-24 24,25-24,0 0,0 0,0 25,-1-25,-24 25,25-25,0 0,-25 25,25-25,0 0,-25 25,24-25,1 0,0 0,-25 24,25-24,0 0,-25 25,24-25,1 0,-25 25,25-25,0 0,-25 25,25-25,0 0,-25 25,24-25,1 0,0 0,-25 24,25-24,0 25,-1-25,1 0,0 25,0-25,0 0,-25 25,24-25</inkml:trace>
  <inkml:trace contextRef="#ctx0" brushRef="#br0" timeOffset="16261.6514">12452 6747,'-25'0,"25"25</inkml:trace>
  <inkml:trace contextRef="#ctx0" brushRef="#br0" timeOffset="16773.4426">12526 7193,'0'25</inkml:trace>
  <inkml:trace contextRef="#ctx0" brushRef="#br0" timeOffset="16921.3324">12626 7417,'0'0,"-25"0,25 24</inkml:trace>
  <inkml:trace contextRef="#ctx0" brushRef="#br0" timeOffset="17053.9442">12650 7665,'0'0,"0"24</inkml:trace>
  <inkml:trace contextRef="#ctx0" brushRef="#br0" timeOffset="17181.6588">12675 7863,'0'25,"0"0,0-1</inkml:trace>
  <inkml:trace contextRef="#ctx0" brushRef="#br0" timeOffset="17309.5483">12675 8111,'0'25,"-25"-25,25 25,-24-25</inkml:trace>
  <inkml:trace contextRef="#ctx0" brushRef="#br0" timeOffset="17675.199">12650 8285,'0'25,"-24"-25,24 24,-25-24,25 25,25-25,-25 25,0 0,0 0,0-1,0 1,0 0,0 0,0 0,0-1,0-48</inkml:trace>
  <inkml:trace contextRef="#ctx0" brushRef="#br0" timeOffset="18029.6884">12502 6846</inkml:trace>
  <inkml:trace contextRef="#ctx0" brushRef="#br0" timeOffset="18185.6139">12526 7144,'0'0,"0"25,-24-1,24 1,0 0,0 0,0 0</inkml:trace>
  <inkml:trace contextRef="#ctx0" brushRef="#br0" timeOffset="18310.8053">12576 7640,'0'0,"0"25,0-1,-25-24,25 25,0 0,0 0,0 0,0-1,25 1,-25 0</inkml:trace>
  <inkml:trace contextRef="#ctx0" brushRef="#br0" timeOffset="18434.7486">12675 8235,'0'25,"0"0,0 0,0-1,0 1,25-25</inkml:trace>
  <inkml:trace contextRef="#ctx0" brushRef="#br0" timeOffset="20405.0532">6524 3671</inkml:trace>
  <inkml:trace contextRef="#ctx0" brushRef="#br0" timeOffset="21209.6273">6722 5283</inkml:trace>
  <inkml:trace contextRef="#ctx0" brushRef="#br0" timeOffset="21489.6543">6548 3894,'0'0,"-24"-24,-1-1,25 0,-25 25,25-25,0 0,0 1,-25 24,25-25,0 0</inkml:trace>
  <inkml:trace contextRef="#ctx0" brushRef="#br0" timeOffset="21644.2676">6499 3671,'-25'0,"25"25,-25-25,25 25,-25-25,25 25,0-1,0 1,25-25</inkml:trace>
  <inkml:trace contextRef="#ctx0" brushRef="#br0" timeOffset="21765.4126">6623 4068,'0'0,"0"25,-25-25,25 25,0-1</inkml:trace>
  <inkml:trace contextRef="#ctx0" brushRef="#br0" timeOffset="21901.4231">6672 4812,'0'0,"0"25,0 0,0 0</inkml:trace>
  <inkml:trace contextRef="#ctx0" brushRef="#br0" timeOffset="22022.4714">6796 5159,'0'0,"0"25,0 0,0 0</inkml:trace>
  <inkml:trace contextRef="#ctx0" brushRef="#br0" timeOffset="22269.6226">6871 5953,'0'0,"0"25</inkml:trace>
  <inkml:trace contextRef="#ctx0" brushRef="#br0" timeOffset="22409.5774">6945 6424,'0'0,"-24"25,24 0</inkml:trace>
  <inkml:trace contextRef="#ctx0" brushRef="#br0" timeOffset="22548.5658">6995 6871,'0'0,"0"25,-25 0,25-1,-25-24</inkml:trace>
  <inkml:trace contextRef="#ctx0" brushRef="#br0" timeOffset="22677.2371">6970 7466,'0'0,"0"25,0 0,-25-25</inkml:trace>
  <inkml:trace contextRef="#ctx0" brushRef="#br0" timeOffset="22945.4043">6970 7863,'0'0,"0"25,0 0,-25-25,25 24,0 1,0 0,25-25,-25 25,0 0,0 0,0-1,0 1,0 0,0 0,0 0,0-1,-25 1,25 0,0 0,0 0,0-1,0 1,0 0,0 0,25-25</inkml:trace>
  <inkml:trace contextRef="#ctx0" brushRef="#br0" timeOffset="24657.526">7268 1538,'0'-25,"0"0,0 0,0 50,0 0,0 0,0 0,0-1,25 1,-25 0,0 0,0 0,0 0,0-1,0 1,0 0,0 25,0-26,0 1,0 0,0 0,0 0,0-1,0 1,0 0,0-50,0 0,0 1,0-1,-25 25,25-25,0 0,-25 0,25 1,0-1,0 0,-25 0,25 0,0-24,-25 24,25 0,0 0,0 0,-24 1,24 48,24 1,-24 0,25 0,-25 0,0 0,25-1,-25 1,0 0,25 0,0 0,-25-1,24-24,1 0,-25-24,25-1,0 25,-25-25,25 0,-25 0,24 1,-24-1,0 0,25-25,-25 25,0 1,25-1,-25 0,0 0,25 0,0 25,-25 25,24-25,-24 25,0 0,25-25,-25 25,0 24,0-24,25 0,-25 0,0 24,0-24,0 0,0 0,25 24,-25-24,0 0,0 0,25 0,-25-1,0 1,0 0,24-25</inkml:trace>
  <inkml:trace contextRef="#ctx0" brushRef="#br0" timeOffset="25390.3451">8037 1786,'0'0,"-25"0,25 25,-25-25,0 0,25 25,-25-25,1 24,24 1,-25-25,25 25,-25 0,0 0,25-1,0 1,25-25,0 0,0 0,-1-25,1 25,-25-24,25-1,-25 50,0-1,25-24,-25-24,25 24,0 0,-25-25,24 25,1-25,0 0,-25 0,25 25,-25-24,25 24,-25-25,0 0,-25 25,0 25,0 0,0-1,25 1,0 0,25-25,0 0,-25-25,25 25,0-25,-1 25,-24-24,25 24,-25 24,25-24,-25 25,0 0,25 0,-25 0,25-1,-25 1,0 0,24 25,-24-26,0 26,0-25,25 0,-25-1,0 1,0 0,0 0,0 0,-25-1,1-24,-1 0,25 25,-25-25,0 0,0 0,1-25,-1 25,0 0,0-24,0 24,25-25,0 0</inkml:trace>
  <inkml:trace contextRef="#ctx0" brushRef="#br0" timeOffset="26077.4306">8384 1836,'0'0,"25"0,0 24,-25 1,0 0,24-25,-24 25,25-25,-25 25,25-25,0 0,-25-25,25 25,-1 25,1-1,0-24,0 25,0-25,-1 0,1 0,0 0,0 0,0-25,-1 25,1-24,0-1,-25 0,0 0,0 0,-25 1,0 24,25-25,-24 25,24-25,-25 25,25 25,0 0,0-1,0 1,0 0,25 0,-25 0,24-25,1 24,0 1,0-25,0 0,-1 0,1 0,0 0,0 0,0 0,0-25,-1 25,1-24,0-1,-25 0,25 0,-25 0,0 1,0-1,0 0,0 0,0 0,0 1,-25-1,25 0,-25 0,25 0,0 0,0 1,-25 24,25 24,0 1,25 0,-25 0,0 0,0 0,25-1,-25 26,0-25,0 0,25-1,-25 1,25 0,-25 0,0 0,24-25,-24 24,25 1,-25 0,25-25,-25 25,25-25</inkml:trace>
  <inkml:trace contextRef="#ctx0" brushRef="#br0" timeOffset="26365.6219">9079 1836,'0'-25,"24"25,1 0,0 0,0-25,0 25,-1 0,1 0,0 0,0 0,-25 25,25-25,-25 25,24-1,-24 1,25 0,-25 0,25-25,-25 25,25-25</inkml:trace>
  <inkml:trace contextRef="#ctx0" brushRef="#br0" timeOffset="26488.7578">9525 1811,'-25'-25,"0"25,25-25,-24 25</inkml:trace>
  <inkml:trace contextRef="#ctx0" brushRef="#br0" timeOffset="26714.6037">9773 1761,'0'0,"-25"0,0 0,1 0,-1 0,0 0,0 25,0 0,1-25,24 25,-25-25,25 24,-25 1,25 0,0 0,0 0,0-1,25-24,0 25,-1-25,1 0,25 0,-25 0,-1 0,26 0</inkml:trace>
  <inkml:trace contextRef="#ctx0" brushRef="#br0" timeOffset="26996.5312">9996 1463,'0'25,"0"0,0 0,0 0,0-1,0 1,0 0,0 0,0 0,0 24,0-24,0 0,0 25,0-26,0 1,0 0,0 0,0 0,0-1,25 1,0 0,0 0</inkml:trace>
  <inkml:trace contextRef="#ctx0" brushRef="#br0" timeOffset="27145.53">9922 1811,'0'0,"-25"0,25-25,25 25,0 0</inkml:trace>
  <inkml:trace contextRef="#ctx0" brushRef="#br0" timeOffset="27945.5019">10170 1935,'0'25,"-25"-25,25-25,0 0,0 0,25 25,-25-25,25 25,-25-24,25 24,-25-25,24 25,-24 25,0-1,0 1,0 0,0 0,25-25,-25 25,25-1,0-24,0 0,-1 0,1 0,0-24,0 24,0-25,-25 0,0 0,0 0,-25 25,25 25,0 0,0 0,25-25,-1 0,1 0,0 0,0 0,0 0,-25-25,24 25,1-25,-25 0,0 1,0-1,0 0,0 0,0 50,0 0,-25 0,25-1,0 1,0 0,0 0,0 0,0-1,0 26,0-25,0 0,0-1,0 1,25 0,-25 0,0 0,0-50,0 0,0 0,0 0,0 1,0-1,0-25,0 1,0 24,0 0,0 0,0 0,25-24,0 24,-25 0,25 25,-1 0,-24-25,25 25,0 0,-25 25,25-25,-25 25,0 0,0 0,0-1,0 1,0 0,-25 0,0 0,25-1,-25-24</inkml:trace>
  <inkml:trace contextRef="#ctx0" brushRef="#br0" timeOffset="28101.6342">10988 1786,'0'0,"-24"0,24-25,-25 25,0 0</inkml:trace>
  <inkml:trace contextRef="#ctx0" brushRef="#br0" timeOffset="29763.4384">11956 595,'0'0,"0"25,-25-25,25 25</inkml:trace>
  <inkml:trace contextRef="#ctx0" brushRef="#br0" timeOffset="30284.6354">11956 3373,'0'0,"-25"25,25 0,0 0,0 0</inkml:trace>
  <inkml:trace contextRef="#ctx0" brushRef="#br0" timeOffset="30415.5117">12154 4142,'0'0,"0"25,0 0,0 0,0 0</inkml:trace>
  <inkml:trace contextRef="#ctx0" brushRef="#br0" timeOffset="30536.5131">12303 4762,'0'0,"0"25,0 0,0 0,0 0,0 0,0-1</inkml:trace>
  <inkml:trace contextRef="#ctx0" brushRef="#br0" timeOffset="30655.5112">12303 5407,'0'0,"0"25,0 0,0 0,25-25,-25 25,0-1</inkml:trace>
  <inkml:trace contextRef="#ctx0" brushRef="#br0" timeOffset="30803.477">12328 5705,'0'25,"0"0,0-75,0 124,-25-49,25 25,0-25,0 0,-25-1,25 1,0 0,0 0,0 0,0-1,0 1,0 0,0 0,0 0,0-1,0 1,25-25,-25 25,0 0,0 0,0-1</inkml:trace>
  <inkml:trace contextRef="#ctx0" brushRef="#br0" timeOffset="32119.0874">12626 496,'0'25,"-25"-25,25 25,0 0,0-1,0 1,0 0,0 0,0 0,0-1,0 1,0 0,0 0,0 0,0-1,0 1,0 0,0 0,0 0,25-1,-25 1,24 0,-24 0,25-25,0 0,0 0,0 0</inkml:trace>
  <inkml:trace contextRef="#ctx0" brushRef="#br0" timeOffset="32407.7525">12378 843,'24'0,"1"0,0-24,0 24,0 0,-1-25,1 25,0 0,0-25,24 25,-24 0,0-25,25 25,-26 0,1-25,0 25,0 0,0 0</inkml:trace>
  <inkml:trace contextRef="#ctx0" brushRef="#br0" timeOffset="33227.731">12750 1091,'24'0,"1"0,0 0,0 0,0 0,-1-24,1 24,0 0,0 0,0 0,-1-25</inkml:trace>
  <inkml:trace contextRef="#ctx0" brushRef="#br0" timeOffset="34491.6484">13271 1240,'24'0,"1"0,-25-25,25 25,-25-24,0-1,-25 0,0 25,1 0,-1 0,0 0,25 25,-25-25,0 0,25 25,-25-25,1 24,24 1,-25 0,25 0,0 0,0-1,0 1,25 0,-1-25,-24 25,25-25,0 0,0 0,0 0,0 0,-1 0,26 0,-25-25,0 25,-1 0,26-25,-25 25</inkml:trace>
  <inkml:trace contextRef="#ctx0" brushRef="#br0" timeOffset="34947.4476">13593 1141,'0'25,"25"-25,-25 25,25-25,-25 24,0 1,24 0,-24 0,0 0,0-1,0 1,25-25,-25-25,0 1,0-1,0 0,0 0,0 0,0 1,25 24,-25-25,25 0,0 25,-1 0,1 0,-25 25,25-25,-25 25,25-25,0 24,-25 1,24-25,-24 25,25-25,-25 25,25 0,0-25,-25 24,25-24</inkml:trace>
  <inkml:trace contextRef="#ctx0" brushRef="#br0" timeOffset="35363.5836">14139 843,'0'0,"0"25,0 0,0 0,0 0,0-1,0 1,0 0,0 0,0 0,0-1,-25 1,25 0,-25 0,0 0,25-1,-25 1,25 0,-24 0,24 0,0-50,24 25,1-25,0 0,0 0,0 25,-1-24,1 24,-25 24,25 1,0-25,-25 25,25-25,-1 25,1-25,0 0,25 0,-25 0</inkml:trace>
  <inkml:trace contextRef="#ctx0" brushRef="#br0" timeOffset="35511.4648">14709 1191,'-25'0,"1"0,24-25</inkml:trace>
  <inkml:trace contextRef="#ctx0" brushRef="#br0" timeOffset="41565.2426">17041 1017,'0'25,"0"0,0-1,0 1,25-25,-25 25,0 0,0 0,24-1,-24 1,0 0,0 0,25 0,-25-1,0 1,25-25,-25 25,0 0,25-25,-25 25,25-1,-25 1,0 0,24-25,-24 25,25 0,-25-1,25-24,-25 25,0 0,0 0,25-25,-25 25,0 0,25-1,-25 1,24-25,-24 25,0 0,0 0,25-25,-25 24,25 1,-25 0,0 0,0 0,25-25,-25 24,0 1,25 0,-25 0,0 0,0-1,24 1,-24 0,0 0,25 0,-25-1,0 1,25 0,-25 0,0 0,25-25,-25 24,0 1,25 0,-25 0,25 0,-25-1,0 1,24 0,-24 0,25 0,-25-1,25 1,-25 0,25 0,-25 0,0 0,25-25,-25 24,0 1,24 0,-24 0,0 0,25-25,-25 24,0 1,25 0,-25 0,0 0,25-1,-25 1,25 0,-25 0,0 0,24-1,-24 1,0 0,25 0,-25 0,25-25,-25 24,0 1,25 0,-25 0,25 0,-25-1,0 1,24 0,-24 0,25 0,-25-1,0 1,25-25,-25 25,0 0,25 0,-25-1,25-24,-25 25,0 0,24 0,-24 0,25-25,-25 25,25-1,-25 1,0 0,25 0,-25 0,25-25,-25 24,0 1,24 0,-24 0,25 0,-25-1,25 1,-25 0,25 0,-25 0,25-1,-1 1,-24 0,25 0,0 0,-25-1,25 1,-25 0,25 0,-1-25,-24 25,25-1,-25 1,25 0,0 0,0 0,0-1,-25 1,24 0,1 0,0 0,0-1,-25 1,25 0,-1 0,-24 0,25-1,-25 1,25 0,0-25,-25 25,25 0,-25 0,24-1,-24 1,25 0,0 0,-25 0,25-25,0 24,-1 1,-24 0,25-25,0 25,0 0,0-1,-1-24,-24 25,25-25,-25 25,25-25,0 25,0 0,-1-25,-24 24,25-24,-25 25,25-25,-25 25,25-25,0 25,-1 0,1-25,0 24,0-24,0 25,-1 0,1 0,0-25,0 25,0-25,0 0,-25 24,24-24,1 0,0 25,0-25,0 25,-1-25,1 0,-25 25,25-25,0 0,0 25,-1-25,1 0,0 24,0-24,0 0,-1 25,1-25,0 0,0 0,0 0,-25 25,24-25,1 0,0 0,0 0,0 0,-1 0,1 0,-25 25,25-25,0 0,0 0,-1 0,1 0,0 0,0 0,0 0,-25-25,24 25,1 0,0 0,0 0,0 0,-1-25,1 25,0 0,0-25,0 25,0 0,-1-24,1 24,0-25,0 0,0 25,-25-25,24 25,1-25,0 1,0 24,-25-25,25 0,-1 25,1-25,-25 0,25 25,0-24,0-1,-1 0,1 25,0-25,0 0,-25 1,25 24,-1-25,1 0,0 25,-25-25,25 0,0 25,-25-24,24-1,1 0,0 0,-25 0,25 1,0-1,-1 0,-24 0,25 0,0 1,-25-1,25 0,-25 0,25 0,-25 0,24 1,1-1,-25 0,25 0,0 0,-25-24,25 24,0 0,-25-24,24 24,1 0,-25 0,25-24,0 24,-25 0,25 0,-1-24,-24 24,25 0,0 0,-25-24,25 24,0 0,-25-25,24 26,-24-1,25-25,-25 25,25-24,-25 24,25-25,0 26,-25-1,24-25,1 25,-25-24,25 24,0 0,-25-25,25 26,-1-26,-24 25,25 0,-25 1,25-26,-25 25,25 0,-25 1,25-1,-25 0,24-25,-24 26,0-1,25 0,-25 0,25 0,-25 1,25-1,-25 0,0 0,25 0,-25 1,24-1,-24 0,0 0,25 25,-25-25,0 1,0-1,25 0,-25 0,0 0,25 25,-25-25,0 1,25-1,-25 0,0 0,24 0,-24 1,0-1,0 0,0 0,25 0,-25-24,0 24,0 0,0 0,0 1,0-1,25 0,-25-25,0 26,0-1,0 0,25 0,-25-24,0 24,0 0,25-25,-25 26,0-26,0 25,25-24,-25-1,0 25,24-25,-24 1,0-1,0 1,25 24,-25-25,0 1,25 24,-25-25,0 25,0-24,0 24,0 0,25-24,-25 24,0 0,0 0,0-24,0 24,0 0,0 0,0 0,0 1,0-1,0 0,0 0,0 0</inkml:trace>
  <inkml:trace contextRef="#ctx0" brushRef="#br0" timeOffset="44707.9157">19794 5730,'25'0,"0"0,-25 25,25-25,-1 0,1 0,0 0,25 0,-26 0,1 0,25 0,-25 0,24 0,-24 24,25-24,-26 0,26 0,0 0,-1 25,-24-25,25 0,-1 0,-24 0,25 25,-1-25,-24 0,25 0,-25 0,-1 0,1 25,25-25,-25 0,-1 0,1 0,0 0</inkml:trace>
  <inkml:trace contextRef="#ctx0" brushRef="#br0" timeOffset="45359.4195">20340 6400</inkml:trace>
  <inkml:trace contextRef="#ctx0" brushRef="#br0" timeOffset="46495.3607">21654 5804,'0'-25,"0"1,0 48,0 1,0 0,0 25,0-25,25-1,-25 1,0 0,0 0,0 0,0-1,0 1,0 0,0 0,0 0,0-1,25-24,-25 25,0 0,0-50,0 0,0 1,0-1,0 0,-25 0,25 0,0 1,0-1,0 0,0 0,0 0,0 1,0-1,0 0,0 0,0 0,0 0,0 1,0-1,0 0,0 0,0 0,0 1,0-1,0 0,0 0,0 0,25 1,-25-1,25 25,0 0,0 0,-1 25,1-1,-25 1,0 0,0 0,0 0,0-1,0 1,0 0,0 0,0 0,0-1,0 1,25-25,-25 25,25-25,-25 25,25 0,-1-25,-24 25,25-1,0 1,-25 0,0 0,0 0,0-1,-25-24,0 25,1-25,-1 0,0 0,25-25,-25 25,0 0</inkml:trace>
  <inkml:trace contextRef="#ctx0" brushRef="#br0" timeOffset="46803.3569">22175 5904,'-24'0,"24"24,-25 1,25 0,0 0,25 0,-25-1,24-24,-24 25,25 0,0-25,0 25,0-25,-1 0,1 25,0-25,0 0,0 0,-1 0,1-25,-25 0,0 0,-25 0,1 1,24-1,-25 0,0 25,0-25,0 0,1 25,-1-24,0-1</inkml:trace>
  <inkml:trace contextRef="#ctx0" brushRef="#br0" timeOffset="48067.408">22671 5953,'0'-25,"0"1,0 48,25-24,-25 25,25 0,-25 0,0 0,25-25,-25 24,0 1,0 0,0 0,25 0,-25-1,0 1,0 0,0-50,0 0,0 1,0-1,0 0,0 0,25 25,-25-25,0 1,24 24,-24-25,25 25,-25-25,25 25,-25 25,25-25,-25 25,0-1,0 1,0-50,25 1,-25-1,24 25,-24-25,0 50,25 0,-25-1,25-24,0 25,0-25,-1 0,1-25,-25 1,0-1,0 0,0 50,0 0,0-1,25-24,0 0,0 0,-1 0,1 0,-25-24,25 24,0 0,-25 24,25-24,-1 25</inkml:trace>
  <inkml:trace contextRef="#ctx0" brushRef="#br0" timeOffset="48211.1976">23292 5904,'-25'-25,"0"25,25-25,-25 25,25-25</inkml:trace>
  <inkml:trace contextRef="#ctx0" brushRef="#br0" timeOffset="48371.3353">23688 6003,'0'-25,"-24"25</inkml:trace>
  <inkml:trace contextRef="#ctx0" brushRef="#br0" timeOffset="49409.4452">22051 6573</inkml:trace>
  <inkml:trace contextRef="#ctx0" brushRef="#br0" timeOffset="49806.4404">22101 6548,'0'25,"0"0,0 0,0 0,0-1,25 1,-25 0,0 0,0 0,0-1,25 1,-25 0,0 0,0 0,24 0,-24-1,0 1,0 0,0 0,0 0,0-1,0-48</inkml:trace>
  <inkml:trace contextRef="#ctx0" brushRef="#br0" timeOffset="50057.4534">22299 6672,'0'-24,"25"24,-25-25,0 50,0-1,0 1,0 0,25 0,-25 0,0-1,0 1,0 0,0 0,25 0,-25 0,0-1,0 26,0-25,0 0,0-1,0 1,0 0,0 0,0 0</inkml:trace>
  <inkml:trace contextRef="#ctx0" brushRef="#br0" timeOffset="51085.1471">21431 7590,'0'-25,"25"25,0 0,0 25,-1-25,-24 25,0 0,25 0,-25-1,0 1,0 25,0-25,0-1,-25 1,25 25,0-25,0-1,-24 1,24 0,0 0,0 0,0 0,24-1,-24 1,25 0,0 0,0 0,0-25,-1 0,1 0,0-25,0 25,0-25,0 25,-25-25,24 0,1 1,-25-1,25 0,-25 0,25 0,-25-24,25 24,-25-25,0 25,0-24,0 24,0-25,0 26,0-26,0 25,0 0,0 1,0-1,0 0,0 50</inkml:trace>
  <inkml:trace contextRef="#ctx0" brushRef="#br0" timeOffset="51794.4105">22027 8086,'0'25,"0"0,0 0,0 0,0-1,0 1,0 0,0 0,0 0,0-1,0 1,0 0,0 0,0 0,0-1,0 1,24 0,-24 0,0-50,0 0,0 0,0 1,0-1,0 0,0 0,0 0,0 1,0-1,0 0,0 0,0 0,0 1,0-1,25 0,-25 0,25 0,0 25,-25-24,25 24,-1 0,1 0,-25 24,25-24,-25 25,0 0,0 0,-25 0,0-1,1 1,-1-25,0 25,0-25,25 25,0 0,0-1,25-24,-25 25,25 0,0 0,-1-25,-24 25,25-25,-25 24,25-24,0 25,0-25</inkml:trace>
  <inkml:trace contextRef="#ctx0" brushRef="#br0" timeOffset="52057.2492">22349 8285,'0'-25,"0"0,0 50,0 0,25 0,-25-1,0 1,0 0,0 0,0 0,0-1,0 1,0 0,0 0,25 0,-25-1,0 1,0 0,24-25,-24 25</inkml:trace>
  <inkml:trace contextRef="#ctx0" brushRef="#br0" timeOffset="52282.1109">22448 8210,'0'0,"25"0,0 0,0 0,-1 0,1 0,0 0,0 0,0 0,-1 25</inkml:trace>
  <inkml:trace contextRef="#ctx0" brushRef="#br0" timeOffset="52458.3477">22473 8334,'0'0,"-25"0,50 0,0 25,0-25,-1 0,1 0</inkml:trace>
  <inkml:trace contextRef="#ctx0" brushRef="#br0" timeOffset="52889.5721">23267 8260,'0'-25,"0"0,-25 25,0 0,0-24,1 24,-1 24,0-24,0 0,25 25,-25 0,1 0,-1 0,0-1,25 1,-25 0,25 0,0 0,-25-1,25 1,0 0,0 0,0 0,0-1,0 1,25 0,-25 0,25 0,0-1,0 1,-1-25,1 25,0-25,0 0,0 25,-1-25</inkml:trace>
  <inkml:trace contextRef="#ctx0" brushRef="#br0" timeOffset="54022.8796">23341 8384,'0'-25,"0"50,25 0,-25 0,0-1,0 1,25 0,-25 0,0 0,0-1,0 1,0 0,0 0,0 0,0-1,0-48,0-1,0 0,0 0,0 0,0 1,25 24,-25-25,0 0,24 25,-24-25,25 0,-25 1,25-1,-25 0,25 25,0 0,-25 25,0 0,24-25,-24 24,0 1,0 0,0 0,0 0,0-1,0-48,0-1,0 0,0 0,25 0,-25 1,25 24,-25-25,25 25,-25-25,25 25,-25 25,0 0,0-1,0 1,0 0,0 0,0 0,24-25,-24 24,25-24,0 0,0 0,0-24,-25-1,24 25,-24-25,0 0,0 0,0 1,0-1,0 50,0-1,0 1,0 0,0 0,25-25,0 0,0 0,0-25,0 25,-25-25,24 25,-24 25,25-25,-25 25,25-25,-25 25,25-25,0 0</inkml:trace>
  <inkml:trace contextRef="#ctx0" brushRef="#br0" timeOffset="54145.4988">24011 8359,'-25'-25,"25"1,-25 24,1 0,24-25</inkml:trace>
  <inkml:trace contextRef="#ctx0" brushRef="#br0" timeOffset="54366.2982">24110 8186,'0'0,"0"-25,25 25,-25-25,25 25,-25 25,25-25,-1 25,1-25,-25 24,25 1,0 0,0 0,-1 0,1-1,-25 1,25 25,0-25,-25 24,0 1,0-25,0 24,0-24,0 25,-25-26,0 26,25-25,-25 0,1-1,-1 1,0 0</inkml:trace>
  <inkml:trace contextRef="#ctx0" brushRef="#br0" timeOffset="54534.3563">24507 8781,'0'-25,"-25"0</inkml:trace>
  <inkml:trace contextRef="#ctx0" brushRef="#br0" timeOffset="56729.0188">2704 7491,'-25'0,"0"0,0 0,50 0,-25-25,25 25</inkml:trace>
  <inkml:trace contextRef="#ctx0" brushRef="#br0" timeOffset="56860.4907">2952 7516,'0'25,"25"-25,-1 0</inkml:trace>
  <inkml:trace contextRef="#ctx0" brushRef="#br0" timeOffset="56978.9137">3646 7541,'25'0,"-25"24,25-24</inkml:trace>
  <inkml:trace contextRef="#ctx0" brushRef="#br0" timeOffset="57116.1648">4490 7516,'24'0,"1"0</inkml:trace>
  <inkml:trace contextRef="#ctx0" brushRef="#br0" timeOffset="57252.3061">5209 7466,'0'25,"25"-25</inkml:trace>
  <inkml:trace contextRef="#ctx0" brushRef="#br0" timeOffset="57390.2989">5804 7441,'0'25,"25"-25</inkml:trace>
  <inkml:trace contextRef="#ctx0" brushRef="#br0" timeOffset="57528.6446">6325 7441,'0'0,"25"0</inkml:trace>
  <inkml:trace contextRef="#ctx0" brushRef="#br0" timeOffset="57669.2084">6747 7417,'25'0</inkml:trace>
  <inkml:trace contextRef="#ctx0" brushRef="#br0" timeOffset="57807.3228">7193 7392,'0'0,"0"25</inkml:trace>
  <inkml:trace contextRef="#ctx0" brushRef="#br0" timeOffset="57942.3881">7714 7417,'25'0</inkml:trace>
  <inkml:trace contextRef="#ctx0" brushRef="#br0" timeOffset="58078.3879">8161 7417,'0'24</inkml:trace>
  <inkml:trace contextRef="#ctx0" brushRef="#br0" timeOffset="58220.3319">8558 7466,'0'0,"24"0</inkml:trace>
  <inkml:trace contextRef="#ctx0" brushRef="#br0" timeOffset="58355.3073">9054 7491,'0'25,"25"-25</inkml:trace>
  <inkml:trace contextRef="#ctx0" brushRef="#br0" timeOffset="58499.7468">9550 7491,'0'25,"25"-25,-1 0</inkml:trace>
  <inkml:trace contextRef="#ctx0" brushRef="#br0" timeOffset="58626.29">10071 7516,'0'0,"25"0</inkml:trace>
  <inkml:trace contextRef="#ctx0" brushRef="#br0" timeOffset="58752.2913">10616 7541,'0'0,"25"0,0 0</inkml:trace>
  <inkml:trace contextRef="#ctx0" brushRef="#br0" timeOffset="58878.3603">11137 7565</inkml:trace>
  <inkml:trace contextRef="#ctx0" brushRef="#br0" timeOffset="59019.1355">11460 7565</inkml:trace>
  <inkml:trace contextRef="#ctx0" brushRef="#br0" timeOffset="59167.2033">11832 7615</inkml:trace>
  <inkml:trace contextRef="#ctx0" brushRef="#br0" timeOffset="59307.3187">12129 7640,'0'25,"0"-50</inkml:trace>
  <inkml:trace contextRef="#ctx0" brushRef="#br0" timeOffset="59443.371">12303 7640</inkml:trace>
  <inkml:trace contextRef="#ctx0" brushRef="#br0" timeOffset="59574.2808">12452 7665,'0'0,"0"-25</inkml:trace>
  <inkml:trace contextRef="#ctx0" brushRef="#br0" timeOffset="59718.7455">12725 7615,'0'-25,"0"0,25 25</inkml:trace>
  <inkml:trace contextRef="#ctx0" brushRef="#br0" timeOffset="64287.2501">446 7441,'0'-24,"0"-1,25 25,0-25,0 25,0 0,-25 25,0 0,0-1,0 1,0 0,0 0,0 0,0 24,0-24,0 0,0 0,0-1,0 1,0 0,0 0,0 0,0-1,25-24,-25 25,24-25,-24 25,25-25,0 0,-25-25,25 0,0 1,-25-1,24 0,-24 0,25 0,-25 1,25-1,-25-25,0 25,25 1,-25-1,0-25,0 25,0 1,0-26,0 25,0 0,0 1,0-1,0 0,0 0,0 0</inkml:trace>
  <inkml:trace contextRef="#ctx0" brushRef="#br0" timeOffset="64924.2166">967 7615,'0'25,"0"0,0-1,0 1,0 0,0 0,0 0,0-1,0 1,0 0,0 0,0 0,25-1,-25 1,0 0,0 0,25-25,-25 25,0-50,0 0,-25 0,25 0,0 1,0-1,0 0,0 0,0 0,0 1,0-1,0 0,0 0,0 0,0 1,25-1,0 0,0 25,-25-25,0 50,24-25,-24 25,0 0,0-1,-24-24,24 25,-25-25,25 25,-25-25,25 25,0 0,25-25,-25 24,25-24,-1 25,1 0,0-25,0 25,0-25,-25 25,24-25,1 24,-25 1</inkml:trace>
  <inkml:trace contextRef="#ctx0" brushRef="#br0" timeOffset="65175.2469">1290 7665,'25'0,"-25"24,0 1,0 0,24 0,-24 0,0-1,0 1,0 0,25 0,-25 0,0-1,0 1,0 0,25 0,-25 0,0 0</inkml:trace>
  <inkml:trace contextRef="#ctx0" brushRef="#br0" timeOffset="65380.2409">1290 7665,'0'-25,"25"25,-1 0,1 0,-25-25,25 25,0 0,0 0,-1 0</inkml:trace>
  <inkml:trace contextRef="#ctx0" brushRef="#br0" timeOffset="65559.7413">1339 7764,'0'0,"-24"0,48 0,1 0,-25-25,25 25,0 0</inkml:trace>
  <inkml:trace contextRef="#ctx0" brushRef="#br0" timeOffset="65900.1715">1687 7565,'0'-24,"0"48,-25-24,25 25,-25 25,0-25,25-1,0 1,-25 0,25 0,0 0,0-1,0 1,0 0,0 0,0 0,0-1,0 1,0 0,25 0,-25 0,25-25,-25 25,25-25,0 24,0-24,-1 0,1 0</inkml:trace>
  <inkml:trace contextRef="#ctx0" brushRef="#br0" timeOffset="66859.0847">1811 7764,'0'-25,"0"50,25-25,-25 25,24-25,-24 24,0 1,25 0,-25 0,0 0,0-1,0 1,0 0,0-50,0 0,0 1,0-1,0 0,0 0,0 0,25 25,-25-24,0-1,25 25,0 0,-1 25,1-1,-25 1,25 0,-25 0,0 0,25-25,-25-25,0 0,0 0,0 0,0 1,25 24,-1 24,-24 1,25-25,-25 25,25-25,-25-25,25 25,-25-25,0 1,0-1,0 0,0 50,0 0,0-1,25-24,-1 0,-24-24,25 24,0 0,0 0</inkml:trace>
  <inkml:trace contextRef="#ctx0" brushRef="#br0" timeOffset="66980.8504">2208 7689,'-25'0,"0"0,25-24</inkml:trace>
  <inkml:trace contextRef="#ctx0" brushRef="#br0" timeOffset="67216.231">2232 7491,'25'0,"0"0,0 25,0-25,-1 0,1 25,0-25,0 24,0 1,-1 0,1 0,-25 0,25-1,0 26,-25 0,0-26,0 26,0 0,0-1,0 26,-25-50,25 24,-25 1,0-25</inkml:trace>
  <inkml:trace contextRef="#ctx0" brushRef="#br0" timeOffset="69240.9575">20042 5755,'-25'24,"1"-24,24 25,-25 0,0 0,25 0,-25 0,0-25,25 24,-24 1,24 0,0-50,24 0,-24 1,25 24,-25-25,25 25,-25-25,0 0,25 25,-25-25,25 0,-25 1,24-1,1 0,0 25,-25 25,0 0,25-25,-25 24,0 1,25-25,-25 25,0 0,24 0,-24 0,0-1,0 1,25-25,-25 25,0 0</inkml:trace>
  <inkml:trace contextRef="#ctx0" brushRef="#br0" timeOffset="69489.3572">20092 5854,'0'25,"0"0,0-1,0 1,25 0,-25 25,0-26,24 1,-24 0,0 0,0 49,0-49,25 0,-25 0,0-1,0 1,0 0,0 0,0 0,0-1</inkml:trace>
  <inkml:trace contextRef="#ctx0" brushRef="#br0" timeOffset="70437.2731">19248 6548,'0'0,"50"0,0 0,-1 0,1 0,-25 0,24 0,1 0,0 0,-1 0,1 0,-1 25,-24-25,25 0,-1 0,1 0,-25 0,24 0,1 0,-25 0,24 0,-24 0,25 0,-1 0,1-25,-25 25,24 0,1 0,0 0,-1-24,1 24,-1 0,1 0,25-25,-26 25,26 0,-26-25,26 25,-1 0,0-25,1 25,-1 0,1-25,-1 25,0 0,1 0,24 0,-24 0,-1 0,0 0,1 0,-1 0,-24 0,24 25,1-25,-26 0,26 0,-26 25,1-25,-1 0,1 0,0 0,-26 0,1 0</inkml:trace>
  <inkml:trace contextRef="#ctx0" brushRef="#br0" timeOffset="71342.4487">16247 6474,'0'0,"-25"0,0 0,50 0,0 0,0 0,0 0,-1 0,1 0,0 0,25-25,-1 25,-24 0,25 0,-1 0,1 0,0 0,24 0,-24 0,-1 0,26 0,-26 0,1 0,24 0,1 0,-26-25,26 25,-26 0,26 0,-1 0,-24 0,24 0,1 25,-1-25,0 0,-24 0,24 0,1 25,-26-25,26 0,-1 0,-24 0,24 25,-24-25,24 0,-24 0,0 0,24 25,-24-25,-1 0,26 0,-26 0,1 0,24 0,-24 0,-1 0,1 0,24 0,-24 0,0 0,24 24,-24-24,-1 0,26 0,-26 0,1 0,0 0,-1 0,1 25,24-25,-24 0,-1 0,1 0,0 0,-1 0,1 0,-1 0,26 0,-26 0,1 0,24 0,1 0,-26 0,26 0,-1-25,1 25,-1 0,1 0,-1 0,25 0,-24 0,-1 0,-24 0,24-24,0 24,1 0,-26 0,1 0,0 0,-1 0,1 0,-25 0,0 0,-1-25</inkml:trace>
  <inkml:trace contextRef="#ctx0" brushRef="#br0" timeOffset="72711.2797">18455 4316,'-25'25,"0"0,0-1,25 1,-25 0,1 0,-1 0,25-1,-25 1,0 0,25 0,-25-25,25 25,0-1,0-48,0-1,25 25,-25-25,0 0,25 0,0 1,0-1,-25 0,24 25,-24-25,0 0,25 25,-25-24,25-1,0 50,-25-1,0 1,25 0,-25 0,0 0,24-25</inkml:trace>
  <inkml:trace contextRef="#ctx0" brushRef="#br0" timeOffset="73707.1727">18380 4440,'0'25,"0"0,0-1,0 1,0 0,0 0,0 0,-25-1,25 1,0 0,0 0,0 0,0-1,0 1,-24 0,24 0,0 0,0 0,0-1,0 1,0 0,0 0,0 0,0-1,0 1,0 0,0 0,0 0,0-1,0 1,0 0,0 0,0 0,0-1,24 1,-24 0,0 0,0 0,0-1,0 1,0 0,0 0,0 0,0-1,0 1,0 0,0 0,0 0,0-1,0 1,0 0,0 0,0 0,0-1,0 1,0 0,0 0,0 0,0 0,-24-1,24 1,0 0,0 0,0 0,0-1,0 1,0 0,0 0,0 0,0-1,0 1,0 0,0 0,0 0,0-1,0 1,0 0,24-25,-24 25,0 0</inkml:trace>
  <inkml:trace contextRef="#ctx0" brushRef="#br0" timeOffset="75115.1387">16966 3820,'0'0,"0"-25,-24 25,24-25,-25 1,25-1,0 0,25 25,-25-25,24 25,-24 25,25-25,0 25,-25 0,0-1,0 1,25 0,-25 0,0 0,0 24,0-24,0 0,25 0,-25-1,0 1,0 0,0 0,24 0,-24-1,0 1,0 0,25-25,-25 25,25 0,-25-1,25-24,0 0,-1 25,1-25,0-25,0 25,0-24,-1-1,-24 0,25 25,-25-25,0 0,0 1,0-1,0 0,0 0,0 0,0 1,0-26,0 25,0 0,0 1,0-1,0 0,0 0,0 0,0 1,0-1</inkml:trace>
  <inkml:trace contextRef="#ctx0" brushRef="#br0" timeOffset="76011.9211">17512 4142,'0'25,"0"0,0 0,0 0,0-1,0 1,0 0,0 0,0 0,0-1,0 1,0 0,0 0,0 0,0-1,0 1,0 0,0 0,-25-50,25 0,0 0,0 1,0-1,0 0,0 0,0 0,0 1,0-1,0 0,0 0,0 0,0 1,0-1,0 0,25 0,-25 0,25 1,0 24,0 0,-25 24,0 1,0 0,0 0,0 0,0-1,-25-24,25 25,-25 0,25 0,0 0,0-1,25 1,-25 0,25-25,-25 25,24-25,1 25,0-25,-25 24,25-24,0 25,-1-25,-24 25,25-25</inkml:trace>
  <inkml:trace contextRef="#ctx0" brushRef="#br0" timeOffset="76315.2338">17760 4266,'0'-24,"0"48,25-24,-25 25,0 0,0 0,0 0,0-1,0 1,0 0,25 0,-25 0,0-1,0 1,0 0,0 0,0 0,0-1,25 1,-25 0</inkml:trace>
  <inkml:trace contextRef="#ctx0" brushRef="#br0" timeOffset="76635.092">17835 4242,'24'0,"-24"-25,25 25,0 0,0 0,-25-25,25 25,-1 0,1 0,0 0</inkml:trace>
  <inkml:trace contextRef="#ctx0" brushRef="#br0" timeOffset="76843.1321">17835 4440,'24'0,"-24"-25,25 25,0 0,0 0,0 0,-1 0</inkml:trace>
  <inkml:trace contextRef="#ctx0" brushRef="#br0" timeOffset="78087.1468">18058 3795,'-25'0,"50"0,0 25,-1-25,1 0,0 0,0 25,24-25,-24 0,0 0,0 0,0 25,-1-25,1 0,0 24,0-24,0 25,-25 0,0 0,0 0,0-1,0 1,-25-25,25 25,-25 0,25 0,-25-1,0-24,1 25,24 0,-25 0,0 0,0-25,25 24,-25 1,1-25,24 25,-25-25,25 25,0 0</inkml:trace>
  <inkml:trace contextRef="#ctx0" brushRef="#br0" timeOffset="78687.132">18678 3597,'0'-25,"0"0,25 25,-25 25,25-25,-25 25,0-1,24-24,-24 25,0 0,0 25,0-25,0-1,0 1,0 25,0-25,0 24,0-24,0 0,0 24,0-24,0 0,25 0,-25 0,0-1,25 1,-25 0,25-25,-25 25,25 0,-1-25,1 0,0 0,0 0,0 0,-1-25,-24 0,25 25,-25-25,25 0,-25 1,0-1,0 0,25 0,-25-24,0 24,0-25,0 25,0 1,0-26,0 25,0 0,0-24,0 24,0 0,0 0,0 0</inkml:trace>
  <inkml:trace contextRef="#ctx0" brushRef="#br0" timeOffset="79435.1055">19199 4093,'0'0,"0"-25,0 50,0 0,0-1,0 1,0 0,0 0,0 0,0-1,0 1,0 0,0 0,0 0,0-1,0 1,0 0,0 0,0 0,0-1,0 1,0-50,0 1,0-1,0 0,0 0,0 0,0 1,0-1,0 0,0 0,0 0,0 1,25-1,-25 0,0 0,24 25,-24-25,25 25,0 0,-25 25,0 0,0 0,-25-25,25 25,-25-1,25 1,0 0,0 0,0 0,25-25,-25 24,25-24,0 25,0-25,-1 25,1-25,0 25,0-25</inkml:trace>
  <inkml:trace contextRef="#ctx0" brushRef="#br0" timeOffset="79722.664">19571 4217,'0'-25,"0"50,0 0,0-1,0 1,0 0,0 0,0 0,-25-1,25 1,0 0,0 0,0 0,0-1,0 1</inkml:trace>
  <inkml:trace contextRef="#ctx0" brushRef="#br0" timeOffset="79915.1324">19571 4167,'0'0,"25"0,0 0,-1 0,1 0,0 0</inkml:trace>
  <inkml:trace contextRef="#ctx0" brushRef="#br0" timeOffset="80095.1366">19546 4341,'-25'0,"50"0,0 0,0 0,0 0,-1 0,1 0</inkml:trace>
  <inkml:trace contextRef="#ctx0" brushRef="#br0" timeOffset="80523.2209">20141 4068,'-24'-25,"-1"25,25 25,-25 0,0 0,0-1,25 1,-24 0,-1 0,25 0,-25-1,25 1,-25 0,25 0,-25 0,25-1,0 1,0 0,0 0,0 0,0-1,0 1,0 0,25-25,-25 25,25 0,0-1,0-24,-1 0,1 25,0-25</inkml:trace>
  <inkml:trace contextRef="#ctx0" brushRef="#br0" timeOffset="81847.4939">20166 4266,'0'0,"0"-24,0 48,25-24,-25 25,0 0,0 0,0 0,25-25,-25 24,0 1,0 0,0 0,0 0,0-1,0 1,0-50,0 1,0-1,25 0,-25 0,0 0,24 25,-24-24,0-1,25 25,-25-25,0 0,25 25,-25-25,25 25,-25 25,25 0,-25 0,0 0,0-1,0 1,0 0,0-50,0 0,0 1,0-1,0 0,24 25,-24-25,0 50,0 0,0 0,25-1,-25 1,0 0,25-25,0 0,0 0,-1 0,1-25,0 0,-25 1,0-1,25 25,-25-25,0 0,0 50,-25-25,25 25,0 0,0-1,0 1,0 0,25-25,0 0,-1 0,-24-25,25 25,-25-25,25 25,-25-24,25 24,-25-25,25 0,0 25,-25 25,0 0,24-25,-24 24,25-24</inkml:trace>
  <inkml:trace contextRef="#ctx0" brushRef="#br0" timeOffset="81991.1656">20687 4217,'0'0,"0"-25,-25 25,0 0,25-25,-24 25,24-25</inkml:trace>
  <inkml:trace contextRef="#ctx0" brushRef="#br0" timeOffset="82247.7388">20662 4018,'0'-24,"25"24,0 0,0 0,0 24,-1-24,1 25,0-25,0 25,0 0,-1 0,1-1,0 1,-25 0,25 0,0 24,-25-24,24 0,-24 0,0 0,0-1,0 1,-24 0,24 0,-25 0,0-1,0 1,25 0,-25-25,1 25,-1-25</inkml:trace>
  <inkml:trace contextRef="#ctx0" brushRef="#br0" timeOffset="82434.17">21109 4564</inkml:trace>
  <inkml:trace contextRef="#ctx0" brushRef="#br0" timeOffset="83890.1453">12452 6449,'0'0,"0"25,0 0,0 0,0-1,25-24,-25-24,25 24,-1 0,-24-25,25 25,0-25,0 0,0 25,-25-25,24 25,1-24,-50 24,1 0,-1 24,0-24,0 25,0 0,1 0,-1-25,25 25,0-1,25-24,-1 0,1 0,-25-24,25 24,0 0,-50 0,25 24,-25-24,0 0,25-24,25 24,-25-25</inkml:trace>
  <inkml:trace contextRef="#ctx0" brushRef="#br0" timeOffset="84746.3315">12700 5755,'25'0,"0"0,-1 0,1 24,0 1,-25 0,0 0,0 0,0 0,0-1,0 1,0 0,0 0,0 0,0-1,0 1,0 0,0 0,0 0,0-1,0 1,25-25,0 0,-1 0,-24-25,25 25,0-24,0-1,0 25,-25-25,24 0,1 25,-25-25,25 1,-25-1,25 0,-25 0,25 0,-25 1,0-1,0 0,0 0,0 0,0 0,0 1,0-1,0 0,0 0,0 0,-25 1,25-1,0 0,-25 25</inkml:trace>
  <inkml:trace contextRef="#ctx0" brushRef="#br0" timeOffset="85750.2307">13196 6127,'0'0,"0"25,0-1,0 1,0 0,0 0,0 0,0-1,0 1,0 0,0 0,0 0,0-1,0 1,0 0,0 0,0 0,0-1,0-48,0-1,0 0,0 0,0 0,0 1,0-1,0 0,0 0,0 0,0 1,25 24,-25-25,0 0,0 0,25 0,-25 1,25 24,-1-25,1 25,0 0,0 0,-25 25,0-1,0 1,0 0,-25 0,0 0,0-1,1-24,24 25,0 0,24 0,-24 0,25-25,0 24,0 1,0 0,-1 0,1-25,-25 25,25-1,-25 1,25-25,-25 25</inkml:trace>
  <inkml:trace contextRef="#ctx0" brushRef="#br0" timeOffset="86029.0847">13593 6176,'0'25,"0"0,0 0,0 0,0-1,0 1,0 0,0 0,25 0,-25-1,0 1,0 0,0 0,25 0,-25-1,0 1</inkml:trace>
  <inkml:trace contextRef="#ctx0" brushRef="#br0" timeOffset="86261.1151">13593 6152,'0'-25,"25"25,0 0,-1 0,1 0,0 0,0 0,0 0,-1 0,1 0</inkml:trace>
  <inkml:trace contextRef="#ctx0" brushRef="#br0" timeOffset="86450.0827">13519 6300,'24'0,"1"0,0 0,0 0,24 0,-24 0,0 0</inkml:trace>
  <inkml:trace contextRef="#ctx0" brushRef="#br0" timeOffset="86601.0915">13915 6325,'-24'0,"-1"0,25-25,25 25</inkml:trace>
  <inkml:trace contextRef="#ctx0" brushRef="#br0" timeOffset="104489.9126">2555 9897,'0'-25,"0"50,-25-25,25 25,-25 0,25-1,0 1,-25 0,25 0,-24 25,24-26,-25 1,25 0,0 0,-25 0,25-1,0-48,0-1,25 0,-25 0,0 0,25-24,-25 24,24 0,1-25,-25 26,25-1,-25-25,25 25,-25 1,25-1,-25 0,24 0,1 0,-25 1,25 24,-25 24,25-24,-25 25,0 0,25 0,-25 0,0-1,0 1,0 25,25-25,-25 24,0-24,0 25,0-25,0 24</inkml:trace>
  <inkml:trace contextRef="#ctx0" brushRef="#br0" timeOffset="104676.9347">2604 10145,'0'25,"0"0</inkml:trace>
  <inkml:trace contextRef="#ctx0" brushRef="#br0" timeOffset="104960.905">2604 10294,'149'744,"-298"-1488,298 1562,-149-743,25-1,-25 26,0-26,25 0,-25 1,25-1,-25 1,0-26,25 26,-1-1,-24 0,25 1,0-26,-25 26,25-1,0 1,-25-1,24 1,-24-1,25 25,-25-24,25 24,-25 0,0-25,25 26,-25-1,0-25,25 26,-25-26,0 0,0 1,0-1,0-24,0-1,0 26,0-50,0 24,0 1,0-1,0-24,0 0,0 25,0-26,-25 1,25 0,0 0,0 0,0-1,0 1</inkml:trace>
  <inkml:trace contextRef="#ctx0" brushRef="#br0" timeOffset="106874.7115">3473 14412,'0'0,"24"0,26 0,-25 0,0 0,-1 0,26 0,-25-25,25 25,-26 0,26 0,-25 0,24 0,-24 0,0 0,25 0,-26 0,26 0,-25 0,0 0,24 0,-24 0,0 0,24 0,-24 0,25 0,-25 0,24 25,-24-25,0 0,24 0,-24 0,25 0,-25 0,-1 0,1 0,25 0,-25 24,-1-24,1 0,0 0,25 0,-25 0,-1 0,1 0,25 0,-25 0,-1 0,26-24,-25 24,0 0,-1 0,26 0,-25 0,0 0,24 0,-24 0,0 0,24 0,-24 0,0 0,25 0,-26-25,1 25,25 0,-25 0,-1 0,1 0,25 0,-25 0,-1 0,26 0,-25 0,0 0,24-25,-24 25,25 0,-1 0,-24 0,25 0,-25 0,24 0,-24 0,25 0,-26 0,26-25,-25 25,24 0,-24 0,25 0,-25 0,-1 0,26 0,-25 0,24 0,-24 0,25 0,-25 0,24 0,1 0,-25 0,24 0,1 0,-25 0,24 0,1 0,-25 0,24 0,1 0,-25 0,24 0,1 0,-25-25,24 25,-24 0,25 0,-1 0,-24 0,25 0,-25 0,24 0,-24 0,25 0,-26 0,26 25,0-25,-26 0,26 0,-25 0,25 0,-1 0,-24 0,25 0,-1 0,-24 0,25-25,-1 25,-24 0,25 0,-26 0,26 0,0 0,-26 0,26 0,0 0,-26 0,26-25,0 25,-26 0,26 0,0 0,-1 0,-24 0,25 0,-1 0,-24 0,25 0,-1 0,-24 0,25 0,-1 0,-24 0,25 0,-1 0,-24 0,25 0,-25 0,24 0,-24 0,25 0,-26 0,26 0,-25 0,24 0,-24 0,25 0,-1 0,1 0,-25 0,25 0,-1 0,1 0,-25 0,24 0,1 0,-25 0,24 0,-24 0,25 0,-26 0,26 0,-25 0,24 0,-24 0,25 25,-25-25,24 0,-24 0,25 0,-26 0,26 0,-25 0,24 0,-24 0,25 0,-25 0,24-25,1 25,-25 0,24 0,1 0,0 0,-26 0,26 0,0 0,-26-24,26 24,0 0,-26 0,26 0,0 0,-26 0,26 0,0 0,-26-25,26 25,0 0,-1 0,-24 0,25 0,-1 0,1 0,-25 0,24 0,1-25,0 25,-1 0,1 0,-1 0,1 0,24 0,-24 0,0 0,-1-25,1 25,24 0,-24 0,-1 0,1 0,0-25,-1 25,1 0,0 0,-1 0,1 0,-1 0,1 0,0 0,-1 0,26 0,-26 0,1 0,-1 0,1 0,0 0,-1 0,1 0,-1 0,26-24,-26 24,1 0,0 0,-1 0,26 0,-26 0,1 0,24 0,-24 0,0 0,24 0,-24 0,24 0,-24 0,24 0,-24 0,24 0,0 0,1 0,-1 0,1 0,-1 0,1 0,-1 0,0 0,1 0,24 0,-25 0,1-25,24 25,-25 0,26 0,-1 0,-25 0,26 0,-1 0,-25 0,25 0,1 0,-1 0,0 0,0 0,0 0,1 0,-1 0,25 0,-25 0,0-25,25 25,-24 0,24 0,0 0,-25 0,25 0,-25 0,25 0,0 0,-25 0,1 0,24 0,-25 0,0 0,0 25,1-25,-1 0,0 0,0 0,-24 0,24 0,-25 0,1 0,-1 0,-24-25,-1 25,1 0,-1 0,-24-25,0 25,0 0,0 0,-25 25,0 0,-25 0,25-1,-25-24,25 25,-25-25,0 0</inkml:trace>
  <inkml:trace contextRef="#ctx0" brushRef="#br0" timeOffset="108685.9418">14188 7417,'-25'0,"1"0,-1 0,0 0,0 0,0 0,1 0,24 24,-25-24,0 0,0 0,0 0,1 0,-1 0,0 25,0-25,25 25,-25-25,25 25,-24-25,24 25,-25-25,25 24,-25-24,25 25,-25-25,25 25,0 0,-25-25,25 25,0-1,-24 1,24 0,0 0,0 0,0-1,0 1,0 0,0 0,0 0,0-1,24 1,1 0,0 0,0-25,0 25,-1-25,1 0,0 0,0 25,0-25,-1 0,1 0,0 0,0 0,0 0,-1 0,-24-25,25 25,0 0,0 0,-25-25,25 25,-25-25,24 25,1-25,0 0,0 1,-25-1,0 0,25 25,-25-25,0 0,0 1,0-1,24 25,-24-25,0 0,0 0,0 1,0-1,-24 25,24-25,0 0,0 0,-25 1,0-1,25 0,-25 0,25 0,-25 25,25-24</inkml:trace>
  <inkml:trace contextRef="#ctx0" brushRef="#br0" timeOffset="110191.8659">15974 7069,'-25'0,"25"-24,-24 24,-1 0,0 0,0-25,0 25,1 0,-1 0,0 25,0-25,0 0,1 24,-1-24,0 0,0 25,0-25,1 0,-1 25,0-25,0 25,0-25,1 25,-1-25,0 24,0-24,25 25,-25-25,0 25,25 0,-24-25,-1 25,0-1,0 1,0 0,1-25,24 25,-25 0,0-1,0 1,0 0,1 0,-1 0,0-1,0 1,25 0,-25-25,25 25,0 0,0-1,0 1,0 0,0 0,0 0,0-1,0 1,0 0,0 0,0 0,25-1,-25 1,0 0,25 0,-25 0,25-25,-25 25,25-1,-1 1,-24 0,25-25,0 25,0 0,0-25,-1 24,1 1,0-25,0 0,0 25,-1-25,-24 25,25-25,0 0,0 25,0-25,-25 24,25-24,-1 0,-24 25,25-25,0 0,0 25,0-25,-1 25,1-25,0 0,0 0,0 0,-25 25,24-25,1 0,0 0,0 0,0 24,-1-24,1 0,0 0,0 0,0 25,-1-25,1 0,0 0,0 0,0 0,-1 0,1 0,0 0,0 0,0 0,24 0,-24 0,0 0,0 0,-1 0,1-25,0 25,0 0,0 0,0 0,-1 0,1-24,0 24,0-25,0 25,-1-25,1 0,-25 0,25 25,-25-24,25 24,0-25,-25 0,24 0,-24 0,25 1,-25-1,0 0,25 0,-25 0,0 1,25-1,-25 0,0 0,0 0,25-24,-25 24,0 0,0 0,0 0,0 1,0-1,0 0,0 0,0 0,0 1,0-1,0 0,0 0,0 0,0 1,0-1,0 0,0 0,-25 0,25 1,0-1,-25 0,25 0,-25 0,25 1,-25-1,25 0,-24 25,24-25,-25 25,25-25,-25 25,25-24,-25 24,25-25,-25 25,1 0,24-25,-25 25,0 0,0-25,0 25,1 0,-1-25,0 25,0 0,0-24,0 24,-24 0,24 0</inkml:trace>
  <inkml:trace contextRef="#ctx0" brushRef="#br0" timeOffset="111670.0347">18604 6796,'-25'0,"0"0,25-24,-25 24,0 0,0 0,1 0,-1 0,0 0,0 24,0-24,1 0,-1 0,0 0,0 0,0 25,1-25,-1 0,0 25,0-25,0 0,-24 25,24-25,0 25,0 0,1-25,-1 24,0 1,-25 0,26-25,-1 25,0 24,0-24,0 0,1 0,-1 0,0-1,0 1,0 0,1 0,-1 0,0 24,0-24,0 0,25 0,-25-1,1 1,-1 0,25 0,-25 0,0-1,25 1,-25 0,25 0,-24 0,24-1,0 1,-25 0,25 25,-25-26,25 1,0 0,-25 0,25 0,0-1,0 1,0 0,0 25,0-25,0-1,0 1,0 0,25 0,-25 0,0-1,25-24,-25 25,25 0,-1 0,-24 0,25-1,0 1,0 0,0 0,-1 0,1-25,0 24,0 1,0 0,0-25,24 25,-24 0,25-1,-26-24,1 25,25 0,-25-25,24 25,-24-25,25 25,-26-25,26 24,-25-24,24 0,-24 25,25-25,-25 0,24 25,-24-25,25 0,-26 0,1 25,25-25,-25 0,24 0,-24 0,0 0,25 0,-26 0,1 0,0 0,25-25,-26 25,1 0,25-25,-25 25,-1-25,1 25,25-24,-25 24,-1-25,1 0,25 25,-25-25,-1 0,1 1,25-1,-25 0,-1 0,1 0,0 1,0-1,0-25,-25 25,24 1,1-1,0 0,-25-25,25 26,-25-1,25-25,-25 25,24-24,-24 24,0-25,25 25,-25 1,0-26,25 25,-25 0,0-24,0 24,0 0,0 0,25 1,-25-1,0 0,0 0,0-24,-25 24,25 0,-25 0,25 0,-25 1,1-1,24 0,-25 0,0 0,0-24,0 24,1 0,24 0,-25 1,0-1,0 25,0-25,25 0,-24 0,-1 1,0-1,0 25,-24-25,24 0,0 0,-25 25,1-24,-1-1,25 25,-24-25,-26 0,26 25</inkml:trace>
  <inkml:trace contextRef="#ctx0" brushRef="#br0" timeOffset="120674.8126">18901 4911,'0'25,"25"-25,0 0,0 0,-1 0,1 0,0 0,0 0,0 0,-1 0,1 0,0 0,0 0,0 0,24 0,-24 0,0 0,24 0,-24 0,0 0,0 0,24 0,-24 0,0 0,0-25,0 25,0 0,-1 0,1 0,0 0,0 0,0 0,-1 0,26 0,-25 0,0 0,-1 0,1 0,0 0,0 0,24 0,-24-24,0 24,0 0,0 0,-1 0,1 0,25-25,-25 25,-1 0,1 0,0 0,0 0,0-25,-1 25,1 0,0 0,25 0,-26-25,1 25,0 0,0 0,0-25,-1 25,26 0,-25 0,0 0,0-25,24 25,-24 0,0 0,24 0,-24 0,25 0,-25 0,24 0,-24 0,25-24,-26 24,26 0,-25 0,24 0,-24 0,0 0,0 0,0 0,-1 0,1 0,0 0,0 0,0 0,-1 0,1 0,0 0,0 0,0 0,-1 0,1 0,0 0,0 0,0 0,0 0,-1 0,1 0,0 0,0 0,0 0,-1 0,1 0,0 0,-25 24,25-24,-50 0,0 0,0 0,1 0,-26 0,25 0,0 0,1 0,-1 0,0 0,0 0,0 0,0-24,1 24,-1 0,0 0,-25 0,26 0,-1 0,0 0,0 0,0-25,1 25,-1 0,0 0,0 0,0 0,1 25,-1-25,0 0,0 0,-24 0,24 0,0 0,0 0,0 0,1 24,-1-24,0 0,0 0,0 0,1 0,-1 25,0-25,0 0,0 0,1 0,-1 0,0 25,0-25,0 0,0 0,1 0,-1 0,0 0,0 25,0-25,1 0,-1 0,0 0,0 0,0 0,1 0,24 25,-25-25,0 0,0 0,0 0,1 25,-1-25,0 0,0 0,0 0,1 0,-1 0,0 0,0 0,0 0,1 0,-1 24,0-24,0 0,0 0,1 0,-1 0,0 0,0 0,0 0,1 25,-1-25,0 0,0 0,0 0,1 0,-1 0,0 0,0 0,0 0,0 0,1 0,-1 0,0 0,0 0,0 0,1 0,-1 0,0 0,0 0,0 0,1 0,-1 0,0 0,0 0,0 0,1 0,-26 0,25 0,0 0,1 0,-1 0,-25 0,25 0,1 0,-1 0,0 0,0 0,0 0,1 0</inkml:trace>
  <inkml:trace contextRef="#ctx0" brushRef="#br0" timeOffset="121755.811">19645 4986,'-24'0,"-1"0,0 25,0-25,0 24,0 1,1-25,-1 25</inkml:trace>
  <inkml:trace contextRef="#ctx0" brushRef="#br0" timeOffset="128442.3861">13990 7764,'0'-25,"25"25</inkml:trace>
  <inkml:trace contextRef="#ctx0" brushRef="#br0" timeOffset="141782.6854">15131 7665,'-25'0,"0"0,0 24,1-24,-1 25,0-25,0 25,0-25,25 25,-24-25,-1 25,0-1,25 1,-25-25,25 25,0 0,0 0,0-1,25-24,0 25,0-25,-1 0,1 25,0-25</inkml:trace>
  <inkml:trace contextRef="#ctx0" brushRef="#br0" timeOffset="142228.6425">15081 7863,'0'-25,"25"25,0 0,0 0,-1 0,26 0,-25 0,24 0,-24 0,25 0,0-25,-1 25,26 0,-26 0,1 0,24-24,-24 24,-1 0,26-25,-26 25,26 0,-26-25,1 25,24 0,-24-25,0 25,-1-25,1 25,0 0,-26-24,26 24,-25 0,24-25,-24 25,0 0,0-25,-50 0,25 50,25-25,-25 25,0 0</inkml:trace>
  <inkml:trace contextRef="#ctx0" brushRef="#br0" timeOffset="142909.6509">17760 7739,'0'-25,"-25"25,1 0,-1 0,25 25,-25-25,0 25,0 0,1-25,-1 24,0-24,25 25,-25-25,0 25,0-25,25 25,-24-25,-1 25,25-1,0 1,25-25,-25 25,24-25,1 0,0 0,0 0,-25 25,25-25</inkml:trace>
  <inkml:trace contextRef="#ctx0" brushRef="#br0" timeOffset="143241.642">17512 7813,'0'-24,"25"24,0 0,0 0,-1 0,1 0,25 0,-25 24,-1-24,26 0,-25 0,24 0,1 0,0 0,24 25,-24-25,-1 0,26 0,-26 0,26 0,-26 0,26 0,-26 0,26 0,-26 25,1-25,0 0,-1 0,1 0,-1 0,1-25,0 25,-26 0,26 0,-25 0,0 0,24 0</inkml:trace>
  <inkml:trace contextRef="#ctx0" brushRef="#br0" timeOffset="143334.189">19248 7813,'0'0,"-49"-99</inkml:trace>
  <inkml:trace contextRef="#ctx0" brushRef="#br0" timeOffset="143423.6289">19149 7689,'0'0,"0"25</inkml:trace>
  <inkml:trace contextRef="#ctx0" brushRef="#br0" timeOffset="143513.2972">19397 7888,'-149'25</inkml:trace>
  <inkml:trace contextRef="#ctx0" brushRef="#br0" timeOffset="158239.5214">7069 11261,'0'-24</inkml:trace>
  <inkml:trace contextRef="#ctx0" brushRef="#br0" timeOffset="158380.2064">7144 11485,'0'0,"0"24</inkml:trace>
  <inkml:trace contextRef="#ctx0" brushRef="#br0" timeOffset="158519.8069">7144 12179,'0'0,"0"25,0 0,-25 0,25-1</inkml:trace>
  <inkml:trace contextRef="#ctx0" brushRef="#br0" timeOffset="158669.9472">7144 13345,'0'0,"0"50,0-26,0 1,0 0,0 0,0 0,0-1,25 26,-25-25,24 0</inkml:trace>
  <inkml:trace contextRef="#ctx0" brushRef="#br0" timeOffset="158772.5264">7293 14436,'0'124,"0"-248,0 273,0-124</inkml:trace>
  <inkml:trace contextRef="#ctx0" brushRef="#br0" timeOffset="160340.9204">7243 10939,'0'0,"0"-25,0 0,0 0,0 1,-25 24</inkml:trace>
  <inkml:trace contextRef="#ctx0" brushRef="#br0" timeOffset="161963.4675">19918 8756,'25'0,"0"0,0 0,-1 0,1 0,0 0,0 0,0 0,-1 0,1 0,25 0,-25 0,-1 0,1 0,25 0,-25-25,-1 25,1 0,0 0,0-25,0 25,-25-24,0-1,0 0,-25 0,0 0,0 25,0-24,1 24,-1 0,25-25,0 50,25-25,-1 24,1-24,0 25,0-25,0 25,-1-25,1 25,0 0,0-25,-25 24,25-24,-25 25,24-25,-24 25,0 0,-24-25,24 25,-25-25,0 0,0 0,0 24,1-24,-1 0,0 0,0 0,0 0</inkml:trace>
  <inkml:trace contextRef="#ctx0" brushRef="#br0" timeOffset="162298.5895">21059 8781,'0'0,"25"0,0 0,0 0,-1 0,1 0,0 0,0 0,0 0,-1 0,1-25,0 25,0 0,0 0,-1 0,1 0,0 0</inkml:trace>
  <inkml:trace contextRef="#ctx0" brushRef="#br0" timeOffset="162512.4987">21282 8781,'0'25,"0"-1,0 1,0 0,0 0,0 0,0-1,0 1,0 0,0 0,0 0,0 0,0-1,0 1,0 0,0 0,0 0,0-1,0 1,0 0,0 0,0 0</inkml:trace>
  <inkml:trace contextRef="#ctx0" brushRef="#br0" timeOffset="163972.4882">7144 10666,'25'0,"-1"0,1 0</inkml:trace>
  <inkml:trace contextRef="#ctx0" brushRef="#br0" timeOffset="164111.9106">7491 10691,'25'0</inkml:trace>
  <inkml:trace contextRef="#ctx0" brushRef="#br0" timeOffset="164268.8272">7789 10765,'0'0,"24"0,1 0,0 25,0-25,0 0</inkml:trace>
  <inkml:trace contextRef="#ctx0" brushRef="#br0" timeOffset="164390.2309">8161 10864,'0'25,"0"-50,25 50,-1-25,1 0</inkml:trace>
  <inkml:trace contextRef="#ctx0" brushRef="#br0" timeOffset="164511.5662">8409 10964,'0'0</inkml:trace>
  <inkml:trace contextRef="#ctx0" brushRef="#br0" timeOffset="164643.471">8582 11063,'0'25</inkml:trace>
  <inkml:trace contextRef="#ctx0" brushRef="#br0" timeOffset="164796.1507">8930 11237,'0'0,"24"0</inkml:trace>
  <inkml:trace contextRef="#ctx0" brushRef="#br0" timeOffset="166972.4046">7615 10765,'0'0,"25"0,0 25,-1-25,26 0,-25 25,24-25,-24 0,25 25,-1-25,-24 24,25-24,-25 25,24-25,-24 25,25-25,-25 25,24 0,1-25,-25 24,24-24,1 25,-25-25,24 25,1-25,-1 0,-24 25,25-25,-1 25,-24-25,25 24,-1-24,-24 25,25-25,-1 25,-24-25,25 25,0-25,-26 25,26-25,-25 0,0 25,24-25,-24 0,0 24,24-24,-24 0,0 25,0-25,24 0,-24 0,0 25,25-25,-26 0,1 25,0-25,25 0,-26 25,1-25,0 0,25 24,-26-24,1 25,0-25,0 0,0 25,-1-25,1 0,0 25,0-25,0 0,0 25,-1-25,1 0,25 0,-25 24,-1-24,1 0,0 25,0-25,0 0,-1 25,1-25,0 0,0 25,0-25,-1 0,1 25,0-25,0 0,0 24,-1-24,1 0,-25 25,25-25,0 0,0 25,-1-25,1 0,0 0,0 25,0-25,-1 0,-24 25,25-25,0 0,0 24,0-24,-1 0,1 25,0-25,0 0,0 25,-1-25,1 0,-25 25,25-25,0 0,0 0,0 25,-1-25,1 0,0 0,0 24,0-24,-1 0,1 25,0-25,0 0,0 0,-25 25,24-25,1 0,0 0,0 0,-25 25,25-25,-1 0,1 0,0 25,0-25,0 0,-1 24,1-24,0 0,0 0,0 25,-1-25,1 0,-25 25,25-25,0 0,0 0,-1 25,1-25,0 0,0 25,0-25,-1 0,1 0,0 24,0-24,0 0,0 0,-1 0,-24 25,25-25,0 0,0 0,0 0,-25 25,24-25,1 0,0 0,0 25,0-25,-1 0,1 25,0-25,0 0,0 25,-1-25,1 0,-25 24,25-24,0 0,0 0,-1 25,1-25,0 0,0 25,0-25,-1 0,-24 25,25-25,0 0,0 25,0-25,-1 0,-24 24,25-24,0 0,0 25,0-25,-1 0,1 25,0-25,0 0,0 25,0-25,-1 0,-24 25,25-25,0 0,-25 24,25-24,0 0,-1 0,-24 25,25-25,0 0,-25 25,25-25,0 0,-1 25,1-25,0 25,0-25,0 0,-1 0,-24 24,25-24,0 0,0 0,-25 25,25-25,-1 0,1 0,-25 25,25-25,0 0,0 25,-1-25,1 0,0 25,0-25,0 24,-1-24,1 0,-25 25,25-25,0 0,0 0,-1 25,1-25,0 0,-25 25,25-25,0 0,-1 0,1 0,-25 25</inkml:trace>
  <inkml:trace contextRef="#ctx0" brushRef="#br0" timeOffset="167491.7757">14337 12874,'25'0,"-25"24,25-24,0 0,-1 0,1 25,0-25,0 0,-25 25,25-25,-1 0,1 0,0 0</inkml:trace>
  <inkml:trace contextRef="#ctx0" brushRef="#br0" timeOffset="168478.5309">3051 13692,'0'-25</inkml:trace>
  <inkml:trace contextRef="#ctx0" brushRef="#br0" timeOffset="168643.4496">3349 13618,'0'-25,"24"25,1 0,0-25</inkml:trace>
  <inkml:trace contextRef="#ctx0" brushRef="#br0" timeOffset="168778.8962">3919 13494,'0'0,"25"0,0 0,0 0,-1-25</inkml:trace>
  <inkml:trace contextRef="#ctx0" brushRef="#br0" timeOffset="168907.4465">4589 13419,'25'0,"-50"0,74 0,-24 0,0 0,0 0,0-24,-1 24</inkml:trace>
  <inkml:trace contextRef="#ctx0" brushRef="#br0" timeOffset="169030.417">5531 13345,'0'0,"25"0,0 0,0 0,0 0,-1 0</inkml:trace>
  <inkml:trace contextRef="#ctx0" brushRef="#br0" timeOffset="169167.6131">6375 13295,'0'0,"25"0,-1 0,1 0,0 0</inkml:trace>
  <inkml:trace contextRef="#ctx0" brushRef="#br0" timeOffset="169299.4411">7069 13320,'25'0,"-50"0,75 0,-25 0,0 0,-1 0</inkml:trace>
  <inkml:trace contextRef="#ctx0" brushRef="#br0" timeOffset="169427.3938">7813 13295,'0'0,"25"0,0 0,0 0,0 0</inkml:trace>
  <inkml:trace contextRef="#ctx0" brushRef="#br0" timeOffset="169563.0177">8483 13320,'25'0,"-25"25,25-25,0 0,-1 0</inkml:trace>
  <inkml:trace contextRef="#ctx0" brushRef="#br0" timeOffset="169698.5416">9227 13320,'0'0,"25"0,0 0,0 0</inkml:trace>
  <inkml:trace contextRef="#ctx0" brushRef="#br0" timeOffset="169834.4263">9872 13320,'0'0,"25"0,0 0,0 0</inkml:trace>
  <inkml:trace contextRef="#ctx0" brushRef="#br0" timeOffset="169962.0942">10418 13320,'0'0,"25"0,0 0</inkml:trace>
  <inkml:trace contextRef="#ctx0" brushRef="#br0" timeOffset="170085.4047">10914 13320,'0'0</inkml:trace>
  <inkml:trace contextRef="#ctx0" brushRef="#br0" timeOffset="170217.4488">11336 13370,'0'0</inkml:trace>
  <inkml:trace contextRef="#ctx0" brushRef="#br0" timeOffset="170349.4254">11683 13345,'25'0</inkml:trace>
  <inkml:trace contextRef="#ctx0" brushRef="#br0" timeOffset="170491.8468">12179 13345,'0'-25,"25"25</inkml:trace>
  <inkml:trace contextRef="#ctx0" brushRef="#br0" timeOffset="170626.1451">12700 13345</inkml:trace>
  <inkml:trace contextRef="#ctx0" brushRef="#br0" timeOffset="170769.5844">12923 13320,'-25'0</inkml:trace>
  <inkml:trace contextRef="#ctx0" brushRef="#br0" timeOffset="170918.4544">13171 13320,'0'0,"0"-25,25 25</inkml:trace>
  <inkml:trace contextRef="#ctx0" brushRef="#br0" timeOffset="171050.117">13519 13320,'24'25,"-48"-50,73 50</inkml:trace>
  <inkml:trace contextRef="#ctx0" brushRef="#br0" timeOffset="171521.8361">14982 13519,'0'0,"25"0,0 0,-1 0,1 0,0 0,0 0,0 0,-1 0,1 0,0 0</inkml:trace>
  <inkml:trace contextRef="#ctx0" brushRef="#br0" timeOffset="172906.4098">14536 12874,'-25'0,"0"-25,0 25,0 0,25 25,0-1,0 1,0 0,25 0,-25 0,0-1,0 1,0 0,0 0,25 0,-25-1,0 1,0 0,0 0,0 0,0 24,0-24,0 0,0 25,0-26,0 1,0 25,0-25,0-1,0 26,0-25,25 0,-25-1,0 26,0-25,0 0,0-1,25 1,-25 0,0 0,0 0,0-1,0 1,0 0,24-25,-24 25,0 0,0-1,0 1,0 0,0 0,25-25</inkml:trace>
  <inkml:trace contextRef="#ctx0" brushRef="#br0" timeOffset="173463.0895">13965 13395,'25'0,"0"0,-1 0,1 0,0 0,0 0,0 0,-1 0,1 0,0 24,0-24,0 0,24 0,-24 0,25 25,-1-25,1 0,0 25,-1-25,1 0,-1 0,1 25,0-25,-1 0,1 0,-1 0,1 0,0 0,-26 0,26 0,0 0,-1 0,-24 0,25 0,-26 0,26 0,-25 0,0 0,0-25,-1 25,1 0,0 0,0 0,0 0,-1 0,-24-25</inkml:trace>
  <inkml:trace contextRef="#ctx0" brushRef="#br0" timeOffset="177661.6936">16098 13047,'0'-25,"-25"25,1 0,-1 0,25 25,-25-25,0 0,25-25,0 50,-25-25,1 0,24 25,-25 0,25 0,0-1,0 1,0 0,25 0,-25 0,24-25,-24 25,25-25,0 24,0-24,0 25,-1-25,1 0,-25 25,25-25,0 0,0 0,-1 0,1 25,0-25,0 0,0 0,-1 0,1-25,-25 0,25 25,-25-25,0 1,0-1,0 0,0 0,0 0,0 0,0 1,-25-1,25 0,0 0,-25 0,25 1,-24 24,-1-25,0 0,0 25,25-25,-25 25,1-25,-1 25,25-24,-25 24,0 0,25-25,-25 25,25 25</inkml:trace>
  <inkml:trace contextRef="#ctx0" brushRef="#br0" timeOffset="179005.893">17363 12849,'-25'0,"1"0,-1 0,0 25,0-25,0 0,1 0,-1 24,0-24,0 0,0 25,1-25,24 25,-25-25,0 25,0 0,25-1,-25 1,25 0,0 0,0 0,0-1,0 1,0 0,0 0,0 0,0 0,0-1,0 1,25-25,-25 25,0 0,25-25,-25 25,25-25,-25 24,25-24,-1 0,-24 25,25-25,0 0,0 0,-25 25,25-25,-1 0,1 25,0-25,0 0,0 0,-1 25,1-25,0 0,0 0,0 0,-1 0,1 0,0 24,0-24,0 0,0 0,-1 0,1-24,0 24,0 0,0 0,-1 0,1 0,-25-25,25 25,0 0,0-25,-1 25,1-25,0 0,0 1,-25-1,25 25,-25-25,0 0,0 0,24 25,-24-24,0-1,0 0,25 0,-25 0,0 0,0 1,0-1,0 0,0 0,0 0,0 1,0-1,-25 25,25-25,0 0,0 0,0 1,-24-1,24 0,0 0,-25 25,25-25,-25 25,25-24,-25 24,25-25,-25 25,25-25,-24 25,-1 0,0 0,0 0,0-25,1 25,-1 0,0 0,0 0,0 0,1 0,-1 0,0 25,0-25,0 0</inkml:trace>
  <inkml:trace contextRef="#ctx0" brushRef="#br0" timeOffset="180365.3417">19695 12477,'0'0,"-25"0,25-25,-25 25,1 0,24-25,-25 25,0 0,0 0,0 0,0 0,1 25,-1-25,0 0,0 0,0 0,1 25,-1-25,0 0,0 25,0-25,1 24,-1-24,0 25,0-25,0 25,1-25,-1 25,25 0,-25-25,0 24,0 1,1 0,-1 0,25 0,-25-25,25 24,-25 1,25 0,-25-25,25 25,0 0,-24-1,24 1,0 0,0 0,0 0,0-1,0 1,0 0,0 0,0 0,0-1,0 1,0 0,24 0,-24 0,0 0,25-25,-25 24,25-24,-25 25,25 0,0 0,-1 0,1-1,0-24,0 25,0-25,-1 25,1-25,0 25,0-25,0 25,-1-25,1 0,0 24,0-24,0 0,-1 0,1 25,0-25,0 0,0 25,-1-25,1 0,0 0,0 0,0 0,0 0,-1 0,1 0,0 0,0 0,-25-25,25 25,-1 0,1 0,0-25,0 25,0 0,-1-24,1 24,0-25,0 0,0 25,-1-25,1 25,0-25,-25 1,25 24,0-25,-25 0,24 0,-24 0,25 25,-25-24,25-1,-25 0,0 0,25 0,-25 0,25 1,-25-1,0 0,24 0,-24 0,0 1,25-1,-25 0,0 0,0 0,0 1,0-1,0 0,0 0,25 25,-25-25,0 1,0-1,0-25,0 25,0 1,0-1,0 0,-25 0,25 0,-25 1,25-1,0 0,-24 0,24 0,-25 25,0-24,25-1,-25 0,0 0,1 0,-1 1,0 24,0-25,-24 0,24 25,0-25,-25 25,26 0,-26 0</inkml:trace>
  <inkml:trace contextRef="#ctx0" brushRef="#br0" timeOffset="191223.2755">3026 14932,'0'-24,"-25"24,25-25,0 50,0-1,-24 1,24 0,0 0,-25 0,25-1,0 1,0-50,0 1,25 24,-25-25,0 0,0 0,0 0,0 1,0 48,24-24,-24 25,0 0</inkml:trace>
  <inkml:trace contextRef="#ctx0" brushRef="#br0" timeOffset="191670.2417">3051 15007,'-25'-25,"50"50,-50-75,25 25,0 1,0-1,0 0,0 50,0 0,0-1,0 1,0 0,0 0,25 0,-25-1,0 1,25 0,-25 0,0 24,0-24,25 0,-25 25,24-26,-24 1,25 25,-25 0,25-26,-25 26,25 0,-25-1,25 1,-25-1,24 1,1 0,-25 24,25-24,0 24,-25-24,25-1,-1 26,-24-26,25 26,0-26,-25 26,25-1,-25-24,25 24,-25 1,24-1,-24-24,0 24,25 0,-25-24,0 24,25-24,-25 24,0-24,0 0,25 24,-25-24,0-1,25 1,-25 0,0-26,24 26,-24-25,0 24,25-24,-25 0,0 0,0 0,25-25</inkml:trace>
  <inkml:trace contextRef="#ctx0" brushRef="#br0" timeOffset="192910.5282">3522 18083,'0'24,"25"-24,0 0,0 0,-1 0,1 0,0 0,0 0,0-24,0 24,-1 0,1 0,25 0,-25-25,24 25,-24 0,25 0,-26 0,26 0,0-25,-26 25,26 0,0 0,-1 0,1 0,-1 0,1 0,24 0,-24-25,0 25,-1 0,26 0,-26 0,1 0,0 0,24 0,-24 0,24 0,-24-25,-1 25,26 0,-26 0,26 0,-26 0,26 0,-26 0,26 0,-26 0,26 0,-26-24,26 24,-26 0,26 0,-1 0,-24 0,24 0,1 0,-1 0,-24 0,24-25,0 25,1 0,-1 0,1 0,-1 0,1 0,-1 0,0 0,1 0,-1 0,1-25,-1 25,0 0,1 0,-1 0,1 0,24 0,-25-25,25 25,-24 0,24 0,-24-25,24 25,0 0,-25 0,26-24,-1 24,0 0,0 0,0-25,1 25,24 0,-25-25,0 25,0 0,25 0,-24-25,24 25,-25 0,25 0,-25 0,25-25,0 25,-25 0,25 0,0 0,-24 0,24 0,0 0,0 0,0 0,0 0,-25 0,25 0,0 0,0 0,0 25,0-25,0 0,0 0,25 25,-25-25,0 0,0 0,0 25,25-25,-25 0,0 25,25-25,-25 0,0 24,25-24,-25 25,0-25,25 0,-25 25,0-25,24 25,-24-25,25 25,-25-25,25 24,-25-24,25 25,-25-25,25 25,0-25,-1 25,1-25,0 25,0-25,25 24,-26-24,26 25,0-25,-1 0,1 25,0-25,-1 0,1 0,-1 25,1-25,0 0,-1 25,1-25,-25 0,24 24,-24-24,0 25,-25-25,25 0,-25 25,0-25,-25 0,0 25,1-25,-26 0,0 25,1-25,-25 0,-1 0,-24 24</inkml:trace>
  <inkml:trace contextRef="#ctx0" brushRef="#br0" timeOffset="193678.2617">7441 15255,'-24'0,"-1"0,0 0,0 0,25 25</inkml:trace>
  <inkml:trace contextRef="#ctx0" brushRef="#br0" timeOffset="193811.6386">7665 16297,'0'99,"0"-198,0 223,0-99,0-1</inkml:trace>
  <inkml:trace contextRef="#ctx0" brushRef="#br0" timeOffset="193946.0459">7813 17214,'25'149,"-50"-298,50 323,-25-124,0-26,25 1,-25 0,0 25,25-25,-25 24</inkml:trace>
  <inkml:trace contextRef="#ctx0" brushRef="#br0" timeOffset="196037.1978">7764 15156,'25'24,"-1"-24,1 0,0 0,0 0,0 0,-1 25,1-25,0 0,0 0,0 0,24 0,-24 0,0 25,25-25,-26 0,1 0,0 0,25 25,-26-25,1 0,25 25,-25-25,-1 0,1 24,25-24,-25 0,-1 25,26-25,-25 0,0 25,24-25,-24 0,0 0,0 25,24-25,-24 0,0 25,0-25,24 0,-24 0,0 0,0 25,24-25,-24 0,0 0,0 0,24 0,-24 24,0-24,25 0,-26 0,26 0,-25 25,0-25,-1 0,26 25,-25-25,0 0,-1 0,1 25,0-25,0 0,0 25,-1-25,1 0,0 24,0-24,24 0,-24 25,0-25,0 0,24 25,-24-25,0 0,25 0,-25 25,-1-25,26 0,-25 0,0 25,-1-25,26 0,-25 24,0-24,-1 0,1 0,0 25,25-25,-26 0,1 25,0-25,0 0,24 25,-24-25,0 0,0 25,0-25,-1 0,1 24,0-24,0 25,0-25,24 0,-24 25,0-25,0 0,-1 25,1-25,0 0,25 0,-26 25,1-25,25 0,-25 0,0 0,24 24,-24-24,0 0,24 0,-24 25,25-25,-25 0,24 0,-24 0,25 25,-26-25,26 0,-25 0,0 0,24 25,-24-25,0 0,24 0,-24 25,0-25,0 0,0 0,24 24,-24-24,0 0,0 0,-1 25,1-25,0 0,0 0,0 25,0-25,-1 0,1 0,0 25,0-25,24 0,-24 0,0 0,0 25,0-25,24 0,-24 0,0 24,0-24,24 0,-24 0,0 25,24-25,-24 0,0 0,0 25,0-25,-1 0,26 0,-25 0,0 25,-1-25,1 0,25 0,-25 0,24 0,-24 25,0-25,25 0,-26 0,26 0,-25 24,24-24,-24 0,25 0,-25 0,24 25,-24-25,0 0,24 0,-24 0,0 25,25-25,-26 0,1 0,25 0,-25 25,-1-25,1 0,25 0,-25 0,-1 0,1 25,0-25,0 0,0 0,-1 0,26 0,-25 0,0 25,-1-25,1 0,0 0,0 0,0 0,0 24,-1-24,1 0,0 0,0 25,0-25,-1 0,1 0,-25 25,25-25,0 0,0 25,-1-25,1 0,0 25,0-25,0 0,-1 0,-24 24,25-24,0 0,0 0,-25 25,25-25,-1 0,1 0,-25 25,25-25,0 0,0 0,-25 25,24-25,1 0,0 25,0-25,0 0,-1 24,1-24,0 0,0 0,0 25,-1-25,1 0,0 25,0-25,0 0,0 0,-25 25,24-25,1 0,0 0,0 0,-25 25,25-25,-1 0,1 0,0 24,0-24,0 0,-1 25,1-25,0 0,0 25,0-25,-1 0,1 0,0 25,0-25,0 0,-1 25,1-25,0 0,0 24,0-24,-1 0,1 25,0-25,0 0,0 0,-25 25,24-25,1 0,0 0,0 0,-25 25,25-25,-1 0,1 0,0 0,0 0,0 0,0 0</inkml:trace>
  <inkml:trace contextRef="#ctx0" brushRef="#br0" timeOffset="196762.1309">16470 17066,'0'24,"0"1,0 0,0 0,0 0,0-1,0 1,0 0,0 0,0 0,0-1,0 1,0 0,0 0,0 0,0-1,25 1,-25 0,0 0,0 0,0 0,25-25,-25 24,0 1,0 0,25 0,-25 0,25-1,-25 1,24 0,-24 0,25 0,-25-1,25-24,-25 25,0 0,0 0,0 0</inkml:trace>
  <inkml:trace contextRef="#ctx0" brushRef="#br0" timeOffset="197677.2307">3473 17239,'0'0,"24"0</inkml:trace>
  <inkml:trace contextRef="#ctx0" brushRef="#br0" timeOffset="197820.3406">3919 17239,'0'25,"0"-50,0 25,25 0</inkml:trace>
  <inkml:trace contextRef="#ctx0" brushRef="#br0" timeOffset="197952.83">4465 17165,'0'0,"25"0,-1 0</inkml:trace>
  <inkml:trace contextRef="#ctx0" brushRef="#br0" timeOffset="198085.2449">5135 17140,'24'0,"1"0</inkml:trace>
  <inkml:trace contextRef="#ctx0" brushRef="#br0" timeOffset="198217.192">5928 17090,'0'0,"25"25,0-25,-25-25</inkml:trace>
  <inkml:trace contextRef="#ctx0" brushRef="#br0" timeOffset="198345.1954">6772 17090,'0'25,"0"-50,24 50</inkml:trace>
  <inkml:trace contextRef="#ctx0" brushRef="#br0" timeOffset="198476.3169">7367 17115,'0'0,"25"0</inkml:trace>
  <inkml:trace contextRef="#ctx0" brushRef="#br0" timeOffset="198611.2076">7937 17115</inkml:trace>
  <inkml:trace contextRef="#ctx0" brushRef="#br0" timeOffset="198743.1764">8508 17090,'25'25,"-50"-50</inkml:trace>
  <inkml:trace contextRef="#ctx0" brushRef="#br0" timeOffset="198876.2161">9103 17115,'0'0</inkml:trace>
  <inkml:trace contextRef="#ctx0" brushRef="#br0" timeOffset="199011.9307">9599 17090,'25'-24</inkml:trace>
  <inkml:trace contextRef="#ctx0" brushRef="#br0" timeOffset="199145.0678">10021 17066,'50'0,"-100"0,125 0,-51 0</inkml:trace>
  <inkml:trace contextRef="#ctx0" brushRef="#br0" timeOffset="199728.4648">10790 16991,'0'0,"-25"0,25-25,25 25,-25-24,25 24,0 0,-1 0,1-25,0 25</inkml:trace>
  <inkml:trace contextRef="#ctx0" brushRef="#br0" timeOffset="199869.2629">11336 16942,'25'0,"-50"0,50-25,-1 25,1 0,0 0,0 0</inkml:trace>
  <inkml:trace contextRef="#ctx0" brushRef="#br0" timeOffset="200004.2074">12030 16966,'25'0,"-50"0,75 0,-50-24,25 24,-1 0</inkml:trace>
  <inkml:trace contextRef="#ctx0" brushRef="#br0" timeOffset="200127.1981">12700 16991,'0'25,"0"-50,25 50,-25-50</inkml:trace>
  <inkml:trace contextRef="#ctx0" brushRef="#br0" timeOffset="200261.0183">13246 17041,'0'0,"0"-25</inkml:trace>
  <inkml:trace contextRef="#ctx0" brushRef="#br0" timeOffset="200396.4661">13618 17090,'0'0</inkml:trace>
  <inkml:trace contextRef="#ctx0" brushRef="#br0" timeOffset="200515.4012">13965 17165,'0'0</inkml:trace>
  <inkml:trace contextRef="#ctx0" brushRef="#br0" timeOffset="200656.2059">14263 17214,'0'0,"0"-24,24 24,1 0</inkml:trace>
  <inkml:trace contextRef="#ctx0" brushRef="#br0" timeOffset="200804.2953">14808 17264,'0'25,"0"-50,25 25,0 0,0 0,0 0,-1 0</inkml:trace>
  <inkml:trace contextRef="#ctx0" brushRef="#br0" timeOffset="200943.5775">15354 17363,'25'25,"-50"-50,75 50,-25-25,-1 0,1 0</inkml:trace>
  <inkml:trace contextRef="#ctx0" brushRef="#br0" timeOffset="201064.9835">15726 17462,'75'25</inkml:trace>
  <inkml:trace contextRef="#ctx0" brushRef="#br0" timeOffset="201188.5416">16098 17512,'75'-25,"-51"25,-321 0,495 25,-74-50</inkml:trace>
  <inkml:trace contextRef="#ctx0" brushRef="#br0" timeOffset="201319.1906">16545 17537,'25'0,"-50"0,74 0</inkml:trace>
  <inkml:trace contextRef="#ctx0" brushRef="#br0" timeOffset="201444.1938">16818 17562,'24'-25,"-48"50,73-50</inkml:trace>
  <inkml:trace contextRef="#ctx0" brushRef="#br0" timeOffset="201567.9984">17066 17537,'24'-25</inkml:trace>
  <inkml:trace contextRef="#ctx0" brushRef="#br0" timeOffset="201687.1118">17289 17512,'49'-25</inkml:trace>
  <inkml:trace contextRef="#ctx0" brushRef="#br0" timeOffset="201806.6855">17512 17438,'50'-25</inkml:trace>
  <inkml:trace contextRef="#ctx0" brushRef="#br0" timeOffset="201926.4448">17835 17438,'0'-25</inkml:trace>
  <inkml:trace contextRef="#ctx0" brushRef="#br0" timeOffset="202051.7347">17959 17413,'-25'0</inkml:trace>
  <inkml:trace contextRef="#ctx0" brushRef="#br0" timeOffset="202171.155">18008 17438</inkml:trace>
  <inkml:trace contextRef="#ctx0" brushRef="#br0" timeOffset="204914.1422">12675 8682,'-25'0</inkml:trace>
  <inkml:trace contextRef="#ctx0" brushRef="#br0" timeOffset="205305.1593">12898 10344,'0'0,"-24"24</inkml:trace>
  <inkml:trace contextRef="#ctx0" brushRef="#br0" timeOffset="205589.8077">12923 11534,'0'0,"0"25,0 0,0 0</inkml:trace>
  <inkml:trace contextRef="#ctx0" brushRef="#br0" timeOffset="205718.9235">13022 12105,'-49'99,"98"-198,-98 223</inkml:trace>
  <inkml:trace contextRef="#ctx0" brushRef="#br0" timeOffset="205846.0627">13022 12750,'-24'99,"48"-198,-48 223</inkml:trace>
  <inkml:trace contextRef="#ctx0" brushRef="#br0" timeOffset="206086.1647">13097 13320,'-25'124,"50"-248,-50 273,25-124,25 0,0-1,-25 1,0 0,24-25,-24 25,0 0,0-1,0 1,0 0,0 0,0 0,0-1,0 1,0 0,0 0,0 0</inkml:trace>
  <inkml:trace contextRef="#ctx0" brushRef="#br0" timeOffset="206490.3301">13047 14287,'0'-24,"0"48,0 1</inkml:trace>
  <inkml:trace contextRef="#ctx0" brushRef="#br0" timeOffset="206616.3696">13171 14784,'-25'124</inkml:trace>
  <inkml:trace contextRef="#ctx0" brushRef="#br0" timeOffset="206750.605">13419 15478,'0'99,"25"-74,-174-595,273 1016,-74-297</inkml:trace>
  <inkml:trace contextRef="#ctx0" brushRef="#br0" timeOffset="206874.0325">13593 15925,'-50'148</inkml:trace>
  <inkml:trace contextRef="#ctx0" brushRef="#br0" timeOffset="207000.274">13667 16346,'0'100</inkml:trace>
  <inkml:trace contextRef="#ctx0" brushRef="#br0" timeOffset="207128.3905">13791 16818,'-24'49</inkml:trace>
  <inkml:trace contextRef="#ctx0" brushRef="#br0" timeOffset="207255.4399">13816 17239,'0'75</inkml:trace>
  <inkml:trace contextRef="#ctx0" brushRef="#br0" timeOffset="207383.0304">13841 17711,'-74'148,"49"-148,124-1215,-198 2554</inkml:trace>
  <inkml:trace contextRef="#ctx0" brushRef="#br0" timeOffset="209570.6438">18355 17338,'0'0,"0"-24,25 24,-25-25,25 25,0 0,-25 25,0-1,0 1,0 0,0 0</inkml:trace>
  <inkml:trace contextRef="#ctx0" brushRef="#br0" timeOffset="211166.5093">2133 17190,'0'-25,"-25"25,25-25,25 25,-25-25,25 25,0 0,-25 25,25 0,-25 0,0-1,0 1,0 0,0 0,0 0,0-1,0 1,0 0,0 0,24 0,-24-1,25 1,-25 0,25-25,-25 25,25-25,0 25,-1-25,1 0,0 0,-25-25,25 25,0-25,-1 0,-24 0,25 1,-25-1,0 0,0 0,0 0,-25 1,25-1,0 0,0 0,-24 0,24 1,0-1,-25 25,25-25,0 0,-25 25,25-25</inkml:trace>
  <inkml:trace contextRef="#ctx0" brushRef="#br0" timeOffset="211798.8431">2629 17388,'0'25,"25"-25,-25 25,0-1,25 1,-25 0,0 0,25 0,-25 0,0-1,0 1,0 0,0 0,0 0,0-1,0 1,0 0,0-50,-25 0,25 1,0-1,0 0,0 0,0 0,0 1,0-1,0 0,0 0,25 0,-25 0,0 1,25 24,-1 0,-24 24,0 1,0 0,-24-25,24 25,0 0,-25-25,25 25,-25-25,25 24,0 1,0 0,25-25,0 25,-1-25,-24 25,25-25,0 0,0 24,0-24,-1 0</inkml:trace>
  <inkml:trace contextRef="#ctx0" brushRef="#br0" timeOffset="212038.1169">2877 17562,'0'-25,"0"0,0 50,25 0,-25 0,0-1,25 1,-25 0,0 0,25 0,-25-1,0 1</inkml:trace>
  <inkml:trace contextRef="#ctx0" brushRef="#br0" timeOffset="212218.1103">2877 17562,'-24'-75,"48"150,-24-150,0 50,25 25,0-24,0 24,0 0</inkml:trace>
  <inkml:trace contextRef="#ctx0" brushRef="#br0" timeOffset="212382.3664">2927 17587,'0'0,"25"0,-25-25,25 25,-1 0,1 0</inkml:trace>
  <inkml:trace contextRef="#ctx0" brushRef="#br0" timeOffset="212706.1091">3225 17314,'-25'0,"25"24,0 1,-25 0,25 0,0 0,0-1,-25-24,25 25,0 0,0 0,0 0,0 0,25-25,-25 24,0 1,25 0,-25 0,25-25,-1 25,1-25,0 0,0 0</inkml:trace>
  <inkml:trace contextRef="#ctx0" brushRef="#br0" timeOffset="213346.3587">3274 17487,'0'-25,"25"50,-25 0,0 0,0 0,0 0,25-25,-25 24,0 1,0 0,-25-50,25 0,0 1,0-1,0 0,0 0,0 0,0 0,0 50,25 0,0-50,-25 0,0 1,0-1,24 25,-24-25,0 50,25-25,-25 25,25-25,-25 24,0 1,25-25,-25 25,0 0,25-25,-25 25,0 0,24-25,-24 24,25 1,0-25</inkml:trace>
  <inkml:trace contextRef="#ctx0" brushRef="#br0" timeOffset="213607.1081">3646 17388,'-25'0,"25"25,0 0,0-1,0 1,0 0,0 0,0 0,25-25,-25 25,0-1,25-24,-25 25,25-25,0 0</inkml:trace>
  <inkml:trace contextRef="#ctx0" brushRef="#br0" timeOffset="213745.6563">3746 17413,'-75'-25,"150"50</inkml:trace>
  <inkml:trace contextRef="#ctx0" brushRef="#br0" timeOffset="214018.3168">3820 17413,'0'74,"0"-148,25 148,0-74,-25-25,24 25,-24-24,25 24,0 0,0 0,-25 24,25-24,-1 25,1-25,-25 25,25-25,-25 25,25 0,0 0</inkml:trace>
  <inkml:trace contextRef="#ctx0" brushRef="#br0" timeOffset="215119.4983">1538 13494,'0'0,"0"-25,-25 25,25-25,0 0,0 1,0-1,0 0,25 25,-25-25,25 25,-1 0,1 0,0 25,0-25,-25 25,25 0,-25-1,25 26,-25 0,0-26,0 26,0 0,0-26,0 26,0 0,0-26,24 1,-24 0,0 0,0 0,25-1,-25 1,25-25,-25-25,25 1,-25-1,25 0,-25-25,24 26,-24-1,0-25,25 1,-25-1,0 25,0-24,0-1,0 0,0 1,0-1,0 25,0-24,-25 24,25 0,0 0,0 0</inkml:trace>
  <inkml:trace contextRef="#ctx0" brushRef="#br0" timeOffset="215685.1747">2059 13519,'0'0,"25"0,-25 24,0 1,0 0,0 0,0 24,0-24,0 0,0 0,0 0,0 24,0-24,24 0,-24 0,0-1,0 1,0 0,0 0,0 0,0-1,0-48,0-1,-24 25,24-25,-25 0,25 0,-25 1,25-1,-25 0,25-25,0 26,0-1,0 0,0 0,0 0,0 1,0-1,25 25,-25-25,25 25,-25-25,25 25,-1 0,1 25,0-25,-25 25,25 0,-25-1,0 1,-25 0,25 0,-25 0,25-1,-25-24,25 25,-24-25,48 0,-24 25,25-25,0 0,0 25,0-25</inkml:trace>
  <inkml:trace contextRef="#ctx0" brushRef="#br0" timeOffset="216556.3603">2356 13791,'0'25,"0"0,0 0,0 0,0-1,-24-24,24-24,0-1,-25 25,25-25,-25 25,25-25,-25 25,25-25,0 1,-25 24,25-25,0 0,0 0,0 0,0 1,0 48,25-24,-25 25,0 0,0 0,25 0,-25-1,0 1,0 0,0 0,0 0,25-25,-25 24,0 1,0 0,0-50,-25 0,25 1,-25-1,25 0,0 0,-25 0,25 1,0-1,-24 0,24 0,0 0,0 1,0-1,-25 25,25-25,0 0,25 25,-1 0,1 0,-25-25,25 25,0 0,0 0,-1 0,1 0</inkml:trace>
  <inkml:trace contextRef="#ctx0" brushRef="#br0" timeOffset="216745.059">2183 13791,'0'0,"0"-24,25 24,-1-25,1 25,0-25,0 25,0-25</inkml:trace>
  <inkml:trace contextRef="#ctx0" brushRef="#br0" timeOffset="217521.0648">2580 13643,'24'0,"-24"24,0 1,0 0,0 0,25 0,-25-1,0 1,0 0,0 0,0-50,-25 25,25-25,0 0,0 1,0-1,0 0,0 0,0 0,-24 25,24-24,24 24,-24 24,25-24,-25 25,25-25,-25 25,25-25,-25 25,25-25,-25 25,0-1,25-24,-25-24,0-1,0 0,0 0,0 0,0 1,0-1,0 0,24 25,-24 25,25-25,-25 25,0-1,25-24,-25 25,0 0,25-25,-25 25,0 0,25-1,-25 1</inkml:trace>
  <inkml:trace contextRef="#ctx0" brushRef="#br0" timeOffset="217780.2414">2877 13742,'-24'-75,"48"150,-48-125,24 75,0 0,0 0,0-1,24-24,1 0,0 0,-25-24,25 24,-25-25,25 25</inkml:trace>
  <inkml:trace contextRef="#ctx0" brushRef="#br0" timeOffset="217920.0779">2977 13667,'-50'-24,"100"48</inkml:trace>
  <inkml:trace contextRef="#ctx0" brushRef="#br0" timeOffset="219924.058">17835 17438,'24'0,"-24"-25,25 25,-25-25,25 25,0 0,24-25,-24 25,0 0</inkml:trace>
  <inkml:trace contextRef="#ctx0" brushRef="#br0" timeOffset="220059.9836">18355 17338</inkml:trace>
  <inkml:trace contextRef="#ctx0" brushRef="#br0" timeOffset="224811.9057">17735 17289,'0'-25,"-24"25,-1 0,0 0,0 0,0 0,1 0,-1 0,25 25,-25-25,25 25,-25-1,25 1,0 0,0 0,0 0,25-1,-25 1,0 0,25-25,-25 25,25-25,-25 25,24-25,-24 25,25-25,-25 24,25-24,0 25,0-25,-1 0,1 0,0 0,-25 25,25-25,0 0,-1 0,1-25,0 25,0 0,0 0,-25-25,24 25,1 0,0-24,0-1,0 0,-25 0,0 0,24 0,-24 1,0-1,0 0,0 0,0 0,-24 25,24-24,0-1,-25 25,25-25,-25 0,0 25,0-25,1 25</inkml:trace>
  <inkml:trace contextRef="#ctx0" brushRef="#br0" timeOffset="226040.9606">19124 17115,'0'-25,"-24"25,-1 0,0 0,0 0,0 0,1 0,-1 25,0-25,0 0,0 25,1-25,24 25,-25-25,25 25,-25-25,25 24,-25-24,25 25,-25 0,25 0,0 0,-24-1,24 1,0 0,0 0,0 0,0-1,24 1,-24 0,25-25,0 25,0-25,0 25,-1-25,1 0,-25 25,25-25,0 0,0 0,-1 24,1-24,0 0,0 0,0 0,-1 0,1 0,0 0,0 0,0 0,-1 0,1 0,0 0,0 0,0 0,-1 0,1 0,0 0,0-24,0 24,-1-25,1 25,-25-25,0 0,25 0,-25 0,0 1,0-1,0 0,0 0,0 0,0 1,-25 24,25-25,0 0,0 0,0 0,-25 1,25-1,-24 25,24-25,-25 25,0 0,0-25,0 25,25-25,-24 25,-1-24,0 24,0-25</inkml:trace>
  <inkml:trace contextRef="#ctx0" brushRef="#br0" timeOffset="227440.8993">20489 17438,'0'0,"24"0,1 24,0-24,0 25,0-25,-1 0,1 0,0 0,0 0,0 0,0 0,-1 0,1 0,0 0,0-25,0 25,-1 0,1-24,0 24,-25-25,25 25,0 0,-25-25,24 25,-24-25,25 25,-25-25,25 1,-25-1,25 25,-25-25,25 25,-25-25,0 0,24 25,-24-24,0-1,0 0,0 0,0 0,0 1,-24-1,24 0,-25 25,0 0,25-25,-25 25,0 0,1 0,-1 0,25-25,-25 25,0 0,0 0,1 0,-1 0,25-24,-25 24,0 0,0 0,1 0,24-25,-25 25,0 0,0 0,0 0,0 0,1 0,-1 0,0 0,0 0,0 0,1 0,-1 25,0-25,0 24,0-24,25 25,-24-25,-1 25,0-25,25 25,-25-25,25 25,-25-25,1 24,-1 1,0-25,25 25,-25-25,25 25,-25 0,25-1,0 1,0 0,0 0,0 0,25-1</inkml:trace>
  <inkml:trace contextRef="#ctx0" brushRef="#br0" timeOffset="227875.9948">22622 16867</inkml:trace>
  <inkml:trace contextRef="#ctx0" brushRef="#br0" timeOffset="228448.9532">22622 16842,'-25'0,"50"0,-422 50,372-25,0-25,1 25,-1-25,25 24,-25-24,0 25,0 0,25 0,-24 0,24-1,-25 1,25 0,-25 0,25 0,0-1,0 1,-25 0,25 0,0 0,25-1,-25 1,0 0,25 0,0-25,-25 25,24-25,1 24,0-24,0 0,0 25,-1-25,26 0,-25 25,0-25,-1 0,26 0,-25 0,0 0,24 0,-24 0,0 0,0 0,24 0,-24 0,0 0,0-25,-1 25,26 0,-25-25,0 25,0-24,-1 24,1-25,-25 0,25 25,0-25,0 0,-1 25,-24-24,25-1,-25 0,25 0,-25 0,25 1,-25-1,0 0,0 0,0 0,25 25,-25-24,0-1,0 0,0 0,24 0,-24 1,0-1,-24 0,-1 0,0 0,0 25,0-24,1-1,-26 25,25-25,-24 25,24-25,-25 0,25 25,-24 0,24-24,0 24</inkml:trace>
  <inkml:trace contextRef="#ctx0" brushRef="#br0" timeOffset="235561.2406">20067 16942,'0'24,"-25"1,25 0,0 0,0 0,0-1,0 1,0 0,0 0,25 0,-25-1,25-24,-25 25,25 0,-1 0,1-25,0 25,0-25,0 0</inkml:trace>
  <inkml:trace contextRef="#ctx0" brushRef="#br0" timeOffset="237748.885">20985 13221,'0'25,"0"0,0-1,25-24,-25 25,0 0,0 0,0 0,24-1,-24 1,0 0,0 0,0 0,0-1,0 1,0 0,0 0,0 0,25-25,-25 24,0 1,0 0,0 0,25 0,-25-1,0 1,0 0,0 0,0 0,25-25,-25 24,0 1,0 0,25 0,-25 0,0-1,0 1,0 0,24 25,-24-26,0 1,0 0,0 0,0 24,0-24,0 0,0 0,25 0,-25 24,0-24,0 0,0 0,0 0,0-1,25 26,-25-25,0 0,0-1,0 1,0 0,25 25,-25-26,0 1,0 0,0 25,0-26,0 26,0-25,0 0,0 24,0-24,0 0,0 0,0 24,0-24,0 0,25 0,-25-1,0 1,0 0,0 0,0 0,0 0,0-1,0 1,0 0,-25-25,25-25,-25 25,25-25,-25 25,0-24,1-1,24 0,-25 25,25-25,-25 0,0 0,25 1,-25 24,25-25,-24 0,24 0,-25 25,25 25,0 0,25 0,-1-1,-24 1,25-25,0 25,-25 0,50 0,-26-25,1 25,0-25,25 0,-26 0,1 0,0 0,0 0,0 0,-1 0,1-25,0 0,0 0,-25 0,25 0,-25 1,0-1</inkml:trace>
  <inkml:trace contextRef="#ctx0" brushRef="#br0" timeOffset="238420.9089">20886 13444,'-25'25,"50"-50,-75 75,0-25,26-1,-1 1,0 0,25 0,-25-25,0 25,25-1,-25-24,50 0,0-24,0 24,0-25,-25 0,25 0,-1 0,1 1,0-1,0 0,0 0,-1 0,1 1,0-1,0 0,-25 0,25 0,-1 25,1-24,0 24,0 24,0-24,-1 25,1 0,0 0,0 0,24 24,-24-24,0 25,25-26,-26 26,1 0,0-26,0 1</inkml:trace>
  <inkml:trace contextRef="#ctx0" brushRef="#br0" timeOffset="255100.786">2555 1166,'0'-25,"0"50,-25-25,0 0,25 25,-25-25,1 24,-1-24,0 25,25 0,-25-25,0 25,1-25,24 25,-25-1,0 1,25 0,0 0,0 0,0-1,0 1,0 0,0 0,0 0,0-1,0 1,25 0,-25 0,0 0,0 0,25-1,-25 1,0 0,24 0,-24 0,25-25,-25 24,25-24,-25 25,25-25,-25 25</inkml:trace>
  <inkml:trace contextRef="#ctx0" brushRef="#br0" timeOffset="255804.6276">2381 1538,'0'0,"25"0,0 0,0 0,-1 0,1 0,0 25,25-25,-26 0,26 0,-25 0,25 0,-1 0,1 0,24 0,-24 0,24 0,-24 0,24 0,1 0,-26 0,26 0,-1 0,-24 0,24 0,-24 0,24 0,-24 0,24 0,-24 0,24 0,-24 0,-1 0,26-25,-26 25,1 0,24 0,-24 0,0 0,-1-25,26 25,-26 0,1 0,-1 0,1 0,0-25,-1 25,1 0,-25 0,24 0,-24 0,25 0,-25 0,24 0,-24-25,0 25,24 0,-24 0,0 0,0 0,24 0,-24-24,0 24,0 0,0-25,-1 25,1-25,-25 0,0 0,-25 25,25-24,-24 24,-1-25,0 25,-25-25,26 25,-1 0,-25-25,25 25,1 0,48 0,1 0,0 0,25 0,-26 25,1-25,25 0,-25 0,-1 25,26-25,-25 0,0 0,-1 0,1 25,0-25,0 0,0 0,-25 24,24-24,1 0,-25 25,25-25,-25 25,0 0,0 0,0-1,-25 1,0 0,1 0,-1 0,0-1,0-24,-24 25,24 0,0 0,0-25,-24 25,24 0</inkml:trace>
  <inkml:trace contextRef="#ctx0" brushRef="#br0" timeOffset="260989.7289">5879 1116,'0'-25,"0"1,0-1,0 0,0 50,25 0,-25-1,0 1,0 0,0 0,0 0,0-1,0 1,24 0,-24 25,0-26,0 1,0 0,0 25,0-26,25 1,-25 0,0 25,25-26,-25 1,0 0,25 0,-25 25,0-26,25 1,-25 0,0 0,0 0,24 24,-24-24,0 0,0 0,0-1,0 26,0-25,0 0,0-1,0 26,0-25,0 0,25-1,-25 26,0-25,0 0,0-1,0 1,0 0,0 0,0 0,0-1,0 1,0 0,0 0,0 0,0-1,25 1,-25 0,0 0,0 0,0 0,25-1,-25 1,0 0,0 0,0 0,25-1,-25 1,0 0,0 0,0 0,0-1,0 1,0 0,0 0,0 0,0 24,0-24,0 0,0 0,0-1,0 1,0 0,0 0,0 0,0-1,0 1,0 0,0 0,0 0,0-1,0 1,0 0,0 0,0 0,24-25,-24 24,25-24,0 0,-25 25,0 0</inkml:trace>
  <inkml:trace contextRef="#ctx0" brushRef="#br0" timeOffset="263273.6864">2778 769,'0'0,"0"25,0 0,25-1,-25 1,0 0,0 0,25 0,-25-1,25-24,-1 0,1 0,0 0,-25-24,25 24,0-25,-1 0,1 0,-25 0,25 1,0-1,0 0,-25 0,24 0,-24 1,0-1,0 0,0 0,0 0,0 1,-24 24,24-25,0 50,0-1,-25 1,25 0,0 0,0 0,0-1,0 1,0 0,25-25,-25 25,24-25,-24 25,25-1,0-24,0 0,0 0,-1 0,1-24,0-1,0 25,0-25,-25 0,24 25,-24-25,25 1,-25-1,25 0,-25 0,0 0,0 1,0-1,0 0,0 0,0 0,0 0,0 1,0-1,0 0,0 50,0 0,25-1,-25 1,0 0,0 0,25 0,-25 0,0-1,24 1,-24 25,25-25,-25 24,25 1,-25-25,25 24,-25 1,25-25,-25 24,24-24,-24 25,0-26,25 1,-25 0,0 0,0 0,0-1,25-24,-25 25,0 0,0-50,0 0,-25 25,25-24,0-1,0 0,-25 0,25 0,0 1,0-26,0 25,-24-24,24 24,0-25,0 25,0-24,0-1,0 25,0 1,0-1,0 0,0 0,24 0,1 25,-25-24,25 24,0 0,0 0,0 24,-1-24,-24 25,25 0,-25 0,0 0,0-1,0 1,-25 0,1 0,-1-25,25 25,-25-1,0 1,0 0,0-25,25 25,-24-25,-1 0,25 25</inkml:trace>
  <inkml:trace contextRef="#ctx0" brushRef="#br0" timeOffset="263561.5242">3919 521,'0'0,"0"25,25 0,-25-1,0 1,0 25,0-25,25-1,-25 26,0-25,0 0,0 24,0-24,0 0,0 0,0-1,0 1,25 0,-25 0,0 0,24-1</inkml:trace>
  <inkml:trace contextRef="#ctx0" brushRef="#br0" timeOffset="263926.4824">3820 868,'74'-74,"-148"148,173-173,-74 99,25 0,-26-25,1 25,0 0,0-25,24 25,-24 0,0 0,0 0,-25 25,0 0,-25 0,25 0,0-1,0 1,0 0,0 0,25-25,0 0,-1-25,1 0,0 0,0 25,-25-24,25-1,-25 0,24 25,-24-25,0 0,0 1,0-1,-24 0,-1 25,0-25,0 25,0 0,-24 0</inkml:trace>
  <inkml:trace contextRef="#ctx0" brushRef="#br0" timeOffset="275924.5919">17165 2059,'-25'0,"25"25,-25-1,0 1,1 0,-1 0,25 0,-25-1,0 26,0-25,1 0,-1-1,0 1,25 0,-25 0,0 0,25-50,25 0,0 0,0 0,0 1,-25-1,24 0,1 0,0 0,-25 1,25-1,0 0,-25 0,24 25,-24-25,25 1,-25 48,25 1,-25 0,25 0,-25 0,0-1,25 1,-25 0,24 0,-24 0,25-1,-25 1,25 0,0-25</inkml:trace>
  <inkml:trace contextRef="#ctx0" brushRef="#br0" timeOffset="276875.6118">17264 2307,'0'0,"0"25,0-1,0 1,0 0,0 0,0 0,0-1,0 1,0 0,0 0,0 0,0-1,0 1,0 0,0 0,0 0,0 0,0-1,0 1,25 0,-25 0,0 0,0-1,0 1,0 0,0 0,25 0,-25-1,0 26,0-25,0 0,0-1,0 1,0 0,0 0,0 24,24-24,-24 0,0 0,0 0,0 24,0-24,0 0,0 0,0 24,0-24,0 0,0 0,0-1,0 26,0-25,0 0,25 0,-25 24,0-24,0 0,0 24,0-24,0 0,0 25,0-26,0 1,0 25,0-25,0-1,0 26,0-25,0 0,0 24,0-24,0 25,0-26,0 26,0-25,0 24,0-24,0 25,0-1,0 1,0-25,0 24,0 1,0 0,0-25,0 24,0-24,0 25,0-1,0-24,0 25,0-26,0 26,0-25,0 24,0-24,0 25,0-1,0-24,0 25,0-1,0-24,0 25,0-1,0-24,0 25,0-25,0 24,0-24,0 25,-25-25,25 24,0-24,0 25,0-26,0 26,0-25,0 24,0-24,0 25,0-25,0-1,0 26,0-25,25 0,-25-1,0 26,0-25,0 0,0-1,25 1,-25 0,0 0,0 0,0-1,0 1,0 0,25 0,-25 0,0-1,0 1,0 0,0 0,0 0,0 0,0-1,25-48</inkml:trace>
  <inkml:trace contextRef="#ctx0" brushRef="#br0" timeOffset="278379.867">13444 5407,'-25'0,"25"-24,0-1,25 25,-25-25,25 0,-25 0,25 25,-25-24,25-1,-1 0,1 0,0 0,0-24,0 24,24-25,-24 26,25-26,-1 0,-24 1,25-1,-1 0,1-24,-1 24,1-24,24 24,-24-24,24 0,-24 24,25-24,-1-1,-24 1,24-1,0 1,-24 24,24-24,-24 24,0 1,-1-1,1 0,-1 1,1 24,0-25,-1 26,1-26,-25 0,24 26,1-1,0-25,-26 25,26-24,0 24,-1 0,-24 0,25 1,-1-1,1-25,-1 25,-24 25,25-24,-1-1,-24 0,0 25,0-25,24 25,-24 0,-25-25,25 25,0 0,0 0,-25-24,24 24,1 0,0 0,0-25,0 25,-1 0,1-25,0 25,0 0,0-25,0 25,24 0,-24-25,0 25,0 0,-1-24,26 24,-25 0,0 0,-1-25,1 25,0 0,0-25,0 25,-1 0,1-25,0 25,0 0,0-25,-1 25,1-25,0 25,0-24,0-1,-1 0,-24 0,0 0,0 1,-24-1,-1 25,25-25,-25 25,0 0,0 0,1 0,-26 0,25 0,0 0,1-25,-1 25,0 0,0 0,25 25,25-25,0 25,0 0,-1-25,1 24,0 1,0 0,0 0,-25 0,24-1,-24 1,0 0,0 0,0 25,0-26,0 26,0-25,0 0,-24 24,-1-24,0 0,0 24,-24-24,24 0,-25 25,1-26</inkml:trace>
  <inkml:trace contextRef="#ctx0" brushRef="#br0" timeOffset="484322.2781">21779 13444,'0'-25,"-25"25,25-24,0-1,-25 25,25 25,-25-25,25 24,-25 1,25 0,-25 0,25 0,0-1,-24 1,24 0,0 0,0 0,0-1,0 1,0 0,0 0,0 0,0-1,0 1,24 0,1 0,-25 0,25-25,0 0,0 24,0-24,-1 0,1 0,0-24,0 24,0 0,-1-25,1 0,0 25,0-25,0 0,-25 1,24-1,-24 0,25-25,-25 26,0-1,0 0,0 0,0 0,0 1,-25-1,25 0,-24 0,24 0,-25 25,0-24,0 24</inkml:trace>
  <inkml:trace contextRef="#ctx0" brushRef="#br0" timeOffset="484630.9987">21803 13543,'0'-24,"0"48,25-48,0 48,0 1,-25 0,25 0,-25 0,24-1,-24 1,25-25,-25 25,25 0,-25 0,25-1,-25 1,25 0,-25 0,24 0,1-1,-25 1,25 0,-25 0,25-25,-25 25,25-25,-25 24,24-24,-24 25</inkml:trace>
  <inkml:trace contextRef="#ctx0" brushRef="#br0" timeOffset="485117.9777">22349 13692,'-25'-49,"50"98,-50-123,25 99,0-1,0 1,-25 0,25 0,0 0,0-1,0 1,0 0,25-25,-25 25,25-25,0 25,0-25,-1 0,-24-25,25 25,0 0,-25-25,25 25,0-25,-1 0,-24 1,25-1,-25 0,25 0,-25 0,0 1,0-1,0 0,0 50,0 0,0-1,0 1,0 0,0 0,0 0,25-1,-25 1,25-25,-25 25,24 0,1-25</inkml:trace>
  <inkml:trace contextRef="#ctx0" brushRef="#br0" timeOffset="485573.9449">22969 13643,'0'-25,"-25"25,25-25,-24 25,-1 0,0 0,0 25,0-25,1 25,-1-1,0 1,25 0,0 0,0 0,25-25,0 0,-1 0,1-25,0 25,-25-25,25 25,-25-25,25 0,-25 50,0 0,24-25,-24 25,25 0,-25-1,25 1,0-25,-25 25,25-25,-25 25,24-25</inkml:trace>
  <inkml:trace contextRef="#ctx0" brushRef="#br0" timeOffset="486271.2538">23118 13667,'0'-24,"25"24,-25 24,0 1,25-25,-25 25,0 0,0 0,0-1,0-48,24 24,-24-25,25 25,-25-25,25 25,-25-25,25 25,-25 25,25 0,-25 0,24-1,-24 1,25-25,-25 25,25-25,0 0,0 0,-1 0,-24-25,25 25,-25-25,25 1,-25-1,25 0,-25 0,0 0,0 1,25-1,-25 0,0 0,0 0,0 1,24-1,-24 0,0 0,0 0,25 25,-25-24,0 48,0 1,0 0,0 0,0 0,-25-1,25 1,0 0,0 0,0 0,0-1,0 1,0 0,25 0,-25 0,25-1,-25 1,0 0</inkml:trace>
  <inkml:trace contextRef="#ctx0" brushRef="#br0" timeOffset="486451.0006">23490 13618,'-25'0,"50"0,-25 0,25 0,0 25,-1-25,1 0</inkml:trace>
  <inkml:trace contextRef="#ctx0" brushRef="#br0" timeOffset="487150.9942">23837 13543,'-25'0,"1"25,24 0,-25-25,25 25,0 0,-25-1,25 1,0 0,0 0,0 0,0-1,25 1,0 0,-1-25,-24 25,25-25,0 0,0-25,0 25,0-25,-25 0,24 1,-24-1,0 0,0 0,0 0,25 25,-25 25,0 0,0 0,0 0,0-1,25-24,0 0,0 0,-1-24,1 24,-25-25,25 25,0 25,0-25,-1 0,1 0,0 24,0-24,0 0,-1 0,1 0,0 0,0-24</inkml:trace>
  <inkml:trace contextRef="#ctx0" brushRef="#br0" timeOffset="487874.2068">21803 14114,'0'-25,"0"50,0 0,0-1,0 1,0 0,-24 0,24 0,0-1,0 1,0 0,0 0,0 0,0 0,0-1,0 1,0 0,0 0,0 0,0-1,24 1,1 0,0 0,0-25,0 0,-1 25,1-25,0 0</inkml:trace>
  <inkml:trace contextRef="#ctx0" brushRef="#br0" timeOffset="488082.0696">21704 14461,'-25'0,"25"-25,25 50,-25-50,25 25,0 0,0 0,24 25,-24-25,25 0,-26 0,1 0</inkml:trace>
  <inkml:trace contextRef="#ctx0" brushRef="#br0" timeOffset="488517.9528">22126 14684,'25'0,"-25"-24,24 24,1-25,-25 0,0 0,0 0,0 1,0-1,0 0,0 0,25 50,0 0,0 0,-1-1,1 1,-25 0,25-25,-25 25,25 0,0-1,-1-24</inkml:trace>
  <inkml:trace contextRef="#ctx0" brushRef="#br0" timeOffset="488841.9844">22572 14585,'-99'0,"198"0,-223 25,124 0,0 0,25-25,0 0,0 0,-1 0,-24-25,25 25,-25 25,25-25,-25 24,25-24,0 25</inkml:trace>
  <inkml:trace contextRef="#ctx0" brushRef="#br0" timeOffset="489471.5223">22696 14560,'0'0,"25"0,0 0,-25 25,0 0,25-25,-25 25,0 0,0-1,-25-24,25 25,0-50,0 1,0-1,0 0,25 25,-25-25,25 25,-25-25,24 25,1 0,-25 25,0 0,25-25,-25 25,0 0,25-25,-25 24,25-24,-1 0,1 0,0 0,0-24,-25-1,0 0,0 0,0 0,0 1,25 24,-1 24,1 1,0-25,-25 25,25 0,-25 0,0-1,0 1,0 0,-25 0,0-25,0 0,1-25</inkml:trace>
  <inkml:trace contextRef="#ctx0" brushRef="#br0" timeOffset="489713.9804">23440 14585,'-49'0,"49"25,49-50,-123 50,49 0,25 0,0-1,0 1,0 0,0 0,0 0,0-1,0 1,25 0,0-25</inkml:trace>
  <inkml:trace contextRef="#ctx0" brushRef="#br0" timeOffset="489866.1857">23540 14610,'-25'-50</inkml:trace>
  <inkml:trace contextRef="#ctx0" brushRef="#br0" timeOffset="490097.9693">23763 14213,'-25'0,"-124"323,323-646,-199 348,25 0,0-1,-25 1,25 0,0 0,0 25,0-26,0 26,0-25,0 0,0 24,25-24,-25 0,0 24,25-24,-25 0</inkml:trace>
  <inkml:trace contextRef="#ctx0" brushRef="#br0" timeOffset="490538.933">23639 14610,'0'0,"25"25,-1-25,1 0,0 0,0 0,0 25,-1-25,1 0,0 0,0 0,0 0,0-25,-25 0,-25 25,0 0,0 0,0 0,25 25,0 0,25-25,0 0,0 24,0-24,-1 0,1 0,0 0,0 0,0 0,-1 0,1 0,-25 25,25-25,0 25,0-25,-25 25,24-25</inkml:trace>
  <inkml:trace contextRef="#ctx0" brushRef="#br0" timeOffset="490926.964">23589 14337,'25'0,"0"0,0 0,-1 0,1 25,0-25,0 0,0 25,24-25,-24 25</inkml:trace>
  <inkml:trace contextRef="#ctx0" brushRef="#br0" timeOffset="491190.0844">24259 14461,'-74'50,"148"-100,-173 125,74-51,25 1,0 0,0 0,0 0,0-1,25 1,0-25,-25 25,24-25,-24-25,0 0,0 1,0-1,-24 25</inkml:trace>
  <inkml:trace contextRef="#ctx0" brushRef="#br0" timeOffset="491337.9547">24234 14585,'0'-25</inkml:trace>
  <inkml:trace contextRef="#ctx0" brushRef="#br0" timeOffset="500519.7567">12849 8806,'0'-25,"0"50,-25-25,0 24,0 1,1-25,24 25,-25-25,0 25,25 0,-50-1,26-24,-1 25,0 0,0-25,25 25,0 0,25 0,0-25,0 0,-25 24,24-24,1 0,-25 25,25-25,0 0,0 0,-25 25,24-25,1 0,0 0</inkml:trace>
  <inkml:trace contextRef="#ctx0" brushRef="#br0" timeOffset="501056.8666">12700 9004,'25'0,"0"0,-1 0,1 0,0 0,0 0,0 0,24 0,-24 0,25 0,-26 0,26 0,-25 0,24 0,1 0,0 0,-1 0,-24 0,25 0,-1 0,1 0,-25-25,24 25,1 0,-25 0,24-25,-24 25,0-24,0 24,0-25,-25 0,0 0,0 0,-25 25,0-24,0 24,0 0,1 0,-1 0,0-25,0 25,0 0,50 25,0-25,0 0,0 0,-1 24,1-24,25 25,-25-25,-1 0,1 25,0-25,0 25,0-25,-1 25,1-25,0 24,-25 1,-25 0,0-25,1 25,-1-25</inkml:trace>
  <inkml:trace contextRef="#ctx0" brushRef="#br0" timeOffset="502040.8508">12824 9550,'0'-25,"0"0,25 0,0 25,-1 0,1-24,0 24,0 0,0 0,-1 0,1 0,-25 24,0 1,0 0,0 0,-25-25,25 25,-24-1,-1 1,0 0,-25 25,26-26,-1 1,0-25,0 25,0 0,1-25,-1 25,0-25,25 24,-25-24,25 25,25-25,0 0,0 0,-1 0,1 0,25 0,-25-25,24 25,1 0,-1 0,1-24,-25 24</inkml:trace>
  <inkml:trace contextRef="#ctx0" brushRef="#br0" timeOffset="502743.8787">13122 9723,'0'-24,"0"48,0-73,0 24,24 25,1 0,0 0,-25 25,25-25,-25 25,25-25,-25 24,0 1,0 0,0 0,0 0,0-1,0 1,0 0,0-50,0 0,25 25,-25-24,0-1,24 25,-24-25,25 25,-25-25,25 25,-25-25,25 25,0 0,-25 25,0 0,24-25,-24 25,25-25,0 0,-25 25,25-25,0 0,-1-25,-24 0,25 25,-25-25,0 0,0 1,0-1,0 0,0 0,0 50,25-25,0 25,0-25,-1 25,1-25,0 24,0 1,0-25,-1 25,1 0,0-25,0 25,0-1,-1 1,-24 0,0 0,-24-25,-1 25,0-25,0 0,0 0</inkml:trace>
  <inkml:trace contextRef="#ctx0" brushRef="#br0" timeOffset="508404.7847">12898 9277,'0'25,"-24"0,-1-1,0 1,0 0,0 0,1 0,24-1,0 1,0 0,24-25,1 0,0 0,0 0,0 0,-1 0,1 0</inkml:trace>
  <inkml:trace contextRef="#ctx0" brushRef="#br0" timeOffset="508859.7944">12973 9376,'49'0,"-98"0,123 0,-49 0,0 25,24-25,-24 0,25 0,0 0,-1 0,1 0,-1 0,26 0,-1 0,1 0,-1 0,0-25,26 25,-26 0,25 0,0 0,1 0,-1-25,25 25,-25 0,0 0,1 0,-1 0,0-24,0 24,0 0,-24 0,-1 0,26 0,-51 0,26 0,-1-25,-24 25,-1 0,-24 0,0 0,24-25,-24 25,-25-25,25 25,-25-25,0 1,-25 24,25-25,-25 25,25-25,-24 25,48 0,1 25,0-25,0 0,-25 25,25-25,-1 0</inkml:trace>
  <inkml:trace contextRef="#ctx0" brushRef="#br0" timeOffset="509260.7962">14982 9674,'0'-25,"25"25,0-25,-25 50,0 0,-25 0,0-1,0 1,0 0,1 0,-1-25,0 25,0-1,0-24,25 25,-24-25,-1 25,25 0,25-25,-1 0,1 0,0 0,0 0,0 0,24 0,-24 0,0 0,24 0,-24 0,25 0,-25-25,-1 25,1 0,0 0,0 0</inkml:trace>
  <inkml:trace contextRef="#ctx0" brushRef="#br0" timeOffset="509456.0897">15106 9748,'-25'124,"50"-248,-50 273,50-99,-25-26,0 1,0 0,0 0,0 0,25 0</inkml:trace>
  <inkml:trace contextRef="#ctx0" brushRef="#br0" timeOffset="510087.4913">15180 10046,'124'-174,"-248"348,273-323,-124 149,0 25,0-25,0 0,-1 0,-24-25,0 0,-24 25,48 25,1-25,0 0,-25 25,25-25,0 0,-25 25,24-25,1 0,-25 24,0 1,0 0,-25-25,50 0,-25-25,25 25,0-25,0 25,-1-24,1-1,0 25,0-25,0 25,-25-25,24 25,-24-25,25 25,-25 25,0 0,0 0,0 0,0-1,0 1,0 0,0 0,0 0,-25 0,25-1,-24-24,24 25,-25-25</inkml:trace>
  <inkml:trace contextRef="#ctx0" brushRef="#br0" timeOffset="511004.0324">14362 9599,'0'0,"99"0,0 0,1 0,-1 0,25 0,-25 25,25-25,-25 0,25 0,0 25,-24-25,24 0,-25 25,0-25,25 25,-25-25,0 0,1 0,-26 0,25 24,1-24,-26 0,0 0,26 0,-26 0,0-24,1 24,-1 0,-24 0,24 0,1 0,-26-25,26 25,-1 0,-24 0,24 0,-24-25,-1 25,1 0,0 0,-26-25,1 25,0 0,0-25,0 25,-1-24,-24-1,25 0,-25 0,0 0,0 50,25 0,0-25,-25 25,25-25,-1 25,1-25,0 0,-25 24,25-24,0 25,-50-25,0 0,0 0,0 0,1 0</inkml:trace>
  <inkml:trace contextRef="#ctx0" brushRef="#br0" timeOffset="511531.6816">17562 10071,'0'-25,"-25"25,25 25,0 0,0-1,0 1,25 0,-25 0,0 24,0-24,0 0,0 0,0 0,0-1,0 1,0 0,0 0,0 0,0-1,25 1,-25 0</inkml:trace>
  <inkml:trace contextRef="#ctx0" brushRef="#br0" timeOffset="511835.4947">17884 10170,'50'322,"-100"-644,125 669,-51-322,1 0,25-25,-25 0,-1 0,1 0,0 0,0 0,0-25,-25 0,24 25,-24-25,0 1,0-1,0-25,-24 25,-1 1,0-26,0 0,0 26,1-26,-1 25,0 0,0 1,0-1,1 0</inkml:trace>
  <inkml:trace contextRef="#ctx0" brushRef="#br0" timeOffset="512327.9779">18331 10269,'0'0,"0"25,24-25,-24 25,25-25,0 25,0-25,0 0,-1 0,1 0,0 0,-25-25,0 0,0 0,25 0,0 25,0-24,-1 24,-24-25,25 25,-25 25,25-25,-25 24,0 1,25 0,-25 0,0 0,0-1,0 1,0 0,0 0,-25-25,0 0,0 0</inkml:trace>
  <inkml:trace contextRef="#ctx0" brushRef="#br0" timeOffset="1.16699E6">19224 4539,'24'0,"1"0,0-25,0 25</inkml:trace>
  <inkml:trace contextRef="#ctx0" brushRef="#br0" timeOffset="1.16858E6">15726 1017,'-25'25,"25"-50,0 0,0 0,25 1,-25-1,25 0,-25 0,25 0,-25 1,25-1,-1 0,-24 0,25 25,-25 25,25-25,-25 25,0 0,25-25,-25 24</inkml:trace>
  <inkml:trace contextRef="#ctx0" brushRef="#br0" timeOffset="1.1694E6">15900 645,'0'-25,"0"50,0-25,0 25,0 0,0-1,0 1,0 0,0 0,0 0,0-1,0 1,0 0,0 25,0-26,0 1,0 0,0 25,0-26,0 26,0-25,0 0,0 24,25 1,-25-25,0 24,0 1,0-25,0 24,0 1,0-1,0 1,0 0,0-1,0 1,0 0,24-1,-24 1,0-1,0 1,0 0,0-1,0 1,0 24,0-24,0-1,0 26,0-26,0 1,0 0,-24 24,24-24,0-1,0 1,-25 24,25-24,0 24,-25-24,25 24,0-24,0 24,0-24,0 24,0 1,0-26,0 26,-25-1,25-24,0 24,0 1,0-1,0 1,0-1,0-24,0 24,0 0,0 1,0-26,-25 26,25-1,0-24,0 24,0-24,0 24,0-24,0 0,0 24,0-24,0-1,25 1,-25-1,0 1,0 0,0-1,25 1,-25-25,0 24,0 1,25-1,-25 1,0-25,0 24,25-24,-25 25,0-25,0-1,0 1,0 0,0 0,0 25,0-26,0 1,0 0,0 0,0 0,0-1,0 1,0 0,-25 0,25 0,0-1,0 1,0 0,0 0,0 0,0-1,0 1,0 0,0 0,0 0,0-1,0 1,25-25,-25 25,0 0,24-25,-24 25,25-25,0 0,0 0,0 0,-1 0,1 0,0 0,0-25,0 25,-1 0,1-25</inkml:trace>
  <inkml:trace contextRef="#ctx0" brushRef="#br0" timeOffset="1.17026E6">14238 2059,'0'0,"0"25,0-1,0 26,0-25,0 24,0 1,0-25,0 24,0 1,0 0,0-1,0 1,0-25,0 24,0-24,25 0,-25 0,0 0,24-1,-24 1,0 0,25-25,-25 25,0-50,0 0,0 0,0 1,0-1,0-25,25 25,-25-24,0-1,0 0,0 1,25-1,-25 1,0-1,25 0,-25 1,25-1,-1 25,1-24,-25 24,25 0,0 0,0 1,-1-1,1 25,0 0,-25-25,25 25,-25 25,0 0,-25-25,25 24,-25 1,0 0,25 25,-24-26,24 1,0 25,0-25,0-1,24 1,1 0,0 0,25 0,-26-1,26 1,-25 0,24 0,-24-25,0 25,0-1,0-24,-25 25,0 0,0 0,-25 0,0-1,0-24,-24 25,24 0,-25 0,1-25,-1 25,0 0,26-1,-26-24,0 25,26-25,-1 25,-25-25,50 25,-25-25,0 25</inkml:trace>
  <inkml:trace contextRef="#ctx0" brushRef="#br0" timeOffset="1.17091E6">19893 7094,'25'0,"-25"25,25-25,-25 25,25 0,-25-1,0 1,0 0,0 0,0 0,0-1,-25 1,25 0,-25 0,0 0,-24-25,24 24,0 1,0-25,1 0</inkml:trace>
  <inkml:trace contextRef="#ctx0" brushRef="#br0" timeOffset="1.1711E6">20042 7218,'-173'149,"346"-298,-322 323,174-174,0 0,0 0,0 0</inkml:trace>
  <inkml:trace contextRef="#ctx0" brushRef="#br0" timeOffset="1.17198E6">20265 5879,'0'-25,"0"50,-24-25,24 25,0-1,-25 1,25 0,0 0,0 0,0-1,-25 1,25 0,0 0,0 0,0-1,0 1,0 0,0-50,-25 25,25-25,0 1,0-1,0 0,0 0,0 0,25 25,-25 25,0 0,0 0,0 0,-25-1,25 1,0 0,0 0,0 0,0-1,0 1,0 0,0 0,0 0,0-1,25-24,-25 25,0 0</inkml:trace>
  <inkml:trace contextRef="#ctx0" brushRef="#br0" timeOffset="1.17297E6">20340 6201,'25'0,"-1"0,1 0,-25-25,25 25,0 0,0 0,-1 0,1 0,25-24,-25 24,-1 0,26 0,-25 0,25 0,-1-25,1 25,-1 0,1 0,24 0,-24 0,24-25,-24 25,24 0,1-25,-26 25,26-25,-1 25,1-24,-1 24,-24-25,24 0,-24 25,-1-25,1 0,0 1,-26-1,1 0,0 0,0 0,0 25,-1-25,-24 1,0-1,0 0,0-25,0 26,0-1,-24 0,24 0,-25 0,0 1,25-1,25 25,0 0,-1 0,1 0,0 0,0 25,0-25,-1 0,-24 24,25-24,-25 25,0 0,-25-25,1 25,-1-25,0 25,0-25,0 24,1-24,-1 25,0-25,0 0,25 25,-25 0</inkml:trace>
  <inkml:trace contextRef="#ctx0" brushRef="#br0" timeOffset="1.17375E6">23540 5730,'0'-25,"0"0,0 0,0 1,-25-1,25 0,-25 0,0 0,0 25,25-24,-49-1,24 25,0-25,-24 25,-1-25,0 25,1-25,-1 25,-24 0,-1 0,1 0,0 0,-26 0,26 25,-25 0,24 0,-24 24,0 1,24 0,1-1,24 1,-24-1,24 26,26-25,-1-1,0 26,25-26,0 26,25-26,0 1,-1 24,1-24,25-1,-25 1,49-25,-24 24,24-24,0 0,1 0,-1 0,25-25,1 24,-26-24,25 0,1-24,-26 24,25-25,-24 0,24-25,-25 26,25-26,-24 0,-1 1,-24-26,24 26,-24-26,-25 26,-1-26,1 1,-25 24,0-24,-25-1,1 1,-26 0,0-1,-24 26,0-26,-1 1</inkml:trace>
  <inkml:trace contextRef="#ctx0" brushRef="#br0" timeOffset="1.18429E6">19695 5482,'25'0,"0"0,-1 0,1 0,0 0,0 0,0 0,-1 0,1 0,0 0,0 0,0 0,-1 0,1 0,0 0,25 25,-26-25,1 0,0 0,25 0,-26 0,1 0,25 0,-25 0,24 0,-24 0,25-25,-26 25,26 0,0 0,-26 0,26-25,0 25,-1 0,-24 0,25 0,-1-25,1 25,-25 0,24 0,1-25,-25 25,24 0</inkml:trace>
  <inkml:trace contextRef="#ctx0" brushRef="#br0" timeOffset="1.18758E6">19174 5259,'25'0,"0"0,-1 0,1 0,0 0,0 0,0 0,-1 0,1 0,0 0,0 0,0 0,-1 0,1 0,0 0,0 0,0 0,0 0,-1 0,1 0,0 0,-25-25,25 25,0 0,-1 0,1 0,0 0,0 0,0 0,-1 0,1-25,0 25,0 0,0 0,-1 0,1 0,0 0,0 0,0 0,-1 0,1 0,0 0,0-25,0 25,-1 0,1 0,0 0,0 0,0 0,-1 0,1 0,0 0,0 0,0 0,-1 0,1-25,0 25,0 0,0 0,-1 0,1 0,0 0,0 0,0-24,0 24,-1 0,1 0,0 0,0 0,0 0,-1 0,1 0,0 0,0 0,0 0,-1 0,1 0,0 0,0 0,0 0,-1 0,1 0,25 0,-25 0,-1 0,1 0,0 0,0 0,0 0,-1 0,1 0,0 0,0 0,0 0</inkml:trace>
  <inkml:trace contextRef="#ctx0" brushRef="#br0" timeOffset="1.1883E6">18703 4415,'0'0,"25"0,-1 0,1 0,0 0,25-25,-26 25,26 0,0 0,-1-24,1 24,24 0,1-25,-1 25,0-25,1 25,24 0,0-25,-24 25,24-25,0 25,0 0,25 0,-24-24,-1 24,0 0,0 0,0 0,-24-25,24 25,0 0,-24 0,-1 0,1 0,-1 0,0 0,-24 0,24 0,-24-25,-25 25,24 0,-24 0,0 0,0-25,0 25,-50 0</inkml:trace>
  <inkml:trace contextRef="#ctx0" brushRef="#br0" timeOffset="1.23155E6">18132 3820,'0'0,"25"0,0 0,0 0,-1 0,1 0,0 0,0 0,0 0,-1 0,26 0,0 0,-26 25,26-25,0 0,-1 0,26 0,-26 0,1 0,24 0,1 0,-26 0,26 0,-1 0,1 0,-1 0,0 0,1 0,24 0,-24 0,-1 0,0 0,26 0,-26 0,0 0,1 0,24 0,-25-25,1 25,-1 0,25-25,-24 25,-1 0,1 0,24-25,-25 25,1 0,24 0,-25 0,-24 0,24 0,1 0,-26 0,1 0,0 0,-26 0,1-24,25 24,-25 0,-1 0,1 0,0-25,0 25,-25-25,25 25,-25-25,25 25,-25-25,24 25</inkml:trace>
  <inkml:trace contextRef="#ctx0" brushRef="#br0" timeOffset="1.23228E6">17959 3274,'0'0,"24"0,26 0,0-25,-1 25,26 0,-1-24,0 24,26-25,-1 0,0 25,25-25,0 0,25 1,0 24,0-25,24 0,1 25,24-25,1 25,-26-25,26 25,-1-24,-24 24,24 0,-24 0,-25-25,24 25,-49 0,25 0,-49 0,24 0,-50 0,25 0,-49 0,-1 0,1-25,-25 25,0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2E5A7-36EF-44A1-B652-F8B29E825ECE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73768-80FA-47F6-84B3-73ABEDE1A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86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73768-80FA-47F6-84B3-73ABEDE1A7C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17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73768-80FA-47F6-84B3-73ABEDE1A7C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17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13-04-2023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51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13-04-2023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9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13-04-2023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08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13-04-2023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9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13-04-2023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1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13-04-2023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57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13-04-2023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8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13-04-2023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7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13-04-2023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29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13-04-2023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56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13-04-2023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74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13-04-2023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1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7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Magnetic trapping</a:t>
            </a:r>
            <a:endParaRPr lang="en-IN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44640" y="9000"/>
              <a:ext cx="9090720" cy="678672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280" y="-360"/>
                <a:ext cx="9109440" cy="680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522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835139"/>
              </p:ext>
            </p:extLst>
          </p:nvPr>
        </p:nvGraphicFramePr>
        <p:xfrm>
          <a:off x="3276600" y="2746407"/>
          <a:ext cx="2587625" cy="1822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Graph" r:id="rId3" imgW="4145280" imgH="2880970" progId="">
                  <p:embed/>
                </p:oleObj>
              </mc:Choice>
              <mc:Fallback>
                <p:oleObj name="Graph" r:id="rId3" imgW="4145280" imgH="28809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746407"/>
                        <a:ext cx="2587625" cy="18224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3352800" y="2667000"/>
            <a:ext cx="2362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9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581400" y="2971800"/>
            <a:ext cx="20574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672000"/>
              </p:ext>
            </p:extLst>
          </p:nvPr>
        </p:nvGraphicFramePr>
        <p:xfrm>
          <a:off x="3657600" y="3077919"/>
          <a:ext cx="1905000" cy="1341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Graph" r:id="rId3" imgW="4145280" imgH="2880970" progId="">
                  <p:embed/>
                </p:oleObj>
              </mc:Choice>
              <mc:Fallback>
                <p:oleObj name="Graph" r:id="rId3" imgW="4145280" imgH="28809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077919"/>
                        <a:ext cx="1905000" cy="13416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84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91000" y="3467100"/>
            <a:ext cx="1447800" cy="114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486953"/>
              </p:ext>
            </p:extLst>
          </p:nvPr>
        </p:nvGraphicFramePr>
        <p:xfrm>
          <a:off x="4267200" y="3507257"/>
          <a:ext cx="1295400" cy="912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Graph" r:id="rId3" imgW="4145280" imgH="2880970" progId="">
                  <p:embed/>
                </p:oleObj>
              </mc:Choice>
              <mc:Fallback>
                <p:oleObj name="Graph" r:id="rId3" imgW="4145280" imgH="28809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507257"/>
                        <a:ext cx="1295400" cy="9123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172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991935"/>
              </p:ext>
            </p:extLst>
          </p:nvPr>
        </p:nvGraphicFramePr>
        <p:xfrm>
          <a:off x="4495800" y="3506788"/>
          <a:ext cx="1295400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Graph" r:id="rId3" imgW="4145280" imgH="2880970" progId="">
                  <p:embed/>
                </p:oleObj>
              </mc:Choice>
              <mc:Fallback>
                <p:oleObj name="Graph" r:id="rId3" imgW="4145280" imgH="28809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506788"/>
                        <a:ext cx="1295400" cy="91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1200" y="1828800"/>
            <a:ext cx="6282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TECHNICAL PROBLEM ARISES! GETTING STABLE LOW MAGNETIC</a:t>
            </a:r>
          </a:p>
          <a:p>
            <a:r>
              <a:rPr lang="en-US" b="1" dirty="0" smtClean="0"/>
              <a:t>FIELDS ARE DIFFICULT IN MAGNETIC TRAP COILS……………</a:t>
            </a:r>
            <a:endParaRPr lang="en-US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061518"/>
              </p:ext>
            </p:extLst>
          </p:nvPr>
        </p:nvGraphicFramePr>
        <p:xfrm>
          <a:off x="4495800" y="3659188"/>
          <a:ext cx="1295400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1" name="Graph" r:id="rId5" imgW="4145280" imgH="2880970" progId="">
                  <p:embed/>
                </p:oleObj>
              </mc:Choice>
              <mc:Fallback>
                <p:oleObj name="Graph" r:id="rId5" imgW="4145280" imgH="28809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659188"/>
                        <a:ext cx="1295400" cy="91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898846"/>
              </p:ext>
            </p:extLst>
          </p:nvPr>
        </p:nvGraphicFramePr>
        <p:xfrm>
          <a:off x="4495800" y="3429000"/>
          <a:ext cx="1295400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Graph" r:id="rId6" imgW="4145280" imgH="2880970" progId="">
                  <p:embed/>
                </p:oleObj>
              </mc:Choice>
              <mc:Fallback>
                <p:oleObj name="Graph" r:id="rId6" imgW="4145280" imgH="28809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429000"/>
                        <a:ext cx="1295400" cy="91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799531"/>
              </p:ext>
            </p:extLst>
          </p:nvPr>
        </p:nvGraphicFramePr>
        <p:xfrm>
          <a:off x="4513730" y="3811588"/>
          <a:ext cx="1295400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Graph" r:id="rId7" imgW="4145280" imgH="2880970" progId="">
                  <p:embed/>
                </p:oleObj>
              </mc:Choice>
              <mc:Fallback>
                <p:oleObj name="Graph" r:id="rId7" imgW="4145280" imgH="28809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730" y="3811588"/>
                        <a:ext cx="1295400" cy="91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05600" y="3276600"/>
            <a:ext cx="21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Field value jitters……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507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n-US" b="1" dirty="0" smtClean="0"/>
              <a:t>Forced Evaporation is the method!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156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How it works?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/>
          <a:lstStyle/>
          <a:p>
            <a:r>
              <a:rPr lang="en-US" b="1" dirty="0" smtClean="0"/>
              <a:t>Force fully remove the higher energetic atoms in the trap</a:t>
            </a:r>
          </a:p>
          <a:p>
            <a:endParaRPr lang="en-US" dirty="0"/>
          </a:p>
          <a:p>
            <a:r>
              <a:rPr lang="en-US" b="1" dirty="0" smtClean="0"/>
              <a:t>This will lead to a loss in atom number but overall a reduction occurs in temperature after </a:t>
            </a:r>
            <a:r>
              <a:rPr lang="en-US" b="1" dirty="0" err="1" smtClean="0"/>
              <a:t>thermalisation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475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5344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We know atoms move randomly in the trap</a:t>
            </a:r>
          </a:p>
          <a:p>
            <a:pPr marL="0" indent="0">
              <a:buNone/>
            </a:pPr>
            <a:r>
              <a:rPr lang="en-US" b="1" dirty="0" smtClean="0"/>
              <a:t>Overall atomic cloud will have average speed of v for a given T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133600"/>
            <a:ext cx="8958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Lets look at this situation  in Energy diagram where these atoms are?</a:t>
            </a:r>
            <a:endParaRPr lang="en-US" sz="24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674828"/>
              </p:ext>
            </p:extLst>
          </p:nvPr>
        </p:nvGraphicFramePr>
        <p:xfrm>
          <a:off x="2789238" y="3952875"/>
          <a:ext cx="3151187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Graph" r:id="rId3" imgW="4145280" imgH="2880970" progId="">
                  <p:embed/>
                </p:oleObj>
              </mc:Choice>
              <mc:Fallback>
                <p:oleObj name="Graph" r:id="rId3" imgW="4145280" imgH="28809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238" y="3952875"/>
                        <a:ext cx="3151187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1371600" y="3048000"/>
            <a:ext cx="0" cy="3200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819400" y="3886200"/>
            <a:ext cx="3048000" cy="228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71800" y="4114800"/>
            <a:ext cx="26670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371600" y="6239435"/>
            <a:ext cx="5638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" y="4343400"/>
            <a:ext cx="82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Energy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6324600"/>
            <a:ext cx="987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Distance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15000" y="43434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781800" y="4343400"/>
            <a:ext cx="1625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How to</a:t>
            </a:r>
          </a:p>
          <a:p>
            <a:r>
              <a:rPr lang="en-US" b="1" dirty="0" smtClean="0"/>
              <a:t>Remove them?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5955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11" grpId="0"/>
      <p:bldP spid="14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How to do it??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7802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Lets C how it works?......</a:t>
            </a:r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5821009"/>
              </p:ext>
            </p:extLst>
          </p:nvPr>
        </p:nvGraphicFramePr>
        <p:xfrm>
          <a:off x="2789238" y="2962275"/>
          <a:ext cx="3151187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Graph" r:id="rId3" imgW="4145280" imgH="2880970" progId="">
                  <p:embed/>
                </p:oleObj>
              </mc:Choice>
              <mc:Fallback>
                <p:oleObj name="Graph" r:id="rId3" imgW="4145280" imgH="28809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238" y="2962275"/>
                        <a:ext cx="3151187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1371600" y="2057400"/>
            <a:ext cx="0" cy="3200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71600" y="5257800"/>
            <a:ext cx="5638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971800" y="3200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219200" y="1295400"/>
            <a:ext cx="6583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Lets look at a hotter atom with  average speed v in the energy v/s x 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410200" y="2057400"/>
            <a:ext cx="2227395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391400" y="1752600"/>
            <a:ext cx="16890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These</a:t>
            </a:r>
          </a:p>
          <a:p>
            <a:r>
              <a:rPr lang="en-US" b="1" dirty="0" smtClean="0"/>
              <a:t>Atoms move</a:t>
            </a:r>
          </a:p>
          <a:p>
            <a:r>
              <a:rPr lang="en-US" b="1" dirty="0" smtClean="0"/>
              <a:t>In this height</a:t>
            </a:r>
          </a:p>
          <a:p>
            <a:r>
              <a:rPr lang="en-US" b="1" dirty="0" smtClean="0"/>
              <a:t>On Energy scale</a:t>
            </a:r>
            <a:endParaRPr lang="en-US" b="1" dirty="0"/>
          </a:p>
        </p:txBody>
      </p:sp>
      <p:sp>
        <p:nvSpPr>
          <p:cNvPr id="15" name="5-Point Star 14"/>
          <p:cNvSpPr/>
          <p:nvPr/>
        </p:nvSpPr>
        <p:spPr>
          <a:xfrm>
            <a:off x="4953000" y="4038600"/>
            <a:ext cx="4191000" cy="2667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Off course there are many atoms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Doing the same…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124200" y="3200400"/>
            <a:ext cx="2438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4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pat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14115 -0.03333 C 0.22587 -0.03333 0.29514 -0.0199 0.29531 -0.00277 C 0.29531 0.01343 0.22587 0.02778 0.14115 0.02778 C 0.0559 0.02778 -0.01302 0.0132 -0.01302 -0.00277 C -0.01285 -0.0199 0.0559 -0.03333 0.14115 -0.03333 Z " pathEditMode="relative" rAng="0" ptsTypes="fffff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15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Important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Note that ATOMS ARE not actually under uniform circular motion, this is SYMBOLIC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Actual motion is different from the Energy Scale </a:t>
            </a:r>
          </a:p>
          <a:p>
            <a:pPr marL="0" indent="0">
              <a:buNone/>
            </a:pPr>
            <a:r>
              <a:rPr lang="en-US" dirty="0" smtClean="0"/>
              <a:t>Picture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Energy Picture is an easy way to understand Forced</a:t>
            </a:r>
          </a:p>
          <a:p>
            <a:pPr marL="0" indent="0">
              <a:buNone/>
            </a:pPr>
            <a:r>
              <a:rPr lang="en-US" dirty="0" smtClean="0"/>
              <a:t>Evaporation, compared to actual motion in position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53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848160" y="366120"/>
              <a:ext cx="6179760" cy="58312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800" y="356760"/>
                <a:ext cx="6198480" cy="585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631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to remove those hotter ones?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Think on why we remove them?......</a:t>
            </a:r>
          </a:p>
          <a:p>
            <a:endParaRPr lang="en-US" b="1" dirty="0"/>
          </a:p>
          <a:p>
            <a:r>
              <a:rPr lang="en-US" b="1" dirty="0" smtClean="0"/>
              <a:t>This leads to overall reduction in speed and temperature due to </a:t>
            </a:r>
            <a:r>
              <a:rPr lang="en-US" b="1" dirty="0" err="1" smtClean="0"/>
              <a:t>thermalisation</a:t>
            </a:r>
            <a:r>
              <a:rPr lang="en-US" b="1" dirty="0" smtClean="0"/>
              <a:t> effects from elastic collision…………</a:t>
            </a:r>
          </a:p>
          <a:p>
            <a:endParaRPr lang="en-US" b="1" dirty="0"/>
          </a:p>
          <a:p>
            <a:r>
              <a:rPr lang="en-US" b="1" dirty="0" smtClean="0"/>
              <a:t>Recollect the CUT in Boltzmann distribution……..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145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www.researchgate.net/profile/Joerg_Schmiedmayer/publication/221910910/figure/fig3/AS:305132106469378@1449760571396/a-Principle-of-evaporative-cooling-A-thermal-Maxwell-Boltzmann-distribution_W64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s://www.researchgate.net/profile/Joerg_Schmiedmayer/publication/221910910/figure/fig3/AS:305132106469378@1449760571396/a-Principle-of-evaporative-cooling-A-thermal-Maxwell-Boltzmann-distribution_W640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7" name="Picture 5" descr="D:\a-Principle-of-evaporative-cooling-A-thermal-Maxwell-Boltzmann-distribution_W6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611" y="1600201"/>
            <a:ext cx="636179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343400" y="914400"/>
            <a:ext cx="4419600" cy="510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43000" y="4343400"/>
            <a:ext cx="5410200" cy="175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38600" y="420266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4969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Lets C how it works?......</a:t>
            </a:r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375910"/>
              </p:ext>
            </p:extLst>
          </p:nvPr>
        </p:nvGraphicFramePr>
        <p:xfrm>
          <a:off x="2789238" y="2962275"/>
          <a:ext cx="3151187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Graph" r:id="rId3" imgW="4145280" imgH="2880970" progId="">
                  <p:embed/>
                </p:oleObj>
              </mc:Choice>
              <mc:Fallback>
                <p:oleObj name="Graph" r:id="rId3" imgW="4145280" imgH="28809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238" y="2962275"/>
                        <a:ext cx="3151187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1371600" y="2057400"/>
            <a:ext cx="0" cy="3200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71600" y="5257800"/>
            <a:ext cx="5638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971800" y="3200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971800" y="2971800"/>
            <a:ext cx="2743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410200" y="2057400"/>
            <a:ext cx="2227395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391400" y="1752600"/>
            <a:ext cx="1766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How to remove?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9383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14115 -0.05046 C 0.22587 -0.05046 0.29514 -0.03703 0.29531 -0.0199 C 0.29531 -0.0037 0.22587 0.01065 0.14115 0.01065 C 0.0559 0.01065 -0.01302 -0.00393 -0.01302 -0.0199 C -0.01285 -0.03703 0.0559 -0.05046 0.14115 -0.05046 Z " pathEditMode="relative" rAng="0" ptsTypes="fffff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/>
              <a:t>How is the internal structure?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33400" y="1447800"/>
            <a:ext cx="0" cy="464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33400" y="4495800"/>
            <a:ext cx="8305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914400" y="-2435761"/>
            <a:ext cx="7772400" cy="7401651"/>
            <a:chOff x="914400" y="-2435761"/>
            <a:chExt cx="7772400" cy="740165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14400" y="2590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981200" y="30480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895600" y="35052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810000" y="40386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181600" y="35052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172200" y="30480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391400" y="2514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755135" y="1840468"/>
              <a:ext cx="9316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mF = +1</a:t>
              </a:r>
              <a:endParaRPr lang="en-US" b="1" dirty="0"/>
            </a:p>
          </p:txBody>
        </p:sp>
        <p:sp>
          <p:nvSpPr>
            <p:cNvPr id="22" name="Arc 21"/>
            <p:cNvSpPr/>
            <p:nvPr/>
          </p:nvSpPr>
          <p:spPr>
            <a:xfrm rot="8053770">
              <a:off x="2699976" y="-24094"/>
              <a:ext cx="7401651" cy="257831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Arc 22"/>
            <p:cNvSpPr/>
            <p:nvPr/>
          </p:nvSpPr>
          <p:spPr>
            <a:xfrm rot="13572743" flipH="1">
              <a:off x="-1534083" y="693707"/>
              <a:ext cx="6918854" cy="154472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 rot="10800000">
            <a:off x="373468" y="3810000"/>
            <a:ext cx="7398933" cy="7401651"/>
            <a:chOff x="914400" y="-2435761"/>
            <a:chExt cx="7398933" cy="7401651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914400" y="2590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981200" y="30480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895600" y="35052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810000" y="40386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181600" y="35052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172200" y="30480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391400" y="2514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8128602" y="1840468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b="1" dirty="0"/>
            </a:p>
          </p:txBody>
        </p:sp>
        <p:sp>
          <p:nvSpPr>
            <p:cNvPr id="34" name="Arc 33"/>
            <p:cNvSpPr/>
            <p:nvPr/>
          </p:nvSpPr>
          <p:spPr>
            <a:xfrm rot="8053770">
              <a:off x="2699976" y="-24094"/>
              <a:ext cx="7401651" cy="257831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Arc 34"/>
            <p:cNvSpPr/>
            <p:nvPr/>
          </p:nvSpPr>
          <p:spPr>
            <a:xfrm rot="13572743" flipH="1">
              <a:off x="-1534083" y="693707"/>
              <a:ext cx="6918854" cy="154472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907535" y="5955268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mF = -1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8059935" y="4191000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mF = 0</a:t>
            </a:r>
            <a:endParaRPr lang="en-US" b="1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5562600" y="1066800"/>
            <a:ext cx="171450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315200" y="773668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/2  kx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41" name="TextBox 40"/>
          <p:cNvSpPr txBox="1"/>
          <p:nvPr/>
        </p:nvSpPr>
        <p:spPr>
          <a:xfrm>
            <a:off x="8083979" y="4812268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-1/2  kx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cxnSp>
        <p:nvCxnSpPr>
          <p:cNvPr id="42" name="Straight Arrow Connector 41"/>
          <p:cNvCxnSpPr>
            <a:stCxn id="41" idx="1"/>
          </p:cNvCxnSpPr>
          <p:nvPr/>
        </p:nvCxnSpPr>
        <p:spPr>
          <a:xfrm flipH="1">
            <a:off x="6419851" y="4996934"/>
            <a:ext cx="1664128" cy="413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 flipV="1">
            <a:off x="4038600" y="3850740"/>
            <a:ext cx="381000" cy="187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 flipV="1">
            <a:off x="4191000" y="4765140"/>
            <a:ext cx="381000" cy="187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133601" y="773668"/>
            <a:ext cx="426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Atoms with higher energy remains in the periphery at farther away distance, hence</a:t>
            </a:r>
          </a:p>
          <a:p>
            <a:pPr algn="ctr"/>
            <a:r>
              <a:rPr lang="en-US" dirty="0" smtClean="0"/>
              <a:t>They have larger energy  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752602" y="1143000"/>
            <a:ext cx="533397" cy="1219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248400" y="1143000"/>
            <a:ext cx="838200" cy="1028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76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/>
              <a:t>How is the internal structure?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33400" y="1447800"/>
            <a:ext cx="0" cy="464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33400" y="4495800"/>
            <a:ext cx="8305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914400" y="-2435761"/>
            <a:ext cx="7772400" cy="7401651"/>
            <a:chOff x="914400" y="-2435761"/>
            <a:chExt cx="7772400" cy="740165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14400" y="2590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391400" y="2514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755135" y="1840468"/>
              <a:ext cx="9316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mF = +1</a:t>
              </a:r>
              <a:endParaRPr lang="en-US" b="1" dirty="0"/>
            </a:p>
          </p:txBody>
        </p:sp>
        <p:sp>
          <p:nvSpPr>
            <p:cNvPr id="22" name="Arc 21"/>
            <p:cNvSpPr/>
            <p:nvPr/>
          </p:nvSpPr>
          <p:spPr>
            <a:xfrm rot="8053770">
              <a:off x="2699976" y="-24094"/>
              <a:ext cx="7401651" cy="257831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Arc 22"/>
            <p:cNvSpPr/>
            <p:nvPr/>
          </p:nvSpPr>
          <p:spPr>
            <a:xfrm rot="13572743" flipH="1">
              <a:off x="-1534083" y="693707"/>
              <a:ext cx="6918854" cy="154472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 rot="10800000">
            <a:off x="373468" y="3810000"/>
            <a:ext cx="7398933" cy="7401651"/>
            <a:chOff x="914400" y="-2435761"/>
            <a:chExt cx="7398933" cy="7401651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914400" y="2590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086602" y="2514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8128602" y="1840468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b="1" dirty="0"/>
            </a:p>
          </p:txBody>
        </p:sp>
        <p:sp>
          <p:nvSpPr>
            <p:cNvPr id="34" name="Arc 33"/>
            <p:cNvSpPr/>
            <p:nvPr/>
          </p:nvSpPr>
          <p:spPr>
            <a:xfrm rot="8053770">
              <a:off x="2699976" y="-24094"/>
              <a:ext cx="7401651" cy="257831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Arc 34"/>
            <p:cNvSpPr/>
            <p:nvPr/>
          </p:nvSpPr>
          <p:spPr>
            <a:xfrm rot="13572743" flipH="1">
              <a:off x="-1534083" y="693707"/>
              <a:ext cx="6918854" cy="154472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907535" y="5955268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mF = -1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8059935" y="4191000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mF = 0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 flipV="1">
            <a:off x="4038600" y="3850740"/>
            <a:ext cx="381000" cy="187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 flipV="1">
            <a:off x="4191000" y="4765140"/>
            <a:ext cx="381000" cy="187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8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How to remove them?</a:t>
            </a:r>
            <a:endParaRPr lang="en-US" sz="2800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33400" y="1447800"/>
            <a:ext cx="0" cy="464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33400" y="4495800"/>
            <a:ext cx="8305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914400" y="-2435761"/>
            <a:ext cx="7772400" cy="7401651"/>
            <a:chOff x="914400" y="-2435761"/>
            <a:chExt cx="7772400" cy="740165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14400" y="2590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391400" y="2514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755135" y="1840468"/>
              <a:ext cx="9316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mF = +1</a:t>
              </a:r>
              <a:endParaRPr lang="en-US" b="1" dirty="0"/>
            </a:p>
          </p:txBody>
        </p:sp>
        <p:sp>
          <p:nvSpPr>
            <p:cNvPr id="22" name="Arc 21"/>
            <p:cNvSpPr/>
            <p:nvPr/>
          </p:nvSpPr>
          <p:spPr>
            <a:xfrm rot="8053770">
              <a:off x="2699976" y="-24094"/>
              <a:ext cx="7401651" cy="257831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Arc 22"/>
            <p:cNvSpPr/>
            <p:nvPr/>
          </p:nvSpPr>
          <p:spPr>
            <a:xfrm rot="13572743" flipH="1">
              <a:off x="-1534083" y="693707"/>
              <a:ext cx="6918854" cy="154472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 rot="10800000">
            <a:off x="373468" y="3810000"/>
            <a:ext cx="7398933" cy="7401651"/>
            <a:chOff x="914400" y="-2435761"/>
            <a:chExt cx="7398933" cy="7401651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914400" y="2590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086602" y="2514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8128602" y="1840468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b="1" dirty="0"/>
            </a:p>
          </p:txBody>
        </p:sp>
        <p:sp>
          <p:nvSpPr>
            <p:cNvPr id="34" name="Arc 33"/>
            <p:cNvSpPr/>
            <p:nvPr/>
          </p:nvSpPr>
          <p:spPr>
            <a:xfrm rot="8053770">
              <a:off x="2699976" y="-24094"/>
              <a:ext cx="7401651" cy="257831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Arc 34"/>
            <p:cNvSpPr/>
            <p:nvPr/>
          </p:nvSpPr>
          <p:spPr>
            <a:xfrm rot="13572743" flipH="1">
              <a:off x="-1534083" y="693707"/>
              <a:ext cx="6918854" cy="154472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907535" y="5955268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mF = -1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8059935" y="4191000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mF = 0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 flipV="1">
            <a:off x="4038600" y="3850740"/>
            <a:ext cx="381000" cy="187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 flipV="1">
            <a:off x="4191000" y="4765140"/>
            <a:ext cx="381000" cy="187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828800" y="2286000"/>
            <a:ext cx="5486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2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De-excite using light to mF=0</a:t>
            </a:r>
            <a:endParaRPr lang="en-US" sz="2800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33400" y="1447800"/>
            <a:ext cx="0" cy="464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33400" y="4495800"/>
            <a:ext cx="8305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914400" y="-2435761"/>
            <a:ext cx="7772400" cy="7401651"/>
            <a:chOff x="914400" y="-2435761"/>
            <a:chExt cx="7772400" cy="740165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14400" y="2590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391400" y="2514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755135" y="1840468"/>
              <a:ext cx="9316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mF = +1</a:t>
              </a:r>
              <a:endParaRPr lang="en-US" b="1" dirty="0"/>
            </a:p>
          </p:txBody>
        </p:sp>
        <p:sp>
          <p:nvSpPr>
            <p:cNvPr id="22" name="Arc 21"/>
            <p:cNvSpPr/>
            <p:nvPr/>
          </p:nvSpPr>
          <p:spPr>
            <a:xfrm rot="8053770">
              <a:off x="2699976" y="-24094"/>
              <a:ext cx="7401651" cy="257831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Arc 22"/>
            <p:cNvSpPr/>
            <p:nvPr/>
          </p:nvSpPr>
          <p:spPr>
            <a:xfrm rot="13572743" flipH="1">
              <a:off x="-1534083" y="693707"/>
              <a:ext cx="6918854" cy="154472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 rot="10800000">
            <a:off x="373468" y="3810000"/>
            <a:ext cx="7398933" cy="7401651"/>
            <a:chOff x="914400" y="-2435761"/>
            <a:chExt cx="7398933" cy="7401651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914400" y="2590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086602" y="2514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8128602" y="1840468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b="1" dirty="0"/>
            </a:p>
          </p:txBody>
        </p:sp>
        <p:sp>
          <p:nvSpPr>
            <p:cNvPr id="34" name="Arc 33"/>
            <p:cNvSpPr/>
            <p:nvPr/>
          </p:nvSpPr>
          <p:spPr>
            <a:xfrm rot="8053770">
              <a:off x="2699976" y="-24094"/>
              <a:ext cx="7401651" cy="257831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Arc 34"/>
            <p:cNvSpPr/>
            <p:nvPr/>
          </p:nvSpPr>
          <p:spPr>
            <a:xfrm rot="13572743" flipH="1">
              <a:off x="-1534083" y="693707"/>
              <a:ext cx="6918854" cy="154472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907535" y="5955268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mF = -1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8059935" y="4191000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mF = 0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 flipV="1">
            <a:off x="4038600" y="3850740"/>
            <a:ext cx="381000" cy="187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 flipV="1">
            <a:off x="4191000" y="4765140"/>
            <a:ext cx="381000" cy="187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600200" y="2628900"/>
            <a:ext cx="0" cy="1931432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657600" y="2667000"/>
            <a:ext cx="0" cy="1931432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638800" y="2667000"/>
            <a:ext cx="0" cy="1931432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391400" y="2514600"/>
            <a:ext cx="0" cy="1931432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" y="3632716"/>
            <a:ext cx="2207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Rf</a:t>
            </a:r>
            <a:r>
              <a:rPr lang="en-US" b="1" dirty="0" smtClean="0"/>
              <a:t> resonant radiation</a:t>
            </a:r>
            <a:endParaRPr lang="en-US" b="1" dirty="0"/>
          </a:p>
        </p:txBody>
      </p:sp>
      <p:sp>
        <p:nvSpPr>
          <p:cNvPr id="8" name="Right Arrow 7"/>
          <p:cNvSpPr/>
          <p:nvPr/>
        </p:nvSpPr>
        <p:spPr>
          <a:xfrm>
            <a:off x="76200" y="4038600"/>
            <a:ext cx="838200" cy="337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321480" y="910800"/>
              <a:ext cx="7679880" cy="36435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2120" y="901440"/>
                <a:ext cx="7698600" cy="366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4522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De-excite using light to mF=0</a:t>
            </a:r>
            <a:endParaRPr lang="en-US" sz="2800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33400" y="1447800"/>
            <a:ext cx="0" cy="464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33400" y="4495800"/>
            <a:ext cx="8305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914400" y="-2435761"/>
            <a:ext cx="7772400" cy="7401651"/>
            <a:chOff x="914400" y="-2435761"/>
            <a:chExt cx="7772400" cy="740165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14400" y="2590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391400" y="2514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755135" y="1840468"/>
              <a:ext cx="9316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mF = +1</a:t>
              </a:r>
              <a:endParaRPr lang="en-US" b="1" dirty="0"/>
            </a:p>
          </p:txBody>
        </p:sp>
        <p:sp>
          <p:nvSpPr>
            <p:cNvPr id="22" name="Arc 21"/>
            <p:cNvSpPr/>
            <p:nvPr/>
          </p:nvSpPr>
          <p:spPr>
            <a:xfrm rot="8053770">
              <a:off x="2699976" y="-24094"/>
              <a:ext cx="7401651" cy="257831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Arc 22"/>
            <p:cNvSpPr/>
            <p:nvPr/>
          </p:nvSpPr>
          <p:spPr>
            <a:xfrm rot="13572743" flipH="1">
              <a:off x="-1534083" y="693707"/>
              <a:ext cx="6918854" cy="154472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 rot="10800000">
            <a:off x="373468" y="3810000"/>
            <a:ext cx="7398933" cy="7401651"/>
            <a:chOff x="914400" y="-2435761"/>
            <a:chExt cx="7398933" cy="7401651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914400" y="2590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086602" y="2514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8128602" y="1840468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b="1" dirty="0"/>
            </a:p>
          </p:txBody>
        </p:sp>
        <p:sp>
          <p:nvSpPr>
            <p:cNvPr id="34" name="Arc 33"/>
            <p:cNvSpPr/>
            <p:nvPr/>
          </p:nvSpPr>
          <p:spPr>
            <a:xfrm rot="8053770">
              <a:off x="2699976" y="-24094"/>
              <a:ext cx="7401651" cy="257831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Arc 34"/>
            <p:cNvSpPr/>
            <p:nvPr/>
          </p:nvSpPr>
          <p:spPr>
            <a:xfrm rot="13572743" flipH="1">
              <a:off x="-1534083" y="693707"/>
              <a:ext cx="6918854" cy="154472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907535" y="5955268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mF = -1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8059935" y="4191000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mF = 0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 flipV="1">
            <a:off x="4038600" y="3850740"/>
            <a:ext cx="381000" cy="187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 flipV="1">
            <a:off x="4191000" y="4765140"/>
            <a:ext cx="381000" cy="187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600200" y="2628900"/>
            <a:ext cx="0" cy="1931432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657600" y="2667000"/>
            <a:ext cx="0" cy="1931432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638800" y="2667000"/>
            <a:ext cx="0" cy="1931432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391400" y="2514600"/>
            <a:ext cx="0" cy="1931432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" y="3632716"/>
            <a:ext cx="2207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Rf</a:t>
            </a:r>
            <a:r>
              <a:rPr lang="en-US" b="1" dirty="0" smtClean="0"/>
              <a:t> resonant radiation</a:t>
            </a:r>
            <a:endParaRPr lang="en-US" b="1" dirty="0"/>
          </a:p>
        </p:txBody>
      </p:sp>
      <p:sp>
        <p:nvSpPr>
          <p:cNvPr id="8" name="Right Arrow 7"/>
          <p:cNvSpPr/>
          <p:nvPr/>
        </p:nvSpPr>
        <p:spPr>
          <a:xfrm>
            <a:off x="76200" y="4038600"/>
            <a:ext cx="838200" cy="337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6400801" y="1265065"/>
            <a:ext cx="1752599" cy="31106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0" y="990600"/>
            <a:ext cx="20090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 Force </a:t>
            </a:r>
          </a:p>
          <a:p>
            <a:r>
              <a:rPr lang="en-US" b="1" dirty="0" smtClean="0"/>
              <a:t>On atoms anymore</a:t>
            </a:r>
          </a:p>
          <a:p>
            <a:r>
              <a:rPr lang="en-US" b="1" dirty="0" smtClean="0"/>
              <a:t>They escape</a:t>
            </a:r>
            <a:endParaRPr lang="en-US" b="1" dirty="0"/>
          </a:p>
        </p:txBody>
      </p:sp>
      <p:sp>
        <p:nvSpPr>
          <p:cNvPr id="3" name="Oval 2"/>
          <p:cNvSpPr/>
          <p:nvPr/>
        </p:nvSpPr>
        <p:spPr>
          <a:xfrm>
            <a:off x="2057400" y="2667000"/>
            <a:ext cx="4704057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283214" y="2514600"/>
            <a:ext cx="4346186" cy="3057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8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3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This gets </a:t>
            </a:r>
            <a:r>
              <a:rPr lang="en-US" dirty="0" err="1" smtClean="0"/>
              <a:t>thermalised</a:t>
            </a:r>
            <a:r>
              <a:rPr lang="en-US" dirty="0" smtClean="0"/>
              <a:t>…..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Recollect Distribution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61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www.researchgate.net/profile/Joerg_Schmiedmayer/publication/221910910/figure/fig3/AS:305132106469378@1449760571396/a-Principle-of-evaporative-cooling-A-thermal-Maxwell-Boltzmann-distribution_W64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s://www.researchgate.net/profile/Joerg_Schmiedmayer/publication/221910910/figure/fig3/AS:305132106469378@1449760571396/a-Principle-of-evaporative-cooling-A-thermal-Maxwell-Boltzmann-distribution_W640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7" name="Picture 5" descr="D:\a-Principle-of-evaporative-cooling-A-thermal-Maxwell-Boltzmann-distribution_W6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611" y="1600201"/>
            <a:ext cx="636179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343400" y="914400"/>
            <a:ext cx="4419600" cy="510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43000" y="4343400"/>
            <a:ext cx="5410200" cy="175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38600" y="420266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5530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Potential seen by the atom in different </a:t>
            </a:r>
            <a:br>
              <a:rPr lang="en-US" sz="2400" b="1" dirty="0" smtClean="0"/>
            </a:br>
            <a:r>
              <a:rPr lang="en-US" sz="2400" b="1" dirty="0" smtClean="0"/>
              <a:t>mF states</a:t>
            </a:r>
            <a:endParaRPr lang="en-US" sz="2400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33400" y="1447800"/>
            <a:ext cx="0" cy="464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33400" y="4495800"/>
            <a:ext cx="8305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914400" y="-2435761"/>
            <a:ext cx="7772400" cy="7401651"/>
            <a:chOff x="914400" y="-2435761"/>
            <a:chExt cx="7772400" cy="740165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14400" y="2590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981200" y="30480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895600" y="35052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810000" y="40386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181600" y="35052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172200" y="30480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391400" y="2514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755135" y="1840468"/>
              <a:ext cx="9316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mF = +1</a:t>
              </a:r>
              <a:endParaRPr lang="en-US" b="1" dirty="0"/>
            </a:p>
          </p:txBody>
        </p:sp>
        <p:sp>
          <p:nvSpPr>
            <p:cNvPr id="22" name="Arc 21"/>
            <p:cNvSpPr/>
            <p:nvPr/>
          </p:nvSpPr>
          <p:spPr>
            <a:xfrm rot="8053770">
              <a:off x="2699976" y="-24094"/>
              <a:ext cx="7401651" cy="257831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Arc 22"/>
            <p:cNvSpPr/>
            <p:nvPr/>
          </p:nvSpPr>
          <p:spPr>
            <a:xfrm rot="13572743" flipH="1">
              <a:off x="-1534083" y="693707"/>
              <a:ext cx="6918854" cy="154472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 rot="10800000">
            <a:off x="373468" y="3810000"/>
            <a:ext cx="7398933" cy="7401651"/>
            <a:chOff x="914400" y="-2435761"/>
            <a:chExt cx="7398933" cy="7401651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914400" y="2590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981200" y="30480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895600" y="35052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810000" y="40386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181600" y="35052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172200" y="30480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391400" y="2514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8128602" y="1840468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b="1" dirty="0"/>
            </a:p>
          </p:txBody>
        </p:sp>
        <p:sp>
          <p:nvSpPr>
            <p:cNvPr id="34" name="Arc 33"/>
            <p:cNvSpPr/>
            <p:nvPr/>
          </p:nvSpPr>
          <p:spPr>
            <a:xfrm rot="8053770">
              <a:off x="2699976" y="-24094"/>
              <a:ext cx="7401651" cy="257831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Arc 34"/>
            <p:cNvSpPr/>
            <p:nvPr/>
          </p:nvSpPr>
          <p:spPr>
            <a:xfrm rot="13572743" flipH="1">
              <a:off x="-1534083" y="693707"/>
              <a:ext cx="6918854" cy="154472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907535" y="5955268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mF = -1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8059935" y="4191000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mF = 0</a:t>
            </a:r>
            <a:endParaRPr lang="en-US" b="1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5562600" y="1066800"/>
            <a:ext cx="171450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315200" y="773668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/2  kx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41" name="TextBox 40"/>
          <p:cNvSpPr txBox="1"/>
          <p:nvPr/>
        </p:nvSpPr>
        <p:spPr>
          <a:xfrm>
            <a:off x="8083979" y="4812268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-1/2  kx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cxnSp>
        <p:nvCxnSpPr>
          <p:cNvPr id="42" name="Straight Arrow Connector 41"/>
          <p:cNvCxnSpPr>
            <a:stCxn id="41" idx="1"/>
          </p:cNvCxnSpPr>
          <p:nvPr/>
        </p:nvCxnSpPr>
        <p:spPr>
          <a:xfrm flipH="1">
            <a:off x="6419851" y="4996934"/>
            <a:ext cx="1664128" cy="413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 flipV="1">
            <a:off x="4038600" y="3850740"/>
            <a:ext cx="381000" cy="187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 flipV="1">
            <a:off x="4191000" y="4765140"/>
            <a:ext cx="381000" cy="187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687600" y="1312560"/>
              <a:ext cx="8233560" cy="475092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8240" y="1303200"/>
                <a:ext cx="8252280" cy="476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770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This process repeated for lower speed/lower energetic atoms as well</a:t>
            </a:r>
            <a:br>
              <a:rPr lang="en-US" sz="2800" b="1" dirty="0"/>
            </a:br>
            <a:endParaRPr lang="en-US" sz="2800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33400" y="1447800"/>
            <a:ext cx="0" cy="464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33400" y="4495800"/>
            <a:ext cx="8305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914400" y="-2435761"/>
            <a:ext cx="7772400" cy="7401651"/>
            <a:chOff x="914400" y="-2435761"/>
            <a:chExt cx="7772400" cy="740165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14400" y="2590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981200" y="30480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895600" y="35052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810000" y="40386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181600" y="35052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172200" y="30480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391400" y="2514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755135" y="1840468"/>
              <a:ext cx="9316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mF = +1</a:t>
              </a:r>
              <a:endParaRPr lang="en-US" b="1" dirty="0"/>
            </a:p>
          </p:txBody>
        </p:sp>
        <p:sp>
          <p:nvSpPr>
            <p:cNvPr id="22" name="Arc 21"/>
            <p:cNvSpPr/>
            <p:nvPr/>
          </p:nvSpPr>
          <p:spPr>
            <a:xfrm rot="8053770">
              <a:off x="2699976" y="-24094"/>
              <a:ext cx="7401651" cy="257831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Arc 22"/>
            <p:cNvSpPr/>
            <p:nvPr/>
          </p:nvSpPr>
          <p:spPr>
            <a:xfrm rot="13572743" flipH="1">
              <a:off x="-1534083" y="693707"/>
              <a:ext cx="6918854" cy="154472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 rot="10800000">
            <a:off x="373468" y="3810000"/>
            <a:ext cx="7398933" cy="7401651"/>
            <a:chOff x="914400" y="-2435761"/>
            <a:chExt cx="7398933" cy="7401651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914400" y="2590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981200" y="30480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895600" y="35052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810000" y="40386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181600" y="35052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172200" y="30480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391400" y="2514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8128602" y="1840468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b="1" dirty="0"/>
            </a:p>
          </p:txBody>
        </p:sp>
        <p:sp>
          <p:nvSpPr>
            <p:cNvPr id="34" name="Arc 33"/>
            <p:cNvSpPr/>
            <p:nvPr/>
          </p:nvSpPr>
          <p:spPr>
            <a:xfrm rot="8053770">
              <a:off x="2699976" y="-24094"/>
              <a:ext cx="7401651" cy="257831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Arc 34"/>
            <p:cNvSpPr/>
            <p:nvPr/>
          </p:nvSpPr>
          <p:spPr>
            <a:xfrm rot="13572743" flipH="1">
              <a:off x="-1534083" y="693707"/>
              <a:ext cx="6918854" cy="154472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907535" y="5955268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mF = -1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8059935" y="4191000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mF = 0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 flipV="1">
            <a:off x="4038600" y="3850740"/>
            <a:ext cx="381000" cy="187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 flipV="1">
            <a:off x="4191000" y="4765140"/>
            <a:ext cx="381000" cy="1878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009900" y="33909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3021106" y="3285565"/>
            <a:ext cx="2667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3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12482 -0.03333 C 0.21163 -0.03333 0.28264 -0.01991 0.28333 -0.00278 C 0.28333 0.01343 0.21163 0.02778 0.12482 0.02778 C 0.03698 0.02778 -0.03334 0.0132 -0.03334 -0.00278 C -0.03334 -0.01991 0.03698 -0.03333 0.12482 -0.03333 Z " pathEditMode="relative" rAng="0" ptsTypes="fffff">
                                      <p:cBhvr>
                                        <p:cTn id="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Lets now Summarize the Forced</a:t>
            </a:r>
            <a:br>
              <a:rPr lang="en-US" dirty="0" smtClean="0"/>
            </a:br>
            <a:r>
              <a:rPr lang="en-US" dirty="0" smtClean="0"/>
              <a:t>Evaporation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14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18679" y="1355284"/>
            <a:ext cx="23102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cs typeface="Arial" pitchFamily="34" charset="0"/>
              </a:rPr>
              <a:t>  </a:t>
            </a:r>
          </a:p>
          <a:p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</a:rPr>
              <a:t>H(r)  </a:t>
            </a:r>
            <a:r>
              <a:rPr lang="en-US" sz="2400" b="1" dirty="0">
                <a:solidFill>
                  <a:prstClr val="black"/>
                </a:solidFill>
                <a:cs typeface="Times New Roman" pitchFamily="18" charset="0"/>
              </a:rPr>
              <a:t>= </a:t>
            </a:r>
            <a:r>
              <a:rPr lang="el-GR" sz="2400" b="1" dirty="0">
                <a:solidFill>
                  <a:prstClr val="black"/>
                </a:solidFill>
                <a:cs typeface="Times New Roman" pitchFamily="18" charset="0"/>
              </a:rPr>
              <a:t>μ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</a:rPr>
              <a:t>.</a:t>
            </a:r>
            <a:r>
              <a:rPr lang="en-US" sz="2400" b="1" dirty="0" err="1" smtClean="0">
                <a:solidFill>
                  <a:prstClr val="black"/>
                </a:solidFill>
                <a:cs typeface="Times New Roman" pitchFamily="18" charset="0"/>
              </a:rPr>
              <a:t>B</a:t>
            </a:r>
            <a:r>
              <a:rPr lang="en-US" sz="2400" b="1" baseline="-25000" dirty="0" err="1" smtClean="0">
                <a:solidFill>
                  <a:prstClr val="black"/>
                </a:solidFill>
                <a:cs typeface="Times New Roman" pitchFamily="18" charset="0"/>
              </a:rPr>
              <a:t>dc</a:t>
            </a:r>
            <a:r>
              <a:rPr lang="en-US" sz="2400" b="1" dirty="0" smtClean="0">
                <a:solidFill>
                  <a:prstClr val="black"/>
                </a:solidFill>
                <a:cs typeface="Times New Roman" pitchFamily="18" charset="0"/>
              </a:rPr>
              <a:t>(r)</a:t>
            </a:r>
          </a:p>
          <a:p>
            <a:endParaRPr lang="en-US" sz="2400" b="1" dirty="0" smtClean="0">
              <a:solidFill>
                <a:prstClr val="black"/>
              </a:solidFill>
              <a:cs typeface="Arial" pitchFamily="34" charset="0"/>
            </a:endParaRPr>
          </a:p>
          <a:p>
            <a:r>
              <a:rPr lang="en-IN" sz="2400" b="1" dirty="0" smtClean="0">
                <a:solidFill>
                  <a:prstClr val="black"/>
                </a:solidFill>
                <a:cs typeface="Arial" pitchFamily="34" charset="0"/>
              </a:rPr>
              <a:t>E(r</a:t>
            </a:r>
            <a:r>
              <a:rPr lang="en-IN" sz="2400" b="1" dirty="0">
                <a:solidFill>
                  <a:prstClr val="black"/>
                </a:solidFill>
                <a:cs typeface="Arial" pitchFamily="34" charset="0"/>
              </a:rPr>
              <a:t>) = </a:t>
            </a:r>
            <a:r>
              <a:rPr lang="en-IN" sz="2400" b="1" dirty="0" err="1" smtClean="0">
                <a:solidFill>
                  <a:prstClr val="black"/>
                </a:solidFill>
                <a:cs typeface="Arial" pitchFamily="34" charset="0"/>
              </a:rPr>
              <a:t>m</a:t>
            </a:r>
            <a:r>
              <a:rPr lang="en-IN" sz="2400" b="1" baseline="-25000" dirty="0" err="1" smtClean="0">
                <a:solidFill>
                  <a:prstClr val="black"/>
                </a:solidFill>
                <a:cs typeface="Arial" pitchFamily="34" charset="0"/>
              </a:rPr>
              <a:t>F</a:t>
            </a:r>
            <a:r>
              <a:rPr lang="en-IN" sz="2400" b="1" dirty="0" err="1" smtClean="0">
                <a:solidFill>
                  <a:prstClr val="black"/>
                </a:solidFill>
                <a:cs typeface="Arial" pitchFamily="34" charset="0"/>
              </a:rPr>
              <a:t>g</a:t>
            </a:r>
            <a:r>
              <a:rPr lang="en-IN" sz="2400" b="1" baseline="-25000" dirty="0" err="1" smtClean="0">
                <a:solidFill>
                  <a:prstClr val="black"/>
                </a:solidFill>
                <a:cs typeface="Arial" pitchFamily="34" charset="0"/>
              </a:rPr>
              <a:t>F</a:t>
            </a:r>
            <a:r>
              <a:rPr lang="en-IN" sz="2400" b="1" dirty="0" err="1" smtClean="0">
                <a:solidFill>
                  <a:prstClr val="black"/>
                </a:solidFill>
                <a:cs typeface="Arial" pitchFamily="34" charset="0"/>
              </a:rPr>
              <a:t>µ</a:t>
            </a:r>
            <a:r>
              <a:rPr lang="en-IN" sz="2400" b="1" baseline="-25000" dirty="0" err="1" smtClean="0">
                <a:solidFill>
                  <a:prstClr val="black"/>
                </a:solidFill>
                <a:cs typeface="Arial" pitchFamily="34" charset="0"/>
              </a:rPr>
              <a:t>B</a:t>
            </a:r>
            <a:r>
              <a:rPr lang="en-IN" sz="2400" b="1" dirty="0" err="1" smtClean="0">
                <a:solidFill>
                  <a:prstClr val="black"/>
                </a:solidFill>
                <a:cs typeface="Arial" pitchFamily="34" charset="0"/>
              </a:rPr>
              <a:t>B</a:t>
            </a:r>
            <a:r>
              <a:rPr lang="en-IN" sz="2400" b="1" baseline="-25000" dirty="0" err="1" smtClean="0">
                <a:solidFill>
                  <a:prstClr val="black"/>
                </a:solidFill>
                <a:cs typeface="Arial" pitchFamily="34" charset="0"/>
              </a:rPr>
              <a:t>dc</a:t>
            </a:r>
            <a:r>
              <a:rPr lang="en-US" sz="2400" b="1" dirty="0" smtClean="0">
                <a:solidFill>
                  <a:prstClr val="black"/>
                </a:solidFill>
                <a:cs typeface="Arial" pitchFamily="34" charset="0"/>
              </a:rPr>
              <a:t>  </a:t>
            </a:r>
            <a:endParaRPr lang="en-IN" sz="2400" b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5" name="Picture 2" descr="C:\Users\raghavanke\Desktop\Picture1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8" t="-79" r="15817" b="55163"/>
          <a:stretch/>
        </p:blipFill>
        <p:spPr bwMode="auto">
          <a:xfrm>
            <a:off x="1905000" y="3065929"/>
            <a:ext cx="4724400" cy="1709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524000" y="381000"/>
            <a:ext cx="53266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1F497D"/>
                </a:solidFill>
                <a:cs typeface="Arial" pitchFamily="34" charset="0"/>
              </a:rPr>
              <a:t>Forced evaporative cooling</a:t>
            </a:r>
          </a:p>
          <a:p>
            <a:endParaRPr lang="en-IN" sz="3600" dirty="0">
              <a:solidFill>
                <a:srgbClr val="1F497D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86400" y="3124200"/>
            <a:ext cx="304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67400" y="6019800"/>
            <a:ext cx="304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638800" y="3124200"/>
            <a:ext cx="533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486400" y="308208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9124" y="38862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1219200" y="4257574"/>
            <a:ext cx="1219200" cy="847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629400" y="43434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267200" y="4387334"/>
            <a:ext cx="533400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0013822">
            <a:off x="4765311" y="4007104"/>
            <a:ext cx="1517803" cy="200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586178" flipH="1">
            <a:off x="3567665" y="4304546"/>
            <a:ext cx="929355" cy="1857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77430" flipH="1">
            <a:off x="2646097" y="3966717"/>
            <a:ext cx="730851" cy="114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505200" y="3679725"/>
            <a:ext cx="0" cy="1095363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779121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raghavanke\Desktop\Picture1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8" t="-79" r="15817" b="55163"/>
          <a:stretch/>
        </p:blipFill>
        <p:spPr bwMode="auto">
          <a:xfrm>
            <a:off x="524799" y="1905001"/>
            <a:ext cx="7933401" cy="287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524000" y="381000"/>
            <a:ext cx="53266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1F497D"/>
                </a:solidFill>
                <a:cs typeface="Arial" pitchFamily="34" charset="0"/>
              </a:rPr>
              <a:t>Forced evaporative cooling</a:t>
            </a:r>
          </a:p>
          <a:p>
            <a:endParaRPr lang="en-IN" sz="3600" dirty="0">
              <a:solidFill>
                <a:srgbClr val="1F497D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67400" y="6019800"/>
            <a:ext cx="304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934200" y="2133600"/>
            <a:ext cx="533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50498" y="20574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9124" y="38862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1219200" y="4257574"/>
            <a:ext cx="1219200" cy="847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629400" y="43434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419600" y="4114800"/>
            <a:ext cx="533400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0013822">
            <a:off x="4689686" y="3891667"/>
            <a:ext cx="1517803" cy="200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586178" flipH="1">
            <a:off x="3567665" y="4304546"/>
            <a:ext cx="929355" cy="1857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77430" flipH="1">
            <a:off x="2646097" y="3966717"/>
            <a:ext cx="730851" cy="114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200400" y="3082080"/>
            <a:ext cx="0" cy="169300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248400" y="2939534"/>
            <a:ext cx="0" cy="1632466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303208" y="2895600"/>
            <a:ext cx="2868992" cy="3810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124200"/>
            <a:ext cx="999201" cy="251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362200" y="3886200"/>
            <a:ext cx="386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1</a:t>
            </a:r>
            <a:endParaRPr lang="en-US" sz="2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390136372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raghavanke\Desktop\Picture1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8" t="-79" r="15817" b="55163"/>
          <a:stretch/>
        </p:blipFill>
        <p:spPr bwMode="auto">
          <a:xfrm>
            <a:off x="524799" y="1905001"/>
            <a:ext cx="7933401" cy="287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524000" y="381000"/>
            <a:ext cx="53266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1F497D"/>
                </a:solidFill>
                <a:cs typeface="Arial" pitchFamily="34" charset="0"/>
              </a:rPr>
              <a:t>Forced evaporative cooling</a:t>
            </a:r>
          </a:p>
          <a:p>
            <a:endParaRPr lang="en-IN" sz="3600" dirty="0">
              <a:solidFill>
                <a:srgbClr val="1F497D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67400" y="6019800"/>
            <a:ext cx="304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934200" y="2133600"/>
            <a:ext cx="533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50498" y="20574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9124" y="38862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1219200" y="4257574"/>
            <a:ext cx="1219200" cy="847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629400" y="43434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419600" y="4114800"/>
            <a:ext cx="533400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0013822">
            <a:off x="4689686" y="3891667"/>
            <a:ext cx="1517803" cy="200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586178" flipH="1">
            <a:off x="3567665" y="4304546"/>
            <a:ext cx="929355" cy="1857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77430" flipH="1">
            <a:off x="2646097" y="3966717"/>
            <a:ext cx="730851" cy="114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429000" y="3200400"/>
            <a:ext cx="0" cy="157468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096000" y="3200400"/>
            <a:ext cx="0" cy="13716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379408" y="2939534"/>
            <a:ext cx="2792792" cy="2608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24200" y="3069967"/>
            <a:ext cx="152400" cy="1705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379408" y="3124200"/>
            <a:ext cx="2868992" cy="21584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24799" y="3124200"/>
            <a:ext cx="999201" cy="251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362200" y="3886200"/>
            <a:ext cx="386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70941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raghavanke\Desktop\Picture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8" t="-79" r="15817" b="55163"/>
          <a:stretch/>
        </p:blipFill>
        <p:spPr bwMode="auto">
          <a:xfrm>
            <a:off x="524799" y="1905001"/>
            <a:ext cx="7933401" cy="287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524000" y="381000"/>
            <a:ext cx="53266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1F497D"/>
                </a:solidFill>
                <a:cs typeface="Arial" pitchFamily="34" charset="0"/>
              </a:rPr>
              <a:t>Forced evaporative cooling</a:t>
            </a:r>
          </a:p>
          <a:p>
            <a:endParaRPr lang="en-IN" sz="3600" dirty="0">
              <a:solidFill>
                <a:srgbClr val="1F497D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67400" y="6019800"/>
            <a:ext cx="304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934200" y="2133600"/>
            <a:ext cx="533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50498" y="20574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38862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1219200" y="4257574"/>
            <a:ext cx="1219200" cy="847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629400" y="43434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419600" y="4114800"/>
            <a:ext cx="533400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0013822">
            <a:off x="4689686" y="3891667"/>
            <a:ext cx="1517803" cy="200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586178" flipH="1">
            <a:off x="3567665" y="4304546"/>
            <a:ext cx="929355" cy="1857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77430" flipH="1">
            <a:off x="2646097" y="3966717"/>
            <a:ext cx="730851" cy="114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886200" y="3564288"/>
            <a:ext cx="0" cy="12108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867400" y="3505200"/>
            <a:ext cx="0" cy="10668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379408" y="2939534"/>
            <a:ext cx="2792792" cy="2608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24200" y="3069967"/>
            <a:ext cx="152400" cy="1705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24799" y="3124200"/>
            <a:ext cx="999201" cy="251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651113" y="3124199"/>
            <a:ext cx="2368687" cy="3175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886200" y="3441755"/>
            <a:ext cx="1981200" cy="21584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133600" y="4110335"/>
            <a:ext cx="386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6817165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raghavanke\Desktop\Picture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8" t="-79" r="15817" b="55163"/>
          <a:stretch/>
        </p:blipFill>
        <p:spPr bwMode="auto">
          <a:xfrm>
            <a:off x="524799" y="1905001"/>
            <a:ext cx="7933401" cy="287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524000" y="381000"/>
            <a:ext cx="53266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1F497D"/>
                </a:solidFill>
                <a:cs typeface="Arial" pitchFamily="34" charset="0"/>
              </a:rPr>
              <a:t>Forced evaporative cooling</a:t>
            </a:r>
          </a:p>
          <a:p>
            <a:endParaRPr lang="en-IN" sz="3600" dirty="0">
              <a:solidFill>
                <a:srgbClr val="1F497D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67400" y="6019800"/>
            <a:ext cx="304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934200" y="2133600"/>
            <a:ext cx="533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50498" y="20574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38862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1219200" y="4257574"/>
            <a:ext cx="1219200" cy="847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629400" y="43434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419600" y="4114800"/>
            <a:ext cx="533400" cy="184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0013822">
            <a:off x="4689686" y="3891667"/>
            <a:ext cx="1517803" cy="200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586178" flipH="1">
            <a:off x="3567665" y="4304546"/>
            <a:ext cx="929355" cy="1857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77430" flipH="1">
            <a:off x="2646097" y="3966717"/>
            <a:ext cx="730851" cy="114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038600" y="3657600"/>
            <a:ext cx="0" cy="104128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638800" y="3657600"/>
            <a:ext cx="0" cy="9144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379408" y="2939534"/>
            <a:ext cx="2792792" cy="2608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24200" y="3069967"/>
            <a:ext cx="152400" cy="1705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24799" y="3124200"/>
            <a:ext cx="999201" cy="251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651113" y="3124199"/>
            <a:ext cx="2368687" cy="3175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032342" y="3625878"/>
            <a:ext cx="1606458" cy="107922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886200" y="3276601"/>
            <a:ext cx="1905000" cy="287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362200" y="3957935"/>
            <a:ext cx="386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4</a:t>
            </a:r>
            <a:endParaRPr lang="en-US" sz="2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223284916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60560" y="0"/>
              <a:ext cx="8974800" cy="65368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1200" y="-9360"/>
                <a:ext cx="8993520" cy="655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523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60560" y="133920"/>
              <a:ext cx="8662320" cy="647424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1200" y="124560"/>
                <a:ext cx="8681040" cy="649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236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 measurement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0" y="1600200"/>
            <a:ext cx="3352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Trap off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2"/>
          </p:cNvCxnSpPr>
          <p:nvPr/>
        </p:nvCxnSpPr>
        <p:spPr>
          <a:xfrm>
            <a:off x="4724400" y="29718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124200" y="3581400"/>
            <a:ext cx="3352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Cloud expands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410200"/>
            <a:ext cx="9144000" cy="8382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962400" y="5562600"/>
            <a:ext cx="1143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Atom</a:t>
            </a:r>
          </a:p>
          <a:p>
            <a:pPr algn="ctr"/>
            <a:r>
              <a:rPr lang="en-US" dirty="0" smtClean="0"/>
              <a:t>cloud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248400" y="5715000"/>
            <a:ext cx="1981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86400" y="5879068"/>
            <a:ext cx="3523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Resonant light is shone on to atoms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5029200"/>
            <a:ext cx="3810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camera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1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Restoring Force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Hence, restoring force is experienced for atoms having electron in mF =+1 state only (F=-</a:t>
            </a:r>
            <a:r>
              <a:rPr lang="en-US" dirty="0" err="1" smtClean="0"/>
              <a:t>Kx</a:t>
            </a:r>
            <a:r>
              <a:rPr lang="en-US" dirty="0" smtClean="0"/>
              <a:t> form)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Only those toms will ‘feel’ a trapping potential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7244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is like a trap for atoms </a:t>
            </a:r>
            <a:r>
              <a:rPr lang="en-US" sz="2400" dirty="0"/>
              <a:t>having electron in mF =+1</a:t>
            </a:r>
            <a:r>
              <a:rPr lang="en-US" sz="2400" dirty="0" smtClean="0"/>
              <a:t>  inside this region</a:t>
            </a:r>
          </a:p>
          <a:p>
            <a:endParaRPr lang="en-US" sz="2400" dirty="0" smtClean="0"/>
          </a:p>
          <a:p>
            <a:r>
              <a:rPr lang="en-US" sz="2400" dirty="0" smtClean="0"/>
              <a:t> where +1g</a:t>
            </a:r>
            <a:r>
              <a:rPr lang="en-US" sz="2400" baseline="-25000" dirty="0" smtClean="0"/>
              <a:t>F</a:t>
            </a:r>
            <a:r>
              <a:rPr lang="en-US" sz="2400" dirty="0" smtClean="0"/>
              <a:t>µ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B(x) &gt;&gt;&gt; ½ mv</a:t>
            </a:r>
            <a:r>
              <a:rPr lang="en-US" sz="2400" baseline="-25000" dirty="0" smtClean="0"/>
              <a:t>D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1321560" y="5536440"/>
              <a:ext cx="1554120" cy="11880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12200" y="5527080"/>
                <a:ext cx="1572840" cy="120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8419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14400" y="-2435761"/>
            <a:ext cx="7772400" cy="7401651"/>
            <a:chOff x="914400" y="-2435761"/>
            <a:chExt cx="7772400" cy="740165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14400" y="2590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981200" y="30480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895600" y="35052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810000" y="40386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181600" y="35052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172200" y="30480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391400" y="2514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755135" y="1840468"/>
              <a:ext cx="9316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mF = +1</a:t>
              </a:r>
              <a:endParaRPr lang="en-US" b="1" dirty="0"/>
            </a:p>
          </p:txBody>
        </p:sp>
        <p:sp>
          <p:nvSpPr>
            <p:cNvPr id="13" name="Arc 12"/>
            <p:cNvSpPr/>
            <p:nvPr/>
          </p:nvSpPr>
          <p:spPr>
            <a:xfrm rot="8053770">
              <a:off x="2699976" y="-24094"/>
              <a:ext cx="7401651" cy="257831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Arc 13"/>
            <p:cNvSpPr/>
            <p:nvPr/>
          </p:nvSpPr>
          <p:spPr>
            <a:xfrm rot="13572743" flipH="1">
              <a:off x="-1534083" y="693707"/>
              <a:ext cx="6918854" cy="154472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Oval 14"/>
          <p:cNvSpPr/>
          <p:nvPr/>
        </p:nvSpPr>
        <p:spPr>
          <a:xfrm>
            <a:off x="1981200" y="1466071"/>
            <a:ext cx="4953000" cy="18105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724400" y="457200"/>
            <a:ext cx="20574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81800" y="228600"/>
            <a:ext cx="1412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Atomic cloud</a:t>
            </a:r>
          </a:p>
          <a:p>
            <a:r>
              <a:rPr lang="en-US" dirty="0"/>
              <a:t>½ mv</a:t>
            </a:r>
            <a:r>
              <a:rPr lang="en-US" baseline="-25000" dirty="0"/>
              <a:t>D</a:t>
            </a:r>
            <a:r>
              <a:rPr lang="en-US" baseline="30000" dirty="0"/>
              <a:t>2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52400" y="2971800"/>
            <a:ext cx="1225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+1g</a:t>
            </a:r>
            <a:r>
              <a:rPr lang="en-US" baseline="-25000" dirty="0"/>
              <a:t>F</a:t>
            </a:r>
            <a:r>
              <a:rPr lang="en-US" dirty="0"/>
              <a:t>µ</a:t>
            </a:r>
            <a:r>
              <a:rPr lang="en-US" baseline="-25000" dirty="0"/>
              <a:t>B</a:t>
            </a:r>
            <a:r>
              <a:rPr lang="en-US" dirty="0"/>
              <a:t>B(x) 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377415" y="2025134"/>
            <a:ext cx="32285" cy="2013466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276600" y="4800600"/>
            <a:ext cx="2290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+1g</a:t>
            </a:r>
            <a:r>
              <a:rPr lang="en-US" baseline="-25000" dirty="0"/>
              <a:t>F</a:t>
            </a:r>
            <a:r>
              <a:rPr lang="en-US" dirty="0"/>
              <a:t>µ</a:t>
            </a:r>
            <a:r>
              <a:rPr lang="en-US" baseline="-25000" dirty="0"/>
              <a:t>B</a:t>
            </a:r>
            <a:r>
              <a:rPr lang="en-US" dirty="0"/>
              <a:t>B(x) &gt;&gt;&gt; ½ mv</a:t>
            </a:r>
            <a:r>
              <a:rPr lang="en-US" baseline="-25000" dirty="0"/>
              <a:t>D</a:t>
            </a:r>
            <a:r>
              <a:rPr lang="en-US" baseline="30000" dirty="0"/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52600" y="5562600"/>
            <a:ext cx="63980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Atoms who has  </a:t>
            </a:r>
            <a:r>
              <a:rPr lang="en-US" b="1" dirty="0"/>
              <a:t>½ </a:t>
            </a:r>
            <a:r>
              <a:rPr lang="en-US" b="1" dirty="0" smtClean="0"/>
              <a:t>mv</a:t>
            </a:r>
            <a:r>
              <a:rPr lang="en-US" b="1" baseline="30000" dirty="0" smtClean="0"/>
              <a:t>2</a:t>
            </a:r>
            <a:r>
              <a:rPr lang="en-US" b="1" dirty="0" smtClean="0"/>
              <a:t>&gt;&gt;&gt;</a:t>
            </a:r>
            <a:r>
              <a:rPr lang="en-US" b="1" dirty="0"/>
              <a:t> +1g</a:t>
            </a:r>
            <a:r>
              <a:rPr lang="en-US" b="1" baseline="-25000" dirty="0"/>
              <a:t>F</a:t>
            </a:r>
            <a:r>
              <a:rPr lang="en-US" b="1" dirty="0"/>
              <a:t>µ</a:t>
            </a:r>
            <a:r>
              <a:rPr lang="en-US" b="1" baseline="-25000" dirty="0"/>
              <a:t>B</a:t>
            </a:r>
            <a:r>
              <a:rPr lang="en-US" b="1" dirty="0"/>
              <a:t>B(x) </a:t>
            </a:r>
            <a:r>
              <a:rPr lang="en-US" b="1" dirty="0" smtClean="0"/>
              <a:t>will escape the trap leaving</a:t>
            </a:r>
          </a:p>
          <a:p>
            <a:r>
              <a:rPr lang="en-US" b="1" dirty="0" smtClean="0"/>
              <a:t>Colder ones behind and they thermalize</a:t>
            </a:r>
          </a:p>
          <a:p>
            <a:r>
              <a:rPr lang="en-US" b="1" dirty="0" smtClean="0"/>
              <a:t>Evaporation Process……</a:t>
            </a:r>
            <a:endParaRPr lang="en-US" b="1" dirty="0"/>
          </a:p>
          <a:p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657600" y="25146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2438400" y="551765"/>
            <a:ext cx="1524000" cy="1288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4457700" y="228600"/>
            <a:ext cx="0" cy="1611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486400" y="16764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181600" y="228600"/>
            <a:ext cx="990600" cy="1611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6607800" y="5973840"/>
              <a:ext cx="152280" cy="93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98440" y="5964480"/>
                <a:ext cx="171000" cy="2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9717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Self Evaporation</a:t>
            </a:r>
            <a:endParaRPr lang="en-US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914400" y="-1153251"/>
            <a:ext cx="7772400" cy="7401651"/>
            <a:chOff x="914400" y="-2435761"/>
            <a:chExt cx="7772400" cy="740165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914400" y="2590800"/>
              <a:ext cx="99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981200" y="30480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895600" y="35052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810000" y="40386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181600" y="35052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172200" y="30480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7391400" y="2514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7755135" y="1840468"/>
              <a:ext cx="9316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mF = +1</a:t>
              </a:r>
              <a:endParaRPr lang="en-US" b="1" dirty="0"/>
            </a:p>
          </p:txBody>
        </p:sp>
        <p:sp>
          <p:nvSpPr>
            <p:cNvPr id="18" name="Arc 17"/>
            <p:cNvSpPr/>
            <p:nvPr/>
          </p:nvSpPr>
          <p:spPr>
            <a:xfrm rot="8053770">
              <a:off x="2699976" y="-24094"/>
              <a:ext cx="7401651" cy="257831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Arc 18"/>
            <p:cNvSpPr/>
            <p:nvPr/>
          </p:nvSpPr>
          <p:spPr>
            <a:xfrm rot="13572743" flipH="1">
              <a:off x="-1534083" y="693707"/>
              <a:ext cx="6918854" cy="154472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Oval 19"/>
          <p:cNvSpPr/>
          <p:nvPr/>
        </p:nvSpPr>
        <p:spPr>
          <a:xfrm>
            <a:off x="1371600" y="2164761"/>
            <a:ext cx="6019800" cy="19500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905000" y="3101788"/>
            <a:ext cx="5105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6553200" y="3873310"/>
            <a:ext cx="1295400" cy="2070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15000" y="5943600"/>
            <a:ext cx="3207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Overall temperature goes down</a:t>
            </a:r>
            <a:endParaRPr lang="en-US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1544760" y="3053880"/>
              <a:ext cx="2429280" cy="16128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35400" y="3044520"/>
                <a:ext cx="2448000" cy="18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907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to cool further in conservative trap such that de Broglie wave length becomes significant and atoms start to show quantum nature?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977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Keep on reducing the potential Barrier? </a:t>
            </a:r>
          </a:p>
          <a:p>
            <a:pPr marL="0" indent="0">
              <a:buNone/>
            </a:pPr>
            <a:r>
              <a:rPr lang="en-US" b="1" dirty="0" smtClean="0"/>
              <a:t>Such that self evaporation gets promoted?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8928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321751"/>
              </p:ext>
            </p:extLst>
          </p:nvPr>
        </p:nvGraphicFramePr>
        <p:xfrm>
          <a:off x="2789238" y="2349500"/>
          <a:ext cx="3151187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Graph" r:id="rId3" imgW="4145280" imgH="2880970" progId="">
                  <p:embed/>
                </p:oleObj>
              </mc:Choice>
              <mc:Fallback>
                <p:oleObj name="Graph" r:id="rId3" imgW="4145280" imgH="288097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238" y="2349500"/>
                        <a:ext cx="3151187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2819400" y="2057400"/>
            <a:ext cx="2971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3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20747</TotalTime>
  <Words>630</Words>
  <Application>Microsoft Office PowerPoint</Application>
  <PresentationFormat>On-screen Show (4:3)</PresentationFormat>
  <Paragraphs>144</Paragraphs>
  <Slides>39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1_Office Theme</vt:lpstr>
      <vt:lpstr>Graph</vt:lpstr>
      <vt:lpstr>Magnetic trapping</vt:lpstr>
      <vt:lpstr>PowerPoint Presentation</vt:lpstr>
      <vt:lpstr>Potential seen by the atom in different  mF states</vt:lpstr>
      <vt:lpstr>Restoring Force </vt:lpstr>
      <vt:lpstr>PowerPoint Presentation</vt:lpstr>
      <vt:lpstr>Self Evaporation</vt:lpstr>
      <vt:lpstr>How to cool further in conservative trap such that de Broglie wave length becomes significant and atoms start to show quantum nature?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Forced Evaporation is the method!</vt:lpstr>
      <vt:lpstr>How it works?</vt:lpstr>
      <vt:lpstr>PowerPoint Presentation</vt:lpstr>
      <vt:lpstr>How to do it??</vt:lpstr>
      <vt:lpstr>Lets C how it works?......</vt:lpstr>
      <vt:lpstr>Important</vt:lpstr>
      <vt:lpstr>How to remove those hotter ones?</vt:lpstr>
      <vt:lpstr>PowerPoint Presentation</vt:lpstr>
      <vt:lpstr>Lets C how it works?......</vt:lpstr>
      <vt:lpstr>How is the internal structure?</vt:lpstr>
      <vt:lpstr>How is the internal structure?</vt:lpstr>
      <vt:lpstr>How to remove them?</vt:lpstr>
      <vt:lpstr>De-excite using light to mF=0</vt:lpstr>
      <vt:lpstr>De-excite using light to mF=0</vt:lpstr>
      <vt:lpstr>This gets thermalised…..  Recollect Distribution </vt:lpstr>
      <vt:lpstr>PowerPoint Presentation</vt:lpstr>
      <vt:lpstr>This process repeated for lower speed/lower energetic atoms as well </vt:lpstr>
      <vt:lpstr>Lets now Summarize the Forced Evaporation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Temperature measurement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of Doppler Cooling of Atoms</dc:title>
  <dc:creator>iitp</dc:creator>
  <cp:lastModifiedBy>IITP</cp:lastModifiedBy>
  <cp:revision>138</cp:revision>
  <dcterms:created xsi:type="dcterms:W3CDTF">2020-01-17T11:11:40Z</dcterms:created>
  <dcterms:modified xsi:type="dcterms:W3CDTF">2023-04-16T06:12:28Z</dcterms:modified>
</cp:coreProperties>
</file>