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8" r:id="rId4"/>
    <p:sldId id="331" r:id="rId5"/>
    <p:sldId id="334" r:id="rId6"/>
    <p:sldId id="335" r:id="rId7"/>
    <p:sldId id="333" r:id="rId8"/>
    <p:sldId id="538" r:id="rId9"/>
    <p:sldId id="509" r:id="rId10"/>
    <p:sldId id="510" r:id="rId11"/>
    <p:sldId id="391" r:id="rId12"/>
    <p:sldId id="377" r:id="rId13"/>
    <p:sldId id="378" r:id="rId14"/>
    <p:sldId id="466" r:id="rId15"/>
    <p:sldId id="380" r:id="rId16"/>
    <p:sldId id="381" r:id="rId17"/>
    <p:sldId id="467" r:id="rId18"/>
    <p:sldId id="539" r:id="rId19"/>
    <p:sldId id="383" r:id="rId20"/>
    <p:sldId id="392" r:id="rId21"/>
    <p:sldId id="393" r:id="rId22"/>
    <p:sldId id="508" r:id="rId23"/>
    <p:sldId id="394" r:id="rId24"/>
    <p:sldId id="395" r:id="rId25"/>
    <p:sldId id="512" r:id="rId26"/>
    <p:sldId id="396" r:id="rId27"/>
    <p:sldId id="41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1T10:11:56.7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17564 5341 194 0,'0'0'170'0,"0"0"-40"0,0 0-31 0,0 0-27 0,0 0-18 15,0 0-15-15,0 0-10 0,0 0-7 0,8 0-3 16,-8 0-2-16,0 0-2 0,0 0-1 0,0 0 1 0,0-4 1 16,0 4 3-16,0 0 2 0,0 0 3 0,0 0 5 0,6 0 5 15,-6 0 5-15,0 0 3 0,0 0 4 0,0 0 0 16,0 0 2-16,0 0 0 0,0 0-1 0,0 0-1 0,0 0 1 16,0-3 0-16,0 3 2 0,0 0 3 0,0-4 5 0,0 4 3 15,0 0 2-15,0 0 4 0,0 0 6 16,0 0 7-16,0 0 7 0,0 0 10 0,0 0 7 0,0 0 12 0,0 0 12 15,0 0 10-15,0-3 7 0,0 3 0 0,0 0 0 0,0 0-6 16,-6-4-11-16,6 4-11 0,0 0-19 0,-8 0-18 0,8 0-14 16,-6 0-14-16,0 0-9 0,-1 0-2 0,0 0-2 15,1 0-5-15,-1 0 3 0,1 4-1 0,0-4-1 0,-1 0 3 16,0 0-2-16,1 3-9 0,0-3-4 0,-1 0 1 0,0 4-5 16,1-1-1-16,-1-3-1 0,1 4-4 0,-7 0-2 15,6-1-2-15,1 4-1 0,0 1-3 0,-8-1-1 0,8 1 3 16,-7-1-1-16,-1 4 1 0,2 0 1 0,6-3 0 0,-8 2 2 15,1 1 1-15,0 1 0 0,6 2 0 0,-5-3 8 16,-2 0-5-16,2 4-4 0,-2-4-1 0,8 3-1 0,-7 1 0 16,0-1-2-16,6 1-1 0,-5-1-7 0,-2 4 3 15,8-2 1-15,-7 2 1 0,6 0-1 0,-6 1-1 0,7-1 1 16,0 0-1-16,-2 4 0 0,2 1 0 0,0-2 3 0,-1 1-3 16,1 4 1-16,-1-4 0 0,7 3 1 0,-6 1 3 15,6 0 7-15,-7 0-5 0,7-1 0 16,0 4 1-16,0-3 2 0,0 3-1 0,0-3-2 0,0 3-2 0,7-3-5 0,-7 4 0 15,0-1 1-15,6-4-3 0,1 1 3 0,-1-1 1 0,1 4 1 16,5-2-1-16,2-5-1 0,-8 3 1 0,14 1 0 16,-7-4 2-16,7 3-4 0,-1-2 1 0,0-2 1 0,8 1 0 15,-1-3-1-15,-7 3-1 0,13-8 0 0,-6 4-1 0,7-2 0 16,0-2-2-16,-7-3 1 0,6 0 0 0,1 0 2 16,7-4 0-16,-15-3-5 15,7 3-12-15,-6-3-27 0,1 0-86 0,-1-1-111 0,-6-6-125 0,-1 3-204 16,1-8-118-16,-8 5-89 0,2-8-37 0,-2-1-2 0</inkml:trace>
  <inkml:trace contextRef="#ctx0" brushRef="#br0" timeOffset="969.26">17917 5795 260 0,'0'0'349'0,"0"-3"-77"15,0 3-77-15,0 0-55 0,0-4-35 0,0 4-22 16,-7-4-11-16,7 4-8 0,0 0-3 0,-7 0-5 0,7-3-2 16,-6 3 3-16,6 0 2 0,-7 0 4 0,7 0 3 0,-6 0 7 15,-1 3 5-15,7-3 8 0,-7 0 9 0,-5 4 8 0,5-4 13 16,0 4 16-16,1-4 16 0,0 3 10 0,-1-3 5 0,-6 4 1 15,6 0-3-15,-5-1-10 0,5 1-17 0,-6 0-23 16,0 3-27-16,6-3-18 0,1-1-20 0,-7 5-10 16,-1-1-10-16,8 0-9 0,-6 4-5 0,5-4-3 0,-6 1-2 15,6 4 0-15,1-6-1 0,-8 5-3 0,14 4 0 0,-6-4 1 16,0 0-1-16,0 3 3 0,6 1-2 0,0-3-2 0,-8 2 0 16,8-3 3-16,8 3-2 0,-8 2 0 0,0-2 0 15,6-3-2-15,0 3 2 0,0-3 0 0,2 4 2 0,-2-4-3 16,0 0-2-16,1 0 1 0,6 0 0 0,-6-4 0 0,-1 0 0 15,6 0 0-15,-4 2 0 0,4-2 1 16,-5-3 2-16,6-1-2 0,-6 1-1 0,-1-1 2 0,7-3 0 0,-6 0-2 16,-1 4 1-16,0-4 1 0,1-4-2 0,6 4 4 0,-6 0 1 15,-7-3 2-15,6-1 0 0,0-3 1 0,1 3 2 0,-7-4-1 16,7 2 3-16,-1-2-2 0,-6-3 0 0,6 0 1 16,-6 0-1-16,0 0-1 0,0-4-1 0,0 4 0 0,0-4-2 15,0 1 0-15,0 0-1 0,0-1-1 16,0 0-1-16,0 0 1 0,0 4 0 0,0-3 1 0,0 3 1 15,0 0-1-15,0 0-1 0,0 4-10 0,0-5 6 16,-6 9 4-16,6-4 2 0,-6 3 1 0,6 0 1 0,0 1 1 16,0-1-2-16,0 4 12 0,0-4-8 0,-7 4-4 0,7-3-3 0,0 3-2 0,0 0-2 15,0 0-1-15,0 0 0 0,0 0-2 0,0 0 0 16,0 0 1-16,0 0-1 0,0 0-1 0,0 3 1 16,0 1-2-16,0 0 0 0,0 3 0 0,0 0 3 0,7 4 0 15,-7 0-1-15,0 0 2 0,0 4 0 0,0-4 1 0,6 3 1 16,-6 5 1-16,6-5-2 0,-6 2 0 0,7 1 0 0,-7-2-1 15,7 0 0-15,-7 3 0 0,6-3 0 0,1-4 0 16,-1 3-1-16,1-3 0 0,0 1 1 16,-1-1 1-16,0 0-1 0,8-4 0 0,-8 0-1 15,7-4 0-15,0 5 1 0,0-4-2 0,-1-4-6 0,2 0-15 0,6 0-32 0,-7-4-78 16,6 0-96-16,-6-3-91 0,7-4-110 0,-7-3-178 0,6-2-108 16,0 2-61-16,-5-4-10 0</inkml:trace>
  <inkml:trace contextRef="#ctx0" brushRef="#br0" timeOffset="1493.43">17982 5605 170 0,'0'0'493'0,"0"0"-106"0,0 0-122 15,0 0-81-15,0-5-43 0,0 5-23 0,0 0-11 0,0 0-5 31,6-2-4-31,0 2-5 0,-6 0-4 0,6-4-6 0,2 4-1 16,-2-4 5-16,7 4 13 0,-6-4 22 0,6 0 20 16,-1 4 17-16,2 0 9 0,-2-3 0 0,2 3-6 0,-1 0-15 15,0 3-20-15,0-3-28 0,-1 8-23 0,2-4-21 0,5 2-16 16,-6 3-10-16,6-2-7 0,-5 4-3 0,6 0-4 0,-1 3 1 16,1 1-3-16,-1 3-1 0,0-3-1 0,1 7-1 15,-7-3 0-15,7 6-2 0,-7-3-1 0,6 4-1 0,-6-1-1 16,1 4 0-16,-8 1 0 0,7-1 0 0,-6 4-2 0,-1 0 2 15,-6 4-2-15,0-4 1 0,-6 3 0 0,-1 1 1 16,0-1 2-16,-5-3 5 0,-2 4 4 0,1 0 4 0,0-4 6 16,-6 0 3-16,5 0 1 0,-5 0 4 0,-1-4 1 0,1-3-3 15,0-1-2-15,-1-3-4 0,7 0-3 0,-7-3-2 16,8-5-3-16,-2 1-1 0,1-4-4 0,7-3-2 0,-1 2-1 16,1-2-2-16,-1-5-8 0,1 1-20 0,6-4-31 15,0 0-95-15,0-4-119 0,0-3-126 0,6-3-193 0,7-6-128 16,-6-2-85-16,6-4-36 0,-1 0 0 0</inkml:trace>
  <inkml:trace contextRef="#ctx0" brushRef="#br0" timeOffset="86696.9">21863 5586 388 0,'26'8'309'0,"-7"-4"-197"0,-5-2-152 0,-8 3-184 0,-6-1-113 16</inkml:trace>
  <inkml:trace contextRef="#ctx0" brushRef="#br0" timeOffset="88079.74">19519 6242 156 0,'-7'0'483'15,"0"-3"-109"-15,1 3-136 0,6-4-80 0,-7 4-41 16,7-4-13-16,-6 4-5 0,6 0 2 0,0 0 1 0,-6-3 0 16,6 3-3-16,0 0-5 0,0 0 1 0,0 0 1 0,0 0 6 15,0 0 10-15,0 0 7 0,0 0 12 0,0 0 7 16,0 0 6-16,0 0-1 0,6-5-8 0,-6 5-11 0,6 0-13 15,1 0-11-15,6 5-13 0,0-5-11 0,0 3-12 16,6-3-14-16,1 4-10 0,-1 0-8 0,1 3-5 0,6-3-5 16,1 3-4-16,5 1-6 0,-6-2-3 0,-1 2-2 0,2 3-1 15,5-1-2-15,-12-2-2 0,6 2-1 0,1 6 0 0,-9-5 0 16,2 4-1-16,0-1 0 0,-1 4 2 0,-5-3-2 0,-2 3 2 16,1 1-1-16,-6-4-1 0,0 3-1 0,-1 0 1 15,-6 0 0-15,0 1 3 0,0-1 1 0,-6 0-3 16,-1-3 4-16,0 4 2 0,-6-1 2 0,1-4 1 0,-8 5 2 0,7-5 1 15,-7-3 2-15,-6 4 2 0,0-4-1 0,0-4 0 16,-1 4 1-16,2-7 1 0,-7 3 0 0,-1-2 8 0,0-5-2 16,0 0-1-16,1-5 1 0,-1 1 1 0,-6-3 2 0,7-4 2 15,-7 0 2-15,13-4-7 0,-7-3 2 0,1 0 2 0,6-4-2 16,-7-3-1-16,7-2-7 0,0-5-3 0,0-1-5 16,7-4-2-16,-1 0-2 0,0-3-1 0,7 0 0 0,1 2-1 15,-2 3 2-15,8-2 1 0,-1 0 4 0,7 5 1 0,-6 2 1 16,6 4 1-16,6 1 1 0,-6-1 2 0,7 8-2 15,-1-4-2-15,8 3-1 0,-2 1-2 0,8 0-3 0,-1 3-3 16,7-3-3-16,7-1 0 0,6 5-1 0,0-4-1 16,13 3-1-16,0 0-2 0,1 0 0 0,5 1 0 0,1 3 1 0,6-4 1 15,0 4 0-15,-6 4-1 0,6 0 1 0,0-1 1 16,0 1 0-16,0 0 2 0,0 3 2 0,0-4-3 0,-6 5 2 16,6 0-2-16,-7-2 0 0,-5 5-1 0,-1-4-2 15,-7 4-2-15,-6 0-2 0,-5 0 0 0,-9 0-1 0,1 0 1 16,-6 0 0-16,-1 4 1 0,-6-4 2 0,-6 0 1 0,-1 0 0 15,1 5 0-15,0-5 2 0,-7 0-2 0,0 0 0 0,0 0 1 16,0 0-3-16,0 0-2 0,0 0-6 0,-7 3-14 0,0-3-21 16,-6 0-48-16,0 0-118 0,6 0-122 0,-5 0-147 15,6-3-205-15,-8-2-110 0,8 1-49 0,-1-2-11 0</inkml:trace>
  <inkml:trace contextRef="#ctx0" brushRef="#br0" timeOffset="88590.33">21310 6136 51 0,'-13'0'549'0,"-1"0"-44"0,8 4-158 0,0-4-99 16,-2 0-46-16,2 0-12 0,0 0 8 0,6 0 12 16,0 0 8-16,-7 0 3 0,7 0-10 0,0 0-17 0,7 0-31 15,-7 3-39-15,6-3-35 0,-6 0-21 0,14 0-10 0,-8 4-3 16,14-1 0-16,-7-3 1 0,13 4-1 0,-7 0 1 16,7-1-7-16,6-3-8 0,1 5-5 0,-1-5-8 0,8 0 0 15,-1 0-1-15,6 0-3 0,-5-5-3 0,5 5-2 0,1-3-1 16,-1 3-3-16,1-4 0 0,-1 0-2 0,-6 4-6 15,1-3 0-15,-1-1 0 0,-7 1 1 0,1-1 0 0,-7 4 0 16,0-3 2-16,-7-1-1 0,1 0 0 0,-7 4 0 0,0 0 1 16,-6-4-2-16,-1 4 2 0,0-3 0 0,-6 3-2 0,7 0-1 15,-7 0-2-15,0-4-3 0,0 4-5 0,-7 0-12 16,7 0-19-16,0 0-52 0,-6-4-90 0,-7 4-90 0,7-3-88 16,-8 3-90-16,2-4-119 0,-2 0-137 0,-5 1-68 0,-1 3 3 15</inkml:trace>
  <inkml:trace contextRef="#ctx0" brushRef="#br0" timeOffset="88879.24">21362 6403 105 0,'-14'12'407'0,"8"-5"-114"0,0 0-104 0,-1 0-62 16,0 1-27-16,7-2-11 0,0-2-1 0,0 4 3 0,7 0 6 16,0-5 7-16,5 5 11 0,2-5 15 0,5 4 14 0,7-3 13 15,0 0 10-15,7-1 15 0,6-3 11 0,0 0 5 16,6 0 1-16,8 0-7 0,-2-7-15 0,8 0-6 0,0 0-22 15,6-1-25-15,0 1-24 0,1-5-23 0,5 2-17 0,0-1-12 16,-6-4-7-16,0 4-18 0,1 4-5 0,-8-4-3 16,-5 0-3-16,-7 4 1 0,-8-4 1 0,1 7 3 0,-6-3 11 15,-13 3 7-15,0 0 11 0,-2-3 11 0,-11 3 11 0,6 1 10 16,-13 3 6-16,7-4 1 0,-7-1-7 0,0 3-3 0,0-2-11 16,0 0-11-16,-7 4-14 0,7-4-16 0,-6 0-22 15,6 4-29-15,-7-3-35 0,0 3-36 0,1 0-72 0,6-4-122 16,-6 4-117-16,0-3-140 0,-2 3-192 0,8-4-84 0,-12 1-28 15,5 3 0-15</inkml:trace>
  <inkml:trace contextRef="#ctx0" brushRef="#br0" timeOffset="101376.03">23322 5898 273 0,'-7'0'525'0,"7"-4"-118"0,0 4-137 0,-6 0-83 15,6 0-41-15,0 0-26 0,6 0-8 0,-6 0-2 0,7 0 5 16,6-3 10-16,0 0 13 0,7-3 12 0,-1 3 7 0,7 0 5 15,0-1 4-15,0-3-2 0,0 3-7 0,7-3-15 0,-1 3-22 16,1-3-19-16,6 3-19 0,0 1-16 0,-6-1-13 16,6-3-5-16,0 3-6 0,0 0-7 0,-7-3-2 0,8 0-4 15,-8-1-4-15,1 5-3 0,-1-5-4 0,-5 1-4 0,-1 0-2 16,-1 3-2-16,-5-3-3 0,0 3 0 0,-8 1-4 16,1-2-3-16,1 5-5 0,-8-3-12 0,7 3-34 0,-6 0-67 15,-7 0-88-15,0 0-78 0,6 3-73 0,-12 2-89 0,6-2-155 16,-14 1-90-16,2 7-32 0,-8-4 23 0</inkml:trace>
  <inkml:trace contextRef="#ctx0" brushRef="#br0" timeOffset="101887.93">23843 5956 390 0,'0'4'504'0,"0"-4"-112"0,0 0-100 15,-7 0-52-15,7 0-23 0,0 0-13 0,-6 0-10 0,6 0-9 16,0 0-13-16,0 0-27 0,0 4-24 0,-6-1-19 15,6 5-8-15,-7 0-4 0,7 6 1 0,-7 0 4 0,1 5 4 16,0 3 14-16,-2 3 0 0,-4 5-10 0,-1-1-19 0,0 7-17 31,0 1-9-31,-1 0-8 0,-5 7-4 0,6-4-8 0,-6 4-5 16,5-3-4-16,-5-2-2 0,6 2-3 0,0-4-3 16,0-1-3-16,0-2-2 0,7-5 1 0,-1 0 0 0,0-7-2 15,1 0 2-15,6-8 1 0,0 1 4 0,-7-4 9 0,7-3 13 16,0-1 19-16,7-3 17 0,-7-4 18 0,6 0 11 15,1-4 7-15,0-7-1 0,5 1-3 0,2-10-11 0,-2-2-12 16,1 1-16-16,1-9-14 0,5 1-11 0,-6-4-8 0,0-4-3 16,0 4-4-16,0-3-3 0,1-1-6 0,-2 0-3 0,-5 1-1 15,6 3-1-15,-7-4-1 0,1 5-1 0,-7-2 0 16,6 5 1-16,0-1 2 0,2 1 4 0,-8 4 3 0,6 3 1 16,-6 3 4-16,6 5 3 0,-6-1 1 0,7 5-2 0,-7 2-5 15,0 0-5-15,0 6-4 0,0-3-7 16,0 5-6-16,0 0-7 0,7 0-5 0,-7 5-2 0,6-3 1 0,-6 10 1 15,6-1 1-15,1 3 1 0,-1 8-1 0,8 0 3 16,-8 0 7-16,7 7-2 0,0 1-1 0,0-1-3 0,0 0 0 16,0 8 1-16,7-4 2 0,-8 4 0 0,8-1-7 0,-7-3 3 15,7 3 1-15,0 1 0 0,-8 0 1 0,1-4 0 0,7-4-1 16,-8 1-1-16,2-5 1 0,-1 1 0 0,-7-1 0 16,8-3 0-16,-8-2 0 0,0-2 1 0,1-4-1 0,0 1-5 15,-7-5-17-15,6 5-25 0,-6-8-38 0,6 1-45 0,-6 0-45 16,7-5-42-16,-7 4-53 0,0-7-108 0,7 4-108 0,-1-8-115 15,-6-3-179-15,13-1-60 0,-7-3-20 0,2-3 2 0</inkml:trace>
  <inkml:trace contextRef="#ctx0" brushRef="#br0" timeOffset="102575.4">24716 5759 420 0,'-7'0'599'16,"7"0"-78"-16,0 0-171 0,0 0-107 0,0 7-59 0,0 0-32 16,0 1-10-16,7 3-1 0,-7 3 2 0,6 5 2 0,1 2-7 15,5 1-17-15,-4 1-20 0,4-1-17 0,1 3-12 16,0-3-9-16,0 4-5 0,1-1-3 0,5 2-2 0,-6-6-5 15,0 5-6-15,0-4-8 0,0 0-8 0,0-4-5 0,0 1-1 16,-7-1-1-16,1-4 2 0,0 1 4 0,-7-5 7 0,6 2 5 16,-6-1 7-16,0-4 3 0,-6 1 5 0,6-1 2 15,-7 0 0-15,0 1 1 0,-5-1-3 0,-2-4-4 0,2 4-2 16,-8 1-3-16,7 0-3 0,-7-1-4 0,0 0-4 16,1 1-4-16,6 3-3 0,-6-4-3 0,5 4-1 0,-5 0-6 31,6 0-3-31,-6 3-3 0,5 1-1 0,2 0-1 0,-8 2 0 15,7 3 0-15,7-2-1 0,-8 4 1 0,8-4 0 0,0 0 0 16,-1 4-1-16,7-4 1 0,0 5-2 0,0-5-1 0,0-4 1 16,7 5-1-16,-7-4-1 0,6-1 1 0,0 1-1 15,8-8-1-15,-2 4 0 0,-5-4 0 0,13 2 1 0,-8-9 1 16,2 0-2-16,5 0 2 0,1-5 0 0,6-2 1 0,-7-4 2 16,7 0-1-16,-6-4-2 0,0-3-1 0,-1 3-1 15,1-7 2-15,-8 4 2 0,2-4 4 0,-2 0 4 0,2 0 6 16,-1-4 5-16,-7 4 7 0,0-3 8 0,2-2 6 0,-8 2 7 15,6 0 4-15,-6 3 4 0,0 0 5 0,0 4 10 0,0-2 6 16,0 6 3-16,0 0 0 0,-6 3-1 0,6 3-5 16,0-2-4-16,-8 6-12 0,8 0-12 0,0 1-15 0,0-1-11 15,0 4-12-15,0 0-7 0,0 4-4 0,0 3-6 0,0 1 1 16,0 6-2-16,0 0 3 0,0 1 0 0,8 4 2 16,-8 3 0-16,6-4 0 0,0 7 2 0,0-2-2 0,1-2-2 15,0 2 1-15,6 2 0 0,-1-3-1 0,2 0 1 0,-2 0 0 16,2 0-1-16,5-4 1 0,-5 4 0 0,4-3-2 0,2-5 0 15,0 5 0-15,-1-5-4 0,1-3-4 0,0 4-6 16,-1-8-7-16,1 4-8 0,0-4-11 0,-1-3-14 0,-6 1-15 16,6-3-17-16,1-2-22 0,-7 0-22 0,7-2-25 0,-8 2-19 15,2-9-37-15,-2-2-84 0,-5 0-89 0,6-3-80 16,-6-4-109-16,5-4-146 0,-5 0-70 0,6-3-22 0,-7-2 13 16</inkml:trace>
  <inkml:trace contextRef="#ctx0" brushRef="#br0" timeOffset="102942.97">25179 5572 300 0,'0'-11'658'16,"0"0"22"-16,6 3-141 0,0-2-124 0,0 2-87 15,8 1-63-15,5-5-48 0,1 6-25 0,0 2-16 0,5-3-20 16,1 3-41-16,0 4-42 0,1 0-30 0,-1 4-19 0,-7-1-12 16,1 5-6-16,-1 3-4 0,-6 3 0 0,0 4 0 15,-6 5 0-15,-1-2 1 0,-6 5 1 0,0 4 4 0,-6-1 5 16,-1 0 5-16,0 0 5 0,-5 1 17 0,-2-1 6 0,8 0 9 16,-7-3 9-16,7-4 11 0,-1-5 10 0,0-1 9 0,1-1 12 15,6-8 3-15,-6 4 18 0,12-4 13 0,-6-3 12 16,6 0 9-16,1-1 4 0,6-3 0 0,6-3-7 0,7-1-16 15,1-3-20-15,5-5-21 0,7-2-22 0,1-1-20 0,-1 0-21 16,6-3-27-16,7 0-31 0,-6 0-47 0,-7-1-67 0,0 1-65 31,0 3-72-31,-13 1-149 0,0-1-159 0,0 0-249 16,-13 1-122-16,-6 6-40 0,-14 1 19 0,0 4 42 0</inkml:trace>
  <inkml:trace contextRef="#ctx0" brushRef="#br0" timeOffset="108868.28">22019 8264 535 0,'-6'0'566'15,"6"0"-144"-15,0 0-143 0,-6-3-71 0,6 3-32 16,6 0-17-16,-6-4-8 0,6 0-3 0,1 1-5 0,-1-4-10 16,8 3-13-16,-2-3-20 0,8-1-27 0,0 1-31 0,5-4-35 15,-5 4-42-15,6 3-52 0,0-3-51 0,1 3-49 16,-8 0-52-16,7 0-62 0,-6 2-76 0,-8 2-134 0,1 2-61 15,-6 2-11-15</inkml:trace>
  <inkml:trace contextRef="#ctx0" brushRef="#br0" timeOffset="109012.24">21967 8484 168 0,'-19'8'533'16,"5"-1"-92"-16,2-3-169 0,-2-1-104 0,8 5-60 0,0-8-33 16,-1 3-10-16,7-3-5 0,0 4-1 0,0-4-2 0,7-4-3 15,5 4-4-15,8-3-16 0,6 3-33 0,1-8-45 16,11 5-48-16,1-8-74 0,7 3-120 0,6-2-128 0,-6-1-85 15,6-5-43-15</inkml:trace>
  <inkml:trace contextRef="#ctx0" brushRef="#br0" timeOffset="109842.12">23498 8015 385 0,'-7'-3'356'0,"7"3"-115"0,0 0-83 16,0-4-49-16,-6 4-25 0,6 0-12 0,0 0-3 0,0 0-1 15,0-4 2-15,0 1-1 0,0 3-3 0,0 0-3 0,-7-4 0 16,7 4 0-16,0 0 3 0,0 0 4 0,0 0 5 15,0-4 4-15,0 4 9 0,0 0 8 0,0-3 14 0,0 3 14 16,0 0 11-16,0 0 12 0,0-4 10 0,0 4 2 0,0-4 0 16,0 4-7-16,0-3-18 0,0 3-17 0,0-4-18 31,0 4-22-31,0-4-18 0,7 4-15 0,-7-3-9 0,6-1-9 16,1 0-3-16,-7 1-5 0,6-1-9 0,0 0-2 0,2 4 0 15,-2 0-1-15,0-3-3 0,1 3 0 0,6-4-2 0,0 4-1 16,0 0 5-16,6 0-3 0,-5 4-1 0,5-1 3 15,7 1 0-15,-6 0-1 0,6-1-2 0,-7 5-1 0,1-1 0 16,-1 4-1-16,7-4 2 0,-12 4 0 0,5 4 0 0,0-4-1 16,-6 8-1-16,1-5 1 0,-8 8-2 0,0-4 2 15,1 1-2-15,-7 2-10 0,-7 1 6 0,1 5 4 0,-7-6 2 16,-7 5 2-16,1 4 1 0,-8-5 2 0,-5 1 4 0,-1 3 7 16,1-4-3-16,-7-3-1 0,6 1 3 0,-5-2 0 0,-2-7-2 15,7 6 0-15,-5-6 0 0,5-3 1 0,1-4 2 16,5 1 2-16,1-1-1 0,7 0 3 0,-1-3 5 0,8-4-1 15,-2 0 2-15,2 0-1 0,5 0 0 0,0-4 0 0,1 1-1 16,-1-1-2-16,1-3-2 0,0-1-3 0,6 1-4 16,0 0 1-16,0-1-2 0,6-2-4 0,-6 2-2 0,6 0-4 15,1 1 1-15,-1 0-1 0,8 0 0 0,-8 3-2 0,6 0 0 16,2 1-2-16,5 3 1 0,-5-4 0 0,5 8 1 0,0-4-1 16,1 3 0-16,-1 1 0 0,1 0 1 0,6 3 1 15,-6-4-1-15,-1 4 2 0,1 2-2 0,6 2-2 0,-7-4 0 16,1 4 0-16,0 0 0 0,5 0 0 0,-5 0 1 0,0-4 0 15,-1 4-2-15,1 0 2 0,0 0 1 0,-1-4-2 16,-6 4-1-16,0 0-3 0,-1-4-4 0,2 2-3 0,-8 1-4 16,8-6-5-16,-8 3-9 0,0 0-8 0,1-3-10 0,-7-4-21 15,6 3-42-15,-6 1-63 0,0-4-71 0,7 0-65 0,0 0-66 16,-1 0-70-16,0-7-123 0,8 0-90 0,-2-1-33 16,2-6 21-16</inkml:trace>
  <inkml:trace contextRef="#ctx0" brushRef="#br0" timeOffset="110430.65">24116 8001 539 0,'-6'-8'551'0,"0"1"-126"0,-2 3-87 0,2 1-28 0,6-5-9 15,-6 5-10-15,6-1-2 0,0 0-7 0,0-3-18 0,6 3-35 16,0-3-54-16,2 0-59 0,-2-1-42 0,7-2-25 16,0 2-14-16,0-3-5 0,7-1-3 0,-8 2-2 0,8 3 1 15,-1-1 2-15,-5-2 0 0,6 6-1 0,-8-4-5 0,1 5-4 16,1 3-6-16,-2 0-1 0,2 0-4 0,-8 3-5 0,0 5-2 16,1-1-5-16,-1 4 1 0,-6 4 2 0,7-3 2 15,-7 5 1-15,-7-2 0 0,7 0 1 16,-6 3 0-16,-1-4 4 0,1 5-2 0,0-1-2 0,-2-4-1 0,2 2-1 0,0-2 0 31,0 1 0-31,-1-5 1 0,0 2 1 0,1-1 0 0,-1-4 1 16,7 0 3-16,-6 1-2 0,6-1-2 0,-6-4 2 0,6 1-1 15,0 0 2-15,0-4 2 0,0 3 4 0,0-3-1 0,0 0 5 0,6 0 5 0,0 0 4 0,-6 0 3 0,13-3 3 16,-6 3 3-16,6 0 0 0,-1 0-2 0,8 0-1 16,0 0-2-16,-1-4-4 0,1 4-4 0,0 0-3 0,5 4-6 31,-5-4-4-31,6 3 0 0,0-3-4 0,-7 8-1 15,1-5-2-15,0 1-1 0,-1 3-1 0,1 2-1 0,-7-3-2 16,0 6 0-16,0-5 1 0,-7 3-2 0,1 2 3 0,0-1-1 16,-7 0 1-16,0-1 3 0,-7 6 2 0,0-6 1 15,-6 8 1-15,-6-3 0 0,0-1 2 0,-1 5 0 0,-6-1 1 16,-7-3 1-16,7 0 2 0,-7-1 2 0,1 1 4 0,6 0 1 16,-7-5 3-16,1 1 1 0,5 1 3 0,2-1 0 15,-1-4-2-15,6 0-1 0,0 1-2 0,1-5-2 0,6 5-1 16,0-5-5-16,0 1-2 0,0 0 0 0,7-4-2 0,-1 3-1 15,0-3-2-15,7 0-2 0,-6 0-4 0,6 0-11 0,0 0-23 16,0 0-33-16,0 0-36 0,6-3-92 0,1 3-120 16,0-8-126-16,5 5-148 0,2-8-144 0,-2 0-85 0,8 0-26 15,-7-4 6-15</inkml:trace>
  <inkml:trace contextRef="#ctx0" brushRef="#br0" timeOffset="111131.03">25171 8070 196 0,'0'0'389'16,"0"0"-105"-16,0 0-93 0,8 0-60 0,-8 0-32 0,0 0-17 15,0 0 0-15,0 0-4 0,0 0-1 0,0 0-1 16,0 0-2-16,-8 0-2 0,8 0-2 0,0 0 1 0,0 0 2 16,0 0 9-16,0 0 4 0,0 0 10 0,0 0 4 0,0 0 9 15,0 0 7-15,0 0 7 16,0 0 2-16,0 0 1 0,0 0 2 0,0 0-2 0,0 0-5 0,0 0-11 0,0 0-16 31,0 0-18-31,0 0-15 0,0 0-16 0,0 0-14 0,0 0-13 16,0 0-14-16,0 4-37 0,0-1-64 0,0-3-74 0,0 4-78 15,0 0-86-15,8-4-137 0,-2 4-131 0,-6-4-85 16,6 0-20-16</inkml:trace>
  <inkml:trace contextRef="#ctx0" brushRef="#br0" timeOffset="111834.68">25888 7748 437 0,'7'-3'488'0,"-1"-2"-126"0,-6 1-112 0,0 1-61 16,6-1-25-16,-6 4-13 0,0 0-7 0,0 0 0 0,0-3-5 15,0 3-15-15,0 0-10 0,0 0-13 0,0 0-14 0,0 0-8 16,-6 3-3-16,0-3-3 0,-1 0-1 0,-6 4-1 15,0-4-1-15,-7 3 3 0,0 1 4 0,1 4 3 0,-7-4 2 16,6-2 5-16,-5 3 0 0,5 2-2 0,7-3-1 0,-6 0-9 16,5-1-10-16,2 1-11 0,-1-4-7 0,6 4-10 0,-6-4-4 15,7 3-1-15,-2-3-2 0,2 4-1 0,0-4 4 16,-1 0-4-16,7 0-3 0,-6 4-5 0,6-4-4 0,-7 0-3 16,7 0-2-16,0 3-2 0,0-3-10 0,-6 0 2 0,6 4-1 15,0 3-1-15,0 1 0 0,0-1-2 0,0 4 2 16,-7 4-1-16,7-1 1 0,0 1 4 0,7 3-1 0,-7 1-1 15,0-1 1-15,6 0 2 0,-6 0-2 0,7 1 1 0,-1-5-2 16,1 4-1-16,-1-2 1 0,0-2 4 0,2 1 0 0,-2-1 2 16,7-3 2-1,-6 0 4-15,-1-3 4 0,1 3 4 0,5-4 4 0,-5 0 4 0,6 0 5 0,0-3 3 0,7 0 4 16,-7-1-1-16,6-3 1 0,1 0-2 0,-1 0 0 0,7-3-3 16,-6 3-4-16,6-4-4 0,0 0-5 0,-7 1-3 15,7-1-2-15,-6 0-6 0,-1 1-4 0,7 3-3 0,-6-4-2 16,-1 4-1-16,-5 0-2 0,-2 0-1 0,8 0-1 0,-7 4-1 15,1-1-1-15,-2 1 0 0,2 0-2 0,-8-1-1 0,7 5-1 16,-7-1-1-16,1 0-2 0,-7 4 1 0,0-3 1 16,0 3 1-16,-7 0 3 0,1 0 1 0,-7 4 2 0,0-1 2 15,-6 1-5-15,-1-1 6 0,-7 1 5 0,1 3 2 0,1-2 5 16,-7 2 6-16,5-4 2 0,-5 1 5 0,-1-1 8 16,7 1 0-16,0 0-1 0,0-4-1 0,-7 0-2 0,13-1-4 15,-5 1-4-15,5-3-2 0,0 0-4 0,8-1-4 0,-2 0-3 16,2 0-12-16,-1-3 4 0,6 0 1 0,-6-4 2 0,7 3 2 15,-2-3-1-15,8 0-1 0,-6 4-1 0,6-4 12 32,0 0-7-32,0 0-7 0,0 0-26 0,0 0-34 0,0 0-34 15,0-4-37-15,0 4-54 0,0-3-109 0,0-1-105 0,0 0-101 16,0-3-128-16,0 0-125 0,-6 3-57 0,6-3-20 16,-7 3 24-16</inkml:trace>
  <inkml:trace contextRef="#ctx0" brushRef="#br0" timeOffset="113166.19">27308 7814 455 0,'0'-4'366'0,"0"1"-114"0,0 3-77 0,0-4-41 0,0 4-19 16,0 0-9-16,0-4 5 0,0 4 5 0,0 0 7 0,0 0 3 15,0 0 4-15,0 0 1 0,0 0 1 0,0 0 1 16,0 0-5-16,0 4-3 0,0-4-5 0,-7 4 2 0,7 3 9 16,-7 4 7-16,1 3 1 0,-6 5 0 0,-2 6-5 0,-5 5-8 15,-7-1-6-15,6 8-16 0,-6-4-23 0,0 4-21 0,0 3-14 16,0 0-15-16,6-4-5 0,-6 5-3 0,7-4-1 16,-1-1-3-16,0-3-5 0,1 0-1 0,6 0-6 0,0-7 1 15,0 3-1-15,0-8-3 0,7 2-5 0,-1-1 0 0,7-7-16 16,-7-1-24-16,7-3-37 0,-6 0-59 0,6-4-65 15,0-3-64-15,6 0-59 0,1-8-62 0,0 0-43 0,-1-6-53 16,0-5-62-16,8 0-59 0,-8-7 0 0</inkml:trace>
  <inkml:trace contextRef="#ctx0" brushRef="#br0" timeOffset="113379.42">26891 7968 266 0,'-7'-11'574'16,"1"0"-96"-16,0 0-101 0,6 3-55 0,-7 1-22 0,7 4-17 0,0-1-18 0,-7 0-19 0,7 4-28 15,7 0-35-15,-7 0-37 0,7 4-31 0,-1 0-24 16,0 6-20-16,1-2-5 0,6 6 0 0,0 1 1 0,0 0 4 16,0 3-2-16,0 4-6 0,7 1-4 0,-8-2-9 0,8 5-7 15,-7-1-6-15,7 1-4 0,0-1-7 16,-2 5-5-16,2-1-3 16,0 0-4-16,-1-3-1 0,1 3-3 0,-1 1-1 0,-5-5-2 0,6 1 1 0,-2 0-3 0,-4-1-5 0,5-2-9 15,-5-2-12-15,4-2-13 0,-4-1-24 0,5-3-43 0,-5-1-78 16,4-3-86-16,-4-3-79 0,-1-5-81 0,7-3-127 15,-8 0-123-15,8-3-69 0,-7-5-6 0</inkml:trace>
  <inkml:trace contextRef="#ctx0" brushRef="#br0" timeOffset="113697.76">27816 7766 455 0,'-7'-3'757'0,"7"-1"12"15,-6 4-110-15,6 0-197 0,0 4-154 0,0-1-113 0,0 5-75 16,0-1-37-16,6 4-15 0,1 4-5 0,-1 3-3 16,1 0-1-16,6 8-3 0,-7-3-9 0,8 2-9 0,-2 0-9 15,2 4-8-15,-8-3-7 0,7 3 0 0,-7 4-4 0,8-3-9 16,-2-1 2-16,-5 4-3 0,6-4 0 0,-7 4 0 15,1-3 1-15,-1-1 0 0,1 3 1 0,0-5 8 0,-1 1-4 16,-6-2 0-16,6 0 0 0,-6-4-1 0,8-1-6 0,-2-1-8 16,-6-6-20-16,6-3-29 0,-6 4-48 0,6-8-64 0,-6 4-67 15,7-4-62-15,0-3-65 0,-1-4-76 0,1-4-135 16,5-3-67-16,-4-4-21 0,4-4 19 0</inkml:trace>
  <inkml:trace contextRef="#ctx0" brushRef="#br0" timeOffset="114095.75">28330 7770 569 0,'-6'-11'676'0,"-1"4"-36"0,0 0-163 0,7 2-116 16,-6 1-76-16,6 1-59 0,-6 3-45 0,6 0-27 0,-6 3-20 16,-2 6-25-16,8 0-29 0,-6 11-27 0,0-2-15 0,-1 4-10 15,7 3-2-15,-6 5-3 0,6-1-2 0,-7 4-3 16,7 0-4-16,0 0 7 0,0 3-7 0,7 1-4 0,-7 0-3 15,0-4-5-15,6 3 2 0,1-3 1 0,5 4-1 0,-4-4-8 16,-2 0 4-16,6-3 0 0,-5-5 1 0,6 4 1 16,7-6 3-16,-7-2-3 0,-1 2-2 0,8-9 1 0,-7 1 0 15,7-4 3-15,0 0 0 0,-8-8 3 0,8 1-2 16,-1-4 4-16,7 0 4 0,-6-7 6 0,0-4 3 0,5-4 8 16,-5 1 8-16,7-6 8 0,-9-1 7 0,2-1 4 0,0-4 7 15,-1-3 6-15,-5-1 13 0,5-2 12 0,-6-1 6 16,0-1 3-16,-7 2-5 0,1-5-2 0,-7 1-2 0,-7-1-7 15,7 1-12-15,-12-1-19 0,-1 0-11 0,-1 1-9 0,-5 3 0 16,-7-1-2-16,0 5-4 0,6 0-6 0,-12 0-4 0,5 7-3 16,2-1-4-16,-8 2-3 0,7 3-5 0,-6 3-2 15,6 0-8-15,0 4-12 0,-1 0-23 0,7 3-27 0,2 2-33 16,4-2-33-16,1 5-32 0,0-1-45 0,0 0-81 0,7 1-84 16,0-2-73-16,6 5-81 0,-8-2-148 0,8-2-87 15,0 4-43-15,0-5 7 0</inkml:trace>
  <inkml:trace contextRef="#ctx0" brushRef="#br0" timeOffset="114668.53">27777 6876 204 0,'-7'0'387'0,"0"-4"-104"0,1 4-86 0,6 0-46 0,-6-4-28 16,6 4-12-16,0 0-7 0,-7 0-6 0,7 0-6 0,0 0-3 15,0 0-10-15,0 0-10 0,0 0-10 0,7 0-8 16,-7 0-9-16,6 0-3 0,0 4 2 0,8-4 15 0,6 0 19 16,-1 0 20-16,0 4 21 0,8-4 15 0,5 0 14 15,-6 0 6-15,0 0-4 0,0 0-16 0,6-4-22 0,-6 4-18 16,1 0-15-16,-1 0-14 0,0 0-9 0,0 0-5 0,-7 0 1 16,1 0 0-16,-1 0 4 0,-5-4 2 0,-2 4 2 15,2 0-2-15,-8-3 0 0,0 3 0 0,1 0-1 0,0 0-2 16,-7-4-6-16,6 4-6 0,-6 0-6 0,0 0-7 0,0-3-7 15,0 3-4-15,0 0-7 0,0 0-2 0,0 0-5 16,0 0-7-16,0 0-15 0,0 0-23 0,0 0-58 0,0 0-93 16,0-4-94-16,0 4-106 0,0-3-160 0,0-1-126 0,7 0-74 15,-1-3-27-15</inkml:trace>
  <inkml:trace contextRef="#ctx0" brushRef="#br0" timeOffset="115050.39">28525 6565 195 0,'7'-15'561'16,"0"4"-32"-16,-1 0-159 0,1 0-100 0,6 0-38 0,0 0-11 16,-1 0 0-16,8 0 1 0,0 0-5 0,-1 3-14 15,1 1-26-15,0 0-32 0,5 0-38 0,-5 3-33 0,0 4-27 16,-1-4-15-16,1 8-8 0,0-4-7 0,-8 7-5 0,8-3-5 15,-7 6-3-15,-7-1-2 0,8 5 0 0,-8 1-1 0,-6-1 1 16,0 5 0-16,0-1 1 0,-6 4 1 0,-8 0 1 0,1 1 2 16,-6 2-2-16,0-3 1 0,-8 3-2 0,1-3 2 15,6 0 0-15,-6 4 1 0,1-8 1 0,-1 4 1 0,6-4 2 16,0 1 2-16,1-1 1 0,5 0 3 0,-4-3 0 16,11-1 0-16,-6-2-1 0,6-1 1 0,7-4-1 0,-6 4 3 0,6-7-2 15,0 3 2-15,0-3 2 0,6-1 1 0,-6 1 3 16,13 0 1-16,-6-1-2 0,6-3 1 0,7 4-1 15,-1-4-4-15,13 0-3 0,-6-4-9 0,7 1 1 0,6-1-5 16,0 0-9-16,0 1-24 0,0-1-65 0,7-3-104 0,-7-1-100 16,6 1-104-16,-5-4-185 0,5-3-105 0,-6-2-78 0,1 2-25 15</inkml:trace>
  <inkml:trace contextRef="#ctx0" brushRef="#br0" timeOffset="115352.16">29281 6510 357 0,'-6'0'548'0,"-8"0"-137"0,2 0-159 0,6 3-101 0,-8 5-49 15,1 3-22-15,6 0-9 0,-6 0 0 0,13 7 12 0,-6 0 10 16,6 1 7-16,6 3 3 0,1-4-1 0,6 4-1 0,0-4 5 16,7 0-5-16,-1 1-5 0,7-1-5 0,0-6-2 15,0 2-3-15,1-7 5 0,5 1 9 0,-6-2 4 0,-1-6 10 16,2 0 2-16,-7-6 2 0,6 2 4 0,-14-7-2 0,8 0-9 15,-7-4-5-15,1 0 0 0,-8 1-3 0,0-5-5 16,-6 1-6-16,0-4-8 0,-6 0-7 0,0 0-5 0,-14 0-16 16,0-3-18-16,-5 3-13 0,-2 0-8 0,-13 0-6 0,8 4-4 15,-7 3-3-15,7 3-5 0,-7 2-2 0,0 2-6 0,7 5-17 16,-2 3-16-16,9 3-21 0,-1 5-20 0,6-2-32 16,7 10-73-16,6-1-97 0,7 3-87 0,7 4-92 0,12 0-169 15,1 0-96-15,6 3-57 0,7-3-14 0</inkml:trace>
  <inkml:trace contextRef="#ctx0" brushRef="#br0" timeOffset="116276.36">29574 8092 276 0,'-6'0'444'0,"6"0"-113"0,0-3-107 0,-7 3-61 0,7-4-30 16,0 4-8-16,0-8 4 0,0 5 17 0,7-1 23 0,-7-3 15 15,0 3 12-15,6-3 7 0,-6 0 7 0,6 0-3 16,2-1-3-16,-8 0-17 0,6 1-21 0,-6 0-20 0,6 3-26 16,-6 1-23-16,6-1-22 0,-6 4-17 0,8-4-14 0,-8 1-10 15,0 3-7-15,0-4-8 0,0 4-5 0,6 0-3 16,-6 0-4-16,0 0-4 0,0 0-3 0,6 4 0 0,1-1-1 15,-7 1 1-15,6 3-2 0,8 1 0 0,-8-1 2 16,0 4 0-16,0-3 3 0,2 6-3 0,4-3 1 0,-5 3 0 16,-7 5 1-16,7-4-2 0,-1 3 0 0,1 0 0 0,-7 0 0 15,6 1 3-15,-6-1-1 0,6-3-1 0,-6 0-2 0,0-1 1 16,7 1-1-16,-7-4 1 0,0 0 0 0,0 0-2 16,0-4 1-16,0 0 0 0,0-3 1 0,0 0-1 0,0 0 3 15,0-4 4-15,0 4 5 0,0-4 6 0,7-4 5 0,-7 4 5 31,0-8 5-31,6 0 5 0,0 1 6 0,1-7 5 0,0 3 0 0,-1-4-1 0,7-3 0 0,-7 3 6 0,8-3 6 16,-8 4 8-16,8-4 0 0,-2 2 2 0,-5 1 4 0,-1 4-2 16,7-3-2-16,-6 3-7 0,-1 0-10 0,8 0-13 0,-8 0-9 15,7 4-12-15,-6-1-8 0,-1 1-6 0,7 4-4 32,-7-1-3-32,8 1-3 0,-8 3 1 0,7 0-3 0,-6 0 0 15,6 3-1-15,-7 4-2 0,7 4-3 0,-6-4-5 0,-1 8-1 16,0-4-6-16,8 7-2 0,-14-3-5 0,6-1-2 15,-6 5 0-15,0-1-1 0,7-3 3 0,-7 3 0 0,-7-4 5 16,7 2 3-16,0-2 4 0,-6-2 6 0,6-2 3 0,0 1 5 16,0-7 6-16,0 3 3 0,-6-4 5 0,6 1 5 15,0-4 9-15,0 0 0 0,0-4 6 0,6 1 4 0,-6-1 2 16,0-3 3-16,0 0 3 0,6-4-2 0,-6 3-4 16,7-3-3-16,-1 1-2 0,1-6-1 0,-1 6-5 0,1-1-3 15,5-3-3-15,-4 2-1 0,4 2-2 0,1-2-3 0,-6 1 0 16,6 4-2-16,-7-1-1 0,1 1-1 0,6 4-4 0,-7-5-2 15,8 8-2-15,-8-3-2 0,0 3-1 0,1 0-1 16,6 3 1-16,-6 1-2 0,-1 3 0 0,0 0 0 16,8 1 1-16,-8 3 1 0,0 0 1 0,-6 3-2 0,7 2-1 15,-7-2 0-15,7 1 0 0,-7-1-4 0,0 4-1 0,0-2-3 16,0-2-3-16,0 0-3 0,0 1-5 0,-7-1-5 0,7-2-6 16,0 3-5-16,-7-5-4 0,7 1-4 0,0-3-6 0,-6-1-6 15,6 0-3-15,0 1-6 0,0-5-3 0,-6 1-5 0,6-4-8 16,6 4-18-16,-6-4-43 0,0-4-77 0,0 4-77 15,0-7-80-15,0-1-99 0,0 1-177 0,0-8-89 0,6 0-29 16,-6 1 24-16</inkml:trace>
  <inkml:trace contextRef="#ctx0" brushRef="#br0" timeOffset="116690.58">30427 7367 465 0,'0'-15'590'0,"7"1"-130"0,-7 3-119 0,6 4-63 16,1-5-25-16,0 5-13 0,-1-1-11 0,6 1-14 0,2 4-17 16,-1-1-28-16,0 0-36 0,0 4-40 0,1 4-38 0,-2-4-27 15,-6 7-15-15,8 0-5 0,-8 1-4 0,1 6-3 16,-7 1-1-16,0 0-1 0,-7 3 3 0,1 4 0 0,-8 0-1 15,2 0 0-15,-2 5-1 0,-5-6 3 0,6 5-1 0,0-5-2 16,-7 1 1-16,8 1-1 0,5-6 7 0,-6 3 8 16,6-6 10-16,1 1 9 0,6-5 11 0,0 1 11 0,0 0 9 15,6-7 9-15,1 3 4 0,13 1 0 0,-8-5-3 16,14-3-4-16,-6 0-5 0,13-3-7 0,-7-1-5 0,13 0-4 16,-7-7-5-16,7 4-5 0,1-4-6 0,-1 0 0 0,0 0 0 15,-1 0 4-15,2 1 3 0,-7-2 3 0,-1 1 1 16,-6 0 0-16,0 0 2 0,0 1-1 0,-6-2-5 0,0 5-6 15,-8-4-7-15,1 4-10 0,0-1-16 0,-6 1-23 0,-1 3-30 16,-6-3-30-16,0 3-37 0,-6 1-68 0,-1-1-96 0,-6 4-93 16,-6 0-83-16,-7 7-96 0,0-3-168 0,-7 7-73 15,-6-1-20-15,-7 9 37 0</inkml:trace>
  <inkml:trace contextRef="#ctx0" brushRef="#br0" timeOffset="117547.23">26442 9547 190 0,'-20'3'481'0,"0"-3"-121"16,1 4-117-16,-7-4-69 0,12 4-33 0,-4-4-9 0,-2 3 7 16,7-3 18-16,-1 4 24 0,2 0 21 0,-2-4 14 15,8 3 9-15,0 1 0 0,-1-4-8 0,1 4-16 0,6-4-23 16,-7 0-25-16,7 3-27 0,0-3-24 0,0 0-23 0,0 0-13 16,7 4-5-16,-1-1-2 0,1 5 2 0,13-5 7 0,-2 6 9 15,9-7 10-15,5 3 10 0,14-2 13 0,-1-3 6 16,8 0 2-16,5-3-4 0,1-2-6 0,0-1-10 15,6-6-11-15,0 1-12 0,0 0-13 0,0-3-12 0,0-5-5 0,6 5-7 16,-12-1-4-16,6-3-6 16,-13 4-5-16,1-1-2 0,-8 3-4 0,1 1-7 0,-13 0-3 0,-1 0-6 0,1 4-8 15,-7 0-15-15,-7-1-20 0,1 5-25 0,-7-4-32 16,-7 3-29-16,1 0-26 0,-1 4-27 0,-6-3-35 0,-6 3-57 16,-1 3-58-16,-12 1-43 0,-8 3-26 0,1 4-17 0,-13 4-16 15,1-1-14-15,-1 8 1 0,-14 1 30 0,1-2 43 16,-13 9 41-16,0-1 47 0,0 0 78 0,-6 5 98 0,-2-2 85 15,8-2 77-15,-6-1 69 0,-1 0 57 0,7 1 46 0,0-2 25 16,6-2-16-16,7 4-38 0,0-1-29 0,6-3-11 16,7-4-3-16,7 3-2 0,5-3 0 0,1-3 8 0,14-1 27 15,-1-4 26-15,6 0 15 0,7 2 0 0,7-5-8 0,-1 0-3 16,13 0-10-16,7-4-17 0,1 1-35 0,11-8-35 0,9 3-28 16,-2-6-19-16,1-1-11 0,12-3-10 0,1-4-4 15,6 0-2-15,0-4-2 0,7-4 1 0,0-3 1 0,-1 1 2 16,0-1-1-16,8 0-6 0,-8 0-4 0,1-4-4 0,0 4-3 15,-1 0-8-15,-6 0-8 0,-6 0-14 0,0 3-25 16,0 2-24-16,-7-1-34 0,-1 2-86 0,-5 2-119 0,0-1-118 16,0 5-157-16,-8-5-145 0,1 4-85 0,-6 0-35 15,-1 0-8-15</inkml:trace>
  <inkml:trace contextRef="#ctx0" brushRef="#br0" timeOffset="117722.53">28655 9583 72 0,'0'-7'971'0,"0"-4"22"0,0 4 10 0,0-1 13 16,-6 1-286-16,6 3-258 0,-6 4-159 0,6-7-97 15,-6 3-58-15,6 1-31 0,-7 3-31 0,7-4-47 0,0 0-77 16,-7 4-91-16,1 0-87 0,-1 0-118 0,1 4-146 0,0 0-163 16,-8-1-203-16,2 5-93 0,-2-1-20 0,1 0 24 15</inkml:trace>
  <inkml:trace contextRef="#ctx0" brushRef="#br0" timeOffset="121268.43">5607 10781 14 0,'0'-7'322'16,"6"3"-67"-16,-6 1-74 0,0-1-57 0,0-4-34 0,0 8-19 15,0-3-10-15,0 0-4 0,0 3 0 0,0-5-1 16,0 5 2-16,-6-3-2 0,0 3-3 0,-1-4-3 0,0 4-1 16,1 0 0-16,-1-4 3 0,-5 4 6 0,-2 0 2 0,2 0 6 15,-2 4 3-15,-5 0 4 0,-1-1 4 0,0 2 6 16,1 1 6-16,-7 6 5 0,6-1 7 0,-6 7 11 0,1 0 18 16,-1 4 15-16,-7 4 6 15,7-1 4-15,-7 9 2 0,7-1-7 0,-6 4-7 0,-1 2-15 0,7 2-22 0,0 3-18 0,0-1-13 16,7 2-13-16,-1 2-15 0,0-3-9 0,7 4-9 15,7-4-7-15,0 0-4 0,6-1-3 0,0-2-4 16,6-1-3-16,7 0-1 0,0-2-1 0,6-2-1 0,1 0 0 16,6 1 0-16,0-7 1 0,0 2 1 0,6-2 0 0,2 3-1 15,-2-8 1-15,7 1 0 0,0 0 1 0,7-4 1 0,-1 0 0 16,1-4-2-16,-1-4 0 0,8 1 1 0,-2-8-1 16,1 5-4-16,-5-9 0 0,10 1-1 0,-11 0-4 0,7-4-3 15,-2-4-9-15,-5 0-26 0,-7 1-52 0,0-6-85 0,1-1-86 16,-8-1-81-16,-6-3-102 0,0-1-114 0,0 0-108 15,-13-7-61-15,0 0 9 0</inkml:trace>
  <inkml:trace contextRef="#ctx0" brushRef="#br0" timeOffset="121491.23">6011 10906 496 0,'-7'-4'638'16,"-5"8"-35"-16,4 0-204 0,2 7-124 0,6-1-65 0,-6 5-32 15,6 7-9-15,0 1 0 0,0 2 5 0,0 5 1 0,6 2-6 16,0 1-22-16,2 7-29 0,4 1-34 0,-5-2-29 16,13 2-22-16,-8 3-14 0,8-3-7 0,-7-1-7 0,13 0-6 15,-6-4-22-15,6 1-49 0,-1-4-78 0,1 0-78 0,7-4-82 16,-7-6-87-16,0-2-157 0,-6-2-108 0,6-5-50 15,-13-3 3-15</inkml:trace>
  <inkml:trace contextRef="#ctx0" brushRef="#br0" timeOffset="121730.72">6199 11489 331 0,'-6'-11'551'0,"6"-5"-101"0,6 6-181 15,-6-1-117-15,8-4-64 0,4 4-30 0,1 0-16 0,0 4-4 0,0-1 0 16,7 1 1-16,-1 3 4 0,1 1 2 0,0 3 0 15,6 0-2-15,-7 3-1 0,1 1-1 0,0 3-3 0,-8 1-1 16,1 3-5-16,0 0-3 0,0 0 1 0,-7 3 16 0,2 1 25 16,-8-1 25-16,0 5 19 0,-8 3 11 0,2-4 5 15,-7 4 4-15,0 0-4 0,-12 0-19 0,5 0-30 16,0 4-30-16,-6-8-21 0,7 4-15 0,-7-4-25 0,6 1-38 16,1-5-46-16,-1 1-50 0,7-7-54 0,6-1-64 0,1-3-82 15,6-4-121-15,-7-7-106 0,14-1-49 0,-7-4-5 0</inkml:trace>
  <inkml:trace contextRef="#ctx0" brushRef="#br0" timeOffset="122018.62">6408 10865 91 0,'0'-14'603'0,"-6"3"7"0,12 0-120 16,0 0-198-16,2 4-124 0,4-4-63 0,1 0-28 15,7 3-10-15,6 5-1 0,0-5 8 0,0 8 9 0,13 0 8 16,-6 4 5-16,5 3-2 0,1 4-5 0,1 8-4 0,-7-1-4 16,5 7-4-16,-5 5-1 0,-1 7-3 0,-5 3 4 15,-1 4 2-15,-7 7 0 0,-6 0-2 0,0 8-8 0,-7 3-5 16,-6 1-7-16,-6 3-10 0,-7-4-14 0,0 4-9 0,-6 0-9 16,-1-3-1-16,-6-2-1 0,7-2-1 0,-7 0-2 15,6-8 2-15,-6-1-3 0,7-1-1 0,-1-9-1 0,7-4-3 16,-1-2-14-16,2-5-28 0,-2-7-57 0,14-4-81 0,-6-3-80 15,12-8-94-15,2-3-131 0,4-8-148 0,8-3-92 0,-1-8-24 16</inkml:trace>
  <inkml:trace contextRef="#ctx0" brushRef="#br0" timeOffset="122240.98">7476 11382 351 0,'-6'4'765'0,"6"-1"12"0,0 1-61 0,0 0-214 16,0-1-174-16,6 1-130 0,1 0-85 0,5-1-43 15,2-3-19-15,5 4-11 0,1-4-3 0,6 0-3 0,0 0-5 16,7 0-8-16,-7 0-7 0,6 0-2 0,1 0-6 0,-7-4-3 16,7 4-3-16,-1 0 0 0,-6-3-2 0,7 3-17 15,-7 0-56-15,-1 0-82 0,-5 3-83 0,6-3-87 0,-7 4-118 16,1-4-172-16,-6 4-98 0,-8-1-37 0</inkml:trace>
  <inkml:trace contextRef="#ctx0" brushRef="#br0" timeOffset="122464.22">7633 11928 231 0,'0'7'525'0,"6"-3"-101"0,7 0-162 0,0-4-101 15,13-4-57-15,-7 0-27 0,7-3-12 0,7 0-3 16,0-4 3-16,-1-1 1 0,8 1 2 0,-1-3 6 0,-1 0 14 15,1 2 20-15,1-2 27 0,-1-1 36 0,0 0 29 0,-7 5 15 16,1-1 5-16,-7 0-6 0,-6 0-15 0,0 3-24 0,-1 0-30 16,-6 5-37-16,-6-4-31 0,-1 3-19 0,6 4-15 15,-12-4-7-15,8 4-3 0,-8-3-6 0,0 3-5 0,0 0-9 16,-8 0-14-16,8 3-24 0,-12 1-68 0,6 0-108 0,-8 3-110 16,1 0-134-16,1 5-187 0,-8-1-115 0,0 0-51 15,7 0-18-15</inkml:trace>
  <inkml:trace contextRef="#ctx0" brushRef="#br0" timeOffset="145123.15">10857 10488 119 0,'0'-3'414'0,"-7"-1"-97"0,7-3-108 0,0 3-66 0,0 0-36 0,0 4-15 15,-7-4-4-15,7 4 3 0,0-4 4 0,0 4 4 16,0 0 4-16,0-3 6 0,0 3 9 0,0 0 12 0,0-4 21 15,0 4 25-15,0-3 23 0,0 3 14 0,0 0 8 0,0-4-6 16,-6 4-12-16,6 0-21 0,-6 0-25 0,6 0-32 16,-8 0-29-16,8 0-20 0,-6 0-21 0,0-4-9 15,-1 4-6-15,1 0-5 0,-1 0-7 0,-6 0-1 0,7 0-5 16,-8 4-3-16,2 0 1 0,-2-1-1 0,-5 1-1 0,6-1 0 16,0 5 0-16,-7 0 1 0,8 3-2 0,-1 0 2 0,-7 0 0 15,6 3 1-15,2-3 4 0,-1 4 0 0,6 3 2 16,-6-3-1-16,7 3 0 0,-8 1 1 0,8-5-3 0,0 8-2 15,-1-4-1-15,7 1-3 0,-6 3 1 0,6-4 1 0,0 4 3 16,6-4 3-16,-6 4 0 0,7 0 5 0,-1 0 3 0,0 0 6 16,8 4 4-16,-1-4 7 0,0 3 0 0,6 1-1 15,1 0 1-15,0-1-2 0,5 4-3 0,1-2-5 0,1 2-6 16,5 0-7-16,-6 4-7 0,7 0-2 0,-1-4-6 0,1 8-3 16,-1-4-2-16,1 0-2 0,-1 4-1 0,-6-1-1 15,1-3-2-15,-7 3-1 0,-2 1 1 16,2-4 0-16,0 0 0 0,-13 4 0 0,-1-4 0 0,0 4 0 0,-6 0 2 0,-6-2 4 15,0-1 5-15,-1-1 9 0,-6 0 13 0,0-1 8 0,-7-2 10 16,0 3 6-16,-5-7 6 0,-1-1 2 0,-7 1 2 16,7-4-3-16,-6-4-6 0,-1 1-7 0,1-5-3 0,-1-3 0 15,7-4 0-15,-7-3-1 0,7 0-5 0,6-1-4 0,1-6-6 16,0-1-5-16,-1-3-6 0,1 0-10 0,5-1-17 16,1-3-34-16,0-3-51 0,0 3-64 0,7-4-64 0,-8 0-88 15,8-3-136-15,6 0-130 0,0-4-141 0,0 0-172 16,0-4-61-16,6 3 8 0,-6 2 31 0</inkml:trace>
  <inkml:trace contextRef="#ctx0" brushRef="#br0" timeOffset="145504.72">10283 11309 106 0,'0'0'587'0,"0"3"-14"0,7-3-149 0,-1-3-126 15,8 3-57-15,-2 0-16 0,2-4-2 0,5 0 5 16,7 1 4-16,0-1 5 0,7-3-6 0,-1-1-20 0,7-3-40 15,7 1-45-15,-1-1-36 0,1 0-16 0,-1-4-13 16,8 4-8-16,-8-3 0 0,7-2-6 0,-6 5-2 0,6-3-3 16,-6 3-4-16,-7 0-7 0,-1 0-4 0,2 4-2 15,-7-4-1-15,-8 3-2 0,1 5 0 0,-6-5-1 0,-7 8 2 16,0-4 1-16,-6 1-1 16,5-1-2-16,-4 4 0 0,-2-3-4 0,-6 3-2 0,6-4-2 0,-6 4-5 0,0 0-12 0,6-3-20 15,-6 3-28-15,0 0-48 0,7-4-115 0,0 4-118 16,-1-7-143-16,7 2-214 0,7-1-113 0,0-2-45 0,-1-3-8 31</inkml:trace>
  <inkml:trace contextRef="#ctx0" brushRef="#br0" timeOffset="145823.34">11918 11192 228 0,'-6'4'577'0,"6"-1"-36"16,-7 1-172-16,7-1-123 0,0 1-58 0,7-4-11 0,-1 4 9 0,0-4 15 15,8 0 14-15,-2 0 17 0,8 0 5 0,7-4-18 16,-9 4-34-16,9-7-45 0,-1 3-36 0,0-3-28 0,0 0-19 15,0-2-21-15,0 2-12 0,0 0 0 0,0 0-2 0,-6-1-1 16,5 2-6-16,-5-2-4 0,-7 1-6 0,7 3-1 16,0 0-11-16,-8-3-6 0,2 3-28 0,-2 4-67 0,-5-3-88 15,-1-1-83-15,1 4-90 0,-7-4-115 0,7 4-167 16,-7 0-89-16,-7 4-26 0</inkml:trace>
  <inkml:trace contextRef="#ctx0" brushRef="#br0" timeOffset="146014.26">11977 11587 196 0,'-7'7'653'0,"0"-3"10"16,7 3-148-16,0-3-127 0,0-4-68 0,0 5-54 0,14-5-45 15,-2 0-24-15,2 0-11 0,5-5-13 0,7-2-17 16,0-1-30-16,7 1-42 0,-1-4-28 0,1-3-16 0,7-1-10 16,-8 0-5-16,7 1-3 0,-7-5-1 0,1 5-4 0,-1-1-4 15,1-3-3-15,-13 7-3 0,6 0-3 0,-7 0-11 16,-6 3-28-16,0 1-87 0,0-4-104 0,-6 4-106 0,6 3-135 15,-7-3-184-15,-6 0-104 0,6 3-49 0,-6 4-1 0</inkml:trace>
  <inkml:trace contextRef="#ctx0" brushRef="#br0" timeOffset="147079.68">13423 11185 255 0,'0'0'485'0,"-7"-5"-97"0,7 5-119 0,0 0-71 0,-7 0-33 16,7 0-13-16,0 0 1 0,0 0 8 0,0 0 3 0,0 0 5 15,0 0 2-15,0 5 4 0,7-2 3 0,-7 1-7 16,7 3-13-16,-7 0-7 0,6 1-6 0,0 3-4 15,0 0-13-15,2 3-17 0,-2 4-21 0,7 1-13 0,-6-1-9 16,6 3-7-16,-1 6-5 0,8-2-7 0,-7 1-2 0,7 0 2 16,-8 3 0-16,14-3-2 0,-6 3-1 0,0 0-3 15,5 0-3-15,2 1-3 0,-7 0-3 0,6-1-6 0,0 0-5 16,-1 0-4-16,1 0-2 0,-6-3-4 0,6 3-3 0,-7-3-3 16,8 0 0-16,-8-5-1 0,-6-3-2 0,7 2 0 0,-7-6-2 15,0-3 1-15,0-1 2 0,0 2 5 0,-6-5 15 16,-1-3 21-16,0 3 24 0,-6-7 23 0,8 4 23 0,-8-4 17 15,0-4 8-15,6 1 6 0,-6-5-5 0,0-6-11 0,0-1-19 16,0-7-20-16,6-1-17 0,-6-5-15 0,0-5-7 16,7-1-6-16,-7-5-8 0,0-6-5 0,0 2-4 0,-7-9-5 15,1-3-5-15,0-3-4 0,-8-5-3 0,1-3-6 0,0-3-5 16,-6-1-3-16,-1-3-2 0,0 0-2 0,1-1 4 16,-7 1 3-16,6 0 0 0,1 3 0 0,6 8-1 0,-6 0 0 15,5 7 2-15,1 4 1 0,0 3-1 0,7 4-6 16,-7 7 3-16,6 4 1 0,0 4 4 0,1 3 1 0,6 5-1 15,0-2-1-15,0 5 1 0,0 3-1 16,6 1 0-16,1-1-3 0,6 0 0 0,0 5-1 0,7-5-2 0,6 4 0 0,0 0 2 16,13-4-1-16,0 4 0 0,7 0-1 0,5-4 0 15,2 4 0-15,5 1 0 0,1-1 1 0,0 0-3 0,0 0 1 16,-2 0 0-16,9 3 1 0,-7 1 1 0,-8 0-1 0,8 4 0 16,0-6-1-16,-7 6 2 0,0 3 1 0,-13-3 0 15,7-2 1-15,-8 5-1 0,-11 0 0 0,5 0 0 0,-12 0 1 16,0 0-1-16,-1 5-1 0,-6-5 1 0,0 0 0 0,-7 0 1 15,2 0 0-15,-2 0 1 0,0 0-1 0,-6 0 0 0,7 0-6 16,-7 0 3-16,0 0-3 0,0 0-8 0,6 0-17 16,-6 3-27-16,0-3-40 0,0 3-58 0,0 0-56 0,-6 6-77 15,6-2-136-15,0 4-134 0,-7 4-151 0,7-1-150 0,-6 1-75 16,0 3-4-16,-2-3 27 0</inkml:trace>
  <inkml:trace contextRef="#ctx0" brushRef="#br0" timeOffset="147748.71">14439 10986 194 0,'0'-3'499'0,"0"-1"-85"0,0-3-123 16,0 3-83-16,0-3-40 0,6 0-11 0,0-1 1 15,0-3 15-15,2 0 19 0,-2 4 14 0,7-4 11 0,0-4 3 16,-6 4-8-16,13 0-18 0,-8 0-19 0,1 0-23 0,7 0-19 16,0 0-17-16,-2 4-20 0,-4-4-10 0,5 0-21 0,7 4-11 15,-12-1-8-15,5 5-4 0,1-1-6 0,-1 4-2 16,-6 0-1-16,7 0-10 0,-7 4 3 0,6 3 2 0,-6 4-1 16,7 0-2-16,-7 0-4 0,0 4-3 0,0 3-4 0,-1 4-1 15,-4 1-4-15,-2-2-2 0,0 5-2 0,1 3-2 16,-7-4 3-16,-7 8 0 0,1-3 1 0,-8 3 2 0,-5 0 0 15,0 3 1-15,0 1 4 0,-15 0-1 0,9-1 0 0,-8 1 2 16,0-4 1-16,0 0 3 0,-5-4 0 0,5 0 2 0,1-7 3 16,-1 1 1-16,7-5 6 0,0-4 7 0,-1-3 8 15,9 0 11-15,-2-7 6 0,7 3 6 0,-1-7 2 0,2 0 2 16,6-3-3-16,-2-5-4 0,2 1-10 0,0-4-11 0,6-4-2 16,0 5-4-16,6-6-2 0,-6-2-4 0,6 4-2 15,2-1-5-15,-2 4-2 0,6-4 0 0,-4 4-7 0,4 0-6 16,8 1-4-16,-7 2-3 0,7 1-3 0,-1 3-2 0,1 4-2 15,6 0-2-15,0 0 0 0,7 4 0 0,-7 3 2 0,6 1-1 16,1-1 0-16,-1 4 0 0,1-4-1 0,-1 4 3 16,1 0-1-16,-1 4-1 0,1-4-5 0,-1 0-3 0,1-1-1 15,-7 6-2-15,7-9-1 0,-7 4-3 0,0 0-1 16,-7-4 1-16,7 0 2 0,-12 1 2 0,5-5 0 0,-6 5 1 16,0-5-6-16,-1-3-11 0,-4 4-16 0,-2 0-23 0,0-4-28 15,-6 3-36-15,0-3-66 0,0 0-135 0,0-3-138 16,0-5-211-16,0 1-118 0,0 0-65 0,-6-1-25 0,0-3 7 15</inkml:trace>
  <inkml:trace contextRef="#ctx0" brushRef="#br0" timeOffset="149262.01">16229 10899 19 0,'0'0'65'0,"0"0"-2"0,0 0 7 0,-6 0 10 16,6 0 12-16,0 0 11 0,0 0 10 0,-6 0 3 0,6 0-4 0,-7 0-7 0,7 0-10 0,-7 0-12 0,1 0-11 31,6 0-9-31,-6 0-10 0,-2 0-3 0,8 0-4 0,-6 0-1 0,6 0-2 0,-6 0 0 0,6 0 2 0,0 0 2 15,-7 0 3-15,7 0 2 0,0 0 6 0,0 0 4 0,0 0 8 32,0 0 9-32,0 0 5 0,0 0 5 0,0-3 5 0,0 3 6 0,0 0 5 15,0 0 12-15,0 0 10 0,0-5 8 0,0 5 8 0,7 0 5 0,-7 0 1 0,0-4 0 16,6 4-8 0,-6 0-17-16,0-3-18 0,0 3-18 0,0 0-16 0,0 0-18 0,0-4-13 0,0 4-13 0,0 0-7 0,6 0-6 31,-6 0-2-31,8 0-2 0,-2 0-1 0,0 4 4 15,1-1-1-15,0 1 1 0,5 4 1 0,-5-1 3 0,6 4-1 16,0 0-2-16,0 4-3 0,0 3-4 0,0 0 0 0,0 8-1 16,6-5-1-16,-5 6-2 0,-2 1-2 0,2-2-1 15,-1 0 3-15,-7 3 0 0,8 1-1 0,-8-1 2 0,0 0 0 16,0-3 1-16,-6-1 1 0,0 0 3 0,8-2 2 0,-8-1 2 16,0-4 0-16,0 1 3 0,-8-5 1 0,8-3 6 15,0 0 5-15,0-3 7 0,0-5 8 0,0 4 6 0,0-7 5 16,-6 5 2-16,6-5-2 0,0-5-2 0,-6 2-7 0,0-4-7 15,-2-1-8-15,2-3-6 0,6 0-6 0,-6-7-3 16,6 3 0-16,0-3-1 0,0-4-1 0,0-1-1 0,0-2 0 16,6 3-2-16,-6-3 0 0,6-1 0 0,2 1 1 0,4-2 0 15,-6 2-2-15,2 0 1 0,4-1-2 0,1 4 1 16,1-3-1-16,-2 2-2 0,2 1 0 0,5 0-3 0,1 0-1 16,0 4 0-16,-8 0 1 0,8 0-3 0,-1 7-1 0,-5-4 0 15,-2 4 0-15,2 0 0 0,-2 7 0 0,1 0-1 16,1 1 5-16,-2 3-4 0,2 0-1 0,-2 7 0 0,1-3-1 15,1 7 2-15,-2 0 0 0,8 4 3 0,-7 3-5 0,0 4 5 16,0 3 3-16,0 2-2 0,0-2 3 0,1 7 0 0,-2-2 0 16,1 3-2-16,0-3 0 0,0 2-2 0,1 1-2 15,-2-3 4-15,1 2-3 0,-6-2-2 0,6-5 2 0,-1 1 1 16,2 0 4-16,-1-4-3 0,0 0-1 0,0-4-4 0,-7-3 2 16,8 0 0-16,-8-4 0 0,7 0-1 0,-6-4-6 15,6 0 1-15,0-3-7 0,-7-4-19 0,7 0-30 0,1-4-37 16,-2 0-88-16,-5-3-129 0,6-4-138 0,0-3-196 0,-1-1-126 15,2-4-67-15,-8 1-23 0,1 0 6 0</inkml:trace>
  <inkml:trace contextRef="#ctx0" brushRef="#br0" timeOffset="154638.65">17369 10825 239 0,'0'4'583'0,"-6"-4"-82"0,6 0-140 0,0 0-102 16,-6 0-53-16,6 0-15 0,0 0 6 0,0 0 13 15,0 0 10-15,0 0 5 0,0 0-1 0,6 0-14 0,0 0-21 16,0 0-32-16,1 0-39 0,6 0-26 0,0 0-14 0,1 0-7 16,-2 0 3-16,8 0 6 0,-7 0 3 0,7 0 2 0,6 0 4 15,-7 0 0-15,7 0 3 0,0-4 0 0,0 4-2 16,1 0-4-16,-1-3-5 0,6-1-5 0,-7 0-14 0,2 1-8 16,-7-1-12-16,6 0-11 0,-7 4-9 0,1-3-10 0,-1-1-19 15,0 0-24-15,-5 4-28 0,-1 0-32 0,0-3-31 16,0 3-43-16,-7 0-101 0,8-4-109 0,-8 4-99 0,-6-4-112 15,6 1-158-15,-6 3-73 0,0 0-22 0,-6 3 16 0</inkml:trace>
  <inkml:trace contextRef="#ctx0" brushRef="#br0" timeOffset="155097.24">17734 10902 572 0,'-6'0'669'0,"-2"0"-83"0,2 0-134 15,0 0-85-15,0-3-53 0,6 3-50 0,-7 0-38 16,7 0-23-16,0 0-20 0,0 0-23 0,0 0-34 0,0 3-37 15,0 5-30-15,0-1-14 0,0 4-12 0,0 0-6 0,0 4 5 16,7 3 5-16,-7 1 7 0,-7 2 9 0,7 4 4 16,0 5 2-16,-7-1 4 0,1 4 4 0,-1 0 4 0,1 8 0 15,-8-5-5-15,8 1-4 0,0-1-2 0,0 1-4 16,-2-4-5-16,2 0-6 0,6-4-7 0,-6-3-8 0,6 0-4 16,0-4-3-16,-7-4-4 0,14-3-3 0,-7-1-1 0,0-7 0 15,0 1-1-15,6-1 5 0,-6-3 4 0,6-4 2 16,2-4 1-16,-2-3 1 0,6-8 0 0,-4 1-2 0,4-5-4 15,8-3-4-15,-7-3-6 0,-1-5-4 0,2 1-1 0,-1-4-2 16,0-3-4-16,-6-1 0 0,5 0 1 0,-5-3-1 0,0 0 0 16,-1 3 0-16,0 0-1 0,1 4 1 0,-7 1 5 15,0 2 5-15,7 8 6 0,-7 1 11 0,0 2 15 0,0 4 14 16,0 4 8-16,0 0 8 0,0 7 1 0,0 1-5 0,0-1-2 16,0 8-3-16,0-1-6 0,0 9-3 0,0-1-2 15,0 3-1-15,6 4-2 0,1 4 2 0,-7 0-2 0,6 4-3 16,0 3-8-16,8 1-8 0,-8 2-6 0,7 1-6 0,-6 1-3 15,6-1-3-15,0-1-4 0,-6 5-2 0,5-4-2 0,2 0-1 16,-8 0-3-16,7 0 0 0,-7-3 0 0,1-1 0 16,0 0-1-16,-1-3-3 0,0-1-4 0,0-3-9 15,2-3-11-15,-8-1-17 0,6-3-27 0,-6-1-41 0,0-3-60 16,-6 0-63-16,6-4-93 0,0 1-161 0,-8-5-205 0,8 1-182 16,-6-4-97-16,6 0-27 0,0 0 22 0</inkml:trace>
  <inkml:trace contextRef="#ctx0" brushRef="#br0" timeOffset="156082.53">19115 10605 302 0,'-7'0'587'16,"0"0"-66"-16,1 0-167 0,6 3-126 0,-6 6-58 16,6 2-20-16,0 0 9 0,6 3 21 0,0 1 17 0,1 7 10 15,6 3 10-15,-6 1 0 0,6 3-20 0,6 4-33 0,-5-3-43 16,-2-1-34-16,8 5-25 0,-7-6-13 0,7 2-11 16,-8 2-8-16,2-6-3 0,-2 4-1 0,1-5-1 0,1 1-1 15,-8-4-1-15,7 0 3 0,-6-4 3 0,-1 0 5 0,-6-3 7 16,0 0 5-16,0-4 13 0,0 0 13 0,-6 0 10 0,-1-4 6 15,0 0 5-15,-5 1 0 0,-2-1-2 0,1-4-4 16,-6 5-9-16,6-5-13 0,-7 1-7 0,1 0-6 0,6 0-6 16,-6-4-3-16,5 3-4 0,1 1-3 0,0-4-3 0,0 3-1 15,0-3-5-15,0 0-2 0,7 4-4 0,-8-4-2 16,8 4-2-16,-7-1-2 0,7 5-1 0,-8-2-2 0,8 3 0 16,0 2 0-16,-8 3-1 0,8 1 1 0,-7 3 0 15,6 0 2-15,1 1-3 0,-1-1 0 0,7 1-1 0,0 3-2 16,0-4 1-16,0 0-2 0,7 0-1 0,-1 4-2 0,1-7 0 15,6 3 0-15,-7 1-1 0,14-4 1 0,-7-1-2 16,0-3-1-16,6 0 1 0,1 0 0 0,0-4-1 0,6 0-1 16,-7-3-3-16,7 0-1 0,-6-4-3 0,5-4-3 0,-5 4-2 15,6-4-1-15,-6-3-1 0,-1-4 0 0,7 4 2 0,-13-8 0 16,7 1 4-16,0-1 3 0,-7 0 2 0,0-3 0 16,-7-1 2-16,7-2 1 0,-13 2 0 0,6-3 2 0,2 1 1 15,-8 2 1-15,0 1 0 0,-8-4 6 0,8 3 2 0,-6-3 3 16,6 4 3-16,-6 0 3 0,-1 3 3 0,1 0 1 15,6 1 3-15,-7 3 2 0,1 0-1 0,-1 0 0 0,1 3-2 16,0 5-3-16,6-4-3 0,-8 3-1 0,8 4-6 0,-6 0-4 16,6 0-3-16,0 4-4 0,-6-1-2 0,6 4-1 0,0 4 0 15,0 4-2-15,0-4 2 0,6 7 0 0,-6-3 0 16,6 4 1-16,2 2 0 16,-2-2-1-16,0 3 1 0,1 0-1 0,6-1 0 0,-7 2 1 0,7 2-2 0,1-3 1 0,-2 0-2 15,2 0 1-15,5 0 0 0,1-3 0 0,-1-1 1 16,0-4-1-16,1 5 0 0,-1-8-3 0,1 3-3 0,0-3-3 15,-1-3-9-15,1-1-4 0,-1-3-6 0,-6-1-5 16,0-3-1-16,7 0-5 0,-8 0-4 0,2-3-10 0,-1-5-11 16,0 2-19-16,-6-2-27 0,5-3-26 0,-6 0-29 0,2-4-34 15,-2-3-88-15,0 0-102 0,1-1-99 0,0-7-125 16,-1 1-137-16,1-1-71 0,-7-7-22 0,6 4 11 0</inkml:trace>
  <inkml:trace contextRef="#ctx0" brushRef="#br0" timeOffset="156545.73">19636 10199 500 0,'0'-11'747'0,"0"1"15"0,0-2-143 16,6 1-191-16,7 0-128 0,-7 3-93 0,14-3-67 0,-7 1-35 15,7 2-19-15,0 5-11 0,-2-5-5 0,2 5-7 0,0 3-17 16,-7 3-19-16,7 5-10 0,-14-1-7 0,7 4-1 16,-6 3-2-16,-7 8-2 0,0-2 1 0,-7 5 0 0,-6 0 2 15,-1 4 6-15,2 1 5 0,-8-5 7 0,1 5 11 0,-7-1 13 16,6-3 9-16,-6 0 11 0,7-1 9 0,-1-3 2 15,7-4 3-15,-7 1-3 0,14-5-3 0,-6 1-7 0,12-4-5 16,-8 0-7-16,8 0-3 0,8-4-3 0,-2-3-1 0,6 3-3 16,8-7-3-16,-1 4-1 0,1-4-3 0,6-4-3 0,7 0-8 15,-1 1-4-15,-5-4-5 0,11-1-4 0,-5-3-2 16,-1 0-2-16,8 0-1 0,-7 0 1 0,-1 0 5 0,7 0 3 16,-13-3 6-16,7 3 6 0,-7-1 5 0,-7 5 7 0,1 0 2 15,-8-1 4-15,-4 5 1 0,4-1 1 0,-5 0 0 16,-7 1-4-16,6 3-3 0,-6-3-6 0,0 3-5 0,0 0-6 15,0 0-9-15,-6 0-14 0,6 0-21 0,-7 3-35 0,1 0-44 16,-8 1-55-16,8 7-50 0,-7-4-76 0,6 0-134 0,-5 1-149 16,-1-4-232-16,-1 7-117 0,-5-4-38 0,6 4 13 15,-13 0 27-15</inkml:trace>
  <inkml:trace contextRef="#ctx0" brushRef="#br0" timeOffset="157818.75">21505 10330 29 0,'-7'0'347'0,"7"-2"-78"0,-6 2-75 0,6 0-60 0,0-4-33 16,-6 4-22-16,-2 0-11 0,8 0-4 0,-6-5-3 16,6 5-2-16,-6 0-4 0,6-3-2 0,0 3-1 0,-7 0 3 15,7-4 2-15,0 4 4 0,-6 0 7 16,6-4 6-16,0 4 11 0,0-3 9 0,0 3 11 0,-7-4 10 0,7 4 14 16,0-3 14-16,0 3 15 0,0-4 11 0,0 4 8 0,0-4 1 15,0 4 2-15,0 0-11 0,0 0-14 0,0 0-19 0,0 0-20 16,0 0-20-16,0 0-16 0,-6 0-11 0,6 0-18 0,0 0-3 15,0 0-2-15,0-3-2 0,-7 3-1 16,7 0-1-16,0 0-4 0,0 0-1 0,0 0-4 0,0 0-3 0,-6 0-5 16,6 3-5-16,0-3-2 0,0 0-6 0,0 0-2 0,0 4-5 15,0 0-1-15,0-1 0 0,0 1 3 0,0 3 5 16,0 0 6-16,0 2 5 0,6 1 10 0,-6 5 8 0,7-5 9 16,-1 9 11-16,1-1 6 0,-1 1 6 0,1 2 5 15,5 5 6-15,2 0 4 0,-1 7 0 0,6 0 1 0,1 3-3 16,-7 5-4-16,13 3 3 0,-7 0-10 0,7 3-9 0,-6 5-11 15,6-1-8-15,1 4-8 0,-2 0-5 0,1-1-8 16,0 2-13-16,7 2-2 0,-7-3-3 0,0 0-2 0,-6 0-3 16,5-7 0-16,-5-1 0 0,0-3-1 0,-1 0-1 0,1-7-1 15,-8-1 1-15,2-6 1 0,-1 0 0 0,-7-9-2 0,1-2 2 16,0-1 1-16,-7-7 6 0,6 0 8 0,-6-4 13 16,6 0 14-16,-6 1 15 0,0-8 11 0,0 0 9 0,6-4 6 15,-6-3 1-15,0-7-5 0,8-9-11 0,-2 1-13 0,0-10-11 16,1-2-10-16,0-10-7 0,-1 0-7 0,1-7-4 15,-1-4-4-15,0-7-2 0,8-4 0 0,-8-4-1 0,0 1-3 16,1-1 2-16,0 0 6 0,6 1 7 0,-7 3 8 0,0 4 7 16,1 3 4-16,0 4 4 0,-1 4 6 0,-6-1 3 0,0 8-4 15,0 4-2-15,0-1-2 0,0 6-2 0,6 5-2 16,-6 0-4-16,0 5-4 0,0 6-4 0,0 1-5 0,0 4-3 16,8 3-5-16,-8 0-8 0,0 3-4 0,0 1-3 0,0 3-3 31,0 1-3-31,6-1 0 0,-6 4-4 0,0 0-1 15,0 0-2-15,0 4-6 0,6-1-11 0,-6 1-15 0,0 3-17 16,7 1-25-16,-7-1-28 0,0 0-33 0,6 4-41 0,-6 4-48 16,0-4-48-16,0 8-37 0,0-5-29 0,0 0-58 0,0 1-82 15,7 0-69-15,-7 3-67 0,7-3-104 0,-1-1-82 16,0 1-35-16,0 0 3 0</inkml:trace>
  <inkml:trace contextRef="#ctx0" brushRef="#br0" timeOffset="159153.07">22964 11554 182 0,'0'-3'346'0,"-7"-5"-76"16,7 5-73-16,0-1-51 0,0 0-33 0,0 1-16 0,-7-1-9 15,7 0-2-15,0 1-2 0,0-1-3 0,0 0 0 0,0 1-1 16,0-1-2-16,-6 0 0 0,6 4 1 0,0 0-1 0,-6-3 3 16,0-1 3-16,6 4 3 0,-8-3 7 0,2 3 12 15,0-4 20-15,-1 4 17 0,-6 0 17 0,6 0 7 16,-5 0 3-16,-2 0-3 0,2 0-8 0,-2 4-17 0,1-1-23 16,1 4-24-16,-2-3-21 0,-6 3-11 0,8 4-8 0,-8 0-7 15,7 4-4-15,-7 0-3 0,1 3 0 0,-1 0-2 0,2 4 0 16,4 4-3-16,1-4-1 0,0 0 1 0,0 3-2 15,0 1-1-15,6-3-3 0,-5 2-3 0,12-3-4 0,-7 0-3 16,7 0-4-16,0-4-3 0,7 0-1 0,-7 1-2 0,6-1-4 16,0-3 1-16,8-4-1 0,-8 0 2 0,7 0-1 15,0-4-1-15,0-3-1 0,1-1 0 0,4-3 2 0,2-3-3 16,-1-1 2-16,1-7-4 0,6 0 2 0,-7-4-1 0,8-3 2 16,-8 0-3-16,1-5 0 0,-1 5 0 0,-5-7-1 0,5 3 0 15,-6-1 0-15,-6 2 2 0,5-1 3 0,-12 0 5 16,8 3 9-16,-8 1 5 0,6 0 5 0,-6 3 6 15,-6-3 6-15,6 7 4 0,0-4 3 0,-8 4 3 0,8 4 0 16,0-4 1-16,-6 7-3 0,6-3-5 0,0 3-6 0,-6 4-5 16,6-4-9-16,0 4-8 0,0 0-10 0,0 4-3 0,0 0-5 15,0 3-2-15,6 4 1 0,-6 0 0 0,6 4 0 16,-6 0 1-16,8-1 1 0,4 5-1 0,-6-5-1 0,1 4 1 16,6 1-1-16,-6-1 1 0,5 1-2 0,2-5-4 0,-2 5-9 15,2-5-11-15,-1 1-18 0,0 3-24 0,0-7-21 16,-1 4-24-16,2-5-25 0,-1 1-32 0,7-4-75 0,-8 2-81 15,2-6-69-15,5 1-72 0,-6-4-93 0,0 0-141 0,0-4-65 16,-6 1-15-16</inkml:trace>
  <inkml:trace contextRef="#ctx0" brushRef="#br0" timeOffset="159439.24">23263 11598 251 0,'0'-7'626'0,"-6"3"-33"0,6 0-167 0,0 1-135 0,0 3-65 15,0 3-19-15,6 1-13 0,-6 3-8 0,7 4 0 0,0 1 2 16,-7 3 1-16,12-1-7 0,-6 8-27 0,8-4-45 16,-8 5-35-16,7-6-20 0,1 9-12 0,-2-4-8 0,2 0-4 15,5 0-2-15,-6-4 1 0,0 5-4 0,0-9-1 0,6 4-1 16,-5-3 3-16,-1-4 4 0,-7-4 9 0,7 1 13 0,-6-5 16 16,5 1 16-16,-4-8 13 0,4 1 13 0,1-8 12 15,0 0 14-15,-6-8 8 0,6 1-1 0,0-4-4 0,-7 0-6 16,8-4-2-16,-8 5-2 0,0-5-7 0,-6 0-10 0,7 5-14 15,-7-6-13-15,6 6-13 0,-6-1-13 0,-6 3-14 16,6-3-12-16,0 4-14 0,-7 3-20 0,7 1-24 0,0-1-35 16,0 4-47-16,-6 4-59 0,6-1-58 0,0 1-60 15,6 3-98-15,-6 1-100 0,13-1-82 0,1 4-80 0,-2-3-125 16,2 3-65-16,5 3-15 0,1-3 16 0</inkml:trace>
  <inkml:trace contextRef="#ctx0" brushRef="#br0" timeOffset="159870.51">23908 11543 403 0,'-13'0'788'0,"0"0"16"0,0 8-109 16,-7-5-165-16,7 5-131 0,-6-1-119 0,6 0-100 0,-1 4-54 0,2 0-29 15,5 0-15-15,-6 4-12 0,7 3-16 0,6-3-17 32,-7 0-11-32,14-1-7 0,-7 1-6 0,6-1-5 0,1-3-3 15,6 0-5-15,-1-4 1 0,2 5 0 0,-1-8 0 0,6 0 0 16,-6-1 1-16,7-6 0 0,-7-1 1 0,6 0 4 0,-5-8 0 15,-1 2 8-15,-7-1 9 0,8-3 13 0,-8 2 12 16,0-3 18-16,-6 1 18 0,0-1 15 0,0 4 13 16,0-3 13-16,0 3 2 0,-6 3-1 0,6-3-4 0,-6 4-15 15,6-1-13-15,-8 5-14 0,8-5-15 0,0 5-17 0,0 3-13 16,0 0-12-16,0 0-10 0,0 3-4 0,0 5-6 0,8 3-3 16,-8 3-3-16,6 1-1 0,6 4 1 0,-5 3 0 15,6-1 0-15,0 6 1 0,7 1 1 0,-8 2-1 0,8-1-2 16,0 4-4-16,-1 0 4 0,-5-1 1 0,5 2 3 0,-6-5 0 15,0 4-1-15,0 0 2 0,0-3 2 0,-7-5 5 16,1 4-3-16,-7-3-1 0,-7-4-1 0,7 0 3 0,-12 0 7 16,5 0 11-16,-6-4 10 0,-7-3 8 0,1 0 6 0,-1-4 1 15,1 0 3-15,-7-4 0 0,0 0-8 0,0 0-13 0,-1-7-16 16,1 0-25-16,-6 0-30 0,6-3-39 0,0-1-52 16,6-3-57-16,1 3-50 0,0-3-71 0,5 0-120 0,1-4-102 15,7-4-106-15,-1 4-168 0,1-4-75 0,6 4-11 0,-7 1 17 16</inkml:trace>
  <inkml:trace contextRef="#ctx0" brushRef="#br0" timeOffset="-178419.62">12425 13137 112 0,'-6'0'477'15,"0"3"-124"-15,-7-3-130 0,6 5-69 0,1-2-25 0,-1-3-4 16,1 3 11-16,6-3 20 0,-6 4 17 0,6-4 14 15,0 0 8-15,0 0 2 0,0 0-6 0,-8 0-9 0,8 0-14 16,0 0-18-16,0 0-21 0,0 0-18 0,0 4-15 0,8-4-11 16,-8 0-7-16,6 3-10 0,0 1-9 0,1 0-5 15,6-1-4-15,0 1-3 0,-1-1-4 0,2 1-6 0,6 0-6 16,-1-4-4-16,1 4-2 0,6-4-3 0,-7-4-1 0,13 4 0 16,-5-4 0-16,-1-3 0 0,6 3 0 0,-5-3-2 0,5 0 1 15,1-1-1-15,-7-3 0 0,0 4-3 0,0 0 0 16,-1 0-1-16,-5-1-2 0,0 1-3 0,-1 3-3 0,-5 1 0 15,-8-1-4-15,7 4 1 0,-6-4-1 0,-1 0 1 16,0 4 0-16,-6 0 3 0,7 0 2 0,-7 0-1 0,0 0 2 16,6 0-1-16,-6 0-1 0,0 0-3 0,0 0-1 0,0 0-4 15,0 0-11-15,0 0-17 0,0 0-23 0,0 0-84 16,0 4-110-16,-6 0-122 0,6-4-195 0,-7 4-121 0,1-1-79 16,0-3-43-16,-8 4-11 0</inkml:trace>
  <inkml:trace contextRef="#ctx0" brushRef="#br0" timeOffset="-178135.2">12648 13547 476 0,'6'0'545'0,"0"4"-167"0,1-4-128 15,6 0-67-15,0 0-33 0,7-4-11 0,-1 1 2 0,1-1 13 16,-1-3 13-16,8-1 10 0,-2 1-3 0,1 0-10 0,7-1-13 15,-7 1-8-15,0-4-9 0,0 3-12 0,7-3-11 16,-7 0-12-16,0 1-9 0,-1 2-12 0,-5-2-11 0,6 2-15 16,-6 1-9-16,-7-1-6 0,0 5-6 0,0-5 0 0,-7 5 0 15,1 3 1-15,-1-4 1 0,-6 4 1 0,7 0 1 16,-7 0-2-16,0 0-1 0,0 0-2 0,0 0-6 0,0 0-6 16,0 0-5-16,0 0-9 0,0 0-13 0,0 4-24 0,0-1-55 15,-7 1-105-15,7 0-110 0,0-1-142 0,0 1-204 16,0 0-113-16,0-4-53 0,7-4-17 0</inkml:trace>
  <inkml:trace contextRef="#ctx0" brushRef="#br0" timeOffset="-176146.04">15285 13108 159 0,'-13'-4'403'16,"7"4"-111"-16,-1-4-101 0,0 1-59 0,-5-1-32 0,12 4-12 15,-7-8 1-15,0 5 13 0,1 3 22 0,-1-4 25 16,1 1 31-16,6-1 35 0,-6 1 32 0,-1-1 19 0,7 0 6 15,-7 4-8-15,7-4-19 0,-6 4-30 0,6-3-36 0,0 3-44 16,-6 0-38-16,6 0-31 0,0 3-22 0,0-3-17 16,0 4-9-16,0 0-4 0,0 3-1 0,0 4 1 0,6 0 3 15,-6 7 6-15,6 4 7 0,1 0 7 0,0 3 9 0,-1 5 4 16,0 3 1-16,7 1 3 0,-6 1 2 0,6 3 2 0,0 2-3 16,-6-3 1-16,5 7-1 0,2-4-1 0,-1 0 1 15,-7 0-3-15,8 1-5 0,-8-5-3 0,6 1 3 0,-5-4-3 16,6-3-1-16,-6 2-3 0,-1-6-4 0,0-1 0 15,2-3-1 1,-2 1-2-16,0-5-7 0,-6-4-7 0,6 1-3 16,-6 0-3-16,8-8-2 0,-8 4-4 0,0-4 0 0,0-3-4 15,6-1 1-15,-6 2 1 0,0-5-2 0,0 0-1 0,0 3-6 16,0-3-16-16,6-3-23 0,-6 3-40 0,0-5-39 0,7-2-67 16,-1 0-128-16,8-8-131 0,-2-3-163 0,2-4-159 15,-2-1-84-15,2-2-21 0,5 0 7 0</inkml:trace>
  <inkml:trace contextRef="#ctx0" brushRef="#br0" timeOffset="-175954.87">15787 13544 196 0,'-7'3'783'15,"0"-3"16"-15,7 0 9 0,-6 0-240 0,6 0-183 0,-6 0-147 16,6 0-107-16,0 0-58 0,0 0-33 0,6 0-15 0,0-3-8 15,1 3-4-15,0-4-6 0,-1 4-5 0,7-4-12 16,-7 4-33-16,1-3-65 0,6 3-75 0,-7-4-74 0,8 4-90 16,-8-4-136-16,7-3-141 0,-6 0-80 0,-1 3-22 0</inkml:trace>
  <inkml:trace contextRef="#ctx0" brushRef="#br0" timeOffset="-175238.1">16438 13060 324 0,'0'-7'480'0,"0"0"-138"0,0 2-113 0,0-2-56 0,0 3-20 16,0 1 1-16,0-1 18 0,0 0 18 0,0 1 16 15,0 3 7-15,0-4 0 0,-6 4-9 0,-2 0-17 0,2 4-28 16,-6-1-26-16,-2 5-21 0,1-1-18 0,0 5-13 0,0-2-14 16,-7 2-11-16,8 2-6 0,-8-3-4 0,7 7-7 15,0-3-5-15,0 4-4 0,0-2-5 0,6-2-2 0,-6 4-3 16,7-1-2-16,6 0-3 0,0 0 0 0,-6-3 0 0,12 3-1 15,-6-3-1-15,6-1 0 0,-6-3-2 0,13 5 3 16,-6-2 3-16,0-3 2 0,-1 0 0 0,7 0 2 0,0 0 2 16,7 0 0-16,-1-4 2 0,-5 1-1 0,4-1-3 0,9 0-1 15,-7 1-5-15,6-5 0 0,-7 4-2 0,7-3-1 0,0 3-2 16,-7 1-2-16,7-2-1 0,-6 3-1 0,0-2 0 16,-1 0-2-16,1 1-1 0,0 3 1 0,-8 0-4 0,8-4 0 15,-7 4 0-15,-7 3 1 0,8 1 1 0,-8 3-1 16,-6 2-1-16,0 1 0 0,0-3 1 0,-6 4 2 0,-2 0-1 15,2 0 0-15,-6 0 0 0,-8 1-1 0,7 2 1 0,-7-3 0 16,8 0 1-16,-8-4-2 0,0 0 0 0,1-3 0 16,5 3 0-16,-5-6 2 0,6-2 1 0,0 1 1 0,0-7-1 0,6 3 2 31,-5-7 1-31,5 0 0 0,0-3 0 0,1-1 0 16,-1-7-3-16,7 0-1 0,-6-4 0 0,6-7-2 0,6 1 0 15,-6-5 0-15,7 0-1 0,-1-3 0 0,-6-5 7 16,7 2-2-16,6-1-2 0,-7 0 0 0,1 1-2 0,6-6-5 15,0 5 2-15,-7-3 1 0,8 2-7 0,-2-2 2 0,2 3 0 16,-8 0 2-16,0 0 0 0,1 0 5 0,0 4-1 16,-7 3-1-16,0 1 1 0,0-1 1 0,0 0 0 0,-7 8 0 15,0-1 1-15,1 1-2 0,6 4 1 0,-12 3-1 0,4-1 1 16,2 2-2-16,-7 3-1 0,0-1 0 0,0 4 0 16,0 1-1-16,0 3-3 0,-7 0-3 0,1 3-10 0,5 1-12 15,-4 4-13-15,4-1-17 0,1 0-46 0,0 4-78 0,6 0-82 16,1 0-78-16,0-4-82 0,6 1-124 0,6-1-112 0,0 1-78 15,1-5-6-15</inkml:trace>
  <inkml:trace contextRef="#ctx0" brushRef="#br0" timeOffset="-174108.8">17050 13071 127 0,'0'0'203'0,"0"-3"-20"0,0 3-20 15,0 0-25-15,0-4-21 0,0 4-11 0,0-4-6 0,0 0-5 16,0 1 0-16,0 0 0 0,0-1 2 0,0-1 8 0,-7 2 7 15,7-1 14-15,0 4 13 0,0-4 20 0,0 4 20 16,0-3 16-16,0 3 6 0,0-4 0 0,-6 4-9 16,6 0-16-16,0 0-25 0,0 0-28 0,6 0-26 0,-6 0-16 0,0 4-12 15,7 3-9-15,-7 0-4 0,7 5-1 0,-1 3 3 16,-6 2 4-16,6 2 0 0,1 3-10 0,0 3-5 16,-1-3-5-16,-6 8-3 0,7-1-5 0,-7 4-2 0,6 0-3 15,-6-1-2-15,7 2-3 0,-7 3-1 0,0-1 0 0,0 4-3 16,0 1-1-16,0-5-2 0,0 5-2 0,0-4 0 0,0-1 0 15,-7-3 3-15,7 0 3 0,0-3 0 0,0-1 3 16,-6-4 2-16,6 1 1 0,0-7 6 0,0-2 4 0,0 1 2 16,0-2 0-16,0-5 4 0,0-4 0 0,0 0 3 0,0 1-1 15,0-5 0-15,0 0-3 0,0 2-4 0,0-2-2 0,0-3-2 16,0 0-2-16,6 0-3 0,1 0-2 0,-1 0-1 16,1-3-2-16,5-2-4 0,2 2-3 15,-1-4-3-15,0 3-2 0,0-3-3 0,7 0-3 0,-1 0-3 0,0-1-3 16,1 4-1-16,-1-4 0 0,1 1-1 0,6 0-10 15,-7 0 5-15,7-4 2 0,-6 3 2 0,7 1 2 0,-8-4-1 16,7 4 1-16,-6-4 0 0,-1 4 9 0,7-1-4 0,-6 1 0 16,-8 0-3-16,8-1-1 0,-7 1 0 0,7 4-1 0,-8-4 1 15,2 3 2-15,-2-4-2 0,-4 4-1 0,4 0-1 0,-5 1-1 16,-1-1 2-16,1 1-4 0,0-1-6 0,-1 4-9 16,-6-4-12-16,6 4-14 0,-6-3-17 0,0 3-19 0,0 0-21 15,0 0-18-15,6-4-28 0,-6 4-69 0,0-4-87 0,-6-3-79 16,6 0-76-16,0 3-98 0,0-7-151 0,-6 4-71 15,6-4-15-15</inkml:trace>
  <inkml:trace contextRef="#ctx0" brushRef="#br0" timeOffset="-173759.75">17382 13569 527 0,'-7'0'593'0,"1"0"-122"16,0 0-118-16,6 0-67 0,-6 0-38 16,6 0-33-16,0 0-24 0,0 0-7 0,0 4-7 0,0-1-9 0,0 5-17 15,6 3-20-15,0 0-21 0,-6 4-12 0,6-1-6 16,1 4-9-16,0 4-10 0,-1 0-11 0,7 4-12 0,-7-1-9 0,2 2-5 16,-2 1-3-16,-6 2-1 0,6 0-1 0,1 3-2 15,0-4-2-15,-1 4 1 0,-6-4-1 0,6 0-3 0,1 1-3 16,-7-1-3-16,6-4-4 0,1 5-1 0,-7-8-2 0,7 3-4 15,-1-2-1-15,-6-2-2 0,6-2 0 0,1-5 2 16,-7 5-2-16,7-9 0 0,-7 1-2 0,6 0 0 0,-6-3-1 16,0-5 5-16,6 5-1 0,-6-5 0 0,0 1 2 0,0-4 3 15,0 5 4-15,0-5 1 0,-6 0-2 0,6 0-2 0,0 0-2 16,0 0-2-16,0-5-8 0,0 1-14 0,0 4-25 16,0-3-22-16,0-5-66 0,-6 5-104 0,6-5-111 15,-7 1-141-15,7-4-188 16,-7 0-103-16,1 0-42 0,6 0-9 0</inkml:trace>
  <inkml:trace contextRef="#ctx0" brushRef="#br0" timeOffset="-173013.82">18671 13235 97 0,'0'0'528'15,"0"0"-91"-15,0 0-143 0,0 0-98 0,0 0-47 0,0 5-15 16,0-5 5-16,-6 3 20 0,6 4 26 0,-6-3 33 0,6 3 25 16,-6 4 13-16,-2 0-6 0,2 1-14 0,0 5-28 15,-1 1-29-15,-6 5-25 0,0-1-29 0,7 7-23 0,-8 1-14 16,2 2-4-16,-8 5-3 0,7 0 3 0,-7 3-1 0,8 1 0 15,-8-1 2-15,7 0-1 0,0 0-5 0,-6-3-2 0,5 0-8 16,1-1-5-16,0 1-8 0,0-4-7 0,7-4-12 16,-8 0-9-16,8-3-7 0,0-1-5 0,-1-3-6 15,0-3-3-15,7-1-2 0,0 1-3 0,0-5-4 0,0-3-4 16,0-3-14-16,0-1-22 0,0 0-24 0,0-3-28 0,0 0-26 16,7-4-36-16,-7-4-80 15,7-3-91-15,-1 0-72 0,0-8-65 0,2-4-68 0,-2 1-116 0,-6-4-90 16,6-3-33-16,-6 2 46 0</inkml:trace>
  <inkml:trace contextRef="#ctx0" brushRef="#br0" timeOffset="-172720.34">18274 13480 215 0,'-6'-3'566'0,"6"-3"-80"0,-7-3-117 15,1 6-59-15,6-1-15 0,0 1-4 0,-6-1-8 0,6 4-3 16,0-3-10-16,0 3-21 0,0 0-34 0,0 0-50 0,6 0-51 15,-6 0-39-15,13 3-20 0,-7 1-9 0,8-1 2 0,-2 4-2 16,2 5 7-16,5-1 6 0,1 0 2 0,0 7 1 16,-1 1 1-16,7-1 0 0,-6 4-2 0,6 0 3 0,-7 4-5 15,7 3-2-15,-6 0-3 0,-1 0-3 0,7 4-6 16,-6-3-9 0,-1 2-5-16,7-2-6 0,-6 0-8 0,0 3-4 0,-1-8-5 15,7 4-3-15,-6-3-2 0,-1-4-2 0,1 3-3 0,-2-2-11 16,-4-5-17-16,6 0-21 0,-7-3-24 0,-1-4-24 0,2 3-33 15,-2-6-80-15,-5-1-100 0,6-3-95 0,0-4-112 0,-6-4-180 16,6-3-77-16,-1-1-37 0,2-6-1 0</inkml:trace>
  <inkml:trace contextRef="#ctx0" brushRef="#br0" timeOffset="-172386.99">19095 13305 569 0,'-6'-7'804'0,"-1"0"17"0,0-1-95 0,1 5-202 0,0 0-164 15,-1-2-137-15,1 5-85 0,6-3-46 0,0 3-21 0,0 0-11 16,0 3-14-16,6 2-9 0,1-2-9 0,-1 4-3 16,0 4-1-16,8 0 0 0,-2 8 3 0,2-1-3 0,-8 0 6 15,7 4 3-15,0-4 4 0,0 5 0 0,1 2 0 0,-8 0 0 16,7 1-2-16,-7 0 0 0,1 3-1 0,-1 0-1 0,1 2-1 15,-1-3-2-15,0 1-4 0,2 1-3 0,-2-1-2 16,-6 1-3-16,6-5-3 0,1 1-5 0,-7-1-1 0,7 1-3 16,-7-1-1-16,6-2-4 0,-6-1 0 0,6 0-1 0,-6-4-1 15,7 4 0-15,-7-7-15 0,0-1-7 0,6 1-13 16,-6-5-16-16,0-2-21 0,7 3-10 0,-7-7-35 0,7 0-71 16,-1-1-78-16,0-6-83 0,1-1-88 0,0-7-109 0,-1-1-143 15,7 2-83-15,-7-5-15 0</inkml:trace>
  <inkml:trace contextRef="#ctx0" brushRef="#br0" timeOffset="-171903.61">19551 13207 465 0,'-6'-11'786'0,"-1"3"17"16,0 0-140-16,1 1-162 0,6 4-121 0,-6-1-109 0,-1 0-87 15,7 1-55-15,0 3-40 0,-7 0-16 0,7-4-17 0,0 8-14 16,0-4-14-16,0 3-3 0,0 5-12 0,0 2-4 0,0 2-2 16,0 6-3-16,7 1 0 0,-7-1 1 0,0 4 4 0,0 4-8 15,7-1 6-15,-7 5 3 0,6-1 4 0,-6 4-1 0,6 0 1 16,-6-1 1-16,0 9-1 0,7-5 0 0,-7 5 0 16,7 3-3-16,-1 0-1 0,-6-4-2 0,6 5-1 0,-6-2-3 15,7-3-2-15,-1 5-2 0,1-5-1 0,0-4 1 0,5 1-2 16,-4 0-1-16,4-4 2 0,1-1-2 0,0-2 2 15,6-1 0-15,-5-7 1 0,5 4 0 0,-6-8 1 0,7 0-1 16,-1-3-1-16,1-8 0 0,-7 0-2 0,7-3-1 0,-2 0-1 16,2-8-1-16,0 0 0 0,-1-3-1 0,7-4 1 0,-12-3 0 15,5-1 2-15,1-3 1 0,-8 3 1 0,8-8 2 16,-7 6-1-16,1-5 1 0,-8 0-1 0,6-4 0 0,2 1 1 16,-8-1-2-16,1-3 1 15,0-5 0-15,-7 2 1 0,6-1 1 0,-6-4 0 0,0 0 4 16,0-3 2-16,-6-4 0 0,-8 0 3 0,8 4 2 0,-8-4 1 15,-4 0 3-15,-2 4 6 0,-7-4 3 0,-5 6 4 0,-1-1 7 16,1 6 9-16,-1 0 7 0,-5-1 3 0,-1 9 2 0,-1 4-5 16,1-2-4-16,7 9-7 0,-7 3-9 0,-1 3-21 0,1 5-28 0,7 3-34 15,-1 0-33-15,1 3-43 0,6 1-103 16,-1 0-117-16,15-1-138 0,-2 0-218 0,8-3-92 0,6 0-45 0,0 0-10 16</inkml:trace>
  <inkml:trace contextRef="#ctx0" brushRef="#br0" timeOffset="-171568.09">19805 12587 398 0,'-6'-7'727'0,"-1"4"34"0,7-1-168 0,-7 0-135 0,7 4-90 31,0 0-73-31,0-4-72 0,0 4-50 0,0 0-36 0,0 4-41 16,0-4-32-16,0 8-22 0,0-1-16 0,7 3-8 16,-7 1-2-16,7 5-2 0,-7-2-2 0,6 4 2 15,0 4 3-15,-6 0 1 0,6 0 2 0,2 3-1 0,-2 2 0 0,0-2-3 16,1 1 0-16,0 3-3 0,-1-3-1 0,1 3-4 15,-1-3-2-15,0-1-3 0,2 5 1 0,-2-5-3 0,0-3-1 16,0 4-1-16,1-4-7 0,0 0-22 0,-1-7-13 16,-6-1-43-16,7 1-83 0,-1-4-90 0,-6-4-91 0,7-3-125 15,-7-4-188-15,7-4-75 0,-1-3-46 0,0-4 9 0</inkml:trace>
  <inkml:trace contextRef="#ctx0" brushRef="#br0" timeOffset="-171155.25">20150 12444 591 0,'-6'0'621'0,"-1"-3"-117"0,1 3-126 0,-1 3-72 0,0 1-44 16,1 0-25-16,0 3-20 0,-1 0-9 0,7 9-10 0,-7-6-20 15,7 9-30-15,0-1-36 0,0 0-33 0,0 0-26 0,7 8-11 16,-7-5-9-16,7 2-7 0,-1 3-4 0,0-4-4 15,1 3-2-15,0 1-4 0,6-4-3 0,-7 4-1 0,7-8-3 16,0 4-4-16,1-4-1 0,-2 0 0 0,1-3 0 16,0-4 1-16,6 0 1 0,-5 0-3 0,6-8 2 0,-8-3 0 15,8 0 2-15,-7-6 2 0,7-2 0 0,-7-7 2 0,6 1 5 16,-6-5 8-16,1 1 10 0,-2-4 12 16,1 0 12-16,-6-4 15 0,-1 4 19 0,1-3 7 0,-7-1 11 15,0 1 10-15,-7-1 3 0,7 0 4 0,-6 4 2 0,-7-3-5 16,6 3-11-16,-5 4-4 0,-8-4-13 0,0 7-10 0,7 0-14 0,-7 0-14 15,1 8-14-15,-7 0-13 0,6-1-9 16,0 8-7-16,1 0-6 0,6 4-4 0,-6 0-7 0,-1 3-11 0,7 4-15 16,0 0-23-16,0 1-27 0,7-2-29 0,-1 5-32 15,0 0-28-15,7-5-27 0,0 5-48 0,-6-3-80 0,6-2-80 16,0-2-84-16,0 2-147 0,0-3-101 0,6 1-55 0,-6-5-21 16</inkml:trace>
  <inkml:trace contextRef="#ctx0" brushRef="#br0" timeOffset="-169670.34">21837 13584 390 0,'0'0'604'0,"0"-4"-90"15,0 4-133-15,0 0-80 0,0 0-42 0,0 0-17 16,0 0-7-16,-6 4-6 0,6 3-8 0,0 0-13 16,-7 8-20-16,0 0-19 0,1 7-20 0,-1 7-27 0,-5 0-16 0,-2 8-10 15,-5 3-1-15,-1 4 2 0,0 4 2 0,-6 3 8 16,7 0 6-16,-13 8 11 0,6 3 2 0,-7 1 5 0,1 3 0 15,-8 3 0-15,1 1-1 0,0 3-5 0,0-3-5 16,-7 6-5-16,1-2-6 0,-1-1-4 0,1-3-5 0,-1-1-2 16,7-3-2-16,-6-3-2 0,11-5 2 0,-4-3 1 0,5-4-1 15,1-3-2-15,5-4-3 0,1-3-7 0,7-8-8 0,-1-1-10 32,8-7-12-32,-2-2-14 0,8-4-10 0,0-5-9 0,-1 0-7 15,0-7-4-15,7 5-4 0,-6-8-2 0,6-2-4 0,0 3 2 0,0-1 1 0,6-4-1 0,1 0 1 0,6 0 2 31,1-9 1-31,-2 7-2 0,8-10 1 0,-1 5 0 16,1-4-5-16,-1-4-12 0,1 1-23 0,0-1-33 0,-2 1-42 16,2-1-53-16,7 0-67 0,-9-3-75 0,2-1-69 0,7 1-125 15,-1-4-122-15,0 0-130 0,-1 0-160 0,1-3-64 0,7 2 9 16,-1-2 37-16</inkml:trace>
  <inkml:trace contextRef="#ctx0" brushRef="#br0" timeOffset="-169170.34">22652 14283 508 0,'0'-10'676'0,"0"2"-48"15,0 1-114-15,-8 0-79 0,8-1-56 0,0 5-47 0,-6-5-49 16,-7 8-38-16,6-3-35 0,-6 3-56 0,-6 3-40 16,0 5-23-16,-1 3-10 0,0 0 0 0,-5 3 3 0,-2 1 8 15,1 7 7-15,0 1 4 0,0-2 0 0,0 5-3 0,7-5-9 16,-1 6-11-16,0-2-10 0,7 1-12 0,7-1-11 0,0-3-13 16,-2 4-5-16,8-4-4 0,8-1-4 0,-2-3-3 15,0 2 0-15,7-2-1 0,1-4 7 0,-2 1 1 0,8 0-2 16,6-5-4-16,0-2-4 0,1-1-2 0,5 1-2 0,1-5-4 15,-1 1-7-15,1-1 0 0,-1-3 1 0,1 0 1 16,-1 0 0-16,1 0-1 0,-1 4 0 0,-6-4-1 0,1 0 0 16,-8 3 0-16,0 1 0 0,-6 0-2 0,1 0 0 0,-8 2 0 15,0 3 2-15,-6-2 1 0,-6 8 2 0,-7-1 6 0,0 1 10 16,0 3 15-16,-13 4 18 0,0-4 21 0,-7 5 21 16,-6-2 20-16,1 1 25 0,-9 0 16 0,2 0 16 0,-1-4 11 15,1 4 10-15,-1-2 8 0,7-6 10 16,0 0 16-16,0-3 6 0,12 4-105 0,2-8-127 0,-1 0 0 0,6 1 0 0,7-5 0 15,0 1 0-15,0 0 0 0,7-4 0 16,-1 0 0-16,0 0 0 0,7 0 0 0,0 0 0 0,0-4 0 16,7-3 0-16,0-1 0 0,-1-2 0 0,1 2 0 0,-1-3-116 15,0 0-538-15,1-3-202 0,0 0-263 0,-1 2-105 16,0-3-25-16,2 0 34 0,-2 5 84 0</inkml:trace>
  <inkml:trace contextRef="#ctx0" brushRef="#br0" timeOffset="-161781.51">6199 16343 203 0,'0'-3'364'0,"-6"-3"-124"16,6 3-105-16,0 0-60 0,-6-1-30 0,6 0-13 15,0-3 0-15,-7 3 4 0,7 1 4 0,0-1 8 0,0 1 7 16,-7-1 3-16,7 4 1 0,-6-4 1 0,6 4-3 0,-6-4 0 16,6 4 3-16,0-3 1 0,-7 3 1 0,1-4 3 15,6 0 5-15,-7 4 9 0,0 0 14 0,7-3 19 0,-6 3 14 16,6 0 22-16,-6-4 15 0,6 4 10 0,-7 0 7 0,0 0-4 15,-5 0-11-15,-1 4-15 0,-1-1-21 0,-6 1-22 0,2 3-16 16,-9 1-12-16,1 3-11 0,-6 3-7 0,5 0-5 16,-5 6-4-16,-7-2-4 0,7 4-4 0,-1 0-1 0,1 3-5 15,-1-3 0-15,7 5-5 0,0-2-3 0,-1 4-2 0,1-4-1 16,7 5-1-16,-1 3-2 0,1-4-4 0,6 4 0 16,0 4 1-16,0-5 1 0,6 2 0 0,7 2-4 0,0-2-1 15,0 1 4-15,7-1 2 0,6 3-2 0,0-5 0 0,7 1 0 16,-1 1 1-16,1-2 2 0,6-2-4 0,6-1-2 0,-5-4-3 15,5 2 0-15,7-6-3 0,-7 1-1 0,7 0-3 0,1-7-2 16,-1 3-2-16,6-7-1 0,-5 0-2 0,-1-4 0 0,6 1 0 16,-6 0-1-16,0-5 0 0,-6 1-1 0,6-4-2 0,-7 0-4 15,1 0-8-15,-1 0-11 0,-6 0-13 0,7-4-15 0,-7-3-20 16,-6 3-47-16,6-4-86 0,-7 1-86 0,1 0-85 16,-7-4-101-16,0-4-168 0,0 1-77 0,-7-5-47 0,1 1 3 15</inkml:trace>
  <inkml:trace contextRef="#ctx0" brushRef="#br0" timeOffset="-161352.18">6643 16544 247 0,'0'-4'520'0,"0"1"-125"0,0-1-157 0,0 4-98 0,0-4-49 16,6 4-26-16,-6 0-11 0,0 0-5 0,0 0-1 0,0 0-2 16,0 0 0-16,0 0-3 0,0 0-2 0,0 0 0 15,0 0 6-15,0 0 16 0,0 4 18 0,-6-4 23 0,6 0 27 16,0 4 25-16,0-4 21 0,-7 3 12 0,0 5 4 0,1-1-6 16,-7 0-12-16,6 0-16 0,-6 4-23 0,7-3-28 15,-7 3-24-15,0 0-20 0,0 3-14 0,0 2-11 0,0-2-7 16,-7 4-7-16,8 0-3 0,-2 1-1 0,1-5-1 0,0 5 0 15,0-1-1-15,1 1-3 0,-2-5-2 0,8 0-1 0,-1 5-4 16,0-4 2-16,1-1-2 0,6-2-2 0,0 2 0 0,0 0 0 16,0 2-3-16,6-7 0 0,1 7 3 0,0-1-3 15,5-4-1-15,2 3-1 0,-1-3 1 0,0 4-2 0,6-4 2 16,-5 3 0-16,5-3-2 0,7 3-1 0,-6-2 3 0,6-4 0 16,-7 3-2-16,7-4 1 0,0-4 0 0,0 5 0 0,1-8-1 15,5 3 0-15,-7-3-1 0,2-3 0 0,5 3-1 0,1-8-2 16,-7 1-7-16,6 0-11 0,-6 0-29 0,1-4-82 0,-1-1-100 15,0-2-105-15,-7-1-138 0,1 0-178 0,0-3-97 0,-14 4-50 16,0-5-5-16</inkml:trace>
  <inkml:trace contextRef="#ctx0" brushRef="#br0" timeOffset="-160958.31">6917 16419 172 0,'0'-7'495'0,"6"3"-132"0,6-3-154 0,-5 3-93 0,0 1-48 15,6-5-22-15,-1 5-11 0,2 3-2 0,6-4 0 0,-8 4 5 16,8 0 6-16,5 0 9 0,-5 4 12 0,7-1 15 0,-1 5 20 16,0-1 19-16,6 4 21 0,-5 4 19 0,-2 3 21 15,7 0 22-15,-5 9 15 0,5 1-3 0,-6 5-7 16,1 4-14-16,-1 3-15 0,-7 1-20 0,1 7-22 0,-1-5-29 16,-6 4-25-16,1 5-15 0,-8-5-11 0,7 5-7 0,-7 3-7 15,-6-7-5-15,7 3-5 0,-7-4-4 0,0-2-4 0,6-2-6 16,-6-2-6-16,0-5-2 0,0 1-4 0,7-8-3 0,-1 4-8 15,-6-3-11-15,6-5-20 0,8-6-43 0,-8-1-93 0,8-4-100 16,-2-3-97-16,1-3-124 0,7-5-184 0,6-3-84 0,-6-7-40 16,5 0 11-16</inkml:trace>
  <inkml:trace contextRef="#ctx0" brushRef="#br0" timeOffset="-160746.96">8414 16636 48 0,'0'0'665'0,"6"0"8"0,1 4-64 16,0-1-204-16,5-3-150 0,2 4-114 0,-1-1-70 0,6-3-33 16,0 0-18-16,1 0-13 0,6 0-21 0,1-3-35 15,-1-1-45-15,6 4-48 0,1-7-55 0,-1-1-83 0,-5 2-137 16,-2 1-111-16,1-2-60 0,-6 3-8 0</inkml:trace>
  <inkml:trace contextRef="#ctx0" brushRef="#br0" timeOffset="-160555.45">8590 17052 284 0,'-6'16'666'0,"-2"-1"4"0,2-1-157 16,6-3-171-16,-6-4-122 0,6 4-78 0,6-7-32 0,-6 3-2 15,6-7 8-15,8 4 9 0,-1-4 4 0,0-4 2 0,6 1-1 16,7-5-15-16,0-3-25 0,1 4-29 0,5-8-22 0,1 5-15 15,-1-5-11-15,1-1-4 0,-1 6-7 0,-6-1-13 0,7 0-43 16,-7 4-77-16,-6-4-86 0,-1 7-90 0,1 0-125 16,-8 1-175-16,2-1-105 0,-1 4-40 0,-7 4 10 0</inkml:trace>
  <inkml:trace contextRef="#ctx0" brushRef="#br0" timeOffset="-158995.68">10616 15778 137 0,'0'-3'388'0,"0"3"-111"0,0 0-106 0,0 0-63 16,0 0-34-16,-8-3-15 0,8 3-11 0,0 0-1 0,0 0 2 15,0 0 6-15,0-6 3 0,0 6 4 0,0 0 1 16,-6 0 7-16,6-3 12 0,0 3 11 0,0 0 17 0,0-3 17 15,0 3 13-15,0 0 12 0,0 0 7 0,0 0 0 0,0 0-7 16,0 0-11-16,0 0-19 0,0 0-19 0,0 3-19 16,0-3-16-16,0 0-14 0,0 0-10 0,0 0-7 0,0 3 1 15,0 3 8-15,0 0 12 0,0 5 7 0,0 0 4 0,0 0 3 16,0 4 2-16,0 3 5 0,6 0-6 0,-6 4-9 0,0 4-11 16,8 0-9-16,-8 3-4 0,6 4 0 0,-6 3-3 15,6 2-7-15,-6 2-4 0,0 3-1 0,7 2-4 0,-7-1-1 16,0 3 0-16,0 2-6 0,-7-3 0 0,7 2-1 0,-6-1 2 15,0 1 4-15,-2 0 4 0,2-3 1 0,6-6 1 0,-6 1 2 16,-7-6 2-16,6-1 2 0,1-4-2 0,6-7-4 0,-7-4-4 16,1 0-1-16,6-6 1 0,0-2-1 0,0-2 0 0,-6-1 0 15,6-4 0-15,0 1 2 0,0-4 0 0,6 3-2 16,-6-3 0-16,0 0 1 0,6 0 2 0,1 0 0 0,-1 0 1 16,14-3 1-16,-8-1 1 0,15-3 2 0,-1-4 0 0,0 4-7 15,7-4 0-15,-1 0-1 0,7 0-3 0,1 0-3 0,-2 0-4 16,1-4-2-16,0 5-2 0,7-1 4 0,-7-5-4 0,7 5-4 15,-1 1-2-15,-6-1 0 0,7 3 0 0,-7-3-1 0,0 0 0 16,1 4 0-16,-8 0 0 0,1 0 2 0,-1-1-1 0,-6 5 1 16,0-1-1-16,-7 0-6 0,-5 0 4 0,-1 4 3 15,-1-3-1-15,-5 3-2 0,0 0 2 0,-1-4 0 0,0 4 2 16,-6 0 6-16,8 0-5 0,-8 0-2 0,0 0 0 16,6 0 0-16,-6 0-2 0,0 0-6 0,0 0-18 0,0 0-24 15,0 0-30-15,6 0-30 0,-6 0-63 0,7 0-125 0,-1-3-126 16,7 3-188-16,0-4-115 0,1 1-81 0,-2-5-30 15,2 0-9-15</inkml:trace>
  <inkml:trace contextRef="#ctx0" brushRef="#br0" timeOffset="-158693.97">12165 16170 730 0,'-12'4'746'0,"5"-4"7"0,0 0-221 0,1 3-180 0,0-3-133 0,6 0-96 16,0 0-60-16,0 0-34 0,0 4-16 0,6-4-8 16,7 3 0-16,0-3 0 0,0 4 2 0,0-4 4 15,6 0 4-15,1 4 5 0,0-4 4 0,5-4 2 0,-5 4 4 0,6 0 2 31,-6-4 1-31,5 4-3 0,-5-3-1 0,7 3-2 16,-9 0-3-16,2 0-6 0,0 0-3 0,-1 0-4 16,-5 0-4-16,5 0-4 0,1 3-13 0,-8-3-40 0,2 4-68 15,-2-4-71-15,-4 4-70 0,-2-4-74 0,0 0-93 0,1 0-164 16,-1 0-77-16,-6 4-19 0</inkml:trace>
  <inkml:trace contextRef="#ctx0" brushRef="#br0" timeOffset="-158517.94">12374 16423 509 0,'0'4'627'0,"-6"-1"-81"0,6-3-185 16,0 4-129-16,0-4-85 0,6 0-47 0,0 4-21 0,1-4 0 15,6 0 10-15,0-4 7 0,7 4 7 0,-1 0 1 0,1-4-5 16,6 1-11-16,-7-1-15 0,7 0-19 0,0-3-17 16,0 7-19-16,1-7-49 0,-1 3-76 0,0 0-81 0,6-3-102 15,1 0-195-15,-1-1-111 0,1 1-74 0,-7 0-35 0</inkml:trace>
  <inkml:trace contextRef="#ctx0" brushRef="#br0" timeOffset="-157960.28">14907 15343 365 0,'-12'0'608'0,"12"3"-80"0,-8-3-160 16,2 0-101-16,0 4-52 0,-1-4-38 0,7 0-22 0,0 4-12 15,-6-1-1-15,6 1 12 0,0 3 9 0,0 4 1 0,0 4-6 16,0 3-9-16,6 7-13 0,1 1-10 16,-7 4-14-16,6 3-20 0,0-1-17 0,2 1-11 0,-2 8-4 0,0-5-1 15,1 5 2-15,-1 2-1 0,1-2 4 0,-1 3-4 0,7 3-8 16,-6-2-1-16,6-5-6 0,-7 4-4 0,1-5-4 0,6-2-3 16,0-3-5-16,-7-5-1 0,1 0 0 0,6-3-2 15,-7 0-1-15,2-4-2 0,-2-4-5 0,0-4-3 0,1 1-4 16,-7-4-2-16,6 0-3 0,-6-4-5 0,0-4-17 0,0 6-27 15,0-6-33-15,0-3-47 0,0 4-125 0,0-8-147 32,-6 1-209-32,6 0-129 0,-13-9-93 0,-1 1-34 0,2-4 0 15</inkml:trace>
  <inkml:trace contextRef="#ctx0" brushRef="#br0" timeOffset="-157498.68">13350 16863 115 0,'-32'7'791'0,"7"0"24"0,-8-3 8 15,13 0-213-15,-6-1-187 0,13 1-143 0,0-1-109 0,0 1-65 16,7-4-35-16,-1 3-18 0,0-3-6 0,7 0-5 0,7 0 1 16,0 0-2-16,5-3 0 0,8-1-5 0,7 1 1 0,5-1 1 15,7-3 0-15,0 0 0 0,13-4 6 0,-1 0 2 0,2 0 2 16,12 0 5-16,-6 0-1 0,13-1 3 0,-1-2 2 0,7 3 6 0,7-1-3 16,0-2-2-16,6 3-1 0,0 1-1 0,0-2 1 0,1 1 3 15,11 4 9-15,-5-4 3 0,7 0 3 0,5 0 2 16,-5 0 0-16,11 4-2 0,2-4-3 0,-1 0-8 15,7 1-15-15,-1 1-9 0,1-2-9 0,6 0-8 0,-6 0-3 16,7 4-4-16,-1-4-4 0,0 0-3 0,-6 4-2 0,-1 0-3 16,-11-1 0-16,-2 1-2 0,-6 3-2 0,-12 1-1 0,-8-1-1 15,-12 0 2-15,-7 1 0 0,-14 3 1 0,-5-4-1 16,-7 4 0-16,-13 0 0 0,-6 0-1 0,-1 0-1 0,-5 0-3 16,-8 0-6-16,-6 4-15 0,0-1-26 0,-12 1-39 0,-2 0-45 15,-12 3-42-15,0 4-52 0,-7-4-108 0,-6 4-122 16,-6-3-130-16,-1 2-200 0,-13 1-73 0,1 0-24 0,-7 0 9 15</inkml:trace>
  <inkml:trace contextRef="#ctx0" brushRef="#br0" timeOffset="-156528.49">13136 17819 37 0,'-7'0'383'0,"7"0"-76"16,0 0-82-16,0 0-64 0,0 0-39 0,0 0-25 0,0 0-13 15,0 0-2-15,0 0 3 0,0 0 8 0,0-4 13 0,0 0 17 16,0 1 22-16,7-4 23 0,-7-1 22 0,0 1 16 0,0 0 8 16,0 4 3-16,0-3-10 0,0 3-20 0,0 3-25 0,0-3-31 15,0 3-31-15,0 0-27 0,7 0-18 0,-7 3-17 16,0 0-8-16,6 6-6 0,0 2-5 0,1 0 1 0,0 7 4 16,5 0-2-16,1 4 1 0,7 4 1 0,-6-1-1 15,11 5 0-15,-5-1 2 0,6 0-5 0,0 0-3 16,-1 2 2-16,9-3-1 0,-9 2-1 0,7-5-2 0,2 1 0 15,-9-5-1-15,1 1 5 0,1 1-2 0,-1-8-1 16,0-1 0-16,-7 1-1 0,1-4 3 0,-8-4 3 0,8 1 4 16,-13-5 9-16,6 1 12 0,-6-8 9 0,-1 1 7 15,0-5 4-15,-6-7 1 0,0-3 3 0,0-4-1 16,-6-3-7-16,0-2-9 0,-7-5-8 0,6-5-8 0,-6 1-8 16,-7-5-4-16,8 1-8 0,-8-8-4 0,1 0-5 15,-1 1-5-15,0-4-6 0,-6-1-2 0,7 1-1 0,-1 4-1 16,1-5-1-16,-1 8-2 0,6 1 1 0,2 2 1 0,-1 1 2 15,6 3 1-15,7 4 1 0,0 5-1 0,7-3-2 0,0 2-1 16,5 4 0-16,8-1 1 0,0 1 1 0,-1 2 0 0,13 1 1 16,-5 0 3-16,11-3 2 0,2 6 0 0,-1-2 1 0,0-2 1 15,7 5-3-15,-1 0 2 0,7-1-1 0,0 1 0 0,0 0-3 16,1 0-2-16,-1 3-2 0,0 1-1 0,0-2 0 16,0 6-6-16,-7-5-1 0,2 4-3 0,-9 0-2 0,1 4-1 15,-6-1 2-15,-1 1-4 0,-6 0 5 0,-6-1 5 0,-1 4 2 16,-5 1 6-16,-2-1 5 0,-5 4 4 0,0-3 3 0,-1 3 8 0,1 0 1 15,-7 0 0-15,0 0 0 0,0 0 0 0,6 0-2 16,-6 0-2-16,0 0-3 0,0-4-3 0,-6 4-2 0,6 0-3 16,0 0-3-16,0 0-8 0,0 0-9 0,0 0-16 0,0 0-17 15,0 0-23-15,6 0-27 0,-6 0-57 0,0 0-84 0,0 0-79 16,0 0-72-16,0 4-82 0,0-1-146 0,0 1-81 0,-6 3-53 16,-1 1 7-16</inkml:trace>
  <inkml:trace contextRef="#ctx0" brushRef="#br0" timeOffset="-155907.93">14054 17478 238 0,'-6'0'539'0,"6"0"-105"31,-7 0-128-31,7 0-95 0,0 0-58 0,0 0-39 0,0 0-21 0,0 0-15 15,7-8-9-15,-7 5-3 0,6-8-4 0,7 4-3 16,0-7 1-16,1 2 6 0,-2-3 10 0,8 0 13 0,-1 1 12 16,1 3 11-16,-7-3 10 0,6 2 7 0,1 5-5 0,-1 0-10 15,1-1-15-15,0 5-16 0,-7 3-12 0,7 3-11 0,-8 1-13 16,8 3-13-16,-7 4-2 0,-1 5-3 0,2 1 0 0,-2 6 2 16,-4-2-1-16,-2 5-4 0,0 3-1 0,1 1-3 15,-7-1-2-15,0 0-3 0,-7 4-4 0,1 1 1 0,0 2 4 16,-2 1 2-16,-10-1-1 0,4-4 2 0,-5 6 4 0,-7-5 0 15,0 0 3-15,-1-4 0 0,1-3 1 0,0-4 1 16,7-4 8-16,-7 0 2 0,13-3 1 0,-7-4 1 16,7-4 2-16,0-3 1 0,7-1-5 0,-8-3-6 0,14-3-8 15,-6-4-5-15,12-1-7 0,-6-3-3 0,8-3-7 16,4-1-4-16,1 0-1 0,0-3 1 0,7 4-2 16,-1-2 1-16,7 6-1 0,-6-1 0 0,-1 3-1 0,7 1-1 15,-6 0 1-15,-1 3-1 0,7 0 4 0,-6 4-2 16,7 0 0-16,-1 4 2 0,-7 0 0 0,7-1 1 15,6 5-1-15,-5-1 0 0,-1 0-3 0,0 4 2 0,-1-4 1 16,1 4-1-16,1 1 0 0,-1-1 1 0,0-4 1 16,-7 4-1-16,7-4 0 0,-6 1-3 0,-7-1-3 15,0 0-5-15,0-3-10 0,0 0-13 0,-6-1-28 0,-1 1-63 16,0 0-90-16,2-4-89 0,-8 0-96 0,6 0-137 16,-6 0-153-16,0 0-76 0,0 0-22 0</inkml:trace>
  <inkml:trace contextRef="#ctx0" brushRef="#br0" timeOffset="-154077.36">15396 17152 187 0,'-6'0'520'0,"6"-4"-93"0,0 4-129 0,-8 0-84 0,8 0-44 16,0-3-19-16,0 3-9 0,-6-4-2 0,6 4-2 0,0 0-4 16,0-4-9-16,0 4-13 0,6 0-18 0,-6-3-20 0,0 3-17 15,0 0-13-15,8-4 2 0,-8 4 16 0,6 0 19 0,6-4 17 16,-4 4 12-16,-2 4 9 0,7-4 4 0,0 7 0 16,0-3-10-16,-1 3-24 0,2 4-21 0,6 4-20 0,-7-1-13 15,7 6-11-15,-8-3-4 0,8 5-5 0,-7 0-1 0,-1 4 0 16,2-4-1-16,-2 1 1 0,2-5-2 0,-1-1-1 0,-7 6 4 15,1-5 3-15,0 4 2 0,-1-4 1 0,0 4 1 0,-6-8 2 16,0 5 1-16,6-5 3 0,-6-2 0 0,0-1 0 0,0-4 0 16,0-3-2-16,0 3 3 0,0-3 4 0,0-1 5 0,0-3 4 15,0 0 8-15,0 0 11 0,0-3 10 0,0 3 13 0,0-4 1 16,0 0-3-16,0-3-4 0,0 0-9 0,0-4-12 0,-6-1-12 16,6-2-15-16,0 0-13 0,0-5-8 0,0 1-5 0,6-1-2 15,-6-3-1-15,8 1-1 0,-2-2 0 0,0-2-1 16,1 3-1-16,-1 0 0 0,1-4-1 0,6 8 1 0,-7-1-1 0,1 1-1 15,6 1 2-15,-7 5 0 0,1-3 1 0,0 4-1 0,6 4 1 16,-7 0-2-16,0-1 0 0,1 5-1 0,0-1 1 0,-1 0 0 16,8 4-1-16,-8 4 2 0,0 0-1 0,7 7 2 0,-6 0 1 15,6 3 1-15,-7 4 0 0,8 5 0 0,-8-2 2 0,7 5-1 16,-7 3 1-16,7 1-1 0,-6 0-1 0,-1 2 0 16,8-3 0-16,-2 5 1 0,-5-1-2 0,0-4 0 0,6 0-1 15,-1 0-1-15,-5 1 2 0,0-4-1 0,-1-1 1 0,7 1 0 16,-6-4-1-16,-1-4-5 0,1 4-9 0,-1-4-17 0,1-2-24 15,-1-2-30-15,1 0-30 0,-1-3-42 0,0-3-94 0,2-5-108 16,4 1-106-16,1-11-130 0,-6-1-141 0,6-6-66 16,-1-1-22-16,2-4 15 0</inkml:trace>
  <inkml:trace contextRef="#ctx0" brushRef="#br0" timeOffset="-153456.56">16359 17052 228 0,'-6'0'731'15,"6"0"20"-15,-6 0-116 0,6 0-175 0,0 0-136 0,0 0-107 16,0 0-77-16,0 0-54 0,0 0-31 0,6-3-14 0,0 3-6 16,8 0-4-16,-1-3 0 0,-1-1-2 0,8 4-3 15,0-4-4-15,-1-3-5 0,1 3-4 0,0 1 0 0,-1-4-1 16,1-1-3-16,0 1 1 0,-2-1 1 0,2 1 0 0,-7 4 2 15,1-5 4-15,-2 1 3 0,2 3 3 0,-8 1 4 0,0-1 4 16,1 4 4-16,-1-4 5 0,-6 4 0 0,7 0 4 0,-7-3-2 16,0 3 0-16,0 0-2 0,0 0-3 0,0 0-6 0,0 0-3 15,0 0-6-15,0 3-4 0,0 1-3 0,-7 0-3 0,7 7-4 16,-6-4-2-16,-1 7 1 0,7 5-2 0,-6-1 4 0,0 9-1 16,-2-2 2-16,2 4 2 0,0 0 2 0,0 8 2 0,-2-4 2 15,2 3 1-15,-7 5 0 0,7-1 1 0,-1-3 0 16,0 3 0-16,1-4 0 0,0-3 1 0,0 1-5 0,6-5 1 15,0 0-4-15,-8-3-1 0,8-1-1 0,0-6-1 0,0-1-2 16,8-7-1-16,-8 0 0 0,0 0 1 0,0-7 1 0,0-1 2 16,6-3 1-16,-6 0 1 0,6-7 2 0,-6 0 3 0,6-8-2 15,1 0-1-15,0-3 0 0,-1-1-3 0,1 1-4 0,-1-4-2 32,0-3-2-32,2 2-4 0,-2-2 0 0,0-1 0 0,0 5 1 15,2-5-9-15,-2 4 7 0,-6 0 4 0,6 4 4 0,1-1 0 16,-1 1 1-16,1-1-1 0,-7 5 0 0,7-1 9 0,-1 4-6 15,-6 4-4-15,6 0-4 0,-6-1-1 0,0 4-1 0,0 4-1 16,6 0 0-16,-6 0 0 0,8 4 9 0,-2 0 0 0,0 7 2 16,1-4 4-16,-1 8 2 0,8-1 3 0,-8 5 1 0,7 4 0 15,0-2-5-15,0 1-1 0,0 0-1 0,0 3-1 16,0-2-3-16,6 2-2 0,-5 1-1 0,-1-1-2 0,6-3-1 16,-6 4-2-16,1-4 0 0,-2 3 0 0,1-6-2 0,1 3 1 15,-2-4 0-15,2 1-1 0,-8-1-3 0,0-3-1 0,8-1-6 16,-8-3-7-16,1-1-13 0,-1 2-18 0,0-4-22 0,1 3-19 15,-7-4-16-15,7-7-26 0,-7 0-61 0,6-4-84 0,0-3-79 16,1-4-88-16,-7 1-128 0,7-6-120 0,-1-2-69 0,-6-1-28 16</inkml:trace>
  <inkml:trace contextRef="#ctx0" brushRef="#br0" timeOffset="-152851.26">17265 16874 343 0,'-7'-7'798'0,"1"7"16"15,6-4-53-15,-7 4-200 0,7 4-172 0,0-1-158 0,0 4-103 16,0 4-58-16,7 0-29 0,-1 4-13 0,1 0-8 0,6 3-4 16,-7 0-1-16,8 4-2 0,-2 0-3 0,2 0-3 0,-1-1-5 15,7 6-1-15,-8-2 0 0,1-3-1 0,0 4 1 0,6-4 0 16,-5 0-1-16,-1-3 2 0,-6-1 2 0,5-4 2 0,1 1-1 15,-6 0 4-15,0-4 3 0,-1-4 3 0,0 4 5 0,-6-4 6 16,7-3 6-16,-7-1 8 0,0 1 6 0,0 0 8 0,0-4 10 16,0 3 7-16,0-3 3 0,-7 4 1 0,1-4 1 0,0 5-3 15,-8-3-6-15,8 6-7 0,-7 0-8 0,0-1-8 0,0 3-7 16,-1-2-5-16,2 7-8 0,-1-5-3 0,-1 5-2 0,8 0-3 16,0 0-5-16,0 2-1 0,-2-1-1 0,2 2-2 0,0 0 0 15,-1 0-2-15,7 1-5 0,0-1-1 0,7 0-7 0,-7 0 1 16,6-2 2-16,0-2-2 0,2 1 0 0,4-1 0 15,-6-3-2-15,8 0-3 0,-8 0 4 0,7-3-9 0,-7-1-8 16,8-4-8-16,-1 1-2 0,0-4-2 0,0-4-2 0,0 1 2 16,-6-4 4-16,5-4 4 0,2 0 7 0,-2 0 7 0,-5-4 4 15,-1-3 5-15,8 0 3 0,-8-1 2 0,0 1 2 0,2-1 0 16,-8-3 6-16,6 4 1 0,-6-4 3 0,0 3 2 0,0 1 4 16,0 0 3-16,0 3 6 0,-6 1 4 0,6-1 2 0,0 4 0 15,-8 0-1-15,8 0-2 0,-6 0-2 0,0 4-2 0,6 0 1 16,0-1-8-16,-7 4-5 15,7 2-3-15,0-3-3 0,0 5-5 0,0-4-2 0,0 4-1 0,7 0-5 0,-7 4 0 0,6 3 2 16,0-3 0-16,2 4 1 0,-2 3 2 0,0-1 1 0,0 5 0 16,8 0 1-16,-1-1 0 0,-1 5-1 0,2-1 2 0,-2 0-1 15,2 0 1-15,-1 5 0 16,7-5-1-16,-8 0-2 0,8 1 1 0,-7-1-1 0,7-3-2 0,-1-1-1 0,0 1-5 0,-5-4-5 16,5 0-8-16,-6 0-11 0,6-4-12 0,-5 1-16 0,5-1-15 15,-5-3-14-15,4-4-12 0,-4-4-18 0,-1 0-40 16,0-7-63-16,-6 4-65 0,5 0-60 0,-6-4-63 15,-6 0-88-15,8-5-154 0,-8 2-75 0,-8 0-13 0,8 3 41 0</inkml:trace>
  <inkml:trace contextRef="#ctx0" brushRef="#br0" timeOffset="-152502.47">17649 16830 657 0,'0'-11'737'0,"6"-4"5"15,-6 4-210-15,14-3-166 0,-8-2-131 0,7 5-102 0,7-3-60 0,-8 3-33 16,8 1-16-16,0-2-9 0,-1 5-6 0,1-1-5 16,0 5-2-16,-1-1-2 0,1 4 0 0,-8 0 0 0,2 7 4 15,-1-3 10-15,-7 7 17 0,1 4 16 0,0 3 13 0,-7 0 9 16,-7 5 10-16,0 2 8 0,1 1 6 0,6-1 4 0,-7 5-2 15,1-4 0-15,-1 3 2 0,0-4 2 0,1 1 3 0,6-4-3 16,-6 0-6-16,6 1-9 0,6-9-11 0,-6 4-9 16,6-4-12-16,1-3-6 0,0 0-7 0,6-3-2 0,-7-1-4 15,8-3 2-15,-2-4 2 0,8 0-1 0,-7-4-1 0,7 0-2 16,-2-3-4-16,2-4-4 0,7 0-2 0,-8-4-8 0,7-3-4 16,-6 4-8-16,6-9-5 0,-6 5-9 0,5-4-13 0,-5 0-19 15,6 0-23-15,-13 4-23 0,0 0-26 0,0-1-28 0,0 5-66 16,-13 3-92-16,0 0-93 0,0 3-112 0,-7 1-182 0,-6 3-73 15,1 4-43-15,-14 8-18 0</inkml:trace>
  <inkml:trace contextRef="#ctx0" brushRef="#br0" timeOffset="-146889.07">19760 16548 502 0,'-20'3'531'0,"0"1"-143"15,1 0-99-15,5-1-54 0,-4 1-17 0,4 3 5 16,-5-3 15-16,-1 3 13 0,0-3 13 0,1 3-8 0,6 0-28 15,0-3-23-15,-7 0-30 0,14 3-33 0,-7-2-27 0,6-3-14 16,1 2-10-16,-1-4-6 0,1 4 0 0,6 0-4 16,0-4-3-16,-6 4-6 0,6-4-5 0,0 3-10 0,0-3-9 15,6 0-5-15,-6 0 2 0,6 4 8 0,7-1 6 0,1-3 8 16,5 4 7-16,0-1 6 0,1-3 3 0,13 4 2 0,-7-4-2 16,7 0-10-16,-1-4-8 0,7 1-10 0,0-1-6 15,-1-3-8-15,9 4-4 0,-2-5-7 0,1 0-8 0,-1 1-3 16,7 0-5-16,-6-1-2 0,0 1-2 0,0 3-2 15,-1 1-2-15,-6-1-2 0,0 0 0 0,-6 1-2 0,-1 3-1 16,-5 0-1-16,-2 0-1 0,-5 0-1 0,-8 3 0 0,8-3 0 16,-13 0 2-16,0 0 0 0,5 0 1 0,-12 0 2 0,7 0 2 15,-7 0 1-15,6 0 1 0,-12 0-1 0,6 0-2 0,-7 0-10 16,1 0-16-16,0-3-25 0,-1 3-37 0,-6 0-44 16,-1-4-44-16,2 4-43 0,-1-4-84 0,0 1-106 15,0-1-92-15,-1-3-98 0,2 0-142 0,-2-4-69 0,-5 3-25 16,6 1-2-16</inkml:trace>
  <inkml:trace contextRef="#ctx0" brushRef="#br0" timeOffset="-146602.84">19896 16973 151 0,'-6'11'795'0,"0"-4"16"0,-2 0 10 0,8 0-222 0,0 1-172 15,0-4-166-15,0 3-115 0,8-4-60 0,4 5-32 0,-6-5-12 16,14 1-6-16,0 0-2 0,5-4 1 0,2 0 1 0,5-4-1 15,1 0-1-15,6-3 1 0,7 0 3 0,0-4 1 0,5 0-1 16,1 0 0-16,1 0-2 0,-2-4-2 0,8 1-3 0,-7-1-2 16,7-3-3-16,0 2-5 0,-8 2-2 0,-5 3-3 0,-1-3 0 15,2 3-3-15,-9 3-2 0,-5 1-3 0,-7 0-3 0,-6 3 0 16,-1 0-1-16,1 1 3 0,-8-1 4 0,-4 4 9 0,-2-4 8 16,0 4 10-16,1 0 6 0,-7 0 4 0,0 0 1 0,0 0-2 15,-7 4-14-15,-5-4-28 0,4 4-36 0,-4-1-40 0,-8 1-48 16,7 0-109-16,-7-1-122 0,2 1-134 0,4 0-183 0,1-4-97 15,-7 0-55-15,2-4-24 0</inkml:trace>
  <inkml:trace contextRef="#ctx0" brushRef="#br0" timeOffset="-125075.22">22605 16097 162 0,'0'-4'419'15,"-6"0"-109"-15,6-3-111 0,0 4-70 0,-6-1-37 0,6 1-18 16,0-1-6-16,0 0-2 0,0 1 0 0,-7-2 0 16,7-1 0-16,0 1 2 0,0 2 2 0,0-5 5 0,-7 5 11 15,7-1 21-15,0 1 24 0,0-1 34 0,0 1 32 0,0-1 23 16,-6 4 10-16,6-4 0 0,0 4-8 0,0 0-18 16,0-4-24-16,0 4-30 0,0 0-37 0,0 4-25 0,0-4-13 15,-6 4-9-15,6 0-6 0,0-1 0 0,-7 4 1 0,7 4 2 16,0 1 3-16,-7 2 0 0,7 4 1 0,0 1-1 0,0-1 1 15,0 4-2-15,7 4 1 0,-7-5-2 0,0 5 1 16,7 0 3-16,-1 3 3 0,0 1 8 0,8-1 5 0,-8 4 2 16,0 0 1-16,7 0 1 0,-6 3 0 0,0 1 2 0,-1 3-3 15,0 0-7-15,2-3-8 0,-2 0-5 0,0 3-6 0,-6-3-3 16,6-5-7-16,1 2-9 0,-7-1-7 0,7 0-5 0,-7-4-4 16,0-3-5-16,6-1-4 0,-6-6-6 0,0 3-2 0,0-8-2 15,0 1-4-15,0-1-1 0,7-6-1 0,-7-1-1 16,0 0 0-16,0-4-1 0,0 3-8 0,0-6-10 0,0 0-19 15,6-6-30-15,-6 6-50 0,6-6-55 0,-6-2-51 0,8-6-57 16,-2-5-99-16,0-2-103 0,7-5-86 0,0-3-81 0,0-1-119 16,-7-2-61-16,14 2-17 0,-6-3 19 0</inkml:trace>
  <inkml:trace contextRef="#ctx0" brushRef="#br0" timeOffset="-124741.42">23100 16072 14 0,'-6'-8'757'0,"0"0"24"0,-8 4-2 16,8 4-195-16,-7 4-162 0,6 4-119 0,-6 7-92 0,7 3-69 16,0 4-40-16,-2 0-16 0,2 7-12 0,6 3-13 15,0 6-10-15,0-2-10 0,6 1-9 0,2 4-12 0,-2-1-5 16,0 0-3-16,7 0-3 0,1-3 0 0,-2 0 1 0,2-1-3 16,5-3-3-16,1-3 0 0,-1-2 0 0,0-5-2 0,8-1-1 15,-1-4 1-15,-6-4-2 0,5-3 1 0,1-4 2 0,0-3-1 16,1-4 4-16,-8-4 2 0,7-3 5 0,-6 0 9 0,-1-7 11 15,0-5 9-15,-5-6 19 0,-1-1 21 0,6-3 18 16,-12-1 22-16,-1-3 17 0,0 4 12 0,-6-4 6 0,0 5 1 16,-6-3-7-16,0-1-12 0,-7 6-6 0,0-3-16 0,-6 3-17 15,-1 0-16-15,0 5-14 0,-6-2-14 0,7 9-10 0,-7-1-13 32,-1 4-14-32,7 0-13 0,-5 4-15 0,-1 0-22 15,6 3-26-15,0 4-32 0,1 0-41 0,13 4-45 0,-8-1-40 16,8 5-37-16,6-1-55 0,6-3-91 0,1-1-86 0,6 1-75 15,6-4-108-15,7-4-103 0,1-3-54 0,-1 3-11 16</inkml:trace>
  <inkml:trace contextRef="#ctx0" brushRef="#br0" timeOffset="-124422.95">23810 15914 350 0,'-20'11'787'16,"-5"3"18"-16,5 8-66 0,-6 0-195 0,7 8-160 0,-1 2-133 15,7-2-90-15,0 7-50 0,0 0-25 0,6-2-13 0,1 6-10 16,6-1-11-16,6 1-13 0,1-1-13 0,6 0-10 0,7 1-3 16,-1-5-8-16,1 1-3 0,6 0-1 0,0-5 2 15,7-2-2-15,-1-5 1 0,-6 1 0 0,7-7-2 0,-1-1 2 16,1-4-1-16,-1-3-3 0,-5-6 0 0,-1-2 2 0,-1-3 0 16,1-3 1-16,-6-5 7 0,-1-7 8 0,1-4 11 0,0-2 18 15,-1-5 19-15,-6 0 23 0,-6-7 18 0,-1 4 20 0,0 0 15 16,-6-4 6-16,-6 4 2 0,0-1-5 0,-7 1-13 15,-7 4-12-15,0 0-13 0,1-2-16 0,-1 5-18 0,-6 4-12 16,0 0-12-16,-7 3-10 0,7 4-11 0,-6 4-13 0,7 3-15 16,-2 0-21-16,1 4-25 0,6 4-35 0,1-4-40 0,-1 7-39 15,8-3-41-15,5 3-42 0,7 1-91 0,0-5-97 16,13 5-88-16,-7-1-114 0,14-4-132 0,-1 1-63 0,1 0-16 16,6-4 16-16</inkml:trace>
  <inkml:trace contextRef="#ctx0" brushRef="#br0" timeOffset="-124167.6">24859 15745 161 0,'0'-4'745'0,"0"4"15"0,0 0-34 15,0 0-204-15,6 8-169 0,-6-1-141 0,0 3-83 0,7 2-44 16,-7 7-23-16,7 3-11 0,-7 0-6 0,6 7-4 0,-6 0-5 15,6 4-9-15,-6 4-11 0,0 3-4 0,0 1-7 16,0-2-2-16,0 2-1 0,0 3-2 16,-6 0 0-16,6-4 0 0,-6 4 0 0,6-3-2 0,-7-1 1 0,7-4 0 0,-7 1-11 15,7 0-28-15,-6-5-54 0,-1-2-66 0,1-5-62 16,0-3-62-16,-1-2-69 0,0-2-91 0,1-8-145 0,6-3-64 16,-6 1-4-16</inkml:trace>
  <inkml:trace contextRef="#ctx0" brushRef="#br0" timeOffset="-123944.06">24540 16082 609 0,'-6'-3'802'16,"-8"-1"14"-16,8 1-138 0,-1-1-175 0,1 4-155 16,6 0-130-16,0 4-79 0,0 3-40 0,6 0-16 0,1 4-7 15,5 0-3-15,8 4-2 0,0-1-1 0,-1-2-6 0,7 2-7 31,0 0-7-31,7 5-8 0,0-4-7 0,-1 3-5 0,1 0-7 16,-1 0-6-16,1 1-5 0,-1-1-5 0,1 0-5 16,6-4-6-16,-6 2-15 0,-7 2-21 0,7-3-31 0,-1-4-82 15,-6 0-118-15,-1-4-129 0,-5 0-205 0,0 1-135 0,-1-5-78 16,1 5-27-16,0-8 1 0</inkml:trace>
  <inkml:trace contextRef="#ctx0" brushRef="#br0" timeOffset="-123420.3">25842 15987 7 0,'0'-4'703'0,"0"4"13"0,0 0-39 0,0 0-194 0,0 4-125 15,0 3-82-15,0 4-65 0,7 4-37 0,-7 3-17 16,7 8-4-16,-1-1 1 0,0 9 5 0,7 2-26 0,-6 1-30 15,6 7-21-15,0 0-16 0,6 0-9 0,-6 3-9 0,1 5-14 16,6-1-6-16,-8 0-3 0,8 4-6 0,-1-3-3 16,-5-1-4-16,-2 0-5 0,8 1-3 0,-7-9-7 0,0 1-21 15,6-1-28-15,-5-5-36 0,-2-2-88 0,8-6-100 0,-7-5-100 16,1-2-117-16,4-9-186 0,-4-3-77 0,-1-7-41 0,7-4-2 16</inkml:trace>
  <inkml:trace contextRef="#ctx0" brushRef="#br0" timeOffset="-123102.54">26657 16075 514 0,'-20'0'772'0,"0"4"12"0,1 3-103 0,-7 8-192 16,6 7-161-16,1 0-107 0,-1 3-69 0,0 7-37 16,8 2-20-16,5 6-8 0,7-3-9 0,0 7-19 0,7 4-17 15,-1-4-16-15,14 3-9 0,-1 1-4 0,1-4-3 16,12 0-5-16,1-4-2 0,6-7-2 0,-7 0 0 0,14-3 1 0,-7-5-2 15,7-7-2-15,-1 1-1 0,1-8 1 0,-1-4 1 0,2-3 1 16,-9-4 0-16,1-8 0 0,-6-3 0 0,-1-3 2 0,-6-5 6 16,1 1 7-16,-7-4 14 0,-8-3 16 0,1-1 24 0,-6 0 20 15,-7 0 18-15,-7-3 12 0,-6 0 5 0,1 3 1 16,-8-3-7-16,-7 3-11 0,-5 1-18 0,-1-1-18 16,1 4-18-16,-7 4-12 0,-7-1-11 0,7 1-9 0,-7 7-14 15,1-3-24-15,-1 3-38 0,7 0-39 0,-6 2-42 0,5-1-40 16,1-1-90-16,7 0-113 0,-1 0-110 0,7-7-135 15,7 0-140-15,-1-1-66 0,7-6-16 0,6-2 8 0</inkml:trace>
  <inkml:trace contextRef="#ctx0" brushRef="#br0" timeOffset="-122863.13">25933 15188 168 0,'-26'0'775'0,"7"4"12"0,6-1 8 0,6-3-215 0,-5 0-211 16,5 5-145-16,7-5-86 0,7-5-45 0,5 5-25 16,8-3-12-16,-1-3-8 0,14-3-4 0,-1 2-5 0,14-4-10 15,-1-4-9-15,8 4-11 0,-1-3-2 0,7-1-6 0,0 0-2 16,-2 5-13-16,2-5-57 0,-6 5-90 0,-1 1-92 0,7-2-99 15,-14 0-170-15,7 4-137 0,-7-4-85 0,1 4-38 16</inkml:trace>
  <inkml:trace contextRef="#ctx0" brushRef="#br0" timeOffset="-122480.89">26891 14536 580 0,'-45'11'677'0,"-1"8"5"0,7 2-209 0,-7 1-155 0,7 5-89 0,6-2-45 16,1 1-20-16,12 0-10 0,1-5-5 0,5 1-3 16,8 0-9-16,6 0-28 0,6-4-36 0,8-3-25 0,5 0-19 15,1-4-9-15,12-4-7 0,-5-3-5 0,11-8-2 0,2 1-1 16,-7-5-2-16,5-3-2 0,1 0-1 0,0-4 2 0,-6 1-1 16,-1-1 1-16,-6 1-1 0,0-1 4 0,-6 0 4 15,-1 1 9-15,-5 2 11 0,-2 1 12 0,2 4 15 0,-8 0 17 16,-6 3 11-16,7 1 7 0,-7-1 6 0,0 4-4 0,-7 0-4 15,1 4-9-15,0 3-5 0,-2 0-7 0,-4 8-4 16,6 0-2-16,-2 6 5 0,2 5 10 0,0 4 10 0,-1 2 6 16,7 5 4-16,0 4-1 0,0 2-1 0,7 1-3 0,5 5-9 15,-4-2-12-15,4 4-14 0,8-3-11 0,-7 3-11 0,7 4-7 16,-1-4-7-16,0 0-6 0,8 0-3 0,-7 1-4 16,5-5-1-16,1-3-3 0,-6-3-13 0,6-1-19 0,-7-3-34 15,1-5-50-15,0-2-53 0,-8-5-60 0,8-2-130 0,-7-9-139 16,-1-3-173-16,-4 1-163 0,4-9-86 0,-12-3-20 15,7-8 16-15</inkml:trace>
  <inkml:trace contextRef="#ctx0" brushRef="#br0" timeOffset="-120619.73">28077 16419 92 0,'0'-3'493'0,"0"-1"-91"0,-8 4-120 16,8-4-78-16,0 1-42 0,0 3-17 0,0-4 3 0,0 4 14 15,-6 0 18-15,6 0 18 0,0 0 17 0,0-4 12 0,0 4 2 16,0 0-10-16,0-3-18 0,0 3-22 0,0-4-23 16,0 4-25-16,6-4-21 0,-6 1-17 0,0 3-20 0,0-4-15 15,0 4-11-15,0-4-2 0,8 4-8 0,-8-3-4 16,0 3-6-16,0 0-11 0,0 0 4 0,6 0 3 0,-6 3 9 15,6 1 1-15,-6 3 8 0,7 1 6 16,6 3 7-16,-7 3 5 0,1 5 1 0,-1-1-4 0,1 0-5 0,0 4-6 16,5 4-6-16,-5 0-5 0,0 3-5 0,-1-4-9 0,7 1-2 15,-7 3-1-15,8-3-5 0,-8 3-2 0,8-3-2 0,-8-1-1 16,0 2-2-16,7-6-3 0,-6 5 2 0,-1-8-2 0,-6 4 0 16,7-4 1-16,-1-2-1 0,0-2 2 0,-6 1 1 0,0-8 4 15,0 0 7-15,8 1 14 0,-8-5 18 0,0 1 21 0,0 0 21 16,0-4 18-16,0 0 15 0,0-4 4 0,0-3-2 0,0-1-8 15,0-6-14-15,0-1-16 0,0 1-17 0,0-2-14 0,0-2-10 16,0 0-6-16,0-4-6 0,0 4-4 0,0-4-4 0,6-5-6 16,0 6-4-16,-6-5-5 0,6 4-4 0,1-4 0 0,0 5-2 15,-1 3-1-15,1-5 1 0,-1 5-1 0,1 3-2 16,0 1-1-16,-1-1-1 0,0 4-3 0,0 4 0 0,-6-1-1 16,8 5-3-16,-8 3 1 0,6 0 2 0,-6 0 0 0,6 7 1 15,1 1 1-15,-1 6 2 0,1 1 0 0,-7-1 1 16,7 8 1-16,-7-2-1 15,6 1 0-15,-6 1-1 0,6 0 0 0,-6 0 0 0,6 0 1 0,-6-4-1 0,0 1 0 0,0-1-1 16,0-4 1-16,8-3 0 0,-8 0 0 0,0-3 1 0,0-1 0 16,6-3 1-16,-6-1 1 0,0 1 1 0,6-4 2 0,-6 0-1 15,7-7 0-15,-7-1 1 0,7-3-3 0,-1-4 1 0,7 1-2 16,-7-9 1-16,8 5-1 0,-8-3-1 0,0 2 0 16,8-3-1-16,-1-3 3 0,0 3-1 0,-6-4-1 0,5 0 0 15,2 1-1-15,-2 3 4 0,1 0-2 0,-6 4-1 0,6 4-1 16,-7-2 1-16,0 5 0 0,2 4-1 0,-8 0 0 15,6 7-2-15,0-4 1 0,1 8 1 0,-7-1 1 0,7 4 2 16,-1 4 1-16,7 0 2 0,-7 4 2 0,1 4-1 0,6 3 0 16,-7 0 1-16,8-1-2 0,-8 1-1 0,7 0-1 0,0 4 0 15,-6-4-3-15,5 0 2 0,-4 1 0 0,4-2-1 16,1 1 1-16,0-3-1 0,-6-1-1 0,5-4-6 0,-4 1-6 16,4-4-15-16,2-4-20 0,-8 1-27 0,0-1-38 0,1-3-46 15,-1 0-54-15,1-1-52 0,0-3-66 0,-7 0-111 0,6-3-102 16,-6-9-108-16,0 5-169 0,-6 0-66 0,-1-4-13 0,-6 7 19 15</inkml:trace>
  <inkml:trace contextRef="#ctx0" brushRef="#br0" timeOffset="-120046.27">26383 17727 126 0,'-26'-7'788'0,"0"0"16"0,-7 3-3 0,7 0-197 16,-6 4-182-16,5 0-147 0,1 4-101 0,7 3-45 0,-7-3-18 16,6-1-1-16,1-3 7 0,6 0 9 0,0 0 5 0,-1 0-3 15,14 0 0-15,0-3-1 0,0 3 4 0,14-4 8 0,-1 1 9 16,7-1 4-16,12-3 0 0,1 3-2 0,12-3-5 0,1-1-12 16,6-3-15-16,0 4-21 0,6 0-22 0,7-1-17 15,-6-4-13-15,6 6-10 0,7-2-8 0,-7 1-6 0,7 0-2 16,-7 0-6-16,6-1-5 0,-5 1-1 0,-1 0-5 0,0-1-3 15,-6 1-10-15,0 3-15 0,-8 1-27 0,-5-5-31 0,-1 8-39 16,-5-3-42-16,-15 3-43 0,1 3-32 0,-6-3-25 0,-7 0-17 16,0 0-37-16,-13 4-47 0,0 0-43 0,-13-1-30 0,0 8-27 15,-7-3-38-15,-12 6-71 0,-1 1-110 0,-5 7-23 0,-9 4 39 16</inkml:trace>
  <inkml:trace contextRef="#ctx0" brushRef="#br0" timeOffset="-119806.48">26435 18123 27 0,'-59'25'820'0,"1"1"24"0,6-4 8 0,13 0-179 15,-1-3-154-15,8-1-146 0,6-4-113 0,7-3-61 16,5 0-28-16,8-3-15 0,6-4-8 0,6-1-8 16,8-3-11-16,18-3-17 0,1-1-19 0,12-7-13 0,13 0-9 15,7-4-6-15,0 1-4 0,14-5-1 0,6 0-2 16,0-3-2-16,12 1 1 16,1-5 0-16,-1 1 0 0,1-1-1 0,7 0 0 0,-8 0-1 0,-5 1-2 0,-1 3 1 15,-7-4 0-15,-6 8 0 0,-6 0 0 0,-14 3 1 16,-12 4 1-16,-7 0 1 0,-13 4 8 0,1 3 3 15,-21 4-1-15,0 0-2 0,-12 4-5 0,-8 3-8 0,-11 4-18 16,-7 0-33-16,-14 8-52 0,-7-1-64 0,2 0-78 16,-14 4-74-16,-1-4-87 0,8 0-153 0,-8 4-155 15,8-3-234-15,6 3-101 0,-7-1-25 0,0 5 30 0,7 0 42 16</inkml:trace>
  <inkml:trace contextRef="#ctx0" brushRef="#br0" timeOffset="-118190.51">29099 16027 14 0,'-6'0'561'0,"-2"-3"-39"0,2 3-137 0,0 0-101 16,-1 0-49-16,7-4-16 0,-6 4 7 0,6 0 11 0,0 0 9 0,0-3 0 15,0 3-9-15,0 0-29 0,0 0-30 0,6-4-41 16,-6 4-40-16,13-4-30 0,-7 0-21 0,8 4-12 0,-1 0-6 15,0-3-2-15,0-5-7 0,7 1-4 0,-1 0-3 0,0-1-5 16,8-3-3-16,-7 1-1 0,5-2-5 0,1 2-11 16,0-1-26-16,0-1-56 0,-6 1-75 0,-1 0-73 0,1 0-76 15,-1 5-83-15,-5-6-109 0,-2 5-154 0,2 3-61 0,-8 1 10 16</inkml:trace>
  <inkml:trace contextRef="#ctx0" brushRef="#br0" timeOffset="-118031.05">29034 16287 504 0,'0'8'640'0,"-6"-1"-60"0,6-3-186 16,0-1-141-16,6 1-97 0,0-4-61 0,7-4-32 0,0 1-17 15,6-4-9-15,1-1-9 0,0 1-19 0,13-4-28 0,-7-4-36 16,6-3-42-16,7 3-45 0,-6-3-52 0,5-1-67 16,-5-2-111-16,-1 3-121 0,1 3-56 0,-7 0-18 0</inkml:trace>
  <inkml:trace contextRef="#ctx0" brushRef="#br0" timeOffset="-116741.49">30128 15431 419 0,'0'0'347'0,"-7"-5"-101"0,7 5-74 0,0-3-40 16,0 3-18-16,0-4-4 0,0 4 3 0,0-3 8 0,0 3 9 16,0-4 8-16,0 0 6 0,0 4 8 0,0-3 17 15,0 3 8-15,0-4 9 0,0 4 6 0,0-4-1 0,0 4-9 16,0-3-12-16,0 3-18 0,-6 0-29 0,0 0-21 0,-2 3-24 15,-4 1-18-15,5 0-15 0,-6-1-7 0,0 1-4 16,1 0-5-16,-2 3 0 0,1 1 4 0,0-2-3 0,-6 2-1 16,5 3-1-16,2-1-2 0,-2 2 1 0,1-1 0 15,1 4-1-15,-2-1-6 16,2 5 2-16,-2-1-2 0,1 4-2 0,0 0 0 0,7-1-5 16,-7 2-2-16,7 2-2 0,-8 1-5 0,14-4-1 0,-6 3-1 0,6-3-1 0,0 1 0 15,6-2 1-15,-6-2 0 0,14 3 0 0,-8-8 3 0,0 1-2 16,7 0 2-16,0-3-1 0,6-6 0 0,-5 2-2 0,6-4-1 15,-1-4 0-15,1 0-1 0,-8-4 1 0,8-4-1 0,-1 2-1 16,-5-6 0-16,-2-3 1 0,2 5 0 0,-1-6 0 16,-7 2 0-16,1-1 0 0,-1 0 1 0,1 1 2 0,-7-1 1 15,0 0 3-15,-7 1 3 0,7-1 6 0,-6 1 7 0,-1 3-1 16,7 0 7-16,-6 0 6 0,-1 0 2 0,1 3 2 16,6-3-2-16,-6 8-3 0,-2-4-5 0,2-1 5 0,6 5-8 15,-6-1-3-15,6 0-6 0,0 4-4 0,0-3-1 0,-7 6-4 16,7-3-1-16,0 8-4 0,-7-1 0 0,7 0-3 0,0 8 1 15,0-1 2-15,-6 1 0 0,6 3-2 0,0 4 1 16,0 0 1-16,0 0-1 0,6 4-1 0,-6 3-1 0,0-3 1 16,0 7 0-16,0-3 1 0,0 2-1 0,7 1 0 0,-7 0-1 15,0-1 0-15,7 2 0 0,-7-1 0 0,0 0 0 16,6-4 0-16,0 1-2 0,-6-5-4 0,8 1-10 0,-2-4-14 16,0 0-17-16,-6-4-16 0,7 1-17 0,-1-1-19 15,7-7-26-15,-6 3-52 0,-1-6-67 0,8-1-65 0,-8-3-56 31,7-1-57-31,0-3-75 0,-7 0-127 0,7-7-79 0,1 3-10 16</inkml:trace>
  <inkml:trace contextRef="#ctx0" brushRef="#br0" timeOffset="-116216.63">30519 15478 92 0,'-7'-12'659'0,"1"5"9"16,-8 0-123-16,8 0-151 0,-8 3-104 0,2 0-67 0,-1 4-36 16,-7 0-18-16,8 4-8 0,-8 4-4 0,0 2-5 15,7 1-17-15,-7 1-29 0,8 2-30 0,-2 5-26 0,2-5-17 16,-1 4-7-16,6 1-5 0,0-1-3 0,1 0-5 0,0 5-1 15,6-5-4-15,0 0-2 0,6 0-1 0,-6 1-1 0,6-5-3 16,1 5-1-16,6-5 0 0,0 4 1 0,1-6 0 16,-2 2 1-16,1-3 0 0,7-4 1 0,-7 1-2 15,6-1 2-15,-5-3-1 0,5 0-1 0,-6-4 0 0,6 0-3 16,-5-4 1-16,-2 0-1 0,2 1 2 0,-1-5 0 0,-7 1 2 16,8 0 1-16,-8-4 1 0,0 0 4 0,0 2 4 0,-6-5 5 15,7 7 5-15,-7-4 5 0,0 4 6 0,0-4 7 16,-7 4 0-16,7-1 7 0,0 1 5 0,-6 0 3 0,0-1 0 15,6 5-1-15,-6-1-2 0,-2-3-5 0,2 7 2 0,0-4-9 16,6 4-7-16,-7 0-3 0,1 4-7 0,6-1-3 16,-7 5-2-16,0-1 0 0,7 4-1 0,-6 4-2 0,0 3 0 15,6 0-2-15,0 3 1 0,0 2-1 0,0 3-1 0,0 3-4 16,6 0-1-16,0 2-1 0,1 1-2 0,0 1 0 0,-1 0-1 16,1-1 0-16,5 2-2 0,-4-1-1 0,4 0 0 15,1 0 0-15,0-4-2 0,0 4 1 0,1-4-4 0,-2 0-13 16,8-3-15-16,-7-5-17 0,0 2-21 0,6-1-22 0,-5-7-43 15,-2-1-86-15,2-3-92 0,-1 0-81 0,-1-7-89 16,8 0-140-16,-7-4-102 0,7-4-55 0,-8 0-4 0</inkml:trace>
  <inkml:trace contextRef="#ctx0" brushRef="#br0" timeOffset="-116024.68">31391 16184 86 0,'0'0'692'0,"0"0"11"0,0 0-79 0,0 0-182 16,0 0-142-16,0 0-114 0,-6 0-74 0,6 0-40 0,-7 0-21 0,1 0-11 15,6 0-8-15,-7 4-6 0,7-4-19 0,-7 0-41 0,7 0-50 16,0 0-57-16,0 0-58 0,0 0-67 0,0 0-88 16,0-4-170-16,0 1-93 0,0-1-29 0</inkml:trace>
  <inkml:trace contextRef="#ctx0" brushRef="#br0" timeOffset="-115372.48">30610 15544 209 0,'-6'-4'481'15,"6"1"-113"-15,0-1-126 0,0 0-81 0,0 4-43 16,0 0-17-16,6-3-2 0,-6-1 3 0,6 0 1 0,0 4 1 16,2-3-3-16,-2-1-7 0,7 0-10 0,0 4-10 0,0-3-11 15,7-1-8-15,-8 0-4 0,8 1-7 0,-1-1-9 16,1-3-8-16,0 3-6 0,5 0-6 0,-5-4-3 0,6 5-4 15,0-4-4-15,1 3-3 0,-2-3 0 0,1 3-1 0,0-3-1 16,7-1 0-16,-7 1 0 0,0 4 0 0,0-5 1 16,1 1 2-16,-8 3 0 0,7-4 2 0,0 2 1 0,-6-2 7 15,-1 5 12-15,1-5 13 0,-1 1 12 0,0 4 16 16,-5-1 16-16,-1-3 14 0,-1 2 10 0,2 1 2 0,-8 4-6 16,0-2-9-16,1 2-11 0,0 0-14 0,-1 0-10 0,1 0-9 15,-7 2-5-15,6-2-2 0,0 4-2 0,2 1 1 16,-2-2 0-16,0 5 2 0,0-1-1 0,2 4 1 0,-2 0-2 0,0 7-2 15,1-3 1-15,-1 6 1 0,1 5 5 0,0 0-2 16,-1 3-1-16,0 4-3 0,1 0-1 0,6 3-2 16,-7 5 4-16,8-1-5 0,5 0-4 0,-5 1 0 0,4 3-1 15,2 0-2-15,7 0-2 0,-9-4-2 0,9 4-4 0,5-4-5 16,-6-3-1-16,1 3-1 0,-1-6-6 0,0 1-1 0,-1-5-2 16,1 3-2-16,-6-4-2 0,6-3-4 0,-7-4-18 15,-5 4-27-15,5-4-53 0,1-4-118 0,-7-3-129 0,6-4-173 16,-12 0-171-16,6-4-107 0,0-3-47 0,-13-1-8 0</inkml:trace>
  <inkml:trace contextRef="#ctx0" brushRef="#br0" timeOffset="-114382.95">32719 15932 330 0,'0'-3'322'0,"0"3"-122"0,0-4-89 0,-6 4-52 0,6-3-28 15,0-1-15-15,0 4-9 0,0-4-3 0,0 0 1 0,0-2 1 16,0 1 2-16,0 1 2 0,0-3 7 0,6 3 5 0,-6 1 5 15,0-1 3-15,0 0 5 0,0 1 1 0,8 0 1 16,-8-5-3-16,0 4-2 0,0 0-6 0,6 1-3 0,0-4-5 16,-6 3-4-16,7 0 0 0,-7-3 0 0,0 3 2 0,6 1 0 15,-6-1 5-15,7 4 6 0,0-4 6 0,-7 0 5 0,6 1 9 16,0-1 8-16,-6 1 10 0,7-1 13 0,-7 0 12 0,7 4 11 16,-7-3 12-16,0 3 14 0,6 0 12 0,-6 0 11 0,0-4 5 15,0 4 3-15,0 4-3 0,0-4-8 0,0 3-11 0,-6 1-13 16,6 3-18-16,-7 4-16 0,0 0-15 0,1 8-12 0,-7-1-13 15,6 4-7-15,-6 1 1 0,1 2-9 0,-8 0-7 0,7 4-5 16,-7 1-3-16,8-1-6 0,-8 1-1 0,0-1 0 0,7 0-12 16,-7 0 5-16,8 0 1 0,-2-3 1 0,2 0-2 0,-1-1 2 15,-1-3-1-15,2 0-1 0,-2 0-1 0,8 1-3 16,0-5-1-16,-1-4-5 0,7 1-15 0,-7 0-36 0,7-4-60 16,-6 0-68-16,6-4-62 0,0-3-61 0,6-4-63 0,1 0-93 15,0-8-148-15,-1 1-59 0,7-4 2 0</inkml:trace>
  <inkml:trace contextRef="#ctx0" brushRef="#br0" timeOffset="-114113.1">32447 15983 270 0,'-7'0'514'0,"7"0"-143"16,0 4-144-16,0 0-87 0,7-1-40 0,-7 1-10 0,12 3 6 16,-5-3 14-16,6 4 16 0,6 2 14 0,1-3 14 0,0 4 15 15,13-4 12-15,-8 5 2 0,7-1 0 0,2 3-3 0,5-2-8 16,-1-1-8-16,-5 3-11 0,6 1-20 0,0-4-23 0,0 4-24 16,0-1-22-16,0 1-19 0,1 0-13 0,-1-1-11 15,-7 1-8-15,7 0-3 0,-7-1-3 0,1 1-4 0,-7 0-13 16,7-1-36-16,-7-3-76 0,-6 5-85 0,-1-6-79 0,0 5-83 15,-5-5-106-15,-1 1-170 0,-7 4-82 0,0-4-24 0</inkml:trace>
  <inkml:trace contextRef="#ctx0" brushRef="#br0" timeOffset="-113524.48">31196 17976 217 0,'0'-11'485'0,"6"0"-142"0,-6 0-137 0,0 1-73 16,7-1-27-16,-7 3-6 0,0 4 10 0,0 0 15 16,0 1 17-16,0-1 16 0,0 1 12 0,0 3 2 0,0 0-5 15,0 0-8-15,0 0-11 0,0 0-14 0,0 0-16 16,0 0-14-16,0 3-4 0,7 1 0 0,-7-1 0 16,6 1-3-16,0 3-4 0,7 5-2 0,1 2 0 15,-2 4-5-15,2 1-14 0,-2 3-15 0,8 3-15 16,-7 6-11-16,1-3-7 0,-2 2-6 0,8 2-5 0,-7-2-1 15,7 2-3-15,-2-2-1 0,2-1-1 0,-7 1-1 16,7-1-5-16,0-3-8 0,-8 3 6 0,8-7-2 16,-7 0 1-16,1 0 0 0,-2-4 2 0,1 0-1 0,0-3-3 15,0 0-5-15,-7-4-31 0,2 0-58 0,-2 0-79 16,6-4-75-16,-12-3-64 0,14-4-65 0,-8 0-77 16,1 0-134-16,-1-4-87 0,1-3-16 0</inkml:trace>
  <inkml:trace contextRef="#ctx0" brushRef="#br0" timeOffset="-113190.99">31997 17859 147 0,'-6'0'527'15,"-1"0"-106"-15,7 0-156 0,-7 7-103 0,1 4-53 0,0 0-23 16,6 7-6-16,-7 5 3 0,0-1 6 15,7 3 4-15,-6 5 4 0,12-1 0 0,-6 4-8 0,7-4-10 16,0 4-8-16,-1-4-10 0,7 0-6 0,0 1 1 16,0-5 0-16,7 1 3 0,-1-4 5 0,8-3 9 15,-8-5 4-15,13-3 7 0,-6-4 10 0,7-2 4 0,-1-5 3 16,1-5 0-16,-1-6 0 0,8 1-2 0,-7-8 0 16,-1-5 1-16,-7-2-4 0,2-1-5 0,-1-3-5 15,-6 0-6-15,-1-1-8 0,-6 0-9 0,-7 5-10 0,-6-1-13 16,0-3-7-16,-12 4-8 0,-8-1-5 0,0 4-3 15,-5-3-4-15,-1 6-2 0,-7-3-3 0,1 7-1 0,-8-3-2 16,1 7-1-16,0-4-5 0,0 8-10 0,-7 0-13 0,7-4-26 16,-7 4-61-16,1-1-85 0,6 5-78 0,0-1-66 0,0 0-65 15,6 1-71-15,1 0-140 0,6-3-86 0,6 0-12 0,1 2 44 16</inkml:trace>
  <inkml:trace contextRef="#ctx0" brushRef="#br0" timeOffset="-112855.46">31671 17482 489 0,'7'-4'456'0,"0"-4"-179"16,5 5-121-16,-6-1-69 0,8-3-30 0,-8 4-11 0,8-1 3 0,-1 0 6 15,6 0 10-15,-6 1 8 0,0-5 7 0,0 5 2 0,6-1-2 16,1 0-1-16,0 1-5 0,-1-1-6 0,1 0-6 16,0 1-5-16,-1-1-5 0,7 1-3 0,0-5-6 0,0 5-10 15,0-1-7-15,1-4-9 0,-2 1-5 0,1 0-6 0,0 0-3 16,7-1-3-16,-7 2-18 0,0-3-35 0,0 2-43 0,0 0-46 15,0-4-61-15,0 0-106 0,-6-4-164 0,6 4-87 0,-7 4-32 16</inkml:trace>
  <inkml:trace contextRef="#ctx0" brushRef="#br0" timeOffset="-112473.47">32538 16936 474 0,'-20'7'442'0,"-6"4"-169"0,6 4-120 16,1 0-67-16,-1 3-39 0,8-3-19 0,-2 3-8 0,1-1-3 15,0 3-1-15,6-2-1 0,1 0 0 0,0-3 2 0,6 3 1 16,0-3 3-16,6-4-1 0,0 0 4 0,1-1 2 0,6-2 4 16,-6 0 7-16,13-4 1 0,-8-4-2 0,8 0 1 0,-1 0 2 31,1-9 4-31,0 2 6 0,-1-4 6 0,1 0 1 0,0-3 9 15,-2-1 8-15,9-3 10 0,-15 3 9 0,8-3 7 0,-6 0 8 16,5-2 11-16,-6 6 19 0,-6 0 17 0,5-1 11 0,-6 4 3 0,2 0-4 16,-8 4-5-16,6 3-12 0,-6-3-17 0,0 3-28 0,0 4-24 15,0-3-17-15,-6 3-15 0,6 3-11 0,0-3-9 16,0 8-4-16,0-1-4 0,0 7 0 0,0 1-1 0,0 7-4 16,0-1 2-16,0 10 0 0,0 1 4 0,6 1-2 0,0 4 2 0,-6 0-2 15,7 3-4-15,-1 0 1 0,8-2-2 0,-8 1-5 0,0-2-3 16,8 3-2-16,-2-4-3 0,2 1-1 0,-1-4-1 0,-1 0-10 15,2 1-15-15,6-5-28 0,-8-4-74 0,1 1-97 0,1-4-90 16,-8-4-122-16,6 3-207 0,-4-1-98 0,4-2-59 0,-5 0-10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37:29.46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16643 6285 115 0,'-7'-4'428'16,"7"0"-131"-16,-7 4-88 0,7-4-50 0,-7 0-22 0,7 0-10 15,-8 4-4-15,8-5 0 0,0 2 2 0,0 3 5 0,-7 0 2 16,7 0 2-16,0 0 4 0,0 0 2 0,0 0-4 15,0 0-6-15,0 0-4 0,7 0 0 0,-7 0 7 0,8 0 7 16,-1 3-2-16,7-3-3 0,1 5-4 0,-1-5-5 0,8 0-9 16,0 0-15-16,14 0-22 0,-7-5-24 0,7 2-13 15,7-1-8-15,8-1-6 0,0 1-5 0,-1-3-4 16,1-6-3-16,7 5-3 0,0-4 0 0,0 3-1 0,-8-2-6 0,8-2-1 16,-7 1-1-16,-1 0 1 0,-6 0-2 0,-1-1-3 15,-7 5 0-15,1 0 1 0,-16 0 0 0,1 4-4 0,0 0-7 16,-8-1-12-16,-7 2-13 0,1-1-35 0,-1 4-69 0,-7 0-85 15,0 0-80-15,-7 4-74 0,-8-4-94 0,1 3-149 0,-1-3-88 16,-6 9-29-16,-8-5 28 0</inkml:trace>
  <inkml:trace contextRef="#ctx0" brushRef="#br0" timeOffset="458.84">17244 6232 42 0,'0'-4'540'0,"0"0"-80"16,0 4-133-16,0 0-97 0,0 0-62 0,0 0-38 0,-7 0-26 0,7 0-21 0,0 8-20 16,-8 0-20-16,1 0-14 0,0 9-8 0,0-5 0 0,0 8 4 15,-8 5 6-15,1-1 7 0,-1 5 9 0,-7-1 14 16,8 5 12-16,-1-1 13 0,-6 1 7 0,-1 4 6 16,8-1 4-16,-8-3-4 0,7 4-7 0,-6-5-9 0,6 5-11 15,1-9-11-15,-8 4-10 0,15-3-7 0,-8-5-2 0,8 1 4 16,-7-4 7-16,6-5 14 0,8-4 14 0,-7-4 11 15,7 0 7-15,0-8 5 0,7 0-5 0,8-4-4 0,-1-8-8 16,8-5-17-16,0-3-15 0,7-8-16 0,-8 3-11 0,8-3-5 16,0-5-5-16,-7 1-5 0,0-1-1 0,7-4-3 0,-15 1-2 15,8-1 0-15,0 1 2 0,-8 3-1 0,0-4 2 16,1 5 1-16,-1 3 3 0,-6 1 3 0,-1 8 5 0,7-1 1 16,-14 5-2-16,8 4 0 0,-8 3-3 0,7 1-1 0,-7 0-6 15,0 4-5-15,7 4-8 0,-7 0-2 0,7 4-3 16,-7 4 0-16,8 0 0 0,-8 9 2 0,14-1-1 0,-7 4 2 15,0 5 1-15,1-1 0 0,-1 1 2 0,0 7-1 0,0-3-1 16,1 3 0-16,-1 1 1 0,0-1 5 0,-7 5-2 0,7-4 1 16,1 3-2-16,-8 1 1 0,0 0 0 0,7-1 3 15,-7 1 0-15,7-4-7 0,0-1 2 0,-7-4 1 16,0-3 2-16,7-1-2 0,1 0 0 0,-8-3-10 0,7-5-10 16,0-4-12-16,0 1-16 0,1-1-33 0,-1-4-71 0,0-4-97 15,0 0-102-15,8-8-111 0,7-4-177 0,-1 0-90 0,8-4-54 16,0 0-13-16</inkml:trace>
  <inkml:trace contextRef="#ctx0" brushRef="#br0" timeOffset="1157.26">18438 5935 389 0,'-8'0'535'0,"8"-4"-171"16,0 4-138-16,0 4-74 0,-7 4-29 0,7 0-2 0,0 9 6 15,0-1 8-15,0 9 13 0,0-2 10 0,0 2 8 0,7 3 0 16,-7 1-6-16,8 4-19 0,6-5-17 0,-7 5-12 31,8-4-19-31,-8 3-13 0,8-4-11 0,-1 1-10 0,-7-5-7 16,8 5-6-16,-8-5-1 0,0 1-6 0,0-5-5 0,1 0-5 15,-1 1-1-15,-7-5 1 0,0-4 0 0,0 5 2 16,0-6 5-16,0-2 3 0,-7-1 6 0,-1-4 0 0,-6 4-2 16,-1-4 1-16,1 0-2 0,-8 0-3 0,1 1-4 15,-8-5-3-15,0 0-4 0,0 3-2 0,0 1-4 0,0-4-5 0,0 5-2 16,7-5-2-16,-7 4-4 0,8 0-1 0,-8 0-4 16,7 4-1-16,0 0-1 0,-7 0-2 0,8 0 0 15,-1 5 0-15,7-1-1 0,-6 4-3 0,6 0 3 0,-6 0-1 16,6 5-3-16,1-5 1 0,6 5 1 0,-6-1 2 0,7 4 1 15,7-3 1-15,-8-1 0 0,8 0 1 0,0 1 2 0,0-1 2 16,8 1-2-16,-1-1-2 0,0-4-1 0,0-3 1 16,1-2 1-16,6 2 1 0,1-9-3 0,-1 4 2 0,8-8-2 15,-1 0 3-15,1-4-1 0,7-4 4 0,-7-5-2 0,7 2-3 16,-8-6 3-16,8-3-1 0,-7-1-1 0,0 1-2 16,7-1 1-16,-8-2-3 0,-6-2 4 0,7 0 0 0,-8 1 0 15,1-1 0-15,-1-3 0 0,1 0 3 0,-8 3-1 0,7 0 1 16,-7 2 1-16,1 2 3 0,-8 5 0 0,7 0 4 0,0 3 3 15,-7 1-1-15,0 4-1 0,0 0-2 0,0 3-2 16,0-2-3-16,0 7-4 0,0 0-4 0,0 0 6 0,0 0-7 16,0 3-2-16,0 6-3 0,0-1-2 0,0 4 2 0,-7 0 0 15,7 4 2-15,0 1-8 0,-7-1 5 0,7 4 4 16,0-4 2-16,0 5 2 0,0-1-1 0,0 1 0 0,7-1 0 16,-7 1 0-16,7-1 0 0,-7-4 0 0,7 4 1 0,1 1 0 15,-1-5 2-15,0-4-1 0,0 5 3 0,1-5-2 16,6 0 1-16,0 0-3 0,-6-4 1 0,6 1-2 0,8-6-3 15,-8 2-3-15,8-1-9 0,0-4-5 0,-1 0-9 16,8 0-9-16,-7-4-14 0,7-1-19 0,-7-2-41 0,7-2-70 16,0 1-77-16,-8 0-65 0,8-4-64 0,-7-4-66 0,7 3-86 15,-15-3-134-15,8 4-40 0,0-4 28 0</inkml:trace>
  <inkml:trace contextRef="#ctx0" brushRef="#br0" timeOffset="1696.46">18742 5740 588 0,'-8'-9'625'0,"1"2"-120"16,7 2-88-16,-7-3-46 0,7 4-26 0,0 0-24 0,7-4-28 15,-7 4-43-15,7 0-59 0,1-5-55 0,6 6-44 0,-7-1-29 16,8-1-17-16,-1-3-12 0,8 4-5 0,-8 0-5 0,1 4-3 16,7 0 0-16,-8 0-1 0,0 0-1 0,1 0 0 15,-1 4-2-15,-6 0 0 0,6 4-1 0,-7 1-2 0,1 3 0 16,-8 4 6-16,7 0-3 0,-7 0-4 0,-7 9 0 0,-1-1 0 15,1 1-3 1,-7-1 2-16,-8 0 2 0,7 5-8 0,-6-5 3 0,-8 5 8 16,7-5 4-16,0 1 3 0,1-1 3 0,-1-4 2 15,8 1 0-15,-1-1 5 0,1-3-2 0,-1-1-1 0,8-4 4 0,7 1 2 0,-7-6 7 0,7 2 8 16,0-1 8-16,7-4 8 16,0 4 11-16,8-4 8 0,6-4 3 0,1 4 2 0,7-8-3 15,0 4-5-15,7-4-5 0,0-4-7 0,8 0-6 0,-8 0-7 0,7 0-4 0,1-1-4 16,6-3 1-16,1 4 1 0,-8-4 3 0,8 0-2 0,-8-1 3 15,1 1 5-15,-7 4 5 0,-1 0 4 0,-7-4 1 0,-7 4 3 16,0 3 1-16,-8-2 8 0,0 2-3 0,-6 1-5 16,6 4-9-16,-14-4-8 0,7 4-10 0,-7-4-14 0,8 4-21 15,-8 0-36-15,0-4-53 0,-8 4-74 0,-6 0-92 0,-8 4-93 16,1-4-185-16,-8 4-232 0,-8 0-186 0,1-4-109 0,-8 4-37 16,0 1 27-16,1-5 63 0</inkml:trace>
  <inkml:trace contextRef="#ctx0" brushRef="#br0" timeOffset="8715.84">3256 5479 91 0,'0'0'103'0,"0"0"-18"16,0 0-20-16,0-4-17 0,0 4-20 0,7 0-13 15,-7 0-6-15,0-4-4 0,0 4-3 0,0 0-1 0,0 0-1 16,0 0 0-16,0 0 0 0,0 0-1 0,0 0 0 0,0 0 2 16,0 0 2-16,-7 0 1 0,7 4 4 0,0-4 2 15,-8 4 7-15,8-4 5 0,0 0 4 0,0 0 2 0,0 0 2 16,0 0 1-16,0 0-3 0,-7-4-3 0,7 4-3 16,0-4-5-16,0 0-4 0,0 0-1 0,0 4-1 0,-7-4-4 15,7 0 3-15,0 4 1 0,0-5 1 0,0 2-2 0,0 3 1 16,-7 0 2-16,7 0-2 0,0 0 2 0,0 0 0 15,0 0 0-15,0 0-1 0,0 0 2 0,0 0 2 0,0 0 1 16,0 0 1-16,0 0 2 0,0 0-1 0,0 0-1 0,0 0 2 16,0-4-1-16,0 4-1 0,0 0-3 0,0 0 0 15,0 0 1-15,0 0-1 0,0 0-1 0,0 0 0 0,7 0-3 16,-7 0 1-16,0 0 0 0,0 0-1 0,0 0-3 0,0 0-1 16,7 0 0-16,-7 0-1 0,7 0 1 0,1 0 0 0,-1 0 0 15,7-5 1-15,1 1 1 0,7 4 1 0,-8-7 0 16,8 2 1-16,-1 1 0 0,1-4-2 0,0 0-1 0,0 0-2 15,-1 4-1-15,1-5 0 0,0 2 0 0,-1-2-1 16,8 1-2-16,-7-4 1 0,0 4-2 0,7-5 0 0,0 5-1 16,-8-4 1-16,8 4-1 0,-7-4-1 0,0 3 1 15,-1 2 0-15,-6-2 0 0,-1 5 0 0,-6 0 0 0,-1 0-1 16,0 0-2-16,0 4 1 0,-7 0-1 0,0 0-2 0,0 0 2 16,0 4 0-16,-7 0-1 0,7 4-3 0,-7-4-9 0,-8 4-16 15,8-4-22 1,0 5-30-16,0-5-54 0,-8 0-104 0,1 0-125 15</inkml:trace>
  <inkml:trace contextRef="#ctx0" brushRef="#br0" timeOffset="8931.49">3386 5569 294 0,'0'0'228'0,"0"-4"-102"15,0 4-54-15,7-5-28 0,0 1-15 0,1 0-6 0,6 1-4 0,1-6-3 16,-1 5-3-16,8-4-3 0,-1 0-3 0,1 0-1 0,7-4-1 16,0 3-1-16,0 1-2 0,0-4-2 0,0 4 0 0,0-5 1 15,0 6 0-15,0-2 0 0,0-3-4 16,-8 4-12-16,1 0-22 0,0 4-54 0,-1-4-113 0,-6 0-104 16</inkml:trace>
  <inkml:trace contextRef="#ctx0" brushRef="#br0" timeOffset="11355.54">13032 6558 10 0,'-7'0'152'0,"0"4"-17"0,-1-4-24 0,8 0-23 15,-7 0-19-15,0 4-14 0,7-4-10 0,-7 0-10 16,7 0-5-16,-7 0-4 0,7 0 0 0,0-4-1 0,-8 4 0 15,8 0 3-15,0 0 3 0,0 0 3 0,-7-4 4 0,7 4 3 16,-7 0 5-16,0-4 4 0,7 4 8 0,-8-4 5 16,1 4 7-16,-7-5 11 15,6 5 10-15,1-4 12 0,0 4 16 0,0-3 19 0,-1 3 20 0,8 0 24 0,-7 0 16 0,7-4 14 16,-7 4 8-16,7 0 0 0,0 0-9 0,0 0-18 16,0 0-21-16,0 0-30 0,0 0-27 0,0 0-27 0,0-5-20 15,7 5-17 1,0 0-13-16,1 0-10 0,6 0-5 0,1 0-4 0,-1 5-3 0,1-5-5 0,6 4-2 0,-6-1-2 0,6 6 0 15,1-1-2-15,0 0-2 0,0 4 1 0,-8 1 1 16,8 3 2-16,7 0-2 0,-8 5-1 0,8-1-1 16,-7 4-1-16,0 1-2 0,-1 3 1 0,8-3 0 0,-14 3 3 15,7 0-1-15,-1 1 1 0,-6-1 0 0,-1-3 0 0,-7 3 1 16,-7-3-3-16,8-1 1 0,-16 0-3 16,8 1 3-16,-14-4 1 0,-1-1 2 15,1 0 2-15,-8-4 3 0,1 1 1 0,-8-1 1 0,0-4 2 0,0 5-2 0,0-10 0 0,-7 2-1 16,7-1-6-16,0-4 1 0,0-4 4 0,-7 0-3 0,7-4 1 15,0 0-2-15,0-5 0 0,0-2 1 0,-7-10 3 16,7 5-2-16,0-9-2 0,0 1 0 0,0-5 2 0,7 1 2 16,1-4 0-16,-1-1 2 15,0 0 0-15,8-3 0 0,-1-1 1 0,1 1-2 0,14-1-3 0,-7 4-1 0,7-3-2 0,0 3-1 16,0 0-3-16,7 5 1 0,7-5-2 0,1 5-1 16,-1 4 0-16,8-5-3 0,0 5 0 15,7 3-1-15,-1 1 1 16,9-4-3-16,-1 7 1 0,7-3 0 0,8 4 0 0,-8-1 3 15,8 1 3-15,7-1 0 0,-8 5 1 0,1 0-2 16,0 4 3-16,7-4 1 0,-15 8 1 0,8-4-3 0,-8 4-2 16,0-1 1-16,1 1 0 0,-8 0-1 0,0 4-2 0,-7 0-2 15,0 0 2-15,0 0 0 0,-7 0 0 0,-1 4 1 0,1-4-1 16,0 4 1-16,-8-4 1 0,1 5 0 0,-1-1-2 16,1-4 2-16,-8 3 0 0,7 2-1 0,-6-5-3 15,-1 0-6-15,0 4-7 0,-7-4-9 0,7 0-14 0,1 4-34 16,-8-4-69-16,7 0-93 0,0 0-91 0,0 0-98 0,1-4-160 15,6 4-117-15,-7-4-67 0,8 4-19 0</inkml:trace>
  <inkml:trace contextRef="#ctx0" brushRef="#br0" timeOffset="11909.44">14327 6733 460 0,'0'0'436'16,"-7"0"-123"-16,7 0-91 0,0 0-52 0,-7 0-27 0,7 0-10 15,0 0 5-15,0 0-9 0,-7 0 1 0,7 0-6 0,0 0-10 16,0 0-10-16,7 0-11 0,-7 4-5 0,0-4-2 0,7 4 14 15,0-4 5-15,0 0 6 0,8 4 6 0,-8 0 1 16,8 0 4-16,-1 0-5 0,1 0-12 0,-1 1-19 0,1-1-16 16,13-1-17-16,-6 2-12 0,7-1-7 15,1 0-5-15,6 0-4 0,0-4-2 0,1 4 0 0,6-4-2 0,-7 0 2 16,8-4 2-16,-1 4 1 0,0-4 1 16,1 4 0-16,-8 0 0 0,0-4-4 0,-7 4-2 0,0 0-2 0,-7-4-6 0,-1 4-1 15,1 0-1-15,-7 0-2 0,-1 0-1 16,-7 0 1-16,1 0 1 0,-1 0 0 0,0 0 6 0,-7 0 0 0,0 0-2 15,7 0 0-15,-7 0 1 0,0 0 0 16,0 0-3-16,0 0-2 0,0 0-4 0,0 0-3 0,0 0-8 0,0 0-9 16,0 0-15-16,0 0-21 0,0-5-46 0,0 5-93 0,-7 0-97 15,0-3-92-15,0-1-99 0,-1-1-153 0,-6 5-101 16,7-4-50-16,-15 4 6 0</inkml:trace>
  <inkml:trace contextRef="#ctx0" brushRef="#br0" timeOffset="12216.18">14508 6953 511 0,'-7'0'441'0,"7"4"-142"16,0-4-102-16,0 0-56 0,0 4-23 0,0 0 5 0,7 0 28 0,1 0 37 16,0 4 33-1,6-4 19-15,1 5 7 0,6-5-1 0,8-1-9 0,0 6-27 0,0-9-35 16,7 4-45-16,8 0-39 0,-8-4-26 0,7 0-17 0,1 0-11 0,-1 0-5 0,0 0-1 15,8-4 2-15,-7 4-3 0,6 0-2 0,-6-4-1 16,-1 4-4-16,0-5 3 0,1 5-3 0,-1-4 2 0,1 4 0 16,-8-3 4-16,-7 3 4 0,0-4 7 0,-8 4 3 0,-6-5 8 15,-1 5 10-15,1-4 9 0,-8 4 7 0,0 0 5 0,0 0-1 16,-7-4-2-16,0 4-6 0,8 0-8 0,-8 0-18 16,0-4-27-16,-8 4-42 0,8-4-47 0,-7 4-68 0,-7-4-143 15,7 0-159-15,-15-4-235 0,-7 8-127 0,-7-4-73 0,-8 4-32 31,-14-5 5-31</inkml:trace>
  <inkml:trace contextRef="#ctx0" brushRef="#br0" timeOffset="12959.41">9298 5321 53 0,'-7'3'388'0,"-1"-3"-116"0,1 4-102 15,7 1-52-15,-14-1-34 0,6 0-14 0,1 0-5 0,0 0 1 16,0 0 0-16,0 0 1 0,-1 4-1 0,-6-4-5 0,7 4-1 16,-8 5-1-16,8-6-1 0,-8 6-1 0,1-1 3 0,0 4 5 15,-1 1 8-15,1 3 4 0,-1 1 8 0,1 3 7 0,-8 0 6 16,0 5 2-16,8 0 0 0,-8-1-3 0,8 4-5 16,-8-3-2-16,0 4-5 0,0-1-2 15,8 0-5-15,0 1-4 0,-8 0 0 0,7-1-5 0,1 1-2 0,-1-1-4 16,8 1 0-16,0-1-3 0,0-3 1 0,-1 4 1 0,1-5 1 15,7 1-1-15,0-1 0 0,7-4-5 0,-7 1-1 16,8 0-7-16,-1-5-9 0,7 0-6 0,1-4-9 0,-8 1-4 16,15-5-3-16,-8 4-2 0,1-8-2 0,6 5-1 0,1-9-1 15,0 3-2-15,7-2 0 0,-7-5-1 0,-1 0-2 0,8 4-4 16,-7-4-2-16,0-4-3 0,-1 4-10 0,8 0-3 16,-7-5-38-16,-8 5-62 0,8-4-70 0,-7 4-72 0,-1-3-72 15,8-1-72-15,-15-1-108 0,0 1-150 0,0 0-56 0,1-4 11 16</inkml:trace>
  <inkml:trace contextRef="#ctx0" brushRef="#br0" timeOffset="13462.9">9276 5846 476 0,'7'-5'437'0,"15"1"-160"0,-7 0-106 0,6 4-62 15,1-4-28-15,7 4-11 0,-7 0 3 0,-1 0 8 0,8 0 5 16,-7 4-1-16,0 0-3 0,-1 0-8 0,1 5-6 0,0-2-7 16,-8 2-12-16,1 3-11 0,-1-4-4 15,1 5 1-15,-8 3 8 0,0-4 19 0,-7 4 23 0,0 0 22 16,0 1 19-16,-7-1 14 0,0 1 6 0,-8-1 1 0,1 0-4 15,-1-4-13-15,1 0-18 0,-1 1-16 0,1-1-17 0,-8-4-12 16,0 0-10-16,8-4-6 0,-8 0-7 0,8 0-3 16,-1-4-2-16,-6-4-4 0,6 4-3 0,1-8-3 0,-1 4-2 15,8-4-4-15,-7-4-3 0,6-1-4 0,-6-3-2 0,7 4-3 16,-1-4-1-16,-6 0 0 0,14-1-1 0,-15 1 1 0,15-4 1 16,-7 3-2-16,7 1 1 0,0-1 0 0,0 1-2 15,0 4-1-15,7-4-1 0,1 4-2 0,6-1-1 16,1-3 0-16,-1 4-2 0,15 0 0 0,-7-1-1 0,14 1 0 0,-7 0-1 15,14 0-2 1,-7-1 1-16,8 6 0 0,-1-6-1 0,1 5-1 0,0 0 3 0,-8 0 1 0,0 4 0 0,8-5 2 16,-15 6-2-16,0 3-2 15,0-4 2-15,-8 4 0 0,-6-5-1 0,-1 5 0 0,1 0-1 16,-1 5-2-16,-7-5 0 0,1 0-3 0,-1 0 0 0,0 0-13 0,0 0-18 0,-7 0-36 16,0 0-63-16,8 4-74 0,-8-4-73 0,0 0-70 15,7-4-96-15,-7-1-142 0,7-3-94 0,-7 0-33 0,0 0 17 31</inkml:trace>
  <inkml:trace contextRef="#ctx0" brushRef="#br0" timeOffset="13779.62">9907 5377 221 0,'0'-3'542'0,"0"-2"-116"16,0 1-148-16,7 4-97 0,0-4-58 0,0 0-24 15,15 4 2-15,-7-4 12 0,13 0 17 0,-6 0 15 0,7 0 9 16,7 4 1-16,0-4-3 0,-7 4-11 0,8 0-9 0,-1 0-26 16,0 0-24-16,0 4-17 0,0 0-8 0,0 4-2 0,1-4-1 15,-8 4 1-15,7 4-10 0,0-3 1 0,-7 7-4 16,0 0-5-16,7 0-10 0,-7 5-5 0,-7-1-3 0,7 1-3 16,-8 3-1-16,1 0-1 0,-8 5 1 0,1 0 4 0,-8-1 3 15,0 4 6-15,-7 1 2 0,0 0 3 0,-7-1 1 16,-7 5 0-16,-1-1 0 0,-6 1-4 0,-1-1-5 0,-7 1-7 15,-7 0-3-15,7-1-5 0,-7 1-3 0,-1-5-4 0,1 1-6 16,7 0-13-16,-7-5-28 0,7-3-54 0,0-5-76 16,8 0-77-16,-1-4-80 0,0-3-97 0,8-1-145 0,-1-4-107 15,1 0-48-15,6 1 8 0</inkml:trace>
  <inkml:trace contextRef="#ctx0" brushRef="#br0" timeOffset="15141.98">19669 6704 21 0,'-15'0'380'0,"8"0"-89"0,0-4-88 0,-8 4-61 0,8 0-35 15,0 0-19-15,0 0-11 0,-1 0-7 0,1 0-6 16,7 0-6-16,-7 0-8 0,7 0-5 0,0 0-5 0,0 0-3 0,-7 0 1 16,7 0 1-16,0 0 4 0,0 0 4 0,0 0 5 15,0 0 3-15,0 0 1 0,0 0 3 0,0 0 2 0,0 0 1 16,7 0 5-16,0 4 11 0,0-4 18 0,1 4 19 15,-1 1 19-15,7-5 16 0,8 4 10 0,0-1 11 0,-1 2 0 16,1-5-8-16,7 4-21 0,7-4-24 0,0 4-22 0,1-4-19 16,-1 0-17-16,7-4-16 0,-7 4-11 0,0 0-7 15,1-4-7-15,-1 4-3 0,-7-5-1 0,0 5-2 0,-8-3 0 16,8 3 1-16,-14 0-1 0,-1-4 0 0,1 4 0 0,-1 0 4 16,-7 0 1-16,1-5 3 0,-8 5 2 0,7 0 1 0,-7 0 1 15,0 0 1-15,0 0 1 0,7 0-2 0,-7 0-3 16,0 0-2-16,0 0-4 0,0 0-4 0,0 0-2 0,0 0-3 15,0 0-7-15,0 0-6 0,0 0-10 0,0 0-15 0,0 0-26 16,-7-4-64-16,7 4-96 0,-7 0-97 0,7-4-92 16,-8 4-108-16,-6-3-165 0,0 3-78 0,-1 0-25 0</inkml:trace>
  <inkml:trace contextRef="#ctx0" brushRef="#br0" timeOffset="15411.81">19712 6794 84 0,'0'0'502'0,"0"0"-108"16,0 0-134-16,0 0-89 0,7 0-47 0,1 0-19 0,6 4-1 0,0-4 8 16,8 4 15-16,0-4 19 0,7 4 20 0,-7 0 10 15,14 0 0-15,-7-4-2 0,7 5-10 0,-7-2-9 0,7 1-11 16,-7-4-12-16,0 5-18 16,0-1-11-16,0 0-7 0,0-4-10 0,-8 4-3 0,8-4-3 15,-14 4-8-15,6-4-14 0,-6 0-10 0,-8 0-8 0,8 0-1 16,-8 0 2-16,0 0-2 0,-7 0-3 0,7 0-4 0,-7 0-4 0,8 0-2 15,-8 0-3-15,0 0-3 0,0 0-5 16,0 0-2-16,0 0-5 0,7 0-3 0,-7 0-8 0,0 0-12 0,0 0-20 0,0 0-51 16,0 0-102-16,7 0-115 0,-7-4-136 15,7 0-216-15,1 0-109 0,-1 0-52 0,7-1-18 0</inkml:trace>
  <inkml:trace contextRef="#ctx0" brushRef="#br0" timeOffset="16235.13">21948 6375 28 0,'0'-9'493'0,"-8"2"-100"0,1 2-134 0,7-3-91 16,0 4-50-16,0-4-26 0,0 4-15 0,0 0-9 15,0-4-6-15,0 3-6 0,7 2-3 0,1-1 2 16,-8-1 4-16,7 1 8 0,0 0 9 0,0 0 9 0,1 0 7 16,-1-4 13-16,0 8 13 0,8-8 13 0,-8 4 13 0,0 4 7 15,0-5 3-15,8 2-1 0,-1-1-4 0,-7 4-13 16,8-5-15-16,-1 1-18 0,1 0-18 0,-8 1-12 0,15 3-14 15,-8-5-11-15,1 1-8 0,6 4-5 0,-6-4-6 0,7 4-3 16,-1-4-4-16,-6 4-2 0,6-4 1 0,1 4-2 0,-7 0-6 16,-1 0-1-16,1 0-2 0,-1 0-1 0,-7 0 8 15,1 0-8-15,6 4-4 0,-7 0-3 0,-7 0 1 0,7 0-2 16,1 4-1-16,-8 0 1 0,0 1-7 0,7 3 3 0,-7 4 4 16,0 0-1-16,0 5 1 0,-7-1-1 0,7 1 1 15,0 3-1-15,-8 0-1 0,1 5 0 0,0-5-1 0,-7 4 1 16,6-3-1-16,-6 3 2 0,-1 1 1 0,1-5 2 0,-8 5-1 15,8 0 4-15,-8-5-1 0,0 0 0 0,-7 1 1 0,8-5 1 16,-1 1-2-16,-7-1 1 0,7-4 3 0,-7 0-3 16,8-3 1-16,-8-1 1 0,7-4 1 0,-7 0 1 0,7-4-2 15,8 1-1-15,-8-2-3 0,8-3 0 0,-1-3 0 0,1 3 0 16,-1-5 0-16,8-3-3 0,-7 4 1 0,6-4 1 16,1 0 1-16,0 0-2 0,7-4-2 15,0 3 0-15,-7-3 1 0,7 4 2 0,7 0 0 0,-7-4 0 0,0 3-3 0,7 5 0 16,0-4 0-16,8 0-1 0,-8 4-1 15,8 0-1-15,-1 4-2 0,0-4 1 0,1 4 2 0,7 4 2 16,-8 0 0-16,8 0 3 0,0 8-2 0,-1-4 0 0,1 1 1 16,0 3 2-16,-1 0-4 0,1 0 1 0,7 4 2 0,-7 1-2 15,7-1 2-15,-8 1 1 0,8-1 0 0,-7 0 1 16,0 0 2-16,7 0-5 0,-8 1 0 0,1-5 0 0,0 0 0 16,-1 0-3-16,-6-3-5 0,-1-2-4 0,1 2-9 0,-8-5-8 15,8 0-15-15,-8 0-31 0,0 0-66 0,0-4-89 16,1 0-85-16,-1-4-89 0,0-4-116 0,0 0-159 0,0-1-76 15,1-3-22-15</inkml:trace>
  <inkml:trace contextRef="#ctx0" brushRef="#br0" timeOffset="16791.16">22686 6423 378 0,'0'-7'539'0,"-8"-2"-113"0,8 5-111 16,0 0-62-16,0 0-34 0,0 4-15 0,0-4-11 15,0 0-14-15,0 4-18 0,8-4-26 0,-1 4-19 0,-7-4-10 16,7 0-1-16,8-1 5 0,-8 5 5 0,7-4-1 0,-7 1-5 16,8-1-8-16,-8-1-11 0,8 1-9 0,-1 4-11 15,1-4-10-15,-1 0-11 0,8 0-4 0,-8 4-6 0,8-4-5 16,7 0-3-16,-7 4-5 0,-1-4 0 0,8 4-6 0,-7 0-4 15,0 0-4-15,-1 4-4 0,1-4-1 0,-7 4-2 16,-1 0-3-16,8 4-2 0,-15 0 0 0,0 1 0 0,0 3-1 16,-7 0 1-16,0 4 0 0,-7 0 0 0,0 5 3 15,-8-1-1-15,-6 1-1 0,-8 3-1 0,0 0 0 0,0-3 0 16,0-1-1-16,-7 1 1 0,7-1-2 0,0-4-7 0,7 1 1 16,1-5 4-16,-1-4 5 0,7 0-1 0,8 0 2 0,0-4 2 15,0 0-2-15,-1 0 8 0,1 1 3 0,7-5-3 16,0 3-4-16,0-3 1 0,0 0-1 0,0-3 0 0,7 3 0 15,8 0 0-15,-8-5-4 0,8 1-1 0,6 4 1 0,1-4-3 16,0 4 2-16,-1-4-2 0,8 4 0 0,-7-4 0 16,7 4 1-16,0 0 0 0,-7 0 0 15,7 4 3-15,0 0-3 0,-8 0-1 0,1 5-1 0,0-2 0 0,-1 2 0 0,1 3-1 16,-7-4 1-16,-1 8-1 0,-7-4-1 0,0 0 3 16,1 5 2-16,-8-1 0 0,0 0 3 0,-8 1 2 0,1-1 0 15,-7 4 1-15,-1-3 2 0,-14-1 2 0,8 4-1 16,-8-3 2-16,0-1 0 0,-7 0 3 0,7-4 2 0,0 4 1 15,-7-3 1-15,7-5 1 0,7 0 0 0,-7 0 2 0,7-4-3 16,8 1-4-16,-8-2-2 0,8-3-4 0,6 4-4 0,-6-4-11 16,14 5-16-16,-7-5-21 0,-1-5-30 0,8 5-81 31,8-4-112-31,-1 1-110 0,7-10-132 0,8 5-185 0,7-4-95 16,-7-1-44-16,7 2-5 0</inkml:trace>
  <inkml:trace contextRef="#ctx0" brushRef="#br0" timeOffset="16965.12">23503 6757 332 0,'0'-8'805'0,"0"-4"27"0,0 4-67 0,0-1-199 16,0 2-184-16,-7-2-125 0,7 5-73 0,0-4-43 16,0 4-42-16,0 0-35 0,0 4-25 0,0-4-23 0,0 4-21 15,0 0-24-15,0 0-42 0,7 0-78 0,-7 0-97 0,7 0-100 16,1-4-127-16,-1 4-194 0,0 0-96 0,8 0-45 15,-8-4 9-15</inkml:trace>
  <inkml:trace contextRef="#ctx0" brushRef="#br0" timeOffset="17377.88">24111 6265 63 0,'0'-12'659'0,"0"3"40"16,-7 2-108-16,7 2-134 0,-8-3-96 0,1 4-60 16,0 0-35-16,0 0-32 0,-1 4-45 0,1 0-62 0,0 4-52 15,-7 0-29-15,-1 4-14 0,1 1-7 0,-1 2-3 0,1 6 2 16,-1 3-2-16,1 1 3 0,-8 3 0 0,0 0-1 0,8 1 0 16,-8 3-1-16,0 1 2 0,1 3-2 0,6 1 0 15,-6 4-1-15,-1-1-3 0,7 1-2 0,1-4-3 0,-1 3-2 16,1 1 6-16,7-1-7 0,7 1-1 0,0-5-5 0,0 1 1 15,0 0 0-15,14-5 0 0,-7-3-1 0,8-1-8 16,-1-4 2-16,8-4 1 0,0-3 3 0,-1-1-3 0,1-8 0 16,7 0 2-16,0-4 3 0,0-4 3 0,0 0 8 0,0-4 4 15,0-5 11-15,-7 2 10 0,6-6 12 0,-6 5 11 0,-7-5 12 16,6 1 8-16,-6 4 6 16,-8-4 3-16,0 0-1 0,1 0-3 0,-8-1-5 0,0 5-15 0,0-5-14 0,-15 5-15 15,8-4-11-15,-8 4-12 0,-6-1-9 16,-1 6-11-16,-7-2-10 0,0 1-14 0,0 4-14 0,0 0-19 15,0 4-25-15,0 0-25 0,8 0-32 0,6 0-55 16,1 4-99-16,6 0-98 0,1 0-108 0,7 0-183 0,7 0-96 0,-7 1-42 16,15-1-21-16</inkml:trace>
  <inkml:trace contextRef="#ctx0" brushRef="#br0" timeOffset="17678.2">25183 6419 689 0,'-8'-8'739'0,"8"0"-9"16,0 4-195-16,0 0-170 0,0 0-102 0,-7 4-54 0,7 0-31 16,-7 0-29-16,0 8-44 0,0 0-40 0,-1 1-26 0,-6 3-12 15,7 0-4 1,-8 4-4-16,1 0 0 0,-8 4-1 0,7 5 3 0,-6-4 0 0,-1 3 0 0,0 5 1 0,1-5 3 15,-8 5 0-15,0-1 1 0,7 4-4 0,-7-3-2 0,0 4-2 16,0-1-1-16,0 1-3 0,0-5-3 0,0 1-4 16,8-1-1-16,-1-3-1 0,0-1-5 0,1-4-11 0,6-4-14 15,1 1-30-15,-1-5-53 0,8 0-80 0,0-3-83 0,7-6-86 16,-8-3-101-16,8 0-151 0,0-3-104 0,8-6-43 0,-8-3 13 16</inkml:trace>
  <inkml:trace contextRef="#ctx0" brushRef="#br0" timeOffset="17932.25">24705 6452 419 0,'0'-8'700'0,"-7"0"-49"0,7 0-139 0,0 3-108 0,0 1-68 16,-7 4-40-16,7-3-32 0,7 3-42 0,-7 0-64 0,7 3-55 16,0 6-36-16,1-1-13 0,6 0-13 0,1 4-4 0,-1 4 2 31,1 1 0-31,6 3-3 0,-6-4-6 0,-1 9-4 0,8-5 1 0,-8 4-3 0,1 1-5 0,-1 0-3 0,8 3-6 15,-8-3-1 1,1-2 0-16,-1 6-4 0,8-5-9 0,-7 1 3 0,-1-1 2 0,8-3 0 0,-8-1-1 0,8 0-3 16,-8-3-7-16,8-1-10 0,-7 0-17 0,6-3-38 0,1-1-87 31,0 0-107-31,-1-4-130 0,1-4-198 0,0-4-121 0,-8 0-70 16,8-4-30-16</inkml:trace>
  <inkml:trace contextRef="#ctx0" brushRef="#br0" timeOffset="18186.68">25783 6375 364 0,'0'-9'754'0,"-7"6"36"0,7 3-87 0,-7-4-199 15,7 4-166-15,0-5-109 0,0 10-61 0,0-5-28 0,0 7-27 16,7 2-33-16,-7 3-24 0,7 4-16 0,0 0-4 15,1 5-3-15,-1-1 1 0,0 9-6 0,0-5-6 0,8 4-2 16,-8 5-7-16,0-4-2 0,1 3-4 0,6 0-3 0,-7 1-2 16,0 0-1-16,1 0-1 0,-8-5-8 0,7 4-12 0,0 1-24 15,0-9-55-15,1 5-89 0,-8-5-88 0,7-3-89 16,0-9-103-16,-7 0-153 0,0-8-96 0,0-4-44 0,0 0 12 16</inkml:trace>
  <inkml:trace contextRef="#ctx0" brushRef="#br0" timeOffset="18554.08">26391 6322 47 0,'0'-9'637'0,"0"2"62"0,0 2-117 0,0 1-143 16,0 0-97-16,-7 4-53 0,7 0-27 0,-8 8-14 0,8 1-34 15,-7 3-55-15,7 4-47 0,-7 5-29 16,7 3-16-16,-7 4-9 0,7 1-6 0,0 3-9 0,-7 5-7 0,7 4-5 0,7 0-10 15,-7-1-4-15,0 5-3 0,7-1 0 0,0 2-2 16,8-2-2-16,-8 1-1 0,7 0 0 0,1-9-2 0,7 5 0 16,-8-4-2-16,8-5 0 0,7 1 2 0,0-5 4 0,0-3 1 15,0-9 6-15,7 0 5 0,0-7 6 0,0-2 5 16,0-2 6-16,8-5 9 0,-8-5 12 0,0-2 14 0,-7-6 15 16,0 1 15-16,0 0 16 0,-8-4 8 0,-6-5 5 0,-1-3-2 15,-6 0-8-15,-1-5-16 0,-7-4-16 0,-7-3-19 0,-8-5-21 16,1 1-14-16,-8-6-14 0,-7 6-10 0,0-5-7 15,-7 1-4-15,-7-2-6 0,-1 6-6 0,1-1-7 0,-8 5-11 16,8-1-14-16,-8 4-24 0,15 5-29 0,-8 3-34 0,8 5-34 16,7 4-31-16,0 4-45 0,0-1-96 0,1 1-94 15,6 4-92-15,7 0-137 0,1-1-110 0,-1 6-55 0,8-6-18 16</inkml:trace>
  <inkml:trace contextRef="#ctx0" brushRef="#br0" timeOffset="18957.2">25581 5540 270 0,'-8'0'547'0,"-6"0"-118"0,7 0-128 0,-1 0-71 0,1-4-37 0,7 4-17 0,0 0-10 0,0 0-8 0,0 0-10 16,7 0-13-16,8-4-14 0,-1 4-11 0,8-4-4 15,7 4 1-15,0-4 1 0,0 0 4 0,7 4-5 0,7-4-13 31,1 0-8-31,-1-5-3 0,1 6-5 0,6-1-4 0,1-1-5 16,-8 5-10-16,8-4-8 0,-8 0-4 0,1 0-5 0,-8 4-4 16,-7-4-6-16,7 0-4 0,-14 4-6 0,0-4-2 15,-1 0-2-15,-6 4-2 0,-1-4-3 0,-7 4-3 0,1-4-1 16,-1 4-2-16,0-5-3 0,0 5 0 0,-7 0-11 0,8 0-2 16,-8 0-5-16,0-3-15 0,0 3-39 0,0 0-79 15,0 0-96-15,0 0-101 0,0 0-125 0,7 0-179 0,-7-4-102 16,0-1-48-16,0 1 6 0</inkml:trace>
  <inkml:trace contextRef="#ctx0" brushRef="#br0" timeOffset="19282.34">26883 5096 272 0,'0'-3'638'0,"-7"-1"7"0,7-1-183 0,0 1-141 16,-8 4-76-16,8 0-38 0,0 4-12 0,0 1-2 0,0 2-16 16,0 2-29-16,-7 3-25 0,7 4-15 0,0 0-7 15,0 1-6-15,0-1-14 0,7 4-25 0,-7 0-19 0,8 1-14 16,-8-5-4-16,0 5-1 0,7-1-2 0,-7-4-1 0,7 1-1 16,-7-1 2-16,0-4-2 0,7 4-1 0,-7-3-3 0,0 3-3 15,8-4-2-15,-8 0 1 0,0-4 7 0,0 4-7 16,0 1-2-16,0-1-2 0,0-4-2 0,0 0 1 0,0 1-1 15,0-1-1-15,0-4-11 0,0 0-1 0,0-4-11 0,0 4-21 16,0-4-39-16,0 4-56 0,0-4-66 0,0 0-66 16,0 0-61-16,0 0-59 0,0-8-71 0,0 4-117 0,0-8-63 15,0 3-7-15</inkml:trace>
  <inkml:trace contextRef="#ctx0" brushRef="#br0" timeOffset="20361.68">26521 5158 62 0,'0'0'200'0,"0"0"-43"16,7 0-37-16,-7 0-29 0,0 0-14 0,0 0-12 0,0 4-5 15,8-4-4-15,-8 0-9 0,0 0-2 0,0 0-5 0,0 0-3 16,0 0-6-16,0 0-4 0,0 0-4 0,0 4-1 16,0-4 2-16,0 0 4 0,7 0 6 0,-7 0 3 0,7 0 9 15,-7 0 6-15,7 0 8 0,1 0 5 0,-1-4 4 0,0 4 1 16,0-4-1-16,1 4-1 0,-1-5-2 0,0 1 0 16,0 1 1-16,-7-2 2 0,7 5-1 0,1-4-2 15,-1 0 0-15,0 0-2 0,0 0-6 0,1 4-6 0,-1-4-5 16,7 4-8-16,-6-4-6 0,-1 4 1 0,0-4 4 0,7 4 7 31,-6-4 9-31,6 4 7 0,-7 0 6 0,1-4 4 16,-1 4 3-16,0 0-4 0,0 0-6 0,1 0-10 0,-1 0-10 15,-7 0-11-15,7 0-7 0,-7 0-8 0,7 0-5 0,-7 0-4 16,8 4-2-16,-8 0-3 0,7-4 0 0,0 4 1 0,0 0-3 16,-7 4 4-16,7-4 0 0,1 9 0 0,-1-6-1 15,0 2 1-15,0-1-1 0,-7 0 2 0,8 4-2 0,-1-4 0 16,-7 0 0-16,7 1-2 0,-7-2 0 0,7 2 3 0,-7 3 2 15,0-4 6-15,0 0 8 0,0 1 5 0,0-2 1 16,0 2 6-16,0-1-1 0,-7 4-2 0,7-4-3 0,0 4-7 16,0-3-6-16,0 3-2 0,0-4-6 0,0 4-4 0,0-3 1 15,0 3 0-15,0-4-1 0,0 4 1 0,-7-4-3 16,7 0-1-16,0 0 1 0,0 0 2 0,-7 1 1 0,7-1 3 16,-8 0 3-16,8 4 2 0,-7-4 2 0,0 5 1 0,0-6 0 15,-1 6-1-15,1-1 0 0,0 0-3 0,0 0-3 0,0-4-4 16,-1 5-1-16,1-1 0 0,0 0-1 0,0 0-2 15,-1 1 0-15,1-5 0 0,0 0 1 0,0 0 0 16,-1 0-1-16,1-4 0 0,0 0 3 0,0 0 1 0,-1-4 2 16,1 5 2-16,7-5 7 0,-7 0 5 0,0-5 5 0,7 5 1 15,-7 0 3-15,7-4 3 0,0 0 2 0,0 0-5 16,0 0-7-16,0 0-3 0,0 0-5 0,0-4-3 0,7-1-5 16,0 2-4-16,0-2 0 0,0 2-1 0,1-6-1 0,-1 5 0 15,-7 0 1-15,7 0 0 0,0-1 0 0,1 2 0 0,-1-2-1 16,-7 5 1-16,7 0 1 0,8-4-2 0,-8 4-1 15,0 0-1-15,0 0 2 0,1 0 0 0,6 4-1 0,-7 0 1 16,8-5 0-16,-1 5 1 0,-7 5 1 0,8-5-2 0,-1 0 0 16,1 4-1-16,-1 0 1 0,-6 4-3 0,6-4 1 15,-7 4-1-15,8 5 0 0,-8-6 3 0,0 6-1 0,8-1-1 16,-8-4 0-16,7 8 1 16,-6-3 0-16,6-1 1 0,-7 0-1 0,8 0 1 0,-8 0 0 0,0-3 0 0,8 3 1 15,-8-4-1-15,7 0 0 0,-6-4 0 0,-1 4-1 0,0-4-10 16,0 1-21-16,1-1-41 0,-1-1-71 0,0-3-81 15,0 0-80-15,8-3-85 0,-8-6-116 16,7-3-153-16,1 0-64 0,-8-5-4 0</inkml:trace>
  <inkml:trace contextRef="#ctx0" brushRef="#br0" timeOffset="20690.5">27411 5243 299 0,'-7'-4'477'0,"7"4"-150"16,-7 0-116-16,-8 4-62 0,8-4-28 0,-8 8-10 0,8 0-5 0,-7 1-3 16,-1 3-6-16,8 0-7 0,0 4-4 0,0-3-4 15,-1 3-4-15,1 0-2 16,7 0 0-16,0 1 0 0,0 3 6 0,7-4 6 0,-7 0 6 0,8 1 7 0,-1-5 4 16,7 0 3-16,1 0 6 0,-8-3 4 0,15-1-4 0,-8-4-2 15,8 0-7-15,0-4-3 0,-1 4-5 0,1-8-8 0,0 4-10 16,-1-8-13-16,8 0-2 0,-14-1-5 0,6 1-2 15,1-4 1-15,-7-4 0 0,-1 4 0 0,-7-4 0 0,1-1 0 16,-8 1-4-16,0-4 0 0,0 3-8 0,-8-3-7 0,1-1-8 16,-7 5-5-16,-8 0-7 0,0-5-8 0,1 9-7 15,-8 0-8-15,7 0-10 0,-7 4-17 0,7 4-24 0,1 0-43 16,-1 4-99-16,0 4-114 0,0 0-128 16,8 4-223-16,-8 4-113 0,8 4-60 0,-1 0-18 0</inkml:trace>
  <inkml:trace contextRef="#ctx0" brushRef="#br0" timeOffset="21598.84">27758 6611 323 0,'-7'-8'392'0,"0"-1"-111"0,0 1-80 15,7 0-47-15,-8 0-20 0,8 4-5 0,0 0 1 0,-7 0 5 16,7-4 1-16,0 3-1 0,7 1 4 0,-7 1 6 0,8-1 6 16,-8-5 4-16,7 5-4 0,0 0-7 0,0 0-12 15,1 0-10-15,-1 0-12 0,0 0-13 0,0 0-5 16,1 4-10-16,-1-5-10 0,0 5-8 0,0 0-7 0,0 0-8 15,1 0-7-15,-1 5-13 0,0-1-9 0,0 4-3 0,1 0 0 16,-1 0-1-16,0 1-3 0,8 2 0 0,-8 6 0 16,0-5 4-16,7 5-5 0,-6-1-3 0,-1 0-4 0,0 5-3 15,0-5 2-15,1 0-2 0,-1 0-1 0,0 0-1 0,-7 1 2 16,7-1 1-16,1-4-1 0,-8-4 2 16,0 1 1-16,0-1 4 0,7-4 2 0,-7 0 8 0,0 0 4 0,0-4 7 15,0 4 8-15,0-4 5 0,0 0 6 0,0 0 2 16,0-4 2-16,0 0-2 0,0-4-2 0,0-4-5 0,7-1-3 15,-7-3 1-15,7-1 1 0,-7-3-1 0,8 0 3 0,-1 4-1 16,-7-4 0-16,7-1-1 0,0 1-4 0,0-1-3 16,1 1-7-16,-1-1-5 0,0 5-8 0,8 0-3 0,-8-1-3 15,0 6-2-15,0-2-3 0,1 1-5 0,-8 8-1 0,7-4-1 16,0 4-2-16,-7 0-3 0,7 4 0 0,-7 0-2 0,8 4 1 16,-1 0 2-16,-7 4-1 0,7 4 3 0,0-4 1 15,-7 9 1-15,7-5 0 0,1 4 1 0,-8 1 1 0,7-1-2 16,0 0 0-16,-7 0-1 0,0 5 0 0,7-5-2 0,-7-4 3 15,8 1 0-15,-8-1-2 0,0-1-1 0,0-6 1 16,0 3 1-16,0-4 3 0,7 0 3 0,-7-4-1 0,0 4 2 16,0-4 2-16,0-4 2 0,0 0-1 0,7-4 0 0,0-1-2 15,1-2 0-15,6-1-1 0,-7-5-1 0,1 5 0 0,6-5-6 16,-7 1 2-16,8 0 2 0,-1 0 2 0,1 0 0 16,-1-1-12-16,-7 5 7 0,8-1 3 0,-1 2 8 0,-6-2-2 15,6 5-2-15,-7 0-3 0,0 4-1 0,1 0 9 0,-1 0-6 16,0 4-5-16,0 4-4 0,1 0 2 0,-1 4-1 15,0 0-1-15,0 4 1 0,1 1 0 0,-1 3 2 0,0 0 1 16,0 4 1-16,1 1 0 0,-1-1-2 0,0 5-9 16,-7-1 5-16,7-4 4 0,-7 1-1 0,0 4 2 0,7-5 1 15,-7 0-1-15,-7 0 1 0,7-4 11 0,0 5-7 0,0-9-3 16,-7 4-1-16,7-3-4 0,0-1-6 0,-7-4-11 16,7 0-13-16,0-4-18 0,-7 4-21 0,7-4-19 0,0-4-31 15,0 4-72-15,0-4-98 0,7-4-90 0,0 0-102 0,0-4-177 16,0-4-91-16,1 0-48 0,-1 0-9 0</inkml:trace>
  <inkml:trace contextRef="#ctx0" brushRef="#br0" timeOffset="21931.45">28641 5976 130 0,'0'-8'603'0,"7"-4"0"0,0 3-149 16,1 1-122-16,6 0-66 0,1 0-30 0,-1 0-17 0,8-1-6 16,-8 6-9-16,8-1-25 0,0-1-35 0,-1 5-30 15,1 0-19-15,-7 0-16 0,6 5-11 0,1-1-14 0,-8 3-19 16,1 2-14-16,-8 3-10 0,0 0-4 0,-7 1-1 16,0 7-1-16,0-4-1 0,0 1 2 0,-7-1 4 0,0 0 5 15,0 0 6-15,7 0 5 0,-8-4 4 0,1 1 3 16,0-1 4-16,0-4 3 0,7 0 1 0,0 1 1 0,-7-1-2 15,7-4-3-15,0 4 1 0,7-4 0 0,0 0 1 0,0 0-1 16,8 0-3-16,6-4-2 0,8 4-3 0,0 0-4 0,7-4-4 16,2 0-8-16,5 0-13 0,0 0-15 0,1-4-22 15,-1 0-28-15,-7 0-67 0,8 4-102 0,-8-8-104 0,0 4-115 16,-7-4-182-16,-7-1-111 0,-8-3-61 0,-6 8-20 0</inkml:trace>
  <inkml:trace contextRef="#ctx0" brushRef="#br0" timeOffset="22772.99">22809 8052 390 0,'-37'-4'417'0,"8"-1"-113"16,1 5-81-16,-1-4-34 15,7 1-5-15,0 3 17 0,8-5 26 0,-1 5 19 0,8 0 10 0,0-4-7 16,0 4-15-16,-1 0-22 0,8-4-29 0,0 4-34 16,8-4-36-16,-1 4-27 0,14-4-21 0,1 0-13 0,7 4-7 0,15-4-3 15,-1 0 0-15,15 0 3 0,7 0 0 0,15-1-1 0,-1-2 3 0,15-2 4 16,0 1 4-16,0 0 7 0,15 0 9 0,-8 0 5 16,8 0 6-16,-1 0 4 0,1-4 2 0,-1 3-2 0,8-3-1 15,-15 4-9-15,9 0-11 0,-16-1-9 0,0 2-10 0,-7-2-10 16,-15 1-10-16,0 4-8 0,-14-4-6 0,-7 4-10 15,-8 0-17-15,-14 0-19 0,0-1-25 0,0 5-23 0,-14 0-22 16,-1-4-21-16,-14 4-37 0,0 0-61 0,-7 0-72 0,-15 0-63 16,-7 4-51-16,-14-4-46 0,-8 5-59 0,-14 3-90 0,-7-4-86 15,-15 4-2-15</inkml:trace>
  <inkml:trace contextRef="#ctx0" brushRef="#br0" timeOffset="23025.8">22859 8235 529 0,'-14'12'488'0,"-1"-4"-157"15,15 1-104 1,0-2-41-16,15 2 1 0,14-5 28 0,0 0 30 0,14-4 29 16,8 0 13-16,7 0-5 0,7-4-19 0,7 4-26 0,8-4-37 15,-1-1-32-15,8-2-30 0,7 3-22 0,7-5-7 0,1 1 8 0,6 0 11 0,1 0 10 0,6 0 12 16,-6 0 1-16,8-1 5 16,-9 1-4-16,-6 0-5 0,-1 0-9 0,-7 4-13 0,0-4-11 0,-14 3-14 0,-8 2-10 15,0-6-15-15,-14 9-10 0,-14-4-9 0,-1 0-11 0,-7 1-9 31,-14 3-9-31,0 0-7 0,-8-5-7 0,1 5-6 16,-8 0-15-16,0-4-29 0,-7 4-49 0,-7 0-64 0,0 0-60 16,-8 0-73-16,-7 0-142 0,8 0-153 0,-8-4-215 15,-7 0-106-15,-7 0-45 0,0 4 1 0,-8 0 26 0</inkml:trace>
  <inkml:trace contextRef="#ctx0" brushRef="#br0" timeOffset="33297.78">14031 10099 81 0,'0'0'204'15,"0"-4"-56"-15,0 4-44 0,7-4-30 16,-7 4-18-16,7-4-12 0,-7 0-6 0,7 0-1 16,1 4-2-16,-8-4-2 0,7-1 2 0,-7 2-1 0,7-1 0 15,-7 4 1-15,7-5-1 0,-7 5 0 0,7-4 0 0,-7 0 2 16,0 4 2-16,8-3 0 0,-8 3 2 0,0 0 1 16,0 0 2-16,0-5 3 0,0 5 3 0,0 0 3 0,0-4 1 15,0 4 2-15,0-4 5 0,0 0 4 0,0 4 8 0,0-4 5 16,0 0 11-16,0-1 13 0,-8 2 14 0,8-1 18 15,0 0 14-15,0-1 12 0,-7-2 7 0,7 2 2 0,0 1-5 16,-7 0-10-16,7-4-15 0,-7 4-21 0,0 0-20 0,-1 0-19 16,1 0-17-16,0 0-10 0,-8-1-12 0,1 1-11 0,-1 4-5 15,-6 0-4-15,-1 4-2 0,0 1 0 0,1-1 2 16,-1 0-2-16,0 0 1 0,0 4 3 0,1 0 0 0,-8 5 3 16,7-6 1-16,0 6-4 0,1-1 0 0,-1 4-2 15,8 0 0-15,-8 5-1 0,7-1-2 0,-6 1 0 0,6 3-4 16,8 1-1-16,-8 3-3 0,1-3 1 0,7 3-2 0,0 0 0 15,7 5-1-15,-8-5 0 0,16 5-2 0,-8-1 1 16,7 1 1-16,0 4 2 0,0-5 1 0,8 5-2 0,-1-1 1 16,1 1 2-16,-1 4 0 0,8 0 0 0,-8-1 1 0,8 5-1 15,-8-4 0-15,1 3 1 0,-1-3-1 0,1 4-1 16,-1-4-1-16,1 0-2 0,-8-1 0 0,0-3 0 0,-7-1 1 16,0 1 4-16,-7-5 3 0,0 1 6 0,-8 0 6 0,1-5 2 15,-8 0 3-15,0 1 2 0,-6-5-2 0,-1 1 0 0,0-4-2 16,-8-5-1-16,9 0-2 0,-9-4 0 0,8 0 1 15,0-4-1-15,1 1-2 0,-1-6 0 0,7-3-4 0,0 0-4 16,0-3-9-16,8-1-14 0,0-5-20 0,6-3-23 16,1 0-25-16,7-8-52 0,0-1-88 0,0-3-87 0,15 0-73 15,-8-5-65-15,7 0-82 0,1-3-143 0,-1 3-81 16,-7-3-13-16</inkml:trace>
  <inkml:trace contextRef="#ctx0" brushRef="#br0" timeOffset="33599.35">13387 10629 266 0,'0'3'466'0,"-8"-3"-173"0,8 0-126 16,0 0-70-16,0 4-37 0,0 1-16 0,0-1-6 15,8 0 1-15,-1-1 8 0,0 2 8 0,8-1 8 0,6 0 9 16,1 0 7-16,0 0 7 0,7 0 8 0,0-4 17 16,0 0 17-16,-1 0 19 0,9 0 21 0,-1 0 11 0,7 0 5 15,-7-4-2-15,1 0-2 0,-1 4-16 0,0-4-21 0,0 4-28 16,0-4-30-16,-7 4-21 0,0-4-17 0,0 4-13 16,-7 0-11-16,-8-5-9 0,1 5-5 0,-1 0-4 0,1 0-4 15,-8 0-3-15,0 0-18 0,0 5-36 0,1-5-69 0,-8 0-78 16,7 0-80-16,-7 0-98 0,0 0-189 0,0 0-101 15,7 0-57-15,-7 4 1 0</inkml:trace>
  <inkml:trace contextRef="#ctx0" brushRef="#br0" timeOffset="33995.25">15001 10917 165 0,'-14'0'479'16,"6"0"-150"-16,-6 0-126 0,7 0-70 0,-1 0-43 0,1 4-22 16,7-4-12-16,-7 0-8 0,7 5-6 0,0-5-7 15,0 4-7-15,0-1-3 0,0-3 3 0,7 5 6 0,8 3 9 16,-8-8 11-16,7 4 11 0,8 0 9 0,-7 0 12 0,14-4 6 31,-8 0 5-31,1 0-2 0,7 0 0 0,0 0 3 16,0 0 11-16,7 0 10 0,0 0 8 0,0-4 7 0,0 4 5 15,1-4 6-15,-1 0 0 0,0 0-7 0,0 0-18 0,0-1-18 16,0 2-17-16,1-6-18 0,-8 5-16 0,0 0-14 16,-8 0-11-16,1 4-6 0,-8-4-5 0,1 0-5 0,-1 4-3 15,-6 0-3-15,-1-4-2 0,0 4-2 0,0 0-5 16,-7-4-15-16,0 4-36 0,0 4-58 0,0-4-75 0,0 4-75 15,0-4-73-15,-7 0-88 0,0 0-131 0,0 0-107 0,-8 4-39 16,-7-4 15-16</inkml:trace>
  <inkml:trace contextRef="#ctx0" brushRef="#br0" timeOffset="34200.4">15008 11125 16 0,'0'4'489'0,"8"-4"-114"0,-1 0-145 15,7 0-88-15,1 0-49 0,6 0-22 0,1-4-8 0,7 4 1 16,0-4 6-16,7 0 8 0,0 4 7 0,1-4 10 0,-1 0 15 16,7 0 18-16,1 0 17 0,-8-1 15 0,0 1 10 0,0 0 4 15,0 4-1-15,-7-4-11 0,-7 0-21 0,0 4-20 16,-1-4-24-16,-6 4-23 0,-1 0-25 0,-7 0-19 0,8 0-34 16,-8 0-62-16,0 0-75 0,1 4-82 0,-1-4-102 0,0 0-204 15,0-4-112-15,1 4-70 0,-1-4-19 0</inkml:trace>
  <inkml:trace contextRef="#ctx0" brushRef="#br0" timeOffset="35201.83">16665 10893 366 0,'0'0'407'16,"0"0"-145"-16,0 0-111 0,0 0-63 0,0 4-35 0,0-4-16 15,0 4-4-15,0 4 2 0,7-4 6 0,-7 9 6 0,8-1 15 16,-1 0 15-16,-7 4 10 0,7 4 11 0,0 1 14 16,-7 3 12-16,8 1 14 0,-1 3 11 0,0 5 5 0,7-1 4 15,-6 1 6-15,-1 3-4 0,0 5-14 0,0-4-12 0,8 4-12 16,-8-1-12-16,0 1-11 0,8-4-11 0,-8 3-17 15,0-3-9-15,8-1-5 0,-8-3-5 0,0 0-8 0,0-5-8 16,8-3-7-16,-8-1-4 0,0-4-1 0,8 1 2 0,-8-9 4 16,0 0 5-16,1-4 4 0,6-3 7 0,-7-1 7 15,8-8 1-15,6-1 6 0,-6-11 1 0,7 0 0 0,-1-5-2 16,1-3-2-16,0-5 1 0,-1-3-3 0,-6-5 0 0,7-7-6 16,-8-1-3-16,1-8-3 0,-1 0-5 0,1-4-7 0,-1-4-9 31,-7-4-6-31,0-5-5 0,8 1-1 0,-8-4-3 15,-7 0-1-15,7 0 0 0,-7-5-1 0,0 5 1 0,0 3-1 16,-7 1 1-16,7 5-4 0,-7 2 4 0,7 6-1 0,-7 6 1 16,-1 6 2-16,8 3 1 0,-7 0 2 0,7 13 2 15,0 0 2-15,0 3-1 0,0 4-2 0,7 1-4 0,-7 4-1 16,8 4-3-16,6 0 0 0,-7 3-4 0,8 2-1 0,7-2-3 16,-1 5 0-16,1 0 2 0,7 0 2 0,0 4 0 0,0 0 0 15,0 0 0-15,7 0-1 0,-7 4 1 0,7-4-1 16,0 4 0-16,0-4 1 0,1 4 0 0,-1 0 0 0,0 1 1 15,7-5-1-15,-14 3 2 0,7-3 0 0,-7 4-1 0,-7-4-3 16,0 0 1-16,-1 4 1 0,-6-4 0 0,-1 0 2 16,-6 0-1-16,6 0 2 0,-7 0 0 0,-7 0 2 0,8 0-2 15,-8 0-3-15,7 0-3 0,-7 0-7 0,0 0-10 0,0 0-15 16,0 0-19-16,0 0-18 0,0 0-23 0,0 0-29 16,0 0-68-16,0 0-83 0,7 5-74 0,-7-1-67 0,0 4-75 15,7-4-148-15,-7 4-87 0,0 4-39 0,-7 0 19 16</inkml:trace>
  <inkml:trace contextRef="#ctx0" brushRef="#br0" timeOffset="35884.25">17490 10775 1 0,'0'-4'494'0,"0"0"-93"15,0 0-139-15,0-1-95 0,0 2-50 0,0-1-32 16,0-1-13-16,7 1-8 0,0-4-7 0,1 4-5 0,-1 0 0 16,7-4 4-16,-6 4 7 0,6-5 12 0,-7 6 16 0,8-1 19 15,-1-1 24-15,1-3 24 0,-8 5 14 0,7-2 9 16,1-3 7-16,-1 4 1 0,1 0-10 0,-1 0-15 0,1-1-23 16,-1 2-24-16,1-1-25 0,-1 4-20 0,1-4-20 0,6 4-17 15,-6 0-9-15,-1 4-6 0,8-4-4 0,-8 4-6 0,1 4-3 16,-1-4 0-16,1 4-3 0,-1 0-1 0,1 0-2 15,-8 5-1-15,7-1-1 0,-6 4 1 0,-8 4 0 0,0 5 0 16,0-1 1-16,0 1 4 0,0 3-1 0,-8-3 0 0,1 3-9 16,0 1 2-16,-7 3 3 0,-1-8 2 0,-7 5 0 15,1-1 0-15,-1 1 0 0,0 0 1 0,1-5 12 0,-8 0-3 16,0-8-2-16,7 5-3 0,-7-5 2 0,7-4 0 0,1-3 3 16,-1-1 3-1,7 0 2-15,1-4 1 0,-1 0 3 0,8 0 3 0,-7-4 0 0,7-4 0 0,-1-4-2 0,-6 0-5 16,7-5-1-16,7 1 1 0,-8-4-4 0,8 0-3 15,-7-4-2-15,7 3 2 0,7-3 1 0,-7-1 0 0,8 5-2 16,-8 0 0-16,7 0-2 0,7 4 5 0,-6-5-3 0,-1 9-3 16,7-4-3-16,1 3-3 0,-1 5 0 0,1 1-1 0,-1 3 1 15,1 3-4-15,6 1 0 0,-6 1 2 0,6 3 2 16,1 4 0-16,-7 0 1 0,6 4-1 0,-6 1 0 0,7 3 0 16,-8-4 0-16,8 9 1 0,-8-5-1 0,8 0-1 0,-8 5 0 15,1 0 0-15,7-1 1 0,-8 0-1 0,0-3-4 16,8 3-13-16,-7-4-12 0,6 5-34 0,-6-5-91 0,7 1-111 15,6-1-122-15,1-4-224 0,8-3-113 0,-1-1-69 0,0 0-39 16</inkml:trace>
  <inkml:trace contextRef="#ctx0" brushRef="#br0" timeOffset="36964.8">18647 10804 21 0,'8'-5'338'0,"-1"1"-104"16,-7 0-90-16,7 0-51 0,0 0-29 0,1 0-12 0,-1 0-2 16,0 4-1-16,0-4 0 0,1 0-2 0,-1 0-2 0,0 4 1 15,0-5 2-15,1 5-3 0,-8-3-4 0,7 3-1 16,0 0-4-16,0 0 1 0,0 0-1 0,-7 0-3 0,8 0-2 15,-1 3-3-15,0 2 1 0,8 3 1 0,-8-4-1 0,0 8 0 16,0-4 1-16,1 8 0 0,-1-3 0 0,7 3 9 0,-6 4 5 16,-1 0 9-16,0 1 0 0,0-1 1 0,-7 1-2 15,7-1 0-15,1 1-2 0,-1-1-7 0,-7 0-3 0,0-4-1 16,7 1 8-16,-7-1 9 16,0-4 11-16,0 0 12 0,0 1 12 0,0-1 11 0,0-8 9 0,0 4 11 0,0-4 6 15,0-4 8-15,0 4 2 16,0-4 0-16,0 0-7 0,0 0-9 0,0 0-16 0,0-4-16 0,7-4-20 0,-7 0-19 0,0-4-16 15,0 4-9-15,0-5-7 0,0-3-2 0,0 0-2 16,0-1-3-16,0-3 1 0,0 0 0 0,0 0 3 0,8-1-2 16,-8-4-1-16,7 5-2 0,0-4 1 0,0 3 0 15,8-3-2-15,-8 4 0 0,0 0-3 0,8-1 0 0,-1 5-2 16,1 0-2 0,-1 3-2-16,1 1 0 0,6 0-1 0,-6 3-1 0,7 2 0 15,-1-2 0-15,1 5-1 0,-8 4 1 0,8-3 0 0,0 3 0 16,-8 3 1-16,8-3 0 0,-8 4 0 0,1 5 0 0,7-2-3 0,-15 6-1 0,7-1 2 0,-6 4-1 15,6 5 1-15,-7 3 2 0,-7-4-1 0,9 5 1 0,-9 3 0 16,0-3 2-16,0 3 0 0,0 1 0 0,0-5 0 16,0 5-1-16,-9-5 1 0,2 5 0 0,7-5-2 0,-7 5-1 15,0-9 2 1,7 4 0-16,-8-3 0 0,8-1-1 0,-7-4 0 0,7 5 0 0,0-9 1 0,0 4-1 0,0-4-4 31,0-3-7-31,0 2-15 0,7-2-50 0,1-1-101 0,-1 0-102 0,7-3-125 0,9-2-222 0,-1-3-104 0,-1 0-64 0,8-3-23 31</inkml:trace>
  <inkml:trace contextRef="#ctx0" brushRef="#br0" timeOffset="37768.95">20030 10804 328 0,'0'0'295'0,"-7"0"-82"16,7 0-58-16,0 0-40 0,-7 0-24 0,7 0-17 0,0 3-10 16,0-3-12-16,7 0-10 0,-7 0-8 0,0 0-9 15,7 0 5-15,1 4 5 0,-1-4 8 0,0 0 12 0,0 0 15 16,8-4 16-16,-1 4 20 0,-6 0 18 0,13-3 16 0,-6-2 17 15,-1 1 12-15,8-4 4 0,-8 4 3 0,8-4-1 16,0 0-3-16,-8-1-4 0,8 6-14 0,-8-6-16 16,1 5-17-16,-1 0-14 0,8-4-16 0,-15 4-15 0,8 4-15 15,-8-4-16-15,0 0-12 0,0 4-8 0,1-4-5 0,-8 4-4 16,0 0 0-16,7 0-5 0,-7 0-4 0,0 0-2 0,-7 0 0 16,7 4 1-16,-8 0-2 0,-6 0 1 0,7 8 0 15,-15 1 2-15,0 3 1 0,-7 0-1 0,-7 5 2 0,7 3-2 16,-14 0 0-16,7 1-2 0,0-1-2 0,-1 1-2 0,8 3 0 15,-7-8 0-15,7 5-1 0,8-1 0 0,-8-8-2 16,7 5 2-16,0-5 3 0,8 0 0 0,-1-3 0 0,8-5 1 16,0 0 2-16,0-4 0 0,-1 4 5 0,8-8 1 0,-7 4 1 15,14-4-3-15,1-4 3 0,-1 0 0 0,7-4 2 0,8-4-1 16,0-1-6-16,-1-3 1 0,8 0-2 0,0-5 6 16,0 1-5-16,-7 4-1 0,7-8 0 0,0 3 0 15,-7 1 6-15,6-5 0 0,-6 5 0 0,0 0 2 0,0 0 0 16,-1 3 2-16,1 1-1 0,-8-1-3 0,1 5-3 0,-1 0-3 15,-6 0-1-15,6 8-3 0,-14-5-2 0,7 6-1 0,-7-1-2 16,8-1-2-16,-8 5 1 0,7 0-2 0,-7 5-2 16,7 2 0-16,-7 2 2 0,0 3-1 0,7 0 3 0,-7 4 2 15,8 5 1-15,-8-1-1 0,7 0 3 0,0 1-1 0,-7-1 0 16,7 4 1-16,0 1-1 0,-7-4-1 0,8 3 1 16,-8 0 0-16,7 1-1 0,-7-5 2 0,7 4-5 0,-7-3 2 15,0 3 1-15,0-4 1 0,0 1 1 0,0-1 0 16,0-4-1-16,0 1-1 0,0-5 3 0,0 0-3 0,0 0-4 15,0-3-8-15,0-5-11 0,7 4-12 0,-7-4-17 0,0 0-34 16,8-4-68-16,-8 4-96 0,7-4-94 0,7-4-116 16,1-4-194-16,-1-4-95 0,8-1-49 0,0 1-1 0</inkml:trace>
  <inkml:trace contextRef="#ctx0" brushRef="#br0" timeOffset="38448.97">21166 10494 225 0,'-7'-4'560'0,"7"-4"-79"0,-7 4-193 0,7 0-120 0,0 4-71 15,-7 0-35-15,7 4-5 0,0 4 4 0,0 0 6 16,0 4 6-16,7 5 7 0,-7-1 6 0,7 0 5 0,0 5 1 15,1-1-9-15,6 4-10 0,-7-3-10 0,0 3-3 0,8 0-1 16,-8 1 0-16,0-5 3 0,1 4 2 0,-1-3 2 0,-7-1 3 16,7-3 1-16,0 3-3 0,-7-8-3 0,0 0 5 15,0 1 3-15,0-6 1 0,0 2 4 0,-7-5 4 16,7 4 2-16,-7-4 0 0,7 0-2 0,-7 0-8 0,-8 0-10 0,8 0-11 16,-15-4-6-16,8 5-11 0,-1-1-5 0,-6-4-4 15,6 3-3-15,-7-3-5 0,8 5-3 0,-8-1-1 0,1 0-3 16,-1 4-2-16,0 0-2 0,0 0-2 0,8 5-3 15,-8 3-1-15,1-4-1 0,6 4 0 0,1 0 1 0,-1 5 1 16,1-5-2-16,-1 5 0 0,8-1 1 0,0-4 0 0,-1 5 1 16,8-5-2-16,-7 0 1 0,7 0 0 0,7 1 2 15,-7-5 1-15,0 0 0 0,8 0 0 0,-1 0 0 0,0-3 2 16,8-2-2-16,-1-2 0 0,1-1 7 0,6 0-6 0,1-8-2 16,0 0 1-16,-1-1-2 0,1-2 1 0,7-2-2 15,-7 2 2-15,-1-6-8 0,1 1 5 0,0-4 3 0,-8-1 2 16,8 1-2-16,-7 0 5 0,-1 0 5 0,0-1 3 15,1 1 2-15,-8 0 1 0,0-1-5 0,1 1 3 0,-1 4 7 16,0-4-4-16,0 4-4 0,1-1-3 0,-8 1-5 0,0 8 1 16,7-4 4-16,-7-1-5 0,0 5-3 0,0 1-4 0,7 3 0 15,-7-4-1-15,0 4 0 0,0 0-2 0,0 0-3 32,0 0 4-32,0 4 0 0,0-1-3 0,0 6 1 0,0-1 0 0,0 0 3 0,0 8 1 0,0-4-1 0,0 1 0 15,7 3 0-15,-7 0 1 0,0 5 2 0,0-5 2 0,0 0-4 31,8 5 1-31,-8-5 1 0,7 0-2 0,0 0 0 16,0 5 0-16,0-9-1 0,1 4 0 0,6-4-1 0,1 1 0 16,-1-6-1-16,1 6 1 0,6-9 1 0,1 4-3 0,0-3-5 15,7-2-8-15,-8-3-7 0,8 4-10 0,0-4-9 0,-7-4-17 16,7 4-27-16,0-3-50 0,-8-2-69 0,1-3-71 16,7 4-67-16,-7-9-68 0,0-3-106 0,-8 0-145 0,8-4-63 15,-8-1-2-15</inkml:trace>
  <inkml:trace contextRef="#ctx0" brushRef="#br0" timeOffset="38892.51">21427 10152 100 0,'-15'-8'586'0,"8"0"-13"0,7 0-163 0,-7 0-96 16,7 4-50-16,0-5-29 0,0 5-17 0,7 0-16 15,0 0-21-15,1 0-30 0,-1 0-33 0,7 0-32 0,8 0-20 16,-8 4-14-16,8 0-8 0,0 0-7 0,-1 4-5 0,1 0-4 15,-7 0-3-15,6 4-4 0,-6 0 0 0,-1 1-4 0,1 7 1 16,-1-4 0-16,-14 4 1 0,7 5 1 0,-7-1 0 16,0 4 1-16,-7-4 0 0,-7 5 3 0,-1 0 1 0,1-1 2 15,-8-4-1-15,0 5 0 0,-7-5 0 0,8 0 0 0,-1-3 2 16,0-1 0-16,8 1 2 0,-8-5-1 0,8-4 0 16,-1 0 1-16,8 0-2 0,-7 0 0 0,14-4-2 15,-8 0-3-15,8 0 1 0,-7-4-2 0,7 4 0 0,0-4-1 16,7 0-1-16,-7 0-1 0,8 0 1 0,6 0 0 0,1 0-2 15,13-4-3-15,1 0-2 0,0 0-2 0,7 0-3 0,1 0-2 16,-1-4-3-16,14 4-11 0,-6 0-18 0,-1-4-30 16,8 4-95-16,0-5-125 0,-1-3-156 0,1 4-211 0,0-4-127 15,-1 4-61-15,1-5-26 0</inkml:trace>
  <inkml:trace contextRef="#ctx0" brushRef="#br0" timeOffset="40634.6">22570 10470 180 0,'0'0'201'0,"0"-4"-58"15,0 4-51-15,0-5-36 0,0 5-23 0,0 0-12 0,0 0-8 16,0-4-3-16,0 4-3 0,0 0-2 0,0 0-1 15,0 0-2-15,0 0 1 16,0 0 2-16,0 0 2 0,0 0 6 0,0 0 7 0,0 0 9 0,0 0 7 0,0 0 10 0,0 0 10 16,0 0 6-16,0 0 6 0,0 0 2 0,-7 0 0 15,7 0-4-15,0 0 0 0,0 0-4 0,0 0-4 0,0-3-4 16,-8 3-3-16,8 0-4 0,0 0-2 0,0 0-1 16,0 0-3-16,0 0 0 0,0 0 0 0,0 0 1 0,0 0 3 15,0 0 4-15,0 0 6 16,0 0 10-16,0 0 11 0,0 0 12 0,0 0 11 0,0 0 9 0,0 0 3 0,0 0 3 15,0 0-6-15,0 0-8 0,0 0-11 0,0 0-17 0,0 0-12 16,8 0-14-16,-8 0-3 0,0 3 3 0,0 6 8 0,0-1 2 16,0 0 1-1,0 8 1-15,0 0 4 0,7 0 3 0,-7 5-5 0,7-1-13 0,-7 5-8 0,7-1-1 0,-7 1 1 16,8 7 1-16,-8-4-3 0,0 5-4 0,7 0 0 0,-7 0-3 16,0-1-2-1,0 0-8-15,0 1-1 0,0-1-4 0,0 1-6 0,0 0-2 0,7-5 0 0,-7 1-2 0,7-5-2 16,-7 1 2-16,7-5-5 15,-7-4 2-15,0 1 7 0,8-5 9 0,-8-4 9 0,0-4 11 0,7 0 8 0,0-4 8 16,0-4 5-16,8-4 7 0,-1-5-7 0,1-7 8 0,-1 0 6 16,8-5 3-16,-8-3 3 0,8-4 1 0,0-5 6 0,0 0 0 15,-1 1 9-15,1-5-8 0,0 0-10 0,-1 1-11 16,1-6-9-16,0 2-9 0,-8 3-9 0,8-3-9 0,-8 3-9 16,1 0-9-16,7 0-5 0,-15 5-3 0,0 3-2 0,8 0-2 15,-15 9-2-15,7 4-1 0,-7-1-5 0,7 9-16 0,-7 0-26 16,7 4-33-16,-7-1-28 0,0 9-27 0,8-3-33 31,-8 6-68-31,7 6-96 0,0-1-79 0,0 4-72 0,8 0-108 0,-1 0-122 0,1 5-71 0,-1 3-20 0</inkml:trace>
  <inkml:trace contextRef="#ctx0" brushRef="#br0" timeOffset="41170.92">23272 11109 211 0,'-8'-4'509'0,"1"0"-142"0,-7-1-139 16,6 1-82-16,1 4-44 0,0-4-20 0,-7 4-9 15,-1 0-3-15,1 0-3 0,-1 0-4 0,1 4-4 0,-1-4-6 16,-7 9-4-16,8-5-3 0,-8 4 2 0,8 4 8 0,-1-4 4 16,1 4 8-16,-8 4 1 0,8-3 1 0,-1 3 1 15,8-4-3-15,-7 4 1 0,6 1-10 0,1-1-8 0,0 4-9 16,0-4-7-16,7 1-1 0,0-1-3 0,0 1 2 16,0-1-5-16,0-4 6 0,7 0 1 0,0-3 2 0,8-2 4 15,-1 2-1-15,0-5-1 0,1-4 1 0,7 0-4 0,-1 0 0 16,-6-4 0-16,7-5 3 0,-1 2 6 0,1-2 9 15,0-3 12-15,-8 0 9 0,1-1 7 0,-1-3 0 0,1 0-2 16,-1 0-4-16,0 0-8 0,-6-1-9 0,6 1-11 0,-7 4-9 16,1-5-8-16,-8 5-5 0,7 0-2 0,0 4-2 15,-7 0-3-15,0-5-5 0,0 10-3 0,7-6-3 0,-7 5-1 16,0 0-2-16,0 4-2 0,0-4-3 0,0 4 0 0,0 0-2 16,0-4 2-16,0 4 0 0,0 0-2 0,8 4 0 15,-8-4 1-15,0 4 0 0,7 0 0 0,-7 0 1 0,7 1 0 16,-7 2-2-16,0-3 0 0,7 5 2 0,1-5 0 15,-8 4-1-15,7 0 0 0,0 0-1 0,-7 1 0 0,7-2 2 16,0 6 0-16,1-5-4 0,-1 0-4 0,0 4-5 0,0-4-7 16,1 1-13-16,6-1-23 0,-7-5-41 0,8 6-63 15,-8-5-67-15,0 0-66 0,8 0-61 0,-8-4-70 0,7-4-102 16,-6 0-118-16,-1-4-39 0,-7 3 18 0</inkml:trace>
  <inkml:trace contextRef="#ctx0" brushRef="#br0" timeOffset="41473.48">23474 11101 64 0,'-7'-5'478'0,"7"5"-136"0,0 0-135 0,0-4-84 0,0 8-46 15,0-4-24-15,0 5-6 0,0-1-3 0,0 4-2 16,0 0-2-16,0 0-1 0,0 4-1 0,0-4-3 0,0 4-3 16,0 5-4-16,7-5-2 0,-7 0 0 0,0 4 4 0,7-3 3 15,-7-1 3-15,8 0 0 0,-8 0 3 0,7-3 2 0,-7 2 5 16,7-2 7-16,0-5 13 0,-7 4 19 0,8-4 31 15,-1-4 32-15,0 5 31 0,0-5 24 0,1-5 11 0,-1 5 4 16,7-8-9-16,-6 4-20 0,6-9-25 0,-7 6-31 0,8-6-31 16,-1 1-26-16,-7 0-15 15,8 0-9-15,-8-1-3 0,0-3-8 0,1 4-5 0,-1 0-2 16,0-5-5-16,0 5-1 0,-7 0-6 0,8 0-9 0,-8 4 0 16,0 0-5-16,7 0-2 0,-7-1-5 0,0 5-2 0,0 0-12 15,0 0-11-15,0 4-16 0,0-4-47 0,0 4-76 0,7 0-85 0,-7 0-77 16,0 4-72-16,7-4-89 0,-7 0-168 0,7 4-84 0,1 0-15 15</inkml:trace>
  <inkml:trace contextRef="#ctx0" brushRef="#br0" timeOffset="42061.03">23973 11027 322 0,'0'-8'544'0,"-7"4"-104"0,7 0-128 0,0 0-82 16,-7 4-48-16,0-4-28 0,-1 4-17 0,1 0-21 16,-7 4-20-16,7 0-30 0,-8 0-22 0,1 4-17 0,-1 0-8 15,8 4-6-15,-8-3-1 0,1 7-1 0,7-4 1 16,-1 0 4-16,1 5 3 0,0-1 2 0,0-4 3 0,0 5 2 16,7-6 3-16,-8 2 0 0,8-5 0 0,0 0-3 0,0 0 1 15,0 1 7-15,0-6 11 0,0 1 15 0,8 1 17 16,-1-5 16-16,0 0 11 0,0 0 12 0,0-5 0 0,1-2-2 15,6-2-9-15,-7 1-14 0,8 0-14 0,-1-4-15 0,-6-1-10 16,-1 1-11-16,7-4-3 0,-6 4-5 0,-1-4-5 16,0-1-5-16,-7 5-3 0,7 0-1 0,0 0-3 0,-7-1-2 31,0 1-2-31,0 4-2 0,0 0-2 0,8 4 4 0,-8 0-3 16,0 0-1-16,0 0-3 0,0 4-2 0,0 0-2 0,0 0-1 15,7 4 1-15,-7 0-4 0,0 4 0 0,0 0 1 16,0 4 0-16,0 5 2 0,7 3-1 0,-7-4 0 15,7 9 0-15,1-1 1 0,-1 1 1 0,0-1-1 0,0 5 2 16,1-1-1-16,-1 4 0 0,0-3 1 0,-7 4-1 0,7-1 0 16,1 1-1-16,-8-1 0 0,0 1 0 0,0-1 0 0,0-3 1 15,0-1-4-15,-8 1 2 0,1-9 0 0,0 4 0 16,0-7 1-16,-1-1 1 0,-6-3 0 0,-1-6 0 0,1 2 4 16,-1-5-2-16,1 0 2 0,-8-4 1 0,8-4 2 0,-1 0 3 15,1-5 7-15,-1-2 6 0,1 2 7 0,-1-7 11 16,8 4 8-16,-7-4 6 0,7 3 0 0,7-3-2 0,-8-1-4 15,8 1-6-15,8 0-5 0,-8 4-9 0,0-4-10 0,7 0-9 16,0 3-3-16,7 1-1 0,-6 0-3 0,6-1-2 0,1 1-2 16,-1 4-2-16,1 0-5 0,6 0-7 0,-6 0-12 15,-1 3-18-15,1 2-18 0,6-1-24 0,-6-1-56 0,7 1-98 16,-1 4-98-16,1 0-101 0,-8-4-158 0,8 0-124 0,0 0-66 16,-8 4-31-16</inkml:trace>
  <inkml:trace contextRef="#ctx0" brushRef="#br0" timeOffset="42251.17">24387 11333 244 0,'0'4'654'0,"0"-4"23"0,0 0-173 0,0 0-153 16,0 0-114-16,0 0-79 0,0 0-46 0,0 0-59 15,0 0-71-15,0 3-88 0,0-3-107 0,7 0-171 0,-7 0-137 16,0 0-96-16,0 0-57 0</inkml:trace>
  <inkml:trace contextRef="#ctx0" brushRef="#br0" timeOffset="123104.38">25096 11357 476 0,'0'0'525'0,"0"0"-160"15,7 0-110-15,-7 4-43 0,0 0-14 0,0 4 6 0,0 0 7 0,7 1 3 32,-7 3 0-32,0 4-14 0,-7 0-25 0,0 1-36 0,0 7-36 15,-1 0-29-15,-13 1-21 0,6-1-16 0,-6 5-10 0,-1-1-12 16,0-3-8-16,0 3-10 0,8-8-30 0,-8 5-54 15,8-5-68-15,-1-3-68 0,8-5-75 0,0 0-95 0,0-4-180 16,7-4-106-16,7-4-30 0</inkml:trace>
  <inkml:trace contextRef="#ctx0" brushRef="#br0" timeOffset="123469.02">26087 10506 133 0,'0'-8'623'0,"0"4"7"16,0 0-169-16,0 4-155 0,0 4-83 0,0 0-31 0,-7 8-10 15,7 4 1-15,-7 9 5 0,-1 0 2 0,8 3-3 16,0 4-30-16,0 5-36 0,0 4-33 0,8 0-25 0,-1 3-20 16,0 1-10-16,8 0-4 0,-1-4-10 0,0 3-7 15,1-7-4-15,7 4-4 0,-1-9-1 0,1-3 0 0,0-5-2 16,-1 0-2-16,8-7 8 0,0-9 7 0,0 0 13 0,0-12 11 15,7 0 11-15,1-8 17 0,-1-4 16 0,0-9 13 0,0 1 13 16,-7-9 19-16,7-4 9 0,-7 1 5 0,-7-5 5 16,7-8-6-16,-8 4-8 0,1-7-9 0,-7-1-15 0,-1 0-22 15,1-5-17-15,-1-2-15 0,-7 3-15 0,1 0-11 0,6 4-9 16,-7 0-7-16,-7 4-5 0,7 4-4 0,1 9-6 16,-8-1-20-16,7 13-31 0,-7-1-43 0,0 5-45 0,0 4-49 15,0 3-85-15,7 9-115 0,-7 4-100 0,0 4-98 0,7 9-188 16,-7 3-80-16,8 4-20 0,-8 5 14 0</inkml:trace>
  <inkml:trace contextRef="#ctx0" brushRef="#br0" timeOffset="124276.4">26934 11088 251 0,'0'0'288'0,"0"0"-85"0,0-4-62 15,0 4-36-15,0 0-15 0,7 0-7 0,-7-4-2 0,0 4 3 0,0 0 2 0,7 0 1 16,-7 0 0-16,0 0 2 0,0 0 2 0,0 0-2 16,0 0-2-16,0 4-3 0,-7-4-7 0,7 0-8 0,-7 4-6 15,-1 0-4-15,1 0-2 0,0 9 3 0,-8-5-1 0,1 4 2 16,-1 0 4-16,1 5 4 0,-1-1 2 0,1 0-3 16,0 0-6-16,-1 1-8 0,8-1-6 0,-8 0-7 0,8 0-8 15,7 0-7-15,-7 1-5 0,7-4-2 0,0-2-2 16,7-2 3-16,-7-1 5 0,7 0 3 0,8-4 4 0,-8-4 7 15,8 4 3-15,-1-8 0 0,8 0 5 0,-1-4 6 0,-6 0 4 16,7-5 3-16,-1 1-1 0,-6 0 1 0,-1-4 0 16,1-1 1-16,-1-3-6 0,-7 4-7 0,8-1-6 0,-8-3-2 15,-7 4-6-15,7-1-3 0,1 5-3 0,-8 0-1 0,0 0 0 16,0 4-1-16,7 0-4 0,-7 4-3 0,0 0 0 0,0-1-6 31,0 5-3-31,0 0-3 0,0 0-3 0,0 5-2 16,0-1 0-16,0 4-1 0,0 0-1 0,7 4-1 0,-7 0 1 15,7 4 0-15,-7-3 0 0,8-1 2 0,6 4-2 0,-7-4-1 16,0 5-3-16,8-5-8 0,-1 4-27 0,-6-4-58 16,6 4-82-16,1-3-80 0,-8-1-70 0,7-4-69 15,1-4-86-15,-1 5-136 0,1-5-83 0,-8-4-6 0</inkml:trace>
  <inkml:trace contextRef="#ctx0" brushRef="#br0" timeOffset="124497.79">27266 11149 529 0,'0'-4'447'0,"-7"0"-136"0,7 0-98 0,0 0-54 0,0 4-25 16,0 0-3-16,-7 4 5 0,7 0 4 0,0 4-2 0,0 4-8 16,0-3-10-16,0 3-6 0,0 0-7 0,0 0-14 15,7 0-14-15,0 1-11 0,1-1-9 0,-1 0 1 0,0 0 3 16,0 1 7-16,8-6 9 0,-8-2 6 0,7 3 2 0,1-4 1 16,-8-4-3-16,8 0-8 0,-1 0-9 0,-7 0-10 15,8-4-10-15,-8 0-10 0,0-5-9 0,1 2-8 0,-1-2-10 16,0 2-9-16,-7-2-22 0,7-3-50 0,0 4-72 15,-7 0-71-15,8-5-64 0,-8 5-56 0,7-4-51 0,0 0-49 16,0 0-54-16,1 0-48 0,6 3-33 0,-7-3 1 0</inkml:trace>
  <inkml:trace contextRef="#ctx0" brushRef="#br0" timeOffset="124751.17">27549 11101 77 0,'-8'4'428'0,"1"0"-103"16,7-4-99-16,-14 4-63 0,6 0-38 0,8 0-18 0,-7 4-11 15,0-4-7-15,0 0-10 0,-1 0-11 0,8 4-9 16,-7-3-11-16,7-1-5 0,0-1-4 0,7 6-3 0,1-5-3 15,-1 0-2-15,7 0 0 0,1-4-2 0,7 4-3 0,-1-4-3 16,-6 4-4-16,6-4-2 0,1 4-3 0,0 0-3 16,-8 0-1-16,1-4 2 0,-1 4 1 0,1 4-1 15,-8-4 2-15,7 5 2 0,-6 3 2 0,-1-4 2 0,0 4 5 16,-7 5 7-16,0-6 11 0,0 6 17 0,0-1 16 0,0 1 11 16,-7-5 11-16,0 4 15 0,-1-4 19 0,1 1 6 0,-7-1-2 15,6-4-12-15,-6 4-16 0,7-4-11 0,-8-4-12 16,1 1-20-16,-1-2-26 0,8-3-32 0,-7 4-66 15,6-4-84-15,1-4-83 0,0 1-88 0,7-6-117 0,0 1-185 0,0-4-95 16,7 4-40-16</inkml:trace>
  <inkml:trace contextRef="#ctx0" brushRef="#br0" timeOffset="124925.34">27939 10857 302 0,'0'-5'503'0,"7"1"-153"0,1-4-130 0,-1 4-79 0,7 4-43 16,-6-4-24-16,6 0-13 0,8 4-10 0,-1 0-11 0,1 0-20 15,0 0-33-15,0-4-42 0,7 4-51 0,-8 0-72 16,1 0-127-16,-8 0-125 0,1 0-70 0</inkml:trace>
  <inkml:trace contextRef="#ctx0" brushRef="#br0" timeOffset="125066.16">28012 10930 364 0,'-15'3'465'16,"1"2"-137"-16,6-5-91 0,1 4-44 0,0 0-18 0,0-4-4 16,7 4 1-16,-8-4-2 0,8 0-9 0,8 4-15 0,-8-4-22 15,14 4-23-15,1 0-20 0,-1 0-15 0,15 0-45 16,-7 0-66-16,14-4-71 0,0 5-80 0,7-5-103 0,8-5-193 16,-7 5-111-16,6 0-65 0</inkml:trace>
  <inkml:trace contextRef="#ctx0" brushRef="#br0" timeOffset="125795.83">28634 11439 524 0,'-7'-5'561'0,"7"5"-192"0,0 0-151 0,0 0-91 15,0 5-41-15,7 2-12 0,0 2 1 0,0 3 12 0,0 4 18 16,8 0 22-16,7 9 18 0,-8 3 7 0,8 1 8 15,0 4 2-15,-1 3 1 0,1 5-8 0,0 4-14 0,-1-1-22 16,1 5-17-16,-7-4-10 0,6 8-20 0,-6 0-15 0,6 0-15 16,-6-5-10-16,-1 5-10 0,1-4-4 0,-1 0-4 15,1 0-3-15,-8-4-4 0,0-5-3 0,9 1-3 0,-9 0-1 16,0-5 0-16,0-3 0 0,1 0 0 0,-1-5-3 0,0-3 4 16,0-5 1-16,1-4 1 0,-8 1 10 0,7-10 12 15,-7 2 8-15,7-9 9 0,-7 0 8 0,7-9 8 0,1-3 9 16,-1-4 10-16,0-4 0 0,7-5-1 0,-6-7 0 15,6-9 1-15,-7-4 2 0,8-8-5 0,-8-4-4 0,0-8-9 16,1-8-9-16,-1-4-10 0,7-5-9 0,-6-11-11 0,-8-5-8 31,7-4-7-31,0-12-10 0,0-4-7 0,-7-8-8 16,7-4 0-16,-7-5-3 0,8-3 1 0,-1-5 0 0,0 1-2 16,0-5 0-16,1 1-4 0,6-1-4 0,1 1-5 0,6 3-5 15,-6 9-4-15,6 0-1 0,1 12 1 0,0 3 7 0,0 6 4 16,-8 7 11-16,8 8 7 0,-8 5 5 0,1 11 4 15,-1 5 2-15,-7 11 2 0,8 10-2 0,-8 6 2 0,-7 6 2 16,7 7-2-16,1 5-2 0,-8 7 3 0,7 1-1 0,-7 8 0 16,0 3 0-16,0 1 0 0,0 4-1 0,7 0-3 15,-7 4-3-15,0 0-2 0,7 4-1 0,1 0-1 0,-1 0-1 16,7 4 1-16,8 0 0 0,0 0 5 0,7 0 4 0,-1 4 3 16,9-3 0-16,6 2-1 0,-7 2 2 0,15-5-1 0,0-1 0 15,-1 2-3-15,8-1-3 0,7 0 2 0,8-4-1 16,6 0-1-16,8 0-3 0,0 0 2 0,7 0-1 0,0 0-2 15,0 0 3-15,7 0 1 0,0-4 0 0,1 0 2 0,-8 4 2 16,7-5-3-16,-14 2 4 0,7 3 0 0,-7-4-2 16,-8 4 0-16,1-4 1 0,-8 4-4 0,1-5-2 0,-15 5-7 15,-15-4-14-15,0 1-19 0,-14 3-51 0,0-5-88 16,-14 5-85-16,-1-4-79 0,-7 0-88 0,-14-4-189 0,-7 4-96 16,-8 4-46-16,-7-4 16 0</inkml:trace>
  <inkml:trace contextRef="#ctx0" brushRef="#br0" timeOffset="126383.76">30198 9415 69 0,'-15'-8'472'0,"8"0"-122"0,-8 0-133 0,-6-1-76 16,6 6-37-16,-7-1-17 0,1 4-5 0,-1 0 1 0,0 4-3 15,1 4-8-15,-1 0-5 0,7 4-7 0,1 0-4 16,7 4-4-16,-8-3-4 0,15 7-5 0,-7 0-5 0,14 1-3 15,-7-1-1-15,8 5-3 0,-1-1-3 0,7 1-2 16,1 3-5-16,6 1-7 0,1-1-1 0,0 0-5 0,0 1-1 16,-1-1-2-16,1 5-2 0,0-4 0 0,-8 3 0 0,1-4-2 15,-1 5 1-15,-7-8 2 0,-7-1 6 0,0 0 7 16,0-3 10-16,-7-1 13 0,-7-4 10 0,-1-4 18 0,-7 1 16 16,1-9 20-16,-1 4 14 0,-7-8 8 0,0 0 3 0,0-4 3 15,0-4 3-15,0 0-11 0,8 0-11 0,-1-5-17 16,0-3-16-16,8 4-14 0,-1-4-13 0,8-5-15 0,0 5-12 15,14-4-6-15,0-5-9 0,0 5-5 0,8-4-3 0,7-1-2 16,-1-3-4-16,8 3 2 0,-7-3 1 0,7-1-3 16,-7 5 4-16,7-5 0 0,-8 5 1 0,1-1 0 0,0 1 2 15,-1 4 1-15,1-1 3 0,-7 1 7 0,-1-1 7 0,-7 5 7 16,1 0 4-16,-1 4 3 0,-7 0 4 0,0-1-3 0,-7 1-4 16,-1 0-7-16,1-1-8 0,-15 6-5 0,8 2-6 15,-8-3-7-15,0 5-1 0,1 3-3 0,-1 0-6 0,0 0-9 16,1 3-16-16,6 1-36 0,-7 0-68 0,8 1-75 15,7 2-70-15,-8 2-64 0,8 3-64 0,0-4-100 0,7 0-151 16,0 5-55-16,0-5 22 0</inkml:trace>
  <inkml:trace contextRef="#ctx0" brushRef="#br0" timeOffset="126939">30306 9338 500 0,'0'-8'412'15,"0"0"-139"-15,0 4-93 0,0-1-53 0,0 1-28 0,0 1-15 16,0 3-14-16,0 0-16 0,0 3-19 0,0 1-12 0,7 1-7 16,-7 3-2-16,8 4 3 0,-1 4 3 0,0-4 9 15,0 9 14-15,8-1 12 0,-8 1 10 0,7-1 11 0,-6 4 7 16,-1 5 11-16,7-5 18 0,-6 5 6 0,-1-1-2 0,0 1-3 15,8-1 1-15,-8 5-2 0,0-5-5 0,0 5-15 16,0 0-20-16,1-5-13 0,-1 4-11 0,0-3-8 0,0 4-13 16,-7-5-11-16,8 0-3 0,-1 1-5 0,0-1-1 0,-7-3-2 15,0-1-1-15,7-4-2 0,-7-3-1 0,8-5 2 16,-8 5 11-16,0-10 19 0,0 2 16 0,0-5 13 0,0 0 10 16,0-4 7-16,0 4 8 0,0-4 1 0,0-4-9 0,0-4-19 15,0-1-13-15,-8-3-15 0,8-4-10 0,-7 0-7 16,-7-9-6-16,6 5-3 0,1-4-1 0,-7-5-3 0,-1 5 1 15,1-5 1-15,7 1 1 0,-8-5-2 0,1 5 3 0,6-5-4 16,1 0 1-16,0 1-1 0,0 4-1 0,-1 3-2 0,8 0 2 16,0 1-1-16,0 8-4 0,0 0 3 0,0-1-1 15,0 9 2-15,0-4-2 0,8 8 1 0,-8-4-4 0,7 8 3 16,-7-4-1-16,7 8 1 0,0-4-4 0,1 8-1 0,-1-4-1 16,0 8-3-16,0-4 0 0,-7 9-4 0,8-5-2 15,-1 0 1-15,-7 4-1 0,0-3 3 0,7 3 3 0,-7-4 3 16,0 0 2-16,0 4 2 0,0-3 1 0,0-1 2 15,0-4 1-15,0 4 0 0,0-4-3 0,0 1 1 0,0-1 0 16,7 0 0-16,-7 0 2 0,0-4-1 0,7 0-1 0,-7 0 1 16,8 4 1-16,6-4-1 0,-7 1 1 0,8-1 1 15,-1 0-1-15,1 0 0 0,7 0-9 0,-1 0-17 0,1 0-41 16,0-4-62-16,-1 4-70 0,8-4-67 0,0 4-63 0,0-4-60 16,0 0-78-16,0 4-144 0,0-4-63 0,-7 0 4 15</inkml:trace>
  <inkml:trace contextRef="#ctx0" brushRef="#br0" timeOffset="127177.11">30878 9773 22 0,'0'0'445'0,"0"-4"-139"0,-8 4-114 0,8 0-70 16,0 0-36-16,0 4-17 0,0 1-2 0,8-1 0 15,-8 0-3-15,0 4-4 0,7-4-1 0,0 4-1 0,-7 5-1 16,7-1-2-16,1 0-6 0,-1 0-7 0,0 4-8 0,0 1-7 15,0 3-4-15,1-4-5 0,-1 4-3 0,0 1-4 0,0-5-2 16,1 4-2-16,-1-4-2 0,-7 5-1 0,7-5-3 16,-7 0 2-16,7 1-3 0,-7-5 0 0,8 5-3 15,-8-10-6-15,0 6-13 0,0-9-21 0,7 4-24 0,-7-4-32 16,0 0-34-16,7-4-53 0,-7 0-91 0,0-4-138 0,7 0-68 16</inkml:trace>
  <inkml:trace contextRef="#ctx0" brushRef="#br0" timeOffset="127540.65">30878 9778 231 0,'-8'-9'423'0,"8"6"-125"0,0-2-88 15,0 1-55-15,0 0-29 0,0 0-16 0,8 0-17 0,-1 0-14 16,0 0-17-16,0 4-8 0,8 0-4 0,-1 0-1 15,-7 0-1-15,8 0-3 0,-1 4-3 0,1 0-3 0,-8 0 0 16,0 4-8-16,1 1-9 0,-1-2-8 0,0 2-5 0,-7 3-3 16,0-4-1-16,-7 4-2 0,0 5-1 0,7-5-4 15,-8 4-1-15,1 0 2 0,0 1-3 0,7-1-1 0,0 0-4 16,0 1-3-16,0-1-6 0,7 0-3 0,0 0-7 0,1 1 0 16,-1-1 0-16,7-4 2 0,-6 4 3 0,6-3 3 15,0 3 6-15,1-4 5 0,-1 0 3 0,-6 1 3 0,-1-1 0 16,7-4-5-16,-6 4 6 0,-8-8 0 0,7 4 1 15,-7-4 1-15,0 1 0 0,0-1 1 0,0-1-1 0,0-3 8 16,-7 5-6-16,7-5-8 0,-8 0-12 0,-6 0-14 0,7-5-21 16,-8 5-27-16,8-7-34 0,-8 2-48 0,1-3-92 15,7 0-147-15,0 0-79 0</inkml:trace>
  <inkml:trace contextRef="#ctx0" brushRef="#br0" timeOffset="127794.43">31095 9680 116 0,'-8'-4'479'0,"8"0"-140"0,-7 4-118 0,7-4-69 0,0-1-36 16,0 5-18-16,7-3-9 0,1 3-10 0,-8-4-13 0,14 4-14 15,1 0-10-15,-8 0-6 0,15 0-3 0,-8 0 2 0,8-5 6 16,-1 5 9-16,1 0 9 0,0 0 10 0,7 0 2 16,-8 0 1-16,1 0-1 0,0 0-6 0,7 0-10 0,-7-4-8 15,-1 0-27-15,1 4-40 0,0-4-42 0,-1 4-47 0,1-4-45 16,-7 0-48-16,6 4-54 0,-6-4-86 0,-1 0-113 16,-7 0-67-16</inkml:trace>
  <inkml:trace contextRef="#ctx0" brushRef="#br0" timeOffset="127985.51">31449 9615 182 0,'-7'0'321'0,"0"4"-103"0,7-4-69 16,-8 4-37-16,1 0-19 0,0 0-6 0,7 4 5 0,-7 4-1 15,0-3-2-15,-1 7-4 0,8-4-5 0,-7 4-2 0,7 0 2 16,0 5 1-16,-7-1-6 0,7 1-7 0,0-1-5 0,0 4-7 16,7 1-7-16,-7-1-5 0,7 1-11 0,1 3-9 15,-1-3-8-15,0-1-8 0,-7 5-15 0,7-5-33 0,0 0-38 16,1-3-48-16,6-1-55 0,-7 1-90 0,-7-5-166 0,8 0-90 15,-8-4-38-15</inkml:trace>
  <inkml:trace contextRef="#ctx0" brushRef="#br0" timeOffset="128319.01">29640 10783 242 0,'-7'4'381'0,"0"0"-119"16,7-4-83-1,0 4-43-15,0-4-24 0,7 0-5 0,8 0 0 0,-1 0 0 0,8 0-5 0,7 0-6 16,0 0-6-16,7 0-5 0,7 0 1 0,1 0 0 0,6 0 1 0,1-4 4 15,7 4 11-15,7 0 20 0,0 0 21 0,7 0 16 16,8-4 10-16,0 4 1 0,-1 0 3 0,8 0-13 16,-7 0-21-16,6 0-25 15,1 0-28-15,0 0-19 0,0 0-17 0,0-4-13 0,-8 4-11 0,1-8-6 0,-15 4-6 0,7-4-10 16,-14 0-28-16,-7-5-68 0,0 1-96 0,-15-4-97 0,0-5-118 16,0-3-217-16,-14 0-114 0,-8-1-56 0,1 5-8 15</inkml:trace>
  <inkml:trace contextRef="#ctx0" brushRef="#br0" timeOffset="129127.42">30147 11271 280 0,'0'0'321'0,"7"0"-106"0,-7 0-65 15,7 0-33-15,1 0-12 0,-8 0-2 0,7-4 6 0,0 4 6 16,8 0 2-16,-8 0 6 0,0-3 5 0,7 3 5 15,1-5 1-15,-1 5 5 0,8-4 4 0,-7 4 5 0,6-4 1 16,1 4-5-16,0-4-5 0,-8 4-2 0,8-4-7 16,-8 4-7-16,1-4-14 0,-1 4-15 0,-6-4-15 0,-1 4-13 15,0 0-17-15,-7 0-13 0,7 0-12 16,-7 0-8-16,7 0-5 0,-7 0-3 0,0 0-1 0,0 4-1 0,-7 0 0 16,7 0 1-16,-7 4-1 0,0 1-2 0,0 3 3 0,-8 4 0 15,1 0-2-15,-1 0 1 0,-7 9 1 0,8-5-1 0,-8 4 0 16,1 5 2-16,-1-5 0 0,0 5 0 0,0-1 4 15,1 1-2-15,-1 0 2 0,0-1-2 0,1-3 0 0,-1-1 2 16,7 0 2-16,-6-3 0 0,6-1 3 0,8-4 0 16,0 1 1-16,-8-5-1 0,15-4 4 0,-7 0 3 0,7-4 1 15,0 0-1-15,0 0-1 0,7-4 7 0,1 0-3 0,6-4 2 16,0 0-4-16,8-4-5 0,0-4-6 0,7 0 0 16,-7-1-2-16,6-3-9 0,1 0 3 0,-7-4-4 0,0-1 2 15,0 1 0-15,-1-5 1 0,-6 5-2 0,6-9 1 0,-6 5-2 16,-1-5 0-16,1 5 4 0,-1 4-2 0,-6 0 1 0,-1-1-1 15,0 5 1-15,0 0-2 0,0 7-1 0,-7-3 0 16,8 4-3-16,-8 4 0 0,0-4 1 0,0 8-2 0,7-5 0 16,-7 5 0-16,0 5 1 0,-7-1 0 0,7 4-2 0,0 0 2 15,0 8 1-15,0 1-1 0,0-1 2 0,0 4 0 16,0 1 1-16,0-1 1 0,0 4 5 0,0 1-2 0,0-5-4 16,0 4 0-16,0 1-2 0,7 0 0 0,-7-1-1 15,7 1-1-15,-7-5-3 0,7 0 3 0,-7 4 0 0,8-3-1 16,-1-1-6-16,-7-3-9 0,7-1-23 0,0 0-51 0,-7 0-94 15,8-7-90-15,-1 3-90 0,0-4-94 0,8-4-146 16,-1 0-121-16,0-4-52 0,-6 0 7 0</inkml:trace>
  <inkml:trace contextRef="#ctx0" brushRef="#br0" timeOffset="129919.99">30769 11471 154 0,'0'-4'348'15,"0"0"-105"-15,0 4-79 0,0-4-46 0,0 0-23 0,7 0-8 16,-7-1-6-16,8 1-1 0,-1 1-3 0,-7-2-1 0,7-3 1 16,0 4 4-16,0 0 8 0,1 4 8 0,-1-4 11 15,0 0 12-15,-7 0 11 0,15 4 8 0,-8 0 5 0,0 0 3 16,0 0 0-16,1 0-3 0,-1 4-7 0,0 0-7 0,0 0-12 16,1 4-11-16,-1 0-10 0,0 0-9 0,-7 5-9 15,7 3-9-15,0 0-11 0,-7 5-13 0,8-1-7 16,-1 0-8-16,-7 0-7 0,0 5-6 0,7-4-5 0,-7 3-5 15,0 0-1-15,0-3 0 0,7-1-1 0,-7 0-3 0,0 1 1 16,0-5-1-16,0-4 3 0,0 0 3 0,8 0 4 0,-8-3 4 16,0-5 6-16,0 4 10 0,0-8 5 0,0 4 5 15,0-4 4-15,0 0 2 0,0 0 0 0,7-4 2 0,-7 0-4 16,0-4-5-16,7-1-4 0,-7-3 0 0,7-4-5 0,1 4-1 16,-8-4-5-16,7-1-2 0,0 1-5 0,0-4 0 15,1 0-4-15,-1-1-4 0,0 0-3 0,0 1-5 0,8-4 1 16,-8 4-2-16,0-1-1 0,0 5-2 0,1 4 0 0,-1-1 1 15,0 1-1-15,0 4 1 0,-7 4-4 0,8-4 0 0,-8 4 0 16,7 4 0-16,-7 0 0 0,7 4-2 0,0 0 1 31,-7 4 1-31,8 5 1 0,-1-2 0 0,-7 1 0 0,7 1 1 16,-7 3 0-16,7 1 1 0,-7-1-1 0,7-4-1 0,-7 4 1 16,8-3 1-16,-8-6 0 0,0 6 1 0,0-5 0 15,0-4 0-15,7 0 0 0,-7 0 2 0,0-4 3 0,0 4 4 16,0-4 5-16,0-4 4 0,7 4 2 0,-7-4 2 15,7-4-1-15,1 0-1 0,-1 0-1 0,0-4-4 0,0-1-7 16,1 1-3-16,6 0-1 0,1-1-4 0,-1-3 0 0,0 0 1 16,1 4 0-16,-1-4 0 0,8 0-1 0,-7 3 1 15,-1 1-2-15,1 0 1 0,-1 3-2 0,0 2 0 0,-6 2-1 16,6 1-7-16,-7 0 3 0,1 4 1 0,6 4 1 0,-7 0 0 16,1 4 3-16,-1 1-1 0,0 7 0 0,8 0 7 0,-8 4-4 15,0 1-1-15,0-1 0 0,0 4-1 0,1 1 3 16,-1 0 2-16,0-1 0 0,0 1 0 0,1-1 3 0,6 0 1 15,-7-3 4-15,1-1 0 0,6-4-2 0,-7 1 2 16,8-1 0-16,-1-4 0 0,-7 0-1 0,8 0-4 0,7-4-12 16,-8-4-23-16,8 1-24 0,0-1-37 0,-1-4-102 15,1 0-131-15,0-4-137 0,-1-1-220 0,1-2-124 0,-7 2-57 16,-1-3-19-16</inkml:trace>
  <inkml:trace contextRef="#ctx0" brushRef="#br0" timeOffset="137132.94">15457 13136 91 0,'-7'0'145'16,"7"4"-54"-16,0 0-38 0,0 0-23 0,0 0-11 0,0 0-3 15,0 4 1-15,0-3 4 0,0-2 5 0,-8 1 9 0,8-4 10 16,0 5 10-16,-7-1 8 0,7-4 4 0,0 4 6 15,-7-4 3-15,7 0 1 0,-7 0 1 0,7 0-1 0,-8 0-7 16,8 0-5-16,0 0-7 0,-7 0-8 0,7 0-9 0,-7 0-10 16,0 0-8-16,0 4-4 0,-1-4-4 0,1 4 2 15,0-4 7-15,0 4 13 0,-1 0 18 0,1 0 28 0,7-4 32 16,-7 4 43-16,0 0 53 0,-1-4 34 0,1 0 18 0,0 5 5 16,0-5-6-16,-1 0-18 0,1 0-27 0,-7 3-39 0,14-3-50 15,-7 4-36 1,-1-4-25-16,8 0-19 0,-7 0-11 0,7 0-8 0,0 5-8 0,0-5-5 0,0 0-4 0,0 4-3 15,0-4-1-15,0 0 0 0,7 4 0 0,1-1-2 16,-1 2 0-16,7-1 3 0,1 0 0 0,6 0-1 0,8-4 2 16,0 0 0-16,7 0-2 0,8 0 1 0,7-4-1 15,-8 0-1-15,8 0-3 0,-1-1-2 0,1-2-1 0,0-2-1 16,-1 5-2-16,-6-4 0 0,-1 4 2 0,-7-4-2 0,0 4 1 16,-7 0 1-16,0 4-3 0,-7-4 2 0,0 0 2 0,-8 4 0 15,1-4 1-15,-8 4 1 0,7 0-3 0,-6-4 2 16,-1 4 2-16,-7 0-2 0,7-5-2 0,-7 5 1 0,0 0-5 15,0 0-14-15,0 0-18 0,7 0-54 0,-7 0-91 0,-7-4-98 16,7 4-95-16,-7 0-119 0,0 0-183 0,-15 4-89 16,0 1-36-16</inkml:trace>
  <inkml:trace contextRef="#ctx0" brushRef="#br0" timeOffset="137305.79">15479 13519 376 0,'0'4'506'0,"7"-4"-168"0,0 3-122 0,0-3-63 15,15-3-31-15,-8 3-2 0,8-4 18 0,7-1 26 0,-7 1 32 16,7 0 24-16,0-4 10 0,7 4-6 0,-7 0-11 0,7-4-21 16,-7 4-30-16,7-4-31 0,-7-1-39 0,7 5-32 15,0-4-23-15,1 4-26 0,-1-4-67 0,0 4-97 0,0 0-101 16,8-5-126-16,-1 2-210 0,8-6-114 0,-1 5-61 16,8-4-26-16</inkml:trace>
  <inkml:trace contextRef="#ctx0" brushRef="#br0" timeOffset="142594.81">20964 8625 112 0,'0'0'104'0,"0"0"-24"0,7-3-19 0,-7 3-16 0,0 0-12 15,0-4-6-15,0 4-4 0,0 0 1 0,7 0 1 0,-7-5 1 16,0 5 0-16,0 0 0 0,0 0 0 0,0-4 1 16,0 0-1-16,0 4-1 0,0-4 1 0,0 0-3 15,7 4-1-15,-7-4 1 0,0 0 1 0,0 0 0 0,0 4-2 16,0-4 1-16,0 0-2 0,0 4 1 0,8-5-2 0,-8 5-2 16,0-3-2-16,0-1-1 0,0 4-1 0,0 0-3 0,0 0-2 15,0-4-1-15,0 4 2 0,0 0 1 0,0 0 0 16,0 0 1-16,0 0 2 0,0 0 3 0,0 0 2 0,0 0 0 15,-8 0-2-15,8 0 0 0,0 0-3 0,0 4 1 16,-7-4-1-16,0 0-1 0,0 4 0 0,-1-1 0 0,1 2-1 16,-7 3 2-16,-1-4-2 0,1 4 0 0,-8 0-3 15,0 5 0-15,1-1 0 0,-1 4 0 0,-7 4 4 0,0 1 1 16,0 3 3-16,0 5 2 0,0-1 2 0,-7 1 3 0,0 3 1 16,7-3 2-16,-7 7 1 0,0-3-2 0,7-1-2 0,0 5 1 15,0-5-3-15,0 1-4 0,0 0-1 0,7-1-3 16,-7 1-5-16,8-5-2 0,-1 5-1 0,0-4-1 0,1-1-1 15,6 1-1-15,-7-1 0 0,8-3-2 0,-1-2 2 0,1-2 0 16,7-1-3-16,-8 1 2 0,8-5 0 16,0 0 1-16,0-4 0 0,-1 1 0 0,8-1-1 0,-7-4 2 0,7-4 1 15,0 5-1-15,0-5-2 0,-7-1 3 0,7 2-2 0,0-5 0 16,0 4 0-16,0-4 0 0,0 4-1 0,0-4-1 16,0 0 0-16,0 0-1 0,0 0-2 0,0 0 2 0,0 0-3 15,0 0-1-15,7-4-6 0,-7 4-12 0,0 0-16 0,-7 0-25 16,7 0-33-16,0-4-39 0,7-1-64 0,-7 2-136 0,0-6-96 15</inkml:trace>
  <inkml:trace contextRef="#ctx0" brushRef="#br0" timeOffset="142897.44">20182 9212 301 0,'0'-5'329'15,"-7"2"-132"-15,7-1-74 0,-7 4-42 0,7 0-21 0,-7 0-15 16,-1 4-7-16,1-1-3 0,-7 10-3 0,-1-1 1 16,1 5-2-16,-8 3 1 0,0 4 0 0,1 5 1 0,-1-1 1 15,0 1 1-15,-7 4 3 16,8-1 1-16,-1 0 4 0,7 1 4 0,-6-1 2 0,6-3 2 0,-6 4 1 0,13-5-5 0,-6 4-4 16,-1-3-5-16,8-1-4 0,0-3-5 0,7-1-2 15,0 1-5-15,0-5 0 0,0 1 0 0,7-5 1 0,0 0 5 16,8-4 6-16,7 1 7 0,-1-1 5 0,8-4 2 0,7-8 0 15,8 4-2-15,-1-8-4 0,15 0-8 0,0-4-9 16,7-4-15-16,7-5-25 0,8 1-45 0,-8-4-48 0,8-1-62 16,-1-3-106-16,1-5-174 0,-8 5-97 0,1 0-51 0</inkml:trace>
  <inkml:trace contextRef="#ctx0" brushRef="#br0" timeOffset="143625.44">22780 8947 110 0,'0'-4'190'0,"7"0"-65"15,-7-4-39-15,7 8-21 0,0-4-12 0,1-4-7 0,-8 4-2 16,7-1 1-16,0-2 8 0,0 3 5 0,1-1 1 0,-8 1-4 15,7-4 1-15,0 4 3 0,-7-4 4 0,7 4 2 16,-7 0 2-16,0-5 0 0,0 6 1 0,0 3 2 0,0-4 1 16,0-1 1-16,0 5-2 0,0-4-5 0,0 4-7 0,0 0-8 15,-7 0-7-15,7-4-7 0,-7 4-8 0,7 0-8 16,-7 4-3-16,-1-4-6 0,-6 4-2 0,-1 1 2 0,1-1 6 16,-1-1 8-16,1 6 9 0,-1 3 8 0,-6-4 12 15,-1 4 19-15,8 0 12 0,-8 5 9 0,0-1 4 0,0 0 1 16,1 1 1-16,-8-1-1 0,7 4-5 0,0 0-11 0,-6 1-6 15,6-1-5-15,-7 5-4 0,0-5-1 0,0 4-3 16,0 1-2-16,0 3-1 0,-7-3-2 0,7 3-3 0,-7 1-4 16,0 4-7-16,7-5-5 0,-7 4-7 0,-1 1-5 0,1 3-6 15,7-3-5-15,-7 0-3 0,7 4-1 0,0-5-3 16,7 1-2-16,1-5-1 0,-1 4 0 0,8-7-2 0,-1 3-1 16,1-7-3-16,6 3-1 0,1-3-1 0,0-1 0 0,0-3 2 15,-1-1-2-15,8-4 0 0,0 0 0 16,-7-4 1-16,7 0 2 0,7 1 0 0,-7-5-2 0,0 0-7 0,0-1-13 15,8-3-34-15,-1 0-58 0,-7-3-67 0,7-1-64 16,8-9-56-16,-8 1-53 0,7-4-61 0,1 0-93 0,-8-5-112 16,0-3-20-16</inkml:trace>
  <inkml:trace contextRef="#ctx0" brushRef="#br0" timeOffset="143910.12">22071 9175 138 0,'-8'4'456'0,"-13"4"-169"0,6 1-117 0,1 2-60 0,-8 6-26 16,8-1-13-16,-8 1 4 0,7 3 4 0,-6 0 1 0,6 5 3 15,1-1 6-15,-1 1 0 0,1 3-1 0,7 1 3 16,-8 3 1-16,1 1 10 0,6-1 17 0,-6 1 13 0,7-1 13 16,-1-3 7-16,-6 3 2 0,14-7 1 0,-7 3-2 15,0-7-8-15,-1 3-20 0,8-4-20 0,-7-3-21 0,7-1-14 16,0-4-9-16,0 0-9 0,0 1-12 0,7-5-9 0,-7 0-5 15,8 0-3-15,6-4-1 0,0 0-2 0,8 0-3 16,0-4-2-16,14-4-5 0,0 0-4 0,15-4-17 0,0 0-55 16,6-4-92-16,1-1-97 0,7 1-112 0,1-8-218 0,6 4-119 15,0-1-69-15,-7-3-25 0</inkml:trace>
  <inkml:trace contextRef="#ctx0" brushRef="#br0" timeOffset="144528.74">24481 8923 113 0,'0'-4'314'15,"-7"-5"-104"-15,7 5-68 0,0-3-33 0,0 2-17 0,0 1-7 16,0 4-2 0,-8-4-3-16,8 0-6 0,0 4-8 0,-7-4-6 0,7 4-5 0,-7-4-3 0,7 4-3 0,-7 0-3 15,7 0-4 1,-15 0 0-16,8 4 4 0,-7 0 8 0,-1 4 12 0,-7 5 7 0,8 3 5 0,-15-4 9 0,7 9 11 0,1-1 10 15,-8 4 6-15,0 1 11 0,0 3 2 0,-1 1 2 32,-6-1 0-32,-1 9 6 0,1-5-2 0,0 9-8 0,-7-4-8 15,-1 3-25-15,1 5-10 0,-1-4-11 0,1-1-8 0,7 5-14 16,-8 0-11-16,1-4-10 0,0-1-5 0,6 1-3 16,1-4-3-16,7-1-3 0,0-3-2 0,8-1-3 0,-8-3-1 15,14-5 2-15,1-3 0 0,-1-1-1 0,1-4 0 0,7-3-2 16,-1-1 1-16,8-4 0 0,-7 0 0 0,7-4-1 0,0 0 0 15,0 0-2-15,0 0-1 0,0-4 1 0,7 0 0 16,1 0-3-16,-1 0-4 0,7 0-17 0,1-4-36 0,-1 0-70 16,1 0-79-16,-1-4-76 0,1 0-79 0,6-5-102 0,-6 2-173 15,-1-6-85-15,-6 5-21 0</inkml:trace>
  <inkml:trace contextRef="#ctx0" brushRef="#br0" timeOffset="144797.51">23539 9525 350 0,'0'-4'492'0,"0"0"-172"15,0 4-137-15,-7 0-74 0,7 0-36 0,-7 4-11 0,0 4 6 16,-1 1 7-16,-6 7 8 0,-1 0 2 0,1 1 3 16,-8 3 3-16,8 4 7 0,-1-4 3 0,1 5-3 0,-1-1 12 15,1 1 9-15,7-1 6 0,-1 0 11 0,1 1 8 0,7-4-3 16,0-1-4-16,7 0-3 0,8-4-20 0,-1 1-10 0,1-1-9 15,14-8-8-15,0 0-12 0,7 0-10 0,7-8-6 16,8 4-12-16,7-8-8 0,0 0-9 0,7 0-9 16,0-4-7-16,7 0-5 0,8-5-1 0,-8 2-4 0,8-2-10 15,-7 5-26-15,0-4-76 0,-8 0-101 0,0-1-105 0,-15 1-152 16,-6 0-177-16,-8 0-104 0,-7 0-54 0,-15 0-8 16</inkml:trace>
  <inkml:trace contextRef="#ctx0" brushRef="#br0" timeOffset="150271.41">18221 12692 266 0,'-15'-8'532'0,"8"4"-120"0,-8 0-130 0,8 0-52 15,-7 4-8-15,7-4 19 0,-8 4 24 0,8 0 14 0,-8-5 4 16,8 5-8-16,0 0-22 0,0 0-35 0,-1 5-44 0,1-5-48 15,0 4-36-15,0 0-17 0,7 8-11 0,-8 0 0 0,8 9 3 16,-7-1 6-16,7 8 10 0,-7 5 6 0,7 3 6 16,-7 1 6-16,7 8 5 0,-7 0 5 0,7 4 3 0,-8 3-1 15,8 1-3-15,-7 4 3 0,0 5 1 0,7-5-5 0,-7 4-5 16,-1 0-10-16,1-5-6 0,0 2-7 0,7-6-7 16,-7 1-12-16,-1-4-9 0,8 0-10 0,-7-4-7 0,7-4-6 15,0-5-7-15,-7-3-6 0,7-1-4 0,7-7-3 16,-7-1-4-16,0-3-9 0,7-5-17 0,-7-4-26 0,8 1-40 15,-8-6-48-15,7 2-50 0,0-9-48 0,8 0-90 0,-1-5-118 16,1-6-109-16,6-10-119 0,-6 1-150 0,6-5-57 16,-6 1-6-16,7-5 14 0</inkml:trace>
  <inkml:trace contextRef="#ctx0" brushRef="#br0" timeOffset="150414.69">18524 13604 634 0,'0'-8'838'0,"0"4"14"0,-7 0-104 0,0-1-220 0,7 1-188 16,-7 1-148-16,7 3-79 0,-7 0-44 0,7 0-24 16,0 0-20-16,0 0-18 0,0 0-25 0,7 3-55 0,-7-3-90 15,7 4-90-15,0 1-89 0,0-5-98 0,8 0-138 0,-1 0-117 16,8 0-64-16,-7 0-2 0</inkml:trace>
  <inkml:trace contextRef="#ctx0" brushRef="#br0" timeOffset="150953.87">19408 13099 443 0,'-14'-12'679'16,"6"4"-6"-16,-6-5-172 0,7 6-144 0,-9-2-95 15,9 1-59-15,0 0-29 0,-8 4-15 0,8 0-6 0,0 4-17 16,0 0-24-16,-1-4-30 0,8 4-28 0,-7 4-17 0,7-4-11 16,-7 0-7-16,7 4-1 0,0 4 2 0,0-4 2 0,7 4 4 15,-7 1 4-15,7 2 1 0,8 2 5 0,-8 3 1 16,15 1-2-16,-8 3 0 0,9 0-4 0,6 0 0 16,-7 5-2-16,7 3 0 0,0 1-3 0,-1 4-1 0,1 3-6 15,-7-3 1-15,7 7 5 0,-7-3-1 0,-1 4-4 0,1-5-1 16,-7 5-1-16,-1 0 1 0,-7-5 4 0,1 5-2 0,-8-4-4 15,-8-1-3-15,1 1 0 0,-7-4-2 0,-1-1 0 16,-7 0-1-16,-6 1 2 0,6-8-1 0,-7-1 1 0,7-4 2 16,-7-3 5-16,8-5 1 0,-1-4 3 0,7 0-1 0,-6-8-1 15,6-4-1-15,1-4-2 0,6-5-3 0,1-3-3 16,7-8-3-16,0 0-5 0,7-5-1 0,1-3-2 0,-1-5-1 16,0 1-1-16,8 3 0 0,-1-8-2 0,1 5-1 0,6-5 2 15,-6 0 1-15,6-4 2 0,1 4 1 0,0-3 1 0,0 3 5 16,-1 0 5-16,-6-3 12 0,6 3 13 0,-6 4 10 15,-1 1 9-15,-6-1 5 0,-1 4 5 0,-7 1-3 0,-7 3 2 16,-1 1-8-16,1 4-10 0,-7 3-15 0,-8 1-9 0,0 3-6 16,1 5-6-16,-8-4-6 0,-8 8-5 0,9 0-4 15,-9 4-9-15,8-1-11 0,-7 5-17 0,6-4-24 0,1 8-27 16,8-4-28-16,-1 0-32 0,7 0-42 0,1 5-82 16,14-1-87-16,0-4-72 0,7 4-67 0,0 0-86 0,15-4-144 15,0 4-56-15,0 0-10 0</inkml:trace>
  <inkml:trace contextRef="#ctx0" brushRef="#br0" timeOffset="151442.96">20132 13136 355 0,'-8'0'572'0,"1"0"-99"0,0-4-99 16,7 4-41-16,-7-4-23 0,7-1-11 0,0 5-8 0,0 0-9 16,0-4-19-16,0 4-34 0,7-3-51 0,0 3-54 15,0-5-37-15,8 1-23 0,-1-4-12 0,1 4-5 16,-1 0-3-16,8 0-4 0,-7 0-2 0,6 4 0 0,1-4-6 15,0 4-3-15,-8 0-7 0,1 4-3 0,-1 0-7 0,-7 0-1 16,1 4-5-16,-1 0-2 16,-7 4-1-16,0 5-2 0,-7-1 1 0,-8 8-2 0,8-3 2 0,-8-1 0 0,1 5-2 15,-1-5 0-15,1 0 2 0,-1 1-1 0,1-1-1 0,7-4 1 16,0 1-1-16,7-1-1 0,0-4-8 0,0 4 3 0,7-3 1 16,0-1 2-16,0-4-1 0,8 4 0 0,-1 0 0 15,1-3 1-15,6 3 9 0,1-4-6 0,-7 4-1 0,6-4 0 16,1 0 0-16,-8 4 0 0,1-3 1 0,-1-1-1 15,-6 4 1-15,-1-4 2 0,0 1-2 0,-7-2 0 0,0 2 1 16,-7 3 2-16,0-4 0 0,-1 4 0 0,-13 0 0 0,6 1-2 16,-7-1-3-16,1 0-5 0,-1 0-10 0,0 1-13 15,1-2-12-15,-1-2-25 0,7-1-50 0,1 0-70 0,0 0-72 16,6-4-62-16,1-4-61 0,7 0-70 0,0-8-93 0,7 4-122 16,1-8-35-16,6-1 25 0</inkml:trace>
  <inkml:trace contextRef="#ctx0" brushRef="#br0" timeOffset="151839.1">20790 13189 324 0,'0'-8'703'16,"0"-1"1"-16,0 1-151 0,7 4-135 0,-7 0-95 0,8 4-71 16,6 0-44-16,0 4-31 0,1 0-19 0,7 4-26 15,-1 5-24-15,8-5-30 0,0 8-26 0,0-3-18 0,7 7-10 16,-7 0-9-16,7 0-2 0,-7 5-5 0,0-1-6 15,0 5-1-15,-7-1 3 0,0 4-3 0,-8-3 3 0,-7 4-1 16,-7-5-3-16,0 5 6 0,-7 0-2 0,-7-5-1 0,-1 0-2 16,-6-3 2-16,-8-1 2 0,7-4 5 0,-7 1 3 0,7-5 0 15,-7-3 6-15,8-6 8 0,-1 2 7 0,0-9 3 16,8 0 1-16,-8-4-4 0,15-5 0 0,-8-3-5 0,8-4-4 16,7-5-7-16,0-3-6 0,0 0-5 0,7-9 0 0,1-3-2 15,6-1-2-15,0-4 2 0,1 1 2 0,-1-1 4 16,8-4 4-16,0 5 10 0,0-1 8 0,-1 0 15 0,-6 1 17 15,6 3 15-15,1 0 12 0,-7 5 9 0,-1 3 4 32,-7 1-1-32,1-1-3 0,-1 5-11 0,-7 3-16 0,0 5-14 15,-7 0-15-15,7 4-15 0,-15 3-14 0,1 5-20 0,-8 0-22 16,0 4-22-16,-7 4-26 0,0 5-27 0,8-2-26 16,-8 2-22-16,7-1-19 0,-7 4-23 0,15-4-68 0,-8 4-85 15,7 1-78-15,1-5-89 0,7 0-161 0,-8 0-89 0,15 4-50 16,-7-4-7-16</inkml:trace>
  <inkml:trace contextRef="#ctx0" brushRef="#br0" timeOffset="152202.9">22620 13087 215 0,'0'-4'681'0,"0"-4"23"0,0-1-141 15,0 6-143-15,0-1-98 0,0-1-77 0,0 5-42 16,0 0-21-16,0 0-14 0,0 0-19 0,-7 5-31 15,7-1-29-15,0 3-28 0,-7 6-15 0,0-1-8 0,0 4-5 16,-1 5 0-16,-6-1 0 0,7 4-2 0,-8 5-4 0,-7-5 0 16,8 9-5-16,-8 0-3 0,1-1 0 0,-1 1-1 0,0-1-5 15,0 1-4-15,8-1-4 0,-8 1-3 0,8-4 2 16,-1-1-1-16,1 1-3 0,-1-5-6 0,8-4-8 0,7 1-16 16,-7-1-40-16,7-8-80 0,0 0-91 0,-7 1-82 0,14-10-91 15,-7-3-111-15,0 0-162 0,7-7-77 0,-7-2-8 16</inkml:trace>
  <inkml:trace contextRef="#ctx0" brushRef="#br0" timeOffset="152424.31">22223 13144 395 0,'-8'-12'610'16,"8"-4"-96"-16,0 7-116 0,-7 1-70 0,7 0-49 16,7 4-29-16,-7 4-14 0,8 0-12 0,-1 0-19 0,0 4-24 15,0 4-26-15,8 4-20 0,-1 0-15 0,8 5-12 0,-8-1-16 16,8 0-19-16,7 5-14 0,0-1-7 0,-7 5-6 15,14-1-3-15,-7 0-3 0,7 5-7 0,-7-5-5 0,7 4-5 16,-7 5-3-16,7-4-11 0,-7-1-2 0,7 5-2 0,-7-4-5 16,-7-1 1-16,7 1 0 0,-7 3-7 0,7-4-10 0,-8-3-14 15,1-1-22-15,0 1-54 0,-8-5-91 0,8-4-96 16,-8 1-89-16,1-9-100 0,-1 4-148 0,1-8-97 0,-1 0-48 16,-7-4 13-16</inkml:trace>
  <inkml:trace contextRef="#ctx0" brushRef="#br0" timeOffset="152661.29">23293 13087 440 0,'0'-8'742'16,"-7"4"13"-16,7-1-153 0,0 5-153 0,0 5-115 0,7-1-94 15,-7 8-55-15,0 0-28 0,8 1-16 0,-1 7-12 0,0 0-22 16,0 5-26-16,1 3-21 0,-1 1-17 0,7-1-11 15,-7 1 4-15,8 3-10 0,-1 5-7 0,-6-1-5 0,6-3-6 16,-7 4-1-16,8-1 0 0,-8 1-1 0,0-1-24 16,1 1-6-16,-8 0-12 0,7-5-26 0,-7 1-69 0,0 0-93 15,0-5-90-15,7 0-93 0,-7-7-102 0,-7-1-160 0,7 1-85 16,0-10-31-16</inkml:trace>
  <inkml:trace contextRef="#ctx0" brushRef="#br0" timeOffset="153010.34">23756 13311 271 0,'-7'-4'690'0,"7"4"16"0,-7 0-146 16,0 4-138-16,-1 4-99 0,1 4-80 0,0 8-41 0,-7 1-20 16,6 7-11-16,1 5-16 0,7 0-34 0,0 3-38 0,0 1-32 15,0 0-17-15,7-1-10 0,1 5-10 0,-1-5-5 16,0 1-3-16,7-5-3 0,-6 1-3 0,6 0 1 0,1-5 0 15,-1 0-2-15,8-3 0 0,-1-4 1 0,-6-5-1 0,7 0 1 16,-1-8 1 0,1 0-1-16,0-8 1 0,7 0 2 0,-8-8 4 0,1 0 1 0,0-8 5 0,7 0 11 0,-8-1 10 15,1-3 16-15,-7-5 18 0,-1 1 18 0,1-5 14 0,-8 1 15 16,0-4 2-16,0-1-3 0,-14 0-7 0,0-4-14 0,0 1-16 16,-8-4-18-16,1-1-18 0,-8 4-16 0,0 0-8 15,-7 0-9-15,0 5-8 0,0 0-16 0,0 7-18 0,1 1-26 31,-9-1-25-31,8 5-27 0,0 3-34 0,1 1-80 0,6 0-108 16,0 0-98-16,8 4-110 0,-1-4-172 0,8 3-85 16,0 5-35-16,7-4-2 0</inkml:trace>
  <inkml:trace contextRef="#ctx0" brushRef="#br0" timeOffset="153247.44">23872 12424 555 0,'-7'-13'732'0,"7"5"-19"0,0 4-171 0,0-4-136 15,0 4-94-15,0 0-65 0,0 0-40 0,0 4-36 16,7 0-33-16,-7 4-39 0,7 4-28 0,8 0-21 0,-8 8-11 16,8-3-3-16,-8 3-4 0,7 4-5 0,1 0-4 0,-1 5-6 15,-7-5-5-15,8 5-1 0,-1 3 0 0,1 0-6 16,-8 1-2-16,0 4 2 0,1-5 0 0,6 1-2 0,-7 4-4 15,-7-5-8-15,7 0-11 0,1-3-18 0,-1-1-59 16,0-3-94-16,-7-1-95 0,7-4-89 0,1-3-105 0,-8-6-147 16,7 2-97-16,0-9-48 0,-7-5 18 0</inkml:trace>
  <inkml:trace contextRef="#ctx0" brushRef="#br0" timeOffset="153564.49">24416 12338 537 0,'0'-8'661'0,"-7"8"-68"16,7 0-158-16,-8 4-108 0,1 0-75 0,-7 8-43 16,6 4-18-16,1 1-8 0,0 3-7 0,0 5-18 0,-1-1-27 15,1 0-28-15,7 5-27 0,0-5-20 0,7 5-16 0,1 0-10 16,-1-1-6-16,7 0-5 0,1 1-7 0,-1-5-6 16,8-4 1-16,7 1 0 0,-7-5 3 0,-1 0 0 0,8-7 4 15,-7-5 3-15,7-4 8 0,0 0 6 0,-7-9 6 0,-1 1 10 16,1-4 9-16,0-4 9 0,-1 0 10 0,-6-5 12 0,-1 1 13 15,1 0 12-15,-8-5 9 0,0 5 4 0,1-5 1 16,-8 1-6-16,-8-1-8 0,1 1-17 0,-7 4-17 0,-1-5-21 16,-7 1-20-16,1 4-16 0,-8-5-20 0,0 9-22 0,-7 0-28 15,-1-1-35-15,9 5-41 0,-9 0-44 0,8 8-110 16,1 0-138-16,6 0-170 0,0 4-190 0,0 4-101 0,8 0-34 16,7 4-2-16</inkml:trace>
  <inkml:trace contextRef="#ctx0" brushRef="#br0" timeOffset="154213.47">25284 13335 4 0,'0'-4'367'15,"7"0"-64"-15,-7-4-82 16,7 4-64-16,-7 0-33 0,8-4-12 0,-8 3 0 0,0 2 9 0,7-1 13 0,-7-1 17 15,0 5 17-15,7-4 16 0,-7 0 14 0,7 0 9 0,-7 0 8 16,0 4 3-16,8-4-3 0,-8 4-12 0,0 0-19 0,0 0-22 16,0 0-20-16,-8 0-21 0,8 0-19 0,0 4-18 15,0-4-20-15,-7 0-12 0,7 4-7 0,0 4-3 0,-7-4 1 16,0 13 0-16,-1-1 1 0,1 4 3 0,-7 5 12 16,-1 8 11-16,-6 3 6 0,6 4 6 0,-14 6 4 0,7 2 4 15,1 5 1 1,-8 4-3-16,7 4-6 0,-7 0-7 0,7 4-8 0,-6 0-10 0,-1 1-8 0,7-1-11 0,-7 0-9 15,7-4-6-15,-7-4-7 0,8 0-5 0,-1-4-5 0,-7 0-2 32,7-4-1-32,1-5-2 0,-1-3 1 0,0-4 0 0,0 0-2 15,8-9 0-15,7 0 0 0,-8-8 0 0,8 1-1 0,0-9-3 16,0 1-5-16,7-6-8 0,0 2-11 0,0-9-18 16,7 0-24-16,0 0-29 0,0-9-32 0,15-3-30 15,-8-4-72-15,8 0-107 0,0-4-101 0,7-1-115 0,-8 0-172 16,8-2-67-16,-7-2-31 0,7 4-7 0</inkml:trace>
  <inkml:trace contextRef="#ctx0" brushRef="#br0" timeOffset="154545.4">26196 13636 242 0,'7'-20'828'0,"-7"4"15"0,0-1 2 0,-15 6-220 0,8-2-205 16,-15 5-163-16,1 8-92 0,-8 0-46 0,-7 4-26 0,-1 0-15 16,1 9-9-16,0 3-10 0,7 4-12 0,0 0-9 15,7 9-12-15,8-1-6 0,0 5-6 0,14-5-6 0,0 9-3 16,7-4-6-16,7 3-6 0,1-3-5 0,14 3-7 0,0 1-7 16,0-4-4-16,7 3 7 0,0-3-7 0,-7-1-1 0,7 1 2 15,-7 0 4-15,-7-5 7 0,-1-4 5 0,-6 5 8 16,-1-5 3-16,-6-4 17 0,-8 1 18 0,0-1 14 0,-8-4 15 15,-6 1 16-15,-8-1 15 0,0-3 7 0,-14-6 0 0,0 6-7 16,0-5-12-16,-8-4-12 0,1 4-13 0,0-4-16 16,-1 0-19-16,8-4-27 0,-7 0-26 0,6 0-30 0,9-4-32 15,-1 0-34-15,7-4-68 0,7 4-105 0,1-8-105 16,14-1-108-16,0-3-164 0,7 0-95 0,0-1-49 0,8-3-20 16</inkml:trace>
  <inkml:trace contextRef="#ctx0" brushRef="#br0" timeOffset="155287.54">18843 14687 111 0,'-58'0'680'0,"0"0"22"0,0 3-111 0,0 2-140 0,15-1-89 16,-1 0-78-16,8-4-44 0,0 4-21 0,14-4-12 0,1 4-15 16,6-4-35-16,1 4-41 0,14-4-32 0,0 0-15 15,14 5-12-15,8-5-5 0,14 0-3 0,15 0 1 0,7 3 2 16,7-3 3-16,22 0 0 0,-1 0-2 0,8 0 1 0,8 0-2 16,14-3-4-16,-1 3-4 0,8 0-6 0,1 0-4 15,14-5-4-15,-8 1-9 0,7 0-5 0,-6 0-5 0,6-4-3 16,-7 0 1-16,-7-5-2 0,0 6-1 0,-7-6 0 0,-15 5-1 15,-7-1-1-15,-7 2-7 0,-14-2-17 0,-8 2-25 16,-7-2-20-16,-15 5-21 0,-7 0-20 0,-7 0-31 0,-7 0-76 16,-15 0-95-16,0 0-91 0,-21 0-89 0,-1 4-124 15,-21 0-124-15,-7 4-60 0,-8 4-10 0</inkml:trace>
  <inkml:trace contextRef="#ctx0" brushRef="#br0" timeOffset="155540.7">18503 15269 737 0,'-22'16'824'16,"15"-4"12"-16,7-4-186 0,22 1-188 0,6-9-160 0,23 0-122 16,0 0-64-16,21-5-33 0,8-2-17 0,-1-2-2 15,15 1 1-15,8 0 1 0,6-4 5 0,8-1 5 0,15 1 12 16,-1 0 18-16,8 0 21 0,7-1 18 0,-8 1 20 0,8-4 21 16,-8 4 10-16,1-1 10 0,-15 2 1 0,0-2-8 15,-8 1-13-15,-13 4-19 0,-8-4-16 0,-7 4-18 0,-15-1-15 16,-7 1-12-16,-7 0-9 0,-15 4-3 0,-14 0 2 15,0-4-1-15,-7 4-6 0,-8 4-9 0,-6-8-10 0,-8 3-18 16,0 1-28-16,-8 1-42 0,-6-1-61 0,-15 4-80 0,0 0-100 16,-14 0-94-16,-1 4-135 0,-14-1-176 0,0 6-207 31,-7-1-148-31,-7 0-69 0,0 4-1 0,-8-4 55 0</inkml:trace>
  <inkml:trace contextRef="#ctx0" brushRef="#br0" timeOffset="163142.81">4957 13811 46 0,'-7'-12'510'0,"-1"0"-115"16,1 4-142-16,0 0-77 0,0 0-33 0,7 3-8 0,-7-2 12 15,-1 2 18-15,8 1 17 0,0 0 16 0,-7 0 6 16,7 0-3-16,0 4-14 0,0 0-19 0,0-4-25 0,-7 4-28 16,7 4-14-16,7 0-7 0,-7 0-2 0,0 9-2 0,0-1 1 15,7 8 1-15,-7 4 5 0,0 5 1 0,8 8-2 16,-8 3-18-16,-8 5-10 0,8 4-9 0,0 4-1 0,-7 4-4 15,0-4-2-15,0 8 0 0,-8-4-5 0,8 0 3 0,-8 0 0 16,0-4 1-16,0 0 3 0,1-5 5 0,0 1 9 16,-1 0 5-16,8-4 5 0,-8-4 2 0,1-5 0 0,-1-3-1 15,8-5-7-15,0-3-7 0,0-1-11 0,-1-4-12 0,8-3-7 16,0-5-7-16,-7 0-5 0,7 0-1 0,0-3 1 0,7-1 0 16,-7 0 4-16,8-4 1 0,-1 4 2 0,0-4 2 15,8 4 2-15,6-4-1 0,-6 1 0 0,14-1-3 0,-8-4-3 16,17 0-3-16,-2 0-5 0,0 0-5 0,7-4-3 0,8 4-7 15,0-5-22-15,7 1-38 0,7 0-49 0,-7 0-54 16,14 0-54-16,0-4-122 0,1 4-133 0,-1-4-131 0,0 3-203 16,1 2-93-16,-8-1-29 0,-7-1 11 0</inkml:trace>
  <inkml:trace contextRef="#ctx0" brushRef="#br0" timeOffset="163474.73">6498 14361 325 0,'-14'-4'598'0,"6"0"-116"16,-6 0-141-16,7 0-78 0,7 4-44 0,-8-5-17 0,8 5 7 15,0 0 11-15,8-4 4 0,-1 4-6 0,7 0-18 0,1 0-26 16,6-3-29-16,1 3-34 0,7-4-31 0,0 4-24 16,7-5-16-16,0 5-13 0,1-4-3 0,-1 0-3 0,0 0 1 15,7 0 2-15,-6 0 0 0,6 0 3 0,-7 0-3 16,0 0-2-16,8 0-2 0,-15-1 3 0,0 5-7 0,-1-3-4 16,1 3-5-16,-7 0-8 0,0 0-8 0,-8 0-15 0,1 0-38 15,-1 0-77-15,-7 0-81 0,-7 3-73 0,8-3-69 16,-16 5-78-16,1-1-102 15,-7 4-141-15,-8 0-47 0,-7 4 23 0</inkml:trace>
  <inkml:trace contextRef="#ctx0" brushRef="#br0" timeOffset="163634.01">6505 14597 271 0,'-21'8'579'16,"6"1"-130"-16,8-6-151 0,0 1-103 0,-1 1-72 0,8 3-39 0,8-5-9 16,-1 2 6-16,0 3 15 0,15-4 20 0,-1 0 22 0,1 0 9 15,14 1 3-15,-7-2-6 0,7-3-17 0,1 0-17 0,6 0-21 16,0-3-25-16,1-6-23 0,7 5-16 0,-8-4-11 15,8-1-17-15,6 2-45 0,-6-6-64 0,7 1-69 0,0 0-79 16,7 0-110-16,0-1-189 0,0-3-99 0,8 4-46 0</inkml:trace>
  <inkml:trace contextRef="#ctx0" brushRef="#br0" timeOffset="164078.34">9515 13425 353 0,'-7'-21'476'0,"7"5"-136"0,-8-5-93 16,1 5-53-16,0-4-30 0,7 4 0 0,-7-1 15 0,7 1 37 15,0 0 27-15,-7 4 7 0,7 0-8 0,0-1-14 0,0 6-16 16,-8-2-23-16,8 1-33 0,0 4-42 0,0 4-35 0,0-4-22 16,0 4-16-16,0 0-13 0,0 0-7 0,0 4-4 15,0 4 3-15,0 0 6 0,0 4 8 0,0 9 4 0,0 3 8 16,0 0 7-16,0 9 7 0,0 0 1 0,0 3-3 0,8 5-6 15,-8-4-3-15,7 4 0 0,-7-1-3 0,7 1-7 16,0-5-2-16,0 1-4 0,1 0-1 0,-1-1-2 0,0 1-2 16,0-4-7-16,1-1-3 0,-1-3-3 0,0-1-4 0,0 0-3 15,8-3-2-15,-8-1-3 0,0 1-9 0,1-5-16 0,-1 1-23 16,7-5-28-16,-7-4-39 0,1 0-93 0,-1-4-110 16,7 1-103-16,-6-6-120 0,-8-3-188 0,7-3-79 0,-7-1-35 15,-7-5 9-15</inkml:trace>
  <inkml:trace contextRef="#ctx0" brushRef="#br0" timeOffset="164395.01">8466 14320 192 0,'-29'0'759'0,"0"0"15"16,0 4-173-16,7 1-151 0,1-5-91 0,13 4-92 0,-6-4-116 0,7 3-61 0,-1 1-30 15,8-4-14-15,0 5-5 0,15 3-7 0,-1-4 6 16,8 4 1-16,14 0-3 0,0-4-4 0,15 5 0 0,0-2-4 16,21-2 4-16,8-1 10 0,14 4-2 0,7-4 1 0,15-4 3 15,14 4 5-15,15-4-2 0,-1 0-3 0,16 0 1 0,0 4-3 16,6-4-4-16,8 0-6 0,-1 0-5 0,8 0-6 16,-7 0-2-16,7 0-2 0,-15 0-3 0,1 0 3 15,-8-4 5-15,-7 4 2 0,-8-4 11 0,-13-4 7 0,-8 4 4 16,-15 0 3-16,-6-1-6 0,-16-2-5 0,-6 3-11 0,-15-1-13 15,-7 1-34-15,-15 4-34 0,-7-4-36 0,-7 0-84 0,-14 4-122 16,-8-4-133-16,-14 4-182 0,-15 0-152 0,-14 0-73 16,-22 4-28-16,-14 4-1 0</inkml:trace>
  <inkml:trace contextRef="#ctx0" brushRef="#br0" timeOffset="165251.07">8169 15973 31 0,'0'-4'528'0,"0"0"-90"0,0-1-134 0,-7 2-99 0,7-1-53 16,0 4-30-16,-7 0-2 0,7 0 12 0,7 0 31 0,-7 4 37 15,7 4 23-15,0 4 9 0,1 1 0 0,-1 3-4 16,0 4-14-16,0 4-19 0,8 5-36 0,-1-1-48 0,1 5-34 16,7-1-20-16,-8 1-16 0,0 0-7 0,8-1-7 0,-7 1-6 15,6-1-5-15,1-3-1 0,-7-1-5 0,6-3 1 0,-6-1-3 16,-1 1-1-16,1-9 0 0,-1 0 1 0,1-4 5 15,-1-3 7-15,-7-2 9 0,8-2 4 0,-8-5 5 0,7-5 7 16,-6-7 6-16,-1-4 7 0,0 0 3 0,0-9-5 0,1-3-3 16,-8-5-3-16,0 1-5 0,-8-5-5 0,8-3-4 15,-7-6-5-15,-7 2-5 0,6-1-4 0,-6-8-4 0,0 0-4 16,-8-3-1-16,0-2-3 0,0-3-4 0,1-4-3 0,-1-4-3 16,0 0 0-16,8 0-1 0,-8-5-2 0,8 5 1 0,-1 4 0 15,1 4 0-15,-1 4 0 0,8 8 0 0,0 8 0 16,7 5 2-16,0 3 0 0,0 5-1 0,14 3 1 15,1 1 0-15,6 4 0 0,1 3-1 0,14 1-2 0,0 3 0 16,8 1 3-16,-1 0 0 0,8 0 2 0,7 4-1 0,-8-1 1 16,8 2 0-16,0-2 2 0,0 1-1 0,0 0-3 15,0 4 0-15,0-4 0 0,-8 4 0 0,-6 4-1 0,6-4 0 16,-13 0-1-16,-1 4 0 0,-7 0 1 0,0-4 0 0,0 4 0 16,-15 0-1-16,8 0 1 0,-8 0 1 0,-7 0 0 0,1 0-1 15,-1 0-3-15,0 0-7 0,-7 0-11 0,0 0-15 16,7 0-20-16,-7 0-23 0,0 4-33 0,0-4-66 0,-7 4-89 15,7 4-74-15,0 0-64 0,0 4-71 0,-7 5-111 0,0-1-128 16,-1 0-52-16,1 5 19 0</inkml:trace>
  <inkml:trace contextRef="#ctx0" brushRef="#br0" timeOffset="165884.97">8770 15652 282 0,'0'-5'254'0,"-7"1"-80"0,7 0-50 15,0 0-28-15,-8 0-13 0,8-4-3 0,0 4-1 16,0-4-3-16,8 3 1 0,-8-2-1 0,0-2 1 0,7 5 0 16,-7-4 2-16,7 0 5 0,0 0 15 0,0-1 17 0,1 2 18 15,6-2 13-15,-7 1 14 0,8-4 19 0,-1 4 11 0,1 0 4 16,-1 0-4-16,1-5-10 0,-1 5-16 0,8 0-18 15,-8 0-22-15,1 0-25 0,-1 4-22 0,8-4-16 0,-7 3-16 16,-1 2-12-16,0 3-6 0,8-4-6 0,-7 4-3 0,-1 0-5 16,1 4-1-16,-1-1 0 0,-7 6-5 0,8-1 1 15,-8 8-3-15,0-3 2 0,0 7 2 0,-7 0-1 0,-7 4 0 16,0 5-3-16,-7 4 1 0,-1-1-2 0,1 1 1 16,-8-1-3-16,0 1-1 0,-7-1 1 0,0-3 3 0,0 3-1 15,0-3 3-15,0-5 3 0,1 1 3 0,-1-1 5 0,0-3 7 16,7-1 3-16,0 1 3 0,1-10 3 0,-1 1 3 15,7 1-2 1,1-1 2-16,-1-4-2 0,1 0-5 0,7-3-3 0,-1-1-2 0,8-1-3 0,-7 2-3 0,7-5-5 0,0 4-1 16,7-4-3-16,1 0 0 0,-1 0 1 0,7 0 1 0,8 0 0 15,0 0 0-15,7-4 3 0,7-1-4 0,-7 2 1 16,7-6-4-16,7 5-2 0,-6-4-1 0,6 0-2 16,-7 4-1-16,8-4-1 0,-8 8 0 0,7-9-2 0,-14 9 0 31,7-3-1-31,-7 3-1 0,-7 0-2 0,0 0-3 0,-1 3-7 15,-6-3-15-15,-1 5-21 0,1-1-30 0,-8 0-85 0,0 0-116 16,8-4-118-16,-8 4-161 0,0-4-162 0,0 4-86 16,1-4-37-16,-1 4-2 0</inkml:trace>
  <inkml:trace contextRef="#ctx0" brushRef="#br0" timeOffset="166913.94">9921 15302 409 0,'0'-9'350'0,"0"1"-117"0,0 4-82 0,7 0-44 0,-7-4-20 15,8 4-6-15,-8 0 0 0,7-1 6 0,0 1 4 0,-7 4 2 16,7-3 1-16,8 3 5 0,-8-5 3 0,7 5 21 0,-6 5 20 15,6-5 13-15,1 3 16 0,-1 1 11 0,1 5 5 16,-1-1-8-16,8 4-8 0,-8 0-26 0,1 5-25 0,-1 3-22 16,-7 4-24-16,8 1-20 0,-8 3-13 0,0-3-7 0,1 3-6 15,-8 1-3-15,0 3-3 0,0-4-3 0,0-3 1 16,0 3-1-16,-8-3 0 0,1-4 3 0,0 3-9 0,7-8 7 16,-7 1 3-16,-1-5 8 0,8 0 4 0,-7-4 5 0,7-4 4 15,0 4 3-15,0-8 12 0,-7 0-8 0,7 0-5 16,7-4-5-16,-7-4-8 0,0 0-5 0,0-9-8 0,7 1-7 15,1 0-5-15,-1-5-1 0,0 1-2 0,0 0-1 16,8-4-1-16,-8-5-3 0,8 5 1 0,-8-1-2 0,7-3 1 16,1 3 0-1,-1-3-1-15,1 3 0 0,-1 1 0 0,1 4 0 0,-1-1-1 0,1 5 0 0,-1 4 1 0,0-1-1 16,1 6 0-16,-1-2-1 16,1 5 1-16,-8 0 0 0,8 4 0 0,-1 4 1 0,1 4-1 0,-1 0-1 0,-7 5 0 0,8 3 2 15,-8 0 0-15,7 5 0 0,-6 3 1 0,-1 5-5 0,0-1 2 16,0 0 2-16,1 1-1 0,-8 3-1 0,7 1 1 15,-7-1 1 1,0-3 0-16,0 4 2 0,0-5-1 0,0 1 1 0,0-1-7 0,0-3 5 0,0-1-2 0,7-4-6 0,-7 1-14 16,7-5-17-16,1 0-37 0,-1-4-98 0,0 1-107 15,7-9-125-15,8-4-187 0,-7-4-139 0,6 0-76 0,1-5-30 16</inkml:trace>
  <inkml:trace contextRef="#ctx0" brushRef="#br0" timeOffset="167499.64">11021 15318 635 0,'-7'-4'813'0,"-1"4"-21"0,8-5-177 16,-7 5-152-16,14 0-136 15,-7 0-158-15,8 0-86 0,-1 0-40 0,7 0-20 16,1 0-9-16,-1 0-4 0,8 0-2 0,7 0-1 0,0 0-3 16,0-4 1-16,0 1 0 0,7 3-6 0,-7-9 11 15,7 5 6-15,0-4 9 0,0-4 10 0,-7 4 8 0,7-1 8 16,-7 1 4-16,-7 0 9 0,-7 0-4 0,-1 4-2 0,1 0-4 16,-8 0-9-16,0 4-4 0,0-4-4 0,0 4-2 0,-7 0-2 15,0 4-3-15,0-4-3 0,-7 8-4 0,0 4-3 16,-7 4-2-16,-8 5-4 0,0-1-2 0,0 9-3 0,-7-1-1 15,1 5-2-15,-1 3 1 0,0-3-3 0,0 3-1 0,-7 1-2 16,7 0 1-16,0-5 0 0,0 1 0 0,0-1-1 16,7-3-1-16,-7-1 1 0,7-3 0 0,8-5 1 0,-1 1-1 15,1-5 0-15,0 0 1 0,6-4 2 0,8-7 1 0,-7 2 1 16,7-2 1-16,0-1 1 0,7-8 1 0,-7-1-1 0,15-2 0 16,-1-2 0-16,1-3-1 0,6-4-2 0,1-4-3 15,-7-1 0-15,6 1 0 0,1-4-2 0,7-1-1 16,-15 0 0-16,8-3-1 0,0 0 2 0,0-1 3 0,-8 1-3 15,8 3 0-15,-15-3 1 0,7 7-4 0,1 1 2 0,-8-1 1 16,0 9 0-16,1 0-1 0,-1 4 1 0,0 0 0 0,-7 4-1 16,7 0 2-16,-7-1 1 0,8 10 0 0,-8-1 1 15,7 0 3-15,-7 8 0 0,7 4 1 0,0 1 1 16,-7 3 5-16,7 4-1 0,1 1 1 0,-1 3 0 0,0-3 0 16,0 7 0-16,1-3-2 0,-1 4-2 0,0-1-1 0,0 5 0 15,1-5-2-15,6 5-3 0,-7-5-6 0,8 1-11 16,-1 3-21-16,1-3-22 0,6-4-29 0,1-5-45 0,0 0-111 15,7-7-111-15,0-5-110 0,0-4-148 0,7-8-136 0,-7 0-69 16,0-4-24-16</inkml:trace>
  <inkml:trace contextRef="#ctx0" brushRef="#br0" timeOffset="168021.8">12178 15159 691 0,'-7'0'834'16,"7"0"10"-16,-7 8-171 0,7 4-167 0,0 0-218 0,0 5-134 16,0-1-65-16,0 0-35 0,7 5-16 0,0 3-6 0,1 5 1 15,-1-1 0-15,0 5-3 0,8-5 0 0,-1 5-1 16,1-5-2-16,6 1-1 0,-6-1-2 0,6-3-1 0,-6-1-1 16,-1-4 3-16,1-4 1 0,-1 1 0 0,1-5 2 0,-8-4 5 15,0 1 5-15,0-2 10 0,-7-3 8 0,0 1 9 0,0-5 7 16,0 4 8-16,-7 0-1 0,-7-4-2 0,-1 4-2 15,-6 0-5-15,-8 0-7 0,0 4-7 0,0 5-3 0,-7-1-4 16,7 0-1-16,-7 0-1 0,7 4-1 0,0 1-4 0,0 3-6 16,0 0-6-16,7 5-7 0,0-5-5 0,8 1-7 15,-1 3-2-15,8-4-5 0,0 1-2 0,7-1-2 0,-7 1-1 16,14-1 1-16,-7-4-2 0,7 0-1 0,8 1-2 16,-1-10 0-16,1 2-3 0,6-1-2 0,1-4-3 0,7-4-8 15,-7-4 3-15,7-4-7 0,0-1-4 0,-1-3-2 0,1 0 1 16,-7-4 2-16,7-4 2 0,-7 4 5 0,7-5 2 15,-15 1 6-15,8-1 5 0,-8 1 3 0,1-1 3 0,-1 1 2 16,1 0 0-16,-8-1 0 0,7 5-1 0,-6 0 8 0,-8 0-3 16,7 3 0-16,0 1-3 0,-7 4 0 0,0 4-1 0,0-4 1 15,7 8-3-15,-7-4-7 0,0 4 3 0,0 4 1 16,0 0 0-16,0 4 2 0,0 4 0 0,0 0 2 0,0 4 2 16,0 5 1-16,0-1-2 0,0 1 2 0,8 3 0 0,-1 1-1 15,-7 3 0-15,7-3-2 0,0 3-4 0,8-4 1 16,-8 5 0-16,7-5-11 0,1 1-14 0,-1-1-15 0,1-4-25 15,-1 1-21-15,8-1-16 0,-7-8-23 0,6 0-22 0,1-3-45 16,-8-1-78-16,8-4-72 0,0-8-63 0,0 0-74 16,-8-9-92-16,0 1-138 0,8-4-62 0,-15 0 7 0</inkml:trace>
  <inkml:trace contextRef="#ctx0" brushRef="#br0" timeOffset="168305.49">12764 15150 176 0,'0'-11'580'15,"8"2"-80"1,-1 1-173-16,7 0-114 0,-6 4-64 0,6 0-36 0,1 8-15 0,-8-4 0 0,0 8 2 0,0 0 6 0,1 5 1 16,-1 3-9-16,-7 4-5 0,0 1 11 0,-7-1 19 15,7 8 16-15,-8-3 12 0,1-1 7 0,0 5 7 0,-8-5 0 16,8 1-4-16,0-5-18 0,7 4-30 0,-7-3-20 0,7-5-15 15,-8 4-8-15,16-8-4 0,-8 1 0 0,7-1-1 16,0-4 0-16,15-4 4 0,0 0-5 0,-1 0-2 0,15-8-10 16,1 0-8-16,6-4-9 0,8 0-11 0,-1 0-10 15,8-1-19-15,-7-2-24 0,7-6-35 0,0 1-55 0,-8 0-125 16,8-5-131-16,-15 5-154 0,8 0-198 0,-7-1-102 0,-8 5-46 16,-7 0-6-16</inkml:trace>
  <inkml:trace contextRef="#ctx0" brushRef="#br0" timeOffset="169525.03">10594 17332 66 0,'7'-8'262'15,"-7"0"-65"-15,0 0-51 0,0 0-37 0,7 0-24 0,-7 4-17 0,8-8-10 0,-8 3-6 0,7 1-7 16,-7 0 18-16,7 0 85 0,0 0 66 0,-7 0 30 0,8 4 15 16,-8 0 7-16,0-1-1 0,0 1-3 0,0 1-23 0,7 3-85 15,-7 0-67-15,0 0-31 0,0 0-15 0,0 3-5 16,0 1 2-16,-7 5 10 0,7-2 7 0,0 6 8 0,0-1-1 16,0 0 0-16,7 4-4 0,-7-3-4 0,0-1-5 15,7 4-9 1,-7-4-6-16,7 5-8 0,1-5-3 0,-1-4-1 0,7 4 2 0,-6-3 2 0,6-5 0 0,0 0 0 0,1-4-2 31,-1 0-2-31,8-4 0 0,0 0 0 0,7-5-2 0,-8 1-5 0,8-4-1 0,0 0 1 0,-7-5 5 0,7 5 2 16,0-4 5-1,0 0 5-15,0 0 11 0,0-1 9 0,0 1 11 0,0 0 7 0,0 3-1 0,-8 1-1 0,1 0-2 0,0 0-6 32,-1 4-17-32,1 4-8 0,0-5-10 0,-8 9-6 0,1-3-6 15,6 3-3-15,-6 3-1 0,-8 1 0 0,8 1 4 0,-1 7-1 0,1-4-1 0,-8 4-2 0,0 0-1 16,7 1-1-16,-6 3-2 0,-1 0 0 0,0-4-4 15,0 9-1-15,1-5-7 0,-8 0-15 0,7 0-24 0,0-3-26 0,0-1-32 16,-7 0-67-16,8 4-99 0,-8-7-92 0,0 3-84 16,0-4-84-16,-8 0-104 0,1 1-117 0,-7-2-42 0,-8 2 27 15</inkml:trace>
  <inkml:trace contextRef="#ctx0" brushRef="#br0" timeOffset="169794.87">10826 17638 154 0,'-8'-4'429'0,"-6"4"-35"0,7 0-60 0,-1 0-52 0,8 0-36 15,-7 0-21-15,7 0-11 0,0 0-14 0,0 0-56 0,0 0-54 16,0-4-20-16,7 0 3 0,1-1 6 0,6 1 13 16,1 0 5-16,-1-4 3 0,8 0 5 0,-1 0 4 0,1 0 2 15,7 0-12-15,-7-1-7 0,7 2-6 0,-8-2-1 0,16 1 2 16,-9 0-1-16,9-4-9 0,-1 3-10 0,0 2-4 0,0 2-5 15,8-3 2-15,-1 4-6 0,0 0-4 0,1 4-7 0,-8 0-6 16,7 0-5-16,-6 4-8 0,-8-4-4 0,-1 4-11 0,-6 4 1 16,7-3-6-16,-14 2-3 0,-1-2-3 0,1 3-5 0,-8 0-3 15,0 0-8-15,-7 0-10 0,0 1-17 0,0-2-22 0,-7 2-51 16,0 3-82-16,-1-4-83 0,1 0-82 0,-7-4-93 0,-1 0-134 16,-7 4-128-16,8-4-51 0,-1 1 7 0</inkml:trace>
  <inkml:trace contextRef="#ctx0" brushRef="#br0" timeOffset="171315.37">14334 16645 112 0,'8'-4'135'0,"-1"-5"-25"0,0 5-6 0,0-4-2 0,1 4 0 16,-8-4 2-16,7 4 3 0,-7-5 1 0,7 6 0 0,-7-1 2 15,0-5 0-15,7 5 2 0,-7 1 4 0,0-2 4 0,0 1 6 16,-7 0 7-16,7-4 7 0,0 4 8 0,0 0 9 16,-7 0 13-16,7-4 10 0,0 3 9 0,-7 1 1 0,7 1-10 15,-8-2-16-15,1 1-18 0,0-4-24 0,-8 4-23 16,8 0-18-16,-7 0-19 0,7 0-16 0,-15 4-5 0,7-4-1 15,1 4-1-15,-1-4 3 0,-6 4-2 0,-1 4 0 0,0-4-1 16,1 4-1-16,-8 0 2 0,0 4-2 0,0 0-1 16,7 0-4-16,-7 0-1 0,7 5-2 0,1-1-3 0,-1 4-1 15,0-4-2-15,8 5 1 0,-1-1-1 0,8 4-2 0,0-3 1 16,7-1-4-16,0 4-2 0,0 0-1 0,7 1-3 16,0-5-4-16,8 0-1 0,-1 0-1 0,1-3-2 0,6-1 0 15,1 0-2-15,7-8-10 0,-7 5 3 0,0-9 1 0,6 0 3 16,-6-4-1-16,7-1 1 0,-7-6-2 0,0 2 3 0,6-3 11 15,-6-4-3-15,0 0-1 0,-8-1 3 0,1 1 7 16,7-4 3-16,-8-1 5 0,-7 1 0 0,8-1 5 0,-8 5 2 16,0-5 5-16,0 5 1 0,-7 0 2 0,8 4 5 0,-8 0 2 15,0 4 5-15,0-1 0 0,0 1-1 0,0 4 0 16,0 0-5-16,0 0-6 0,0 0-9 0,0 4-8 0,0 0-8 16,0 0-5-16,0 0-4 0,0 4-2 0,0 4-3 15,0 1 3-15,0 7 2 0,0 0 6 0,0 5 2 0,0 2 2 16,0 2 1-16,0 0 3 0,0 3 0 0,7 0-2 0,-7 5-3 15,0-4-3-15,0 3-3 0,0-4-1 0,0 5-2 16,0-4-3-16,0-1-1 0,0 1-7 0,7-5 3 0,-7 5-1 16,0-5-1-16,7-4-1 0,-7 5-11 0,8-5-18 0,-1-3-29 15,-7 3-30-15,14-8-36 0,-6 4-36 0,-1-4-61 0,7-3-103 16,1-1-94-16,-1 0-86 0,1-8-100 0,7 0-158 16,-7 0-62-16,-1-4-16 0</inkml:trace>
  <inkml:trace contextRef="#ctx0" brushRef="#br0" timeOffset="171997.47">14965 16575 320 0,'7'-3'401'0,"-7"-6"-107"0,0 5-72 16,0-4-29-16,0 4-3 0,0-4 18 0,0 4 29 0,0-5 19 15,0 2 18 1,0-2 5-16,-7 5-10 0,7-4-19 0,0 0-27 0,-7 4-34 0,7 0-38 0,0 0-30 0,0-1-25 15,-8 5-17-15,8-4-16 0,0 4-7 16,-7-3-10-16,7 3-7 0,-7 0-7 0,7 0-6 0,-7 0-4 0,-8 3-2 16,1-3-2-16,-1 9-5 0,1-5 3 0,-1 0 1 0,1 4 1 15,-1 0 4-15,1 0 1 0,0 4 3 0,-1 1 3 16,1-1 0-16,-1 4 9 0,8-4-4 0,0 5-1 0,-8-1-5 16,15 1-1-16,-7-1-5 0,7 0-1 0,0 0-1 0,0 0-11 15,0 1 4-15,7-1-1 0,0-4-1 0,1 1 1 16,-1-6-3-16,7 2-2 0,-6-2 0 0,13-7 1 0,-6 0-2 15,6-3-1-15,1-6-1 0,0 1-1 0,7-4 0 0,-7 0 1 16,6 0-2-16,-6-5-1 0,0 1 0 0,-8-4 0 0,8 7 1 31,-7-3 0-31,-1 0 5 0,-7 4 3 0,0-4 0 16,1 3 6-16,-1 1 4 0,0 0 7 0,-7 0 8 0,7-1 7 16,-7 6 6-16,0-2 2 0,0 1 5 0,0 4 1 0,0 0-1 15,0 0-6-15,0 0-6 0,0 4-9 0,0 0-8 16,0 0-9-16,0 0-4 0,-7 8-5 0,7 0-2 0,-7 0-3 15,0 8 1-15,7-3-1 0,-8 7 1 0,1 0 3 0,7 5 0 16,-7 3 0-16,7-3 1 0,-7 3-1 0,7 1 0 0,0 4 1 16,-7-1-1-16,7 0 0 0,0 1-1 0,0 4-2 15,-8-5-1-15,8 1-1 0,0-1 1 0,-7-3-1 0,7 3-1 16,0-3 0-16,0 0 0 0,0-5-1 0,-7 0 0 0,7-3-1 16,0-1 0-16,0-4 0 0,0 1 1 0,0-6-1 15,0-2 4-15,0-1-3 0,0-4-7 0,0 0-9 16,0 0-19-16,0 0-28 0,0 0-34 0,0-4-34 0,0 0-45 15,0 0-80-15,0-4-113 0,7 0-108 0,0-4-115 0,1 0-183 16,-1 0-80-16,7-4-24 0,1 8 7 0</inkml:trace>
  <inkml:trace contextRef="#ctx0" brushRef="#br0" timeOffset="172170.97">15392 17019 651 0,'0'-4'731'0,"0"-4"-76"0,0 4-153 0,0 0-113 0,0 4-92 16,0-4-75-16,0 4-43 0,0-4-24 0,0 4-21 16,0 0-31-16,7 0-31 0,-7 0-32 0,0 0-23 0,7 0-27 15,-7 0-47-15,7 4-81 0,-7-4-89 0,8 0-88 16,-1 0-105-16,0 0-180 0,0-4-111 0,-7 4-56 0,8-5 2 16</inkml:trace>
  <inkml:trace contextRef="#ctx0" brushRef="#br0" timeOffset="172788.7">15631 16604 506 0,'-8'0'433'0,"1"-4"-112"0,0-1-82 15,0 5-48-15,7 0-27 0,0-3-16 0,-8 3-15 16,8 0-37-16,0 0-21 0,0 0 0 0,8 0 8 0,-8 0 9 15,7 0 5-15,0 0 5 0,0 0 12 0,1 0 15 0,-1 0 9 16,7 0-5-16,-7-4-7 0,8 4-7 0,-1 0 0 0,1-4-6 16,-1 4-9-16,1-5-23 0,7 5-22 0,-1-4-17 15,1 1-7-15,0-2-7 0,-1 1-6 0,8 0-2 0,0-4-2 16,-7 4-3-16,7 0-3 0,-7 0-3 0,-1 0-2 0,8 0 0 16,-7-1 1-16,-8 1 0 0,8 1 0 0,-7-6 3 15,-1 5 2-15,1 0 4 0,-8 0 3 0,7 0 2 0,-7 0 4 16,8 4 11-16,-15-4 0 0,7 0-4 0,0 4 2 0,-7 0-1 15,8-4-5-15,-8 4-3 0,0 0-3 0,0 0-11 0,0 0 2 16,0 4 7-16,0 0 2 0,0 4 5 0,0 4 6 16,0 1 2-16,0 3 6 0,-8 0 5 0,8 8 5 0,-7 1 2 15,0 3 2-15,7 1 1 0,-7-1-1 0,7 9 0 0,-8-5-1 16,8 5-5-16,-7 0-3 0,0-1-6 0,7 1-8 16,-7 0-4-16,0-1-3 0,-1-3-4 0,1-1-4 0,0-3-3 15,7 4-1-15,-7-9-3 0,-1 5 1 0,1-5-3 16,0 0 0-16,0 1-1 0,7-9-1 0,-8 0 0 0,1-4-2 15,7 0-2-15,0-3 2 0,0-1-2 0,-7-4 1 0,7 0-3 16,0 0 0-16,0-4 0 0,0 4-2 0,0-4-8 16,0 0-25-16,0 0-32 0,0-4-38 0,0 0-41 0,0-4-90 15,0 0-120-15,7-4-119 0,0-1-136 0,1 1-178 0,6-4-75 16,1 4-18-16,-1-1 10 0</inkml:trace>
  <inkml:trace contextRef="#ctx0" brushRef="#br0" timeOffset="173121.11">17106 16636 70 0,'8'-11'674'16,"-8"-2"10"-16,7 5-94 0,-7-4-210 0,0 4-159 0,0-1-12 15,7 6-2-15,-7-2-1 0,0 1 0 0,0 4 1 16,-7 4-3-16,0 1 3 0,-1 7-9 0,1-1-83 0,-7 10-52 31,-1-5-27-31,1 9-13 0,-8-1-7 0,0 5 1 0,1-1-2 16,-8 4 6-16,7 5 0 0,-7-4 7 0,7 3 3 16,-7-3 9-16,8 4 2 0,-1-5 0 0,0 1-1 0,1 0-5 15,6-5-3-15,1-3-8 0,-1-1-4 0,8 0-8 0,0-3-7 16,0-5-11-16,-1 0-20 0,8-4-23 0,-7 1-27 0,7-6-55 15,-7 2-85-15,7-5-97 0,0 0-91 0,0-4-94 16,-7-4-119-16,7-4-119 0,-8-4-58 0,8 3 11 0</inkml:trace>
  <inkml:trace contextRef="#ctx0" brushRef="#br0" timeOffset="173374.68">16687 16738 357 0,'7'-4'569'0,"-7"0"-136"0,7 0-144 0,1 4-90 16,-1 0 42-16,7 0 49 0,-7 4 26 0,8-4 14 16,-8 8 6-16,8 1-8 0,-1 2-20 0,1 6-27 0,6-1-102 15,-6 4-72-15,6 1-36 0,1-1-16 0,7 4-5 0,-7 1 1 16,0 0-1-16,-1 3 2 0,8-4-2 0,-7 5-6 0,7-1-4 16,-7-3-6-16,6 3-7 0,-6-3-4 0,0-1-6 15,0 0-3-15,7 1-2 0,-15-4-3 0,8 2-4 0,-1-6-4 16,-6 3-7-16,7-4-18 0,-8 1-22 0,1-5-27 0,-1-4-36 15,0 4-76-15,1-8-103 0,7 5-96 0,-15-9-95 16,7 0-108-16,-6 0-154 0,-1-4-69 0,0-1-17 0</inkml:trace>
  <inkml:trace contextRef="#ctx0" brushRef="#br0" timeOffset="173676.34">17707 16734 28 0,'0'-8'690'0,"7"-4"34"0,-7 4-59 16,0 3-191-16,7-2-143 0,1 2-52 0,-8 1-25 0,7 4-14 0,0-4-10 0,0 8-26 16,1 0-16-16,6 8-22 0,-7 1-26 0,1 3-58 15,6 4-33-15,0 0-15 0,-6 1-6 0,6-1-4 0,1 5-9 16,-8 3 5-16,0 1 1 0,8 0 0 0,-8-1 0 0,7 0-1 15,-6 1-3-15,6-1-2 0,-7-3-3 0,0 3 1 0,1-3-4 16,6-1 1 0,-7 5-6-16,1-5-5 0,-1-4-9 0,0 0-16 0,-7 1-21 0,7-5-22 15,1 0-28-15,-8-7-50 0,7 3-81 0,-7-8-78 0,0 4-69 0,0-8-58 0,0 0-57 16,0 0-72-16,0-8-103 0,-7 4-45 0,7-4 26 16</inkml:trace>
  <inkml:trace contextRef="#ctx0" brushRef="#br0" timeOffset="174023.77">18358 16625 146 0,'7'-9'652'0,"-7"1"25"16,0 4-180-16,0 0-152 0,0 4-89 0,-7 4 15 0,0 4 14 16,0 5 4-16,-1-2-12 0,1 6-17 0,-7 3-18 0,6 4-15 15,1 1-24-15,-7 7-76 0,14-3-44 0,-7-1-20 16,7 5-8-16,0-1-2 0,7 1-1 0,0 4-2 15,0-5-2-15,15-3-9 0,-8 3-6 0,8-3-6 0,7-5-11 16,0 1-4-16,0-5-1 0,0-3-1 0,7-1 1 0,0-4 0 16,-7-4 5-16,7-4 9 0,-7-4 9 0,7-4 13 0,-14 0 11 15,7-4 8-15,-14-4 11 0,6 0 15 0,-6-1 6 16,-1-7 6-16,-7 3 2 0,1-3-1 0,-8-4-5 0,0-1-5 16,0 1-6-16,-8-5-11 0,1 1-12 0,-7 0-14 0,6-5-11 15,-6 4-12-15,-8-3-7 0,8 0-6 0,-8 2-7 16,0-2-6-16,1 8-4 0,-1-5-11 0,0 5-14 0,1-1-23 15,-1 5-35-15,-7-1-44 0,7 10-54 0,1-6-51 16,-1 9-53-16,0-4-114 0,8 4-117 0,-1 0-114 0,-6 3-185 16,6 1-84-16,1 1-26 0,-1 3 9 0</inkml:trace>
  <inkml:trace contextRef="#ctx0" brushRef="#br0" timeOffset="174292.94">17866 16095 12 0,'7'-4'553'0,"1"0"-34"0,6 0-165 15,-7-4-111-15,15 4 41 0,-8-1 24 0,1-2 9 0,7 2 12 16,-1 1-8-16,1 0-17 0,0 4-24 0,14-4-27 0,-7-4-116 16,7 4-65-16,7 0-33 0,-6 0-25 0,6 0-7 15,0-1-17-15,-6 2-24 0,6-1-61 0,0-1-87 0,-6 1-86 16,-1 0-82-16,0 1-102 0,0-6-177 0,0 1-97 0,-7 4-45 16,-7 0 19-16</inkml:trace>
  <inkml:trace contextRef="#ctx0" brushRef="#br0" timeOffset="174704.27">19009 15729 334 0,'-7'-13'562'16,"0"-3"-142"-16,0 4-137 0,-8 4 0 0,8-4 19 0,-8 3 6 15,1 6 0-15,-8-1 0 0,8 4-15 0,-8 4-19 0,8 3-17 16,-8 6-99-16,0-5-74 0,8 4-39 0,-8 4-20 15,7-3-11-15,8 3-7 0,-7 0-2 0,7 1-3 16,7-1 1-16,0 0-1 0,0-4-1 0,0 4-1 0,7-3-1 16,7-1 3-16,-7 0-1 0,8 1-1 0,-1-6 0 0,8-2-2 15,-7-1 1-15,6 0-1 0,1-4 1 0,0 0-3 0,-1-4 0 16,1 0 1-16,-7-5 3 0,6 1 0 0,-6 0 0 16,-1-4 1-16,-7 4 5 0,8-5 1 0,-15 1 6 0,7 0 0 15,0 0 1-15,1 0 4 0,-8 4 3 0,0 0 4 0,0-5-2 16,0 5 1-16,0 4 0 0,0 0 2 0,0 0-2 15,-8 0-2-15,8 0-3 0,0 4-5 0,0 0-1 0,0 0-4 16,0 4 0-16,-7 4 2 0,7 0 0 0,0 4 2 0,-7 5 0 16,7-1 5-16,-7 4 2 0,7 5-1 0,-8-5-2 0,8 8-4 15,0-3 0-15,0 3-3 0,0 1-2 0,0-1-2 16,0 5-5-16,8-4-9 0,-8 3-13 0,7 1-18 0,0-5-27 16,0 4-45-16,1 1-93 0,-1-4-93 0,0 3-89 0,8-3-94 15,-8-1-152-15,0 1-107 0,0-1-50 0,1 1 5 16</inkml:trace>
  <inkml:trace contextRef="#ctx0" brushRef="#br0" timeOffset="175481.41">19299 16933 168 0,'0'-16'507'0,"0"4"-113"0,0 0-115 0,7-5-78 0,0 1-38 15,0 0-12-15,1 0 7 0,-1-1 19 0,7 6 31 16,-5-6 47-16,-2 4 17 0,0-3 0 0,0 0-11 16,0 4-17-16,8 0-27 0,-8 4-34 0,0-4-46 0,1 3-65 15,6 1-32-15,-7 4-17 0,1-4-9 0,6 0-3 0,-7 4-3 16,1-1 3-16,6 5-3 0,-7 0-1 0,8-3 0 0,-1 6-1 16,-7-3 0-16,8 5 0 0,-8-1-1 0,0 0-5 15,8 4 2-15,-8 0 3 0,0 0 0 0,1 4 0 0,-1-3 0 16,0 3 1-16,0 0 0 0,0 0 1 0,-7 4 0 0,8-4-2 15,-8 5 0-15,0-4 0 0,0 3-1 0,7 0-3 16,-7-4 0-16,0 0 1 0,0-4-1 0,0 4 0 0,0-7 0 16,0 3 1-16,0-4-1 0,0 0 1 0,0 0 5 0,0 0 5 15,0-4 7-15,0 4 8 0,0-4 11 0,0 0 12 0,7 0 12 16,-7 0 10-16,0-4 5 0,7 0 1 0,1-4-2 16,-1 0-2-16,0-4-2 0,8-1-7 0,-8 1-5 0,7-4-6 31,1 4-3-31,-1-5 0 0,1 1-2 0,-1-1-3 0,-7 1-1 15,8 0-1-15,-8 4-1 0,8 0-1 0,-8 4 1 16,-7 3-4-16,7-2-1 0,0 2-4 0,-7 1-5 0,0 0-6 16,8 4-8-16,-8 0-6 0,0 4-4 0,0 0-3 0,0 1-2 15,0 2-1-15,0 6 0 0,7-5 1 0,-7 4 0 0,0 1 1 16,7-2-1-16,-7 1-1 0,0 1 1 0,7-5-3 16,-7 4 0-16,0-4 0 0,7-3-1 0,1 2 2 15,-8-2-1-15,7-5 3 0,-7 0-1 0,7 0 1 0,0 0 1 16,1-5 1-16,-1-2 0 0,7-6-2 0,1 5 2 0,-1-4-2 15,1-1 1-15,-1 1 0 0,1 1 1 0,-1-2-1 0,1 5 2 16,-8-4 1-16,7-1 1 0,1 6 1 0,-8-2-1 16,8 5-1-16,-8 0-2 0,7 0 1 0,-7 0 0 0,1 4-2 15,6 0 1-15,-7 4-2 0,1 0 0 0,-1 4 2 16,7 1 0-16,-6 3 1 0,-1 0-1 0,0 0 0 0,0 5 2 16,1-1-1-16,6 0 4 0,-7 0-5 0,0 5-6 0,8-5-17 15,-8 4-27-15,8 1-42 0,-1-5-43 0,1 4-42 16,-1-3-63-16,1-1-124 0,-1-4-116 0,-7 0-117 0,0 0-166 15,1-4-82-15,-16 1-37 0,1-1 1 0</inkml:trace>
  <inkml:trace contextRef="#ctx0" brushRef="#br0" timeOffset="175956.25">17070 17736 196 0,'-29'3'281'0,"0"6"-105"0,8-9-76 0,-1 8-47 16,8-4-22-16,-8 0-12 0,15 0-2 0,-8 0 0 0,1-4 6 15,6 4 5-15,-6 0 4 0,7 0 3 0,-1-4 3 0,-6 5 3 16,7-5 1-16,0 0 0 0,-1 3 0 0,1-3 19 0,0 0 45 16,0 0 25-16,-1 4 6 0,1 1 3 0,0-5-1 0,0 4-3 15,-1-4-5-15,8 0-23 0,0 4-45 0,-7-4-8 0,7 0 8 16,0 0 10-16,0 0 9 0,0 0 10 0,0 0 13 0,7 0 21 16,-7 0 21-16,8 0 1 0,-1 0-9 0,7 0-5 15,1 0-2-15,7 0-5 0,6-4-13 0,1 4-19 0,8 0-24 16,6-4-15-16,0-1-8 0,8 1-7 0,0 1-6 0,7-2-3 15,-1 1 2-15,1 0 1 0,7-4 2 0,1 4 4 0,-1-4 3 16,0 0 0-16,0-1-1 0,0 6 1 0,0-6-4 0,-7 1-2 16,0 4-7-16,-7-4-9 0,-1 4-4 0,-6-4-6 0,-8 4-5 15,0-4-4-15,-7 8-3 0,-7-9-1 0,-1 9 1 0,-6-4-5 16,-1 0-6-16,-7 4-12 0,1-4-12 0,-8 4-16 0,0-4-28 16,0 0-60-16,0 4-85 0,-8 0-78 0,-6 0-64 0,-8 0-61 15,8 0-55-15,-15 4-60 0,0 0-73 0,-7 4-42 0,0 5 18 16</inkml:trace>
  <inkml:trace contextRef="#ctx0" brushRef="#br0" timeOffset="176208.97">16774 18093 89 0,'-8'13'433'0,"8"-5"-126"0,0 0-103 0,8-4-73 16,13 0-40-16,1-4-21 0,14 0-9 0,8-4-12 0,-1-4-13 15,8 0 8-15,7-4 61 0,-1 0 44 0,1-1 26 0,7-3 24 16,1 4 45-16,-1-4 40 0,7-1 27 0,0 1 4 0,8 0-46 15,0 0-26-15,-8-1-12 0,7 1-9 0,-6 0-32 0,6-1-29 16,-6 5-18-16,-1-4-16 0,-7 4-19 0,0-1-17 16,-7 1-14-16,0 0-13 0,-14 4-13 0,6 0-12 0,-14-5-11 15,-7 10-9-15,0-6-7 0,0 5-6 0,-14-4-1 0,-1 4-1 16,1 4-1-16,-8-4 0 0,0 4 1 0,0-4-2 0,-7 4-4 16,7 0-11-16,-7 0-17 0,0 0-25 0,0 0-27 0,0 0-29 15,-7 0-43-15,7 0-99 0,0 0-110 0,0 0-115 0,0 0-141 16,7-4-142-16,-7 4-67 0,0 4-26 0</inkml:trace>
  <inkml:trace contextRef="#ctx0" brushRef="#br0" timeOffset="176573.56">21369 17154 284 0,'-7'-13'883'0,"-1"-3"14"16,1 4 6-16,0-4-155 0,7 3-321 0,-7 1-180 0,7 0-117 16,-8 0-84-16,8 3-72 0,-7 5-125 0,7-4-119 0,0 8-103 15,0-4-136-15,7 4-202 0,-7 0-99 0,-7 0-37 0,7 4 3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1T10:20:55.38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14647 10507 55 0,'0'-4'423'0,"0"4"-121"0,-7 0-119 16,7 0-66-16,0-4-35 0,0 4-13 0,0 0-4 0,0 0 4 0,0-3 5 16,0 3 6-16,0 0 2 0,0-4 4 0,0 4 3 15,0 0 4-15,0-4 5 0,0 4 3 0,0 0 3 0,0 0-1 16,-6 0-4-16,6 0-7 0,0 0-10 0,0 0-15 0,0 0-15 16,6 0-12-16,-6 0-12 0,0 0-8 0,7 4 2 15,0-4 7-15,-1 0 14 0,6 0 22 0,2 0 18 0,5 0 15 16,1-4 14-16,6 4 8 0,0-3 4 0,7-1-5 15,-1-3-10-15,1 3-19 0,6-4-14 0,-7 4-11 0,8-3-15 16,-1 4-9-16,0-5-10 0,7 1-7 0,-8 0-5 0,1 0-3 31,7-1-4-31,-7 1-5 0,6 0 0 0,-5-1-1 0,-1 1 0 0,0 0 0 0,-1-1 0 0,2 1 0 0,-7 0 1 32,-7 0 3-32,-1 3-1 0,-5 0-1 0,-6 1 0 0,-2-2-1 15,1 3 0-15,-6 2-1 0,0 0-1 0,-1-4 0 0,-6 4-2 16,0 0 2-16,0 0-1 0,6 0 0 0,-6 0-1 0,0 0-2 15,-6 0 1-15,6 0-6 0,0 0-10 0,-6 0-34 0,-1 0-66 16,0 4-85-16,1-4-86 0,-7 0-107 0,7 0-173 16,-14 0-112-16,6 0-64 0,2 2-13 0</inkml:trace>
  <inkml:trace contextRef="#ctx0" brushRef="#br0" timeOffset="589.3">15259 10496 183 0,'0'-4'352'0,"0"0"-95"16,0 4-87-16,0-3-58 0,0 3-33 0,0-4-16 0,0 1-7 0,0-1 0 0,0 0 2 16,-7 4 3-16,7-4-1 0,0 4 1 0,0-4-1 0,0 4-1 15,0-4-1-15,-6 4-1 0,6-3 3 0,0 3-1 16,-6 0-1-16,6 0-3 0,-7 0-3 0,0 0-1 0,1 3-1 15,-1-3 2-15,1 4 0 0,0 0 5 0,-8 0 9 0,8 0 12 16,-8 3 21-16,8-3 19 0,-7-1 18 0,7 5 14 16,-7-5 7-16,0 5 3 0,7-2-3 0,-8 2-12 0,1 0-18 15,0-1-18-15,0 4-21 0,1-4-19 0,-2 8-19 0,8-4-12 16,-8 0-10-16,8 3-7 0,0 1-1 0,-1 4-5 0,1-5 1 16,6 4-2-16,0 1 0 0,-7-1 1 0,7 0-1 15,7 5 3-15,-7-2-2 0,0-2 0 0,6 6-1 0,1-3 2 16,-1 0 2-16,0 4 3 0,1 0-1 0,0-5 1 15,-1 5-1-15,8-4-1 0,-2 4-2 0,1-5-2 0,0 1-2 16,0-3-2-16,7 3 2 0,-1-4-1 0,1 4 1 0,0-4 3 16,6-3 3-16,-1 3-2 0,1-2 0 0,7-2-1 15,-7-3-3-15,6-1 0 0,1 2-3 0,-1-5-3 0,1 1-1 16,7-5-1-16,-8 4 2 0,1-7-4 0,6 0-2 0,-7 0-8 16,7-3-16-16,-7-1-33 0,8 1-111 0,-7-5-129 15,6 1-183-15,-1-5-172 0,2-5-125 0,-1-1-61 0,0-5-17 16</inkml:trace>
  <inkml:trace contextRef="#ctx0" brushRef="#br0" timeOffset="2011.46">17812 10324 217 0,'0'0'187'16,"0"0"-43"-16,0 0-38 0,0 0-31 16,0 0-20-16,0 0-15 0,0 0-10 15,0 0-4-15,0 0-4 0,0 0-2 0,0 0-3 0,0 0 2 0,0 4-2 0,0-4 1 0,0 0 1 16,0 0 0-16,0 0 2 0,0 0 0 0,0 0 1 16,0 0 0-16,0 0 0 0,0 2 1 0,0-2 0 0,0 0 0 15,0 5 0 1,-7-5 0-16,7 0 4 0,0 3 0 0,-6-3 3 0,6 4 3 0,-6 0-2 0,6-4 3 0,-7 3 2 15,0 1 1-15,1 3-1 0,0-4-2 0,-1 1-1 0,0 4-1 16,1-5-2-16,6 5-2 0,-13-1-1 0,7-3-3 0,-2 3 1 16,2 0-1-16,0-3 5 0,0 4-3 0,-1-2 0 0,-6 2 3 31,6-1 1-31,-5 0 1 0,4 0 0 0,-4 1 2 0,6 0-4 16,-8-1 6-16,1 0 5 0,0 4-1 0,0-3 1 0,1 3 1 0,-8 0-1 0,6-4-2 0,1 4-3 0,-6-4-1 15,6 4-3-15,0 0-1 0,0-4 1 0,0 1 3 16,0-1 3-16,-6 3 6 0,5-1 8 0,1-6 6 15,-7 5 9 1,8-1 12-16,-8 0 5 0,7-3 4 0,-7 0-1 0,-6 3 0 0,7-4-4 0,-7 1-2 0,6 0-7 0,-6-1-9 16,0 1-4-16,7 0-3 0,-7-4 2 0,0 0 5 0,6 3 2 15,1-3-1-15,-1 0-3 0,1-3-4 0,-1 3-5 16,0 0-5-16,8-4-8 0,-2 0-6 16,-5 1-7-16,13 3-7 15,-8-4-4-15,8-3 0 0,-7 3 0 0,6-3 5 0,1 3 0 16,-1-3-4-16,7 0-2 0,0-1 0 0,-6-4 1 15,6 6 0-15,6-2-1 0,-6-3-8 0,0 4 1 0,7-4-1 16,-1 0 0-16,1 0 0 0,-1 0-2 0,7 4-3 0,-7-5-1 16,8 6 0-16,-1-5-1 0,-7 3 2 0,8-2-1 0,-2 2-1 15,8-4 0-15,-7 5 0 0,7-4 0 0,-1 4 7 16,-6-3-4-16,7-2-2 0,-1 5 2 0,1 0 1 0,-8-4 1 16,8 7 0-16,0-3 0 0,-1-1-5 0,-5 4 2 0,-2 1 3 15,8-1-3-15,-7 1 3 0,0-1-1 0,0 4-2 16,0 0-1-16,6 4-2 0,-5-1 0 0,-8 1-1 0,13 3 0 15,-5 1 1-15,-2 3-3 0,8 0 2 0,-7 0 1 16,1 0 2-16,5 3-1 0,0-3 1 0,-6 3 1 0,7 2-5 16,0-2 1-16,-8 1 1 0,8 3 1 0,-1-3-1 0,1-1 0 15,6 1 0-15,-7 0-1 0,1-1 2 0,0 0 0 16,-1 2 0-16,1-1 0 0,6-4 0 0,-7 3 0 0,7-3 0 16,0-4 0-16,1 1 0 0,-1-1 1 0,6 0 0 0,-5-7 1 15,5 0-1-15,1 0-1 0,-1 0 1 0,-6-3 1 0,7-1-1 16,-7-3 2-16,0-1-2 0,-1 1-1 0,-5 0 0 15,0 3-2-15,-7-3-2 0,-1 0-8 0,-4 3-12 0,-2-3-23 16,-6 3-64-16,0-3-92 0,0 3-90 0,-6-3-93 0,-2 2-114 16,-4-2-174-16,5 4-85 0,-6-1-28 0</inkml:trace>
  <inkml:trace contextRef="#ctx0" brushRef="#br0" timeOffset="4194.68">19036 10144 14 0,'0'-4'364'0,"-6"0"-84"0,6 4-91 0,0-3-63 0,-6-1-35 15,6 0-19-15,-8 4-7 0,8-3-2 0,0-1-3 16,-6 4 0-16,6 0 0 0,0 0 3 0,-6 0 2 0,6-3 2 16,0-1 6-16,-6 4 6 0,6-4 8 0,0 1 9 0,0 3 12 15,-7 0 1-15,7-4 3 0,0 0 6 0,0 4 5 0,0 0 1 16,0-3-1-16,0 3-2 0,0 0-9 0,0 0 0 15,0 0-5-15,0 0-8 0,0 0-15 0,7 0-13 0,-7 0-12 16,0 0-9-16,0 0-8 0,0 0-8 0,0 0-9 16,0 3-4-16,6-3 0 0,-6 8 6 0,6-5 11 0,0 5 9 15,-6 2 9-15,8 1 3 0,-2 4 6 0,0 3 1 16,8 5-1-16,-8-5-6 0,7 7-12 0,-7 1-8 0,8 0-9 16,-2-1-4-16,2 5-5 0,-1-1-4 0,0 0-3 0,6 4-4 15,-5-4-3-15,5 5 0 0,0-1-2 0,0 3 0 0,1-3-2 16,0 4 1-16,-1-4 1 0,1 0-2 0,0-4 0 15,-1 1-1-15,1-1 1 0,-8-4-1 0,2 1 1 0,-1-4-1 16,0 0 0-16,0 0 3 0,-7-7 2 0,8 3 1 0,-8-8 0 16,0 5 2-16,1-7 2 0,0-1 6 0,-1 0 9 15,-6-2 14-15,6-2 17 0,-6 0 19 0,7-3 15 0,-1-3 8 16,-6-5 4-16,7 1-1 0,0-8-4 0,-1-3-11 0,0-4-15 16,8-3-16-16,-8-5-12 0,7 1-5 0,-7-8-4 0,8 1-3 15,-2-1-2-15,2-3 0 0,-2 0-3 0,2-5-3 16,-1 5-4-16,-1 0-1 0,-4 3-2 15,4-3 0-15,1 3-3 0,-6 1-1 0,-1 3 2 0,7-1 2 0,-6 5 3 16,0 0-1-16,-7 7 0 0,6-3 0 0,0 6-1 0,-6 1 0 16,0-1-1-16,0 5-2 0,0 3-3 0,0 0-4 0,0 4-1 15,0-1-2-15,0 1-4 0,0 3-2 0,0 1-3 16,0 3-5-16,0-4-12 0,0 4-17 0,0 0-33 0,0 0-38 16,-6 4-41-16,6 3-46 0,-6-3-93 0,-1 3-119 0,7 0-109 15,0-3-150-15,0 0-130 0,0 3-68 0,0-7-11 16,0 0 15-16</inkml:trace>
  <inkml:trace contextRef="#ctx0" brushRef="#br0" timeOffset="5591.31">20072 9297 163 0,'-6'-3'404'0,"6"-1"-115"0,0 1-107 16,0 3-64-16,0-4-32 0,-7 0-13 0,7 1-4 15,0 3 2-15,0-4 4 0,0 4 3 0,-7-4 1 0,7 1 5 16,0 3 7-16,0-4 7 0,-6 4 7 0,6-4 14 0,-6 4 16 15,6-3 20-15,-8 3 13 0,8-4 5 0,-6 4 1 16,0 0-9-16,-7 0-9 0,6 0-14 0,-6 4-17 0,1-1-20 16,-2 1-18-16,2 3-13 0,-2 1-10 0,-5 3-8 0,5-4-5 15,-4 4-4-15,4 0-4 0,-5 1-7 0,5-2-4 0,2 1-4 16,-2 4-5-16,2-4-3 0,5 0-4 0,-6-1-5 16,6 1-2-16,7 4 1 0,-6-4-4 0,6 4-1 0,0 0-2 15,0 0-1-15,6-1 2 0,1-3-1 0,-1 3 1 0,1-3-4 16,0 0 2-16,5-3-1 0,2-1 4 0,-2 0-2 15,2-3 2-15,-1 0 0 0,-1-1 0 0,2-3 1 0,-2 0 1 16,8 0 0-16,-7-3 0 0,1-5 2 0,-2 1 2 16,2 0-1-16,-2-4 3 0,1-4 3 0,1 4 2 0,-2-4 4 15,-6 1 4-15,2-1 2 0,-2-3 3 0,0 3 8 0,-6 0 8 16,7 1 6-16,-7-1 4 0,0 1 3 0,0-1-1 0,0 4 1 16,0 0 2-16,0 1-4 0,0-2-3 0,0 1-4 15,-7 3 3-15,7 1-5 0,0 4-1 0,0-1-5 0,0 0-5 16,0 1-7-16,0-1-8 15,0 4-8-15,0 0-10 0,0 0-5 0,0 0-3 0,0 0-3 0,0 4 1 0,0-1-2 16,0 5 2-16,0-1 2 0,0 4-1 0,-6 3 2 0,6 1-1 16,0 0 0-16,-6 3 0 0,6 4 1 0,-8 0 0 0,8 0 8 15,-6 5-1 1,0-2-2-16,6 0 0 0,-6 4 0 0,6-3 2 0,-7-1-3 0,7 5 0 0,0-5-9 0,-7 1 3 16,7-4-1-16,0 4 3 0,0-5 0 0,0-1 0 0,0 1 1 15,7-7-1-15,-7 2 0 0,0-2-1 0,7-3 3 0,-1-4-2 16,-6 1 2-16,12-4 0 0,-4-1 2 0,4-3 1 15,-5 0 1-15,13-3 3 0,-8-5-1 0,8 1 1 0,0-1-1 16,-1-3-1-16,1-3-1 0,6 2-1 0,-7-2-1 0,1 0 0 16,0-1 1-16,-1 3 2 0,-6-2 6 0,0-1 4 15,0 4 5-15,-6 1 3 0,5-1 5 0,-5 3 0 0,-7 5 1 16,7-5-1-16,-7 5-5 0,6-1-6 0,-6 0-15 0,0 4-28 16,-6 0-45-16,6 0-43 0,-7 0-48 0,0 4-104 0,1 0-118 15,-7-1-110-15,6 5-139 0,1-1-152 0,-7 0-65 16,7 4-11-16,-1-4 14 0</inkml:trace>
  <inkml:trace contextRef="#ctx0" brushRef="#br0" timeOffset="7087.63">22137 8854 131 0,'-7'0'412'0,"7"-3"-110"0,-7 3-109 0,7 0-68 16,-6 0-36-16,6 0-19 0,-6 0-9 0,6 0-2 0,-7 0-5 16,7 3-3-16,0-3-9 0,0 0-9 0,0 4-9 0,-6-1-7 15,6 1-4-15,0 0-2 0,0 7 4 0,6-3 8 16,-6 2 12-16,0 5 11 0,7-4 12 0,-7 7 16 0,6-3 16 15,0 3 15-15,1 0 16 0,0 4 11 0,-1-3 12 0,0 3 22 16,1-4 19-16,0 8 5 0,6-4-2 0,-7 0-7 0,0 3-9 16,1-2-11-16,0 2-21 0,-1 4-29 0,8-3-30 15,-8 3-17-15,7 4-12 0,-7 0-3 0,8 4-5 0,-2 3-6 16,8 1-3-16,-7-1 0 0,7 4 2 0,-8-1-1 0,8 5 4 16,0 0-2-16,-1 4 0 0,1-1 0 0,0 3 0 15,5 2 0-15,-12 2 2 0,6 0 3 0,1 5-2 16,0-1 2-16,-1 4 1 0,-5 0 3 0,-2 0 0 0,8 3 3 15,-7 1 0-15,0 0 0 0,0 0 0 0,1-1-1 0,-2 4 2 0,1 0 1 16,-6 1 0-16,6-1-1 0,-7 0-2 0,8 0-6 16,-2 1-5-16,-6-1-6 0,8 4-9 0,-1-4-4 0,-1 4-6 15,2 0-3-15,-8 0-3 0,8 0-2 0,-2 4-3 0,1-4 2 16,-6 0-1-16,6 0-1 0,0-4 1 0,0 4-2 16,0 0-1-16,0-4 1 0,0 0-2 0,1-3-2 15,-2 0 0-15,-6-1 2 0,8 0-2 0,-1 1 3 0,-7-4 1 16,0 4-1-16,8-1 2 0,-8 1 1 0,0 0 2 0,2 0-2 15,-2-5 2-15,0 4-3 0,1-2 0 0,-1-2-1 0,-6 2 0 16,7-5-1-16,0 0-3 0,-7-3-1 0,6-4 0 16,0 0 1-16,-6-8-4 0,6 1-4 0,-6 0-4 0,8-8-2 15,-2-3-2-15,0-1 0 0,1-7-2 0,0-3-4 0,-1-4-1 16,-6-4 1-16,7-6 1 0,-1-1 0 0,-6-1-3 0,6-6-7 16,1 0-14-16,-7-4-24 0,7-8-27 0,-7 1-34 15,6-7-90-15,0-5-120 0,1-6-137 0,-7-1-222 0,7-7-99 16,-7-7-43-16,6-1-21 0</inkml:trace>
  <inkml:trace contextRef="#ctx0" brushRef="#br0" timeOffset="9172.08">24090 9693 128 0,'0'-3'244'0,"6"-1"-53"0,-6 4-45 0,0-4-36 0,0 1-23 16,0 3-14-16,0 0-7 0,0-4-5 0,0 4-2 0,0 0-5 16,0 0-4-16,0-4-2 0,0 4 0 0,0 0 0 0,0 0 0 15,0-3 6-15,0 3 6 0,0 0 10 0,0 0 9 16,0 0 11-16,0 0 14 0,0 0 15 0,0 0 15 0,0 0 19 16,0 0 21-16,0-5 16 0,-6 5 14 0,6 0 5 0,0 0-6 15,0-3-8-15,0 3-19 16,0-3-23-16,0-1-24 0,0 0-24 0,0 4-23 0,-6-4-19 0,6 1-14 0,0-1-9 15,-6 4-2 1,6-3-4-16,-7-1-7 0,0 4-5 0,1-3-5 0,-1 3 0 0,1 0-5 0,0-4-2 0,-2 4-3 0,2 4 0 16,-6-4-4-16,4 3 0 0,-4 1 2 0,-1-1-2 15,6 4 2-15,-6-3 0 16,1 4-1-16,-2-2 0 0,8 6 0 0,-7-5 1 0,-1 4-2 0,2 1 0 0,5-2 2 0,0 5-1 16,-5-5 0-16,5 6 1 0,0-2 0 0,1 1 2 0,6 3 0 31,-7 0 0-31,7 1 0 0,-6 3 2 0,6-4 0 0,0 4-1 0,0 0 1 0,0 0-1 0,6 0 0 0,-6 0 1 15,7 0-2 1,-1 0 0-16,-6 4 1 0,7-4 0 0,6 0-3 0,-7 3-1 0,1-3 0 0,0 5-2 0,5-6-1 16,-5 1 0-16,6 0-1 0,-6 3-1 0,5-3 1 0,2 0 0 15,-8 4-1-15,7-4-1 0,-6 0 2 0,-1 0-2 0,1 0 2 32,-1 0 0-32,0-4-1 0,2 4 1 0,-8 0 0 0,0-3-1 15,0-1 1-15,0 4 1 0,0-8 0 0,-8 5 1 16,-4-1 0-16,5-3 1 0,1 0 2 0,-8-1 1 0,2-3 2 15,-8 0 3-15,7 0 2 0,-7-4 2 0,1 1 4 0,0-5 2 16,-1 1 1-16,7 0 1 0,-7-1-1 0,0-3-1 16,8-3-3-16,-1 3-2 0,0-4-4 0,0 0-8 0,-1 1-17 15,2-5-22-15,5 1-27 0,1 0-43 0,-1-8-96 0,0 4-105 16,7-7-107-16,0 0-145 0,0-2-144 0,7-1-81 16,0 3-35-16,-1-1 11 0</inkml:trace>
  <inkml:trace contextRef="#ctx0" brushRef="#br0" timeOffset="9570.93">23524 10210 276 0,'-6'0'513'16,"6"0"-110"-16,-8 0-114 0,8 0-72 0,-6 0-38 0,6 0-18 16,0 0-14-16,0 0-8 0,6 0-7 0,2 0-12 0,-2 0-5 15,7 0 1-15,0-4 2 0,0 4-2 0,7 0 2 16,-1 0 3-16,7-3 4 0,0 3 0 0,0-4-5 0,7 1-14 15,-7-1-19-15,6 0-17 0,1-3-8 0,-1 4-9 0,-5-2-6 16,5-2 0-16,-6 3-9 0,7-3-1 0,-14 3-3 16,7-3 1-16,-6 3-4 0,0-3-2 0,-1 3-1 0,-6 0-5 15,0 1 1-15,-1 3-4 0,-4-4-1 0,-2 1-1 0,0 3-3 16,1-4-1-16,-7 4-4 0,6 0-2 0,-6 0-3 0,7-4-13 16,-7 4-5-16,0 0-18 0,0 0-48 0,7 0-83 15,-7 0-94-15,6 0-97 0,0-3-133 0,8 3-167 0,-2-4-102 16,2 0-42-16,5 4 16 0</inkml:trace>
  <inkml:trace contextRef="#ctx0" brushRef="#br0" timeOffset="9921.34">24716 10184 280 0,'0'0'490'0,"-7"4"-143"16,7 0-130-16,0-4-80 0,0 4-45 0,0-1-24 0,0-3-6 16,0 4 0-16,7-4 8 15,-1 3 5-15,1 1 6 0,-1-4 5 0,8 3 2 0,-2-3 3 0,8 0 3 0,-1 0 5 16,1 0 5-16,0 0 9 0,-1-3 11 0,1-1 8 0,-1 1 4 31,0 3-1-31,1-4-6 0,-7-3-11 0,7 7-14 0,-1-4-19 16,-6 0-22-16,0 1-18 0,-7 3-15 0,8-3-11 15,-8-2-9-15,8 5-7 0,-8-4-3 0,0 4-15 0,1-3-35 16,-7 3-59-16,6 0-72 0,-6-4-73 0,0 0-82 0,0 4-114 16,0-3-162-16,0 3-74 0,-6 0-12 0</inkml:trace>
  <inkml:trace contextRef="#ctx0" brushRef="#br0" timeOffset="10144.94">24676 10448 190 0,'-6'3'513'0,"6"1"-129"0,-6-1-141 0,6 1-88 16,6-4-51-16,-6 4-29 0,6-4-12 0,8-4-6 0,-1 4-3 16,6-4-2-16,0 1-5 0,8-4-7 0,-1-1-6 15,0 1-5-15,0-3-3 0,0 2 3 0,7-3 0 0,-7 4 3 16,-1-1 2-16,1 1 7 0,-6 0 5 0,-7-1 7 0,7 1 1 15,-14 3-2-15,8 1 3 0,-8-1-3 0,0 4-3 0,1-3-8 16,-7 3-8-16,0 0-15 0,6-4-21 0,-6 4-31 16,-6 0-44-16,6 4-55 0,-7-4-77 0,1 0-140 0,0 0-130 15,-2 0-77-15,-4 3-38 0</inkml:trace>
  <inkml:trace contextRef="#ctx0" brushRef="#br0" timeOffset="11385.15">25465 10305 396 0,'-7'-4'448'0,"7"1"-109"16,0 3-99-16,0-4-51 0,0 0-21 0,-7 4-5 0,7-3 1 15,0 3 4-15,0 0-4 0,0 0-11 0,0-4-20 0,0 4-23 16,0 0-27-16,0 0-29 0,0 4-23 0,0-4-14 0,7 3-6 16,-7 1 1-16,7 3 7 0,-1 0 16 0,7 1 32 15,-6 6 26-15,-1 2 15 0,7 1 10 0,0 2 7 0,-6 3 1 16,5 0-6-16,2 3-14 0,5 2-31 0,-6 2-23 16,0-4-14-16,7 1-11 0,0-1-7 0,-7 0-1 0,6-2-4 15,-6-1-3-15,7 0-2 0,-7-4 1 0,0-3-1 16,0 0 4-16,-1-5 0 0,2 1 3 0,-8-3 8 0,1 0 10 15,-1-5 17-15,1 1 14 0,-7-4 17 0,6 0 10 0,1-4 12 16,-7-4 0-16,6 2 1 0,-6-10-2 0,0 2-3 0,0-4-6 16,0-4-10-16,0 0-5 0,0-7-6 0,-6 3-4 15,-1-7-6-15,-6 3-8 0,7-2-6 0,-13-1-6 0,5-4-6 16,-5-3-9-16,-1-1-5 0,0 1-4 0,-6-4-1 0,7 0-3 16,-7 0-6-16,6-4-3 0,1 8-2 0,-1-4-1 15,8 7 1-15,-8 1-1 0,7 3 4 0,6 0 3 0,-6 7 3 16,7 1 1-16,6 6 0 0,-7-3 0 0,7 8-2 15,7-1-2-15,-1 1-5 0,7-1-3 0,0 4-5 0,14-4-2 0,-2 0-2 16,7 4 0 0,2 0 1-16,11-3 2 0,-6 7-1 0,7-4 2 0,-1 3 0 0,1 1 0 0,-1-1 1 0,1 1 0 15,-7 4-1-15,0-1-1 0,-7 1 0 0,1-1-1 0,0 0 1 16,-14 4 0-16,8 0 0 0,-15 0-2 0,2 0 1 16,-2 0 1-16,-5 0 2 0,0 0 0 0,-7 0 1 0,6 0 0 15,-6 0 1-15,0 0 3 0,0 0-1 0,7 4-1 16,-7-4 0-16,0 0 0 0,0 0-2 0,0 0-4 0,0 0-11 15,0 0-19-15,0 0-32 0,0 0-38 0,0 0-40 0,0 0-37 16,0 4-49-16,0-4-99 0,0 0-95 0,6 3-73 16,-6 1-73-16,6-1-148 0,-6 4-61 0,8-3-27 0,-8 4 5 15</inkml:trace>
  <inkml:trace contextRef="#ctx0" brushRef="#br0" timeOffset="12023.17">25927 10169 496 0,'-6'0'501'0,"6"-3"-126"16,-7 3-95-16,7-4-45 0,0 4-7 0,-7-4 6 0,7 4 7 15,0-3 4-15,7 3 0 0,-7-4-15 0,7-3-33 0,-7 3-40 16,6-3-49-16,7 3-39 0,-7-3-23 0,8-4-11 16,-2 4-2-16,8-1 2 0,-7-3 5 0,0 4 3 0,6 0 0 15,-5-1 0-15,6 1-1 0,-8 0-3 0,1 4-7 0,1-3-6 16,5 3-4-16,-12 0-5 0,5 0-5 0,1 3-1 15,1 0-3-15,-8 0-1 0,0 3 1 0,2-3 0 0,4 3-3 16,-12 0 1-16,6 6 0 0,-6-2-1 0,0 4 2 0,0 0 1 16,-6 4 1-16,0 3-1 0,-8 4 0 0,2 3 1 0,-8 1-1 15,1 0-1-15,-1 3 0 0,0-3-2 0,1-1-1 16,-1 1-1-16,0 4 1 0,1-9 0 0,6 5 2 0,0-4 1 16,1 0 1-16,-2-1 2 0,1-1-1 0,6-6 2 0,-6 1-2 15,13-1 2-15,-6-6-3 0,0 2 0 0,6-2 0 16,-7-5 0-16,7 5 3 0,7-5 3 0,-7 1 4 0,0 0 3 15,6-4 5-15,7 0 2 0,0 0 3 0,0-4 0 0,1 0-2 16,4 1-3-16,2-5-6 0,7 1-3 0,-1 0-5 0,-1 0-2 16,1-4-3-16,7 0-1 0,-1 3-3 0,1-3 0 15,-1 1 1-15,-6-2 0 0,7 4-1 0,-7 1-2 0,0-4-1 16,1 4 3-16,-9 0-2 0,-4 4 1 0,-1-1-1 16,0 0 2-16,-6 0 4 0,-1 1 7 0,0-1 9 0,1 4 10 15,-7-4 9-15,0 4 12 0,7 0 8 0,-7 0 6 0,0-3 0 16,0 3-2-16,0 0-5 0,0 0-8 0,0 0-7 0,0 0-9 15,0 0-10-15,0 0-6 0,0 0-6 0,0 0-6 0,0 0-3 16,0 0-4-16,0-4-3 0,0 4-3 0,0 0-5 16,0 0-14-16,0 4-25 0,0-4-35 0,-7 0-37 0,7 3-56 15,0-3-113-15,0 0-123 0,0 0-147 0,0-3-194 0,0 3-94 16,0-4-31-16,0 0-2 0</inkml:trace>
  <inkml:trace contextRef="#ctx0" brushRef="#br0" timeOffset="13697.25">26897 9990 43 0,'0'-4'456'0,"0"-3"-94"0,0 3-121 0,-6 1-81 16,6-1-42-16,0 0-19 0,0 1-10 0,0-1-5 0,0 4-5 15,0-4-5-15,6 4-9 0,-6-3-10 0,7 3-13 0,-7 0-12 16,7 0-8-16,-1 3-4 0,0 1 1 16,1 3 4-16,0 4 11 0,-1 0 8 0,0 0 6 0,1 7 5 0,-1-2 6 15,1 5 3-15,-7 1 6 0,7 0 3 0,-7 4 4 0,0-1 2 16,6 1 7-16,-6 0 6 0,0 0 2 0,0-5 3 0,0 1 3 16,0 0 4-16,0-4 6 0,0 2 3 0,0-6-3 15,0-3-2-15,0 3 3 0,0-6-4 0,0 3-4 0,0-4-6 16,0-3-9-16,0-1 0 0,0-3-2 0,-6 4-2 0,6-4 0 15,0-4-5-15,0 1-5 0,0-5-5 0,-7 1-6 16,7-4-8-16,0-4-10 0,0 1-7 0,7 0-4 0,-7-6-5 16,6 2-3-16,-6 0-6 0,6 0-4 0,2-1-3 15,-2 1-1-15,0 0-1 0,0 0-3 0,1 3-2 0,0 0 1 16,-1-3-3-16,7 7 1 0,-7-4-1 0,2 4-2 0,-2 0-2 16,0 4-1-16,0 0 0 0,2-1-3 0,-8 1 2 15,6 7-1-15,0-4 0 0,-6 1-2 0,7 6 2 0,-1 1 1 16,1 0 0-16,0 3 2 0,-1 0-1 0,7 4 1 0,-6 4 1 15,-1 0 1-15,7-1 0 0,-7 4-1 0,1 1 1 0,6-1-1 16,-7 4 0-16,2 0 1 0,-2 0-1 0,0 0 0 16,0 0 1-16,1 0 0 0,0-3 0 15,-7 2 0-15,6-2 0 0,-6-1 0 0,0-3 1 0,0 0-1 0,0-1-1 0,0 0-1 16,0-3-3-16,0 1-7 0,0-5-14 0,0 0-19 16,0 1-21-16,-6-5-37 0,6 1-88 0,0-4-103 0,0 0-103 15,6 0-128-15,-6-7-173 0,0 3-84 0,7-3-34 0,-1-4 2 16</inkml:trace>
  <inkml:trace contextRef="#ctx0" brushRef="#br0" timeOffset="14650.92">27555 10023 320 0,'0'-4'342'0,"0"4"-98"0,-6 0-78 16,6-4-48-16,0 4-21 0,0 0-11 0,0-3-1 0,0 3-1 15,0 0-1-15,0-4-4 0,0 4-5 0,0 0-4 0,6 0-3 16,-6-3 1-16,7 3 5 0,5 0 4 0,2-4 5 0,-1 4 2 16,0-4 3-16,6 4 2 0,1-3-2 0,0-1-1 15,5 0-7-15,-5 1-7 0,6-1-7 0,-7 0-2 16,7-3-1-16,-6 3-1 0,6 1-1 0,-7-1 0 0,1-3 3 15,0-1 6-15,-1 5 12 0,-5-1 9 0,-2 0 9 0,2 1 4 16,-8-4 4-16,7 7 0 0,-7-8-2 0,-6 8-6 0,7-3-13 16,0 3-11-16,-7 0-12 0,0-4-11 0,0 4-8 15,0 0-7-15,0 0-7 0,0 0-6 0,0 0-6 0,-7 4-7 16,7-4-3-16,-7 0-3 0,1 3-2 0,-1 5-3 0,1-1-2 16,-7 4 0-16,0 0 1 0,0 7 1 0,-7 0-1 15,8 1 1-15,-8 2-1 0,0 2 1 0,-6 2 1 0,7-3-1 16,-1 4-1-16,0-1 0 0,1 1 2 0,-1 0 1 0,1-4 0 15,6 3 0-15,0-3-1 0,0 0-1 0,0-4 0 0,-1 2 0 16,8-2-1-16,0-4-2 0,0-3 1 0,6 0 1 16,-7-4-1-16,7 1 3 0,-7-1 1 0,7-3 2 0,0-1 4 15,7-3 1-15,-7 0 5 0,0 0 1 0,7-3 3 0,-1-1-1 16,0-3 2-16,0-4-4 0,8 0 0 0,-8-1-2 16,8-2 0-16,-1 0-2 0,-1-2-1 0,2-2-2 0,-2 0-1 15,2 0 0-15,-1-1-2 0,-1-2-1 0,-5 2-2 16,6-3-1-16,1 4-1 0,-2-4-2 0,1 3 1 0,0 5 1 15,-6-4 1-15,-1 3-1 0,8 4 1 0,-14 0 0 0,6 1 2 16,-6 1-3-16,6 3 3 0,-6 1 0 0,0 2 4 16,7-1-1-16,-7 4-2 0,0 0 0 0,-7 0-1 0,7 4 3 15,0 4-4-15,0-2 0 0,-6 6-3 0,6 2 1 0,-6 1 0 16,6 0 0-16,0 3 0 0,0 0 1 0,0 0 1 0,0 1-1 16,0-1 0-16,0 1-1 0,0 3 1 0,6-1-1 15,-6-2-1-15,0 3 0 0,6-4-1 0,-6 5 1 0,7-5 1 16,0-1-2-16,-7-2-2 0,6 4 0 0,0-5 2 0,-6 1 1 15,7-1 0-15,-7 1-2 0,0-4 5 0,6 1-6 16,1-2-6-16,-7-2-8 0,7-1-12 0,-1-3-14 0,-6-1-16 16,0 0-40-16,6-3-91 0,1-3-88 0,0 0-89 0,-1-5-108 15,7-3-174-15,0 1-87 0,0-6-51 0,1 5 6 16</inkml:trace>
  <inkml:trace contextRef="#ctx0" brushRef="#br0" timeOffset="15270.91">28474 9760 376 0,'0'0'595'0,"-7"0"-76"16,7 0-185-16,0 0-130 0,0 3-85 0,0 1-47 0,7 3-23 15,-7 4-11-15,6-1-5 0,1 6-2 0,-1-2 0 0,0 1-6 16,8 3-4-16,-8 0-5 0,0 0-4 0,8 1-3 0,-8-1-3 16,1 4 3-16,-1-3-3 0,1-1 0 0,-7 0 5 15,7-3 13-15,-7-1 16 0,0 1 25 0,0 0 29 0,0-4 31 16,0 0 29-16,-7 0 19 0,0 0 10 0,1-4-4 0,-1 0-6 16,1 4-24-16,-8-3-24 0,8-1-30 0,-7 4-25 15,0-4-20-15,7 2-12 0,-7-3-10 0,-1 2-10 0,8-1 2 16,-8 0-7-16,2 0-5 0,6 5-2 0,-8-6-2 0,1 6-2 15,7-1-1-15,0 0-2 0,-8 0 0 0,8 3 1 16,0-3-1-16,-1 0 0 0,0 5 1 0,1-6 2 0,6 5-1 16,-7-5 1-16,7 2-1 0,0-1-1 0,0-4 1 0,7 0 0 15,-7 4-2-15,6-3 0 0,1-4 1 0,0-1 0 0,-1 4 11 16,0-7-6-16,8 0-1 0,-2 0-2 0,1 0 1 16,1-7-2-16,-2 0 0 0,2-1 0 0,-2 1-9 0,2-4 6 15,-1 0 0-15,-1 0 0 0,2-4 3 0,-8 1 0 16,0-4-1-16,1 2 0 0,6-2 1 0,-13 0-10 0,7 0 8 15,-7 3 6-15,6-3 2 0,-6 3 5 0,0 1 6 0,0 3 3 16,0-1 3-16,0 1 12 0,-6 0-1 0,6 4-2 0,-7 0-1 16,7 3-3-16,-6 0-3 0,6 1-4 0,0-1-4 0,-7 1-4 15,7 3-4-15,0 0-3 0,0 0-2 0,0 3-2 16,-7 1-3-16,7-1 0 0,0 5-1 0,0 3 1 0,0 0-1 16,0 0 0-16,0 4-2 0,0 0 2 0,0-1 1 15,0 4 0-15,0-3 10 0,0 3-6 0,7 0-1 0,-7 1-1 16,7-5-1-16,-7 4 0 0,6 1-1 0,1-5-2 0,-1 1-10 15,1 0 5-15,0-4-2 0,-1 4-2 0,6-8-1 16,-4 4-5-16,4-4-7 0,1 0-8 0,-6-3-8 0,6-4-13 16,-1 0-17-16,8 0-33 0,-6-4-44 0,-1 1-59 0,-1-5-57 15,2 1-52-15,-8-3-52 0,7-2-63 0,-6-2-98 16,6-5-102-16,-7 4-29 0,7-2 16 0</inkml:trace>
  <inkml:trace contextRef="#ctx0" brushRef="#br0" timeOffset="15669.43">28663 9386 621 0,'-8'-11'660'0,"8"0"-84"15,-6 3-149-15,6 1-106 0,0 0-54 0,6-1-37 0,-6 5-23 16,8-6-21-16,4 6-21 0,2 0-36 0,-1 3-37 0,6-3-31 16,0 3-24-16,-5 3-17 0,5 0-9 0,1 0-3 0,-8 6-3 15,2 2-1-15,-1 0 1 0,0 3-4 0,-7 1 1 16,-6 3 1-16,0 4 0 0,-6 0 0 0,-1 0 4 0,1 4-3 16,-7-5 2-16,-1 5 2 0,2-4 1 0,-2 0 1 0,8-4 4 15,-7 1 3-15,0-1 1 0,6-3 3 0,1-5 2 16,0 2 1-16,6-1 1 0,-7-4 1 0,7 0 0 0,0 1-4 15,0-5 0-15,0 1 4 0,7 0 1 0,-1-1 2 0,0-3 0 16,8 0-1-16,5 0-2 0,-6-3 0 0,14-1-4 16,-2 0-4-16,1-2-6 0,7-6-4 0,-1 5-7 0,8-8-16 15,-1 4-26-15,0-4-96 0,-1-2-123 0,2 1-168 16,-1-2-196-16,-7 0-131 0,7 3-74 0,-13-3-24 0</inkml:trace>
  <inkml:trace contextRef="#ctx0" brushRef="#br0" timeOffset="16498.32">29456 9740 84 0,'0'-3'440'15,"-6"-1"-98"-15,6-3-112 0,0 3-70 0,0 4-31 16,0-3-10-16,0-1 0 0,0 4 4 0,0-4 5 0,0 4-5 15,0 0-9-15,0 0-10 0,0 0-12 0,0 0-13 0,0 0-12 16,0 0-2-16,0 0 14 0,6 4 24 0,2 0 21 0,-2 3 16 16,0 0 18-16,1 4 7 0,0 1 4 0,6-1-5 15,-7 3-18-15,8 5-27 0,-8-1-21 0,6 4-20 0,-5 0-20 16,6 3-12-16,0 5-10 0,-7-1-8 0,8 0-5 0,-2 4-7 16,2-1-3-16,-8 6-3 0,7-5-4 0,1 0-4 15,-2 1 0-15,2-6 1 0,-8 5-2 0,7-7 2 0,0-1 0 16,-6-3 0-16,5-4-3 0,2 1 5 0,-8-5 2 0,0-2 6 15,1-5 12-15,0-3 19 0,-7 3 21 0,6-7 21 0,1 0 23 16,-1-4 10-16,0-7 8 0,8 0 2 0,-8-3 2 16,8-9-4-16,-8-2-9 0,7-1-11 0,0-3-12 0,-7-8-6 15,7 5-3-15,-7-9 2 0,2 5-8 0,-2-5-10 0,7-3-7 16,-6 4-7-16,-1-4-4 0,0-1-6 0,1 6-6 16,-1-5-9-16,1 0-4 0,0 3-6 0,-7 5-4 0,6-1-5 15,-6 8-4-15,0-1-1 0,0 5-2 0,6 7-5 0,-6-1-12 16,0 4-21-16,0 5-39 0,0 2-48 0,0 1-51 0,0 4-47 31,7 3-61-31,0 0-116 0,-1 7-113 0,7 4-132 16,0-1-162-16,6 5-71 0,1 7-11 0,0-3 5 0</inkml:trace>
  <inkml:trace contextRef="#ctx0" brushRef="#br0" timeOffset="17056.12">30324 10312 473 0,'-8'-7'420'0,"8"3"-131"0,-6 4-95 16,0-3-53-16,6 3-25 0,-7 0-12 0,1 0-5 0,-1 0-7 16,7 0-7-16,-7 3-12 0,-5 1-17 0,6 3-15 0,-2-3-10 15,-4 4-5-15,5 3 0 0,-6 0 4 0,0-4 3 16,7 3 4-16,-8 5 4 0,8-4 0 0,-7 4-1 0,6-4-1 16,1 3-4-16,6 1-7 0,-7-1-2 0,1 2-4 15,6-2-4-15,-7 1-3 0,7-5-2 0,7 6-1 0,-7-6-3 16,0 5-3-16,6-4-1 0,-6 0-1 0,7 0-1 0,-7-4 0 15,6 4-1-15,1-4 0 0,0-2 2 0,-1-2 2 0,0 5 1 16,1-8 5-16,0 0 11 0,-1 0 14 0,7-8 15 16,-7 5 24-16,1-9 20 0,6 5 22 0,-7-8 22 0,2 5 11 15,4-5 1-15,-6 4-8 0,-6-4-10 0,7-4-19 0,-7 5-18 16,0 0-20-16,7-1-21 0,-7 0-13 0,0 0-8 16,-7 1-4-16,7-1-3 0,0 4-6 0,0 4-2 0,0-4-2 15,-7 4-3-15,7-1-3 0,0 4 0 0,0 1-3 0,0-1-3 16,0 1 0-16,0 3-3 0,0 0-1 0,0 0-2 15,0 0-2-15,0 3-3 0,0 1 1 0,7 3-1 0,-7 1 2 16,7-1-1-16,-1 0 1 0,1 4 1 0,-1 0 2 16,0 1-2-16,8-2 0 0,-8 1-3 0,0 3-2 0,8-2-6 15,-1-1-10-15,-7 0-28 0,8-4-49 0,-2 4-76 0,-6-3-79 16,8-1-73-16,-1-3-82 0,-7-4-110 0,8 0-151 16,-8 0-63-16,6-4 2 0</inkml:trace>
  <inkml:trace contextRef="#ctx0" brushRef="#br0" timeOffset="17359.84">30551 10290 159 0,'0'-7'529'0,"-6"0"-92"0,6-1-128 0,0 1-84 16,-6 3-50-16,6 1-30 0,0-1-18 0,0 4-10 0,0 0-16 16,0 0-16-16,0 4-21 0,0-1-24 0,6 5-20 0,-6-1-10 15,6 4-5-15,-6 0-3 0,6 3 4 0,1 2-2 16,0-2-2-16,-1 4-1 15,1 1 0-15,-1-5 0 0,0 5 0 0,2-4 1 0,-2 2-1 0,0-2-1 0,0 0-1 32,2-4 0-32,-2 0 1 0,7 0 0 0,-7-4 4 0,1-4 17 15,0 5 33-15,-1-8 46 0,0 4 44 0,0-8 26 0,2 4 21 16,-2-3 13-16,7-5 6 0,-6 1-8 0,6-4-27 0,-7 0-41 16,0 0-34-16,1-1-22 0,-7 2-15 0,7-5-11 0,-7 1 0 15,0 3-8-15,0 0-4 0,0 0-6 0,0 0-7 16,0-1-5-16,0 2-6 0,-7 3-6 0,7-1-16 0,0-2-12 15,0 6-21-15,0-4-34 0,0 4-90 0,0-3-108 0,0 3-115 16,7-3-157-16,-7 0-148 0,6 3-92 0,7 0-39 16,-6 1 7-16</inkml:trace>
  <inkml:trace contextRef="#ctx0" brushRef="#br0" timeOffset="17757.12">30910 10228 358 0,'-8'0'465'0,"-4"3"-157"0,5 1-129 0,1 0-79 16,-7 3-44-16,6-3-23 0,7 3-13 0,-6 4-6 0,0-3-2 16,6 3-3-16,-8-4-2 0,8 4-2 0,8-4-3 0,-8 0 0 15,0 2-1-15,0-7 0 0,6 6 1 0,-6-8 3 0,6 4 7 16,-6 0 10-16,7-1 15 0,-7-3 16 0,0 0 20 15,6 0 17-15,-6 0 18 0,7-3 19 0,-1 3 12 0,1-4 9 16,-1 4 3-16,-6-4-2 0,6 4-7 0,2 0-11 16,-2-3-17-16,7 3-18 0,-7 3-22 0,7-3-15 0,-6 4-17 15,6 0-14-15,0-1-10 0,0 4-7 0,0-3-3 16,0 3 0-16,-7 4 3 0,1-3 3 0,6 3 7 0,-13 0 13 16,6 0 13-16,-6 3 15 0,-6-3 13 0,6 3 11 0,-6 2 4 15,-8-2 1-15,2 1-5 0,-8 3-10 0,1-3-13 0,-8 3-15 16,1-3-14-16,0-1-11 0,0 5-8 0,7-4-7 15,-7-4-12-15,6 3-27 0,1-3-77 0,5-4-97 0,2 1-109 16,5-8-145-16,7 3-170 0,0-6-99 0,13-1-54 0,0-3-10 16</inkml:trace>
  <inkml:trace contextRef="#ctx0" brushRef="#br0" timeOffset="17868.34">31313 10301 133 0,'7'-7'782'0,"-1"0"21"0,-6-4-4 0,6 7-199 0,-6-3-180 15,8 3-150-15,-8-3-99 0,6 3-58 0,-6 0-41 0,6 4-52 16,-6-3-105-16,0-1-121 0,0 4-141 0,0 0-228 0,0-4-125 16,-6 4-72-16,6 4-41 0</inkml:trace>
  <inkml:trace contextRef="#ctx0" brushRef="#br0" timeOffset="18807.87">23563 12075 395 0,'-7'-4'313'0,"1"4"-102"0,-1-4-72 0,1 4-40 16,6-3-21-16,-7 3-6 0,1 0 0 0,6 0 5 0,-6 0 1 15,6-4 3-15,-8 4 1 0,8 0 2 0,0 0 1 0,0 0-3 16,0 0-2-16,0 0-2 0,0 0-1 0,0 0 1 16,0 0 3-16,8 0 12 0,-8 0 15 0,6 0 24 0,0 0 26 15,7 0 18-15,-6 0 11 0,12 0 5 0,-5-4-3 16,5 4-15-16,7-3-21 0,0-1-29 0,6-1-29 0,-5-1-23 16,12 2-19-16,-7-4-16 0,8-2-10 0,-1 3-6 0,-1-5-2 15,1 5-5-15,1-4-3 0,-1 0-2 0,-7 4-4 16,1-5 0-16,-1 6 0 0,1-2 0 0,-13 1-1 0,6 0-1 15,-13 3-1-15,7 1-1 0,-14-1 1 0,0 0 1 0,0 4 2 16,2-3-4-16,-2 3 3 0,-6 0 2 0,0 0-1 16,0 0 1-16,0 0-4 0,0 0 1 0,-6 0-3 0,-2 0 4 15,8 3-3 1,-6-3-8-16,0 4-12 0,0 0-23 0,-8-1-48 0,8-3-75 0,-1 4-81 0,1-1-76 0,-1 1-81 0,7-4-115 31,-7 0-155-31,1 4-67 0,0-1 3 0</inkml:trace>
  <inkml:trace contextRef="#ctx0" brushRef="#br0" timeOffset="18998.42">24019 12056 102 0,'0'0'358'15,"0"-3"-112"-15,0 3-104 0,0-4-65 0,6 4-39 0,-6-5-18 16,0 5-16-16,0-3-11 0,0 3-13 0,0 0-8 0,6 0-11 16,-6 0-10-16,0 0-11 0,0 0-14 0,0 0-22 0,0 0-26 15,0 3-33-15,-6-3-42 0</inkml:trace>
  <inkml:trace contextRef="#ctx0" brushRef="#br0" timeOffset="19348">24058 12049 137 0,'0'-5'238'0,"0"2"-41"0,6 0-42 0,-6-1-38 0,0 0-24 16,0 0-11-16,-6 1-5 0,6-1-4 0,0 1 3 16,0 3 1-16,-7-4 2 0,7 1 5 0,0 3 5 0,-6-4 5 15,6 4 8-15,-6-4 9 0,6 4 5 0,0 0 2 0,-8-4 4 16,8 4 0-16,-6 0-3 0,6 0-8 0,-6 0-5 16,6 4-7-16,-6 0 2 0,-2 3 0 0,2 0-2 0,-7 4 0 15,7 0 7-15,-8 4 10 0,8 4 2 0,-6-1 0 0,-2 0-7 16,1 4-9-16,7 0-8 0,-8 3-7 0,2 5-14 15,5-4-16-15,0 7-9 0,-5-1-9 0,5 2-4 0,0-2-6 16,1 5-2-16,-1-4-5 0,1 0-2 0,0 0-5 16,6 0-2-16,0 0-1 0,0-4-2 0,0 1 2 0,0-5-2 15,6 1 0-15,0-4-3 0,1 0-1 0,-1-4 3 0,1-3 0 16,6 0 4-16,0-1 1 0,0-3 1 0,0-3 3 16,0-1 4-16,6-3 1 0,1-1-3 0,0-3-1 0,-1 0-5 15,1-3-2-15,6-1-3 0,-7 0-3 0,7-3-7 0,-6-4-10 16,6 4-15-16,-7-4-27 0,1-1-83 0,0-3-112 0,-1 1-117 15,1-4-167-15,0 0-145 0,-1-1-103 0,1 1-44 16,-8 0-1-16</inkml:trace>
  <inkml:trace contextRef="#ctx0" brushRef="#br0" timeOffset="19650.36">24559 12371 392 0,'-6'-4'511'0,"6"4"-156"0,0 0-132 0,0 0-75 0,0 0-39 16,0 0-17-16,0 0-4 0,6 0 5 0,7 0 10 0,-6 0 12 15,6 0 8-15,0 0 9 0,7 0 14 0,-1-3 17 0,1 3 9 16,-1 0 6-16,1-4-1 0,6 1-11 0,-6-1-12 15,5 1-15-15,-5-1-24 0,6-4-26 0,-6 2-21 0,-1-3-17 16,1 6-16-16,-1-5-9 0,-6 5-7 0,-7-1-7 0,8 4-4 16,-14-4-6-16,6 1-13 0,1 3-31 0,-7 0-66 0,0 0-90 15,0 0-90-15,-7-4-102 0,1 4-133 0,-1-3-145 16,-6 3-71-16,0 3-16 0</inkml:trace>
  <inkml:trace contextRef="#ctx0" brushRef="#br0" timeOffset="19855.76">24559 12616 475 0,'0'5'431'0,"7"2"-137"0,-1-7-76 0,7 4-32 0,1-4-1 16,-2 0 13-16,8 0 17 0,-1-4 17 0,1 0 13 0,6 1 3 16,0-6-8-16,1 6-20 0,-2-4-25 0,1-1-29 0,0 1-28 15,-6 0-26-15,-1 4-33 0,1-5-26 0,-7 4-20 0,0 1-13 16,0 0-20-16,-6-2-53 0,-1 5-90 0,1-3-102 15,-1 3-134-15,-6-4-219 0,0 4-116 0,0 0-67 0,-6-4-24 16</inkml:trace>
  <inkml:trace contextRef="#ctx0" brushRef="#br0" timeOffset="20381.32">26031 11990 90 0,'-6'0'488'0,"-1"-3"-126"0,7 3-126 16,0-4-77-16,-6 4-34 0,6-4-11 0,-7 1 2 0,7 3 9 15,0-4 13-15,0 4 16 0,0 0 15 0,0-4 19 16,0 4 11-16,-7 0 4 0,7 0-3 0,0 4-12 0,0-4-16 16,0 4-18-16,0-1-19 0,0 1-20 0,0 7-15 0,-6 0-12 15,12 0-7-15,-6 7-2 0,0 4-4 0,0 4-4 16,0-1-2-16,0 5-7 0,0 3-12 0,0 4-3 0,0-5-3 16,7 5-2-16,0 3-3 0,-1-3-2 0,1 0-5 0,-1-5-11 15,0 5 6-15,2-4-5 0,4-3-3 0,-6-1-1 0,2-3-1 16,4-1-3-16,-5-3-2 0,-1 0 2 0,1-4-2 15,0-3-3-15,-1 0-2 0,-6-4-5 0,6-1-6 0,-6-2-16 16,7-1-16-16,-7-3-27 0,0-4-59 0,0 0-120 0,-7-4-112 16,7-3-127-16,0-8-193 0,0 4-83 0,0-3-51 15,0-1-18-15</inkml:trace>
  <inkml:trace contextRef="#ctx0" brushRef="#br0" timeOffset="20699.97">25477 13023 532 0,'-6'4'551'0,"0"3"-169"16,6 0-104-16,6-2-43 0,-6 2-5 0,6-4 6 0,8 1 10 16,5 0 12-16,1-4 5 0,0 4-9 0,12-4-30 0,1 0-40 15,-1 0-45-15,7-4-38 0,0 0-25 0,7-3-18 16,-1 0-9-16,1-1-5 0,6-3-3 0,0 3-5 0,0-6-5 15,1 3 1-15,-2 0-2 0,8-4 0 0,-7 4-2 0,1-3 3 16,-2-1-2-16,2 4 4 0,-15 0 0 0,1-4-1 16,-6 8 0-16,-7-4-2 0,0 4 2 0,-6-1-2 0,-7 5-2 15,0-5-5-15,-7 5-3 0,7 3-2 0,-13-4-3 0,6 4-3 16,-6-4-6-16,0 4-11 0,0 0-19 0,0 4-21 0,-6-4-27 16,0 4-50-16,-7-1-99 0,0 5-101 0,6-5-105 15,-5 5-148-15,-8-1-137 0,7 4-74 0,0 5-28 16,-7-2 19-16</inkml:trace>
  <inkml:trace contextRef="#ctx0" brushRef="#br0" timeOffset="21302.92">26090 13312 431 0,'0'-3'400'0,"0"-1"-125"0,-7 4-85 0,7-3-45 15,0-1-19-15,0 4-2 0,0-3 8 0,0 3 14 0,-6-4 18 16,6 4 16-16,0-4 12 0,0 4 5 0,-6 0 2 0,-2 0-2 16,8 4-6-16,-6 0-12 0,-6-1-18 0,4 1-23 15,2 3-22-15,0 0-20 0,-7 5-16 0,6 2-15 0,0-3-9 16,-5 4-8-16,6 3-7 0,-2-3-4 0,2 3-2 0,-7 4-1 15,6-4-3-15,1 3 1 0,-1 2-3 0,7 3-2 16,-6 3-4-16,0-3-3 0,6 3-2 0,-7-3-2 0,7 7-3 16,0-4-4-16,0 0-1 0,0 0 0 0,0 1-1 0,0-1 0 15,7 1 0-15,-7-1-1 0,6 0 0 0,0 1 1 16,1-5 0-16,-1 4-1 0,1 1-3 0,0-2-1 0,-1 3-1 16,0-2-1-16,8 0 1 0,-8 0-1 0,0 0 2 15,1 1-1-15,0-4 2 0,-1 3-1 0,-6-4 2 0,0 6 0 16,0-10-1-16,0 5 0 0,-6-8-1 0,-1 4 1 0,0-4-1 15,1-3 4-15,-6-1 0 0,-2-2-1 0,1-1 1 0,-7-1-2 16,8-2-3-16,-8-1 0 0,0 0 1 0,1-3-1 16,-1 0 0-16,0-1 0 0,1 1 0 0,0-4 3 0,0 0-6 15,5 0-11-15,-5-4-16 0,6 1-22 0,0-5-46 0,-1 1-89 16,2-4-98-16,5-7-98 0,0-1-124 0,1-3-175 16,0 0-78-16,-1-3-35 0,7-5 11 0</inkml:trace>
  <inkml:trace contextRef="#ctx0" brushRef="#br0" timeOffset="21557.66">25542 13884 432 0,'0'-7'653'0,"8"3"-33"0,-2 0-175 0,0-2-115 16,7 1-67-16,0-2-46 0,6 4-31 0,1-5-14 0,7 1-6 15,5 0-10-15,1-1-22 0,-1-3-30 0,7 4-28 0,1-4-23 16,5 0-14-16,1 1-9 0,-1-6-4 0,1 5-3 15,-1-3 0-15,1 3-1 0,-1-4 0 0,-6 0 2 0,1 4 1 16,-1 4-1-16,-7-4-1 0,-5 4 0 0,-1 0-1 16,-7-1 1-16,-6 5 2 0,0 3 1 0,-7-4 2 0,0 0 0 15,-6 4 3-15,8 0-2 0,-8 0 1 0,0-3-4 0,-8 3-5 16,8 0-7-16,-12 3-11 0,6-3-10 0,-1 0-28 16,-6 4-67-16,0 0-111 0,-1-4-122 0,2 3-178 0,-1 1-162 15,0-4-95-15,0 0-56 0,7 0-10 0</inkml:trace>
  <inkml:trace contextRef="#ctx0" brushRef="#br0" timeOffset="22239.24">27451 12675 50 0,'-7'0'446'0,"-5"-3"-106"0,12 3-118 0,-8 0-71 0,8-4-36 15,-6 4-12-15,6 0-5 0,0 0 0 0,0 0 1 0,0 0-5 16,6 0-6-16,2 0-4 0,4-4-6 0,2 4-6 16,-1-3 0-16,-1-1-4 0,8 4 2 0,0-4 3 0,-1 4 2 15,1-3 2-15,6 3 3 0,-7-4 0 0,1 4 3 0,0-4 9 16,6 1 10-16,-7 3 10 0,1-4 8 0,-1 1 5 16,1-1 1-16,-1 4-2 0,-6-4-8 0,1 1-11 15,-2 3-18-15,1-5-21 0,-6 5-16 0,-1-4-14 0,1 4-12 16,-7 0-10-16,6 0-6 0,-6 0-2 0,0-3-6 0,6 3-6 15,-6 0-19-15,0 0-36 0,0 0-59 0,0 3-67 0,-6-3-64 16,6 4-58-16,-13 1-61 0,7-2-65 0,-7 1-83 16,0 3-93-16,-7 0-21 0</inkml:trace>
  <inkml:trace contextRef="#ctx0" brushRef="#br0" timeOffset="22461.74">27529 12862 18 0,'-6'7'439'0,"12"-3"-102"0,-6 3-115 16,7-3-64-16,-1 0-34 0,7-4-14 0,0 0-5 0,7 0-1 15,-1 0-6-15,1-4-7 0,6-3-6 0,7 3-8 16,-1-3-3-16,-6-1-2 0,7 1 8 0,-1 0 13 0,7-1 22 16,-13 1 28-16,7-4 27 0,-7 4 20 0,0 0 13 0,-7-1 4 15,1 1-7-15,0 0-11 0,-8 3-21 0,-5 0-29 0,6 1-27 16,-6 3-28-16,-7-4-21 0,6-1-13 0,-6 5-10 16,0 0-10-16,0-3-7 0,0 0-9 0,-6 3-4 15,6 0-9-15,-7 0-12 0,1 0-27 0,-1 3-67 0,-6-3-98 16,7 3-97-16,-8-3-113 0,8 5-199 0,0-1-102 0,-1-4-59 15,7 3-22-15</inkml:trace>
  <inkml:trace contextRef="#ctx0" brushRef="#br0" timeOffset="23175.71">29606 11836 364 0,'-6'-7'504'0,"0"0"-160"0,0 3-127 15,-2 0-70-15,2 1-32 0,0 3-17 0,6-4-10 0,-7 4-6 16,7 4-5-16,0-4-9 0,0 3-6 0,0 5-2 0,0 3 9 16,7 0 28-16,-1 4 35 0,8 6 37 0,-8-3 26 15,6 8 18-15,2-1 5 0,-1 2-2 0,7 2-16 0,-8 4-31 16,2 0-38-16,-2 3-36 0,2 1-25 0,-1 4-15 0,-7-5-11 15,7 4-8-15,-6 0-5 0,-1 1-8 0,0-1-2 0,-6-3-4 16,0-1-3-16,7-2-2 0,-7-6-3 0,0 2-3 16,0-4-1-16,0-5-2 0,0-3 0 0,0-2-1 15,0-2 1-15,0-3-1 0,0 0-2 0,0-7-7 0,0 3-13 0,0 1-30 16,0-5-75-16,0-3-102 0,-7 0-103 0,7-3-128 16,0-5-199-16,-6 1-91 0,6 0-45 0,-6-1-7 0</inkml:trace>
  <inkml:trace contextRef="#ctx0" brushRef="#br0" timeOffset="23557.06">28643 12943 164 0,'-20'3'550'0,"7"-3"-70"0,7 4-180 15,-8-4-108-15,14 0-54 0,0 4-15 0,0-4-5 0,8-4 7 16,4 4 7-16,1-4 10 0,13-3 10 0,7 0 6 16,-1 3 2-16,14-3-8 0,7-5-4 0,-2 6 1 0,14-2-1 15,7-3-1-15,12 0-9 0,1 0-10 0,6 0-19 0,14-4-11 16,-1 1-17-16,14-4-15 0,-1 3-14 0,7-3-11 16,12-5-10-16,-6 5-11 0,7-4-3 0,0 0-10 0,-7 0-5 15,1 0 0-15,-8 1-2 0,1-6-3 0,-7 6 3 16,-6-5 2-16,0 1-1 0,-14-1 2 0,7 0 1 0,-13 4-1 15,-6-4 2-15,-7 5 2 0,-6-5 1 0,0 4 0 0,-14 4 1 16,-5-5 1-16,-8 5-2 0,1 0 0 0,-14 0-2 0,-5 3-2 16,-8 0 0-16,0 4-2 0,-12 1-4 0,-7-1-11 15,-7 0-13-15,-6 3-22 0,-12 1-61 0,-9 3-95 0,-11 0-91 16,-7 4-91-16,-7 4-104 0,-6 0-152 0,0-1-93 0,0 4-43 16,-6 4 24-16</inkml:trace>
  <inkml:trace contextRef="#ctx0" brushRef="#br0" timeOffset="24588.53">28375 13759 176 0,'0'-3'479'0,"0"-1"-96"0,0 0-114 16,-6 1-78-16,6 3-43 0,0-4-19 0,0 4-8 16,0 0-3-16,0-3-4 0,0 3-12 0,0 0-8 0,0 0-15 0,0 3-14 15,6-3-18-15,-6 0-13 0,0 4-3 0,8 3 8 16,-2 0 23-16,0 2 21 0,1-2 15 0,6 3 13 15,-6 5 12-15,-1 0 11 0,6-1 5 0,-4 5-4 0,4-1-15 16,-5 0-19-16,0 4-14 0,6-3-13 0,-7 3-11 0,7 0-12 16,0-1-14-16,0 2-14 0,0-6-9 0,-6 5-3 0,6-3-2 15,-6-1-2-15,5-3-3 0,-6 0 0 0,2-4-3 16,-2 0 5-16,0-4 5 0,-6 0 8 0,7-3 12 0,-1 0 13 16,-6-4 14-16,0 0 9 0,7 0 6 0,-7-4 3 0,0 0-3 15,7-6-7-15,-7-2-12 0,6-2-13 0,0-1-11 16,0-3-7-16,-6-4-1 0,8 4-3 0,-8-5-2 0,0 1 0 15,0-3-2-15,0-1 0 0,0 1-1 0,0-4-1 0,0-1-5 16,0-3-2-16,-8-4-3 0,8 0-2 0,-6 5 0 0,6-9 0 16,0 5 0-16,-6-1-3 0,6-3 2 0,0 3 0 15,0 1 0-15,0-2 0 0,0 10 6 0,0-2-2 0,6 5-2 16,0 3-1-16,2 4-3 0,-2-5-2 0,0 9 0 0,8-1 2 16,-1 0-7-16,6 1 1 0,0 3 3 0,1-1 0 15,6 2 2-15,-7-1 2 0,14 0-1 0,-7 0 1 0,7 3-1 16,-1-3 5-16,8 0-1 0,-8 4-1 0,7-3 0 15,-6-2-1-15,-1 5 1 0,1 0 0 0,-7-1-12 0,0 5 1 16,-7-1 3-16,1 0 4 0,-6 1 1 0,-2-1 1 0,-6 4 0 16,1 0 0-16,0-4 11 0,-1 4-5 0,1 0-2 15,-7 0-2-15,0 0-1 0,0 0-1 0,6 0 0 0,-6 4 0 16,0-4 0-16,-6 4 0 0,6-1-3 0,0 1-9 0,0 0-15 16,0-1-17-16,0 5-19 0,0-5-31 0,0 1-70 0,-7 0-94 15,7 3-87-15,0-4-83 0,0 2-123 0,-6 1-142 16,6-2-74-16,0 3-18 0</inkml:trace>
  <inkml:trace contextRef="#ctx0" brushRef="#br0" timeOffset="24969.59">28904 13536 351 0,'-7'-3'594'0,"7"3"-69"0,7-4-175 15,-7 0-110-15,6 1-55 0,7-5-24 0,-7 5-7 0,14-8 2 16,-7 3 2-16,6 1-1 0,8-1-10 0,-7 2-16 0,5-3-26 16,1 2-20-16,-6 4-18 0,-1-4-13 0,1 3-7 15,0 0-7-15,-8 4-7 0,2 0-7 0,-2 4 1 0,-5 0-4 32,-7-1 1-32,6 8 5 0,-12 4 1 0,-1 0 3 0,1 3 1 15,-7 4 1-15,0 3-3 0,-7 1-1 0,1 3-5 0,-1 1-5 16,-6 3-2-16,7-4 0 0,-1 0-1 0,0-3 1 15,1 0 1-15,-1-1 1 0,8-3 3 0,-2 0 2 16,2-4 0-16,-2 1-2 0,8-5 0 0,-1 2-3 0,1-2-2 16,0-3-3-16,-1-4-2 0,7 1-4 0,0-1 2 0,0-3-1 15,0-4 2-15,7 3 7 0,-1 1 5 0,0-4 1 0,1 0 1 16,6-4 3-16,0 1-3 0,7-1-1 0,-1-3-2 16,1 2-7-16,0-1-4 0,-1-2-4 0,7-3-2 0,-6 4-4 15,5 0-6-15,-5-1-17 0,6 0-19 0,-6 1-42 0,-1 4-99 16,1-8-108-16,-8 3-119 0,8 2-185 0,-7-6-115 15,7 5-80-15,-8 0-30 0</inkml:trace>
  <inkml:trace contextRef="#ctx0" brushRef="#br0" timeOffset="25701.62">29568 13500 77 0,'6'-8'490'0,"-6"5"-108"0,6-6-139 0,-6 6-91 0,8-3-53 16,-8-3-27-16,6 6-13 0,0-1-9 0,0 1-6 0,-6-1-5 16,8 4-7-16,-8 0-5 0,6 0-4 0,0 0-2 15,-6 4 1-15,7 3 4 0,-7-4 5 0,6 6 6 0,-6 0 6 16,7 0 4-16,-7 2 2 0,0 0 7 0,7 0 11 0,-7 3 12 15,0 1 13-15,0-1 8 0,0 5 6 0,0-5 3 16,0 6 0-16,0-3-6 0,-7 1-11 0,7-3-16 0,0 3-15 16,-7 1-13-16,7-1-12 0,0 0-6 0,0-3-7 0,0 0-4 15,-6-4-2-15,6 3-2 0,0-3 1 0,0-3 2 0,0-1 1 16,0 0 2-16,0-3 4 0,0 3 9 0,0-7 16 16,0 4 20-16,0 0 14 0,0-4 9 15,0 0 8-15,0 0 3 0,0-4-3 0,0 0-7 0,0-3-19 0,6-4-19 16,-6 4-15-16,7-5-13 0,0-2-7 0,-7 3-6 0,6-3-2 15,0-5-2-15,0 1-3 0,2-1-1 0,-2 1-2 16,7 0-1-16,-6-1-2 0,-1 1 0 0,1 1 0 0,-1-3-1 16,7 2 2-16,-6 3-2 0,5-3 2 0,-5 4 0 0,6-1 1 15,0 0 2-15,-7 1-3 0,8 2 1 0,-8 6-2 0,0-6 1 16,2 5-3-16,-2 3-2 0,0 1 0 0,1-1-2 16,-1 0 1-16,1 4 0 0,-1 0 0 0,1 4 2 0,-7 0 1 15,6 3 0-15,0 0 0 0,-6 5 0 0,8 2 0 0,-8-3 0 16,6 7 1-16,0-3 1 0,1 3-1 0,0 4 2 15,-7-4 0-15,6 4-2 0,0 1 2 0,1-2-3 0,-7 1 0 16,6 0 0-16,1 0-1 0,-7-3 1 0,7 2-4 0,-1-2 3 16,-6-4 0-16,6 3 1 0,-6-3 0 0,7-4 2 0,0 0-1 15,-7-1 0-15,6-2 2 0,1-1 1 0,-1-3 0 16,0-1 2-16,8-3-3 0,-2 0 1 0,2-3-1 0,-1-1 1 31,-7 0-6-31,14-2-10 0,-8-2-16 0,2-3-50 0,-8 4-93 16,7-4-102-16,-6-4-122 0,-1 0-203 0,1 1-109 15,-1-4-65-15,-6-1-35 0</inkml:trace>
  <inkml:trace contextRef="#ctx0" brushRef="#br0" timeOffset="26891.86">30577 13254 56 0,'-6'0'490'16,"-8"4"-115"-16,8-4-145 0,0 7-94 0,0-3-58 15,-2 7-29-15,2 0-13 0,0 0-2 0,6 3 6 0,-7 0 4 16,7 2 8-16,0 2 8 0,0 0 16 0,7 1 11 0,-7 3 10 16,6-4 6-16,0 3 5 0,8-3 9 0,-8 2 6 0,0 2 7 15,8-8 5-15,-1 4 2 0,-7-3 1 0,0 0 2 16,8-4-3-16,-8-4-5 0,0 0-5 0,-6 2-7 0,8-6-7 16,-8 0-6-16,6 1-8 0,-6 0-8 0,0-4-7 0,0 0-9 15,-6-4-10-15,-2 4-10 0,2-4-14 0,0 1-12 16,0 3-9-16,-8-3-6 0,8-2-4 0,-14 5-3 0,7-4-1 15,1 8-3-15,-8-4 0 0,0 8 2 0,1-1 0 0,-1 0 0 16,7 4 1-16,-7 4-1 0,8-1 1 0,-8 5 1 0,7-1 0 16,6 0-1-16,-6 4-3 0,7-3 0 0,-1 3 3 15,7 0-2-15,0 0 2 0,0-1-1 0,7-2 0 0,-1 0 0 16,1-1 3-16,6-4-1 0,-6 1-2 0,5-5 1 0,8 2-2 16,-7-8-1-16,7 3 1 0,-2-7-2 0,2-4 1 15,0 1-1-15,7-5 0 0,-9-3 2 0,2 0-2 0,-7 0 0 16,7-3 2-16,-8-2-1 0,2-2-1 0,-8 4 1 0,1-4-2 31,-1 3 0-31,1-3 1 0,-7 3 1 0,0 0 0 0,-7 1 1 16,7-1 1-16,0 4 0 0,-6 0-1 0,-1 4 2 15,7-1-2-15,-6 1-1 0,0 0-2 0,6 7-1 0,-8-4 1 16,8 4-1-16,0 0 0 0,-6 0 0 0,6 4-1 0,0 3 0 16,0 0 0-16,0 4-1 0,0 0-1 0,6 0 2 15,-6 5-2-15,8-2 0 0,-8 0 3 0,6 1-1 16,0 3 0-16,1-3 0 0,6-1-1 0,-6 1 2 0,5 0 0 15,2-1 2-15,-2 2-1 0,2-6 0 0,-8 1 0 0,7 0 0 16,0-3-2-16,0-1-4 0,7 0-6 0,-7-3-9 0,-1-1-8 16,-5 1-13-16,6-4-23 0,1 0-37 0,-8 0-59 15,0-4-71-15,1 1-65 0,-1-4-61 0,-6-1-72 0,7-3-107 16,-7 0-128-16,0 0-46 0,-7 1 18 0</inkml:trace>
  <inkml:trace contextRef="#ctx0" brushRef="#br0" timeOffset="27208.8">30707 13030 195 0,'14'0'519'15,"-1"0"-113"-15,6 4-171 0,-6-4-108 0,7 4-60 0,5 4-32 16,-11-4-16-16,6 6-9 0,-8-2-4 0,8 6-2 0,-14-3-3 15,7 7 0-15,-7-3 1 0,2-1 1 0,-8 1 0 16,6 0 8-16,-6-5 5 0,0 6 9 0,0-5 10 0,0-4 10 16,0 4 12-16,-6-7 11 0,6 2 15 0,0-1 15 15,0-2 20-15,0 1 21 0,0-1 18 0,0-3 12 0,0 0 4 16,0 0-4-16,6 0-11 0,-6-3-19 0,6-1-27 0,1 1-29 16,6-5-29-16,-7 1-23 0,7 0-24 0,7-4-35 0,0 4-51 15,-1-5-59-15,1 1-57 0,0-4-56 0,5 1-64 16,-5-1-94-16,0 1-153 0,-8 3-62 0,8-4-5 0</inkml:trace>
  <inkml:trace contextRef="#ctx0" brushRef="#br0" timeOffset="27636.48">31170 13203 488 0,'-7'-3'537'0,"7"-5"-154"0,0 4-125 0,0 0-69 16,0 0-28-16,0 1-12 0,0 3-4 0,0-4 0 0,0 4-7 15,0 0-15-15,7 0-22 0,-1 0-23 0,1 4-19 16,0-1-2-16,5 1 16 0,-5 4 19 0,6 0 18 0,-7 2 13 16,7 5 11-16,1 3 5 0,-2 0-5 0,2 4-10 15,-2 4-23-15,8-1-20 0,-7 5-19 0,1-1-16 0,-2 5-10 16,8-2-9-16,-7 1-1 0,-1 0-6 0,8 0-6 0,0 4-2 15,-1-4-3-15,1-4-2 0,-7 0-4 0,6 1 1 0,1-5-5 16,-1-2 0-16,1-5 2 0,-7 0 2 0,7-3 6 16,-8-8 8-16,8 0 8 0,-6-3 8 0,5-4 14 0,-6-4 7 15,0-3 9-15,7-4 5 0,-8-4 5 0,2-6 3 16,-1-2-1-16,-7-2-5 0,7-5-9 0,-6-2-6 0,-1-5-9 16,0-4-8-16,-6 1-8 0,0 0-11 0,-6-5-7 0,0-2-6 15,-1 0-2-15,0-5-3 0,-5 5 1 0,-1-1-1 0,-1 0-3 16,-6 1 0-16,8 6-3 0,-1 6-6 0,-7 4-21 15,8 6-25-15,-2 3-27 0,2 4-36 0,-2 3-73 0,1 8-95 16,7 0-89-16,-1 7-84 0,0 0-108 0,7 3-149 0,0 4-73 16,0 8-18-16</inkml:trace>
  <inkml:trace contextRef="#ctx0" brushRef="#br0" timeOffset="28081.08">32244 13587 101 0,'-6'-3'595'0,"0"3"2"0,-8 0-190 16,8 3-164-16,-7 1-112 0,0 3-63 0,6 1-35 0,-6 4-17 15,0-2-7-15,1 5-4 0,-2-1-3 0,8 4-1 0,-7 1-1 16,6-5 0-16,1 5 0 0,6-5-1 0,0 4 0 16,0-2 1-16,6-2 0 0,-6-3 2 0,13 0 2 0,-6 0 3 15,5-4 4-15,-4-3 3 0,4 3 4 0,1-7 5 16,7 0 4-16,-7-3 5 0,0-1 2 0,0-3 3 0,0-1 2 16,0-3 0-16,0 4 2 0,0-4 4 0,-7-3 5 0,8-2 2 15,-8 2-2-15,0-1 0 0,-6-3 2 0,7 3 8 16,-7-3 12-16,-7 4 1 0,7 2-4 0,-6-2-4 0,0 3 0 15,-1 4-1-15,-6-1-4 0,7 1-7 0,-1 3-13 16,-6 4-8-16,6-4-4 0,-5 8-4 0,5 0-1 0,-6-1-5 16,7 1-3-16,-1 4-4 0,0 3-4 0,7-4-7 0,0 4 5 15,0 0 1-15,0 0 4 0,7 0 0 0,0 0 3 0,-1 0 0 16,7 0 0-16,0 0 4 0,6 0-6 0,-5-4-3 16,5 4-3-16,0-3-5 0,1-1-20 0,7 0-36 0,-9-3-53 15,9-1-62-15,-7 1-56 0,6-4-57 0,-1 0-59 0,-5-4-76 16,6 1-111-16,-6-1-66 0,5 1-11 0</inkml:trace>
  <inkml:trace contextRef="#ctx0" brushRef="#br0" timeOffset="28351.57">32622 13496 25 0,'-13'0'480'0,"-7"4"-121"0,8 3-144 0,-2-3-94 16,2 7-54-16,-1-4-27 0,-1 4-14 0,2 3-6 0,5-3-1 15,0 4 1-15,7 0-2 0,0-1 1 0,0 1 0 16,7 0 2-16,0-4 2 0,5 0 4 0,2 0 2 0,-1-4 8 16,-1 0 13-16,8-3 16 0,0 0 20 0,-1-4 22 0,1 0 22 15,0-8 24-15,-1 5 23 0,1-5 20 0,-2-2 11 0,2 2 5 16,0-6-6-16,-7 3-14 0,0-3-20 0,0 2-25 0,-7-3-27 16,1 0-26-16,-7 1-23 0,7-1-23 0,-7 1-18 0,0 3-13 15,-7-4-6-15,7 0-5 0,-13 3-9 0,7-2-16 0,-8 3-31 16,2 1-51-16,-2-1-66 0,-5 0-67 0,5 3-65 0,2-3-63 15,-1 4-68-15,-7-4-97 0,14 4-110 0,-8-1-22 0</inkml:trace>
  <inkml:trace contextRef="#ctx0" brushRef="#br0" timeOffset="28716.53">32974 13518 387 0,'-20'0'421'0,"8"0"-164"0,-8 4-115 0,0-4-67 16,7 0-34-16,1 0-18 0,-8 0-8 0,13-4-2 0,-6 4 1 15,0 0 5-15,7-4 3 0,-1 4 5 0,0-3 8 0,7 3 2 16,0-4 3 0,-6 4 0-16,12-4-3 0,-6 1-2 0,0 3-7 0,7-4-5 15,0 4-7-15,6 0-5 0,-7 0-4 0,7 4 0 0,0-1-1 16,1 1 0-16,-2 3 1 0,8 4 1 0,-1 0 6 0,1 4 5 0,-1 3 3 0,1 0 4 0,0 4 4 15,-1 4 0-15,7 0 1 0,-13-1 0 0,6 1-2 0,1 3 0 16,0 1-1-16,-1-5-1 0,-5 5 4 0,-2-5 12 0,1 1 29 16,0-1 46-16,-6-2 39 0,-1 2 34 0,0-6 22 0,-6-1 13 15,0 0 7 1,0-3-7-16,-6-1-27 0,0-2-44 0,-7-1-42 0,0-4-36 0,-6 4-25 0,-1-4-20 0,-6 0-15 0,7-3-6 16,-8 0-6-16,1-4-7 0,0 3-19 0,6-6-49 0,-6 3-89 31,7-4-94-31,5-3-102 0,-4-4-133 0,4 4-179 0,1-1-90 15,1 0-34-15</inkml:trace>
  <inkml:trace contextRef="#ctx0" brushRef="#br0" timeOffset="30254.45">32857 13382 196 0,'-7'-3'354'0,"0"3"-111"0,1 3-86 0,-7-3-55 0,0 0-27 16,6 4-12-16,-5-4-3 0,-2 4-1 0,2 3 1 0,-2-3-5 16,1-1-5-16,7 5-8 0,0-5-8 0,-2 5-4 0,2-4-5 15,0 3-3-15,6-4-4 0,-6 5-1 0,6-1-3 0,0 0-1 16,6-4-1-16,-6 6-1 0,6-6-3 0,0 3 0 0,2-1 0 15,-2 2 1-15,7-3 2 0,0 0 1 0,0-1 1 16,0 1 0-16,0-4 1 0,0 4 0 0,7-4 2 0,-1 0 1 16,-6 0-2-16,7 3 0 0,-7-3-1 0,0 0-2 0,-6 0-1 15,5 4-7-15,-6-4 1 0,2 0-2 0,-8 0-2 0,6 0 0 16,-6 0 0-16,0 0 0 0,6 0 0 0,-6 0 6 0,0 0-2 16,0 0-2-16,0 0 2 0,0 0-1 0,0 0 1 0,0 0 2 15,0 0 3-15,0 0 1 0,0-4 2 0,0 4 0 0,0 0 0 16,0-3 0-16,0 3-1 0,0 0-3 0,0 0-2 0,0 0-4 15,0 0-3-15,0 0-8 0,0 0-8 0,0 0-10 0,0 0-15 16,-6 3-12-16,6-3-18 0,0 0-22 0,0 4-27 0,-6-4-46 16,6 0-86-16,0 0-134 0,0 0-72 0</inkml:trace>
  <inkml:trace contextRef="#ctx0" brushRef="#br1" timeOffset="101062.96">24859 3300 180 0,'6'0'258'16,"-6"-4"-61"-16,0 1-50 0,0 3-30 0,0-4-15 0,7 1-11 16,-7-1-3-16,7-3-6 0,-1 3-2 0,-6 0-1 0,0 1-2 15,6 0 0-15,-6-2-2 0,7 2-4 0,-7-1-3 16,7 0-1-16,-7 1-4 0,6-1 0 0,-6 1 3 0,0-1 5 15,0 0 10-15,0 4 11 0,0 0 12 0,0-3 12 0,0 3 12 16,0 0 10-16,0 0 3 0,0-4 0 0,0 4-8 16,0 0-8-16,0 0-10 0,-6 0-10 0,-1 0-13 0,7 0-16 15,-7 0-9-15,-5 0-11 0,5 0-6 0,-6 4-4 0,6-4-5 16,-5 3-4-16,-2-3-5 0,8 4-1 0,-8 0-6 16,2-1-3-16,-1 1-5 0,0-1-3 0,-6 5-2 0,5 0-4 15,-5-2 0-15,6 5-2 0,0 0-1 0,-7-4-2 0,7 5 0 16,0 3-1-16,0-1-1 0,0 0 0 0,0 1-1 0,7 0 0 15,-8 3 1-15,8-3 0 0,-1 3 1 0,1-4 0 16,-1 6-1-16,7-2 1 0,0 0-4 0,0-3 1 16,7 3 1-16,-7-3 1 0,6-1 2 0,-6 4 1 0,7-4-2 15,-1-2 2-15,1 3 4 0,0-4-1 0,-1-4 0 0,7 1 0 16,-6 3 2-16,5-8 2 0,1 1 2 0,1-1 3 0,-8 1 2 16,7-4 2-16,0 0 3 0,7-4 0 0,-7 1 4 15,-1-1-1-15,8-3 0 0,0-4 0 0,-1 4 1 0,-5-8-4 16,5 4-2-16,0-5 1 0,-6-2 2 0,7 4-1 0,-7-4 1 15,0 0 1-15,0-1-2 0,-6-3 3 0,-1 4-3 16,7-5-3-16,-13 5-3 0,6-3 1 0,2 2 3 0,-8 1 5 16,6 4 1-16,-6 3 3 0,0 0 5 0,0 0-3 0,0 4 1 15,0-1-4-15,0 4-5 0,0-4-9 0,-6 5-6 0,6 3-6 16,0-4-4-16,0 4-4 0,0 0-2 0,0 0 0 16,0 4-1-16,0-1 0 0,0 5 1 0,0 0 1 0,0-1 3 15,0 4 3-15,0 4 0 0,0-4 2 0,0 3 0 0,0 4-1 16,6 1 0-16,0-1 0 0,-6 3 0 0,6 2-1 15,8-1 1-15,-8 4-1 0,7 0 1 0,-7 2 1 0,8-3-2 16,-2 6 2-16,2-2-1 0,-8 4-1 0,7-4 0 0,1 1-1 16,-8 2 0-16,0 1-1 0,0-3-1 0,2-1 2 0,-2 0-1 15,-6-3 1-15,0 3-2 0,0-3 0 0,0-4 2 16,0 4-1-16,-6-8 1 0,-2 0 0 0,8 1 1 0,-6-1 1 16,0-7 1-16,0 0 1 0,-1 0 3 0,0-4 1 0,1 0 3 15,-1-3 1-15,7 0 3 0,-6-4 5 0,0 0 4 31,-2 0 5-31,8-8 3 0,-6 4 4 0,0-6 2 0,0-1-1 16,6-3 0-16,-8-2-2 0,8-2-6 0,0 0-6 0,0 0-5 16,0-5-6-16,8 1-4 0,-2-3-5 0,0 3-4 15,8 0-4-15,-8 4-5 0,0-4-16 0,7 7-21 0,-6 0-25 16,0 1-26-16,5-1-25 0,-6 0-36 0,8 1-68 16,-1 3-80-16,0-4-64 0,0 4-55 0,1 0-49 0,-2 0-96 15,8 0-130-15,-7 0-53 0,-1 4 26 0</inkml:trace>
  <inkml:trace contextRef="#ctx0" brushRef="#br1" timeOffset="101458.22">25327 3473 187 0,'0'-4'520'0,"0"4"-94"16,-6 0-121-16,6 0-77 0,0 4-49 0,-6-4-30 0,6 0-23 15,0 0-15-15,0 3-18 0,0-3-18 0,0 0-20 16,0 0-19-16,0 8-15 0,0-5-10 0,0 5-5 0,0 3-1 15,0-4 1-15,0 4 4 0,0 0 8 0,0 0 10 0,0 4 12 16,6-5 9-16,-6 6 10 0,0-2 9 0,6-3 10 16,-6 4 9-16,8-1 5 0,-8 5-1 0,6-5-7 0,0 1-5 15,-6-1-6-15,7 1-7 0,-1-4-9 0,1 3-12 0,0-2-10 16,-1-1-9-16,0 0-3 0,1 0-3 0,0-4-4 16,5 0-2-16,-5 1-2 0,0-5-1 0,-1 1-3 0,7 0-3 15,-7-4-11-15,8 3-40 0,-2-6-62 0,2 3-67 0,-1-8-63 16,0 1-71-16,6-4-91 0,-5-4-172 0,-2 1-95 15,1-4-21-15</inkml:trace>
  <inkml:trace contextRef="#ctx0" brushRef="#br1" timeOffset="101616.18">25477 3316 118 0,'-6'-8'573'0,"0"0"-54"0,6 4-150 0,-7 1-118 0,7-1-72 16,0 1-48-16,0-1-31 0,7 4-16 0,-7-4-18 0,6 4-25 15,0 0-41-15,1 0-46 0,0 4-47 0,6-4-47 16,0 0-55-16,-7 4-94 0,7-1-160 0,1 1-82 0,-8 3-27 16</inkml:trace>
  <inkml:trace contextRef="#ctx0" brushRef="#br1" timeOffset="102332.03">25627 3535 343 0,'0'0'623'0,"0"0"-84"15,0 0-154-15,0 0-112 0,0 0-77 0,0 0-58 0,0 4-37 16,0-4-19-16,0 4-13 0,7-1-11 0,0 4-12 0,-1 1-11 16,1 2-6-16,-1 1-1 0,7 0 3 0,-6 4 5 0,5 0 12 15,-5 0 10-15,6 3 2 0,-6-4 4 0,6 5 1 16,-7-1-1-16,1 0-1 0,-1 0-4 0,0 1-9 0,2-1-8 15,-2 1-4-15,0-5-2 0,1 1-3 0,-1 0 0 0,1-4 4 16,-1-1 6-16,-6-2 5 0,7 4 5 0,-1-9 10 16,-6 1 5-16,6-1 8 0,-6-3 5 0,8 0 1 0,-2-3-2 15,0-1 1-15,-6 1 0 0,7-9-7 0,0 1-5 0,-1 0-8 16,0-4-8-16,1 1-6 0,-1-5-11 0,-6 1-5 16,7 0-6-16,-7 0-5 0,0-5-4 0,0 5-2 0,0-4 0 15,0 4-1-15,0-4 0 0,0 7-1 0,0 1 0 16,0-1 1-16,-7 4 1 0,7-1-1 0,0 5 0 0,0 0-3 15,0 0-1-15,-6 3-5 0,6 1-3 0,0-1-4 0,0 4-3 32,0 0-3-32,6 0-3 0,-6 0-1 0,0 0-1 15,0 0 2-15,0 4-1 0,0-1 1 0,7-3-1 0,-7 4 3 16,7 3 2-16,-7-3 1 0,6 3 2 0,0 0-2 0,1 1 2 16,0 3 1-16,-7-4 3 0,6 4 1 0,0-3 0 0,1 3 0 15,6 0 0-15,-6 0 0 0,-1-1-3 0,0-2-3 16,2 3-4-16,4-4-2 0,-6 0-1 0,1 1-1 0,0-5 2 15,-1 1 2-15,7 0 2 0,-7-4 3 0,8 3 5 0,-2-3 0 16,2-3 1-16,-1-1 2 0,0 0-2 0,0 1 0 16,0-5 0-16,6 1 0 0,-6-4-1 0,1 4 0 0,6-4 3 15,-8-4-1-15,1 4 1 0,-6 0 2 0,6 0-3 0,-7-3 2 16,0 2 0-16,2 1 0 0,-8 0 1 0,0 1-2 0,6 2 3 16,-12-2-3-16,6-2 2 0,0 5-1 0,-8 0-1 15,8-1-2-15,-6 5-2 0,0-1 0 0,6 0-3 0,-7 1 0 16,1 3-3-16,-1 0-1 0,7 0 0 0,-7 3 1 0,1 1 0 15,0 0 1-15,6 3 0 0,-6 4 0 0,-2-4 2 16,8 5 1-16,0-2-1 0,-6-2 1 0,6 2 2 0,0 1-3 16,0 0 2-16,6 1 2 0,-6 2-3 0,8-3 0 0,-8 0 2 15,6 0-3-15,0 0 1 0,0 0 2 0,8 0-2 0,-8-4 1 16,7 4 1-16,1-3 0 0,4-1-2 0,-4 0-7 16,5-3-8-16,7 4-12 0,0-5-20 0,1-3-13 0,-9 3-29 15,16-3-65-15,-15-3-80 0,7 3-77 0,-6-3-71 16,6 0-84-16,-13-2-146 0,7-2-98 0,-8-1-46 0,1 1 23 15</inkml:trace>
  <inkml:trace contextRef="#ctx0" brushRef="#br1" timeOffset="102761.37">26422 3520 367 0,'6'-3'486'0,"1"-1"-136"0,0 0-125 0,-1 4-78 15,7-3-47-15,0 3-27 0,0 3-17 0,0-3-7 0,0 4-6 16,0 3-9-16,0 1-9 0,6-1-6 0,-5 4-5 16,-8 0-6-16,7 3 0 0,0-3-1 0,-6 3 0 0,-1 2 0 15,-6-1 0-15,6-4 0 0,2 3-4 0,-8-3 4 0,0 0 2 16,6 0 8-16,-6-4 13 0,0 1 16 0,0-1 27 16,0-3 37-16,0-1 52 0,0 1 42 0,0-4 29 0,0 0 15 15,0 0 1-15,0 0-5 0,0-4-22 0,0 1-33 0,6-5-47 16,-6 1-46-16,0-4-31 0,0 0-24 0,7-3-17 15,-7-1-12-15,7 0-4 0,-1 1-2 0,1-6-3 0,-1 6 2 16,0-4-3-16,1 4 1 0,0-1-1 0,-1-3 2 16,7 7-1-16,-6 0-3 0,-1 0 0 0,-6 0-4 0,7 4 1 0,-1 3 0 15,1-3 0-15,-7 7 0 0,6-5-2 0,-6 10 0 16,7-5 1-16,-1 3-1 0,0 5 2 0,2-1-1 16,-8 4-1-16,6 3 1 0,0 1 1 0,-6 0 1 0,7 0 2 15,-1 3-2-15,-6-4 0 0,7 4 1 0,-7 1 2 0,0-4 1 16,6-1-8-16,-6 1 4 0,0-1-1 0,7 1 3 0,-7-4 4 15,6 0-2-15,-6 0-1 0,6-4-1 0,2 5 4 16,-8-9-13-16,12 5-21 0,-5-5-57 0,0 1-97 0,5 0-101 16,1-4-112-16,7-4-190 0,-7 4-114 0,0-4-75 0,0 1-31 15</inkml:trace>
  <inkml:trace contextRef="#ctx0" brushRef="#br1" timeOffset="103459.26">25327 4832 448 0,'-6'-3'400'0,"6"-2"-117"0,0 2-92 0,-6-1-54 16,6 0-25-16,0 1-10 0,0 3-4 0,0-4-2 0,-6 4-4 15,6 0-10-15,0-3-10 0,0 3-13 0,0 0-12 16,0 0-12-16,0 0-9 0,0 3-6 0,0-3-1 0,0 4 10 16,6-1 16-16,-6 5 28 0,0 3 30 0,6 0 24 15,-6 0 31-15,0 7 27 0,6-4 15 0,2 5 3 0,-8 0-10 0,6 2-21 16,0 5-25-16,1-4-24 0,-1 3-27 0,1 1-28 16,0 4-18-16,5-5-11 0,-5 4-10 0,0 1-10 0,-1-1-7 15,7 1 0-15,-6-5-3 0,-1 4-2 0,7 2-1 0,-7-3-2 16,1-3-2-16,6 1-1 0,-13 0 0 0,6-4 0 15,1-1 1-15,0-1 1 0,-7-2 0 0,6-4 1 16,-6 1 1-16,7 0 0 0,-7-5 5 0,6-2-4 0,-6-1-2 16,0 1 2-16,7-5-1 0,-7 1 0 0,0-1 2 0,0 1 1 15,0-4-1-15,0 3 2 0,0-3 0 0,6 0-1 0,-6-3 0 16,0 3-1-16,-6 0-3 0,6-4-6 0,0 1-12 16,0-1-20-16,0-3-40 0,0-1-73 0,0-3-78 0,0 1-69 15,6-1-63-15,-6-5-57 0,0 2-67 0,7-4-105 0,-7-1-86 16,0 1 1-16</inkml:trace>
  <inkml:trace contextRef="#ctx0" brushRef="#br1" timeOffset="103855.55">25289 4839 175 0,'0'-7'409'0,"0"-1"-104"0,0 1-107 0,6-4-69 0,-6 4-41 16,7 0-23-16,-7-1-14 0,13-3-7 0,-7 4-2 0,8 0-6 15,-2-4-5-15,1 3-2 0,1 0-3 0,5-2 2 16,0 2 2-16,1 1 3 0,6 0 3 0,-7 0 6 0,8 3 5 16,-1-3 1-16,6 3 4 0,-6 0-2 0,-7 1-3 15,8 3-5-15,-1 0-5 0,-6 0-7 0,-1 3-5 0,1 5-6 16,-1-1-7-16,-6 1-5 0,1 2-1 0,-2 5 0 0,1-1-1 15,-6 5 0-15,-1-4 0 0,1 2 2 0,-7 6 3 16,0-4 7-16,0-1 10 0,-7-1 16 0,1 5 17 0,-1-3 22 16,-6 3 22-16,-7-4 22 0,8 1 25 0,-14 3 17 0,6-8 10 15,-6 4-1-15,7-2-8 0,-8-6-14 0,7 5-18 16,1-8-19-16,0 1-24 0,0-1-21 0,5-3-21 0,1-1-11 16,0 1-8-16,7 0-6 0,-1-4-4 0,1 0-6 0,-1 0 2 15,0 0-1-15,7 0-2 0,-6-4-4 0,6 0-9 16,0 1-16-16,0-1-38 0,6 0-75 0,-6-3-91 0,7-4-84 15,6 4-94-15,0-4-148 0,7-1-134 0,0 1-76 16,-1 0-15-16</inkml:trace>
  <inkml:trace contextRef="#ctx0" brushRef="#br1" timeOffset="104572.29">26103 4839 59 0,'0'-4'529'0,"0"1"-80"0,-7 0-109 16,7-2-78-16,0 2-31 0,-6-1-1 0,6 4 11 0,0-4 7 15,0 4 7-15,0 0-2 0,0-3-17 0,0 3-27 0,0 0-36 16,0 0-42-16,0 0-40 0,0 0-27 0,0 0-21 15,0 0-16-15,0 0-10 0,0 3-8 0,0-3-4 0,0 4-1 16,0 0-3-16,6 4-3 0,-6-2 2 0,7 6 4 0,0-2 1 16,-1 9 4-16,7-1-1 0,-6 1 5 0,5 2 1 15,1 1 4-15,1 1 0 0,-2 2-3 0,2 5-1 0,-2-5-2 16,8 8-1-16,-1-4-4 0,-5 4-1 0,6 0-2 16,-1 0-3-16,1 0 4 0,6 4 2 0,-7-4 0 0,7-1 1 15,-6 2 1-15,6-5-8 0,-7 1 15 0,1-1-5 0,-1-4-3 16,1-3-3-16,-1 1-1 0,-6-2-1 0,1-7 3 15,-2 2 12-15,-5-5-11 0,-1 0 16 0,1-4 19 0,-1-3 28 16,1-1 35-16,-7-3 33 0,6 0 26 0,-6-3 14 0,0-1 8 16,0-7-6-16,0 0-14 0,0-8-19 0,0 1-24 0,-6-3-25 15,6-2-21-15,0-2-11 0,-7-4-7 0,7-1-1 16,-6-3 2-16,-1 4 4 0,7-4-1 0,-6 4-5 0,6-5-3 16,0 5-2-16,-7 0 0 0,7 0 3 0,0 4 2 0,0-2-11 15,0 1-7-15,0 1-6 0,0 3-5 0,0 0-3 16,0 3-6-16,0 1-9 0,7 4-7 0,-7-4-4 0,6 3 0 15,-6 4-3-15,7 0 0 0,-7 0-3 0,6 0-3 0,-6 4-3 16,7-1-4-16,-7 1-2 0,6 0-7 0,-6 2-6 0,0 1-5 16,6 2-8-16,-6-2-4 0,0 0-6 0,0 4-9 15,0 0-12-15,0-4-15 0,0 4-20 0,0 0-26 0,-6 0-29 16,6 0-32-16,0 0-26 0,0 4-22 0,0-4-61 0,0 0-72 16,0 0-59-16,0 4-49 0,0-4-55 0,0 4-110 15,0-2-93-15,6 2-44 0,-6-4 31 0</inkml:trace>
  <inkml:trace contextRef="#ctx0" brushRef="#br1" timeOffset="106303.9">26631 4561 81 0,'-8'-4'300'16,"8"0"-75"-16,-6 1-71 0,6-1-49 0,-6 0-31 0,6 1-12 15,-7-1-8-15,7 0-7 0,0 4-3 0,-6-3-4 0,6-1-2 16,-7 0 0-16,7 4 2 0,0-3 0 0,-6-1 4 16,6 0 1-16,0 1 2 0,-7 3 3 0,7-4 4 0,0 1 2 15,0 3 2-15,0-4 2 0,0 4-1 0,-6 0 2 0,6-4 1 16,0 4 1-16,0 0 1 0,0 0 3 0,0 0-1 0,0 0 2 16,0 0-2-16,0 0-1 0,0 0-5 0,0 0-4 15,6 0-7-15,-6 0-7 0,0 0-7 0,7 0-9 0,-7 0-4 16,6 0-3-16,1 0-2 0,6 4-1 0,-7-4-3 15,8 4 0-15,-8-1-1 0,7 1 0 0,0 3-1 0,0 0-4 16,7 1-2-16,-8-1-3 0,2 4 0 0,-1 4-2 16,6-4 0-16,-6 3 0 0,1 2 0 0,-2-2 1 0,1 0-1 15,0 5 0-15,0-5 0 0,1 5 1 0,-2-4-1 16,-5 2 0-16,0-1 0 0,5-2 0 0,-5-3 1 0,-7 4 1 0,6-4 0 16,-6 0 2-16,7-4 1 0,-7 4 2 0,0-4 3 15,0 0 4-15,0-2 7 0,0-2 13 0,0 0 18 0,0 1 24 16,0-4 26-16,-7 0 16 0,7 0 13 0,0 0 6 0,0-4-3 15,-6 1-6-15,6-5-13 0,-7 1-22 0,7-4-24 16,-6 0-19-16,0-3-12 0,6-1-8 0,-7-3-6 0,0 0-4 16,7-1-6-16,-6 1 1 0,0-1 0 0,-2 1-3 0,8-4-2 15,-6 4-3-15,6 0 0 0,-6-1-2 0,6 1 0 16,0-1-4-16,0 1-1 0,0 3 0 0,0 1 1 0,0-1 3 16,6 1-2-16,-6 3 1 0,6-4-1 0,2 4-1 0,4 0-2 15,-5 3 0-15,6-3-1 0,0 4 0 0,0 0 1 0,6 0-1 16,-5 3-1-16,5-3 2 0,1 3 3 0,-8 0-3 15,8 1 0-15,0-1-1 0,-7 0 1 0,7 4 1 0,-8-3 1 16,2 3 1-16,-2 0-2 16,-5 0 2-16,6 0 0 0,-13 0 1 0,7 0-3 0,-1 0-1 15,-6 0-3-15,0 0-2 0,0 3-1 0,0-3-3 0,0 0-8 0,0 0-14 0,0 4-37 16,0-4-69-16,0 4-84 0,-6-1-92 0,-1 1-131 16,7 3-184-16,-7-3-103 0,1 3-45 0,-1 1 5 0</inkml:trace>
  <inkml:trace contextRef="#ctx0" brushRef="#br1" timeOffset="106874.18">27458 5110 370 0,'-7'0'342'0,"0"-3"-100"15,7 3-77-15,-6 0-42 0,0 0-23 0,6 0-14 0,0 0-5 16,-8 0-2-16,8 0-6 0,0 0-5 0,0 0-4 0,0 0-9 16,-6 3-6-16,6-3-4 0,0 0-2 0,6 0-2 15,-6 0 1-15,0 0 0 0,0 4 1 0,0-4 2 0,8 0 3 16,-8 0 6-16,6 3 16 0,0-3 23 0,1 0 21 15,6 4 25-15,0 0 25 0,0-4 14 0,0 0 5 0,7 3-2 16,6-3-15-16,-1 0-23 0,2-3-24 0,-1 3-27 0,6-4-26 31,1 0-20-31,6 1-9 0,0-4-9 0,-6 3-5 0,6-3-5 0,0 3-3 0,-7 0-2 0,1-3-1 0,-1 3-4 32,-6 1-2-32,-6-1-3 0,0 0 0 0,-1 4-2 0,-5-3 0 15,-2 3 1-15,-5-4-3 0,6 4 1 0,-7 0 1 16,-6 0 2-16,7 0-2 0,-7 0 0 0,6 0-1 0,-6 0 0 15,0 0 2-15,0 0-2 0,0 0-7 0,0 0-12 0,0 0-28 16,-6 0-48-16,6 0-72 0,-7 4-73 0,1-4-70 0,0 0-75 16,-1 0-84-16,0 0-128 0,-5 0-69 0,-2 3-14 15</inkml:trace>
  <inkml:trace contextRef="#ctx0" brushRef="#br1" timeOffset="107144.16">27653 5327 311 0,'0'3'378'0,"0"1"-125"0,6-1-75 0,1-3-41 0,0 4-22 0,-1-4-8 15,7 0-1-15,-7 0-2 0,14 0-5 0,-7 0-11 16,7 0-10-16,-1 0-6 0,0 0 1 0,8-4 7 0,-8 4 12 16,8-3 18-16,-1-1 15 0,-7 4 12 0,7-3 8 15,0-1 6-15,0 1-1 0,-7-1-6 0,1-1-14 0,0 5-19 0,-1-3-17 16,1-1-12-16,-7 4-11 0,0-2-12 0,0 2-12 15,0-5-10-15,0 1-7 0,-7 4-5 0,1-3-6 0,0 3-8 16,-1 0-4-16,0 0-2 0,-6 0-4 0,7 0-14 0,-7 0-39 16,6-4-76-16,-6 4-78 0,7-4-89 0,0 1-117 15,-1-5-190-15,0 2-104 0,8-2-44 0,-2-3 5 0</inkml:trace>
  <inkml:trace contextRef="#ctx0" brushRef="#br1" timeOffset="107810.31">28754 4847 102 0,'0'-4'199'0,"-7"4"-43"16,7 0-40-16,-7-4-34 0,7 4-22 0,0 0-14 15,-6-4-8-15,6 4-3 0,0 0 1 0,0 0 1 0,0-3 1 16,0 3 1-16,0 0-1 0,0 0-2 0,0-3 1 0,0 3 2 16,-6 0 1-16,6-5 2 0,0 5 1 0,0 0 1 15,0 0 4-15,0 0 5 0,-7 0 4 0,7-3 1 0,0 3 9 16,0 0-1-16,0 0 1 0,0 0 0 0,0 0-4 0,0 0-4 15,0 0-9-15,0 3-10 0,0-3-15 0,0 0-5 16,0 0-7-16,0 0-5 0,0 5-3 0,0-2-3 0,0 4 4 16,0 1 8-16,0 2 6 0,0 1 4 0,0 3 9 15,7 2 7-15,-7-1 13 0,6 3 17 0,-6 0 10 0,6 0 1 16,1 4 0-16,0-4 4 0,-1 4-6 0,1 1-7 0,-1-1-6 16,7 0-14-16,-6-1-10 0,-1 1-7 0,8 3-2 15,-8-5-10-15,0 1 2 0,7 2-3 0,-6-5-6 0,-1 1-3 16,7-2-5-16,-7 3-2 0,2-6-2 0,-2-3 0 0,0 3 0 15,1-3-1-15,0-4 0 0,-1 1 0 0,-6-1-1 16,6-3 4-16,-6-1 6 0,0 1 12 0,0 0 18 0,7-4 19 16,-7 0 16-16,0 0 9 0,0 0 6 0,-7 0-1 0,7-4-5 15,0 0-21-15,0 1-44 0,-6-5-71 0,6 1-76 0,-6-4-72 32,6 0-64-32,0 0-60 0,-7-3-66 0,7 0-90 0,0-2-118 15,-7 1-39-15,7 1 12 0</inkml:trace>
  <inkml:trace contextRef="#ctx0" brushRef="#br1" timeOffset="108255.37">29105 4876 147 0,'0'-8'539'0,"0"4"-88"0,7 1-156 0,-7-1-108 15,0 1-69-15,0-1-40 0,0 4-23 0,0 0-11 0,0 0-6 16,0 0-8-16,0 4-10 0,0-1-8 0,0 1-7 0,0 3-2 16,-7 1-2-16,1 2 1 0,0 2 0 0,-8-5 0 15,1 8 0-15,0-4 1 0,0 0 0 0,1 0 0 0,-2 0 0 16,1-4-1-16,0 4 1 0,0-4 0 0,0 1-1 0,6-1 3 16,-5 0 0-16,5-4 3 0,0 1 3 0,-6 1 7 15,7-2 4-15,6-3 8 0,-6 3 5 0,-1-3 4 0,7 0 0 16,-7 0 0-16,7 0 1 0,0 0-6 0,0 0-4 0,0 0-4 15,0 0-5-15,0 0-4 0,0 0-2 0,7 5-1 16,-7-5 1-16,7 3 3 0,-1-3 3 0,0 4 0 0,7-1 3 16,-6 5 2-16,6-5 2 0,0 5-1 0,0-1-2 15,6 0-4-15,-5 1-10 0,-2-1 2 0,2 0-3 0,5 4-3 16,-6 0-1-16,0 4-2 0,1-4-2 0,5 0 0 0,-6 4 7 16,0-4-4-16,0 3-1 0,0-3-2 0,0 4 0 15,0-4-1-15,-7 0 1 0,7 0 1 0,1 0 1 0,-8 0-4 16,8 0 0-16,-8-4 0 0,0 0 0 0,0 0 0 0,1-2 0 15,0-1 0-15,-1-1-1 0,1 1 2 0,-7-1 0 16,6-3-12-16,0 0-31 0,2-3-42 0,4-1-48 0,-6 1-57 16,8-6-79-16,-1 0-147 0,0 0-115 0,0-2-57 0</inkml:trace>
  <inkml:trace contextRef="#ctx0" brushRef="#br1" timeOffset="108445.21">29685 5161 170 0,'0'-3'743'0,"6"3"32"0,-6 0-79 0,7-4-158 15,-7 4-123-15,0-4-97 0,0 1-79 0,0-1-52 0,7 4-36 16,-7-4-32-16,0 4-31 0,0 0-29 0,0-3-28 0,0 3-26 16,0 0-31-16,0 0-51 0,0 0-85 0,0 3-90 15,0-3-94-15,-7 0-110 0,7 0-173 0,-7 4-96 0,1-4-54 16,0 4 2-16</inkml:trace>
  <inkml:trace contextRef="#ctx0" brushRef="#br1" timeOffset="118463">23295 13159 273 0,'0'-4'255'16,"-6"4"-79"-16,6 0-59 0,0 0-35 0,0-4-19 0,6 4-13 16,-6-3-2-16,0 0-2 0,0-2-1 0,8 2-3 0,-8-1-3 15,6 1-7-15,-6-1-4 0,6 0-2 0,-6 4-4 16,7-3-2-16,-7 3-3 0,0-4-1 0,0 4-1 15,0 0 0-15,6 0 0 0,-6 0 3 0,0 0 1 0,0 0 1 16,0 0 2-16,0 0 3 0,0 0 0 0,0 0 1 0,0 0 1 16,0 0 0-16,0 0-1 0,-6 0-1 0,6 0 1 0,0 4-1 15,0-4 4-15,0 0 4 0,-7 3 7 0,1 1 7 16,6 0 7-16,-14-1 6 0,8 1 6 0,0-1 4 0,-7 5 3 16,0-5 2-16,0 5 1 0,-7-1-2 0,7 0 3 0,-6 0-1 15,-1 1-1-15,1 0-1 0,-1-1 4 0,1 0 0 16,-1 1-1-16,0-1 1 0,1 0-2 0,-7 1-2 0,6-1-3 15,-6 0-4-15,7 0-8 0,-7 1-5 0,0 0-8 16,-1-2-7-16,1 2-5 0,0-1-7 0,1 0-4 0,-1 0-3 16,-1 1-5-16,1-5-1 15,0 4 0-15,0-3-3 0,1 1 1 0,-2-2 2 0,1 1 0 0,0 0 2 0,0-1 2 16,-7 1 0-16,7 0-1 0,0-1 1 0,-7 1-5 0,7-1-1 16,-6 1-1-16,-1-4-3 0,1 4-1 0,-1-1-4 0,1 1 1 15,-1 0-2-15,1-4 3 0,-1 3-2 0,1 1 1 16,-1 0-1-16,-6-1 1 0,-1 1 1 0,-5 0-3 0,-7 3 3 15,0 1-2-15,-13-1 0 0,6 0-1 0,-6 0 0 0,0 0 2 16,-7 0 1-16,7 2 4 0,-7-3-2 0,1 6-1 0,-1-5 1 16,0 0 1-16,-5 1-1 0,-2-1-1 0,1 0 0 0,0 1-2 15,0-1-1-15,-7 0 11 0,0 0-3 0,1 1-1 16,-7-1 0 0,0 4-1-16,0-4-1 0,-1 4-2 0,-5-3 0 0,-2 4-10 0,2-6 2 0,-1 2 3 0,-5-1 0 15,4 4-1-15,2-4 1 16,-1 4 3-16,-6-4 3 0,-1 1 0 0,2-1-1 0,-1 0 0 0,-1 1-2 0,-5-5 1 0,5 5 0 15,-5-1-4 1,-1 0 1-16,0-3-2 0,0 3-2 0,-6 0 5 0,6 1 1 0,1 0 1 16,-8-4 1-16,1 3-1 0,0 0-2 0,0 0 7 0,-7-3-3 0,1 3-7 15,-1 0-2-15,0 1-4 0,0-5 3 0,1 1 1 16,-8 3 0-16,7-3-7 0,-6 0 5 0,0-1 3 16,-7 5 1-16,0-5 0 0,0 1-2 0,1 4-3 0,-1-5 5 15,0 0 2-15,-7 1-1 0,2-4 2 0,-8 4 0 0,6-1 0 16,-6 1-1-16,-6 0 0 0,7-1-11 0,-8 2 5 0,-6-3 2 15,7 2 1-15,-6 0 1 0,-1 0 0 0,-7 0 1 0,1 0-1 16,6-1 8-16,-6 1-2 0,-1-1 0 0,1 1 0 0,-1 0-2 16,-5-1 1-16,5 1 1 0,-6 0-2 0,7-1 4 0,0 0-3 15,0 2-2-15,-1-2-2 0,1 1-1 0,-1-4 0 32,-5 4 0-32,12-4-1 0,-6 3-5 0,-1 1 2 0,1-4 2 0,-1 0 1 0,-5 0 1 0,5 0 0 0,-6 3 2 15,7-3-1-15,-7 0 4 0,7 4-2 0,-7-4-1 0,7 0-2 31,-7 0-1-31,0 4 2 0,7-4-1 0,-7 3 1 0,0-3 1 16,0 0 2-16,7 5-3 0,-1-5 2 0,1 0 1 16,0 0-3-16,0 3 2 0,-1-3 0 0,7 0-2 0,1 0 0 15,6 0 1-15,-1 0 1 0,1 0-2 0,0 0 0 0,6 0 2 16,0-3 1-16,0 3-2 0,6 0-2 0,8 0 6 0,-1-5 3 16,0 2 2-16,7 3 1 0,0 0-1 0,7-4-1 15,-8 4 1-15,7-4-1 0,8 4-8 0,-9-3-4 0,15 3-1 16,-1 0 6-16,0 0-3 0,7 0 1 0,6-4-1 0,1 1 1 15,5 3 0-15,7-4 0 0,2 4 1 0,4-4-6 0,0 1 2 16,8-2 1-16,0 5-1 0,-2-3 0 0,8 0 1 0,7-1 0 16,0 0 1-16,-1 1 0 0,13-5 0 0,-6 5 1 0,13-1 2 15,0 1 0-15,7-1 1 0,-1 0 3 0,7 0 1 16,0 0 1-16,6 0 3 0,7 2-2 0,-7 2 1 16,14-5-2-16,-7 2 1 0,7 3-2 0,-1 0-1 0,7 0-4 0,-7 0-2 15,7 0 1-15,-6 0-2 0,6 0-1 0,0 0 1 0,0 0-2 16,0 0 2-16,6 0-3 0,-6 0 0 0,0 0 2 0,7 0-1 15,0 3 0-15,-7 2 0 0,6-5 2 0,7 2 0 0,-7 2 1 16,2 0 0-16,4 4 0 0,-6-4-2 0,8-1 1 0,-8 4 0 16,1 1 1-16,6-5 2 0,0 5-1 0,-7-2 0 0,8 2 0 15,-8 0 2-15,7-1-1 0,0 0-2 0,-6 5-1 0,5-6-1 16,2 6 1-16,-2-2 0 0,2 1 0 0,-1 3 0 16,-1-2 1-16,2 3-1 0,5-1 1 0,-6 1 0 0,0 3 1 15,7-3 1-15,-8 3-2 0,8 0 3 0,0 1 1 0,-1-1 6 16,1 4 1-16,0 0 3 0,-1 0 0 0,7 0-1 0,-6 4 1 15,-1-4 0-15,1 0-2 0,6 0-2 0,-7 3-2 0,1-3-2 16,0 0 0-16,6 1 1 0,-7-5 0 0,1 3 0 0,6-2 0 16,-7-1 0-16,7 1 0 0,0-1-1 0,0-4 1 0,1 1 1 15,-1-3 0-15,6-2 1 0,-6-2 0 0,6-1 1 0,2 0 0 16,-2 1 2-16,7-5-2 16,-7 1 0-16,7 0-1 0,-6-1-2 0,5-3 1 0,2 4-1 15,-7-4-3-15,6 4-2 0,-1-1 0 0,2 1 1 0,-7-4 0 16,6 3 0-16,6-3-2 0,-6 5-1 0,0-5 1 0,0 3-1 0,1-3 0 15,5 3-1-15,-6-3-2 0,1 0 1 0,-8 4-2 0,7-4-1 0,-7 0 1 16,1 0-9-16,-7 0 5 0,7 0 1 16,-7 0 3-16,-7 0-3 0,7 0 3 0,-6 0-1 0,-8 0-1 15,8-4 10-15,-13 4-6 0,6 0-3 0,0-3 1 0,-13 3 0 16,6 0 3-16,0 0 1 0,-6-3 0 0,0 3-1 0,-6-5 1 16,6 2 0-16,-6-1-2 0,0-3 0 0,-8 3-2 0,1-3 2 15,0 0-1-15,-6 2 0 0,5-1-1 0,-5-2 3 16,-7-3 0-16,6 8-1 0,-6-4 0 0,1-5-3 0,-1 4 3 15,-1 6 1-15,1-6 1 0,0 0-1 0,7 1 2 0,-1 3 2 16,0-2 3-16,8 2 2 0,-2 0 1 0,1 0 3 16,7 1 2-16,0-1-1 0,-1 0 0 0,7 4-2 0,0-3-3 15,0 3-2-15,7-4-2 0,-1 4-1 0,7-4-5 0,0 4 0 16,6 0 1-16,1 0-1 0,0 0 1 0,5 0 0 16,2 0-1-16,5 4-2 15,-6-4 2-15,0 4 0 0,7-1-3 0,-7 1 1 0,0 0-1 0,1-1 8 0,-2 5-4 16,-5-1-4-16,0 4 0 0,-2-4-2 0,-4 0 0 0,-1 4 1 15,-7 1 0-15,1 2-8 16,0-3 6-16,-7 3 1 0,0 2 2 0,-7-2 5 0,0 4 2 0,1-3-2 16,-7 3 5-16,-1 1 1 0,2-4 7 0,-8 3 7 15,1-4 5-15,5 5 5 0,-4-5 4 0,-2 1 6 0,0-4 0 16,7 0-3-16,1-4-3 0,-2 5-7 0,1-9-5 0,6 5-6 0,1-5-8 16,-1 1-12-16,1-4-17 0,6 3-26 0,0-3-29 15,0 0-58-15,0-3-125 0,6-4-136 0,1-4-194 0,6-5-151 0,0-2-86 16,7-4-37-16,-1 0-5 0</inkml:trace>
  <inkml:trace contextRef="#ctx0" brushRef="#br1" timeOffset="120524.19">5001 14771 280 0,'0'0'315'0,"0"0"-97"0,-6 0-79 16,6 0-49-16,0 0-26 0,0 0-12 0,0 0-3 0,0 0 0 15,0 0 3-15,0 0 2 0,0 0-1 0,0 0 0 0,0 0 3 16,0 0 1-16,0 0 4 0,0 0 5 0,0 0 7 0,0 0 9 15,-7 0 9-15,7 0 7 0,0 4 6 0,0-4 4 0,0 0 6 16,0 0 4-16,0 0 0 0,0 0-1 0,0 0-1 16,0 0-2-16,0 0 1 0,0 0 0 0,0 0-2 0,0 0-2 15,0 0-2-15,0 0-1 0,0 0-6 0,0 0-8 0,0 0-11 16,0 0-15-16,0 0-13 0,0 0-9 0,7 0-12 16,-7-4-9-16,0 4-6 0,0 0-5 0,6 0 0 15,1 0 3-15,-7 0 1 0,7 0-1 0,5 0 3 0,-6 0 1 16,8 0 2-16,-1-5 0 0,7 3-2 0,-1-2-3 0,0 0-3 15,8 0-1-15,-8 0-4 0,8 1-2 0,-8-4-2 0,7 3 0 16,0 1-5-16,0-5 1 0,0 4 1 0,0 1-1 16,0 0 1-16,-6-5-1 0,6 4 0 0,0 1 0 0,-7-1-1 15,1 0 2-15,6-3-2 0,-7 3-3 0,1-4 1 0,0 5 2 16,-8-4 0-16,8 3 0 0,-1-3 1 0,-5 3-1 16,-2-3-1-16,2 4 3 0,-8-1-1 0,1 0 0 0,-1 0 1 15,-6 4 3-15,6-4 3 0,2 4 4 0,-8-4 0 0,0 4 3 16,0 0 1-16,0 0-1 0,0 0-2 0,0 0-3 0,-8 0-3 15,8 0-4-15,-6 0-4 0,6 0-6 0,-6 0-9 16,-1 0-14-16,7 0-21 16,-6 4-50-16,-1-4-78 0,0 4-79 0,7-4-79 0,-6 0-86 0,0-4-130 0,6 0-128 0,-6 2-63 15,6-3-3-15</inkml:trace>
  <inkml:trace contextRef="#ctx0" brushRef="#br1" timeOffset="121529.26">5457 14748 81 0,'0'0'211'0,"0"0"-55"0,0 0-49 16,0 0-39-16,0 0-24 0,0 4-14 0,0-4-10 15,0 0 1-15,0 0 4 0,0 0 2 0,0 0 5 0,0 0 7 16,0 0 8-16,0 0 5 0,0 0 8 0,0 0 0 15,0 0 3-15,0 0 5 0,0 0-3 0,0 0-1 0,0 0-2 16,0 0-3-16,-6 0-4 0,6 0 1 0,0 0-1 0,0 0 2 16,0 0 2-16,0 0 2 0,-7 4 2 0,7-4 2 15,0 0 0-15,0 0-3 0,0 0-2 0,0 4-4 0,0-4-5 16,-6 0-4-16,6 4-2 0,0-4-1 0,-7 2 0 0,7 3 2 16,-6-1 2-16,6-1 1 0,-7 1 3 0,7 0 3 15,-6 3 5-15,6-3 10 0,-6-1 13 0,6 5 12 0,-8-5 14 16,8 4 11-16,-6-3 10 0,6 3 4 0,-6 1-4 0,6-1-7 15,-7-3-15-15,0 3-17 0,7 1-16 0,-6-1-14 16,0 4-12-16,-1-4-3 0,1 0-8 0,-1 5-9 0,0-1-4 16,7-4-1-16,-6 4-3 0,0-4 1 0,-1 4-2 0,0 0-11 15,1-4 3-15,6 4 1 0,-7-3 0 0,7 3-4 0,0-1 0 16,0-2 0-16,-6 3-2 16,6 0-1-16,0 1-2 0,0-2 0 0,0 1-1 0,0 0 2 0,0 4 0 0,0-1-1 15,6 1 3-15,-6-4 1 0,0 3 0 0,0 1-1 0,7 1 0 16,-7-2 1-16,0 0-1 0,6 1-2 0,1-5 0 15,-7 5 0-15,7 0 2 0,-1 0 2 16,0 0-1-16,1-5 0 0,0 5 2 0,-1-5 1 0,1 6 0 0,-1-2 1 16,7-3-1-16,0 3 0 0,-7-2 1 0,8 3 0 15,5-5-1-15,-6 1-2 0,0 1-2 0,7-2-2 0,-7-3-2 0,6 5 0 16,1-8-3-16,-7 3 0 0,7-3 0 0,-1-1 0 16,1 1 1-16,0-4 1 0,-8 0 0 0,1 4-1 0,0-4 2 15,0 0 8-15,1 0-5 0,-2 0-2 0,-6 0-1 0,1 0-3 16,0 0 1-16,-1 0-1 0,1 0-1 0,-1 0-9 0,-6 0 4 15,6 0 2-15,-6 0 0 0,0 0-3 0,8 0-6 16,-8 0-7-16,0 0-12 0,6-4-16 0,-6 0-39 0,6-3-75 16,-6 0-88-16,6-1-92 0,2-3-118 0,-2-3-184 0,0-4-97 15,1 3-47-15,6-4 6 0</inkml:trace>
  <inkml:trace contextRef="#ctx0" brushRef="#br1" timeOffset="122222.1">6278 14958 473 0,'-6'3'396'0,"6"1"-103"0,-8-4-87 16,8 4-53-16,-6-4-29 0,6 3-15 0,0-3-4 0,-6 0 2 15,6 4 2-15,0-4-2 0,0 0-6 0,0 0-8 16,0 4-11-16,-7-4-9 0,7 0-11 0,0 0-8 0,0 3-5 16,7-3 2-16,-7 0 2 0,0 0 4 0,0 0 5 0,0 4 7 15,6-4 5-15,-6 0 7 0,6 0 4 0,2 4 2 16,-8-4 2-16,6 0-3 0,0 3-3 0,1-3-6 16,-1 0-7-16,1 4-9 0,6-4-8 0,-7 0-4 0,8 0-10 15,-2 0-6-15,2-4-5 0,-1 4-2 0,-1-3-6 0,2-1-3 16,-2 0-3-16,2 1-7 0,5-1 0 0,-6 0 1 0,0-3-2 15,7 3-1-15,-7-3-1 0,0 3 1 0,0-3-3 16,7 3 3-16,-14-3-3 0,14 3 0 0,-14 1-1 0,7-1-1 16,-7 1 0-16,1 3 0 0,6-5 1 0,-13 2 0 0,6 3-1 15,1 0-3-15,-7 0 1 0,7 0 1 0,-7 0-1 16,0 0 0-16,0 0-2 0,0 0 2 0,0 0 1 0,0 0 1 16,0 0-1-16,0 0-1 0,0 3 1 0,0-3-5 0,0 0-9 15,0 5-19-15,0-5-29 0,0 0-43 0,0 0-50 0,0 0-53 16,0 3-53-16,0-3-47 0,0-3-49 0,-7 3-54 15,7-5-70-15,-7 2-89 0,1 3-19 0</inkml:trace>
  <inkml:trace contextRef="#ctx0" brushRef="#br1" timeOffset="122555.65">6363 15122 299 0,'-7'8'609'0,"0"-1"-57"0,1-3-166 0,0 4-125 16,-1-5-79-16,7 0-45 0,-7 1-21 0,7 0-6 16,7-4 1-16,-7 3 3 0,7-3-1 0,-1 0-6 0,0 0-14 15,8 0-23-15,-1 0-19 0,-1-3-13 0,8-1-12 0,-6-3-8 16,5 4-8-16,0-5-4 0,-6 0-2 0,7 1-1 0,-1 0-2 16,1 0-1-16,-7-4-1 0,0 3 0 0,7 1-1 0,-8 0 1 15,1-1 0-15,1 5-1 0,-2-5 2 0,-5 5-2 0,6 0 1 16,-7-6 2-16,1 6-1 0,0-1 1 0,-1 0 0 15,-6 4 2-15,7-3 4 0,-7-1 6 0,0 4 11 16,6-4 8-16,-6 4 10 0,0 0 7 0,0-3 3 0,0 3 0 16,0 0-1-16,0 0-8 0,0 0-10 0,-6 0-13 0,6 0-15 15,0 0-25-15,0 0-36 0,0 0-47 0,0 3-60 16,0-3-57-16,-7 0-64 0,7-3-79 0,0-1-115 0,-6 0-125 16,6-3-47-16,-7 4 0 15</inkml:trace>
  <inkml:trace contextRef="#ctx0" brushRef="#br1" timeOffset="123934.77">9339 14316 88 0,'0'0'396'0,"0"0"-85"0,0 0-91 16,0-3-66-16,0 3-43 0,0 0-25 0,0 0-14 15,0 0-6-15,0 0-2 0,0 0-2 0,0 0-2 0,0 0 0 16,0 0 0-16,0 0-1 0,0 0 5 0,0 0 9 0,0 0 10 16,0 0 13-16,0 0 17 0,0 0 15 0,0 3 12 0,-7-3 11 15,7 0 8-15,0 0 1 0,0 0-4 0,0 4-3 16,0-4-10-16,-6 0-12 0,6 4-10 0,0-4-13 0,0 0-15 15,0 0-13-15,0 0-10 0,0 3-10 0,0 1-7 0,0 1-5 16,0 1-3-16,0 2-4 0,-6-1-2 0,6 4 1 16,0-4-3-16,0 4-1 0,-8 4-5 0,8-4-4 0,0 3-5 15,-6 1 1-15,6-4 4 0,0 7-1 0,6 1 1 0,-6-1-2 32,0 0 2-32,0 1 1 0,8-1 1 0,-8 1-3 0,6 2-6 0,-6-3-6 0,6 1-1 0,1-4 0 0,-1 2-1 15,1-1 0-15,0-2-2 0,-1 1 0 0,-6 3-1 16,6-7 4-16,0 4-2 15,-6 0 1-15,8-4 0 0,-8 0-1 0,6-4 0 0,-6 0 2 16,0 0 0-16,0-3-1 0,0 3 0 0,6-3 1 0,-6-4-1 16,0 4-1-16,0-1 1 0,0-3-3 0,0 0-1 0,0 0-1 0,0 0-2 0,0 0-3 15,0 0-17-15,0 0-22 0,0 0-26 0,-6-3-39 0,6-5-86 16,0 1-109-16,-6-4-104 0,6 0-124 16,-8-7-184-16,2 2-90 15,0 2-37-15,6 0 7 0</inkml:trace>
  <inkml:trace contextRef="#ctx0" brushRef="#br1" timeOffset="124807.66">8108 15350 367 0,'-7'4'330'0,"1"-1"-96"0,0-3-77 16,-2 4-44-16,2-1-21 0,6 1-7 0,-6-4 0 15,6 4 2-15,-6-4 4 0,6 3-3 0,0-3-8 0,0 0-6 16,0 0-6-16,0 4-3 0,6-4 4 16,0 0 12-16,0 0 24 0,8 0 27 0,-1-4 29 0,7 4 23 0,-8-3 17 15,8 3 7-15,0-4-5 0,5 0-14 0,-5 1-23 16,0-1-28-16,6 4-26 0,-1-3-24 0,-5 3-18 0,7-4-14 0,-1 4-9 15,0-4-7-15,-1 4-3 0,1-3-3 0,7 3-1 16,-7-5-2-16,7 1-3 0,-1 2-2 0,1-3-8 0,6 2 3 16,-6-1 0-16,6 0 2 0,0 1-3 0,7-1 0 15,-8 1 1-15,1-4-2 0,0 3 8 0,7-4-2 0,-7 1-1 16,1 0 0-16,-1-1 0 0,-7 1 2 0,7 3 1 0,-7-3-1 16,1 3-1-16,-1 0-1 0,1 1-1 0,-7-1-1 15,7 1-1-15,-7 3 1 0,6-4-1 0,-5 4 1 0,5-4-3 16,-6 4-2-16,7-3-1 0,-1 3-3 0,1-4-1 0,-7 4-3 15,6-3-2-15,1-1 0 0,0 1-1 0,-1-1-1 0,-6 4 1 16,7-5 1-16,-7 5-1 0,6-3 1 0,-5 3 0 16,-1-4 0-16,-1 4 2 0,1 0 0 0,0-2 2 0,-6 2 2 15,7 0 1-15,-9 0 4 0,9 0 0 0,-1-5 1 0,-6 5 0 16,5-4 0-16,-5 4 0 0,6-3-3 0,0 3-1 16,1-4-3-16,-9 4-2 0,9-4 0 0,-1 1 1 0,0-1 0 15,0 4 0-15,-1-4-2 0,2 1 0 16,-1 0 1-16,0 3 1 0,0-5-1 0,0 2-1 0,1 3 1 0,-2-4 1 0,7 4 1 15,-5-4 1-15,5 4 0 0,1-3 3 0,6-1 0 16,0 0-2-16,0-3 1 0,7 4-2 0,-1-5-2 0,1 1-1 16,6-1-3-16,0 1-1 0,7-4-4 0,0 4 0 15,-1-3-2-15,7 1 1 0,-6-2 1 0,6 4-5 0,0-4 1 16,6 0 1-16,-6 0-1 0,1 4 1 0,-1-4-2 0,0 4 1 16,-6-4-1-16,6 3 6 0,-6-3-1 0,0 0 0 15,6 1 2-15,-7-1-2 0,1-5 1 0,-1 6-1 0,0-5 1 16,1-3-1-16,0 3-2 0,0 0-3 0,-7 1-1 0,-1-1-1 15,2 1-2-15,-7-1-2 0,-1 3-2 0,-6 5-2 16,-7-3-1-16,1 2 1 0,-7 1 0 0,0 4 1 0,-6-5 2 16,-7 4 2-16,0 1-1 0,-6-1-5 0,-1 4-9 0,0 0-16 15,-6-4-23-15,-6 4-30 0,0 0-37 0,-8 4-83 0,1-4-129 16,-13 4-154-16,0-4-223 0,-6 3-114 0,-7 1-46 16,0-1-8-16</inkml:trace>
  <inkml:trace contextRef="#ctx0" brushRef="#br1" timeOffset="126173.85">7951 16130 102 0,'-6'-4'440'0,"6"4"-90"0,0 0-103 0,0 0-75 0,0 0-44 0,0 0-26 16,-6 0-13-16,6 4-7 0,0-4-2 0,0 0-2 16,0 0-2-16,-6 0-6 0,6 4-7 0,0-4 0 0,0 0 0 15,0 3 7-15,0-3 5 0,0 0 7 0,0 0 4 0,0 4 3 16,0-4-1-16,0 0-4 0,0 0-10 0,0 4-10 16,0-4-12-16,0 0-6 0,6 4 0 0,-6-1 16 15,6 0 19-15,-6 1 13 0,6 4 11 0,1-1 6 0,0 0 1 16,-1 0-2-16,1 1-9 0,-1 3-20 0,0-4-22 0,8 4-16 15,-8 0-10-15,8 0-9 0,-2 4-3 0,1-1-1 0,-6 1-1 16,6 0-3-16,-1-1-3 0,2 0 0 0,-1 2-10 16,0-1 4-16,0-1 1 0,0 1-1 0,0-4 0 0,0 3-1 15,-6-3-2-15,-1 0 1 0,7 0 7 0,-7-4-8 0,1 4-1 32,0-3 1-32,-1-5-3 0,-6 6 1 0,6-6 2 0,-6 0 2 15,8-3 2-15,-8 4 10 0,0-4 5 0,0 0 6 0,0 0 6 0,0 0 4 0,0-4 3 0,0 1 0 0,6-4-2 16,-6-5-5-1,0-3-5-15,0 1-6 0,0-1-4 0,0-3-3 0,0-4-1 16,0 0-1-16,0-3-2 0,-6 2 0 0,6-6-1 0,-8 0 0 0,8 0-4 0,-6-4-1 0,0 0-5 16,-1 0-1-16,0 0-1 15,1 0-1-15,0-4 0 0,-1 8 0 16,1-4-2-16,-1 3 0 0,0 1 3 0,7 3 0 16,-6 4 1-16,0 1-1 0,6 2 1 0,-7 1 1 0,7 3-1 15,0 1 1-15,0 2-2 0,0 5-1 0,0 0 0 16,0-1 9-16,0 1-6 0,7 0-2 0,-1 3-1 0,0-3-1 15,-6 3-1-15,7 1 2 0,6-1 1 0,-6 0-10 0,-1 1 4 16,7-1 3-16,0 0 1 0,1 4-1 0,-2-3 0 16,1 3 3-16,1-4-1 0,4 4 1 0,-4-4 0 0,5 4 0 15,1-3-1-15,-7 3 1 0,6-4 0 0,1 0-1 0,-7 1 2 16,7 3 0-16,-8-4-1 0,8 0 0 0,-7 4 0 16,0-3 0-16,0 3 1 0,1-4-1 0,-8 4-2 0,7-3 1 15,-7 3 0-15,1 0 1 0,-7-4 1 0,6 4 1 0,1 0-1 16,-7 0 0-16,6-4-1 0,-6 4 0 0,6 0 6 0,-6 0-3 15,0 0-3-15,0 0-1 0,0 0 1 0,0 0 0 16,0 0 1-16,0 0-2 0,0 0-6 0,0-3 4 0,0 3 1 16,0 0 2-16,0 0-3 0,0 0 0 0,0 0 0 15,0 0-2-15,0 0-8 0,0 0-8 0,0 0-11 0,0 0-14 16,0 0-26-16,0 0-48 0,8 0-70 0,-8 3-72 0,0-3-67 16,0 0-65-16,6 0-84 0,-6-3-141 0,0 3-81 15,0 0-20-15,0 0 36 0</inkml:trace>
  <inkml:trace contextRef="#ctx0" brushRef="#br1" timeOffset="127314.22">8519 15884 44 0,'0'0'427'16,"0"0"-88"-16,0 0-103 0,0 0-77 0,0 0-48 0,0 0-30 15,0 0-16-15,0 0-10 0,6-3-5 0,-6 3-2 0,6-4-5 16,1 0-4-16,-1 1-5 0,1 0-1 0,-1-5-5 15,7 4-1-15,-7-3 8 0,8 0 6 0,-8-1 8 0,8 5 6 16,-8-5 4-16,7 1 6 0,-7 3 6 0,8-3 5 0,-8 3-2 16,7-3-3-16,-6 3-3 0,-1 1-6 0,7-1-6 15,-6 0-8-15,-1 4-9 0,1 0-7 0,-1 4-8 16,0 0-5-16,2-1-5 0,-2 1-1 0,0 3 0 0,1 0-2 16,-1 1 1-16,1 3-1 15,-1 0 4-15,-6 0 9 0,0 0 10 0,7 7 10 0,-7-3 9 0,-7 3 11 0,7-3 10 0,-6 7 8 16,-1-4 6-16,1 0-2 15,-1 4-7-15,-5-3-6 0,-2 2-7 0,1-2-7 0,7-1-2 16,-14 1-4-16,7-1-3 0,0-3-3 0,0 0-9 0,0-5-1 16,6 1-5-16,-5 0-5 0,-2-4-7 0,8 1-6 0,-8-2-7 0,8-1-2 15,0 2 2-15,-1-7-2 0,1 4-1 0,6 0 1 0,-7-4 0 16,7 0-1-16,0 0 0 0,-6 0-2 0,6 0 1 0,0-4-1 16,0 0 1-16,0 1-3 0,0-1 0 0,0-1 1 15,0-1 0-15,0 2-1 0,0 0 1 0,0 0 1 0,0 1-1 16,6-1 0-16,-6 4 1 0,0-3 0 0,0 3 1 15,0-4-1-15,7 4-2 0,-7 0 0 0,0-3 0 0,0 3-1 16,0 0-2-16,0 0-1 0,0 0-1 0,0 0 0 0,0 0 1 16,0 0-2-16,0 0 3 0,0 0 0 0,0 0 3 15,0 0 0-15,0 0 0 0,0 0 1 0,0 0 1 0,0 0 1 16,0 0-2 0,0 0-1-16,6 0 0 0,-6 0 0 0,0 0 1 0,0 0 0 0,7 0-1 0,-7 0 2 0,0 0 0 15,6 0 1-15,-6 0-1 16,0 0-2-16,6 0 1 0,-6 0 0 0,0 0 0 0,8 0-2 0,-8 0-1 0,0-4 2 0,6 4 0 15,-6 0 0-15,0 0 0 0,0 0 0 0,0 0-2 16,0 0 3-16,6 0 0 0,-6 0 1 0,0 0 0 0,0 0 0 16,0 0 0-16,0 0 1 0,0 0 0 15,0 0-1-15,0 0 0 0,0 0-1 0,0 0-1 0,0 0 2 16,0 0-2-16,0 0 3 0,0 0 1 0,0 0 1 0,-6 0 0 0,6 0 3 31,0 0 0-31,0 0 1 0,-6 0-1 0,6 0 1 0,0 0-2 0,-8 0 0 0,8 0-1 0,-6-4-1 16,6 4-2-16,-6 0 0 0,6 0-2 0,-7 0 1 0,7-4 0 15,-6 4-1-15,6 0-1 0,-7 0 1 0,7-3-2 0,0 3-1 0,-6-3 2 16,6 3 0-16,0-4 0 0,-7 4 1 0,7-4-2 16,0 4 1-16,-6-4 0 0,6 4 1 0,0-3-1 15,0-1 2-15,0 4-1 0,-6-4-1 0,6 4 0 0,0-3 2 0,0 3-1 32,0-4-1-32,0 4-1 0,0-4 0 0,0 4 1 15,0 0 0-15,0-3 3 0,0 3-1 0,0-4-1 0,6 4 4 16,-6-4-1-16,0 1-3 0,6-1-2 0,-6 0 1 0,7 0-3 15,-7 1-2-15,6-1 4 0,-6 1-2 0,7 3 1 16,-1-4 2-16,-6 4 0 0,7-3-1 0,-7 3 1 0,0 0 3 16,6 0-2-16,-6-4 3 0,0 4-1 0,6 0-2 15,-6 0-1-15,0 0 0 0,8-4 0 0,-8 4 0 0,0 0 0 16,6 0-5-16,-6 0 1 0,6-3 1 0,1 3 2 0,-7 0 1 16,7-5-1-16,-1 5-2 0,-6 5 1 0,6-5 0 0,-6 0 1 15,7 3-1-15,-1 1 0 0,1 3 2 0,-7 0 0 16,7-3 0-16,-1 3-1 0,0 4 1 0,1-3 0 0,0-1 0 15,-1 4-5-15,7 0 1 0,0-3 0 0,-6 2 3 0,5 1 0 16,2-4 0-16,-1 4-1 0,0 1 2 0,6-1 4 16,-5 0-1-16,-2 0 0 0,8 0-3 0,-7 0 0 0,0-1 1 15,0 1 3-15,0-3-3 0,0 3-2 0,0 0 1 16,0-4 0-16,-6 4 3 0,5-4-3 0,-4 2 0 0,-2-3-2 0,0 2-13 16,-6-1-37-16,6-3-62 0,-6-4-85 0,0 3-88 15,0-3-115-15,7-3-196 0,-7-1-114 0,7-3-53 16,-7-1 1-16</inkml:trace>
  <inkml:trace contextRef="#ctx0" brushRef="#br1" timeOffset="128170.36">8290 15793 266 0,'0'0'220'0,"6"0"-61"15,-6 0-54 1,0 0-39-16,0 0-22 0,0 0-12 0,8 0-3 0,-8 0-1 0,0 0 4 0,0 4 4 0,6-4 4 16,-6 0 2-16,0 3 1 0,6-3 1 0,-6 0 2 0,7 0-4 15,-1 0 0-15,-6 0-3 0,7 0-2 0,0 0-1 16,-1 0-1-16,-6 0-2 0,6 0-3 0,1 0-1 0,0 0 1 15,-1 0-1 1,7 0-1-16,-6-3-1 0,6-1-1 0,-1 4 0 0,2-4-4 0,5-3-1 0,-6 3-5 0,13-2-3 16,-7-3-3-1,1 2-3-15,6-4-3 0,-7 4-1 0,8-4-2 0,-8 4 0 0,8-4 0 0,-8 3-1 0,0 1 0 0,-5 0 5 32,5 3-3-32,-13 0-4 0,8 1-1 0,-8 3 0 0,1-4-3 15,-1 8 2-15,-6-4 1 0,0 0-6 0,7 3 4 0,-7-3 5 0,0 4 5 0,0-4 5 0,-7 4 9 16,7-4 5-16,0 3 6 0,0-3 7 0,0 0 4 0,-6 4 3 31,6-4-1-31,0 0-2 0,0 4-4 0,0-4-4 0,0 0-8 16,0 3-7-16,0-3-5 0,0 0-3 0,0 0-3 15,0 0-3-15,0 0-3 0,0 0-1 0,0 0 0 0,0 0 1 16,0 0-1-16,0 4 0 0,0-4-4 0,0 4-20 0,0-4-30 16,0 3-44-16,0-6-72 0,0 3-146 0,0-4-118 0,0 4-78 15,0 0-40-15</inkml:trace>
  <inkml:trace contextRef="#ctx0" brushRef="#br1" timeOffset="130272.09">8369 15855 166 0,'0'-4'123'0,"0"1"-54"0,6-1-36 0,-6-3-21 16,6 3-10-16,-6-3-6 0,7 3 1 0,0-3 2 0,-7 3 1 15,6-3 2-15,-6 3 0 0,7-3 3 0,-1 3 1 0,-6 4 2 16,0-3 5-16,6-1 4 0,-6 4 6 0,0-4 5 16,0 4 6-16,0 0 4 0,0-3 2 0,0 3 2 0,0 0 0 15,0 0-3-15,0 0-3 0,0 0-5 0,0 0-5 0,0 0-6 16,0 0-4-16,0 0-5 0,0 0-1 0,7 0-3 15,-7 0 1-15,0 0-1 0,0-3 0 0,0 3 2 0,0 0 2 16,0 0 2-16,0 0 0 0,0 0 1 0,0 0 1 0,0 0 2 16,0 0-2-16,0 3 1 0,0-3-1 0,0 0-1 15,0 0 0-15,0 0 1 0,0 0-2 0,0 0 1 0,0-3-1 16,7 3 2-16,-7 0 1 16,0-6 0-16,6 6 4 0,-6-3 0 15,0 3 2-15,0 0 1 0,6-3 4 0,-6 3-1 0,0 0 2 0,0 0-1 0,0 0-1 0,0 0-2 0,0 0-4 31,0 0-2-31,0 0-2 0,0 0-4 0,0 0-3 16,0 0-2-16,0 0-2 0,0 0-1 0,0 0 0 0,7 0-1 16,-7 0-1-16,7 0 0 0,-1-4 0 0,1 4 0 0,-1-4-1 15,7 4-1-15,-6-3 0 0,5-1 0 0,2-3 0 0,-1 3 0 16,0 1 0-16,0-1 0 0,-1-3 0 0,8-1 1 16,0 5-1-16,-7-5 0 0,7 1 0 0,-1 3-1 0,0-3 1 15,1 3 0-15,-1-3-1 0,1 0-2 0,0 3 1 0,-7-3 0 16,7 3 2-16,-8 1 0 0,2-5 1 0,-2 5-1 15,1-1 0-15,1 0 0 0,-8 1 0 0,0-2 0 0,1 5 0 16,-7-4 0-16,7 4 0 0,-7 0 2 0,0 0 2 0,0 0-2 16,-7 0 2-16,7 0-1 0,-7 0 3 0,1 0-1 15,-7 4-3-15,6 1 0 0,-6-5-1 0,1 3 0 0,-2 1 2 16,2-4-1-16,-2 4 1 0,1-1-1 0,0 1 4 16,0 0-1-16,-7 3 0 0,8-4 0 0,-8 1 2 0,7 0 0 0,0 3-2 15,0-3 1-15,0-1-2 0,6 1 1 0,-6 0-2 16,13-1-1-16,-6-3 0 0,0 4-2 0,6-4 1 0,0 4-1 15,0-4-1-15,6 0 1 0,-6 3 1 0,6-3 1 0,1 0 1 16,6-3-2-16,-6 3 0 0,5-4 0 0,2 4 1 16,-8-4-1-16,7 4 1 0,0-3-2 0,0 3 1 0,1-4 1 15,-2 4-1-15,-5 0-1 0,6-4 0 0,-7 4-1 0,7 0-2 16,-7 0 1-16,8-3-1 0,-8 3 1 0,1 0 0 16,0 0 0-16,-1-4-1 0,0 4 1 0,-6 0 0 0,7 0 0 15,-7 0 1-15,0 0 1 0,0-4 0 0,0 4 0 0,0 0 1 16,0-3-1-16,-7 3 1 0,7 0 1 0,-6 0-2 15,6 0-1-15,-6-4 0 0,-1 4 0 0,0 0 0 0,1 0 0 16,0 0-2-16,-2 0 1 0,2 0 1 0,0 0-2 0,-1 4-9 16,1-4-14-16,-1 0-18 0,7-4-25 0,-6 4-36 0,6-4-56 15,0 4-92-15,0-3-128 0,6 3-58 16</inkml:trace>
  <inkml:trace contextRef="#ctx0" brushRef="#br1" timeOffset="132565.31">9957 15723 240 0,'0'0'419'0,"0"0"-99"0,0 0-97 31,0 0-62-31,0 0-36 0,0-3-16 0,0 3-5 0,-6 0-4 15,6 0 3-15,0 3-9 0,0-3-8 0,0 0-14 16,0 0-12-16,0 4-17 0,0-4-16 0,0 0-10 0,6 4-12 16,-6-4 1-16,0 3 1 0,8 1 8 0,-8-1 18 0,6 5 29 15,0-1 30-15,-6 3 31 0,6 2 28 0,-6-1 23 16,7 4 17-16,-7 0 4 0,7 3-10 0,-7 0-23 0,0 4-27 16,6 0-27-16,-6 1-28 0,0 2-20 0,7-3-22 0,-7 3-5 15,0 1-11-15,6-4-6 0,-6 4-3 0,0-5-4 0,0 2-2 16,6-5-5-16,-6 4 1 0,0-7-4 0,0 2 1 15,0-1 2-15,0-5-2 0,8 0 1 0,-8-4 0 0,0 0 1 16,0 1-2-16,0-5 0 0,0 1 0 0,0 0 1 0,0-1 2 16,0-3-1-16,0 4 0 0,0-4-1 0,-8 0 2 15,8-4-3-15,0 1-5 0,0-1-9 0,0-3-16 0,0-1-21 16,0 1-36-16,-6-4-46 0,6-5-52 0,-6 6-42 0,-1-5-31 16,7 1-23-16,-6 0-10 0,6-5-3 0,0 4 11 15,-7 1 24-15,7-5 24 0,0 5 11 0,-7-2-10 0,7-2-29 16,0 4-55-16,0-1-65 0</inkml:trace>
  <inkml:trace contextRef="#ctx0" brushRef="#br1" timeOffset="133074.73">10010 15778 99 0,'-7'0'262'0,"7"0"-50"0,0 0-50 0,0 0-43 16,0-3-34-16,0 3-17 0,0 0-13 0,0 0-11 16,7-3-3-16,-7 3-1 0,0-6-1 0,6 3 1 0,-6 3-2 15,0-3-1-15,6 3-3 0,-6-4 0 0,8 4 0 0,-8-4-2 16,6 4-1-16,-6 0 2 0,6 0 0 0,-6 0 3 0,6 0 3 16,2 4 2-16,-2 0 2 0,0-1 2 0,1 0 0 15,-1 6 1-15,8-2-3 0,-8 0 0 0,6 4 0 0,-4 0 3 16,4 0 1-16,1 4 3 0,1-1 0 0,-8 2 1 15,8-2-3-15,-2 0-2 0,8 5-3 0,-7-1-6 0,-1-3-3 16,2 3-5-16,-2 0-4 0,8-3-4 0,-7 4-2 16,1-5-3-16,-2 5-4 0,2-5-2 0,-2-3-3 0,1 3-2 15,1-2 0-15,-8-5-2 0,0 0 0 0,8 1-1 0,-8-1 3 16,-6-3 3-16,6-1 11 0,1-3 22 0,-7 4 35 0,7-4 38 16,-7 0 34-16,0 0 19 0,0-4 12 0,0 1 3 15,0-5-8-15,0 1-21 0,0-8-35 0,0 0-37 0,0-2-30 16,-7-3-18-16,7 2-11 0,0-3-3 0,-7-1-2 0,7-4 1 15,0 4 0-15,-6-7 0 0,6 3-2 0,-6 0-3 16,6-3-2-16,-8 3-3 0,8 1 3 0,-6 3-2 0,6 0 4 16,0 0-2-16,-6 7 4 0,6 1-2 0,-6 3-1 0,6 0-1 15,-7 3-8-15,7 1-2 0,0 4-4 0,0-1-2 0,-7 0-9 16,7 8-7-16,0-4-18 0,-6 4-36 0,6 3-66 31,-7 0-81-31,7 0-76 0,0 1-87 0,0-1-123 0,0-3-150 0,-6-1-71 0,6 5-14 0</inkml:trace>
  <inkml:trace contextRef="#ctx0" brushRef="#br1" timeOffset="133616.73">10048 16490 170 0,'0'-4'432'0,"0"4"-100"16,0 0-112-16,0 0-81 0,0-5-49 0,0 5-30 0,0-3-14 16,8 3-9-16,-2-4 1 0,0 0 0 0,1 1 5 0,-1-5 5 15,8 8 6-15,-2-7 6 0,2 4 4 0,-2 3-1 16,1-4 5-16,7 0 5 0,0 1 2 0,-1 3 1 0,1-4-6 15,0 4 1-15,-2-4 5 0,9 4 7 0,-1-3-4 0,0-1-3 16,0 4-8-16,-1-4-4 0,2-3-3 0,5 7-9 16,-6-7-10-16,7 3-11 0,-7 0-8 0,7 1-7 0,-1-1-3 15,-6-3-5-15,1 3-1 0,-1 0-3 0,0 1-1 0,-1-1 0 16,-5 1-1-16,0-1-1 0,-7 0 0 0,0 1-1 16,0-1-1-16,-7 4 1 0,0 0 4 0,2-4 7 0,-2 4 10 15,-6 0 5-15,0 0 4 0,0 4 5 0,-6-4 0 0,6 0 0 16,-8 0-7-16,2 4-14 0,0-4-31 0,-7 3-45 0,6 1-52 15,-6-4-52-15,7 0-52 0,-8 4-54 0,8-4-73 16,-7 0-103-16,0 3-102 0,0 1-36 0</inkml:trace>
  <inkml:trace contextRef="#ctx0" brushRef="#br1" timeOffset="134363.6">10433 16844 154 0,'0'0'414'16,"0"0"-97"-16,-6 0-105 0,6-3-73 0,0 3-39 0,0 0-25 31,0 0-11-31,0 0-6 0,0 0-5 0,0 0-1 0,0 3 1 15,0-3-1-15,6 0-5 0,-6 0-5 0,0 0-5 0,7 0 0 16,-7 4 1-16,6-4 4 0,-6 4 2 0,6-4 5 0,-6 3 7 16,7 1 14-16,-7 4 16 0,7-5 14 0,-7 4 16 0,6 1 13 15,0 2 14-15,1-3 8 0,0 5 6 0,-1 3 2 0,1-1-6 16,-1 1-10-16,1 0-13 0,-1 3-15 0,7 4-17 0,1 0-18 16,-8 1-16-16,7 2-14 0,0 0-13 0,0 4-9 15,-1 1-4-15,2-1-5 0,-1 4-1 0,0-4-4 0,0 1-1 16,0 2-3-16,0-2-2 0,0-1-2 0,0-3-1 0,6-1-3 15,-12 1-1-15,6 0 1 0,1-4 0 0,-2-1-1 0,1-2 0 16,-6-1 1-16,6-3 0 0,-7 3-2 0,0-7 3 0,2 0-2 16,-2 1 3-16,0-3-1 0,1 0 2 0,-7-6 1 0,7 1 3 15,-7 3 6-15,6-7 5 0,-6 4 7 0,0-4 0 16,0-4 3-16,0 4 1 0,0-7 1 0,0 0-1 0,6-4-5 16,-6-5-4-16,0 2-7 0,7-4-2 0,-1-4-2 0,-6-4-4 15,7 1-2-15,0-4-1 0,-1-4-1 0,0-1-2 0,8-2 1 16,-8-1-2-16,0 0 1 0,7-3-1 0,-6 0-1 0,6-1-1 15,-7 5 1-15,8-1 0 0,-8 5 0 0,0-5 1 0,1 4 0 16,0 4 0-16,-7 3 1 0,6 4 4 0,-6 0 0 0,0 3 1 16,7 5-2-16,-7 3 2 0,0 0 3 0,0 4 2 0,0-1-2 15,0 1-2-15,0 3 0 0,0 1-2 0,0-1-1 0,0 0-1 16,0 4-3-16,0-3-2 0,0 3 1 0,0 0-1 0,0 0-2 16,0 0-1-16,0 0 1 0,0 0 1 0,0 0-4 0,0 0 3 15,0 0-1-15,0 3-3 0,0 1-4 0,-7-4-8 0,7 4-14 16,0 3-14-16,-6-3-22 0,6-1-44 0,0 5-61 15,-7-5-70-15,0 1-57 0,7 4-46 0,-6-8-40 0,6 3-48 16,0-3-51-16,0 0-58 0,0 0-54 0,0 0 15 0</inkml:trace>
  <inkml:trace contextRef="#ctx0" brushRef="#br1" timeOffset="135554.19">11403 15848 298 0,'-6'0'310'0,"6"0"-87"16,0 0-74-16,0 0-54 0,0 3-33 0,0-3-20 16,0 0-13-16,0 0-8 0,0 4-4 0,0-4-4 0,0 0-5 15,0 0-1-15,0 4 0 0,0-4 0 0,0 0 4 0,0 0 1 16,0 0 2-16,0 0 5 0,0 0 8 0,0 0 3 16,6 3 6-16,-6-3 4 0,0 0 2 0,0 5 5 0,0-5 4 15,0 0 3-15,6 0 0 0,-6 3 0 0,0-3-1 0,8 0-2 16,-8 0 1-16,6 0-3 0,0 0-1 0,8 0-1 15,-8 0-1-15,7-3-2 0,0-2-4 0,0 5-3 0,0-3-6 16,0-1-5-16,6 0-6 0,-5 1-7 0,-2-4-2 0,2 3-4 16,-1 0-2-16,6 1 2 0,-12-1-5 0,5 0-4 0,-4 1-10 15,4-1-11 1,-5 4-15-16,0-4-15 0,-1 4-14 0,1-4-21 0,-1 4-16 0,-6-3-18 0,6 3-19 0,-6-4-30 16,0 1-45-16,0-1-79 0,0-3-111 0,0 3-52 0</inkml:trace>
  <inkml:trace contextRef="#ctx0" brushRef="#br1" timeOffset="136255.22">11624 15859 268 0,'0'0'223'15,"0"0"-49"-15,0 0-44 0,0 0-38 0,0-4-28 0,0 4-19 16,0 0-11-16,0 0-4 0,0 0-1 0,0 0-2 0,0 0 0 15,0 0 0-15,0 0 0 0,0 0-1 0,0 0-3 32,0 4 0-32,0-4-2 0,0 0 0 0,0 0 0 0,0 0 1 15,0 3 3-15,0-3-1 0,0 5 1 0,0-2 1 0,0 0 3 16,-6 5 4-16,6-1 5 0,0 4-2 0,-6 0-1 16,6 1-1-16,0-2 0 0,0 5-2 0,0-5-5 0,0 5-4 15,0 0-4-15,0 0 0 0,0 0-2 0,0-1-1 0,-7-3-1 16,7 3-2-16,0-2 0 0,0 2-1 0,0-3-2 15,0 0-2-15,-6-3-1 0,6 3 1 0,0-4-1 0,0 0-1 16,0-3 1-16,0 0 2 0,0 0 3 0,0-4 2 0,0 3 4 16,0-3 4-16,0 0 6 0,0 0 5 0,0 0 2 0,0-3-2 15,0-1 1-15,6 0-3 0,-6-3-4 0,7-1-4 16,-7 1-7-16,6-4-5 0,0 0-4 0,-6 0-1 16,8-3-3-16,-8 3-1 0,6 0-1 0,-6 3 0 0,0-3 0 0,0 0-1 15,0-4 0-15,0 4 0 0,0 0 0 0,0 0 1 16,0 0-1-16,0 4 0 0,-6 0 0 0,6-1 1 15,0 5 2-15,0-1 0 0,0 1 1 0,0-1 0 0,0 1 0 0,0 3 0 16,0 0-2-16,0 0-2 0,0 0 0 0,0 0-3 16,0 0-1-16,6 0-1 0,-6 0 1 0,0 3 0 0,6-3 2 15,-6 4 0-15,7-1 0 0,0 4 1 0,-7-3 3 16,6 0-1-16,1 3 0 0,-1 0 0 0,7 1-1 0,-6-1 0 16,-1 4 1-16,0-4-1 0,8 8 0 0,-8-4 0 0,1 0 0 15,5 3 0-15,-5-3 0 0,0 1 1 0,-1 2-1 16,0-3 0-16,8 0 0 0,-8 4-1 0,-6-4 0 0,7-4 0 15,-1 5 2-15,-6-2-1 0,7-2 0 0,-7-1-1 0,6 0-4 16,-6 0-13-16,7 1-24 0,-7-4-26 0,0-2-35 16,0-2-44-16,0 0-76 0,6 0-134 0,-6-2-109 0,0-2-56 15</inkml:trace>
  <inkml:trace contextRef="#ctx0" brushRef="#br1" timeOffset="136987.91">12094 15665 372 0,'0'3'414'0,"0"1"-138"0,0 3-112 16,6 1-71-16,-6-1-41 0,7 0-22 0,-1 4-7 0,1-3-2 16,0 3-1-16,-1-1 2 0,0-2 1 0,8 6 2 0,-8-2 2 15,7-1 0-15,-7 3 0 0,1 1 1 0,0-4 1 0,-1 4 2 16,0-1 6-16,-6 1 4 0,8-1 2 0,-8-3 1 0,6 4 4 16,-6-3-2-16,0-2 3 0,0 1 2 0,0 0 0 15,-6-4 4-15,6 1 4 0,0-5 9 0,0 1 9 0,0 3 14 16,-8-3 14-16,8-4 14 0,0 4 12 0,0-1 6 0,-6-3 2 15,6 0-3-15,-6 0-13 0,6 0-14 0,-7 0-21 16,0 0-19-16,1 0-19 0,-1 4-17 0,1-4-14 16,0 4-11-16,-1-1-2 0,7 1-4 0,-7 0-2 0,-5 3 0 15,12-3 0-15,-7 3-1 0,0 0 0 0,7 0 1 0,-6 4 0 16,6-3 0-16,0 0-1 0,0 2-1 0,0-3 0 0,0 1 0 16,0-1 0-16,0 1 0 0,6-1 1 0,-6-3 1 15,7 3 3-15,0-3 1 0,-1-1-2 0,0 1 0 0,1 0 0 31,6-4-1-31,-7 0 0 0,7 0 1 0,-6 0-4 0,6-4 0 16,-7 0-2-16,8 1 2 0,-8-5-1 0,7 1-1 16,-6 0 0-16,-1-4-1 0,1 3 0 0,-1-3 0 0,0 1 3 15,2-1 1-15,-8-5 0 0,0 5 1 0,0 1-2 0,0-1 2 16,0 0 0-16,0 0 0 0,-8 0-1 0,8 0-1 16,-6 3-1-16,6 1 1 0,-6-4 0 0,-1 4 0 0,7 0 1 15,-6 3 1-15,-1 1-1 0,7-1 1 0,0 0-1 0,-7 4-1 16,7-4 1-16,0 4-4 0,0 0-1 0,0 0 0 0,-6 0 2 15,6 0-2-15,0 4 3 0,0 0-1 0,0 0 1 16,0 3 2-16,0 0 0 0,0 0 1 0,0 1-1 16,6 2 1-16,-6-2 1 0,0 3-1 0,0-4 0 0,7 4-1 0,-7 0 0 15,7-3 1-15,-1 2-2 0,-6-3 2 0,7 1-3 16,-1 2 1-16,0-1 1 0,2-2 1 0,-8-3 1 0,6 3-1 16,0 0 0-16,0-4 0 0,1 5 0 0,-7-4 0 0,7-1-6 15,-1 1-8-15,1-4-18 0,-7 4-21 0,6-1-19 16,1-3-24-16,-7 4-21 0,7-4-19 0,-7 0-18 15,6-4-15-15,-6 1-11 0,6-1-8 0,-6 0-12 0,0-3-23 0,0-1-48 16,0 1-85-16,0-3-108 0,0-1-45 0</inkml:trace>
  <inkml:trace contextRef="#ctx0" brushRef="#br1" timeOffset="137527.88">12315 15577 165 0,'0'0'409'0,"7"-4"-114"0,-1 0-112 0,-6 4-73 15,7-3-45-15,6 3-21 0,-7 0-15 0,0 0-8 16,2 3-5-16,-8 1-2 0,6 0 0 0,0 3-4 0,-6 0-1 16,7 1-2-16,-7 3 1 0,0-1 3 0,0 6 3 0,-7-5 3 15,7 3 5-15,-6-3 6 0,0 4 5 0,6-1 7 16,-8-3 5-16,2 4 5 0,0-4 4 0,0 3 5 0,-1-3 2 15,0 4-4-15,7-4-4 0,-6 0-4 0,6-4-5 16,-7 1-7-16,7-1-6 0,0-3-7 0,0 3-4 0,0-3-3 16,0 0-2-16,0-4 0 0,7 3 0 0,-7-3 1 0,6 0 1 15,1 0 2-15,0-3 1 0,-1 3 1 0,6-4-2 16,-4 0-2-16,-2-3-2 0,7 3-3 0,0 1-2 0,0-1-4 16,-7 0-2-16,8-3-1 0,-2 0-1 15,-5-1 0-15,6 5 0 0,-6-5 0 0,5 5-1 0,-5 0 1 0,0-3-1 0,-7 3 1 16,6 3 2-16,-6-3-1 0,6 3 4 0,-6 0 6 15,0-4 3-15,0 4 4 0,7 0 3 0,-7 0 0 0,0 0-2 16,-7 4-1-16,7-4-4 0,0 0-5 0,0 3-4 0,0-3-5 16,0 3-15-16,-6-3-25 0,6 6-33 0,0-6-36 15,-6 3-41-15,6-3-53 0,0 0-76 0,0 0-122 16,0 0-100-16,0-3-40 0</inkml:trace>
  <inkml:trace contextRef="#ctx0" brushRef="#br1" timeOffset="141085.19">13005 16566 26 0,'0'0'362'16,"0"0"-89"-16,0 0-93 0,0 0-62 0,0 0-35 0,-6 0-17 0,6 0-6 0,0 0-2 0,0 0 2 15,0 0 0-15,0 0 1 0,0 0 0 0,0 0-3 0,0 0-3 16,0 0-5-16,0 0-3 0,0 0-2 0,0 3-1 0,-6-3-4 16,6 0-4-1,0 0-3-15,6 4 2 0,-6 0 4 0,0-1 6 0,0 5 4 0,6-1 3 0,-6 0 13 0,8 4 14 16,-2 0 20-16,0 1 16 0,7 2 9 0,-6 1 7 0,6 0 9 16,-7 3 0-16,8 4 3 0,-2-4-3 0,1 4-13 0,7 0-25 31,-7 3-9-31,0-2-12 0,7 2-13 0,-8 1-4 0,8-1-19 0,-7 1-10 0,7 0-7 0,-8 3 3 0,8-3-9 15,-7-1-3-15,1 1-8 0,-2 0-1 0,1-4-2 0,0 3-2 16,0 1-2-16,1-4 1 0,-2 1-1 0,-6-2 0 0,8-3 3 16,-8 1 1-16,1-1 1 0,6-4-1 0,-6 1-1 0,-1-4 1 15,0-4-1-15,-6 2 2 0,6-3 0 0,2 2 2 0,-8-4 2 16,0-1 4-16,0 4 6 0,6-3 4 0,-6-1 4 0,0 1 1 16,0-4 1-16,0-7-3 0,0-4-1 0,0 0-4 0,0-4-6 15,0-3-5-15,0-1-5 0,0-2-3 0,0-5-4 31,0 0-1-31,0-3 0 0,-6 0 0 0,6-1 1 0,-8-6-2 16,8 3-1-16,-6-4 1 0,0-3-1 0,-7 0 1 0,6-5-4 16,-6 6 2-16,1-9 0 0,-2 3 2 0,-6-2 1 0,8 0-1 15,-8-1 8-15,1 4-2 0,-1-4-2 0,1 4 0 0,-1 0-4 16,0 0-1-16,1 1-2 0,6 2 2 0,-6-3-10 16,-1 4 3-16,7 0 1 0,-7-5 0 0,7 5 3 0,-6 0-1 15,5-1 0-15,-5 1-1 0,6 0 2 0,0 4 2 0,1-5 1 16,-2 5-2-16,1 2 0 0,6 2-1 0,-6-2 3 0,7 9 0 15,0-1-1-15,-1 1-1 0,7 7 0 0,-7-4 0 16,7 7 2-16,0 0 1 0,0 1-1 0,0 2-2 0,0 1 2 16,0 0 0-16,7 1 0 0,-7-1 1 0,7 3 2 0,-7-3 0 15,6 0 4-15,-6 4-1 0,6 0-3 0,1-5-1 16,-7 8 1-16,0-3-2 0,6 4 0 0,-6-1-2 0,0 4-4 16,0-3 2-16,0 3-3 0,0-4 1 0,7 4 2 0,-7 0 3 15,0-4-2-15,0 4 2 0,0 0 1 0,0 0 0 0,0 0 6 16,0 0-2-16,7 0-1 0,-7-4-4 0,6 4 1 15,0-3 0-15,2 0 0 0,-2 3-3 0,0-5 1 0,7 2 0 16,-6-1 1-16,-1 1 1 0,7-1-1 0,1 0-1 16,-8-3 1-16,0 3 1 0,7 1 1 0,0-2-1 0,0-1 0 15,1 6 1-15,-2-8 1 0,2 5-1 0,5-1 0 0,1-3 0 16,6 3-1-16,-7-3 0 0,7 0-1 0,6-2 1 16,1 7-2-16,-1-6 1 0,1 0-11 0,7 1 7 0,5 0 4 15,1 0 2-15,-1-1 1 0,8 1 0 0,-1-4 3 0,6 4 0 16,8-4 9-16,-1-1-6 0,6 2-4 0,8-5-3 15,-2 1 0-15,2 2-1 0,5-2-4 0,-6-1 1 0,0 5-1 16,1-6 1-16,-2 5 1 0,-4 1 4 0,-2-1-3 0,-6-1 1 16,-6 5 0-16,-1 4 1 0,-5-5-1 0,-14 8 1 0,-1-3-2 15,2 3-6-15,-15 3 2 0,2-3-2 0,-8 0 2 16,0 4-2-16,-5-4 0 0,-8 0 2 0,1 0-1 0,0 4-1 16,-7-4-5-16,0 0-10 0,-7 0-21 0,0 3-46 0,-5-3-72 15,-8 4-79-15,0-4-80 0,1 0-92 0,-1-4-135 16,-6 4-117-16,-7-3-58 0,1-1 1 0</inkml:trace>
  <inkml:trace contextRef="#ctx0" brushRef="#br1" timeOffset="141847.32">13573 15643 260 0,'0'-4'363'0,"-8"4"-90"15,2 0-89-15,0 0-60 0,-1 0-40 0,1 0-20 0,-8 4-11 16,8 0-5-16,-7-1-6 0,0 1-4 0,0 3-1 16,7 4 1-16,-8-4-2 0,2 4 4 0,4 0-4 0,-4-3-5 15,6 3-1-15,-1 0 2 0,7-1-1 0,-7-2 1 0,7 3 4 16,0 1-2-16,0-6 11 0,7 5 8 0,0 0 8 16,-7-4 4-16,6 5 4 0,6-5 0 0,-4 0 1 0,4 4-2 15,2-4-3-15,-8 1-4 0,13 0-4 0,-5-2-5 16,-2 2-4-16,8-5-4 0,-1 1 4 0,1 3-8 0,0-3-10 15,-7 1-7-15,7 1-7 0,-8-2-5 0,8 0-3 0,-7 3-3 16,-6-3-12-16,-1 3 0 0,1 0 4 0,-1 1 2 16,0-2 4-16,-6 2 3 0,-6-1 4 0,0 4 7 0,-1-3 5 15,1 3 4-15,-8 0 1 0,2-4 2 0,-2 4 0 0,2-4 2 16,-2 0-1-16,1 0 1 0,1-3 5 0,-2 1 3 16,2-2 2-16,-2 1 3 0,1-4-2 0,0 0-3 0,6-4-2 15,1 1-6-15,0-2-10 0,-1-1-7 0,0-2-4 0,7-3-4 16,-6-3 7-16,6-1-5 0,0-4-4 0,6 1-2 0,-6 0-2 15,7-4 0-15,-7 3-5 0,7-3 1 0,-7 5-9 16,0-6 3-16,6 5 3 0,-6-1 1 0,6 1 1 0,-6 1 0 16,7-3 5-16,-7 6 0 0,0-1 0 0,7 4 0 0,-7 0 2 15,0 0 2-15,0 0 1 0,0 4-2 0,0 0 0 16,0-1-3-16,-7 5-1 0,7-1-3 0,-7 1-2 16,7 3-2-16,-6-4-2 0,0 4 0 0,6 0 0 0,-7 4-1 15,0-1-6-15,1 1-15 0,0-1-31 0,-1 5-39 0,1-1-37 16,-1 0-35-16,7 1-34 0,-7-5-32 0,7 5-33 0,0-5-36 15,7 1-48-15,-7-4-100 0,7 4-51 0,-1-4-18 16</inkml:trace>
  <inkml:trace contextRef="#ctx0" brushRef="#br1" timeOffset="142577.31">13794 15613 261 0,'0'0'328'16,"0"0"-82"-16,0 0-75 0,0 0-54 0,0 0-34 0,0 0-22 15,0 0-14-15,0 0-8 0,0 0-2 0,0 0-3 0,0 0-4 16,0 0-3-16,0 0-3 0,6 0-3 0,-6 0-3 16,0 0-3-16,0 0 3 0,0 3 6 0,0-3 9 0,6 9 10 15,-6-6 4-15,0 5 7 0,8-1 9 0,-2 4 10 0,-6 0 8 16,6 0 6-16,1 3 1 0,-1 1 3 0,1 0 1 15,-1-1 3-15,1 1-2 0,5 2-5 0,-4 3-7 32,-2-2-6-32,0 0-8 0,1 1-7 0,-1 2-8 0,1-2-7 15,-1 4-7-15,1-5-5 0,-1-1-7 0,-6 1-7 0,7-3-5 16,0 0-3-16,-7 0-2 0,6-4-1 0,-6 0-1 0,6-4-3 16,-6 0-2-16,0 0-2 0,7-2-9 0,-7-5-24 15,0 2-39-15,0-4-51 0,7-3-49 0,-7 2-58 0,6-8-85 16,-6-3-132-16,6-5-111 0,1 4-50 0,-7-3-1 0</inkml:trace>
  <inkml:trace contextRef="#ctx0" brushRef="#br1" timeOffset="143006.23">14086 15599 70 0,'0'0'442'0,"0"0"-116"16,0 3-128-16,0-3-83 0,0 4-50 0,-6 3-28 0,6-4-16 16,-6 6-8-16,-1-2-4 0,1 0-1 0,-1 1-1 0,1 2-2 15,-1 1-2-15,1 0-3 0,-8-3-1 0,8 3 1 0,0-4 2 16,-1 4 2-16,0-4 4 0,1 1 5 0,6-5 7 16,-7 4 5-16,1-3 6 0,6 0 2 0,-6-1 1 15,6 1 1-15,-7 0-3 0,7-1-5 0,0-3-7 0,0 3-5 16,0-3-5-16,0 6-3 0,0-6-1 0,0 3-1 0,0-3-1 15,0 3 2-15,0-3 1 0,0 4 1 0,0-4 2 16,0 4 3-16,0-1 0 0,7 1 1 0,-7 0 2 0,0-1 5 16,0 4 0-16,6-3 3 0,-6 4 0 0,0-1-2 0,6 4 2 15,1-4-2-15,-1 0-3 0,1 1-1 0,0 3-3 0,-1-4-1 16,0 0-1-16,2 4-2 0,4-2 0 0,-5-3-2 16,6 6 1-16,-7-5-1 0,1 0-3 0,5 0-1 0,-4-3-1 15,-2 3 0-15,0 0-2 0,1 1-1 0,-1-1-1 0,1-3 0 16,-7 3 0-16,6-3-2 0,-6-1-7 0,7 5-11 15,-7-5-16-15,0 1-18 0,6-4-20 0,-6 4-25 0,0-4-31 16,0-4-42-16,7 0-59 0,-7 1-79 0,0-1-98 0,0 0-45 16</inkml:trace>
  <inkml:trace contextRef="#ctx0" brushRef="#br1" timeOffset="143754.84">14165 15826 184 0,'0'0'315'0,"0"0"-89"0,6 0-81 16,-6 0-53-16,0 4-32 0,0-1-15 0,7-3-10 16,-7 4 0-16,7 3 4 0,-7-3 3 0,6 3 3 0,0 0 1 15,-6 1-1-15,7 3-4 0,-1-4-1 0,1 4-1 0,0 0-6 16,-7 1 0-16,6-2-2 0,0 1 0 0,-6-3 1 0,7 2 4 15,0 1 2-15,-7 0 1 0,6-3 3 0,-6-1-2 16,6 0 0-16,-6 1-3 0,0-1-5 0,7-3-5 0,-7-1-5 16,0 1-6-16,0-1-2 0,0-3 0 0,0 4 3 0,0-4 7 15,0 4 16-15,0-4 17 0,0 0 18 0,0 0 23 16,0 0 21-16,0 0 13 0,0 0 4 0,-7 0-5 0,7-4-12 16,0 4-17-16,-6-4-16 0,6 1-21 0,-6-1-22 0,6 1-16 15,-7-1-11-15,7-3-3 0,-7 3-5 0,7-3 0 16,0-1-3-16,0 1-3 0,-6 3 0 0,6-3-1 0,0 0 0 15,0-1 1-15,0 1-1 0,0 0-1 0,0 3 3 0,0-3 0 16,0 3 1-16,0-3-1 0,0 4 0 0,6-1-6 16,-6-4 3-16,0 4 0 15,7-3 0-15,-7 3 0 0,7-3-1 0,-1 3-1 0,0 1 0 0,-6-5 5 0,7 5 4 32,0 0-5-32,-1-2-2 0,1 2 0 0,-1 3 0 0,0-4 0 15,2 4 0-15,-2 0-2 0,-6 0-7 0,6 0 2 0,0 4 0 16,-6-4 0-16,7 3 0 0,-7 5-1 0,7-5 1 15,-7 5 1-15,-7 3 1 0,7-4 0 0,0 4 5 0,-7-3-1 16,7 3 0-16,-6-1 1 0,0-2 1 0,6 2 0 0,-6-2 2 16,-2-1 1-16,8 1-1 0,-6-1-3 0,6-3 2 15,-6-1 2-15,6 1 0 0,0 0-3 0,-7-1 2 0,7-3-1 16,0 4-1-16,0-4 4 0,0 0-3 0,0 0-3 0,0 0 0 16,0 0 1-16,0 0-2 0,0 0 2 0,7 0 1 0,-7 0 0 15,6-4-1-15,-6 4 1 0,6 0 1 0,2-3-1 16,-2 3 2-16,0-4-2 0,0 0-3 0,8 4-1 0,-8-3 3 15,1 3-2-15,-1-4-1 0,8 4-1 0,-8-4-3 16,0 4-1-16,0 4 0 0,2-4 0 0,-2 0-1 0,0 4-1 16,1-1-1-16,-7 1-1 0,6 0 3 0,-6 3-2 0,7-3 3 15,-7 3 1-15,-7-3 1 0,7 3 1 0,-6 4 2 16,6-3 1-16,-7-2 2 0,1 6 7 0,0-5 3 0,-2 0 3 16,-4 4 3-16,6-3 7 0,-8-1 5 0,1 0 7 0,7 1 0 15,-8-1 0-15,2 0 0 0,-2-3 0 0,2 4 0 16,5-5-6-16,1 0-5 0,-8 1-4 0,14 0-2 0,-6-4-4 15,0 0-6-15,6 4-11 0,-7-4-19 0,7-4-36 0,0 4-49 16,7-8-56-16,-7 5-51 0,6-8-52 0,0-4-65 16,8 1-90-16,-8-5-138 0,7-2-60 0,1-1-1 0</inkml:trace>
  <inkml:trace contextRef="#ctx0" brushRef="#br1" timeOffset="144293.25">14445 15628 61 0,'0'0'336'15,"0"0"-81"-15,0 4-79 0,0-4-60 0,0 0-38 0,0 0-20 16,0 0-12-16,0 0-7 0,6 0-2 0,-6 0-1 15,0-4-2-15,6 4-1 0,2 0-1 0,-2 0-3 0,0-3 1 16,-6 3-2-16,7-5 2 0,6 1-1 0,-6 4-1 0,-1-3-2 16,8 0 0-16,-8-1-2 0,6 0-2 0,2 1-5 15,-1-1-1-15,-1-3-1 0,2 3-2 0,-2 1-3 0,8-5-3 16,-7 4 0-16,1-3-3 0,-2 0 3 0,8 3 0 0,-7-3 2 16,0 0 3-16,0-1 5 0,0 1 5 0,0 3 5 15,-7-3 1-15,1 3 6 0,0 1 3 0,-7 3 4 0,6-4 4 16,-6 4 1-16,7-4 3 0,-7 4 5 0,0 0 4 15,0 0 4-15,0 0 2 0,0 0 2 0,0 0-3 0,0 0-3 16,0 0-9-16,0 0-9 0,-7 0-9 0,7 0-9 0,-6 0-12 16,6 4-13-16,-7-4-21 0,7 0-29 0,0 4-30 15,-7-4-31-15,7 3-29 0,-6-3-38 0,0 0-41 0,6 0-59 16,-7 0-76-16,7 0-102 0,0 0-41 0</inkml:trace>
  <inkml:trace contextRef="#ctx0" brushRef="#br1" timeOffset="144612.07">14640 15544 112 0,'0'0'440'0,"0"0"-109"0,-6 0-114 0,6 0-78 16,0 0-46-16,0 0-24 0,0 0-14 0,0 0-8 0,0 0-6 15,0 0-4-15,0 0-8 0,0 3-5 0,0 1-5 16,6 0-3-16,-6-1-1 0,7 5 3 0,-7-5 7 0,7 9 9 15,-7-2 9-15,6 1 6 0,0 0 5 0,-6 1 6 0,6 2 5 16,-6 1 2-16,8-1 3 0,-2 1 1 0,0 0 2 0,1-1 2 16,-7 5 1-16,6-5-2 0,1 4-4 0,0-3-2 15,-1 0-4-15,-6-1-7 0,13 1-11 0,-13-4-9 0,7 4-8 16,-1-4-5-16,-6-3-4 0,6 2-6 0,1-3-4 0,-7 1-3 16,7-1-1-16,-7 0 1 0,6-3-1 0,-6 0 0 15,7 0-1-15,-7-4 0 0,0 0 1 0,0 4 1 16,0-4-2-16,0 0-3 0,0 0-7 0,0 0-29 0,0 0-42 15,0-4-46-15,0 0-47 0,-7 0-50 0,7-2-60 0,-6-3-85 16,-1 2-115-16,7 3-70 0,-7-3-15 0</inkml:trace>
  <inkml:trace contextRef="#ctx0" brushRef="#br1" timeOffset="145374.87">13852 16438 222 0,'0'0'305'0,"-6"0"-87"0,6 0-76 0,0 0-50 0,0-4-30 15,0 4-14-15,-7 0-9 0,7 0 2 0,0 0-1 0,7-4 0 16,-7 4 2-16,0 0-2 0,0 0-2 0,6-3-3 0,-6 3-2 15,7 0 1-15,-1-4 2 0,0 4 1 0,-6 0-3 16,8 0 1-16,4-4-1 0,-5 4 1 0,-1 0 1 0,1 0-2 16,6 0-1-16,-7 0 2 0,8 0 1 0,-2 0 5 0,2-3 1 15,5 3 0-15,1-4-1 0,0 4-1 0,-1-4-4 16,0 1-3-16,8-1-1 0,5-3-5 0,-6-1-6 0,7 1-4 16,-1 0-4-16,1-4-3 0,6 0 0 0,-1 1-2 0,-5-2-3 15,7-3-4-15,-1 4 0 0,-1-4-1 0,1 4-1 16,1-3 1-16,-1-1-3 0,0 4-1 0,-7 0 0 0,1 0-1 15,6-1-1-15,-6 2 0 0,-1 2 0 0,-5-2 0 32,-2 3 2-32,7-5 0 0,-5 6 2 0,-8-2 0 0,8 1-2 15,-15 3 3-15,8-3 0 0,-7 3-1 0,0 0 0 0,-6 1 1 16,5 3-2-16,-4-4-1 0,-2 4 4 0,-6 0-2 16,6 4-3-16,-6-4 2 0,7 0-1 0,-7 0 1 0,0 3-1 15,0-3 1-15,0 4 1 0,6-4 0 0,-6 0 1 0,0 0 1 16,0 0-1-16,0 0-1 0,0 0 1 0,-6 4 0 15,6-4-3-15,0 0-8 0,-7 3-15 0,1-3-18 0,6 4-19 16,-6-4-23-16,-2 0-31 0,2 4-30 0,0-1-43 0,-8-3-53 16,8 0-77-16,0 4-99 0,-1 0-43 0</inkml:trace>
  <inkml:trace contextRef="#ctx0" brushRef="#br1" timeOffset="147349.87">14048 16735 295 0,'0'0'288'0,"-7"0"-75"15,7 0-66-15,0 0-47 0,0 0-29 0,0 0-16 0,0 0-9 16,0 0-7-16,0 0-2 0,0 3 2 0,0-3-1 0,7 0 1 15,-7 0 0-15,0 0 0 0,0 4 0 0,6-4 0 0,-6 0 1 16,0 0-3-16,7 0 5 0,-7 0 2 0,6 3 2 0,-6-3 3 16,7 0 4-16,-1 0 3 0,-6 0 3 0,6 0 5 0,2-3 3 15,4 3 2-15,-5 0-1 0,6-4-1 0,-7 4-2 0,7-3-5 16,1-1-5-16,-2-4-7 0,2 5-12 0,-2-5-6 16,8 5-4-16,-7-5-5 0,0 1-6 0,6-4-5 0,-5 3-3 15,-1 2-2-15,-1-2 3 0,2 4-5 0,-2-3-12 0,2 0-23 16,-8 0-28-16,1 3-30 0,5-4-31 0,-4 6-37 15,-8-3-44-15,6 1-57 0,-6-3-74 0,0 7-105 0,0-4-59 16</inkml:trace>
  <inkml:trace contextRef="#ctx0" brushRef="#br1" timeOffset="147860.87">14301 16694 33 0,'0'0'428'0,"0"0"-98"0,0 0-115 0,0 0-89 0,0 4-54 15,-6-4-31-15,6 3-14 0,0 5-6 0,0-5-1 0,0 5 0 16,-6 3 2-16,6 0 2 0,0-1 4 0,0 1 0 0,0 5 0 16,0-5 1-16,0 3 2 0,0 1 0 0,0-1-2 0,0 1 2 15,6-4-2-15,-6 4 1 0,0-4 0 0,0-1-1 0,0 1 0 16,6 1 0-16,-6-5 1 0,0 4-2 0,0-4-1 0,0-3-4 15,8 3-3-15,-8-3-3 0,0 0 1 0,0-1 5 0,0-3 8 16,0 4 7-16,0-4 15 0,0 0 12 0,0-4 14 0,6 4 12 16,-6-3 8-16,0-5 1 0,6 1-1 0,-6 0-6 0,6-4-9 15,1-4-11-15,0 3-12 0,-1-2-11 0,1 0-10 32,-1-1-6-32,0 0-8 0,2-3-7 0,-8 3-2 0,6 1-3 15,0-4-2-15,0 7-2 0,-6-5-3 0,0 6 0 0,8-1 1 16,-8 3 2-16,6 2-1 0,-6 1-2 0,0-2-1 0,0 3-4 15,0 4-1-15,6-3-8 0,-6 3-1 0,0 0-1 0,0 0 0 16,0 3 2-16,0-3 1 0,7 8 5 0,-7-5 1 0,6 5 10 16,-6 3 0-16,7-4 2 0,-7 0-1 0,7 4-1 0,-1-4 1 15,-6 4-1-15,6-3 1 0,0 3-3 0,-6 0 8 0,8-4 5 16,-8 8 4-16,6-4 1 0,0 0 0 0,-6 0 1 0,7 4-3 16,-7-4 3-16,7 3-8 0,-7 1-8 0,0-4-3 0,6 4-2 15,-6-1-1-15,0-3-1 0,0 4-2 0,0-4 0 0,7 0-1 16,-7 0-1-16,0 0-1 0,0-4-1 0,0 0-8 0,0 1-18 15,0-5-30-15,6 6-39 0,-6-6-41 0,0 0-43 16,0-3-42-16,6 0-46 0,-6 0-68 0,0-3-103 0,8-6-105 16,-8 3-37-16,0-5 0 0</inkml:trace>
  <inkml:trace contextRef="#ctx0" brushRef="#br1" timeOffset="149151.93">14692 16731 75 0,'0'-4'381'0,"0"4"-79"0,0 0-86 15,-6 0-66-15,6 0-44 0,0 0-27 0,0-4-16 0,0 4-10 16,0 0-5-16,0 0-2 0,0 0-5 0,6 0-4 0,-6-3-3 16,0 3-6-16,0-3-3 0,7 3-1 0,-7-5 2 0,6 2 4 15,-6-1 7-15,0 0 7 0,7 4 8 0,-7-3 8 16,0-1 8-16,0 4 7 0,0 0 6 0,7-4-1 0,-7 4 2 15,0-3-3-15,0-1-2 0,0 1-3 0,6 3-7 0,-6-5-5 16,0 2-8-16,6 3-6 0,-6-3-6 0,7-1-7 0,-7 4-7 16,0-4-6-16,7 4-5 0,-7-4-5 0,6 4-5 15,0 0 0-15,-6 0-4 0,7 0 2 0,0 4-2 0,-1 0 3 16,1 0 4-16,-7-1 8 0,6 5 8 0,-6-1 4 0,6 0 6 16,1 8 3-16,-7-4 3 0,7 0-2 0,-7 3-3 0,6-3-3 15,-6 3-5-15,0 2-3 0,6-5-1 0,-6 3 0 0,0-3 1 16,0 0 6-16,8 0 4 0,-8 0 1 0,0 1 1 0,0-5 4 15,0 0-2-15,0 0-3 0,0-3-2 0,0-1 0 0,0 1-1 16,0-4 3-16,0 3 3 0,0-3-2 0,0 4 4 0,0-4 2 16,6 0 3-16,-6-4-1 0,0 4-6 0,0 0-5 0,0-3-4 15,0-4-4-15,6 3-7 0,-6-3-6 0,0 0-5 0,0 0-2 16,0-1 0-16,0-3 0 0,7 4-6 0,-7-4-1 16,0 0 1-16,6-1 2 0,-6 2-1 0,7-1-1 0,-7 4-1 15,6-4 4-15,-6 6-1 0,0-2 0 0,7 3-1 0,-7 1-3 16,0-1 0-16,0 4-1 0,6-3 0 0,-6 3-5 0,0 0 4 15,6 0-1-15,-6 0-1 0,8 0 3 0,-8 0-13 0,6 3 7 16,-6 1 2-16,6-1 0 0,-6 1 1 0,7 0 1 0,-1 4 1 16,-6-6 1-16,7 7 10 0,-7-2-2 15,6 0-6-15,-6 4 0 0,0-4 1 0,0 4 1 0,7-3-2 0,-7 3 0 0,0 0 0 16,0-4 0-16,0 1-2 0,0-1 1 0,0-4 7 0,0 1-4 16,0 0 1-16,0-1-2 15,0 1 1-15,0-4-1 0,-7 0 3 0,7 3 0 0,0-3-4 0,0 0 3 0,0 0 4 0,0 0 2 16,0-3-1-16,0 3 4 0,0-4-2 0,0 1-4 0,0-1-1 15,0-3-1-15,0 0-3 16,7-1-1-16,-7 1 0 0,0-4 2 0,0 0-2 0,0 3 1 0,0-3-10 0,6 4 3 0,-6-4 3 16,0 0 2-16,7-1 0 0,0 5-1 0,-7-4 2 0,6 4 0 15,-6 0 10 1,6 4-5-16,-6-1-3 0,0-4-2 0,7 5-1 0,-7 0-1 0,7 3 1 0,-7-5 0 0,6 5-1 16,1 0 1-16,-7 0 0 0,6 0 1 0,0 5 0 0,1-5-1 15,0 3-2-15,-7 4 0 0,6-3-1 0,0 7 2 0,2-4 1 16,-2 4-2-16,0-1 1 0,-6 2 1 0,7 3 0 0,-1-1 0 15,-6 1 1-15,7 3-3 0,-1-3-1 0,-6 3-1 0,7-3-3 16,-1-1-5-16,0 0-14 0,2 2-28 0,-8-1-47 0,6-4-58 16,0 3-59-16,-6-3-57 0,7-4-59 0,-1 1-65 15,-6-5-81-15,7 1-119 0,-1-4-48 0,1 0 5 0</inkml:trace>
  <inkml:trace contextRef="#ctx0" brushRef="#br1" timeOffset="150280.96">15923 15775 72 0,'0'0'319'0,"0"0"-69"0,0 0-65 16,-6 0-53-16,6 0-34 0,0 0-21 0,0 0-13 16,0 0-4-16,0 0-4 0,0 0-2 0,0 0-5 0,0 0-5 15,0 0-5-15,0 0-4 0,0 0-3 0,0 3-5 0,0-3-1 16,0 0 1-16,-6 0 3 0,6 0 2 0,0 4 5 0,0 0 7 15,0-1 5-15,0 1 4 0,0 0 3 0,0-4 3 16,0 3 0-16,0-3 6 0,0 0 5 0,0 0 7 0,0 4 9 16,0-4 10-16,0 3 13 0,0-3 11 0,0 0 10 15,6 4 4-15,-6-4 1 0,6 0 5 0,1 0-14 0,-1 0-14 32,1 0-14-32,-1 0-16 0,7 0-17 0,-6 0-12 0,6 0-15 15,0-4-21-15,0 4-4 0,0-3-2 0,0-1-8 16,0 4-2-16,0 0-1 0,0-3 0 0,7-1-1 0,-7 4 0 15,-1 0 1-15,2 0-1 0,-1-4 1 0,0 4-1 0,-7 0-3 16,7 0 0-16,-7-3-3 0,2 3-3 0,-2 0-11 16,0 0-12-16,-6 0-15 0,0 3-19 0,7-3-20 0,-7 0-32 15,-7 4-40-15,7-4-41 0,-6 0-31 0,6 4-31 0,-6-4-38 16,-2 0-43-16,2 3-70 0,0-3-98 0,-1 4-36 0</inkml:trace>
  <inkml:trace contextRef="#ctx0" brushRef="#br1" timeOffset="150556.25">15943 15957 394 0,'-7'4'452'0,"7"0"-124"0,0-4-116 15,-6 4-72-15,6-4-49 0,0 0-28 0,0 0-16 0,6 0-10 16,-6 0-4-16,7 0-6 0,-1-4-5 0,7 4-6 16,1-4-2-16,-2 0-6 0,2 1-2 0,5 0-3 0,-6-1-1 15,0 0-1-15,7-3-1 0,-7 3 0 0,6 1 0 0,0-4 0 16,-5 3 0-16,5-4 1 0,1 2-1 0,0-3 0 0,-8 2 3 15,8 0 0-15,-7-1 0 0,7 2 3 0,-8-2 4 16,2 4 1-16,-2-3 2 0,-5 0 2 0,6 3 0 0,-6 0 1 16,-1 1 0-16,-6 3 0 0,0-4 0 0,6 4 0 0,-6 0-3 15,0 0-2-15,0 0-1 0,-6 0-4 0,6 0-8 16,0 4-14-16,-6-1-23 0,-1-3-23 0,1 4-27 0,6 0-41 16,-7-4-63-16,7 3-104 0,-7 1-123 0,1-4-63 0</inkml:trace>
  <inkml:trace contextRef="#ctx0" brushRef="#br1" timeOffset="154938.04">18886 14122 94 0,'-6'0'239'0,"6"0"-50"0,0-3-51 0,0 3-45 0,-6 0-32 16,6 0-18-16,0-4-10 0,0 4-5 0,-7 0-3 0,7-4-2 16,0 4 0-16,0 0 2 0,0 0-3 0,-7 0-1 15,7 0 1-15,0 0 1 0,0 0 4 0,-6 0 8 0,6 0 3 16,0 0 2-16,0 0 5 0,0 0 1 0,0 0 4 0,-6 0 2 16,6 0 4-16,0 0 0 0,0 0 7 0,-7 0 7 15,7 0 14-15,0 0 20 0,-6 0 22 0,6 0 26 0,0 0 26 16,0 0 22-16,0 0 17 0,-7 0 10 0,7 0-3 0,0 0-17 15,0 0-21-15,0 0-28 0,0 0-29 0,0 0-27 16,-7-3-25-16,7 3-20 16,0-4-15-16,0 4-6 0,-6 0-7 0,6-4-2 0,0 4-3 0,0 0-4 0,0 0-1 0,0-3-1 15,0 3-1-15,-6 0-3 0,6 0 1 0,0 0-2 0,0 0 1 16,0 0-1-16,0 0-2 0,0 0 0 0,0 0-1 16,0 0 2-16,0 0 0 0,0 0-3 0,0 0-1 0,0 0-1 15,0 0 1 1,0 0-3-16,0 3-1 0,0-3-4 0,0 0 0 0,0 0 0 0,0 0-1 0,0 4-3 0,0 0 1 15,6-1-1-15,-6 1 1 0,6 3 1 0,1-3 1 0,-7 7-1 16,7-3 1-16,6 2 3 0,-7 5 0 0,0-5 3 16,1 10-1-16,6-2 2 0,0 0 3 0,0 0 1 0,0 4 3 15,1 0 1-15,4 4 2 0,2 0 1 0,-7-1 0 0,7 4-1 16,6-2 0-16,-6 1 0 0,-1 2-2 0,1-1-2 16,-1 4-3-16,1-3 2 0,-1-2-2 0,0-1-1 0,1 2 0 15,0-4-1-15,-1 1-1 0,-5-4-1 0,5 0-1 0,-6 0 0 16,0-4-1-16,0-3 1 0,0-1-2 0,-7-3 4 0,8 0 0 15,-8-3 3-15,0-1 4 0,1-3 5 0,-1-1 6 16,1-3 4-16,0 0 7 0,5-3 3 0,-4-4 3 0,-2-5 2 16,7 1-3-16,0 0-1 0,-7-7-5 0,7 0-3 0,1-4-3 15,-2-4-5-15,2-3-4 0,-2-4-3 0,8 0-3 32,-7-3 0-32,0-1-6 0,6-4-1 0,-6-2-5 0,1 2 1 15,-2-7 1-15,2 5-1 0,-2-2 0 0,2 2 0 0,-8 2 1 16,1 4 0-16,5 1 1 0,-12 3-2 0,8 0-1 0,-2 8 0 15,0-1 0-15,-6 4 1 0,6 3 2 0,-6 1 6 16,0 7 4-16,0 0 2 0,0 3 3 0,0 2-2 16,0-2 1-16,0 5-1 0,0 3-6 0,0-4-5 0,0 0-7 0,0 4-9 15,-6 0-9-15,6 4-15 0,0 3-20 0,-6 1-23 16,0-2-27-16,-2 6-28 0,8-1-53 0,-6 0-90 0,0 3-93 16,-1-2-86-16,1 2-130 0,6 1-123 0,-7-5-71 0,0 6-24 15,1-5 24-15</inkml:trace>
  <inkml:trace contextRef="#ctx0" brushRef="#br1" timeOffset="156143.51">17903 15423 245 0,'-6'3'305'0,"-1"-3"-81"16,1 5-72-16,6-5-42 0,-7 0-25 0,7 0-9 15,0 0-6-15,-7 3-4 0,7-3-4 0,0 0-5 0,0 0-5 16,0 0-9-1,0 0-8-15,7 0-7 0,-7 0-7 0,0 0-3 16,7 0-1-16,-7 0 3 0,6 0 6 0,1 0 7 0,-1 0 5 16,1 0 6-16,0 0 5 0,-1 3 8 0,6-3 13 0,-4 0 15 15,11 0 11-15,-13 4 9 0,8-4 7 0,4 0 5 0,-4 0 8 0,6 0 3 0,-1 0-8 0,1 0-13 0,-1-4-11 16,1 4-9 0,-1 0-5-16,8-3-7 0,-2 0-10 0,-5 3-6 0,6-5-6 15,0 2-4-15,0-1-1 0,0 4-6 16,0-3-1-16,0-1-2 0,0 0 0 0,0 1 0 0,1-1 0 15,-8 0 1-15,7 1-4 0,0-2-3 0,-6 2-4 16,-1 3-4-16,7-3-5 0,-6 3-3 0,-1-4-6 0,1 4-3 16,0 0-1-16,6-4 0 0,-7 4 0 0,1 0-1 0,6 0-1 15,-7 0 2-15,7 0-1 0,0-3 1 0,-6 3-10 16,5 0 6-16,1 0 3 0,1 0 0 0,-1 0 0 0,0 0 0 16,7 0 2-16,-7 0 0 0,0 0 8 0,-1 0-8 15,8-4-4-15,-7 0-1 0,6 4 0 0,-5-3 1 0,5 3 0 16,-6-4-2-16,0 4-1 0,7-3 4 0,-7 3 3 0,0 0-1 15,7 0 0-15,-7 0-2 0,-1 0-5 0,9 0 2 16,-9 0 0-16,8 0-1 0,-1 0-1 0,-6-4 0 0,7 4-1 16,-1 0-2-16,1-4 4 0,0 4-1 0,0-3 0 0,-1 3-1 15,-7-5 1-15,9 5-1 0,-1 0 3 0,-1-4-1 0,1 4 0 16,-7 0-1-16,6 0 0 0,1 0-1 0,-1 0 1 16,1 0-1-16,-1 0-4 0,1 0 4 0,-1 0 0 0,1-2 0 15,-1 2 1-15,1 0 0 0,6-5 0 0,0 5 0 0,0-3 1 16,0-1 0-16,7 0-1 0,-7 1 0 0,6-1 0 15,1 1 0-15,-1-1 7 0,8 1-3 0,-7-1-2 0,-1 0-1 16,1 0-1-16,-1 4-4 0,1-3-3 0,-1-1-4 16,-6 0-9-16,1 1 1 0,-1 3 1 0,6-4-1 0,-13 0 2 15,8 4 3-15,-1-3 2 0,-6-1 3 0,-1 0 2 0,1 4 1 16,-7-7 2-16,0 7 4 0,0-4 0 0,-7 0 0 16,1 1 0-16,-1 3 1 0,-6-4 0 0,0 1 0 0,-6 3-1 15,0-4 0-15,-1 4 0 0,0 0 3 0,-6-4-1 0,0 4 1 16,7 0 3-16,-7 0 0 0,0-3 2 0,0 3 0 15,7 0 0-15,-7 0-1 0,0 0-1 0,-7 0-1 0,7 0-4 16,0-4-3-16,-7 4-15 0,7-3-35 0,-6 3-55 0,0 0-69 16,-8 0-69-16,8-4-67 0,-7 4-76 0,0-3-105 15,0-1-144-15,-1 4-53 0,-5-5 5 0</inkml:trace>
  <inkml:trace contextRef="#ctx0" brushRef="#br1" timeOffset="157651.73">17493 16390 229 0,'0'0'303'0,"0"0"-93"15,0 0-70-15,0 0-42 0,0-4-26 0,0 4-9 0,0 0-4 16,0 0 0-16,0-3 4 0,0 3 3 0,0-4 4 0,6 4 2 15,-6 0 3-15,0-4 3 0,0 4 5 0,0 0 6 16,0 0 7-16,0 0 2 0,0 0 2 0,0 0 0 16,0 0-1-16,0 0-6 0,0 0-7 0,0 4-11 0,0-4-13 15,0 0-10-15,0 4-7 0,0-4 0 0,0 7 6 0,0-3 6 16,0 3 9-16,0 4 9 0,0-4 25 0,7 4 11 16,-7-3 8-16,7 6-1 0,-1-3-6 0,0 4-6 0,-6-3-11 15,7 5-10-15,6-2-26 0,-6 0-12 0,-1 3-11 0,8 0-9 16,-8 4-6-16,6-4-6 0,2 1-1 0,-1 3-2 0,-1-4-2 15,-4 4-1-15,10-4-1 0,-10 1-1 0,4 2-2 0,1-5-1 16,1 2-2-16,-2-4-9 0,2 1 5 0,-2-4 2 0,1 0 1 16,-6-4 0-16,6 1 1 0,-7-1 1 0,8-3 2 15,-8 0 8-15,0-1 0 0,1-3-1 0,0 4 1 0,-1-4 4 16,1-4 3-16,-7 4 2 0,6-3 0 0,0-5 2 0,-6 1-2 16,0-1 0-16,7-3-1 0,-7-3-5 0,0-1-3 0,0 1 0 15,0-6-6-15,0 2-1 0,0-3-2 0,0-5 2 16,0 4-2-16,-7-7-2 0,7-1 2 0,-6 1-3 0,6-4 0 15,-6 0-1-15,6 0 0 0,-7-4-1 0,1 1-1 0,-1 3 2 16,7-3-2-16,-7 2 1 0,7 1 1 0,-6 4 1 0,6 4-1 16,-6-6 0-16,-1 10 1 0,7-1-1 0,-7 4 1 15,7 0-1-15,0-1 0 0,-6 8 0 16,6-3 0-16,0 3-1 0,0-1 2 0,0 1-2 0,0 0 1 0,6 4 1 0,1-3-1 16,-7 2-1-16,7 1 1 0,5-1 0 0,-5 1-4 15,6 0 2-15,-6-1 0 0,5 5 0 0,2-5 1 0,-2 4 1 16,8 1-1-16,-7-4 2 0,7 3-1 0,0 0-2 0,-1-3 1 15,1 4-1-15,-2-4 1 0,9 3 1 0,-1-4 0 16,-6 2 0-16,6-3 0 0,0-2 0 0,-1 4-1 0,2 0 1 16,-8-1-2-16,8 1 0 0,-8 0 0 0,0 0 0 15,1-1-2-15,-7 1 3 0,7 3 1 0,-14 1-2 0,7-1 1 0,-7 0-1 16,1 0 2-16,0 1 0 0,-1-1 0 0,0 4-1 16,-6 0 0-16,8-3-1 0,-8 3 0 0,6 0 1 0,-6-4-1 15,0 4 1-15,0 0-4 0,0 0 0 0,0 0 0 0,0 0-2 16,0 0 1-16,0 4-1 0,0-4-3 0,0 0 0 15,-6 0-3 1,6 3-2-16,0-3-6 0,-8 0-14 0,2 0-20 0,6 4-37 0,-6-1-57 0,-1 1-66 0,0 0-61 16,1-4-56-16,-1 4-58 0,1-1-77 0,0-3-113 0,-1 4-58 15,0 0-4-15</inkml:trace>
  <inkml:trace contextRef="#ctx0" brushRef="#br1" timeOffset="158413.76">18131 16240 207 0,'0'0'297'0,"0"0"-99"0,0 0-75 0,0 0-48 0,0 0-26 15,7 0-10-15,-7 0-4 0,0 0 0 0,0 0 3 0,0 0 1 16,6-4 2-16,-6 4 0 0,0-3 0 0,6 3 1 0,-6-4 1 15,0 4-2-15,8-4 1 0,-8 1 0 0,0-1 2 16,6 4-2-16,-6-4 3 0,0 1-2 0,6-1 1 0,-6-1 2 16,7 3 1-16,-7-2 2 0,6 0 2 0,-6 0 2 0,7 0 1 15,-1-3-2-15,-6 7 1 0,7-7-2 0,-1 4-3 16,0-1-2-16,2-4-3 0,-2 5-5 0,0-4-4 0,1 3-4 16,0 0-3-16,5-3-4 0,-5 3-5 0,-1 1-3 0,1-1-3 15,0-3-1-15,-1 3 0 0,0 0-1 0,1 1 1 16,0-1 0-16,-1 4 2 0,0-4-1 0,1 4 1 0,-7 0-1 15,6 0-2-15,1 0 0 0,0 4-1 16,-1 0 0-16,-6-1 5 0,6 5 2 0,2-1 6 0,-8 4 5 0,0 0 10 16,6 0 11-16,-6 4 8 0,0-1 6 0,0 5 4 0,-6-1-1 15,6 0 1-15,-8 1 1 0,2-1-3 0,0 0-4 16,-8 4-3-16,8-4-5 0,-7 1-1 0,0-1-1 0,0 0-3 16,0 1-4-16,0-1-5 0,-6-3-5 0,5-1-7 0,2 1-1 15,-2-4-5-15,1 1 1 0,0-2-4 0,7-3-1 16,-7 1 3-16,7-5 7 0,-2 1 6 0,8-1 2 0,-6-3 1 15,6 0-3-15,-6 0 0 0,6-3-2 0,0-1-7 0,0-3-8 16,6 0-6-16,-6-1-6 0,6-2-2 0,2-2 0 16,-2 1-2-16,0 0 0 0,1 0 1 0,-1 0 0 0,7 4-1 15,-6-4 1-15,-7 4 0 0,6 3-1 0,0-3 1 0,2 3 0 16,-8 0-1-16,6 1 0 0,0-1 1 0,1 4-3 16,0 0 2-16,-1 0-1 0,0 0-1 0,1 4 2 0,6-1-3 15,-6 1 2-15,5 0 0 0,2 3 7 0,-2 0-2 16,1 1-3-16,1-1 2 0,-2 0-1 15,2 4 1-15,5-3-2 0,-6 2 1 0,6 1-7 0,-5-3 5 0,6 4 0 0,-8-2-1 16,1-3 1-16,1 4-2 0,-2-4 1 0,2 5 0 16,-2-5 0-16,-5 0-1 0,6 1-1 0,-6-5-9 0,5 4-16 15,-4-3-33-15,-2 0-49 0,-6-1-59 0,6 1-60 0,0-4-55 16,1 0-64-16,6 0-86 0,-6-4-143 0,-1 1-66 0,0-1-11 16</inkml:trace>
  <inkml:trace contextRef="#ctx0" brushRef="#br1" timeOffset="159223.27">18880 16108 345 0,'0'-4'313'16,"-6"4"-99"-16,6 0-72 0,0 0-44 0,0-3-24 0,-7 3-9 16,7 0-7-16,0 0-4 0,0 0-2 0,0 0-4 15,0 0-5-15,0 0-4 0,0 0-6 0,0 3-4 0,0-3-3 16,0 0-1-16,0 0-1 0,0 4 2 0,0-4 2 0,-7 0 3 16,7 4 8-16,0-1 7 0,0 1 11 0,0 3 10 15,0 1 9-15,0-1 7 0,0 1 6 0,0 2 2 0,0-2 0 16,7 6-3-16,-7-3 0 0,0 4 0 0,7 0 4 15,-7 3 0-15,6-3-1 0,-6 3-5 0,6 0-6 0,-6 0-7 16,7 1-11-16,-7-1-11 0,7 1-14 0,-7-1-9 0,0 0-6 16,0 0-4-16,6 1-1 0,-6-5 1 0,0 1-1 15,0-4-2-15,0 4 1 0,7-4-4 0,-7-4-2 16,0 4-3-16,0-8 0 0,0 5-4 0,0-4 1 0,0-1 2 0,0 1-3 16,0-4-9-16,-7 0-30 0,7 0-43 0,0-4-45 15,-6-3-44-15,6-1-42 0,0-2-41 0,0-1-34 0,0-3-32 16,0-2-22-16,0 1-25 0,0-6-53 0,0 2-60 0</inkml:trace>
  <inkml:trace contextRef="#ctx0" brushRef="#br1" timeOffset="159588.79">18886 16068 332 0,'-6'-7'367'0,"6"7"-98"0,0-5-84 0,0 5-54 15,0 0-33-15,0-4-19 0,0 2-11 0,0 2-9 0,0 0-9 16,0 0-7-16,0 0-6 0,6 0-5 0,-6 0-5 0,7 0 0 15,0 0-1-15,-7 2 1 0,6 2 4 0,1 1 2 16,6-2 6-16,-6 5 5 0,5-5 3 0,-6 4 4 0,8 0 3 16,-1 5 4-16,0-5 3 0,0 4 9 0,-1 0-9 0,2 0-6 15,-1 3-7-15,0 1-6 0,0-1-8 0,0 2-7 0,-6-2-7 16,5 5-12-16,2-1 0 16,-1-4-1-16,0 5-2 0,0-4 0 0,-1-1-1 0,2 4-1 0,-1-6-2 15,0-1-1-15,-7 0 1 0,7-1-1 0,1 1 1 0,-2-3-1 0,-5-1 1 16,6-3 6-16,-7-4 7 0,1 3 19 0,-1-3 34 15,-6-3 32-15,7-1 24 0,-7 0 19 0,7-3 14 16,-7 0 3-16,0-4 4 0,0-4-12 0,-7 1-30 0,7 2-25 16,-7-6-20-16,1 4-16 0,-1-1-14 0,1-4-7 0,0 1-7 15,6 0-6-15,-7 0-3 0,0-1-6 0,1 1-4 0,0-1 0 16,-2 5-1-16,2-4 0 0,6 7-1 0,-6 0-1 16,6-1-1-16,-7 5 0 0,7 4-3 0,-6-1-3 0,6 1-6 15,0-1-9-15,0 0-15 0,0 4-24 0,0-3-44 0,0 6-64 16,0-3-73-16,0 4-71 0,0 0-80 0,0-1-132 15,6 1-134-15,-6-1-67 0,7 4-7 0</inkml:trace>
  <inkml:trace contextRef="#ctx0" brushRef="#br1" timeOffset="160271.94">19486 16104 170 0,'0'0'264'15,"0"0"-49"-15,0 0-49 0,0 0-36 0,0 0-24 16,0 0-15-16,0 0-8 0,0 4-9 0,0-4-1 0,0 0-3 16,0 0-1-16,0 0-5 0,0 0 4 0,0 0-2 0,0 0 0 15,0 0-4-15,0 0-3 0,0 0-5 0,0 4 1 0,6-4 5 16,-6 0 2-16,7 0 4 0,-1 0 8 0,1 0 9 16,0 0 6-16,5-4 13 0,-5 4 1 0,6-4-1 15,6 1-5-15,-5-1-6 0,-2 0-8 0,8 0-10 0,0-3-9 0,-7 0-13 16,7 0-10-16,-2 0-9 0,2-4-6 0,0 3-5 15,-1-3-8-15,1 4-5 0,-1-4 0 0,-5 3-4 16,-2 5-3-16,2-5-7 0,-2 1-19 0,-5 3-27 0,0 1-32 16,-1 3-40-16,-6-4-40 0,7 4-44 0,-7 0-44 0,-7 0-51 15,7-4-62-15,-6 4-89 0,-8 0-73 0,8 4-25 0</inkml:trace>
  <inkml:trace contextRef="#ctx0" brushRef="#br1" timeOffset="160781.01">19707 16082 232 0,'-6'0'421'0,"6"0"-101"16,0 0-104-16,-7 4-70 0,7-1-46 0,-7 1-24 16,1 0-17-16,6 3-6 0,-6 1-1 0,0 3 2 0,6 0 2 15,-8 0-1-15,8 3-4 0,-6-3-5 0,6 3-5 0,-6 2-6 16,6-2-3-16,-7 1 0 0,7 0 0 0,-6-1 2 15,6 1 0-15,-7-1 0 0,7 1 0 0,-7-4 2 0,7 0-3 16,0 5-2-16,0-6-4 0,-6 1-5 0,6-4-1 16,0 0-2-16,0 1-3 0,0-1-2 0,0-3-1 0,0-1-2 15,0 1 0-15,0-4 4 0,0 4 8 0,0-4 9 0,0 0 15 16,0 0 17-16,6 0 13 0,-6-4 8 0,7 0 4 16,0-3 2-1,-1 0-6-15,1-4-7 0,5 0-13 0,-4 0-17 0,-2-5-14 0,0 6-9 0,0-5-8 0,1 1-5 0,6-1-5 16,-6 0-4-16,-1 1-3 0,1-1 1 0,-7 1-1 15,7-1-1-15,-1 0 1 0,-6 4 0 0,6 0 1 0,-6 4 0 0,0-1 1 16,0 2 1-16,0 2 3 0,6 0 5 0,-6 0 1 16,0 1 3-16,0-1 0 0,0 4 0 0,0 0-2 15,0 0-2-15,0 0-2 0,0 0-5 0,8 0-2 0,-8 4-2 32,6-1 0-32,-6 5 1 0,6-1 3 0,-6 0 2 0,7 1 1 15,-1 2 1-15,-6 1 2 0,7 3 1 0,0-2 3 0,-7 3-1 16,6 0-1-16,0-1-1 0,0 4 0 0,2-3-3 15,-2 3-1-15,-6-3-3 0,6 4 0 0,1-5-4 0,0 4 0 16,-1-3 0-16,-6-4-3 0,7 4 0 0,-1-1-7 0,-6-3-16 16,6 0-26-16,-6-4-27 0,8 4-32 0,-8-7-33 15,6 3-34-15,0-2-31 0,-6-1-29 0,6-4-30 0,-6 0-37 16,7-4-66-16,0-1-117 0,-1-2-49 0,1 0-13 0</inkml:trace>
  <inkml:trace contextRef="#ctx0" brushRef="#br1" timeOffset="161605.79">20182 16005 298 0,'0'0'363'0,"0"0"-103"0,8 0-91 0,-8 4-61 16,0 0-33-16,0 0-19 0,0-1-8 0,0 8-3 15,0-4 1-15,0 5-1 0,0-1-2 0,0 0-4 0,0 3-9 16,0 1-7-16,6-1-5 0,-6 1-5 16,0-4-2-16,6 3 0 0,-6 1 2 0,7-1-2 0,-1-2 0 0,1-1-2 0,-7 0 0 15,6 0 0-15,1 0-1 0,-1-4-6 16,0 4 1-16,2-4 0 0,-2 1 2 0,0-1 0 0,1 0-2 0,-7-3 0 16,7 0-1-16,-7 0 6 0,6-1 7 0,-6-3 14 0,0 4 18 15,0-4 23-15,0 0 22 0,0 3 18 0,0-3 12 16,-6 0 10-16,6 0-2 0,-7 0-6 0,0 0-12 0,7 0-17 15,-6 0-17-15,0 0-12 0,-2 0-9 0,2 0-5 16,0 4-6-16,6-4-7 0,-7 0-1 0,1 0-8 0,-1 4-8 16,1-4-4-16,6 3-7 0,-7 1-5 0,1-4-5 0,0 4 0 15,6-1-13-15,-8 0 6 0,2 3 2 0,6 0 3 16,-6 2 4-16,-1-1 1 0,7-3 2 0,-7 6 0 0,7-2 8 0,-6 3-5 16,6 0 0-16,-6 0-2 0,6 0-2 0,0-4-2 15,0 4-1-15,0-4-2 0,6 4 2 0,-6-4-2 16,0 1 0-16,6 0 0 0,1-1 0 0,-7-4-1 0,7 5 1 15,-1-5 1 1,0 1-2-16,2-4-4 0,-2 4-3 0,7-4-7 0,-7 0-4 0,1-4-2 0,-1 4-3 0,7-4-2 16,-7 1 1-16,2-5 3 0,-2 5 5 0,0-4 5 0,1-1 4 15,-7 0 5-15,7 1 4 0,-7 0 1 0,0 0 5 0,0-4 1 16,0 3 4-16,0 1 3 16,-7-4 7-16,7 4 9 0,0-1 4 0,0-3 4 0,-7 4 2 0,7 0 2 0,0 0 0 15,-6-1-1-15,6 1-7 0,0 3-9 0,0 1-6 0,0-6-6 16,0 9-5-16,-6-3-3 0,6 0-5 0,6-1-1 15,-6 4-2-15,0-4 0 0,6 1-1 0,-6 3 0 0,0-4-2 16,7 4-2-16,-7 0 2 0,7 0-1 16,-7 4 2-16,6-1-2 0,-6 1 0 0,6 0 2 0,-6 2 0 0,7 3 2 15,-7-2-1-15,6 4 1 0,-6-4 1 0,7 4 0 16,0 0 0-16,-7 0-1 0,6-4 0 0,0 4-4 0,1-3-2 0,0 3-8 16,-1-4-8-16,1 0-10 0,-1 0-17 0,0 1-19 15,8-5-22-15,-8 1-27 0,0 3-22 0,8-7-23 16,-8 5-17-16,1-5-12 0,6 0-9 0,-7-5-4 0,1 5-4 15,-1-3-9-15,0-1-19 0,2-3-36 0,-2-1-61 0,0-2-84 16</inkml:trace>
  <inkml:trace contextRef="#ctx0" brushRef="#br1" timeOffset="162399.81">20281 15800 399 0,'0'0'367'0,"-7"0"-106"0,7 0-90 0,0 0-53 0,0 0-33 15,0 0-14-15,0 0-5 0,0 0-4 0,0 0-1 0,0 0-1 16,0 4-2-16,0-4-2 0,0 0-1 0,0 3-2 16,0-3-1-16,0 0 2 0,0 0-2 0,0 0 0 0,0 0-5 15,0 0-4-15,0 0-4 0,0 0-4 0,0 0-1 0,0 0 2 16,0 0 8-16,7 0 12 0,-7 0 10 0,6 0 6 16,-6-3 4-16,6 3-2 0,1-4 0 0,-1 4-6 0,1-3-11 15,6 3-14-15,-7-4-13 0,1 0-10 0,6 4-6 0,-6-3-1 16,-1 3-6-16,7-4-1 0,-6 4-3 0,-1 0 0 15,0 0-2-15,2 4 1 0,-2-4-1 0,0 3-2 0,-6 1 0 16,7 3 1-16,-7-3-1 0,6 3-1 0,-6 1 3 16,0-1 0-16,0 4 3 0,-6 0 3 0,6 0 3 0,-7 0 3 15,1 0 9-15,0 0 7 0,-2 1 12 16,2 2 11-16,-7-3 12 0,0 3 9 0,0 0 6 0,0 1 7 0,0-4-5 16,0 0 0-16,6 4-6 0,-6-7-9 0,7 2-14 15,0-3-8-15,-1-3-12 0,7 3-9 0,-7-2-3 0,7-3-8 0,-6 7-6 16,6-6-4-16,0 1 3 0,0 0-4 0,6-4 2 15,-6 3 0-15,7-3-1 0,0 0 2 0,-1 0-1 0,7 0 1 16,-7-3-1-16,8-1 0 0,-2 0-1 0,2-4-1 0,-1 4-2 16,6-3-3-16,-6 0 1 0,7 0-3 0,-7 0-6 15,6 0-3-15,-6-5-4 0,7 5-4 0,-7-4-5 0,6 4 0 16,-6-4-2-16,1 3 0 0,5 1 1 0,-6 0 5 0,-7-4 4 16,7 7 6-16,-6-3 3 0,0 4 4 0,-1-1 4 0,-6 0 2 15,6 4 3-15,-6-4 1 0,0 4 1 0,0 0 2 16,-6 0-2-16,6 0 0 0,-6 4 0 0,6-4-2 0,-7 4 1 15,0-4-1 1,7 4-1-16,-6-4-2 0,6 3-1 0,-7-3 0 0,7 4 1 16,-6-1 0-16,6 1-3 0,-6-1-3 0,6 1-13 0,-7 0-25 15,7 0-39-15,-7-1-49 0,7 0-56 0,-6-3-52 0,0 0-50 0,-1 0-54 0,0 0-65 16,1-3-77-16,-1 3-84 0,1-3-16 0</inkml:trace>
  <inkml:trace contextRef="#ctx0" brushRef="#br1" timeOffset="167178.87">20886 16819 30 0,'0'0'271'0,"0"0"-54"16,0 0-52-16,0-4-45 0,0 4-34 0,0 0-23 0,0 0-14 15,0 0-10-15,0 0-7 0,0 0-3 0,0 0-1 0,0 0 1 16,0 0 2-16,0 0 2 0,0 0 3 0,0 0 3 15,0 0 6-15,0 0 2 0,0 0 6 0,0 0 4 0,0 0 5 16,0 0 4-16,0 4 3 0,0-4 4 0,0 0 2 0,0 0 5 31,0 3 1-31,0-3 0 0,0 0-2 0,0 0-2 0,0 0-3 0,0 4-9 0,0-4-5 0,0 0-12 0,0 0-5 0,6 4 4 16,-6-1 17-16,0 1 20 0,8 7 15 0,-8-4 13 16,6 5 11-16,0 2 15 0,0 0 11 0,-6 2-4 0,7 2-9 15,0 4-22-15,-1-4-18 0,1 4-13 0,6 0-8 0,-6 3-14 16,5 1-13-16,-6 0-9 0,8-1-12 0,-1 5-5 0,0-5-2 15,0 4-4-15,-7-3-4 0,8 0-2 0,-2 0-3 0,2-1 0 16,-1-3-1-16,-7 4-1 0,7-8-1 0,-6 4 1 0,5-4 0 16,2 1 2-16,-8-1-1 0,1-3-2 0,-1-5 0 0,7 6-1 31,-6-5 1-31,-7-4-3 0,6 0 1 0,-6-3 1 0,6 3 1 16,-6-4 2-16,8-3 3 0,-8 4 2 0,0-4 6 0,0 0 3 15,0 0 3-15,0 0 0 0,0-4-1 0,0-2 2 0,0-2-6 16,0-3-4-16,0-3-4 0,0-2-4 0,0-1-2 15,6-1-1-15,-6-5-1 0,0-2-4 0,0-1 2 0,0-4 1 16,0-3-1-16,0 1 1 0,0-9-1 0,-6 1 0 0,6 0 0 16,0-4 0-16,-8-5 1 0,8 2-1 0,-6-4-1 0,6-1 0 15,-6-2 0-15,6-1 2 0,-7-3 0 0,0-2-3 0,1 2-1 16,0 3 3-16,-1-3 0 0,1 3 0 0,-8 0-4 16,8 4 0-16,0-1-1 0,-1 5 4 0,0-1 0 0,1 1 0 15,-7 2-2-15,7 5 1 0,-1 0 2 0,0 3-1 0,1 4-1 16,0 4 1-16,6-1-2 0,-8 8 2 0,2 0 0 0,0 1 0 15,0 6-1-15,-1 0 2 0,7 1 0 0,-7 3 0 16,7-1 1-16,-6 1 0 0,6 0 1 0,0 4-1 0,0 0-2 16,0-4 1-16,0 4 0 0,0-1-2 0,0 5 1 0,0-1 1 15,0 0-2-15,0 1 1 0,6-1 2 0,-6 0-1 16,0-3 0-16,7 3 0 0,-7 1 2 0,7-5-1 0,-7 5-1 16,6-1 0-16,-6 1 0 0,0-1 5 0,6 0-2 15,-6 4-1-15,6-3-2 0,-6 3 0 0,0-4 0 0,8 0 1 16,-8 4-2-16,6-3-1 0,-6-2-1 0,6 1 2 0,1 1 0 15,0 0 1-15,6-1 0 0,-7 0-1 0,0 1 1 16,8-1 0-16,-8 0 0 0,7 1 0 0,0-1-1 0,0 1-2 16,7-5 1-16,-8 4 12 0,8 1-6 0,0-5-3 0,-1 5-1 15,7-5-1-15,7 5 0 0,-7-4-2 0,7-1 0 0,5 1-10 16,2 3 5-16,-1-7 1 0,6 4 7 0,7 0 0 16,1-4 3-16,-2 3 1 0,8-3-1 0,6 4 2 0,1-4 0 15,-1-3-2-15,0 2-2 0,6 1-1 0,1 0-2 0,-6-3-4 16,5 3-3-16,-6 0-3 0,-6 0-2 0,-1 4-2 15,-6-4-5-15,-6 3 2 0,-7 0 1 0,1 1 3 0,-8 0 3 16,-7 0 3-16,1 3 2 0,-6 0 3 0,-7 1 1 0,-7 3 2 16,8-4 0-16,-8 0-1 0,-6 4 1 0,7 0-1 0,-7 0 0 15,0 0 0-15,0 4-3 0,-7 0-5 0,1-1-13 16,-8 5-31-16,-5-1-60 0,6 0-76 0,-6 0-75 0,5 1-78 16,-5 0-101-16,-7-6-159 0,6 7-90 0,-6-2-35 0,1 0 18 15</inkml:trace>
  <inkml:trace contextRef="#ctx0" brushRef="#br1" timeOffset="167939.29">21355 15870 251 0,'0'0'236'0,"0"0"-60"0,0-3-47 0,0 3-32 16,0 0-21-16,-7 0-12 0,7-5-8 0,-6 5-5 0,6 0-4 16,-6 0-5-16,6 0-8 0,-7 0-5 0,7 5-3 0,-7-5-3 15,1 3 1-15,0-3 1 0,-1 3 2 0,1 5 1 16,-8-5 3-16,8 5 4 0,-8-1 3 0,2 0 3 0,5 1 0 15,1 0 0-15,-1-1-1 0,1 0-4 0,-1 0 1 0,1 1 2 32,6-2 3-32,0 6 1 0,0-5 1 0,0 0 1 0,6 4 1 0,1-3 4 0,-1-1 1 0,1 4-2 15,6 0 1-15,-1-4-1 0,2 5 0 0,-1-6 1 0,7 2-1 32,-1 0-4-32,0 2-3 0,1-3-5 0,-1 1-8 0,1-1-6 15,0 1-5-15,-1-1-5 0,1 0-3 0,0 1-4 0,-8-1-2 16,1 1-2-16,0-2-2 0,0 2 1 0,-6-1-1 15,-7 4 2-15,0 0 2 0,0-3 3 0,-7 3 2 0,1 0 3 16,-7 0 1-16,0 0 2 0,0-4 0 0,-7 4-1 0,7-4 0 16,-6 0 0-16,0 4-1 0,-1-7 2 0,0 4 4 15,1-5 6-15,5 1 8 0,2-1 9 0,-8-3 7 0,14 0 3 16,-7-3-2-16,6-1-2 0,0-3-5 0,7-1-8 0,0-3-8 16,0 0-11-16,7-7-10 0,0 4-3 0,6-5-4 15,-7-3-4-15,7 0-3 0,0 4-5 0,0-4-6 0,0 0-3 16,0-4-1-16,0 5-5 0,-6-2-2 0,5 2 3 15,-4-2 0-15,-2 1 5 0,7 1 4 0,-7 2 9 0,-6-3 2 16,7 4 3-16,-7 3 4 0,6-3 1 0,-12 7 4 0,6-4 4 16,-7 4 0-16,7 4-3 0,-13-1 0 0,7 1 1 15,-8 7 0-15,8 0-2 0,-7 0 0 0,0 0-4 0,-6 7-2 16,5-3-3-16,2 4-7 0,-2-1-23 0,2 0-36 0,5 1-35 16,-6-1-39-16,6 0-34 0,7-3-42 0,-6 4-56 15,6-5-77-15,6 0-126 0,-6-3-59 0,7 0-13 0</inkml:trace>
  <inkml:trace contextRef="#ctx0" brushRef="#br1" timeOffset="168402.11">21609 15826 210 0,'0'0'421'0,"-7"0"-101"0,1 0-110 0,6 0-72 15,-7 0-41-15,7 0-23 0,0 0-11 0,-6 0-8 16,6 0-6-16,0 0-6 0,0 0-7 0,0 0-6 0,6 0-10 16,-6 0-5-16,7 4-2 0,-7-4 3 0,6 3 5 0,1-3 10 15,0 4 19-15,-1 3 18 0,-6 0 14 0,6 1 10 0,2 3 4 16,-2 0 4-16,0 0 2 0,0 3 1 0,-6 2-8 16,7-2-8-16,0 4-9 0,-7 0-5 0,6 1-3 0,-6-1-4 15,7-3-6-15,-1 3-8 0,-6 1-8 0,0-5-8 0,6 4-6 16,-6-3-6-16,0 0-4 0,0-1-4 0,0-2-4 15,0-2-3-15,0 1-3 0,0 0-1 0,0-4-3 0,0 1 0 16,0-2-2-16,0-1-3 0,-6-1-15 0,6-1-31 0,0-3-45 16,-6 0-49-16,6 0-44 0,-7-3-46 0,7-1-50 15,0-7-60-15,7-1-64 0,-7 2-88 0,6-5-43 0,-6-3-5 16</inkml:trace>
  <inkml:trace contextRef="#ctx0" brushRef="#br1" timeOffset="168698.55">21850 15811 74 0,'-7'0'460'0,"1"4"-105"15,0 0-129-15,-1-1-88 0,0 5-56 0,1-5-29 0,-1 5-14 16,1-1-8-16,-7 4-3 0,0-3-3 0,7 2-4 16,-8 1-1-16,8 0-6 0,-7 0-3 0,6 1-3 0,0-2 0 0,-5 1 2 0,6-3 4 15,-2-2 1-15,8 2 1 0,-6-1 1 0,6 1-2 0,0-5 3 16,0 1-1-16,0 3-4 0,0-7-2 0,0 8 0 0,0-5 0 15,0 1-1-15,0 0 2 0,6 3-1 0,-6-3 1 16,8-1 2-16,-8 1 0 0,6-1 3 0,0 1 1 0,0 0 2 16,1-1 0-16,0 2 0 0,6-3 0 0,-7 2-1 0,8-4-2 15,-8 5-3 1,7-5-3-16,0 3-3 0,-7-3-3 0,7 4 0 0,-6-4-4 0,0 4-3 0,-1-1-5 0,0 1-15 16,-6-1-17-16,7 1-20 15,0-1-20-15,-7 1-23 0,6 0-30 0,-6 0-37 0,6-4-46 0,-6 3-53 0,0 1-84 0,0-4-63 16</inkml:trace>
  <inkml:trace contextRef="#ctx0" brushRef="#br1" timeOffset="168952.79">21889 15972 153 0,'-6'0'408'0,"-1"0"-110"0,7 4-114 15,-7 0-76-15,7-1-47 0,-6 1-26 0,6 0-13 0,0-1-4 0,0 8-1 0,0-3 1 0,6-1-2 32,-6 4 0-32,0 0-2 0,7-1 2 0,-7 2-1 0,7-1 0 15,-1 3-1-15,-6-2 0 0,7-1 0 0,-1 0 1 0,0 0-2 16,-6 0-1-16,8-1-3 0,-2 2-3 0,-6-2-1 0,6 1-1 16,-6-3-1-16,0 3-2 0,0-4 1 0,0 4-2 15,0-3 0-15,0-5-5 0,0 5-9 0,0-5-12 0,-6-3-17 16,6 4-22-16,0-4-38 0,-6 0-58 0,6-4-87 0,0 1-119 15,-8-5-61-15</inkml:trace>
  <inkml:trace contextRef="#ctx0" brushRef="#br1" timeOffset="169459.27">21889 15987 36 0,'0'0'391'0,"0"-4"-76"0,0 4-83 0,0 0-69 0,0 0-45 16,0-3-31-16,0-1-20 0,7 4-11 0,-1-4-9 0,-6 1-4 15,6-1-2-15,8 0-1 0,-8-3-5 0,0 4-1 16,8-1-1-16,-8 0 1 0,7 0 2 0,-7 1 0 0,8-1-3 15,-8 1-4-15,0 3-2 0,2 0-6 0,-2 0-2 0,0 3-4 16,-6 1-1-16,0 3 1 0,0 4 1 0,-6-4 1 16,6 4 0-16,-6 4 2 0,6-4-1 0,-8 0-2 0,2 4-3 15,6-5-4-15,-6 6-2 0,6-5 0 0,-6-4-4 0,6 4-1 16,0-4-1-16,0 0 0 0,6-3-1 0,-6 3 0 16,6-3 0-16,0 0 2 0,2-1 0 0,-2-3 1 0,7 0-1 15,-7 0 0-15,8 0 0 0,-8-3-1 0,6 3-1 16,2-4-1-16,-8 4-1 0,8 0 0 0,-8 0 1 0,7 0 1 15,-7 0-1-15,1 0 1 0,0 0 0 0,-1 4 1 0,0-4-1 16,1 0-1-16,-7 3 0 0,0 1 3 0,0 0 4 16,0-1 5-16,-7 1 5 0,7 3 2 0,-12 5 4 0,5-6 4 15,-6 6 0-15,7-2-2 0,-7 1-4 0,-7 1-3 0,6-1-5 16,2 0-4-16,-1 0-4 0,0 0-2 0,-6-4-1 16,5 4-2-16,8-4-6 0,-8 0-13 0,8 1-20 0,0-5-28 15,-1 1-31-15,1 0-39 0,6-4-53 0,0 0-88 16,6-4-148-16,-6 0-74 0,7-3-28 0</inkml:trace>
  <inkml:trace contextRef="#ctx0" brushRef="#br1" timeOffset="169823.72">22241 15760 311 0,'0'3'395'0,"0"0"-128"0,0 3-106 0,0-3-65 0,0 0-41 16,0 1-20-16,6 0-9 0,-6-4-1 0,7 3 1 0,-7 1 5 15,7 0 4-15,5-4 6 0,-6 3 2 0,2-3 6 0,4 0 0 16,-5 0 5-16,6 0-2 0,0 0 0 0,0-3-5 0,0-1-4 16,7 4-4-16,-7-4-6 0,6 1-3 0,-6-1-5 15,7 0-3-15,-7-2-6 0,6 0-2 0,-6 0-3 0,1 2-4 16,-2-3-3-16,1 3-5 0,-6 0-10 0,6 1-15 16,-7-1-18-16,1 1-21 0,0-1-24 0,-1-3-27 0,0 3-36 15,-6-3-43-15,0 3-54 0,0-3-66 0,0 3-89 0</inkml:trace>
  <inkml:trace contextRef="#ctx0" brushRef="#br1" timeOffset="170073.22">22371 15752 209 0,'-7'0'519'0,"7"4"-121"0,-6 0-145 0,6-4-101 0,0 6-64 0,0 0-35 16,0 0-20-16,0 5-8 0,6-3-2 0,-6-1 1 16,7 4 1-16,6 0 3 0,-6 4 4 0,-1-1 1 0,0 1 1 15,8-1-1-15,-8 6 0 0,8-6 0 0,-8 4-4 0,7 3-5 16,-7-2-5-16,7 3-7 0,-6 0-5 0,-1 0-6 16,0 0-16-16,2-4-18 0,-2 4-23 0,-6-3-24 0,6-1-33 15,-6 0-44-15,0-3-69 0,0 3-116 0,-6-3-95 16,0 0-46-16</inkml:trace>
  <inkml:trace contextRef="#ctx0" brushRef="#br1" timeOffset="170521.65">21596 16731 35 0,'0'0'469'0,"0"-4"-109"0,6 0-132 0,-6 4-89 0,7-3-55 16,6 0-29-16,-7 3-9 0,8-5-1 0,-2 2 2 0,2-1 6 16,-1 4 5-16,7-4 3 0,-2 1 4 0,2-1-1 0,0 0-4 15,6 1-4-15,0-1-2 0,6-4-3 0,1 2-3 16,-1-2-2-16,1 1-3 0,7-4-1 0,-2 0 1 0,1 1-1 16,7-2-1-16,-7-3-2 0,6 4-3 0,1-4-3 0,-7 1-7 15,7-1-5-15,-7 0-6 0,6 5-5 0,-5-5-3 16,-8 1-4-16,7 2-3 0,-13 5-4 0,7-4 0 0,-13 4-4 15,-1-1-7-15,1 5-12 0,-8-1-12 0,-4 0-14 0,4 4-15 16,-12-3-16-16,6 3-18 0,-6 0-20 0,0 3-23 0,-6 1-31 16,0 0-56-16,0-1-94 0,-8 1-98 0,1 0-53 15</inkml:trace>
  <inkml:trace contextRef="#ctx0" brushRef="#br1" timeOffset="171503.47">21869 16998 322 0,'0'0'378'0,"0"0"-108"16,0 0-93-16,0 0-62 0,0 0-40 0,0 0-23 0,0 0-13 0,7 0-8 0,-7 0-3 15,7-4-1-15,-1 1-4 0,1 3-2 0,5-4 0 0,-4 1-1 31,4-5 2-31,-6 5 2 0,8-5 0 0,-1 5 1 0,-1-5 0 16,2 1-1-16,-2 3 0 0,2-3 1 0,-1-4 0 0,0 4-1 16,-6 0 0-16,5 2 2 0,2-2 4 0,-8 0 5 0,7 3 5 15,-6-3 2-15,-1 3 4 0,1 1 2 0,-7-1 4 0,6 1 4 16,-6 3 4-16,0 0 4 0,6-4 2 0,-6 4 5 0,0 0 2 16,0 0 0-16,0 0-1 0,0 0-3 0,0 4-1 0,0-4 2 15,0 7 2-15,0-4 4 0,-6 8 0 0,6 0 0 0,-6 4-1 16,-1 0-2-16,1 3-3 0,-1 0-7 0,-6 4-10 15,7 0-8-15,-2 4-3 0,-4-3-2 0,6 2 2 0,-8 0 0 16,8-3-2-16,-1 4-1 0,1-4-1 0,0-1-5 0,-2-2-4 16,2-1-6-16,6 1-6 0,0-5-4 0,-6 1-6 15,6-4-6-15,0 0-1 0,0-4 0 0,0 0 0 0,0-3 1 16,0 0 0-16,0-1 0 0,6 1 3 0,-6-4 3 0,0 0 2 16,0-4-1-16,6 1 0 0,2-5-2 0,-2-3 0 0,7 0-1 15,-7-3-1-15,1-1-2 0,6 1-3 0,-7-5 1 0,0 1 0 16,2-1 0-16,-2 5 0 0,7-1 0 0,-6 1 1 0,-7-1 0 15,6 0 1-15,1 4-1 0,-7 4 2 0,6-4 1 0,-6 7-8 16,0-3 4-16,0 4 1 0,6-1-7 0,-6 4 4 0,0-4 2 16,0 4 0-16,0-3 1 0,7 3 8 0,0 3-2 0,-7-3-3 15,6 4 7-15,0-4-4 0,1 4-2 0,0-1 1 0,-1 1 1 16,1 3-3-16,-1-3 0 0,0 3 2 0,1 0 0 0,0 4 2 16,-1 0-1-16,-6 0-1 0,6 4-2 0,2 0 0 15,-8-1-2-15,6 2 0 0,-6-2-2 0,6 0-1 0,-6 5-1 16,7-5 1-16,-7 1-4 0,0-4 3 0,6 3-6 0,-6-3-12 15,0 0-23-15,0 0-48 0,7 1-63 0,-7-1-69 0,0-4-67 16,0-4-85-16,0 1-109 0,0-4-152 0,0 4-62 0,0-4-4 16</inkml:trace>
  <inkml:trace contextRef="#ctx0" brushRef="#br1" timeOffset="173027.39">22378 17005 14 0,'0'0'210'0,"0"-3"-35"0,0 3-41 0,0 0-35 0,0 0-31 0,0 0-24 31,0 0-16-31,0 0-11 0,0 0-7 0,0 0-4 0,0 3 1 16,0-3 0-16,0 0 0 0,0 0 4 0,0 0 3 0,0 0 3 16,0 0 1-16,0 0 6 0,0 0 3 0,0 4 4 0,0-4 4 15,0 0 4-15,0 0 0 0,0 0 9 0,0 0-1 0,0 0 0 16,0 0-2-16,0 0 0 0,0 4-2 0,0-4-1 0,0 0-1 15,0 0-7-15,0 0 1 0,0 0 0 0,0 0-3 16,6 0 0-16,-6 0-1 0,0 0-2 0,0 0-1 0,0 0-1 16,0 0-1-16,0 0 0 0,0 0-1 0,0 0-3 0,0 0-2 15,0 0-5-15,0 4 0 0,0-4 0 0,0 3-2 0,7 1 1 16,-1 3 4-16,-6-3 4 0,6 3 4 0,-6 0 4 0,7 2 1 16,0-3 0-16,-1 2-1 0,-6 3-3 0,6-1-2 0,-6 5-7 15,8-4-4-15,-8 0-4 0,6 4-4 0,0-4-2 0,-6 0-1 16,7 0-1-16,-1-1 0 0,-6-2-2 0,7 4 3 0,-7-5 4 15,0 0 7-15,6-4 9 0,-6 5 8 0,0-5 13 0,0 4 11 16,0-3 9-16,0 0 8 0,0 0 0 0,0-1-2 0,0 1-6 16,0 0-5-16,0-4-7 0,0 3-4 0,0-3-1 0,0 0 6 15,0 0 15-15,0 0 17 0,0 0 17 0,-6 0 10 0,6-3 3 16,0-1-3-16,0 0-9 0,0-3-11 0,-7-1-17 0,7 1-21 16,0-4-20-16,-6 1-11 0,6-1-9 0,0-5-3 15,0 6 0-15,6-5-3 0,-6 0-3 0,0 4 0 0,7-3 2 16,-7 3 0-16,6 0-1 0,-6 0 0 15,7 4 0-15,-7-4-1 0,6 3 1 0,-6 2-2 0,6-3-3 0,2 2-1 0,-8 3 0 16,6-3 0-16,0 3-1 0,-6 1 0 0,7-1-3 0,-1-3 3 16,1 7 0-16,-7-4-2 0,6 0 0 0,1 4 0 15,-1 0 0-15,-6 4-8 0,7 0 4 0,0-4 3 0,-7 7 0 16,6 0 3-16,0 1 1 0,-6-1 2 0,0 0 0 0,7 5 8 16,-7-1-4-16,7 0-2 0,-7-4-2 0,0 4 1 0,6 0-1 15,-6 0-4-15,0-4 2 0,0 4 0 0,0-4 0 0,0 4 0 16,0-3 0-16,6-5 0 0,-6 5 0 0,0-5 1 0,0 1 1 15,0-1-1-15,0 1-1 0,0 0 4 0,0-4-1 0,0 0-2 16,0 0 5-16,0 0 0 0,0 0 1 0,0-4 0 0,0 0-2 16,7-3-1-16,-7 0 1 15,0 0-3-15,6-4-1 0,-6 3-2 0,7-3-1 0,-7 0 0 0,7 4 1 0,-1-4-2 0,0 4 0 16,2-4 2-16,-8 4-2 0,6-1 0 0,0 5-1 0,0-5 0 16,1 2-2-16,0 0 1 0,-1 3-1 0,1 0-1 0,-1 3 0 15,0-4 0 1,-6 4 0-16,8 4 0 0,-2-1 0 0,0 0 0 0,0 6 4 0,-6-6-1 0,7 5 1 0,0 3-1 15,-1-1 2-15,1 1 0 0,-1 0 0 0,0 4 0 0,8-4-8 16,-8 4-7-16,1-1-11 0,6 1-19 0,-7-1-25 0,7 2-32 16,-6-2-35-16,6 0-37 0,0 1-35 0,0-4-34 0,-7 0-36 15,8-3-50-15,-8-1-87 0,7 0-127 0,-7-3-47 16,2-1-6-16</inkml:trace>
  <inkml:trace contextRef="#ctx0" brushRef="#br1" timeOffset="181338.39">25400 5920 3 0,'0'0'186'31,"0"0"-32"-31,0 0-35 0,0 0-33 0,0 0-27 0,0 0-18 16,0 0-10-16,0 0-8 0,0 0-4 0,0 0-3 0,0 0-1 15,0 0 0-15,0 0 2 0,0 0 2 0,0 0 1 0,6 0 1 16,-6 0 3-16,0 0 1 0,0 0 3 0,0 0 2 16,0-4 0-16,0 4 0 0,0 0 2 0,0 0 2 0,0 0 1 15,0 0 1-15,0 0-1 0,0 0 0 0,0 0 2 0,0 0-1 16,0 0-3-16,0 0-1 0,0 0-3 0,0 0-1 16,0 0-1-16,0 0-3 0,0 0-2 0,0 0-2 15,0 0 0-15,6 0-1 0,-6 0 0 0,0 0 1 0,0 0 3 16,0 4 2-16,0-4 3 0,0 0 3 0,0 0 2 0,0 0 3 15,0 0 4-15,0 0 4 0,-6 0 2 0,6 0 3 0,0 0 0 16,0 0 4-16,0-4 2 0,0 4 3 0,0 0-1 16,0 0-1-16,-6-3-1 0,6 3-3 0,0 0 1 0,0 0-4 15,0-4-4-15,0 4-4 0,0 0-1 0,0 0-5 0,0 0-2 16,0 0-1-16,0 0-2 0,0 0-1 0,0 0 4 16,0 0-3-16,0 0-4 0,0 0 1 0,0 0-5 0,0 0-2 15,0 0-1-15,0 0-2 0,0 0-5 0,0 0 1 0,0 0 0 16,0 0 0-16,0 0 0 0,0 4 5 15,0-1-2-15,6 1-1 0,-6-1 2 0,0 5 0 0,0 3 0 0,6 0 0 16,-6 0 0-16,0 3-5 0,7 5 1 0,-7-5 1 0,0 5-5 16,7-1-3-16,-7 1 1 0,6-1-2 0,-6-4-2 15,7 5 0-15,-1-1-1 0,-6-4-2 0,6 2 1 0,-6 2 2 16,7-4-3-16,-7 1 2 0,0 0-1 0,0-4 1 16,0 3 0-16,0-2-1 0,0-6 1 0,0 6-2 0,-7-5 0 15,7 0 2-15,0 0 7 0,-6-3 17 0,6 0 20 0,-6-4 18 16,-1 4 14-16,7-4 12 0,-6 0 4 0,-1 0 5 15,0 0-5-15,7-4-17 0,-6 4-17 0,0-4-15 0,-8-4-12 16,8 5-10-16,0-4-7 0,-1 3-4 0,-6-3-4 0,6-4 1 16,-5 4-3-16,-2-4-1 0,2 0 1 0,-2 0-1 0,1 0-2 15,7-1 4-15,-8 2 0 0,2-1 0 0,6-1 0 16,-2 1 2-16,-4 4 0 0,5 0 0 0,1 3-1 0,6-3 1 16,-7 4 0-16,7-1-2 0,0 4 0 0,0-4-4 0,0 4 0 15,0 0-2-15,7 4-1 0,-7-4-2 0,6 7 0 16,1 0 1-16,-1 0 0 0,0 1 1 0,8 0-1 0,-8 3 2 15,8-4-1-15,-2 4 1 16,-5-1-1-16,6 2 0 0,-6-6 0 0,5 6-2 0,2-5-1 0,-2 1 0 0,-5-1-1 0,6 1-1 16,-6-5-2-16,5 0-2 0,-5 5-2 0,0-8-1 15,5 4 2-15,-5-4 0 0,6-4 0 0,-6 0 0 0,-1 0 3 16,7-2-2 0,-6 2-4-16,5-4-8 0,-5 1-28 0,0 0-44 0,-1-1-68 15,1-3-68-15,-1 0-68 0,1 0-72 0,-7 1-109 0,0-6-156 0,0 10-66 0,6-6 0 0</inkml:trace>
  <inkml:trace contextRef="#ctx0" brushRef="#br1" timeOffset="181895.42">24749 6726 322 0,'-8'-4'351'0,"8"4"-89"0,0-4-78 0,0 1-52 0,0 3-27 15,0-4-17-15,0 4-10 0,0-4-5 0,0 4-4 16,0 0-6-16,0-3-9 0,0 3-8 0,0 0-10 0,0 0-9 16,0 0-9-16,0 3-5 0,0-3-2 0,0 0 0 0,0 4 2 15,0 0 5-15,0 3 11 0,0 0 17 0,8 4 19 16,-8 1 19-16,6 2 15 0,-6 1 12 0,6 3 12 0,-6 0 5 16,0 1-4-16,7-1-7 0,-7 0-12 0,6 0-8 0,-6 1-7 15,7-1-10-15,-7 1-9 0,6-1-8 0,1-3-8 0,-7 3-8 16,6-4-6-16,-6 1-8 0,6-5-9 0,-6 2-6 15,8-1-7-15,-8-3-4 0,0 3-2 0,6-4-1 16,-6-3-3-16,0 3-2 0,0-3-13 0,0 3-30 0,0-4-42 16,0-3-47-16,0 4-49 0,0-4-49 0,0 0-56 0,0-4-66 15,0-3-91-15,0 4-114 0,0-5-44 0,0-3 3 16</inkml:trace>
  <inkml:trace contextRef="#ctx0" brushRef="#br1" timeOffset="182596.37">24709 6722 35 0,'7'0'311'0,"-7"-4"-72"0,0 4-71 16,6-3-55-16,-6-1-33 0,7 4-18 0,-7-4-10 16,6 1-3-16,-6-1-3 0,0 4-1 15,6-4 0-15,-6 1 0 0,8-1-2 0,-2 0-4 0,-6 1-3 0,6-1-2 0,-6 1 1 16,7-1 2-16,-7 0-1 0,6 1-3 0,1-1-5 15,-1 0-1-15,1 1-1 0,-1-1-4 0,0 4-7 0,2-4-1 16,-2 0-5-16,7 1-2 0,-6-1 0 0,5 4-1 0,1-3 1 16,-6-1 0-16,6 0 4 0,0 4 2 0,0-3 3 15,0-1 0-15,-6 4 4 0,6-4 1 0,-1 4-2 0,-4 0 0 16,4 0 0-16,1 0-3 0,-6 4-3 0,6-4-1 16,-7 4 0-16,0-1-1 0,2 5 1 0,-2-1-2 0,-6 4 1 15,6-4 2-15,-6 4-1 0,6 0 0 0,-6 0 0 0,0 0 2 31,-6 0-1-31,6 4 0 0,-6-3 0 0,0 2-1 16,-8 0 2-16,8-3 1 0,-7 0 2 0,6 4 0 0,-6-4 2 16,1 0 0-16,-2 0 1 0,8 0 0 0,-7-4 3 0,-1 0 3 15,2 4 6-15,-2-7 8 0,8 4 11 0,0-6 15 16,-8 2 19-16,14 1 21 0,-6-5 19 0,-1 0 13 0,1 0 7 16,6 0-1-16,-6 0-4 0,6 0-11 0,0-5-20 0,0 5-22 15,0-4-20-15,0 2-21 0,6-3-14 0,-6 2-12 0,6-1-8 16,-6 0-7-16,7 1-1 0,-1 3-3 0,1-4-1 15,0 1 0-15,-1 3 1 0,-6-4 0 0,6 4-2 0,1 0 1 16,0 0 1-16,-1 4 0 0,7-1-1 0,-6 1 2 0,-1-1-2 16,7 5-3-16,-7 0 0 0,8-6-1 0,-2 7 2 15,-5-2 0-15,6 0-1 0,0 4 0 0,1 0 0 0,-8 0 2 16,6 0 1-16,2 0 0 0,-1 4-4 0,0-5-3 0,-6 2-1 16,5-5-6-16,2 3-11 0,-8 2-15 0,7-1-18 15,-7-4-21-15,8 4-23 0,-8-3-25 0,0-1-26 0,2 0-24 16,-2-3-17-16,0 3-14 0,0-3-5 0,-6 0-11 0,7-4-16 15,0 3-29-15,-1-3-54 0,7-3-109 0,-7 3-59 16</inkml:trace>
  <inkml:trace contextRef="#ctx0" brushRef="#br1" timeOffset="183027.22">25197 6766 367 0,'-6'0'373'0,"6"-3"-111"0,0 3-89 0,6 0-55 16,-6 0-34-16,0 0-19 0,7 0-10 0,-7-4-5 16,7 4-4-16,-1 0-6 0,1-3-5 0,5 3-6 0,-4-4-4 15,4 0-2-15,-6 0-3 0,8 4 0 0,-1-4 1 0,0 2 0 16,0-3 0-16,7 1-1 0,-8 1 0 0,1-1-3 16,7 0-2-16,-7-3-2 0,0 3 0 0,0 1 1 0,0-1-1 15,0 0 1-15,0 4-1 0,0-3 1 0,-7-1 2 0,8 0 6 16,-8 4 3-16,7-3 1 0,-6 3 6 0,-1-4 1 15,1 1 1-15,-1 3 0 0,0-4-2 0,2 4-7 0,-2 0-5 16,-6-4-4-16,0 4-10 0,6 0-12 0,-6 0-15 16,0 0-18-16,0 0-18 0,0 0-20 0,0 0-22 0,0 0-25 15,0 0-23-15,0 0-25 0,0 0-27 0,-6 4-40 0,0-4-59 16,6 0-76-16,-8 4-60 0</inkml:trace>
  <inkml:trace contextRef="#ctx0" brushRef="#br1" timeOffset="183298.08">25406 6729 409 0,'-6'0'343'15,"6"-3"-86"-15,0 3-72 0,0 0-49 0,-7 0-31 0,7 0-21 16,0 0-12-16,0 0-10 0,0 0-7 0,0 0-7 0,0 0-11 16,0 3-10-16,7 1-6 0,-7 1-6 0,0 1 0 15,0-2 0-15,0 7 3 0,0-4 3 0,6 4 5 0,-6 3 4 16,0-2 9-16,0 2 6 0,0 2 11 0,0-2 10 0,0 0 5 15,0 1 5-15,0-1 6 0,0 2 5 0,0-2 1 16,0 4-2-16,0-3-10 0,0 0-7 0,0 0-6 0,6-5-8 16,-6 5-10-16,0-1-11 0,0-2-8 0,0-1-8 0,0 0-5 15,0 0-5-15,7-4-4 0,-7 4-2 0,0-4-13 0,7-3-31 16,-7 3-42-16,0-3-41 0,6-1-44 0,-6 1-51 16,0-4-65-16,0 0-112 0,0 0-135 0,0 0-43 0,0-4-5 15</inkml:trace>
  <inkml:trace contextRef="#ctx0" brushRef="#br1" timeOffset="183917.65">24735 7418 100 0,'-6'0'327'0,"-1"4"-74"0,1-4-73 16,-1 0-53-16,1 0-30 0,6 0-18 0,-7 0-7 0,1 0-5 15,6 0-4-15,0 0-10 0,0 0-3 0,-7 0-6 0,7 3-4 16,0-3-7-16,0 0-5 16,0 4-4-16,0-4-2 0,0 0 6 0,0 0-2 0,7 0 2 0,-7 0 0 0,0 4 0 15,6-4-1-15,1 3 0 0,-1-3-1 0,1 4 1 0,6-4 1 16,-7 4 1-16,8-1 2 0,-2-3 0 0,8 4-1 16,-7-4-1-16,7 0-3 0,-1 5-2 0,0-5-7 15,1 0-5-15,6 0-4 0,-7 0-3 0,8 0-2 0,5 0-2 16,-6 0 0-16,1-5 0 0,5 5 0 0,-6-4-1 0,7 1 0 15,-1-1-1-15,-5 0-1 0,5 1 1 0,1-1 1 0,-7 0 0 16,6-3 0-16,-7 3 0 0,2 1 0 0,-1-1 0 16,0-3 1-16,-6 3 0 0,-1 1 0 0,7-1 0 0,-6 0 0 15,-1 1 1-15,-6-1-1 0,6-3 3 0,-5 3 6 0,-1 0 12 16,0 4 15-16,-7-4 13 0,7 1 15 0,-7 3 15 16,-6 0 16-16,8-4 15 0,-8 4 7 0,6 0 6 0,-6-3 1 15,0 3 0-15,0 0-5 0,0 0-7 0,0 0-10 0,0 0-14 16,0 0-12-16,0 0-14 0,0 0-17 0,-6 0-12 15,6 0-8-15,0 0-9 16,0 0-7-16,0 0-3 0,0 0-3 0,0 3-3 0,0-3-2 0,-8 0-3 0,8 4-4 0,0-4-9 16,0 0-26-16,-6 0-45 0,6 3-63 0,-6-3-66 0,-1 0-76 15,1 0-105-15,-1 0-178 0,1 0-100 0,-1 0-32 16</inkml:trace>
  <inkml:trace contextRef="#ctx0" brushRef="#br1" timeOffset="184968.76">25204 7736 154 0,'0'0'150'0,"0"0"-20"0,0 0-20 16,0 0-22-16,0 0-15 0,0 0-12 0,0 0-5 16,0 0 0-16,0-3 1 0,0 3 2 0,0-4 4 0,0 4 2 15,0-3 1-15,0 3-1 0,-7-4-2 0,7 4-1 0,0-3-10 16,0 3 2-16,0 0-1 0,0-4 1 0,0 4-2 0,0 0-1 15,0 0 0-15,0 0 2 0,0 0 7 0,0 0 3 16,-6 0 4-16,6 0 5 0,0 0 8 0,0 0 7 0,0 0 7 16,0 0 5-16,0 0 1 0,0 0-1 0,0 0-4 0,0 0-8 15,0 4-8-15,6-4-8 0,-6 0-10 0,0 3-8 16,0 1-10-16,7-1-1 0,-7 1 5 0,7 3 16 16,-7 1 14-16,6-2 12 0,1 6 10 0,-1 3 3 0,0-4 2 15,2 4-4 1,4-1-11-16,-6 4-19 0,2-3-18 0,4 3-17 0,1 2-14 0,-6-3-8 0,6 1-2 0,-7 4-4 15,8-3-1-15,-8 3-2 16,7-4-1-16,-7 4 0 0,8 0 1 0,-8-4-2 0,0 4 0 0,8 0-2 0,-8-4 3 0,7 1 0 16,-6 0 0-16,-1 3-2 0,1-8-1 0,-1 1 0 0,0 3 0 15,1-7 0-15,0 3-2 0,-7-3-1 0,6-3 2 16,-6-1 0-16,6 0 2 0,-6 0 1 0,0-3 1 0,0 0-1 16,7 0 1-16,-7 0 4 0,0-4 5 0,7 4 5 0,-7-8 3 15,0 4 3-15,6-8 1 0,-6 0 0 0,7-2 1 16,-1-5-4-16,1 0-1 0,-1-3-5 0,1-4-3 0,5 0-1 15,2-4 1-15,-8 4 1 0,7-3-1 0,-6-4 1 0,6 3-1 32,-1-3 0-32,-4-1-4 0,4 1-1 0,2 0-2 0,-8-1-1 15,7 5 1-15,-7-1-4 0,1 4-1 0,0 0 0 16,5 4-1-16,-12 0 1 0,7-1 0 0,0 5 0 0,-1 3 0 16,-6-1 0-16,0 1 0 0,0 4-1 0,7 0-5 0,-7 0-11 15,0 3-9-15,-7 1-30 0,7-1-76 0,0 4-103 16,-6-4-118-16,-1 0-177 0,0 1-144 0,1 3-86 0,0-4-45 15,-8 0-3-15</inkml:trace>
  <inkml:trace contextRef="#ctx0" brushRef="#br1" timeOffset="185939.84">26260 6763 251 0,'0'0'265'0,"-8"0"-71"0,8 0-60 0,-6 0-37 16,6-4-18-1,0 4-8-15,-6 0 0 0,6 0 4 0,0-3 4 0,-7 3 5 0,7 0 5 16,0 0 1-16,-6 0 0 0,6 0 3 0,0 0 4 0,-7-4 9 0,7 4 13 0,0 0 15 16,-7 0 14-16,7-4 13 0,0 4 10 0,0 0 1 0,0 0-5 15,0 0-13-15,0 0-16 0,-6 4-22 0,6-4-22 0,0 0-21 16,0 0-18-16,0 4-14 0,0-4-7 0,6 3-5 15,-6-3-6-15,0 4 0 0,0 3 0 0,0-4 1 0,7 5 4 16,-7 2 4-16,7-2 0 0,-1 3 2 0,1 0 0 0,-1 4 0 16,0 0-1-16,2-1-1 0,4 0-6 0,-6 5-5 15,2-1 2-15,4 1-6 0,1-1-4 0,-6 4-3 0,6-4-5 32,-1 4-1-32,2-1-2 0,-1 2 1 0,-7 3-5 15,8-4 2-15,-2 4 1 0,-6-5 1 0,8 2-1 0,-1 2 1 16,-6-7-1-16,6 4 0 0,-1 0-1 0,-5-3 0 0,6-1 2 15,-7 1-1-15,1-5 3 0,6 1-1 0,-6-1-3 0,-1-3 3 16,1 0-1-16,-7 0-1 0,6-3-1 0,-6-1 0 16,7 0-3-16,-7-3 2 0,6-1 3 0,-6 1 2 0,6-4 3 15,-6 4 5-15,8-4 2 0,-8 0 5 0,0 0 4 0,0-4 3 16,6 0 1-16,-6-3-1 0,6-4 0 0,1 0-4 16,-7-3-1-16,6-1 0 0,1 0-1 0,-7-3 0 0,6-4 2 15,-6 3 3-15,0-2 0 0,7-1 2 0,-7-4-1 0,0 1-1 16,6 0-1-16,-6-6-2 0,0 6-4 0,0-4-7 0,6-1-3 15,-6 5-3-15,0-1-2 0,0 4-3 0,8-4 0 16,-8 4-1-16,0 4-3 0,0 0 4 0,0 0 0 0,0 2 1 16,6 2 0-16,-6 3 0 0,0 4-2 0,0-4 1 0,0 7 0 15,0-3-1-15,0 3-1 0,0 0-1 0,0 1-3 16,0-1-5-16,0 4-8 0,0-4-13 0,0 4-15 0,0 0-22 16,0 0-45-16,0 0-77 0,0-4-87 0,0 4-83 15,0 0-88-15,0 0-145 0,0 0-118 0,0 0-52 0,-6 4-2 16</inkml:trace>
  <inkml:trace contextRef="#ctx0" brushRef="#br1" timeOffset="186752.08">26566 6389 295 0,'0'-4'372'0,"-8"4"-108"0,8-4-90 0,0 1-54 0,0 3-30 16,0-4-18-16,0 4-4 0,0-3-5 0,0-1-4 16,0 4-6-16,0 0-10 0,8 0-8 0,-8 0-9 0,0 0-6 15,6 0-5-15,-6 0-2 0,6 0 0 0,-6 0 1 0,7 0 4 16,-7 4 2-16,6-1 1 0,1 1 1 0,-1-1 4 16,1 1 2-16,-1 3 2 0,0 1 4 0,2 3 9 0,-2 0 8 15,0 0 4-15,1 3 2 0,0-2 1 0,6 2-2 0,-7 1-2 16,0-1-7-16,8 1-13 0,-8 0-12 0,0-1-6 0,1 1-4 31,0-1-5-31,-1 1-3 0,-6-3-3 0,7-2 4 16,-7 1 6-16,6-3 8 0,-6 2 7 0,0-2 8 0,7-4 8 15,-7-1 7-15,0 1 12 0,0 0 16 0,6-1 19 16,-6-3 16-16,0 0 16 0,0 4 13 0,0-4 5 0,-6 0 0 16,6-4-8-16,0 4-12 0,0-3-20 0,0 3-21 15,-7-8-22-15,7 5-19 0,-6-5-17 0,6-3 1 0,-7 4-5 16,7-4-3-16,-6-3-3 0,6 2-1 0,-7-3-2 0,7 5-3 15,0-1 6-15,-7-4-6 0,7 4 0 0,0-4-1 0,0 1 1 16,0-1-3-16,0 4 1 0,0 0 1 0,0-1-1 16,0 6-2-16,0-5-2 0,7 3-2 0,-7 1 0 0,7 7-4 15,-1-3 0-15,7-5 1 0,-6 4-1 0,-1 1 0 0,1-5 1 16,5 5-1-16,-4-5-2 0,-2 5 1 0,7-1-1 16,-7 1-3-16,1-1 2 0,6 4-1 0,-7-4 0 0,0 4-2 15,2-3 1-15,4 3 0 0,-5-4-1 0,0 4 0 0,-1 0 0 16,0-4 2-16,1 4-2 0,-7 0 1 0,6 0-1 0,-6 0 1 15,7 0 1-15,-7 0-2 0,0 0-2 0,7 0-4 16,-7 4-6-16,0-4-15 0,6 0-29 0,-6 4-56 0,0-4-71 16,6 3-65-16,1-3-67 0,0 0-77 0,-7 0-120 0,12 0-136 15,-5 0-41-15,-1 0 3 0</inkml:trace>
  <inkml:trace contextRef="#ctx0" brushRef="#br1" timeOffset="187340.39">27373 6879 152 0,'-6'-3'275'16,"6"-1"-56"-16,-8 4-53 0,8-4-36 0,-6 1-22 0,0-1-10 15,6 1-5-15,-6 3 2 0,-1-4 2 0,7 4 2 16,-7-3-1-16,7 3-5 0,-6 0-3 0,6 0-5 0,0-4-3 16,-7 4-4-16,7 0-5 0,0 0-4 0,0 0-3 0,0 0-4 15,0 0-3-15,7 0-4 0,-7 0-5 0,0 0-4 16,0 0-2-16,0 0-1 0,6 0 3 0,-6 0 6 0,7 0 12 16,0 0 12-16,-1 0 13 0,6 4 11 0,-4-4 14 0,4 0 11 15,1 0 3-15,-6 0-3 0,6 3-9 0,-1-3-12 16,8 0-18-16,-6 0-16 0,5 0-16 0,1 0-19 0,-1 0-12 15,1 0-9-15,-1 0-4 0,0 0-4 0,8 0-1 0,-7 0 1 16,-2-3-3-16,9 3 2 0,-7-4-1 0,-1 4-2 16,0-4-1-16,-5 4 0 0,5 0-9 0,-13 0 1 0,8-4 4 15,-8 4-1-15,-6 0 4 0,6 0 3 0,2 0 1 0,-8 0-2 16,0 0 11-16,0 0-2 0,0 0-4 0,0 0-1 16,-8 0-3-16,8 0-5 0,-6 0-8 0,6 0-21 0,0 4-42 15,-6-4-61-15,-1 0-63 0,0 4-61 0,1-4-60 0,0 0-62 16,-7 4-73-16,-1-4-97 0,8 0-79 0,-7 3-8 0</inkml:trace>
  <inkml:trace contextRef="#ctx0" brushRef="#br1" timeOffset="187595.84">27444 7015 104 0,'0'3'440'0,"0"-3"-91"15,0 0-111-15,0 0-76 0,7 0-48 0,-7 0-26 0,7 0-11 16,-7 0-4-16,6 0 1 0,1 0 1 0,5 0-1 0,-5 0-3 16,6 0 2-16,-7 0-3 0,8 0 1 0,-1 0 6 15,0 0 14-15,0 0 16 0,7 0 14 0,-8 0 16 0,1 0 5 16,1 0 2-16,-2 0-2 0,2 0-8 0,5 0-13 0,-6-3-22 16,0 3-15-16,0 0-19 0,0-4-14 0,0 4-11 15,7 0-12-15,-8 0-10 0,2-3-21 0,-2 3-42 0,2-4-65 16,-1 4-68-16,-7-3-69 0,7 3-82 0,0-4-119 0,1 0-164 15,-2 0-75-15,2 1-9 0</inkml:trace>
  <inkml:trace contextRef="#ctx0" brushRef="#br1" timeOffset="188184.03">28663 6586 399 0,'0'0'321'0,"0"-3"-92"15,0-1-68-15,0 4-39 0,0-4-27 0,0 4-6 0,0-3-3 16,0 3 5-16,0 0 3 0,0 0 1 0,0 0-1 15,0 0-2-15,0 0 0 0,0 0-5 0,0 0-5 0,0 3-1 16,0-3-1-16,0 0 3 0,0 4 6 0,0 0 10 0,0 3 11 16,-8-3 4-16,8 4 4 0,0-1 4 0,0 0 9 15,-6 4 2-15,6-4-8 0,0 8-9 0,0-4-14 0,-6 0-10 16,6 0-10-16,0 3-13 0,0 1-18 0,0-4-12 0,6 5-9 16,-6-6-8-16,0 5-5 0,0-1-3 0,6 0 0 15,-6 1-2-15,0 0 0 0,8-3 0 0,-8 2-3 0,0-3 1 16,0 3-1-16,0-2-3 0,0-1-3 0,0 0-1 0,0-1-2 15,0-3 1-15,0 5 1 0,0-5-2 0,0 0-1 0,0 1 3 16,-8-1-1-16,8-3-1 0,0-1 0 0,0 5 0 16,0-8 0-16,-6 4 1 0,6-1 0 0,0-3-1 0,0 0 0 15,0 0 0-15,0 0-6 16,0 0-14-16,6 0-26 0,-6 0-52 0,0-3-70 0,0-1-69 0,0-4-63 0,8 1-59 16,-8-4-63-16,6 0-66 0,-6 0-82 0,6-4-63 0,-6 1 11 15</inkml:trace>
  <inkml:trace contextRef="#ctx0" brushRef="#br1" timeOffset="188677.87">28897 6594 23 0,'7'-4'517'0,"-7"4"-86"0,0-4-129 16,0 4-98-16,6-3-60 0,-6 3-33 0,0 0-19 15,-6 0-11-15,6 0-5 0,0 0-7 0,0 0-9 0,-7 3-10 16,0 1-15-16,1-4-14 0,0 4-9 0,-2 4-5 0,2-4-3 16,-7-1-3-16,7 4-1 0,-7-3-1 0,0-1 1 15,-1 1 2-15,8 3 9 0,-7-3 14 0,0-1 18 0,0 1 21 16,7 0 21-16,-8 0 19 0,8-1 14 0,0 1 8 0,-1 0 4 16,0-1-9-16,1 1-9 0,0 0-15 0,-1-1-16 15,7-3-15-15,-6 4-10 0,6-1-9 0,-7 1-10 0,7-4-3 16,0 7-4-16,0-3-2 0,0 0-1 0,0-1 0 0,7 1 4 15,-7 0 1-15,6 3 0 0,-6-3 0 0,7 3 0 0,-1 0-4 16,0 1-2-16,8-4-2 0,-8 3-7 0,7 0-2 16,-6 0-2-16,6 1-4 0,-1-1-3 0,-5 0 4 0,6 4-4 15,1-3-2-15,-2-1 12 0,-5 5-6 0,6-2-6 0,0-2-3 16,-1-1 1-16,2 3-3 0,-1-2 0 0,0 0 1 16,-7-2-10-16,14 2 4 0,-7 0 5 0,0-1 1 0,0 0 0 15,0 0 0-15,0-3 0 0,0 3-1 0,-7-3 0 0,8 0-1 16,-8-1 1-16,1-3 2 0,6 4-1 0,-7 0 1 15,1-4-1-15,-1 0 0 0,0 3 1 0,-6-3 2 0,8 0 3 16,-8 4-2-16,6-4-2 0,-6 0 0 0,0 0 1 16,6 0-2-16,-6 0 9 0,0 0-4 0,0 0-6 0,0 0-2 15,0 0-13-15,7 0-26 0,-7 0-55 0,0 0-63 0,0-4-77 16,0 4-61-16,6 0-69 0,-6-3-89 0,7-1-141 16,-1-3-70-16,-6 3-5 0</inkml:trace>
  <inkml:trace contextRef="#ctx0" brushRef="#br1" timeOffset="188997.09">29515 6707 10 0,'0'0'632'16,"0"0"-16"-16,0 0-91 0,0 0-91 0,0 0-61 16,0 0-47-16,0 0-42 0,0 0-33 0,0 0-24 0,0 0-23 15,0 0-42-15,0 0-50 0,0 0-42 0,0 0-31 0,0 0-19 16,0 0-14-16,0 0-17 0,0 0-29 0,-6 0-49 0,6 0-70 15,-6 0-74-15,6 0-69 0,0 0-74 0,-7 0-90 16,1-3-143-16,-1 3-81 0,0 3-19 0</inkml:trace>
  <inkml:trace contextRef="#ctx0" brushRef="#br1" timeOffset="195082.84">26617 8074 154 0,'0'0'177'0,"0"0"-28"0,0 0-29 0,-6 0-31 0,6 0-27 0,0 0-19 16,0 0-12-16,0 0-9 0,0 0-3 0,0 0-6 31,0 0-3-31,0 0-1 0,0 0-2 0,0 0-2 0,0 0 2 0,0 3 0 0,0-3 5 0,0 0 4 0,0 0 6 0,0 0 6 31,0 0 6-31,0 0 6 0,0 0 3 0,0 0 2 0,0 0 1 16,0 0 0-16,0 0-3 0,-7 0-3 0,7 0-3 16,0 0-4-16,0 0-1 0,0 0-6 0,0 0-2 0,0 0-4 15,0 0-2-15,0 0-2 0,0 0-1 0,0 0 0 0,0 0-1 16,0 0 4-16,0 0 2 0,-6 4 5 0,6-4 5 16,0 0 5-16,0 4 7 0,-7-4 10 0,7 0 6 15,0 0 5-15,-6 0 10 0,6 0 6 0,0 4 7 0,-7-4 3 0,7 0 3 16,0 0-4-16,-6 0-2 0,6 0-4 0,0 0-6 15,-6 0-8-15,6 0-7 0,0 0-3 0,0 0-5 0,0 0-2 16,0 0-2-16,0 0 1 0,0 0-2 0,0 0 3 0,0 0 4 16,0 0 0-16,0 0 2 0,6 0 4 0,-6 0 0 0,0 0-1 15,0 0-1-15,0 0-1 0,6 0-5 0,-6 0-2 16,0 0-6-16,7 0-5 0,-1 0-3 0,1 0-4 16,-1 0-3-16,1 0-3 0,-1 0-5 0,8 0-5 0,-2 0 0 15,2 0-3-15,-1 0-2 0,-1-4-2 0,2 4-3 0,5 0 0 16,-6-4-2-16,7 4-2 0,-1-4-1 0,1 4 0 15,-1-3 0-15,7-1 0 0,-6 4 0 0,0-3-2 0,5-1 1 16,-5 0 1-16,0 4-2 0,-8-3 0 0,8 3 0 0,-7-4-1 16,7 4 0-16,-8 0 1 0,-5-3-2 15,6 3 1-15,-6 0 1 0,-1 0 2 0,0-4 2 0,-6 4 1 0,0 0-1 16,8 0 1-16,-8 0 0 0,0 0-1 0,0 0-1 0,0 0-2 16,0 0 0-16,0 0-1 0,0 0 0 0,0 0 0 0,0 0-2 15,0 0-14-15,0 0-30 0,0 0-53 0,0 0-68 16,-8 4-65-16,8-4-70 0,0-4-75 0,-6 4-101 0,6 0-141 15,-6-3-65-15,-1 3 2 0</inkml:trace>
  <inkml:trace contextRef="#ctx0" brushRef="#br1" timeOffset="195540.99">26838 8118 101 0,'0'0'424'0,"0"-4"-92"0,-6 4-104 0,6 0-74 0,0 0-42 16,0-3-22-16,0 3-11 0,6 0 0 0,-6 0 2 0,0-4 2 15,0 4-1-15,0 0-2 0,0 0 0 0,0 0 2 16,0-4 10-16,0 4 14 0,0 0 17 0,0 0 21 0,0 0 16 16,0-3 12-16,0 3 6 0,0-4 0 0,0 4-9 15,0 0-17-15,0 0-20 0,0 0-24 0,0 0-23 0,0 0-19 16,0 0-14-16,0 0-17 0,0 0-10 0,0 0-9 0,0 0-4 15,0 0-8-15,0 0 2 0,0 0 1 0,0 0-5 16,0 0 2-16,0 0-1 0,0 0 0 0,0 0-1 0,8 4 3 16,-8-4-2-16,0 0 1 0,0 3-2 0,0 1 0 0,0 0 0 15,0-1 2-15,0 5 2 0,6 2 5 0,-6 5 0 16,0 0 0-16,0-1 2 0,0 9-3 0,6-5 2 0,-6 4-1 16,0-4-3-16,7 4-4 0,-7 0-1 0,7 1 1 0,-7-2-3 15,6 1 5-15,-6-4-2 0,6 1-1 0,1-1-1 16,-7 0 0-16,6-4-2 0,-6 2-1 0,7-2 2 0,0 1-1 15,-7-4 0-15,6 0 0 0,0 0 1 0,-6-4 1 16,7 4-2-16,-7-7 2 0,7 3-4 0,-7 1-1 0,0-5 0 16,6 1 3-16,-6-1 0 0,0-3-4 0,0 4-11 0,6-4-39 15,-6 4-76-15,0-4-88 0,7-4-105 0,-7 0-142 16,13-3-178-16,-6 0-99 16,5-4-46-16,8 0 9 0</inkml:trace>
  <inkml:trace contextRef="#ctx0" brushRef="#br1" timeOffset="196032.84">27673 8269 428 0,'-7'0'456'16,"7"0"-121"-16,-7 0-107 0,7 0-69 0,0 0-36 0,0 0-18 15,0 3-9-15,0-3-4 0,0 0-5 0,0 0-5 0,7 0-10 16,-7 3-10-16,7-3-12 0,-1 0-7 0,1 4 0 16,-1-4 9-16,7 0 11 0,0-4 18 0,0 4 18 0,0 0 16 15,6-3 9-15,-5 3 3 0,6-3-1 0,-8 3-3 0,1 0-9 16,7-5-13-16,-8 5-12 0,2 0-3 0,-1-3-13 15,0 3-12-15,0 0-9 0,-7-4-9 0,8 4-8 0,-2 0-7 16,-5 0-7-16,6-4-18 0,-7 4 1 0,1-3 1 0,-1 3-1 16,1 0-4-16,0-4 1 0,-1 4-2 0,-6 0-6 15,0-3-16-15,6 3-37 0,-6 3-55 0,0-3-60 0,8 0-61 16,-8 4-53-16,0-4-58 0,0-4-57 0,0 1-69 0,0 3-90 16,0-4-44-16,-8 4 8 0</inkml:trace>
  <inkml:trace contextRef="#ctx0" brushRef="#br1" timeOffset="196243.11">27751 8363 193 0,'-7'8'467'0,"1"-5"-105"15,-1 1-124-15,0-4-77 0,7 4-43 0,0-1-24 16,-6-3-8-16,6 4-1 0,6-4 1 0,-6 4-1 0,0-4 4 16,7 3-1-16,0-3 0 0,6 4 6 0,-7-4 9 0,7 0 14 15,0 4 13-15,1-4 10 0,-2 0 4 0,1 0-1 0,7 0-9 16,-8-4-16-16,2 4-19 0,6 0-26 0,-1-4-21 15,-6 4-22-15,13-3-42 0,-7-1-61 0,1 4-71 0,7-7-73 16,-9-1-90-16,9 1-136 0,-1-4-143 0,6 4-87 0,-5-4-22 16</inkml:trace>
  <inkml:trace contextRef="#ctx0" brushRef="#br1" timeOffset="197479.06">29151 7631 33 0,'0'0'265'16,"0"0"-50"-16,0 0-49 0,0 0-42 0,0 0-31 0,0 0-18 15,0 0-12-15,0-4-8 0,0 4-3 0,0 0-3 0,7 0-3 16,-7 0-1-16,0 0-5 0,0 0-4 0,0 0-1 16,0 0 3-16,0 0 4 0,0 0 13 0,0 0 10 0,0 0 9 15,-7 0 11-15,7-3 16 0,0 3 16 0,0 0 18 0,0-4 20 16,0 4 18-16,-7 0 18 0,7 0 14 0,0-4 5 0,0 4-5 16,0-3-12-16,-6 3-18 0,6 0-24 0,0 0-32 15,0-5-25-15,0 5-24 0,0-2-17 0,0-2-11 0,0 4-9 16,0-5-3-16,0 5-3 0,0 0 4 0,0-3-6 0,0 3-2 15,0 0-4-15,0 0 0 0,0 0-3 0,0 0-3 16,0 0 6-16,0 0-12 0,0 0-1 0,0 3-1 0,0 2-2 16,0-1-2-16,0-2 0 15,0 6 3-15,6 3-8 0,-6 0 7 0,7 4 3 0,-7-1 3 0,7 1 1 0,-7 4 1 0,6-5-2 16,-6 4 4-16,6 1-5 0,-6 3-1 0,7-4-2 16,-7 0-3-16,7 0 1 0,-7 1-1 15,6 3 0-15,0-8-2 0,1 5 1 0,-1-1 1 0,1-3-1 0,-7-1 1 0,7-3-1 16,-1 4 0-16,0-4 2 0,-6 0 4 0,8 0-4 15,-8-4-2-15,6 0 0 0,-6 1-1 0,6-5 1 0,-6 2-1 16,0-1 0-16,6-1-5 0,-6-3 5 0,0 0 2 0,0 4 5 16,0-4 4-16,0 0 4 0,0 0 4 0,0 0 1 15,0 0 2-15,0 0 1 0,-6 0-2 0,6 0-2 0,0 0-4 16,0 0-5-16,0-4-2 0,0 4-2 0,0 0-3 0,0 0-1 16,0 0-1-16,0-3-7 0,0 3-10 0,6-4-14 15,-6-1-20-15,0 2-29 0,0-1-69 0,0-3-83 0,7 0-83 16,-7-1-71-16,7-3-75 0,-1 0-115 0,1 0-126 15,-7-3-46-15,6 3 24 0</inkml:trace>
  <inkml:trace contextRef="#ctx0" brushRef="#br1" timeOffset="198020.63">29523 7678 40 0,'0'0'453'0,"0"-3"-92"0,0 3-116 0,0 0-77 16,0-4-44-16,0 4-27 0,0 0-13 0,0 0-8 15,0 0-3-15,0 0-8 0,0 0-9 0,0 0-10 0,0 0-15 16,0 4-9-16,0-4-7 0,0 3-4 0,0-3-4 0,0 0 6 15,0 4 3-15,-8 0 7 0,2-1 9 0,0 5 8 16,6-4 17-16,-13 3 18 0,6 0 19 0,-6 0 13 0,-1 0 13 16,2 4 11-16,-1-3 8 0,0-2 1 0,0 6-4 15,-1-4-11-15,2-1-9 0,-1-3-10 0,0 3-10 0,0-3-11 16,6 3-12-16,0-3-7 0,-5-1-11 0,6 1-7 0,6-4-5 16,-8 4-8-16,2-4-7 0,0 3-5 0,6-3-7 15,-7 4-3-15,7-4-1 0,0 0-3 0,0 0-2 0,-6 0-1 16,6 3 0-16,0-3 0 0,0 0 0 0,0 4-2 0,0-4 2 15,0 0-2-15,0 0 0 0,0 4-1 0,0-1 1 16,6 1-3-16,-6 0 2 0,0 0 0 0,7 3 0 0,-1 0 1 0,0 4 0 16,-6-4-1-16,8 2 1 0,-2 1 2 0,6 1 0 15,-5 0 3-15,6 4-1 0,0-5 0 0,1 5 1 16,-2-4 0-16,2 0 1 0,-2 4-1 0,1-4-1 0,7-1-3 16,-8 1 0-16,2 1-2 0,6-1-1 0,-7-4-1 0,-1 0 0 15,2 0-1-15,-2 1 0 0,-5-1 0 0,6 1 0 0,-6-5 0 16,5 1 2-16,-4 0-1 0,-2-1-1 0,0 1-1 15,-6 0 1-15,6-4 0 0,2 0 1 0,-8 3 0 0,0-3 0 16,0 0 0-16,0 0 1 0,0 0-1 0,0 0-8 0,0-3-12 16,0 3-32-16,0-4-60 0,0 4-71 0,0-4-67 15,-8 4-65-15,8-7-66 0,0 3-79 0,0-3-125 0,0 0-78 16,-6 3-8-16</inkml:trace>
  <inkml:trace contextRef="#ctx0" brushRef="#br1" timeOffset="200265.42">28975 8378 140 0,'0'0'262'15,"0"-4"-47"-15,0 4-47 0,0 0-40 0,0-3-27 0,0 3-15 16,0 0-7-16,0 0-6 0,0-4-2 0,0 4-4 16,0 0-1-16,0 0-3 15,0 0-4-15,0 0-5 0,0 0-3 0,0 0-2 0,0 0 1 0,0 0 0 0,0 0 3 0,0 0 7 16,0 0 7-16,0 0 11 0,0 0 14 0,0 0 13 0,0 0 14 15,0 0 16 1,0 0 13-16,0-4 5 0,0 4 4 0,0 0 1 0,6 0-7 0,-6 0-8 0,0-4-14 0,0 4-19 16,0 0-19-16,7 0-12 0,-7-3-17 0,0 3-14 0,6-3-9 31,1 3-13-31,0-4-5 0,5 4-3 0,-4-4-4 0,4 4-2 0,8-3-2 0,-7 3-1 0,7-4-2 0,-1 4 1 16,0-4 0-16,1 1-1 0,6 3 0 0,0 0-2 0,6-5-1 15,-6 5-1-15,7-2 2 0,-1-2-2 0,8 0-3 16,-1 0-2-16,0-4 0 0,7 5 2 0,-7-1 0 0,6 1 6 15,1-1-3-15,5 1 3 0,-4-1 4 0,5 0 1 0,-1-3 2 16,2 4-2-16,-1-2-1 0,0-2-3 0,6 3-1 0,-5 1 1 31,5-1-2-31,1 1-1 0,0-1 0 0,0 0-1 16,-8 1 1-16,1 3-2 0,-7-5 0 0,2 2-2 16,-9 3-1-16,1-3 0 0,-5 3 1 0,-9 0-1 0,1-4-2 15,-6 4 1-15,0 0 1 0,-1-4 1 0,-6 4-1 0,0 0-1 16,-7 0 0-16,1-4 6 0,0 4 2 0,-7 0 1 0,0 0 1 15,6 0 0-15,-6 0 15 0,0 0-6 0,0 0-10 16,0-3-12-16,0 3-22 0,-6 0-44 0,6-4-82 0,-14 1-89 16,8 3-106-16,-7-4-117 0,0 1-186 0,-6-5-96 0,-7 8-35 15,0 0 15-15</inkml:trace>
  <inkml:trace contextRef="#ctx0" brushRef="#br1" timeOffset="202412.77">29476 8565 108 0,'0'0'172'0,"0"0"-24"0,0 0-23 0,0 0-29 0,0 0-23 15,0 0-17-15,0 0-9 0,0 0-7 0,0 0-1 0,0 0 1 16,0 0-1-16,0 0 1 0,0 0 0 0,0 0-1 0,0 0 0 16,0-4-1-16,-6 4 1 0,6 0-2 0,0 0 3 15,0 0-1-15,0 0 1 0,0 0 1 0,0 0 0 0,-6 0 2 16,6 0 2-16,0-4 1 0,0 4 4 0,0 0 4 0,0-3 2 15,-8 3 6-15,8 0 2 0,0 0 4 0,0-4 1 0,0 4 4 16,0 0 4-16,0 0 6 0,0 0 6 0,-6-3 5 16,6 3 6-16,0 0 5 0,0-4 5 0,0 4 2 0,0 0 1 15,0 0 0-15,0 0-1 0,0-4-3 0,0 4-2 16,0 0-3-16,0 0-6 0,0 0-8 0,0 0-9 0,0 0-10 16,0 0-12-16,0 0-10 0,0 0-9 0,0 0-8 15,0 0-6-15,0 0-6 0,0 0-5 0,0 0-1 0,0 0-3 16,0 0-1-16,0 0-1 0,0 4 0 0,0 0 0 0,0-1 3 15,6 1 1-15,-6 3 1 0,0 1 3 0,0-1 1 0,0 4 4 16,0 0 1-16,8 1 1 0,-8-2-1 0,6 5-1 16,-6-5 0-16,6 5-1 0,1 0-1 0,-7-1-5 0,7 1-2 15,-1 0-4-15,1 3-2 0,-7-4-3 0,12 2 3 0,-4-2-2 16,-8 0-3-16,6 1 0 0,0-4-1 0,0 4-1 16,1-4 2-16,-7 3 1 0,7-3-5 0,-1-3 1 0,-6 4 1 15,7-6-1-15,-7 2 2 0,0-1 0 0,0-3-1 0,0-1-1 16,0 1 2-16,0-1 0 0,6-3 2 0,-6 4-1 0,0-4 0 15,0 4-1-15,0-4 0 0,0 0 2 0,0 4-3 16,0-4 0-16,0-4 0 0,0 4 0 0,0 0-1 0,0-4-4 16,0 4-9-16,0-4-17 0,0 4-23 0,-6-3-57 0,6-4-81 15,0 3-81-15,0-3-75 0,0-1-77 0,0-2-107 16,0-2-144-16,0 1-59 0,0 0 7 0</inkml:trace>
  <inkml:trace contextRef="#ctx0" brushRef="#br1" timeOffset="203192.39">29490 8569 160 0,'0'0'321'15,"0"0"-76"-15,-7 0-75 0,7 0-50 0,0 0-32 0,0 0-20 16,0 0-8-16,0 0-4 0,0 0-3 0,0 3-1 31,0-3 2-31,0 0-2 0,0 0 1 0,0 0 0 0,0 0 4 0,0 0 7 16,0 0 9-16,0 0 12 0,7 0 12 0,-7-3 11 16,0 3 10-16,6 0 5 0,-6 0 2 0,7-4 2 15,-1 0-2-15,0 0-4 0,2 1-3 0,4-1-5 0,-6 1-7 16,8-1-6-16,-8 0-8 0,7 4-10 0,-7-3-10 0,2-1-9 15,4 0-11-15,2 4-11 0,-8-3-10 0,7-1-9 0,-7 4-4 16,8 0-4-16,-8-4-4 0,0 4 11 0,8 0-7 16,-8 0-3-16,0 0-3 0,1 4 4 0,0-4 0 0,-1 4 1 15,1-1 2-15,-1 1-12 0,-6 0 5 0,6-1 14 0,-6 5-2 16,0-5-5-16,0 8-2 0,-6-3-1 0,6-1-2 16,-6 0 1-16,-1 0 1 0,-6 4-9 0,0-2 4 0,-1 1 4 15,2-3 4-15,-1 1 1 0,0-1 1 0,-6 0 2 0,5 1 1 16,2-1-2-16,-8-4 1 0,7 1 2 0,-1 0-1 15,2-1 0-15,6-3-3 0,-8 4 1 0,8-4-1 0,-1 0 0 16,-6 0-2-16,13 0-3 0,-7 0-2 0,1 0 0 16,0 0-1-16,-2 0-1 0,8 0-10 0,0 0 4 0,0 0 1 15,0 0 3-15,0 0 1 0,0 0 2 0,0 0 1 0,0 0-1 16,0 0 9-16,8 0-6 0,-2 0-2 0,0 4-3 16,1-4 0-16,0 3-1 0,6 1-2 0,-1 0 8 0,-4-1-6 15,10 5-1-15,-4-1-3 0,-1 0-1 0,-1 1-1 0,8 4 1 16,0-3-1-16,-1 3-9 0,1-1 6 0,0 0 1 0,-1-1 1 15,1 5-1-15,-1 0 1 0,0-4 2 0,1 4-1 16,-1-5-1-16,1 5 0 0,0-3-3 0,-7-2 0 0,6 2-2 16,-6-5-1-16,-7 3-5 0,8-2-2 0,-8-1-3 0,1-4-2 15,0 2 1-15,-7-2-2 0,6 1-2 0,-6 0-9 16,0-4-9-16,6 0-27 0,-6 0-48 0,-6 0-70 0,6 0-71 16,-6 0-72-16,6-4-92 15,0 0-146-15,-7-4-108 0,7 2-44 0,0-2 10 0</inkml:trace>
  <inkml:trace contextRef="#ctx0" brushRef="#br1" timeOffset="205707.59">30427 7436 20 0,'0'-3'392'0,"0"3"-87"0,-6-4-90 0,6 0-57 0,0 4-34 0,0-3-18 16,-6 3-5-16,6-4 1 0,0 4-2 0,0-4-3 15,0 4-6 1,0-3-7-16,0 3-6 0,-8 0-8 0,8-4-6 0,0 4-8 16,0 0-3-16,0-3-4 0,0 3-3 0,-6 0-5 15,6 0-5-15,0 0-3 0,0 0-5 0,0 0-2 0,0 0-5 0,0 0-1 0,0 0-1 0,0 0 2 0,0 3 1 16,0-3 2-16,0 0-1 0,0 0 2 0,0 0 3 16,0 0 3-16,0 0 0 15,0 0 1-15,0 0 0 0,0 0-1 0,0 4-1 16,0-4-2-16,0 0-2 0,0 0-3 0,0 3-3 15,0-3 0-15,0 4-2 0,0-4-1 0,0 0 2 0,0 4 1 0,0-4 3 0,0 0 3 0,0 0 5 0,0 3 7 16,0-3 7 0,0 0 10-16,0 0 8 0,0 0 8 0,0 0 3 0,0 0 1 0,0 0 1 0,0 0-5 0,0 0-5 0,0 0-9 15,0 0-9-15,0 0-10 0,0 0-8 0,0 4-6 32,0-4-7-32,0 0-3 0,0 0-3 0,0 0-2 0,0 0-2 15,0 0 2-15,0 0 0 0,0 0 1 0,0 0 2 0,0 0 1 16,0 4 1-16,0-4 0 0,0 0-1 0,0 0 0 15,0 0 0-15,0 0 1 0,0 3-2 0,0-3-3 0,6 4-1 16,-6 0-1-16,0-1 0 0,0 1-2 0,0 1-1 0,8 1-1 16,-8-2-2-16,0 4 3 0,6 2 0 0,0 1 3 15,-6 0-2-15,7 0 1 0,-1 4 1 0,1-1 1 0,6 1 0 16,-7 3 0-16,0 0 1 0,8 1-1 0,-1 3-1 16,0-4 0-16,0 4-2 0,1 1-1 0,-2-2 2 0,1 2-4 15,0-2-2-15,0-2 0 0,-7-1 2 0,8 4-2 0,-2-4 0 16,-4 0-3-16,4 1 1 0,-5-4 2 0,6 3 0 15,-6-4 0-15,5 1 1 0,-6 0 0 0,2-1 0 0,4-3 1 16,-5 0 0-16,0-3-1 0,-1 3 0 0,1-4-1 0,-7-4 0 16,6 1 0-16,-6 0 1 0,6-1 0 0,-6 2 2 0,0-5 5 15,0 0 4-15,7 4 5 0,-7-4 6 0,0-4 6 16,0 4 3-16,7-5 4 0,-7-2 0 0,6 0-3 0,-6 0-1 16,6-4-4-16,1-4-3 0,0 4-4 0,6-4-1 0,-7-3-3 15,0 0 0-15,1-4-2 0,0-4-1 0,-1 1-4 16,8-1-3-16,-8-3 0 0,0-4-3 0,1-1-1 0,-7 2 1 15,6-5 0-15,1 4 1 0,-7-4 2 0,6 4 3 0,-6 0 0 16,0 0 4-16,0 8 1 0,-6-1 0 0,6 0 5 0,-7 8 6 16,7-4 4-16,-6 7 2 0,6 1-2 0,-7-1-1 15,7 5-2-15,0 2 0 0,-6 0-7 0,6 1-7 0,0 3-5 16,0 1-5-16,-6-1-1 0,6 1-2 0,0 3-3 0,0-4-4 16,0 4 8-16,0 4-10 0,0-1-15 0,0 1-19 15,0 3-19-15,0 0-20 0,6 4-40 0,-6 1-88 0,0-1-108 16,0 3-92-16,0 1-112 0,0 3-182 0,0-3-86 15,6 3-35-15,-6 0 6 0</inkml:trace>
  <inkml:trace contextRef="#ctx0" brushRef="#br1" timeOffset="207681.29">29216 7949 96 0,'0'0'215'15,"0"0"-42"-15,0 0-42 0,0 0-36 0,0 0-26 0,0 0-16 16,0 0-10-16,0 0-5 0,0 0-4 0,0 0-1 16,7 0 1-16,-7 0-1 0,0 0-2 0,0 0-2 0,0 0-1 15,0 0-1-15,0 0 0 0,0 0-1 0,0 0 4 0,0 0-5 16,0 0 0-16,0 0-1 0,0 0 1 0,0 0 0 15,0 0 1-15,0 0 4 0,0 0-2 0,0 0 5 0,0 0 4 16,0 0 2-16,0 0 1 0,0 0-1 0,0 0 0 0,0 0-2 16,0 0-1-16,0 0-3 0,0 0-1 0,0 0-5 15,0 0-3-15,0 0-2 0,0 0-2 0,0 0-6 0,0 0 0 16,0 4-1-16,0-4-2 0,0 4 2 0,6-4 2 0,-6 3 1 16,0 1 1-16,0 0 3 0,6 3 4 0,-6-3 6 0,0 3 7 15,8 4 8-15,-8-4 5 0,0 4 4 0,6 0 2 16,-6 1 2-16,0-1-1 0,6-1-5 0,-6 5-6 0,0-4-8 15,0 4-7-15,0-4-7 0,0 0-3 0,6-1-7 0,-6 1-1 16,0 4-5-16,0-8-1 0,0 4-4 0,0-3-1 16,0 3 0-16,0-4-1 0,-6 0 1 0,6-3-1 15,0 4 1-15,0-5-1 0,0 0 1 0,0 2 0 0,-6-2-6 16,6 1-22-16,0 0-26 0,0-4-37 0,0 3-38 0,0-3-47 16,0 0-62-16,0-3-101 0,0 3-146 0,0-8-62 0,0 5-10 15</inkml:trace>
  <inkml:trace contextRef="#ctx0" brushRef="#br1" timeOffset="211551.87">30753 8587 266 0,'0'0'262'0,"-7"-4"-84"0,7 4-57 0,-6-4-32 16,6 4-18-16,-6 0-2 0,6 0 4 0,0-3 6 16,-7 3 2-16,7 0 1 0,0-4-5 0,0 4 0 0,0 0-1 15,0 0 0-15,0 0 2 0,0 0 6 0,0 0 8 0,0 0 3 16,0 0 7-16,0 0 3 0,-6 0 7 0,6 0 5 16,0 0 8-16,0-3 8 0,0 3 8 0,0 0 10 0,0 0 8 15,0 0 4-15,0 0-3 0,0 0-9 0,0-4-13 0,0 4-19 16,0 0-18-16,0 0-19 0,0 0-20 0,0 0-15 0,0 0-7 15,0 0-6-15,0 0-5 0,6 4-3 0,-6-4-2 16,0 0-3-16,0 3 0 0,0-3 0 0,0 7 0 0,7-3 2 16,-7 3 3-16,6 1 4 0,-6 4 2 0,6 2 1 0,1-3 5 15,-7 3-2-15,7 4 4 0,-1-3 2 0,7 7 1 16,-6-4 0-16,-1 5 1 0,1-1-2 0,5 3-2 0,-5-3 1 16,6 4-5-16,1-1-5 0,-8 2-6 0,7-2-5 0,0 0-4 15,0 1-1-15,-1 3-3 0,-4-4-4 0,4 2-1 0,1-2-2 16,0 1-1-16,-6-1-1 0,6-3-1 0,-6 3-2 15,-1-5-1-15,0-2 0 0,1 0 0 0,0-3 1 0,-1-4-2 16,-6 3-1-16,7-6 2 0,-7-1 3 0,6 0 4 0,-6-3 11 16,0-4 11-16,0 3 13 0,6-3 18 0,-6 0 11 15,0 0 8-15,0-3 6 0,0-1-1 0,0-3-8 0,0 0-11 16,0-4-12-16,0-4-14 0,7 0-13 0,-7 1-7 16,7-8-9-16,-7 4-2 0,0-5-4 0,6 2-1 0,-6-2 0 15,0-2-2-15,6-1 1 0,-6 1-1 16,8 2 0-16,-8-2 0 0,0 3 0 0,6-1 0 0,-6-2-1 0,6 3 1 15,-6 0-1-15,0 0-1 0,0 0 0 0,0 0 1 0,7 4 0 16,-7 0 1-16,0 4-2 0,0-1 0 0,0 0-1 0,0 4 4 16,6 3-2-16,-6 1 0 0,0 0-5 0,0-1-2 0,0 5-9 15,0-1-14-15,0 0-16 0,0 4-24 0,0 0-29 16,0 0-32-16,0-3-29 0,0 3-39 0,0 0-86 16,0 0-96-16,0 0-90 0,0 0-107 0,0 0-168 0,0 0-70 15,0 0-23-15,0 0 11 0</inkml:trace>
  <inkml:trace contextRef="#ctx0" brushRef="#br1" timeOffset="212678.72">31163 8253 188 0,'0'0'279'0,"0"0"-67"0,0 0-60 0,0 0-40 16,-6 0-26-16,6 0-11 0,0 0-7 0,0 0-2 0,0 0-4 15,6 0-3-15,-6 0-6 0,0 0-8 0,0 0-5 0,0 0-6 16,0 0-2-16,0 0-4 0,0 0 2 0,0 0 1 16,0 0 2-16,0 0 0 0,0 0 2 0,0 0 2 15,0 0 1-15,0 0 3 0,0 0 0 0,0 0 2 0,0 0 3 16,0 0 4-16,0 0 1 0,0 4-1 0,0-4 0 0,0 0 0 16,0 0 0-16,0 0-2 0,0 0-2 0,0 0-5 0,0 0-2 15,7 0 0-15,-7 0 1 0,0 4-2 0,0-4 2 16,6 0-1-16,-6 3 1 0,7-3 0 0,0 5 1 0,-1-5 0 15,0 3 1-15,-6 4 2 0,7-3 5 0,0 3 2 0,-1 0 4 16,0 0 3-16,1 1 4 0,-1 0 1 0,1 3-1 16,6 0 0-16,-7 3-10 0,1 1-4 0,0-1-4 0,-1 1-10 15,0 4-8-15,1-5-6 0,0 4-5 0,-1 1-6 0,1-1-2 16,-1 0-4-16,-6-3-3 0,6 3 2 0,-6-3 2 16,0 0 1-16,0-5 1 0,0 1 4 0,0 0 7 0,0-2 15 15,-6-3 14-15,6-2 10 0,0 0 10 0,-6-1 8 0,6-3 7 16,0 0-2-16,-7 0-2 0,7 0-8 15,0-3-12-15,-6-1-8 0,6-3-7 0,-7-2-6 0,7 3-6 0,0-5-4 16,0 0-1-16,-7 0-4 0,7-4-2 0,0 4-1 16,0 0-4-16,0-3-3 0,7-1 2 0,-7-3-2 0,0 3 0 15,7-4-3-15,-7 5-1 0,6-4-1 0,1 3 1 0,-7 0-2 16,6 4-1-16,0-4-1 0,2 5 1 0,-2-1 0 0,-6 4 1 16,6 0-2-16,0-1 0 0,8 0-2 0,-8 1 2 15,7 0-1-15,-7 3-1 0,14-3-1 0,-14 3 0 0,8-3 1 16,-1 4-1-16,0-2 0 0,0 5-1 0,0-3 1 0,-6 3-4 15,5 0-2-15,-5 0-3 0,0 0-1 0,-7 0-3 16,6 0-3-16,-6 3-3 0,7-3-1 0,-7 0-2 0,0 0 0 16,0 5 2-16,0-5 0 0,-7 3-1 0,7-3 2 0,-6 3-7 15,6 1-12-15,-7-4-23 0,0 4-44 0,1 0-72 0,0-1-73 16,-1-3-76-16,0 0-90 0,1 4-142 0,-7-8-125 16,6 4-54-16,1 4-1 0</inkml:trace>
  <inkml:trace contextRef="#ctx0" brushRef="#br1" timeOffset="-207337.22">26201 7736 269 0,'0'-3'236'0,"0"3"-65"16,0-4-52-16,0 4-31 0,0 0-17 0,0 0-10 0,0-3-4 15,0 3-2-15,0 0 1 0,0 0-2 0,6 0-3 16,-6 0-2-16,0 0-1 0,0-4 3 0,0 4 5 0,0 0 9 31,6 0 11-31,-6 0 16 0,0 0 18 0,0 0 22 0,0 0 23 16,0-3 22-16,0 3 16 0,0 0 10 0,0 0 5 0,0-4-4 16,-6 4-13-16,6 0-19 0,0 0-25 0,0 0-28 15,0 0-27-15,0 0-24 0,-6 0-19 0,6 0-16 16,0 0-11-16,0 4-4 0,0-4-6 0,-6 3-3 0,6 1-2 15,0 3 0-15,-8 5-3 0,8-3 1 0,-6 3 2 0,6 7-2 16,-6-1 5-16,6 4 3 0,0 0 6 0,-7 3 2 0,7 5 5 16,-7-1 2-16,7 4 1 0,-6 4 1 0,6 0 1 0,0 6 1 15,0 1 2-15,-7 5 2 0,7 1 1 0,7 1 1 16,-7 5 2-16,0-2-2 0,6 1 0 0,-6 4-4 0,7-1-1 16,0 1-5-16,-1-4-4 0,0 4-4 0,2-4-3 0,-8 0-1 15,12-3-2-15,-6-2 0 0,1-2-4 0,0-4 0 0,-1-4-2 16,1-3-1-16,-1-1 0 0,8-2-2 0,-8-5-2 15,0-4 0-15,0 1 0 0,-6-4-2 0,8-4 0 0,-2 0 0 16,0-3-1-16,1-4 0 0,-7 0-2 0,6-3 0 0,-6-1-13 16,0-3-17-16,7 3-20 0,-7-3-33 0,0-4-83 15,0 0-101-15,0 0-97 0,0-8-104 0,0-3-124 0,0-3-119 16,-7-5-63-16,7-2-15 0</inkml:trace>
  <inkml:trace contextRef="#ctx0" brushRef="#br1" timeOffset="-205067.68">26396 7660 197 0,'6'-7'146'0,"-6"-1"-46"0,0 1-37 0,0 0-23 15,0 0-14-15,0-1-8 0,0 0-2 0,0 6-1 0,0-7-1 16,-6 6 2-16,6-1 2 0,0 0 5 0,-6 1 3 0,6 3 6 16,0-4 5-16,0 4 2 0,-7-3 3 0,7 3 2 15,0 0 2-15,0-4 0 0,0 4 3 0,0 0 2 0,0 0 0 16,0-3 4-16,0 3 1 0,0 0 0 0,0 0-1 0,7 0-3 15,-7-4-4-15,0 4-6 0,6 0-5 0,0 0-4 0,0-4-5 16,2 4-5-16,4 0 0 0,-5-4 0 0,6 4-1 16,0-3 1-16,7 3 2 0,-8-3 1 0,8 3 3 0,0-5 3 15,5 2 5-15,-5 3 5 0,6-4 9 0,1 0 5 0,-1 1 6 32,-1-1 6-32,8 0 5 0,0 1 5 0,0-1 4 15,-8-4 2-15,15 5 1 0,-8 0 0 0,1-5-1 0,5 4-3 16,-5-3-4-16,6 4-8 0,-7-1-6 0,8 1-11 0,-7-5-2 15,5 4-5-15,-5 0-1 0,6 2-3 0,1-3-2 16,-2 1 2-16,1 4 4 0,0-3 7 0,1-1 2 0,5 0-3 16,1 1-4-16,-1-1 0 0,1 0 3 0,6 1 0 0,-6-1-2 15,-1 0 0-15,1-3-6 0,-1 4 0 0,1-1 4 0,-7 0-4 16,6-3-1-16,1 3-10 0,-7 1-6 0,1-1-9 16,-8 0-5-16,7 1-4 0,0 3-6 0,-7-4 0 0,7 0-7 15,1 4 6-15,-7-4 0 0,5 1 2 0,1-1 0 0,1 1 1 16,-1-1 0-16,0-3 0 0,-1 3-2 0,2 0 0 15,-1-2-1-15,0 2 1 0,7-4 2 0,-7 0-3 16,0 5 0-16,7-5 0 0,-8 1 1 0,8 4-1 0,-7-5-1 16,7 5-1-16,-8-1-1 0,8 0 3 0,-7 1 0 0,7-1 0 15,-7 0-4-15,6 1 3 0,-5 3-1 0,5-4 1 0,-6 0 0 16,1 4-2-16,5-3 2 0,-6-1 0 0,1 0 1 16,-2 1-2-16,1-1 3 0,1 0 1 0,-1 1 0 0,0-1 0 15,7-3 0-15,-8 3 1 0,8-3 0 0,-7 3 0 0,7-3-1 16,-8 3-1-16,8-2-1 0,0-3 1 0,6 6 0 15,-7-5-1-15,1 1-1 0,7 0 0 0,-2 3-2 0,-5-3 1 16,5 3 1-16,-4-3-2 0,5 3 0 0,-7-3-1 0,1 0 1 16,6 3 2-16,-6-3-1 0,-1 3-1 0,7-3 2 15,-7 3 1-15,8 0 0 0,-7 1 0 0,-1-5 0 0,1 5 0 16,-1-1 2-16,-6 0 1 0,7 1-1 0,-7-1-2 16,0-1-2-16,1 3 2 0,-2-6-2 0,1 4-2 0,0 0-2 15,1-3-1-15,-1 0 6 0,-1 4-7 0,1-5-7 0,7 1-10 16,-7 0-4-16,1-1-3 0,-1 1-4 0,0 0-2 15,-1-1-15-15,-5 1 1 0,-1 0-2 0,1-1-3 0,0 1-3 16,-7 0-5-16,0 0 2 0,0-1-2 0,-6 0 5 0,6 2 1 16,-7-6 5-16,1 5 8 0,-7 0 9 0,6 0 8 15,-6-1 4-15,1 1 5 0,-8-1 3 0,7 1 9 0,-6 3 6 16,-1 1 4-16,0-1 3 0,1 0 2 0,-7 1 0 0,6 3 2 16,-6-4 0-16,0 4 0 0,0-4-2 0,7 4-3 0,-7 0-1 15,0 0-3-15,0 0 1 0,0 0-2 0,7 4 0 16,-7 0-2-16,6-1 2 0,-6 1 0 0,6 3 0 0,1-3 1 15,0 8 0-15,-1-6 2 0,-6 6 0 0,6 2 3 0,1 0 2 16,0 5 9-16,-1-1 20 0,7 4 26 0,-7 4 20 16,2-1 10-16,4 4 10 0,1 5 5 0,0-1 1 15,-6 3-8-15,5 5-15 0,2-1-27 0,-1 0-15 0,-6 1-10 16,5 3-11-16,-5 3-8 0,6 1-2 0,-6 0-3 0,-1 3 0 16,0 0-1-16,1 4-3 0,-7-4-1 0,7 0-1 0,-1 1 3 15,-6-1-3-15,0 0 1 0,0 1-1 0,-6-1-2 0,6-4-1 16,-7 5 2-16,7-5 2 0,-7 5-1 0,7-4-1 15,-6-1 0-15,6-2 1 0,-6-2-1 0,6-3 1 0,-7 0-2 16,7-3-1-16,-7 0 0 0,7-1 0 0,0-3 0 0,0 1-1 16,0-5 1-16,0 0 1 0,0 0-1 0,0-3-1 0,7 0-3 15,-7-1-3-15,0-3-5 0,0-3-3 0,7-1-4 16,-7 0-4-16,0-3-5 0,0 3-3 0,-7-6-2 0,7-2 2 16,0 1 2-16,-7-3 3 0,1-2 3 0,-1 2 3 0,1 0 5 15,6-5 3-15,-6 1 5 0,-1-1 0 0,7 1 2 16,-7 0 0-16,7-4 2 0,0 0 2 0,-6 0 1 0,6 3 1 15,0-3 0-15,-6 0 0 0,-2 0 2 0,8-3-4 0,-6 3 2 16,0 0 2-16,-1 0 0 0,-6-4 3 0,6 4 2 16,-5-4 5-16,-2 4 3 0,2 0 6 0,-1 0-2 0,-1-3-1 15,-5 3 0-15,6 3-2 0,0-3-2 0,0 0-4 16,0 4-4-16,0-4-3 0,0 4 0 0,0-1 0 0,0 2-3 16,0-2 0-16,0-3-1 0,-6 7-1 0,5-3 1 0,1 0 1 15,0-1-1-15,0 1 0 0,1-1 1 0,-8 1 1 16,0-1-3-16,1 1 2 0,5 0-1 0,-12 0 0 0,7 0-1 15,-1-4-2-15,0 7-1 0,1-3 0 0,-7-1-1 0,6 1 0 16,1 0-3-16,0-1-1 0,-8 1-12 0,8 0 2 16,0-1-1-16,6-3-6 0,-7 3-7 0,6 2-6 0,-4-2-9 15,4 1-12-15,1-1 1 0,-7 1-13 0,8-4-5 16,6 4 5-16,-8-1-1 0,1 1 5 0,7-4 8 0,-8 4 13 16,8-1 9-16,-6 1 12 0,4 0 8 0,-4-4 0 0,-1 3 8 15,6 1 4-15,-6 0 4 0,0-4 0 0,0 4 3 16,0-1-1-16,-7 1 2 0,8-4-1 0,-2 3 0 0,-6 1 1 15,8 0-1-15,-1 3-2 0,-7-7 1 0,8 3 0 0,4 4 0 16,-4-7 0-16,-1 9 2 0,-1-9-1 0,8 3 0 31,-7 1 0-31,0 0-1 0,7-4 1 0,-8 3-1 0,-5 1 1 16,6-1-1-16,0-3-1 0,-7 4 1 0,1 0 1 0,-1-4 1 16,0 3 0-16,1 1-1 0,-7 0 2 0,6-4 1 0,1 7 2 15,-7-3 1-15,6-1 1 0,-6 1-7 0,7 0 4 16,-7-1 2-16,6 1 1 0,-6 0 0 0,7-1-1 0,-7 1-1 15,0 0-1-15,-1-1 4 0,1 1-3 0,1 0 0 16,-9-1-5-16,9 1 1 0,-7 0 1 0,-8-1 1 0,7 1 5 16,-5-4 8-16,5 3 11 0,-6-3 12 0,-1 4 10 15,2-4 8-15,-1 4 9 0,0-1 5 0,-1-3 2 0,1 5-4 16,1-2-10-16,-2 0-9 0,1-3-9 0,0 3-9 0,7 3-9 16,-7-3-10-16,-1-3-4 0,8 3-3 0,-7 1-3 15,6 0 0-15,-6-1-1 0,7-3-1 0,-8 4 0 0,1 0 3 16,7-1-4-16,-7-3 3 0,-1 0-2 0,1 0-2 0,1 0 1 15,-1 0-1-15,-1-3 0 0,1 3 0 0,-6-4 0 0,5 0-1 16,-5 1 0-16,6-1-1 0,-7 0 0 0,1 1 0 16,-1 0-2-16,1-3-1 0,-1 0 1 0,1 3 0 0,-1-2-2 15,0 2 1-15,0-1 1 0,1 4 1 0,-1-4 0 0,1 1 3 16,-1 3-1-16,1-4 1 0,-1 4 1 0,1 0-1 16,-2 0 0-16,2-3 0 0,0 3 1 0,-1 0-3 0,1 0 0 15,5-4 0-15,-5 4 0 0,6 0 2 0,0 0-1 0,-7-4 0 16,8 4-1-16,-9-3 2 0,9 3 0 0,-8 0-1 15,0 0 0-15,8-4 0 0,-8 4 1 0,0 0 0 0,7 4 1 16,-6-4-1-16,6 0-1 0,-7 3 2 0,7-3-1 16,-7 4 1-16,7 0-1 0,0-1-1 0,0-3 0 0,-7 4 0 15,7-1-1-15,1 1 3 0,-9 0-2 0,9-1 1 0,-9 5-1 16,2-5 1-16,-1 0 0 0,7 6 0 0,-6-6 1 16,-1 5-1-16,1-5 1 0,-1 5-1 0,1-1-1 0,-1-3 1 15,7 3 0-15,0 0-2 0,-1-3 2 0,2 3 0 0,-1 0 0 16,6 1 1-16,1-1-1 0,-1-3 0 0,7 3 0 15,-6 0 1-15,12-3 0 0,-13 3-1 0,13 1-1 0,-5-5 0 16,-1 6 0-16,6-6-3 0,0 3 3 0,1 3-3 0,-1-6-1 16,1 4 0-16,-1 0-2 0,8 1-2 0,-2-1-3 15,2 0-1-15,-2-3-6 0,1 3-4 0,7 1-2 0,-8-5-4 16,8 5-2-16,0-5-2 0,-8 5 3 0,8-5 3 16,0 5 5-16,-1-5 2 0,0 1 3 0,7 0 4 0,-6-4 0 15,6 3 2-15,0-3-1 0,0 4-2 0,0-4 1 0,0 0 0 16,0 0 5-16,6 0 0 0,1 0 3 0,-7 0 5 15,7 0 7-15,-1-4 6 0,0 4 4 0,8-3 4 0,-8-1 6 16,0 0 7-16,1 4 4 0,6-3 4 0,-6-1 1 0,-1 0-1 16,0 4-4-16,-6-3-2 0,8-1-6 0,-2 4-5 15,-6 0-4-15,0-4-8 0,6 4-5 0,-6 0-4 0,0 0-9 16,0 0-28-16,0 0-54 0,0 0-77 0,0-3-84 0,6 3-103 16,-6-4-201-16,14 4-114 0,-8 0-65 0,7-4-16 0</inkml:trace>
  <inkml:trace contextRef="#ctx0" brushRef="#br1" timeOffset="-162186.51">15949 762 188 0,'-13'3'195'0,"0"1"-78"15,1 0-40-15,4-1-17 0,-4 1-5 0,5-4-3 0,-6 4 2 0,13-4-1 16,-6 0 2-16,-1 0-2 0,1 0-3 0,6 0-2 0,-6 0-4 16,6 0-6-16,0 0-6 0,0-4 0 0,0 4-3 0,0 0 1 15,0 0-1-15,0 0-1 0,0 0-2 0,0 0-2 16,-8 0-3-16,8 0-3 0,0 0 0 0,0 0 3 0,0 0 7 16,0 0 11-16,-6 0 20 0,6 0 24 0,0-4 23 0,-6 4 20 15,6-3 20-15,-7 3 14 0,0-4 6 0,1 0 0 0,-7 1-2 16,7-1-6-16,-14-3-16 0,7 7-12 0,-6-4-18 0,-1 4-16 15,-7 0-11-15,2 4-10 0,-1 0-15 0,-6 3-14 0,-1 4-7 16,-7 0-9-16,8 7-5 0,-7 0-5 0,0 1-2 0,7 2-3 16,-8 2-1-16,7 2-1 0,8-3-1 0,-8 4 0 15,14-1 1-15,-1 1-2 0,1 0 0 0,5 0-3 0,8-1-1 16,0 1-2-16,6-1 0 0,0 2 0 0,6-6 2 0,7 5 1 16,-6-4 0-16,12-4 4 0,1 0-1 0,6-3 0 0,0-1 2 15,7-6 2-15,5 0 2 0,1-8-1 0,7-4 0 16,-7 0 3-16,6-8 3 0,1 2 4 0,-1-9 4 0,-5 1 4 15,-1-4 7-15,-6 0 10 0,-1-3 4 0,1-1 2 0,-14 0 2 16,8 1 3-16,-15-1-1 0,8 0-1 0,-7-3-8 16,-7 3-8-16,0-3-3 0,-6 4 0 0,8-1-2 0,-8 4-5 15,0 0-2-15,0 0-2 0,-8 4 3 0,8-1 2 0,0 5 5 16,-6 3-1-16,6 3-1 16,0-3-1-16,0 4-2 0,0 4-2 0,-6-1-7 0,6 0-8 0,0 4-8 0,0 0-6 0,0 0-4 15,0 4-3-15,-7 0-2 0,7 3 3 0,0 7-1 0,0 1 2 16,-6 3 0-16,6 1 0 0,-7 6 0 0,7 1 0 0,-6 3-1 15,6 4-3-15,0 4-1 0,-7 7 4 0,7-1 2 0,-6 5 1 16,6 8 2-16,-6-2 1 0,-8 5 2 0,8 3 0 0,-1 1 3 16,-6-1-2-16,0 4-1 0,0 0-2 0,0 0-2 15,0 0-1-15,0-4 0 0,0 0-2 0,0-4-1 0,0 2-2 16,-1-5-1-16,2-4-1 0,-1 0-1 0,0-3 0 0,6-8 1 16,1 0 4-16,0-4-1 0,-2-6 1 0,8-1 2 15,-6-7 0-15,6 0 1 0,0-4 1 0,0-3-2 0,0-4-1 16,0 0 1-16,0-3 2 0,0-4-1 0,0-1 1 0,0 1 0 15,6-1 3-15,-6-3-2 0,8 0 1 0,-2-3-2 0,7-1-1 16,0 1 0-16,6-5-1 0,7-2 0 0,1-6-2 16,5 1 2-16,1-3 0 0,-1 0-2 0,7 0-4 15,-7-1-14-15,8 1-21 0,-1-4-28 0,0-4-33 0,7 4-73 16,-7-3-121-16,6-4-129 0,-5-1-163 0,-2-3-147 0,8 0-90 16,-13-3-30-16,0-4-2 0</inkml:trace>
  <inkml:trace contextRef="#ctx0" brushRef="#br1" timeOffset="-161932.01">16497 1227 579 0,'0'4'620'15,"-7"-4"-160"-15,7 3-158 0,0-3-99 0,0 0-66 0,0 4-38 16,0-4-21-16,7 0-5 0,-1 0 0 0,0 0 5 16,7-4 2-16,7 4 1 0,0-3-3 0,6-1 1 0,7 0-2 15,-1-3-4-15,1 0-9 0,5 3-10 0,1-4-6 0,7-2-8 16,-7 3-7-16,0-1-8 0,7 0-8 0,-7 2-6 0,0-2-3 16,-7 0 1-16,8 1-8 0,-14 4-29 0,-1-1-50 0,2 0-56 15,-8 1-59-15,0 3-64 0,-5-4-67 0,-8 0-94 0,-6 4-160 16,0 0-52-16,-12 4-5 0</inkml:trace>
  <inkml:trace contextRef="#ctx0" brushRef="#br1" timeOffset="-161756.51">16568 1428 308 0,'-12'11'467'0,"-2"-3"-183"16,1 3-115-16,6-7-68 0,1 3-38 0,6 0-14 0,0-3-4 16,0 0 9-16,6-1 19 0,8 1 22 0,6-1 11 15,-2-3 10-15,15 0 5 0,-1-3 0 0,8-1-4 0,5 1-10 16,8-5-21-16,5 1-25 0,1-4-15 0,6 0-15 0,-6 0-25 15,6 0-57-15,0-4-70 0,6-3-97 0,-6-4-212 0,0 4-102 16,-6-4-63-16,6 0-42 0</inkml:trace>
  <inkml:trace contextRef="#ctx0" brushRef="#br1" timeOffset="-161343.56">18588 689 356 0,'-20'-8'587'0,"6"-3"-152"0,1 4-120 0,1-1-49 16,-2 5-18-16,2-4 0 0,-2 3 2 0,8-3-2 0,-1 2-12 15,1 5-22-15,0-3-33 0,6 3-40 0,-7 0-39 0,7 0-37 0,0 0-24 16,0 8-16-16,0-5-10 0,0 8-2 0,0 0 1 16,7 0 4-16,-1 8 3 0,0-1 8 0,1-1 7 0,-1 10 4 15,8-2 3-15,-8 1-1 0,7 3 0 0,0 0-2 0,0 5-3 16,0-1 0-16,0-1-1 0,1 1-4 0,-2 1-5 0,8-1-1 16,-1-1-2-16,-5 5 0 0,4-3-2 0,2-2-4 0,-7 1-3 15,7 0-2-15,-8-1 0 0,8 2 0 0,-7-5-4 16,1 0-2-16,-2-3 0 0,-6-4-3 0,8 4-3 0,-8-8 2 15,1-3-1-15,-7-1 0 0,7 1 0 0,-1-4 0 0,-6-4 0 16,7 1 1-16,-7-5 0 0,0 1 0 0,6 0 1 16,-6-4-10-16,0 0-17 0,0 0-28 0,6-4-100 0,1-7-127 15,0 0-145-15,5-7-207 0,8-4-119 0,7-4-70 0,-9-3-35 16</inkml:trace>
  <inkml:trace contextRef="#ctx0" brushRef="#br1" timeOffset="-161025.62">19616 1080 342 0,'-6'0'606'0,"0"0"-94"0,6 0-140 0,-8 0-71 0,8 0-29 15,-6-3-10-15,6 3-3 0,-6 0-2 0,6 0-6 0,0 0-16 16,0 0-29-16,0 0-48 0,6 0-46 0,-6 0-38 0,6 0-28 15,8 0-20-15,-2-4-11 0,8 4-8 0,7 0-4 0,-2-4-2 16,1 4-1-16,6 0-2 0,1 0 0 0,7-4 2 0,-8 4 0 16,7 0 0-16,0 0-1 0,1-3 0 0,5 3-1 0,-6-3 1 15,0 3-1-15,7-4 2 0,-8 4 0 0,8-4 1 16,-7 0 1-16,0 1 1 0,1-1 3 0,-1 1-1 0,-7-1 0 16,-6 1 0-16,1 3-5 0,-8-4 4 0,0 0-1 0,-6 4-2 15,-6-4 0-15,6 4-2 0,-7-3-5 0,-6 0-13 0,7-2-25 16,-7 1-49-16,-7 1-75 0,7-1-77 0,-6 0-71 0,0-3-69 15,-8 0-76-15,1-1-132 0,1-3-82 0,-2 4-23 0</inkml:trace>
  <inkml:trace contextRef="#ctx0" brushRef="#br1" timeOffset="-160755.08">19975 817 194 0,'-8'-4'531'0,"2"0"-134"0,-6 1-112 0,5 3-52 0,7-4-18 0,-7 0-5 16,1 4 2-16,6-3 2 0,-7 3-9 0,7 0-17 0,0 0-29 15,0 0-36-15,0 3-38 0,0 1-34 0,0 0-26 0,0-1-14 16,7 5 0-16,-7 3 11 0,6 0 24 0,1-1 20 16,0 9 13-16,-1-1 9 0,0 1 9 0,8 6 6 0,-2 1-5 15,-5-1-12-15,6 9-23 0,6-5-16 0,-5 4-10 0,-2 0-6 16,2 3-9-16,-1-2-6 0,-1-2 0 0,2 5-2 0,-2-4-1 16,2-3-2-16,-1 2-4 0,6-2-2 0,-6-5 0 15,1 4 0-15,-2-6-3 0,1-1 1 0,0-1-2 0,6-2 0 16,-5-1 1-16,-1-3 0 0,0-1-6 0,6-3-15 0,-5 1-46 15,5-9-91-15,1 0-101 0,6-3-108 0,-6-6-184 16,12-6-125-16,-7-2-90 0,9-5-40 0</inkml:trace>
  <inkml:trace contextRef="#ctx0" brushRef="#br1" timeOffset="-160121.51">20606 765 212 0,'-6'-3'527'0,"-1"-1"-135"0,7 1-121 16,-7-1-60-16,7 0-27 0,-6 1-8 0,6 3-2 0,0-4-4 16,0 0-11-16,6 4-15 0,-6-3-18 0,7 3-24 0,6-5-26 15,1 5-26-15,-2 0-21 0,1 0-9 0,7 0-4 0,0 5 4 16,5-2 4-16,1 5 6 0,0-1 11 0,7 4 4 0,-1 3 2 16,1 1 4-16,-1 0 1 0,1 3-2 0,7 4-2 0,-2 0-4 15,-5 4-12-15,-1-1 0 0,1 5-2 0,-1-1-4 0,-5 5-8 16,-1-2-2-16,0 1-3 0,-7 3-1 0,1-3 0 15,0 4 2-15,-1-4-4 0,-6 0 3 0,0-4 2 0,0 1 3 16,-6-5 2-16,-1-3 3 0,7 0 4 0,-13-4 2 0,7 1 5 16,-7-8 2-16,0 0 4 0,0-5 11 0,0 3 11 15,0-6 10-15,0 1 3 0,-7-4 4 0,7-4 0 0,-7-3-7 32,-5-1-3-32,5-3-11 0,0 0-12 0,-5-7-12 15,-1 0-7-15,-1 0-1 0,2-4-1 0,-2-4 6 0,8-4 1 16,-7 2-1-16,0-6-2 0,0 1-1 0,7-4-2 0,-2 1-4 15,2-4-7-15,0 3-6 0,-1-7-5 0,7 4-3 0,0 0-2 16,0 0-1-16,0-5-3 0,7 5-1 0,-7 4 1 0,12-1 3 16,-4 0-2-16,4 4 0 0,1 4 0 0,7 4 1 0,-8-5-2 15,8 8 1-15,7 0-3 0,-1 4 0 0,0-1-1 0,-1 1 0 16,9 7 0-16,-2-3 0 0,1 2 0 0,-1 5 0 0,1 0 2 16,5-1 3-16,-5 5 1 0,6-1 2 0,-7 0 1 15,1 4 2-15,0 0 1 0,0 4 0 0,-8 0-2 0,-5-1-2 16,0 1-2-16,-8 0-6 0,8-1-6 0,-13 4-11 0,-1-3-10 15,0 3-10-15,2 2-12 0,-8-2-15 0,0 0-24 0,-8 4-49 16,8-4-72-16,-12 8-76 0,5-4-71 0,-6 0-71 0,0 3-130 16,-7-2-116-16,1 2-63 0,-7 4 4 0</inkml:trace>
  <inkml:trace contextRef="#ctx0" brushRef="#br1" timeOffset="-159597.94">18606 2019 121 0,'-18'-5'406'0,"4"1"-123"0,-6 1-106 0,1-1-53 0,6 1-24 16,-6-1-2-16,5 0 7 0,1 1 15 0,1-1 18 0,5 1 10 16,0-1 6-16,1 1 1 0,0-1-3 0,6 4-12 0,0-4-17 15,0 4-22-15,0-4-23 0,6 1-18 0,7 3-20 0,6-4-14 16,8 0-8-16,11 1-7 0,1-1-1 0,14 0 2 15,-1-3 2-15,13 0 5 0,6 3 8 0,8-4 14 16,5-2 18-16,14 3 18 0,0-4 14 0,12 0 11 0,8 3 6 16,-1-3 3-16,7 0-5 0,6 0-7 0,-7-4-16 0,7 4-19 15,1 0-16-15,-1-4-14 0,7 5-9 0,-6-1-6 16,-1 0-2-16,-6 0-6 0,-1 4-4 0,-5-5-2 0,-14 5 1 16,-1 0 1-16,-4-4 3 0,-15 3 1 0,-12 1-2 0,-1 0 1 15,-18 3-11-15,-8-3 8 0,-6 3 10 0,-6-3 8 0,-14 7 9 16,1-7 6-16,-7 3 4 0,-7 4 0 0,-6-7 9 15,0 3-6-15,-6 0-11 0,-7 1-12 0,0 3-13 0,0-4-10 16,-7 4-11-16,-6 0-10 0,7 0-15 0,-7 4-22 0,-1-1-42 16,1 1-66-16,0 3-78 0,1 1-71 0,-8-1-65 15,0 4-71-15,-6-4-145 0,7 4-85 0,-7 0-29 0,-7 4 24 16</inkml:trace>
  <inkml:trace contextRef="#ctx0" brushRef="#br1" timeOffset="-159042.82">19896 2326 54 0,'0'-7'569'15,"6"-8"-16"-15,-6 4-177 0,14 0-137 0,-8 0-73 0,7-4-23 16,1 1 6-16,4-1 24 0,2 1 23 0,0-1 20 15,-1 4 5-15,7 0-4 0,1 0-13 0,-1 0-27 0,0-1-38 16,6 5-39-16,1 0-32 0,-7 4-24 0,7-5-12 0,-7 8-10 16,-1 0-6-16,1 0-6 0,1 8-3 0,-1-5-3 0,-6 4 0 15,-1 4-2-15,0 3-3 0,0 2-2 0,-5 2 3 16,-1 1 0-16,0 2 0 0,-7 5 1 0,1 0 3 0,-1 7-2 16,-12 0 3-16,-1 0 0 0,1-1 0 0,-7 5 2 0,-6 0-2 15,-1-1 0-15,0 1-2 0,-5-3 5 0,-9-2 4 16,9-3 4-16,-8 1 2 0,-6-1 4 0,6-7 6 0,-6 0 8 31,7-4 8-31,-1-3 8 0,1-4 8 0,-1-4 9 16,1-3 11-16,6 0 10 0,-1-8 4 0,1 0 0 0,7-3-4 15,-1-4-1-15,0 0 1 0,8-4-7 0,-2 1-11 0,8-4-10 16,-7 2-11-16,13 2-6 0,0-4-9 0,0 3-12 16,0 0-12-16,13 1-11 0,-7-1-3 0,8 1-5 0,5 3-2 15,1 0-1-15,6 3 2 0,-6 0 1 0,12 5 1 0,-7 3 2 16,9 3 0-16,-2 1-3 0,1 4 1 0,-1 0 5 0,7 2 1 15,-6 5 0-15,-1 3 1 0,1-3 0 0,-1 3 0 16,7 4 3-16,-5 0 0 0,-2-3-2 0,7 2-1 0,-7 1 3 16,7-3-2-16,-6 3 1 0,7-4 2 0,-8 0 2 0,7 0-1 15,-7 1 0-15,1-4-1 0,-1-1-1 0,1-3 2 16,-1 0-1-16,-5 0-2 0,-1-4 0 0,-7 1-1 0,1-5-1 16,0 1-1-16,-2 0-11 0,-4-1-14 0,-8 1-23 15,7-4-28-15,-6 4-29 0,0-4-36 0,-1 0-69 0,-6 3-105 16,6-6-107-16,-6 3-119 0,-6 0-189 0,0-4-75 0,-8 0-34 15,1 4-3-15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43:11.52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8155 11634 178 0,'0'-4'370'15,"0"4"-116"-15,-7-5-88 0,7 5-42 0,0 0-23 0,-8 0-7 16,8 0-5-16,0 0-2 0,0 0-4 0,0 0-6 15,0 0-10-15,0 0-7 0,0 0-8 0,0 0-5 0,0 0-1 16,0 0 0-16,8 0 9 0,-8 0 17 0,7 5 19 0,0-1 19 16,7 0 22-16,-6 4 21 0,13-4 18 0,-6 0 16 0,7 0 2 15,7 0-3-15,-1 1-13 0,9-1-15 0,-1-1-21 16,0 1-19-16,7 1-19 0,8-1-17 0,0-4-16 0,7 4-17 16,-8 0-11-16,8-4-8 0,-7 4-4 0,-1-4-5 15,1 4-7-15,0 0-6 0,-1-4-2 0,-6 4-3 0,-1-4 0 16,1 0-1-16,-15 4 1 0,7-4 0 0,-7 0-2 15,0 0 2-15,-8 0 0 0,-6 0 0 0,-1 0 1 0,1 0 2 16,-1 0-2-16,-7-4 0 0,1 4-6 0,-8 0 2 0,7 0 2 16,-7 0 2-16,0 0-1 0,7 0-1 0,-7 0 0 0,0 0-2 15,0 0 3-15,0 0-10 0,0-4-21 0,-7 4-53 16,7 0-86-16,0 0-91 0,-7-4-85 0,-1 0-93 0,1 0-122 16,0-4-133-16,-8 4-59 0,-6-1 3 0</inkml:trace>
  <inkml:trace contextRef="#ctx0" brushRef="#br0" timeOffset="476.27">8929 11589 359 0,'0'0'301'0,"0"0"-99"16,0 0-70-16,0-4-42 0,0 4-22 0,0 0-12 0,0 0-7 15,0 0-4-15,0 0-3 0,0 4-1 0,0-4-1 16,0 4 0-16,0 0 2 0,0 0 2 0,0 0 3 0,-7 0 7 16,7 5 2-16,-8-2 7 0,8 2 12 0,-7-1 12 0,-7 0 13 15,7 9 17-15,-8-6 15 0,1 2 6 0,-1 3 5 16,1 0 5-16,-8 1-2 0,7-1-3 0,1 0-4 15,0 5-8-15,-8-5-8 0,7 4-8 0,1 4-5 0,-8-3-12 16,8 4-15-16,-1-2-14 0,1 2-14 0,-1 0-15 0,8-5-10 16,0 4-8-16,-8 5-5 0,8-5-2 0,0 1-1 0,7 3-1 15,0-3 1-15,0-1 0 0,0 5-6 0,7-5 2 16,0 1-2-16,8-1-1 0,-1-4 0 0,1 5 0 0,6-5-2 16,1-4 1-16,0 5 4 0,7-9-2 0,0 4-1 0,0-4 0 15,0 1-2-15,7-1 2 0,-7-4 3 0,7 0 0 16,-7-4 1-16,7 0 3 0,0 0 0 0,0-4 1 0,-7 0 0 15,0 0-2-15,0 0-5 0,-7 0-1 0,7 0-2 0,-15 0-1 16,1-4-2-16,-1 4-1 0,1 0 8 0,-8 0-14 16,0 0-24-16,0 0-68 0,1 4-104 0,-1-8-115 0,-7 0-165 15,7 0-157-15,-7-4-117 0,0-5-50 0,0 2-12 16</inkml:trace>
  <inkml:trace contextRef="#ctx0" brushRef="#br0" timeOffset="2029.01">12511 11915 75 0,'0'0'178'15,"0"-4"-41"-15,-7 4-33 0,7-5-29 0,0 5-21 16,-7-4-12-16,7 4-10 0,-7-3-3 0,7 3 0 0,-8-5 0 16,8 5 1-16,0-4-1 0,0 4-3 0,-7-4-3 0,7 0-2 15,0 4-3-15,0-4-3 0,0 0-2 0,0 0-6 0,0 4 0 16,0-4 3-16,0 4 1 0,0-4 1 0,0 0 4 16,7 4 5-16,-7-5 6 0,0 1 9 0,8 1 6 0,-8-2 5 15,0 1 4-15,7 0 4 0,-7 0 3 0,0 0 4 0,0 0 1 16,0 0-2-16,0 4 1 0,0-4 0 0,0 0-2 15,0 4-4-15,0-4-5 0,-7 4-4 0,7-5-7 16,0 5-3-16,-8 0-7 0,8-4-4 0,0 4-1 0,-7 0-3 16,0 0-2-16,7 0-1 0,-7 4 0 0,-8-4-2 0,8 5 2 15,-8-5 1-15,1 4 5 0,7 0 5 0,-8 0 10 0,1 0 11 16,-1 0 8-16,-6 0 9 0,6 4 8 0,1-4 7 16,-8 4 8-16,0-4 3 0,8 5 0 0,-8-5-5 0,0 4-5 15,1 0-7-15,-1 0-9 0,0-4-10 0,1 4-11 0,-1 1-8 16,-7-1-9-16,7-5-7 0,-7 6-4 0,-7-1 0 15,7 0-5-15,-7 4-3 0,0-3-4 0,-8-2 0 16,1 2-1-16,0-1 1 0,-1 0-2 0,-6 0-4 0,13-4 4 0,-6 0 5 16,0 1 5-16,6-1 5 0,1-4 1 0,0 3 4 15,7-3 3-15,-7 0-2 0,0 0-1 0,0 0-6 0,-1 0-4 16,1 0-5-16,0-3-2 0,0 3-3 0,0-4-3 16,-1-1-1-16,1 1 0 0,7 0 2 0,-7 0 6 0,7-4-2 15,0 4-3-15,8-4-3 0,-8 4 1 0,7-4 0 0,8 4-1 16,-1-5 1-16,1 5-8 0,6-4 6 0,1 0 6 15,0 4 2-15,0-4 5 0,-1 0 1 0,8 4 1 0,0-5 1 16,0 2-1 0,8-2-1-16,-8 1-4 0,7 4-3 0,0-4-2 0,0 0 0 0,-7-1-1 0,15 5-2 0,-8-4 1 15,0 0-1-15,8 4 0 0,-1-4 2 0,-7 4-3 0,8-4-1 16,-1-1 0-16,1 5 0 0,-1-3 1 0,1 2 0 0,7-3 0 16,-8 4-2-16,8 0 1 0,-1 0-1 0,1 4 1 15,0-4 0-15,-1 0 1 0,1 4-1 0,0 0 1 0,0 0 2 16,-1 0 0-16,1 0 0 0,0 0 0 0,-1 4-3 0,-6-4 0 15,7 4-1-15,-1 0-1 0,1 0-2 0,0 0 0 0,-1 0 1 16,1 5 1-16,0-5 3 0,0 3 0 0,-1-2 5 16,8 3 1-16,-7 0 3 0,7 0 2 0,-7 0 2 15,6 1 1-15,1-2-2 0,0 2 1 0,0-1-1 0,-7 0-1 32,7 4-3-32,0-3-2 0,0 3-1 0,-7-4-3 0,-1 4 2 15,1 0-2-15,0 0-2 0,-8 1-1 0,8-1-1 16,0 0 0-16,-8 0 0 0,0 5 0 0,8-5 1 0,-7 8-3 15,6-4 2-15,-6 1 1 0,7-1 2 0,-1 0 0 0,1 0 1 16,0 0 0-16,-1 1-2 0,1-1 4 0,0 1-3 0,-1-1 0 16,1-4-1-16,7 0 0 0,-7 1 0 0,7-1-1 15,-8-4-2-15,8 4 1 0,-7-4 1 0,7 1-1 0,-7-5 0 16,-1 3 1-16,1-2 0 0,0-1-1 0,-8 0 2 0,8 0 0 16,-8-4 0-16,1 4-1 0,-1-4 1 0,-6 0 0 15,6 4-1-15,1-4-15 0,-1 0-50 0,1 0-89 0,-8 0-98 16,14 0-125-16,-6-4-216 0,-1 0-115 0,8 0-62 0,0 0-24 15</inkml:trace>
  <inkml:trace contextRef="#ctx0" brushRef="#br0" timeOffset="2964.58">13539 11662 114 0,'0'-4'369'16,"0"-4"-102"-16,0 4-86 0,0 0-47 0,0-4-21 0,7-1-6 16,-7 5 4-16,0 1 5 0,0-1 7 0,0-5 6 15,-7 5 11-15,7 0 10 0,0 0 12 0,0 0 12 0,0 0 6 16,0 0 8-16,-8 0 4 0,8 0 0 0,0-1-10 0,-7 5-13 16,7-3-18-16,0-1-22 0,-7 4-17 0,7 0-12 15,0 0-25-15,-7-5-21 0,7 5-20 0,-8 0-10 0,8 0-9 16,0 0-3-16,0 0-4 0,0 5-14 0,0-5 4 0,-7 0-4 15,7 4 9-15,0-1 1 0,0 6 3 0,0-1 3 0,-7 0 1 16,7 0 1-16,0 5 1 0,0-2 8 0,0 2-2 16,0 3-2-16,0-3-2 0,0 7-3 0,0-4 1 0,0 4-1 15,0 1 0-15,0-1-2 0,7 5-3 0,-7-1 0 0,0 0 0 16,7 5 1-16,-7-5-2 0,8 5 2 0,-1 4-1 16,0-5-2-16,0 4-2 0,1 1 0 0,-1-4-1 0,0 3 1 15,0 0 1-15,1-3-3 0,-1 0 1 0,0-1-5 16,0 1 5-16,-7-5 1 0,7 5-2 0,-7-9 2 0,8 0-1 15,-8 0-1-15,0-3-1 0,7-1 7 0,-7-4-3 0,0-4-3 16,7 1 3-16,-7-2 3 0,0-2 8 0,7-1 13 16,-7 0 12-16,0-4 11 0,8-4 9 0,-1 0 6 0,0-5 4 15,8 2 3-15,-8-10-2 0,7-3 0 0,1-1 0 0,-1-7-2 16,1-1 0-16,-1-3 1 0,8-5 1 0,-8 0-3 0,1-3-3 16,7-5-10-16,-8 1-10 0,8-2-9 0,-8 2-7 15,1-1-6-15,6 0-9 0,-6 4-3 0,-1 1-5 0,8-1-1 31,-8 5-1-31,-6 3-3 0,6 1 0 0,-7 3-1 0,1 1-7 16,-1 3-16-16,0 4-30 0,-7 1-37 0,0 0-37 16,0 4-47-16,0-1-130 0,0-3-141 0,0 4-172 0,0-1-159 15,0 5-94-15,-7-4-28 0,7 0-1 0</inkml:trace>
  <inkml:trace contextRef="#ctx0" brushRef="#br0" timeOffset="4042.63">14784 10657 82 0,'0'0'233'0,"7"-5"-42"0,-7 5-39 0,0 0-35 0,0 0-24 16,0-3-12-16,0 3-5 0,0-4-2 0,0 4-1 15,0-4-1-15,0-1 0 0,-7 1 4 0,7 1 2 0,-7-6 1 16,7 5 3-16,-7 0 2 0,-1-4 7 0,8 4 2 0,-7 0 1 16,0-4 2-16,7 3 2 0,-7 1-1 0,-1-4-3 15,1 4-8-15,7 0-8 0,-7 0-5 0,0 0-8 0,-1 4-8 16,1-4-8-16,0 0-7 0,-7 4-3 0,6-4 0 0,-6 4 2 16,7-4 2-16,-8 4 4 0,1 0 3 0,-1 0 2 15,8 0 1-15,-8 0 3 0,1 4-1 0,0-4-5 0,-1 0-4 16,1 4-4-16,6 0-5 0,-7-4-4 0,0 4-1 0,1 4-1 15,7-4-2-15,-8 5-3 0,1-2-1 0,7 2-3 0,-8 3-1 16,8-4-1-16,-8 4-5 0,1 0-2 0,7 1-2 16,-1-1-1-16,1 0-2 0,0 0-1 0,-8 1-1 15,8-6 0-15,7 6-3 0,-7-1 2 0,0-4 0 0,7 0 0 16,0 1 4-16,-7-1 2 0,7 0 2 0,0 0 3 0,0 0 4 16,0 0 3-16,0-4 1 0,0 4 2 0,7-4-3 15,-7 1 0-15,7-1 0 0,0 0-2 0,0 0-4 0,1 0 0 16,-1-4-2-16,7 4-2 0,1-4 0 0,-8-4 1 0,15 4-1 15,-8-4 0-15,1 4 12 0,-1-4-6 0,1-4-3 0,-1 3-1 16,1-2-3-16,-1-2-1 0,2 1 1 0,-9 0 0 16,15 0-12-16,-15-5 6 0,7 6 2 15,1-6 2-15,-1 1-1 0,1 4 2 0,-8 0-2 0,7 0-2 16,-6-1 1-16,-1 1 0 0,0 0 1 0,0 4 1 0,-7 0-1 0,8 0 0 16,-8 4-1-16,7-4-1 15,-7 4 0-15,0-4 0 0,0 4-4 0,0 0-1 0,7 0 1 0,-7 0-2 0,0 0 0 0,0 0 0 16,0 0-1-16,0 0 0 0,0 0 0 0,0 0 0 0,-7 0-2 15,7 4 2-15,0-4-1 0,0 4 1 0,0 0-2 16,0 0 0-16,-7 5 1 0,7-2 0 0,-8 2 2 0,8 3 1 16,-7 0-2-16,7 4 3 0,-7 1-2 0,0 3-2 0,-1 0 3 15,1 1 1-15,0-1-1 0,0 1-1 0,-1 2-1 16,1 2 0-16,0 0 3 0,0-1 1 0,-1 1-2 0,8-1-1 16,-7 0 0-16,0 1 2 0,0-1-2 0,0-4 1 15,7 5-2-15,-8-5 0 0,8 0-1 0,-7-3 1 0,7-5 0 16,-7 0-2-16,7 0 3 0,0-3 2 0,0-5 5 0,0 4 5 15,0-4 7-15,0-4 9 0,0 4 8 0,7-4 7 16,0 0 6-16,1 0 3 0,6 0-3 0,8-4-1 0,-1-4-4 16,1 0-5-16,7-1-6 0,7-3-6 0,-7 4-4 0,7-4-1 31,1 4 0-31,-1-5 1 0,0 6 1 0,0-6-2 0,-7 5-8 16,7 0 4-16,-7 0 1 0,0 0-1 0,-7 4-3 15,-1-5-3-15,1 5-13 0,-15 0-33 0,8 0-39 0,-15 0-124 16,0-4-180-16,-7 0-290 0,-15 0-145 0,-7 0-88 0,-7-4-44 15,-8-1-1-15</inkml:trace>
  <inkml:trace contextRef="#ctx0" brushRef="#br0" timeOffset="63545.11">20327 9147 29 0,'0'-4'223'16,"-7"4"-69"-16,7-5-50 0,0 1-32 0,-7 4-16 0,7 0-8 15,0 0-9-15,0-3-6 0,0 3-5 0,0 0-4 16,-8-5-4-16,8 5-2 0,0 0 2 0,-7 0 1 0,7-4 4 15,0 4 1-15,-7 0 1 0,7 0 2 0,-7 0 0 0,7-4 0 16,-8 4-1-16,1 0-2 0,7 0-3 0,-7 0 0 0,7 0 1 16,-7 0 1-16,7 0 1 0,0 0 2 0,0 0 1 15,0 0 1-15,-8 0 2 0,8 0 2 0,0-4 3 0,0 4 4 16,0 0 1-16,0 0 3 0,0 0 1 0,0 0 1 0,0 0 0 16,-7 0 1-16,7 0-4 0,0 0-4 0,0 0-3 15,0 0-1-15,0 0-2 0,0 0 1 0,0 0 3 0,-7 0 1 16,7 0 4-16,0 0 4 0,0 0 2 0,0 0 0 0,0 4 0 15,0-4-2-15,-7 0 0 0,7 4 5 0,0-4 14 16,0 4 2-16,0 1 6 0,-7-2 6 0,7 1 10 0,0 1 6 16,0 3 5-16,0-4 0 0,0 4-13 0,-8 0-4 0,8 0-1 15,0 0-6-15,-7 5-8 0,7-1-9 0,0 0-7 0,-7 4-10 16,7-3-5-16,0 3-6 0,-7 0-6 0,7-4-8 16,0 4-2-16,0 1-4 0,-8 3-4 0,8-4 1 0,0 0-2 15,0 5 1-15,-7-1 4 0,7 1 5 0,-7-1 1 0,7 1 2 16,-7-1 2-16,7 0 0 0,0-4 1 0,0 5-2 15,-8-1 0-15,8 1-4 0,0-1-1 0,-7 0-2 0,7 5 2 16,0-1-1-16,0 0 0 0,-7 1 4 0,7 3-5 0,0 1-1 16,-7-5 0-16,7 5 1 0,0-1-1 0,0 5-1 15,-8-1 1-15,8 1-1 0,0 0 1 0,-7 4 0 0,7-1-1 16,0 1 0-16,0-1-3 0,-7 1 0 0,7-1-2 0,0 1-2 16,0 0 0-16,-7-1-2 0,7 1 0 0,-7 0 1 0,-1 4 3 15,1-5 0-15,0 0-1 0,0 1 1 0,-1 4 0 16,-6-4 2-16,7-1 1 0,-8 1-2 0,8 0-1 15,0-5 1-15,-8 5 1 0,8 0-2 0,0-5-1 0,0 5-3 16,7-5-2-16,-8 0 0 0,1 5 1 0,7-4 1 0,-7-1-2 16,7 5 3-16,-7-5-1 0,7 1 2 0,-8 4 0 0,1-4 2 15,7-1 1-15,-7 0-1 0,0 5 3 0,7-9-2 16,-8 5 4-16,1 0 2 0,7 0 3 0,-7-5 1 0,0 4-2 16,-1-3 1-16,8-1 0 0,-7 1-1 0,7 0-1 0,0-5-4 15,0 4-3-15,0 1-1 0,0-5-1 0,0 4-2 16,0 1-1-16,7 0-2 0,-7-5 1 0,0 5 0 0,8-1 0 15,-8-3-2-15,0 3 1 0,0-4 0 0,7 1 2 0,-7-1-1 16,0 1 2-16,0-1 2 0,0 5-1 0,0-5 2 16,0 0 0-16,0 1 0 0,0-1 1 0,0 5 1 0,-7-5 0 15,7 1-2-15,0 3 0 0,0 1-2 0,0-5 0 16,0 5 0-16,0-1-4 0,0-3-1 0,0 3-1 0,0-3 1 16,0 3 3-16,0-3 1 0,0 3-1 0,-8 0 1 0,1 1 0 15,7 3 1-15,-7-3 1 0,0 3 1 0,0-3 0 0,-1 3 1 16,1-3 1-16,0 4 1 0,-8-1 2 0,8-4-2 15,0 5-1-15,0 0-1 0,-8-5 0 0,8 5 0 0,0-1-1 16,-1 1 1-16,8-1-2 0,-7 1 1 0,7 0 1 0,-7-1 2 16,7 1-1-16,0-1-1 0,0 0 0 0,-7 5 0 15,7-4 4-15,0 3-1 0,-7-3 1 0,7 0 3 0,-8 0 4 16,8 3 2-16,-7-3 4 0,0-1 0 0,0 0 2 0,-1 1 2 16,1 4 2-16,0-5-4 0,7 5-2 0,-7-4-3 0,-1 3 0 15,8 1-3-15,-7-1-1 0,0-3-2 0,7 8-3 16,0-9-1-16,-7 5-1 0,7-5-1 0,0 5-2 0,-8-4-1 15,8-1 5-15,0 5-3 0,-7-4 0 0,7-5 0 16,0 4 1-16,-7 1-2 0,7 0 1 0,-7-5 0 0,7 5-4 16,-7-1 2-16,7-3 0 0,-8 4 2 0,1-5 0 0,0 4 1 15,0 1-1-15,-1-4 0 0,8 3-1 0,-7 1 0 16,0-5 1-16,7 5 0 0,-7-5-2 0,-1 0 0 0,8 1 1 16,0 4-1-1,-7-5 0-15,7 1 0 0,0-1-2 0,0 1 0 0,0 3 3 0,0-3 1 0,0 3 1 0,0 1-2 16,7-1 1-16,-7 1 0 0,0 0 1 0,0 4-3 0,8-5 0 15,-8 0-1-15,0 5-4 0,7-5 1 0,-7 5 0 0,0 0-3 32,0-5-2-32,7 5 1 0,-7 0 0 0,0-1 0 0,0-3-1 15,0 4 2-15,0-5-2 0,0 5 2 0,0-9 1 16,0 5-1-16,0 0-2 0,0-1 1 0,0-4 0 0,0 5 1 16,-7-4 1-16,7-1 0 0,0 4 0 0,0-3 1 0,-7-1 0 15,7 1-1-15,0-5 0 0,0 5 0 0,-8 0-2 16,8-1 1-16,0-4 0 0,-7 9 1 0,7-5-1 0,-7 1 0 15,7-1-1-15,-7 5-2 0,7-4 0 0,0 3 0 0,0-4-2 16,-8 5-2-16,8 0 0 0,0-1 0 0,0-3 0 0,0 3 1 16,0 0 1-16,0-2 0 0,0 2 0 0,0-4-1 15,0 1 0-15,-7-1 0 0,7 1 2 0,0-5 0 16,0 1-1-16,-7 3 1 0,7-7 1 0,-7 3 1 0,7-4-1 16,-7-4 1-16,7 1 1 0,0-5-3 0,-8 0-6 0,8 0-11 15,0-3-20-15,-7 3-26 0,7-8-35 0,0 0-36 0,0-4-76 16,7-4-130-16,1-4-148 0,-1-9-231 0,7-3-110 15,1-4-55-15,-1-5-10 0</inkml:trace>
  <inkml:trace contextRef="#ctx0" brushRef="#br0" timeOffset="66985.42">22519 8512 159 0,'0'0'182'0,"0"0"-26"0,0-4-34 0,0 4-32 0,0 0-24 0,0 0-15 16,0-5-7-1,0 5-7-15,0 0-4 0,0 0-3 0,0 0-3 16,0 0-1-16,0 0 0 0,0 0-4 0,0 0 4 0,0 0 2 0,0 0 2 0,0 0 5 0,0 0 4 0,0 0 6 31,0 0 4-31,0 0 7 0,0-4 4 0,0 4 3 0,0 0 3 16,0 0 5-16,7 0 2 0,-7-3 0 0,0-2 8 0,0 5 8 15,0-4 9-15,0 4 8 0,0-4 7 0,0 0 5 16,0 0 4-16,0 4 5 0,0-8-1 0,0 8-8 0,0-4-10 16,0-4-9-16,0 8-13 0,-7-5-10 0,7 1-6 0,-7 1-10 15,0 3-7-15,7-4-7 0,-7 4-4 0,-1-5-3 16,1 5-5-16,0 0-6 0,0 0-5 0,-8 0-2 0,8 0-2 15,-8 0-3-15,1 5 2 0,7-1-1 0,-8-1 1 16,1 1 3-16,-1 1 1 0,8-1-2 0,-7 4-1 0,6-4-2 16,1 4-4-16,0-4 1 0,-8 4 0 0,8 0-2 0,0 1-3 15,0 3 3-15,-1-4 0 0,1 0 0 0,0 0 0 16,7 4-1-16,-7-3 2 0,0 3-1 0,7 0 3 0,0 4-3 16,-8-3-1-16,8 3 2 0,0-4-1 0,0 4 1 0,0 0-2 15,8 5-1-15,-8-5 1 0,7 5 2 0,0-1-3 16,0 4-3-16,0-4-1 0,1 5 0 0,6 0 1 0,-7-1 0 15,8 1 7-15,-1-1-5 0,-6 0-2 0,6 5 2 0,1-5-2 16,-1 1-2-16,0 3-2 0,1-3-1 0,-1-1-9 16,-6 0 2-16,6 1 4 0,-7-1-1 0,1 1 1 0,-1-1 1 15,0 1-1-15,-7-1 0 0,0 0 1 0,0 1 3 0,0 3-2 16,-7-7 0-16,7 3 3 0,-7 0-1 0,7-3 3 0,-8-1-1 16,1-4 2-16,0 1 0 0,0-5 5 0,-1 0 3 15,1-4 2-15,0 1 0 0,-8-2 1 0,8-2 3 0,-7-1-1 16,-1 0 2-16,1 0-2 0,-1-4-1 0,1 0-1 0,-1-4-1 15,-6 4-2-15,6-4-2 0,-6 0-3 0,-1-1-3 16,7 2-2-16,1-1-3 0,-1-1-1 0,1-3 1 0,-1 4 1 16,8 0-2-16,0 0 0 0,0-4-3 0,0 4-7 15,-1-5-11-15,8 6-24 0,0-6-58 0,-7 1-98 0,7 0-90 16,7-4-80-16,-7-4-86 0,8-1-119 0,-8 1-144 0,7-1-56 16,-7 1 15-16</inkml:trace>
  <inkml:trace contextRef="#ctx0" brushRef="#br0" timeOffset="67459.52">21991 8939 190 0,'-7'0'303'0,"0"-4"-100"0,-1 4-67 0,8 0-34 0,-7 0-15 16,7 0-6-16,-7 0-2 0,7 0-3 0,0 0-4 0,0 0-13 15,7 0-5-15,-7 0-8 16,7 0-6-16,1 0-5 0,-1 0-1 0,7 0 1 0,1 4 3 0,-1-4 7 0,1 0 2 16,6 4 0-16,-6-4 1 0,14 4 0 0,-7 1-1 0,-1-5 1 15,8 3 6-15,0-3 5 0,0 4 4 0,7-4 1 16,0 4 3-16,-7-4 1 0,8 5 6 0,-1-5 4 0,0 0 5 16,0 4 9-16,0-4 7 0,-7 0 11 0,7 0 14 15,-7 0 7-15,0 0 3 0,-7 0-3 0,-8 0-8 0,1 0-11 16,-1 0-11-16,-6 0-8 0,6 0-16 0,-14 0-7 0,7-4-8 15,-7 4-8-15,0-5-8 0,0 5-8 0,0-4-10 0,0 4-7 16,0 0-7-16,0-4-7 0,-7 4-7 0,7 0-21 16,-7 0-63-16,7-3-98 0,-7 3-101 0,7-5-120 0,0 5-215 15,0-4-107-15,0 0-66 0,0 4-24 0</inkml:trace>
  <inkml:trace contextRef="#ctx0" brushRef="#br0" timeOffset="67999.03">23214 9033 283 0,'0'-5'344'0,"-7"5"-121"0,7 0-87 16,0 0-52-16,0 0-30 0,0 5-15 0,0-5-5 0,0 0-2 15,7 4-2-15,-7-4-1 0,7 0 3 0,0 4 3 0,0-4 6 16,8 4 5-16,-8 0 4 0,8-4 5 0,6 4 6 16,-6-4 7-16,7 0 11 0,-8 4 8 0,8-4 11 0,-1 0 13 15,8 0 10-15,-7-4 14 0,7 4 8 0,0 0 11 0,0-4 9 16,7 4 0-16,-14-4-6 0,7 4-7 0,0-4-12 0,-8 4-14 15,1-4-13-15,0 4-20 0,-1-4-22 0,-6 4-11 16,-1 0-10-16,1-5-10 0,-1 5-5 0,-6 0-7 0,6 0-6 16,-7-3-5-16,0 3-4 0,-7 0-2 0,8 0-4 0,-8 0 1 15,7 0-6-15,-7 0-6 0,0 0-11 0,0 0-36 16,0 0-59-16,0 0-69 0,0 0-62 0,-7 0-53 0,-1 0-45 16,-6 0-46-16,0 0-46 0,-1 0-47 0,-7 0-70 0,1 0-12 15</inkml:trace>
  <inkml:trace contextRef="#ctx0" brushRef="#br0" timeOffset="68236.03">23170 9179 284 0,'0'0'302'0,"0"5"-96"16,0-5-64-16,0 3-35 0,0-3-16 0,8 0-5 16,6 4 5-16,-7-4 1 0,15 5 2 0,-8-5-3 0,8 4-4 15,0-4 0-15,7 4 0 0,0-4-2 0,0 3 2 0,0-3 4 16,0 5 8-16,7-5 11 0,-7 4 13 0,7-4 8 15,-7 0 5-15,7 4 4 0,-7-4 10 0,0 0-15 0,0 0-18 16,-7 0-22-16,-1 0-22 0,-6 0-20 0,6 0-17 0,-6 4-12 16,-8-4-24-16,8 0-4 0,-8 0-7 0,0 0-28 0,-7 0-60 15,7 0-73-15,-7 0-84 0,7 0-123 0,-7-4-189 16,8 0-91-16,-8 0-52 0</inkml:trace>
  <inkml:trace contextRef="#ctx0" brushRef="#br0" timeOffset="69218.13">24474 8996 87 0,'0'0'362'0,"0"0"-116"0,-8 0-93 16,8 0-54-16,0-4-29 0,0 4-14 0,0 0-5 0,8 0-3 16,-8 0-2-16,0 0-5 0,0 0-7 0,0 0-7 0,0 4-1 15,7-4 0-15,-7 0 1 0,0 4 2 0,7 0 4 16,0 0 2-16,-7 0 3 0,8 0 4 0,-8 5 2 0,7-1 0 15,-7 4 0-15,7-4 3 0,0 4 2 0,1 4 7 0,-1 1 6 16,0-1 7-16,-7 4 8 0,14 1 4 0,-6-1 3 16,-1 5-1-16,0-1-8 0,8 1-11 0,-8-1-6 0,7 0 0 15,-6-3 4-15,6 3 4 0,1 0 0 0,-8 1 3 0,7-4 2 16,1-1 7-16,-8 0 13 0,7-4 6 0,-6 4-2 16,-1-7-1-16,7 3 3 0,-6-4 2 0,6-3-1 0,-7-1 0 31,1 0-13-31,6 0-8 0,-14-8-6 0,7 4-5 0,0-4-7 15,1 0-4-15,-1-4-3 0,0 0-3 0,0-4-3 0,1-1-2 16,-1-3-4-16,0-4-5 0,0-4-1 0,1-1-1 16,6-3-3-16,-14-5 1 0,7 1-2 0,1-4-4 0,-8-5-3 15,0-4-1-15,0 0-3 0,0-8-6 0,0 1-1 0,0-5-5 16,0-4-3-16,0-4-2 0,0-1-1 0,0-2-2 16,0 2-1-16,0 2 2 0,0-2-2 0,0 5 0 0,0 1-1 15,0 6 2-15,0 6-1 0,7 3 1 0,-7 4 2 16,0 5-1-16,0-1 1 0,0 9 0 0,0 4 0 0,7-1 0 15,-7 5 0-15,0 3 0 0,7 1-2 0,0 0 0 0,1 8-3 16,-1-4-2-16,0 4-2 0,8 0-2 0,-1 4-2 16,8 0-2-16,-8 4 0 0,15-4-2 0,0 4 1 0,0 0 0 15,7 0 1-15,-7 0 2 0,7 0 2 0,8 4 2 0,-1-3-1 16,-7-1 2-16,8-1 1 0,-1-3 1 0,1 5 1 0,-1-1 1 16,0-4 0-16,-6 0 1 0,6 4 2 0,-7-4 0 15,0 0 0-15,-7-4 1 0,0 4 0 0,0-4 0 0,0 4 0 16,0-5 2-16,-7 2-2 0,-8-1 2 0,8-1 1 0,-8 1-1 15,1 0 1-15,-1 0 0 0,-6-4-2 0,-1 4 0 16,0 0 1-16,0 0-1 0,1 0-2 0,-8 4-3 0,0-5-12 16,7 2-17-16,-7 3-43 0,-7-4-85 0,7-1-93 15,0 5-89-15,-8-4-99 0,1 0-154 0,-7 1-114 0,-1 3-67 16,1-5-1-16</inkml:trace>
  <inkml:trace contextRef="#ctx0" brushRef="#br0" timeOffset="70121.89">25190 8837 89 0,'0'-4'299'0,"0"4"-73"0,0-4-65 16,0 4-51-16,0-4-33 0,7 0-17 0,-7 4-7 0,0-4-2 16,7 0-1-16,-7 0-4 0,8 0-2 0,-1-1 1 0,0 2 7 15,0-1 5-15,-7-1-1 0,8 1-2 0,-1 0-2 16,-7 1 0-16,7-2 6 0,-7 1 1 0,7-4 1 16,1 4-3-16,-1 0-3 0,0-1-2 0,0 2 1 0,0-1-2 15,-7 0-1-15,15-1-5 0,-8 5-4 0,0-4-1 0,1 1-1 16,-1-2-1-16,7 5 2 0,-6-4-5 0,6 4-6 0,1-4-5 15,-8 4-2-15,7 0-4 0,1 0 0 0,-8 0-3 16,7 4-5-16,1-4 3 0,-8 4 0 0,8 1 1 0,-8-2-2 16,7 1-1-16,-6 1 1 0,6-1 0 0,-7 0 0 0,0 4 1 15,1 0 0-15,-1 0-1 0,0 4 2 0,0-4 0 16,1 4 1-16,-8 1-1 0,7-1 1 0,-7 0-2 0,7 4 1 16,-7-3-2-16,0 3-2 0,-7 1 2 0,7-1-1 0,-7 0 1 15,7 0 1-15,-8-4 0 0,-6 5-1 0,7-1 2 16,-8 0 4-16,8 1-3 0,-15-5 0 0,15 0 2 0,-7-4 3 15,-1 4 5-15,1-3 9 0,-8-6 4 0,7 6 3 0,1-5 7 16,0 0 7-16,6-4 0 0,-6 4-2 0,-1-4-3 16,1 0-6-16,7 0-2 0,-1 0 3 0,1 0 0 0,0 0 0 15,0 0 2-15,7 0 1 0,-8-4-1 0,8 4 0 16,-7 0-3-16,7-4-5 16,0 4-5-16,-7-4-2 0,7-1-6 0,0 1-6 0,0-3-3 0,0 2-4 15,0-3-4-15,0 0-3 0,0 0-1 16,0 0-5-16,7-1 0 0,-7 6 0 0,0-6 1 15,0 5 0-15,7-4 2 0,-7 4 0 0,0 4 1 0,0-4-4 0,0 0 3 0,8 4 0 0,-8 0-1 0,0-4-2 16,0 4 2-16,7 0-2 0,-7 0 1 0,7 0 3 16,0 4-1-16,1-4 1 0,-1 4-3 0,0-4 0 0,0 4-1 15,8 0 1-15,-8 0-2 0,0 0-3 0,1 0 0 0,6 5 0 16,-7-6 2-16,8 6 2 0,-8-1 0 0,0 0 1 16,0 0-1-16,8 0 2 0,-8 4-2 0,8-3 1 0,-8-1 0 31,7 0-1-31,1 4-1 0,-8-4 1 0,7 0 0 15,1 5-1-15,-1-5 1 0,1 0 0 0,-1 0 0 0,1 0 0 0,-1 0 2 16,-7 1-2-16,8-5 0 0,-8 3 0 0,8 2-1 16,-8-5 0-16,0 0 0 0,8 0-1 0,-15 0 2 15,7 0-1-15,0 0 1 0,-7-4 0 0,7 4 0 0,-7-4 1 16,0 0-2-16,0 5-1 0,0-5-3 0,0 0-16 0,0 0-57 16,0 0-87-16,0 0-95 0,0 0-117 0,0 0-214 15,0-5-105-15,0 5-69 0,0 0-25 0</inkml:trace>
  <inkml:trace contextRef="#ctx0" brushRef="#br0" timeOffset="71704.89">26499 8833 230 0,'0'-4'215'31,"8"4"-65"-31,-8 0-52 0,0 0-33 0,7-4-18 0,-7 4-5 0,0 0-7 0,7-4 0 0,-7 4-1 0,0-4-6 15,0 4-3-15,7-4 0 0,-7 4 0 0,0-4-2 0,0 4 5 16,0 0-2-16,8 0-1 0,-8 0 2 0,0-4-1 31,0 4 0-31,0 0-1 0,0 0 3 0,7-5-3 0,-7 5-1 0,0 0 0 0,0 0-1 0,7-3-2 0,-7 3 0 16,7 0 1 0,-7 0-1-16,8-4 0 0,-8 4 1 0,7-5-1 0,-7 5 2 0,7 0 3 0,0-4 0 0,1 4 0 0,-1-4 1 31,0 4 0-31,0-3 0 0,0 3 1 0,1 0-2 0,-8 0-1 0,7-5-2 0,0 5-2 0,0 0-3 0,1 0-1 15,-1 0-2-15,0 0-3 0,0 0-2 0,-7 0-2 0,8 0 0 32,-1 5-1-32,-7-5 0 0,7 0 0 0,-7 3 0 15,7-3 4-15,-7 4-1 0,0-4 0 0,7 4-1 0,-7 5 1 16,0-6-1-16,0 6-1 0,0 3 0 0,0 0-5 0,0 1 2 16,-7-1-2-16,7 4 1 0,0 0-2 0,0 0 1 0,0 5 1 15,0-5 0-15,0 4 0 0,-7-3 0 0,7 3-1 16,0-4 1-16,-7 5 0 0,0-5 1 0,7 0 0 0,-8-4 0 15,1 1 2-15,7-1 2 0,-7-4 4 0,7 0 5 0,0 1 7 16,-7-6 10-16,7 1 14 0,0 1 17 0,0-1 18 16,0-4 23-16,-8 4 25 0,8-4 25 0,0 0 13 0,0-4 3 15,8 4-5-15,-8-4-13 0,0-5-17 0,7 1-26 0,-7-4-23 16,0 4-24-16,7-8-22 0,0 4-11 0,-7-5-7 16,8-3-4-16,-1 4 3 0,0-5-1 0,0 1-5 0,0-5-7 15,1 5 1-15,6 0-5 0,-7-5-2 0,8 1-1 16,-8 4-5-16,8-5 1 0,-1 5-6 0,1 3 2 0,-1-3 1 15,0 4 0-15,1 4 4 0,-1-1-1 0,1 1 0 0,-1 8-2 16,1-4 5-16,-1 4-2 0,-6 0-1 0,6 0 0 16,-7 4-3-16,8 0 2 0,-8 4-1 0,7 0 2 0,-6 0 6 15,-1 4-3-15,0 0 0 0,0 4-4 0,1 1 0 0,-1 3-1 16,0 1 1-16,0 3 0 0,-7 0-6 0,8 0 4 16,-8 5-1-16,0-1 4 0,0 0 1 0,0 5 1 0,7-5 1 15,-7 5-2-15,-7-5-1 0,7 1 0 0,0-5 0 0,0 0 0 16,-8 1 0-16,8-1 1 0,0-4-1 0,-7 1-1 0,7-5 2 15,0 0 8-15,0 0-5 0,0-3-4 0,0 3-7 16,0-4-32-16,0-4-66 0,0 4-86 0,0-4-85 0,0 0-105 16,15 0-151-16,-8-4-134 0,14 0-83 0,1 0-17 0</inkml:trace>
  <inkml:trace contextRef="#ctx0" brushRef="#br0" timeOffset="72482.39">27650 8870 107 0,'0'-4'306'0,"-7"4"-89"0,-1-4-71 16,8 4-42-16,-7-4-23 0,0 4-10 0,0-5-8 16,7 5-1-16,-8-3-1 0,8 3-1 0,-7 0-1 15,7-4 4-15,0 4 3 0,0 0 4 0,0 0 5 0,0 0 2 16,0 0-1-16,0 0 3 0,0 0-1 0,0 0-4 0,7 0-4 16,-7-5-9-16,8 5-7 0,6 0-5 0,-7-4-3 0,8 0-8 15,-1 0-4-15,1 0-2 0,-1 0-3 0,1 4 2 16,6-8 2-16,1 4-2 0,0-5 0 0,0 6 4 0,-1-6 7 15,1 5 10-15,0-3 12 0,-1 2 11 0,1-3 11 0,0 4 7 16,-8-4 3-16,8 3 3 0,-8 2-1 0,1-1-5 16,-1 4-7-16,1-4-7 0,-8-1-12 0,7 5-8 0,-6-4-7 15,-1 4-10-15,-7 0-8 0,7-3-9 0,-7 3-5 0,0 0-4 16,7 0-3-16,-7 3-2 0,-7-3-2 0,7 4 0 16,0 1 1-16,-7-1 0 0,0 3 1 0,-1 6-3 0,1-1 2 15,-7 0-1-15,-1 4-1 0,1 1-2 0,-1 3 0 0,1-4-1 16,-8 5-2-16,8-1 1 0,-8 1 0 0,0-1-3 0,1 0 2 15,6-3 0-15,-7 3-2 0,1 0 0 0,-1-4 2 16,0 5-3-16,8-5 0 0,-1 0 0 0,-6-3 0 16,6-1 0-16,1 0 1 0,7-4 0 0,-8 0 0 0,8 1 1 15,0-1-1-15,7-4 3 0,-8-4 4 0,8 4 4 0,0 0 0 16,0-4 6-16,0 0 6 0,0 0 3 0,8-4 4 16,-1 0 0-16,0 0-5 0,8-4-3 0,-1-1 1 0,0 1-9 15,1-4-3-15,7 0-4 0,-8 0-3 0,8-4-2 0,-8-1 3 16,8 1-4-16,-8 0 0 0,1 3 1 0,-1-3-2 0,8 0 0 15,-15-1-1-15,8 6 0 0,-1-6 0 0,1 9 0 32,-8-4 0-32,7 3 0 0,-6 2 0 0,-1-2 1 0,-7 5 0 15,7-4-1-15,0 4-1 0,1 4 2 0,-8-4-2 0,0 0-1 16,7 4-1-16,-7 0-1 0,0 0 3 0,0 4 0 16,7 0 1-16,-7 4-4 0,0 0 4 0,0 1 1 0,0 2 0 15,0 6 2-15,7-1 0 0,-7 0-1 0,0 1-1 0,0 3 1 16,0 0 1-16,0 1 0 0,0-1-1 0,0 1-1 0,0-1-1 15,0 0 2-15,-7-4 1 0,7 5-2 0,0-5 1 16,0 0 0-16,0 1-1 0,0-5 0 0,0 0-1 0,0 0-4 16,0-3 5-16,0-1-2 0,0 0-1 0,7-4-3 15,-7 4-3-15,0-4-5 0,0 0-14 0,8-4-34 0,-8 0-81 16,7 0-86-16,7-4-81 0,1-4-85 0,6 0-112 0,1-4-168 16,0-1-72-16,0 1-13 0</inkml:trace>
  <inkml:trace contextRef="#ctx0" brushRef="#br0" timeOffset="73149.42">28778 8561 416 0,'0'-5'536'0,"-7"1"-171"0,7 1-136 15,0-2-78-15,-7 5-41 0,7 0-20 0,0 0-13 0,0 5-11 16,0-2-10-16,0 6-10 0,0-5-7 0,0 8-1 0,0 4 2 16,0-4 6-16,7 8 6 0,-7-3 2 0,7 3 1 15,1 1 0-15,-8 3-2 0,7-4-2 0,0 5-3 0,0-5-9 16,-7 5-6-16,8-1-5 0,-1-4-8 0,-7 1-9 0,0-1-4 16,7-3-3-16,-7-1 2 0,0 0 2 0,0-4 3 15,0 0 5-15,0 1 5 0,-7-5 7 0,7 0 3 0,0 0 5 16,-7 0 3-16,7-4 4 0,-8 4 4 0,1-4-1 0,0 5 1 15,-8-6 0-15,8 6-1 0,-7-5 0 0,7 4-5 16,-8 0-3-16,1-4-5 0,-1 4-5 0,1 4-2 0,-1-3-8 16,1 3-3-16,-1-4-2 0,1 4 0 0,7 0 0 0,-8 1 1 15,1-1 0-15,6 4-1 0,1-4 5 0,0-3-1 0,7 2 1 16,-7-2-2-16,7 3-1 0,0-4-2 0,0 0 0 16,0 1-2-16,0-2 0 0,0-2-1 0,0 3 2 0,7-4 0 15,0 4-2-15,-7-4 1 0,7 0-1 0,1 0 2 0,6-4-1 16,-7 0 1-16,8 0-3 0,-8-4-1 0,7 0 0 15,1 0 0-15,7-4 0 0,-8 0 2 0,1-1 0 0,-1-2-2 16,8-2 3-16,-8 1 2 0,1 0 2 0,-1-4 0 0,-7-1 1 16,8 1 1-16,-8 4 1 0,0-5 2 0,1 5 1 15,-1 0-1-15,-7 0 8 0,7 4-3 0,-7-4-4 0,0 3-2 16,0 5-2-16,0 0-3 0,0 0-3 0,0 0-4 0,0 0-8 16,0 4 1-16,0-4-1 0,7 4-4 0,-7 0 2 15,0 0 0-15,0 0 2 0,0 0-2 0,0 0 0 0,0 4 3 16,-7 0 0-16,7 4 4 0,0 0-2 0,0 1-2 15,0-2 0-15,0 6 2 0,0-5 0 0,0 4-2 0,0-4-1 16,0 4 1-16,0 1 0 0,0-5 1 0,7 4-1 0,-7-4 0 16,8 4-1-16,-1 1 0 0,0-5 1 0,0 0 1 0,0 4 0 15,8-4-1-15,-8 1 0 0,8-1 2 0,-1 0-1 16,1-4-1-16,6 4-1 0,-6-4-3 0,6 0-1 0,2 4-6 16,-1-8-11-16,-8 4-26 0,1-4-45 0,7-4-65 0,-15 4-61 15,7-8-57-15,1 0-49 0,-1 0-53 0,1-4-70 16,-8-5-124-16,7-3-59 0,-6 0 0 0</inkml:trace>
  <inkml:trace contextRef="#ctx0" brushRef="#br0" timeOffset="73546.09">29127 8300 306 0,'0'-4'470'16,"7"0"-173"-16,0 0-125 0,0 0-68 0,8 0-35 0,-8-1-17 16,8 5-10-16,6 0-4 0,-6 0-5 0,-1 0-2 15,8 5 0-15,-8-1-3 0,1 4 2 0,-1-4-1 0,1 4 0 16,-8 0 0-16,8 4 0 0,-8-3 1 0,0 3 0 0,-7 4 0 15,0 0-2-15,-7 0-1 0,0 5-1 0,-8-1 0 16,1 1-3-16,-1-1-2 0,1 1 1 0,-8-1 1 0,0-4 3 16,8 1 6-16,-8-1 5 0,8 0 7 0,-1-4 12 0,1 0 17 15,-1 1 14-15,1-6 12 0,7 2 13 0,-1-5 10 16,1 0 15-16,7 0 11 0,-7 0 2 0,7 0-2 0,0-4-7 16,0 4-5-16,7-4-9 0,-7 0-15 0,7-4-16 15,8 4-21-15,-1-4-15 0,8 4-18 0,0-4-14 0,7 0-8 16,7 0-10-16,0 4-5 0,0-4-5 0,8 4-13 0,-8 0-55 15,7 0-108-15,1-4-121 0,-1-1-227 0,8 2-139 16,-1-6-95-16,-6-3-59 0,-1-4-24 0</inkml:trace>
  <inkml:trace contextRef="#ctx0" brushRef="#br0" timeOffset="74228.22">29886 8430 110 0,'0'0'407'0,"0"4"-143"0,0-4-109 15,0 0-63-15,0 5-33 0,0-1-5 0,0-4-1 0,0 7 3 0,8 2-1 0,-8-1 5 16,0 4 5-16,0 0 5 0,7 5 9 0,-7-1-1 16,7 0-1-16,0 5 8 0,-7-1 3 0,8 4 0 0,-1 5-1 15,0-5-1-15,0 9-7 0,1-5-7 0,-1 5-7 0,0 3-17 16,0-3-9-16,0 4-10 0,1-1-7 0,-1 1-6 15,-7 4-5-15,7-5-2 0,0-3-2 0,1 4-1 0,-1-5-1 16,0-4-4-16,-7 1 6 0,7 0 8 0,1-9 17 0,-1 0 21 16,-7 1 33-16,7-9 39 0,0 0 33 0,-7-4 28 15,8 0 9-15,-1-4 3 0,0-8-11 0,0 0-16 0,8-4-25 16,6-8-33-16,-6 0-27 0,7-9-19 0,-1 4-12 0,8-7-4 16,-7 0-1-16,7-5-2 0,-7-4-3 0,7 1-4 0,-1-5-5 15,-6 0-4-15,7-3-6 0,0-1-4 0,-7 0-6 16,7-4-3-16,-8 5-6 0,8-5-3 0,-7 4-1 0,0-4-3 15,-1 5 2-15,-6 3-3 0,7 0-1 0,-8 4-2 16,1 9 2-16,-8-1-3 0,0 5-2 0,0 3-2 0,1 5-8 16,-1 4-15-16,-7 4-21 0,7 0-30 0,-7-1-71 0,0 9-91 15,7 0-87-15,0 9-82 0,-7-1-117 0,8 0-169 16,-8 4-71-16,7 4-26 0</inkml:trace>
  <inkml:trace contextRef="#ctx0" brushRef="#br0" timeOffset="74941.27">30726 9342 313 0,'0'0'275'0,"0"-4"-87"15,7 4-57-15,-7-4-29 0,0 0-10 0,0 4 0 16,-7-4 0-16,7 4-2 0,0-4-5 0,0 4-5 0,-8-4-10 15,8 4-7-15,0 0-10 0,0-5-8 0,-7 5-8 16,7 0-5-16,-7 0-9 0,7-4-3 0,-7 4-2 0,7 0-2 16,-7 0-2-16,-1 0 1 0,1 0 9 0,0 0 8 15,-8 4 7-15,8-4 10 0,-7 5 8 0,-8-1 6 0,7 0 3 16,-6 4 1-16,6 0-6 0,-6 0-6 0,-1 1-7 0,0 3-8 16,0-4-7-16,1 4-5 0,-1 0-2 0,8 0-1 0,-1 1-1 15,-7 3-1-15,8-4 0 0,7 0-2 0,-8 1-1 16,8-1-1-16,0 0-2 0,7-4-2 0,0 4-1 0,0-3-2 15,0-2 0-15,7-2-1 0,0 3 0 0,8 0-1 0,-8-4-2 16,15-4-1-16,-1 4-1 0,1-8 1 0,0 4 0 16,-1-4 10-16,-6-4 9 0,7 0 11 0,-1 0 11 0,1-5 15 15,0-3 19-15,-1 0 10 0,-6-1 6 0,-1 1-4 0,8 0-3 16,-15-5-5-16,8 1-8 0,-8 4-8 0,0-5-17 16,1 5-12-16,-1 0-7 0,-7 0-2 0,7 4-6 0,-7 3-3 15,0-3-5-15,7 4-1 0,-7 4-4 0,0 0 0 0,0 0-2 16,0-1-1-16,0 5-4 0,0-3-3 0,0 3-2 0,0 0-1 15,0 0-1-15,0 3-1 0,0 2-1 0,0-1 0 16,-7 0 0-16,7 4 1 0,0 0 1 16,0 0 0-16,0 1-1 0,0-2 1 0,0 2 0 0,0 3 1 15,0 0 1-15,7-4 2 0,-7 4-3 0,0 1 1 0,7-1 0 0,-7-4 1 16,8 5 1-16,-8-2-1 0,7 1 0 0,0-3-1 16,0 3 2-16,1-4-3 0,-1 0 1 0,0 1-2 0,0-2-1 15,1-2-2-15,-1 3 0 0,-7-4-4 0,7 4-12 0,0-4-26 16,0-4-43-16,-7 4-58 0,8-4-63 0,-8 0-58 0,7 0-54 15,0-4-55-15,8 0-61 0,-8 0-100 0,0-4-81 16,0 0-11-16</inkml:trace>
  <inkml:trace contextRef="#ctx0" brushRef="#br0" timeOffset="75257.25">30964 9273 252 0,'-7'0'350'0,"7"4"-133"15,0-4-94-15,0 8-51 0,0-4-25 0,0 0-12 0,0 4 1 16,0 4 3-16,0-3 1 0,7 3 0 0,-7 0-2 16,0 1 5-16,0-1 3 0,8 4 1 0,-8 0-1 0,7 0 2 15,0 0 0-15,-7-3 2 0,7 3 1 0,1-4 2 0,-1 0 0 16,0 1 7-16,0-1 10 0,1-4 13 0,-1 0 21 16,0-3 28-16,-7-1 31 0,7-1 25 0,8-3 19 15,-8 0 8-15,0 0-5 0,0 0-8 0,8-7-19 0,-8 2-24 16,0-3-31-16,8-4-29 0,-8 4-19 0,0-5-13 0,1 1-9 15,-1 0-10-15,0-4-7 0,-7 3-5 0,7 1-3 0,0 1-4 16,1 2-8-16,-8-3-7 0,7 0-1 0,-7 4-5 16,7-1-2-16,-7 1-2 0,0 4-2 0,0-4-3 0,7 4-1 15,-7 4-2-15,0-4-5 0,0 0-10 0,0 4-22 0,0 0-47 16,8 0-73-16,-8 0-73 0,0 4-64 0,7 0-61 16,0 0-68-16,8 4-94 0,-8-4-142 0,7 4-37 0,-6-4 23 15</inkml:trace>
  <inkml:trace contextRef="#ctx0" brushRef="#br0" timeOffset="75810.11">31507 9354 292 0,'0'-4'466'16,"-7"0"-157"-16,0-4-119 0,7 4-69 0,-8 0-36 0,1 0-19 15,0 4-7-15,0 0-10 0,-1 0-7 0,-6 0-8 0,7 4-4 16,-8 0-3-16,8 4 3 0,-7 0 4 0,-1 1-1 16,8-2-1-16,-8 2 3 0,8 3 5 15,0 0 2-15,0 1 0 0,-1-2-3 0,1 1-3 0,0-3 1 0,7 3-2 16,-7-4-7-16,7 0-4 0,0 1 0 0,0-5 1 0,7-1 7 16,-7 2 9-16,7-1 9 0,-7-4 13 0,15 0 12 0,-8 0 10 15,0-4 11-15,8-1 9 0,-1 2 3 0,-7-6-3 16,1 1-7-1,6 0 0-15,-7-4-4 0,0-1-7 0,1 1-13 0,-8 4-10 16,7-4-11-16,0 0-6 0,0 3-11 0,-7 2-12 16,8-2-9-16,-8 5-6 0,0 1-3 0,0-2-3 15,7 1-2-15,-7 4-2 0,0-4 1 0,0 4-7 0,0 4 3 16,0-4 1-16,7 9 0 0,-7-2 0 0,7 2 1 0,-7 7 2 16,8-4-3-16,-8 8 8 0,7-3-3 0,0 3-1 15,0 5 0-15,1-1 0 0,-1-4 0 0,0 9-1 0,0-5 2 16,0 1-1-16,1-1-1 0,-8-4 0 0,7 5 0 15,0-1 3-15,-7-4-2 0,0 1 0 0,0-1-1 0,0-3 2 16,0-5 1-16,-7 0 4 0,0 0 5 0,-1-7-2 0,1 2 10 16,-7-2 8-16,7-5 9 0,-8 0 5 0,1 0 1 15,-8-9 3-15,7 1 0 0,1 4-1 0,-8-8-2 0,15 4 0 16,-7-4-5-16,-1 3-5 0,8-3 0 0,0 4-2 0,-1-4-3 16,1 4-3-16,7-1-2 0,-7-2-5 0,7 2-4 0,0 1-3 15,7-4-4-15,-7 4-3 0,7 4-3 0,1-4-2 16,-1-1-5-16,0 5-11 0,8 0-17 0,-1 0-39 15,0 4-81-15,8-4-92 0,0 0-89 0,7 4-105 0,0-4-191 16,0 4-95-16,0 0-57 0,0-4 0 0</inkml:trace>
  <inkml:trace contextRef="#ctx0" brushRef="#br0" timeOffset="75952.73">31912 9538 389 0,'-7'-9'588'0,"0"1"-133"0,0 0-140 0,7 4-88 0,-8-4-45 16,8 4-27-16,0 0-13 0,0 4-15 0,0-5-39 0,0 5-66 16,0 0-77-16,0 0-72 0,0 0-75 0,8 0-110 0,-1 0-184 15,-7 5-89-15,7-1-40 0</inkml:trace>
  <inkml:trace contextRef="#ctx0" brushRef="#br0" timeOffset="77251.42">21246 10783 208 0,'0'0'239'0,"0"0"-71"0,-7 0-56 16,7 0-38-16,0 0-21 0,0 0-11 0,0 0-6 0,7 4-3 16,-7-4-3-16,0 0-3 0,0 4-6 0,0-4 0 0,0 0-3 15,0 0-1-15,0 0-1 0,0 0 3 0,0 4 2 0,0-4 3 16,0 0 2-16,0 0 1 0,0 0 3 0,0 0 3 15,0 0 3-15,0 4 4 0,0-4-1 0,7 0 6 0,-7 5 1 16,0-5 7-16,0 0 3 0,7 0 7 0,-7 3 4 0,0-3 6 16,8 4 10-16,-1-4 9 0,0 5 10 0,0-5 6 15,8 4 2-15,-1-4 0 0,8 4-2 0,0-4-6 0,-1 4-7 16,8-4-13-16,0 4-13 0,0-4-14 0,7 4-9 16,0-4-11-16,8 4-6 0,-8-4-5 0,7 4-6 0,1-4-5 15,7 4-3-15,-1-4 2 0,-6 0 1 0,13 0 7 0,-6 0 6 16,0 0 11-16,7 0 10 0,-8 0 8 0,1 0 5 15,-8-4 3-15,1 0 0 0,-15 4-7 0,7-4-7 0,-14 4-7 16,-1 0-6-16,-6 0 2 0,-1 0 0 0,-7 0 2 0,-7-4 3 16,8 4 1-16,-8 0-1 0,7-4-2 0,-7 4-7 15,-7 0-8-15,7 0-9 0,-8 0-8 0,8 0-8 0,-7 0-9 16,0 0-31-16,-7 0-67 0,6 0-80 0,-6 0-79 0,7-4-78 16,-8 4-96-16,8-4-164 0,-8 4-95 0,1-4-32 15</inkml:trace>
  <inkml:trace contextRef="#ctx0" brushRef="#br0" timeOffset="77901.7">22092 10880 271 0,'8'0'230'0,"-8"0"-56"0,0 0-43 16,0 0-29-16,0 0-19 0,7 0-10 0,-7 0-8 16,7 0-5-16,-7 0-9 0,0 0-7 15,7 0-5-15,1 0-4 0,-8 0 0 0,7-3-2 0,-7 3 0 0,7 0-1 0,-7 0 2 16,0 0 1-16,0 0 1 0,7 0 3 0,-7 0-1 15,0 0 2-15,0 0 4 0,0 0 3 0,0 0 4 0,0 0 6 16,0 0 7-16,0 0 6 0,0 0 5 0,0 0 4 16,-7 0 3-16,7 3-2 0,0-3 1 0,0 0-3 0,0 5-2 15,0-5-2-15,-7 4-1 0,7 0-1 0,-7 0-2 0,7 0 0 16,-8 4 2-16,8-4-1 0,-7 4 4 0,0 4 6 16,0-3 3-16,-1 3-2 0,1 0-2 0,0-4-1 0,-8 4-2 15,8 5-4-15,0-5-8 0,0 4-14 0,-8-4-11 0,8 5-2 16,-7-1-2-16,-1-4-3 0,8 9-2 0,-8-5-2 15,1 4-5-15,-1 0 1 0,1 5 1 0,-1-4-6 0,1 3 0 16,0 0-2-16,-1 4-4 0,1 2-2 0,-1-2-3 0,8 0 3 16,-8 1-2-16,8-1 3 0,0-3-2 0,7 3-1 15,-7-3 0-15,7-1 1 0,0 0-2 0,0 5-2 0,7-9 0 16,-7 5 0-16,14-5 0 0,-6 1-3 0,-1-1 2 0,7 0-2 16,1 0 1-16,-1-3 2 0,8-1 0 0,0-4 0 15,-1 1-1-15,8-2-1 0,-7-2-2 0,14-1-1 0,-7-4 2 16,7 4-1-16,8-8 1 0,-8 0 0 0,7 0 1 15,8 0 2-15,-8 0 1 0,1 0 1 0,-1-4 1 0,1 0-2 16,-1 0 1 0,-7 4 1-16,0-4 1 0,1 0 0 0,-9 0 0 0,1 4 0 0,-7-5 0 0,0 1 1 0,-8 4 1 0,-6-3 3 15,6 3 1-15,-7 0 3 0,0-4 3 0,1 4 1 16,-8 0-1-16,7 0-1 0,-7-5-1 0,0 5-4 0,0 0-5 31,0 0-5-31,0 0-7 0,0 0-12 0,0 0-21 0,0-4-43 16,-7 4-117-16,7-4-122 0,0-4-149 0,-8 4-222 15,8-4-112-15,-7 4-58 0,7 0-16 0</inkml:trace>
  <inkml:trace contextRef="#ctx0" brushRef="#br0" timeOffset="79552.98">23481 11218 16 0,'0'0'232'0,"0"0"-63"0,0 0-55 16,0 0-42-16,0 0-26 0,0 5-16 0,0-5-5 0,0 0-5 16,0 0 0-16,0 0 0 0,0 0 0 0,0 0-2 15,8 0-2-15,-8 0 3 0,0 0 5 0,0 0 7 0,0 0 9 16,0 0 10-16,7 0 10 0,-7 0 11 0,0 0 13 0,0 0 6 16,7 0 5-16,-7 0 4 0,0 0 2 0,0 0-2 15,0 0 1-15,0 0 0 0,0 0-1 0,0 0 0 16,-7 0 4-16,7 0 3 0,0 4 6 0,0-4 8 0,0 0 12 15,0 0 13-15,-7 0 12 0,7 0 7 0,0 0-1 0,0 0-10 16,-8 0-10-16,8 0-15 0,0 0-19 0,0 0-27 0,-7 0-24 16,7 0-16-16,0 0-12 0,-7 0-5 0,7 4-9 15,0 0-2-15,-7 0 1 0,7 0 4 0,0 0 1 0,0 4-3 16,-7 1 0-16,7 3 1 0,0-4 2 0,0 0-4 0,7 4-4 16,-7 1-3-16,0-2-2 0,7 1 0 0,-7 1-1 15,7-1 0-15,0 0-2 0,1-3-1 0,-8 3-1 0,7-4 2 16,7 0-1-16,-6 0 0 0,-1 0 1 0,0-4-1 0,8 4 0 15,-1 1 1-15,-7-5 1 0,1 0-1 0,6-4 3 0,-7-4-1 16,8 4 1-16,-1-4-1 0,-7-1-2 0,8 1 1 16,7-4-1-16,-8 4-1 0,1-4 0 0,-1 0 0 0,8 0-2 15,-8-5 0-15,8 6 0 0,-8-2 0 0,1-3 1 0,6 0-1 16,-6-1 0-16,7 6 0 0,-8-6-1 0,1 5 2 16,6-4 0-16,-6 4 1 0,-1-4 1 0,1 3 2 15,6 5-2-15,-6-4-1 0,-1 4 2 0,1-4-1 0,-1 4-1 16,1 0-1-16,-1 4-1 0,1 0-2 0,-1-4 1 0,-7 4-1 15,8 4-1-15,-8-4 1 0,8 4 0 0,-8-4 1 0,0 4-1 16,8 4 0-16,-8-4 0 16,0 1 0-16,0 2-1 0,2-2 1 0,-9 3 2 0,7-5-2 0,0 6 2 0,-7-1 2 15,0 0-3-15,7-3 1 0,-7 2-1 0,0-3 1 16,0 1-2-16,0 2-1 0,0-2 0 0,0-1 1 0,0 0 1 16,0 4 0-16,0-4 0 0,-7 0 0 0,7 4 0 0,0-4 1 15,0 1-1-15,0-1-3 0,0 4-8 0,-7-4-15 0,7 0-46 16,0 0-96-16,0 0-105 0,0 0-109 0,7-4-169 0,0 0-142 15,0 0-86-15,1 0-31 0</inkml:trace>
  <inkml:trace contextRef="#ctx0" brushRef="#br0" timeOffset="80567.88">25349 10677 483 0,'-7'-12'385'0,"0"4"-121"16,-1-4-83-16,8 3-46 0,-7 2-22 0,0-2-7 0,7 1-1 15,-7 4 2-15,7-4 5 0,0 4 6 0,0 0 0 0,0 0-5 16,0 4-4-16,0-5-9 0,0 5-7 0,0 0-12 16,0-4-7-16,0 4-6 0,0 0 8 0,0 0 20 0,0 4 16 15,0 1 11-15,0 3 3 0,0 0 2 0,0 0-2 0,0 0-4 16,0 8-11-16,-8 0-26 0,8 1-16 0,0 7-10 0,-7-3-5 15,7 3-6-15,-7 1-6 0,7 3-8 0,-7 1-5 16,7-1-1-16,-7 1-7 0,7 3-1 0,0-3-5 16,-8 3-3-16,8-3-2 0,-7 3-1 0,7-3-2 0,-7-1 0 15,7 1 0-15,0-5-2 0,-7 0 0 0,7 1-2 0,0-4 1 16,-8-1 2-16,8-4 1 0,0 1 2 0,0-5 5 0,0-1 2 16,0 2 3-16,0-9 2 0,0 4 3 0,0-3 1 15,0-2 1-15,0 1 0 0,0-4-1 0,0 4-2 0,0-4-3 16,8 0-2-16,-8 0-5 0,0 0-5 0,0-4-8 0,0 0-17 15,7-4-22-15,-7 4-42 0,7-4-97 0,0 0-108 16,1 0-105-16,-8-5-127 0,7 1-187 0,0 0-83 0,-7 4-38 16,-7-4 6-16</inkml:trace>
  <inkml:trace contextRef="#ctx0" brushRef="#br0" timeOffset="80948.23">24575 11499 452 0,'-7'4'367'0,"-1"1"-139"0,1-1-95 0,0-1-52 16,0 2-26-16,7-1-9 0,0 0-1 0,-7 0 3 0,14 0 4 15,-7 0 5-15,7 4 3 0,-7-4 3 0,7 0 3 0,8 5 7 16,-1-6 7-16,1 2 14 0,-1-1 12 0,8 4 14 15,0-4 11-15,6-4 11 0,1 4 9 0,8 0 12 0,-1-4 0 16,0 0-5-16,7 4-7 0,8-4-10 0,0 0-9 16,-1 0-11-16,1 0-11 0,7 0-17 0,0-4-12 0,-8 4-10 15,8 0-10-15,-7-4-10 0,0 4-4 0,-1-4-9 0,-6 4-6 16,-1-4-3-16,-7 4-2 0,0-4-1 0,-7 0-3 16,0 0-2-16,0-1 1 0,-14 2 2 0,6-1 4 0,-6-1 1 15,-1 1 0-15,-7 0 0 0,1 0 3 0,-1 4-3 0,0-4-4 16,-7 0 2-16,7 0 0 0,-7 0-8 0,8 4-7 0,-8 0-10 15,0-4-6-15,0 4-9 0,0 0-22 0,0 0-48 16,0 0-121-16,0-4-120 0,-8 4-159 0,8-5-199 31,-7 5-117-31,0 0-52 0,0 0-16 0</inkml:trace>
  <inkml:trace contextRef="#ctx0" brushRef="#br0" timeOffset="81836.16">25421 11915 284 0,'-7'-4'342'0,"0"-1"-90"15,0 1-73-15,0 1-45 0,-1-2-29 0,1 1-17 16,0 4-9-16,0-4-7 0,-1 0 0 0,1 0-3 0,0 4-2 15,7-4-4-15,-7 4 1 0,-1-4-1 0,1 4-3 0,0-4-2 16,0 4-3-16,-1 0-2 0,1 0-1 0,7-4-2 16,-7 4 2-16,0 0-6 0,-8 0 17 0,8 0 11 0,0 0 9 15,0 4 7-15,-1-4 6 0,1 0 2 0,7 4 2 0,-7 0 9 16,0-4-8-16,-1 8 1 0,1-4-2 0,-7 0-6 0,6 5-9 16,1-6-6-16,7 6-6 0,-7-1-4 0,0 0-4 15,0 0-14-15,7 0-15 0,-8 1-6 0,8 3-4 0,0-4 1 16,0 4-2-16,0 0 1 0,0 0-2 0,0 1-2 0,-7-1-1 15,7 0-3-15,0 4 1 0,7 0-4 0,-7 1-2 16,0-1-2-16,0 4-1 0,8-3 1 0,-8-1 3 0,7 4-1 16,0 0 4-16,0 5 0 15,0-4 1-15,1 3 4 0,-1-4-2 0,7 5-3 0,-6-1-4 0,6 0-1 0,1 1-4 0,-1 3-1 16,-7 5-4-16,8-4-4 0,-1-1 4 0,-7 4-1 16,8-3 1-16,-8 8 1 0,8-1-2 0,-8 1-1 15,7-1 3-15,-6 1-2 0,6-5-4 0,-7 5 2 0,8 0 0 16,-8-5 0-16,7 5 0 0,-6-4 0 0,6-1 0 0,-7 1 0 15,1 0-1-15,-1-1 0 0,7 0-1 0,-6-3-1 0,-8-5 1 16,7 5-2-16,0-5 1 0,0 1-2 0,-7-1 3 16,8-4 0-16,-8 1 0 0,0-5 1 0,0-4 0 0,0 1-1 15,0-1 2-15,-8-4 2 0,8 4-2 0,-7-7 1 0,-7-2 5 16,6 5-1-16,-6-3-2 0,-8-5-1 0,8 4-3 16,-8-4 1-16,0 0 0 0,1 0 1 0,-1-4-4 0,0 4 0 15,0-5 2-15,1 1 1 0,-1-3 5 0,0-2-3 16,1 1 1-16,6 0-1 0,1 0-2 0,-8 0 0 0,15-4-1 15,-8-1-9-15,8 1-16 0,0-4-38 0,0-1-73 0,7 1-85 16,0 0-82-16,0-4-92 0,7-5-114 0,0 1-167 16,8-1-80-16,-8 5-16 0</inkml:trace>
  <inkml:trace contextRef="#ctx0" brushRef="#br0" timeOffset="82216.08">24908 12546 346 0,'0'-5'388'0,"0"5"-120"16,0 0-91-16,7 0-59 0,-7 0-29 0,14 0-12 0,-6 0-5 15,6 0 0-15,1 0 1 0,-1 0 1 0,8 0 2 16,0 0 2-16,6 0 6 0,1 5 1 0,0-5 7 0,8 0 7 16,-9 0 17-16,9 4 13 0,-1-4 20 0,7 0 17 0,-7 0 10 15,1 0 6-15,-1 4-3 0,0-4-10 0,0 0-18 0,0 0-20 16,-7 0-23-16,7-4-22 0,-7 4-22 0,0 0-13 15,-7-4-10-15,0 4-8 0,-1-5-14 0,-6 5-4 0,-1-4-6 16,-6 4-2-16,6 0-4 0,-7-3 0 0,-7 3-4 0,7 0-4 16,1 0-15-16,-8 0-79 0,0 0-109 0,0-5-116 15,7 1-176-15,-7 0-158 0,0 0-102 0,0 4-49 0,0-8-13 16</inkml:trace>
  <inkml:trace contextRef="#ctx0" brushRef="#br0" timeOffset="83024.36">26369 11373 216 0,'-7'-4'237'16,"7"4"-49"-16,0 0-42 0,0-4-32 0,0 4-22 0,0 0-16 15,0 0-9-15,0 0-5 0,0 0-3 0,0 0-6 0,0 0-6 16,0 0-8-16,-7 4-7 0,7-4-7 0,0 0-5 16,0 4-2-16,0-4 0 0,0 4 2 0,-7 0 5 0,7 1 5 15,-8 2 2-15,1 2 4 0,7-1 9 0,-7 0 5 0,7 4 5 16,-7-3 0-16,7 3 5 0,-8 0 7 0,8 0 10 15,0 0 4-15,-7 0-4 0,7 1-2 0,0-1-7 0,0-4-2 16,0 0-7-16,0 0-6 0,0 0-8 0,7 1-3 0,-7-1 3 16,8-4 7-16,-8 4 12 0,7-4 12 0,0 0 7 15,8 0 5-15,-8-4 4 0,7 0-1 16,1 0-5-16,-8 0-6 0,7-4-10 0,8 0-10 0,-7 0-7 0,-1-4-7 0,1-1-2 16,6 2-1-16,-6-2 1 0,-1 1-1 0,1-4-1 15,-1 4-3-15,1-4-2 0,-1-1-5 0,1 1-3 0,-1 0-6 16,0 0-6-16,1 4-2 0,-1-5-4 0,1 5-2 15,-1 0-2-15,-6 0-1 0,6 0-2 0,-7 4 0 0,0 0 0 16,1 0-3-16,-1-1-1 0,0 5 1 0,0-3-1 0,-7 3 0 16,8 0 0-16,-1 0 12 0,0 0-5 0,0 3-2 15,1 2-2-15,-1-1-2 0,0 0-1 0,0 0 1 0,1 4 1 16,-8 0-13-16,7 0 4 0,0 0 3 0,0 1 2 0,-7-1 2 16,7 4 1-16,1-4-1 0,-8 0 0 0,7 0 0 15,-7 5 3-15,0-6 0 0,0 2 0 0,0 3 1 0,0-4 2 16,0 0 1-16,0 1 0 0,0-2-1 0,0 2 0 0,0-1-4 15,-7-4 2-15,7 4-1 0,0-4-3 0,0 0 1 0,0 5 3 16,0-9 0-16,0 4-1 0,0-1 2 0,0 1 0 16,0-4 1-16,0 5 1 0,7-5 0 0,-7 4 1 0,0-4 2 15,0 0 1-15,0 0-2 0,0 4-1 0,7-4 1 0,-7 0-1 16,0 0-1-16,0 0 0 0,0 0-5 0,0 0-3 16,0 0-3-16,0 0-21 0,0 0-84 0,0 0-115 15,0 0-163-15,0-4-218 0,7 0-127 0,-7-5-72 0,8 2-36 16</inkml:trace>
  <inkml:trace contextRef="#ctx0" brushRef="#br0" timeOffset="83770.42">29091 10596 343 0,'0'-4'320'0,"-8"0"-105"0,8 4-71 0,0-5-40 15,0 1-19-15,0 4-7 0,0-3-2 0,0 3-2 0,0 0-1 16,0 0-2-16,0 0 5 0,-7 0 7 0,7 0 9 16,0 0 13-16,0 0 14 0,0 0 12 0,0 0 1 0,0 0-1 15,0 0-6-15,-7 0-10 0,7 0-6 0,0 3 8 16,0 1 1-16,0 1-8 0,0 3-1 0,-7 0 1 0,7 0 4 16,0 4 3-16,0 5-5 15,0-1-23-15,7 0-20 0,-7 4-9 0,7 1-7 0,-7 3-12 0,7 1-8 0,1 3-6 16,-1-3-3-16,7 3-3 0,-6-4-1 0,-1 1-3 0,0-1-2 15,7 1-2-15,-6-5 0 0,-1 1-3 0,0-1-3 0,0-4-2 16,1 1-1-16,-1-1-1 0,0-4-1 0,0 0-1 16,-7-4 0-16,8 4 0 0,-8-3 0 0,7-5 2 0,-7 0-2 15,0 0 1-15,7 0-1 0,-7 0 0 0,0-4 0 0,0 4 6 16,0-4-6-16,0 0-6 0,0 0-20 0,0 0-64 16,0 0-100-16,0 0-105 0,0-8-138 0,7 4-212 0,-7-4-95 15,8 0-59-15,-8-1-16 0</inkml:trace>
  <inkml:trace contextRef="#ctx0" brushRef="#br0" timeOffset="84387.87">27686 11402 48 0,'0'0'354'0,"-7"0"-97"0,7 0-83 0,0 0-54 0,0 0-29 16,7 0-13-16,-7 0-4 0,7 0-2 0,0 4 1 16,1-4-2-16,6 4-4 0,1-4-3 0,-1 4-1 0,8 0-3 15,0 0 3-15,-1 0 5 0,1-4 4 0,14 4 9 0,-7 0 17 31,7 1 17-31,0-2 18 0,8 1 17 0,6 1 14 16,1-1 8-16,7 0 7 0,7 0 0 0,0-4-9 0,8 8-13 16,-1-8-18-16,0 4-15 0,15 0-18 0,0-4-14 0,7 4-13 15,0 0-12-15,7 1-11 0,2-2-9 0,-2 5-6 16,0 1-1-16,0-1-5 0,8 0-5 0,0 0-6 0,-1 0-6 16,1 0-2-16,6 5-2 0,1-5-3 0,0 0-4 15,0 0-3-15,-1-4-2 0,1 4 1 0,-15-4-1 0,1 0-2 16,-1 1 2-16,-7-5 3 0,-7 0-1 0,-8 0 2 0,1 0 4 15,-15 0 2-15,-7-5 3 0,-7 1 6 0,-1 0 2 16,-14-4 5-16,-7 4 6 0,0 0 4 0,-7-4 1 0,-7 4-3 16,-1-4 1-16,0 4-4 0,-6-5-6 0,-1 5-7 15,-7 0-5-15,7-4-6 0,-7 4-4 0,0 0-7 0,-7 4-9 16,0-4-12-16,-1-5-18 0,1 9-24 0,-7-7-45 0,-1 2-91 16,-6 1-94-16,6 0-94 0,-7-4-108 0,-7 0-171 15,8 0-94-15,-15 0-45 0,-1 4 6 0</inkml:trace>
  <inkml:trace contextRef="#ctx0" brushRef="#br0" timeOffset="85815.42">27418 12529 91 0,'0'0'147'16,"-7"-4"-31"-16,7 4-29 0,0 0-20 0,0 0-15 0,0-4-6 0,0 4-2 0,0 0-1 0,0-4 5 0,0 4 1 16,0-4 3-16,0 4 3 0,0-4 3 0,0 4 3 15,7 0-3-15,-7-4 3 0,0 0 3 0,0 4 2 0,0-4 2 16,0 4 3-1,8 0 2-15,-8 0 4 0,0-4 9 0,0 4 3 0,0 0 3 0,0 0 6 0,0 0 6 0,0 0 6 16,0 0 8 0,0 0 4-16,0 4 4 0,0-4-2 0,0 0-9 15,0 0-11-15,0 0-13 0,0 0-14 0,0 0-18 0,0 0-13 16,0 4-12-16,0-4-8 0,0 0 1 0,0 0 9 0,0 4 16 0,0 0 15 0,7 4 9 0,-7-4 6 0,0 4 3 31,7 0-1-31,-7 1-5 0,7-1-12 0,-7 4-18 16,7 0-15-16,-7 0-12 0,8 1-7 0,-1-1-6 0,0 0-3 15,0 4-3-15,-7 1-2 0,8-1 1 0,-1-4 0 0,0 4-2 16,0 1 0-16,1-1 0 0,-1 0 0 0,0-4 1 16,0 5 1-16,1-5-1 0,-1 0 1 0,0 0 1 0,0 1-2 15,0-6 0-15,1 2 0 0,-1-1 1 0,0-4 2 0,-7 0 3 16,7 0 6-16,1 4 4 0,-1-8 5 0,-7 0 5 0,7 0 3 16,8 0 4-16,-8-4-4 0,0-4 0 0,8 4-3 15,-8-4 3-15,7-5 1 0,-7 6 1 0,1-6 0 0,-1-3-2 16,0-1 5-16,0 1 0 0,1-4 2 0,-8-4 0 0,7 3 1 15,-7-3-2-15,0-5 4 0,0 5-1 0,0-9-2 16,0 1-4-16,0-5-5 0,7-4-6 0,-7 1-7 0,0-1-5 16,0 4-5-16,0-7-3 0,7 3 0 0,-7 0 1 0,8 1-3 15,-8-1 2-15,0 4 1 0,7 1-1 0,-7 3-1 0,7 5 1 16,-7-1 0-16,7 5 0 0,-7 4 3 0,8-1-2 16,-8 5 7-16,7 0 0 0,-7 3 4 0,7 1-1 0,0 0 0 15,-7 3-2-15,15 5 1 0,-8-4 1 0,0 4-9 16,8-4-2-16,-1 8-1 0,8-4-1 0,-8 0 0 0,8 4-1 15,0 0-2-15,-1-4 1 0,1 4 2 0,7 0-1 0,-7 0 0 16,-1 0-1-16,1 0 1 0,7 0 0 0,-7 0 1 16,-1-4 0-16,1 4 0 0,0-4 0 0,0 4 2 0,-1-4 2 15,1 4-1-15,-8-5 0 0,1 5-2 0,7-4-1 0,-8 4 2 16,8-3-2-16,-8 3 0 0,8-4-1 0,-8 4-1 16,1 0-2-16,-1-5 2 0,-6 5 1 15,6 0-2-15,-7 0 2 0,1 0-2 0,-1 0-1 0,-7 0 0 0,7 0-4 0,-7 0-5 16,0 0-13-16,0 0-15 0,-7 0-16 0,7 5-18 0,-7-5-40 15,-1 0-82-15,1 4-94 0,-7-4-89 0,6 3-102 16,-6 1-150-16,7-4-108 0,-8 9-55 0,1-1 0 0</inkml:trace>
  <inkml:trace contextRef="#ctx0" brushRef="#br0" timeOffset="86528.28">28033 12265 139 0,'-7'0'393'0,"7"-4"-93"15,0 4-84-15,0 0-54 0,-7 0-28 0,7-5-13 16,0 5 3-16,0 0 7 0,0 0 4 0,0 0 4 0,7 0-1 15,-7-3 12-15,0 3 4 0,7 0 10 0,-7 0 9 0,0-4 5 16,7 4 3-16,-7-5 0 0,8 1-5 0,-8 0-18 16,0 0-16-16,7 4-23 0,-7-4-24 0,0 0-21 15,7 0-18-15,-7 4-14 0,7-4-10 0,1 4-7 0,-8-4-5 16,7 4 0-16,0 0-2 0,0-4-4 0,1 4-2 0,-1 0-2 16,0-5-2-16,0 5 3 0,8 0-1 0,-8 0 0 0,0 0 0 15,8 0-1-15,-8 5 0 0,0-5 0 0,0 4-2 16,1 0-1-16,-1 0-2 0,-7 0 0 0,7 0-2 0,0 0 1 15,1 4 0-15,-8 5 1 0,7-5-1 0,-7 4 2 0,0 0-2 16,7 5 0-16,-7-6 0 0,-7 6 0 0,7-1-3 16,-7 0 2-16,-1 5-2 0,-6-5 0 0,7 4 2 0,-8 1 0 15,1-1-2-15,-8 1 2 0,8-5 1 0,-8 4-3 32,7-3 0-32,-6-1 0 0,6 0 0 0,1-4 0 0,-1 0 0 15,1 1 0-15,-1-1-2 0,8-4 0 0,0-4 2 0,0 4 0 16,-1-4-1-16,1-4 1 0,7 4 1 0,-7 0 3 15,7-4 3-15,0 0 0 0,7 0 1 0,-7 0 0 0,7 4 2 16,8-4-1-16,-8 0 0 0,8 0-2 0,6 0 0 0,-6 0-1 16,6-4 0-16,1 4-1 0,-7 0 0 0,6 0-2 0,1 0-2 15,0 0 2-15,-8 0-1 0,1 0 0 0,6-4-2 16,-6 4 3-16,-1 0-2 0,1-4 1 0,-8 4-5 0,7 0 0 16,-6 0-5-16,-1-4-13 0,0 4-20 0,0 0-47 0,1 0-85 15,-1-4-98-15,0 4-94 0,8-8-129 0,-8 4-182 16,7 0-90-16,1-4-42 0,-8 4 12 0</inkml:trace>
  <inkml:trace contextRef="#ctx0" brushRef="#br0" timeOffset="87319.8">28764 12253 189 0,'0'-9'420'0,"0"5"-101"0,0 0-98 0,0 0-63 0,0 0-34 16,0 0-15-16,0 4-3 0,0-4 3 0,0 4 1 0,0-4-1 16,7 4-4-16,-7 0-3 0,0 0-7 0,0 0-4 15,0 0-5-15,7 0-3 0,-7 0 1 0,8 0 3 16,-8 0 5-16,7 0 7 0,0 0 6 0,0 4 0 0,1-4 0 16,-1 4-3-16,0-4-8 0,0 4-7 0,1-4-8 0,-1 4-12 15,0 0-8-15,0 0-7 0,1 5-2 0,-1-5-3 16,-7 4-6-16,7 0-9 0,-7 0-6 0,0 4-2 0,0 1-1 15,0-2-2-15,0 2-4 0,-7 3 0 0,7 0-3 0,-7 1-1 16,7-1-2-16,-8 0-2 0,1 1-3 0,7 3-4 0,-7-4 1 16,0 0-2-16,7 1 0 0,-8-5 0 0,8 4 0 15,-7-3 0-15,7-6-1 0,-7 2 2 0,7 3 0 0,0-8 0 16,-7 0 1-16,7 0-3 0,0 0 0 0,0 0 2 0,0 1 3 16,0-2 4-16,0-3 4 0,0 0 3 0,0 0 3 15,0-3 3-15,0 3 4 0,0 0 1 0,0-5 0 0,0 1-2 16,0 0-4-16,7-4-2 0,-7 0-3 0,7 0-3 0,-7-5-1 15,7 1-2-15,-7 0-2 0,0 0 2 0,8-5 1 16,-1 5-2-16,0-4 0 0,-7 4-1 0,7-4 1 0,1-1-2 16,-1 5 2-16,-7-4-2 0,7 4-3 0,0-5-1 0,8 5 0 15,-8 0 3-15,0 0-6 0,0 0 1 0,8-1-2 0,-1 1-2 16,-6 0-1-16,6 4 4 0,-7 0 0 0,8-1-4 16,-8 1 4-16,7 4-3 0,-5 0 3 0,-2 0 0 15,0 4 0-15,0 0-2 0,-7-4 1 0,8 4-1 0,-1 4 0 16,-7-4 3-16,7 0-2 0,0 4 1 0,-7 0-1 0,8 4 0 15,-1 1 1-15,-7-2 1 0,7 6-7 0,-7-1 2 0,7 0 4 16,-7 4 0-16,8-3 1 0,-8 3 1 0,7 0-2 16,-7 1 0-16,0-1 5 0,0 4-1 0,7-3-1 0,-7 3-3 15,0 0 0-15,0 0 0 0,7-3-1 0,-7 3 1 0,0-4-1 16,-7 5 1-16,7-5 0 0,0 0-1 0,0 1 1 16,0-1 0-16,-7-4 0 0,7 0-2 0,0 1 1 0,0-5-3 15,-7 0 0-15,7 0-1 0,0-4-2 0,0 0-6 16,0 0-10-16,0 0-14 0,0-4-38 0,0 4-74 0,0-4-83 15,0-4-85-15,7 0-82 0,0-4-104 0,0 0-152 0,0 0-87 16,8-4-19 0</inkml:trace>
  <inkml:trace contextRef="#ctx0" brushRef="#br0" timeOffset="88714.48">29655 12122 30 0,'0'0'99'16,"0"0"-10"-16,0 0-7 0,0 0-10 0,0 0-5 0,0 0-8 16,-7 0-5-16,7 0-7 0,0 0-5 0,0 0-6 15,0 0-6-15,0 0-1 0,0-4-2 0,0 4 0 0,-8 0 0 16,8 0 3-16,0 0-2 0,0 0 4 0,-7-4 2 0,7 4 5 15,0 0 3-15,-7 0 1 0,7 0 5 0,0 0 1 0,0 0 1 16,0 0 1 0,-7 0 2-16,7 0-2 0,0 0 0 0,0 0 2 0,0 0 1 0,0 0-1 0,0 0 2 15,0 0 1-15,0 0 2 0,0 4 1 0,0-4 3 0,0 0 2 16,0 0 5-16,0 0-1 16,0 0 1-16,0 0 2 0,7 0 2 0,-7 0 5 0,0 0 2 0,0 0 2 0,0 0 5 15,7 0 5-15,0 0 6 16,-7-4 3-16,15 4 2 0,-8 0 1 0,8 0-5 0,-8-4-4 15,7 4-5-15,1-4-3 0,-1 4-4 0,8-4-8 0,-8 0-8 0,8 0-8 0,-7 0-7 0,6 0-6 16,-6-1-7-16,-1 1-11 0,1 1-6 0,-8-2-3 16,7 1-4-16,-6 4 0 0,-1-4-2 0,7 0-5 15,-6 4 1-15,-8-4-1 0,7 4-2 0,0 0-2 0,0 0-2 16,-7-4 0-16,0 4 2 0,0 0 0 0,8 0 0 0,-8 4 0 16,-8-4 3-1,8 4 4-15,0 0 0 0,-7 4 1 0,-7 0 1 0,6 1 3 0,-6 3-1 0,-1 0 1 0,1 5-2 16,-1-1-1-16,-6 0 0 0,-1 0-1 0,0 5-3 0,1-1-1 15,-1 0 0 1,0 0-2-16,1 1 0 0,-8-1-1 0,7 1-3 0,0-5 1 0,8 4-1 0,-8-3-1 0,8-5 0 16,-1 0-1-1,1 0 1-15,6 0 0 0,1-3-1 0,0-6-2 0,0 6 5 0,7-9 3 0,-8 4 2 0,8-4 3 0,0 0 3 32,0 0 3-32,8 0 3 0,-1 0 2 0,0-4-2 0,8-5-3 0,-1 2-3 0,1-2-3 0,6-3-2 0,-6 4-4 15,6-4 0 1,-6 0-3-16,7-1 1 0,-1 1 11 0,-6 0-7 0,6-4-1 0,-6 4 0 0,7-1-2 0,-8 1-3 15,1 4 1 1,-1-4 0-16,1 4-13 0,-8 4 7 0,7-5 3 0,-14 5-2 0,7 0 3 0,1 0 0 0,-8 0 1 16,7 4-1-16,-7 4 1 0,0-4 1 0,0 8 0 0,0 0 1 15,0 1-1 1,-7 3 1-16,7 0-1 0,0 4 2 0,-8 0 0 0,8 1-1 0,-7-1-2 0,7 0 0 0,0 5 0 0,-7-5-2 31,7 4 0-31,0-4 1 0,-7 5-3 0,7-5 1 0,0 4 2 0,0-3 1 0,0-1 0 16,0 4 0-16,0-3 1 0,0-1-2 0,0-3 0 0,0-1-2 0,0 4-6 0,0-4-5 15,0 0-11-15,0-4-11 0,0 5-26 0,0-5-51 32,0-4-67-32,0 4-72 0,0-8-62 0,7 0-68 15,-7 0-78-15,0-4-111 0,7-4-115 0,-7 0-23 0,7 4 28 16</inkml:trace>
  <inkml:trace contextRef="#ctx0" brushRef="#br0" timeOffset="89347.23">30234 12077 423 0,'0'-8'501'16,"0"8"-164"-16,0-4-132 0,0 4-75 0,7 0-35 0,-7 4-10 0,7 4 0 15,-7 1 3-15,7 3 3 0,1 0 5 0,-1 5 1 16,0-1-4-16,0 4-5 0,1 0-10 0,-1 0-7 0,0 5-6 15,-7 0-8-15,7-1-7 0,1 1-9 0,-8-5-4 16,7 4-6-16,-7 1-5 0,0-1-4 0,7 0-7 0,-7 1-4 16,0-5-5-16,0-3-4 0,0 3 0 0,0-4-2 0,0-4 0 15,0 0 3-15,0-3 7 0,-7-1 13 0,7-4 14 16,0 4 21-16,0-8 22 0,0 4 19 0,-7 0 13 0,7-4 5 16,-8 0 0-16,1 0-6 0,7 0-10 0,-7-4-15 0,0 4-18 15,-1-4-15-15,1 0-11 0,0 4-6 0,0-4-7 16,-1-4-4-16,1 8-6 0,0-4-5 0,0 4-2 0,-1-4-3 15,-6 4-3-15,0 4-2 0,6-4-2 0,-6 4 1 0,-1 0 0 16,1 4-1-16,-1-4 2 0,1 4 0 0,7 4 2 16,-8-3 1-16,8 2 0 0,0 2 0 0,-8-1-2 0,8 0 0 15,7-3-1-15,-7 3 0 0,0 0-3 0,7-4-1 16,0 4 0-16,0-3-1 0,7-2 2 0,-7 2-1 0,7-5 0 16,0 4 0-16,1-4 0 0,6-4 0 0,-7 4 0 0,8-4 0 15,-1-4-9-15,1 4 4 0,-1-4 2 0,1 0 1 0,-1-4 0 16,1-1 2-16,-1 5-1 0,0-8 1 0,1 4 8 15,-1-4-5-15,-6 4-2 0,6-4-1 0,-7 3 0 0,1-3-1 16,6 4 2-16,-14 0-1 0,7 0 0 0,1 0 0 0,-8 0 0 16,7 3 1-16,-7 1-1 0,0 1 0 0,7 3-2 15,-7-5 1-15,0 5 1 0,0 0 0 0,0 0-1 0,0 0-2 16,0 0-1-16,0 5 4 0,0-2-1 0,0 6 1 16,0-1-1-16,0 4-1 0,7-4 0 0,-7 0 3 0,0 4-1 15,0 1-1-15,7-5 1 0,-7 4-1 0,0-4 1 0,8 4 2 16,-8 0-1-16,7 1-1 0,-7-5 1 0,7 4-3 15,0-4 0-15,1 4-1 0,-1-4-9 0,0 1-10 0,0-6-15 16,8 6-28-16,-8-1-43 0,0-4-55 0,1 0-54 0,6 0-49 16,-7-4-42-16,8 0-39 0,-1-4-36 0,-7 0-33 15,15 0-56-15,-15-4-76 0,8-1-22 0</inkml:trace>
  <inkml:trace contextRef="#ctx0" brushRef="#br0" timeOffset="89679.98">30747 11988 514 0,'8'-8'466'0,"-1"3"-151"15,0 2-116-15,8 3-64 0,-8 0-35 0,0 0-14 0,7 0-5 16,-6 3-4-16,-1 2-9 0,0 3-11 0,-7 0-11 0,0 0-7 15,7 4-5-15,-7 0-4 0,-7 1-4 0,7-1 6 16,0 4 14-16,-7 1 16 0,0-5 18 0,-1 0 18 16,1 0 21-16,0 0 22 0,0 1 20 0,0-1 12 0,7-4-2 15,-8 0-8-15,8-4-12 0,-7 0-12 0,7 0-14 0,0-4-17 16,0 0-19-16,0 0-13 0,7 0-10 0,-7 0-6 0,8-4-11 16,-1 4-4-16,0 0-6 0,7 0-9 0,8 0-8 15,0-4-5-15,0 4-6 0,-1 0-5 0,1-4-1 0,0 4-10 16,7 0-16-16,-8 0-22 0,8 0-62 0,-7-4-106 0,7 4-110 15,-7-4-128-15,7 0-202 0,-8-4-105 0,1 3-56 16,0 2-20-16</inkml:trace>
  <inkml:trace contextRef="#ctx0" brushRef="#br0" timeOffset="99492.78">31543 12000 132 0,'0'-4'146'0,"0"4"-39"0,0 0-35 16,-7-4-25-16,7 4-17 0,0 0-12 0,-7 0-10 0,7 0-4 16,-7-4-2-16,-1 4 1 0,1 0 6 0,0 0 3 0,7 0 4 15,-7 0 2-15,-1 0 4 0,8 0 5 0,0 0 4 16,-7 0 1-16,7 0 1 0,0 0 2 0,0 0 2 15,0 0 4-15,0 0 1 0,0-4 3 0,0 4 1 0,0 0 1 16,0-4-1-16,0 4-2 0,0 0-4 0,7 0-2 0,-7-5-5 16,0 5-1-16,8-3-1 0,-8 3 1 0,0-4 3 0,0 4 4 15,0 0 4-15,0-4 5 0,0 4 6 0,0 0 6 16,0 0 5-16,0 0 5 0,0 0 4 0,0 0 3 0,0 0 3 16,0 0 6-16,0 0 2 0,0 0 0 0,0 0-3 0,0 0 1 15,0 0-3-15,0 0-2 0,0 0-2 0,0 0-5 16,7 0-5-16,-7 0-4 0,0 0 0 0,0 0-7 0,0 4-6 15,0-4-5-15,0 0 0 0,0 0 0 0,0 4 8 0,0-1 11 16,0 2 7-16,-7 3 9 0,7-4 8 0,0 8 2 16,0 0-2-16,0 0-5 0,0 5-13 0,7-5-13 0,-7 8-14 15,0-3-8-15,7 3-9 0,-7 0-4 0,0 5-4 16,0-1-1-16,7 1-1 0,-7-1-2 0,0 5-2 0,8-5-4 16,-8 4-2-16,7-3-2 0,-7 3-1 0,0-3-1 0,7 3 0 15,-7-3-1-15,7-1 2 0,0-4-2 0,1 1 1 16,-8 4-1-16,7-9 0 0,-7 4 0 0,0-3-3 0,7-1 2 15,-7 0-1-15,7-4 1 0,-7 4 1 0,8-3 3 0,-1 3-3 16,0-4 0-16,-7 0 2 0,7 0-2 0,1-3 2 0,-1-1-2 16,-7 0-1-16,7 0 2 0,0-4 3 0,-7 0 0 15,8 0 4-15,-8 1 6 0,7-2 2 0,0-3 5 16,0 0 4-16,0-8 3 0,1 4 1 0,6-8 5 0,1 0-1 16,-1-5 1-16,1-3-4 0,6-4-4 0,-6-5-3 0,6 0-3 15,1 1-6-15,0-4-4 0,0-5-3 0,7 0-5 0,-8-4 0 16,8 1-4-16,-7-5-1 0,7 1 0 0,-8-1 0 15,1-4 0-15,7 4-1 0,-14-4 0 0,6 5-1 0,-6 3 3 16,-1 0-1-16,1 4-2 0,-8 4 1 0,0 5 0 0,0 0 0 16,1 3-1-16,-1 9-2 0,-7 0-8 0,7 3-8 15,-7 6-13-15,7-6-20 0,-7 9-33 0,0 0-76 0,0 0-88 16,0 0-77-16,8 4-75 0,-8 0-98 0,7 4-172 0,-7 0-78 16,0 0-25-16</inkml:trace>
  <inkml:trace contextRef="#ctx0" brushRef="#br0" timeOffset="100308.2">32158 12802 96 0,'0'-4'156'15,"0"4"-37"-15,0 0-20 0,7 0-14 0,-7-4-10 16,0 4-4-16,8-4-2 0,-8 4 3 0,0-5 2 0,7 2 4 16,-7 3 0-16,0 0 3 0,7 0 1 0,-7-4-1 0,0 4 2 15,0-5-5-15,0 5-3 0,0-4-6 0,-7 4-4 16,7-4-8-16,0 4-3 0,0 0-3 0,-7 0-1 15,7-3 5-15,-8 3 5 0,1 0 6 0,7-5 10 0,-7 5 9 16,0 0 7-16,-8 5 7 0,8-5 4 0,0 3 2 0,0 1 4 16,-1 0 2-16,1 1-2 0,0-1-2 0,-8 4-4 0,8 0-5 15,0 4-7-15,0-4-8 0,-1 5-13 0,1-1-13 16,0 0-14-16,0 0-9 0,-1 0-9 0,1 0-5 0,0 5-5 16,0-5-4-16,7 0-2 0,-7 0-2 0,7 1-1 0,0-5-1 15,0 4-1-15,0 0-1 0,0-4-2 0,7 1 0 16,0-1-1-16,-7 0 0 0,7-4 1 0,0 4-1 0,1-4-1 15,6 0-1-15,1 0 2 0,-1-4 0 0,1 0 1 0,-1-4 3 16,1 4-1-16,-1-8 2 0,0 0 0 0,1 0 1 16,-1 0 2-16,1-5 3 0,-8 5 3 0,8-8 1 0,-8 4 0 15,0-1 3-15,0-3 0 0,1 0 2 0,-1 4-1 0,0-4-1 16,-7-1-4-16,7 1-2 0,-7 4 1 0,7-5-1 16,-7 5-3-16,0 0-2 0,8 0-1 0,-8 4 0 0,0-1 0 15,0 5 0-15,0-3-1 0,0 2-1 0,0 1 1 16,0 4-1-16,0 0-1 0,-8 0-1 0,8 0-1 0,0 4 0 15,0 1-2-15,0 2 1 0,-7-3-1 0,7 5-1 0,0-1 2 16,0 0-1-16,0 0 1 0,0 0 0 0,0 0 2 16,0 1-1-16,7-2 0 0,-7 2 2 0,0-1-3 0,8 0 0 15,-8 4 0-15,7-3 0 0,-7-2 0 0,7 6-7 0,0-5 3 16,-7 0 2-16,8 4 2 0,-1-3-2 0,-7-2 3 0,7 2-1 16,0-1-1-16,-7 0 5 0,8 4-3 0,-8-8-3 15,7 4-5-15,0 1-6 0,0-5-14 0,1 4-20 0,-8-4-38 16,7 0-49-16,0 4-55 0,-7-4-47 0,7 0-42 0,8-4-42 15,-8 4-44-15,0-4-48 0,-7-4-78 0,7 4-74 16,-7-4-13-16</inkml:trace>
  <inkml:trace contextRef="#ctx0" brushRef="#br0" timeOffset="100649.86">32354 12851 134 0,'7'0'419'0,"-7"-4"-117"0,0 4-107 15,7 0-69-15,-7 0-40 0,0 0-19 0,7 4-9 0,-7 0-4 16,7 0-2-16,1 4 1 0,-1 0-5 0,-7 1-5 16,7-2-3-16,0 6-2 0,1-1 2 0,-1 0 3 15,0-3 0-15,0 2 4 0,1 2 3 0,-1-1 2 0,0-4 2 16,0 0 2-16,-7 0-1 0,8 1-1 0,-1-1 8 0,0-4 14 16,-7 0 22-16,7 0 27 0,0 0 28 0,1-4 19 0,-1 4 10 15,0-8 3-15,0 4-3 0,8-4-17 0,-8 0-24 16,0 0-29-16,8 0-27 0,-8-4-20 0,0-1-10 0,8 1-11 15,-8 0-4-15,0 0-5 0,0-4-1 0,1 4-6 0,-1-4-5 16,-7-1-5-16,7 1-5 0,0 0-2 0,-7-1-1 16,8 1-3-16,-8 0-2 0,0 4-2 0,7-4-1 0,-7 3-2 15,0 2 0-15,0-2 0 0,0 5-2 0,0 0-3 0,0 0-2 16,0 0-7-16,0 0-14 0,0 4-25 0,0 0-48 0,0-4-68 16,0 4-69-16,0 0-63 0,0 0-62 0,0-4-84 15,7 4-137-15,-7 0-93 0,7 4-23 0</inkml:trace>
  <inkml:trace contextRef="#ctx0" brushRef="#br0" timeOffset="101237.6">32809 12818 88 0,'0'-8'491'0,"-7"8"-117"0,7-8-133 0,-7 8-86 16,7-4-46-16,0 4-25 0,-7 0-13 0,7 0-6 0,0 0-10 16,0 0-12-16,0 4-13 0,-8 0-9 0,8 0-8 0,0 4-2 15,-7 0 1-15,7 1 1 0,0 3 3 0,-7 0 4 16,7-4 5-16,0 4 6 0,0 0 6 0,0 1 2 0,0-1 1 16,0 0 1-16,0 1 4 0,7-6 7 0,-7 6 4 0,7-5 6 15,-7-4 9-15,8 4 15 0,-1 0 18 0,-7-4 19 16,14 0 15-16,-6-4 4 0,-1 0 3 0,7 0-6 0,1 0-8 15,-1-4-15-15,1 0-18 0,-1 0-20 0,-7 0-13 0,8-4-12 16,-1 0-9-16,-6 0-8 0,-1-1-5 0,0 2-3 16,0-2-2-16,1-3-2 0,-8 4 4 0,7 0-5 0,-7 0-2 15,0 0-2-15,0-1-3 0,0 1 0 0,0 0-1 0,-7 4-2 16,7-4-8-16,0 4 2 0,0 4-2 0,-8-4 2 0,8 4-2 16,0-5-2-16,0 5-3 0,-7 5-1 0,7-1-1 15,0 0 0-15,0 4 2 0,0 0-1 0,0 4 1 0,0 0 4 16,0 5-1-16,0-1 2 0,0 1-4 0,7 3 1 0,-7 0-1 15,8 0 2-15,-8 1-3 0,7-1 0 0,-7 1 0 16,7 3 0-16,0-4 1 0,-7 1-1 0,0 3 2 0,7-4-2 16,-7 1 1-16,0-1 2 0,0 1-2 0,0-5 1 0,0 4-1 15,0-4-1-15,-7-4 0 0,0 5-1 0,0-5 1 0,7 0 0 16,-15-4 3-16,8 1 4 0,0-5 1 0,-8 3 4 16,8-7 1-16,-7 5 1 0,6-5 2 0,1 0 0 0,-7 0 2 15,14 0-2-15,-8-5-2 0,1 2-3 0,0-1-1 16,0 0 1-16,7-1-2 0,-7-2-2 0,7-2-2 0,-8 1-3 15,8 0-11-15,0 0-2 0,0 0 5 0,0 0 4 0,0-1-1 16,8 5 2-16,-8-4-1 0,7 0 0 0,0 0 4 16,0 4-3-16,8-5-20 0,-8 2-32 0,7-2-63 0,8-3-87 15,-7 4-82-15,-1 0-83 0,8-4-95 0,-1 4-146 0,-6-4-100 16,7 3-44-16,-8 1 20 0</inkml:trace>
  <inkml:trace contextRef="#ctx0" brushRef="#br0" timeOffset="101381.19">33214 13022 7 0,'-7'-4'590'0,"7"4"-16"0,0-4-183 0,0 4-159 16,0-4-105-16,0 4-68 0,0 0-51 0,0-4-43 16,7 4-48-16,1 0-65 0,-1-5-107 0,0 1-162 0,0 0-89 15</inkml:trace>
  <inkml:trace contextRef="#ctx0" brushRef="#br0" timeOffset="102472.76">31370 11573 18 0,'0'0'33'0,"0"0"-10"16,0 0-4-16,0-5 0 0,-8 5 0 0,8 0 1 0,0 0 4 16,-7 0 4-16,0 0 6 0,0-3-1 0,-1 3 0 15,1 0-1-15,0 0-2 0,0 3 0 0,-1-3-3 0,1 0-3 16,0 0-5-16,0 0-2 0,7 0-2 0,0 0-2 0,-7 0 1 15,7 0 2-15,0 0 6 0,0 0 4 0,-8 0 7 16,8 0 4-16,0 0 5 0,0 0 4 0,0 0 1 0,0 0 0 16,0 0-2-16,0 0-1 0,0 0-6 0,0 0-1 15,0 0-4-15,0 0-3 0,0 0-5 0,0 0-2 0,0 0-5 16,0 0-5-16,0 0-3 0,0 0-4 0,8 0-6 0,-8 0 0 16,7 0 2-16,0 0 0 0,0 0 1 0,8 0 4 15,-8 0 1-15,15 0 3 0,-8 0 4 0,8 0 1 0,0 0 2 16,-1 0 2-16,8-3 1 0,0 3 0 0,0-4 3 0,7 4 2 15,0-5 3-15,8 1 2 0,-8 4 1 0,7-4 4 16,8 0 5-16,-8 4 6 0,15-4 5 0,-7 4 4 0,0 0 1 16,6 0-2-16,1-4 1 0,-7 4-1 0,7 0-5 0,-7 0-6 15,-1 0-5-15,-6 0-3 0,-1-4 4 0,0 4 4 16,-6-4 5-16,-1 4 4 0,-7-4 9 0,0 4 9 0,-8-4 8 16,1 4 9-16,-7-5 8 0,-8 5 12 0,0-3 7 15,7-1 5-15,-14 4 4 0,8 0-4 0,-1-5-8 0,-7 5-9 16,0 0-15-16,0 0-19 0,0 0-16 0,0 0-16 0,0 0-14 15,0 0-10-15,0 0-6 0,0 0-1 0,0 0-6 16,0 0 2-16,0 5-4 0,-7-5-10 0,-1 0-27 0,8 4-53 16,-14-4-68-16,7 3-72 0,0-3-96 0,-8 0-169 0,1 0-130 15,-8 0-75-15,-7 0-24 0</inkml:trace>
  <inkml:trace contextRef="#ctx0" brushRef="#br0" timeOffset="109769.78">27758 14145 189 0,'0'0'367'16,"-7"0"-113"-16,7 0-81 0,0 0-43 0,-7 0-23 0,7 0-11 0,0-4-4 16,0 4-4-16,0 0-7 0,-7 0-6 0,7-4-3 0,0 4-4 15,0 0-5-15,0 0-1 0,0-4 0 0,0 4 0 0,0 0-1 16,0 0-2-16,0 0-4 0,0 0-2 0,0 0 0 15,0 0 0-15,0 0 0 0,0 0 1 0,0 0 5 0,0 0 3 16,0 0 9-16,0 0 10 0,0 0 10 16,0 0 11-16,0 4 16 0,0-4 17 0,7 0 9 0,0 0 1 15,0 4-1-15,1-4-12 0,6 0-13 0,8 4-12 0,-8-4-22 16,8 4-22-16,7-4-17 0,-7 0-11 0,14 5-12 0,-7-5-4 16,14 4-3-16,0-4-3 0,1 0 1 0,7 0-2 0,6-4-1 15,9 4 1-15,-1-5 0 0,0 5-11 0,7-4 5 0,0 4 2 16,1 0-1-16,-1-4-1 0,1 4-3 0,-8 4-3 15,0-4 0-15,-15 0 10 0,1 4-5 0,-8-4-7 0,2 0 2 16,-16 5-1-16,0-5 4 0,-8 0 0 0,-6 4-1 0,-1-4 1 16,-6 0 3-16,6 0 3 0,-7 0 6 0,-7 0 6 15,8 0 0-15,-8 0 4 0,0-4 2 0,0 4-1 0,0-5-4 16,0 5-2-16,0-4-10 0,0 4-13 0,-8 0-20 0,8-4-32 16,0 4-81-16,0 0-106 0,0-4-116 0,8 4-156 0,-8-4-173 15,7 0-100-15,0 4-43 0,8-8-4 0</inkml:trace>
  <inkml:trace contextRef="#ctx0" brushRef="#br0" timeOffset="110229.25">30017 13897 312 0,'0'0'417'0,"-8"0"-111"0,8 0-75 15,0-4-27-15,0 4-2 0,0-4 10 0,-7 4 13 0,7-4 16 16,0 4 10-16,0-5 0 0,0 5-11 0,-7 0-21 15,7 0-28-15,0 0-26 0,0 0-28 0,0 0-30 0,0 0-29 16,0 0-25-16,0 5-14 0,0-5-11 0,0 8-4 16,0-4-1-16,0 8 1 0,0 0 3 0,0 0 2 0,7 9 3 15,-7-5-2-15,0 5-2 0,0 3-6 0,7-4-1 0,-7 5-2 16,8 3-4-16,-8-3-3 0,0-1-2 0,7 5-1 16,0-5-3-16,-7-4 2 0,7 5-3 0,-7-1 1 0,8-3-2 15,-8-1-2-15,7 0-1 0,-7-4 1 0,7 1 1 0,-7-5-2 16,0 0-1-16,7 0 0 15,-7-3-3-15,0-1 5 0,0-4 0 0,0 0 0 0,0 0 2 0,0 0-2 16,0 0 3-16,0-4 0 0,0 0 1 0,0 0-5 0,0 0-9 0,0 0-18 16,0-4-50-16,0 0-98 0,0-4-102 15,0-4-107-15,0 0-136 0,0-5-175 0,0-3-80 0,0 4-38 0</inkml:trace>
  <inkml:trace contextRef="#ctx0" brushRef="#br0" timeOffset="110964.05">30263 13681 410 0,'0'-4'319'0,"0"-4"-110"15,0 4-70-15,-8 0-39 0,8-4-17 0,0 8-11 0,0-5-8 16,0 2-6-16,0-1-7 0,0-1-10 0,0 5-3 0,0-4 1 16,0 4 4-16,0-4 8 0,0 4 12 0,0-4 12 15,-7 4 9-15,7-4 9 0,-7 4 7 0,0-4 6 16,-8 4 4-16,8-4 4 0,-7 4 3 0,6-4 3 0,-6 4 2 16,-1 0 4-16,1-4 3 0,-1 4 2 0,1 0-1 0,-1 0-5 15,1 0-10-15,0 0-10 0,-1 0-10 0,1 4-15 16,-1-4-13-16,1 4-14 0,-1 0-13 0,1 0-12 0,-1-4-6 15,1 4-7-15,-1 4-1 0,1 1 0 0,-1-2 0 0,1 2 1 16,-1 3 1-16,-6 0-1 0,6 1 1 0,-6 3-1 0,-1 0 4 16,7 4 1-16,1 1 0 0,-8 3-3 0,8 1 2 15,-8 3 0-15,8 1 0 0,-1-1 1 0,1 4-6 16,-1 1 1-16,1 0-1 0,-1 0-1 0,1 3 0 0,-1 1-4 16,8-5 6-16,-7 5-14 0,6-4 2 0,1-1-1 0,0 0 2 15,7 1 0-15,-7-4 1 0,7-1-1 0,0 4-7 0,0-7 15 16,7 3-4-16,-7 1-1 0,7 0-2 0,8-5-1 15,-8 0 0-15,7 1-3 0,1-1 0 0,6-4-2 0,1 5 0 16,0-4 1-16,0-1 0 0,-1 4-1 0,1-8 2 0,0 5 0 16,-1-5 0-16,1-4 4 0,7 5-1 0,-7-5 0 15,7-4 1-15,-8 4-1 0,8-8 0 0,0 4 0 0,0-3 1 16,7-2-2-16,-7-3 0 0,7 0-1 0,1 0-2 0,-1-3 0 16,0-2-1-16,0 1 1 0,0-4-1 0,1 4 1 0,-1-4 0 15,0 0 0-15,0-4 0 0,-7-1 2 0,0-3 1 16,7 0 0-16,-7-5 3 0,0 1-3 0,-7-4 1 0,7-1 2 15,-8 1 3-15,-6-9-1 0,7 0 2 0,-8 1 1 0,8-5 2 16,-8 1 2-16,-7-1 5 0,1 0 0 0,-1 1-2 16,0-1 2-16,-7 1-1 0,0-1 0 0,0 1 1 0,0-1 2 15,-7 4-1-15,0 1-1 0,-8-1 1 0,8 0-1 0,-8 5 0 16,1-1-2-16,0 1-4 0,-1 0-6 0,1 3-1 0,-1 1-3 16,1-1-3-16,-8 5-3 0,7-1-1 0,1 5 1 15,0 0-1-15,-1 0 0 0,1-1 1 0,-1 5 0 0,8 4-2 16,-8 0 0-16,8 0 2 0,-7-1-3 0,6 6-4 0,-6-1-7 15,0-1-9-15,6 5-11 0,-6-4-10 0,-1 4-13 16,8 0-18-16,0 4-29 0,0-4-63 0,-1 5-78 0,1-1-68 16,0-1-70-16,7 1-87 0,7-4-151 0,0 5-87 15,1-1-48-15,-1 0 24 16</inkml:trace>
  <inkml:trace contextRef="#ctx0" brushRef="#br0" timeOffset="111196.88">31124 13950 416 0,'0'4'522'0,"0"-4"-171"16,0 0-134-16,0 0-78 0,0 0-48 0,-8 4-23 0,8 0-14 15,0-4-6 1,0 4-4-16,-7 0-11 0,7 0-20 0,-7 1-27 0,0-2-32 0,7 1-44 0,-8-4-62 0,8 0-93 16,-7 5-166-16,7-5-89 0</inkml:trace>
  <inkml:trace contextRef="#ctx0" brushRef="#br0" timeOffset="116583.76">20464 14898 98 0,'-7'-12'510'0,"0"0"-115"0,0 4-126 15,0-5-78-15,7 5-37 0,-8 0-16 16,1 0-5-16,0 0 0 0,7 0 0 0,-7 4 0 0,7 0-4 0,0 0-11 0,-8 4-13 16,8-5-15-16,8 5-17 0,-8 0-13 0,0 5-10 15,7-5-1-15,0 8 8 0,0 0 16 0,8 4 25 0,-8 4 17 16,0 5 12-16,8 3 9 0,-8 4 0 0,7 1-10 16,-6 0-15-16,6 3-19 15,-7 5-26-15,8-1-18 0,-8 5-12 0,0 4-10 0,1-4-6 0,-1 0-4 0,7 3-7 16,-7-3-3-16,1 0-1 0,6-5-1 0,-7 1-2 0,8-5 1 15,-8-3-1-15,0-1 0 0,8-3 1 0,-8-5 1 0,0-3-2 16,1-5 2-16,-1 0 3 0,-7-4 5 0,7-4 7 0,-7 0 9 16,7 0 19-16,-7-8 2 0,7 0 4 0,8-4 3 15,-8-8 2-15,8-1 2 0,-1-7 2 0,1-5-3 0,-1 1-6 16,1-5-4-16,6-3-3 0,-6-5-7 0,-1 0-4 0,1-3-6 16,-1 3-9-16,1-4-7 0,-1-4-12 0,1 5-10 15,-1-1 6-15,0-4 2 0,-6 8 2 0,6 1-1 0,-7 3-1 16,1 4 1-16,-1 5-2 0,0 4 12 0,0 3-7 0,-7 5-6 15,8 4-17-15,-8-1-22 0,0 5-29 0,0 0-43 16,0 4-100-16,0 0-107 0,7 4-109 0,-7 4-146 0,7 0-154 16,-7 4-85-16,7 0-29 0,1 8 13 0</inkml:trace>
  <inkml:trace contextRef="#ctx0" brushRef="#br0" timeOffset="117170.7">21311 15566 134 0,'-7'-8'480'0,"0"3"-117"0,-1 2-114 0,-6-1-65 0,7-1-33 15,-1 1-11-15,-6 4 3 0,-1-4 3 0,8 4 6 0,-7 4 3 16,-1-4 0-16,1 4-1 0,7 1-3 0,-15-1-1 16,7 4-4-16,1 0-2 0,-1 4-6 0,-6 0-8 0,6 1-11 15,-6-1-14-15,6 4-15 0,8-4-19 0,-8 4-14 0,8 1-17 31,0-1-14-31,0-4-13 0,7 5-4 0,0-5-4 16,0 4 0-16,7-4 0 0,0 1-3 0,0-5 3 0,1 0 1 16,6 0 2-16,1-4-1 0,6 0 0 0,-6-4 0 15,6-4 1-15,1 0 2 0,0 0 0 0,0-5-2 0,-1 2 3 16,-6-6 0-16,6 1 3 0,-6 0 4 0,-1 0 2 0,1-5 4 16,-8 5-1-16,0-4 3 0,1 4 0 0,-1-4 2 15,-7 3-4-15,7 5 0 0,-7-4-2 0,0 4-1 0,0-1-1 16,0 2-2-16,0 2-1 0,-7 1-4 0,7 0-9 0,0 0 3 15,0 0-2-15,0 4-3 0,0 0 0 0,0 0-3 0,0 0-2 16,7 4-2-16,-7-4 6 0,0 4-2 0,0 4 0 16,0-3-2-16,0 2 1 0,7 6 1 0,-7-5 1 0,7 4 1 15,-7 1 1-15,8-2-9 0,-8 2 4 0,7-1 1 0,0-4 0 16,-7 5 1-16,7-1 1 0,1 0 0 0,-1-4 0 16,0 4 6-16,8-4-3 0,-8 5-4 0,0-5-3 0,0 0-8 15,1 0-11-15,6 0-17 0,-7-4-36 0,-7 0-56 0,7 0-67 16,1 0-57-16,-8 0-48 0,7-4-39 0,0 0-33 0,0-4-30 15,1 0-8-15,-8-8 7 0,7 4 8 0,0 0-2 16,-7-4-18-16</inkml:trace>
  <inkml:trace contextRef="#ctx0" brushRef="#br0" timeOffset="117471.78">21557 15611 189 0,'7'-8'357'0,"-7"-1"-74"0,0 5-73 0,0 0-52 16,7 0-34-16,-7 4-24 0,0 0-14 0,0 0-8 15,0 0-7-15,0 0-3 0,0 4-2 0,0 4-4 0,0 1-2 16,0-1 3-16,8 0 5 0,-8 4 3 0,0-4 1 0,0 5 0 15,7-2-3-15,-7 2 0 0,7-5 2 0,0 4 2 16,1 1-2-16,-1-6 2 0,0 2 5 0,0-1 8 0,1 0 13 16,-1-4 13-16,0 4 13 0,0-4 6 0,8-4 6 0,-8 0 1 15,0 0-4-15,0 0-11 0,1 0-14 0,-1-4-15 0,7 0-19 16,-6 0-13-16,-1-4-8 0,0 0-4 0,0 0-8 16,1-4-1-16,-8-1-3 0,7 1 0 0,-7-4-2 0,7 4-3 15,-7-1-5-15,0-3-5 0,0 4-3 0,0-4-4 0,0 3-3 16,0 1-2-16,0 0-1 0,0 3-3 0,0 2-2 15,0 2-2-15,0 1-3 0,0 0-1 0,0 0-5 0,0 4-11 16,0-4-11-16,0 4-16 0,0 0-21 0,0 4-53 16,0-4-70-16,0 8-75 0,0-4-68 0,0 5-63 0,7-6-69 15,-7 6-98-15,7-5-124 0,-7 4-23 0,8 0 26 0</inkml:trace>
  <inkml:trace contextRef="#ctx0" brushRef="#br0" timeOffset="117995.31">22056 15533 11 0,'-7'-4'528'0,"-8"0"-90"0,8 0-133 0,0 4-89 0,-7 0-50 16,6 0-27-16,-6 4-13 0,-1 0-1 0,8 0-1 16,-7 4-5-16,-1 4-8 0,1 1-13 0,6-1-14 0,-6 0-11 15,7 4-8-15,-8 1-9 0,8-5-6 0,7 5-6 0,-7-1-2 16,7-4 1-16,-7 4 0 0,7-3-2 0,7-1-1 15,0 0-4-15,-7 0-1 0,7 0 1 0,1-4 5 0,-1 1 5 16,7-5 6-16,-7-4 10 0,8 0 11 0,-1 0 9 0,1 0 5 16,-1-9-2-16,-6 5-4 0,6-4-3 0,1-4-7 0,-1 4-10 15,-7-4-10-15,0-1-9 0,1 1-5 0,-1 0-4 16,0-4-5-16,-7 3-4 0,0 1-2 0,7 0-1 0,-7 0-1 16,0 0-5-16,0 0-1 0,0 3-1 0,0 1-2 0,0 4-1 15,0 0-5-15,8 0-2 0,-8 4-2 0,0-4-2 16,0 4-2-16,0 4-2 0,0 0 2 0,7 4 0 15,-7 4 1-15,7 5 0 0,-7-1 1 0,7 0 1 0,-7 4 2 16,8 5-1-16,-1-1 0 0,0 1 0 0,0 3 1 0,1 1-3 16,6-1-1-16,-7 1 2 0,0 4 0 0,1-1 1 0,-1 1 0 15,0-5 0-15,0 5 0 0,-7-5 2 0,8 0 2 16,-8 1-1-16,0-5-1 0,-8 1 4 0,1-5 3 0,0-3 5 16,0-5 7-16,-1 0 7 0,-6 0 2 0,0-8 5 0,-8 4 6 15,7-8-1-15,-6 5 0 0,6-5-8 0,-7-5-1 16,8 1-1-16,-8 0-3 0,8-4-1 0,-1 0-5 0,1 0 0 15,-1-4-6-15,1-1 3 0,7 1-7 0,-1-4-5 16,8 0-3-16,0 0-6 0,0-1-3 0,0 1-8 0,8-4-1 16,-1 3-7-16,0 1-12 0,8 0-12 0,-1-1-18 0,1-3-36 15,-1 4-82-15,8-1-93 0,-8-3-89 0,15 0-111 32,-7 4-180-32,7-5-89 0,0 1-54 0,0-1 7 0</inkml:trace>
  <inkml:trace contextRef="#ctx0" brushRef="#br0" timeOffset="118996.29">22859 15081 90 0,'0'0'254'15,"0"0"-71"-15,0 0-50 0,0 0-32 0,0-4-19 16,0 4-9-16,0 0-8 0,0 0-4 0,0 0-5 0,0 0-6 15,0 0-5-15,0 0-6 16,0 0-4-16,-7 0-6 0,7 0-2 0,0 0-3 0,0 0-3 0,0 0-3 0,0 0 0 0,0 0-2 16,0 0 1-16,0 0-1 0,0 0 0 0,0 0-4 15,0 0 3-15,0 0 3 0,0 4 2 0,-7-4 1 0,7 0-1 16,0 0 1-16,0 0-2 0,0 0 4 0,0 0-2 0,0 0 0 16,0 0 0-1,0 0 0-15,0 0 3 0,0 0 1 0,0 0-1 0,0 0-1 0,0 0-2 0,0 0-2 0,0 0-5 16,0 5-2-1,0-5-4-15,0 0-3 0,0 0-1 0,0 0-1 16,0 0-3-16,0 0 1 0,0 0 1 0,0 0-1 0,0 0 0 0,0 0 0 0,0 0 1 0,0 0 1 0,0 4 1 16,0-4 2-16,7 4 9 0,-7-4 11 0,7 4 10 0,-7-4 10 15,7 4 10-15,8 0 9 0,-8-4 4 0,8 4 2 0,-1-4-6 16,1 0-6-16,6 4-8 0,1-4-9 0,0 0-8 31,-8 0-6-31,8-4-1 0,0 4 0 0,-1 0 3 0,1 0 7 0,0 0 11 0,-1-4 11 0,1 4 14 0,-7 0 6 16,-1 0 5-1,1 0 1-15,-1-4 4 0,0 4-5 0,-6 0-5 0,-1-4-3 0,-7 4-6 0,7 0 0 0,-7 0-4 16,7 0-2 0,-7 0-10-16,0 0-4 0,0 0-8 0,0 0-10 15,0 0-13-15,0 0-12 0,0 0-25 0,0 0-43 0,-7 0-65 16,7 0-65-16,-7 0-60 0,0 4-58 0,-1-4-65 0,1 4-86 16,-7-4-116-16,-1 4-61 0,1 0 4 0</inkml:trace>
  <inkml:trace contextRef="#ctx0" brushRef="#br0" timeOffset="119219.2">22845 15293 5 0,'0'0'504'0,"7"-4"-100"0,-7 4-114 0,7 0-84 0,-7 0-54 16,7 0-27-16,8 0-12 0,-15 0-28 0,7 0-16 15,8 0 1-15,-8 0 9 0,0 0 5 0,8 0 4 0,-1 0-3 16,1 0-5-16,-1 0-1 0,0 0 2 0,1 0 0 0,-1 0-4 15,1-4-3-15,-1 4-3 0,1 0-5 0,-1 0-9 16,1-4-9-16,-8 4-12 0,7 0-14 0,-6 0-18 0,-1 0-34 16,0 0-45-16,0 0-52 0,-7 0-59 0,8-4-76 0,-1 0-111 15,-7 4-166-15,7-4-86 0,0 0-20 0</inkml:trace>
  <inkml:trace contextRef="#ctx0" brushRef="#br0" timeOffset="120187.17">23576 15810 311 0,'0'0'391'0,"0"-4"-122"16,0 4-90-16,0-4-53 0,7 4-26 0,-7-4-9 0,0 4-4 16,0 0-1-16,0 0 1 0,7 4 5 0,-7 0 0 0,7 0 1 15,0 4 10-15,1 0 14 0,-1 4 21 0,0-3 27 16,0 7 19-16,8-4 24 0,-8 9 9 0,8-5-4 0,-8 9-13 16,0-5-21-16,8 8-28 0,-1-3-33 0,0 7-28 0,-6-3-38 15,6 3-17-15,8-3-9 0,-8 3-4 0,1-3 2 16,-1-1 0-16,8 5-4 0,-8-5-3 0,8 1 2 0,0-5-3 15,0 5 0-15,-1-5-2 0,1-3-2 0,-8-1 0 0,8-4 0 16,0 5-2-16,0-9 3 0,-8 0 0 0,0 0 0 0,1 0 0 16,-1-7 0-16,1 2 1 0,-8-2 4 0,0-5 4 15,-7 4 2-15,8-4 4 0,-8-4 3 0,7-1 0 0,-7-2 4 16,0-2 1-16,0-3 2 0,0-4 2 0,0-5-2 0,0 1 0 16,0-4-2-16,-7-5 1 0,7-3-1 0,0-5-2 15,-8 0-6-15,8-7-6 0,0-1-3 0,0-4-4 0,-7-4-4 16,7-4-4-16,7-4-2 0,-7 0-2 0,0-8-2 15,8 0-2-15,-8-9 0 0,7 1-2 0,-7-5-1 0,7 1-5 16,0-4-2-16,-7-1-5 0,8 0 0 0,-8-3-3 0,0 3-1 16,-8-3 0-16,8 7 0 0,-7 1 2 0,0 8 3 15,0 0 4-15,-1 8 0 0,-6-1 4 0,7 5 0 0,-1 0 3 16,-6 8 2-16,7 0 0 0,-1 9 1 0,8-1 1 0,-7 8-3 16,7 1-3-16,0 3 4 0,0 0 0 0,0 9-1 0,0-5 1 15,0 9 1-15,0 4-1 0,7-1 1 0,-7 5 1 31,0 4-1-31,8-4-1 0,-8 4 0 0,7 0-3 0,-7 0 1 16,7 4-2-16,-7 0 1 0,7-1 0 0,1 1-1 0,-1 4-1 16,-7-4-2-16,7 4 1 0,0 0-1 0,1 0-1 15,-1 0 0-15,-7 0-1 0,14 0 0 0,-6 0 2 0,6 0 3 16,2 4 0-16,-2 0 1 0,0-4-2 0,8 5 2 0,0-5-1 16,0 4 1-16,7 0-2 0,-1-4-1 0,9 3 0 0,-1 2 1 15,7-1-1-15,1 0 0 0,-1 0 0 0,8-4-2 16,7 4 1-16,-1-4-1 0,1 4-2 0,7-4 0 0,1 4 1 15,6-4 3-15,0 0 3 0,8 4 3 0,-1-4 2 0,1-4-1 16,7 4 4-16,7 0-1 0,-7 0 3 0,7 0-5 16,0 0 1-16,0 0-2 0,0 0-2 0,-7 0 1 0,0 0-1 15,-8 0 0-15,-7 0 0 0,-6 0 2 0,-9 0-1 0,1 0 1 16,-7 0 1-16,-15 0 0 0,8 0 1 0,-15 0 0 0,-8 0 0 16,1-4-1-16,0 0 1 0,-8 0-1 0,-7 0 1 15,1 0-1-15,6 0-1 0,-14-4 1 0,7 4 0 16,-7 0-3-16,0-1-8 0,0-3-10 0,-7 4-15 0,0 0-37 15,-8 0-78-15,1 0-93 0,-1 0-87 0,-6 0-100 0,-1 4-144 16,0-4-129-16,1 4-75 0,-8 0-15 0</inkml:trace>
  <inkml:trace contextRef="#ctx0" brushRef="#br0" timeOffset="121011.35">24778 14442 341 0,'-15'-8'290'0,"8"-4"-86"0,0 4-52 0,-1-4-27 16,-6 3-13-16,-1 2 5 0,1-6-3 0,-1 5-8 0,-6 4-10 16,6-4-10-16,-6 4-2 0,-1 4-3 0,7 0 0 0,-6 0-13 15,-1 0-6-15,8 0-4 0,-1 4-1 0,1-4-4 0,6 4-7 16,-6 0-10-16,7 0-11 0,-1 4-4 0,1-4-1 15,7 1 5-15,0 2 12 0,-7 2 15 0,7-1 21 0,0 4 17 16,0 0 19-16,0 4 20 0,0-3 14 0,0 3 1 0,7-4-6 16,-7 5-13-16,7-1-16 0,1 0-15 0,-1 4-14 15,7-3-14-15,1 3-15 0,-1-4-4 0,8 9-4 0,0-5-4 16,-1 0-4-16,1 5-4 0,7-4-5 0,0 2-4 0,0-2-5 16,0 4-3-16,0-1-3 0,-7-4-3 0,-1 5-1 15,-6-5 1-15,6 0-2 0,-6-3-4 0,-8-1 2 0,0 0-2 16,-7 1 11-16,0-1-5 0,0 0-2 0,-7-4 0 15,-7 1-1-15,-8-1-2 0,7-4 1 0,-13 0-1 0,6 0-11 16,-7-4 4-16,0 0 2 0,0 0 2 0,-7-4 0 0,7 0 2 16,0 0-2-16,0-4 0 0,0 0 0 0,7-4 1 15,1 0 0-15,6 0-2 0,1-5 1 0,-1 1 0 0,1-4 0 16,7 0 4-16,7 0-1 0,0-1-1 0,7-7 0 0,0 3 2 16,8-3 0-16,-1-1-1 0,8-3-1 0,-1 4-14 0,8-9 5 15,-7 5 6-15,7-5 0 0,0 0-1 0,-7 1 1 16,7-1 3-16,-1 1-2 0,-6-1 9 0,0 1-2 0,0 3-5 15,-8 1 0-15,1 3-2 0,-1 5-1 0,-7-1 1 0,0 1 2 16,-7 4-1-16,0-1 0 0,0 1-1 0,-7 0 1 16,0 4 3-16,0 0-2 0,0-1-4 0,-8 5-3 0,8 0 2 31,-8 0-1-31,8 4-3 0,0 0-7 0,0 0-20 0,-8 0-41 16,8 4-65-16,0 0-71 0,7 4-71 0,-8-4-74 0,8 4-92 15,8-4-162-15,-8 4-81 0,7 0-25 0,0 0 26 16</inkml:trace>
  <inkml:trace contextRef="#ctx0" brushRef="#br0" timeOffset="121425.46">25089 14377 315 0,'-8'-4'336'15,"8"4"-109"-15,0 0-80 0,0 0-46 0,0-4-22 0,0 4-3 16,0 4 5-16,0-4 6 0,0 9 11 0,0-5 7 15,-7 3 11-15,7 6 16 0,0-1 12 0,0 0 10 0,0 4 12 16,0 1 1-16,0-1-3 0,0 0-3 0,0 4-2 0,0 1-10 16,0-1-2-16,0 5-13 0,0-1-15 0,0 1-14 0,-7-1-14 15,7 1-10-15,0 3-14 0,0-4-13 0,-7 5-16 16,7-5-13-16,0 5-9 0,-8-5-4 0,8 1-4 16,0-5-2-16,0 0-1 0,0 1-2 0,0-1-1 0,0-8-2 15,0 4 0-15,0-7-1 0,0 3-3 0,0-4-6 0,0-4-12 16,0 0-28-16,0 0-55 0,-7-4-68 0,7 0-62 15,0-4-61-15,0-4-61 0,0 4-66 0,7-4-75 0,-7-4-112 16,8 0-29-16,-8-1 17 0</inkml:trace>
  <inkml:trace contextRef="#ctx0" brushRef="#br0" timeOffset="121723.16">25306 14597 398 0,'-8'-4'510'0,"1"0"-172"15,0 0-143-15,0 4-88 0,0-4-46 0,-8 4-20 16,1 0-4-16,-1 0 5 0,1 0 6 0,-1 4 8 0,1-4 11 16,-1 4 13-16,8-4 17 0,0 0 14 0,0 0 9 0,-1 4 1 15,1-4 0-15,7 0-4 0,-7 0-9 0,7 0-9 0,0 4-11 16,0-4-9-16,0 4-6 0,0 0 1 0,7 0 6 16,-7 4 8-16,7-4 6 0,-7 5 3 0,8-2-3 15,-1 2-8-15,-7-1-12 0,7 0-4 0,-7 4-18 0,7-3-13 16,0 3-9-16,-7 0-5 0,8 1-6 0,-1-2-1 0,0 6-3 15,0-5-8-15,1 0 3 0,-1 5 0 0,7-5 0 16,-6 0-4-16,6 4-2 0,-7-3 0 0,8-2-1 0,-8 2-2 16,7-1-3-16,-6 0-18 0,6 4-39 0,-7-4-57 0,1-3-69 15,-1 3-65-15,0-4-68 0,8 0-78 0,-8 1-123 0,0-2-133 16,8 2-50-16,-8-5 11 0</inkml:trace>
  <inkml:trace contextRef="#ctx0" brushRef="#br0" timeOffset="121992.13">25487 14768 443 0,'0'-4'539'0,"0"0"-162"0,0 4-147 16,-8 0-93-16,8 0-47 0,0 4-15 0,8 0 5 15,-8 4 10-15,0 5 13 0,0-1 10 0,7 4 7 0,-7 0 0 16,7 0-8-16,-7 5-12 0,7-1-11 0,-7-4-9 0,8 5-7 15,-8-1-7-15,7-3-4 0,-7 3 2 0,0-4-7 0,0 5-8 16,7-5-12-16,-7 0-11 0,-7 5-9 0,7-5-6 16,0 0-4-16,0-4-9 0,0 4-17 0,-7-7-30 15,7 3-40-15,-8-4-40 0,8 0-40 0,-7-4-42 0,7 0-49 16,-7-4-58-16,7 0-56 0,-7-4-71 0,-1 4-77 0,-6-8-28 16</inkml:trace>
  <inkml:trace contextRef="#ctx0" brushRef="#br0" timeOffset="122402.15">25465 14621 533 0,'0'-12'515'0,"-7"0"-173"0,7 4-128 0,7 0-68 15,-7 0-32-15,0-1-6 0,14 1 4 0,-6 4 13 0,6 0 13 16,-7 0 9-16,15 4 5 0,-8 0 1 0,1-4 2 15,7 8-1-15,-8-4-4 0,8 4-12 0,-8-4-13 0,8 4-13 16,-8 5-14-16,1-6-12 0,-1 10-16 0,-6-5-26 0,-1 4-13 16,-7 0-14-16,0 5-6 0,0-1-5 0,-7 4-1 15,-1-3-2-15,1 7-1 0,0-4 5 0,-8 0-2 0,8 1-1 16,-7-1-1-16,6 1-3 0,1-1 0 0,-7 0 0 16,7 1 3-16,-1-5-3 0,8 4-2 0,0-4-3 0,0 1-2 15,0 3-1-15,0-4-2 0,8 1-3 0,-1-5-1 0,7 0-2 16,-7 4 3-16,1-3 1 0,-1-1 3 0,7 0 2 31,-6-3 1-31,-1 3 2 0,0-4 2 0,0 0 2 0,1 0-1 16,-1 0 1-16,-7-4 0 0,7 0 0 0,-7 0-5 0,0-4 4 15,0 4 2-15,0 1 0 0,-7-5 1 0,0 4 0 16,-1-4-2-16,1 4 0 0,-7-4 5 0,6 3-14 16,1-3-21-16,-7 0-32 0,6 0-41 0,1 0-45 0,0 0-43 15,0 0-38-15,0 0-40 0,-1 0-41 0,8-3-40 0,0-1-57 16,8 0-115-16,-1-5-41 0,-7 5-15 0</inkml:trace>
  <inkml:trace contextRef="#ctx0" brushRef="#br0" timeOffset="122670.43">25928 14544 216 0,'-7'-8'508'0,"7"8"-161"16,0-4-150-16,7 4-90 0,0-4-44 0,0 4-22 15,1-4-8-15,6 4 0 0,1 0 1 0,6 0 4 0,-6 0 2 16,6 0 3-16,1 0 3 0,7 0 5 0,-7 0 7 0,7 0 7 16,-8 0 6-16,8 0 7 0,-7 0 5 0,7-4 2 15,-7-1-6-15,-1 5-8 0,1 0-13 0,0-3-23 0,-8 3-36 16,8 0-42-16,-15-4-48 0,8 4-50 0,-8 0-59 15,0-4-75-15,-7-1-96 0,0 1-109 0,0 0-52 0</inkml:trace>
  <inkml:trace contextRef="#ctx0" brushRef="#br0" timeOffset="122844.45">26138 14479 438 0,'-15'0'398'0,"1"4"-133"0,7-4-101 0,-1 4-59 16,1 0-26-16,0 4-5 0,7 1 6 0,-7-2 10 0,7 6 11 15,0-1 10-15,0 4 10 0,7 1 3 0,-7 3 0 16,0 1-1-16,7-1 3 0,0 0-2 0,-7 0-4 0,8 1-8 15,-8-1-10-15,7 1-10 0,-7 3-11 0,7-4-15 0,0 5-23 16,-7-5-17-16,7 4-37 0,-7-3-51 0,0 3-56 16,8-3-53-16,-8-5-56 0,0 0-74 0,0 1-106 0,-8-5-157 15,1 0-62-15,-7 0-5 0</inkml:trace>
  <inkml:trace contextRef="#ctx0" brushRef="#br0" timeOffset="123224.87">24524 15472 5 0,'-7'0'460'16,"7"-4"-106"-16,0 4-123 0,7 0-88 0,-7 0-52 0,15 0-27 16,-8 0-13-16,7 0-10 0,8 0-3 0,-7 0-4 0,6 0-2 15,8 0-3-15,0 0-1 0,0 0 2 0,7 0 4 0,1-4 4 16,-1 4 6-16,7 0 8 0,8 0 10 0,-1-4 10 16,1 4 11-16,7-4 8 0,0 0 9 0,7 0 10 0,-7 4 4 15,14-4 3-15,1 0 9 0,-8 0 6 0,7-1 3 0,0 2 2 16,1-6-4-16,-1 5-6 0,-7 0-6 0,0 0-7 15,-7-4-17-15,-7 4-18 0,-8 0-19 0,-7-4-13 0,-7 3-15 16,-7 2-11-16,0-1-9 0,-8-1-19 0,-7 1-38 0,1 0-62 16,-8 1-64-16,-8-6-61 0,1 5-57 0,-7 0-60 15,-8 0-79-15,0 4-100 0,-7-4-94 0,-7 4-16 0</inkml:trace>
  <inkml:trace contextRef="#ctx0" brushRef="#br0" timeOffset="123874.6">24683 15891 273 0,'8'-4'414'0,"-8"4"-118"16,7-3-99-1,0 3-64-15,8-5-32 0,-1 1-12 0,1 0 0 0,-1 0 6 0,8 0 11 0,-1-4 9 0,1 4 3 16,0-4 7-16,7-1 10 0,0 1 13 0,0-4 13 0,0 4 12 16,-8 0 5-16,8 0-2 0,-7 0-1 0,0 0-13 15,-1 3-16-15,-6-3-20 0,-1 4-26 0,1 0-25 0,-8 4-19 16,0-4-14-16,1 4-10 0,-1-4-4 0,-7 4-4 0,0 0-4 15,0 0-3-15,0 0-1 0,0 4 1 0,0-4-2 0,0 4-1 16,0 0-1-16,-7 0-1 0,-1 4-3 0,1 1 5 16,0 3 0-16,-8 0 1 0,8 4-3 0,-7-3 1 0,-1 3-2 31,1 0-1-31,6 0-1 0,-6 1-3 0,0-1-4 16,-1 0-1-16,8 0 2 0,-8-3-2 0,8 3-1 0,0-4 1 15,0 0 2-15,-1-3 1 0,1-2-3 0,0 2 0 16,7-5 1-16,-7 4 0 0,7-8 0 0,0 4 1 0,-8 0 0 15,8-4 0-15,0 4 3 0,8-4 1 0,-8-4 1 0,7 0 0 16,0 0 2-16,0-4 1 0,1 0 1 0,6-4 0 0,1 3 1 16,-8-3-2-16,7 0 0 0,-6 4 2 0,6-4-1 15,-7-1-1-15,8 1 0 0,-8 0-2 0,0 4 2 0,0 0 0 16,1-1 2-16,-1 2 0 0,0 2-3 0,-7 1 0 0,0 0-1 16,7 0-2-16,-7 4-3 0,0-4-3 0,8 4-2 15,-8 0-2-15,0 0 2 0,7 4 0 0,-7 0-2 0,0 0 4 16,7 5 3-16,-7-2 3 0,7 2 1 0,1-1 0 0,-1 4-1 15,-7 0 5-15,7 5-2 0,-7-6-3 0,7 2 0 0,0 4-1 16,-7-1 0-16,8 0 0 0,-8 4 0 0,0-3-4 16,0-1 3-16,7 0-1 0,-7 0-1 0,0-4-1 0,0 5-1 15,0-5-3-15,0 0-6 0,0 0-11 0,0 1-13 0,0-5-19 16,0 0-37-16,0 0-78 0,0 0-86 0,7-4-78 16,-7 0-78-16,7-4-99 0,1 0-155 0,-8 0-80 0,0 0-22 15</inkml:trace>
  <inkml:trace contextRef="#ctx0" brushRef="#br0" timeOffset="124507.9">25364 16046 207 0,'-8'-4'553'0,"8"-4"-99"0,0 0-122 0,0 4-88 16,0-5-50-16,0 2-17 0,8-2-2 0,-1 5 2 15,-7-4-2-15,7 4-6 0,8 0-9 0,-8 0-12 0,7 0-15 0,-7 0-15 16,8-1-21-16,-1 2-16 0,-6 3-10 0,-1-4-5 16,7 4-3-16,-6 0 0 0,-1-4 0 0,0 8-4 0,0-4-2 15,-7 0-5-15,8 4-6 0,-1-4-7 0,0 3-7 16,0-3-7-16,0 5-5 0,-7-1-5 0,8 0-3 0,-1 4-1 16,-7-4 0-16,7 4 1 0,-7 5-1 0,0-6 0 0,0 6-4 15,7 3 1-15,-14-4 2 0,7 0-4 0,0 1-2 16,0 3-4-16,0-4 2 0,-7-4 1 0,7 5-2 0,0-1 2 15,-7-4-2-15,7 0 2 0,-8 0 2 0,8-4 1 0,-7 4 0 16,0-3 1-16,7-1 2 0,-7-1 0 0,7 2 2 0,0-5 0 16,-7 0 4-16,7 4 5 0,0-4 6 0,0 0 7 15,0 0 6-15,0-4 2 0,7-4 2 0,-7 4 1 0,7-9 4 16,0 5 5-16,0-8 2 0,8 4 0 0,-1-5 5 0,1 5 6 16,-1-4 5-16,1-5 6 0,-1 9-1 0,1-4-4 15,-1 4-3-15,-7-1-1 0,8 1-5 0,-8 4-5 0,8-4-7 16,-8 8-8-16,0-4-8 0,0 4-5 0,-7 4-10 15,8-5-8-15,-8 5-8 0,0 0-4 0,0 5-3 0,7-1-3 16,-7 4 1-16,0 0 2 0,-7 4 2 0,7-3 1 0,0 7 1 16,-8-4 1-16,1 4 2 0,7-3-2 0,-7 3-1 15,0-4-2-15,7 0 0 0,-8 0 0 0,8 1-2 0,0-5 3 16,-7-4-2-16,7 0 2 0,0 4 2 0,0-8 2 0,-7 4 3 16,7-4 0-16,0 0-2 0,0 0 0 0,7 0 0 0,-7 0-1 15,7-4-2-15,1 0 0 0,6 0-3 0,-7-4 0 16,8 0 1-16,-1 3-3 0,1 1 1 0,-1 0 0 0,-7 1 1 15,8-2-3-15,-8 1 0 16,0 4-1-16,-7 0 1 0,8 0-1 0,-1 0-2 16,-7 4 1-16,0-4 0 0,7 8 2 0,-7-4 1 0,0 5 2 0,7 3 1 0,-7-4 0 0,0 4 1 15,0 0-2-15,0 1-8 0,-7-1-18 0,7 4-28 16,0-4-39-16,0 1-42 0,7 3-58 0,-7-4-124 0,15-4-129 16,-1 0-163-16,1-3-174 0,14-1-90 0,-8-1-23 0,1-3 3 15</inkml:trace>
  <inkml:trace contextRef="#ctx0" brushRef="#br0" timeOffset="125094.59">26999 15606 27 0,'0'0'481'0,"-8"-3"-115"0,8-1-135 0,0 4-89 0,0-5-50 16,0 5-23-16,0 0-8 0,0 0-2 0,0-4 3 0,0 4 0 16,0 0-2-16,0 0-3 0,0 0-1 0,0 0-3 15,0 0 0-15,0 0-2 0,0 0-2 0,8 0 2 16,-8 0 4-16,7 4 12 0,-7-4 11 0,14 0 7 0,1 5 1 15,-1-5-2-15,8 4-3 0,0-1-4 0,7-3-8 0,0 5-15 16,7-1-16-16,0-4-14 0,7 4 1 0,8 0 3 0,0-4 12 16,-1 4 20-16,8-4 21 0,0 4 18 0,7-4 15 15,-7 4 10-15,7-4-4 0,0 4-3 0,0-4-18 0,0 4-15 16,1-4-20-16,-9 0-17 0,1 0-14 0,-7 0-9 0,-8-4-4 16,1 4-3-16,-1 0 5 0,-7-4-2 0,-7 4 1 15,-7-4 1-15,0 0 2 0,-1 0 2 0,-6-4 2 0,7 4 1 16,-15-4-1-16,7 4-2 0,-6-5-1 0,6 5 0 0,-7-4 0 15,-7 4-1-15,8 0-1 0,-1-4-3 0,-7 4-4 0,0 4-1 16,7-5-14-16,-7 5 2 0,0-3-3 0,0 3-4 16,0-4-10-16,0 4-14 0,0 0-27 0,0 4-73 0,0-4-82 15,0 0-100-15,7 0-123 0,-7 0-201 0,0 0-96 16,7 0-58-16,1 0-14 0</inkml:trace>
  <inkml:trace contextRef="#ctx0" brushRef="#br0" timeOffset="125743.61">29387 15431 187 0,'-7'-7'444'0,"0"2"-110"0,0-3-102 15,7 4-66-15,-8 0-32 0,8 0-13 0,0 0-1 0,-7 4 4 16,7-4 5-16,0 4 1 0,0-4-2 0,0 4 0 15,0 0-3-15,0 0-4 0,0-4-4 0,7 4-5 0,-7-5-6 16,8 2-2-16,-8-1-4 0,7-1-4 0,0 5-2 16,-7-4-2-16,7 4-5 0,0-4-5 0,1 1-3 0,-1 3-9 15,0 0-9-15,0 0-8 0,1 0-8 0,-1 0-8 0,7 0-5 16,-6 0-4-16,-1 3-5 0,0 1-2 0,0-4-2 16,1 4-4-16,-1 1-2 0,0-1-2 0,-7-1-2 0,7 6 2 15,-7-1-1-15,7 4-1 0,-7 0 0 0,0 0 1 0,0 1-1 16,-7 3 1-16,0 4-2 0,0-3-3 0,0 3-1 15,-8-4-1-15,8 4 0 0,-8-3-2 0,-6 3 4 0,6-4-1 16,-7 5 1 0,1-9 1-16,-1 1 2 0,0 3 2 0,1-8 5 0,-1 4 3 0,0-4 1 0,1 0-1 0,6 0 1 0,-7-4-1 15,8 1-2-15,-1 3-2 0,8-8-4 0,0 4-5 16,0-4 0-16,-1 4-3 0,8 0 0 0,0-4-1 16,-7 0 0-16,7 4-2 0,0-4 1 0,0 0 3 0,7 0 1 15,1 0 2-15,-1 0 1 16,0 0 1-16,15 0 0 0,-8 0 2 0,8 0 1 0,0-4-2 0,7 0-2 0,-8 0 0 0,8 4 0 15,0-8-1-15,-7 4 0 0,7-5 1 0,0 6-5 16,0-6 0-16,0 5-1 0,-8-4-1 16,8 4-2-16,-7 0-7 0,0-4-15 0,-8 4-22 0,1-5-54 0,-1 2-88 0,1-2-87 15,-8-3-88-15,7 0-101 0,-6-1-148 0,-1 1-108 16,0 0-57-16,-7 0 14 0</inkml:trace>
  <inkml:trace contextRef="#ctx0" brushRef="#br0" timeOffset="126394.28">29720 15106 63 0,'0'-12'543'0,"0"4"-98"0,-7-1-158 0,7 1-113 0,-7 4-64 16,7 0-32-16,-8 0-13 0,-6 0-2 0,7 4 0 0,-1-4-1 16,-6 4-2-16,-1 0-7 0,1 0 0 0,0 4-3 15,-1-4-2-15,-7 0 3 0,8 4 9 0,-15 0 20 0,7-4 22 16,1 4 20-16,-1 0 16 0,-7 4 10 0,7-4 6 0,-7 9 6 16,0-5-4-16,-7 4-16 0,7 0-15 0,-7 5-21 15,0-1-20-15,-8 0-14 0,8 5-12 0,-7-1-16 0,-1 4-11 16,0 1-7-16,1-1-5 0,6 5-2 0,1-1-3 0,0 1-2 15,0-1-4-15,7 0 0 0,0 1 1 0,7-5 3 16,-7 5 1-16,8-1-1 0,6 1 0 0,1-5 0 0,-1 1 2 16,1-1-1-16,7 1 0 0,-1-1-1 0,8 0-4 15,0 1 1-15,0-1-1 0,8 1 3 0,-1-1-1 0,0 0 0 16,15 1 2-16,-8-4-2 0,1 3 0 0,14-4-2 0,0 1-1 16,-1-5 0-16,9 4 0 0,-1-4-1 0,0 1-5 15,7-5 1-15,1 0 0 0,-1-4 0 0,2 5-1 0,-2-5 0 16,0-4-1-16,1 4 0 0,-1-4 0 0,1 0 1 0,6 0 0 15,-6-4 1-15,-1 4 2 0,-7-4 2 0,8 0 2 0,-8 0 3 16,7-4 3-16,-6 4 4 0,6-4 4 0,-7 0 2 16,0 0 2-16,0 0 2 0,1-4 3 0,-8 3 2 0,-1-7 0 15,9 4 1-15,-8-4 2 0,-8-4 5 0,8-1 5 0,-7 1 6 16,0-4 0-16,-1-1 0 0,1 1-2 0,-7-4-3 16,6-5-3-16,-6 5-6 0,-1-5-6 0,-7 5-5 0,8-5-4 15,-8 1-3-15,0 0-2 0,1-1 0 0,-8 1-1 0,7 3 0 16,-7-3-2-16,0 3-2 0,0 1 0 0,-7-1 0 0,7 1-1 15,-8 3 1-15,1-3-3 0,0 4-4 0,0-1 0 16,-1 1 1-16,-6 3-2 0,7 1-1 0,-8 0 1 16,8 4-1-16,-7 0-1 0,-1-1 2 0,1 6-3 0,-1-2-2 15,1 1-2-15,-1 0-3 0,8 4-6 0,-8 0-8 0,1 4-14 16,0-4-18-16,6 4-23 0,1 0-26 0,-7 0-32 0,6 4-72 16,8-4-103-16,-7 4-96 0,7 0-116 0,0 4-193 15,0-4-77-15,7 0-43 0,1 5-12 0</inkml:trace>
  <inkml:trace contextRef="#ctx0" brushRef="#br0" timeOffset="126583.62">30639 15647 302 0,'0'-8'853'0,"0"4"9"0,0-4 6 0,0 0-212 0,-7 4-286 0,7 0-182 15,0-1-107-15,0 2-88 0,-8-1-106 0,8 4-101 0,0-5-101 16,-7 5-132-16,0 0-196 0,0 0-102 0,-1 0-49 0,1 5 1 16</inkml:trace>
  <inkml:trace contextRef="#ctx0" brushRef="#br0" timeOffset="130067.16">20928 17235 96 0,'-8'4'65'0,"1"-4"-30"16,0 4-16-16,0 0-12 0,-8 0-5 0,8 0-1 15,0 0 1-15,-8 4-2 0,8-4 5 0,0 1 3 0,-1 2 3 16,-6-2 2-16,7-1 1 0,0-4 2 0,-1 4 3 0,8-4 2 16,-7 4 1-16,7-4 0 0,0 0 0 0,0 0 0 15,0 0 1-15,0 0 2 0,7-4 4 0,1 0 7 0,-8 4 6 16,7-4 4-16,0-1 7 0,-7 2 5 0,7-1 4 16,0-1 1-16,-7 1-2 0,0 0-3 0,8 0-6 0,-8 0-3 15,0 0-6-15,0 0-8 0,0 4-2 0,-8-4-3 0,8 0 0 16,0 0 0-16,0-1 2 0,0 5 2 0,0-3 6 15,0-1 9-15,-7 0 0 0,7 4 3 0,0-5-2 0,0 1-3 16,0 1 0-16,0-2-1 0,0 1 3 0,0 0 1 0,7 0 55 16,-7 0 57-16,0 4 35 0,0-4 21 0,0 0 18 15,0 4 8-15,-7 0 4 0,7-4-2 0,0 4-54 0,0 0-61 16,-7 0-36-16,7 4-23 0,0-4-21 0,-7 4-17 0,7 4-14 16,0 0-8-16,-7 1-4 0,7 7-1 0,0 0 0 15,-8 0-1-15,8 5-1 0,0-1 1 0,0 4 1 0,0 1-8 16,8 3 5-16,-8-3 5 0,7 3 0 0,0 1 2 0,0-5 1 15,0 5-1-15,1-1 2 0,-1 0 10 0,0 1-8 0,0-5-5 16,1 5-2-16,-1-5-3 0,0 1-1 0,0-1-1 0,-7 0-2 16,8-3 1-16,-8-1 0 0,0 1 0 0,0-1 0 0,0 0 2 15,0-7-1-15,0 3 0 0,0-4-1 0,0 0 1 16,-8 1-1-16,8-9 0 0,0 4 4 0,0-4 1 0,0 0 2 16,0 0 4-16,-7-4 1 0,7 0-1 0,0 0 0 0,-7 0 0 15,7 0-5-15,0-4-3 0,-7 4-8 0,7-4-16 0,0 0-21 16,0-1-58-16,0-2-78 0,0-2-75 0,0 1-67 0,7-4-65 15,-7 0-67-15,7-4-80 0,-7-1-110 0,0 1-36 0,7 0 26 16</inkml:trace>
  <inkml:trace contextRef="#ctx0" brushRef="#br0" timeOffset="130478.46">20913 17133 404 0,'-7'-12'328'0,"7"4"-109"0,0-4-75 16,0 3-42-16,0-3-26 0,0 4-18 0,0 0-11 16,0-1-10-16,7 2-8 0,0-2-5 0,1 1-4 0,-1 0-3 15,0 0-3-15,0 4 1 0,0-4 2 0,8 0 4 0,-8 4 5 16,0-5 5-16,1 5 7 0,-1 0 36 0,0 0 22 15,-7 0 11-15,7 0 0 0,-7 4-1 0,8 0-2 0,-8 0-6 16,7 0-8-16,-7 0-37 0,7 0-22 0,0 4-10 16,1 0-4-16,-1 4-3 0,0 0 0 0,7 1-1 0,-6-1 0 15,6 4-2-15,1 0-1 0,-8 5-3 0,7-1-4 0,-6 0 2 16,-1 0 0-16,-7 5 0 0,0-1 1 0,0 4 4 16,-7-3 3-16,-8 8 5 0,8-6 5 0,-15 2 8 0,8-4 8 15,-8 3 13 1,-7 0 11-16,7-3 17 0,-14-1 19 0,7-3 14 0,0 3 9 0,0-4 2 0,0-4-6 0,-7 0-8 0,7-3-12 31,8 3-18-31,-8-8-21 0,7 4-19 0,0-4-16 0,8 4-9 0,-1-8-12 0,1 4-18 0,7-4-57 0,-1 0-73 0,8 0-71 16,0 0-61-16,0-4-62 0,8-4-67 0,-1 0-83 15,0 0-127-15,0 0-36 0,8-1 18 0</inkml:trace>
  <inkml:trace contextRef="#ctx0" brushRef="#br0" timeOffset="131128.17">21434 17161 303 0,'0'-7'410'0,"0"2"-122"0,0 1-102 0,0 0-60 16,0 0-35-16,0 0-14 0,0 0-4 0,0 0-3 0,0 4 1 16,0-4-1-16,0 0 0 0,0 0 0 0,0 4 3 0,0-5 6 15,0 5 6-15,0-4 32 0,0 4 67 0,0-3 33 16,0 3 14-16,0-4 3 0,0 4-6 0,0 0-11 0,0 0-14 15,0 0-33-15,0 0-72 0,0-5-37 0,0 5-19 0,0 0-9 16,0 0-10-16,0 0-2 0,0 5-4 0,7-5-6 16,-7 4-3-16,0-4-2 0,0 3-1 0,0 6-1 0,0-1 5 15,7-4 0-15,-7 8 2 0,8 0 4 0,-1 5 2 16,-7-5-1-16,7 4-1 0,8 0-1 0,-8 4 0 0,0 1 0 16,8 4 1-16,-1-1-2 0,0 0 0 0,1 5 2 0,-1 0 2 15,1-6-2-15,-1 7-1 0,8-2-1 0,-7-4-4 0,-1 5 0 16,0-1-1-16,1 1-2 0,-1-1-4 0,1-3 1 0,-8-1 1 15,8 0-2-15,-8 1 0 0,7-1 7 0,-6 1-5 0,-1-5 1 16,0 4-2-16,0-3-1 0,0-5-2 0,1 0-1 0,-8-3 1 16,7-6-6-16,-7 2 5 0,7-1 2 0,-7-4 9 15,0-4 9-15,0 4 10 0,0-4 9 0,0-4 5 0,0 0 4 16,0 0 8-16,0-4 4 0,-7-4 1 0,7-1-4 0,0 1-1 16,0-4 1-16,0 0 1 0,0-5-1 0,7-3-5 0,-7 0-5 15,7-1-5-15,1 1-4 0,-8-5-6 0,14-4-6 0,-7 5-5 16,8-4-4-16,-1-1-3 0,1 0 0 0,-1-4-4 15,8 1-2-15,0-4-1 0,-8 3-5 0,8-4-1 0,-8 0-1 16,1 5 0-16,-1-1 1 0,1 4 0 0,-1 5-1 0,-7 3 0 16,1 1 1-16,-1 4 0 0,0 4-2 0,0-1 0 15,-7 5-5-15,8 4-14 0,-8 0-14 16,0 0-28-16,0 3-28 0,0 5-26 0,0-4-27 0,7 0-59 0,-7 4-89 0,0 0-82 16,0 0-70-16,7-4-74 0,-7 4-127 0,7 0-98 0,1 4-53 15,-1-4 18-15</inkml:trace>
  <inkml:trace contextRef="#ctx0" brushRef="#br0" timeOffset="133075.9">21854 16620 183 0,'0'-4'169'0,"0"4"-42"0,0-4-32 15,0 4-23-15,0-4-13 0,7 4-9 0,-7 0-6 0,0-4-1 16,0 4-1-16,0 0 2 0,0 0 1 16,0 0 2-16,0-4 0 0,0 4 1 0,0 0 0 0,0-5 0 0,0 5 0 0,0 0-2 15,0 0 1-15,7-3 0 16,-7 3 1-16,0 0 2 0,0 0 2 0,0-4 0 0,0 4 4 0,0 0 4 0,0-4 2 15,0 4 0-15,0-5-2 0,0 5-5 0,7-4-2 0,-7 1 0 16,0-2-2-16,0 1 13 0,8 4 45 0,-8-4 23 0,7 0 10 31,-7 4 3-31,7-4 1 0,0 4-1 0,0-4 4 0,1 4-18 0,-8 0-47 0,7-4-25 0,0 4-13 0,8 0-2 16,-15 4 3-16,7-4-1 0,0 4-7 0,0-4-1 0,1 4 2 31,6 4 0-31,-7-4 2 0,1 4-2 0,-1 1-4 0,7-1-4 16,-7 4 0-16,8 0-6 0,-8 0-5 0,0 5-3 0,8-1-5 0,-8 0-2 0,0 4-4 0,1 1-2 0,-1-1-1 15,7 5-1-15,-6-5 1 0,-1 0-1 0,0 0-3 32,0 1 1-32,0-1-2 0,1 1 0 0,-1-5 0 0,0 0 0 0,-7 0 1 0,0-3 0 0,7-1 1 0,-7 0 0 15,0-4 0-15,0 0 3 16,-7 1 1-16,7-5 6 0,0 0 1 16,0 0-1-16,-7 4 3 0,7-8 3 0,-7 0 9 0,7 4 3 15,0-4 0-15,-8 0-2 0,8-4 2 0,0 4 3 16,-7 0-1-16,7-4-4 0,0-4-5 0,0 4-2 0,0-9-3 15,7 5-4-15,-7-8-4 0,8 4-2 0,-8-5 0 0,7 1 0 16,7-4 1-16,-6-1 0 0,-1-3 0 0,7 4 0 0,-6-5 0 16,6 1 0-16,1-1-1 0,-1 5 0 0,0-4-2 15,1-1 1-15,-1 5-3 0,-6-1-1 0,6 1 1 16,1 0-2-16,-1 0 1 0,1 4-2 0,-1-1 0 0,0 5-1 16,1 0 1-16,-8 3 3 0,8-3-2 0,-1 4 0 0,1 4 1 15,-8-4-1-15,7 4 0 0,-6 0 0 0,-1 0 0 0,0-1-1 16,0 5-2-16,0 0-2 0,-7 0 1 0,0 0-1 15,8 0-1-15,-8 0-1 0,0 0-1 0,0 5-3 0,0-5-6 16,0 4-10-16,0-4-20 0,0 4-53 0,0 0-88 0,0 0-85 16,0 0-93-16,0-4-116 0,0 8-188 0,0-4-82 15,-8 0-40-15,8 4 17 0</inkml:trace>
  <inkml:trace contextRef="#ctx0" brushRef="#br0" timeOffset="133712.37">22469 17389 134 0,'-8'-4'429'0,"1"4"-117"16,7-3-109-16,-7 3-74 0,0-5-45 0,7 5-24 0,0 0-11 0,0-4-6 0,-8 4-6 15,8 0-3-15,0 0-1 0,0-4-5 0,0 4-2 0,0 0-2 16,0-4 0-16,0 4 1 0,8 0 5 0,-8 0 6 15,7-4 37-15,0 4 34 0,-7 0 19 0,15 0 7 0,-8 0 3 16,7 0-2-16,8 0 3 0,0 0 2 0,-1-4-25 0,1 4-28 16,7-4-14-16,7 0 2 0,0 0 23 0,1 4 15 15,-1-4 0-15,7-1-3 0,1-2-6 0,-8 7-7 0,0-9-4 16,0 5-10-16,0 0-28 0,-7 4-16 0,0-4-9 0,0 0-6 16,-7 0-6-16,-8 4-2 0,1-4-3 0,-1 4 0 15,-7 0 2-15,1-4 2 0,-1 4 3 0,0 0-1 0,0-4-1 16,-7 4 2-16,8 0-1 0,-8 0-1 0,0 0-4 15,0 0-6-15,0 0-5 0,0 0-10 0,-8 0-24 0,1 0-49 16,0 0-68-16,0 0-72 0,-1 4-62 0,-6-4-59 0,7 4-60 16,-8-4-63-16,1 4-66 0,-8 0-69 0,8 0-16 15</inkml:trace>
  <inkml:trace contextRef="#ctx0" brushRef="#br0" timeOffset="134044.81">22476 17593 398 0,'-7'0'362'0,"-1"0"-118"16,8 0-86-16,0 0-53 0,0 0-33 0,0 0-18 0,8 0-12 16,-1 0-10-16,0 0-6 0,8-4-6 0,-1 4-2 0,0 0-3 15,8-4-1-15,0 4-4 0,0-4 0 0,6 0-3 16,1 0-2-16,0-1 1 0,0 1 5 0,0 1 6 0,0-1 10 15,0-5 16-15,0 5 43 0,0-4 45 0,0 4 35 0,0-4 20 16,-7 0 19-16,-1 3 24 0,1 2 15 0,0-1 5 0,-1-5-32 16,1 5-39-16,-7 0-29 0,6 0-21 0,-6 0-23 0,-1 4-30 15,1-4-27-15,-8 0-22 0,7 4-10 0,-6-4-5 0,-1 4-4 16,7-4 1-16,-14 4-3 0,8-5-1 0,-1 5-1 16,-7 0 3-16,7 0-2 0,-7 0-3 0,0 0-1 0,0 0-5 15,0 0-2-15,0 0-13 0,-7 5-36 0,7-5-66 0,-7 0-78 16,7 0-74-16,-8 4-82 0,8-4-101 0,0 0-167 0,-7 0-82 15,0 4-25-15</inkml:trace>
  <inkml:trace contextRef="#ctx0" brushRef="#br0" timeOffset="136516.57">23995 17178 35 0,'0'0'138'16,"-7"-4"-23"-16,7 0-14 0,0 4-11 0,-7-4-9 16,7 4-4-16,0-5-3 0,0 5-2 0,0-4-4 0,0 4-2 15,0-3-9-15,0 3-3 0,0-5-6 0,0 5-5 0,0-4-7 16,0 4-3-16,0-4-4 0,0 4-4 0,0-4 1 0,0 4 1 16,0-4 1-16,7 4 0 0,-7-4 3 0,0 0 0 15,0 0 0-15,0 4 3 0,7-4 1 0,-7 0 1 16,0-1 2-16,0 5 0 0,0-4 3 0,0 1 4 0,7 3 2 15,-7-4 2-15,0 4 1 0,0-5 3 0,0 5 5 0,0-4 8 16,0 4 7-16,8 0 12 0,-8-4 14 0,0 4 14 16,0-4 14-16,0 4 12 0,0-4 11 0,0 4 9 0,0-4 4 15,0 0 6-15,0 4-6 0,0-4-11 0,0 0-18 0,0 4-17 16,-8-5-19-16,8 5-20 0,0 0-13 0,0 0-21 0,0-4-15 16,0 4-7-16,0 0-5 0,0 0 0 0,0 0-5 15,0 0-1-15,0 0-4 0,0 0-6 0,0 0 1 0,0 0-2 16,0 0-1-16,0 0-1 0,0 4 0 0,0-4-1 0,0 5 1 15,0-1 2-15,0 0 0 0,-7 4 1 0,7 4 6 16,0-3 4-16,-7 7 1 0,7-4 2 0,0 4-2 0,-7 4 0 16,7-3-3-16,-8 3 1 0,8 1-2 0,0 3-5 0,0-4 0 15,0 5-2-15,8-1 2 0,-8 0 2 0,0 1 0 0,7-1 1 16,-7 1-2-16,0 0-1 0,7-2 1 0,-7-2 1 16,0 4-1-16,0-5 0 0,0 0-1 0,0-3 0 0,-7 3 1 15,7-4 1-15,0 0-4 0,0-3 1 0,0-1 0 0,-7 0 1 16,7-4-2-16,0 0 1 0,0 0 0 0,-8 1-1 0,8-6 1 15,0 2 1-15,0-1-1 0,0-4-1 0,0 4 2 0,0 0-1 16,0-4 2-16,0 0-1 0,0 4-2 0,0-4 0 0,-7 0 0 16,7 0 2-16,0 0-1 0,0 0 1 0,0 0-4 0,0 0 3 15,0 0 1-15,0-4 0 0,0 4-7 0,0 0 3 16,0-4-6-16,0 4-16 0,0-4-21 0,0 0-49 0,-7-1-85 16,7 2-81-16,0-6-69 0,0 5-89 0,0-4-95 0,0 0-151 15,0-4-69-15,0 0-7 0</inkml:trace>
  <inkml:trace contextRef="#ctx0" brushRef="#br0" timeOffset="136990.04">24488 17247 445 0,'7'-8'533'0,"1"-1"-164"16,-8 6-128-16,7-5-71 0,-7 8-31 0,7-5-12 0,-7 1-2 15,0 4-5-15,7-3-9 0,-7 3-12 0,0 0-13 16,0 0-19-16,-7 0-18 0,0 3-19 0,0 1 2 0,-1 1 10 16,-6-1 5-16,-8 3 5 0,1 2 3 15,-1-1 0-15,0 0 3 0,-7 0 7 0,7 0-4 0,-6 1-11 0,-1-1-4 16,7 0-4-16,-7 0 4 0,0 0 13 0,6 0 5 0,2 1 1 16,-8-6-6-16,7 6-3 0,7-1 2 0,1-4-1 15,-1 4-6-15,1-4-12 0,0 0-11 0,6 0-8 0,1 0-4 16,0 1-6-16,7-2-5 0,-7 1-1 0,7-4 0 15,0 5 1-15,-8-5 4 0,8 4 4 0,0 0 4 0,8-1 3 16,-8 6 2-16,7-5 2 0,-7 0-1 0,7 4 0 0,8-3-1 16,-8 2-4-16,7 2-1 0,1 3-3 0,-1-4-2 0,1 0-3 15,6 4-3-15,-6 1 0 0,7-1-1 0,-1 0 0 0,9 0-2 16,-1 0-1-16,0 0-1 0,0 1 1 0,0-5-1 0,0 4-1 16,7 0-1-16,-7 0 0 0,0-3 0 0,0 3 1 0,0-4 0 15,0 0 1-15,0 0 0 0,-8-4 0 0,-6 5-1 0,-1-5 0 16,1-1 2-16,-1 2-1 0,-6-1 2 0,-1-4-1 15,-7 0 5-15,7 4 3 0,-7-4 3 16,0 0 6-16,0 0 1 0,0 0 4 0,0 0 0 0,0-4 1 0,-7 4-4 0,7 0-3 16,-7-4-5-16,-1 4-6 0,8-5-3 0,-7 5-2 0,7-3-3 15,-7 3-4-15,7 0-8 0,-7-4-14 0,-1 4-35 0,8-5-78 16,-7 5-87-16,0 0-83 0,0 0-91 0,-8-4-114 16,8 4-170-16,0 0-75 0,-1 0-14 0</inkml:trace>
  <inkml:trace contextRef="#ctx0" brushRef="#br0" timeOffset="137913.81">25516 17557 210 0,'-8'-5'359'0,"8"1"-104"0,-7 0-89 0,7 4-55 16,-7-4-31-16,7 4-15 0,0 0-4 0,-7-4-2 0,7 4-1 16,0 0-4-16,0-4-5 0,0 4-5 0,-8 0-4 0,8 0-2 15,0 0 0-15,0 0 0 0,0 0 2 0,0 0 3 0,0-4 4 16,0 4 2-16,0 0 5 0,8 0 0 0,-8 0 0 0,0-4 1 15,0 4 0-15,7-4 1 0,0 4 3 0,0-4 0 0,8 4-1 16,-1-5 1-16,1 5-2 0,-1-3-4 0,8-1-3 0,0 4-4 16,14-5-7-16,-7 5-5 0,14 0 1 0,0-4 19 0,1 4 8 15,14 0 7-15,0 0 3 0,7 0 6 0,0 0 11 16,0 4 17-16,7-4 6 0,1 0-11 0,6 0-9 0,1 0-6 16,7 0-4-16,0 0-9 0,-1 0-10 0,1 0-21 0,0 0-16 15,0 0-11-15,7 0-7 0,-7 0-3 0,7 0-5 0,0 5-2 16,0-5 2-16,-7 0 0 0,-1 0 1 0,1 4 0 0,0-4 1 15,-7 3 1-15,-1-3 3 0,-6 0 1 0,-1 5 0 16,-7-5 2-16,0 0 2 0,-7 0 3 0,-7 0 3 0,-1 0 3 16,-13 0-3-16,-1 0 0 0,0 0 0 0,-7-5-1 0,-7 5-2 15,-8 0-3-15,8 0-2 0,-15 0-1 0,7 0-1 0,-6 0 2 16,-8 0-1-16,7 0 0 0,-7 0-1 0,0 0-2 0,0 0-2 16,0 0-3-16,-7-3-5 0,7 3-15 15,-8-4-23-15,-6 4-55 0,7 0-86 0,-1 0-84 0,1 0-104 0,0 0-162 0,7 4-130 16,-7-4-84-16,7 3-27 0</inkml:trace>
  <inkml:trace contextRef="#ctx0" brushRef="#br0" timeOffset="138750.77">29474 17255 181 0,'0'-8'442'0,"0"0"-123"15,-7 4-114-15,7-4-67 0,0 4-32 0,0 0-15 0,0-1-8 0,0 1-4 16,0 4-3-16,0-3-4 0,0 3-4 0,0 0-3 0,0-5-5 16,0 5 3-16,0 0 7 0,0 0 12 0,0-4 18 0,0 4 22 15,0 0 23-15,0-4 22 0,0 4 18 0,0-4 11 16,0 4-4-16,0-4-9 0,0 0-18 0,0 0-22 0,0 0-25 15,0 0-23-15,7 0-23 0,-7-1-18 0,7-2-8 0,-7 2-6 16,8-3 0-16,-1 4-1 0,0-4-1 0,-7 4-2 16,7-4-1-16,0 4 0 0,1-1-2 0,-1-2-3 0,0 3-3 31,0-1 2-31,1 1-2 0,-1-4-1 0,0 4-3 16,0 0 0-16,8 0-2 0,-1-4-10 0,1 3 4 0,-1 1-1 15,1 1 2-15,6-1 1 0,1-1-1 0,-7 5-2 0,6-4 0 16,1 4 7-16,7 0-4 0,-7 0-5 0,-1 0-1 15,1 0-5-15,0 4-1 0,-1 1-1 0,-6-5-3 0,-1 4-1 16,1 3-3-16,-1-2-1 0,-6 3-1 0,-1 0 1 0,-7 4-1 16,0-3 1-16,0 7-1 0,-7-4-2 0,-8 4-2 0,1 0-1 15,-15 1-1-15,7-1 0 0,-7 1-2 0,-7-1-2 16,7-4 2-16,0 0-1 0,0 0 5 0,7-4 2 0,-7 5 2 16,8-5-1-16,-1 0 3 0,0-4 0 0,8 0 3 0,-1 0 0 15,8 0 1-15,0 0-1 0,0-4 0 0,-1 0 0 16,8 4-1-16,-7-4 1 0,7 0-4 0,0 0-1 0,0 4-1 15,7-4 2-15,-7 0-1 0,8 5-1 0,-1-5 0 0,7 3 0 16,1 1 3-16,-1-4 1 0,1 5 0 0,6-1-2 16,-6 4 0-16,7-4 1 0,-8 0 1 0,1 4 0 0,6-4 1 15,-6 5-1-15,6 3 0 0,-6-4 1 0,-1 4 2 16,1 0 2-16,-1 0-2 0,1 5 1 0,-8-5 1 0,7 0-1 16,-6 4-1-16,-1-3-1 0,0-1-1 0,-7 0-2 0,7-4-1 15,-7 0 2-15,0 1-1 0,-7-5 2 0,0 3 3 0,0-2 1 16,-8-1 0-16,-6 0 2 0,-1-4 2 0,-7 0-1 0,0 0 1 15,0 0 0-15,0-4 0 0,-7 0-1 0,7 4-2 0,0-5 0 16,-7 1-3-16,7 1 0 0,0-1-1 0,0 4-1 0,7-5 0 16,1 1-2-16,6 0-1 0,1 4-9 0,-1 0-15 0,8 0-16 15,0-4-35-15,0 4-65 0,7 0-79 0,-8 0-72 0,16 0-66 16,-8 0-68-16,7 0-89 0,7-4-148 0,-7 0-52 0,8 4 6 16</inkml:trace>
  <inkml:trace contextRef="#ctx0" brushRef="#br0" timeOffset="139464.5">30321 16909 362 0,'0'-12'484'0,"0"-4"-154"16,0 4-122-16,0-1-64 0,-8 5-27 0,8-4-17 0,0 4-8 15,-7-4-8-15,7 3-7 0,-7-3-9 0,0 4-4 16,-1 4-6-16,1-4-6 0,0 0-3 0,0-1 2 0,-8 1 10 16,1 0 9-16,-1-4 11 0,1 4 13 0,-8 0 22 0,0-5 18 15,-7 6 11-15,0 2 3 0,-7-3-3 0,7 0-7 16,0 4-8-16,-7 4-17 0,0-4-24 0,-7 4-32 0,6 4-11 15,1 0-6-15,-7 0-9 0,7 4-5 0,0 1-11 0,-8 3 3 16,8 0-1-16,0 0 8 0,-8 5-5 0,8 3-4 16,-7-4-2-16,7 4-3 0,-8 0 4 0,1 5-2 0,7 0 0 15,-8-1 0-15,-6 5 0 0,6-5-3 0,1 8-1 0,-1-3 0 16,8-1-2-16,-8 5-2 0,8-4-3 0,7 3 1 0,-8 1-3 16,9-1 0-16,-1 0 0 0,7-3-1 0,-7 8 2 15,14-4 1-15,1-1 0 0,-8 1 0 0,15-1 2 0,-7 0 1 16,6 1 1-16,1-4-1 0,0 3 1 0,7-3 1 0,-7-1-2 15,7 1 0-15,7-1 0 0,-7 1 1 0,7-5 1 0,0 0 5 16,8 1 1-16,-1-1 3 0,1-3 2 0,6 3 10 0,1-3-3 16,7-1-4-16,0 0-3 0,0-3-3 0,7 3-2 0,-7-4-4 15,7 0-2-15,9 1-13 0,-2-5 6 0,1 4 0 0,-1 1-1 16,0-6-1-16,8 6 0 0,-8-1 0 0,8-3-1 0,0-1 1 16,-1 0-2-16,1 0 1 0,7 0 2 0,-7-3 0 15,-1-1 1-15,1 0 0 0,-1-4 3 0,-6 0 1 0,6-8 1 16,-6 0 0-16,-1 0 2 0,8-5 4 0,-15 2 7 0,8-6 8 15,-1-3 7-15,0-4 8 0,1 3 6 0,-1-7 5 0,1-1 8 16,-1-3 1-16,0-1 0 0,1 1-4 0,-8-5-2 0,7 1-4 16,-6 0-4-16,-1-1 0 0,0-4-7 0,-7 1-4 0,0-5-4 15,0 0-5-15,-8 0-3 0,1-4-2 0,-7 1-4 0,-1-1-5 32,-7 1-3-32,1 3-2 0,-8-4-1 0,0 4-1 0,-8 0 0 0,1 4-3 0,0 1-1 0,-8-1-1 0,1 1 2 15,-1 3-1-15,1 0-1 0,0 1-1 0,-8 4 3 0,7-1-2 31,-6 5-1-31,6 4-2 0,1-1-3 0,-1 5-4 0,8 4-14 16,-7-1-24-16,6 5-34 0,1 0-35 0,0 4-66 16,-8 4-124-16,8 0-119 0,7 4-154 0,-7 4-170 0,7 4-98 15,0 5-33-15,0-5-4 0</inkml:trace>
  <inkml:trace contextRef="#ctx0" brushRef="#br0" timeOffset="139639.37">31247 17345 750 0,'-8'-9'869'0,"8"2"11"0,0-2-12 0,0 1-370 16,-7 4-236-16,7 0-139 0,-7 4-96 0,0 0-128 0,-1 0-139 15,1 0-170-15,-7 0-216 0,6 4-125 0,-6 4-65 16,0 0-30-16</inkml:trace>
  <inkml:trace contextRef="#ctx0" brushRef="#br0" timeOffset="207207.74">919 13954 78 0,'-7'0'335'0,"7"0"-103"0,-8 0-87 0,1 4-56 0,0 0-32 16,7-4-19-16,-7 4-10 0,7-4-6 0,-8 4-2 0,8-4-6 16,0 0 1-16,-7 4-1 0,7-4-5 0,0 0-2 0,0 0-2 15,0 5 1-15,0-5 0 0,0 0 8 0,0 0 2 16,0 0 6-16,0 0 5 0,0 0 6 0,0 0 8 0,0 0 4 15,0 0 7-15,0 0 4 0,0 0 4 0,0 0 7 0,0 0 5 16,0 0 7-16,0 0 7 0,0 0 7 0,0 0 7 0,0 0 10 16,0 0 9-16,0 0 13 0,0 0 16 0,0 0 19 0,0-5 13 15,0 5 5-15,0 0 0 0,0-4-8 0,0 4-14 0,0-4-17 16,0 4-23-16,0 0-26 0,0-4-22 0,0 4-18 0,0 0-10 16,0-4-8-16,-7 4-5 0,7 0-7 0,0 0-4 0,0 0-5 15,0 0-3-15,0 0-3 0,0 0-3 0,0 0-3 0,0 0-5 16,0 0 2-16,0 0-3 0,7 0-1 0,-7 0 0 0,0 0 1 15,0 0-3-15,0 0 0 0,0 4 1 0,0-4 2 16,0 4 2-16,0 4 0 0,7-3-1 0,-7 2 0 0,0 6 0 16,0-1 2-16,0 0 1 0,0 4-1 0,0 0-2 0,0 5 1 15,0-1 2-15,0 1-2 0,0-1-1 0,0 4-1 0,0-3 1 16,0 4 0-16,0-5 1 0,0 0-1 0,8 0-4 0,-8 1 2 16,0-5 1-16,0 0 0 0,0 0 0 0,0 1 0 0,7-5 0 15,-7-4 0-15,0 5 1 0,0-10-1 0,7 6 2 0,-7-5 4 16,0 0 7-16,7-4 6 0,-7 0 7 0,8 0 5 0,-8-4 5 15,7-5 3-15,0 2 0 0,0-6-4 0,1-3-2 0,-1-1-4 16,0 1-2-16,0-4-1 0,0-1-4 0,1 1-1 0,-1 0 0 16,0 0 0-16,0-5 0 0,1 5-9 0,-8 0-3 15,7-1 1-15,0 1 1 0,-7 4-2 0,7 3 1 0,-7 1 0 16,0 4-4-16,8 0 3 0,-8 0-4 0,0 4-5 0,0 4-1 16,0-5-5-16,0 10 1 0,0-5-4 0,7 4 2 0,-7 4 1 15,7 4 3-15,0 1-1 0,1-2 1 0,-8 10 0 0,7-5 2 16,0 0 2-16,0 5-1 0,0 3 0 0,8-4-1 15,-8 1 0-15,0-1 1 0,8 5-2 0,-8-9-5 0,8 4-5 16,-1 0-2-16,1-3 0 0,-1-1 0 0,0-3-1 0,1-2-4 16,-8 2 3-16,8-5 2 0,-1-4 3 0,1 0 4 0,-1 0 4 15,1-4 1-15,-1-8 2 0,-7 4 2 0,8-4 2 16,-1-5 3-16,-7-3 4 0,8-4 2 0,-8 3 2 0,0-7 5 16,8 4 3-16,-8-9 4 0,-7 5 2 0,7-1 3 15,-7-3-3-15,8 4 1 0,-8-5 5 0,0 9-4 0,0-5-5 16,0 5-3-16,-8 0-3 0,8 3-5 0,0 1-5 0,0-1-7 15,0 6-20-15,0-1-22 0,0 3-25 0,0-3-32 16,0 8-86-16,0-4-110 0,8 0-108 0,6-1-121 0,-7 1-188 16,8-4-74-16,-8 4-37 0,0 4-11 0</inkml:trace>
  <inkml:trace contextRef="#ctx0" brushRef="#br0" timeOffset="207667.4">1570 13661 377 0,'0'0'527'0,"0"0"-164"0,-7 4-146 16,7 0-88-16,0 0-52 0,0 4-26 0,7 0-13 0,-7 4-4 16,0 1-1-16,0 3 2 0,7 0 1 0,-7 5-4 15,7-1-2-15,1 0-4 0,-8 1 0 0,7 3 1 0,0 1 0 16,0-1 3-16,-7 1 4 0,8-1 2 0,-8 5 2 0,7-1 1 15,-7-3-1-15,0 3-2 0,7 0-5 0,-7-3-5 16,0 3-7-16,-7 1-4 0,7-5-4 0,0 0-4 0,0 1-1 16,-7-5-1-16,7 5-2 0,0-9 1 0,-8 0-2 0,8 0 2 15,0-3 5-15,0-5 17 0,0 0 24 0,0 0 40 16,0-4 45-16,0 1 33 0,-7-1 21 0,7-4 14 0,0 0 0 16,0-4-8-16,-7-5-25 0,7 5-38 0,0-4-45 0,0 0-32 15,0-5-20-15,0 2-17 0,0-6-7 0,0 5-7 0,7 0-1 16,0-5 0-16,-7 1-1 0,8 4-1 0,-1 0 0 15,0-1 2-15,0 5-1 0,8-4 0 0,-8 4 1 0,0 0-3 16,8 4 0-16,-8-4 1 0,7 8-1 0,-6-4 0 0,-1 4 0 16,7 4-2-16,-6-4 0 0,6 8 2 0,-7-4-1 15,8 4 0-15,-8 0-2 0,0 4-2 0,8 1 3 0,-8-1-1 16,0-4 1-16,0 4-3 0,-7 0 4 0,8 4 0 16,-1-3 1-16,-7-1-2 0,7 0-3 0,-7 1-3 0,0-6-5 31,0 6-9-31,0-5-24 0,0 0-41 0,7 0-63 0,-7-3-63 15,0 2-56-15,0-3-57 0,8-4-58 0,-1 5-69 16,0-10-95-16,0 5-74 0,8-4-8 0</inkml:trace>
  <inkml:trace contextRef="#ctx0" brushRef="#br0" timeOffset="208047.04">2098 14161 238 0,'-14'0'483'0,"6"0"-129"15,1 0-117-15,-7 5-72 0,6-5-42 0,-6 4-22 0,7 4-10 16,0 0-9-16,-8 0-10 0,8 0-11 0,0 0-15 16,-1 5-15-16,1-1-13 0,7-4-8 0,0 0-7 0,0 4-1 15,0-4-1-15,7 1-1 0,-7-1 0 0,8-4 0 0,-1 0 0 16,0 0 1-16,8 0 1 0,-8-4-1 0,0 0 2 0,7-4 3 16,-6 0 3-16,6 0 5 0,-7 0 8 0,1-4 19 15,6-1 27-15,-7 1 31 0,-7 4 35 0,8-4 29 0,-1 0 21 16,-7 0 16-16,0 4-8 0,0-4-5 0,0-1-19 0,7 5-24 15,-7 1-34-15,0-2-28 0,0 5-27 0,0-4-21 16,0 4-1-16,-7 0-12 0,7 0-10 0,0 0-9 16,0 4-4-16,0 1-1 0,0-2-1 0,0 5 3 0,0 1-3 15,-7-1 2-15,7 4-2 0,0-4 3 0,7 4 2 0,-7 1-2 16,0-1 1-16,0 0-1 0,7-4 1 0,0 4-2 0,1 0-1 16,-8-3 0-16,7 3-3 0,0-4-2 0,0 0-12 15,0 1-14-15,1-5-25 0,6-1-35 0,-7 6-44 0,1-9-43 16,-1 4-41-16,0-4-35 0,0 0-27 0,8-4-21 0,-8-1-15 15,0 1-10-15,1-3-11 0,-1-6-30 0,-7 1-52 16,7 0-47-16</inkml:trace>
  <inkml:trace contextRef="#ctx0" brushRef="#br0" timeOffset="208361.77">2344 13880 371 0,'0'-7'346'16,"7"-2"-97"-16,-7 1-70 0,0 4-37 0,8 0-19 0,-8 0-7 15,0 0-11-15,0 4-7 0,0-4-13 0,0 4-12 0,0 4-16 16,0-4-16-16,0 4-12 0,0 0-2 0,0 4 7 16,0 0 13-16,0 1 14 0,0-2 11 0,0 6 11 0,0-1 8 15,0 0 9-15,0 0-1 0,-8 5-5 0,8-1-12 16,0 1-9-16,0-1-10 0,-7 0-6 0,7 0-9 0,0 5-9 16,0-1-9-16,-7-3-5 0,7 3-2 0,0-4-5 0,0 4-4 15,0-3-3-15,0-1-3 0,0 0-1 16,0 4 0-16,0-7-4 0,0 3-1 0,0-4 0 0,0 0-1 0,0 1 1 15,7-6-1-15,-7 2-1 0,7-1 1 0,-7 0 1 0,8 0-2 16,-1 0 1-16,0-3 3 0,0-1-2 0,1-1 2 16,-1 1 0-16,0 1-1 0,0-5-11 0,0 0-20 0,8 0-36 15,-1 0-41-15,-6-5-39 0,6 1-38 0,1-3-37 16,-8-2-37-16,7 1-39 0,-6 0-38 0,-1-4-58 0,0 0-91 16,0-5-35-16</inkml:trace>
  <inkml:trace contextRef="#ctx0" brushRef="#br0" timeOffset="208567.4">2134 14002 453 0,'8'0'406'0,"-1"0"-132"0,0 0-96 15,7 0-55-15,1 0-32 0,-1 0-19 0,1 0-8 0,7 0-6 16,-1 0-7-16,1 5-13 0,7-5-12 0,0 0-14 0,-7 4-21 15,7-4-24-15,-8 4-36 0,8-4-51 0,-7 0-76 16,0-4-139-16,-8 4-92 0,1 0-59 0</inkml:trace>
  <inkml:trace contextRef="#ctx0" brushRef="#br0" timeOffset="209091.31">3024 13979 166 0,'0'0'469'0,"0"-5"-110"0,0 1-106 0,0 4-66 0,0 0-41 15,0 0-21-15,-7 0-13 0,0 0-11 0,7 0-10 0,-8 4-13 16,1-4-15-16,0 8-16 0,0-4-14 0,-8 5-9 0,8-2-3 16,-7 2 0-16,6-1 1 0,1 0 6 0,-7 4 9 15,6 1 7-15,1-5 3 0,0 8 2 0,0-4-1 0,7 1-1 31,-8-1-3-31,8 0-8 0,-7-4-9 0,7 4-7 0,0-3-5 16,0-2-4-16,0 2-3 0,7-5 2 0,-7 0 3 16,0 0 10-16,8 0 10 0,-1 0 14 0,0-4 11 0,0 4 14 15,1-4 8-15,6-4 6 0,1 4 0 0,-1-4-6 16,1 0-11-16,-1 4-14 0,0-4-14 0,1 0-12 0,-1 0-11 16,1 4-8-16,-1 0-5 0,8 0-3 0,-7 0 7 0,-1 0-2 15,8 4-1-15,-8 0-5 0,1 4 1 0,6-4 1 16,-6 0-1-16,-8 4 0 0,8 0-8 0,-8-4 3 0,0 5 3 15,0-5 0-15,0 0 3 0,-7 4 1 0,0-4 3 0,0 0 2 16,0 0 2-16,-7 0-2 0,0 0-5 0,0 0-27 16,-8 0-56-16,-6-4-69 0,6 0-72 0,-7 0-78 0,8-4-104 15,-8-4-173-15,1 0-82 0,-1 0-31 0</inkml:trace>
  <inkml:trace contextRef="#ctx0" brushRef="#br0" timeOffset="209218.13">2858 13763 462 0,'7'-5'500'0,"0"-2"-169"16,0 2-136-16,8 1-87 0,-8 0-59 0,8 4-54 15,6-4-76-15,1 4-134 0,7-4-133 0,-7 4-90 0,-1-4-55 16</inkml:trace>
  <inkml:trace contextRef="#ctx0" brushRef="#br0" timeOffset="210024.41">4175 13742 454 0,'0'-4'495'15,"-8"-4"-128"-15,8 8-93 0,0-4-29 0,-7 0 3 0,7 0 14 16,0 4 11-16,0-4 6 0,0 0-10 0,-7-1-24 0,7 5-38 16,0 0-50-16,-7 0-51 0,7 0-39 0,-8 0-29 15,1 0-20-15,0 0-4 0,-8 9-3 0,8-5-1 0,-7 4 1 16,-1 0 2-16,1 0 3 0,-1 1 2 0,-6 7 7 0,6-4 1 16,-7 4 1-16,1 0 2 0,-1 5-3 0,0-5-3 15,8 5-4-15,-8-1-12 0,8 0 2 0,-1 0-1 0,1 1-2 16,7-1-2-16,-1-4-1 0,1 5 0 0,0-5-1 15,7 0 10-15,0 0-4 0,0-3-3 0,0-1-3 0,7 0 0 16,0-3 1-16,1 3 1 0,-1-8 3 0,7 0 3 0,1-4-2 16,-1 0 4-16,1-4 2 0,6 0 2 0,-6-4 3 15,7-5 1-15,-1 1 3 0,1 0 0 0,-8-4 4 0,1 3 1 16,-1-7 1-16,8 3-2 0,-15 1 0 0,8-4 2 0,-1 0 2 16,-7 3 2-16,8-3 3 0,-8 4 3 0,0 0 0 15,1 3 3-15,-1 1 4 0,0 0 1 0,0 4-2 0,-7 0-3 16,8 0-7-16,-8-1-4 0,0 6-4 0,7-2-7 0,-7 5-6 15,0-4-7-15,0 4-4 0,0 4-5 0,0-4 0 0,7 8 0 16,-7 1-1-16,0 3 4 0,7 4 2 0,-7 0 4 16,0 4 0-16,7 5 3 0,-7-1 1 0,0 5 2 0,8 4-2 15,-8-1 0-15,0 5-3 0,0 4 0 0,0-1-1 0,0 1-3 16,0 4-3-16,0-5 0 0,0 5 1 0,-8 0-2 16,1 0 0-16,0-5 0 0,0 5-1 0,0-4 1 0,-1-1 0 15,1-3 0-15,-7 0 0 0,6-5 0 0,1 1 0 16,-7-9 1-16,6 1 1 0,1-5 0 0,0 0 1 0,0-7-1 15,-1-1 0-15,1 0 4 0,7-8 0 0,-7 4 0 0,7-4-1 16,0-4 1-16,0 0 0 0,0 0 1 0,0-4-2 16,0 1-4-16,0-2-2 0,7-3-1 0,0-4-1 0,1 4 0 15,-1 0-1-15,0-4-1 0,0-1 0 0,8 5 0 0,-1-4-3 16,8-1-6-16,-7 1-10 0,6 1-13 0,1-2-26 0,0 1-26 16,-1 0-36-16,1-1-97 0,7-3-118 0,0-4-131 15,0 3-207-15,0-3-89 0,0 0-67 0,-8-5-24 16</inkml:trace>
  <inkml:trace contextRef="#ctx0" brushRef="#br0" timeOffset="210420.31">4681 13995 346 0,'-7'0'438'0,"7"0"-126"0,0 0-103 0,-7 0-59 0,7 0-35 15,0 0-17-15,0 0-6 0,0 0-4 0,7 4 4 16,0-4 5-16,0 3 13 0,0 2 10 0,8-5 11 0,7 0 14 15,-8 0 12-15,8 0 12 0,0 0 5 0,6 0-2 16,-5 0-11-16,6 0-13 0,0 0-17 0,0-5-18 0,0 5-15 16,7-3-16-16,-7 3-18 0,0-4-11 0,7 4-12 0,-7-4-10 15,0 4-5-15,-7 0-3 0,-1-5-5 0,1 1-2 0,0 1-2 16,-8 3-1-16,1-5 0 0,-8 1-1 0,0 4-1 16,1 0-1-16,-8-4 2 0,7 4-2 0,0 0 0 0,-7 0-1 15,0 0-3-15,0 0 1 0,0 0-4 0,0 0-5 0,0 0-7 16,-7 0-16-16,7 0-33 0,-7 4-68 0,-1-4-79 15,1 4-78-15,0-4-75 0,0 0-91 0,-1 5-137 0,1-5-103 16,-7 0-40-16,6 0 24 0</inkml:trace>
  <inkml:trace contextRef="#ctx0" brushRef="#br0" timeOffset="210721.04">4739 14235 413 0,'7'4'415'0,"-7"-4"-123"16,7 0-89-16,8 0-51 0,-1-4-25 0,1 4-13 15,-1 0-3-15,8 0-2 0,1 0-5 0,-2-4-10 0,8 4-13 16,-7 0-8-16,7 0-2 0,0 0 9 0,0 4 14 0,7-4 15 16,-7 0 14-16,0 0 11 0,-7 0 12 0,7-4 11 0,-8 4 1 15,1 0-4-15,0 0-14 0,-8 0-15 0,1 0-16 16,-1-4-14-16,-7 4-15 0,8-4-7 0,-8 4-17 0,0 0-13 15,0 0-6-15,1-5-6 0,-8 5-5 0,0 0-1 0,7-4-4 16,-7 4-10-16,0 0-1 0,0 0 1 0,0 0-5 16,0 0-9-16,0 0-16 0,0 0-40 0,-7-4-93 0,7 4-101 15,-8-3-125-15,1-2-209 0,0 1-104 0,7-4-79 0,0 8-37 16</inkml:trace>
  <inkml:trace contextRef="#ctx0" brushRef="#br0" timeOffset="212451.87">6049 13681 7 0,'0'0'206'16,"0"0"-35"-16,-7-4-28 0,7 4-22 0,-7 0-13 0,0-4-10 16,7 4-2-1,-8-4 1-15,1 4 1 0,7-4 1 0,-7 4 1 0,0-4-1 0,7 4-2 0,-7 0-6 0,7-4-2 16,-8 4-5-16,8 0-5 0,0-4-3 0,0 4-5 0,0 0-1 15,0 0-3 1,0 0-2-16,0-5-4 0,0 5-3 0,0-3-4 0,8-1-2 0,-8 4-3 0,7-9-4 0,0 5-4 16,0 0-2-16,0 0 0 0,1 0 1 0,6-4 3 0,-7 4 2 31,8 0-1-31,-8 0 2 0,8 0 3 0,-8 0 5 0,15-1 5 0,-8 1 5 0,0 4 3 0,8-3 2 0,0-1 2 0,0-1 1 16,-1 5-1-16,1-4-5 0,0 4-7 0,-1 0-9 31,1 0-10-31,0 0-5 0,0 0-7 0,-8 0-6 15,0 0-6-15,1 4-2 0,-1 1-5 0,-6-1-2 0,-1 3 2 16,-7 6 0-16,0-1 1 0,0 0 3 0,0 9 0 0,-7-1 0 16,-8 0 2-16,8 4-1 0,0 1-1 0,-8 3-1 15,8-3-3-15,0-1-3 0,-8 5-1 0,8-5-3 0,0 1 0 16,0 3 1-16,-1-3-3 0,8-1 0 0,-7 0 0 0,0-3 4 16,7-1 0-16,0 1-1 0,-7-1-1 0,7-8-2 0,0 4 0 15,0-4 0-15,0-3 2 0,0-1-2 0,7 0-1 16,-7 0 3-16,0-4 2 0,7 0 1 0,0 5 1 0,1-9-1 15,-1 3-2-15,7-3-1 0,1 0-5 0,-1 0-24 0,1 0-41 16,6-3-57-16,-6 3-61 0,7 0-59 0,-8 0-52 16,1-4-56-16,-1-1-60 0,0 1-73 0,-6 0-111 0,-1 4-25 15</inkml:trace>
  <inkml:trace contextRef="#ctx0" brushRef="#br0" timeOffset="212658.1">6288 14601 562 0,'0'0'591'0,"0"0"-177"16,0 0-143-16,0 0-86 0,0 0-59 0,0 0-28 0,7 0-14 15,-7 0-17-15,0 0-6 0,0 0-23 0,0 0-48 16,8 0-61-16,-1-4-77 0,-7 4-124 0,7-4-177 0,0 4-98 15,1-4-55-15</inkml:trace>
  <inkml:trace contextRef="#ctx0" brushRef="#br0" timeOffset="213211.12">7214 13539 121 0,'0'0'351'0,"0"0"-101"16,0 0-79-16,0 0-51 0,0 0-28 0,0 0-14 0,-7 0-7 15,7 0-2-15,0 0-1 0,0 4-6 0,-7-4-3 0,7 0-6 16,-7 4-3-16,-1 0-2 0,1 4 2 0,-7-4 2 16,6 9 8-16,-6-6 13 0,-1 6 14 0,1 3 15 0,-1 0 12 15,1 4 16-15,-8 1 10 0,8 4 14 0,-1-1 6 0,1 0 0 16,-1 5-4-16,1 4-10 0,-1-5-12 0,1 4-19 0,0 1-16 16,6 3-20-16,-6-3-17 0,7 3-15 0,-1 1-15 15,1-4-8-15,7 0-8 0,0-1-5 0,0 1-4 16,0-5 0-16,7 5-2 0,-7-9-4 0,15 4-1 0,-8-3-1 15,8-4-9-15,-1-1-27 0,0 0-36 0,1-3-52 0,7-1-53 16,-1-4-50-16,1-4-44 0,7 0-52 0,0-4-65 16,0-4-79-16,0 0-103 0,0-4-33 0,-8 0 7 0</inkml:trace>
  <inkml:trace contextRef="#ctx0" brushRef="#br0" timeOffset="213923.79">7395 13986 442 0,'0'0'385'16,"-7"0"-126"-16,7-4-90 15,0 4-59-15,0 0-33 0,-7 0-18 0,7 0-11 0,0 0-8 0,0 4-5 0,0-4-6 16,-8 5-6-16,8-1-4 0,0 0-3 0,0 4 0 0,-7 0 1 16,7-4 4-16,0 4 5 0,0 4 3 0,7-3 6 0,-7 3 3 31,0-4 3-31,0 4-1 0,8 0 0 0,-8 1-5 0,7-1-5 16,-7 0-6-16,7 0-6 0,0 5-6 0,-7-5-4 15,8 0-2-15,-1 0-2 0,0 1-1 0,0-6-1 0,1 6-1 16,-1-5-1-16,0 0 1 0,0 0 3 0,0 0-2 0,1-4 0 15,-1 0 4-15,0 0 8 0,-7-4 14 0,7 5 19 16,1-5 20-16,-1-5 19 0,-7 1 19 0,7 0 14 16,0 0 6-16,1-4-3 0,-1 4-4 0,0-4-9 0,0-4-7 15,1 3-8-15,-1 1-11 0,0-4-6 0,0 0-4 0,0 0-5 16,1 4 1-16,-1-4-4 0,0-1-8 0,0 5-11 0,1 0-6 16,-1 0-5-16,0-1-3 0,0 6-3 0,1-6-8 15,-1 5-6-15,0 0-8 0,0 1-5 0,1 3-12 0,-1-5 4 16,0 5 1-16,0 5 2 0,0-5-2 0,1 3 0 0,-1 1 2 15,0 0 2-15,0 5 10 0,1-1-6 0,-1 0-2 16,0 4-1-16,-7-4 2 0,7 0-1 0,-7 1 0 0,0 3-1 16,8-4 2-16,-8 4 1 0,0-4-3 0,0-4 0 0,-8 4 1 15,8-4 2-15,0 0 0 0,0 1 4 0,0-5 0 16,0 4 0-16,0-4 4 0,0-4 1 0,0 4-1 0,0-5-2 16,0 1 2-16,0-3 2 0,8-2-3 0,-8 1 0 0,0-4-3 15,7 4 0-15,0-4 2 0,-7-1 1 0,7 5-1 16,1-4-3-16,6 0 2 0,-7 0-3 0,0-1 3 0,8 5-2 15,-8 0-1-15,0 0-3 0,1 4 0 0,-1-4 1 0,-7 4-4 16,7-1 1-16,0 5-2 0,-7 0-1 0,8 0 1 0,-1 5-1 16,-7-1 1-16,7-1-1 0,0 6 1 0,1-1 0 15,-1 5-1-15,-7-6 2 0,7 6-5 0,0-1 2 16,0 4 1-16,1-4-1 0,-1 1 1 0,-7-1 2 0,7 4 0 16,0-4 0-16,-7 0 0 0,8-4-8 0,-8 5-4 0,7-5-7 15,0 0-10-15,-7-4-17 0,7 0-20 0,-7 4-23 0,0-8-19 16,0 4-29-16,8 0-39 0,-8-4-40 0,0 0-33 15,7-4-29-15,-7 0-25 0,7-4-39 0,-7-4-68 0,0 0-121 16,7-5-38-16</inkml:trace>
  <inkml:trace contextRef="#ctx0" brushRef="#br0" timeOffset="214098.12">7590 13730 379 0,'0'0'445'0,"8"-4"-149"0,-8 4-119 16,0 0-74-16,7 0-47 0,-7 4-25 0,7-4-13 0,0 4-15 15,1 0-24-15,6 0-45 0,1 0-92 0,-8-4-170 0,15 8-84 16,-8-4-50-16</inkml:trace>
  <inkml:trace contextRef="#ctx0" brushRef="#br0" timeOffset="214574.17">8408 13685 277 0,'0'-4'430'0,"0"0"-118"15,0 0-104-15,0 4-57 0,0-4-38 0,0 4-19 0,0 0-13 0,0 4-4 0,-7 0-7 16,7 0 0-16,0 4-2 0,-7 1-1 0,7-2 6 15,0 6 5-15,0-1 7 0,0 0 13 0,7 4 12 0,-7 1 4 16,0-1 4-16,7 4 3 0,-7-3 1 0,7 3-4 16,-7 1-1-16,7-1-8 0,-7 4-9 0,8 1-6 0,-8-1-15 15,0 0-13-15,0 5-10 0,7-5-7 0,-7 1-9 0,0-1-18 32,7 5-11-32,-7-9-9 0,7 4 1 0,1-3 0 15,-1-1-1-15,0 1-2 0,-7-5 3 0,7-4 3 0,1 4-3 16,6-3-1-16,-7-5-2 0,1 0 0 0,6-4 0 0,0 4 1 15,-6-8-8-15,6 4-14 0,1-4-35 0,-1-4-48 0,1 4-53 16,-8-8-56-16,7 4-52 0,1-9-55 0,-8 1-69 16,7-4-87-16,-6 4-111 0,-1-4-34 0</inkml:trace>
  <inkml:trace contextRef="#ctx0" brushRef="#br0" timeOffset="-214701.26">8379 13970 178 0,'0'0'466'0,"-7"0"-123"0,7 0-121 0,0 0-76 16,0 4-45-16,0-4-24 0,0 0-11 0,7 0-6 16,-7 0 0-16,7 5-6 0,1-5-4 0,6 3-7 0,0-3-5 15,1 4-8-15,-1-4-4 0,8 5-6 0,0-5-10 0,0 0-6 16,6 0-17-16,-6 0-27 0,0 0-35 0,0 0-50 15,-1-5-69-15,1 1-136 0,0 1-100 0,-1-2-63 0</inkml:trace>
  <inkml:trace contextRef="#ctx0" brushRef="#br0" timeOffset="-214099.57">8770 14092 166 0,'0'4'493'0,"0"-4"-155"0,7 0-136 0,0 0-85 0,0 0-50 0,8 0-27 16,-8 0-12-16,8 0-6 0,-1 0 0 0,1-4 1 16,-8 4 0-16,7-4 4 0,-6 4 4 0,6-3 6 0,-7-2 4 15,0 1 11-15,1 0 12 0,-8 0 12 0,0 0 11 16,7 0 9-16,-7-1 6 0,-7 2 4 0,7-6 7 0,0 5 2 15,-8 0 2-15,1 4 1 0,0-3 0 0,0-2-5 0,0 5-4 16,-1 0-7-16,1 0-10 0,0 0-13 0,7 0-15 16,-7 0-15-16,-1 5-15 0,1-5-11 0,0 3-8 0,7 5-5 15,-7-3-4-15,7 2-2 0,-8 2 0 0,8-1-1 0,0 0 0 16,0 0 2-16,0 5-1 0,0-1-1 0,0 0-2 16,0-4 3-16,0 4-2 0,8 1 0 0,-8-1 0 0,7 0-1 15,-7 0 1-15,7-4 1 0,0 4 1 0,1-3-2 0,-1-1 0 16,0 0 0-16,8-4-1 0,-8 0 1 0,7 0 0 0,-7 0 1 15,8-4-1-15,-1 0 1 0,1-4-1 0,-8 0 1 16,8 0 1-16,-1-4 0 0,1 4 0 0,-1-4 0 0,-7-5-2 16,8 5-1-16,-8-4 3 0,7 4-1 0,-6-4 0 0,-1 0 0 15,0-5-3-15,8 9 0 0,-8-4 1 0,0-1 2 16,0 1-1-16,-7 4 2 0,8 0 3 0,-1 0 3 0,-7 4 0 16,7-4 2-16,-7 3-1 0,7 2-1 0,-7-1 0 0,7 4-3 15,-7-5-3-15,8 5-3 0,-1 0-1 0,-7 0-1 16,7 0-1-16,-7 5-1 0,7-1 3 0,1-1 0 0,-1 2-1 15,-7 3 1-15,7-4-1 0,-7 4 1 0,7 0-2 16,1 5 1-16,-8-6-2 0,7 2 2 0,-7 3 1 0,7-4-2 16,-7 0 1-16,7 5 0 0,-7-5 4 0,7 0-2 0,-7 0-1 15,8 0 0-15,-8 0 0 0,7-4 0 0,0 4 0 16,-7-4 0-16,7 5-10 0,1-9-11 0,-1 4-24 0,7 0-34 16,-6 0-43-16,6-4-43 0,1 0-41 0,-1 0-41 0,0-4-31 15,1 0-30-15,7 0-26 0,-8-1-36 0,1-3-61 16,6 5-65-16,-13-6-19 0</inkml:trace>
  <inkml:trace contextRef="#ctx0" brushRef="#br0" timeOffset="-211437.33">9609 14068 151 0,'0'-4'348'0,"0"0"-113"15,0-1-85-15,0 2-47 0,0-1-26 0,0 4-14 16,7-5-6-16,-7 1-1 0,0 0-3 0,0 4-6 0,7-3-6 15,-7-2-4-15,8 1-5 0,-8 4-3 0,7-4-2 0,0 4-1 16,0 0-2-16,-7-4 2 0,8 4 2 0,-8 0 0 0,7 4 1 16,-7-4 1-16,7 4 0 0,-7 0 7 0,8 1 5 15,0 2 0-15,-1 2 5 0,-7 3-1 0,7 0 3 0,0 1 5 16,1 3-2-16,-8 0-6 0,7 0-4 0,0 0-4 0,-7 5-6 16,7-5-4-16,-7 0-4 0,8 5-6 0,-8-5-4 15,7-4-2-15,-7 4-3 0,0-3-2 0,7-1-1 16,-7 0-1-16,0 0-1 0,0-4-1 0,0 1 0 0,0-2-2 15,0 2 0-15,0-5-5 0,0 4-23 0,0-4-29 0,0-4-34 16,0 4-41-16,0 0-52 0,7-8-72 0,-7 0-154 0,7 0-85 16,1 0-36-16</inkml:trace>
  <inkml:trace contextRef="#ctx0" brushRef="#br0" timeOffset="-210453.49">9805 14149 223 0,'0'0'219'0,"0"0"-65"0,8-4-48 15,-8 4-31-15,7-4-18 0,-7 4-7 0,7-4-3 0,-7 0-1 16,7 4 1-16,1-4 5 0,-1 0 3 0,-7 0 4 0,7 0 7 16,0 4 1-16,-7-4 3 0,8-1 1 0,-1 2 1 0,0-1-2 15,0 4-3-15,-7-5-4 0,7 1-6 0,-7 4-2 16,8-4-5-16,-1 4-3 0,0 0-3 0,-7 0-5 0,7 0-4 16,-7 0-6-16,8 0-4 0,-8 4-2 0,7 0 0 15,-7 5-2-15,0-1-1 0,7-4 1 0,-7 8 1 0,0-4 2 16,0 4 1-16,0-3-1 0,7 3-3 0,-7 0-2 0,0 0 1 15,0-4-3-15,0 4 1 0,-7 1 0 16,7-5 1-16,0 0 1 0,0 0 2 0,0 0 2 0,0-4 2 0,0 4 6 16,0-3 6-16,0-1 10 0,0-4 14 0,0 3 17 0,0-3 18 15,0 0 16-15,0 0 16 0,0 0 11 0,0 0 4 16,0 0-9-16,0-3-13 0,0 3-15 0,0-4-19 0,7-5-19 16,-7 5-19-16,8-8-19 0,-8 4-13 0,7 0-3 0,0-4-4 15,0-1-5-15,-7 1-3 0,7 0-5 0,1 0 1 16,-1-1 3-16,0 1-1 0,0 0-1 0,8 0 0 0,-8 0 0 15,0 0 9-15,1-1 2 0,-1 5-6 0,0 0-3 0,0-4-1 16,1 7-1-16,-1-2 0 0,0 2-2 0,0-3-9 0,0 5 4 16,1 3 3-16,-1-5 0 0,-7 1 1 0,7 4-1 15,0 0 1-15,1 0 1 0,-8 0 0 0,7 4 1 16,0-4-2-16,0 5 0 0,1 2 3 0,-8-3 0 0,7 5 0 16,-7 3 0-16,0-4 0 0,0 5 0 0,0-2 0 0,0 6 0 15,0-5 0-15,0 0-2 0,0 0 1 0,0-3 1 0,0 3-2 16,7 0 2-16,-7-4-2 0,0 4 1 0,7-4 1 15,1-4 1-15,-8 5 1 0,14-1-2 0,-7-4-1 0,0-4 1 16,8 4 3-16,-1-4 0 0,1 0 0 0,-1-4 1 0,8 4-4 16,-7-4 4-16,-1-4 3 0,-7 3 0 0,8 1-1 15,-1-3-1-15,1-2 1 0,-8-3 1 0,7 0 5 0,-6 4 1 16,-1-9 4-16,-7 5-3 0,7 0 0 0,-7 0-8 0,0-5 1 31,0 6 1-31,-7-6-1 0,0 4-5 0,-1 6-3 0,1-6 0 0,0 5-1 0,0 4 9 0,-8 0-4 0,8 0-3 16,0 4-1-16,-1 0-2 0,1 0-1 0,0 4 2 15,0 0-3-15,7 5 3 0,0-2 0 0,0 2-1 0,0 3-1 16,7 4 1-16,0-4 2 0,8 5-1 0,-8-1-1 0,7 0 1 16,1-4-1-16,-8 5 2 0,8-1 1 0,-1-4 0 31,1 1 0-31,-1 3-2 0,0-4 2 0,1-4-1 0,-8 4-2 16,0 0 1-16,8-3-1 0,-8-2-1 0,-7 2-2 0,7-5 0 15,-7 4 0-15,0-4-1 0,0 0-2 0,-7 0-7 0,0 0-14 16,7-4-27-16,-15 0-45 0,1 0-59 0,-1 0-57 15,1 0-53-15,0-4-52 0,6 0-54 0,1-4-67 0,-7 4-117 16,14-4-49-16,-15-4 0 0</inkml:trace>
  <inkml:trace contextRef="#ctx0" brushRef="#br0" timeOffset="-210169.28">10102 13576 190 0,'0'0'496'15,"7"0"-147"-15,-7 0-131 0,0 0-79 0,7 0-46 16,1 3-21-16,-1 1-8 0,-7 5 1 0,7-1-1 0,0 0-2 15,1 4-5-15,-8-4-6 0,7 5-8 0,0-1-5 0,-7 0-12 16,0 4-11-16,0-3-8 0,0 3-21 0,0 0-33 16,0-4-44-16,7 4-70 0,-7-3-133 0,8-1-120 0,-1 0-77 15,0 1-44-15</inkml:trace>
  <inkml:trace contextRef="#ctx0" brushRef="#br0" timeOffset="-209153.2">11144 13962 290 0,'0'-4'326'15,"0"0"-102"-15,-7 4-64 0,7-4-34 0,0 4-18 0,0-4-6 16,-8 4-2-16,8-4-4 0,-7 4-7 0,7 0-10 0,-7 0-11 16,0 0-11-16,7 0-10 0,-8 0-8 0,1 4-5 15,0 0-5-15,0 4 0 0,-8 0 2 0,8-4-3 0,0 5-1 16,0 3-3-16,-1-4-2 0,1 0 1 0,0 4 0 0,0 1-3 16,7-2-3-16,0-2 0 0,0 3-1 0,0-4 1 0,0 5 0 15,7-6-1-15,0-3-1 0,8 5-1 0,-1-6 2 16,0 2 3-16,1-1 3 0,-1-4 0 0,8 0 11 15,-7 0 17-15,-1-4 28 0,8-1 27 0,-15-2 22 0,7 2 18 16,1-6 9-16,-8-2 9 0,0 1-5 0,-7-5-17 0,0 6-27 16,0-6-24-16,0 1-21 0,0-1-20 0,-7 1-15 15,0-4-12-15,0 7-5 0,-8 1-5 0,8 0-2 0,0 0-5 16,-8 0-7-16,8 4-1 0,0 4 1 0,0 0 1 0,-1-1-2 16,8 1-2-16,0 0-1 0,-7 4 0 0,7 0 4 0,7 0-5 15,-7 4-1-15,0 0-2 0,8-4 1 0,-1 5 3 16,7-1 1-16,1 0 0 0,-1-1 0 0,1 2 4 0,-1-5 1 15,1 0 0-15,-1-5 2 0,1 5 0 0,-1-3 2 0,-7-5 1 16,8-1-1-16,-8 1 0 0,0 0 0 0,0-4 1 16,1 0 2-16,-1-4 1 0,0 3 2 0,0 1 2 0,-7-4 1 15,0-1 1-15,8 5 0 0,-8 0-1 0,0-5-1 0,0 10 2 32,0-6-2-32,0 5-3 0,0 0 2 0,0 4-2 15,0 0-2-15,0 0-1 0,0 0 1 0,0 4-4 0,0 0-1 16,0 0 0-16,0 0 0 0,0 8-1 0,0 0 2 0,-8 0 0 15,8 4 0-15,0 0 2 0,0 1 1 0,-7 3-1 16,7 5 0-16,0-5 0 0,-7 4 1 0,7 4 1 0,0-3-1 16,0 3-2-16,0-3-1 0,0 3-1 0,0 4-11 15,0-3 3-15,0 3 4 0,0 1 0 0,0-1 2 0,0 5 0 16,7-4 0-16,-7-1 7 0,0 1 7 0,7-5-6 0,-7 4-3 16,8-3-2-16,-1-1-3 0,0 0 0 0,0-3 1 0,1-5-7 15,-1 4 3-15,0-7 2 0,8 3 0 0,-8-3 1 16,7-2 1-16,-7-2 0 0,8-1-2 0,-1 0 1 0,1-4 1 15,-1 4-1-15,1-4-2 0,-8-4 0 0,8 5 2 0,-1-5 0 16,-7 0 0-16,8 0 1 0,-8 0 1 0,7-5 1 16,-6 1 2-16,-1 0-1 0,0 0 1 0,-7-4-1 0,7 4 0 15,-7-4-1-15,0-1 0 0,8 2-2 0,-8-6 2 0,-8 1-1 16,8 0 9-16,-7-1-4 0,7 1-4 0,-7 0-1 16,-8 0 1-16,8-5-1 0,0 5-1 0,-8 0 0 0,1-4-9 15,0 4-6-15,-1 4 7 0,1-5 5 0,-1 5 2 16,1-4 2-16,6 4 1 0,-6 4 2 0,7-4 2 0,-1 4 8 15,1-1-3-15,7 2-6 0,-7 3-2 0,7-4-1 0,0-1-1 16,0 5-3-16,-7 0-2 0,7 0 0 0,0 0-4 16,0 0-3-16,0 0-10 0,7 0-32 0,-7 0-56 0,0 0-74 15,7 5-72-15,0-5-72 0,8-5-79 0,-1 1-113 0,-6 0-138 16,6 0-59-16,8 0 11 0</inkml:trace>
  <inkml:trace contextRef="#ctx0" brushRef="#br0" timeOffset="-208342.43">11831 13734 63 0,'0'0'309'0,"0"-4"-69"0,0 4-63 16,0 0-45-16,0 0-26 0,0-4-14 0,0 4-7 0,0 0-5 0,0 0-2 15,0-4-5-15,0 4-1 0,0 0-4 0,0 0-5 0,7 0-6 16,-7 0-8-16,0 0-6 0,0 0-6 0,0 0-6 0,8 0-5 15,-8 0-5-15,7 0-5 0,-7 0 1 0,7 0-1 16,0 4-3-16,1-4-2 0,-8 0 2 0,7 4 0 0,0 0 1 16,0 0 0-16,1 0 0 0,-1 0 1 0,0 4-1 0,7 1 3 15,-6 3 0-15,-1-4-1 0,7 4 0 0,1 0 0 16,-8 5-2-16,8-1-1 0,-1 0 0 0,1 5-1 0,-1-5-1 16,0 4-3-16,1 0-3 0,-1 1-2 0,-6-1-1 0,6 1 0 15,1-5-1-15,-8 5 0 0,7-5 0 0,-6 0-1 0,-1 0 0 16,0-4 0-16,-7 1 0 0,7-1-3 0,-7-4 2 15,7 0 2-15,-7 0-1 0,0-4 2 0,0 0 3 16,8 1 8-16,-8-5 16 0,0 4 23 0,0-4 25 0,0 0 27 16,0 0 30-16,0-4 19 0,-8-1 10 0,8 1 2 0,0-4-8 15,-7 4-14-15,7-8-22 0,-7 4-24 0,7-4-21 16,-7-1-13-16,7 1-10 0,0-4-6 0,-7 4-6 0,7-4-4 16,7-1-4-16,-7 1-3 0,0-1-11 0,7 1-8 0,0 4-4 15,-7-4-3-15,7-1-3 0,1 1-3 0,6 0-2 16,-7 4-1-1,1-5 2-15,-1 5 2 0,0-4-2 0,8 4 1 0,-8-1 3 0,7 1 3 0,-7 0-3 0,8 0 0 16,-1 4-1-16,1-4 0 0,-1 7-2 0,-6-7-2 0,6 4-12 16,1 4 5-16,-8-4 4 0,7-1 3 0,-7 5 0 0,1-3 2 15,-1 7 2-15,0-5-6 0,0 1-1 0,-7 0-25 16,0 4-35-16,8 0-42 0,-8-4-49 0,0 4-51 0,0 0-48 31,0 0-44-31,0 0-51 0,0-4-82 0,7 4-140 0,-7 0-49 16,0 0-1-16</inkml:trace>
  <inkml:trace contextRef="#ctx0" brushRef="#br0" timeOffset="-207582.47">12461 13376 317 0,'0'0'240'0,"0"0"-73"15,0-4-49-15,0 4-22 0,0 0-13 0,0 0 1 0,0 0-6 0,0 0-5 0,7 0-5 16,-7 0-8-16,7 0-7 0,0 0-5 0,1 0-4 0,-1 0-11 15,0 0 0-15,7 0 1 0,-6 0 1 0,6 4 4 16,1 0 2-16,-8-4 1 0,7 4 4 0,1-4 2 0,-1 8 5 16,1-3 5-16,-1-2 6 0,1 5 5 0,-1 1 6 0,1 3 8 15,-1-4 8-15,8 8 7 0,-8 1 6 0,8-1 4 16,-8 0 2-16,8 5-3 0,-7 3 1 0,6 1-3 0,-6-1-5 16,-1 0-6-16,1 4-10 0,-8 1-12 0,0-1-9 0,0 5-6 15,-7 4-7-15,8-1-8 0,-8 1-8 0,0 4-4 16,-8-1-3-16,8 1-2 0,-7 0-5 0,0 3-5 0,0-3-5 15,-8 4-2-15,1-4-1 0,-1 0-2 0,1-1-4 0,-8-3 0 16,0-1 2-16,1-3 0 0,-1 0-2 0,0-1 0 0,-7-3 0 16,8-1-2-16,-8-4 1 0,7-3 0 0,-7 4 0 15,0-9 1-15,0 0 2 0,0-4-1 0,0 0-1 0,0-3 4 16,8-1-1-16,-8 0-1 0,7-4 1 0,8 0-1 0,-1 0-1 16,1-4-2-16,-1 0-5 15,8 4-29-15,7-4-51 0,-7-4-66 0,-1 4-65 0,8 0-61 0,0-4-72 16,8-4-94-16,-1 3-159 0,7-2-63 0,-6-2-7 0</inkml:trace>
  <inkml:trace contextRef="#ctx0" brushRef="#br0" timeOffset="-207377.56">13372 14255 532 0,'0'0'544'15,"0"0"-203"-15,0-4-140 0,0 4-96 0,0 0-71 0,0-4-59 16,0 0-67-16,-7 0-118 0,0 0-149 0,-1 0-99 16,1-4-53-16</inkml:trace>
  <inkml:trace contextRef="#ctx0" brushRef="#br0" timeOffset="-124323.18">26818 14687 117 0,'0'3'103'0,"0"2"-16"0,0-5-14 0,0 4-10 16,7-4-9-16,-7 0-5 0,0 0-3 0,7 0 4 0,-7 0-7 15,0 0-6-15,7 0-7 16,-7 0-6-16,8 0-8 0,-8 0-5 0,0 0-5 0,7 0-3 0,-7 0-2 0,0 0-2 0,7 0 0 16,-7 0 1-16,0 0 2 0,0 0 4 0,7 0 2 15,-7 0 7-15,8-4 7 0,-8 4 10 0,7 0 7 0,-7 0 8 16,0-5 9-16,7 2 6 0,-7 3 3 0,0 0-3 0,7 0-1 16,-7 0-4-16,0-4-5 0,0 4-6 0,8 0-6 15,-8 0-6-15,0 0-4 16,0 0-2-16,0 0-1 0,0 0-1 0,7 0-1 0,-7 0 5 0,7-4 1 0,-7 4-1 0,7 0 3 15,1-5 0-15,-8 5 3 0,7-4 3 0,0 1 9 16,0 3 6-16,0-5 5 0,1 1 4 0,-1 0 5 0,-7 0 8 16,7 0-1-1,0 0-2-15,1-1-5 0,-1 2-10 0,-7-5-9 0,7 3-6 0,0-2-9 0,1 2-11 0,-1-3-4 0,7 0-7 16,-6 4-5-16,6-4-1 0,-7 0-2 0,8-1 2 16,-1 1 3-16,1-4 9 0,-8 4 4 0,7-4 10 15,1 3 9-15,-1-2 8 0,1-2 7 0,-1 5 3 0,8-4-4 16,-8-4-5-16,1 3-7 0,-1 1-6 0,8 0-10 0,-7-4-8 15,6 3-10 1,-6-3-1-16,6 0-2 0,1 4-1 0,0-4-3 0,0-1 4 0,-1 1 2 0,8 0 9 0,-7-1 7 16,0 1 0-16,7-4 2 0,-1 3 5 0,-6 1 1 0,7-4-5 15,0 4 0-15,0-1-9 0,-7 1-4 0,7-1-1 0,-8 1-5 16,8 0-4-16,0 0-1 0,-7-1 0 0,7 6-2 16,-7-6 2-16,6 4-6 0,1-3-1 0,0 0 1 0,0 0-1 15,0 4 0-15,0-4-2 0,7-1 5 0,1 1-5 0,-9 0 3 16,9-1 3-16,-1 1 2 0,-7 0-1 0,7 4-1 15,-7-5 5-15,7 5-2 0,0-4 0 0,-7 3 0 0,7 1-2 16,1-4-1-16,-1 0 1 0,0 3-1 0,7-3 0 16,-7 0-2-16,8 0 2 0,-1 4-1 0,8-9 0 0,0 5 1 15,-1-5 0-15,1 5 1 0,0 0-4 0,-7-4 3 16,7 3-2-16,-8 1 2 0,-7 0 0 0,8 4-1 0,-15-1 1 31,-1 1 0-31,9 0 0 0,-16 4-1 0,8 0-1 0,0 4-2 16,0-1-1-16,-7 1 1 0,7 0-1 0,-7 1-1 0,6-2 0 15,1 5 3-15,0-4-1 0,0 0 2 0,7 4 2 16,-7-4-2-16,8 0 1 0,-1 0 2 0,0-1 1 0,0 2 0 16,0-5-1-16,0 3-1 0,1 1 1 0,6-4 0 0,-7 4 0 15,0-4-2-15,-7 4 0 0,7 0-2 0,-7-4 2 16,0 4 1-16,8-5-3 0,-9 6 2 0,1-6 1 0,0 5 0 16,0-4 0-16,-7 0 0 0,7 4 1 0,0-4-1 0,0 4 0 15,0-4-1-15,-8 4 0 0,8-5 0 0,0 5 1 16,0-4-1-16,0 4 1 0,-7-4-1 0,7 4 0 0,0-4 1 15,-7 4-7-15,6-4 3 0,-6 3 3 0,0-2 1 16,7 2 0-16,-15-3 2 0,8 4 0 0,0-4 0 0,-8 4 5 16,8-4-5-16,-8 4-1 0,1-5-1 0,-1 6 1 0,1-6-1 15,-1 5-1-15,1-4-1 0,-8 4 0 0,7-4 0 16,-6 4 0-16,-1-5 1 0,7 5 0 0,-6 1 0 0,-8-1 1 16,7-1 0-16,0 1 2 0,0 0 0 0,-7 0-1 0,0 0 0 15,7 0 0-15,-7 0-1 0,8 0 2 0,-8 0 0 16,0-4 0-16,0 4 1 0,7 0-1 0,-7-1 1 0,-7 1-1 15,7 0 0-15,0 0-2 0,-8 0-1 0,1 0 1 16,7 0-2-16,-7 0-1 0,0 4 0 0,0 0 0 16,7-4 0-16,-8 4 0 0,1-4 1 0,7 4-1 0,-7 0 2 0,7 0-1 15,-7 0 0-15,7 0 3 0,0 0 0 0,-8 0 0 16,8 0-1-16,-7 0-1 0,7 0 2 0,-7 0-1 0,7 0 2 16,0 0 0-16,0 0-3 0,0 0 2 0,0-4 1 0,0 4-1 15,0 0-3-15,0 0 0 0,7 0 0 0,-7 0 1 16,7 0 0-16,-7 0 1 0,8-4 0 0,6 4 2 15,-7 0-1-15,8 0-1 0,-1-4 0 0,1 4-1 0,-1 0-1 16,-7 0-2-16,8 0-2 0,-1 0 2 0,-6 0 0 0,6 0 2 16,-7 0-2-16,1 4 0 0,-1-4-1 0,0 4 1 0,-7 0 1 15,0 0-1-15,0 0 1 0,0 4-1 0,0 4 2 16,-7-4 1-16,0 9 1 0,-8-5 0 0,1 4 3 0,-1 1 0 16,-7-1-1-16,8 0 1 0,-8 0-1 0,1 5-2 0,-1-5 1 15,7-4-1-15,-6 4-5 0,-1 1-26 0,7-1-52 16,-6-3-64-16,6 3-72 0,1-4-94 0,7-4-173 0,-8-4-112 15,1 4-74-15,-1 0-18 0</inkml:trace>
  <inkml:trace contextRef="#ctx0" brushRef="#br0" timeOffset="-118474.76">1490 15619 326 0,'-7'-4'341'0,"0"4"-112"15,0 0-77-15,7-4-36 0,-8 4-16 0,1 0-1 0,7 0 1 0,0-5 4 16,-7 5 3-16,7 0-2 0,0 0-6 0,0 0-9 0,0 0-9 16,7 0-9-16,-7 0-9 0,0 0-5 0,7-3-4 15,-7 3-5-15,0 0-3 0,0 0-3 0,0 0-2 0,0 0-1 16,8 0 3-16,-8 0-1 0,0 0 4 0,0 0 6 0,0 0 11 16,7 0 13-16,0-4 17 0,0 4 15 0,8-5 11 0,-1 1 4 15,1 0-1-15,-1 0-10 0,8 0-14 0,0-4-17 16,-1 0-21-16,1 4-19 0,0-1-15 0,0 2-9 15,-1-6-6-15,8 5-3 0,-7 0-4 16,7 0 0-16,-8 0-2 0,8-4 0 0,-7 4 0 0,0 0-2 0,7 0 1 0,-8 0-1 16,1 0 0-1,-7-5 0-15,6 5 2 0,-6 0 0 0,-1 1 0 0,1-2-1 0,-1 1-1 0,-7 4 1 0,1-4 4 16,-8 4-2-16,7 0-2 0,0 0-1 0,-7 0-3 0,0 0-2 16,0 0-4-16,0 0-11 0,7 0-43 0,-7 0-64 15,0 0-75-15,0 0-72 0,0-4-84 0,8 4-121 0,-8 0-158 16,0 0-73-16,0 0-4 0</inkml:trace>
  <inkml:trace contextRef="#ctx0" brushRef="#br0" timeOffset="-117810.59">1990 15497 153 0,'0'0'209'0,"0"0"-47"0,0 0-39 16,0 0-26-16,0 0-15 0,7 0-6 0,-7-4-3 15,0 4 1-15,0 0-1 0,0 0 2 0,0-5-5 0,0 5-6 16,0 0-5-16,0 0-7 0,0 0 0 0,0 0 2 0,0 0 2 31,0 0 4-31,0 0 3 0,0 0 4 0,0 0 5 16,-7 0 3-16,7 0 5 0,-8 5 1 0,8-5 6 0,-7 0 0 15,7 0 0-15,-7 4-4 0,7-4-6 0,-7 0-7 16,-1 4-10-16,8-4-12 0,-7 4-12 0,7 0-9 0,-7 0-9 16,0 0-5-16,-1 0-4 0,8 4-3 0,-7-4 5 0,0 4 7 15,7 4 3-15,-7 1 3 0,0 3 4 0,-8-4 0 16,15 5 0-16,-7-1 2 0,0 0-1 0,-1 0-4 0,1 1-4 15,0-1 1-15,0 1 1 0,7 3 6 0,-8-4 10 0,1 0 5 16,0 1 2-16,0-1-1 0,7 4 1 0,-8-3-4 16,1 3-1-16,7-4-5 0,-7 1-7 0,7 3-8 0,0 0-5 15,0-4-2-15,0 4-3 0,0-3-1 0,0 3 1 0,7-4-4 16,0 5-3-16,1-1 2 0,-1-3 0 0,0 3-1 0,0-4 1 16,1 0 0-16,6 1-2 0,-7-5 1 0,1 0-1 15,6 0-2-15,-7-3 0 0,1 3 1 0,6-4-3 0,-7 0 0 16,0-4-1-16,1 4-2 0,6-4-1 0,-7 1-13 15,1-1-30-15,6-4-53 0,1 3-68 0,-1-3-77 0,8-3-97 16,-8 3-164-16,8-9-120 0,0 5-59 0,-1-4-14 16</inkml:trace>
  <inkml:trace contextRef="#ctx0" brushRef="#br0" timeOffset="-117273.16">2662 15838 189 0,'-7'-4'362'0,"7"4"-101"0,0-3-83 15,-7 3-49-15,7 0-29 0,0 0-11 0,0-5-4 0,0 5 0 16,0 0-2-16,0 0-2 0,0 0-7 0,0 0-9 0,0 0-8 15,0 0-9-15,0 0-7 0,0 0-7 0,7 5-3 0,-7-5-2 16,7 0 3-16,1 0 6 0,-1 0 4 0,7 0 6 16,-6 0 6-16,6 3 6 0,1-3 2 0,-1 0-3 0,1 4-5 15,6-4-4-15,-6 0-4 0,6 0-4 0,8 0-1 0,-7 0 2 16,0 0 3-16,7 0 2 0,-8 0 1 0,1 0-2 16,7-4-3-16,-7 1-4 0,-1 3-8 0,1 0-8 15,0-5-7-15,0 5-4 0,-8 0-3 0,8-4-3 0,-15 4-1 16,7-4-2-16,-6 4-2 0,6 0 2 0,-14 0 1 0,7 0-1 15,1 0-3-15,-8 0-1 0,0 0 0 0,0 0 1 16,0 0-2-16,0 0-1 0,0-4-6 0,0 4-7 0,0 0-29 16,-8-4-45-16,8 4-43 0,-7 0-55 0,7-4-54 0,-7 4-55 15,0-4-54-15,-1 4-81 0,-6-4-82 0,-1 4-29 0</inkml:trace>
  <inkml:trace contextRef="#ctx0" brushRef="#br0" timeOffset="-117017.63">2720 15924 162 0,'0'0'282'0,"-7"4"-78"0,7 0-61 0,7 1-38 0,-7-2-23 16,8 1-8-16,-8-4-2 0,7 5 2 0,7-1 0 0,-6 0-4 15,6-4-5-15,0 3-4 0,1-3-5 0,7 0-4 16,-1 0 0-16,-6 0 0 0,6 0 4 0,1 0 0 0,-7 0 1 16,6-3 0-16,1 3 1 0,0 0-1 0,-1 0 1 15,-6-4-1-15,7 4 2 0,-8 0 2 0,8 0 4 0,-8 0 0 16,1 0-2-16,-8 0 0 0,7 0-6 0,-6 0-6 0,-1 0-10 15,0 0-8-15,0 0-9 0,1 0-5 0,-8 0-5 16,7 0-6-16,-7 0-5 0,7 0-6 0,-7-4-20 0,7 4-48 16,-7 0-62-16,8-5-88 0,-1 1-166 0,0 1-119 0,8-6-77 15,-8 5-46-15</inkml:trace>
  <inkml:trace contextRef="#ctx0" brushRef="#br0" timeOffset="-115987.59">4667 15424 299 0,'0'-9'303'0,"0"5"-87"0,0 0-68 15,0-4-40-15,0 4-25 0,7 0-10 0,-7 0-2 16,0-5 1-16,0 6 7 0,0-1 2 0,0-1 2 0,0 1 2 16,0 0 6-16,7 1 7 0,-7-2 14 0,0 1 19 0,0 0 19 15,0 0 24-15,0 4 15 0,0-4 11 0,0 4 6 16,0 0-7-16,0-4-13 0,0 4-22 0,0 0-28 0,0 0-30 15,0 0-23-15,0 0-23 0,0 0-18 0,0 0-10 0,0 0-10 16,0 0-2-16,0 0 6 0,0 0-3 0,0 4-3 16,0-4 1-16,0 4 3 0,0 0 2 0,7 4 5 0,0 0 5 15,-7 5-10-15,8-1 3 0,-1 0 2 0,0 4-3 0,0 4-3 16,8-3-5-16,-8-1-4 0,0 4-6 0,1 1-2 0,-1-1-1 16,0 1-1-16,8-1-2 0,-8 0-1 0,0-3-1 15,0 3-1-15,0 0 0 0,1-4-2 0,-1 5 3 0,1-5-2 16,-1 0 1-16,1 1-1 0,-1-1 1 15,-7 0 0-15,7-3 0 0,0 3 2 0,1-4-3 0,-1-4-1 0,-7 0 1 16,7 5 1-16,0-10 0 0,-7 6-1 0,8-5 1 0,-8 0 6 16,0-4 4-16,0 0 7 0,7 0 6 0,-7 0 4 15,7-4 3-15,0 0 5 0,0-5 1 0,1-3 1 0,-1-4-1 16,7 0-3-16,-6 0 1 0,6-5-5 0,-7-3-1 16,1 4-4-16,6-5 0 0,-7 0-4 0,1-3-4 0,-1 3-3 15,0-3-5-15,0 0-1 0,0-1 0 0,1 1-1 0,-1-1 0 16,0 1-3-16,0-1 2 0,1 0-2 0,-1 6-1 0,-7 2 0 15,7 1 0-15,0-1-1 0,-7 5 0 0,8 0 0 0,-8-1-1 16,7 9 0-16,-7-4 0 0,0 4 0 0,7 0-1 16,-7-1 2-16,0 6-1 0,0-2 0 0,0 1-1 0,0 0-3 15,7 4-4-15,-7-4-10 0,0 4-18 0,0 0-23 0,0 0-28 16,0 0-50-16,8 4-114 0,-8 0-117 0,0 0-133 16,7 4-212-16,-7 1-89 0,0-1-42 0,0 8-10 0</inkml:trace>
  <inkml:trace contextRef="#ctx0" brushRef="#br0" timeOffset="-115084.75">4059 16038 43 0,'-15'0'304'0,"8"0"-81"16,0 0-70-16,0 0-48 0,-1 0-32 0,1 0-19 0,0 0-8 15,0 0-7-15,-1 0-3 0,8 0-3 0,-7 0-1 0,0 4-2 16,7-4-1-16,0 0 2 0,-7 0 0 0,7 4 3 0,0-4 6 16,0 0 3-16,-7 0 5 0,7 0 4 0,0 0 5 15,7 0 3-15,-7 4 3 0,0-4 0 0,0 0-2 0,0 0-3 16,7 0-1-16,-7 4 1 0,7-4 2 0,0 0-4 15,1 0-3-15,-1 0-2 0,7 0 0 0,-6 5-1 0,6-5-3 16,1 0-5-16,-1 4-9 0,0-4-6 0,1 3-3 16,-1 2-3-16,8-1-1 0,-7 0 7 0,6 0 7 0,1 0 4 15,0 0 5-15,7 0 1 0,-8 0 0 0,8 0 0 0,7 0-4 16,-7 1-10-16,8-2-10 0,-1 1-5 0,7-4-6 0,-7 4-1 16,8 1 0-16,6-1-1 0,-6-4 4 0,6 4 9 15,-6 0 2-15,7 0 5 0,-8-4 0 0,1 4 0 0,0 0 1 16,-1 0 0-16,-7 0-5 0,8 0-1 0,-1 0 10 0,1 0 6 15,-1 0 5-15,8-4 5 0,-8 0 5 0,8 5 6 16,7-5 4-16,-8 0 0 0,8 0-5 0,0-5-5 0,7 5 0 16,0-4-4-16,0 4-4 0,-7 0-5 0,7-4-7 0,0 4-5 15,1 0-10-15,-9 0-6 0,9 0-6 0,-1 0-2 16,-7 0 1-16,7 0-4 0,-7 4 0 0,-1-4-1 0,9 4-1 16,-9-4 1-16,1 5-1 0,7-5-2 0,-7 4-2 15,7-4 0-15,1 0 1 0,-1 3 2 0,0-3 3 0,0 0 1 16,7 5 1-16,-7-5 2 0,8 0 0 0,-8 0 1 0,7 4-1 15,-7-4-1-15,0 0-1 0,0 4-1 0,1 0-3 16,-9-4 0-16,9 4 1 0,-16-4 0 0,1 0 0 0,0 4 1 16,-8-4 2-16,-7 0 7 0,0 0 10 0,0-4 3 0,-7 4 8 15,-7 0 7-15,0 0 6 0,-1-4 4 0,-6 4 1 16,-8 0-2-16,0 0-8 0,1 0-4 0,-1-4-7 0,-7 0-9 16,0 4-18-16,-7-9-36 0,-1 6-87 0,-6-1-107 15,-1-5-106-15,-6 1-131 0,-1 0-189 0,-14 4-105 0,-7-4-48 16,-1 4 0-16</inkml:trace>
  <inkml:trace contextRef="#ctx0" brushRef="#br0" timeOffset="-113674.36">3596 16787 244 0,'0'0'224'0,"0"-4"-50"0,0 4-43 16,0-4-29-16,0 4-16 0,0 0-8 0,0 0-4 0,0 0-2 15,0 0 2-15,0-4 2 0,0 4 1 0,0-5 0 0,0 5 0 16,0 0 1-16,7 0 1 0,-7 0 4 0,0 0 0 15,0 0 0-15,0 0 1 0,0 0 1 16,0 0 0-16,0 0 0 0,7 0 4 0,-7 5 3 0,7-5 5 0,1 4 2 0,-8 0-1 16,7 4-2-16,0-4-1 0,0 4-3 0,1 5-6 15,-1-6-11-15,0 6-11 0,0-1-12 0,1 0-5 0,-1 4-10 16,7-3-9-16,-6-1-8 0,-1 4-7 0,0-4 0 0,0 1 0 16,8-1-2-16,-8 0 2 0,0 0 0 0,0-4 0 0,1 1 1 15,-1-1-1-15,7 0 1 0,-6 0 2 0,-1 0 4 16,0-4 7-16,0 0 3 15,1 0-1-15,-1-4 3 0,-7 0 3 0,7 5 3 0,0-10 0 0,0 5 2 0,1-4-6 0,-1-4 2 16,-7 0 1-16,7 0-1 0,0-4 1 0,-7-1-3 16,8 1-3-16,-8-8-3 0,-8 4-6 0,8-5-2 0,0-3-4 15,-7-5-4-15,0 1-3 0,0-1-3 0,-1-3-4 0,1-1-2 16,0 1 2-16,-7-5-2 0,6 0 2 0,1 5-2 16,0-5-1-16,0 5 1 0,-1-1 1 0,1 4 1 0,7 1-2 15,-7 3 0 1,7 5-1-16,-7 0 4 0,7 0 0 0,0 7-1 0,-8 1 1 0,8 0-1 0,0 4 2 0,0 0-1 15,8-1-1-15,-8 2-1 0,7 3-1 0,7-1-1 0,1 1 0 16,-1 0 0-16,1 0 0 0,6 0 0 0,1 4 0 16,0-4-1-16,0 4 2 0,-1-4 0 0,1 4-5 0,7 0 3 15,-7-4 2-15,7 4 0 0,-1 0 1 0,1 0 0 0,0-4-1 16,-7 4 1-16,0 0 6 0,-1 0 6 0,1 0-6 0,-7 0-3 16,-1 0-3-16,1 0 0 0,-8 0-1 0,0 0 2 15,0 0-3-15,1 0-10 0,-8 0 4 0,7 0 2 0,-7 0 3 16,0 0-2-16,0 0 1 0,0 0-5 0,0 0 0 0,7 0-7 15,-7 0-29-15,0 4-59 0,0-4-82 0,0 0-76 16,0 4-74-16,0-4-85 0,7 4-136 0,-7-4-130 0,0 4-49 16,0 4 16-16</inkml:trace>
  <inkml:trace contextRef="#ctx0" brushRef="#br0" timeOffset="-113040.77">4109 16595 411 0,'-7'-3'349'0,"7"-1"-115"0,-7 0-76 0,7 4-46 16,0-5-21-16,-7 5-9 0,7-4-3 0,0 4-1 15,0-3-6-15,0 3-8 0,0 0-12 0,7-5-10 0,-7 5-4 16,0-4-2-16,7 4 5 0,0-4 10 0,1 4 11 15,-1-4 13-15,0 4 8 0,0-4 3 0,8 4 0 0,-8-4 1 16,8 0 2-16,-8 4-4 0,7-4-8 0,1 4-9 16,-8-4-7-16,7 4-4 0,-6 0-9 0,-1 0-4 0,0 0-11 15,0 4-9-15,8 0-4 0,-8 0-3 0,-7 0-3 0,7 4 2 16,1-4-1-16,-1 5-1 0,-7 3-1 0,0-4-4 0,7 4 2 16,-7 0-3-16,0 0 0 0,0 5-3 0,-7-1-1 15,7-4 0-15,-7 4 1 0,-1 1-1 0,-6-1 2 0,-1 4 4 16,1-4 10-16,-1 1 13 0,1-1 11 0,-8 0 13 0,8 0 10 15,-1-3 8-15,-6-1 3 0,6 0 1 0,8-3-9 16,-8-2-10-16,8 2-11 0,0-5-13 0,7 0-10 0,-7 0-8 16,7 0-1-16,0-4-2 0,-8 0-1 0,8 4-1 0,8-4 1 15,-8 0 1-15,0 0 2 0,7 0 2 0,-7 0-2 16,7 0-2-16,0 0 0 0,8 0 1 0,-8 0-1 0,0 0-1 16,8 0-2-16,-1-4-4 0,1 4-1 0,-1 0 0 0,1 0-1 15,-1-4-1-15,1 4-3 0,-1 0-2 0,1 0 0 0,-1 0 1 16,1 0-1-16,-1 0 0 0,-7 0 0 0,8 4-1 15,-8-4 0-15,7 0 1 0,-6 0-5 0,-1 0-15 16,7 0-36-16,-14 0-74 0,8 4-89 0,-1-4-87 0,0-4-108 16,0 4-179-16,8-8-107 0,-8 4-57 0,7 0-5 0</inkml:trace>
  <inkml:trace contextRef="#ctx0" brushRef="#br0" timeOffset="-112233.34">4594 16620 127 0,'0'0'324'0,"-7"0"-96"16,7-4-81-16,0 4-49 0,7 0-28 0,-7 0-14 0,0 0-5 16,0 0-2-16,7-4 1 0,-7 4 0 0,8 0-1 0,-1 0-4 15,0-4 2-15,-7 4 4 0,7-4 8 0,8 4 9 16,-8 0 10-16,0-4 8 0,1 4 3 0,-1-5 2 0,0 5-2 16,0 0-5-16,0 0-4 0,1 0-4 15,-1 0-8-15,0 5-8 0,0-1-1 0,1-4-3 0,-1 8-1 0,0-4-5 0,0 5-5 16,1-6-4-16,-1 5-2 0,-7 4-3 0,7-3-2 15,0 3 0-15,-7 0-4 0,8 1-4 0,-8-1 0 16,0 4 1-16,7-4 0 0,-7 1 0 0,0-2-2 0,0 6-6 16,0-5 1-16,7 1 1 0,-7-2-3 0,0 1-4 0,0-3-6 15,0 3-1-15,0-4-2 0,7-4-1 0,-7 4 2 16,0-8 13-16,0 9 16 0,0-9 15 0,0 3 21 0,0-3 13 16,0 0 10-16,0 0 8 0,0 0 1 0,0-3-11 0,0-1-14 15,0-1-15-15,0-3-18 0,0 0-15 0,0 0-11 0,0 0-5 16,0-4-2-16,0 3 0 0,0-2-3 0,0-2 0 15,0 1 2-15,0 4 2 0,0-5 4 0,0 1 2 0,0 4 1 32,0-4-4-32,7 4 1 0,-7-5 0 0,8 1-1 0,-1 4-4 15,1-4-5-15,-1 4-7 0,-7 0 1 0,8 0 0 16,-1 4-1-16,0-1 0 0,0 1-1 0,-7 0 1 0,8 1 0 16,-1 3 2-16,-7-5-3 0,7 5 0 0,0 5 0 0,-7-5 1 15,8 3-1-15,-8 1-1 0,7 0-1 0,-7 5 3 0,7-6 0 16,0 6 0-16,0-1-1 0,1 0 1 0,-1 0 0 15,-7 5 2-15,7-6-1 0,0 6-1 0,1-1-1 16,-8 0 0-16,7 4 2 0,-7-3-2 0,7-1 0 0,-7 0 0 16,7 0 1-16,-7 5-1 0,0-5 1 0,8 0 1 0,-8 4 0 15,0-3 0-15,-8-1 0 0,8 0-2 0,0 0 0 16,0-4-3-16,0 4 1 0,0-3-1 0,-7-5-2 0,7 0-1 16,0 0-13-16,0 0-33 0,0 0-68 0,0-4-83 0,0 4-84 15,0-4-99-15,0-4-159 0,0 0-133 0,7 0-66 0,-7 0-14 16</inkml:trace>
  <inkml:trace contextRef="#ctx0" brushRef="#br0" timeOffset="-111424.42">5304 16677 299 0,'-7'-4'317'0,"7"4"-86"15,0-4-66-15,0 4-43 0,0-4-23 0,-7 0-12 0,7 4-5 16,0 0-3-16,0 0-5 0,0 0-7 0,0 0-9 16,0 0-9-16,7 0-10 0,-7 0-9 0,0 0-4 15,0 0 5-15,7 0 5 0,0 0 12 0,1-4 8 0,-1 4 10 16,0 0 5-16,8 0 3 0,-8-4 0 0,7 4-5 0,-6-5-3 16,6 5-2-16,-7-3-2 0,1-1-4 0,6-1 2 15,-7 5 1-15,8-4 3 0,-8 0-2 0,7 1-3 0,-6 3-4 16,6-5-3-16,-7 1-5 0,8 4-6 0,-8-4-8 0,0 4-2 15,1 0-3-15,-1-4 2 0,0 4-1 0,-7 0 0 0,0 0 2 16,7 0 4-16,-7 0 3 0,0 0-1 0,0 0 3 16,0 4-3-16,-7-4-4 0,7 4-4 0,-7 0-4 0,0 4-3 15,-1-4-3-15,1 9 2 0,0-5-6 0,-8 4 6 0,8 4 2 16,-7-3 1-16,-1 3-1 0,8 0-1 0,-8 0 1 16,8-4 0-16,0 9-4 0,-7-5-6 0,6-4-4 0,1 5-2 15,0-1-3-15,0-4 3 0,7 0-2 0,-8 1-4 0,8-5 3 16,-7 0-2-16,7 0 6 0,0 0 2 0,0-4 3 15,0 4 2-15,0-8 5 0,0 5 5 0,0-5 2 0,7 0 1 16,-7 0-3-16,8-5 1 0,-1 5-3 0,0-4-3 16,8-4-2-16,-1 0-6 0,-7 0-2 0,8-5-2 0,-1 1-1 15,-7 0-3-15,8 0-2 0,-8 0-1 0,8-5-1 0,-8 6 2 16,0-6 2-16,8 4-2 0,-8 1 0 0,0 4 0 16,-7 0-1-16,7 0-1 0,0 0 2 0,-7 4 0 0,0 0-2 15,8 0 3-15,-8 0 0 0,0 4 0 0,0-4 0 0,0 4 2 16,0 0-2-16,0-5 0 0,0 5-1 0,0 0-1 0,7 0 1 15,-7 0 0-15,0 0-1 0,0 5 2 0,0-5 2 16,0 4 0-16,7 0-1 0,-7 4 3 0,0 0 0 0,7 0 0 16,-7 1 1-16,8 2 0 0,-8 1-4 0,7 1 1 0,-7 4-2 15,7-6-3-15,-7 6 0 0,7-1 0 0,-7 0 1 16,8 0-1-16,-8-3 1 0,7 3-1 0,-7-4 1 0,7 4 1 16,-7-3 0-16,0-1-2 0,7-4-1 0,-7 4 1 0,0-4-1 15,8 1 1-15,-8-1-1 0,0-4-3 0,7 4-1 16,-7-8 0-16,0 8-4 0,0-8-11 0,0 4-27 0,0-4-58 15,0 0-85-15,0 0-88 0,0 0-91 0,0-4-118 16,7-4-175-16,0 4-83 0,0-4-27 0</inkml:trace>
  <inkml:trace contextRef="#ctx0" brushRef="#br0" timeOffset="-110742.6">6049 16519 138 0,'0'-5'554'0,"0"1"-111"0,0 0-128 0,0 4-90 15,0-4-46-15,0 4-54 0,0 0-53 0,8 0-34 0,-8 0-18 16,0 0-7-16,0 4-6 0,7-4 2 0,-7 8-2 0,7-3 1 16,-7 2 0-16,7 2 7 0,1 3 10 0,-1 0 12 15,0-4 12-15,-7 4 6 0,7 1 9 0,1 3 14 0,-1-4 6 16,-7 0 0-16,7 4-6 0,-7-3-11 0,7-1-10 0,-7 0-6 16,7 0-11-16,-7 1-14 0,0-1-5 0,0-4 3 0,8 0 6 15,-8-4 8-15,0 4 11 0,0-4 10 0,0 0 17 16,0-4 10-16,0 5 11 0,-8-5 1 0,8 4-7 0,0-4-6 15,-7 0-11-15,0 0-12 0,0 0-10 0,7 0-13 0,-15 0-11 16,8 0-10-16,0 0-1 0,0 0-4 0,-8 3 1 16,8-3-2-16,0 5-1 0,-8-1-2 0,1 0 2 0,6 4-1 15,-6 1-1-15,0 2 1 0,6-2-2 0,-6 3 1 16,-1 0-1-16,8 0 0 0,-7 1-3 0,6 3 1 0,1-4-1 16,7 0-1-16,-7 5 1 0,7-5 0 0,0 0-1 0,0-4-1 15,0 4-1-15,0 0-1 0,7-3 1 0,0-1-1 16,-7 0-1-16,15-4-2 0,-8 0 0 0,8 0-1 0,-1-4-1 15,-7 0 0-15,8 0 1 0,6-4 1 0,-6-4-1 0,-1 4 1 16,8-4-1-16,-7-5 2 0,-1 5 1 0,1-4 0 16,-8 0 0-16,7 0-2 0,-7 0 0 0,-7-1 2 0,8 1 0 15,-1 0 0-15,-7-1 0 0,0 1-1 0,7 0 0 0,-7 0 1 16,0 0 2-16,-7 4-1 0,7-1-1 0,0 1 0 16,0 5 0-16,-7-2 0 0,7 1 0 0,0 0-1 0,0 0 0 15,0 4 0-15,0 0 0 0,-8 0-1 0,8 4 1 0,0 0 1 16,0 0 0-16,0 4 0 0,0 0 0 0,0 1 0 0,0 3 1 15,0-4-1-15,0 0 1 0,0 4-2 0,8-3 0 16,-8 3 1-16,7-4 2 0,0 4 3 0,-7-4-3 16,7 5 1-16,1-6-1 0,-1 6-2 0,0-5 0 0,0 0-1 15,1 0-4-15,-1 0-6 0,0 0-9 0,8-4-20 0,-8 1-37 16,7-1-39-16,-7 0-50 0,8 0-58 0,-8-4-50 16,8 0-56-16,-1-4-65 0,1 0-88 0,-1 0-115 0,1-1-50 15,-1-3 7-15</inkml:trace>
  <inkml:trace contextRef="#ctx0" brushRef="#br0" timeOffset="-110202.59">6187 16510 466 0,'0'-4'397'0,"0"0"-110"0,0 0-82 16,0 4-48-16,0 0-27 0,0-4-15 0,0 0-6 0,7 4-6 0,-7-4-11 0,7 0-11 16,1 4-16-16,-1-4-17 0,7-1-14 0,-6 5-7 15,6-4-2-15,-7 4 4 0,8-3 6 0,-8 3 10 0,0 0 8 16,8 0 6-16,-8 0 3 0,0 0-4 0,0 3-3 0,1-3-8 16,-1 4-14-16,-7 5-8 0,7-5-7 0,-7 4-5 15,0 4-4-15,0-4-2 0,0 4-4 0,-7 1-1 0,7 3 4 31,0-4-2-31,-7 0-3 0,7 1-1 0,-8-1 0 0,8 0 0 16,0 0 0-16,-7-4 0 0,7 1 3 0,0-6 8 16,0 6 10-16,0-5 13 0,0-4 12 0,0 4 13 0,7-4 15 15,-7 0 17-15,8 0 13 0,-1 0 3 0,0-4-4 16,0 4-7-16,1-4-10 0,6 4-12 0,0-9-15 0,1 6-16 16,7-1-14-16,-8-1-12 0,8-3-8 0,-8 5-5 0,8-6-3 15,0 1-1-15,-1 4-2 0,-6-5-3 0,7 6-5 16,-8-5-30-16,8 3-67 0,-8-2-83 0,1-2-91 0,-1 5-118 15,1-4-199-15,-1 0-99 0,1 0-51 0,-8 8-8 0</inkml:trace>
  <inkml:trace contextRef="#ctx0" brushRef="#br0" timeOffset="-109062.33">6578 17304 232 0,'0'0'293'0,"0"0"-80"0,0-4-75 15,0 4-43-15,0 0-22 0,0 0-10 0,0 0-4 0,0 0-2 0,0 0 0 16,0 0-4-16,0 0-5 0,0 0-6 0,0 0-4 0,0 0-3 16,0 0 1-16,0 0 4 0,0 0 6 0,0 0 9 15,0 0 7-15,-8 0 5 0,8 0 7 0,0 0 6 0,0 0 5 16,0 0 2-16,0 0 3 0,0 4-4 0,0-4-2 0,0 0-3 15,0 0-7-15,0 4-7 0,0-4-9 0,0 0-9 16,0 4-8-16,0-4-8 0,0 0-7 0,0 4-5 0,0-4-5 16,0 4 2-16,0-4 9 0,0 4 10 0,0-4 10 15,0 5 11-15,0-5 7 0,0 0 7 0,0 3 0 0,0-3 3 16,0 0-7-16,0 4-6 0,0-4-10 0,-7 0-10 0,7 5-7 16,0-5-4-16,0 4 2 0,0 0-4 0,7 0-3 15,-7 0-2-15,0 0-1 0,0 4-1 0,8-4-2 0,-8 5-2 16,7-2-4-16,0 2-4 0,-7 3-3 0,7-4-3 0,1 4 0 15,-1 0-2-15,-7 1-2 0,7-1 0 0,0 0 0 0,-7 0 1 16,7 1 1-16,1-1-2 0,-1 4 0 0,-7-4 0 0,7 5 0 16,0-5 0-16,1 0-1 0,-1 4-1 0,0-4 1 0,0 1-2 15,1 3 2-15,6-4 0 0,-7 0 0 0,1 5 0 16,6-5 0-16,-7 0-1 0,8 0-1 0,-8 1 2 0,0-2-2 16,8 2-1-16,-8-5-1 0,0 0 2 0,0 0 1 0,1 1 2 15,-1-6-1-15,0 6 1 0,0-5-2 0,-7 0 2 0,8-4 0 16,-8 4 2-16,0-4 0 0,7 4-1 0,-7-4 1 0,0-4 1 15,7 0 2-15,-7 0 0 0,0 0 0 0,7-5 0 16,-7 1-1-16,7-4-1 0,-7 4 8 0,0-8 3 0,8 4 2 16,-8-5 0-16,7-3 1 0,-7 0-2 0,7-5 4 0,-7-3-1 15,0-1-5-15,7 0-5 0,-7-7 1 0,0 3-2 0,8-3 1 16,-8-5-1-16,7 1-2 0,-7-6-1 0,7 2-1 0,-7-1 0 16,7-4-3-16,-7 5 1 0,8-6 2 0,-8 6-3 15,0-1 2-15,0 0 0 0,0 4 0 0,0 1-1 0,0-1 1 16,0 0-1-16,-8 4-2 0,8 1 1 0,0 3-2 0,-7-3 0 15,7 7 1-15,-7-3 1 0,7 7-1 0,-7-3 0 0,7 8 0 16,0-5 1-16,0 5 0 0,-8 3 2 0,8 1-2 16,0 4 0-16,0 4 3 0,0 0-1 0,0 0 0 15,0 4-2-15,0 0 0 0,0-1 0 0,0 1-1 0,0 4-1 16,0 0 0-16,0 0 1 0,0-4 0 0,0 4 1 0,0 0 0 16,0 0 0-16,0 0 0 0,8 0 2 0,-8 0-1 15,7 0-1-15,0 0 0 0,0 0-1 0,8-4-1 0,-1 4 2 16,1 0-2-16,-1 0 0 0,8 0 1 0,0 0-1 0,7 0 2 15,-1 0 0-15,1-4 0 0,8 4 0 0,-1 0 1 0,0 0 1 32,7-4 1-32,1 4-1 0,6-4 1 0,-6 0 0 15,14 0 0-15,0 0-1 0,7 0-2 0,0 0 0 0,0 0 0 16,7-1 0-16,8 1 2 0,-8 4 2 0,8-3-1 0,-1-2 3 16,1 5 0-16,-8 0-1 0,1-4 0 0,6 4 0 15,-6 0-5-15,-1 0-6 0,-7 0-8 0,0 4-8 0,-7-4-12 16,7 0-10-16,-14 0-14 0,-1 0-13 0,-6 0-15 0,-8 0-15 15,-7 0-16-15,0 0-22 0,-15 0-20 0,1 0-26 16,-1 0-27-16,-6 0-28 0,-8-4-26 0,0 0-46 0,0-4-80 16,-15 4-124-16,8 0-48 0</inkml:trace>
  <inkml:trace contextRef="#ctx0" brushRef="#br0" timeOffset="-108284.48">7301 16641 262 0,'0'-5'370'0,"0"5"-105"0,-7-4-84 0,7 4-51 16,-7-4-31-16,-1 4-13 0,1-3-8 0,0 3-2 0,-8 0-2 15,1 0-2-15,7 0-4 0,-8 0 0 0,1 0 5 0,-1 3 2 16,1-3 8-16,-1 4 16 0,1 0 16 0,-1 1 8 15,8 2 3-15,-7-2-4 0,6 3-9 0,1-4-12 0,7 4-6 16,-7-4-14-16,7 4-18 0,7 4-12 0,-7-3-7 0,7 3-2 16,1-4-1-16,-1 4 2 0,7-3-7 0,8 2-4 0,-7 1-4 15,6-3-5 1,1 3-3-16,0 0-6 0,-1 1-3 0,1-1-4 0,0-4-3 0,-8 8-3 0,8-8-1 0,-8 5 0 16,1-1-1-16,-1 0-2 0,1 0-2 0,-8-4-2 0,-7 4 0 15,0 1 0-15,0-1 2 0,-7 0 0 0,0-4-2 16,-8 4 2-16,1-3 2 0,-8-1 2 0,0 0 1 15,8-4 2-15,-8 0 0 0,0 0 2 0,1-4 2 0,-1 0 0 16,0-4-1-16,8 0-1 0,-1 0-1 0,1-4 0 0,-1 4 1 16,8-4-3-16,0-5-1 0,7 5 0 0,0-4 0 0,0 0 1 15,0-1 0-15,7-3-1 0,0 0 1 0,8 0 2 16,-8 0-2-16,8-1-1 0,-1 1 0 0,1-4 1 0,-1 4 0 16,0-1 1-16,1 1-2 0,-1 3 0 0,1-3 2 0,-8 4 0 15,8 0 2-15,-8-1-1 0,-7 1-1 0,7 4-2 16,-7 0 0-16,0-4 0 0,0 4-1 0,0 0-2 0,-7-1-2 15,7 5-2-15,-7-3 1 0,-1 2-1 0,1-3-2 0,-7 4 2 16,6 0-20-16,1 0-29 0,-7-1-44 0,6 5-49 31,-6-3-50-31,7-1-50 0,7 4-60 0,0-4-91 0,0 4-121 0,0 0-68 0,0 0-14 0</inkml:trace>
  <inkml:trace contextRef="#ctx0" brushRef="#br0" timeOffset="-107966.99">7439 16612 44 0,'-8'0'484'0,"8"0"-114"0,-7 0-139 16,7 0-96-16,0 4-53 0,0 0-28 0,0 1-9 0,0-2-2 15,0 1 5-15,7 5 6 0,-7 3 4 0,8 0 2 0,-8 0 2 16,0 0 2-16,7 5 6 0,-7-1 6 0,7-4 2 16,-7 8 6-16,7-4 9 0,0 1 10 0,-7-4 2 0,8 7-1 15,-8-8-6-15,7 4-11 0,0 0-12 0,-7-4-13 0,0 5-12 16,7-5-15-16,-7 5-12 0,0-6-9 0,0 2-7 16,0-1-2-16,8 0-4 0,-8-4-1 0,0 0-2 0,0 1-4 15,0-5-4-15,0 4-30 0,0-4-40 0,0 0-42 0,0-4-42 16,0 0-48-16,0 0-56 0,0 0-75 0,0-8-104 0,0 4-91 15,0-4-24-15</inkml:trace>
  <inkml:trace contextRef="#ctx0" brushRef="#br0" timeOffset="-107570.84">7627 16681 50 0,'0'0'404'16,"0"-4"-99"-16,7 0-90 0,-7 4-68 0,0 0-42 0,0-4-26 0,0 4-13 15,0 0-7-15,0 0-5 0,0 4-5 0,0-4-8 16,0 0-5-16,0 4-4 0,-7-4-3 0,-1 4-3 0,1 0-3 16,7 5-1-16,-14-6 1 0,6 6 0 0,1-5-3 15,0 4 0-15,0-4-3 0,0 0 0 0,-1 4 2 0,1-4 3 16,0 0 2-16,7 4 2 0,-7-4 3 0,-1 0 4 0,1 5 6 15,7-6 3-15,-7 2 1 0,7 3-3 0,-7-4-1 16,7 0-3-16,-8 0 0 0,8 4 0 0,0-4-2 0,0 0 2 16,0 1 3-16,0-1 5 0,8-1 7 0,-1 2 4 0,-7-1 6 15,7 0 0-15,8 0-3 0,-8 0-6 0,0 0-4 16,8 0-8-16,-1 0-8 0,0 4-8 0,-6-3-10 0,6-1-4 16,1 4-3-16,-1-4-2 0,1 0-2 0,-1 0-2 15,1 4 0-15,-8-4 0 0,0 0-3 0,0 4-3 0,8-3-3 16,-8-1-5-16,0-1-22 0,-7 1-30 0,7 1-37 0,1-1-39 15,-8 0-40-15,0 0-38 0,7-4-49 0,-7 0-60 16,7 0-78-16,-7 0-96 0,0 0-29 0</inkml:trace>
  <inkml:trace contextRef="#ctx0" brushRef="#br0" timeOffset="-106890.33">7815 16816 369 0,'0'0'403'0,"0"-5"-126"16,0 5-101-16,0 0-64 0,0 0-35 0,0 0-17 0,0 0-8 15,0 0-2-15,0 5 5 0,0-1 0 0,7-1-5 16,-7 2-4-16,7 3-5 0,-7-4 3 0,0 8 8 0,7-8 12 15,-7 9 4-15,8-6 5 0,-8 6 8 0,7-5 7 0,-7 4 5 16,0 1-5-16,0-2-11 0,7-2-15 0,-7 3-11 16,0 0-9-16,0-4-10 0,7 4-10 0,-7-3-7 15,0 3-5-15,0-4-2 0,0 0-2 0,0-4-1 0,0 4-2 16,0 1 0-16,0-5 0 0,8-4-1 0,-8 3 2 0,0 1 2 16,0-4 12-16,0 0 15 0,0 0 16 0,0 0 22 0,0 0 20 15,0 0 9-15,-8 0 7 0,8-4 0 0,0 4-8 16,0-3-14-16,0-1-16 0,0-1-20 0,-7 1-18 0,7 0-8 15,0-4-1-15,0 4-1 0,0-4-1 0,0 0 2 0,0 0 0 16,0-1 0-16,0-3-2 0,0 0-4 0,0 4 0 16,0-4-2-16,7 3 1 0,-7 2 1 0,0-6 2 0,0 5 0 15,0 0-1-15,0-4 3 0,0 3-1 0,8 6-2 0,-8-6-4 16,0 1-2-16,7 4 0 0,-7-4-2 0,7 4 2 16,-7-4-4-16,7 4-3 0,1-1-2 0,-8 2 1 0,7-1-1 15,0-1-2-15,0 1 0 0,8 0-2 0,-8 1 1 0,0 3-2 16,0-5 2-16,1 5 1 0,-1 0-2 0,0 0-3 15,-7 5 2-15,0-5 0 0,7 3 1 0,-7 1-1 0,-7 0 0 16,7 5-1-16,-7 3 1 0,0-4 2 0,-1 4-2 31,1 0 0-31,0-3 0 0,0 3 2 0,0-4-1 0,-1 0 1 16,8 4 0-16,-7-3 0 0,7-2 1 0,0 2 0 0,7-1-1 16,-7 0-2-16,8 0 0 0,-1-4 0 0,0 4-1 15,0-4-1-15,0 4 1 0,1-3 1 0,-1 3-2 0,0-4 12 16,-7 4-4-16,7-4-2 0,1 0-1 0,-8 4-1 0,7-8-1 15,-7 8 0-15,0-4-1 0,7 1-9 0,-14-1 5 0,7-1 0 16,0 1 0-16,-7 1 4 0,-1-1 1 0,1 0 2 16,0 0-1-16,-8 0-7 0,8-4-15 0,-7 4-30 0,-1 0-46 15,-6-4-61-15,6 4-58 0,1-4-52 0,-1 0-47 0,1 0-45 16,6 0-54-16,1 0-72 0,0-4-95 0,7 0-17 16</inkml:trace>
  <inkml:trace contextRef="#ctx0" brushRef="#br0" timeOffset="-106572.81">8169 16648 32 0,'7'0'433'0,"-7"-3"-119"0,8 3-114 0,-1-4-72 16,7-1-42-16,-6 1-20 0,6 4-8 0,1-4-3 15,-1 1 0-15,1-2-1 0,-1 5-4 0,8-4-6 16,-8 0-1-16,8 0-3 0,0 0-1 0,-1 4-2 0,1-4 0 16,-8-1-2-16,8 5-1 0,-7-3-6 0,-1 3-8 0,1 0-10 15,-8-4-13-15,7 4-21 0,-6 0-25 0,-8 0-32 16,7-4-41-16,-7 4-49 0,0 0-71 0,0 0-97 0,0 0-101 15</inkml:trace>
  <inkml:trace contextRef="#ctx0" brushRef="#br0" timeOffset="-106398.43">8350 16689 100 0,'0'5'364'0,"-7"2"-88"0,7-2-79 0,0 3-51 0,7 0-28 15,-7 0-16-15,0 0-8 16,0 1-8-16,0 2-12 0,0-2-8 0,7 3-7 0,-7 0-5 0,0 0-7 0,0 1-9 15,0-1-5-15,0 0-6 0,0 4-3 16,0-3-3-16,0 3-5 0,0-4-9 0,0 4-3 0,0-3-3 0,0-1-2 16,0 0-2-16,0 0-11 0,0 0-20 0,0 0-31 0,0-3-42 15,0-1-65-15,0-4-109 0,0 4-138 0,-7-4-72 16</inkml:trace>
  <inkml:trace contextRef="#ctx0" brushRef="#br0" timeOffset="-105969.55">7316 17357 119 0,'0'-4'455'0,"0"0"-130"16,7 4-125-16,-7-4-76 0,0 0-47 0,7 4-24 0,0-5-9 15,0 1-1-15,8 1 5 0,-1 3 4 0,1-5 2 16,-1 1 1-16,8 0 4 0,0 0 4 0,-1 4 3 0,8-4 7 15,0 0 6-15,0 0 10 0,7 4 11 0,1-4 12 16,-1 0 8-16,7 0 4 0,8-1 0 0,-8 2-1 0,8-1-5 16,7-1-6-16,-8-3-8 0,8 4-13 0,-7 0-14 0,7-4-10 31,-8 4-11-31,1-4-11 0,-7 3-11 0,-1-2-12 16,0 3-10-16,-6-5-7 0,-1 6-1 0,-7-2-6 0,0 1-3 15,-8 0-6-15,-6 0-22 0,6 4-35 0,-13 0-43 0,-1-4-48 16,0 4-51-16,-7 0-50 0,0 0-60 0,0-4-70 0,-14 4-90 15,6 4-87-15,-6-4-19 0</inkml:trace>
  <inkml:trace contextRef="#ctx0" brushRef="#br0" timeOffset="-105208.74">7533 17683 22 0,'7'-9'344'0,"-7"5"-86"0,7-4-91 0,0 4-67 0,1-4-11 16,-1 4 22-16,7 0 16 0,-7-4 7 0,1 4 5 0,-1 0-2 15,0 4-1-15,0-5 1 0,8 1-30 0,-8 4-40 0,0-4-25 16,1 4-11-16,-1-4-5 0,0 4 0 0,8 0 7 0,-8 4 14 16,0-4 16-16,0 0 12 0,0 4 11 0,1 0 7 0,-1-4 3 15,0 5-1-15,8-1-6 0,-8 0-11 0,0 4-9 0,0-4-13 16,1 4-8-16,-1 0-3 0,0 0 0 0,0 5 1 0,1-5 1 16,-8 4-2-16,7 0-9 0,0 0-5 0,0-3-5 0,-7 3-7 15,7 0-6-15,-7 0-6 0,0 0-2 0,8 5-3 0,-8-5 3 16,0-4-3-16,0 4-2 0,0-3-1 0,0-2 1 0,0 2-1 15,0-2 0-15,0-2 0 0,0-1-2 0,0 0 5 16,0 0 10-16,0-4 18 0,0 0 13 0,0 0 12 0,0 0 8 16,0 0 7-16,0-4 3 0,0 0-2 0,0 0-4 0,0-1-16 15,0-2-11-15,7 3-11 0,-7-5-9 0,0-3-7 0,7 4-3 16,0-4-2-16,1 0-3 0,-1 0-2 0,0-5-3 0,0 5 1 16,1-5 1-16,6 6-1 0,-7-6 0 0,8 1 2 0,-1 3 0 15,1 1-3-15,-8 0 1 0,7 0 2 0,1 4 1 0,-1 0-1 16,1 0 1-16,-1-1 3 0,-6 5-1 0,6 0 1 15,0 0-2-15,1 4-2 0,-8 0-2 0,8 0 0 0,-8 4 1 16,7 0-4-16,-6 0 3 0,-1 0 1 0,0 5 0 0,0 3 1 16,-7-4-2-16,7 4 0 0,-7 0-1 0,0 0-1 0,0 5 1 15,8-1-2-15,-8-3 0 0,0 3 2 0,0-4 0 0,0 0 1 16,0 0-1-16,0-4 1 0,0 1-1 0,-8-1 2 0,8-4 0 16,0 0-2-16,0 0 1 0,0 0 1 0,0-4 2 0,-7 0-2 15,7 0 1-15,0-4 0 0,0 0-1 0,0 0 1 0,0-4-2 16,0-1 1-16,7-3 0 0,-7 4 2 0,8 0 0 0,-1-4 0 15,-7-1 2-15,14 2-1 0,-6-2 1 0,6 1-2 0,-7 0 1 16,8 3-2-16,-1-3 1 0,1 4-2 0,-1 4 2 0,1-4-1 16,-1 4 2-16,1 0 1 0,-1 4 2 0,1 0 0 0,-1 0-1 15,1 4 3-15,-1 0-2 0,0 4 2 0,1 0-2 16,-1 1 0-16,1 3-2 0,-1-4-1 0,-6 4 0 0,6 0-3 16,-7 1 0-16,1 3-3 0,-1 0-2 0,0-4-1 0,0 0-6 15,-7 1-14-15,7-1-35 0,1-4-72 0,-8 0-92 0,7 1-86 16,-7-6-104-16,7-3-154 0,0 0-128 0,1-3-69 0,-1-2-10 15</inkml:trace>
  <inkml:trace contextRef="#ctx0" brushRef="#br0" timeOffset="-104351.18">8198 16648 197 0,'0'0'193'0,"0"-3"-51"16,0 3-45-16,-7 0-33 0,7 0-24 0,0 0-14 0,0 0-6 15,0-4-1-15,0 4-1 0,7 0 0 0,-7 0 2 0,0 0-2 16,0-5 0-16,0 5-1 0,0-4-2 0,0 4-4 16,0-4 0-16,-7 1-1 0,7 3 2 0,0-5 2 15,0 5 8-15,0-4 15 0,0 4 11 0,0-4 6 0,-7 0-1 16,7 0-1-16,-8 4 0 0,8 0-4 0,-7-4-7 0,7 4-13 15,-7 0-8-15,0 0-6 0,0 0 4 0,-1 0 1 0,8 0 1 16,-7 0 8-16,7 0 5 0,-7 0 2 0,7 0 0 16,-7 0-1-16,7 0-2 0,0 0-3 0,0 0-4 0,0 0-5 15,0 4-7-15,0-4-4 0,0 0-4 0,0 0-2 0,0 0 1 16,0 0-2-16,0 4-1 0,7-4 2 0,-7 4 5 16,7-4 6-16,0 4 6 0,-7 0 9 0,8-4 10 0,-1 5 9 15,7-5 14-15,-7 0 7 0,8 3 2 0,-8-3 0 0,8 0-4 16,-1-3-7-16,1 3-8 0,-1-5-8 0,1 5-4 15,-1-4-3-15,0 0 3 0,1 4 6 0,-1-4 9 0,1 0 9 16,-1 0 4-16,8-1 1 0,-7 2-4 16,-1 3-5-16,0-4-9 0,1 0-11 0,-1-1-11 0,1 5-11 0,-1-4-6 0,-6 4-4 15,-1-3-3-15,0 3-4 0,0 0-1 0,1 0 0 16,-8 0-1-16,7 0-1 0,-7 0-1 0,0 0-2 16,0 0-4-16,-7 0-17 0,7 0-34 0,0 0-44 0,-8 0-49 15,1-5-54-15,0 5-63 0,0 0-77 0,-1 0-119 0,1 0-97 16,0 0-29-16</inkml:trace>
  <inkml:trace contextRef="#ctx0" brushRef="#br0" timeOffset="-103736.19">8292 16706 72 0,'0'0'147'16,"0"-5"-19"-16,0 5-20 15,0 0-20-15,7 0-18 0,-7 0-11 0,0-4-6 0,0 4-2 0,0 0-3 0,0-3-2 16,0 3-5-16,0 0-5 0,0-5-6 0,0 5-6 15,0-4-4-15,8 0-6 0,-8 0-4 0,7 0-3 0,0 0-2 16,-7 0 11-16,7 0 18 0,1 0 11 0,-1 0 2 0,-7-1 2 16,7 2-1-16,-7 3 3 0,7-4 2 0,-7-1-15 15,8 5-15-15,-8 0-7 0,0-4-2 0,7 4 1 0,-7-4 0 16,0 1-2-16,0 3 1 0,0-5 2 0,0 5 4 0,7 0 0 16,-7-4 2-16,0 4 3 0,0 0 2 0,0 0 2 0,0 0 0 15,0 0 0-15,0 0-4 0,0 0-5 0,0 0-4 16,0 0-4-16,0 4-4 0,0-4-3 0,0 5-1 0,0-5 0 15,0 3-1-15,0 5 1 0,0-3 4 0,0-1 3 0,0 4 2 16,0 0 2-16,0 0 0 0,-7 0 1 0,7 0 2 16,0 1 4-16,0-2-1 0,0 6-1 15,-7-5 2-15,7 4-1 0,-8-4 1 0,8 4-1 0,0-3-3 0,-7-2-5 16,7 2-3-16,-7-1-3 0,7 0-3 0,-7 0-2 0,7 0-1 16,0-3-1-16,0-1 0 0,0-1 1 0,-8 2 1 0,8-1 9 15,0-4 13-15,0 0 11 0,0 0 12 0,0 0 12 16,0-4 4-16,0 4 10 0,0-5 13 0,-7-2 6 0,7 2 3 31,0-3 1-31,0 5-1 0,0-6-5 0,7 1-3 0,-7 0-6 0,0 0-10 0,0-1-11 0,8 1-13 0,-8 0-11 16,0-4-8-16,7 4-3 0,-7 0-2 0,7-5-2 0,-7 6-3 15,7-2-3-15,-7 1-1 0,8 4-5 0,-8-4-2 0,0 4-15 16,0 0-50-16,0 0-72 0,0-1-81 0,0-2-108 16,0 2-188-16,0 1-106 0,0 4-68 0,0 0-38 0</inkml:trace>
  <inkml:trace contextRef="#ctx0" brushRef="#br0" timeOffset="-102594.94">8292 16669 157 0,'-7'0'132'0,"7"0"-31"0,-7 0-26 16,7 0-18-16,0-4-11 0,0 4-6 0,0 0-7 0,7-4-2 16,-7 4-3-16,0 0-7 0,0-4-5 0,7 4-3 0,-7-4 0 15,7 4 0-15,-7-5 1 0,0 5 1 0,8 0 6 0,-8 0 0 16,0-3 4-16,0 3 0 0,0 0 9 0,0 0 5 15,0-4 0-15,0 4-1 0,0 0-3 0,0 0-1 0,0 0-2 16,0 0-4 0,0 0-7-16,7 0-5 0,-7 0-2 0,0-5 1 0,0 5 0 0,0 0-2 0,0 0 1 0,0 0 0 15,7-4-3-15,-7 4-3 0,0 0-1 0,0-4-1 16,0 4 1-16,0 0 2 0,0-3 3 0,0 3 4 0,0 0 8 16,0 0 7-16,0 0 9 0,0 0 6 0,0 0 6 0,0 0 3 15,0 0 4 1,0 0 3-16,0 0-3 0,0 0-4 0,0 0-4 0,0 0-7 0,0 0-8 0,0 0-8 0,0 0-7 15,0 3 0-15,0-3-7 0,0 0-5 0,0 4-5 0,0 0-1 32,0 1 1-32,0 2 2 0,0 2 3 0,0 3 4 0,-7 0 9 0,7 1 10 0,0-1 7 0,-7 4 3 0,7 0 2 15,-8 0 2 1,8 0-2-16,0 1-6 0,0 3-8 0,0-4-5 0,0 1-6 0,0-1-4 0,0 1-2 0,0-1-5 0,8 0-6 31,-8 1-7-31,0-1-36 0,7-4-51 0,-7 0-72 16,0 0-115-16,0-4-175 0,0 1-95 0,0-1-46 0</inkml:trace>
  <inkml:trace contextRef="#ctx0" brushRef="#br0" timeOffset="-99532.61">9312 15843 60 0,'0'0'206'0,"-7"0"-45"0,7 0-37 0,-7 0-31 16,7 0-20-16,0-5-13 0,0 5-7 0,0 0-4 0,0 0-3 16,0 0-2-16,0 0-5 0,0 0-4 0,0 0-6 15,0 0-5-15,0 0-4 0,0 0-4 0,0 0-3 16,0 0 0-16,0 0 2 0,0 0 3 0,0-4 2 0,0 4 4 16,0 0 5-16,0-3 5 0,0 3 6 0,0 0 7 0,0 0 3 15,-7 0 4-15,7-5 3 0,0 5 0 0,-8 0-1 16,8 0-5-16,0 0-5 0,-7 0-12 0,7 0-4 0,0 0-4 15,0 0-6-15,-7 0-4 0,7 0-3 0,0 0 0 0,-7 0 4 16,7-4 11-16,-8 4 7 16,8 0 12-16,-7-4 11 0,7 4 11 0,0 0 9 0,-7 0 6 0,7 0 4 0,0 0-2 15,0 0-5-15,0 0-7 0,-7 0-10 0,7 0-12 0,0 0-10 16,0 0-10-16,0 0-6 0,0 0-9 0,0 0-5 16,7 0-5-16,-7 0-3 0,0 0-1 0,0 0-2 0,0 0 1 15,0 0 0-15,7 0-1 0,-7 0 0 0,0 0 2 16,7 0 3-16,1 0 6 0,-1 0 8 0,7 0 4 0,-6 0 3 15,6-4 3-15,1 4 2 0,6 0 0 0,-6-4-1 0,6 4-7 16,1-4-5-16,0 4-5 0,0-4-1 0,-1 4-3 0,1-4 1 16,7 4 4-16,-7-4 0 0,7 0 3 0,-8 4 5 15,1-5 5-15,7 2 6 16,-7-1 8-16,0 4 6 0,0-4 0 0,-7-1 5 0,6 1 1 0,-6 4-1 0,-8-4-2 0,7 4-4 16,-6-4-2-16,-1 4-3 0,0 0-5 0,-7-4-1 15,0 4 0-15,7 0-3 16,-7 0-2-16,0-4-4 0,0 4-5 0,0 0-4 0,0 0-2 0,0 0-5 0,0 0-4 0,0 0-1 15,0 0-3-15,0 0-3 0,0 0-3 0,0 0-2 16,0 0-7-16,-7 0-21 0,7 0-44 0,0 0-69 0,-7 4-73 16,7-4-62-16,-7 0-61 0,-1 0-68 0,1-4-90 0,0 4-113 31,-7 0-42-31,-1 0 15 0</inkml:trace>
  <inkml:trace contextRef="#ctx0" brushRef="#br0" timeOffset="-99218.89">9153 15957 9 0,'0'3'409'0,"0"-3"-97"0,0 5-90 0,0-5-64 16,0 0-38-16,7 0-19 0,-7 0-5 0,8 0-2 0,-1 0-6 16,0 0-10-16,8-5-12 0,-1 5-8 0,8-3-7 31,-8 3-9-31,15-4-4 0,-7 4-1 0,0-4 0 0,7-1 8 15,-1 5 4-15,1-4 11 0,0 1 3 0,0-2 12 0,7 1 9 16,-7 4 8-16,0-4 7 0,0 0 2 0,0 0 6 16,-7 0 0-16,0 0 5 0,0 0-7 0,0 4-7 0,-7-4-8 15,-1 0-6-15,-7 4-3 0,1-5-5 0,-1 5-4 16,0 0-6-16,-7 0-7 0,0-4-3 0,0 4-6 0,0 0-5 16,0 0-12-16,0 0-8 0,0 0-11 0,0 0-8 0,0 0-13 15,-7 0-31-15,7 0-55 0,-7 4-71 0,7-4-75 16,-8 5-79-16,1-5-104 0,0-5-186 0,-8 5-85 0,8 0-32 15</inkml:trace>
  <inkml:trace contextRef="#ctx0" brushRef="#br0" timeOffset="-94038.61">3646 17609 87 0,'0'0'148'16,"-7"0"-38"-16,7 0-33 0,0 0-26 0,0 0-19 0,0 0-12 16,0 0-6-16,0 4-1 0,0-4 1 0,0 0 4 0,0 0 3 15,0 4 3-15,-7-4 2 0,7 4 3 0,-7-4 1 0,7 0 2 16,0 0 0-16,-8 5 1 0,8-5-1 0,0 0 0 0,-7 0-1 16,7 4-1-16,0-4-1 0,0 0-4 0,0 0-3 15,-7 4-2-15,7-4-2 0,0 0 1 0,-7 0-2 0,7 4 3 16,-7-4 1-16,7 0 0 0,-8 0 2 0,8 4 3 0,-7-4 0 15,0 0 0-15,7 0-1 0,-7 0-3 0,-1 4 5 0,8-4-7 16,-7 4-4-16,7-4-3 0,-7 0-2 0,7 0-3 0,0 4-2 16,0-4-2-16,0 0-5 0,0 0 1 0,0 0 0 0,0 0 0 15,0 0 0-15,-7 0 0 0,7 0 2 0,0 0 1 0,0 0 4 16,0 0 3-16,0 4 4 0,0-4 6 0,-8 0 6 0,8 0 4 16,0 0 4-16,0 0 2 0,0 0-1 0,0 0 0 15,0 0-3-15,0 0-5 0,0 0-4 0,0 0-7 0,0 0-2 0,0 0-6 16,0 0-2-16,0 0-3 0,0 0-1 0,8 0-2 15,-8 0 0-15,0 0 4 0,0 0 3 0,0-4 3 0,7 4 3 16,-7 0 4-16,7 0 2 0,-7-4 2 0,7 4-1 0,8-4-1 16,-8 0-3-16,0 0-5 0,8-4-1 0,-1-1-3 0,1 5-2 15,-1-4-1-15,8 0-2 0,0-4-2 0,-8 4 1 0,8-5 3 16,7 6-3-16,-8-10-1 0,8 5 2 0,0-4-1 0,0 4 0 16,7-5 3-16,-7-3 2 0,8 4 1 0,-1-5 3 15,-7 1 1-15,7-1 3 0,-15 5 1 0,8 0 1 0,-7 4-2 16,-7 3-4-16,-1 2-2 0,-7 2-3 0,1 1-2 0,-1 0 1 15,0 0-2-15,-7 0-2 0,0 4 2 0,0 0 1 16,0 0-2-16,0 0-5 0,0 0-11 0,0 0-22 0,7 0-33 16,-7 0-46-16,7 0-68 0,-7 0-124 0,8 0-125 0,-1-4-70 15</inkml:trace>
  <inkml:trace contextRef="#ctx0" brushRef="#br0" timeOffset="-92831.07">4449 17630 57 0,'0'0'128'0,"0"0"-28"0,0 0-28 15,0 0-22-15,0 0-14 0,0 0-9 0,0 0-3 0,0 0 0 16,0-4 4-16,0 4 0 0,0 0 3 0,0 0 0 15,0 0-2-15,0 0-1 0,0 0-3 0,0 0-2 0,0 0-1 16,0 0-1-16,0 0 2 0,0 0 2 0,0 0-1 0,-7 0 0 0,7 0-1 16,0 0-2-16,0 0 0 0,0 0-4 0,-7 0-4 0,7-5-2 15,0 5-5-15,0 0-2 0,0 0 0 0,0 0-2 0,0 0 0 16,0 0-2-16,0 0 3 0,0 0-2 0,0 0 4 0,0 0-3 16,0 0 1-16,0 0 1 0,0 0 4 0,0 0 7 0,0 0 4 15,0-4 7-15,0 4 4 0,0 0 5 0,0 0 5 0,0-4 1 16,0 4 0-16,0 0-2 0,0 0-4 0,0 0-4 0,0 0-5 15,0 0-3-15,0 0-3 0,0 0-5 0,0 0-3 0,0 0-4 16,0 0-2-16,0 0-3 16,0-4 0-16,0 4-3 0,0 0 0 0,7 0 1 0,-7 0-1 0,7-4 0 0,-7 4 1 0,8-4 2 15,-8 0 0-15,7 0 2 0,0 0 1 0,0 0 1 0,1-4 5 16,-1 4 3-16,0-1 4 0,0-2 2 0,8-2 4 0,-8 1-1 16,8 0 0-16,-1 0-1 0,8-4-3 0,-8 4-3 0,8-5-3 15,0 1-3-15,7 0-4 0,-8-4 0 0,8 3 0 16,7-3-2-16,-7 0 3 0,7 0 7 0,2-5 5 0,-2 1 5 15,7 3 4-15,-7-3 3 0,-7 4 0 0,8-1 1 16,-16 1 0-16,8 4-10 0,-7 0-4 0,-8 4-7 0,1 0-4 16,-8 4-2-1,0 0 3-15,1-1 8 0,-1 1 5 0,-7 4 7 0,7-3 7 0,-7 3 6 0,0 0 2 0,0 0 3 0,0 0-6 16,-7 0-7-16,7 0-7 0,0 0-7 0,-7 0-7 16,7 3-4-16,0-3-5 0,-8 0-1 0,8 0-2 0,-7 0 0 15,7 4-2-15,-7-4-3 0,0 5-18 0,-1-5-33 0,1 4-44 16,0 0-59-16,0-1-97 0,-1 6-184 0,-6-1-94 15,-1 0-51-15</inkml:trace>
  <inkml:trace contextRef="#ctx0" brushRef="#br0" timeOffset="-91832.56">5311 17536 105 0,'0'0'283'16,"-7"-4"-70"-16,7 4-59 0,-7 0-43 0,7 0-27 0,0 0-12 0,-7 0-4 0,7 0-3 15,0-4-1-15,0 4-4 0,-7 0-7 0,7-4-7 0,0 4-5 16,0 0-4-16,0 0-2 0,7-4-2 0,-7 4-3 0,0 0-2 16,0-4-1-16,0 4-3 0,7-5-4 0,-7 2-5 0,7-1-3 15,0-1-3-15,1-3-1 0,6 4 0 0,1-4 2 0,-8 0-1 16,7 0 3-16,8 0 5 0,-7-1 5 0,6-2 7 15,-6-2 8-15,14 1 10 0,-8 0 9 0,1-4 9 0,0 3 13 16,7-3 8-16,-8-1 12 0,8 1 7 0,-7 4 5 0,0-4 1 16,-1 4-5-16,1-1-7 0,-7 5-11 0,-8 0-15 0,7 0-19 15,-6 4-14-15,-8 0-14 0,7-1-10 0,-7 5-7 16,0 0-2-16,0 0-5 0,0 0 0 0,0 0-1 0,0 0-1 16,0 0-1-16,0 0-7 0,-7 0-18 0,7 5-35 0,-8-1-44 15,1-4-49-15,7 4-60 0,-7 0-78 0,0 0-143 16,-1 0-115-16,8 0-56 0,-7 0-14 0</inkml:trace>
  <inkml:trace contextRef="#ctx0" brushRef="#br0" timeOffset="-90874.27">5840 17666 46 0,'-8'0'152'0,"8"0"-34"0,-7 0-26 0,7 0-17 0,-7 0-11 16,7 0-8-16,-7 0-2 0,7 0-5 0,0 0-4 0,0 0-3 15,0 0-2-15,0 0-4 0,0 0-2 0,0 0 2 0,7 0 1 16,-7 0 3-16,0 0 1 0,0 0 7 0,0 0 6 0,0 0 5 15,7-4 5-15,-7 4 2 0,0 0 2 0,0-4 3 0,0 4 4 16,0-4 0 0,7 4-4-16,-7 0-6 0,0-4-4 0,0 0-6 0,8 0-9 0,-1 0-7 0,0-4-5 0,0-1-9 15,8 1-5-15,-1 0-1 0,1 0 1 0,6-4 0 0,1 0 3 16,0-4 4-16,7 3 1 0,-8-3 3 0,8-1 2 0,8-3 9 16,-1 4 10-1,0-1 13-15,0-3 17 0,8 0 18 0,-8 4 21 0,0-4 19 0,0 3 16 0,0 1 2 0,-7-1-10 0,-7 5-10 16,0 4-19-16,-8 0-23 0,-7 4-25 0,1 0-22 15,-1 0-18-15,-7 0-9 0,0 4-5 0,0 0-3 0,-7 0-1 32,-1 4 0-32,1 0-1 0,0 0-2 0,0 0-3 0,-8 0-4 0,8 0-2 0,0 0-2 0,-8-4-5 0,8 4-11 15,0 0-30 1,-1 1-46-16,1-5-63 0,0 0-63 0,0 3-61 0,0 1-66 0,-8 1-84 0,8-1-145 0,-8 0-68 0,8 0-15 31</inkml:trace>
  <inkml:trace contextRef="#ctx0" brushRef="#br0" timeOffset="-85903.13">7106 17308 149 0,'-8'0'394'0,"8"0"-118"0,-7 0-103 15,7 0-64-15,0 0-30 0,0 0-16 0,0-4-3 0,0 4 2 16,7 0 4-16,-7-4 2 0,8 4 0 0,-8-4-4 15,14 0-5-15,-7 0-3 0,1-1-2 0,-1 2 0 0,0-1 2 16,0-5 2-16,8 5 1 0,-8-4 0 0,0 4 0 0,8 0-4 16,-1-4-4-16,-7-1-6 0,8 6-6 0,-1-5-2 15,8-1 1-15,-7 1 3 0,6-4 2 0,-6 4 4 0,6-4 4 16,1 3 10-16,0-3 5 0,0 4 1 0,-1-4-1 0,1 0-5 16,0-1-3-16,-1 6-5 0,1-6-6 0,-7 5-11 15,-1 0-10-15,1 4-7 0,-8 0-7 0,0-1-5 0,0 1-4 16,0 1-3-16,-7 3-2 0,0 0-3 0,8-4-2 15,-8 4-3-15,0 0 1 0,0 0-1 0,0 4-13 0,0-4-30 16,7 3-33-16,-7-3-33 0,0 4-29 0,7 1-27 0,-7-1-22 16,7 0-25-16,1 0-8 0,-8 4 8 0,7 0 6 15,-7 1-1-15,7-2-16 0,-7 2-38 0,0-1-85 0</inkml:trace>
  <inkml:trace contextRef="#ctx0" brushRef="#br0" timeOffset="-85300.53">7605 17320 342 0,'0'-4'253'0,"0"4"-86"0,0-4-62 16,7 0-37-16,-7 0-18 0,7 0-11 0,1 0-6 0,-1 0-3 16,7 0-3-16,-6-1-3 0,6-2-4 0,1-2-2 15,-1 5-2-15,0-4-2 0,8 0-1 0,-7 0-1 0,6-1-2 16,1-2 0-16,0 2-3 0,-1 1-1 15,1 0-3-15,0 0 0 0,0 0-6 0,-8 0-11 0,8 4-23 0,-8-1-35 16,1-2-53-16,-1 2-90 0,-7 1-132 0,1 4-68 16</inkml:trace>
  <inkml:trace contextRef="#ctx0" brushRef="#br0" timeOffset="-84903.88">7562 18334 317 0,'-8'0'407'0,"8"-4"-117"0,0 4-100 15,0-4-63-15,0-1-36 0,8 5-15 0,-8 0-6 0,7-3 1 16,0-1 1-16,0-1 1 0,8-3-3 0,-1 4-5 0,1-4-10 16,6 0-10-16,8 0-10 0,-7-4-8 0,14-1-1 15,-7 1-4-15,7 0 0 0,0 0-2 0,8-4 2 0,-8 3-1 16,0-3-1-16,8 0-3 0,-8-1-5 0,7 5-3 0,-14-4-2 15,7 3-3-15,-7 1-2 0,0 1-1 0,0 2-2 0,-7-3 1 16,-8 8-1-16,1-4-1 0,-1 4-1 0,-7 0-10 0,-7-1-18 16,8 5-20-16,-8-4-27 0,-8 1-35 0,8-2-48 15,-7 1-66-15,0 4-114 0,-7 0-110 0,-1-4-52 0</inkml:trace>
  <inkml:trace contextRef="#ctx0" brushRef="#br0" timeOffset="-75198.61">11513 15285 155 0,'0'0'147'0,"0"-4"-50"16,0 4-35-16,0 0-21 0,0 4-12 0,0-4-7 15,0 0 1-15,0 0-4 0,0 0-5 0,0 0-2 0,-7 4-3 16,7-4-2-16,0 0 0 0,0 0-3 0,0 4-5 0,0-4 2 16,0 0 1-16,0 0-1 0,0 0-1 0,0 4 1 15,0-4 0-15,0 0 0 0,0 0 0 0,0 5 0 16,0-5-1-16,0 0 0 0,0 0-5 0,7 0-5 0,-7 3-9 15,0-3-12-15,0 0-15 0,0 0-18 0,0 0-22 16,0 0-25-16,0 0-33 0</inkml:trace>
  <inkml:trace contextRef="#ctx0" brushRef="#br0" timeOffset="-73748.21">11665 15265 241 0,'0'0'191'16,"0"0"-53"-1,-7-4-37-15,7 4-27 0,0 0-18 0,0-5-13 0,0 5-7 0,0 0-6 0,0 0-2 0,0 0-6 0,0 0 5 16,7 0 5 0,-7 0 6-16,0-4 6 0,0 4 9 0,0 0 7 0,0-3 10 0,0 3 15 0,0 0 4 0,0 0 7 15,-7-5 8-15,7 5 8 0,0 0 6 0,0 0 6 0,0 0 4 16,-8 0 4 0,8 0 3-16,-7 0-3 0,7 0-5 0,-7 5-9 15,7-5-11-15,-7 3-12 0,-1 1-13 0,8 1-14 0,-7 3-12 0,0 0-10 0,7 0-9 0,-7 4-6 0,-1 0 2 31,1-3 9-31,0 3 10 0,0 0 14 0,-8 4 7 0,8-3 4 0,-7 3 3 0,-1 0 0 0,1 0-2 0,-1 1-10 32,-7 3-14-32,1-4-14 0,-1 5-11 0,-7-1 0 0,7 0-7 0,-7 5-7 0,8-5-1 0,-8-4-1 0,7 5-1 15,0-5 0-15,1 0 1 0,6 0-6 0,-7 1 2 0,1-5 3 16,-1 0 1-16,8-4-2 0,-1 1-1 0,1-1-2 0,-1 0 2 16,1-4 1-16,6 0 0 0,-6 0 0 0,7-4 1 15,-8 4-1-15,8-4 0 0,0 0 2 0,7 0-2 0,-7-4-3 16,7 0 1-16,-8 0-2 0,8 0 0 0,-7-4-1 0,7 0-2 15,-7-1-1-15,7-3 0 0,0 0 0 0,-7 0-2 32,7-5 0-32,0 5-1 0,0-4 1 0,0 4-1 0,0-1 0 15,0 1 0-15,0 0 0 0,0 0 1 0,0 4-3 16,0-1 3-16,0 2 1 0,0-2 2 0,7 1-3 0,-7 0 0 16,7 0 2-16,0 0-1 0,1 0 1 0,-1-1-1 0,0 1-3 15,0 0-2-15,1 0 2 0,-1 0 1 0,7 0 0 16,-7 0-3-16,1-1 3 0,-1 6-1 0,7-6 0 0,-6 1 0 15,6 4 0-15,-7-4-1 0,8 4 0 0,-8 0 2 0,8-4-3 16,-1 3 2-16,0 2-1 0,1-1 1 0,-1-1 0 16,1 5 0-16,-1-4 1 0,-6 0 0 0,6 4 0 0,-7-3 0 15,1 3 0-15,-1 0 0 0,0 0 0 0,0 0 0 16,0 3-1-16,1-3 0 0,-8 4 0 0,7 0 1 0,0-4 1 16,0 9 0-16,-7-6-1 0,8 6-2 0,-1-5 2 0,0 4 0 15,0 4 0-15,8-4-2 0,-8 4 0 0,0 1 1 0,1-1 0 16,6 4 2-16,-7 0-1 0,0 1-1 0,8 3 1 15,-8 1-1-15,0 3 0 0,8-4 1 0,-8 5 1 0,8 3 1 16,-8-3 0-16,7-1-1 0,-6 0 0 0,6 1 1 0,0-5-1 16,1 1-2-16,-1-1 0 0,1 0-1 0,-8-4-1 15,8 1 0-15,-1-1-5 0,1-3-8 0,-8 3-22 0,7-4-65 16,-7-4-103-16,8 0-112 0,-8 4-160 0,0-8-168 0,8 1-107 16,-8-1-53-16,0 0-16 0</inkml:trace>
  <inkml:trace contextRef="#ctx0" brushRef="#br0" timeOffset="-71494.01">12265 15224 16 0,'0'0'178'0,"0"0"-33"0,0-4-26 15,0 4-26-15,0 0-18 0,0 0-13 0,0 0-6 16,0-4-2-16,0 4-1 0,0 0-1 0,0 0 1 0,0 0-1 15,0 0-1-15,0 0-1 0,0-4-4 0,0 4-2 0,0 0-4 16,0 0-5-16,0 0-2 0,0 0-4 0,0 0-3 16,0 0 1-1,0 0 1-15,0 0 4 0,0 0 3 0,0 0 6 0,0 0 5 16,0 0 9-16,0 0 8 0,0-4 10 0,-7 4 9 0,7 0 11 0,0 0 12 0,0 0 11 0,0 0 14 16,0 0 9-16,0 0 10 0,0 0 8 0,0-5 3 0,0 5-5 15,0 0-7 1,0 0-10-16,-7 0-16 0,7 0-16 0,0 0-21 0,0-4-15 0,0 4-14 0,0 0-8 0,0 0-8 15,0 0-4 1,0 0-4-16,0 0-1 0,0 0 1 0,0 0-1 0,0-3-1 16,0 3-2-16,0 0 1 0,0-5-2 0,0 5 1 0,0 0-2 0,0-4 1 0,0 4-3 0,0 0 0 0,0 0 1 31,0 0-4-31,0 0 1 0,0 0-1 0,0 0-1 16,0 0-5-16,0 0 0 0,0 0-3 0,0 0-3 0,0 0-2 15,0 4-2-15,0-4-3 0,0 0 2 0,0 0-2 0,7 5 2 16,-7-2 1-16,0 1 0 0,7 5 3 0,-7-1 1 15,7 0-1-15,-7 0-1 0,0 5 1 0,8-1-2 0,-1 0-1 16,-7-4-1-16,0 4-3 0,7-3 2 0,-7 3 0 16,0-1 1-16,7-2-1 0,-7 3 0 0,8-3 2 0,-8 2-1 15,7-2 0-15,-7 3 0 0,7-4-1 0,-7 4 2 0,7 0 0 16,-7-3-2-16,0 3 2 0,8 0 1 0,-8-4 1 16,0 4-2-16,7 0 2 0,-7 1 1 0,0-1-12 0,0 4 7 15,0 0 1-15,0 1 2 0,0-1 0 0,0 4 2 0,7-3-2 16,-7 3-4-16,0 1 12 0,0-1-6 0,7 0-1 0,-7 0-1 15,0 1-3-15,8-1-1 0,-8-4 0 0,7 5-2 16,0-5 0-16,-7 0 1 0,7 0-1 0,-7-3 0 0,7 3 0 16,-7-4 1-16,8 5-1 0,-8-5 0 0,0-4 2 0,7 4-1 15,-7-3 0-15,0-2 0 0,7 2-1 0,-7-2 0 16,7-2 1-16,-7 3 1 0,8-4-1 0,-8 0-1 0,0 0 0 16,7 1-1-16,-7-2 3 0,0-3 0 0,7 0-2 0,-7 4 0 15,0-4 0-15,7 0 2 0,-7 0 0 0,8-4 1 0,-8 1-2 16,7-2 1-16,0-3 0 0,0-4 0 0,1 0 0 15,6-1-1-15,-7-3-1 0,0-4 0 0,8 0-2 0,-8-1 1 16,8 1-2-16,-1-5 0 0,1 1 2 0,-1-1 0 0,-7 1 0 16,8 0 0-16,-1-5 1 0,1 0 7 0,-1 5-3 15,1 0-1-15,-1-1-3 0,1-3 0 0,-8 3 0 0,7 1 0 16,-6-1-1-16,-1 5-3 0,0 0 2 0,0 3 3 16,0 1 0-16,-7 4 0 0,8 0 1 0,-8-1 1 0,0 1-1 15,7 4-3-15,-7 5-1 0,0-6 2 0,0 5 2 0,0 0 1 16,0 0 2-16,0 0-2 0,0-1-1 0,0 5 1 15,0 0 3-15,0-3-3 0,0 3-1 0,0 0 0 0,0 0-3 16,0-4 1-16,0 4 0 0,0 0 0 0,0 0-1 0,0 0 1 16,0 0 0-16,0 0-1 0,0 0-1 0,0 0 1 0,0 0 2 15,0 0-3-15,0 0-1 0,0 0-8 0,0 0-9 16,0 4-20-16,0-4-34 0,0 0-108 0,0 0-124 0,0 0-150 16,0 0-215-16,0 0-114 0,-7 0-55 0,-8 3-21 0</inkml:trace>
  <inkml:trace contextRef="#ctx0" brushRef="#br0" timeOffset="-70016.97">13416 15318 12 0,'0'0'155'0,"0"-4"-51"15,0 4-46-15,0 0-30 0,0 0-27 0,0-5-18 16,0 5-19-16,0 0-22 0,0 0-25 0,0 0-32 0</inkml:trace>
  <inkml:trace contextRef="#ctx0" brushRef="#br0" timeOffset="-69922.74">13372 15302 14 0,'0'0'60'0,"0"-5"-27"0,0 1-22 0,-7 4-17 16,7 0-14-16,0 0-13 0,0-4-12 0</inkml:trace>
  <inkml:trace contextRef="#ctx0" brushRef="#br0" timeOffset="-69414.24">13336 15285 11 0,'0'-4'116'16,"-7"4"2"-16,7-4-8 0,0 4-17 0,-7-4-16 0,7 0-15 15,0 4-13-15,0-4-9 0,0 4-5 0,-8-4-3 0,8-1-5 16,0 5-3-16,0 0-4 0,0 0-7 0,0 0-4 15,0-4-5-15,0 4-4 0,0 0-2 0,8-3-2 0,-8 3 0 16,0 0 0-16,0 0 1 0,0-5 3 0,0 5 3 0,7 0 4 16,-7 0 7-16,0-4 5 0,0 4 5 0,0 0 6 15,0 0 2-15,0-4 2 0,0 4-1 0,0 0-3 0,0 0-4 16,0 0-3-16,0 0-4 0,0 0-2 0,0 0-2 0,0 0-1 16,-7 0-1-16,7 0 0 0,0 4-2 0,0-4-2 0,0 4-1 15,0-4-1-15,0 0-3 0,-8 0-1 0,8 0 1 16,0 0 2-16,0-4 3 0,0 4 5 0,0 0 5 0,0 0 3 15,-7 0 3-15,7 0 6 0,-7 0 1 0,7 0 1 0,-7 0-3 16,-1 0-2-16,1 0-3 0,0 4-1 0,-8-4 2 16,8 0-3-16,-7 0 1 0,7 5 2 0,-1-5 3 0,-6 0 4 15,7 0 5-15,-1 3 2 0,8-3 0 0,-7 0 6 0,0 4 7 16,7-4 4-16,-7 0 8 0,7 0 7 0,-8 0 7 16,8 5 5-16,-7-5 4 0,0 0-1 0,7 4-5 0,-7-4-4 15,-1 0-5-15,1 0-2 0,7 4-4 0,-7-4-1 16,7 0-3-16,-7 4-3 0,7-4-1 0,0 0-5 0,-7 0-5 15,7 0-8-15,0 0-7 0,7 0-10 0,-7 0-4 0,0 0-3 16,0 0 0-16,7 0 5 0,0 0 12 0,0 0 7 16,8 0 11-16,-1-4 9 0,1 4 6 0,7-4 3 0,-1 0-1 15,1-1-5-15,0 1-12 0,7-4-7 0,0 4-13 0,-1 0-9 16,1 0-6-16,0-4-6 0,8 4-3 0,-9 0-4 16,1-4-2-16,8 3 0 0,-1-2-1 0,-7 2-1 0,0 1-1 15,0 0 2-15,-8 0-1 0,-6 0-1 0,6 4 0 0,-13-4-2 16,6 4 1-16,-7 0-1 0,1 0 1 0,-8 0-1 15,7 0-1-15,-7 0-1 0,0 0 0 0,0 0 0 0,0 0-1 16,0 0-4-16,0 4-10 0,0-4-21 0,0 0-42 0,-7 0-55 16,7 0-59-16,-8 0-59 0,8 0-68 0,-7 0-85 0,0-4-146 15,0 4-82-15,-8 0-31 0</inkml:trace>
  <inkml:trace contextRef="#ctx0" brushRef="#br0" timeOffset="-69049.28">13401 15216 10 0,'0'-4'467'0,"-7"4"-101"0,7 0-132 15,0 0-93-15,0 0-55 0,0 0-25 0,0 4-9 0,0-4-4 16,0 4 1-16,7 0 5 0,-7 0 7 0,7 4 4 0,-7 0 5 15,8 0 8-15,-8 5 11 0,7-1 17 0,-7 0 20 16,7 4 28-16,0 1 21 0,1 3 11 0,-8 0 9 0,7 5 1 16,0-1-8-16,0 1-13 0,-7 3-23 0,7 1-31 0,1 3-28 15,-8-4-20-15,7 5-21 0,-7-4-13 0,7 3-11 16,0-3-9-16,-7-1-3 0,8 1-5 0,-1-1-1 0,-7-4 3 16,0 1-3-16,0-4-3 0,0 3-2 0,7-4-3 15,-7-4 0-15,0 1 1 0,0-5-2 0,0 0-1 0,0 0 0 16,7-3 0-16,-7-5 9 0,0 4-5 0,0-4-4 0,0 0-3 15,0-4-19-15,0 0-52 0,0 4-85 0,0-8-89 16,8 0-114-16,-8 0-166 0,7-8-121 0,0-1-85 0,-7-3-31 16</inkml:trace>
  <inkml:trace contextRef="#ctx0" brushRef="#br0" timeOffset="-68573.56">13705 14740 314 0,'-7'-4'403'0,"7"4"-112"16,-7-5-99-16,-1 5-62 0,8 0-38 0,0 0-18 0,0-4-10 16,-7 4-4-16,7 0 0 0,7 0-4 0,-7 0-4 0,0 0-6 15,0 0-3-15,0 4-3 0,8-4 2 0,-1 0 4 16,0 0 7-16,0 5 6 0,8-5 9 0,-1 0 11 0,1 4 6 15,6-4 3-15,-6 0 2 0,7-4-4 0,6 4-4 16,-6 0-9-16,7-5-6 0,0 5-9 0,0-4-5 0,0 4-5 16,0-4 0-16,0 1-2 0,7-2-4 0,-7 1 0 0,0 0-3 15,-7 0-1-15,7 0 5 0,-8 0 1 0,-6-4-2 16,-1 8 0-16,1-4 0 0,-8 0 3 0,0-1 4 0,-7 5 1 16,7 0-3-16,-7 0 2 0,0 0-8 0,0 0-5 0,0-4-7 15,0 4-11-15,-7 0-21 0,7 0-38 0,-7 0-52 16,0 0-67-16,7 0-55 0,-8 0-56 0,1 0-62 0,0 0-80 15,0-3-110-15,-1 3-90 0,1-5-24 0</inkml:trace>
  <inkml:trace contextRef="#ctx0" brushRef="#br0" timeOffset="-68206.91">14327 14418 345 0,'0'-4'428'16,"0"-4"-126"-16,0 4-100 0,0 0-65 0,7-1-39 0,-7 1-21 16,0 1-11-16,0-1-2 0,0-1-2 0,8 5-2 0,-1-4-5 15,0 4-5-15,0 0-5 0,-7-4-1 0,8 4 3 16,-1 0 13-16,-7 4 19 0,7-4 24 0,-7 4 19 0,7 1 14 16,-7-1 10-16,8 3 14 0,-8-2 10 0,7 7-1 15,-7-4-13-15,0 8-18 0,0 1-17 0,0 3-14 0,0 0-12 0,0 1-17 16,0 3-20-16,0 1-17 0,7-1-11 0,-7 0-10 15,0 4-6-15,0-3-5 0,0 3-1 0,0 2-1 0,0-2 0 16,0-4 0-16,0 5 1 0,0-5-2 0,0-4 1 0,0 1-4 16,0-1-3-16,0 0-14 0,0-8 7 0,0 5 4 15,0-5 2-15,0 0 0 0,0-3 1 0,0-1 0 0,0-4 2 16,0 4 12-16,0-8-6 0,0 4-4 0,0 0-2 0,0-4-4 16,0 0-7-16,0 0-18 0,0 0-47 0,0 0-74 15,0-4-82-15,0 0-76 0,7-4-87 0,-14-1-119 0,7 2-145 16,0-6-67-16,-7 5 0 0</inkml:trace>
  <inkml:trace contextRef="#ctx0" brushRef="#br0" timeOffset="-67858.91">14762 14524 343 0,'0'-4'450'0,"8"-1"-137"0,-8 2-113 0,0-1-66 0,0 0-42 16,0 4-20-16,7 0-9 0,-7 0 1 0,0 4 1 16,0 0-1-16,0 4-5 0,0 0-1 0,0 0 2 0,-7 4 7 15,7 4 5-15,0-3-1 0,-8 7 4 0,8-3 7 0,-7-1 17 16,7 4 18-16,-7 0 15 0,0 0 12 0,-1 5 7 15,-6 0 5-15,7-1-1 0,-1 5-6 0,-6-1-17 0,0 0-18 16,-1-3-17-16,8 3-22 0,-8 1-17 0,1-1-14 0,-1 1-13 16,8-5-7-16,-7 1-5 0,6-1-6 0,-6-4-4 15,7 5-2-15,0-9-5 0,-1 5 0 0,8-5 1 0,-7 0-3 16,0 0 0-16,7-4-1 0,-7-3-4 0,7-1-3 16,0 0-10-16,0-4-34 0,0 0-64 0,0 0-75 0,0-4-76 15,7 0-86-15,-7 0-124 0,0 0-164 0,0-8-86 0,0 0-14 16</inkml:trace>
  <inkml:trace contextRef="#ctx0" brushRef="#br0" timeOffset="-67414.83">14885 14898 40 0,'0'-8'527'0,"0"0"-85"16,8 4-152-16,-8 0-106 0,0 0-60 0,7 0-32 0,0 0-12 15,0 0-4-15,1-1-4 0,-1 1-8 0,7 4-7 0,1 0-7 16,-8-4-2-16,7 4-2 0,8 0 2 0,-7-3 12 16,-1 3 17-16,1 3 22 0,-8-3 20 0,7 0 16 0,1 4 8 15,-8 0 8-15,0 5 3 0,0-5-5 0,1 4-10 0,-1 4-7 16,-7 0-20-16,0 1-15 0,0 3-16 0,-7 0-12 0,-1 0-11 15,1 5-12-15,-7-1-10 0,-1 4-14 0,1-3-2 16,-1 3 0-16,-6-3 2 0,6-1 11 0,-7 0-5 0,8 0 3 16,-8 1 3-16,8-1 2 0,-1 1 2 0,1-5 5 0,-1 0 1 15,1-4-8-15,7 1 3 0,-1-1 3 0,8-4 0 16,-7 0 1-16,7-3 3 0,7 2-2 0,-7-2 5 0,15 3 7 16,-1-5 7-16,1 2 7 0,14-1 4 0,0-4 2 0,7 0 1 15,7 0-1-15,1-4-3 0,14-4-8 0,-1 0-4 0,9 3-9 16,-1-7-4-16,0 4-5 0,7-4-5 0,-7 0-7 15,-7 3-5-15,0-3-13 0,-7 4-31 0,-15 0-52 16,0 0-65-16,-7 4-156 0,-7-4-191 0,-15 3-261 0,-7 5-151 16,-7-4-73-16,-15 1-22 0,-7 3 20 0</inkml:trace>
  <inkml:trace contextRef="#ctx0" brushRef="#br0" timeOffset="-44019.21">15754 14158 169 0,'-8'-4'365'0,"-6"-1"-116"0,7 1-83 0,-8 0-41 15,1 0-22-15,6 0-7 0,1 4-5 0,7-4 0 16,-7 0-3-16,0 4-2 0,7-4-1 0,0 0-2 0,-8 4 0 15,8 0 3-15,0 0 4 0,0 0 0 0,0 0-3 0,-7 0-5 16,7 0-9-16,0 0 6 0,0 8 9 0,0 0 20 16,-7 8 22-16,7 5 19 0,-7 7 17 0,0 5 11 0,7 12 7 15,-8-1-10-15,1 13-14 0,7 5-26 0,-7 7-28 16,7 4-21-16,0 8-19 0,0 5-11 0,7 3-13 0,0 9-5 16,1 0-4-16,-1 3-5 0,0 5-5 0,7 0-8 0,1 0-8 15,-1 0-2-15,1-1 4 0,-1 1-2 0,1-4-1 16,-8 0-1-16,8-4-2 0,-8-5 1 0,0 1 0 0,0-5 0 15,0 1-4-15,1-5-8 0,-1-3-5 0,0-9-5 0,0 0-7 16,1-3-12-16,6-9-14 0,-7-9-30 0,8 1-52 0,-1-8-69 16,-6-4-71-16,6-9-69 0,-7-3-94 0,0-5-181 15,8-3-88-15,-15-9-30 0,7 0 14 0</inkml:trace>
  <inkml:trace contextRef="#ctx0" brushRef="#br0" timeOffset="-42494.73">22049 18196 285 0,'-15'-4'425'0,"1"4"-154"0,7-5-118 16,-8 5-72-16,8-4-39 0,0 4-22 0,0-4-11 0,7 4-6 16,0 0-2-16,0 0 2 0,0 0-3 0,0 0 1 0,0 0 6 15,7 0 6-15,-7 0 5 0,7-4 1 0,-7 4 1 0,7-4 0 16,-7 4 0-16,0 0 3 0,0 0-1 0,0 0-4 0,0 4-3 16,0-4 1-16,0 0 5 0,0 0 4 0,-7 4 2 0,7-4 4 15,-7 4 3-15,7-4 8 0,-7 4 10 0,-1-4 16 0,8 5 10 16,-7-5 19-16,7 0 24 0,-7 0 34 0,0-5 33 0,7 5 27 15,0-4 16-15,-8 4 2 0,1 0-4 0,7 0-13 0,-7 0-24 16,7 0-35-16,-7 0-41 0,7 0-35 0,-8 0-30 16,8 0-16-16,-7 0-13 0,7 0-6 0,-7 0-5 0,7 0-4 15,0 0-3-15,0 0 0 0,7 4 2 0,-7-4 1 0,7 0 0 16,1 0 6-16,6 0 2 0,1 0 3 0,6 0 2 0,1-4 0 16,7 0 0-16,0 0-2 0,14-4 0 0,-6 0-4 0,6 0-2 15,0 0-2-15,8-1 1 0,0-3-1 0,7 0 0 0,-1 0-1 16,9 0 0-16,-9-1-1 0,8-3-5 0,-7 4 2 15,7 0 0-15,-14-1-7 0,0 5 5 0,-1 0 0 0,-13-4 1 16,-1 8-1-16,-7 0 4 0,-8 0-4 0,1 0-1 0,-7-1 5 16,-8 5-4-16,0 5-1 0,0-5-2 0,-7 0-5 0,0-5-6 15,0 5-7-15,0 0-15 0,-7 0-29 0,-7 0-63 0,-1 5-79 16,-7-1-81-16,1 0-63 0,-1 4-58 0,0-4-60 0,-7 4-73 16,0-4-84-16,-7 8-37 0,0-3 24 0</inkml:trace>
  <inkml:trace contextRef="#ctx0" brushRef="#br0" timeOffset="-42288.33">22042 18293 400 0,'-29'12'470'0,"7"-3"-133"0,8-2-111 0,-1-2-75 16,8 3-35-16,0-4 54 0,7-4 34 0,7 4 15 0,0-4 11 15,8 0 19-15,6 0 13 0,1 0 8 0,14 0-8 0,0-4-85 16,1 4-50-16,13-4-29 0,1 0-18 0,-1 0-18 0,8-1-9 16,7-2-6-16,1-2 1 0,6-3 3 0,-7 0 1 0,15 0 4 15,-8-5 8-15,-7 5 5 0,7 0 2 0,-14-4 0 0,0 3-3 16,-14 6-6-16,-1-2-5 0,-7 1-1 0,-7 0-2 0,-7 0 2 15,-8 4 3-15,1 0 3 0,-8-1 0 0,0 5-3 0,-7-3-6 16,0 3-24-16,0 0-34 0,0 0-43 0,-7 3-46 16,-7-3-57-16,-1 5-120 0,-7-1-126 0,1-4-142 0,-1 4-206 15,-7 0-85-15,0 4-33 0,0 0-9 0</inkml:trace>
  <inkml:trace contextRef="#ctx0" brushRef="#br0" timeOffset="-25105.35">25646 1201 51 0,'-8'0'352'0,"1"-4"-113"0,0 4-82 0,0-4-42 0,0 0-17 16,7 4-5-16,-8-4 1 0,1 0 2 0,7 0 1 16,-7 4 8-16,0-4 14 0,7-1 14 0,0 5 13 0,-8-4 10 15,8 4 6-15,0-3 4 0,0 3-4 0,-7 0-10 0,7-5-21 16,0 5-22-16,0 0-25 0,0 5-20 0,0-5-19 16,0 3-15-16,0 1-12 0,0 9-5 0,0-1 1 0,0 4 3 15,0 1 3-15,0 7 12 0,0 0 9 0,0 1 7 16,0 3 2-16,0 4 1 0,0 1-2 0,0 4 2 0,7-1 1 15,-7 1-8-15,0 4-5 0,0 0-4 0,8-1-2 0,-8 1-2 16,0 0 1-16,0-1-7 0,0 1-3 0,0 0-3 16,0-4-4-16,0-5-2 0,0 5-6 0,0-5-1 0,0-3-3 15,-8-5 0-15,8 1-2 0,0-1 0 0,-7-8 0 0,7 0 0 16,0-3 0-16,0-5-6 0,0 0-20 0,-7-4-42 0,7 0-77 16,0-4-83-16,0-4-84 0,-7-4-103 0,7-4-174 15,-8-4-91-15,1-1-49 0,-7-3 7 0</inkml:trace>
  <inkml:trace contextRef="#ctx0" brushRef="#br0" timeOffset="-24692.57">25508 1161 341 0,'8'-5'327'0,"-1"-3"-122"0,0 4-74 16,0-4-37-16,8 0-21 0,-1 0-10 0,1 3-6 0,6-2-4 15,-6-2-5-15,6 1-5 0,1 0-1 0,0 4 1 16,7-4 0-16,0 0-3 0,0 0 0 0,0 4-4 0,7-5-1 15,-7 5 0-15,0 0-1 0,0 4-4 0,0-4-4 16,-8 4-3-16,1 4-3 0,0 0-5 0,-8 0-1 0,1 5 0 16,-1-2 0-16,1 6 2 0,-8-1 1 0,0 0 1 0,-7 4 2 15,0-3 0-15,0 7 0 0,0-3-1 0,-7-1 0 16,0 4-1-16,-8-4-1 0,1 5 2 16,-1-1-2-16,-7 0-2 0,8 1 1 0,-8-1-2 15,-7-4-3-15,8 5 0 0,-1-5-4 0,0 5-3 0,1-5-1 0,6 0-1 0,-7 0 0 16,1-4-5-16,6 1-13 0,8-1-26 0,-8-4-31 0,8 0-33 15,0 0-37-15,7 0-46 0,0-3-73 0,7-2-145 0,0 1-75 16,1 1-32-16</inkml:trace>
  <inkml:trace contextRef="#ctx0" brushRef="#br0" timeOffset="-24137.86">26420 1221 264 0,'-7'-4'457'0,"7"0"-149"0,-8 0-112 15,1 4-63-15,7-4-32 0,0 4-13 0,0-4-8 16,-7 4-5-16,7 0-7 0,0-4-6 0,0 4-3 0,0 0-1 16,0 0 0-16,0 0-6 0,0 4-3 0,0-4-1 0,0 0 1 15,7 4 5-15,-7-4 7 0,0 4 6 0,7 0 6 0,-7 0 22 16,8 5 27-16,-1-1 12 0,0 0 2 0,0 4-4 16,1 4-7-16,-1-3-1 0,0 3-1 0,8 4-23 0,-8-3-27 15,0 6-18-15,7 2-7 0,1 0-6 0,-8-1-7 0,8 5-8 16,-8-1-8-16,7 0-6 0,1 1 0 0,-8-1-1 15,8 1-5-15,-8 0-1 0,7 3 0 0,-7-4 0 0,1 1-1 16,-1-1 2-16,0 1-3 0,0-5-1 0,1 1 1 0,-1-5-1 16,0 0-1-16,0-3-2 0,1-1 6 0,-8-4 5 15,7 0 8-15,0-3 10 0,0-5 9 0,0 0 10 0,-7 0 10 16,8-4 7-16,-1-4 5 0,0 0-1 0,0-4-3 16,1-9-9-16,6 1-6 0,1-9-6 0,-1 1-5 0,1 0-8 15,-1-5-7-15,-7 1-3 0,8-5-3 0,-1 1 2 0,1-1-1 16,-8-3-5-16,7 3-1 0,-6-3-1 0,6 3 0 15,-7-4-3-15,1 1-1 0,-1 3-4 0,0 0-3 0,-7 0 0 16,7 5-4-16,-7 0-1 0,0-1 0 0,0 9-1 0,7 0-2 16,-7-1-5-16,0 9-7 0,0 0-13 0,0 0-12 0,0 3-16 15,8 2-31-15,-8 2-68 0,0 1-98 0,0 0-87 16,7-4-84-16,-7 4-101 0,7 0-166 0,0 0-72 0,-7 0-28 16</inkml:trace>
  <inkml:trace contextRef="#ctx0" brushRef="#br0" timeOffset="-23537.53">26926 611 345 0,'0'0'311'15,"0"-4"-117"-15,0 4-67 0,0 0-38 0,0 0-22 16,0 0-15-16,0 0-12 0,8 0-12 0,-8 0-8 0,7 4-1 15,0-4 1-15,0 0 1 0,0 4 2 0,8-4 2 0,-8 4 1 16,8 0-2-16,-8 0 1 0,7 0 3 0,1 4 2 16,-1 1 2-16,-6 3 4 0,6 0 0 0,0 0 0 0,1 5 1 15,-8-1 0-15,8 4-4 0,-1 0-3 0,1 0-4 16,-8 5-7-16,0-4-4 0,8 3-2 0,-8-4-1 0,0 5-3 16,7-5-2-16,-6 0-2 0,-8-3 0 0,7 3 0 0,-7-8 3 15,7 5-1-15,-7-5 2 0,0 4 3 0,0-8 1 16,0 0 5-16,0 1 4 0,0-2 12 0,0-2 12 0,-7-1 20 15,7 0 26-15,0-4 28 0,0 0 26 0,0 0 20 0,0 0 14 16,-7 0 5-16,7-4-2 0,0 0-10 0,-8-4-22 16,8-1-22-16,-7-3-24 0,7 0-22 0,0-5-18 0,0 5-13 15,0-8-11-15,0 4-9 0,7-1-6 0,-7-3-8 16,8 0-4-16,-1-4-3 0,-7 3-4 0,14 5-4 0,-6-5 0 16,-1 1-2-16,0-1-2 0,8 5 1 0,-1 0-3 0,1 0 1 15,-1 0-1-15,0-1 1 0,1 1-1 0,7-4 1 16,-1 8-1-16,1-5 1 0,0 1 0 0,-8 0 2 0,8 3 0 15,-8 1 2-15,1 0-3 0,-1 4-5 0,-6 0-10 0,-1 4-28 16,0 0-48-16,0-1-66 0,-7 5-73 0,8 0-68 16,-8-4-67-16,7 4-97 0,-7 4-172 0,0-4-62 0,7 9-4 15</inkml:trace>
  <inkml:trace contextRef="#ctx0" brushRef="#br0" timeOffset="-22999.11">27563 1486 168 0,'-7'4'298'16,"7"-4"-112"-16,-7 0-70 0,7 0-39 0,0 0-21 15,-8 0-10-15,8 4-3 0,0-4-4 0,0 0-5 0,0 0 0 16,0 0 1-16,8 0 3 0,-8 4 8 0,7-4 7 0,-7 0 4 16,14 0 4-16,-7 0 4 0,8 0 2 0,-1 0 3 15,1 0 1-15,7 0-2 0,-1-4-2 0,1 4 0 0,7-4-2 16,0 0 1-16,0 4-2 0,0-4-2 0,7 0 2 0,-7 0 6 15,7 0 5-15,0-4 6 0,0 4 12 0,-7-1 5 16,0-3 4-16,0 8 3 0,0-8-1 0,-14 4-6 0,6 4-7 16,-13-4-11-16,6 0-12 0,-7 4-13 0,0 0-6 15,-7 0-10-15,8 0-8 0,-8 0-12 0,0-4-12 0,0 4-19 16,-8 0-38-16,1 0-48 0,0 0-54 0,0 0-45 0,-8 0-42 16,8 0-37-16,-7 0-32 0,-1 4-29 0,1-4-39 15,-1 4-83-15,-7-4-47 0</inkml:trace>
  <inkml:trace contextRef="#ctx0" brushRef="#br0" timeOffset="-22762.16">27585 1608 301 0,'-8'8'204'0,"8"-4"-81"0,-7 4-43 0,7-3-17 0,7-1-3 16,1-1 2-16,-8 2 4 0,14-1 1 0,-7-4 5 16,8 4 0-16,7-4 2 0,-8 0-2 0,8 0-4 0,-1 0-7 15,8 0-6-15,-7-4-3 0,7 4-2 0,-7-4 0 16,7-1 1-16,-8 5 4 0,8-3 6 0,-7-1 6 0,7-1 7 15,0 5 5-15,-7-4 2 0,-1 0-3 0,1 4-4 0,0-4-8 16,-1 4-12-16,-6-4-10 0,-1 0-9 0,1 4-12 16,-1 0-17-16,-6 0-29 0,-1-4-37 0,0 4-40 0,0-4-48 15,8 4-61-15,-8-4-97 0,0 0-163 0,0-4-79 16,1 4-24-16</inkml:trace>
  <inkml:trace contextRef="#ctx0" brushRef="#br0" timeOffset="-22225.24">28807 1099 142 0,'0'0'264'0,"0"0"-85"16,0-4-61-16,0 4-36 0,0 0-18 0,0 0-11 0,0 0-5 15,0 0-3-15,0 0-1 0,0 0-4 0,0 0 2 16,0 0 2-16,0 0-1 0,0 0 3 0,0 0 1 0,0 4-4 16,0-4-1-16,0 0 2 0,0 0 0 0,0 5 1 15,0-1 7-15,0-1 3 0,0 1 3 0,0 5 3 0,8-1 2 16,-8 0 2-16,7 4 5 0,-7 0 6 0,7 5 5 0,-7 3 7 16,0-4 2-16,7 9 0 0,-7-5 0 0,0 1-2 15,8 7-5-15,-8-3-7 0,7-2-10 0,-7 2-9 0,7 3-7 16,-7-3-3-16,7 3-5 0,-7-3-4 0,8-1-4 0,-1 5-2 15,-7-8-6-15,7 2-6 0,-7-2-3 0,7 4-4 0,-7-9-2 16,7 4 0-16,-7-8-2 0,8 5-2 0,-8-5 2 16,0 0 1-16,0 0 0 0,0-3 5 0,0-6 4 0,0 6 3 15,7-5 6-15,-7 0 6 0,0 0 6 0,0 0 1 16,0-4 4-16,0 0-2 0,0 0-3 0,0 0-4 0,0 0-8 16,-7 0-11-16,7-4-43 0,0 0-65 0,-8 0-79 15,1-5-74-15,7-2-71 0,-7-2-100 0,0-3-167 0,0-1-83 16,-1 1-18-16</inkml:trace>
  <inkml:trace contextRef="#ctx0" brushRef="#br0" timeOffset="-21877.22">29134 1242 333 0,'0'-5'416'0,"-7"5"-153"16,0 0-107-16,-8 5-62 0,1-5-32 0,-8 8-20 15,7 0-11-15,-15 0-12 0,9 0-5 0,-1 1-2 0,0 3-2 16,1-4 2-16,6 0-1 0,-7 0 1 0,1 0-1 0,6 1 4 16,8-2 1-16,-7 2 0 0,6-2 2 0,1-2 4 15,0 3 5-15,7-4 4 0,0 4 2 0,0 0 1 0,0 1 3 16,0-5 1 0,7 8 0-16,0-4-2 0,1 0-3 0,6 4-1 0,1-4 0 0,-1 4 1 0,8 1 1 15,-1-5-1-15,1 8-1 0,0-7 0 0,7 3-1 0,1 0 1 0,-1-4-1 16,0 4 2-16,7-3 1 0,-7-2 3 0,0 2 5 15,7-2 4-15,-7 2 3 0,0-5 7 0,0 0 2 0,0 0-1 16,-8 0-3-16,1 0-7 0,0 0-7 0,-1 0-7 0,-6 0-5 16,7-4-12-16,-8 5-14 0,-7-5-29 0,8 4-41 15,-1-4-39-15,-7 0-49 0,8 0-49 0,-8 0-63 0,8 0-88 16,-8-4-127-16,7-1-56 0,-6 1-14 0</inkml:trace>
  <inkml:trace contextRef="#ctx0" brushRef="#br0" timeOffset="-21702.85">29792 1539 315 0,'8'-4'593'0,"-8"0"-119"16,7 0-102-16,-7 4-59 0,7-4-33 0,-7 4-19 16,7-5-19-16,-7 5-31 0,0 0-46 0,8-4-52 0,-8 4-43 15,7 0-36-15,-7 0-45 0,0 0-65 0,0 0-69 0,0 0-63 16,0 4-62-16,-7-4-71 0,-1 0-126 0,1 5-125 0,-7-5-55 15,-1 4 10-15</inkml:trace>
  <inkml:trace contextRef="#ctx0" brushRef="#br0" timeOffset="-16422.65">25371 2980 54 0,'0'4'121'16,"7"-4"-14"-16,-7 0-16 0,0 0-14 0,0 0-10 0,0 0-6 15,0 0 0-15,0 0 0 0,0 0 0 0,0 4 0 16,0-4 0-16,0 0 0 16,-7 0-4-16,7 0 0 0,0 0-2 0,0 0-1 0,0 0-3 0,0 0-1 0,0 0-1 0,0 0-2 15,0 0 3 1,0 0 0-16,0 0 2 0,0 0 1 0,0 0 5 0,0 4 2 0,0-4 3 0,0 0 1 0,0 0 1 16,0 0 0-16,0 4-7 0,0-4-4 15,0 0-7-15,0 0-3 0,0 4 0 0,0 0 16 0,7 1 14 0,-7 2 16 0,7 2 15 16,-7-1 13-1,8 4 13-15,-1 4 11 0,0 1 1 0,0-1-14 0,0 4-18 0,1 1-17 0,-1 3-15 0,0-4-11 16,0 1-12-16,-7 3-13 0,8-4-3 0,-1 5-3 0,-7 0-1 16,7-2 0-16,-7 2 0 0,7-4-2 0,-7 3-1 15,8-4-3-15,-8 1-5 0,0-5-5 0,0 0-4 0,0 5-3 16,7-10-6-16,-7 6 0 0,0-4-3 0,0-6-1 16,0 6 1-16,0-5-3 0,0 0-1 15,0-4 0-15,0 4 2 0,0-8-2 0,0 8 0 0,0-8-1 0,0 4-2 0,7-4-7 31,-7 0-20-31,-7 0-42 0,7 0-60 0,0 0-70 16,0 0-70-16,-7-8-64 0,7 0-58 0,0-4-48 0,-8 0-98 16,1-1-65-16,0-3-16 0</inkml:trace>
  <inkml:trace contextRef="#ctx0" brushRef="#br0" timeOffset="-15835.03">25414 2980 43 0,'-7'-4'370'0,"7"0"-113"0,-7 0-99 0,7 4-58 15,0-5-33-15,0 2-14 0,0-1-9 0,7 4-1 0,-7-9-2 16,7 5-3-16,-7 4 0 0,7-4-2 0,-7 0 1 0,8 0 0 15,-1 4 3-15,0-4 3 0,0 0 4 0,1 0 6 16,6-5 3-16,-7 6 2 0,8-1 4 0,-1-1 2 0,1 1 2 16,-1 0 1-16,1 1 0 0,6-2-2 0,-6 1-2 0,7 0 1 15,6 4 0-15,-6-4-3 0,0 0-4 0,7 4-5 16,-7 0-7-16,6-4-7 0,-6 4-5 0,0 4-7 16,0 0-6-16,-1 0-3 0,-6 0-5 0,-1 5-2 0,1-2 1 15,-8 2 1-15,0 3 5 0,-7 0 1 16,0 0 5-16,0 5 3 0,-14-1 6 0,6 0-1 0,-6 5 0 15,-8-5-2-15,1 4-3 0,-1 0-3 0,0 1-2 0,-7-1-5 0,8-4-4 16,-8 4 0-16,7-3 1 0,0-1 2 0,0-3 2 0,8-1 4 16,-8 0 1-16,8-4 4 0,-1 4 8 0,1-3 3 0,-1-6 2 15,8 1-1-15,-7 5 0 0,7-9-2 0,-1 4 0 16,1 0-6-16,7-4-8 0,-7 4-5 0,7-4-3 0,-7 0-5 16,7 0-2-16,0 4-4 0,0-4-3 0,0 0 0 15,0 4 0-15,0-4 0 0,0 4-1 0,7-4 0 0,-7 4 0 16,7 0 0-16,-7 4 1 0,7-4 0 0,1 5 1 15,-1 3 2-15,7-4 0 0,-7 4 0 0,1 0 0 0,6 1 0 16,1-1 1-16,-8 0-2 0,7 0 2 0,1 1-2 0,-1-1-1 16,1 0 1-16,-1-4 0 0,1 4-2 0,-1 0 1 0,1 1 0 15,-1-1-1-15,1-4 0 0,-8 4 1 0,7-4-1 16,1 0-3-16,-8 1-7 0,0-1-12 0,8 0-22 0,-8-4-29 16,0 0-33-16,0 0-36 0,-7 0-34 0,8-4-29 0,-1 0-28 15,0 0-24-15,0-4-23 0,1-4-38 0,-1 0-88 16,0-4-75-16,0-5-32 0</inkml:trace>
  <inkml:trace contextRef="#ctx0" brushRef="#br0" timeOffset="-15485.51">26036 2988 180 0,'-7'0'307'0,"7"4"-108"15,-7-4-72-15,7 0-41 0,0 4-25 0,0-4-13 0,0 4-9 16,0-4-4-16,0 4-2 0,7-4 1 0,-7 5 3 16,7-5 3-16,1 4 2 0,-1-1 3 0,0 1 0 0,0-4 0 15,8 5-1-15,-1-5-1 0,1 0-2 0,-1 4 2 0,1-4 1 16,6 0 4-16,1 0 3 0,-7 0 0 0,6-4-4 15,1 4 2-15,7-5 3 0,-7 5-1 0,7-4 2 0,-8 1 0 16,8-1 2-16,0-1 3 0,0 1 7 0,0 0 1 0,0 0 1 16,0 0-2-16,0 0-4 0,0 0-7 0,-7 0-7 15,-1 0-9-15,-6 0-11 0,6 4-8 0,-13-5-10 0,-1 5-12 16,0 0-22-16,0 0-26 0,-7-3-33 0,0 3-35 0,-7 0-34 31,0 0-37-31,-8-4-41 0,1 4-38 0,-1 0-60 0,-6 0-97 16,-1 0-58-16</inkml:trace>
  <inkml:trace contextRef="#ctx0" brushRef="#br0" timeOffset="-15231.4">26326 2988 102 0,'-7'0'403'0,"7"0"-94"0,0 0-91 0,0 0-59 0,-8 0-35 16,8 0-22-16,0 0-14 0,0 0-10 0,8 0-10 16,-8 4-17-16,0-4-8 0,7 0-5 0,-7 4-4 0,7-4-1 15,-7 4 0-15,7 5 0 0,1-5 1 0,-1 3 8 0,0 6 3 16,-7-5 6-16,7 8 8 0,0-4 6 0,-7 5 8 15,8 3 2-15,-8 0 8 0,7 1 6 0,-7-1 0 0,0 4-3 16,7 1 0-16,-7 0-6 0,0-1-5 0,7 0-6 0,-7 1-9 16,8-1-14-16,-8 1-7 0,7-1-2 0,-7 0-14 0,0-3-6 15,7 3-7-15,-7 1-3 0,0-5-4 0,0 1-11 16,0-1-25-16,0 0-55 0,0-4-48 0,-7 1-48 0,7-5-47 16,0 0-51-16,-7-4-68 0,-1 0-112 0,8 1-92 0,-7-5-21 15</inkml:trace>
  <inkml:trace contextRef="#ctx0" brushRef="#br0" timeOffset="-14883">25472 4018 308 0,'-14'4'330'0,"6"0"-123"0,1 0-78 0,7-4-40 16,-7 4-18-16,7-4-11 0,0 4-4 0,7-4-5 0,-7 4-2 16,7 0-3-16,8-4 3 0,-8 0 4 0,8 5 1 0,6-2 2 15,1-3 1-15,0 4 2 0,7-4 2 0,0 0 5 16,7 5 1-16,0-5 1 0,7 0 1 0,8 0-1 0,0 0-2 16,6 0-4-16,1-5-3 0,0 5-3 0,7-4-3 0,-7 1-1 15,7-2-2-15,0 1-1 0,1 0 0 0,-9-4 6 16,1 4 2-16,0-4 6 0,-7 4 1 0,0 0-3 0,-8-4-4 15,-7 4-4-15,-7-1-8 0,-7 5-10 0,-1-4-7 16,-6 4-9-16,-1-4-5 0,-6 4-1 0,-1-4 0 0,0 4-2 16,-7-4-3-16,0 4-10 0,-7-4-31 0,0 4-40 0,-1 0-52 15,-6 0-47-15,7 0-44 0,-15 0-40 0,7 0-41 16,-6 0-48-16,-8 0-71 0,7 4-95 0,-7 0-22 0</inkml:trace>
  <inkml:trace contextRef="#ctx0" brushRef="#br0" timeOffset="-14454.71">25913 4299 101 0,'0'0'473'16,"-7"0"-153"-16,7 0-134 0,7 4-78 0,-7-4-43 0,8 8-16 15,-8-4-8-15,7 0-3 0,0 4-7 0,0 4-1 16,-7-3 1-16,8 3 0 0,-1 4 1 0,0-4 0 0,0 5 3 15,-7-1 1-15,8 0 10 0,-1 5 6 0,0-1 12 16,-7 0 11-16,7 0 10 0,0 1 14 0,1-1 19 0,-8 1 14 16,7 3 9-16,0-4 4 0,0 1 2 0,1-1 5 15,-1 1-1-15,7-5-12 0,-6 4-20 0,-1 0-17 0,7-3-15 16,-6 3-14-16,-1-4-15 0,0 1-17 0,0-5-10 0,0 4-6 16,1-4-6-16,-1-3-4 0,0 3 3 0,0-8 8 0,1 4 10 15,-1-4 8-15,-7-4 10 0,7 0 8 0,8 0 10 0,-8-8 4 16,7 0 2-16,1-9-5 0,-1 1-3 0,1-9-4 15,-1 2-9 1,8-7 0-16,0 2-6 0,-1-4-2 0,1-1-3 0,0-8-5 0,-1 5-6 0,1-9-6 0,7 4 9 0,-7-4-12 31,-1 1-5-31,1 3-6 0,0-4-3 0,-8 9-5 0,1-1-3 0,-1 0-2 0,1 9-11 0,-1-1 4 0,-7 5 1 16,1 4 2-16,-1-1-2 0,0 9-1 0,-7-1-3 16,7 6-8-16,-7-2-11 0,8 5-15 0,-8-4-17 0,0 8-16 15,0-4-27-15,-8 8-64 0,8-4-85 0,-7 5-81 0,0 2-79 16,-8 2-93-16,8-2-155 0,-14 6-82 0,6-1-29 31</inkml:trace>
  <inkml:trace contextRef="#ctx0" brushRef="#br0" timeOffset="-10630.55">27223 3370 158 0,'-7'0'171'0,"7"0"-55"0,-8 0-37 0,8 0-22 15,-7 0-9-15,0 0-5 0,7 0 0 0,-7 0 0 0,0 0 2 16,-1 0 0-16,8 0 2 0,0 0 0 0,0 0-1 15,-7 0 0-15,7 0-2 0,0 0-1 0,0 0 0 0,0-3-3 16,0 3-3-16,0 0-2 0,0 0-2 0,7 0 0 0,-7 0 0 16,0 0 0-16,0-4 1 0,0-1 2 0,0 5 5 15,0-4 8-15,0 4 7 0,0 0 9 16,0 0 10-16,0 0 9 0,0 0 11 0,0-4 9 0,0 4 10 0,0 0 11 0,0 0 14 16,0-4 11-16,0 4 3 15,0 0 2-15,0 0-3 0,0-4-6 0,0 4-8 0,0 0-13 0,0 0-18 0,0-4-16 16,0 4-16-16,0 0-11 0,0 0-9 0,0 0-12 15,0 0-9-15,0 0-8 0,0 0-7 0,0 0-6 0,0 0-4 16,0 4-2-16,0-4-4 0,0 0 1 0,0 4-1 0,8 0 0 16,-8 4-2-16,0 1 1 0,7-1 0 0,0 0-1 15,-7 4 0-15,7 0 2 0,0 4 0 0,-7 1 2 0,8-1-1 16,-1 4-1-16,7 1 3 0,-6-1-2 0,-1 1 0 0,0-1-3 16,0 4 1-1,1 1-1-15,-1-1 0 0,0 0-1 0,0-3-2 0,1 3-1 0,-1 1 0 0,-7-1 2 0,7-3 0 16,0 3 1-16,-7-4 0 0,7 1 2 0,1-5 1 0,-8 4 3 15,0-3-1-15,7-1-2 0,-7-4 0 0,7 1-2 0,-7-6 0 16,7 6 1-16,-7-5-2 0,8 0 1 0,-8-4-1 16,0 0 3-16,7 0 0 0,-7-4 4 0,0 4 8 15,0-4 5-15,7-4 2 0,-7 4 4 0,7-4 4 0,-7-4 3 16,8 0 0-16,6-4-2 0,-7-1-1 0,8-3-2 0,-8-4-8 16,7 0 7-16,1-5 1 0,-1 0-1 0,1-3 0 15,-1 0-3-15,1-5-1 0,-1-4-4 0,-6 5 7 0,6-5-11 16,0 4-3-16,-6-3-3 0,6 3-2 0,-7 5 0 0,1-1-5 15,-1-3-1-15,0 3-1 0,0 5 1 0,1 0 0 0,-1-1-1 16,-7 4-1-16,7 5-1 0,0 0-2 0,-7 0-5 16,8 4-8-16,-8 3-17 0,0-3-24 0,7 0-57 15,-7 4-94-15,0 0-95 0,0 0-89 0,0-1-117 0,0 2-177 16,-7-2-62-16,7 1-32 0</inkml:trace>
  <inkml:trace contextRef="#ctx0" brushRef="#br0" timeOffset="-9855.35">27686 2662 65 0,'0'-3'145'0,"0"3"-32"0,0-5-21 15,-7 5-17 1,7-4-10-16,0 4-3 0,0-4 1 0,-7 0-1 0,7 4 1 16,0 0 0-16,-8 0-5 0,8 0 1 0,0 0-4 0,-7-4-2 15,7 4-3-15,0 0-3 0,0-4-5 0,0 4-5 16,0 0-4-16,0 0-4 0,0 0-2 0,0 0-5 0,0 0-4 15,0 0-5-15,0 0-2 0,0 0 1 0,0 0 1 0,0 0 3 16,0 0 3-16,0 0 4 0,0 0 7 0,0 0 7 0,0 0 2 16,0 4 8-16,0-4 0 0,0 0 1 0,0 4 1 15,7-4-1-15,-7 0-2 0,8 0-3 0,-1 4-4 16,-7 0-5-16,7 5-2 0,0-6-7 0,0 1-3 0,8 5-3 16,-8-2-4-16,8 6-2 0,-8-5 0 0,0 4-1 0,8-4-4 15,-8 9 3-15,7-5-5 0,-6 0 1 0,-1 0 0 16,0 5-2-16,0-5-1 0,0 0-1 0,1 5 1 0,-8-6-2 15,7 1 4-15,-7 1-3 0,7-5 3 0,-7 4-1 0,0-8 0 16,7 5 0-16,-7-2 0 0,0-2 1 0,0-1 1 0,0 0 4 16,0 0 8-16,0-4 4 0,0 4 6 0,0-4 9 15,0 0 10-15,0 0 13 0,0 0 17 0,0 0 17 0,0 0 10 16,0 0 18-16,0-4 11 0,0 4 3 0,0-4-2 0,0-4-9 16,0 3-13-16,0-2-17 0,8-6-18 0,-8 1-18 15,0 0-14-15,0 0-6 0,7-1-11 0,0-3-4 16,-7 4-6-16,7-4-1 0,-7 3-3 0,8-3-1 0,-1 4-4 15,-7-4-6-15,7 4 0 0,0-1-1 0,0 5-1 0,8-4-1 16,-8 4-2-16,0 0-1 0,1 0 2 0,-1-1-2 0,0 1 0 16,8 4 1-16,-8-4 1 0,0 4-1 0,0 0 0 15,1 0 8-15,6 0-3 0,-7 0-2 0,0 0 0 0,1-1 1 16,-1 1-2-16,0 1-1 0,0 3 0 0,-7-5-12 0,0 5-7 16,8 0-18-16,-8 0-30 0,0 0-50 0,0 0-59 15,0 0-61-15,0 0-60 0,0 0-61 0,7 0-79 0,-7 0-158 16,7 0-54-16,-7 0-6 0</inkml:trace>
  <inkml:trace contextRef="#ctx0" brushRef="#br0" timeOffset="-9222.05">28214 3456 84 0,'0'0'296'0,"-7"0"-70"16,7 0-67-16,0 0-47 0,-7 0-27 0,7 0-16 0,0 0-10 15,-8 0-9-15,8 0-8 0,0 0-8 0,0 0-5 16,0 0-5-16,0 0-2 0,0 0-7 0,0 0 2 0,0 0-1 16,0 0 2-16,0 0 0 0,0 0 0 0,8 0 1 15,-8 0 1-15,7 0 5 0,0 0 0 0,0 0 0 0,1 0 1 16,-1 0-1-16,0 0-2 0,8 0-1 0,-8 0-2 0,7-4-2 16,1 4-2-16,6 0-5 0,-6 0-1 0,-1-4-1 15,8 4-2-15,0 0 0 0,-8-4-2 0,15 4-2 0,-7-4 0 16,0 4 1-16,-1-4-1 0,1 0-2 0,7 0 1 0,-7-1 2 15,-8 1 0-15,8 4 3 0,-8 0 3 0,1-3 5 16,-8 3 8-16,7 0 9 0,-6-5 10 0,-1 1 10 0,-7 4 11 16,0-4 8-16,7 4 8 0,-7 0 0 0,0 0-2 0,0-4-8 15,0 4-8-15,0 0-10 0,-7 0-13 0,7 0-12 16,0 0-10-16,0 0-8 0,0 0-6 0,0 0-12 0,-7 0-25 16,7 0-29-16,0 0-33 0,0 0-29 0,0-4-32 0,-8 4-35 15,8 0-44-15,-7-4-61 0,0 4-101 0,0 0-71 0</inkml:trace>
  <inkml:trace contextRef="#ctx0" brushRef="#br0" timeOffset="-8842.25">28286 3542 296 0,'-7'0'228'0,"7"3"-80"15,-7-3-50-15,7 5-33 0,0-5-15 0,0 4-8 0,0-4-6 16,0 4-5 0,7-4 2-16,-7 0 0 0,7 0 1 0,1 4 3 15,-1-4 0-15,0 0-1 0,0 0-1 0,8 0 0 16,-8 0-1-16,8 0-5 0,-1 0-1 0,1-4 0 0,-1 4 0 16,8-4 0-16,-8 0 1 0,8-1-2 0,0 5-2 0,-1-3-1 15,-6-1-2-15,6-1 2 0,1 1-3 0,0 0-2 16,-8 4-2-16,1-3-2 0,-1-2-3 0,1 5 0 0,-8-4-1 15,7 4-3-15,-6 0 3 0,-1-4 2 0,0 4 4 0,-7 0 8 16,7 0 8-16,1-4 8 0,-8 4 6 0,0 0 5 0,7 0 4 16,-7 0 2-16,0 0-3 0,7 0-4 0,-7 0-6 15,0 0-8-15,0 0-4 0,0 0-6 0,0 0-5 0,0 0-6 16,0 0-3-16,0 0-1 0,0 0-4 0,0 4-1 0,0-4-4 16,0 0 0-16,0 0-2 0,0 0 0 0,0 0-1 15,0 0-2-15,0 0-7 0,0 0-16 0,0 0-30 16,0 0-35-16,0 0-45 0,7-4-61 0,-7 0-112 0,0 0-145 15,8-1-79-15,-1-2-27 0</inkml:trace>
  <inkml:trace contextRef="#ctx0" brushRef="#br0" timeOffset="-7131.06">29445 3102 166 0,'0'0'171'0,"0"0"-49"0,0 0-41 0,0-4-27 16,0 4-18-16,0-4-9 0,7 4-6 0,-7-4-4 16,8 4-4-16,-8 0-3 0,0-4-1 0,7 4-1 15,-7-4 0-15,0 4-2 0,0 0 1 0,0 0-3 0,0 0-1 16,0 0 0-16,0 0-1 0,0 0-1 0,0 0 0 0,0 0 1 15,-7 0-1-15,7 0 1 0,0 0-1 16,0 0 1-16,-8 0 1 0,8 0 4 0,0 0 3 0,-7 0 4 0,7 0 5 16,0 0 3-16,-7 0 3 0,7 0 1 0,0 0 1 0,0 0-3 15,0 0-2-15,0 0-2 0,-7-4-3 0,7 4-3 16,0 0-4-16,0 0-1 0,0 0-2 0,0 0-1 0,0 0-2 16,0 0-3-16,0 0 0 0,0 0-2 0,0 4 0 15,0-4 0-15,0 0-2 0,0 0 0 0,0 0 1 0,0 0 1 16,0 0-2-16,0 0 2 0,0 0 1 0,0 0 0 0,0 0 0 15,0 0 4-15,0 0-2 0,0 0 0 0,0 0 2 0,0 0-1 16,0 0-1-16,0 0 0 0,0 0-2 0,0 0 0 16,0 0 0-16,0 0 0 0,0 0 0 0,0 0 0 0,0 0 1 15,0 0-1-15,0 0 1 0,0 0-1 0,0 0 0 0,0 0 4 16,0 0 1-16,0 0 1 0,0 0 2 0,0 0 2 16,0 0-1-16,0 0 3 0,0 0-2 0,0 0-1 0,0 0-1 15,0 0-2-15,0 0-2 0,0 0-1 0,0 0-1 0,0 0-2 16,0 0-1-16,0 0-2 0,0 0-1 0,0 0-2 15,0 0-4-15,0 0-3 16,0 0-4-16,0 0-2 0,0 0-4 0,0 0-3 0,0 0-2 0,0 0-1 0,-8 0 0 0,8 0 1 16,0 0 1-16,0 0 1 15,0 0 2-15,-7 0 3 0,7 0 0 0,0 0 1 16,0 0 0-16,0 0-3 0,-7 0-5 0,7-4-11 0,0 4-12 0,0 0-13 0,0 0-20 0,0 0-14 16,0-5-13-16,0 5-8 0,0-4 2 0</inkml:trace>
  <inkml:trace contextRef="#ctx0" brushRef="#br0" timeOffset="-6721.33">29409 3065 7 0,'0'-4'107'15,"0"4"4"-15,0 0-7 0,7-4-13 0,-7 4-20 0,0 0-16 0,0-4-14 0,7 4-8 0,-7 0-2 16,0 0-3-16,0 0 1 0,8-4 0 0,-8 4 2 0,0-4 1 16,7 4 2-16,-7 0 5 0,0-4 1 0,0 4 6 15,0 0 3-15,0-4 3 0,0 4 2 0,-7-4 3 16,7 4 0-16,0-4 0 0,-8 4 1 0,8-4-3 0,-7 4 3 16,7 0 3-16,0 0 4 0,0-5 5 0,-7 5 2 0,7 0 4 15,0 0 2-15,0 0 1 0,0 0-2 0,-7 0-5 16,7 0-10-16,0 0-10 0,0 0-8 0,0 0-9 0,0 0-9 15,0 5-8-15,0-1-6 0,0 0-4 16,7 0-1-16,-7 4 3 0,0 0 5 0,0 4 9 0,7 1 11 0,-7 3 9 0,0 0 5 16,7 0 6-16,-7 0 10 0,8 5 13 0,-8 0 6 15,7-1 1-15,-7 0-4 0,7 0-3 0,-7 5 0 16,7-5-4-16,-7 5-8 0,8-1-14 0,-8 5-10 0,0-5-9 16,0 1-7-16,7-1-5 0,-7 0-4 0,0 1-2 0,0-1-4 15,0-4-1-15,0 1-2 0,0-1-1 0,0 1-1 16,0-5 0-16,0 0-1 0,0 1-1 0,0-6-2 0,0-2 1 15,0 3 1-15,0-4 2 0,0 0-1 0,0-4-1 0,0 0 2 16,0 0-1-16,0 0 1 0,0 1-2 0,0-5 0 16,0 0-2-16,0 4 3 0,0-4 0 0,0 0-1 0,0 0 3 15,0 0 0-15,0 0-1 0,0 0-2 0,0-4 1 16,0 4-7-16,0-5-31 0,0 1-52 0,-7 0-64 0,7-4-60 16,0-4-50-16,0 4-43 0,0-9-47 0,0 6-49 0,0-10-59 31,0 5-79-31,0 0-18 0</inkml:trace>
  <inkml:trace contextRef="#ctx0" brushRef="#br0" timeOffset="-6325.2">29720 3159 78 0,'0'-4'406'0,"7"0"-114"0,-7 4-100 0,0 0-59 0,0-4-32 15,0 4-21-15,0 0-13 0,-7 4-14 0,7-4-14 0,-14 4-13 16,6 0-9-16,-6 0-7 0,-1 4-2 0,1-4-1 16,-1 5-4-16,-6-2 0 0,6-3 2 0,1 5 6 0,-1-1 4 15,1-4 5-15,-1 4 3 0,1-4 4 0,7 0 3 0,-1 0 1 16,1 1-4-16,0-2-3 0,0 1-6 0,0 1-3 16,7-1-2-16,0 0-3 0,-8 4-2 0,8 0 1 0,0 0 3 15,0 1 0-15,8-2 1 0,-8 6-2 0,7-5 0 0,0 4 0 16,0 0 1-16,0 0-2 0,1-3 0 0,6 3-2 15,1 0 3-15,-1 0 0 0,1-4 2 0,-1 4 0 0,8-3-2 16,-1 3 0-16,-6-4 1 0,7 4-1 0,-1-4-2 16,-6 1-1-16,6 2-1 0,-6-2-2 0,-1-1-1 0,1 0-2 15,-1 4-1-15,1-3-1 0,-8-2 0 0,8 2 0 0,-1-1 1 16,-7 0-1-16,0-4 2 0,8 4-1 0,-8-4 0 16,0 5 1-16,1-6-2 0,6 2 0 0,-7-5 0 0,1 4 0 15,-1 0 0-15,0-4 1 0,0 0 0 0,1 4 0 0,-1-4 0 16,0 0-1-16,0 0-4 0,-7 0-12 0,7 0-20 15,-7 0-30-15,8 0-36 0,-8-4-50 0,0 0-84 0,0-5-155 16,0 6-83-16,0-6-44 0</inkml:trace>
  <inkml:trace contextRef="#ctx0" brushRef="#br0" timeOffset="-6087.8">30270 3338 359 0,'0'0'595'0,"7"-4"-139"0,-7 0-109 0,0 4-64 16,0-4-36-16,0 4-21 0,7-4-21 0,-7 4-29 0,0 0-47 16,0 0-50-16,0 0-33 0,0 0-21 0,8 0-12 15,-8 0-7-15,7 4-18 0,-7-4-39 0,7 4-46 0,-7-4-45 16,7 0-45-16,-7 4-42 0,8-4-47 0,-1-4-72 0,-7 4-116 15,7-4-69-15,-7 4-23 0</inkml:trace>
  <inkml:trace contextRef="#ctx0" brushRef="#br0" timeOffset="-3816.46">25856 2772 161 0,'0'-4'225'0,"0"4"-80"0,7-4-60 0,-7 0-31 16,7 0-20-16,-7 0-12 0,7 4-5 0,-7-4-3 0,0 4 3 15,7-4 3-15,-7 4 5 0,0-4 7 0,0 4 6 0,8-5 4 16,-8 2 7-16,0-1 3 0,0-1 1 0,0 1 2 16,0 0 1-16,7 0 0 0,-7 0 1 0,0 0 3 0,0 0-1 15,0 4-2-15,0-4-2 0,-7 4-5 0,7-4-3 0,0 4-9 16,0-4-5-16,0 4-7 0,0 0-6 0,-8 0-5 15,8-5-4-15,-7 5 1 0,0 0-2 0,7 0 3 0,-7-3 1 32,0 3 3-32,-1 0 1 0,-6 0 1 0,7-4 2 0,-1 4-1 15,-6 0 2-15,-1 0-1 0,8 4-1 0,-7-4-1 16,-1 0-1-16,1 3 2 0,-1-3-1 0,1 5-3 0,-1-1-3 16,1 0 7-16,-1 0-6 0,1 0-5 0,-8 4-1 0,8-4-2 15,-8 0 0-15,8 5 2 0,-8-2-1 0,7-2-4 0,-6 3 7 16,6 0 3-16,-6 0 2 0,-1 4 1 0,7-4 2 15,1 5-1-15,-8-1 1 0,8 0-3 0,-8 4-2 16,8 1 1-16,-1-1 2 0,1 4-2 0,-1-3 0 0,1 3 0 16,-1-4-1-16,1 4-2 0,-1 1-1 0,1-1-2 0,7-4-2 15,-1 5-1-15,-6-1 0 0,7-3 1 0,-1 3 2 16,1 0 4-16,0 0 4 0,0 1 4 0,-1 4 4 0,1-1 4 16,0 0 1-16,0 1-1 0,0-1-2 0,-1 1-3 0,8-1-4 15,-7 4-3-15,0 1-4 0,0-5-4 0,-1 9-1 0,8-5-1 16,-7 1-2-16,7-1 0 0,-7-3-1 0,7 3 0 15,0-3-1-15,0-1-1 0,0 0 0 0,0-3 1 0,0 3 1 16,7-3 1-16,-7-1-2 0,0 0 1 0,0-4-5 0,7 5 2 16,-7-5 0-16,8 5 0 0,-8-5 0 0,7 0 0 15,-7-4 1-15,7 5 0 0,-7-5 4 0,7 0-1 0,-7 0 0 16,8 1-3-16,-8-6 3 0,7 6-1 0,0-5-1 0,-7 0 0 16,7 0 1-16,0 5-1 0,-7-10 1 0,8 6 0 15,-1-5-1-15,0 4-1 0,0-4 0 0,-7 0 0 0,8 0-1 16,-1 0-1-16,0 0 0 0,-7 1-2 0,7-5 2 15,-7 3 1-15,8-3 0 0,-8 4 1 0,0-4-1 0,7 0 1 16,-7 0 0-16,0 5 1 0,7-5-1 0,-7 0 1 0,0 0 3 16,7 0 0-16,-7 0 2 0,8 0 1 0,-1 0 1 15,0-5 1-15,0 5 0 0,8 0-2 0,-8 0-1 16,7-4 0-16,1 4-3 0,-8 0-1 0,8 0-3 0,-1-3 0 0,1 3 0 16,-1-5 0-16,0 5 0 0,1-4 0 0,-1 4 2 15,-6-4 0-15,6 4 1 0,1-4 1 0,-8 4 5 0,7-4 5 16,-6 0 6-16,6 4 4 0,-7-4 4 0,0 4 5 0,8-4 0 15,-8 0 0-15,8 0-3 0,-8 4-6 0,7-5-8 16,-6 2-2-16,-1-1-7 0,0-1-2 0,0 5-4 0,0-4 1 16,1 4-2-16,-1-4 3 0,0 0 2 0,0 0 5 0,1 0 7 15,-8 0 6-15,7-4 4 0,0 4 3 0,0-4 0 0,1 0 1 16,6-1-3-16,-7 1-4 0,8-4-6 0,-8 4-5 16,0-4-4-16,8 3-1 0,-8-3-1 0,7 0-1 0,-6 0 1 15,6 0-2-15,-7 0-1 0,8-1 3 0,-8 5 1 0,0-4 5 16,8-1 1-16,-8 2 5 0,0-2 4 0,0 5 6 15,1-4 6-15,-8 0 4 0,7-1-1 0,0 1 0 16,0 0-2-16,1 0-3 0,-1 0-5 0,0 0-3 0,0-5-4 16,1 5-3-16,-1 0-3 0,0-4-1 0,0 3 1 0,1-3 1 15,-8-1-1-15,7 1-3 0,0 0 2 0,-7 0-2 0,7 0 1 16,-7-1-1-16,7-3-1 0,-7 4-3 0,8-5 0 16,-8 1 1-16,0 0-2 0,0 3-2 0,7-3-3 0,-7 0-4 15,7-1 1-15,-7 1 1 0,7-1 0 0,-7 1 0 0,0 0-2 16,8 0 2-16,-8 3 2 0,0-3 0 0,0 0 3 15,0 3-4-15,0-3 2 0,0 4 1 0,0-5 2 0,0 5-3 16,-8 0 1-16,8-5 2 0,-7 5 0 0,7-4 1 16,-7 3 1-16,0 5-2 0,-1-4-1 0,1 0 2 0,0-1 1 15,-7 1-1-15,6 4 0 0,-6-5-1 0,7 1-1 0,-8 4 1 16,1 0 1-16,-1-5-2 0,8 5-3 0,-8 0 0 16,1 0-1-16,0 4-1 0,6-1-1 0,-6 2-1 0,-1-2-1 15,1 5-2-15,7 0-6 0,-8 0-16 0,1 4-50 0,-8 0-87 16,8 4-96-16,-1 0-100 0,-7 4-158 0,8-3-130 15,-1 7-95-15,1-8-39 16</inkml:trace>
  <inkml:trace contextRef="#ctx0" brushRef="#br0" timeOffset="-755.22">26897 5288 250 0,'0'0'240'16,"0"-4"-79"-16,0 4-52 0,8 0-29 0,-8 0-13 0,0 0-8 0,0 0 0 0,0 0 1 15,0 0-1-15,0 0 2 0,0 0 1 0,0 0 0 0,0 0-3 16,0 0 0-16,0 0-1 0,0 0-4 0,0 0-3 16,0 0-5-16,0 0-4 0,0 4-3 15,0-4-4-15,0 0-2 0,0 0-6 0,0 4-2 0,0-4-3 0,0 0-3 16,0 0 1-16,0 4 1 0,7-4 12 0,-7 0 11 0,0 0 13 15,0 0 16-15,7 0 14 0,-7 0 15 0,7 0 17 0,1 0 15 16,-1 0 10-16,0-4 4 16,0 4-3-16,8-4-6 0,-1 0-11 0,1 4-11 0,6-4-18 0,1-1-17 0,0 1-20 15,-1 1-16-15,8-2-12 0,0-3-8 0,0 4-7 0,0 0-6 16,0 0-2-16,0-4-3 16,0 4-1-16,0 0-1 0,0-4 1 0,-7 4 0 0,-1 0 0 0,-6-1 5 0,-1 1 4 15,1 0 7-15,-8 4 6 0,0-4 4 0,0 4 3 0,1 0-3 16,-8-4 4-16,7 4-1 0,-7 0-4 0,0 4-6 15,7-4-7-15,-7 4-3 0,0-4-4 0,0 0 1 0,0 0-5 16,0 0-4-16,0 0-4 0,0 0 0 0,0 0-6 0,0 0-7 16,0 0-17-16,0-4-33 0,0 4-54 0,0-4-73 0,-7 4-64 15,7 0-60-15,-7-4-49 0,7 0-44 0,-8 0-52 16,1 0-69-16,0-4-76 0,0 4 8 0</inkml:trace>
  <inkml:trace contextRef="#ctx0" brushRef="#br0" timeOffset="23.15">27274 5247 207 0,'-8'0'243'15,"8"0"-52"-15,0 0-53 0,0 0-30 0,0 0-22 0,0 0-11 16,0 0-10-16,0 0-2 0,0 0-1 0,0 0-3 16,0 0 1-16,0 0 2 0,0 0 3 0,0 0 8 0,0 0 5 15,0 0 8-15,0 0 6 0,0 0 12 0,0 0 10 0,-7 0 12 16,7 0 11-16,0 0 7 0,0 0 5 0,0 0-4 15,0 0-8-15,0 0-14 0,0 0-17 0,0 0-20 0,0 4-21 16,-7-4-18-16,7 0-17 0,0 4-9 0,0 0-5 0,0 0-2 16,0 1 4-16,0-2 6 0,0 6 14 0,0-1 12 15,0 0 10-15,0 4 6 0,7-4 4 0,-7 4 3 0,0 1 0 16,0 3-8-16,7 1-11 0,-7-1-11 0,0 0-11 0,8 5-6 16,-8-1-6-16,0 4-6 0,0 1-3 0,7-1-3 15,0 0-1-15,-7 1 0 0,0-1 1 0,7 1-1 0,-7-5 2 16,8 4 1-16,-8-3-3 0,7-1 1 0,0-4-2 15,-7 0 0-15,7 1-2 0,-7-1 1 0,7-3-5 0,-7-6-2 16,8 6 1-16,-8-9 2 0,0 4 1 0,0 0 0 0,7-4 3 16,-7 0 0-16,0 0 4 0,0-4 3 0,0 4 1 15,0-4 2-15,0 0 1 0,0 0-3 0,0 4 0 0,0-4 1 16,0 0-2-16,-7 0 0 0,7 0-5 0,0 0-1 0,0-4-5 16,-8 4-1-16,8-4-11 0,-7-4-35 0,0 4-79 0,0-4-113 15,7-4-109-15,-7-1-148 0,-1-3-168 0,8 0-100 16,0 0-46-16,0 0 4 0</inkml:trace>
  <inkml:trace contextRef="#ctx0" brushRef="#br0" timeOffset="674.63">27852 5292 212 0,'0'4'188'0,"0"-4"-45"0,0 0-39 0,-7 0-28 16,7 4-15-16,0-4-9 0,0 0-6 0,0 0-2 15,0 0-3-15,0 0-1 0,0 4-1 0,0-4 0 0,0 0 0 16,0 0 1-16,0 4 2 0,0-4 1 0,0 0 2 31,0 0 1-31,0 0 1 0,0 0 3 0,0 0 3 0,0 0 0 16,0 0 0-16,0 0 0 0,0 4 0 0,0-4 1 0,7 0 0 16,-7 0-2-16,8 0 1 0,-1 0-2 0,0 0-1 15,8 0 1-15,-1 0-3 0,0 0-4 0,1 0-5 0,7 0-5 16,-8 0-5-16,8-4-3 0,7 4-4 0,-8 0-4 0,8-4-4 15,0 4 0-15,0-4 2 0,0 0 4 0,0 4 3 0,0-4 6 16,0 0 6-16,0 0 1 0,-7 4 5 0,-1-4 2 16,1-1 0-16,0 1 0 0,-8 4 0 0,1-3-3 0,-8 3 0 15,0 0 5-15,0 0 4 0,1-5 4 0,-1 5 5 0,-7 0 4 16,0-4 2-16,0 4 0 0,7 0-4 0,-7 0-5 16,0 0-10-16,0 0-8 0,0 0-9 0,7 0-7 0,-7 0-9 15,0 0-4-15,0 0-8 0,0 0-23 0,0 4-36 0,0-4-50 16,-7 0-53-16,7 0-54 0,0 0-46 0,0-4-47 15,0 4-47-15,-7-4-53 0,7 0-82 0,-15-4-46 0</inkml:trace>
  <inkml:trace contextRef="#ctx0" brushRef="#br0" timeOffset="991.63">28033 5377 43 0,'0'4'347'15,"-7"1"-101"-15,7-5-88 0,7 4-50 0,-7 0-30 0,7-1-13 16,-7 2-4-16,8-1-1 0,6-4-4 0,1 4-7 0,-1-4-7 16,8 0-4-16,0 0-4 0,-1 0-5 0,1 0-2 15,0-4-1-15,-1 4 0 0,8 0 5 0,-7-4 6 0,0 4 7 16,7-5 3-16,-8 2 7 0,1-1 4 0,-7 4 1 16,6-4 1-16,-6 4-2 0,-1-5-1 0,1 5-4 0,-8-4 0 15,7 4-4-15,-6-3-3 0,-1 3-1 0,0 0-1 0,0 0-1 16,1-5 2-16,-8 5 1 0,7 0 0 0,-7 0 2 15,0 0-1-15,0 0-1 0,7 0-3 0,-7 0-7 0,0 0-5 16,0 0-6-16,0 0-7 0,0 0-5 0,0 0-3 0,0 0-3 16,0 0-4-16,0 0 1 0,0 0-3 0,0 0 0 0,0 0-1 15,0 0-10-15,-7 0-30 0,7 0-41 0,0 0-56 16,0 0-72-16,0 0-124 0,0-4-147 0,0 4-93 16,0-4-42-16</inkml:trace>
  <inkml:trace contextRef="#ctx0" brushRef="#br0" timeOffset="2304.97">29698 4600 233 0,'0'0'208'0,"0"0"-55"15,0 0-43-15,0 0-27 0,0 0-19 0,8 0-11 0,-8 0-6 16,0 0-8-16,0 0-3 0,0 0-5 0,0 0-5 16,0 0-3-16,0 0 2 0,0 0-1 0,0 0 4 0,0 0 1 15,0 0 3-15,0 0 4 0,0 0 4 0,0 0 8 0,0 4 7 16,0-4 7-16,0-4 8 0,0 4 7 0,0 0 10 0,0 0 9 15,0 0 9-15,0 0 7 0,0 0 9 0,-8 0 6 16,8 0 2-16,0 0 1 0,0 0-6 0,0 0-9 0,0 4-12 16,-7-4-13-16,7 0-16 0,0 0-18 0,0 0-15 0,0 4-10 15,0 0-7-15,0 0-3 0,7 4 3 16,-7 1 3-16,0 3 2 0,0 0 2 0,0 0 1 0,8 5 1 0,-8-1 1 16,0 4-1-16,7-3-6 0,-7 3-1 0,0 0 0 0,7 0-1 15,-7 5 1-15,7-5 2 0,-7 1 2 0,0 3-1 16,7-4-3-16,1 5-4 0,-8-5-4 0,7 0-2 0,-7 1 0 15,0-1-5-15,7 1-5 0,-7-1-2 0,0-4 0 0,0 1 1 16,0-1 1-16,0-4-2 0,0 0 1 0,0 0-1 0,0-4 3 16,0 1 0-16,0-1 0 0,0-4-1 0,0 0 0 15,0 0 0-15,0 0 1 0,0 0-1 0,0-4-1 0,0 0-1 16,0 0 1-16,0 4 1 0,0-4-1 0,0 0 0 0,0 0 0 16,0 0-1-16,0 0 0 0,0 0-2 0,0-4 1 15,0 4-2-15,0 0-4 0,0-4-25 0,0 4-53 16,-7-4-78-16,7 0-71 0,-7 0-60 0,7-4-57 0,-15-1-60 15,15-3-77-15,-7-4-112 0,0 4-34 0,0-5 20 0</inkml:trace>
  <inkml:trace contextRef="#ctx0" brushRef="#br0" timeOffset="2953.45">29894 4742 3 0,'0'0'365'0,"7"0"-97"16,-7 0-92-16,0 0-56 0,0 0-37 0,7-3-14 0,-7 3-8 0,0 0-2 16,0 0-8-16,0 0-4 0,0 0-6 0,7 0-2 0,-7 0 0 15,0 0-3-15,0 0 0 0,0 0-2 0,0 0 3 0,8 0 0 16,-8-5 2-16,0 5 4 0,0 0 3 0,0 0 4 15,0 0 5-15,0 0 7 0,0 0 2 0,0 0 9 0,0 0 8 16,0 0 6-16,0 0 4 0,0 0 1 0,0 5-2 0,0-5-4 16,0 0-2-16,0 0-12 0,0 0-12 0,0 0-9 15,-8 0-12-15,8 3-8 0,0-3-9 0,0 0-7 0,0 4-3 16,0-4-4-16,-7 5-3 0,7-1-3 0,0-4-1 16,-7 4 2-16,7 4 0 0,-7-8 1 0,7 8 4 0,-8-4 5 15,8 0 6-15,-7 0 6 0,0 1 4 0,0 2 5 0,7-3 3 16,-8 1 4-16,1-1 0 0,0 4-2 0,0-4-2 15,0 0-4 1,-1 0-4-16,1 0-4 0,0 0-2 0,7 0-5 0,-7 0-3 0,7 0-4 0,-8 0-3 0,8 1-2 0,-7-1-2 16,7 4 0-16,0-8-3 0,-7 4 2 0,7 0-5 15,0 0 2-15,0-4 1 0,0 4 0 0,0-4 1 0,0 0 0 16,0 4 1-16,0-4-2 0,0 0 4 0,0 0-1 0,0 4-2 16,0-4 3-16,0 0 1 0,0 0 3 0,0 4 3 0,7-4 5 31,-7 4 7-31,7 0 3 0,1 1 4 0,-8-2-2 15,7 1-1-15,7 5-1 0,-6-1-4 0,-1-4-3 16,7 4-7-16,-7 0-3 0,8 4-5 0,-8-8-1 0,8 5-1 16,-8 3-1-16,7-4-1 0,1 0-1 0,-1 0 0 0,-6 0-1 15,6 1 2-15,0-2 1 0,1 2-3 0,-1-5-1 16,1 4 1-16,-1 0 0 0,1 0 0 0,-1-4-1 0,1 5 0 16,-8-6 0-16,7 1 3 0,-6 1 1 0,-1-1 0 0,0-4-1 15,0 4 0-15,-7-4 1 0,8 4-1 0,-8-4 1 0,0 0 1 16,0 0 2-16,7 4 3 0,-7-4 3 0,0 0 2 15,0 0 3-15,0 0 1 0,0 0 2 0,0 0-2 0,0 0-5 16,0-4-26-16,0 4-47 0,-7 0-80 0,7-4-89 16,-8-4-82-16,8-1-93 0,-7 2-168 0,0-6-103 0,-8 1-44 15,8 4 3-15</inkml:trace>
  <inkml:trace contextRef="#ctx0" brushRef="#br0" timeOffset="3509.26">29358 5390 223 0,'-7'4'335'0,"7"-4"-112"16,0 0-85-16,-7 0-52 0,7 3-31 0,0-3-16 15,0 0-5-15,0 5-6 0,0-5-2 0,0 4-3 0,0-4-2 16,7 4 1-16,-7 0 1 0,0 0 2 0,7 0 3 0,-7 1 1 15,0-5-1-15,8 7 4 0,-8-7 0 0,7 4 6 16,-7 1 4-16,0-1 7 0,7-1 7 0,0 2 2 0,0-1-1 16,1 0-1-16,6-4 0 0,-7 4 0 0,15-4-2 15,-7 4-6-15,14-4-7 0,-1 0-3 0,1 4-5 0,8-4 0 16,-1-4-1-16,7 4-6 0,1 0-2 0,-1-4-3 0,8 0 0 16,-1 0 0-16,8 4 1 0,0-4-1 0,7-1-1 15,0 2 1-15,0-1 1 0,8-1 1 0,-8 1 10 0,7 0 8 16,1 1 9-16,-8-2 16 0,0 1 14 0,0-4 13 0,0 4 6 15,-7 0 9-15,0-1-6 0,-8 2-3 0,1-5-6 0,0 3-10 16,-8 1-12-16,-7 1-11 0,-7-2-5 0,0 1-1 16,-7 4 2-16,-8-4 5 0,1 4 3 0,-8-4-1 0,0 4-2 15,0-4-4-15,-7 4-5 0,0-4-8 0,-7 0-14 0,0 0-18 16,0 0-31-16,-8 4-53 0,-6-4-72 0,-1-1-86 16,0 1-92-16,-7-4-118 0,0 4-188 0,-7-4-88 0,-7 0-35 15,7 0 10-15</inkml:trace>
  <inkml:trace contextRef="#ctx0" brushRef="#br0" timeOffset="7950.86">29503 6082 5 0,'0'0'145'0,"7"0"-16"0,-7 0-19 0,0-4-18 0,0 4-20 15,0 0-13-15,-7 0-13 0,7 0-7 0,0 0-4 0,0 0 0 16,0 0-1-16,0 0 2 16,0 0 2-16,0 0-2 0,0 0 1 0,0 0-1 0,0 0-2 0,0 0-1 0,0 0 2 15,0 0-1-15,0 0 3 0,0 0 4 0,0 0 6 0,0 0 8 16,0 0 10-16,0 0 7 0,0 0 5 0,0 0 8 0,0 0 4 15,0 0 2-15,0 0 3 0,-7 4-4 0,7-4-3 16,0 0-6-16,0 0-6 0,0 0 20 0,0 0 31 0,0 0 18 16,-7 0 6-16,7 0-1 0,0 3-5 0,0-3-6 0,0 0 0 15,0 0-30-15,0 0-40 0,0 0-26 0,0 5-12 16,0-5-4-16,7 4 8 0,-7 0 8 0,7 0 5 16,-7 0 5-16,7 4 7 0,-7 0 0 0,7-4 0 0,1 8-5 15,-1-3-6-15,0 3-9 0,0 0-5 0,8 4-6 0,-8 5-6 16,0-5-3-16,8 8-1 0,-8 1-3 0,0-1-3 0,1 1-8 15,6-1-1-15,-7 5-1 0,0-5-2 0,8 5 0 16,-8-1 0-16,8 1 0 0,-8-1 0 0,7 4 5 0,-6-7-2 16,6 8-1-16,-7-5 1 0,8-3-3 0,-8 3-1 0,7 1-2 15,-6-5 3-15,-1 0-1 0,0 1 1 0,0-5 0 16,1 0 2-16,-8 1 2 0,7-5-1 0,-7-4 1 0,7 1-1 16,-7-1-2-16,7-4-1 0,-7 0 0 0,0 0 0 0,8-4 1 15,-8 0 1-15,0 0 3 0,0-4 1 0,0 0 4 0,7 5 6 16,-7-5 3-16,0 0 5 0,0-5 2 0,0 1 1 15,7-4-1-15,-7-4 2 0,7 0-1 0,-7-9-2 0,0 1 2 16,7-4 1-16,-7-5 0 0,0-4 3 0,8 1 3 0,-8-1-1 16,0-3-1-16,0-1-3 0,0 0-5 0,0-3-3 15,0 3 5-15,0 1-1 0,0-1-1 0,0 5-1 0,0 3-2 16,0-4-1-16,0 9 0 0,0-5-3 0,0 5-5 0,7 0-8 16,-7 3-3-16,0 1-1 0,0 3 1 15,7 1 0-15,-7 4 0 0,7 0-2 16,-7 0 0-16,0 4-4 0,0 4-7 0,0-1-14 0,0-3-18 0,0 8-20 0,8-4-28 15,-8 4-68 1,0-4-106-16,0 0-103 0,-8 0-117 0,8-4-188 0,0-1-84 0,-14 2-46 0,7-2-12 0</inkml:trace>
  <inkml:trace contextRef="#ctx0" brushRef="#br0" timeOffset="9312.82">30089 5825 183 0,'0'0'198'0,"0"-4"-54"15,0 4-49-15,0 0-36 0,0 0-24 0,0 0-15 0,0 0-8 16,0 0-4-16,0 0-2 0,0 0-3 0,0 4 1 16,0-4 2-16,0 0 3 0,0 0 6 0,0 0 5 0,0 0 4 15,0-4 5-15,0 4 4 0,0 0 2 0,0 0 1 16,-7 0 2-16,7 0 0 0,0 0-2 0,0 0 1 0,0 0-1 16,0 0 0-16,0 0-1 0,0 0-3 0,0 0-2 0,0 0-3 15,0 0-4-15,0 0-2 0,0 0-1 0,0 0-3 0,0 0 1 16,0 0-2-16,0 0 0 0,0 0 3 0,0 0 3 15,0 0 2-15,0 0 2 0,0 0 2 0,0 0 1 0,0 0 4 16,0 0 0-16,0 4 2 0,0-4-1 0,0 0 0 16,0 0 0-16,0 4 1 0,0-4-1 0,-7 0 0 0,7 0-4 15,0 0 0-15,0 0 5 0,0 0 6 0,0 0 2 16,0 0-1-16,0 0 0 0,0 0 3 0,0 0 1 0,0 0 5 16,0 0 0-16,0 0 1 0,0 0 1 0,0 0 5 0,0 0 2 15,0 0 8-15,0 0 6 0,0 0 3 0,0 0-1 0,0 0-2 16,0 0-2-16,0 0 0 0,0-4 3 0,0 4-2 15,0 0-5-15,0 0-5 0,0 0-4 0,0 0-3 0,0 0-4 16,0 0-1-16,0 0-1 0,0 0-4 0,0 0 1 16,0 0-1-16,0 0-1 0,0 0 1 0,0 0-3 0,0 0-4 15,0 0-5-15,0 0-5 0,-8 0-7 0,8 0-1 16,0 0-2-16,0 0-7 0,0 0-2 0,0 0-3 0,0 0-1 16,0 0-4-16,0 0 2 0,0 0-2 0,0 4-2 0,0-4 1 15,0 0-1-15,8 4 1 0,-8-4 1 0,0 4 1 0,7 0 2 16,-7 1 1-16,7-1 2 0,-7 0 2 0,0-1 3 15,7 6-1-15,-7-1 1 0,7 0 0 0,-7-4 0 0,8 4-2 16,-1 1-3-16,-7 3-4 0,7-4 0 0,0 0 2 0,-7 4-3 16,8-4-2-16,-1 4-1 0,0-3 0 0,-7 3-1 15,7-4 1-15,1 4-3 0,-1 0 0 0,0 1 3 0,0-1 0 16,1 0 0-16,-8 0-1 0,7 1 2 0,0-1 0 0,-7 0 2 16,7 0 0-16,-7 0-2 0,0-3 0 0,7 3 0 15,-7-4 1-15,0 4-2 0,0-8 2 0,8 9 0 0,-8-10-2 16,0 5 1-16,0-3-1 0,0-1 2 0,0 0 1 15,0 0-1-15,0 0-2 0,0-4 0 0,0 4 1 0,0-4 0 16,0 0 2-16,0 4-3 0,0-4-2 0,0 0 2 0,0 0 2 16,0 0-1-16,0 0 1 0,0 0 2 0,0-4 0 0,0 4 2 15,0 0 1-15,0-4-1 0,-8 4 0 0,8-4 0 16,0 4 0-16,0-4-2 0,0 0 0 0,0 4-2 16,0-4 2-16,0-1-2 0,0 1-1 0,0 0-1 0,0-4 1 15,0 4-1-15,-7-4 0 0,7 4 0 0,0-4 0 0,0 0 4 16,0-1 1-16,-7-3 3 0,7 4 2 0,0 0-1 15,0-4 3-15,0-1 0 0,0 1-2 0,0 1-1 0,0-2-2 16,0 1-2 0,0 0 0-16,0-4-2 0,0 3 0 0,0-3-1 0,0 4-2 0,0-5 0 0,0 5 0 0,7-4 0 0,-7-1-1 15,0 1 0-15,7 4 1 0,-7-4-2 0,0 4 1 16,8-1 1-16,-8 1-1 0,0 0 0 0,7 4 1 0,-7-4 0 16,0 3 0-16,7 6-1 0,-7-6 0 0,0 5 1 0,0-4 1 15,7 8-1-15,-7-4-1 0,0 0 0 0,0 0 1 16,8 4 0-16,-8-4-1 0,0 4 0 0,0-4-1 0,7 4-1 15,-7 0 4-15,7-5-2 0,-7 5 0 0,7 0-2 16,-7 0 2-16,8 0-2 0,-8 0 0 0,7 0 2 0,-7 0-5 16,7 0 5-16,-7 0-2 0,0 0 0 0,7 0 1 0,-7 5-1 31,0-5 1-31,8 0-2 0,-8 0-1 0,0 0-2 16,0 0 1-16,0 0 0 0,7 0-1 0,-7 4-1 0,0-4-2 15,0 0 0-15,0 4-4 0,0-4-4 0,0 0-4 0,0 0-20 16,0 0-36-16,7 0-52 0,-7 0-64 0,0 0-59 0,0 0-49 15,0 0-42-15,0 0-47 0,0-4-42 0,7-5-54 16,0 2-72-16,-7 3-19 0</inkml:trace>
  <inkml:trace contextRef="#ctx0" brushRef="#br0" timeOffset="9837.16">30574 5874 114 0,'0'0'319'0,"0"0"-94"0,0 4-79 16,-7-4-50-16,7 0-29 0,-8 0-13 0,8 4-7 16,0-4-3-16,0 0-4 0,-7 0-3 0,7 0-2 0,0 0-3 15,0 0 0-15,0 0 0 0,0 4-1 0,-7-4 0 0,7 0 1 16,0 0 2-16,0 4-1 0,0-4 4 0,0 0-1 16,0 0-2-16,-7 4-2 0,7-4-1 0,0 0-1 0,0 0 5 15,0 5 6-15,0-5 6 0,0 0 4 0,0 0 3 16,7 4 7-16,-7-4 6 0,0 0 3 0,7 0-4 0,0 3-6 15,8-3-6-15,-8 0-4 0,7 0-7 0,1 0-8 0,-1-3-12 16,8 3-5-16,0 0-6 0,0-4-2 0,-8 4-3 16,8-5-4-16,-1 1 0 0,1 0 0 0,-7 4 2 0,-1-4 1 15,0 4 2-15,1-4 8 0,-8 4 14 0,0-4 17 0,1 4 21 16,-1-4 21-16,-7 4 17 0,7 0 14 16,-7-4 8-16,0 4 1 0,7 0-8 0,-7 0-14 0,0-4-16 15,0 4-18-15,0 0-17 0,0-5-14 0,8 5-12 0,-8 0-9 0,0 0-6 16,0 0-3-16,0-3-5 0,0 3-3 0,0 0-3 0,0 0-1 15,0 0-5-15,0 0-15 0,0 0-31 0,0 3-48 16,0-3-58-16,0 0-60 0,-8 0-58 0,8-3-60 0,0-1-67 16,0-5-99-16,0 1-107 0,-7 0-22 0</inkml:trace>
  <inkml:trace contextRef="#ctx0" brushRef="#br0" timeOffset="10312.78">31109 5707 12 0,'-7'0'387'0,"7"0"-88"0,-7-4-86 0,7 4-60 0,0 0-36 16,0 0-17-16,-8-4-9 0,8 4-5 0,0 0-4 15,-7 0-2-15,7 0-1 0,0 0 1 0,0 0 37 0,-7 0 40 16,7-4 26-16,0 4 8 0,0 0 0 0,0 0-1 0,0 0 5 16,0 0-3-16,0 0-38 0,0 0-45 0,0 0-32 31,0 0-16-31,0 4-10 0,0-4-10 0,0 4-7 0,0 0-1 15,0 4 6-15,0 1 5 0,0 2 3 0,0 2 2 0,0 3 7 16,0 1 1-16,0 3-2 0,0 0-10 0,7 0-10 16,-7 5-9-16,0-1-5 0,7 1-3 0,-7-1-3 0,8 5-1 15,-8-5-1-15,7 0 0 0,-7 5-2 0,7-5 0 16,-7 1-2-16,7-1 1 0,-7-4-2 0,8 1-1 0,-8-5-3 16,7 0 2-16,-7 1-4 0,0-5 2 0,0 0 0 0,0 0 0 15,0-3 1-15,0-5-3 0,-7 4 3 0,7-4-2 16,0 0 1-16,0 0-3 0,0-4-13 0,0 4-34 0,0-4-111 15,-8-4-133-15,8 0-207 0,0-4-150 0,-7-4-108 0,0-4-66 16,0-5-24-16</inkml:trace>
  <inkml:trace contextRef="#ctx0" brushRef="#br0" timeOffset="20905.44">31883 4441 184 0,'0'-4'291'0,"0"4"-129"0,0-4-68 16,0 4-35-16,0-4-16 0,-7 4-7 0,7-4 0 15,-7 4 0-15,7-4 1 0,-7 4 1 16,7-4 2-16,-8 0 1 0,8 4-3 0,-7-5-4 0,0 2-5 0,0-1-2 0,-1 4-4 15,-6-5-1-15,7 1 3 0,-15 0 7 0,8-4 7 16,-8 4 5-16,0 0-1 0,-7-4 1 0,0 4-2 16,0-1 0-16,-7-2-3 0,7 2-10 0,-7-3-6 0,7 4-3 15,-7 0-1-15,0 0 1 0,7 0 2 0,-7 0 1 0,7-4 0 16,0 4 3-16,0 0-3 0,-7-5 1 0,7 5-1 0,0 1 0 16,0-1-2-16,-7-5-2 0,7 5-4 0,0 0-2 15,-7 0 0-15,-1 0-3 0,8 0-1 0,-7 4-3 0,0-4-1 16,0 4-2-16,0 0 1 0,-8 0-3 0,8 0 0 0,0 0 0 15,-7 0 0-15,6 0 1 0,1 0 3 0,-7-4 0 0,7 4 2 16,-1 0 2-16,1-4 2 0,0 4 3 0,0-5 6 16,0 5 2-16,0-3 1 0,-1 3 4 0,8 0 5 0,-7 0-2 15,0 0 0-15,0 0-3 0,0 0-4 0,0 3-4 0,-1 2-3 16,1-1-5-16,7 0-4 0,-14 0-2 0,14 4-3 16,-7-4 3-16,0 0 0 0,-1 4-1 0,8-3 3 0,1-1-1 15,-1-1-1-15,0 1 0 0,7 1 0 0,-7-5-1 0,7 4 0 16,1 0 1-16,-8 0-1 0,7 0 1 0,0-4 2 15,-7 4 3-15,8 0 0 0,-8 0 3 0,7 0 0 0,-7 4 0 16,0-4-1-16,0 0 0 0,0 1-1 0,-7 2-1 0,7-2-2 16,-7 3-1-16,0-4 0 0,0 0-1 0,-1 0 0 15,-7 0 1-15,8 0 1 0,0 0 8 0,-1-4 7 0,1 0 4 16,0 4 4-16,7-4 3 0,-7 0 3 0,7-4 0 16,0 4 2-16,0 0-6 0,-7 0-2 0,14-4-5 0,-7 4-3 15,0 0-2-15,0 0-5 0,1 0-3 0,-1 0-4 0,0 0-3 16,7 4-3-16,-7-4-1 0,0 4-2 0,0 1 1 15,7-5 1-15,-7 0 1 0,8 4 0 0,-8-1 1 16,7-3-2-16,0 5 2 0,1-5-2 0,-1 4 3 0,0-4-1 0,1 4 1 16,-1-4 0-16,0 4 2 0,0-4 2 0,1 4 4 15,-1-4 2-15,0 4 1 0,1-4 3 0,6 0 2 0,-7 4 2 16,1-4 2-16,-8 4-2 0,7-4 0 0,0 4-1 16,-6-4-2-16,6 9-2 0,-7-5-4 0,7-1-3 0,-7 6-2 15,-7-1-2 1,7 0-1-16,0 0-1 0,0 0-1 0,-7 1-1 0,7 3 0 0,0-4-2 0,0 4 1 0,8-4-1 15,-1 5-1-15,-7-1 0 0,7-4 0 0,8 4 1 0,-8-4 0 16,0 4 1-16,-7 0 0 0,8 0 1 0,-1 1-1 0,0 3 1 31,1 1 1-31,-8-5 1 0,7 8 0 0,-7-4 0 16,0 5 0-16,0-1 1 0,-7 4 0 0,0-3 1 0,0 3-1 16,7-3 1-16,-15 3 2 0,8 1 0 0,0-1 5 0,-8 0 0 15,8-3 0-15,-7 3 0 0,7 0 0 0,-8 1 1 16,8-1-1-16,7 1-1 0,-7-5-5 0,0 4 1 0,7-3-2 15,0 3 2-15,0-3 1 0,0 3-1 0,7-4 1 16,1 1-2-16,-1-1 4 0,0 1-1 0,1-1 1 0,-1 0-2 16,7 0 1-16,-6 1-2 0,6-1 2 0,1 5-1 0,-8-5 1 15,8 4-1-15,-1 1 5 0,-7-5 0 0,8 9 2 16,-1-5 3-16,-6 0 0 0,6 5 1 0,1 0-1 0,-1-5 0 16,8 5-1-16,-7-5 0 0,6 4-4 0,1 1-1 0,0-5 0 15,0 1-4-15,-1 3 1 0,8-4-2 0,-7 1 2 0,7 0-3 16,-7-1-1-16,7 0-5 0,-7 4 0 0,7-3 1 15,0 0 1-15,0-1-1 0,0-4-2 0,0 5 3 0,0-1 1 16,7 1 5-16,-7-1-2 0,7-4 1 0,8 5-1 0,-8-1 0 16,0-4-2-16,0 5-1 0,8 0-2 0,-1-1 0 15,1 0 0-15,-8 1-1 0,15-1 2 0,-8-3 0 16,1 3-2-16,-1 0 0 0,1 1 2 0,-1-1-4 0,8-4 1 16,-8 5 0-16,8-4-3 0,-8 2 1 0,8 2 1 0,-7-4 0 15,6 3 1-15,1-4-1 0,0 1 2 0,-1 3 0 0,1-4 1 16,0 1-2-16,0-1 3 0,6-4 0 0,-6 5-1 15,0-1-1-15,0-4 3 0,7 1-2 0,-8-1 1 0,1 4-2 16,7-4 4-16,0 1-4 0,0-1 0 0,0 0-1 0,0-3 0 16,0 3-1-16,7 0 2 0,0 1-4 0,-7-1-3 15,7 0 5-15,7 0 1 0,-6 0 2 0,-1 1-1 0,0-5-1 16,7 5-1-16,-6-1 5 0,-1-4-3 0,7 4-2 0,-7-4 0 16,8 5-1-16,-1-5 1 0,-7 4-3 0,8 0 1 0,6-4 1 15,-6 5 0-15,6-5 1 0,1 0-1 0,0 5 0 16,-1-5 1-16,-6 0 1 0,6 5-1 0,1-5 0 0,0-1-2 15,-1 2 0-15,1-5 1 0,0 4 0 0,-1-4 2 16,1 1 6-16,0-1 1 0,-1 0 2 0,8 0 2 0,-7 0 4 16,-1-4-2-16,1 4-1 0,0 1-3 0,-1-1-6 0,1 0-1 15,-8-4-2-15,8 4 0 0,-8 0-2 0,8 0 1 16,-8 4 0-16,1-3 1 0,-1-5-1 0,1 4 0 0,6 0 0 16,-6-4-1-16,7 4 1 0,-7-4-4 0,-1 0 3 0,1 0-1 15,6-4 2-15,-6 4 0 0,-1-4 3 0,8 0-2 16,-8 0 0-16,8 0 1 0,-8 0-2 0,8 0 0 0,-15 0 0 15,7-4 1-15,-6 4 0 0,6-4 3 0,-7 4-3 0,0-4 2 16,-7 4 0-16,7-4-2 0,1 4 1 0,-1-4 2 0,0 0-3 16,0 0 1-16,0 0 0 0,-7 0 0 0,7 0-1 15,1-4 0-15,-1 3 0 0,0-2-1 0,0 3 0 0,0-1-3 16,8-3 0-16,-8 0 2 0,7 4 0 0,1 0 1 0,-1 0 0 16,-7-4 0-16,8 3-1 0,-8 2 0 0,7-6 0 15,-6 5 0-15,6-4 9 0,0 0-3 0,-7 0-2 0,8-5-2 16,-8 6-1-16,7-6 3 0,-6 1-2 0,6 0 0 15,-7-4-9-15,8 0 6 0,-1-1 2 0,-7 1 0 0,8 0 4 16,-8 3 0-16,7-3 1 0,-7 0 1 0,8-1 0 0,-8 1-3 16,0 4 2-16,0-4 2 0,1-1 1 0,-1 5 0 15,-7-4 2-15,7 4 0 0,-7-4 4 0,7 3 1 0,-7-3 3 16,0-1 0-16,0 1 0 0,7-4 4 0,-7 0-1 0,0-1-1 16,0-3-1-16,-8-1-1 0,8-3-1 0,0 0-1 15,0-5-3-15,0 0-4 0,-7 1 0 0,7-1-1 0,-7-3-1 16,6-1-4-16,-6 0 1 0,7 0-2 0,-7-3 1 15,0 4 2-15,-1-1 1 0,1-4-2 0,0 4 1 0,-1-3 1 0,1 3 0 16,-7-4 2-16,6 0-1 0,-6 1 1 0,6-1-1 16,-6 0-1-16,-1 1 1 0,1-1-1 0,-1 0 0 0,8 5-4 15,-15-5-2-15,8 1 1 0,-1-6-1 0,1 6 0 0,-1-1 0 16,1-4-1-16,-8 1 0 0,7-1 2 0,-6 0-1 0,-1 0 1 16,0 5 2-16,0-5-3 0,0 4 3 0,-7 0-1 15,8 0 0-15,-8 5-2 0,7-1 2 0,-7 1-1 0,0-1-1 16,0 1 2-16,7 3-2 0,-7 0 1 0,0-3 1 0,0 3-2 15,-7 0-1-15,7-3 1 0,0 3 2 0,-7-3-1 16,-1 3-1-16,1-4 0 0,-7 1 0 0,7-1 0 0,-8 5 0 31,-7-5 0-31,1 5-1 0,-1-1-1 0,0 1 2 0,-7-1-1 16,-7 4-1-16,-7-3 4 0,-1 4-2 0,-6-1-1 0,-8 5-1 16,0-1-1-16,0 4-8 0,0 10-15 0,-7-2-19 15,7 5-51-15,-7 4-118 0,7 8-133 0,0 0-192 16,0 4-153-16,-7 5-110 0,7-6-57 0,-7 6-12 0</inkml:trace>
  <inkml:trace contextRef="#ctx0" brushRef="#br0" timeOffset="23394.93">26507 6253 149 0,'7'-5'242'0,"0"1"-52"0,-7 0-52 16,0 1-38-16,7-2-23 0,-7 1-18 0,8 0-11 0,-8 4-7 15,7-4-7-15,-7 0-3 0,7 4 0 0,-7-4 2 16,0 4 3-16,0 0 2 0,0 0 3 0,7 0 4 0,-7 0 2 16,0 0 1-16,0-4 2 0,-7 4 0 0,7 0-1 0,0 0-2 15,0 0-3-15,0 0-3 0,0 0-3 0,-7 4-3 0,7-4-6 16,0 0-6-16,-7 0-4 0,-1 0-3 0,1 4-4 15,0-4-3-15,0 4-1 0,-8-4 0 0,-6 4 4 0,6-4 5 16,-7 4 8-16,1 0 8 0,-1 1 4 0,-7-2 5 16,7 1 3-16,-7 0-1 0,8 1-2 0,-8 2-7 0,0-2-7 15,0 3-7-15,0 0-5 0,0 0-2 0,0-4-5 16,-7 4-1-16,7 1-1 0,-7-1-1 0,7-4-1 0,-7 4 1 16,-1 0 0-16,1-4 1 0,7 4 4 0,-14-4 8 0,14 5 8 15,-14-6 8-15,6 6 8 0,1-5 8 0,0 4 5 0,0-4 5 16,0 4 0-16,-8-4-3 0,8 4-4 0,0 0-6 15,-7 1-5-15,6-1-6 0,1-4-6 0,0 4-3 0,0 0-3 16,-8-4-2-16,8 4-2 0,0 0 2 0,0 1 1 0,-8-2 2 16,8-2 3-16,0 3 2 0,-7 0 2 0,7 0 1 15,-1-4 3-15,-6 5 4 0,7-2 0 0,-8 2 1 0,1-1-3 16,0 0-1-16,-1 0-2 0,1 0-1 0,-1 1-4 0,1-2-6 16,0 2-6-16,-1 3-4 0,1-4-3 0,7 4-4 15,-8 0-2-15,1 1-2 0,7-1 0 0,-9 0-2 0,9 4-1 16,-8-3 1-16,8-1-1 0,0 4 2 0,-7-4-2 0,7 1-1 15,-8 3 0-15,8-4 0 0,-7 4 0 0,-1-4 2 0,1 5 1 16,-1-1-2-16,1-3 0 0,0 3 3 0,-1 0-2 16,1-4 0-16,7 4-1 0,-1-3-2 0,-6-1-1 0,7 4 2 15,0-4 0-15,-1 1 0 0,1 3 0 16,7-4 0-16,-7 0 3 0,0 1 1 0,0-1-1 0,0 4 1 0,7-4-2 16,-15 0 2-16,8 5 0 0,-7-1-1 0,6-4-2 15,-6 9-1-15,0-5 0 0,-1 0-1 0,1 4 0 0,-1-3-2 16,-6 3-2-16,6 1 3 0,-6-1 1 0,-1 4 1 0,0-4 3 15,8 1 1-15,-8 3 0 0,1-4 0 0,6 1 2 0,1-1 0 16,7 1-1-16,-8-1 0 0,8 0-1 0,0 0-1 16,0 1-3-16,0-1 1 0,7-3 1 0,-7 3 2 0,7 1 0 31,-8-1-1-31,8 0-1 0,-7 0 0 0,7 1 4 0,-7-1-1 16,0 1-2-16,0-1-1 0,0 4-3 0,-1-4 4 15,1 1 0-15,0 4-1 0,0-5 2 0,0 0-1 0,0 5 0 16,-1-5-1-16,9 0 3 0,-9 1-1 0,1-1-1 0,7 0-1 15,-7 1-2-15,0-5 0 0,7 4 0 0,-7 1 0 16,7-1 0-16,-7 0-3 0,-1 0 3 0,1 1 2 0,7 4-1 16,-7-5 1-16,0 0 3 0,7 4-1 0,-7-3-1 0,0 3 1 15,0-3-1-15,7-1 0 0,-8 5 2 0,8-5-1 16,-7 0-4-16,7 0 0 0,0 1 1 0,-7-1-1 0,7 1 1 16,0-5-3-16,0 4 1 0,1 1-1 0,-1-5 2 0,0 0 1 15,0 5 0-15,0-5 2 0,0 0-2 0,0 5 2 0,0-1-1 16,0 0 1-16,-7-4-1 0,7 4 0 0,-7 5-1 15,0-4-1-15,-1 3 1 0,1-4-1 0,0 5 0 0,0-5-1 16,7 4 0-16,-7-3 0 0,0-1 0 0,-1 1 0 0,8 3 1 16,-7-4 2-16,0 1 0 0,0-1-2 0,7 5 3 15,-7-5 0-15,7 4-2 0,-7-3 1 16,7-1-3-16,0 4 0 0,-1-4 3 0,1 1 2 0,0 4-3 0,0-5-1 16,7 4 0-16,-7 1 1 0,0-1 2 0,8-4 0 0,-8 5-3 15,7-1 0-15,0 5 2 0,1-5 2 0,-8 1-2 0,7-1 1 16,-7 0 0-16,0 1-2 0,7-4 2 0,-14-1-1 15,7 4-1-15,0-4 2 0,0 1 1 0,-7 3-3 0,7-4 2 16,-7 1 0-16,0 3-3 0,7-3 1 0,-7-1 0 0,0 4 1 16,7-3-1-16,-7 3 1 0,7-3 0 0,-8-1-1 15,9 0 2-15,-1 1 0 0,0-1 2 0,7 1-4 0,-7-1 3 16,7-4-1-16,-7 4 1 0,8-3-2 0,-1 3 2 0,-7-4-1 16,7 4 0-16,1-3 1 0,-1-1-2 0,-7 4 1 15,7-3-1-15,1-1 2 0,-1 0-1 0,0 1 1 0,0-1-1 16,1 0 0-16,-1 5 1 0,-7-5-4 0,15 0 3 15,-8 1-1-15,0-1 0 0,0 0-1 0,1 0 1 0,-1 0 0 16,-7 1 1-16,7-1 3 0,1 0-2 0,-8 1 2 0,7 3-2 16,-7-4 0-16,0 0-1 0,0 1 1 0,0 3-1 15,0-4-2-15,0 5 2 0,0-1 0 0,1 1 2 0,-9-1 2 16,8 1 0-16,1-1 0 0,-1 4 1 0,0-4 0 0,7 1-1 16,-7 3 0-16,0-4-1 0,7 5-1 0,-7-1 0 15,8-4 0-15,-8 5 0 0,0 0-1 0,0-1 1 0,0-4-1 16,0 5-1-16,-7-5 0 0,7 4 0 0,0-3-2 0,0-1-1 15,0 1 2-15,0-1-1 0,0 4 2 0,0-3 1 0,0-1 1 16,0 4 2-16,8-3 0 0,-8-1 1 0,7 1 8 16,-7-1-4-16,7 4-3 0,1-4-2 0,-1 5-2 15,0-4-2-15,8 3-1 0,-8 0 0 0,0 1-9 0,1-1 5 16,-1 1 0-16,7-1 1 0,-6 0 0 0,-1 1 1 0,0-1-1 16,1 1-1-16,-1-1 1 0,0-4 0 0,-7 5 1 0,8-5 0 15,-1 5 1-15,0-5 0 0,1 0 0 0,-1 1 2 16,0-5 0-16,8 4-1 0,-8-3 1 0,0 3-1 0,1-4 0 15,-1 5 0-15,7-5 1 0,-6 5-1 0,-1-5 1 0,0 4-1 16,1 0-1-16,-1 5 0 0,7-5-1 0,-6 1-1 16,-1-1 0-16,7 0 2 0,-6 0-2 0,-1 1 1 0,8-1 0 15,-8 5 3-15,0-5 1 0,0 0-2 0,8 5 0 0,-8-5-1 16,1 1 1-16,6 3-2 0,-7-4 3 0,8 1-2 0,-8-5 0 16,8 4 0-1,-8-3 0-15,8 3 0 0,-1-4-1 0,-7 5 2 0,8-5-1 0,-8 0-1 0,8 0 1 0,-8 1-1 16,8-1 1-16,-8-4 0 15,0 4 0-15,8 1-2 0,-8-1 1 0,0 0 0 0,1-4 0 0,6 5 0 0,-7-1 1 16,8-4-1-16,-1 4 0 0,-6-3 1 16,6 3 1-16,1-4 0 0,-1 4-2 0,8-3 4 0,-7-1-3 15,-1 4 0-15,1-4 0 0,7 1-1 0,-8-1 0 0,8 0-2 0,-8 0 0 16,8 5-2-16,-7-5 1 0,6 4 2 0,1-4 1 0,-7 4-1 16,6-3 0-16,1-1 0 0,0 0 1 0,7 0 1 15,-7 1-1-15,0-5 0 0,-1 4 0 0,1-4 1 0,7 0-1 16,-7 0 8-16,7 1-3 0,-7 2-4 0,-1-2-1 0,1-1 0 15,0 0 0-15,0 0 0 0,7 0-1 0,-8 4-7 16,1-3 3-16,0-1 3 0,0 4 0 0,-8-4-1 0,8 4 2 16,0 1 0-16,0-1-1 0,-8 0-2 0,8 1 2 15,0-1 2-15,-8-1 0 0,8 2 1 0,0-1 0 0,-1 0-2 16,1 1 0 0,0-1 1-16,0 0 0 0,-8 0-1 0,8 4-1 0,0-3 0 0,0-1 1 0,-1 0 2 0,1 4 1 0,0-3 2 15,0-6 2-15,-1 6-2 0,1-1 0 0,0-4-2 16,0 5 3-16,-1-1-3 0,1-4-3 0,0 0-1 0,0 4-2 31,-1-4 3-31,1 1-2 0,7-1 3 0,-7 0-5 0,0 0 0 16,7 0 5-16,-7 0 0 0,-1 1-2 0,8 2 0 15,-7-2-11-15,0-1 3 0,0 4 6 0,-1-4 2 0,0 4 0 16,1-3 2-16,0 3 0 0,-1 0-1 0,1-4 13 0,0 0-4 16,0 5-4-16,7-6-2 0,-8 2 0 0,8-1-3 0,0 0-1 15,-7 0 1-15,7 0-1 0,0 1-1 0,0-2-1 16,-7-2 2-16,7 3-2 0,0 0 3 0,0 0-1 0,0 0-1 15,-7 1 1-15,7-2 1 0,0 2 0 0,-7-5 0 0,7 4-1 16,0 0 1-16,-8-4 0 0,8 0 1 0,0 4-1 16,0-4 1-16,-7 0-1 0,7 5 1 0,0-5 0 0,-7 4-1 15,7 0 3-15,0 0-3 0,-7 0 1 0,7 4 0 16,-8-4-1-16,1 5-1 0,0-1 2 0,7 0 0 0,-7 1-2 16,7 3 2-16,-8-4 0 0,1 4 1 0,7-4 0 0,-7 1-1 15,0-1 0-15,7 0-1 0,0-4 1 0,-8 4 0 16,8-3-2-16,-7-2 0 0,7 2 1 0,0-5 1 0,-7 4-2 15,7-4 1-15,0 0-1 0,0 0-1 0,0-4 1 0,0 4-2 16,0 0 0-16,0-4-2 0,0 5 0 0,7-1 3 0,-7-4-3 16,0 0 0-16,0 0 0 0,0 0 2 0,0 0 0 15,0 0 1-15,0 0 0 0,-7 0 2 0,7 0-3 0,0 0-4 16,0 0-12-16,0 0-30 0,-7 0-59 0,7-4-83 0,0-1-73 16,0-3-66-16,0-8-66 0,0-1-114 0,7-3-135 15,-7-4-64-15,0-1 11 0</inkml:trace>
  <inkml:trace contextRef="#ctx0" brushRef="#br0" timeOffset="23870.35">14284 13425 311 0,'-7'4'532'15,"7"0"-176"-15,-8 0-144 0,8 4-83 0,0 0-52 16,-7 0-29-16,14 4-15 0,-7 1-8 0,0 3-5 0,8 1-2 16,-1-1-6-16,0 0 0 0,0 0-4 0,8 5-2 0,-8-1 0 15,0-4-2-15,8 5 5 0,-8-1 7 0,0 0 10 16,0 0 7-16,1 1 11 0,-1-1 9 0,-7 5 11 0,0-5 9 15,0 5 5-15,0-1-1 0,0 0-7 0,0 1-7 0,-7-1-7 16,-1 1-10-16,8-1-10 0,-7 0-10 0,7-3-8 16,0 4-7-16,0-9-5 0,0 4-2 0,0-3-3 0,0-6 0 15,0 1-1-15,0-3 0 0,0-1 0 0,7-4 1 16,-7 4 3-16,0-4 3 0,0-4 7 0,0 4 8 0,0-4 12 16,8 0 18-16,-8 4 22 0,7-4 23 0,-7-4 19 0,7 4 16 15,0 0 10-15,8-4 0 0,-1-4-6 0,8 0-13 16,0-4-22-16,7 0-19 0,8-9-19 0,-1 1-19 0,7-1-11 15,8-3-7-15,7-5-3 0,-7-3-2 0,14 4-2 0,-7-5-5 16,-1 0-2-16,1 5-2 0,0 0-5 0,0-5-3 16,0 8-5-16,-7-3-5 0,-8 4-17 0,0-1-40 0,-6 4-68 15,-1 5-78-15,-15 4-74 0,1 0-90 0,-7 0-174 0,-8 4-112 16,0-1-66-16,-14 6-12 0</inkml:trace>
  <inkml:trace contextRef="#ctx0" brushRef="#br0" timeOffset="76616.35">5008 16417 161 0,'0'0'237'0,"0"0"-67"0,0 0-46 15,0 0-37-15,0 0-23 0,0-4-17 0,0 4-8 0,0 0-8 16,0 0-6-16,0-4-5 0,7 4-5 0,-7-5-3 0,7 1 2 16,-7 4 5-16,7-4 7 0,-7 0 3 0,8 0 5 15,-8 4 6-15,7-4 8 0,-7 0 7 0,0 4 6 0,0 0 4 16,7 0 4-16,-7 0 9 0,-7 0 7 0,7-4 6 0,0 4 2 15,0 0 1-15,0-4 5 0,-7 4-1 0,7 0-1 16,0-4 4-16,0 4 7 0,-8-4 20 0,8 4 9 16,0-4 1-16,-7 4 2 15,7-4 4-15,0 4 2 0,0-5-12 0,-7 1-14 0,7 4-28 0,0 0-15 0,0 0-12 0,-7 0-14 16,7-3-12-16,0 3-13 0,0 0-6 0,-8-5-5 0,8 5-4 16,0 0-4-16,-7 0-4 0,7 0 0 0,-7 0-2 15,7 0 1 1,-7 0 4-16,-1 0-1 0,1 0 3 0,7 0 4 0,-7 0 2 0,0 0-1 0,-1 0 1 0,1 0-1 0,0 0-1 31,0 0 0-31,0 5-3 0,-1-5-2 0,1 0 0 0,0 3 0 0,-8-3 0 0,8 4 0 0,0 1 0 0,0-1-2 31,-1 0 0-31,1-4-1 0,-1 4 1 0,1 0-3 0,-1-4-1 0,1 4 2 0,0 0 0 0,0 0 2 0,0 0-2 16,-1 0 2-16,1 4-2 0,0-4 2 0,0 1 3 0,-1-1-1 16,1 0-2-16,0-1-2 0,0 2 0 0,-1-1-1 15,1 4 2-15,0-4-2 0,7 0 1 0,-7 4 0 0,-1 0 1 31,1-3 0-31,0 2-2 0,0 2 3 0,0-1-4 0,-1 0 2 16,1 0-1-16,0 0 0 0,0 0 0 0,7 1 2 16,-8-1 0-16,1 4 0 0,7-4 3 0,-7 5-1 0,7-6 0 15,-7 6 0-15,7-1 1 0,0 4-1 0,-8-4 0 0,8 4-1 16,0 1-2-16,-7-1 1 0,7 0-3 0,0 1 1 0,-7 3-2 16,7-4 7-16,0 1-3 0,-7-1-2 0,7-4 1 15,0 4-1-15,0-4-1 0,7 1 0 0,-7-1 2 0,0 0-7 16,0 1 3-16,0-1 3 0,7 4 1 0,-7-4-1 0,0 1-2 15,7 3 1-15,-7-4 0 0,8 4 2 0,-8 0-1 16,7 1-2-16,-7-1 0 0,7 0 0 0,-7 0 0 0,0 1 0 16,7-1-2-16,-7 1-1 0,8-1 1 0,-1 0 1 0,-7-4-1 15,7 4 1-15,-7 1 0 0,7-5 0 0,1 0 1 0,-1 5 1 16,0-6 1-16,0 2 1 0,8-1 2 0,-8 0-3 16,7 1 2-16,-6-1-1 0,6 0-1 0,1-4-1 0,-1 4-1 15,1 0-2-15,-8-3 1 0,7-1 0 0,1 0-1 0,0 0 0 16,-8 0 0-16,8-3 2 0,-8 2 0 0,0 2 0 15,8-2 0-15,-8-2 0 0,0-1 0 0,1 4 0 0,6-4 0 16,-7 0 0-16,0 1 1 0,1-5-1 0,-1 3-1 16,0-3 1-16,0 4 0 0,8-4 0 0,-8 0 0 0,0 0 0 15,8 0-3-15,-8-4 1 0,8 1 2 0,-1 3-1 0,-7-5 0 16,8 1 0-16,-1 0-1 0,-7-4 1 0,8 4 1 16,-8-4-1-16,8 0 0 0,-8-1 0 0,7-3 0 0,-6 0 1 15,6 4-1-15,-7-4 0 0,8 0-1 0,-8-5-10 0,7 5 6 16,-6-5 3-16,6 1 1 0,-7 4 0 0,1-4 2 0,-1 0-2 15,0 3 8-15,0-3 8 0,1 4-5 0,-1-4-5 16,0 4 1-16,-7-5-2 0,7 1-1 0,-7-1 1 0,0 1-8 16,0 4 2-16,0-4 0 0,0 0 2 0,0-1 0 0,-7-3 1 15,7 4 0-15,0-1 0 0,-7-3-1 0,7 4 1 16,-7-5 0-16,-1 1 0 0,1-1 1 0,0-3-1 0,0 0-1 16,-1-1 1-16,1-3 3 0,0 3-1 0,-8-3-1 15,8 0-4-15,-7-5 1 0,6 4 2 0,-6 1 4 0,0-1-2 16,-1 5 5-16,1-5 1 0,-1 5 4 0,1 4 4 0,-1-1 1 15,1 5 2-15,-1 0 0 0,-6 0-3 0,6-1 0 16,-7 5-2-16,8 0-1 0,-8 4-2 0,0-1-3 0,1 2-2 16,-1 2 0-16,0 1-2 0,1 4-1 0,6 0-7 0,-8 4-7 15,2 4-15-15,6 1-32 0,1-1-102 0,-1 8-114 0,8-4-128 16,0 5-227-16,0-1-117 0,14 4-70 0,-7-4-25 16</inkml:trace>
  <inkml:trace contextRef="#ctx0" brushRef="#br0" timeOffset="78200.07">12092 17141 240 0,'-8'-4'421'0,"8"-4"-109"0,-7 4-96 0,7 0-59 0,0-4-35 0,-7 3-11 16,7 1-6-16,0 1 0 0,0-6 5 0,0 5 4 16,0-4 10-16,0 0 14 0,7 4 13 15,-7-4 13-15,0-1 24 0,7 2 10 0,-7-2 1 0,0 1-5 0,8 4-16 16,-8-4-27-16,0 0-25 0,0 0-27 0,7 4-33 0,0 0-23 16,-7-1-15-16,7 5-9 0,1 0-7 0,6 0-1 15,-7 0 4-15,8 5 2 0,-8-1-1 0,7 4 0 0,-6 4 4 16,6 0 3-16,1 5 3 0,-1-1-5 0,-7 0-3 0,8 5-5 15,-8 3-2-15,7-4 1 0,1 5-5 0,-8-1-4 0,0 0-1 16,1 1-1-16,-1-5-1 0,-7 4 2 0,7-7-1 16,0 3 1-16,-7-4 0 0,0-3 0 0,0-1-1 0,8-4 6 15,-8 0 5-15,0 0 3 0,0-4 7 0,0 1 8 0,0-5 10 16,-8 0 2-16,8 0 3 0,0-5-2 0,-7-2-2 16,7-2-3-16,-7-3-5 0,0-4-6 0,7 0-6 0,0-1-2 15,-8-3-1-15,8-1-2 0,-7 1 0 0,7-1 0 16,0 1-1-16,0 0-2 0,7-4-1 0,-7 3-1 0,8 1-3 15,-1 3 0-15,0 1-2 0,0 0-3 0,1 4-4 0,-1-1-1 16,0 6-2-16,0-2 1 0,1 1 1 0,6 4-1 16,-7-4 1-16,8 8 0 0,-1-4 0 0,1 4 2 0,-8 4-1 15,7-4-1-15,1 8-2 0,-8-4 1 0,8 4 0 0,-8 5 0 16,7-1 2-16,-7 0 0 0,1 4-1 0,6 0 1 0,-7 1 1 16,-7 3-3-16,8-4 0 0,-8 5 1 0,7-1 0 15,-7 1-3-15,0-1 1 0,0-4-3 0,7 0-5 0,-7-4-9 16,0 5-10-16,0-9-15 0,0 4-19 0,0-3-34 0,7-2-74 15,-7-2-93-15,0-1-90 0,8 0-105 0,-1-8-184 16,7 0-98-16,1-5-56 0,-1 1-5 0</inkml:trace>
  <inkml:trace contextRef="#ctx0" brushRef="#br0" timeOffset="78532.23">12945 17031 172 0,'-7'4'581'31,"0"-4"-75"-31,0 0-157 0,-1 0-106 0,1 0-68 0,7 0-44 16,0 0-20-16,-7 4-13 0,14-4-3 0,-7 0-7 0,0 0-5 15,15 0-12-15,-8 5-8 0,7-5-6 0,1 0 0 16,7 0 5-16,-8-5 6 0,8 5 5 0,-1-4 0 0,8 4-1 16,-7-8 0-16,7 8-4 0,0-8-2 0,0 4-5 0,-7-4-2 15,7 4-1-15,-8 0-3 0,-6-4-5 0,6 3-1 16,-6 1-2-16,-8 0-4 0,0 4-7 0,1-4-7 0,-1 4-6 16,0-4-8-16,-7 4-6 0,0 0-8 0,7 0-8 0,-7 0-28 15,0 0-58-15,-7 0-69 0,7 0-68 0,-7 4-63 0,7 0-68 16,-7 0-88-16,-8 5-124 0,8-1-83 0,-8 4-10 15</inkml:trace>
  <inkml:trace contextRef="#ctx0" brushRef="#br0" timeOffset="78705.97">12974 17292 417 0,'-7'4'431'0,"0"0"-125"0,7 0-95 16,-7-4-51-16,7 4-28 0,7-4 1 0,-7 0 18 0,7 4 15 15,0-4 7-15,8-4 0 0,-1 4-6 0,8-4-13 0,0 0-18 16,7 0-27-16,-8-4-32 0,8 0-26 0,0-1-20 15,-7 5-16-15,7-4-10 0,-7 0-16 0,-1 0-47 0,8 4-62 16,-7-5-75-16,7-2-104 0,-8 2-193 0,8 1-102 16,-7 0-63-16,7 0-31 0</inkml:trace>
  <inkml:trace contextRef="#ctx0" brushRef="#br0" timeOffset="79704.42">14103 16645 140 0,'-7'0'343'0,"7"0"-109"0,0 0-84 0,0-4-51 16,0 4-29-16,0 0-12 0,0 0 1 0,0 0 2 15,0 0 6-15,0 0 6 0,0 0 6 0,0 0 7 0,0 0 7 16,0 0 12-16,0 0 16 0,0 0 24 0,0 0 27 0,0 0 28 16,0 0 23-1,0-5 12-15,-8 5 1 0,8 0-9 0,0 0-16 0,0 0-26 16,0-4-30-16,8 4-34 0,-8 0-30 0,0 0-17 0,0 0-12 0,0 0-9 0,0 0-5 0,0 0-6 16,0 0-4-16,0 0-4 0,0 0-4 0,0 0-5 15,0 0-4-15,0 0-6 0,0 0 0 0,0 0-4 0,0 4-1 16,0-4-2-16,0 0-3 0,0 5 0 0,0-5-1 15,7 4 1-15,-7 4 1 0,7 0 0 0,0 0 0 0,-7 0 0 16,8 4 3-16,-1 0 3 0,-7 1 0 0,7 3 3 16,0 1-1-16,-7 3 0 0,8 0 1 0,-8 0 1 0,7 5-4 0,-7-5-2 15,0 4-3-15,7 1-3 0,-7-4 0 0,0 3-1 16,7-4-2-16,-7 5 0 0,8-5 0 0,-8 0-1 0,0 0 0 16,7 1 0-16,-7-1 0 0,7-4 0 0,-7-3 0 0,0 3 0 15,7-4 1-15,-7-4 0 0,0 1 6 0,0-1-1 16,0-4-1-16,7 4-1 0,-7-8 8 0,0 4 8 0,0-4 8 15,0 0 9-15,0 0 1 0,0 0 6 0,0-4 7 0,0 0 2 16,0-4-7-16,0 0-7 0,0-9-9 0,0 5-6 0,0-4-8 16,0-4-3-16,0 3-4 0,0-3-2 0,0-5-2 15,-7 1-2-15,7 0 0 0,0-1-2 0,-7-3 0 16,7-1-1-16,-7 1-2 0,7-1 1 0,-7 0 2 0,7 1-1 16,-8 3 0-16,1 2 1 0,7-2 0 0,0 4-1 0,-7 1 4 15,7 4 0-15,0-1 2 0,0 1 4 0,0 4 1 0,-7 4 3 16,7 0 0-16,0-1 1 0,0 2-2 0,0 3-1 15,0-1-3 1,0 1-2-16,7 4-1 0,-7-3-6 0,0 3-1 0,0 0 0 0,7 0-1 0,0 0 1 0,1 0 0 0,-1 3-2 31,14 1 0-31,-6 1 3 0,-1-1 0 0,8 3 0 16,-7 2 0-16,6-1 1 0,1 5 0 0,0-2 0 0,7 1-1 16,-8 5 0-16,1-1-2 0,0 4 1 0,7 1 0 0,0-5-1 15,-7 4-2-15,7 5 0 0,-7-5-1 0,7 0-1 0,-7 5-4 16,7-4-3-16,-8-1-4 0,-6 0-3 0,6 0-4 15,1 1 0-15,-7-5-1 0,-1 0-2 0,1 1 3 0,-1-5 4 16,-7-4 3-16,8 0 5 0,-8 0 4 0,0-4 3 0,0 1 2 16,1-5 3-16,-1 0 2 0,0-5 3 0,0-7 1 15,1 0 0-15,-1 0 3 0,0-5 2 0,0-7 3 0,1 4 4 16,-1-5 6-16,0-3 4 0,0-5 7 0,-7 5 7 16,8-9 4-16,-8 4 0 0,0 1 1 0,0-5 0 0,0 5-1 15,0-5-1-15,-8 5-1 0,8-1-4 0,-7 4-1 0,0 5-3 16,0 0-1-16,-1 3-5 0,1 1-6 0,0 8-12 15,0-4-30-15,-1 7-42 0,1 1-41 0,0 0-50 0,7 4-100 16,-7 0-127-16,-1 4-127 0,8 4-164 0,-7 0-144 0,7 4-72 16,0 0-19-16,-7 5 18 0</inkml:trace>
  <inkml:trace contextRef="#ctx0" brushRef="#br0" timeOffset="80403.03">14175 17626 320 0,'-7'0'303'15,"0"-5"-86"-15,7 5-64 0,-7 0-38 0,-8-4-19 0,15 4-7 16,-7 0 2-16,0 0 5 0,-8 0 3 0,8 0 0 0,0 0-1 15,-1 0 1-15,8 0 2 0,-7 4 7 0,0-4 7 0,7 0 7 16,0 0 8-16,0 0 8 0,-7 0 3 0,7 0 5 0,0 0-1 16,0 0-4-16,0 0-6 0,0 0-9 0,0 0-10 0,0 0-11 15,0 0-10-15,0 0-9 0,7 0-7 0,0 5-8 0,0-5-7 16,1 4-5-16,6-4-5 0,1 4-4 0,-1-4-4 0,8 0-5 16,7 0-7-16,-8 0-3 0,8 0-7 0,8 0-2 0,-8-4-3 15,14 4 0-15,0-4 2 0,1-1-1 0,6-3-1 0,2 0-1 16,6 0 1-16,-7-4-4 0,6 4-1 0,-6-5-2 0,7 6-3 15,-15-2-2-15,1 1-1 0,-1 0-4 0,-7 4-1 16,1-4-4-16,-8 4 1 0,-8-1 0 0,1 2 0 0,-8 3 2 16,1-4 0-16,-1 4 0 0,-6-5 2 0,-1 5 5 0,0 0-2 15,-7-4-3-15,0 4 2 0,0 0-3 0,0-4-1 0,0 4-6 16,-7 0-10-16,7 0-18 0,-7 0-29 0,7 0-68 0,-8 0-100 16,1 0-92-16,0 0-100 0,-8 0-135 0,8 4-145 0,-7 0-77 15,-1 5-19-15</inkml:trace>
  <inkml:trace contextRef="#ctx0" brushRef="#br0" timeOffset="81164.17">14407 18070 21 0,'0'-5'356'0,"0"1"-88"0,0 0-80 0,7 0-54 0,-7 4-31 0,0-4-24 16,7 4-10-16,-7-4-5 0,8 4-2 0,-8-5-3 0,7 2 1 15,-7 3 1-15,0-4-2 0,7 4 3 0,-7-4 5 16,0 4 8-16,0 0 14 0,7 0 19 0,-7-5 27 0,0 5 28 15,-7 0 27-15,7-4 25 0,0 4 11 0,0-3 1 0,0 3-7 16,0 0-17-16,0-5-21 0,0 5-28 0,0 0-26 0,0 5-26 16,7-5-27-16,-7 0-9 0,0 0-8 0,0 3-7 0,0-3-8 15,0 0-5-15,0 0-6 0,0 4-6 0,0-4 2 16,0 0-6-16,0 0-6 0,0 0-3 0,0 0-4 0,0 0-1 0,0 0 0 16,7 5 1-16,-7-5 4 0,8 4 3 0,-1 0 1 15,0-1 3-15,0 6 3 0,8-5 3 0,-8 4 0 0,1 4-1 16,7-4-3-16,-1 4-4 0,-6 1-4 0,6 3-2 0,0-4-3 15,1 5-2-15,7-1-1 0,-8 0-2 0,1 4 0 0,6 1 1 16,1-1-1-16,-8 1-1 0,8-1-1 0,0 4-1 0,0-3-1 16,-1-1 0-16,-6 4 0 0,6-3-2 0,1-1 2 0,-7 5 0 15,6-5 0-15,-6 0 0 0,-1 0 0 0,8-3 1 16,-15 3-1-16,8-4 0 0,-8-3 0 0,7-1 0 0,-6 0 0 16,-1-3-1-16,0-2 0 0,0 2 1 0,1-5 0 0,-8-4 1 15,7 4 3-15,-7-4 7 0,0 0 7 0,7 0 5 0,-7-4 1 16,7-4 2-16,1-1 0 0,-1-7 1 0,0 0-1 0,7-8-6 15,1 3-5-15,-1-7-3 0,1-1 2 0,-1-3-1 0,1-5-1 16,6 0 1-16,1-4-1 0,0-3 1 0,0-5 4 0,-1 4 2 16,8-4 5-16,-7 5 7 0,0-1 8 0,-1 4 10 0,1 4 10 15,-7 5 7-15,-1-1 6 0,-7 9 1 0,0 0 1 0,1 3-2 16,-1 5-6-16,0 0-6 0,-7 4-5 0,0 3-10 0,7 1-8 16,-7 0-9-16,0 4-15 0,0 0-16 0,0 4-28 0,0-4-39 15,-7 4-52-15,7 4-44 0,-7 0-50 0,0 0-112 0,-1 4-119 16,1 0-126-16,0 4-202 0,0 1-82 0,-8-1-34 0,1 0-3 15</inkml:trace>
  <inkml:trace contextRef="#ctx0" brushRef="#br0" timeOffset="86356.4">4753 16738 147 0,'0'0'132'0,"0"-4"-34"16,0 4-27-16,0 0-20 0,0 0-13 0,-7 0-8 15,7 0-9-15,0 0-1 0,0 0-8 0,0 0-4 0,0 0-2 16,0 0-2-16,0 0 3 0,0 0 0 0,0 0 3 0,0 0 3 15,0 0 5-15,0 0 6 0,0 0 5 0,0 0 4 16,0 0 0-16,7 0 2 0,-7 0 0 0,0 0-1 0,0 0-5 16,0-4-4-1,0 4-5-15,0 0-5 0,8 0-4 0,-8-4-3 0,0 4-1 0,0-4 0 0,0 4-1 0,0 0 0 16,7 0 0-16,-7-4 0 0,0 4-1 0,0 0 0 0,0 0 0 16,0 0-3-16,0 0 0 0,0 0-2 0,0 0-1 0,0 0-1 15,0 0 0-15,0 0-1 0,0 0 1 0,0 0 1 0,0 0-1 16,0 4 1-1,0-4-1-15,0 0 2 0,0 0 0 0,0 4 1 0,0-4-1 0,0 4-1 0,0-4 1 0,0 4-3 16,0-4-4 0,0 4-5-16,0-4-6 0,0 0-6 0,0 0-8 0,0 4-10 0,0-4-10 0,0 0-11 0,0 0-10 31,0 0-8-31,0 0-11 0,7 0-11 0,-7-4-10 0,0 4-16 0,7 0-22 0</inkml:trace>
  <inkml:trace contextRef="#ctx0" brushRef="#br0" timeOffset="86753.26">4804 16701 27 0,'0'0'106'0,"0"0"-24"15,0 0-21-15,0-4-14 0,-7 4-7 0,7 0-6 0,0-3-2 16,0 3 0-16,0 0-1 0,0 0 0 0,0 0-1 0,0 0-1 15,0 0-2-15,0 0-2 0,0 0-1 0,0-5 2 16,0 5 1-16,0 0 0 0,0 0 0 0,0-4 0 0,7 4 1 16,-7 0-1-16,0 0-4 0,0 0-3 0,0 0-1 0,0 0-3 15,0 0 0-15,0 0-2 0,-7 0-1 0,7 0 0 0,0 0-1 16,0 0-3-16,0 0 0 0,0 0 1 0,0 0-2 16,0 0-1-16,0 0 1 0,0 0-1 0,0 0 2 15,0 0 2-15,0 0-2 0,0 0 1 0,0-4 1 0,0 4 1 16,0 0 1-16,0 0 2 0,0-4-2 0,0 4 1 0,0 0 2 15,-7-4 1-15,7 4 0 0,0-4 2 0,0 4-2 16,0 0-1-16,0 0 0 0,0-4-3 0,0 4-2 0,0 0-1 16,0 0-4-16,0 0-2 0,0 0-2 0,0 0-1 0,0 0-2 15,0-4 0-15,0 4 0 0,0 0-1 0,0 0-1 0,0 0 0 16,0 0-1-16,0 0-3 0,-8 0-3 0,8 4-11 16,0-4-12-16,0 0-11 0,-7 4-16 0,7-4-21 0,0 4-27 15,0-4-39-15,0 0-63 0,0 0-93 0</inkml:trace>
  <inkml:trace contextRef="#ctx0" brushRef="#br0" timeOffset="90827.07">29271 12041 63 0,'0'0'139'0,"0"-4"-18"0,0 4-24 0,0 0-22 16,0 0-17-16,0 0-12 0,0 0-8 0,0-4-6 0,0 4-6 16,0 0-4-16,0 0-4 0,0 0-3 0,0 0-2 15,0-5-1-15,0 5-3 0,0 0 3 0,0-3 4 0,0 3 5 16,-7 0 3-16,7-4 3 0,0 4 3 0,-7-5 7 0,7 5 2 16,0-4 2-16,-7 0-1 0,7 0 2 0,-7 0 3 15,7 0 1-15,-8 0 1 0,8 0-4 0,-7 0-1 0,7 0-3 16,0 4-1-16,-7-5-7 0,7 2-8 0,0-1-6 15,-7 0-3-15,7 4-5 0,0-5-3 0,-8 1-2 0,8 1-5 16,-7 3 1-16,7-5 3 0,-7 1-2 0,0 0 0 0,-1 4 1 16,1 0-5-16,0-4 4 0,0 4 4 0,-1-4 4 15,1 4 3-15,-7-4 3 0,7 4 4 0,-8 0 1 0,8-5 3 16,-8 5-2-16,8 0-4 0,-7 0-2 0,-1-3-3 0,8 3-1 16,-9 0 1-16,2 0 3 0,7-4 4 0,-8 4 2 15,8 0 4-15,-7 0 2 0,6 0 4 0,-6 0 5 0,7 0-1 16,-8 0-2-16,8 0-2 0,0 0-3 0,-8 0-2 0,8 0-5 15,7 0-4-15,-7 0-7 0,0 0-3 0,7 0-1 16,-8 4-5-16,1-4 0 0,7 3-1 0,-7-3 2 0,0 5-1 16,-1-1 0-16,8 0 0 0,-7 0-1 0,7 0 2 0,-7 0 3 15,0 1-1-15,-1-2 2 0,1 6 3 0,0-5 3 0,7 3 6 16,-7-2 10-16,-1 7 7 0,1-4 3 0,0 4 1 16,0-3 1-16,0 3-2 0,-1 0-2 0,1 4-6 0,0-3-8 15,0 3-7-15,-1 0-3 0,8-4-2 0,-14 4-1 0,7-3 2 16,7 3 1-16,-8-4 4 0,1 0 12 0,0 4 19 15,7 1 12-15,-7-5 8 0,-1 5 5 0,8-5 0 0,-7 0 0 16,0 4-3-16,7-3-13 0,-7-2-19 0,0 2-15 16,7 3-9-16,-8-4-3 0,8 5-3 0,-7-5-2 0,0 4-3 15,7-4 0-15,-7 5 1 0,7-5 1 0,0 4 1 0,0 0-1 16,0 0 0-16,-8 1 0 0,8-1-1 0,0 0 1 16,0 1 0-16,0-1 1 0,0 1-5 0,0-1 1 0,-7-4-1 15,7 4 2-15,0-4 0 16,0 5-1-16,0-5 0 0,-7 0-1 0,7 0 2 0,0 1 0 0,0-1 0 0,0 0-1 15,0 0 0-15,0 0 0 0,0 0-1 0,7 1 0 0,-7 3 1 16,7-4 0-16,-7 0 0 0,8-3 0 16,-8 3 0-16,7-4 0 0,0 0 1 0,0 0 1 0,-7 0-1 0,8 1 1 15,-1-2 0-15,0-2-1 0,0 3 1 0,0-4-1 0,1 4 1 16,-1-4-1-16,7 0-1 0,-6 0 0 0,-1 0-1 0,7 1 2 16,-6-1 0-16,6-1 0 0,1 1-1 0,-8 1 0 15,7-1 3-15,1 0-2 0,-8 0 0 0,7-4-1 0,-6 4-1 16,-1-4 0-16,7 4 0 0,-6-4-1 0,-1 0 0 15,0 0 0-15,0 0 1 0,1 0-1 0,6 0 0 0,-7 0 1 16,0 0-1-16,1-4 1 0,6 4 0 0,-7 0-1 0,8-4-1 16,-8 4 1-16,8 0 1 0,-8 0-1 0,7 0-1 15,1 0 1-15,-8-4 1 0,7 4 0 0,2-4 0 0,-9 4 0 16,8-4 0-16,-8 4 0 0,0-5 1 0,0 5 0 0,8-4-1 16,-8 4 1-16,0-3 0 0,1-1-1 0,-1-1 0 0,0 5 1 15,0-4 1-15,8 0-1 0,-8 0-1 0,0 0-1 16,0 4 1-16,1-4 0 0,6 0 0 0,-7 0 0 0,8 0-1 15,-1-5-1-15,1 6 2 16,-8-1 0-16,7-5 0 0,1 1 0 16,-1 4 1-16,1-8-1 0,-8 4 0 0,8-4 2 0,-1-1-1 0,1-3 0 0,-1 4 0 0,0-5 0 0,1 1-1 15,-1 0 0-15,1 0 0 0,-1 0 0 0,1-5 1 0,-1 1 1 16,1-1 3-16,-8-3 7 0,7 4 8 0,-6-5 12 16,-1 1 12-16,7-5 8 0,-6 5 13 0,-1-5 9 0,-7 1 4 15,0-1 0-15,0 1-4 0,0-1-9 0,-7-3-8 31,-1 3-6-31,1-3-11 0,0 3-9 0,-8 1-7 0,1-1-7 16,0 0-4-16,-1 6-4 0,1 2-7 0,-1 1-15 0,-7 3-49 16,15 5-90-16,-7 0-94 0,6 4-99 0,1 4-153 15,0 8-153-15,7 0-97 0,0 8-41 0</inkml:trace>
  <inkml:trace contextRef="#ctx0" brushRef="#br0" timeOffset="92034.5">29062 12346 70 0,'0'-8'251'0,"0"0"-77"0,-8 4-58 0,8-4-34 16,0 3-19-16,-7-2-10 0,0 3-8 0,7-5-10 16,-7 5-7-16,-2 0-7 0,9 0-2 0,-7 0-5 0,0 0 2 15,7 0 5-15,-7 0 6 0,7 0 6 0,0 4 5 0,-7-5 4 16,7 2 6-16,0-1 4 0,0-1 3 0,-8 1 5 15,8 0 3-15,0 0 2 0,0 0 4 0,0 0 6 0,0 0 5 16,0-4 9-16,0 4 5 0,0-1 5 0,0-2 8 16,0-2 13-16,0 5 15 0,0 0 12 0,0-4 21 0,0 4 9 15,0 0 2-15,0 0-3 0,0 0-12 0,0-1-15 0,0-2-18 16,0 7-22-16,0-5-29 0,0 5-22 0,0-4-16 16,0 4-12-16,0 0-6 0,0 0-7 0,0 0-7 0,0 0-4 15,0 0-2-15,0 0-2 0,0 4-2 0,0 1 0 0,0-5 2 16,0 7 0-16,0 2 2 0,-7-1 6 0,7 4 5 15,0 5 3-15,0-5 3 0,0 4 5 0,-7 0 0 0,7 5-1 16,-7-1 1-16,7 1-4 0,-8 3-2 0,1-4-2 0,7 5-2 16,-7-5-3-16,0 4-1 0,-1 1-1 0,8-1-3 0,-7 0 1 15,0-3-1-15,0 4-1 0,-1-1 0 0,1 0-1 16,0 1 0-16,0-1 0 0,0 1-1 0,-1-1-3 16,8-4 0-16,-7 5-2 0,0-5 0 0,7 0 0 0,-7-3 0 0,7-1-1 15,-8 0 1-15,8-4 1 0,0 0-1 0,0-3 0 16,-7-1-1-16,7 0 1 0,0 0 1 0,0-4 1 0,0 5 0 15,0-5 5-15,0-1 3 0,0-3 4 0,0 0 9 16,0-3 7-16,0 3 5 0,0 0 8 0,0 0 8 0,0 0 4 16,0-4 5-16,0 4 4 0,7-5-5 0,-7-3-5 0,8 0-6 15,-8-8-7-15,7 0-6 0,0-5-9 0,-7 1-8 16,7-8-5-16,-7-1-5 0,8 0 0 0,-8-3 1 0,0-1-1 16,0 1-1-16,0-5 1 0,0 1-1 0,-8-1-1 0,8 4 1 15,0-3-2-15,0-1-1 0,8 4 0 0,-8 5 0 0,0-5 1 16,7 5-1-16,-7 3 1 0,7 5 0 0,-7-1 0 15,7 1 0-15,-7 4 1 0,0-1 2 0,7 5 2 0,-7 4 0 16,8 0 3 0,-8 0 1-16,0 4 1 0,7 0-1 0,-7 0-2 15,7 0-3-15,-7 0-2 0,7 4-2 0,-7-4-4 16,8 4 0-16,-1 0-2 0,0 0 1 0,0 4 0 0,8 0-1 16,-8 0-1-16,0 0 0 0,8 0 0 0,-8 4-1 0,0 4 1 15,0-4 0-15,9 4 0 0,-9 1 1 0,0 3 0 0,1 1 1 16,6-1 0-16,-7 0 1 0,1 5-1 0,-1-1 2 15,0 4-1-15,0-4-1 0,1 5 1 0,-1-1 0 16,7 1 1-16,-7-1 1 0,1 0 0 0,6 1-3 0,-7-1-1 16,1 1 1-16,6-5 0 0,-7 5 1 0,1-1-2 0,-1-3-1 15,0-1 0-15,0 0 2 0,1 1 1 0,-1-5-1 0,0 0 0 16,0 1 1-16,0-5-1 0,-7 0-2 0,0-4 1 16,8-4 1-16,-8 4 0 0,0-4 0 0,0-4 2 0,7 5-2 15,-7-2 3-15,0-3 3 0,0 0 1 0,0 0 1 0,0-3 0 16,7-2 1-16,-7-3 0 0,7-4 3 0,-7 0 3 15,8-4 4-15,-1-5 5 0,-7 1 7 0,7-5 7 0,0-3 5 16,1-5 4-16,-8 1 3 0,7-5 0 0,0-4 0 0,-7 4-2 16,7-7-5-16,1 3-5 0,-8-3-6 0,7 3-4 0,-7 0-2 15,7 4-6-15,0 0-4 0,-7 5-5 0,7 4-1 16,-7-1-3-16,8 5-2 0,-8 3-2 0,7 5-3 0,-7 0-8 16,0 4-24-16,0 4-41 0,7-1-47 0,-7 6-45 0,0 3-40 15,7 3-77-15,1 6-116 0,-1-1-113 0,0 12-130 16,0 0-138-16,8 5-66 0,-8 3-16 0,0 1 5 0</inkml:trace>
  <inkml:trace contextRef="#ctx0" brushRef="#br0" timeOffset="92574.18">28713 13063 156 0,'0'0'224'0,"-7"-4"-77"0,0 4-47 16,7 0-26-16,0 0-8 0,0 0-3 0,0 0 3 0,0 0 4 15,0 0 1-15,0 0 0 0,0 0-2 0,0 0-1 0,0 0-2 16,0 0 2-16,0-5 2 0,0 5-2 0,7-4-1 0,-7 4-1 15,0-4-2-15,7 0 0 0,-7 0-1 0,8 4-2 16,-1-4 3-16,0 0 4 0,8 0 8 0,-1 0 12 16,8 0 14-16,-1 0 14 0,1 0 13 0,0 0 8 0,7-5 7 15,0 5-2-15,7-4-4 0,-7 0-10 0,7 4-11 0,1-4-11 16,-1 4-12-16,1-4-7 0,-1 3-14 0,0-2-11 16,-7 3-9-16,7-5-7 0,-7 1-8 0,0 4-12 0,0-4-5 15,0 4-9-15,-8 0-5 0,1 0 0 0,-7-1-2 0,-1 2-4 16,-7-1-4-16,1-1-1 0,-1 1-12 0,0 4-39 0,-7 0-61 15,7 0-67-15,-7 0-66 0,-7 0-55 0,0 0-59 16,0 0-63-16,-8 4-97 0,-7 1-99 0,1-1-17 0</inkml:trace>
  <inkml:trace contextRef="#ctx0" brushRef="#br0" timeOffset="93081.61">28844 13132 448 0,'0'-9'365'0,"0"9"-119"0,0-7-73 0,0 7-37 0,0-5-13 15,0 1-3-15,0 4 0 0,0-4-2 0,0 4-5 0,0 0-5 32,0 0-10-32,0 0-12 0,0 0-12 0,0 0-12 0,7 0-10 15,-7 0-7-15,7 0 19 0,-7 4 24 0,7 0 19 16,1 1 15-16,-1-2 8 0,0 1 8 0,0 5 2 0,0-1 1 15,1 4-20-15,-8 0-25 0,7 0-20 0,0 1-16 0,-7 3-10 16,7-4-8-16,-7 5-5 0,8-1-3 0,-8 4-6 16,0-4-6-16,7 5-4 0,-7-1-2 0,0 0 0 0,0 0 0 15,7 1 0-15,-7-1-1 0,0 1 0 0,7-1-1 0,-7 1 0 16,0-1 0-16,8 0 0 0,-8 1 1 0,0-1-3 16,7 1-2-16,-7-5-1 0,0 0 1 0,0-4-3 0,0 4-1 15,0-3 2-15,7-5-6 0,-7 4 3 0,0-4-2 16,0 0-1-16,0 0-1 0,0-3-1 0,0-1 0 0,7-1-3 15,-7 1 10-15,0-4 7 0,0 5 12 0,0-10 10 0,8 5 4 16,-1-4 7-16,0-3 6 0,0-2 11 0,9-3 10 16,-2-4 4-16,1 0-4 0,6-5-2 0,-6 1 4 0,7-4 8 15,-1-5 3-15,1 1-5 0,0-5-9 0,7-4-9 0,0 1-5 16,-1 3-3-16,1-8-7 0,0 5-10 0,0 3-6 0,0 1 0 16,0-1 1-16,-7 4 3 0,0 1 2 0,-1 3-1 15,-6 5 0-15,-1 0-2 0,1 0-4 0,-1 7-6 0,-7-3-5 16,1 8-10-16,-1 0-5 0,-7 0-9 0,7 4-17 0,-7-1-31 15,7 1-39-15,-7 4-37 0,0 0-35 0,0 4-36 16,-7 1-86-16,0 3-106 0,7 4-91 0,-15-4-103 0,8 4-165 16,-7 1-64-16,-1-2-26 0,1 2 2 0</inkml:trace>
  <inkml:trace contextRef="#ctx0" brushRef="#br0" timeOffset="95330.45">4703 16787 94 0,'0'-8'71'16,"0"4"-26"-16,-8-1-13 0,8 2-5 0,0 3 2 0,0-4 2 15,0-1 2-15,0 1 1 0,0 4-1 0,0-4 0 16,0 1-5-16,0-2-7 0,0 5-5 0,0-4-4 0,8 4-5 16,-8-4-2-16,0 4-2 0,0 0-1 0,7 0-2 0,-7 0 0 15,0 0 0-15,0 0 1 0,0-4-1 0,0 4 4 0,7 0 6 16,-7 0 7-16,0 0 10 0,0 0 8 0,0 0 8 15,0-4 8-15,0 4 4 0,0 0 4 0,0-4-3 0,0 4-4 16,0-4-3-16,0 0-2 0,0 4-4 0,-7 0-4 0,7-4-3 16,0 4-3-16,-7-4-1 0,7 4-3 0,-8 0-2 15,8-5-4-15,0 5-1 0,-7 0-1 0,7 0-1 0,0 0 1 16,0-4 2-16,0 4-1 0,0 0 2 0,0-3 0 16,0 3-1-16,0-5-1 0,0 1-3 0,7 0-2 0,-7 0 1 15,0 0 0-15,8-4 1 0,-8 4 3 0,0 0 4 0,0 0 7 16,0-1 8-16,0 2 8 0,0 3 4 0,0-4 0 15,0 4 0-15,0-5-4 0,0 5-7 0,7-4-7 0,-7 0-7 16,0 4-9-16,0-3-7 0,0-2-5 0,7 1-3 0,-7 0-3 16,0-4 1-16,7 4 0 0,-7-1 0 0,8 2 4 15,-8-1 11-15,0 0 16 0,7 4 20 0,-7-5 20 0,0 5 22 16,0 0 22-16,0-4 20 0,0 4 11 0,0 0 3 0,0 0-5 16,0 0-11-16,0 0-14 0,0-3-12 0,0 3-19 15,0 0-17-15,0 0-15 0,0 0-12 0,0 0-12 0,0 0-10 16,0 0-7-16,0 0-8 0,0 0-4 0,0 3-2 0,0 1-2 15,0 1 0-15,0 3 1 16,0-5 1-16,0 6-2 0,7 3 1 0,-7 0 2 0,0 1 2 16,0-1 1-16,7 4 1 0,-7 0 0 0,0 5 3 0,8-1 1 15,-8-4 0-15,7 9 1 0,-7-5-4 0,7 0 0 0,0 5 0 16,-7-5 0-16,8 1-3 0,-8-1 0 0,7 4 0 0,-7-3 0 16,7-1 0-16,-7 0 1 0,0-3 0 0,7 3 0 0,-7 0 0 15,0 0 2-15,0-3-2 0,0-1 0 0,0-3-1 0,0 3-2 16,0-4 1-16,0-4-1 0,0 4 1 0,0-4-2 0,0-4 2 15,0 1 2-15,0-1 1 0,0 0 2 0,0-4 1 0,0 4 1 16,0-4 2-16,0 0 2 0,0 0 2 0,0 0 1 16,0 0 1-16,0 0 0 0,0 0 1 0,0 0-1 0,0 0 0 15,0-4-3 1,0 0-2-16,0 0-4 0,7-5-3 0,-7 1-3 0,0 0-3 0,0-4-1 0,8 4-1 0,-8-5 0 16,0 2-1-1,7-2-1-15,-7 1 2 0,0-5 0 0,0 6 1 0,0-6 0 16,0 5 1-16,0-8-2 0,0 3 0 0,0 1 3 15,-7-4-3-15,7 4 1 0,0-5 0 0,0 1-1 0,-8-5-1 16,8 5 0-16,0-4 0 0,0-1-1 0,-7 4 1 16,7 1-1-16,-7 4 1 0,7-4 1 0,0 7 0 0,-7-3-5 15,7 8 3-15,0-4 4 0,0 4-2 0,-7-1 1 16,7 6 0-16,0-1-1 0,0-1-1 0,0 5 6 0,0-8-2 16,0 5-4-16,0-2 1 0,0 5 0 0,0-4-1 0,7 4-1 15,-7 0 1-15,0 0-2 0,0 0 1 0,7 0 1 16,-7 0 0-16,7 0 0 0,0 0 3 0,-7 4-2 0,15 1 1 15,-7-2 1-15,-1 5-1 0,8 1-1 0,-8-1 1 0,8 4 0 16,-8 0-2-16,7 0 1 0,1 0 0 0,-1 5 0 16,1-1 0-16,-1 4 0 0,1-4 0 0,6 5 0 0,-6-5-1 15,-1 5 1-15,8-5 0 0,-8 0 1 0,8 5 0 0,-7-5 0 16,-1 0-1-16,8 0 0 0,-8 1 1 0,1-1 1 0,-1 0 0 16,-7 1-1-16,8-1 0 0,-8-4 1 0,0 0 0 15,1 1 0-15,-1-1-1 0,-7 0-1 0,7-4 2 16,0 0-1-16,-7 1 1 0,0-5-2 0,8-1 2 0,-8 1-2 15,0-4 0-15,0 5 1 0,0-5 2 0,7-5 2 0,-7 5 1 16,0-7 5-16,0-2-1 0,7-3 3 0,-7 0 4 16,7-8 3-16,-7-1 4 0,8-3 2 0,-8-1 2 0,7-7 1 15,-7 3 3-15,0-3 2 0,7-5-3 0,-7-4-3 0,0 4-4 16,0-3-5-16,0-5-4 0,0 5-3 0,0-1-2 16,-7 0-3-16,7 0 0 0,-7 5 0 0,-1 3 0 0,8 0 1 15,-7 5 0-15,0 4 1 0,7 0-2 0,-7 3 0 16,7 5 0-16,0 3-1 0,0 1-1 0,-8 4 0 0,8 0-3 15,0 0-2-15,0 4-8 0,0 4-15 0,0-4-19 0,0 4-25 16,0 0-65-16,0 4-112 0,8 4-123 0,-8 0-184 0,0 4-145 16,0 0-100-16,0 1-46 0,0-1-12 0</inkml:trace>
  <inkml:trace contextRef="#ctx0" brushRef="#br0" timeOffset="101546.67">5586 14756 264 0,'0'-4'211'0,"0"0"-79"0,0-4-46 0,0 4-25 0,0-1-10 16,0 1-5-16,0-3-2 0,0 2-1 0,8 1-1 0,-8 0-1 15,0 4-2-15,7-4-1 0,-7 0-1 0,7 0 4 16,-7-1 8-16,7 2 1 0,1-5 10 0,-8 3 5 0,7 1 5 16,-7 1 3-16,0-2 4 0,0 1 2 0,0 4 7 0,0-4 8 15,0 0 1-15,0 0-1 0,-7 4-1 0,-1-4-1 16,1-1-1-16,0 2-2 0,-8 3-8 0,1-4-5 0,-1 4-1 16,1-4 4-16,0-1 5 0,-1 5 13 0,-7 0 15 0,8-4 8 15,-1 4 5-15,1 0-1 0,-1-3-3 0,1 3-8 16,7-5-8-16,-8 5-20 0,8-4-24 0,-7 4-19 0,6-4-13 15,1 0-9-15,-7 4-4 0,6-4-1 0,1 0 0 0,-7 4-2 16,-1-4 1-16,8 0-2 0,-15 0 0 0,8 4 1 16,-1 0 0-16,-6 0-2 0,-1 0 0 0,0 0 2 0,-7 0-2 15,8 4 3-15,-8 0-1 0,0 0-2 0,0 0 0 16,0 4-1-16,7 0-2 0,-7-3-3 0,7 2 0 0,-6 2 0 16,6-5-3-16,7 4 0 0,-6 0 2 0,6-4-3 0,-8 4-1 15,2-3 1-15,6 2 3 0,-6 2-2 0,6-2 0 0,-7 2-1 16,8-1-2-16,-1 0 2 0,-6 0 0 0,6 0-1 15,1 1 0-15,-1-6 1 0,1 6-1 0,-1 3 2 0,1-4 3 16,-1 4-3-16,-6 0-1 0,-1 1 2 0,8 3-1 16,-8-4-1-16,7 4-1 0,-6-3 0 0,-1 3-1 0,8 0 2 15,-1-3-1-15,-7 3 0 0,8 0 0 0,-8 0 0 16,8 1 1-16,-1-1 2 0,1 0 1 0,-8-3-1 0,15 3 0 16,-8-4-2-16,1 0-1 0,7 1 1 0,-8-1-2 0,8-4-1 15,0 4 6-15,-1 0-7 0,1 0 0 0,0 1 2 0,0-1 1 16,0 0 0-16,7 0 2 0,-8 0-1 0,1 0-7 15,7 1 6-15,-7 3 1 0,7-4 1 0,-7 5 0 0,7-1-2 16,-8-4 0-16,8 4 1 0,-7 1 0 0,7-1 2 0,0-4-3 16,0 0 0-16,0 4-1 0,0-3 4 0,0 3 3 15,0-4-3-15,0 5-2 0,0-5-1 0,7 0 3 0,-7 5 0 16,8-6-2-16,-1 6-2 0,0-5-4 0,0 4 2 0,-7-3 2 16,8 3 0-16,6-4-1 0,-7 0 0 0,0 1 4 0,1-1-1 15,6 0-1-15,-7-4 2 0,1 0 0 0,6 0 0 16,-7 1 1-16,1-2-1 0,6 2-2 0,1-5 0 0,-8 4 0 15,7-4 2-15,1 0 0 0,6 4-1 0,-6-4 0 0,7 1 0 16,-1-2 2-16,-6 6 0 0,6-5-2 0,1 0-1 16,0 0 0-16,0 0 1 0,-8 0-1 0,8 4-1 0,-8-4 0 15,8 0 1-15,-8 0 0 0,1 0 1 0,-1 0-1 0,1 1 0 16,-1-1 0-16,1 0 0 0,-1-1 0 0,1 2 0 0,-1-1 0 16,8 0 0-16,-8 0-7 0,1-4 3 0,-1 4 2 15,1 0 1-15,-1 0 1 0,1 0 0 0,7 0 0 0,-7 0 0 16,-1 1 8-16,1-2-4 0,-1 1-2 0,1 1 0 0,-1-1 0 15,8 0 0-15,-8 0-1 0,1 0-1 0,-1-4-2 16,1 4 2-16,7 0-1 0,-8 0 0 0,0-4-2 0,8 4 1 16,-7-4-2-16,6 4 3 0,-6-4 0 15,7 5-1-15,-8-5 1 0,0 0-2 0,8 0 2 0,-7 0-2 0,6 0 2 16,-6 0 2-16,-1 0 2 0,8-5-3 0,0 5 0 0,-8-4 0 16,8 4-1-16,0-4 1 0,-1 4 0 0,1-4-5 15,0 0 4-15,-1 0-2 0,1 0 2 0,0 0 0 0,0 0 2 16,-1 0-1-16,1-1-1 0,0 1 1 0,-1 1-1 15,1-2 0-15,0-3 0 0,-1 4 1 0,1 0-1 0,0-4 1 16,-8 4 0-16,8-4 0 0,0 3 0 0,-1-2 2 0,-6-2-1 16,7 1-1-16,-1 0 5 0,1-4-4 0,0 0-2 0,-8-1 0 15,8 1-1-15,0-4 0 0,-1 4-1 0,-6-8 2 16,6 3-4-16,-6-7 6 0,7 3 2 0,-8-3 0 0,1 0 0 16,-1-5 1-16,-7 0 0 0,8 1-3 0,-8-1 0 0,-7-3 0 15,7-1-1-15,0 1 0 0,-7-5 0 0,0 1 0 16,0-1 0-16,-7-4 2 0,7 5 1 0,-7-5 1 0,0 0 2 15,0 4 2-15,-1-3-1 0,-6-1 5 0,7 0 4 0,-8 5 4 16,-7-1 2-16,8 0 1 0,-8 5 1 0,1-1 0 16,-1 1 3-16,-7 0 1 0,7 2 0 0,-7 2-3 0,0 0-1 31,0 3-1-31,-7 1 5 0,7 0-1 0,-7-1 1 0,7 9-1 16,0-5-3-16,-7 9 0 0,7-4-1 0,-7 8-2 0,0 0-4 15,0 4-5-15,-1 4-4 0,-6 4-7 0,0 8-12 16,-1 4-24-16,-6 5-35 0,-8 11-118 0,14 0-142 0,-14 5-211 15,15 8-166-15,-8 0-113 0,8 0-57 0,-1-1-22 0</inkml:trace>
  <inkml:trace contextRef="#ctx0" brushRef="#br0" timeOffset="128657.77">11882 15033 45 0,'-7'0'328'0,"7"0"-85"0,0 0-71 0,0-5-44 0,0 5-26 15,-8 0-10-15,8 0-2 0,0 0-1 0,0 0 3 16,0 0 1-16,0 0 1 0,0 0 1 0,0 0 1 0,0 0 2 16,0 0 4-16,0 0 4 0,-7 0 6 0,7 0 7 15,-7 0 2-15,7 0 3 0,-7 0 3 0,-1 0 8 0,1 0 9 16,-7 0 8-16,6 0 3 0,1 5-1 0,-7-5-7 15,7 0-9-15,-8 0-11 0,8 0-16 0,0 0-22 0,-8 0-19 16,8 0-15-16,-8 0-12 0,8-5-3 0,0 5-5 0,-8 0-1 16,8 0-1-16,-7-4-2 0,7 4 0 0,-1 0 0 0,-6 0 1 15,7 0-3-15,-1 0-2 0,1-3-1 0,7 6 0 16,-7-3-2-16,0 0-2 0,-1 0-4 0,8-3-5 0,-7 3-1 16,0 0 0-16,0 0 0 0,-1-4-5 0,1 4 1 0,0 0 1 15,0 0 4-15,-8 0 6 0,8 0 1 0,0 0 2 16,0 4 1-16,-8-4 3 0,8 0 2 15,-8 0 1-15,8 3-2 0,-7-3-2 0,-1 0-2 0,8 4-1 0,0-4 1 0,-8 0-1 16,8 5-2-16,-7-5-3 0,6 4-1 0,-6-4-1 16,7 4-2-16,-8-4-1 0,8 4-2 0,-8-4 3 0,8 4 2 15,-7 0 2-15,7-4-1 0,-8 4 2 0,8 0 2 16,-8 0 2-16,8-4-1 0,0 4-3 0,0 1-4 0,-1-2-1 16,1-3 0-16,0 4-4 0,-8 1-2 0,8-1-3 0,0 0-1 15,0 0 0-15,-8 0 0 0,8 0-2 0,-7 4 2 0,-1 0 1 16,1-4-3-16,-1 4 2 0,1 1-2 0,-1-2 1 15,1 6-1-15,-1-5 0 0,1 0 0 0,-1 0-1 0,1 1 1 16,-1-2 1-16,-6 6 0 0,6-5 2 0,1 0 0 0,-1 4 2 16,1-4-11-16,-1 1 5 0,1 3 3 0,-1-4-1 15,1 4 1-15,0 0 0 0,-1 1-3 0,1-1 1 0,-1 0 11 16,1 1-5-16,6-2-4 0,-6 6 0 0,7-5-3 0,-8 4 1 16,8 1 0-16,0-1-1 0,-8 0 0 0,8 1 0 15,0-1-1-15,0 0 0 0,-1 0 1 0,1-4 0 0,0 4 1 16,0 1-1-16,7-5 1 0,-8 5 0 0,1-1 3 15,0 0-2-15,7-4 0 0,-7 4-2 0,-1 1 0 0,1-1 3 16,7 1-1-16,-7-1-1 0,0 4 0 0,7-4-1 0,-7 1 1 16,-1 3 3-16,8 0-2 0,-7 0 0 0,0-3 1 0,7 3 0 15,-7-4 1-15,7 5 0 0,0-5-1 0,0 5 0 16,0-1 1-16,0-4-1 0,0 5-1 16,0-5-1-16,0 4 0 0,0-3-1 0,7 3 2 0,-7-4 0 0,7 4-1 0,0-3 0 15,1 3 1-15,-1-4 1 0,7 1 0 0,-7-1 0 16,1 0-1-16,6 1 0 0,-7-1-2 0,8-4 0 0,-8 4-1 15,0 0 0-15,8 1 1 0,-8-1 0 0,0-4 0 16,1 5 0-16,6-1 0 0,-7-4 0 0,0 4 7 0,1-3-3 16,-1-1-1-16,7 0-1 0,-6-4 0 0,6 4 0 0,-7-3 0 15,8-2 0-15,-1 2-6 0,-6-1 3 0,6 0 1 16,0 0 0-16,1 0 2 0,7-3-1 0,-8-2 0 0,1 1-1 16,-1 1 1-16,1-1-1 0,-1 0-1 0,8 0 0 0,-8 0-2 15,1 0 1-15,6 0 0 0,1-4 1 0,-8 4-2 0,8-4 0 16,0 0 1-16,0 0 3 0,-8 0-1 0,8 0-3 15,-1 0 1-15,-6 0 1 0,7 0-1 0,-8-4 0 0,8 4 0 16,-8 0 2-16,8-4 0 0,0 4-2 0,-8 0-1 0,8-4 1 16,0 4-3-16,-1-4 2 0,1 4-2 0,-8-4-2 15,8 4 1-15,0-4-1 0,0 0 4 0,-8-1-1 0,8 5 2 16,-1-4 1-16,1 1 0 16,-7-2 1-16,6 1-1 0,-6-4 4 0,7 4-3 0,-8 0 1 0,8-4 1 0,-8 4-2 0,1 0 1 15,-1-5 0-15,1 1 1 0,-1 4-2 0,-7-8 2 16,8 4 0-16,-1 0-1 0,-7-1-1 0,8 2 0 0,-8-2 0 15,0-3-1-15,8 4 0 0,-8-4 0 0,0 0-1 0,1-1 1 16,-1 1 1-16,0 0 0 0,0 0 1 0,1-5-1 16,-1 5 2-16,0 0-1 0,0-4 0 0,-7 0-1 0,7-1 0 15,8 1 1-15,-15-1 1 0,7 1-2 0,0-4 1 16,1 0 0-16,-1 3 1 0,0-3 0 0,0 4-1 0,1-4 0 16,-1-1-1-16,0 1 0 0,0-1 1 0,1 5 1 0,-1-5-1 15,0 5 0-15,0-4 0 0,-7 0 0 0,7 0 1 31,-7 3 0-31,8-3 0 0,-8 4-1 0,0-5 2 0,7 1 2 16,-7-1 0-16,0 1-4 0,0 0 1 0,0 0 1 0,0-5-2 16,0 4 0-16,0-3 0 0,0 4-1 0,0-5 0 0,0 1 0 15,0 0-1-15,0-1-1 0,7 1 1 0,-7-1 1 16,0 1 0-16,0 0-1 0,0 3 1 0,0 1 1 0,0-1 1 16,0 5 2-16,0 0 1 0,0 0 2 0,0-1 0 15,-7 1 0-15,7 0 0 0,-7 0 1 0,-1 3-1 0,8-3 2 16,-7 4 0-16,0-5 0 0,0 5 2 0,0 0-1 0,-1 0 0 15,-6 0-1-15,7-1 0 0,-8 1-2 0,8 4 0 16,0-4 1-16,-8 4 1 0,8-5-1 0,-8 5 0 0,8 4 3 16,-7-4-2-16,7 0 0 0,-8 4-1 0,1 0-1 0,-1-4-5 15,1 3 1-15,-8 1-3 0,7 1 0 0,-6 3 0 16,6-4-1-16,-6 4 0 0,-1-5-3 0,0 5 3 0,8 0-3 16,-8 0-6-16,8 0-18 0,-1 0-25 0,1 0-41 0,-1 5-42 15,8-5-60-15,7 0-119 0,-7 4-115 0,14-1-120 0,-7 1-203 16,7 9-80-16,-7-5-30 0,7 8-3 0</inkml:trace>
  <inkml:trace contextRef="#ctx0" brushRef="#br0" timeOffset="140227.34">15587 15696 92 0,'0'0'385'15,"-7"0"-119"-15,7 0-101 16,0 0-59-16,0 0-35 0,0 4-19 0,0-4-10 16,0 0-5-16,7 0-6 0,-7 4-7 0,7-4-7 0,1 5-5 15,-1-2-6-15,7 1-3 0,1 1-3 0,-1-5 1 0,1 4 1 16,6-4 4-16,-6 4 5 0,7-4 4 0,-8 0 7 16,8 4 7-16,-8-4 4 0,8 0 9 0,0 0 3 0,-8-4 1 15,8 4 1-15,-8 0-1 0,1 0-3 0,-1-4-4 16,1 4-4-16,-1-4-5 0,1 4-5 0,-8 0-5 0,7-5-4 15,-6 5-5-15,-1 0-3 0,-7-4-1 0,7 4-3 0,-7 0-1 16,7 0-1-16,-7 0-1 0,0 0-2 0,0 0-1 16,0 0-3-16,0 0-3 0,0 0-8 0,0 0-17 0,0 0-23 15,0 0-28-15,0 0-35 0,0 4-47 0,-7-4-66 0,7 5-119 16,-7-1-86-16</inkml:trace>
  <inkml:trace contextRef="#ctx0" brushRef="#br0" timeOffset="140440.07">15652 15957 286 0,'0'3'260'0,"7"-3"-83"0,-7 0-59 0,0-3-39 0,8 3-23 0,-1 0-12 15,0-4-9-15,8 4-8 0,-8-4-6 0,7 4-7 16,1-5-4-16,-1 1-4 0,1 4-3 0,-1-3 0 0,1-2-8 15,-1 5 3-15,8-4-9 0,-8 4-16 0,8-4-32 0,-7 0-59 16,-1 0-128-16,0 0-98 0</inkml:trace>
  <inkml:trace contextRef="#ctx0" brushRef="#br0" timeOffset="141724.65">17020 15334 56 0,'0'-4'354'0,"-8"4"-102"0,8-5-86 15,-7 5-54-15,7 0-32 0,-7-3-15 0,7 3-3 0,-7 0-4 16,-1 0-3-16,8-4-8 0,-7 4-6 0,0 0-4 15,7 0-3-15,-7 0-3 0,7 0-4 0,0 0-6 0,-7 0 0 16,7 0-1-16,0 0 1 0,-8 0 3 0,8 4 4 0,-7-1 4 16,0 2 8-16,0-1 7 0,-1 4 5 0,1 0 4 15,0 0 7-15,0 0 6 0,-8 9 6 0,8-5 2 16,-8 4 0-16,8 1 7 0,-7-1 5 0,-1 4 1 0,1 0-2 16,-1 1-7-16,1-5-8 0,-1 4-6 0,-6 1-8 0,6-5-12 15,1 5-6-15,-8-5-4 0,8 4-4 0,-8-3-2 0,7-1 1 16,-6 0-4-16,6 0-2 0,-6 0-2 0,-1 1-4 15,7-5-3-15,-6 0-4 0,-1 0-2 0,0-3-3 0,8 3-1 16,-8 0-1-16,8-4-2 0,-8 0 0 0,7-4 2 0,1 0 7 16,7 1 11-16,-8-2 16 0,8-3 13 0,-7 0 17 15,6 0 14-15,1-3 10 0,0 3 2 0,7-9-2 0,-7 1-11 16,7-4-12-16,-8 4-14 0,8-8-14 0,0 3-12 0,0-3-9 16,0 0-2-16,8 4-6 0,-8-5-3 0,7 5-2 15,-7-4-1-15,7 3-1 0,-7 2-1 0,7-2-3 0,-7 1-1 16,8 0 1-16,-1 0-1 0,0 3-1 0,0 1 0 0,0-4 0 15,8 4 0-15,-8 0 0 0,0 0 0 0,1-1-1 0,-1 5 1 16,0-4-1-16,0 4 1 0,1 0-1 0,6 0 0 16,-7 4-2-16,1-4-1 0,-1 4 2 0,0 0-1 15,0 4 2-15,0-4-1 0,1 4 1 0,-1 0 0 0,0 0 0 16,8 4 0-16,-8-4 0 0,0 5 0 0,0-1 0 0,1 4-1 16,6-4-1-16,-7 4 2 0,1 1 0 0,-1-1 0 0,0 0 0 15,0 4 0-15,0-3-1 0,1-1 0 0,6 0 0 16,-7 0 0-16,1 0-2 0,-1 5 1 0,0-5 1 0,-7 0 1 15,7 0-3-15,1 0 1 0,-8 1-2 0,7-1-1 0,-7 0-1 16,7-4-8-16,-7 4-15 0,0-4-31 0,7 5-45 16,-7-5-61-16,0-4-60 0,0 4-58 0,8-4-54 0,-8 0-54 15,7-4-80-15,7 0-139 0,-7 0-35 0,8-4 12 0</inkml:trace>
  <inkml:trace contextRef="#ctx0" brushRef="#br0" timeOffset="142659.17">17150 15383 227 0,'0'-5'210'15,"0"5"-60"-15,0-3-44 0,0 3-25 0,0-4-10 0,0-1-3 16,0 5 1-16,0 0 3 0,0-4 1 0,0 4-1 0,0-4 1 15,0 1-1-15,0 3-2 0,0 0-3 0,0 0-2 16,7 0-5-16,-7-5-4 0,0 5-5 0,0 0-5 0,0 0-5 16,0 0-3-16,0 0-5 0,0 0-3 0,0 0-2 0,0 0 0 15,0 0 4-15,0 0 7 0,0 0 7 0,0 0 9 16,-7 0 10-16,7 0 9 0,0 0 6 0,0 5 5 0,0-5 1 16,0 0-4-16,0 0-4 0,0 0-7 0,0 0-6 0,0 0-7 15,0 3-8-15,0-3-7 0,0 4-6 0,0-4-5 16,0 4-5-16,7-4-2 0,-7 0-6 0,0 0-3 0,0 5-1 15,0-1 5-15,0-4-5 0,7 0-2 0,-7 0-4 16,0 3 0-16,0-3-1 0,0 0 1 0,0 0 5 0,0 0-4 16,0 0 10-16,0 0 9 0,0 0 7 0,0 0 6 0,0 0 3 15,0 0 4-15,0 0 0 0,0 0 0 0,0 0-4 16,0 0-5-16,0 0-2 0,0 0-6 0,0 0-2 0,0 0-2 16,0 0-1-16,0 0-1 0,0 0-3 0,0 0 1 0,0 0-1 15,0 0-1-15,0 0 1 0,0 0-2 0,0 0-3 0,0 0-1 16,0 0-1-16,0 0-3 0,0 0-3 0,0 0 1 15,0 0-2-15,0 0-1 0,0 0 0 0,0 0 0 0,0 0-1 16,0 0-2-16,0 0 2 0,8 0 1 0,-8 5 0 16,7-5-1-16,-7 4 0 0,7-4-1 0,0 4 0 0,-7 0 2 15,8-4-1-15,-1 4-1 0,0 4-5 0,0-4 2 16,0 4 0-16,8 1 2 0,-8 3-2 0,0 0 2 0,1 0-3 16,-1 4 2-16,0 1 0 0,0-1 0 0,1 0-2 0,-1 5 0 15,0-1-2-15,0 0-7 0,1-4 4 0,-8 9 0 0,7-4 2 31,0-1 3-31,0 0-2 0,0 4 0 0,1-3 4 16,-1-1 5-16,0 5-3 0,8-5-2 0,-8 0-2 16,0 1-3-16,0-1 2 0,-7 1 0 0,8-5-4 0,-8 0 0 15,7-4-1-15,-7 0 4 0,0 1-2 0,0-6 1 0,0 2 0 16,0-1 0-16,0-4 1 0,0 0 1 0,0 1 2 0,0-5-2 16,0 3 2-16,7-3 1 0,-7 0 1 0,0 0 3 15,0-3 5-15,0-6 0 0,7 1 0 0,-7 0 2 0,0-4 0 16,7-4 0-16,1-1-1 0,-1-3-3 0,0-5-6 0,0 5 0 15,1-9-3-15,6 5 0 0,-7-9-1 0,1 5-1 16,6-9-1-16,-7 1-1 0,1-1 1 0,6 0 1 0,-7-4 0 16,0 5-1-16,8-4 2 0,-8 3-1 0,8 4 0 0,-8 1 0 15,0 3 0-15,0 5-1 0,1 4 0 0,-1 3 3 0,-7 1-2 16,7 3 0-16,-7 1 1 0,7 4 0 0,-7 4-2 16,0-4 0-16,0 4-6 0,0 4-21 0,0-4-54 0,0 4-88 15,0 4-87-15,0-4-95 0,0 4-132 0,0-4-172 0,8 8-97 16,-8 0-38-16</inkml:trace>
  <inkml:trace contextRef="#ctx0" brushRef="#br0" timeOffset="143515.31">18119 15391 254 0,'0'0'235'0,"0"0"-80"15,0 0-50-15,0 0-29 0,0 0-14 0,0 0-4 0,0 0-3 16,0 0-3-16,0 0-2 0,0 0-4 0,0 0-4 15,0 0-5-15,0 0-4 0,0 0-2 0,0 0-3 0,0 0-3 16,0 0-3-16,0 0 2 0,0 0-2 0,0 0-1 0,0 0-5 16,0 0-2-16,0 0-2 0,0 4-3 0,0-4 0 0,0 0-2 15,0 0 1-15,0 0-4 0,0 0 5 0,0 0 5 16,0 0 5 0,0 4 5-16,0-4 2 0,0 4 2 0,0-4 0 15,-7 4 4-15,7-4-2 0,0 4-4 0,0-4-1 0,0 4-2 0,0-4 2 0,0 4 1 0,-7-4 0 0,7 5 1 16,0-5-1-16,0 4 1 0,0-4-5 0,0 3-3 0,-7-3-4 15,7 5-1-15,0-1-1 0,-8 0 2 0,8 0 9 0,0 4 6 16,-7 0 2-16,0 5 3 0,0-2-1 0,-1 2 0 16,1-1-2-16,0 4-5 0,0-4-8 0,-8 5-6 0,8 3-4 15,-7-4-2-15,6 1-2 0,1-1 0 0,-7-4 0 16,6 5-1-16,1-1 1 0,0 0 0 0,0 0 0 0,-1 1 1 16,1-5 1-16,0 0 0 0,0 4-1 0,0-3-2 0,-1-2 1 15,8-2 0-15,-7 3-3 0,0-4 0 0,7 4-1 16,-7-7 0-16,-1 2 0 0,8-2 0 0,0-1 0 0,0 0-1 15,0 0 1-15,-7-4 2 0,7 4 1 0,0-4 4 32,0 0 4-32,7 0 3 0,-7 0 5 0,0 0 5 0,0 0-1 15,0-4 0-15,8 4-2 0,-8-4-6 0,0 4-13 16,7-4-28-16,-7 0-37 0,0-1-40 0,7-2-44 0,-7 2-54 16,0-3-73-16,7 0-118 0,-7 0-115 0,0 0-47 0</inkml:trace>
  <inkml:trace contextRef="#ctx0" brushRef="#br0" timeOffset="143848.72">17815 15537 89 0,'0'0'307'0,"0"-4"-81"15,-7 4-75-15,7-4-46 0,0 4-28 0,0 0-17 0,0 0-9 0,0 0-6 16,0 0-3-16,0 0-2 0,0 0-1 0,7 0-4 0,-7 0 1 16,8 4 3-16,-8-4-1 0,7 4-1 0,0 0-1 15,0 1-2-15,-7-1-2 0,8 4-2 0,-1-4-4 0,0 4-4 16,8 0-1-16,-8 4 1 0,0-3-1 0,0 3-2 16,1 0-4-16,6 0 1 0,-7 5 1 0,0-6 0 0,8 6-2 15,-1-5-2-15,1 0-2 0,-1 5-4 0,1-5 2 0,7 0-3 16,-8 0-2-16,0-4-2 0,1 5-1 0,-1-1 0 15,1-4 0-15,-1 0-1 0,-6 0 0 0,6-4-1 0,-7 4 0 16,1-3-3-16,-8-2 1 0,7 1-3 0,0 1-8 0,-7-1-16 16,7-4-25-16,-7 0-39 0,0 0-67 0,7-4-159 0,-7-1-99 15,0 1-65-15</inkml:trace>
  <inkml:trace contextRef="#ctx0" brushRef="#br0" timeOffset="145040.73">18228 15277 217 0,'0'0'196'0,"0"0"-40"16,0 0-29-16,0 0-16 0,0 0-11 0,0 0-8 0,0 0-6 15,0 0-8-15,0 0-4 0,0 0-6 0,0 0-5 16,0 0-3-16,0 0-2 0,0 0-2 0,0 0 2 0,0 0 2 15,0 0 4-15,0 0 4 0,0 4 3 0,0-4 5 0,0 0 2 16,0 0 7-16,0 0 0 0,0 0 0 0,0 4 1 16,0-4 0-16,0 0 1 0,7 0-2 0,-7 4-2 0,0-4 1 15,0 4 8-15,0-4 16 0,7 9 13 0,-7-6 9 0,8 1 1 16,-1 5-2-16,-7-2-4 0,7 2-8 0,0 3-16 0,1 0-22 16,-1 1-19-16,0 3-16 0,7 0-10 0,-6 5-6 15,-1-1-4-15,7 0-6 0,-6 0-2 0,6 1-3 0,-7 3-3 16,8-3-2-16,-8 7-3 0,0-3-2 0,1-1-2 0,6 5 0 15,-7-5-1-15,0 0-1 0,1 5 0 0,6-5-2 16,-7 1-1-16,1-1 2 0,-1 1 0 0,0-5 1 0,0 0 0 16,8 0 0-16,-15-3 1 0,14-1 0 0,-14-3 1 0,7-1 0 15,-7-1-2-15,8-2 1 0,-8-5 1 0,7 4 4 0,-7-8 5 16,0 4 5-16,7 1 9 0,-7-5 10 0,0 0 5 16,7 0 4-16,-7-5 2 0,8 1 0 0,-1-8-6 15,0 0-1-15,8-1-7 0,-8-7-7 0,7 4-1 0,-6-5 1 16,-1 1-1-16,7-4 2 0,-7-1-2 0,1 1 0 0,6-9-1 15,-7 5-3-15,1-5-4 0,-1-4-4 0,0 1-4 0,8-1-4 16,-8-3 1-16,0 3-1 0,0 1-1 0,1-1 0 16,-8 4-1-16,7 1-1 0,0 3 1 0,-7 5 1 0,7 4 0 15,-7-1 4-15,0 5 1 0,0 3-1 0,0 5 3 0,0 0-1 16,0 0 2-16,0 4-3 0,0 0-3 0,0 0-8 16,0 4-10-16,-7 0-15 0,7 0-18 0,-7 4-27 0,0 0-75 15,-1 4-105-15,1 0-99 0,7 1-111 0,-7-2-189 0,0-2-100 16,-1 3-58-16,1-4-18 0</inkml:trace>
  <inkml:trace contextRef="#ctx0" brushRef="#br0" timeOffset="155199.93">18575 14654 161 0,'0'0'187'16,"0"-4"-45"-16,0 4-37 0,0 0-36 0,0 0-15 0,0 0-8 15,0 0-5-15,0 0-3 0,0 0-2 16,0-4-2-16,0 4-1 0,0 0-2 0,0 0-2 0,0-4-2 0,0 4-1 16,0 0-1-16,0 0-3 0,0-5 1 0,0 5-2 0,0 0-1 15,0 0-1-15,0 0-1 0,0-3-2 0,0 3 0 16,0 0-3-16,0 0-1 0,0 0-1 0,0 0 2 0,0 0-1 15,0 0-2-15,0 0 1 0,-7 0-1 0,7 0 0 0,0-4 0 16,0 4 0-16,0 0-1 0,0 0 0 0,-7-4 2 0,7 4-2 16,0 0-1-16,0 0 1 0,0-5-2 0,-8 5-2 15,8 0-2-15,0 0-1 0,0 0-2 0,0 0 0 16,8 0 0-16,-8 0-2 0,0 0 0 16,0 0 1-16,0 0 0 0,0 0 0 0,0 0-1 0,0 0 1 0,0 0 0 0,0 0 0 15,0 0 1-15,0 0 0 0,0 0 0 0,0 0-1 16,0 0-2-16,0 0 1 0,0 0 1 0,0 5-1 0,0-5 1 15,0 0-1-15,0 0 0 0,0 0-1 0,0 4-6 0,0-4-13 16,0 0-17-16,0 4-30 0,-8-4-56 0,8 0-101 0,-7 0-130 16,7 3-71-16</inkml:trace>
  <inkml:trace contextRef="#ctx0" brushRef="#br0" timeOffset="170610.41">27360 4958 79 0,'0'-4'68'0,"0"0"-4"0,0 0-1 16,0 0-2-16,0 4-4 0,0-4-3 0,0 0-6 15,0 0-9-15,-7 4-6 0,7-5-7 0,-7 1-3 0,7 4-3 16,-7-4-6-16,7 4-7 0,-8 0-2 0,1 0 1 0,7-3 1 31,-7 3 3-31,7 0 3 0,0 0 3 0,0-5 5 0,0 5 3 0,0 0 2 0,0-4 0 0,0 4 1 0,0-4 2 16,0 4 1-1,0-4 1-15,0 0-1 0,0 0-1 0,0 4 3 0,0-4 0 0,0 0-3 0,0 0-4 0,-7 4-4 16,7-4-5-16,-7 4-2 0,-1-5-4 0,8 5-4 0,-7-3-2 16,0 3-2-16,0 0 0 0,-1 0 0 0,1 0-2 0,0 3 2 31,0 2 1-31,-1-5 4 0,1 0 4 0,0 0 4 0,0 4 5 0,7-4 4 0,0 0 3 0,-8 0 0 0,8 0 0 15,0 0-4 1,0 0-4-16,0 0-5 0,0 0-5 0,0 0-4 0,0 4-3 0,0-4-2 0,0 4-2 0,0-4 2 31,0 4 0-31,8 0-1 0,-8 0 0 0,7 0 1 0,0 0 1 16,0 0 1-16,8-4 5 0,-1 5-1 0,1-5 2 0,7 0 1 16,-1 0 1-16,1 0-1 0,0-5-1 0,-1 5-1 15,1-4-2-15,-7 4-1 0,6-4 0 0,-6 4-3 0,-1-4 0 16,-7 4 1-16,1-4 0 0,-1 4-2 0,0 0 1 0,0-4 0 15,-7 4-2-15,8 0 1 0,-8 0 1 0,7-4 0 0,-7 4-1 16,7-4 1-16,0 0-1 0,1 4-1 0,-1-4 1 16,7-1 1-16,1 2-5 0,-8-1 1 0,7-1 2 0,-6 5-1 15,6-4 1-15,1 0-6 0,-8 4-15 0,0-4-27 0,0 0-36 16,8 4-80-16,-15-4-158 0,7 0-87 0</inkml:trace>
  <inkml:trace contextRef="#ctx0" brushRef="#br0" timeOffset="171434.87">27889 4547 238 0,'0'-4'210'0,"0"0"-74"0,0 4-47 16,7-4-24-16,-7 4-14 0,0-4-8 0,0 4-3 0,0 0-2 15,0-4-3-15,7 4 0 0,-7 0 0 0,0-4-1 0,7 4 1 16,-7 0 1-16,0-5-1 16,7 5 1-16,-7 0 0 0,0 0-1 0,0 0 0 0,0 0-3 0,0 0-4 0,0 0-2 15,0 0-5-15,0 0-5 0,0 0-3 0,0 5-3 0,-7-1 1 16,7 4 2-16,-7 0 3 0,7 4-1 0,-7 4 4 0,0 0-1 16,-1 1 4-16,1-1 7 0,0 4 1 0,0-3-2 15,-1 3-1-15,1 1-1 0,7-1 0 0,-7 1 0 0,0-5-4 16,7 4-8-1,-8 0-5-15,8-3-3 0,-7 3 0 0,7-4-3 0,0 1-6 0,-7-1 4 0,7 0 1 0,0 1 1 16,-7-6-2-16,7 6 2 16,0-5-1-16,0-4 0 0,-7 4 5 0,7 1-4 0,-8-5-1 0,8 4 0 0,-7-4 0 15,7-4-1-15,-7 4-1 0,7 1 0 0,0-5 1 0,-7-1 1 16,7 2-1-16,-8-1-1 0,8 0 0 0,0-4 1 0,0 4 2 16,0-4-1-16,0 0-1 0,8 0 2 0,-8 4 0 15,0-4-1-15,0 0 2 0,0 0-1 0,0 0-3 0,0-4-10 16,0 4-17-16,0-4-20 0,7 0-25 0,-7 0-37 0,7-4-57 15,-7-1-104-15,7 1-132 0,1-4-71 0</inkml:trace>
  <inkml:trace contextRef="#ctx0" brushRef="#br0" timeOffset="172275.53">27816 4535 67 0,'-14'0'68'16,"7"0"-14"-16,-1 0-4 0,1-4-2 0,0 4-3 0,0 0-3 15,7 0 2-15,-8-4 2 0,1 4 1 0,7 0 0 16,0 0-2-16,-7-4 2 0,7 4 1 0,0 0 2 0,0 0-2 15,-7-5-3-15,7 5-4 0,0 0-4 0,0-4-5 16,-8 4-7-16,8-3-3 0,0 3-2 0,-7-5 1 0,7 5 3 16,-7-4 0-16,7 4 4 0,0-4 5 0,-7 4 3 15,7 0 1-15,-8-4 0 0,8 4-3 0,0 0-3 0,-7-4-3 16,7 4-1-16,0 0-3 0,-7 0-6 0,7 0-3 0,0 0-2 16,0 0-5-16,0 0-1 0,0 0-2 0,0 0-1 0,0 0-2 15,0 4 0-15,-7-4-1 0,7 4 1 0,0 4 1 16,0-3 0-16,0 2 1 0,-7 2-2 0,7-1 1 0,-8 0 1 15,8 4 0-15,0-3-1 0,-7 3-2 0,7-1 1 0,0 2 1 16,-7-1 1-16,7 4 2 0,0-4-2 0,0 1 1 16,0-1 0-16,0 0 1 0,0 0 1 0,0 1-1 15,7-1-2-15,-7-4 0 0,0 4 0 0,0-4-2 0,7 1 1 16,-7-1-2-16,0 4 1 0,8-4-1 0,-8 0-1 0,7 0 0 16,-7 0 1-16,7 1 1 0,-7-1-2 0,7-4-3 0,-7 4-21 15,7-4-36-15,1-4-58 0,-8 0-142 0,7 0-104 16,0-4-83-16</inkml:trace>
  <inkml:trace contextRef="#ctx0" brushRef="#br0" timeOffset="172847">28149 4856 294 0,'0'0'254'0,"0"-4"-82"0,0 0-53 0,0 4-30 16,0-4-18-16,0 0-11 0,7 0-9 0,-7 4-9 15,7-4-4-15,1 0-7 0,-1 0-2 0,0 0-3 0,0 4-1 16,1-5-4-16,6 5-1 0,-7-3-1 0,1 3-4 0,-1 0-2 15,0 0-1-15,0 3 1 0,-7 2-3 0,8-1 1 16,-8 4 0-16,0 0-1 0,0 4 4 0,0 1 0 0,0-1 6 16,-15 4 1-16,8-4 1 0,-8 4 2 0,1 1 5 0,-1-1 1 15,-6 0-1-15,6 1-2 0,-6-1-3 0,6-4 2 16,-7 4 0-16,1-4 0 0,6 1-1 0,1-5 4 0,-1 0 3 16,1 0 3-16,-1 1 1 0,8-5-1 0,0 3-2 0,0-2-3 15,-1-1-4-15,8-4-4 0,0 4-3 0,-7-4 2 0,7 0 5 16,0 0 8-16,0 4 1 0,7-4 7 0,1-4 8 15,-1 4 10-15,7 0 7 0,8-4 1 0,0 0-2 16,7-1-1-16,0-2-4 0,0 3-3 0,14-5-9 0,-7 1-10 16,8 0-11-16,-1 4-13 0,-7-4-42 0,8-1-60 0,-8 2-64 15,0-2-79-15,-7-3-161 0,0 0-122 0,-8-1-86 16,-6-3-46-16</inkml:trace>
  <inkml:trace contextRef="#ctx0" brushRef="#br0" timeOffset="175759.23">29604 4339 81 0,'0'-4'205'0,"0"4"-54"0,0-4-37 0,0 4-23 16,0-4-15-16,0 4-10 0,0 0-6 0,0-4-8 0,0 4-7 15,0 0-9-15,0 0-8 0,0 0-6 0,0 0-6 16,0 0-4-16,0 0-5 0,0 0-5 0,0 0-2 0,0 0 3 15,0 0 4-15,0 0 4 0,0 0 1 0,0 0 1 0,0 4 4 16,0-4 11-16,-7 4 9 0,0 0 7 0,0 0 2 0,-1 9 2 16,-6-5 5-16,-1 8 1 0,1 0 1 0,-8 5-3 15,1 3-7-15,-1-3-6 0,7 7-7 0,-6-3-3 16,6 7-1-16,1-4-1 0,-1 5-1 0,1-1-3 0,-1 1-3 16,8-4 0-16,-7 3-2 0,6 5 2 0,1-5-1 0,-7 5 1 15,6 4-1-15,1-4-2 0,0 3 2 0,0 1 1 16,-1 0 3-16,1-1-1 0,-7 5-3 0,7-4-2 0,7 3 0 15,-8 1-1-15,8 0-3 0,0-4-2 0,8-1-4 0,-1 1 0 16,0-4 0-16,7-1 0 0,1-3 0 0,7-1 0 0,-1-7 0 16,8 3 0-16,0-3 0 0,0-5-2 0,7-3-2 15,-7-1-8-15,7 0-14 0,1-4-21 0,-1-3-24 16,-7-2-26-16,7-3-30 0,0 1-36 0,-7-10-45 0,0 1-55 16,0-3-98-16,0-10-81 0</inkml:trace>
  <inkml:trace contextRef="#ctx0" brushRef="#br0" timeOffset="176171.14">30190 4242 14 0,'0'-4'297'16,"0"4"-111"-16,0 0-76 16,0 0-42-16,0 0-22 0,0 0-10 0,0 4-6 0,8-4-1 0,-1 8 0 0,0 0 0 15,0-4 2-15,0 8 1 0,1 0 1 0,6 5 3 0,1-5 1 16,-8 4 0-16,7 1 3 0,1 3 2 0,-8 0 3 0,8 0 0 15,-8 1 0-15,7 4 3 0,-7 3 0 0,1 1-1 16,6 3-1-16,-7 1 2 0,-7 3 3 0,0-3 1 16,0 3-2-16,0-3-3 0,-14 8 1 0,7-4-1 0,-1-1-3 15,-6 4-6-15,-8-3-8 0,8 0-1 0,-1-5-4 0,-6 5-4 16,6-5-4-16,1-3-7 0,-1-1-2 0,1 1-2 0,7-5-3 31,-8-3-1-31,8-1-1 0,0-3 1 0,-1-1-2 16,1-4-10-16,7 0-22 0,-7-4-22 0,7-4-22 0,0 1-34 15,-7-5-44-15,14-5-63 0,-7-7-98 0,0 0-118 0,7-5-49 16</inkml:trace>
  <inkml:trace contextRef="#ctx0" brushRef="#br0" timeOffset="176616.6">30501 3700 311 0,'-7'0'214'0,"0"0"-89"0,0 0-47 0,-1 4-22 16,-6-4-12-16,14 4-8 0,-7 1-7 0,0-1-7 0,7-4-3 16,-8 4 1-16,8 0 6 0,0-4 5 0,0 4 1 0,0 0 1 15,0-4-2-15,0 0 4 0,0 0 6 0,8 0 5 16,-1 4-4-16,0-4-3 0,0 0 0 0,8 0 0 0,-1 0 2 16,1 0-1-16,6 0-9 0,1 0-7 0,7-4-6 0,-7 4-5 15,7 0-4-15,0-4-3 0,0 0-1 0,-1 0-3 16,-6 0 2-16,0 4 0 0,0-4-1 0,-1-1-1 0,-6 1 1 15,-1 4 0-15,-7-4-3 0,1 0 3 0,-1 4 0 0,0-4-2 16,-7 4 1-16,7-4 1 0,-7 4-1 0,8 0-2 16,-8 0 2-16,0-4-2 0,0 4 0 0,0 0-2 0,0 0-9 15,7 0-9-15,-7 0-13 0,0 0-20 0,0 0-29 16,0-4-41-16,0 0-75 0,7 0-154 0,-7-4-79 0</inkml:trace>
  <inkml:trace contextRef="#ctx0" brushRef="#br0" timeOffset="176949.52">31174 3244 294 0,'0'0'252'0,"0"0"-114"0,0 4-64 0,7-4-22 0,-7 9-6 15,0-9-3-15,8 4 0 0,-8 4-1 0,7 0 2 16,-7 4-1-16,7-4 2 0,0 5-11 0,1 3-6 0,-1-4-2 15,0 4 2-15,0 5 2 0,-7-5 0 0,8 0-3 0,-1 5 2 16,0-1 3-16,0 4 2 0,-7-4-4 0,0 5-1 0,8 0 1 16,-8-1 0-16,0 1 0 0,0-5 1 0,0 4-3 15,0 1-3-15,0-1-1 0,-8-4-1 0,8 5 1 0,0-5 1 16,-7-3-3-16,7 3-2 16,0-4-3-16,0-4 1 0,0 4-1 0,-7-3-3 0,7-1-1 0,0-4-2 0,0 0-1 15,0 0 1-15,-7-4-3 0,7 5-1 0,0-5-1 0,0 0-2 16,0 0-1-16,-8 0-2 0,8 0-6 0,0 0-12 0,0 0-17 15,8-4-15-15,-1 4-21 0,0-4-21 0,8-4-28 16,-1 4-22-16,8-4-20 0,-1-4-19 0,1 0-28 0,0 0-96 16,7-5-59-16</inkml:trace>
  <inkml:trace contextRef="#ctx0" brushRef="#br0" timeOffset="177201.8">31840 3432 259 0,'-7'0'278'0,"7"0"-126"0,-8 4-56 16,1 0-17-16,7 0-3 0,-7 0-2 0,-8 0-2 0,8 4 1 0,0 1 0 0,-7-2 3 15,6 6-12-15,-6-5-18 0,7 4-15 0,-8 4-4 16,1 1-1-16,6-1-1 0,-6 4-2 0,-1-3-2 0,1 3-1 16,7 0-1-16,-8 0-2 0,1 5-1 0,-1-5-3 0,1 5 0 31,-1-1 0-31,1-3 1 0,-1-1 1 0,1 4-1 15,0-3-2-15,-1-1 1 0,-7 1-2 0,8-1-1 0,-1 0-3 16,1 0-2-16,7-4-3 0,-8 1-3 0,8-1-19 0,0 1-25 16,0-5-29-16,7 0-27 0,0-4-29 0,0 0-41 0,7-4-59 15,7-4-107-15,-7 0-71 0</inkml:trace>
  <inkml:trace contextRef="#ctx0" brushRef="#br0" timeOffset="177455.63">31760 3851 303 0,'0'0'263'0,"8"0"-112"0,-8 0-57 0,7 0-30 16,7 4-7-16,-7 0 1 0,8 0-5 0,-8 4-2 0,0 0-3 15,1 1-1-15,-8 3-3 0,0 4-3 0,0 0-12 0,0 1-10 16,-8 3-7-16,1 0-5 0,7 5-1 0,-7-5-1 16,0 4 0-16,-1-3 0 0,1-5 2 0,7 5 3 0,-7-5 5 15,0-4 5-15,7 4 4 0,0-3 8 0,0-6 6 0,0 2 9 16,0-1 9-16,0 0 9 0,7-4 2 0,7 0 0 15,1 0-3-15,-1-4-6 0,15 0-7 0,-7 4-10 0,14-4-12 16,0 0-24-16,8 0-36 0,-8 0-50 0,7-4-66 16,1 0-145-16,-1 0-114 0,-7 0-93 0,1-8-54 0</inkml:trace>
  <inkml:trace contextRef="#ctx0" brushRef="#br0" timeOffset="179199.12">29713 5910 63 0,'-7'0'170'0,"7"0"-38"0,0 0-31 0,0 0-22 0,0 0-15 16,0 0-11-16,0 0-8 0,0 0-5 0,-8 0-4 0,8 0-6 16,0 0-3-16,0 0-3 0,0 0-6 0,0 0-4 0,-7 0-3 15,7 5-1-15,0-5-3 0,0 0 1 0,0 0 3 0,-7 4 2 16,7-4 3-16,0 0 3 0,0 0 7 0,0 4 4 16,0-4 5-16,0 0 3 0,0 0 0 0,0 0 0 0,0 0 0 15,0 0 0-15,0 0-4 0,0 4-3 0,0-4-3 0,0 0-1 16,0 0-4-16,0 0 0 0,0 0-3 0,0 0-1 15,0 0-3 1,7 0 0-16,-7 0-1 0,0 0-1 0,0 0-1 0,7 0-1 0,1 0 0 0,-8 0-1 0,7 0 1 0,0 0 0 16,0 0-1-1,0 0 0-15,1 0-1 0,-1 0-1 0,7 0-1 0,-6-4 1 0,6 4 0 0,-7-4-4 0,8 0 0 16,-8 4-2 0,0-5 0-16,8 5 0 0,-8 0 0 0,0-4-2 0,0 4-2 0,1 0 1 0,-1-3 0 0,-7 3 0 15,7 0 0 1,0 0-1-16,-7 0 0 0,0 0 1 0,8 0 0 0,-8 0 0 0,0 0-2 0,7 0 1 0,-7 0 1 15,7-4 0-15,-7 4 0 0,7 0-7 0,-7 0-6 0,0 0-14 16,8-5-19-16,-8 5-28 0,0 0-39 0,0-4-62 0,7 0-133 16,0 0-89-16,-7-4-58 0</inkml:trace>
  <inkml:trace contextRef="#ctx0" brushRef="#br0" timeOffset="180214.1">30263 6322 134 0,'0'0'159'0,"0"0"-41"16,0 0-26-16,0 0-20 0,-8 0-10 0,8 0-8 0,0 0-6 16,0 0-3-16,-7 0-3 0,7 0-1 0,-7 0-2 0,0-4 0 15,7 4-4-15,-8 0 1 0,8 0 2 0,-7 0 1 16,0 0 0-16,7 0-1 0,0 0-2 0,0 0-3 0,-7 0-2 15,7 0-3-15,0 0-4 0,0 0-6 0,0 4-3 16,0-4-5-16,0 0 0 0,0 0 0 0,0 0 3 0,0 0 3 16,0 0 8-16,0 0 8 0,0 0 6 0,7 0 7 15,-7 0 3-15,0-4 2 16,7 4-2-16,-7 0-2 0,7 0-6 0,1 0-7 0,-1-5-7 0,7 5-6 0,-6-3-5 0,6 3-4 16,1-4 0-16,-1 4-3 0,1-5-1 0,-1 1-1 0,0 4-2 15,1-4 1-15,-1 0-1 0,1 4 0 0,-1-4 0 16,-6 0-1-16,-1 0 0 0,0 4 1 0,0 0 2 0,-7-4 0 15,8 4 0-15,-8 0 0 0,0 0-1 0,0 0-1 0,7 0-5 16,-7 0-12 0,0 0-15-16,0 0-17 0,7 0-25 0,0 0-32 0,0 0-44 0,-7 0-77 0,8 0-151 0,-1 0-77 15,-7 0-42-15</inkml:trace>
  <inkml:trace contextRef="#ctx0" brushRef="#br0" timeOffset="180595.24">30255 6416 190 0,'0'-5'377'0,"8"5"-132"15,-8-4-95-15,14 4-54 0,-7-4-29 0,1 4-15 16,-1 0-8-16,0 0-9 0,0 0-9 0,8 0-6 0,-8 4-3 15,0-4-3-15,0 4-1 0,1 4 0 0,-1-4-3 32,7 1-2-32,-14 3 1 0,8 0 3 0,-8 0 3 0,0 0 3 15,0 0 3-15,0 5 3 0,0-5 3 0,-8 0 3 0,1 4 3 16,-7-4 4-16,6 4 3 0,-6 0-1 0,0 1 2 16,-1-5 2-16,-7 4 1 0,8-4-1 0,-1 1-4 0,8-2-3 15,-7 2-5-15,6-1-3 0,-6-4-4 0,7 4-4 0,7-4-3 16,-7-4-1-16,7 4-1 0,0 0 0 0,0-4 3 15,0 5 0-15,0-5 1 0,7 0-1 0,0 0-1 0,7 0 0 16,-6 0-3-16,13-5-2 0,1 5-5 0,0-4-14 0,7 0-22 16,-8 0-24-16,8-4-31 0,0 0-40 0,0 0-63 0,0-1-104 15,-7-3-153-15,7 4-74 0</inkml:trace>
  <inkml:trace contextRef="#ctx0" brushRef="#br0" timeOffset="181246.51">30718 5903 114 0,'0'0'177'16,"0"0"-43"-16,0 0-37 0,0-4-32 0,0 4-22 0,0 0-10 15,0 0-4-15,0-5-1 0,0 5 1 0,0 0 5 0,0 0 2 16,0-4 4-16,0 4 5 0,0 0 5 0,0-4 4 16,0 4 2-16,0-4 0 0,0 4 0 0,0-4-2 0,0 4-2 15,-7-4-2-15,7 0-4 0,0 0-4 0,-7 0-6 16,7-1 3-16,-7 2-3 0,7-1 0 0,-7 0 0 0,7-1 3 15,0 1 1-15,-8 0 0 0,8 0 1 0,-7 0-7 0,7 0-1 16,-7-4-5-16,7 4-2 0,0 0 0 0,-7 0 0 16,7 0 3-16,-8 0 4 0,8-1 6 0,0 5 1 0,0-4 0 15,-7 4 0-15,7 0-4 0,0-3-6 0,0 3-6 0,0 0-9 16,0 0-3-16,0 0-4 0,0 0-2 0,0 0-5 16,0 0-1-16,0 0 0 0,0 0-1 0,0 3 0 0,0-3-2 15,0 4-1-15,0 1 1 0,0 3 3 0,0 0 2 0,-7 0 1 16,7 4 2-16,0-4 1 0,0 5 5 0,0 3 5 15,0-4 2-15,0 4 2 0,0 0 0 0,7 1-1 0,-7-1-1 16,0 0 0-16,7 1-4 0,-7-1-4 0,8 1-3 0,-8-1 0 16,7-4-3-16,-7 4-1 0,7 0-1 0,-7-3 0 0,7-1-2 15,1 0-10-15,-8 0-19 0,7 1-25 0,-7-6-27 16,7 2-30-16,0-1-31 0,0-4-44 0,1 0-99 0,-1 0-159 16,0-4-71-16,0 4-30 0</inkml:trace>
  <inkml:trace contextRef="#ctx0" brushRef="#br0" timeOffset="181898.84">30899 6301 49 0,'0'0'179'0,"0"0"-34"0,0 0-29 16,0 0-25-16,0 0-20 0,0 0-15 0,8-4-12 0,-8 4-11 15,0 0-6-15,0 0-8 0,0 0-4 0,0 0-4 16,7 0-1-16,-7 0-3 0,0 0-3 0,7 0 1 0,-7 0 0 16,0 0 2-16,7 0 0 0,-7 0 2 0,7 0 3 0,-7 0 2 15,8 0 3-15,-8 0 1 0,7 0 0 0,0 0 2 16,-7 0 0-16,7-4-3 0,1 4 0 0,-1 0-1 16,0 0 2-16,0-4-1 0,1 4 0 0,6-4-2 0,-7 4 1 15,8-4-2-15,-8 0 0 0,15 4 0 0,-8-4-5 0,1 0 0 16,-1 0 1-16,8-1-1 0,0 2 2 0,-1-6 1 0,1 5 2 15,0 0 1-15,-1-4 2 0,8 0 1 0,-14 4-2 16,6-4 1-16,-6 4-1 0,-1-4-3 0,1 3-2 0,-1 1 1 16,-6 0 1-16,-1 1 0 0,-7-2 0 0,7 1 0 0,-7 4-1 15,0-4-2-15,0 4-3 0,7 0-2 0,-7 0-4 16,0 0-3-16,0 0-4 0,0 0-2 0,0 0-6 0,0 0-6 16,0 0-7-16,0 0-10 0,0 0-12 0,0 0-16 0,-7 0-24 15,7 4-34-15,0-4-57 0,0 0-122 0,0 0-74 16</inkml:trace>
  <inkml:trace contextRef="#ctx0" brushRef="#br0" timeOffset="182372.84">31131 6395 128 0,'-7'-4'329'0,"7"4"-95"0,0-4-72 16,0 4-43-16,0-4-27 0,0 0-15 0,7 0-10 0,0 4-11 15,0-5-11-15,1 1-10 0,-1 4-7 0,0-3-6 0,0 3-1 16,8 0-1-16,-8 0 1 0,0 0-3 0,0 0-1 0,1 3-1 15,6-3-2-15,-7 4-2 0,-7 5 1 16,8-5-1-16,-8 4 1 0,0 4-2 0,0-4 1 0,-8 4-2 0,1 1 3 16,0 3 1-16,0-4-2 0,-8 5-1 0,1-1 1 15,-8 0 1-15,8 0 2 0,-1 0 3 0,1-3 3 0,-8-1 4 16,7 0 7-16,1 4 2 0,7-7 3 0,-8 3 0 16,1 0-1-16,7-4-3 0,-8 0-3 0,8 1-4 0,0-5-5 15,7 3-6-15,-8-2 2 0,8-1 4 0,0 0 7 0,0 0 6 16,0-4 10-16,0 4 10 0,8 0 20 0,-1 1 23 0,7-5 22 15,1 0 16 1,14 0 11-16,-8-5 8 0,8 1 4 0,0 0-1 0,7 0-15 0,-7 0-21 0,8-5-25 0,-1 6-23 16,0-5-30-16,-7 3-51 0,0-2-80 0,0-2-86 0,-8 1-87 15,1 0-100-15,-7-4-187 0,-1-1-107 0,-14 1-63 16,-7 0-13-16</inkml:trace>
  <inkml:trace contextRef="#ctx0" brushRef="#br0" timeOffset="196462.69">17664 14621 29 0,'0'5'131'0,"0"-5"-22"0,0 0-17 0,7 0-16 0,-7 0-11 15,0 0-9-15,0 0-6 0,0 0-4 0,7 0-4 0,-7-5-7 16,0 5-1-16,0 0 3 0,0 0-1 0,0 0-2 0,0 0-1 15,0-4-2-15,0 4-3 0,0-3 3 0,0 3-1 16,0-5-3-16,0 5-1 0,0-4 0 0,0 4 3 0,0-4 3 16,0 4 2-16,0-4 1 0,0 4-1 0,0-4 0 0,0 4 2 15,0-4 3-15,0 4 0 0,0 0 1 0,0-4 4 16,0 4 3-16,0 0 1 0,0-4 2 0,0 4 1 16,0 0-2-16,0 0-3 0,0 0-6 0,0 0-7 0,0 0-6 15,0 0-5-15,0 0-6 0,0 4-6 0,7-4-3 0,-7 4-3 16,0 0-1-16,0 0 1 0,0 0 1 0,0 4 0 0,7 0 2 15,-7 5 0-15,0-6 1 0,0 6 3 0,0-1-1 16,0 0 1-16,8 1-2 0,-8-1 1 0,0 0 0 0,7 0-2 16,-7 1 0-16,0-1-2 0,7 0 0 0,-7 0-1 0,7-4-1 15,-7 5-1-15,0-5-2 0,8 0-1 0,-8 0 0 16,7-4 0-16,-7 4 1 0,0-4-1 0,0 0 1 0,0-4 15 16,0 0 24-16,0 0 34 0,0 5 46 0,0-5 36 0,0-5 21 15,0 5 10-15,0-8 5 0,-7 0-9 0,7 0-23 16,0-4-34-16,0-5-44 0,0 5-34 0,0-4-19 0,-8-4-10 15,8 4-7-15,-7-1-4 0,7-3-3 0,0 4-1 0,-7-1-3 16,7 1-7-16,0-1-5 0,0 1-20 0,-7 4-61 16,7 4-72-16,0-5-74 0,-8 6-84 0,16 2-130 0,-8-3-134 15,7 4-96-15,-7 0-33 0</inkml:trace>
  <inkml:trace contextRef="#ctx0" brushRef="#br0" timeOffset="198902.57">18459 14439 162 0,'0'3'191'0,"0"-3"-50"0,0 0-40 16,0 0-27-16,-7 0-19 0,7 0-8 0,0 0-3 0,0 0 1 0,0 0 5 15,0 0 2-15,0 0 0 0,0-3 0 0,0 3 1 0,0 0-1 16,7 0 2-16,-7-5-3 0,0 5-3 0,0-4-1 0,0 4 0 15,0 0 1-15,0-4 0 0,0 4-2 0,0 0-4 16,0 0-2-16,0-4-2 0,8 4-5 0,-8 0-3 0,0 0-5 16,0-4-5-16,7 4-3 0,-7 0-2 0,0 0-9 15,7-4 1-15,-7 4-1 0,0 0-2 0,7 4-1 0,-7-4-1 16,8 0-1-16,-8 4 8 0,7 0 9 0,0 0 2 16,-7 0-1-16,7 1 1 0,0 2 0 0,-7 2 0 0,8-1 1 15,-1 4-7-15,0-4-3 0,-7 4-4 0,15 1-2 0,-15 3-1 16,7-4 1-16,0 4-2 0,0-4-2 0,-7 5 1 0,8-5-1 15,-8 4 0-15,0-4 0 0,7 1 2 0,-7-1-1 16,0-4 0-16,0 5 0 0,0-6 1 0,7-2 1 0,-7 3 2 16,0-5 6-16,0 2 9 0,0-1 15 0,0-4 21 0,0 4 25 15,0-4 25-15,0 0 18 0,0 0 6 0,0-4 3 16,0 4-7-16,0-4-14 0,0-4-19 0,0 0-25 16,0-1-26-16,7-3-17 0,-7 0-9 0,0 0-9 0,0-5-1 15,0 1-1-15,0 0-2 0,8-1 13 0,-8 1 9 0,0-4 6 16,0 3 4-16,0 1 4 0,0-4-2 0,7 4 2 0,-7-1-1 15,7 1-11-15,0 0-10 0,0 0 4 0,1 4-9 16,-1-5-6-16,7 5-2 0,-6-5-3 0,6 6-1 0,1-2 0 16,-1 1-1-16,1 4-10 15,-1-5 3-15,0 6 5 0,1-2-1 0,-8 5 0 0,8 0-1 0,-8 0-2 0,0 0-11 16,0 4 1-16,1 0-8 0,-8 0-6 0,7 0-12 0,-7 0-27 16,0 4-30-16,0 0-34 0,0 0-27 0,0 4-36 0,0 1-26 15,0-1-31-15,7 0-26 0,-7 0-25 0,0 4-54 16,0-4-117-16,7 4-43 0</inkml:trace>
  <inkml:trace contextRef="#ctx0" brushRef="#br0" timeOffset="199852.55">18742 14703 108 0,'0'0'105'0,"0"0"-17"0,0-4-14 15,0 4-10-15,0-4-8 0,0 4-5 0,0-5-3 0,0 5-2 16,7 0-1-16,-7-3-2 0,0 3-4 0,0 0 0 16,0 0-3-16,7 0-4 0,-7-4-5 0,0 4-5 0,0 0-6 15,0-4-4-15,0 4-5 0,7 0-3 0,-7 0 1 0,0-5 2 16,0 5 3-16,0 0 7 0,0 0 7 0,0 0 8 16,7 0 9-16,-7-4 8 0,0 4 4 0,0 0 4 0,0-3 2 15,0 3 0-15,0 0-5 0,0-5-6 0,0 5-7 16,0 0-8-16,0-4-6 0,0 4-2 0,0 0-5 0,0 0-5 15,0-4-1-15,0 4 0 0,0 0-1 0,0 0-2 0,0 4-1 16,0-4-5-16,-7 4-2 0,7 1 4 0,0 2 2 16,-7-2 4-16,7 6 3 0,-7 2 2 0,0-1 0 0,7 4 2 15,-8-4 0-15,8 5-2 0,-7-1-6 0,0 1-4 0,7-1-1 16,-7 0-2-16,7 1-1 0,-8-1 0 0,1 0-1 16,0 0 1-16,7-4 3 0,-7 4 3 0,-1-3 4 0,1-1 3 15,0 0 1-15,0 1 3 0,-1-5-1 0,1 4 0 0,0-4-1 16,7 0-4-16,-7 0-5 0,0 1-2 0,7-6-1 0,-8 1-2 15,8 1-1 1,0-1-1-16,0-4-2 0,0 4 2 0,0-4 0 0,0 0-2 0,0 0-1 0,8 0 0 0,-8 0 0 16,7 0-7-16,0-4-19 0,0 0-26 0,8-1-39 0,-8 1-47 15,7 1-62-15,-6-6-109 0,-1 1-128 0,0 4-67 16</inkml:trace>
  <inkml:trace contextRef="#ctx0" brushRef="#br0" timeOffset="200391.57">18850 14878 204 0,'0'-4'188'0,"-7"4"-53"0,7 0-44 0,0 0-30 0,0 0-16 16,-7 0-11-16,7-4-5 0,0 4-4 0,0 0-3 0,0 0-2 15,0 0-2-15,0 0 4 0,0-4 5 0,0 4 5 16,0 0 6-16,0 0 6 0,0-4 7 0,0 4 6 0,0 0 3 16,0-4-1-16,0 4 0 0,0-5-2 0,0 5-5 0,0-4-3 31,0 4-2-31,0 0-6 0,0-4-6 0,0 4-4 0,0 0-5 0,7 0-4 0,-7-3-2 0,0 3-6 0,7 0-3 15,0-5-4-15,1 5-2 0,-1 0-1 0,0-4-2 0,0 4 0 16,0 0 0-16,-7 0-2 0,8 0 0 0,-1 4 0 16,0-4 0-16,-7 5 2 0,7-2 3 0,-7 1 1 0,0 5 1 31,0-1 1-31,0 0 0 0,-7 4 2 0,7 0 1 0,-7 1-3 16,0-1 0-16,-1 0 0 0,-6 0 0 0,7 5-1 15,-8-5 3-15,8 0 1 0,-7 0 3 0,6 5 4 0,-6-10 3 16,7 6 5-16,-8-5 4 0,8 0 6 0,0-4 3 0,7 0 0 15,-8 0-1-15,1 0-1 0,7 1-4 0,0-5-2 0,0 0-4 16,0 3-5-16,0-3-2 0,0 0-5 0,0 0 1 16,0 0-2-16,7 0-1 0,1 0 0 0,-1 0-1 15,0 0-2-15,0 0-1 0,8 0 0 0,-1-3-1 0,1-2-1 16,-1 5-1-16,8-4-4 0,-8 0-1 0,8 0-3 0,-7 0-5 16,6 0-20-16,1 0-35 0,0 0-45 0,-1-4-70 15,-6-1-119-15,7 6-142 0,-1-6-92 0,1-3-45 0</inkml:trace>
  <inkml:trace contextRef="#ctx0" brushRef="#br0" timeOffset="201453.7">19082 14605 215 0,'0'0'259'0,"-8"0"-68"0,8 0-51 16,-7 0-34-16,7 0-17 0,-7 0-11 0,7 0-3 15,0 0-5-15,-7 0-3 0,7 0-4 0,0 0-8 0,0 0-5 16,0 0-8-16,0 0-3 0,0 0-6 0,0 0-3 0,0 0-6 15,0 0-4-15,0 0-4 0,7 0-3 0,-7 0-1 16,7 0-2-16,0 0 1 0,1 0 2 0,-1-4 6 0,0 4 5 16,8-4 2-16,-1 4 1 0,-7-4 1 0,15 0 1 15,-8 0-1-15,1 0 2 0,-1 4 0 0,1-4-3 0,-1 0 1 16,8-1 1-16,-8 1 0 0,8 1-1 0,-7-2 0 0,6 1-4 16,-6 0-7-16,-1 0-2 0,-5 4-4 0,5-4-4 15,-7 4 0-15,0-4-3 0,-7 4-1 0,8 0 1 0,-8 0 1 16,0 0 2-16,7 0 4 0,-7 0 2 0,0 0 1 0,0 0 1 15,0 0-2-15,0 0 0 0,0 0-1 0,0 0-11 16,0 0-13-16,-7 0-26 0,7 0-36 0,0 0-53 0,0 0-72 16,0 0-145-16,-8 0-108 0,8 0-67 0,-7 0-36 15</inkml:trace>
  <inkml:trace contextRef="#ctx0" brushRef="#br0" timeOffset="202134.79">19698 14288 112 0,'0'0'300'0,"0"0"-82"16,0 0-69-16,-8-5-45 0,8 5-28 0,0 0-12 0,0-3-8 15,0 3-3-15,0 0 3 0,0 0-4 0,0-4 1 16,0 4-1-16,0 0 3 0,0-5 2 0,0 5 7 0,0 0 5 16,0-4 0-16,0 4 9 0,0 0 7 15,0 0 4-15,0 0 2 0,0 0 0 0,0 0-7 0,0 0-5 0,0 0-8 16,0 0-11-16,0 4-13 0,0-4-12 0,0 5-10 0,0-5-8 16,0 4-5-16,0 4 1 0,8 0 3 0,-8 0 3 0,7 0 7 15,-7 0 7-15,0 5 4 0,7-1 3 0,0 4 1 16,-7-4-4-16,8 1-5 0,-8 3-3 0,7-4-6 0,-7 0-7 15,7 4-4-15,-7-3-5 0,7-1-3 0,-7 0 0 0,0 0-2 16,7 1 0-16,-7-2-1 0,0 2-1 0,0-5 1 16,8 4-1-16,-8-4 1 0,0 4-1 0,0-3 0 0,0-5 0 15,0 4 1-15,7-4 4 0,-7 4-4 0,0-4-2 0,0-4-4 16,0 4-3-16,0-4-13 0,0 5-32 0,0-5-41 16,0 0-51-16,0 0-51 0,7-5-65 0,-7 1-104 0,7 0-148 15,1 0-72-15,-8 0-10 0</inkml:trace>
  <inkml:trace contextRef="#ctx0" brushRef="#br0" timeOffset="202451.93">19611 14760 84 0,'0'4'336'0,"-7"-4"-115"16,7 0-84-16,0 0-46 0,0 0-26 0,0 0-9 0,7 0-6 16,0 0-2-16,0 0-1 0,0-4-1 0,1 4-5 15,6-4-4-15,1 4-2 0,-1-4-2 0,1 0 0 0,-1-1 4 16,1 2 2-16,-1 3 2 0,8-9 0 0,-8 5 4 0,8 4 2 16,0-7 1-16,-1 2 2 0,1 1 3 0,7 0-3 15,-7 0 0-15,7-4-3 0,-8 3-8 0,1 2-5 0,-8-1-7 31,8 0-7-31,-7-1-9 0,-1 1-3 0,1 1-5 0,-8-2-6 16,0 5-1-16,0-4-11 0,-7 4-18 0,8 0-30 16,-8-4-36-16,0 4-40 0,7 0-53 0,-7 0-84 0,-7 4-137 15,7-4-71-15</inkml:trace>
  <inkml:trace contextRef="#ctx0" brushRef="#br0" timeOffset="202770.71">19893 14845 351 0,'0'-8'368'0,"7"4"-130"0,-7 0-86 0,15 0-51 16,-8-4-28-16,0 4-13 0,8 0-10 0,-1 4-4 0,1-4-9 16,-1 4-7-16,-7 0-9 0,8 4-6 0,-1 0-2 0,-7 4 0 15,1 0-1-15,-8 5 1 0,0 3 1 0,-8 0 3 16,1 4 1-16,-7 4-1 0,-1 1 0 0,1 0 2 0,-8-1 3 15,0 5 0-15,1-5 1 0,-8 5 7 0,7-5 15 0,0 0 13 16,8 1 12-16,-8-1 5 0,8-4 6 0,-1-8 16 0,8 5 19 16,0-5 25-16,-1-4 27 0,8 1 25 0,0-2 11 15,8-7 7-15,-1 0 3 0,0 0-10 0,15-7-21 0,0-2-31 16,7 1-44-16,7-8-37 0,0 3-26 0,7-3-18 0,1 0-12 16,6-5-10-16,1 5-4 0,0-4-9 0,-1 0-32 15,1 0-93-15,0 3-110 0,-8-3-140 0,0 4-224 0,-6-5-113 16,-9 9-67-16,-6 0-33 0</inkml:trace>
  <inkml:trace contextRef="#ctx0" brushRef="#br0" timeOffset="205994.2">16130 17210 224 0,'7'-3'161'0,"-7"3"-56"16,0-5-38-16,0 5-21 0,7-4-11 0,-7 4-6 0,0-4-3 15,7 4-4-15,-7-4-2 0,8 4-2 0,-1 0-4 16,-7 0-4-16,0-4-3 0,7 4-3 0,-7 0-1 0,0 0-3 16,7 0 2-16,-7 0 3 0,0 0 6 0,0 0 6 0,0 0 5 15,0 0 8-15,0 0 5 0,-7 0 5 0,7 0 7 16,0 0 1-16,0 0-1 0,0 0-1 0,0 0-3 0,0 0-2 16,0 0 1-16,0 0 0 0,0 0 0 0,0-4 4 0,-7 4 3 15,7 0 4-15,0-4 6 0,0 4 3 0,0 0 5 0,0 0 3 16,0 0 4-16,0 0 5 0,0 0 6 0,0 0 4 15,0 0 11-15,0 0 12 0,0 0 14 0,0 0 8 0,0 0 7 16,0 0 3-16,0 0-4 0,0 0-4 0,0 4-14 0,0-4-21 16,0 0-17-16,0 4-18 0,0-4-16 0,0 0-14 15,0 0-7-15,7 4-6 0,-7-4 0 0,7 0 1 0,1 0 2 16,6 4 2-16,1-4 0 0,-8-4 3 0,7 4-4 0,8 0-3 16,-8-4-5-16,8 0-4 0,0 0-3 0,-8 0-4 15,8-4-2-15,0 3-4 0,-8 1 0 0,8-4 0 0,-8 4 0 16,1-4 1-16,7 4 2 0,-8-4 3 0,0 4 2 15,1 0 1-15,-8 0 0 0,8-5 2 0,-8 6 0 0,7-1-2 16,-6 4-1-16,6-5-5 0,-7 1-1 0,1 4-2 0,-1-4-3 16,-7 0-1-16,7 4-6 0,0 0-13 0,-7 0-40 15,0 0-61-15,0 0-68 0,-7 0-64 0,7 0-59 0,-7 4-64 16,7 0-87-16,-7 5-144 0,-8-2-49 0,8 2 7 0</inkml:trace>
  <inkml:trace contextRef="#ctx0" brushRef="#br0" timeOffset="206183.26">16151 17418 337 0,'0'0'386'0,"-7"0"-91"16,7 0-108-16,-7 0-62 0,7 0-27 0,0 0-11 0,0 0-5 16,0 0-2-16,7 0-2 0,-7 0-8 0,7 0-18 0,1-4-11 15,-1 4-15-15,0-4-11 0,0 4-6 0,1-5-3 0,-1 5-2 16,7-3-3-16,-6 3 1 0,6-4-2 0,-7 0-5 15,8-1-20-15,-1 1-37 0,8 1-56 0,0-6-96 16,-1 5-169-16,-6-4-89 0,6 4-52 0</inkml:trace>
  <inkml:trace contextRef="#ctx0" brushRef="#br0" timeOffset="207136.07">17099 17353 207 0,'-7'0'242'16,"7"0"-41"-16,0-4-39 0,0 4-28 0,0-4-19 0,0 0-10 0,-7 4-6 16,7-5-3-16,0 1 1 0,0 1-1 0,-7 3-3 15,7 0-4-15,0 0-5 0,0 0-12 0,0 0-9 0,0 0-10 16,0 0-3-16,-8 7 1 0,1 2 3 0,7-1 4 0,-7 4 2 15,0 0 0-15,-1 5 14 0,-6-1 24 0,7 0 22 16,-1 4 17-16,1 1 10 0,-7-1 8 0,-1 4 3 0,1 1 3 16,7 0-10-16,-8-1-22 0,1 0-27 0,-8 1-25 0,7-1-19 15,-6 4-16-15,-1-3-9 0,0 3-8 0,1 1-1 0,-8-5-6 16,7 1-6-16,-7 3-3 0,7-8-4 0,1 5 0 0,-1-4 0 16,0-5-3-16,0 0 1 0,8-4 0 15,0 0 0-15,-1 1 2 0,1-9 4 0,-1 4 1 0,8-4 4 0,-8-4 3 0,8 0 1 16,0 0 1-16,0-4 1 15,-1 0 1-15,8 0-3 0,-7-9-3 0,0 6-4 0,7-6-1 0,0-3-3 0,-7 4 0 0,7 0-4 16,0-5-2-16,0 5 1 0,7-5 1 0,-7 6-2 0,0-6-2 16,7 5-1-16,-7 0 2 0,7 4 0 0,1-5-1 15,-1 5 0-15,0 4-3 0,0-4 3 0,1 4 0 0,-1-4 1 16,0 4-1-16,0 0-2 0,8 0 2 0,-8-1 0 0,8 1 1 16,-1 1-1-16,0 3 1 0,-6-4 1 0,6 4 1 0,1 0 2 15,-1 0-2-15,1 4 8 0,-1-4-3 0,1 3-3 0,6 6-2 16,-6-5-3-16,6 4 1 0,1 0-2 0,0 0 2 0,0 0-7 15,6 0 4-15,-6 5 1 0,7-5 1 0,-7 4 3 0,0 0-2 16,6 0 3-16,-6-3-3 0,0 7 0 0,0-4 0 0,-1 0 1 16,1 1-1-16,0-1-2 0,-1 0 0 0,-6-4-1 0,-1 4 1 15,1 0-3-15,-1-3-8 0,1-1-18 0,-8 0-53 0,7 0-80 16,-6 0-80-16,6 1-84 0,1-6-102 0,-8-3-174 16,7 0-96-16,1 0-50 0,-1-3 10 0</inkml:trace>
  <inkml:trace contextRef="#ctx0" brushRef="#br0" timeOffset="207720.87">17569 17332 36 0,'-7'-3'534'0,"0"-6"-108"0,0 5-119 16,7 0-77-16,-7 0-31 0,7 4-27 0,-8-4-9 0,8 4 3 0,0 0 4 0,0 0 1 31,0 0-6-31,0 0-12 0,0 0-25 0,0 0-20 16,0 4-14-16,8-4-3 0,-8 8 0 0,7-4 6 0,0 5 7 15,0-2 5-15,0 6-1 0,1-1-12 0,-1 0-16 16,7 4-14-16,-6 0-8 0,6 1-10 0,-7 3-8 0,8 1-2 16,-8 3-5-16,8 0-3 0,-1 1-3 0,-7 0-2 0,8 3-5 15,-1-4-4-15,1 5-3 0,-1-5-4 0,1 5-4 0,-1-5 0 16,1 0-2-16,-1 1-1 0,0-1 0 0,1 1-1 0,-1-5 1 15,1 1 2-15,-1-1 0 0,-6-4-1 0,6 1 0 0,-7-1-1 16,1-4-3-16,-1 0 1 0,0-4-2 0,0 0 6 0,0 1-3 16,-7-5 0-16,0 0 10 0,8 0 9 0,-8-4 11 0,0 0 11 15,0 0 5-15,0-4-3 0,0-4 8 0,0-4 2 0,0-1-8 16,0-3-9-16,0-4-8 0,0-1-9 0,7-3-7 16,-7-4-5-16,7-5-3 0,0 0-5 0,1-4 2 0,6 1-1 15,-7-1-2-15,1-3 1 0,6-1-1 0,1 0 1 0,-1 1 0 16,-7 3 2-16,8 0-1 0,-1 5 2 0,-7 3 2 15,1 1-2-15,-8 7 3 0,7 1 1 0,0 3 2 0,-7 1 1 16,0 4 0-16,0 0-2 0,7 4-1 0,-7 0 0 0,0 4-5 16,0 0-5-16,0-1-15 0,0 1-21 0,0 4-30 0,0 0-41 15,0-3-102-15,0 3-115 0,0 0-122 0,0-5-202 16,0 1-100-16,0 4-65 0,0 0-17 0</inkml:trace>
  <inkml:trace contextRef="#ctx0" brushRef="#br0" timeOffset="213998.53">18532 17475 22 0,'7'-4'169'0,"-7"4"-28"16,7-4-32-16,-7 0-28 0,7-1-21 0,-7 5-14 0,8-3-12 16,-8-1-6-16,0 4-5 0,7-5-5 0,-7 5-3 15,0-4-3-15,7 4-2 0,-7-4-2 0,0 1 0 16,0 3 3-16,0 0 5 0,0 0 6 0,0 0 6 0,0-5 5 16,0 1 3-16,0 4 2 0,0-4 2 0,0 4-3 0,0-4-3 15,0 4-3 1,-7-4-2-16,7 4-1 0,0-4-1 0,0 4 0 0,0-5 0 0,0 5-1 0,0 0-1 0,0-3 0 15,0 3 2-15,0 0-2 0,0 0 2 0,0-4 3 0,0 4 4 16,0 0 6-16,0 0 14 0,0 0 4 0,0 0 3 0,0 0 6 31,0 0 4-31,0 0 1 0,0 0-3 0,-7 4-2 0,7-4-7 0,0 0 0 0,0 3 7 0,-8 2 13 0,1 3 14 16,0 0 16 0,0 8 18-16,-8 0 9 0,1 1 11 0,7 3 8 0,-8 1-5 0,1-1-14 0,-1 5-14 0,1-5-16 0,-1 0-19 31,8 5-13-31,-7-5-14 0,6 0-12 0,1 0-12 0,0 1-6 0,-8-5-8 0,8 0-7 0,0 5-2 0,0-9-2 0,-1 5-3 31,8-5-4-31,-7 0 1 0,7-4-1 0,-7 4-2 0,7-3-1 0,-7-6 0 0,7 6-2 0,0-5-3 0,0 0-2 31,0-1-5-31,0-3-18 0,7 5-39 0,-7-5-60 0,7-5-64 16,0 2-56-16,1-1-51 0,-1-5-48 0,0-3-48 0,0 0-43 16,-7 4-44-16,8-4-52 0,-8-4-10 0</inkml:trace>
  <inkml:trace contextRef="#ctx0" brushRef="#br0" timeOffset="214237.25">18351 17532 348 0,'7'-12'335'0,"-7"3"-94"0,0 6-66 0,0-6-32 0,0 1-15 16,7 4-2-16,-7-4 6 0,0 4 5 0,0 4 1 0,0-4-6 16,0 4-10-16,8 0-12 0,-8 0-19 0,0 0-19 15,7 0-19-15,-7 0-16 0,7 4 0 0,0 0 2 0,1 4 4 16,-1-4 8-16,0 4 8 0,7 1 6 0,-6-1 0 0,-1 4 1 15,0 0-1-15,8 0-1 0,-8 4-2 0,0-3-6 0,0 3-7 16,1 0-5-16,-1-3 0 0,7 3-5 0,-7 0-12 0,1 0-12 16,-1-4-7-16,0 5-4 0,8-5-5 0,-8 5-4 0,7-6-12 15,-6 2-42-15,6-1-54 0,1-4-55 0,-1 0-60 0,0-3-69 16,1-2-100-16,7 1-168 0,-8 1-77 0,1-5-7 0</inkml:trace>
  <inkml:trace contextRef="#ctx0" brushRef="#br0" timeOffset="214600.87">18763 17455 307 0,'0'-9'476'0,"0"5"-123"0,0 4-96 0,0 0-59 15,0 0-26-15,0 9-20 0,0-5-11 0,7 8-38 16,-7 0-29-16,8 0-13 0,-1 1 6 0,0 3 10 0,-7 4 6 15,15-3 14-15,-8 3 19 0,0 4 0 0,8 1 8 0,-8-1 14 16,7 0-6-16,1 1-7 0,-1-1-7 0,1 1-14 0,-1-1-19 16,1 0-13-16,-1 1-20 0,1-1-23 0,-1 1-10 0,-7-5-7 15,8 1 7-15,-1-5 0 0,-7 0-2 0,8-4 3 0,-8 4 1 16,0-7 5-16,1-1 4 0,-1 0 5 0,0-4-1 0,-7 0 9 16,0 0 8-16,7-4 4 0,-7 0 0 0,0-4-3 0,0-8-3 15,0 0-5-15,0-1-7 0,0-7-5 0,0 0-7 0,0-9-6 16,0 5-3-16,0-5 0 0,0-3-3 0,0-5-2 0,0 0-4 15,8 1-7-15,-8-1 0 0,0-3-3 0,0-1-1 16,0 0-2-16,7-4-7 0,-7 1-14 0,0 3-12 0,7 0-44 16,-7 0-82-16,0 5-93 0,0 3-88 0,7 0-103 15,-7 5-161-15,0 4-97 0,-7 3-64 0,7 1-7 0</inkml:trace>
  <inkml:trace contextRef="#ctx0" brushRef="#br0" timeOffset="-214356.7">18582 16409 111 0,'0'-9'328'0,"0"9"-111"0,0-4-54 16,0 0-26-16,8 4-15 0,-8-4-10 0,7 4-7 0,-7 0-7 15,7 0-7-15,0-4-10 0,1 4-36 0,-1 0-23 0,0 0-9 16,0 0-6-16,-7 0-1 0,7 4 1 0,1-4 9 0,-1 8 18 15,0 0 20-15,0 5 13 0,1-1 9 0,-1 0 5 16,-7 4 2-16,7 5-2 0,-7-1-8 0,7 4-17 0,-7-3-19 16,8 3-14-16,-8 1-9 0,7-5-4 0,-7 4-3 0,0-3-1 15,7-1 0-15,-7-3 11 0,0-1 16 0,0 0 19 16,0-4 27-16,0-3 33 0,0-2 31 0,0 2 24 16,0-5 19-16,0-1 2 0,0 2-7 0,0-5-13 0,7 0-26 15,-7-5-30-15,0-2-28 0,8-2-25 0,-8-3-19 0,7 0-13 16,-7-4-12-16,7 3-4 0,0-7-4 0,8 0-2 0,-8-5-2 15,7 5-2-15,1-4-1 0,-8 4 2 0,8-5 0 16,-1 0-2-16,1 1 0 0,-1-1-1 0,0 5 1 0,1-4-1 16,-8 4-1-16,8-1 2 0,-8 5-1 0,7 4 2 0,-6-1-1 31,-1 1 0-31,0 4-3 0,-7 0-1 0,7 4 0 16,1 0-7-16,-1 0-17 0,0 0-43 0,0 4-68 0,-7 0-77 15,7 0-72-15,1 4-77 0,-1-4-102 0,-7 4-168 0,7 0-75 16,-7-4-15-16</inkml:trace>
  <inkml:trace contextRef="#ctx0" brushRef="#br0" timeOffset="-213913.23">19016 16461 345 0,'0'5'316'0,"0"-5"-92"0,0 0-68 15,0 3-45-15,0-3-31 0,0 0-18 0,0 4-13 0,0-4-10 16,0 0-9-16,0 0-7 0,0 5-7 0,0-1-6 15,0-4-4-15,0 4-3 0,0 4-2 0,0-4 1 0,0 4 2 16,-7 0 6-16,7 0 5 0,0 5 7 0,0-1 7 0,-7 0 12 16,7 1 13-16,-7-1 9 0,0 4 7 0,-1 0 2 15,1 4-1-15,0-3-6 0,0 3-4 0,-1 1-13 0,1-1-11 16,0 0-8-16,0 0-9 0,-1 1-8 0,1-1-5 0,7 5-3 16,-7-9 0-16,0 4-2 0,-1 0 0 0,1-3-1 0,7 3 0 15,-7-4 0-15,0 1 0 0,0-1-1 0,-1 0 0 16,1-3 0-16,7-1 0 0,-7 0 0 0,0-4-2 0,7-4 0 15,0 4-1-15,-8-4-2 0,8 1 0 0,0-1-13 16,0-1-19-16,8-3-24 0,-8 0-34 0,7 0-41 0,7-3-68 16,-6-1-118-16,-1-5-122 0,7 1-59 0</inkml:trace>
  <inkml:trace contextRef="#ctx0" brushRef="#br0" timeOffset="-213389.22">19060 16779 28 0,'-7'-9'376'0,"7"6"-82"0,0-1-82 0,7-1-58 15,-7 1-42-15,0 0-21 0,7-4-12 0,-7 4-8 16,7 0-8-16,1 0-9 0,6 0-8 0,-7 0-7 0,8 0-2 16,-8 0-5-16,7 4-5 0,-6-4-1 0,-1 4-2 0,7 4 3 15,-6-4 0-15,-1 8 1 0,0-4 1 0,-7 8 4 0,7-3 6 16,-14 7 9-16,7 0 9 0,-7 0 12 0,0 5 11 16,-8-1 12-16,1 0 13 0,-1 0 19 0,1 1 18 0,-1-1 13 15,-6 1 9-15,13-5 2 0,-6 0-3 0,7 0-6 0,-1-7-8 31,8-1-19-31,-7 0-21 0,7-4-17 0,7 0-14 0,-7 0-14 0,8-4-12 0,6 0-5 0,8 0-10 0,0-8-3 16,-1 0-6-16,8 0-7 0,7-5-7 0,1 1-5 0,-1-4-3 16,7 0-12-16,2 0-30 0,-9-1-93 0,0 1-108 15,0-4-124-15,0 3-225 0,-14 1-111 0,0 4-72 0,-8 0-47 16</inkml:trace>
  <inkml:trace contextRef="#ctx0" brushRef="#br0" timeOffset="-210996.34">18973 17324 313 0,'0'-4'335'0,"-7"0"-119"0,7 0-81 16,0 4-49-16,-7 0-30 0,-1 0-13 0,1 0-9 0,0 4 1 0,0 0-2 15,-1 0 0-15,-6 4-1 0,-1 5 1 0,8-1 2 0,-7 4 4 16,-1 0 9-16,-6 5 7 0,6 4 4 0,1-5 2 0,-1 8 0 16,1-3-3-16,-1 3-3 0,8 0-3 0,-7-3-9 0,6 3-7 15,1-3-8-15,7-1-5 0,0-4-6 0,7 1-3 16,1-1-3-16,-1-4-2 16,0 1-2-16,7-5 2 0,1 0 5 0,7-4 5 0,-1-4 3 0,1 1 3 0,0-10 3 0,7 1 3 15,0-4 2-15,0 0 8 0,-8-4 4 0,8-4 15 0,0 0 21 16,-7-5 24-16,0 5 23 0,-1-9 22 0,-6 5 15 0,-1 0 3 15,-7-1-5-15,1 1-16 0,-1-5-22 0,-14 5-23 0,7-4-26 16,-15 3-24-16,8-3-19 0,-7 4-13 0,-8 3-8 16,-7 1-4-16,0 4-3 0,0 4-3 0,-7 4-2 0,0 4-1 15,-8 4 4-15,1-1 4 0,-1 10 7 0,1 4 3 0,0-1 2 16,6 4 2-16,-6 0 0 0,7 5 2 0,7-1-2 0,0 0-4 16,0 1-3-16,15 3-3 0,-1-3-4 0,8-5 0 0,7 1-2 15,0-1-3-15,7-4-2 0,8 1 2 0,6-5-3 16,1 0 0-16,7-8-1 0,0 0-1 0,7-8 1 0,0 0 0 15,8-4 0-15,-8-5 0 0,0 1 2 0,7-4 0 0,-6-4 2 16,-1-1 2-16,0-3 1 0,-7 4 6 0,0-5 1 0,-8 1 2 16,1 4 2-16,0-1 2 0,-8 1-2 0,-6 3-1 15,-1-3-2-15,-7 8-4 0,0 0-1 0,-7-1-2 0,-8 9-2 16,1 1-4-16,-15 3 0 0,7 7 2 0,-14 2 1 0,0 3-1 16,-1 0 0-16,1 4-1 0,-7 4 1 0,7 5 0 0,-8 0 1 15,8-1-1-15,0 0-2 0,0 5-1 0,7-5 0 0,7-3 0 16,0-1-1-16,8 0 0 0,7-4-1 0,-1 1 0 0,16-5 0 15,-1 0 0-15,7-3-1 0,8-6 0 0,0-3-2 0,0 0-1 16,14-3-2-16,-7-6-1 0,7 1 1 0,0-4-2 0,0 0-1 16,-7-4 4-16,7-1 3 0,-7-3 2 0,0 4 3 0,-7-1 2 15,0 1 2-15,-1 0 4 0,-13 3 1 0,-1 1-1 0,0 4-1 16,-7 0 1-16,0 0-2 0,-7 4 0 0,-8 0-4 16,8-1 0-16,-7 5 0 0,-1 5-1 0,-7-1 1 0,8 0-1 15,-8 4 1-15,1 0-2 0,-1 0 1 0,7 4 0 0,-6-3-1 16,6 3 2-16,-7 0-1 15,15 0-4-15,-7-4-1 0,7 5-1 0,7-10-2 0,0 6-2 0,0-1-1 0,0-4-5 0,7 0 2 16,0 0-1-16,0-4-2 0,8 0 1 0,-1-4-1 16,-7 0 2-16,8-4 3 0,-1-5 1 0,1 6 3 0,-8-6 2 15,8 1 4-15,-15 0 5 0,7 4 3 0,-7-5 2 0,0 1 1 16,-7 4-1-16,-1-4-2 0,1 8 0 0,-7-4-1 0,-1 4-3 16,-7 4 1-16,-7 4-2 0,1 4-2 0,-1 0 1 0,0 4 2 15,0 4-1-15,0 1 0 0,0-1-2 0,0 4 1 0,7 1-1 16,0-1-1-16,1 4 1 0,6 1-1 0,1 3 1 0,-1 1-2 31,8-1 0-31,7 1-5 0,0-1-6 0,15-3-19 0,-8-1-35 16,15-3-49-16,-8-1-58 0,15 1-49 0,-7-5-35 0,7-4-23 15,7-4-14-15,-7 0 6 0,7-4 25 0,-7-4 47 0,0 0 47 16,0-4 42-16,0 4 25 0,-8-8 10 0,-6 4 1 0,-1 0-12 16,1-1-24-16,-8 2-46 0,-7-1-60 0,0-5-97 0,-7 5-61 15</inkml:trace>
  <inkml:trace contextRef="#ctx0" brushRef="#br0" timeOffset="-210252.22">17996 16360 244 0,'0'0'206'0,"-7"0"-60"0,7 0-44 0,0 0-31 15,0 0-18-15,0 0-11 0,0 0-8 0,7 0-5 16,-7 0-5-16,0 4-4 0,8-4-4 0,-8 0-3 16,0 0-3-16,7 4 1 0,-7-4 2 0,7 4 3 0,-7-4 10 15,0 0 8-15,0 4 12 0,7-4 13 0,-7 0 14 0,0 4 18 16,0-4 18-16,0 4 20 0,0-4 24 0,0 0 22 15,0 0 20-15,0 0 17 0,0 0 8 0,0 0 2 0,0 0-5 16,0 0-11-16,-7 4-21 0,7-4-25 0,0 4-26 0,0 4-22 16,0 1-19-16,0-1-15 0,0 4-15 0,0 0-14 0,7 4-9 15,1-4-6-15,-8 5-8 0,7-1-8 0,0 4-6 16,0-3-5-16,0 3-1 0,1-4-1 0,-8 4-2 0,7 5 0 16,0-4-1-16,0 3-1 0,1-4 1 0,-1 5 0 0,-7-5-1 15,7 4 1-15,0-3-2 0,1-1 1 0,-8-4 1 16,0 5 0-16,7-5 0 0,-7-4-1 0,-7 4 1 0,7-3 3 15,0-1 0-15,-8 0-1 0,8-3 4 0,-7-2 3 16,7 2-3-16,-7-5 2 0,7 0-1 0,-7 0-2 0,7 0-2 16,0-4 1-16,0 4-4 0,-8-4-3 0,8 0-1 0,0 0-9 15,0 0-32-15,0 0-78 0,8-4-97 0,-8 0-93 16,0-4-107-16,0-1-170 0,7-2-112 0,0-2-67 0,0 5-15 16</inkml:trace>
  <inkml:trace contextRef="#ctx0" brushRef="#br0" timeOffset="-209731">18206 16710 119 0,'-7'0'337'0,"7"0"-90"0,0 0-77 0,0-4-49 0,7 4-29 0,-7 0-16 0,0 0-9 16,7 0-8-16,-7 0-9 0,8-5-9 0,-8 5-9 0,7 0-11 16,0 0-6-16,-7 0-4 0,7-4 1 0,1 4 3 31,-1 0 5-31,-7-3 2 0,14 3 6 0,-6 0 9 0,-1-5 2 16,0 5 3-16,7-4 0 0,1 4 1 0,-8-4-2 15,8 0-2-15,-1 0-5 0,8 0-6 0,-8 0-4 0,8 0-2 16,-8 0-4-16,8-5-4 0,-7 6-3 0,6-1-3 0,-6-1-1 15,-1 1-2-15,1 0 0 0,-1 1 1 0,1-2 4 16,-1 1 3-16,-7 0 2 0,8 0 2 0,-8 0 3 0,0 4 0 16,1 0 2-16,-8-4 0 0,7 4-2 0,0 0 0 0,0-5 0 15,-7 5-3-15,7 0-2 0,-7 0-1 0,8 0-3 16,-8 0-3-16,7 0-5 0,-7 0-4 0,0 0-5 0,7 5-10 16,-7-5-28-16,0 4-40 0,0-4-42 0,0 0-57 0,0 0-89 15,-7 0-159-15,7 0-83 0,-15 0-37 0</inkml:trace>
  <inkml:trace contextRef="#ctx0" brushRef="#br0" timeOffset="-209399.38">18481 16575 362 0,'0'-3'385'0,"0"3"-110"0,0-5-77 0,0 5-40 15,-7-4-24-15,7 4-15 0,0 0-14 0,0 0-5 16,0 0-11-16,0 0-13 0,0 0-12 0,0 0-14 0,0 0-10 16,7 0-11-16,-7 0-9 0,0 4-5 0,7-4-2 15,-7 0 0-15,0 5 1 0,8-5 2 0,-8 3 0 0,0-3 8 16,7 0 15-16,-7 4 19 0,0-4 15 0,0 5 16 16,7-5 18-16,0 4 21 0,-7 0 18 0,7-1 12 0,-7 6-2 15,0-1-7-15,8 0-11 0,-8 0-16 0,7 0-17 0,0 4-19 16,-7 1-21-16,0-1-18 0,7 0-18 0,1 0-12 0,-8 1-5 15,7 3-4-15,0-4-2 0,-7 4-5 0,7 0-2 16,1-3 1-16,-1-1 0 0,-7 4 1 0,7-4-1 0,0 1-1 16,1 3-5-16,-8-8-23 0,7 5-70 0,0-5-87 15,-7 4-85-15,7-4-105 0,-7-4-183 0,7 0-107 0,-7 4-70 16,0-3-26-16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14T09:59:50.62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5270 7822 259 0,'0'0'256'0,"-9"3"-68"0,9-3-55 0,0 5-34 16,-7-5-19-16,7 0-10 0,0 5-5 0,0-5-3 31,0 0-2-31,-11 0-5 0,11 0-4 0,0 0-7 0,0 0-8 16,0 0-10-16,0 5-7 0,0-5-6 0,0 0-6 0,0 0-4 15,0 0-3-15,0 0 0 0,0 5-1 0,0-5 1 16,0 5 1-16,0-5 1 0,11 5 3 0,-11 0 4 16,7 0 5-16,-7 4 5 0,19-4 3 0,-11 0 5 0,1 5 1 15,8-5 4-15,0 4 0 0,1-3-3 0,-1 2-2 0,9-2 0 16,0 4-3-16,-9-6 2 0,20 7 1 0,-13-7 1 0,10 2 1 16,3-2 3-16,-3 0-2 0,0 2 3 0,1 0-1 15,9-3-2-15,-10 2-4 0,1-5-3 0,0 0-3 0,8 0-2 16,-9 0 0-16,1-5-1 0,-9 5 2 0,0-3 1 0,1 3 4 15,-1-6 3-15,-8 6 6 0,7 0 6 0,-16 0 7 0,8-6 4 16,-9 6 3-16,1-4 4 0,0 4 1 0,-1-4-1 0,-8 4-5 16,10-6-6-16,-10 6-6 0,0-4-10 0,8 4-15 15,-8-6-42-15,0 6-52 0,0-5-55 0,0-5-59 16,0 6-67-16,0-6-112 0,0 0-137 0,-8 1-71 0,-10-1-16 16</inkml:trace>
  <inkml:trace contextRef="#ctx0" brushRef="#br0" timeOffset="690.38">5791 7947 129 0,'0'0'230'0,"0"-5"-64"15,9 5-57-15,-9-4-38 0,0 4-21 0,0 0-11 0,0 0-4 16,0 0-2-16,0 0 1 0,0 0 2 0,0 0 4 16,0 0 3-16,0 0 3 0,0 0 0 0,0 0 3 0,0 0 4 15,0 0 1-15,0 0 5 0,0 0 3 0,0 0 5 16,0 0 4-16,0 0 4 0,0 0 4 0,0 0-1 0,0 0-4 15,0 0-5-15,0 0-8 0,0 0-9 0,0 0-9 0,-9 4-10 16,9-4-11-16,0 0-8 0,0 0-4 0,0 5-4 16,-8-5-2-16,8 6-3 0,-8 4 1 0,-2-6 0 0,3 6 0 15,-3-1-1-15,0 1 4 0,3 5 2 0,-3-1 1 0,3 1 1 16,-3 0 2-16,2 0 0 0,8 4 2 0,-8-4 2 16,-2 5-1-16,2-6 0 0,-1 5 2 0,1 1 6 0,8-1 0 15,-10 1 2-15,2-1 2 0,8 1 2 0,-8 0 2 16,-2-1-2-16,10 1-2 0,-8-2 0 0,8 4 1 0,0-3 4 15,-8 4 4-15,8-3 8 0,0 5 6 0,0 1 5 0,0-3 2 16,0 2 0-16,0-1-4 0,0 0-3 0,0 6-4 16,0-7-9-16,0 2-6 0,0 0-4 0,8 4 0 15,-8-9-1-15,8 4 1 0,-8 0 1 0,10-4 0 0,-2 5 3 16,0-7 4-16,2 2 2 0,-2-5-1 0,1 4 0 0,9-4 1 16,-10 0 2-16,10 0 0 0,-11-1-4 0,10-4-2 0,-7 0-2 15,17 0-3-15,-11-2-2 0,2-1-3 0,-1-4-3 16,9 3-6-16,1-6-5 0,-1 4-22 0,8-4-56 15,1-4-71-15,0 4-77 0,0-6-88 0,8-8-135 0,0 4-149 16,0-4-91-16,0 4-34 0</inkml:trace>
  <inkml:trace contextRef="#ctx0" brushRef="#br0" timeOffset="1159.41">7450 8250 60 0,'-18'5'407'16,"18"-5"-111"-16,-8 0-107 0,8 0-73 0,-8 0-37 0,8 5-22 15,-10-5-10-15,10 0-4 0,0 5 0 0,0-5 1 16,0 0 1-16,0 0-1 0,10 5-1 0,-10-5-2 0,8 0-4 16,-8 5-3-16,0-5 0 0,8 5 1 0,2-5 4 0,-2 4 0 15,1-4 1-15,-1 0 1 0,10 6 4 0,-10-6 8 16,10 0 6-16,-1 0 7 0,8 0 0 0,-7 0 4 0,9 0 3 15,-1 0 1-15,9 0 1 0,-9-6-1 0,17 2 1 16,-9-1-2-16,1 0 4 0,0 0 3 0,0 0 0 0,9 0 0 16,-10-5-6-16,1 6-8 0,-1-2-8 0,-7-3-11 0,7 5-11 15,-16-2-11-15,8 1-8 0,-9 0-7 0,1 0-2 16,-1 5-2-16,0-5-6 0,-8 2-10 0,-1 3-38 0,2 0-46 16,-2-7-53-16,-8 7-51 0,8-3-53 0,1-3-62 15,-9-4-83-15,0 6-132 0,-9-2-54 0,1 2-4 0</inkml:trace>
  <inkml:trace contextRef="#ctx0" brushRef="#br0" timeOffset="1441.8">7659 8411 175 0,'0'5'317'16,"0"1"-103"-16,0 4-81 0,0-6-48 0,9 1-24 0,-9-1-10 15,8 2-4-15,1-2-2 0,-1-4 4 0,9 5 1 16,1 2 1-16,0-4 1 0,-2-3-2 0,11 5 3 0,-1-10 0 15,-1 5 5-15,2-3 1 0,8-4 4 0,0 2 7 0,-1 1 11 16,1-2 9-16,-10-3 6 0,19 5 8 0,-9-2 3 16,0-4 5-16,8 5 1 0,-16-4 1 0,17 3-3 0,-19-3-5 15,8 5-4-15,-5-6-6 0,-2 4-8 0,0 2-7 16,-1-2-5-16,-7 3-13 0,-10-4-12 0,2 7-11 0,7-3-9 16,-17 3-6-16,8 0-8 0,1-5-4 0,-9 5-2 0,0 0-3 15,0 0-2-15,0 0-7 0,0 0-23 0,0 0-39 16,0 0-51-16,0 0-54 0,9 0-55 0,-9 0-57 15,7-7-68-15,-7 4-110 0,11-2-108 0,5-5-39 0,-6 4 5 16</inkml:trace>
  <inkml:trace contextRef="#ctx0" brushRef="#br0" timeOffset="3170.64">11306 6639 192 0,'0'0'230'0,"-10"0"-47"0,10-5-40 0,0 5-34 0,0 0-24 16,0-5-17-16,0 5-9 0,0 0-6 0,0-5 1 0,0 5-4 15,0 0-2-15,0 0 1 0,0 0-4 0,0-6-2 16,0 6-2-16,0 0-4 0,0 0-5 0,0 0 1 0,0 0-2 16,0 0-5-16,0 0-1 0,0 0-5 0,0 0-3 15,0 0-1-15,0 0-3 0,10 0-4 0,-10 0 0 0,0 0 0 16,0 6 3-16,0-6 4 0,0 0 12 0,9 5 14 0,-9 0 11 16,8 0 12-16,-8 0 6 0,10 0 12 0,-3 3 9 15,3-2 11-15,-10 4 4 0,8 0 3 0,0-1 2 0,1 1 0 16,9 4-2-16,-10-4-8 0,2 5-11 0,-2-5-10 0,0 6-14 15,1-3-13-15,0 2-12 0,8-2-9 0,-9 3-5 16,2 4-2-16,-3-7 0 0,2 7-4 0,9 1 4 0,-8-3 0 16,6 2 3-16,-7 5 1 0,9-6 1 0,-3 6 2 0,5-1 1 15,-4 0 0-15,2 6-5 0,-1-5-1 0,1-2-6 0,-1 2-1 16,0-1-2-16,1 1-6 0,-10-1-3 0,9 0-3 16,1 0-4-16,0 1-3 0,-9 1-1 0,8-7-2 0,-9 5 1 15,9-5-2-15,-7 3 3 0,-2 1-1 0,0-8 2 0,10 4 0 16,-9-4 1-16,-1 0 3 0,1-2 0 0,0 3 1 15,-9-6-2-15,8-1 0 0,1 1 0 0,0-6 2 16,-9 2-1-16,8-2-1 0,-8 2-1 0,9-2 2 0,-9-4 1 16,7 0 8-16,-7 5 9 0,0-5 5 0,11 0 8 0,-4-5 8 15,-7 5 3-15,9-4 1 0,2-6 1 0,-4-6-6 0,11 3-5 16,-10-7-5-16,1-4-5 0,9-1-5 0,-10-5 0 16,9-4-5-16,-8 0-2 0,8-9 0 0,-8-1-1 15,8-5-1-15,-8 4-3 0,0-7-3 0,7 3-2 0,-6-6 3 16,0 6-2-16,-3 0-1 0,1 0 1 0,2 1-2 0,-2 4-1 15,1 0-3-15,0-1 0 0,-9 6 1 0,7 1-2 16,-7-1 1-16,10 4-2 0,-10 6-1 0,0-5 3 0,9 5 1 16,-9 5 0-16,0-1-1 0,0 1 2 0,0-1-2 0,0 5 0 15,0 6 1-15,0-5-4 0,0 3 1 0,0 6-1 0,0 1 2 16,0-1-1-16,0 6 1 0,0-2-4 0,0 2-4 16,9 4-10-16,-9-6-26 0,0 6-63 0,0 0-87 15,0 0-81-15,0 6-74 0,0-2-101 0,9 2-192 0,-9 8-86 16,0 1-32-16,0-1 26 15</inkml:trace>
  <inkml:trace contextRef="#ctx0" brushRef="#br0" timeOffset="4411.76">9829 8040 336 0,'0'0'272'0,"-8"0"-89"0,8 0-70 15,0 0-39-15,0 0-20 0,-8 0-9 0,8 0-6 16,0 0-1-16,0 0-2 0,0 0-3 0,8 0-2 16,-8 0-4-16,0 0-7 0,0 0-5 0,8 0-4 0,-8 0-4 0,9 0-1 15,0 0 1-15,0 0 2 0,-2 0 0 0,3 0 0 16,-2-5 1-16,11 5-1 0,-11 0 1 0,9 0 1 0,1 0-1 0,-1-3 3 16,9 3 4-16,0 0 3 0,0 0 0 0,0 0 0 0,9 0 1 15,-2-7 1-15,4 7 4 0,6-3 1 0,0-3 1 16,0 6 0-16,0-5 5 0,9 0 4 0,1 0 4 0,-1 0 2 15,0-5 2-15,0 7 2 0,9-3 1 0,-9-4 1 0,1 6 0 16,-3-2-3-16,12 2-6 0,-9-7-3 0,-1 7-6 0,10-2-5 16,-12 2-5-16,11-2-5 0,-1 2-3 0,11 0-5 15,-10-2 0-15,8 2 0 0,-1-1 0 0,12 0-2 0,-11-5-1 16,0 5 0-16,10 0 1 0,-10-4 1 0,9-1 0 16,0 5 0-16,0-5 2 0,-8 5 4 0,8-5 1 0,0 1 3 15,0-1 3-15,-9 5 2 0,10-5 4 0,-1 0 2 0,-7 0 0 16,7 0 0-16,-10 6-2 0,10-6-2 0,1 1-2 15,-10 3-2-15,9-4-2 0,0 6-4 0,1-6-8 16,-10 6 1-16,8-6 2 0,2 0-1 0,0 0-1 0,-2 5 1 16,2-4 0-16,7 4 2 0,1-5 6 0,-9 5-2 0,10-5-3 15,-2 0-1-15,-8 0-2 0,9 6 0 0,0-6-1 16,-1 0-2-16,1 1-2 0,0-1 0 0,0 0-1 0,1 4 1 16,6-2 1-16,3-3-1 0,-3 1 0 0,1 6 1 0,2-6-1 15,7 1-1-15,1-1 1 0,-2 0 1 0,-8 5 0 16,10-6-1-16,-8 2 1 0,5-6-1 0,-6 11 1 0,0-6-2 15,-10 0 1-15,12 0-2 0,-4 1-1 0,-8-1 1 16,11 1-1-16,-12 3 0 0,12-4 1 0,-11 0 0 0,9 0-1 16,-7 1 2-16,7-1-1 0,-1 6 0 0,3-6 2 0,-2 1 0 15,10-1 1-15,-2-2 2 0,3-2 0 0,6 4 0 16,-7 1 2-16,16-6 0 0,-10 6 0 0,12-1-1 0,-1 0-2 16,-1 0 0-16,-7 0-1 0,7-3 0 0,1 2-1 15,-1-4 0-15,1 5 0 0,-10-5 1 0,10 1 0 0,0-5 1 16,-9 3 0-16,8-2 1 0,1-2 1 0,-10 6-2 0,10-6 2 15,-10 2 0-15,11-4 4 0,-10 3 0 0,-1 5 2 16,-7-2 0-16,-1-3 3 0,1 5 6 0,-10-2 0 16,0 3 2-16,-8 3-2 0,0-6-1 0,-9 6 0 0,-9-3 4 15,-8 3 3-15,-8 5 4 0,-10-5 9 0,-9 7 11 0,1-4 11 16,-17 2 12-16,-2 1 11 0,3 4 2 0,-11-5-2 0,-8 0-8 16,0 5-18-16,0-5-33 0,-8 0-61 0,-11 5-84 15,-6 0-87-15,-1-5-79 0,-18 5-89 0,1 5-135 16,-18-5-120-16,-9 5-70 0,2 0-5 0</inkml:trace>
  <inkml:trace contextRef="#ctx0" brushRef="#br0" timeOffset="6055.81">9734 9173 391 0,'0'-4'392'0,"-8"-2"-134"0,8 2-102 16,0-1-54-16,0 0-29 0,0 0-14 0,-10 0-2 0,10 1 1 15,0 4 1-15,0-5-2 0,0 5-2 0,0 0-7 16,0 0-10-16,0 0-11 0,10 0-10 0,-10 0-8 0,0 0-3 15,8 0-2-15,-8 5 1 0,8-1 2 0,2 6 0 0,-2 0 5 16,1 4 1-16,-1 0 2 0,10 1 4 16,-10 5 1-16,2 0 2 0,6 4 1 0,-7 1 0 0,0-1-3 0,7 1 0 0,-6 4-3 15,-2 1 2-15,1-1-4 0,9-6-4 0,-10 7-4 16,10-5-3-16,-9-6 0 0,-1 6-1 0,1-5 1 16,0-1-2-16,0-4 3 0,-1-1 8 0,1 0 8 0,-9-4 17 15,8-4 29-15,-8 3 37 0,0-5 41 0,9-4 40 0,-9 6 25 16,0-6 11-16,0-6 2 0,0 2-11 0,0-5-24 0,8-7-34 15,-8-4-41-15,0 2-36 0,0-6-27 0,0-1-13 0,0-10-9 16,0 6-1-16,-8-4-4 0,8-3-3 0,-9-3 0 0,9 1-5 16,-8-1-2-16,8-6-1 0,-9 2-2 0,1-6-4 0,8 0-2 15,-9-5 1-15,0 6 0 0,9-6 1 0,-9 0 0 0,9 5-4 16,-8 6 2-16,8-2 2 0,-9 7-1 0,9 3-2 16,0-4 1-16,0 4-2 0,9 6-1 0,-9-1-2 0,8 7 0 15,1-3 0-15,0 3 1 0,0 5-4 0,-1 2 1 0,1-3-1 16,8 3-3-16,-9 2 4 0,10-1-1 0,0 5 0 15,-2-4-1-15,11 5 5 0,-10-6-1 0,9 5 1 0,-8-1 2 16,8 1-2-16,0 1-1 0,-9 0 1 0,9-1 1 16,-8 5-3-16,-1-5 0 0,0 5 0 0,0 0 2 0,0 0 0 15,-8 0 1-15,9 1-1 0,-8 4 1 0,-3-6 1 0,1 3-2 16,-8 3-2-16,10 0-3 0,-10 0 0 0,0-6-4 16,8 6-5-16,-8 0-3 0,0 0-8 0,0 0-11 0,0 0-19 15,0 0-36-15,0 0-54 0,0 6-59 0,0-6-53 0,9 0-45 16,0 0-41-16,-9 0-50 0,9 0-77 0,-9 0-124 15,8 0-29-15,1 3 14 0</inkml:trace>
  <inkml:trace contextRef="#ctx0" brushRef="#br0" timeOffset="6650.53">10273 8773 243 0,'0'-10'348'0,"0"6"-99"0,8-6-83 0,-8 5-49 16,0 0-26-16,0-5-12 0,0 6-7 0,0-3-3 0,9 4-5 15,-9-2-7-15,8 0-7 0,1 0-10 0,-9 0-8 16,9 0-12-16,-1 0-6 0,2 0-4 0,-3 2-3 0,10-4 0 16,-7 3 0-16,7 4 0 0,-9-5 0 0,2-1 2 15,-2 6 3-15,10 0 1 0,-9 0 1 0,-1 0 2 0,1 6 2 16,0-1 2-16,7-1 1 0,-6 6 1 0,-2 5 0 0,1 0 1 16,-1 0 2-16,1 9-3 0,-9-6-3 0,9 8-2 15,-9-7-2-15,8 10 1 0,-8-5 1 0,0 1 0 16,-8 0 3-16,8-1 4 0,-9 0 5 0,0 0 9 0,1 1 7 15,-1 1 7-15,-9-8 3 0,2 7 6 0,-2-6 6 0,1 1 12 16,-1-1 11-16,0-4 9 0,3 0 6 0,-5-5 6 0,-4-2 7 16,14 4 4-16,-7-9 0 0,8 3-9 0,-8-2-8 15,9-4-10-15,-2 0-10 0,10 0-11 0,-8-4-12 0,0-2-10 16,8 3-12-16,0-2-7 0,0-5-6 0,0-1-9 16,0 1-7-16,0-4-4 0,8 4-3 0,-8-4-2 0,8-1 0 15,2 0-3-15,-2 6-3 0,1 0 1 0,8-2-1 16,-8 1 1-16,-1 0-1 0,2 5 0 0,6 5 0 0,-8-3 3 15,2 3 0-15,0 0-1 0,5 0-1 0,-5 3 1 0,-2 2 2 16,1 0 0-16,0 5-1 0,8 0-2 0,-8 0 1 0,0-1 1 16,-1 6 1-16,10-5 0 0,-10 5 0 0,1-1 0 15,-1 1 0-15,10-1 2 0,-10 0-3 0,1 1-1 16,8 1-11-16,-8-2-21 0,0 2-34 0,8-3-54 0,-10 3-56 16,11-2-54-16,-8-5-47 0,8 6-53 0,-10-5-82 0,10-5-150 15,8-5-61-15,-9 0-11 0</inkml:trace>
  <inkml:trace contextRef="#ctx0" brushRef="#br0" timeOffset="7484.91">11427 8685 48 0,'0'-8'397'0,"0"-3"-88"0,-8-4-92 0,8 5-55 16,-8 1-30-16,8 3-16 0,-10-4-5 0,10 0 5 0,-8 2 10 15,8 3 8-15,0-1 7 0,-9-4 4 0,9 6-4 16,0 4-5-16,0-6-10 0,0 6-16 0,0-4-18 16,0 4-21-16,0 0-21 0,9 0-17 0,-9 0-13 0,0 0-9 15,0 4-6-15,8 2-2 0,-8-2 0 0,10 6 5 0,-10 5 6 16,8 5 7-16,-8-1 11 0,0 6 8 0,8 4 9 31,-8-6 10-31,0 8 6 0,0-3 0 0,0 7-1 0,0-6-4 16,0 7-6-16,0-8-5 0,-8 6-5 0,8 0-6 0,0-5-6 15,-8 1-5-15,8-1-3 0,0 0-4 0,-10-4 0 0,10-1-3 16,0-4-2-16,-8 0 0 0,8 0-1 0,0-11 3 16,0 5 3-16,0-4 6 0,0-4 4 0,-9 4 5 0,9-7 5 15,0 2 3-15,0-5 5 0,0 0 2 0,0 0 1 16,0 0-2-16,0 0-7 0,0-5-5 0,0-4-7 0,0-1-6 16,0-4-6-16,0-2-5 0,-9-2-5 0,9-7-3 15,0 1 0-15,0-1 0 0,0-4 1 0,0-1 0 0,0-3-3 16,0-1 0-16,0-6-1 0,0 1 0 0,0-1-2 0,9-3-1 15,-9 4 0-15,0 0 0 0,9 5 1 0,-9-6 0 0,8 6-1 16,-8 4 1-16,10 1 2 0,-2 6-2 0,0 3 0 16,-8 4 0-16,0-2 0 0,9 8 0 0,-9 0 0 15,0 0 0-15,9 7 0 0,-1-4 0 0,-8 2 0 0,9 5 0 16,-1 5-1-16,9 2 0 0,-8 1 0 0,0 7 0 0,10 0-2 16,-3 4-1-16,-7 6 3 0,9-1 1 0,-3 1 0 0,5 9-2 15,-4-5 2-15,2 0 0 0,-1 6-2 0,1-1 2 16,-10 0 0-16,9-1 0 0,0 2 0 0,1-1 0 15,-1 0 0-15,-7 0 1 0,5 0-1 0,5-5 0 0,-12 6-3 16,9-6 0-16,0 1-1 0,-7-1 1 0,6-5 0 0,-7-3-1 16,0-3 0-16,0 2 1 0,-1-4 2 0,1-3 1 0,0-3 0 0,-9-4 6 15,8-2-2-15,-8 2 1 0,9-12-1 0,-9 6 1 16,9-10 0-16,-1-5-2 0,-8 1 2 0,9-10-3 0,-2 0 6 16,-7-1 5-16,11-5 5 0,-11-4 7 0,7 0 2 15,-7 1 2-15,0-8 0 0,0 3-2 0,0-1-3 0,0-4-4 16,0-2-5-16,0 0-8 0,0 2-1 0,0-6-4 0,0 5-1 15,0 5-1-15,0 0 0 0,0 0-2 0,0 5-2 16,9 1-3-16,-9-2-3 0,0 9-8 0,0 3-11 0,11-3-20 16,-11 8-50-16,7-3-81 0,2 8-83 0,0-2-74 15,8 5-76-15,1-5-110 0,-1 5-152 0,9 0-77 0,-9 6-3 16</inkml:trace>
  <inkml:trace contextRef="#ctx0" brushRef="#br0" timeOffset="8392.43">12452 8808 239 0,'0'4'296'0,"-10"-4"-65"16,3 0-57-16,-3 0-31 0,10 0-21 0,-8 0-11 0,8 0-7 15,0 0-5-15,-8 0-6 0,8 0-4 0,0 0-5 16,0 0-10-16,0 0-10 0,0 0-9 0,0 0-8 0,0 0-4 15,0 0-3-15,8 0 0 0,-8-4-4 0,8 4-1 0,-8 0-1 16,10-6-3-16,-3 2-3 0,3 4-5 0,7-5-5 16,0-1-1-16,1-4 1 0,8 6 2 0,1-6 1 0,-1 1 3 15,-1-1 1-15,-7 0 3 0,16 1 3 0,-16-1 2 16,7 0 1-16,2 0-1 0,-9 0 2 0,8 2 1 0,-18-3 0 16,10 6-2-16,-1-5 3 0,0 5 4 0,-9-5 5 0,1 6 6 15,0-2 9-15,0-4 8 0,-1 10 9 0,-8-4 12 16,9-2 4-16,-9 6-1 0,9 0-2 0,-9-4-5 0,0 4-7 15,0 0-11-15,0 0-10 0,-9 0-11 0,9 0-9 16,0 4-10-16,-9-4-8 0,1 10-4 0,-1 0-6 0,0 0-2 16,0 5-1-16,1 0-4 0,-9-1-1 0,0 11-1 0,7-5 1 15,-6-1-1-15,8 4-1 0,-10 3 2 0,9-7 0 16,-9 7-2-16,0-3 0 0,10 2 2 0,-9-1-1 16,9 1 4-16,-11-1-3 0,2 1-1 0,9-1 0 0,-10 0 1 15,10-5-2-15,-9 1 1 0,7-1 2 0,10-4 1 0,-8 0 2 16,8 0 1-16,-8-6 3 0,8-4 1 0,0 5 3 0,0-6 2 15,0-4 0-15,0 6 0 0,0-6 1 0,8 0-2 16,0-6 0-16,2 2-1 0,-2-6 1 0,9 0-2 16,-8 1-6-16,8-1-1 0,0-5-1 0,-8 5-2 0,9-4 1 15,-1-1 0-15,-9 5-3 0,2-5 9 0,7-4-3 0,-8 5-3 16,0-1-1-16,-1-5-1 0,2 6 0 0,-2-6-2 0,0 1 1 16,0-1-12-16,2-3 5 0,-2 2 5 0,-8 3 0 15,9-8 0-15,-9 7 1 0,8 3-1 0,-8-2 1 16,9 8 3-16,-9-5 1 0,0 6-1 0,0 2-1 0,0 4 1 15,0-2-1-15,0 0 1 0,0 0 1 0,0 5-4 0,0 0-2 16,0 0-1-16,0 0 1 0,0 0 0 0,0 5-1 16,0 5 1-16,0 0 0 0,0-1 0 0,0 11 2 0,8-7 0 15,-8 7 4-15,0 1-4 0,0-3 0 0,0 7-1 0,9 1 0 16,-9-8 0-16,0 7 0 0,9-1 1 0,-9 1 0 16,0-1-2-16,9 5 1 0,-9-5 1 0,0 7-1 0,8-8 1 15,-8 2-1-15,0-1-1 0,9 0-1 0,-9-3 3 16,9 3 0-16,-9-4 1 0,9-2 0 0,-9 3-1 0,8-2 2 15,-8-5 1-15,8 1 0 0,-8-5 0 0,0 0 0 0,10-1 0 16,-10 0-1-16,0-3-2 0,0-2 0 0,0 2 0 16,0-6 0-16,0 5 0 0,0-5-2 0,0 0 1 0,0 5 1 15,0-5 2-15,0 0-1 0,0-5-1 0,0 5-2 16,0 0-3-16,0-5-6 0,0-1-27 0,0 2-53 0,0-5-75 16,0-2-74-16,0 2-61 0,0-6-68 0,7 0-90 0,3-4-162 15,0-1-66-15,-3 0-8 0</inkml:trace>
  <inkml:trace contextRef="#ctx0" brushRef="#br0" timeOffset="9143.64">13676 8367 101 0,'0'0'438'0,"-8"0"-117"0,16-4-119 16,-8 4-78-16,0 0-48 0,0 0-20 0,0 0-13 16,0 0-9-16,0 4-3 0,0-4-3 0,9 6-1 0,-9 4 0 15,9 0 5-15,-9-1-2 0,9 5 3 0,-1 2 3 0,2-3 4 16,-10 9 5-16,8-4 3 0,0 5 1 0,1 3-1 15,0-3-1-15,-1 3-5 0,1 3-3 0,-1 0 1 0,2-4-6 16,-10 4-6-16,7-6-4 0,-7 8-3 0,9-7-1 16,0-4 0-16,-9-1-2 0,0 1-1 0,9-1 11 0,-9-9 16 15,0 6 24-15,0-7 29 0,0 0 30 0,0-4 33 0,-9 0 26 16,9 0 20-16,0 0 3 0,0-5-9 0,-9 5-18 16,9-5-26-16,-9 0-34 0,2-5-31 0,-3 5-28 0,2 0-23 15,-1 0-15-15,1-5-9 0,-10 5-6 0,10 0-3 16,0 0-5-16,-2 0-1 0,2 0 0 0,-10 0 0 0,9 0-1 15,-7 5-2-15,6-5 0 0,-7 10 1 0,0-6 0 0,7 2 1 16,-7 3-3-16,1 6 1 0,-2-1 1 0,1 0 1 16,7 1-1-16,-6 5 0 0,-2-1 0 0,9 1 1 0,-8 0 1 15,8 4 1-15,-9-4-2 0,11 4-4 0,7-4 3 16,-9-2-1-16,9 3 1 0,-10-7-2 0,10 6-7 0,10-6 1 16,-10 1 3-16,9-5 4 0,-2 0-1 0,11-1 2 0,0-4-4 15,-1 0 1-15,1-5 5 0,-2 0-2 0,11-5-3 16,-9 0 3-16,8-4 0 0,0-1-1 0,-1-5 1 0,1 0 1 15,-8 2 3-15,9-7 1 0,-11 4 0 0,-7-2-3 0,8-3 1 16,0 2-2-16,-7-5 1 0,-3 4 1 0,-7 1-1 16,9-6 0-16,0 7 2 0,-9-2 0 0,0-1 1 0,0 8 2 15,0-8 0-15,9 12 1 0,-9-6 1 0,0 5 1 16,0 6-1-16,0-6 0 0,0 5 0 0,0 5-2 0,0-5 0 16,-9 5-2-16,9 0-3 0,0 0-1 0,0 5 0 0,0 5-2 15,0-1 1-15,-9 1-1 0,9 5 1 0,-9 4-1 16,9-5 0-16,-7 7 1 0,7-3 1 0,0 2-1 0,0 0 1 15,0 0 1-15,0-1-4 0,0 1 1 0,0-1 2 16,0-4-1-16,0 5 1 0,0 0 0 0,7-1-2 0,-7-5 0 16,9 2 2-16,0-3-4 0,-9-3 0 0,19 6-3 0,-12-7-3 15,2-5-5-15,0 6-9 0,9-5-17 0,-10 0-26 16,9-5-42-16,1 0-57 0,-1-5-56 0,0 0-47 0,1-5-43 16,-1 1-39-16,-8-1-51 0,8-5-51 0,1-3-91 15,-10-8-26-15,1 6 2 0</inkml:trace>
  <inkml:trace contextRef="#ctx0" brushRef="#br0" timeOffset="9473.39">14033 8314 283 0,'8'-9'446'0,"-8"-6"-150"0,9 5-113 0,-1 0-66 0,1-5-35 15,0 5-22-15,9 0-11 0,-9 1-4 0,9 5-4 0,-2-2-3 16,-8 1-4-16,10 5-4 0,-10 0-12 0,10 5-4 16,-9 1-4-16,-1 4 0 0,1-1-6 0,-9 5 4 0,0 6 2 15,0-1 0-15,-9 1 3 0,9-2-1 0,-8 7-1 16,-1-5-1-16,0-1 11 0,0 7-1 0,1-12 3 0,-1 5 7 16,9-4 9-16,-9 0 12 0,9-6 12 0,0 2 10 0,0-1 6 15,0-1 6-15,0-4 9 16,9 5 7-16,-9-5 0 0,17-5-4 0,-8 5-5 0,9-10-7 0,8 5-11 0,0-5-11 15,-1-5-14-15,12 5-14 0,-4-4-11 0,2-6-11 0,8 5-11 16,-9 0-24-16,2-3-47 0,-1-3-51 0,8 1-50 16,-9 1-65-16,1-2-111 0,-9-3-167 0,0 5-88 0,1-5-32 15</inkml:trace>
  <inkml:trace contextRef="#ctx0" brushRef="#br0" timeOffset="10792.31">15038 9941 368 0,'-7'-6'423'0,"-1"3"-125"16,8-3-99-16,-10 2-53 0,10 4-28 0,0-6-9 15,-8 1 1-15,8 5 4 0,0 0 5 0,0 0-3 0,0 0-11 16,0 0-14-16,0 0-18 0,0 0-17 0,0 5-16 0,8-5-17 16,-8 6-9-16,10 4-4 0,-2-1 0 0,-1 0 3 15,4 6 4-15,-2 4 6 16,-1 1 3-16,9 0 3 0,-8 4 4 0,-1 5 10 0,2 0 17 0,6 6 17 0,-7-1 9 0,8 5 10 15,-8 1 9-15,0 3 7 0,8-4 1 0,1 5-3 0,-1 0-18 16,1-4-20-16,-2 4-15 0,2-1-14 0,0-4-13 16,-1 5-9-1,1-5-8-15,-1-4-6 0,9-1-2 0,-9 1-3 0,0-2 0 0,1 1 1 0,-2-5 1 0,4-5-1 0,-5 1-1 16,3-5 0-16,-9-6-2 0,0 1 2 0,0-5-2 16,-1-1 2-16,-8 1 2 0,9-5 13 0,-9 0 11 0,9-5 10 15,-9 0 6-15,0 0 4 0,0-5 6 0,0 0 2 16,0-8 0-16,0-3-10 0,-9 1-9 0,0-3-9 0,9-8-3 15,-8-3-1-15,-1 0-4 0,0-5-1 0,0-6 0 0,1-2-3 16,-2-9-1-16,2-2 1 0,-9-4-3 0,7-12-3 16,-6-5-2-16,7-5-3 0,-8-3-4 0,8-6-1 0,-8-4-1 15,8-7-3-15,-8 1 2 0,8-4 1 0,1 4 0 0,-2 1 1 16,2-6 0-16,8 9 2 0,-9-3 1 0,9 4-1 16,-8 1-1-16,8-2 0 0,-9 3-1 0,9 2 0 0,0 2 0 15,0-2-1-15,9 6-3 0,-9 1 2 0,8 3-2 16,1 0 0-16,-1 7-2 0,2 3 5 0,-10 7 0 0,8-2 2 15,-8 9 0-15,9 1-1 0,0 11 3 0,-9-1-1 0,8 10 0 16,-8 0-1-16,9 9 1 0,-9 5-2 0,0 2 0 16,0 3 0-16,8-1-1 0,-8 12 0 0,0-6 0 0,0 6-1 15,0 4-3-15,0-5 0 0,0 5-2 0,9 0 1 16,-9 0 0-16,0 0-1 0,0 5 3 0,0-5-1 0,0 4 1 16,0 0 1-16,9 2 1 0,-9-6 0 0,0 4 0 0,0 2 2 15,0-2-4-15,0-4 1 0,8 6 0 0,-8-2 1 16,9 1 2-16,-9 1 0 0,9 2-1 0,-1-2 0 0,0-2-1 15,2 2-1-15,0-2 0 0,5 1 1 0,3 0 0 16,0 0-2-16,8-5 3 0,0 5-4 0,0-5 3 0,8-5 0 16,1 0 0-16,1 5-1 0,7-5 0 0,0-4-1 0,9 3 3 15,0-4 1-15,1 2 1 0,7-3 0 0,10 1 2 32,7-4 1-32,3 0 0 0,14-1 0 0,21 0-3 0,-4-4-1 0,29-1 0 0,-2 0-3 0,18-4-3 0,0 0 3 15,10 0 2-15,-2-7 1 0,19 8 0 0,-2-6 0 0,10-1 0 16,1 0 2-16,8 1-1 0,0-4-4 0,-9 3 2 0,1-4 0 15,6-5 2-15,-16 4 2 0,10 2-1 0,-10-3 2 16,-8 3 1-16,-9 2 0 0,-9 3-6 0,-16 4 1 0,-19-1-5 16,-10 2 1-16,-14 2-1 0,-19 3 0 0,-8 2 3 15,-18 2 0-15,0 3 2 0,-25 1-1 0,7 0-1 0,-17 0-4 16,1 6-4-16,-10-5-4 0,1 4-10 0,-9 0-15 0,-9 0-38 16,1 5-52-16,-10 0-66 0,1 0-62 0,-10 0-58 15,2 5-64-15,-10 0-93 0,-9 5-158 0,-6-2-49 0,-21 8 1 16</inkml:trace>
  <inkml:trace contextRef="#ctx0" brushRef="#br0" timeOffset="11512.16">16316 7957 344 0,'-17'-4'438'0,"8"-2"-128"0,-17 6-108 0,9-5-71 0,-8 5-36 15,-2 5-14-15,-8 1-6 0,0-2 3 0,9 6 3 0,-8 0 4 16,8-1-3-16,0 1-1 0,-1 5-7 0,10-1-8 16,8-4-9-16,2 5-10 0,-11 0-6 0,18 0-3 0,0 4-2 15,0-4 1-15,0 3 2 0,18-3 0 0,-2 5-1 16,1 6-1-16,18-8-4 0,-9 3-3 0,17 2-3 0,-8 2-7 16,9 0-5-16,-1 2-5 0,1-2-3 0,-1 5-3 0,1-1-3 15,-1-4 0-15,2 4-1 0,-12 1 0 0,-7-6 3 16,9 6 0-16,-10-7-2 0,-7 6 2 0,-9-3 1 0,-1-3 6 15,1 2 7-15,-18-5 4 0,1 5 6 0,-1-6 5 16,-17 4 7-16,0-3 6 0,0 1 4 0,-9-7 2 0,0 2 6 16,-8-3 12-16,9-3 12 0,-10 0 12 0,9-4 7 15,-7-6 4-15,5 0 3 0,3 0-2 0,8-12-7 0,0 8-15 16,0-11-16-16,8 1-15 0,10-6-12 0,0 1-10 0,8-11-9 16,0 1-6-16,8 0-2 0,0-6-4 0,2 1-3 0,7-4-1 15,8-3-5-15,-7-1 0 0,8-3 0 0,-8 7 0 16,8-11-2-16,1 5-1 0,-11-5 1 0,10 4 0 15,-18 1 1-15,10 0 1 0,0 5 4 0,-18 1 1 0,8 3 4 16,-8 6 2-16,0-1 1 0,0 7 1 0,-8 2-1 0,-1 1 0 16,-8 6-4-16,7 5-5 0,-6-1-7 0,-11 5-11 0,10 5-27 15,7 0-49-15,-7 0-71 0,1 10-75 0,7-5-63 16,0 4-55-16,0 1-81 0,18 0-150 0,-9-6-86 16,9 6-18-1,8 1 31-15</inkml:trace>
  <inkml:trace contextRef="#ctx0" brushRef="#br0" timeOffset="12123.5">16828 7996 189 0,'0'-13'467'0,"-8"1"-140"0,8-2-122 0,0 4-69 16,0 1-32-16,0-1-14 0,-9 0-5 0,9 0 4 0,0 6 3 16,0-1-2-16,0 0-5 0,0 0-6 0,0 5-14 0,0-5-16 15,0 5-17-15,9 0-19 0,-9 5-6 0,8 0-1 16,-8 0-4-16,10 4-4 0,-10 1 8 0,8 0 11 15,0 9 11-15,2-3 24 0,-3 4 11 0,3 3 9 0,-1 3 22 16,-1 2 18-16,2-4 10 0,-3 10 0 0,3-5-4 0,-2 7-12 16,0-3-10-16,1 1-8 0,0 6-17 0,0-6-15 0,-1 5-12 15,0 0-7-15,2-5-6 0,-2 5-6 0,1-6-4 16,-9 3-4-16,9-7-5 0,-1 0-4 0,-8 1-1 0,9-7-5 16,-9 2-1-16,0 0 1 0,8-12 1 0,-8 8-1 15,0-6 0-15,0-6-2 0,0 1 2 0,10 0 0 0,-10 0 1 16,0-5 4-16,0-1 11 0,0 2 9 0,0-6 13 15,0 4 11-15,0-4 6 0,0 0 5 0,0 0 5 0,0 0-3 16,0 0-4-16,0 0-10 0,-10 0-14 0,10-4-9 0,0 4-8 16,0-6-6-16,-8 2-9 0,8-7-16 0,-9 7-34 0,1-2-53 15,8-4-70-15,-9 2-72 0,0-2-62 0,9-5-62 16,-8-4-83-16,8 4-137 0,0-5-74 0,-10 6-15 16,10-6 30-16</inkml:trace>
  <inkml:trace contextRef="#ctx0" brushRef="#br0" timeOffset="12625.27">17386 8006 62 0,'0'0'390'0,"0"0"-107"0,0 0-104 0,0 0-71 16,0 5-41-16,-11-5-25 0,11 5-17 0,-7 1-9 0,-2-3-5 15,-2 7 0-15,-6 0-3 0,10-5-1 0,-11 10-1 0,0-5-1 16,1 4-3-16,0 1 1 0,-9-5 1 0,9 5 1 15,-1 0 5-15,2-6 2 0,-2 5 1 0,1-4 4 16,7-1 4-16,2-2 2 0,-1 1 3 0,0-3-1 0,2 5-4 16,7-4 1-16,-10-2-1 0,10 2-3 0,-9-3 0 0,9 3-3 15,0-2-2-15,0 1 0 0,0 0 0 0,0 5-1 0,0-5 2 16,0 5-1-16,9-6-1 0,-9 6 1 0,10 1 0 16,-3-2 1-16,2 1 2 0,8-2-2 0,-7 4-1 15,-2-2 1-15,9 3 0 0,1-3 0 0,-10 0 0 0,10-1 1 16,-1 6 0-16,0-4 2 0,1-1 2 0,-10 3-2 0,9-3 0 15,1 5-1-15,0-5 1 0,-1 0-2 0,1 5-2 16,-2-5-2-16,-5-1-3 0,5 6-1 0,-8-5-1 0,2-2-1 16,-2 2-3-16,0 0 1 0,1-4-1 0,-9 4-2 15,9-1-3-15,-9-5-8 0,8 6-15 0,1-10-23 0,-9 6-27 16,9-2-44-16,-9-4-81 0,0 0-159 0,9-4-90 0,-9-2-47 16</inkml:trace>
  <inkml:trace contextRef="#ctx0" brushRef="#br0" timeOffset="13346.73">17602 8422 238 0,'-9'-6'310'0,"9"6"-97"16,0-5-71-16,-9 5-40 0,9 0-19 0,0-5-10 0,0 5-7 15,0 0-5-15,0 0-7 0,0 0-6 0,0 0-6 0,0 0-10 16,9 0-8-16,-9 0-7 0,0 0-2 0,0 5-2 16,0-5-3-16,0 5 1 0,9 1 0 0,-9-2 1 0,0 2 2 15,8 3 5-15,-8 1 2 0,0-1 7 0,9 6 3 16,-9 0 3-16,0 3 2 0,0-2 0 0,0 9-2 0,0-7-2 15,0 8-6-15,0-3-3 0,0 2-2 0,0 0 0 0,0 4 0 16,0-6 0-16,0 8 0 0,0-7 0 0,0 1 0 16,0 3-3-16,0-8-4 0,0 5-3 0,0-6-1 15,0 1-2-15,0-5-1 0,0 4 4 0,0-9 4 0,0 5 4 16,0-7 7-16,0-1 14 0,0 2 23 0,0-9 31 0,0 4 32 16,0 1 32-16,0-5 23 0,0 0 18 0,-9 0 5 0,9-5-9 15,0 1-18-15,0-5-28 0,0-2-30 0,0 1-31 16,0-4-22-16,0 0-19 0,0-6-10 0,0 0-8 0,0 2-3 15,-8-8 0-15,8 1-5 0,0-3-4 0,0-3-2 0,0 3-4 16,-9-1-1-16,9-1 0 0,0-4 2 0,0 4-1 16,0 1 1-16,0-1 1 0,9 2-3 0,-9-1 2 0,8 4 1 15,-8 1-2-15,9 5-1 0,-1-7-3 0,2 7 1 16,-10 5-1-16,8-2-2 0,1 3 1 0,0 1-2 0,-1 4 0 16,1-2 0-16,-9 4-1 0,8 3-3 0,1-3-1 0,0 1 3 15,-1 5-2-15,-8 0-1 16,9 0 1-16,0 11-2 0,-1-8-3 0,-8 7-1 0,8 1-2 0,2 4-4 0,-10 4-2 15,0 1-3-15,0-1-3 0,0 5-1 0,-10 1-1 0,10-1-2 16,0 1-1-16,-8 4-1 0,8-4-4 0,0 4-2 0,0-6-5 16,8 3-4-16,2-7-5 0,-10 7-4 0,17-8-2 15,-17 2 0-15,18-1 1 0,-10-4 2 0,1-1 3 16,0 0 1-16,-2 2 2 0,3-1 4 0,-10-7 3 0,9 2 0 16,-9 2 4-16,0-4 3 0,0-3-1 0,-9 5 10 0,-1 0 8 15,3-4 7-15,-2 3 5 0,-8-5 5 0,7-4 6 16,-5 5 4-16,-5-5 9 0,4 5 0 0,-2-5 2 0,1 0-3 15,8 0 0-15,-8 0-1 0,9-5-4 0,-1 5-5 16,-8 0-13-16,17 0-42 0,-10-5-66 0,10 5-67 0,0-4-62 16,0-2-71-16,10-3-101 0,-2-1-166 15,1-5-81-15,8 7-15 0</inkml:trace>
  <inkml:trace contextRef="#ctx0" brushRef="#br0" timeOffset="13644.33">17940 8089 64 0,'-9'0'433'0,"1"0"-102"0,8 0-111 16,-9 0-70-16,9 0-40 0,0 0-25 0,0 0-15 0,0 0-11 15,9 0-8-15,-9 5-7 0,8-5-9 0,-8 0-7 16,9 0-4-16,8 5-2 0,-8-5-1 0,9 0 2 0,-10 0 1 15,10 0 2-15,9 0 2 0,-10 0-2 0,0 0-3 16,-1 0-2-16,11-5-2 0,-9 5-5 0,8-5-3 0,-1 0-2 16,-7 5-1-16,7-4-3 0,2-1-1 0,-1 0-1 0,-2 5-1 15,-4-5-1-15,-4 0-3 0,2 0-4 0,0 0-12 16,-1 5-12-16,-9-5-18 0,-8 5-21 0,9 0-23 0,-9-5-28 16,0 0-33-16,0 5-37 0,-9-3-43 0,9-4-50 0,-8 7-54 15,-9 0-37-15</inkml:trace>
  <inkml:trace contextRef="#ctx0" brushRef="#br0" timeOffset="13832.81">18226 8025 258 0,'-8'0'261'0,"-1"0"-52"0,9 0-55 0,0 0-43 16,0 0-26-16,0 0-16 0,0 0-9 0,0 0-8 0,0 0-5 15,0 0-5-15,0 7-4 0,0-4-3 0,0 7-7 0,0-5 0 16,9 5-1-16,-9 5 1 0,0-1-1 0,0 5 2 16,0-3 2-16,0 7 2 0,8 3-1 0,-8-3 0 15,0 7 0-15,0-1 0 0,0 0 0 0,9 5-3 0,-9-5-1 16,10 7-2-16,-2-8-3 0,-8 6-3 0,8 1-5 0,1-7-4 15,-9 8-3-15,9-3-3 0,0 2-3 0,-1-6-4 16,-1 7-17-16,4-13-20 0,-2 6-26 0,-1-4-39 0,0-2-68 16,10 2-132-16,0-5-109 0,-10-4-67 0</inkml:trace>
  <inkml:trace contextRef="#ctx0" brushRef="#br0" timeOffset="14256.43">16212 9379 80 0,'10'-6'486'0,"-3"-4"-130"0,11 7-145 0,7-8-93 15,11 2-58-15,-1-1-27 0,8 0-16 0,2-5-8 0,5 6-2 16,11-6 2-16,8 5 10 0,2-5 9 0,6 7 14 0,10-8 15 16,0 2 14-16,8-2 15 0,1 8 14 0,8-2 9 15,-1-5 9-15,2 5 8 0,9 0 4 0,-1-4 0 0,-1 4 0 16,1 0-5-16,9 0-9 0,-10 0-5 0,1 1-8 15,0 0-14-15,0-2-11 0,-8 1-17 0,-10 5-14 0,-8 0-10 16,-9 0-5-16,-9-4-11 0,-7 3-9 0,-10 2-5 16,-18 0-4-16,0-2 0 0,-8 2 0 0,1 4-9 0,-19-6-20 15,1 1-33-15,-9 1-38 0,-9 4-42 0,-8 0-40 0,-1 0-39 16,-8 0-36-16,-8 4-36 0,0 1-47 0,-18 1-72 0,-1-2-83 16,1 6-31-16</inkml:trace>
  <inkml:trace contextRef="#ctx0" brushRef="#br0" timeOffset="16759.58">17132 9706 287 0,'0'0'230'0,"0"0"-71"0,0 0-54 0,0 0-34 16,0-5-19-16,0 5-9 0,0 0-2 0,-8-5 1 16,8 5 3-16,0 0 0 0,0 0 2 0,0-5-3 0,8 5-2 15,-8 0-7-15,0 0-5 0,0 5-7 0,0-5-6 0,0 0-3 16,0 0-4 0,0 5 0-16,10 0-1 0,-10-5 1 0,8 4 1 0,1 8 2 0,-1-9 4 0,10 4 1 0,-1-7 2 15,0 3 0-15,9-3 3 0,0 0 1 0,1 0 1 0,6-3-1 16,-5 3-1-16,6-7-1 0,1 4-2 0,-1-3 1 0,10-4-1 15,-10 5 2-15,10-5 1 0,-9 2-2 0,9 2 2 16,-10-10-1-16,9 8 1 0,-8-3-4 0,0 1-3 0,-9 6-5 16,0-2-3-16,0-4-3 0,-9 7-3 0,9-2-1 0,-17 5-5 15,8-5-9-15,-8 5-16 0,-9 0-20 0,0-5-25 16,9 5-32-16,-18 0-43 0,9 0-63 0,0 0-95 0,-9 0-105 16,-8 0-47-16</inkml:trace>
  <inkml:trace contextRef="#ctx0" brushRef="#br0" timeOffset="16962.55">17515 9745 175 0,'0'0'134'16,"0"-5"-123"-16,0-3-114 0,-9 1-103 0</inkml:trace>
  <inkml:trace contextRef="#ctx0" brushRef="#br0" timeOffset="17573.29">17471 9770 252 0,'0'-5'333'0,"0"0"-90"0,0 5-79 0,0-5-55 0,0 5-31 16,0 0-18-16,0-5-7 0,0 5-8 0,0 0-8 0,9 5-4 15,-9-5-10-15,0 5-4 0,0 0-4 0,0 3-3 16,0 8-4-16,0-1 0 0,0 3 3 0,0 2 1 0,0 1 2 16,-9 3 2-16,9-5 0 0,-9 7 3 0,9-3 1 0,-8 2 4 15,-1-1 3-15,0 0 2 0,1 5 2 0,0 1 1 16,-2-6-1-16,2 1 0 0,-1 4 2 0,2-4 0 0,-4-1 0 15,4-4-1-15,-2 3-2 0,-2-7-1 0,4 4 2 16,7-7 0-16,-10-3-2 0,10 0 3 0,0-4 5 0,0-2 6 16,0 1 10-16,0-5 12 0,0 5 21 0,0-5 20 0,10-5 12 15,-3 0 6-15,4-5-1 0,-2-4-3 0,-2-1-2 16,11-9-2-16,-1 5-14 0,-7-1-15 0,6-5-11 16,2 1-7-16,-1-1-4 0,1 1-1 0,-10-6-5 0,10 5-7 15,-1 1-9-15,-9-1-3 0,9 2-6 0,-8 4-1 0,2-1-4 16,-4 0-5-16,2 5-4 0,0 2-4 0,-9 2-1 0,0 1-3 15,8 2-1-15,-8-4-4 0,0 8-2 0,0-2 0 16,9 6-1-16,-9-4-4 0,0 4-2 0,0 0 0 16,0 0-2-16,0 0 1 0,0 0 0 0,0 4-3 0,8 2 0 15,-8 4 2-15,0-1 2 0,10 1 2 0,-10 6 0 0,8 3-1 16,1 0 1-16,0 5 1 0,-9 1-1 0,8-2 1 16,1 2 1-16,-9 5-2 0,8-6 1 0,-8 6 1 0,9-1-1 15,0 1 1-15,-1-6 0 0,1 6-11 0,0-7-26 16,-1 3-44-16,0-3-58 0,2 2-65 0,7-6-66 0,1 1-63 15,-1-10-103-15,-1-6-167 0,12 7-68 0,-12-11-19 0</inkml:trace>
  <inkml:trace contextRef="#ctx0" brushRef="#br0" timeOffset="19173">18435 9701 189 0,'-9'0'251'15,"9"0"-50"-15,0-5-50 0,0 5-43 0,0 0-29 0,0 0-20 16,0 0-10-16,0 0-2 0,0 0 0 0,0-5 5 0,0 5 5 16,0 0 4-16,0 0 1 0,0-4 1 0,0 4 1 15,0-4 1-15,0 4-4 0,0-6-2 0,0 6-6 0,0-6-2 16,0 6-2-16,0-4-2 0,0-2-1 0,9 6-1 16,-9 0-3-16,0-4 0 0,9 4-2 0,-9-4-4 15,8-1-4-15,1 5-4 0,0-6-4 0,0 2-7 0,-1-2-4 16,0 2-4-16,2 4-2 0,7 0-2 0,-7 0-1 0,6 0-2 15,-7 4-1-15,8 2 0 0,-9 4 1 0,10 3 1 0,0 3 0 16,-1-2 4-16,1 5 2 0,-10 6 2 0,10 0 2 16,-11-1 4-16,3 10 3 0,7-4 0 0,-17 3 2 0,10-3-2 15,-3 4 0-15,-7 1 7 0,0-1 7 0,0-6 12 0,0 3 18 16,0-2 16-16,0-5 18 0,0-5 18 0,0 1 17 16,0 0 11-16,0-5 7 0,0-6-2 0,-7 0-10 0,7-3-20 15,0 4-7-15,0-10-13 0,0 5-11 0,0-5-12 0,0-5-10 16,0 5-12-16,7-6-8 0,-7 2 3 0,0-6-10 15,0 0-8-15,0-4-6 0,11-6-7 0,-4 1-6 0,-7 0-4 16,8-7-3-16,-8 1-3 0,18 1-1 0,-9-5 2 16,8 5-1-16,-8-5-2 0,8 4 0 0,0-3 0 0,-8 2 2 15,9 1-2-15,-10 2 0 0,0 3 0 0,10 1-1 0,-10-1 0 16,1 11 1-16,-9-6-1 0,9 10-1 0,0-5 0 16,-1 5-1-16,-8 0 1 0,10 5-1 0,-2 0 2 0,-8 5 1 15,7 0 0-15,3 5-2 0,-10 0 1 0,10 4 1 16,-10 6-1-16,8-6 0 0,-8 6-1 0,0 5-2 0,0-7 0 15,0 7-2-15,0 1 1 0,-8-3-1 0,8-3 0 0,0 4 0 16,-10-5 1-16,10 2-2 0,-10-3 3 0,10-2 1 16,0-8 3-16,-7 4-3 0,7-3 3 0,0-5 0 0,0 6 1 15,0-5 2-15,0 0 1 0,0-5-2 0,0 0-2 16,0-10 2-16,0 5-2 0,7-4 2 0,-7-6-1 0,10 1 0 16,0-5 0-16,7-3-1 0,-10-1 3 0,11-2 8 0,0 1-5 15,-1-1-6-15,1-4-1 0,-2 0 0 0,11 0-2 16,-10-1 0-16,-1 6 0 0,11-5-9 0,-9 4 7 0,-1 7 0 15,1 2 3-15,-1 1-2 0,-8 1 2 0,8 4 0 16,1 4-1-16,-10-2 1 0,0 8 1 0,2 0-1 0,7 4 0 16,-9 6 2-16,2 0 10 0,-3 4-3 0,2 5-4 0,0 6-1 15,0 0-2-15,1-1 1 0,-3 6-1 0,11-6-3 16,-10 5-8-16,2 0 3 0,-2 7 5 0,1-8 1 0,-1 2-1 16,10-2 1-16,-10-4 2 0,1 7 0 0,8-8-2 15,-8 2-6-15,8-5-19 0,-8-1-43 0,8-4-82 0,0 0-93 16,-7-11-105-16,16 2-152 0,-9-6-149 0,10-10-100 0,-11 0-40 15,10-5 13-15</inkml:trace>
  <inkml:trace contextRef="#ctx0" brushRef="#br0" timeOffset="33023.68">12157 8055 107 0,'-9'-5'194'0,"9"5"-54"0,-9 0-40 16,1 0-28-16,8 0-19 0,-9 0-6 0,0 0-3 0,9-5 2 15,0 5-1-15,-8 0 2 0,8-5-4 0,0 5-6 16,0-5-4-16,0 5-3 0,-9-3-5 0,9 3-6 0,0-7-2 15,0 7-3-15,0-3-2 0,0 3-1 0,0-6-2 0,0 6-2 16,-9-5-3-16,9 0 2 0,0 5-4 0,0-5 1 16,-8 5-1-16,8-5 1 0,-9 5 1 0,9-5 1 0,-8 5 0 0,-2-5-1 15,2 5 3-15,-1-3-1 0,-8-3-1 0,8 6 2 16,-9-6 0-16,9 6 1 0,2 0 0 0,-11 0 1 16,9-4 3-16,-8 4-2 0,8 0 2 0,-8 0 0 0,8-4 2 15,1 4-1-15,-1-6 2 0,0 6-3 0,0 0-1 0,1-4-1 16,0 4 1-16,-2-6 0 0,-7 6-2 0,9-5 0 0,-9 1-1 15,8-2 2-15,-9 2 0 0,10 4 1 0,-10-6-2 16,1 2-2-16,-1 0 0 0,-8 4 0 0,9-6 2 0,-1 6 0 16,2-4-2-16,-2 4-1 0,0-5 1 0,1 5-1 0,-1 0 1 15,1-5-3-15,1 5-1 0,-3 0-2 0,10 0 1 16,-7-5 0-16,6 5 0 0,-7 0-1 0,9 0-1 0,-10 0 2 16,10 0-1-16,-10 0 1 0,1 0-1 0,-1 0-1 15,2 0 2-15,-1 0 0 0,-10 0 0 0,10 0-2 0,-1-5 2 16,0 5-1-16,1 0 1 0,-1-5 1 0,2 5 0 0,-2 0-1 15,10 0 1-15,-10-5 1 0,1 5 0 0,8-4-1 16,-8 4 2-16,7-5-2 0,-6 5 2 0,7 0-2 0,0 0 0 16,-8-5-1-16,10 5-1 0,-13 0 0 0,12 0-1 0,0 0 0 15,-10 0 0-15,0 0 0 0,10 0 0 0,-9 0 3 16,8 0-1-16,-8 0-2 0,8-5 0 0,0 5 2 0,1 0-2 16,-10 0 0-16,10-5 0 0,-1 5-4 0,1 0 1 15,8 0 2-15,-10-5 1 0,3 5 0 0,-2 0 1 0,-2 0 0 16,11-5-1-16,-7 5 1 0,-2 0 0 0,0 0-1 0,1 0-1 15,-1 0 1-15,-9 0-2 0,10 0 2 0,-1 0 1 16,0 0 0-16,1 5 0 0,-1-5 0 0,-8 5 0 0,8-5-1 16,1 5 1-16,-1-5-1 0,-8 5 1 0,9 0-1 0,-12-5 1 15,2 5 0-15,3-1-1 0,-12 1 0 0,10 0 1 16,0 5 1-16,-1-5-2 0,-7 4 0 0,7-3-2 0,1 2 1 16,0-2 1-16,-1-2 1 0,1 6-1 0,-1-5 0 15,11 1 1-15,-13 4 0 0,12-6-1 0,-1 0 0 0,-8-4 0 16,17 6 0-16,-8 0-1 0,-1-3-1 0,0 2 0 0,1 0 1 15,-1-5 0-15,1 5 1 0,-2 0 1 0,2 0 0 16,-10 0 0-16,10 1-1 0,-1 4 0 0,-8-7 0 16,8 7 0-16,-9-5-1 0,2 5 1 0,6-5-1 0,-8 5 1 15,11-5 2-15,-11 4-2 0,10-4 0 0,-10 0-1 0,9 4 3 16,1-3-2-16,-10-2 1 0,10 2 0 0,0 2-1 0,-10-2 0 16,9 0 0-16,-8-3 0 0,0 7-2 0,8-4 1 15,-8 4 0-15,-1-6 0 0,1 5 0 0,-1 1 1 0,1 0 0 16,0 0 0-16,-1 0 0 0,1-4-1 0,-1 3 1 15,10 0-1-15,-10-4-1 0,1 5 0 0,9-5 2 0,-10 0 0 16,0 0 1-16,11 5 0 0,-10-6 0 0,7 1 0 16,-7 4 0-16,-1-3-1 0,1 4-1 0,8-5 1 0,-8 5 0 15,-1-5-1-15,1 5-1 0,8-1 2 0,-8 1-2 0,-1 0 2 16,1-6 0-16,9 5 0 0,-9 1 0 0,-3 6 0 16,13-6 0-16,-11-6 0 0,1 5 0 0,9 1 0 0,-10 2 0 15,9-4 0-15,-8-3-1 0,9 5 0 0,-10 0 1 16,9-5 0-16,1 5 0 0,-10-1 1 0,10 1-1 0,0-5 0 15,-10 5 1-15,9-5-1 0,1 4 0 0,-2 1 0 0,2-6 1 16,1 2-1-16,7-2 0 0,-11 7-1 0,4-7 1 16,7 0-1-16,-10 6-1 0,1 0 1 0,1 0 0 0,8 0-1 15,-9-1 2-15,1 2 0 0,-2 3 0 0,2-4 1 16,8 0 0-16,-8 5-1 0,-1-5 0 0,9-1 2 0,-9 6-1 16,9-5-1-16,-9-2 0 0,1 2 0 0,8 0 0 0,-9 1 0 15,9-1 0-15,-9-2 0 0,9 2 0 0,-8 2 0 16,8-4 0-16,-9 2 0 0,9 5 0 0,-9-6 0 15,9 1 1-15,-8 5-1 0,8-5 0 0,-9 4 0 0,9 1 0 16,-8 0 0-16,-2-1 0 0,10 6 0 0,-7-5 0 0,7-1 0 16,-9 2 0-16,9-3 0 0,-9 2 0 0,0 0 0 0,9-1 0 15,0 1 0-15,-10 5 0 0,10-6 0 0,0 1-1 16,0-1 0-16,0 0 0 0,0 7 0 0,-7-7 1 16,7 2-1-16,0-3 0 0,0 2 1 0,0 0 0 0,0 4 0 15,0-4 0-15,0 0 0 0,0 0 0 0,0 0 0 0,0-2 0 16,0 3 1-16,7-3-1 0,-7 3 0 0,0 4 0 15,10-7 2-15,-10 7-1 0,9 0 1 0,-9 4-1 0,9-4 1 16,0 5 1-16,-9-6-1 0,7 6 1 0,3-1 1 16,-10-4-2-16,8-1 0 0,1 1 1 0,-1-1-3 0,10 0 3 15,-10 1-1-15,1 0 0 0,0-5-2 0,8 4 0 0,-8 0 0 16,0-5 0-16,7 7 0 0,-6-3 0 0,7 4-1 16,-9-4 0-16,11 3 1 0,-12-3 0 0,11 2 0 0,-10 0 0 15,10 4 0-15,-1-6 0 0,1 7 0 0,0-5 0 16,-2 5 1-16,2-6-1 0,-1 1 0 0,0 4 1 0,10-4-1 15,-10-1 2-15,9 5 0 0,-8-3 1 0,8-3-3 0,-9 2 3 16,9-1-1-16,0-4 0 0,0 5-2 0,-9 0 0 16,9-6 0-16,1 6-1 0,0 0 0 0,-3-7-1 0,2 8 0 15,1-6 1-15,-1 4 2 0,0-5 0 0,0 1-1 0,8 5 1 16,-7-6 0-16,-1 1 0 0,0 1 1 0,0-3-1 16,0-3 0-16,0 0-1 0,0 5 1 0,0-6-1 15,-9 1 1-15,8-5 0 0,3 5 1 0,-2-5-1 0,-9 4 0 16,9-5-1-16,0 2 1 0,0-2 0 0,0 2 0 0,-9-2-1 15,17 7-1-15,-14-7-1 0,5 2 2 0,10-2 1 0,-9 6 1 16,0-4-2-16,8 2 2 0,-8-3-1 0,0 0 1 16,0 5 1-16,-1-5-2 0,3 1 1 0,-2-3-2 15,8 4 2-15,-8-4-3 0,1 2-1 0,-2 0 2 0,0-5 1 16,2 5-1-16,0-5-1 0,-1 5 1 0,0-5-1 0,0 0 1 16,9 0 0-16,-9 0 1 0,-1 0-2 0,1 0 1 15,1 0 0-15,-1 0 0 0,8 0 1 0,-7 0 0 0,-1 0 0 16,8 0 0-16,-7 0 0 0,-1 5 0 0,8-5-1 0,1 0 0 15,-9 5 0-15,9-5-2 0,-9 5 1 0,9-5 0 0,-1 3-1 16,-8-3 1-16,9 7-1 0,-8-7 1 0,7 0 1 16,-8 4 0-16,8-4 0 0,-7 0 0 0,-2-4 0 15,11 4 0-15,-10 0 1 0,9-7 0 0,-1 7 0 0,-8-3-1 16,9 3 1-16,-11-5-1 0,3 5 0 0,9-5-1 0,-11 5 0 16,2 0 0-16,-1 0 1 0,0-5 0 0,0 5 1 15,0 0 1-15,-9 0 0 0,9-5 1 0,-1 5-2 0,3-5 0 16,-2 5-1-16,-9-5 0 0,9 5 0 0,0-5 0 15,0 5 0-15,-9-3 0 0,8-4 0 0,-7 7 0 0,8-3 0 16,-8-3 0-16,0 6 0 0,7-5-1 0,-7 0-1 0,0 5 1 16,7-5-1-16,-7 0 1 0,7 5 1 0,-6-5-1 15,-1 1 0-15,7 4 1 0,-8-4 0 0,1-2 2 0,8 6-2 16,-10-6 1-16,11 2 0 0,-10 4 1 0,0-4-1 16,1 4 0-16,-1-6 0 0,1 6-1 0,-2-4 0 0,11 4 0 15,-17-5 0-15,6 5 0 0,-7-6 0 0,8 6 0 0,-9 0 0 16,2 0 0-16,-2-4 0 0,1 4 1 0,-1 0 0 15,1 0-1-15,-9 0 0 0,9 0 1 0,-9 0-1 0,8 0-2 16,-8 0 2-16,10 0 0 0,-10 0 0 0,8 0 0 16,-8 4-1-16,8-4 2 15,-8 0-1-15,9 0 0 0,0 0-1 0,-9 0 1 0,9 0-2 0,-2 0 1 0,13 0 0 16,-13-4 0-16,3 4 1 0,-2 0 1 0,9 0 0 0,-8-6 1 16,8 6-2-16,-8 0 0 0,9 0 1 0,-1 0-3 0,-9 0 1 15,9 0 1-15,-7-4-1 0,6 4 1 0,2 0 0 0,-10 0 1 16,10-6-1-16,-1 6 0 0,1-4 1 0,-1 4 0 15,1-4 0-15,-2 4-1 0,2-5 1 0,8 0 0 16,-9 5 1-16,9-10 0 0,-8 5-2 0,9 0 1 0,-11 0-1 16,11-1 1-16,-10 3 0 0,10-2 0 0,-11 0 0 0,11 0-1 15,-9 0 2-15,7 0-2 0,-8 0 0 0,0 0 1 16,0 0-1-16,1 0 0 0,8 2 0 0,-8-9 0 0,0 8 0 16,-3-1 0-16,5-5 0 0,-4 6 0 0,-7-6 0 0,17-1-1 15,-17 6 1-15,8-3 0 0,0-3 1 0,0 1 0 16,1 0 0-16,-1 6-1 0,1-5 1 0,-11 4 0 0,13-5-1 15,-2 5 0-15,-11-5 0 0,10 4 0 0,-8-4 0 16,8 7 1-16,-8-8 0 0,0 7 0 0,0-6-1 0,8 5 1 16,-8 0-1-16,-1 0 0 0,0-5 1 0,2 6 0 0,-2-2-1 15,1 2 0-15,-1-1 1 0,-8 0 0 0,9 0 1 16,-9 5 0-16,8-4-2 0,-8-2-1 0,9 6 1 0,-9 0 0 16,0-5 0-16,0 5 1 0,0 0-1 0,11 0 0 15,-11 0 2-15,0 0 3 0,0-5 0 0,0 5-2 0,0 0 1 16,0 0-1-16,0 0 0 0,0 0-2 0,0 0 2 0,0-4-3 15,0 4 1-15,0 0 0 0,0 0-1 0,0 0-1 16,0-6 1-16,0 6-1 0,0 0 0 0,0 0 0 16,0 0 1-16,0 0 0 0,0 0 0 0,0-3 0 0,0 3 0 15,0-6 1-15,0 6-1 0,0 0 0 0,0 0-2 0,0 0 2 16,0-4 0-16,0 4 2 0,0 0 0 0,0-6 1 0,-11 6 0 16,11 0 2-16,0 0 2 0,0-4 0 0,0 4 2 15,0 0-1-15,-9 0 1 0,9-6-1 0,0 6 2 0,0-4 0 16,0 4-2-16,-8-6 1 0,8 6 1 0,0 0-1 15,0-3-2-15,0 3-1 0,0-7-1 0,-9 7-2 0,9-3 2 16,0-2-1-16,0-2 1 0,0 7 0 0,0-3-2 0,0-2 2 16,0-1-2-16,0 2 2 0,0-2-3 0,0 2 0 15,0-6-2-15,0 6 1 0,0-2 1 0,0 2-2 0,0-1 0 16,0 0 0-16,0 5 0 0,0-5 0 0,0 0 0 0,0 5 1 16,0-5-1-16,0 5 2 0,0-5-1 0,0 5 0 15,0-5 0-15,0 5-1 0,0-4-1 0,0 4 0 16,0-6 1-16,0 6 0 0,0-4 0 0,0 4 0 0,0-5 2 15,0 5-1-15,0-4 2 0,0-2-1 0,0 6-1 0,9-5 0 16,-9 0 0-16,0 0-1 0,0 0 1 0,8 1-1 16,-8-2 0-16,0 3 1 0,9-3-1 0,-9 0 0 0,0 2 1 15,11 0 0-15,-11-2 0 0,7 2 0 0,-7-5-1 16,8 3 0-16,2-3 2 0,-2-2 0 0,1 1-1 0,-1 6-1 16,0-6 0-16,11 0 0 0,-11 0 1 0,1 1-1 0,8 4 0 15,-8-5-1-15,0 0 1 0,-1 1 1 0,0 0 0 16,2-1-1-16,-2-1 0 0,0 1 0 0,2 2 0 0,-2-4 0 15,1 2 0-15,-1-4 0 0,2 5 1 0,-2-1-1 0,-8 0 0 16,9 0 0-16,0 1 2 0,-2-6-1 0,3 5-1 16,-1-1 0-16,0-2 0 0,0 3 0 0,-9-5 0 0,7 5 0 15,3-5 0-15,-10 1-1 0,8 1 1 0,1-3 0 16,-1-3 1-16,-8 3 0 0,18-4-1 0,-18-3 1 0,8 4-1 16,0-1 1-16,2 0-1 0,-2 0 0 0,-8 6 0 0,9-5 0 15,0-1 0-15,0 1 0 0,-1-1 0 0,-8 4 0 16,8-2 0-16,2 3 0 0,-3-5 0 0,3 6 0 0,-2-1 1 15,-8 0-1-15,9 1 0 0,-9-6-2 0,10 5 3 16,-3 1-1-16,-7-6-1 0,10 6 0 0,-10-7 0 0,8 3 1 16,0-2 0-16,-8 1 2 0,10-1-3 0,-2 0 0 0,-8 1 1 15,9-1 0-15,-9 1 0 0,8-1 0 0,-8 1 0 16,10-1 1-16,-10 1 0 0,0 0 0 0,0 4-1 16,8-5 0-16,-8 6 1 0,0-7 0 0,8 2-1 0,-8-1 0 15,10 6 1-15,-10-5-2 0,8-1 1 0,-8 1 0 0,0-6 0 16,8 6 0-16,-8-1 1 0,0-4-1 0,9 4 0 0,-9-4 0 15,0 4 1-15,9-5-1 0,-9 2 1 0,9-2-2 16,-9 4 1-16,0-2 0 0,8-2 0 0,-8 1-1 16,0 4 0-16,0-3 0 0,0 3 1 0,0 1 1 0,0-3-1 15,0 4 2-15,-8-2 4 0,8 1 5 0,-9-1 2 0,9 6 5 16,-9-1 2-16,0 0 1 0,9-3 0 0,-16 2-1 16,6-4-3-16,2 1 0 0,0 5-1 0,-10-6-1 0,9 5-1 15,-9-4 4-15,2 4 7 0,6 0 6 0,-7 0 2 0,8 1-1 16,-9-1-2-16,1 2-3 0,9 1-1 0,-9 4-2 15,-1-8-10-15,10 7-5 0,-10-1-2 0,1 0-3 0,0 0-2 16,0 1 0-16,7-1-2 0,-6 0 2 0,-2 1 0 16,1 4 1-16,-1-5-3 0,0 0 2 0,1 0 3 0,9 5-2 15,-10-3 4-15,0 2 0 0,2 0 1 0,7-3 1 0,-9 4 1 16,10 0 1-16,-9 0-1 0,-2 0 1 0,11 1-4 16,-9-2 0-16,-1 2-3 0,3 4 0 0,-5-6-3 0,3 2 1 15,0 0-1-15,-1 4 0 0,2-6 0 0,-2 1-1 16,1 1 1-16,-1-2-1 0,1 2 2 0,-9-2 0 0,8 2-1 15,2-2 1-15,-11 2 1 0,10 0 1 0,0 4 2 0,-1-5-1 16,-8 0 0-16,9 5 0 0,-1-5 1 0,1 0 0 16,0 5-2-16,-1 0-1 0,1-5-1 0,-9 5-2 15,8 0 3-15,1 0-1 0,-10 0 0 0,10 0-2 0,0 0 0 16,-9 5 1-16,10-5 0 0,-11 0 0 0,1 0-1 0,1 5 0 16,-2-5-1-16,0 5 1 0,1-5 0 0,1 5 0 15,-11-5 0-15,11 5 1 16,-1-5 0-16,0 4 0 0,-9-4 6 0,9 4-3 0,-9-4-1 0,9 6-2 0,0-6-1 0,-8 0 0 15,7 0 1-15,1 4-1 0,1-4-5 0,-2 0 2 0,1 0 2 16,0 6 1-16,0-6 0 0,0 4 0 0,9-4-3 16,-9 6 1-16,-1-6 1 0,0 4-1 0,10-4-1 15,-8 5 2-15,-1-5 1 0,-1 6-1 0,10-2 1 0,-8-4 0 16,7 4 1-16,-8-4-1 0,9 6 1 0,-1-6 0 0,0 4 0 16,3-4-2-16,-3 0 1 0,-1 0 0 0,2 6 1 15,0-6 0-15,0 0 0 0,0 0-1 0,-1 0 0 0,0 0 2 16,1 0-2-16,-1 0 0 0,2 0-1 0,-1 0 1 0,-2 0 0 15,1 0 0-15,1 0 1 0,1 0 1 0,-2 0-1 16,1 4 0-16,-1-4 0 0,1 0-1 0,0 5 0 0,0-5 1 16,0 5-1-16,-10-5-1 0,10 5 0 0,-1 0 1 15,0-5 0-15,3 0 0 0,-5 5 0 0,4-1 0 0,-2 2 0 16,10-6 0-16,-10 6 0 0,10-3 0 0,-10 2-1 16,10-5 0-16,-1 5 1 0,-9 0-1 0,10 0 0 0,-9-5 0 15,8 5 0-15,0 0 1 0,2 0 0 0,-4 0 1 0,-5 0-1 16,5-1 0-16,4 1 1 0,-2 5 0 0,-8-5 0 15,8 0-1-15,-8 4 0 0,8-3 0 0,-8-2 1 0,-1 6 0 16,2-6-1-16,-2 6 1 0,1 1-1 0,-9-1 0 0,0-2-1 16,-1 4 1-16,9 1 0 0,-7-3-2 0,-1 0 3 15,0 6-1-15,8-3 0 0,-8-3 0 0,9 5-3 0,-9-5-18 16,8 4-28-16,1 0-35 0,-1 2-46 0,-8 4-60 16,9-7-134-16,0 7-125 0,0-4-89 0,-9-3-42 0</inkml:trace>
  <inkml:trace contextRef="#ctx0" brushRef="#br0" timeOffset="38341.65">6270 12920 38 0,'0'-5'370'0,"0"0"-92"0,-10 1-96 0,10-2-65 0,-8 3-37 0,8-3-15 0,0 6-5 0,-9-4-4 15,9 4-4-15,-8-6-2 0,8 6-2 0,-9 0-6 0,9 0-6 16,-10-5-4-16,3 5-4 0,7 0-1 0,-11 0 1 0,11 0 0 15,-7-5 0-15,7 5 3 0,0 0-3 0,0 0-2 16,-8 0-2-16,8 0-5 0,0 0-4 0,0 5-4 0,0-5-4 16,8 0-2-16,-8 0-2 0,7 5 0 0,4-5 1 15,-4 6 2 1,12-6 0-16,-2 4 2 0,9-4 9 0,9 6 6 16,-9-6 5-16,17 3 6 0,-9-3 2 0,10 6 3 0,0-6 1 15,-1 0-4-15,8 4-3 0,-6-4-6 0,5 0-5 16,-5-4-5-16,7 4-4 0,-8 0-3 0,-1-6-2 0,2 6-2 15,-3-3-2-15,-8 3 0 0,10 0-2 0,-10 0 0 0,-7-6-2 16,8 6-5-16,-9 0-15 0,-9-4-15 0,9 4-19 16,-8 0-22-16,-10 0-24 0,9 0-32 0,-8 4-37 0,0-4-59 15,-9 0-108-15,8 6-85 0,-16-6-45 0</inkml:trace>
  <inkml:trace contextRef="#ctx0" brushRef="#br0" timeOffset="38873.85">6825 12861 303 0,'0'-3'315'15,"-9"-7"-98"-15,9 4-82 0,0 0-48 0,-9 2-23 16,9 0-9-16,0-2-2 0,-8 2 1 0,8 4 0 0,-9-5 2 15,9 5 4-15,-9-4-2 0,1 4-4 0,-1 0-5 0,0 4-4 16,1-4-6-16,-1 5-2 0,1-1-3 0,-2 6-2 16,3 0 2-16,-2 6 4 0,-9-3 2 0,8 7 4 0,-6-1 0 15,7 6 2-15,-9 4 2 0,10 1 2 0,-9-2 1 16,7 8 0-16,-6-3 5 0,7 6 7 0,-8 0 8 0,8 6 6 16,0-7 6-16,-7 7 1 0,6-2-1 0,2 6-5 0,-1-6-5 15,1 6-6-15,-2-4-10 0,2 4-5 0,-1-5-9 16,0-1-6-16,9 1-2 0,0 2-2 0,0-8-3 15,0 1-4-15,9-4-6 0,8-2-4 0,-7 1-3 0,7-4-4 16,-9-6-2-16,10 1-3 0,-1-1-1 0,9 1-1 0,-9-7 3 16,9-2-3-16,1-2 0 0,6 1-2 0,4-6-3 0,-3 2-17 15,9-1-41-15,1-10-52 0,7 0-53 0,2 0-54 16,-1-10-62-16,9-1-102 0,8-4-156 0,1 2-73 16,-10-3-10-16</inkml:trace>
  <inkml:trace contextRef="#ctx0" brushRef="#br0" timeOffset="39359.15">8075 13432 303 0,'-7'0'369'0,"-3"0"-128"0,0 6-103 0,3-6-58 16,-3 4-30-16,10-4-10 0,-7 6-2 0,7-6-1 16,-10 4 4-16,10-4 0 0,0 6 1 0,0-6-3 0,0 4-2 15,0-4-6-15,0 5-3 0,10-1-1 0,-10 2 1 0,7-6 0 16,3 4 1-16,7 2 5 0,-7-6 4 0,7 4 0 16,-1-4-2-16,11 6-1 0,-10-6 0 0,9 0 2 0,0 0 3 15,0 0-1-15,0 0 2 0,0 0 2 0,1 0 0 16,-2 0-1-16,1-6-1 0,0 6-3 0,-8-4-4 0,7-2-4 15,-7 6-4-15,8-4-7 0,-9-2-4 0,1 2-3 0,0 4-3 16,-2-5-9-16,2 1 0 0,-9-2-12 0,8 2-19 16,-8-2-24-16,-1 2-30 0,1-2-30 0,9 2-33 15,-18-2-34-15,8 3-60 0,-8-2-90 0,0 0-107 0,-8 5-44 16</inkml:trace>
  <inkml:trace contextRef="#ctx0" brushRef="#br0" timeOffset="39562.9">8058 13697 334 0,'0'6'359'0,"0"-6"-127"16,0 3-100-16,10 2-58 0,-3-5-29 0,3 5-14 0,6-5 1 15,2 0 2-15,-1 0 2 0,9 0 2 0,0 0 1 0,9-5-2 16,-9 5-2-16,9-5-2 0,-2 2-5 0,3-3-3 16,-1 0 1-16,-1 2 1 0,2-6 5 0,-2 6 1 15,0-7 1-15,2 1-1 0,-10 6-1 0,0-2-5 0,0 2-3 16,-1-2-12-16,-7 2-21 0,9 0-29 0,-11-1-40 0,12 0-65 15,-12 0-131-15,11 5-112 0,-10-5-74 0</inkml:trace>
  <inkml:trace contextRef="#ctx0" brushRef="#br0" timeOffset="42502.25">12313 12622 272 0,'0'0'239'0,"0"0"-59"0,0 0-52 0,-8 0-36 16,8 0-16-16,0 0-18 0,0-4-7 0,-10 4-4 0,10 0 1 15,-7 0 0-15,7 0-1 0,0 0-1 0,-9 0-1 16,9 0-1-16,0 0 0 0,0-6 0 0,0 6-1 0,0 0 0 16,0 0 0-16,-9 0-1 0,9 0-1 0,0 0-5 0,0 0-6 15,0 0-4-15,0 0-5 0,0 6-6 16,0-6-4-16,0 0-4 0,0 0 0 0,0 4 0 0,0-4 0 0,-9 4 2 15,9 2 2-15,-10 4 5 0,3-1 6 0,-2 6 5 0,0-6 8 16,1 13 8-16,-2-9 3 0,-5 7 0 0,5-1 2 16,-8 6 2-16,1-2 0 0,8 2 2 0,-17 4 0 0,9 1 1 15,0 4 5-15,-10 0 8 0,2 6 2 0,7-7 1 0,-16 11 1 16,7-4-3-16,1 4-2 0,-8-5-13 0,7 4 0 16,-7 1-4-16,8 0-3 0,-9 1-3 0,0-6 0 0,9-1-3 15,-8-3 0-15,-1-1 5 0,9 0-4 0,-9 1-3 0,0-6-3 16,0 0-2-16,0 0-6 0,1 1-1 0,9-6-5 15,-11 0-1-15,1-4-4 0,10 0-2 0,-1-5 0 0,0-1 4 16,8-4 3-16,-9 0 1 0,11-6 3 0,-2 0 3 16,1-4 6-16,-1 0 3 0,10 0 2 0,-9-4 1 0,-2 0 0 15,11-6-4-15,0-5-4 0,-1-1-3 0,0-2-7 0,0-2-1 16,1-5-7-16,1 1-2 0,-4-5-4 0,11 4 2 16,0-3 1-16,-9-3-3 0,9 3 0 0,0-7-1 0,9 6-2 15,-9-1 0-15,0 1-1 0,11 1 0 0,-4-3-2 16,-7 3-1-16,17-2 3 0,-8 6 2 0,0-1 1 0,-1 1-3 15,10 0-2-15,-9 0 0 0,8 3 0 16,0 3 0-16,1 3-1 0,-2 0-1 0,-6 0 0 0,6 5 1 0,-6 1-1 16,7-1 0-16,-9 6-1 0,10-2-1 0,-10 1-2 15,9 5 1-15,2 0-1 0,-1 0 0 0,-1 5 1 0,-1-5 2 16,2 10 1-16,-1-4 2 0,9 3 0 0,-8 0-1 0,7 1 0 16,-8 5 0-16,10 0 0 0,-10-1-1 0,9 0 0 0,-8 7-2 15,9-3 0-15,-1 2 2 0,-1 5 1 0,1-5 0 16,-9 4 1-16,10 0-2 0,8 1 1 0,-9-2 1 15,0 8 2-15,-1-7-1 0,1 0-2 0,1 1 0 0,7-1-1 16,-8-5 2-16,1 6-1 0,7-5 0 0,-8-5-2 0,9 4-1 16,0-4-1-16,-1-7-11 0,-8 8-9 0,9-6-19 15,-9-6-30-15,9 7-42 0,-1-7-53 0,-7 0-54 0,7-4-46 16,1 0-44-16,9-4-57 0,-10 0-92 0,1-2-111 0,0-3-37 16,-1-1 5-16</inkml:trace>
  <inkml:trace contextRef="#ctx0" brushRef="#br0" timeOffset="47281.87">16013 7865 161 0,'0'0'192'0,"0"0"-48"16,0-5-45-16,-9 5-33 0,9 0-21 0,0 0-10 0,0 0-7 16,0 0-2-16,0-5-2 0,-9 5-1 15,9 0-1-15,0 0-1 0,0-5-1 0,0 5-2 0,-9 0-2 0,9-5 0 0,0 5 1 16,-8-5 2-16,8 5 2 0,0 0 2 0,0-5 1 0,-9 5-1 15,9-5-2-15,0 5-1 16,0-5-3-16,0 5-2 0,0-3-2 0,0 3-2 16,0-6-1-16,0 6 1 0,9-6-1 0,-9 6-1 0,0-4 1 0,0-1-1 0,0 5-2 0,0-5 0 15,8 0 0-15,-8 5-4 16,0-5 1-16,9 5-2 0,-9-5-1 0,9 5-1 16,0-4-1-16,-1 4 1 0,0-6-1 0,10 2 0 0,0-2 1 0,-10 6 0 0,9-4 0 0,0 4 0 15,1-4 0 1,-1 4 1-16,1-6-2 0,-9 6 1 0,7 0 0 0,-6 0-1 0,-3 0-1 0,3 0 1 0,0 6-1 0,-3-6 1 15,2 4 1-15,0 0-1 0,0 6 1 0,-1 0 1 0,-8-5 0 16,8 10 2-16,2-6 0 0,-2 3 0 0,1 1 0 16,0 2-1-16,-9 0 2 0,8-6-2 0,1 6 1 15,-9 0 1-15,8-1-1 0,-8 0 1 0,10 1 0 0,-10 1-1 16,8-2 3 0,-8 0-1-16,8 1-1 0,-8 1 0 0,9 2-1 15,-9-3 0-15,9 0-1 0,-9-1 1 0,9 1-2 0,-9 4 0 0,7-5 0 0,3 1 0 0,-10 1 0 0,10-2 0 0,-3 2-1 31,-7-3 1-31,11-3 0 0,-11 6 0 0,7-7-1 16,-7 5 2-16,8-4-1 0,-8 0-1 0,0 5 5 0,0-6 1 16,9 6-1-16,-9-5 0 0,0 5 2 0,0-7-1 15,9 8 2-15,-9-2 0 0,0 2 0 0,9-7-3 0,-9 5 0 16,0 2 0-16,8-7 0 0,-8 5 1 0,0-2-2 0,9-4-1 16,-9 2 0-16,0 5 0 0,9-7 0 0,-9 2 1 15,0 1-1-15,8-1 2 0,-8 0 1 0,0-2 0 0,9 2 1 16,-9 6 3-16,0-6 1 0,9 3-2 0,-9-3 0 15,9 10 0-15,-9-5 0 0,8 0-3 0,-8-1-2 0,8 6 0 16,-8-5 1-16,10-1-1 0,-10 6-2 0,8-6-1 0,-8 0 0 16,9 2 0-16,-9-1 0 0,8-1-1 0,-8 2-2 15,9-3 0-15,-9-3 2 0,0 6-1 0,8-3 0 0,-8 2 1 16,0-5-1-16,9 4 0 0,-9-4 1 0,0 5 1 0,0 0-1 16,0 0 0-16,0-2 1 0,0 2 0 0,0-1 2 15,0 1-1-15,0 0 0 0,0 0-1 0,0 0 0 16,0 4-1-16,11-4 0 0,-11-5 0 0,0 4 0 0,0 1 0 15,7-5 0-15,-7 5 1 0,8-5-1 0,-8 4 0 0,0-4 1 16,10 0-1-16,-10 0 0 0,8 3 0 0,-8-3 0 0,9 6 0 16,-9-6-1-16,8 3 1 0,2 2 0 0,-2-5 0 15,-8 5 0-15,9-1 2 0,0 1-2 0,-1-5 0 16,0 5 1-16,1 0 0 0,0-6-1 0,0 5 0 0,-1-4 0 16,10 5 0-16,-10-6-1 0,0 2 1 0,2-1 0 0,-2 3 0 15,-8-3 0-15,17 2 1 0,-17-4-1 0,10 2 0 0,-2 0 1 16,0 0-1-16,2 0 0 0,-3-7 1 0,-7 8 0 15,19-1-1-15,-11 0 0 0,2-2 1 0,-3-2-1 16,3 4 1-16,6 0 0 0,2-6-1 0,-1 7 1 0,-9-3 0 16,10-2 1-16,0-2 0 0,7 2-2 0,-8 0-1 0,1-2 0 15,8 0 1-15,-8 1-2 0,0 0 0 0,-1-5 0 16,9 5-1-16,-9-5 2 0,0 4 1 0,1-4 0 0,-1 0-1 16,0 0 1-16,-8 6 1 0,-1-6 0 0,10 0 1 15,-9 0 0-15,0 0-2 0,8 0 1 0,-10 0 0 0,4 0 0 16,5 0-1-16,-5 0 0 0,5 0 0 0,2 0 0 0,-2-6 0 15,2 6 0-15,-1 0 0 0,1-4 0 0,-1 4 1 16,0-5 1-16,0 5-1 0,0-5 1 0,3 0 2 16,-4 1-1-16,1 4 2 0,0-4 0 0,-7-2 2 0,7 6 0 15,0-6 2-15,0 2-2 0,-8 4 0 0,8-6 0 0,1 6 0 16,-10 0-2-16,10-4-2 0,-1 4-1 0,-9-4-2 0,10 4 1 16,-9-5 0-16,7 5 0 0,3-6 0 0,-10 6-1 15,7-4 1-15,2 4-2 0,-1-6 3 0,-8 2-1 0,8 4 0 16,1-6 1-16,-1 2 0 0,-8-2 1 0,8 6 2 0,-9-3 2 15,9 3 0-15,-7-5 0 0,0 5 0 0,7-5-2 16,0 0 0-16,-9 5-1 0,10-5 0 0,-1 0 0 16,-9 0 0-16,10 5 1 0,0-6-2 0,-2 3 3 0,2-4-1 15,-1-1-1-15,0 3 0 0,10 0-2 0,-1-5 1 0,-2 5-1 16,4-3 1-16,6 1 0 0,-7 2-1 0,7 1 0 0,-8-6 0 16,9 5 1-16,-8 1-3 0,-2-2 3 0,2 6 0 15,-1-4 0-15,0-2 2 0,-1 1 0 0,1 0 2 0,1 5-1 16,0-4 1-16,-2-2-1 0,1 3-1 0,0-3-1 0,-9 6 0 15,9-4-2-15,1-2-2 0,-2 2 1 0,-8 4-1 16,10-6 1-16,-9 2 1 0,7 4 1 0,2 0 0 16,-10-6 1-16,9 3 1 0,-1-4 0 0,1 7 2 0,-8-3 0 15,8-2 0-15,-10 5 0 0,11-5 0 0,-9 0 0 0,8 5-2 16,-9-5-1-16,10 5-1 0,-10-6-1 0,0 6-2 0,1-4 1 16,-1 4 0-16,1 0 0 0,-2-6 0 0,2 6 0 15,-1 0 0-15,1 0 0 0,0 0 1 0,7 0 0 16,-7 0 0-16,-1 0-1 0,0 0 1 0,1 0 0 0,-1 0 1 15,9 0-3-15,-8 0 0 0,-1 0 1 0,-1 0 3 0,12 0-2 16,-12 0 1-16,2 0 0 0,8 0 0 0,-9 0 2 16,1 6 0-16,-1-6-1 0,1 0-2 0,8 0 0 0,-9 4 0 15,0-4 0-15,-7 6-2 0,8-6 0 0,-3 5 0 16,3-5 0-16,-9 5 0 0,9 0-1 0,-1 0 1 0,0-2 0 0,0 4-3 16,1-4 1-16,-2 3 1 0,2-2 0 0,0 2-1 15,-1-2 2-15,1 6-2 0,-3-4 1 0,-4-3 3 0,6 7-1 16,-8-5-1-16,-1 6 0 0,1-7 2 0,-1 6-1 0,2-5 1 15,-2 5-2-15,-8-1 1 0,0 1 0 0,8 0 0 16,-8 0 0-16,9 5-1 0,-9-2 0 0,0-2 0 16,9 4 0-16,-9-2-1 0,0 3 0 0,9-2 1 0,-9 1 0 15,0-1 0-15,0 2 1 0,8 3 0 0,-8-3 1 0,0-3 1 16,0 7-1-16,0-5 1 0,0 4-1 0,0 1 2 0,0-1 0 16,0 1 2-16,0 3 0 0,0-1 0 0,0 1-1 15,-8 2 0-15,-1 4 0 0,0 0-2 0,0 0-1 16,1 0 0-16,8 7 0 0,-8-8 1 0,8 2 1 0,0 4 0 15,-10-10-2-15,10 6 0 0,0-5 1 0,-8-2-1 0,8 2 0 16,-9-1 2-16,9 1 0 0,-8-6 2 0,8 1 2 16,-9 4 3-16,-1-9 6 0,3 5 5 0,-11-2 4 0,10-2 3 15,-10 3 1-15,9 1-1 0,-9-6 0 0,2 5-1 16,-2 1-7-16,1 0-3 0,-1 0-6 0,2-1-4 0,-2-4-2 16,-8 3-1-16,9 2-2 0,-8 1-1 0,7-1 0 0,-9-2 1 15,0 3 0-15,11-3-1 0,-11 2 1 0,10 0 0 16,-9-1-2-16,0 0 2 0,1 1 0 0,5-5 1 0,-4 3-1 15,-2-2-3-15,-1-2 5 0,10 1 4 0,-9 1 1 16,0-3-1-16,1-3-1 0,-10 0 1 0,17 0 3 0,-17-1 1 16,8 1-2-16,2 0-6 0,8 0 2 0,-9 0-2 0,0-6-2 15,8 7 1-15,-8-8-2 0,0 9 0 0,8-9 0 16,-9 7-1-16,11-4-1 0,-10-2 1 0,0 0 0 0,0 2-1 16,-9 0 1-16,10-3-1 0,-12 7 0 0,12-10 0 15,-18 5 0-15,9 6-1 0,-1-7 1 0,-9 2 0 0,9-2 0 16,2-4 0-16,-11 5 0 0,8-1 1 0,2 2 0 15,7-2 0-15,-7-4 0 0,0 5-1 0,7 0-4 0,-8 0 2 16,0 0 0-16,1-5 1 0,-1 5 0 0,10 0 1 0,-10 0-1 16,0-1 1-16,0 2 7 0,9-2-5 0,-8 1 0 15,8 1 0-15,-1-3-2 0,1-3 1 0,1 6-1 0,-2-2 0 16,0 2 0-16,2-6 0 0,-1 5 0 0,0-5 1 16,8 0 0-16,-7 0-1 0,-1 3 0 0,-2-3 1 0,3 0-1 15,-1 7 0-15,-1-7-1 0,2 0-1 0,-1 0 1 0,0 5-1 16,0-5 1-16,0 0 1 0,0 0 0 0,-10 0 0 15,11 0 1-15,-1 0-1 0,9 0 0 0,-10 0 0 0,1 0-1 16,0 0-1-16,2 0 1 0,-3 0-1 0,-1-5 0 0,3 5 0 16,-10 0 2-16,9 0 0 0,0 0 0 0,-8 0 0 15,-1 0 0-15,9 0 1 0,-9 0-1 0,1 0 0 0,-1 0 0 16,-1 0 0-16,11 5-2 0,-9-5 2 0,-1 0 0 16,-1 0 0-16,10 0 0 0,1 0 0 0,-11 0 0 0,11 0 0 15,-1 0 1-15,9 0-1 0,-10 0 2 0,10-5-2 0,-9 5 0 16,8-7 0-16,1 7 1 0,-9-3-7 0,8 3 3 15,2 0 1-15,-11 0 1 0,10-5 0 0,0 5 1 0,-10-6 0 16,12 6 0-16,-13 0 7 0,11-4-5 0,-10 4 0 16,11 0-1-16,-11-6 0 0,1 6-1 0,0-3 0 0,9-3-1 15,-8 1 2-15,-2-5 1 0,1 6-1 0,-1-6 0 0,1 5 1 16,0-10 2-16,1 6-2 0,-1-1 2 0,8 1-1 16,-8-1 1-16,9-6-2 0,-1 6 1 0,1 1 1 15,-1-5-1-15,9 4 1 0,-8 1 0 0,9-3-2 0,-1 2 2 16,0 2 0-16,-8-7 0 0,9 5-1 0,-2 1 3 0,2-1-1 15,0-5-1-15,-2 0 3 0,2 6 0 0,-1-6 2 16,9-5 1-16,-8 7-2 0,8-3-1 0,0 2 0 0,-9-7 0 16,9 7-1-16,0 0-2 0,-9-6-2 0,9 6-1 15,0-6 0-15,-8 5-1 0,8 2-1 0,0-8 1 0,-10 6 0 16,10 2-2-16,0-7 3 0,-7 5-1 0,7-1 0 0,0 2 0 16,0-5 1-16,0 4-1 0,-9-4 2 0,9 4 3 15,0-5-2-15,-10 5 5 0,10-4 5 0,0 0 6 0,0 3 5 16,-8-3 6-16,8-1 0 0,0 2 0 0,-10-2-1 15,10-1-5-15,0 3-3 0,-7-2-2 0,7 1-3 0,0-1-3 16,0 5 1-16,0-5 0 0,0 7 0 0,0-7 3 0,7 4 2 16,-7-2 3-16,0-3 5 0,10 3 2 0,-10-2 5 15,0 0 3-15,8 1 4 0,-8-1 2 0,0 1-2 0,0-6-1 16,10 5 0-16,-10 2-1 0,0-7-4 0,0 5-2 16,0-4-5-16,0 4-2 0,0 2-2 0,0-3-3 0,0 3-6 15,0-4-2-15,0 8-2 0,0-5-2 0,0 3-1 16,-10 3 0-16,10-2 0 0,0 5-1 0,0-4-1 0,0 4 0 15,0-5-4-15,0 2 0 0,-8 3-2 0,8-6 1 0,0 6 0 16,-10-3 0-16,10-3 2 0,-7 2 1 0,7-1 3 0,0 5 2 16,-8-6 3-16,8 3-2 0,0 3 1 0,0-6-1 15,-10 6 0-15,10-3-2 0,0-2-4 0,0 5-2 16,0-5 0-16,0 5 0 0,-8-3-2 0,8 3-1 0,0-1 1 16,0-4 0-16,0 6 0 0,0-1 0 0,0-4 0 0,0 5-1 15,0-6 2-15,0 5-1 0,0-5 0 0,0 6 0 16,0-2 0-16,0 2 1 0,0-1-1 0,0 0 3 0,0 5-3 15,0-5 1-15,0 5 0 0,0 1-1 0,0-1 0 16,0 1 0-16,0-2 0 0,0 2-1 0,0-2-6 0,0-4 1 16,0 5 3-16,0 0 3 0,-9 2 0 0,9-7 1 0,0 4 0 15,0-4-1-15,0 6 8 0,0-6-4 0,0 1-2 16,0 4-3-16,0-5 1 0,0-1-2 0,0 1 0 16,0 1 1-16,0 4-1 0,0-5 1 0,0 6 1 0,0-6 0 15,0 0-1-15,0 0 0 0,0 5 0 0,0-5-1 0,0 1 2 16,0-1 0-16,0-5 0 0,0 5 0 0,0-4 1 0,-9 4 0 15,9-4 1-15,0-7 1 0,0 7 2 0,0-5 0 16,0 0-2-16,-9-6-2 0,9 5-1 0,0 1 2 0,0-6 0 16,0 5-2-16,-8 2 0 0,8-3-3 0,0 1 2 15,0 2 1-15,0-2 0 0,0 6 0 0,0-6 0 0,0 5 0 16,0 1-1-16,0-1 1 0,0 0-2 0,8 1 1 16,-8 4 0-16,9-4-1 0,-9 3 2 0,0-3 0 0,9 4 0 15,-9-4 0-15,9-1 1 0,-9 5-1 0,8-6-1 0,-8 8 0 16,10-7-1-16,-2 5-2 0,-8-5 0 0,7 6 0 15,3-6-1-15,-2 1 2 0,-8 3 0 0,10-4 1 0,-1 2 1 16,-2-3-1-16,-7 3 0 0,10-2 1 0,-2 0 0 16,-8-4 1-16,9 4 0 0,0 0 1 0,-9 0-1 0,8 5-1 15,-8-5 2-15,9 2 1 0,-9 2 0 0,8-4 0 0,-8 5-2 16,10 1 0-16,-2-1 0 0,0 0 0 0,2 0-1 16,-2 1-3-16,1 0 2 0,-1-6 0 0,1 5 0 0,8 0 0 15,-7 0 2-15,-10 1 0 0,7-6-1 0,2 5-5 16,1 0 0-16,8-5-1 0,-11 1 0 0,11-1-1 0,-10 2-1 15,10-3 1-15,-9 6 1 0,-1 0 3 0,0 1 2 0,2-1 1 16,-2 4-1-16,0-2 0 0,2 2 1 0,-10 2-3 16,8-1 1-16,1 0 0 0,-1 0-1 0,1 0 2 15,-1 0-2-15,10 0 3 0,-1-4-1 0,1 4 1 0,-1 0-1 16,1 0 0-16,-1-5 2 0,0 5 0 0,1 0-1 0,-1-3-1 16,1 2 0-16,-1 0 0 0,0-3-3 0,0 9 2 0,1-10-3 15,-1 10-1-15,1-5 0 0,-1 0 0 0,0 5 0 16,9-4-1-16,-8 4-2 0,-1-6 0 0,9 6-2 15,-8-4 3-15,-1 4-2 0,9 0 1 0,-9-6-1 0,0 6 1 0,10 0 1 16,-9 0 2-16,-1-4 2 0,1 4-2 0,8 0 2 16,-10 0 2-16,2 0 0 0,-1 0 3 0,1 0 0 15,-2 0 0-15,-6 0-2 0,7 0 1 0,-9 0-6 0,2 0 0 16,6 0-1-16,-6 0-3 0,7 0 2 0,0 0 1 0,0 0-1 16,1 4 2-16,8-4 2 0,-9 0 0 0,1 6 0 0,-1-6 0 15,9 0 0-15,-8 4 1 0,-2-4-1 0,2 0-1 16,-1 0 0-16,1 6 1 0,0-6 0 0,-1 4 0 15,1-4-1-15,-2 5-3 0,2-5-3 0,-10 5 0 0,10-5-1 16,-10 5 0-16,1 0 1 0,0-5 0 0,-1 0 0 0,9 5 2 16,-7-1 3-16,-2-4 0 0,-8 6-2 0,9-6-3 15,-9 6-2-15,9-6 0 0,-9 3-2 0,7-3-1 0,-7 5 1 16,0 0 1-16,0-5 2 0,0 5 2 0,0 0 3 16,10 0 1-16,-10 0 5 0,0 5 0 0,7-5-1 0,4-1 1 15,-11 1 2-15,0 5 1 0,9-5 0 0,-2 0 1 0,4 4 1 16,-4 1-2-16,2 0 1 0,-1-6 1 0,2 11-2 15,6-5 1-15,-7 0 0 0,8 0 0 0,1 4-1 0,-9-4-1 16,8 0 1-16,0 1-1 0,0-1 1 0,-7-2-1 16,6 2 1-16,2 0 0 0,-9 0 0 0,0-5 1 0,8 4-2 15,-9-4 1-15,2 0-1 0,-10 0 0 0,8 4-1 0,1-3 0 16,0-2-1-16,-9 2 0 0,8 2 1 0,-8-2 1 16,0 0 0-16,0 3-1 0,9-5 1 0,-9 6-1 0,0 0 0 15,0-4-1-15,0 4 2 0,8-2-2 0,-8 2 2 16,9 1 0-16,-9-1 0 0,9-1 1 0,-9 0 0 0,0-4 0 15,8 5 2-15,-8 0-1 0,0-1-1 0,9 1-1 16,-9 1 1-16,9-2 0 0,-9 1-1 0,0-2 0 0,8 4-1 16,-8-2 0-16,0-1 0 0,8 1 2 0,-8 0-1 0,10 3 0 15,-10-3 0-15,10 6 0 0,-3-6 1 0,-7 3 0 16,8-3 0-16,2 5-2 0,-2 0 1 0,-8 0 1 0,9 0 0 16,0-1-1-16,-2 1 0 0,3-2 2 0,-10 3-1 15,9-6 0-15,0 5 1 0,-9-1-1 0,8 0-1 0,-8 1 3 16,8-1 0-16,-8 1-2 0,10 0-1 0,-10 0 0 0,0 0 1 15,8 4-1-15,-8-4 1 0,0 3-1 0,9-2-3 16,-9 3 2-16,8 1 8 0,-8-1-4 0,9 1 0 0,0-1-2 16,-1 1-1-16,1 0 0 0,0-1 2 0,-1 1-2 15,10-2-7-15,-9-2 5 0,7 3 1 0,1 1 1 0,3-1 0 16,-3 1 0-16,0 4-8 0,9-4-18 0,-1 4-28 0,1-4-36 16,9 5-43-16,8-1-43 0,1 0-61 0,9 0-122 15,7 1-123-15,1 4-85 0,0-4-32 0</inkml:trace>
  <inkml:trace contextRef="#ctx0" brushRef="#br0" timeOffset="51956.9">13086 12749 191 0,'-8'0'278'0,"-2"-4"-67"0,2 4-65 0,-1-7-48 0,9 7-27 15,0-3-15-15,0 3-12 0,0-5-3 0,0 5-2 16,0-5-6-16,0 5-1 0,0 0-2 0,-9-5-1 16,9 5-2-16,0 0 6 0,0 0 1 0,0-5 0 0,0 5 4 0,0-5 4 15,-8 5 6-15,8 0 4 0,0-5 5 0,0 5 2 16,-9 0 4-16,9-5 5 0,0 5 3 0,0 0 5 0,0 0 4 15,0-3 7-15,0 3 5 0,0 0 4 0,0 0 5 0,0 0 4 16,0 0 2-16,0 0 4 0,0 0 0 0,0 0 0 16,0 0-4-16,0 3-2 0,0-3-7 15,0 0-8-15,0 0-12 0,0 5-12 0,0-5-12 0,0 0-10 0,0 5-9 0,0 0-9 16,0 0-6-16,0 0-3 0,0 0 1 0,0 3-3 0,9 8 2 16,-9-6 2-16,8 5 5 0,1 0 7 15,-9 4 9-15,17 0 2 0,-7 7 2 0,-2-3 3 0,0 6 1 0,1 1-1 16,0 4-5-16,7 1-8 0,-6 4-8 0,0 4-5 0,-3-4-5 15,3 10-1-15,-2-6-4 0,0 6-1 0,1-4-3 16,0 4-1-16,0-5-1 0,-1-1 0 0,1 2-1 0,0 0-1 16,8-4 1-16,-8 0-3 0,-1-3 0 0,1-3 0 0,-1 4 0 15,2-10 1-15,-2-1-1 0,0 3-1 0,-8-6 0 0,8-1 2 16,-8-6 0-16,10-3-2 0,-10 0 0 0,8 0-1 16,-8-5 0-16,0-1 2 0,0-3-8 0,0-2 1 15,9 1 6-15,-9-5 0 0,0 0 5 0,0 0 1 0,0 0 2 16,9-9 0-16,-9 0 8 0,9-7 0 0,-1-4-3 0,2-5-2 15,-10 1-3-15,15-5-1 0,-5 0-2 0,-2-10 0 0,2 5-2 16,6-5-2-16,-6-6-1 0,-2-3 0 0,10-1 0 16,-10 0-1-16,1-5 0 0,-1 1 1 0,2 4-1 15,-2-4 0-15,0 4-1 0,2 5 2 0,-2-5 0 0,-8 9-1 16,9-4 1-16,-1 11-2 0,-8-8 0 0,10 8 1 0,-2 4 0 16,-8 0 1-16,8 4 2 0,-8 2 0 0,10 1-1 0,-10 4 0 15,0 3 2-15,7-5 1 0,-7 6-2 0,0 4-1 16,0 0-3-16,0-1 1 0,0 3-3 0,0 3-3 15,0 0-3-15,0 0-13 0,0 5-15 0,0 0-46 0,-7 0-86 16,7-5-93-16,0 5-89 0,0 0-137 0,-10-5-157 0,10 5-99 16,0 0-37-16,0 0 13 0</inkml:trace>
  <inkml:trace contextRef="#ctx0" brushRef="#br0" timeOffset="52599.51">14198 12794 285 0,'-9'0'303'0,"9"0"-84"0,-9-7-74 0,9 7-46 16,-9 0-23-16,9 0-11 0,0-4-5 0,-8 4-2 15,8 0-3-15,0 0-3 0,0 0-6 0,0 0 0 0,0 0-7 16,0 0-2-16,0 0-2 0,0 0 1 0,0 0 3 16,0 0 7-16,0 0 6 0,0 0 4 0,0 0 8 0,0 0 6 15,0 0 5-15,0 0 5 0,0 0 6 0,0 0 0 16,0 4 2-16,0-4-1 0,0 0 0 0,0 0 1 0,0 0-3 15,0 7 0-15,0-7-2 0,8 0 2 0,-8 0 7 0,9 3 8 16,9-3 6-16,-10-3 3 0,18 3 0 0,-8-7-2 0,7 3-7 16,1 0-8-16,0-1-15 0,9 0-15 0,-8 0-13 15,7 0-11-15,-8 0-11 0,8-4-5 0,-7 2-3 16,8 4-6-16,-9-2-3 0,8-5-3 0,-7 5-1 0,7 0-3 16,-8-5 0-16,1 7-1 0,-1-4-1 0,-1 4 1 0,-6-3-2 15,6 0 1-15,-7-3 5 0,-1 9-3 0,1-5-2 16,-10 0-2-16,0 0-1 0,2 5 2 0,-2 0 1 0,-8-3 1 15,8 3-5-15,-8 0 1 0,0 0-1 0,0 0-8 16,9-6-22-16,-9 6-42 0,-9 0-61 0,9 0-71 0,0 6-67 16,-8-6-66-16,0 3-67 0,-2-3-97 0,2 5-129 0,-10 0-38 15,1 0 15-15</inkml:trace>
  <inkml:trace contextRef="#ctx0" brushRef="#br0" timeOffset="52865.71">14561 12738 141 0,'0'-3'486'0,"0"-2"-99"16,-7 5-123-16,7 0-85 0,0-5-49 0,0 5-24 16,0 0-10-16,0 0 0 0,-9 5 5 0,9 0 5 0,9-2 10 15,-9 13 15-15,0-1 15 0,0-1 7 0,7 12 0 0,-7-3-7 16,10 6 0-16,-10 1 0 0,9 4-2 0,-9 0-12 16,0 4-13-16,9 3-12 0,-9 2-8 0,9-4-7 15,-9 0-16-15,7 6-14 0,-7-7-15 0,10 7-10 0,-10-7-9 16,8 2-6-16,-8-6-3 0,9 5-6 0,-9-10-4 0,8 5 0 15,-8-5-2-15,9 1-2 0,-9-7-2 0,9-2 0 0,-9-1-2 16,0-2 0-16,8-2 0 0,-8-7 0 0,0 1-1 16,0-6-7-16,8 2-16 0,-8-6-32 0,0 0-68 15,10 0-87-15,-10-10-80 0,8 0-83 0,-8-5-109 0,9-9-168 16,0 5-79-16,-9-10-15 0</inkml:trace>
  <inkml:trace contextRef="#ctx0" brushRef="#br0" timeOffset="53335.75">14457 11993 229 0,'0'0'359'0,"0"0"-90"0,0 0-81 0,0 0-56 0,0 0-32 0,0 0-17 16,0 0-9-16,0 0-6 0,0 0-5 0,0 0-3 15,0 0-2-15,0 0-1 0,0 0-2 0,10 0 3 0,-10 0 0 16,16 0 1-16,-6 0 1 0,-2 0 2 0,1 0 2 15,9 0 3-15,-1 0 0 0,-1-6-2 0,3 6-2 0,-1 0-2 16,7-4-1-16,-8 4-2 0,9 0-1 0,0-6-2 0,1 6 0 16,-1 0-4-16,-1-4-4 0,1-2-4 0,0 2-5 15,1 4-6-15,-1-5-5 0,0-1-5 0,-9 6-7 16,9-4-3-16,-9 4-4 0,2-6-3 0,-3 6-2 0,-7-4 0 16,-1 4 0-16,2 0 1 0,-2 0 0 0,-8 0 2 0,7-4 2 15,-7 4 2-15,0 0 3 0,0 0 0 0,0 0 1 0,0 0-2 16,0 0-7-16,0 0-14 0,0 0-24 0,0 0-40 15,0 0-45-15,0 0-49 0,0 0-52 0,0-6-63 0,0 6-101 16,-7-4-133-16,7-1-61 0,0 0-12 0</inkml:trace>
  <inkml:trace contextRef="#ctx0" brushRef="#br0" timeOffset="53664.97">15170 11558 140 0,'0'0'495'0,"0"5"-128"0,0-5-142 0,0 0-90 16,9 4-49-16,-9 0-17 0,8 2-2 0,1 4 2 0,-9-6 4 16,9 11 7-16,-1-1 11 0,1 1 3 0,-1 5-5 15,9 0-10-15,-8 4-10 0,2 1-3 0,-4-1-1 0,2 5-3 16,0 0-6-16,-1 1-2 0,1-1 0 0,-1 5-2 15,2-5-4-15,-10 1-5 0,8-1-6 0,-8 0-3 0,9 0-2 16,-9-4-5-16,0 0 0 0,9-1 0 0,-9-5 2 0,0 1 0 16,0-1-1-16,8-3-2 0,-8-3-3 0,0-3-2 15,0 0-3-15,0 0-3 0,0 0-3 0,0-5-2 0,0-1-1 16,0 2-2-16,0-6 0 0,0 4-3 0,0-4-4 16,0 0-16-16,0 0-31 0,0 0-42 0,0 0-42 0,0 0-47 15,9 0-51-15,-9-4-65 0,8-2-99 0,1-3-131 0,0-1-48 16,-1 0-6-16</inkml:trace>
  <inkml:trace contextRef="#ctx0" brushRef="#br0" timeOffset="54034.68">15804 11680 51 0,'0'-10'468'16,"-9"10"-107"-16,9-5-125 0,0 5-83 0,0-5-46 0,0 5-24 16,0 0-11-16,-8 0-6 0,8 0-4 0,0 0-6 15,0 5-7-15,0 0-7 0,0 0-4 0,0 0-6 0,-9 4-6 16,9 1-1-16,0 5 6 0,-9-1 9 0,1 0 13 0,-2 11 11 16,3-5 9-16,7 9 10 0,-9-3 12 0,-9 7 10 15,8-4 6-15,3 5 3 0,-1-5 5 0,-10 10 2 16,9-3-3-16,-9 2-6 0,0-4-11 0,2 4-9 0,-2 3-14 15,1-8-10 1,9 6-16-16,-9 0-11 0,-1-5-6 0,1 2-7 0,-1-3-3 0,9 2-5 0,1-6-2 0,-10 0-2 0,11-4-2 16,7-6-1-16,-10 1-1 0,0-7-2 0,10 7 1 15,-8-10-1-15,8 1 0 0,0-3-3 0,0-2-9 0,0-2-22 16,0 2-39-16,0 0-55 0,0-3-62 0,8-3-63 16,2 0-59-16,0 0-79 0,5-9-121 0,3 3-101 0,-9-4-36 15,17 2 8-15</inkml:trace>
  <inkml:trace contextRef="#ctx0" brushRef="#br0" timeOffset="54373.07">15830 12265 414 0,'-8'-14'642'0,"8"5"-36"16,-10-7-180-16,10 6-120 0,10-3-58 0,-2 3-28 0,-8-6-16 15,18 6-14-15,-10 1-6 0,9-5-6 0,1 4-14 16,7 0-29-16,-6-5-39 0,6 10-34 0,1-4-23 0,-8 4-17 16,-1 0-9-16,1 5-4 0,-2 0-2 0,2 5 0 0,-9 5 2 15,-1-1 3-15,1 6 1 0,-9-1 0 0,0 12 0 16,0-3 1-16,-9 6 0 0,1 1 1 0,-9 4-3 16,-1 0-1-16,-8 1-4 0,9-1 1 0,-9-1 0 0,8 2-2 15,-7 1 0-15,-1 2-4 0,8-4 1 0,0-6 1 0,1 7 1 16,-1-6-1-16,10-5-1 0,0 1 0 0,8-5 4 0,0-2 5 15,8 3 2-15,0-1 0 0,10-5 0 0,8-6 2 16,8 1 4-16,3-1 2 0,5-9-2 0,10 6-4 0,0-12-3 16,9 6 1-16,8-9-2 0,1 5 1 0,8-11-6 15,9 4-5-15,-1-3-9 0,1-1-15 0,0-4-44 0,-8 4-126 16,8-5-128-16,-18 7-196 0,0-8-142 0,-17 3-104 0,-8 2-57 16,-26 6-26-16</inkml:trace>
  <inkml:trace contextRef="#ctx0" brushRef="#br0" timeOffset="107889.99">22179 7625 355 0,'7'0'312'15,"-7"0"-96"-15,0 5-70 0,0-5-41 0,0 0-22 0,0 0-13 16,0 5-3-16,0-5 0 0,0 0-1 0,0 0-1 16,0 5-6-1,0-5-5-15,0 0-9 0,0 0-8 0,0 5-10 16,0-5 0-16,0 5 6 0,0 5 9 0,0-1 10 0,9 6 16 15,-9 0 12-15,9 4 7 0,-9 1 8 0,8 3 1 0,2 7 4 16,-2 1 8-16,-1 2 2 0,3 6-5 0,-10-1 2 0,10 13 5 16,-2-2 9-16,-8 3 0 0,9 8-4 0,-9 7-8 15,9 6-7-15,-9 10-3 0,0 5-5 0,0 11-12 0,0 2-11 16,0 7-12-16,0 6-11 0,8 6-6 0,-8 8-4 16,0 8-9-16,8 2-6 0,-8 8-4 0,0 10-2 0,0 6 0 15,0 3 2-15,-8 1-6 0,8 5 0 0,0 0 2 0,0 5 3 16,8-5 3-16,-8 5 2 0,9 0 0 0,0-1 2 0,0 2 0 15,-1-1-1-15,9-11 4 0,-8 2-3 0,9-1-3 16,-1-11-1-16,9 3-2 0,-8-12-4 0,8-5-2 16,-9-5-4-16,9-3-9 0,-9-5-1 0,9-12-4 0,-8-3-4 15,8-7-4-15,-9-8-3 0,1-4-7 0,-2-6-11 0,2-6-16 16,-1-3-47-16,-8-10-81 0,8-7-89 0,-7-13-101 0,-2-4-149 16,9-11-155-16,-7-10-84 0,-2-9-39 0</inkml:trace>
  <inkml:trace contextRef="#ctx0" brushRef="#br0" timeOffset="109986.43">24567 7025 93 0,'8'-7'140'0,"-8"4"-23"0,0-2-26 0,0 0-18 0,0 0-14 0,9 5-11 15,-9-5-7-15,0 5-4 0,0 0-4 0,-9 0-3 16,9-5-2-16,0 5-6 0,0 0-7 0,0 0-1 0,0 5-1 16,-8-5-5-16,8 0 3 0,0 0 2 0,0 0 4 15,0 0 10-15,0 0 12 0,-10 0 7 0,10 0 10 0,0 0 12 16,0 0 6-16,0-5 2 0,0 5 0 0,0-5-1 15,0 5-4-15,0-5-6 0,0 5-7 0,0-3-9 16,0 3-9-16,0 0-6 0,0 0-6 0,0 0-8 0,0 0-6 0,0 0-1 16,10 3-1-16,-10 7 3 0,8 0 8 0,1 5 8 0,-1 4 12 15,1 10 11-15,-1-3 9 0,1 7 1 0,0 1 0 0,-1 10-2 16,9 0-3-16,-8 1-4 0,0-2-4 0,-1 6-6 16,2 0 2-16,-2-5 5 0,9 4 7 0,-8 1 12 0,0-5 6 15,-2 1 1-15,11-1-2 0,-9-1-5 0,9-9-4 0,-9 7-9 16,-1-8-9-16,1-4-18 0,8 5-10 0,-8-5-7 15,0-5-4-15,0 1-4 0,-9 1-4 0,8-8-2 0,1 2 2 16,0-5-1-16,-9-6-2 0,8 6-1 0,-8-6-5 16,8-3-14-16,-8-2-32 0,10 2-42 0,-10-6-51 0,0 0-52 15,8-6-64-15,-8-4-90 0,0-4-172 0,0-5-83 0,-8-1-19 16</inkml:trace>
  <inkml:trace contextRef="#ctx0" brushRef="#br0" timeOffset="110331.43">24644 6877 220 0,'0'-10'498'15,"8"-4"-170"-15,-8 5-137 0,9-1-74 0,0 0-38 0,-1 1-17 16,10-1-11-16,-1 0-5 0,8 0-1 0,-7 0 0 15,18 5 1-15,-10-5-4 0,9 5-6 0,7 5-7 0,-6 0-6 16,7 0-5-16,0 0-6 0,1 5-3 0,-9-5-2 16,7 10-2-16,-7-5-3 0,-8 10-2 0,6 0 0 0,-13 4 0 15,-3 1 0-15,0 3-1 0,-17 8-1 0,8-1-2 0,-16 3 2 16,-1 1 0-16,-9 0 0 0,-16 4 2 0,-1 3 1 16,0-8 0-16,-9 6 4 0,1-4 4 0,-1-6 3 0,-7 1 3 15,8-2 3-15,-1-2 0 0,1-7 0 0,8 1-1 16,1-6-4-16,8 1-1 0,-1-6-5 0,1 1-4 0,8-5-6 15,10 0-17-15,-1-5-26 0,9 5-35 16,0-10-52-16,9 0-98 0,-1 0-168 0,2-5-87 0,15-5-43 0</inkml:trace>
  <inkml:trace contextRef="#ctx0" brushRef="#br0" timeOffset="110973.36">25816 6906 358 0,'0'0'360'0,"0"-4"-119"0,-8 4-82 0,8-4-49 0,0 4-29 0,0-6-12 15,0 6-10-15,0 0-8 0,8 0-9 0,-8 0-9 16,0 0-7-16,9 0-9 0,-9 6-6 0,9-6-5 0,-1 4-5 15,1 6 7-15,8 0 7 0,-8-1 5 0,9 6 4 16,-2 0 7-16,2 4 8 0,-1 6 8 0,1-1 7 0,0 0 1 16,-1 12 2-16,0-9 3 0,0 8 6 0,1 0 1 0,-1 4-3 15,0-1-1-15,-9 1-1 0,10 0-3 0,-9 6-6 16,9-6-3-16,-10 5-9 0,1-1-5 0,9-4-6 0,-10 1-5 16,1-1-5-16,0-6-1 0,8 3-4 0,-8-3-4 0,-1 2 0 15,1-6-1-15,-9 0-2 0,8-4 2 0,2-1 0 16,-2-4-3-16,-8 0-1 0,8-6 0 0,-8 0 14 15,10-3 24-15,-10-7 28 0,0 2 36 0,8-2 30 0,-8-4 22 16,0 4 14-16,8-8 9 0,-8 4-7 0,0-10-16 0,9 0-24 16,-9-5-33-16,0-3-25 0,9-7-17 0,-9-4-7 0,0-6-5 15,9 1-5-15,-9-4-4 0,0-7-6 0,8 0-3 16,-8-3-4-16,0 0-7 0,9-7-7 0,-9 3-6 16,9-3-4-16,-2 1-2 0,3-5 4 0,-2 2-4 0,2 2-1 15,-1 3 0-15,9-2 0 0,-11 5-2 0,2 1-2 0,0 2 0 16,8 7-6-16,-9 4 2 0,2 2-7 0,-2 4-8 0,0 4-2 15,2 1-16-15,-10 4-16 0,8 0-42 0,-8 6-71 16,0 5-82-16,0-7-67 0,9 6-73 0,-9 2-95 16,0-2-138-16,0 5-85 0,-9-5-24 0,1 10 33 0</inkml:trace>
  <inkml:trace contextRef="#ctx0" brushRef="#br0" timeOffset="111647.15">26181 5832 224 0,'-8'-10'350'0,"-1"6"-115"16,9-2-81-16,0 2-36 0,0-6-13 0,0 6-7 0,0-1-9 16,0 0-8-16,0 0-6 0,0 0-8 0,0 0-10 0,9 5-11 15,-1-6-16-15,-8 3-9 0,9-4-7 0,9 4-5 16,-10-2-3-16,1 5-2 0,8-6-1 0,-9 6 0 0,10 0 1 16,0 6 1-16,-2-6 0 0,2 8 1 0,-1 2 2 0,8 1 2 15,-7 4 0-15,1-2 1 0,-1 7-1 0,7 1-1 0,-8 3 0 16,1-5-1-16,-2 10-1 0,2-4-1 0,-9 5 0 15,8-2-3-15,0 2 2 0,-7-1-3 0,-3-3 1 16,2 3-2-16,-1-6 0 0,2-3 1 0,-10-1 0 0,10-4 1 16,-10 0-1-16,0-5 4 0,7-2 7 0,-7 4 12 0,0-9 20 15,0 3 36-15,0-2 43 0,0-4 51 0,0 6 36 16,0-12 22-16,0 6 7 0,0-10-3 0,-7 2-14 0,7-7-32 16,0 0-41-16,0-4-51 0,-10-1-37 0,10-5-25 15,0 2-12-15,0-3-6 0,0-3-9 0,0 0-3 0,0-1-2 16,0 2 0-16,10-2 0 0,-10 2 3 0,7-3-1 0,1-3-3 15,2 5-1-15,-2 0-1 0,10 0 1 0,-9-1-1 16,8 0-1-16,0 1-1 0,-9 5-1 0,10-1 1 0,-1 1 2 16,1 5-1-16,-10-1 2 0,10 5-1 0,-10 0-1 15,1 6-1-15,0-1-3 0,0 0-4 0,-1 5-26 0,-8 0-53 16,0 1-77-16,0 4-73 0,7 0-71 0,-7 4-98 0,11 1-206 16,-11 5-104-16,0 0-40 0,0 4 16 0</inkml:trace>
  <inkml:trace contextRef="#ctx0" brushRef="#br0" timeOffset="112258.33">27223 7171 250 0,'0'6'345'16,"-8"-6"-119"-16,8 0-81 0,0 3-47 0,0-3-28 0,0 0-7 16,0 0-8-16,0 0-5 0,0 0-4 0,8-3-7 15,1 3-7-15,8 0-9 0,0-6-7 0,1 6-2 0,8-4-1 16,-1-2 3-16,2 1 3 0,-1 0 4 0,8 0 2 0,10 0 4 16,-9-5 5-16,9 7 4 0,-1-9 5 15,0 4 3-15,9-2 3 0,-9 4 0 0,1-3 0 0,-2 3-1 0,3 3-4 16,-2-4-1-16,-17 3-3 0,9-6-2 0,-9 6-4 15,1-1-1-15,-1 0 1 0,-9 0-4 0,1 0 0 0,-10 5-4 16,9-4-4-16,-8 4-3 0,-9-7-2 0,9 7-5 0,-9 0-4 16,8 0-3-16,-8 0-5 0,-8 0-8 0,16 0-26 15,-8-3-29-15,0 3-33 0,0 0-38 0,-8 0-50 0,-1 3-75 16,0-3-129-16,0 7-96 0,-7 2-41 0</inkml:trace>
  <inkml:trace contextRef="#ctx0" brushRef="#br0" timeOffset="112430.27">27501 7381 174 0,'0'5'253'0,"0"-1"-86"0,0 2-49 0,8-2-20 0,2 1-3 15,-3-5 5-15,12 0 7 0,-1 0 7 0,-1 0-2 16,8-5-5-16,1 1-3 0,9-2-4 0,-1 2-1 16,1-5 0-16,0 3-3 0,0-4-1 0,8 0-5 0,-8 0-9 15,8 1-9-15,-8-1-14 0,7 0-17 0,-5 6-19 0,-2-5-23 16,-10-1-41-16,10 5-45 0,-9-2-53 0,7-1-85 0,-6-2-169 15,0 1-104-15,-1-2-59 0</inkml:trace>
  <inkml:trace contextRef="#ctx0" brushRef="#br0" timeOffset="112852.73">29212 6716 237 0,'-9'0'353'0,"0"-4"-125"0,9 4-93 0,-7 0-53 0,7 0-30 15,0 0-14-15,0 0-6 0,0 0 0 0,0 4 4 0,0-4 5 16,7 10 2-16,-7-5 0 0,9 5 2 0,0 4 7 16,0-2 10-16,7 1 5 0,-6 7 5 0,7-2 1 15,-9 8 5-15,10-3 4 0,-10 2 4 0,10 5 2 0,-10-1-3 16,1 0 6-16,0 1 1 0,7-1 5 0,-6 6-6 0,0-1-3 16,-3-4-4-16,-7-1-10 0,10 4-7 0,-10-8-13 15,8 3-11-15,-8-4-12 0,8 7-6 0,-8-11-4 0,0-1-4 16,0 1 0-16,0-1-4 0,0-5-3 0,0-2-2 15,0 1-5-15,0-8 0 0,0 4-3 0,0-3-6 0,-8-1-10 16,8-1-32-16,0-4-48 0,-8 6-55 0,8-12-70 0,0 2-104 16,0-7-172-16,-10 7-94 0,10-11-47 0</inkml:trace>
  <inkml:trace contextRef="#ctx0" brushRef="#br0" timeOffset="113181.71">29724 6760 283 0,'0'-5'403'0,"-17"5"-140"0,8 0-112 0,-8 5-70 0,0 2-38 15,-10-4-21-15,-8 7-8 0,9 0-7 0,-9 0-3 0,1 5-2 16,0-1-1-16,-1 1-1 0,8 4 0 0,-6-5 1 0,6 1 0 16,0-1 1-16,11 2 0 0,-2-2-1 0,9 1 4 15,-8-5 3-15,8-1 4 0,9 6 5 0,-8-5 5 0,8 0 5 16,0 0 5-16,0 0 6 0,8-1 8 0,-8 1 0 0,9-1 2 15,-1 1-2-15,10 1 1 0,-10-2 1 0,10 0 0 16,-1 1-2-16,1 0-1 0,9 0 1 0,-2-4 4 16,1 4 6-16,0-7 5 0,0 7 5 0,0-5 5 0,8 0 6 15,1 1 1-15,1-2 2 0,-3-4 0 0,3 6-1 0,7-3-5 16,-9-3-8-16,1 0-7 0,1 6-8 0,-2-6-11 0,1 4-8 16,-9-4-11-16,1 0-9 0,7 5-9 0,-9-5-18 15,1 5-39-15,2-5-46 0,-3 5-49 0,-7-5-63 16,7 0-90-1,-7 5-171-15,8-5-101 0,-18 0-46 0</inkml:trace>
  <inkml:trace contextRef="#ctx0" brushRef="#br0" timeOffset="113431.98">30324 7089 139 0,'0'0'485'0,"0"-6"-139"16,0 6-133-16,9 0-82 0,-9 0-42 0,0 0-21 0,0 0-6 15,0 0-3-15,0 0 0 0,0 0-3 0,0 0-4 0,7 6-7 16,3-3-4-16,-2 3-1 0,1-2 2 0,8 6 4 0,-8-6-2 16,8 2 2-16,1 3-1 0,-1 1 0 0,0 0-10 15,9 0-14-15,-10 0-34 0,11-4-48 0,-1-3-72 0,-8 7-143 16,7-5-145-16,-6 0-88 0,-11 0-49 0</inkml:trace>
  <inkml:trace contextRef="#ctx0" brushRef="#br0" timeOffset="114835.47">25226 9046 49 0,'0'0'150'0,"0"5"-35"0,0-5-30 0,0 0-20 0,0 0-13 16,0 0-8-16,0 0-7 0,0 0-1 0,0 0-3 15,0 0-2-15,0-5-5 0,0 5-3 0,0 0-6 16,0 0-3-16,0-5-5 0,-10 5-1 0,10 0 2 16,0 0 3-16,0 0 3 0,-7-3 1 0,7 3 3 0,0 0 4 0,0-6 4 15,0 6 5-15,0 0 3 0,0-6 4 0,0 6 3 0,0-4 3 16,0 4 3-16,0-4 6 0,0-2 0 15,0 6 0-15,0-4-3 0,0-2-1 0,0 6 3 0,0-5-1 0,0 1 0 0,0-2 0 16,0 6 0-16,0-3 1 0,0-4 3 0,0 7 4 16,0 0-4-16,0 0-1 0,0 0-6 15,0 0-6-15,0 0-8 0,0 0-8 0,0 0-8 0,0 0-8 0,0 0-5 0,0 7-3 16,0 2 3-16,7-5 3 0,-7 11 4 0,10-1 5 16,-3 6 1-16,4 0 2 0,-2 4 2 0,-2 6 4 0,3-1 3 0,-2 6 2 15,1-1 1-15,-1-1 1 0,1 7 0 0,-9 4 2 16,9 0 0-16,-9-1-3 0,8 1-6 0,-8 0-7 0,0 6-5 15,9-6-2-15,-9 0-4 0,0 4-1 0,0-4-2 0,0-4-1 16,0 2-1-16,0-7-1 0,-9 4-1 0,9-3 1 16,0-3-1-16,0-4 1 0,0-5-1 0,0 0-1 0,0 1 1 15,-8-11 4-15,8 7 0 0,0-12 14 0,0 1 20 16,0 1 21-16,0-7 25 0,-9 1 26 0,9-1 14 0,-9-4 12 16,9 6 11-16,-8-6-6 0,-1-6-13 0,1 6-19 0,-2-4-24 15,3-5-21-15,-13 3-9 0,13-9-15 0,-10 6-11 16,8-6-8-16,0 1-5 0,-9-2 0 0,10-2-2 15,-1 3-2-15,1 0-3 0,-2 0 0 0,10 1-3 0,-8 4 2 16,0-5 0-16,8 5-3 0,0 6 0 0,-10-2-1 0,10-3-2 16,0 5-1-16,0 4-5 0,0-6 1 0,0 1-2 0,0 5 0 15,0 0 0-15,0 0-2 0,0 5 1 0,10 1 1 16,-10-2 5-16,8 5 0 0,0 1 0 0,2 5-2 16,-2 0 2-16,1 4 0 0,-1 1-1 0,10-2 0 0,-9 7 1 15,0-5-3-15,-2 5 0 0,10-1 0 0,-6-5-1 0,5 6 0 16,-6-1 1-16,-2-4 0 0,9 0 0 0,-8 0 0 0,8-1-4 15,-8-5 1-15,8 2-2 0,1-7 0 0,-9 0 1 16,7 2-1-16,2-11-2 0,-1 0 0 0,2 0 5 16,-1-11-1-16,-3 2 2 0,3-6 2 0,-1-5-2 0,1-3 1 15,0 3 4-15,-10-10 2 0,9 6 0 0,-8-5 5 0,8 4 2 16,-9 1 0-16,-8-1 3 0,9 2 5 0,-9-3 6 0,9 7-1 16,-9 0-2-16,0 4 0 0,0 0-1 0,0 0-3 15,0 5-2-15,0-3-5 0,0 2-6 0,0 6 6 0,0 0-9 16,0-3-8-16,0 2-11 0,0 6-13 0,0-6-21 0,0 6-52 15,0 0-81-15,8 0-92 0,-8 0-69 0,0 0-81 16,0 6-117-16,-8 0-141 0,8-3-71 0,-9 7 3 0</inkml:trace>
  <inkml:trace contextRef="#ctx0" brushRef="#br0" timeOffset="118698.71">23550 11532 126 0,'0'-4'166'16,"0"4"-34"-16,0 0-28 0,0 0-23 0,0 0-15 15,0 0-8-15,0-6-3 0,0 6 0 0,0 0-2 16,0 0 1-16,0-3-4 0,-9 3-4 0,9 0-3 0,0-5-4 15,0 5-3-15,0-5-2 0,0 5-1 0,0-5-1 0,0 0 0 16,0 5-2-16,0-5-2 0,0 0 2 0,0 5-3 16,0 0-1-16,0-6 1 0,0 6-1 0,0 0 0 0,0-3 3 15,0 3 2-15,0 0 2 0,0 0 1 0,0 0 1 16,0 0 1-16,0 0-2 0,0 0-1 0,0 0-1 0,0 0-3 16,0 0-4-16,0 0-4 0,0 0-2 0,0 0-3 0,0 0-2 15,0 0-4-15,0 0-1 0,0 3-3 0,0 3-1 16,0-1 2-16,0 5 17 0,9 5 18 0,-9 4 15 0,9 6 15 15,-9-1 10-15,8 9 17 0,-8 2 10 0,9 4 9 0,0-1-8 16,-2 3-11-16,3 2-8 0,0-4-8 0,-3 5-7 16,10-5-11-16,-7 0-9 0,6 0-12 0,-6 0-9 0,-2-4-8 15,1-1-5-15,8 0-6 0,-8 1-5 0,-1-2-4 16,2-4-2-16,-2-4-2 0,0 5-1 0,-8-6 1 0,9-6-2 16,-9 7 0-16,9-9-1 0,0 3-1 0,-9-9 1 0,0 4-1 15,0-4-1-15,0-5-2 0,7 0 0 0,-7 0-2 16,0-1-5-16,0 2-22 0,0-6-43 0,-7 4-51 0,7-4-55 15,0-4-66-15,0-6-100 0,0 0-174 0,0 1-95 0,0-7-32 16</inkml:trace>
  <inkml:trace contextRef="#ctx0" brushRef="#br0" timeOffset="119121.71">23394 11655 176 0,'0'0'381'0,"0"-5"-126"16,0 0-109-16,0 5-66 0,7-5-37 0,-7 0-17 15,10 2-7-15,-1-3-4 0,0 0 0 0,7 2-1 16,-6-6-1-16,7 5 1 0,0-5-1 0,0 6 0 0,-8-6 2 16,17 4 0-16,-8-2 6 0,-1-3 1 0,9 1 5 0,-9 6 3 15,10-6 3-15,-1 1 0 0,-1 4 3 0,1-5 2 16,0 5-1-16,1-5-2 0,-2 4-3 0,2 6-1 0,-1-3-4 16,-9 3-5-16,10 3-6 0,-10 3-6 0,0-1-2 0,1 5-3 15,-10 0-1-15,0 4-2 0,1 0 4 0,-9 2 1 16,0 3 1-16,-9 5 3 0,1 1-1 0,0-1 3 0,-10 1 3 15,1 4 8-15,-9-1 4 0,0 3 3 0,-1 3 2 16,1-5-1-16,-8 5 1 0,7-4-3 0,-7 4-4 0,8-6-6 16,-9 3-7-16,10-8-4 0,-2 3-3 0,1-3-4 0,9-3-2 15,-1 0-5-15,1-6-19 0,8-4-29 0,9-1-46 16,0 1-78-16,9-4-164 0,-1-6-109 0,10 0-65 0</inkml:trace>
  <inkml:trace contextRef="#ctx0" brushRef="#br0" timeOffset="120774.8">24461 11665 134 0,'0'0'88'0,"0"0"-50"0,9-5-49 0,-9 5-49 0,0-5-58 0</inkml:trace>
  <inkml:trace contextRef="#ctx0" brushRef="#br0" timeOffset="121072.66">24496 11655 17 0,'0'0'90'0,"9"0"-30"0,-9 0-27 15,0 0-17-15,0 0-14 0,0 0-8 0,0 0-7 0,0 0-4 16,0 0-4-16,0 0 0 0,0 0-1 0,0 0 0 15,0 0 2-15,0 0 0 0,0 0 5 0,0 0 0 0,0 0 2 16,0 0 1-16</inkml:trace>
  <inkml:trace contextRef="#ctx0" brushRef="#br0" timeOffset="122102.54">24557 11626 97 0,'0'0'183'0,"0"0"-47"0,0 0-43 0,-10 0-32 16,10 0-17-16,0 0-7 16,0 0 1-16,0 0 6 0,0 0 6 0,-7 0 6 0,7 0 7 0,0-6 7 0,0 6 4 0,-8 0 5 15,8 0-1-15,0-4 0 0,0 4 3 0,0 0 2 0,0-5 2 16,0 0 2-1,0 5-2-15,0 0-4 0,0-5-5 0,0 5-6 0,0 0-8 0,8 0-7 0,-8-5-9 0,0 5-13 16,0 0-8-16,0 0-5 0,0 0-3 0,0 0 1 0,7 0 3 16,-7 5 2-1,0-5 10-15,10 5 18 0,0 5 25 0,-2 6 28 0,1-3 21 0,8 7 16 0,0-2 7 0,-8 13 5 16,8-3 0-16,9 11-14 0,-8 1-21 0,7 4-26 0,-7 0-22 16,7-1-19-16,2 8-12 0,-10-9-10 0,9 8-13 15,-8-1-6-15,8-6-4 0,-9 2-2 0,1-2-4 0,-1-4 0 16,0-1 0-16,0-3-3 0,1 0 2 0,-10-6 1 0,1 0 2 15,0-4 0 1,0-5-1-16,-9-1 2 0,8 1 0 0,-8-10-2 0,8 3 2 0,-8-3 1 0,0-4 2 0,0-2 12 16,10 1 14-16,-10 1 6 0,0-12 2 0,0 1 5 15,9 1 0-15,-9-12 2 0,8-2-4 0,-8-2-12 0,9-9-12 16,-1-1-10-16,-8 1-2 0,9-10-2 0,-9 0 0 0,9 0-5 16,-9-1 2-16,0-9-2 0,0 6 2 0,0-11-9 0,0 5 4 15,0 0 0-15,0-5 0 0,0 6 3 0,0-1-5 16,0 5 3-16,0 0 1 0,0 4 7 0,-9 1-2 15,9 6-2-15,0 4-2 0,0 4 0 0,0 2 2 0,0 2-5 16,-9 1-4-16,9 10-15 0,0 0-37 0,0 6-66 0,0 0-78 16,0-1-73-16,9-5-75 0,-9 4-98 0,9 2-178 15,0-2-85-15,-1 2-22 0</inkml:trace>
  <inkml:trace contextRef="#ctx0" brushRef="#br0" timeOffset="122384.39">25504 11855 404 0,'0'5'492'0,"0"-5"-170"0,0 0-137 0,0 0-77 15,8 0-42-15,2-5-19 0,-2 5-9 0,10-5-3 16,-10 5-2-16,9-5 2 0,9 2-4 0,0-3-6 15,0 2-6-15,1-2-6 0,8 1-4 0,-1-5-2 0,0 5 0 16,-7-4-1-16,7 5 0 0,1-8 1 0,-1 8 1 0,1 0-1 16,-9-6-1-16,9 5-4 0,-9-1-2 0,-8 2-7 15,-1 4-14-15,0-6-22 0,1 6-29 0,-10-4-36 0,1 4-43 16,1-6-63-16,-10 6-87 0,0 6-113 0,-10-2-54 0</inkml:trace>
  <inkml:trace contextRef="#ctx0" brushRef="#br0" timeOffset="122541.29">25651 12100 97 0,'-8'9'495'0,"-2"-4"-126"0,10 5-143 0,0-6-90 16,0 2-50-16,0-2-17 0,0 2-1 0,10-1 3 15,-2-2 7-15,1 3 4 0,-1-6 2 0,10 6-5 0,9-6-6 16,-10-6-14-16,8 6-12 0,10-6-15 0,-9 3-11 0,18-8-8 16,-9 1-6-16,16 1-3 0,-7-1-15 0,-1-4-21 15,9-1-31-15,1 0-42 0,-1-5-65 0,0 7-124 0,-8-13-135 16,-1 7-80-16,-10-1-32 0</inkml:trace>
  <inkml:trace contextRef="#ctx0" brushRef="#br0" timeOffset="122886.37">27006 11332 122 0,'-18'0'578'16,"10"0"-8"-16,-1 0-208 0,0 0-156 0,9 0-94 0,0 0-54 0,0 6-28 0,0-2-12 0,0 2 0 16,0 3 8-16,9 5 11 0,0 2 7 0,-1 3 8 0,10 7 12 15,-10-3 14-15,10 2 19 0,-2 4 14 0,4 0 2 0,-3 0-2 16,0 5 1-16,0 0-2 0,0 1-11 0,1-1-14 15,-9 4-18-15,8-3-22 0,-8 4-14 0,7-5-8 16,-6 1-9-16,-2-1-6 0,1-5-5 0,0 0-1 0,-1 0-1 16,0 1 0-16,-8-6-1 0,9 1-4 0,2-6-3 0,-11 1-16 15,0 0-39-15,7-6-50 0,-7 1-52 0,0-5-54 0,0-6-60 16,0 2-85-16,8-6-141 0,-8 0-94 0,0 0-25 16</inkml:trace>
  <inkml:trace contextRef="#ctx0" brushRef="#br0" timeOffset="123340.13">27041 11357 150 0,'-9'-15'541'0,"0"1"-86"0,9-2-165 0,0 1-115 0,0 1-63 15,0 4-27-15,9-4-9 0,-9 0-3 0,9 4-4 16,-2-5-3-16,13 5-4 0,-3-4-4 0,0 5-11 16,9-1-14-16,0-1-13 0,0 2-7 0,-1 0-1 0,11 3-1 15,-11 0 0-15,10 2 0 0,-9 0 2 0,9 4 2 0,0 4 3 16,-10 0-2-16,1 2-2 0,1 3-3 0,-1 6-1 16,-8 0-3-16,-1 0-3 0,0 4 1 0,0 6-5 0,-7-6-1 15,-2 5 0-15,0 2 1 0,-8-3 0 0,0-3-1 0,0 4 1 16,-8-9 0-16,0 4 2 0,-2-4 3 0,3 0 2 15,-3 0 3-15,-7 0 3 0,0-2 10 0,-1 3 6 0,-8-6 12 16,9 0 13-16,-1-1 17 0,-8 1 10 0,9 0 8 16,-1 0 0-16,10-5-5 0,-1-1-2 0,1 0-10 0,-1-4-13 15,9 6-14-15,0-6-10 0,0 0-6 0,0 0-3 0,0 0 1 16,9 4-1-16,-1-4-1 0,9 0 0 0,1 0-1 16,-1 6-2-16,9-6-3 0,-8 0-3 0,7 4-1 0,1 1-4 15,10 0-2-15,-11 0-2 0,10 5-3 0,-9-6 0 16,9 8-2-16,-1-4 1 0,-8 2-3 0,9 5 0 0,-9-5-2 15,9 4-2-15,-9 1-1 0,9 0-2 0,-9-2-3 0,0 3-21 16,9-1-40-16,-9-1-43 0,1-4-45 0,-2 4-40 16,2-4-43-16,-2-5-54 0,1 0-87 0,0-5-145 15,-8 0-61-15,-1-5-17 0</inkml:trace>
  <inkml:trace contextRef="#ctx0" brushRef="#br0" timeOffset="123715.64">28118 11035 226 0,'-9'0'453'0,"0"0"-132"0,9 0-130 0,0 4-82 15,0-4-51-15,0 6-24 0,0-6-9 0,9 4 1 0,0-4 1 16,-1 5 5-16,10 0 2 0,-1-5 5 0,0 0 6 16,10 5 1-16,0-5 3 0,-2-5 4 0,10 5 2 0,-1-5 5 15,-8 0 5-15,9 5 3 0,8-4 5 0,-8-6 3 0,9 0 10 16,-10 5 8-16,9-5 12 0,1 0 23 0,-2-3 14 16,2 3 11-16,0-1 7 0,-9-4 8 0,8 6-5 0,-8 5-12 15,0-8-15-15,0 4-32 0,-9 2-20 0,-9-3-22 16,9 3-18-16,-8 6-18 0,-10-4-18 0,1 4-6 0,-1-6-3 15,-8 6-13-15,9 0-1 0,-9 0-8 0,0 0-25 0,0 0-36 16,0 6-46-16,-9-2-61 0,1 2-55 0,-1 3-44 16,-9-3-64-16,1 2-73 0,0-2-86 0,0 0-85 0,-1 4-15 15</inkml:trace>
  <inkml:trace contextRef="#ctx0" brushRef="#br0" timeOffset="123949.96">28518 11087 460 0,'-9'0'367'0,"9"0"-129"0,0 7-93 16,0-7-61-16,0 3-31 0,0 3-8 0,9 0 2 16,-9 3 7-16,7 1 8 0,3 4 7 0,-2 1 6 0,9 5 12 15,-8-1 3-15,0 5 2 0,9 5 2 0,-10-5 0 0,9 7 10 16,-8-3 9-16,8 7 6 0,-9-6-1 0,9 7-3 16,-7-3-3-16,7 1 5 0,-7-1 3 0,7 2-11 15,-9-1-12-15,10-3-10 0,-10 2-14 0,9-4-7 0,-7 1-7 16,-2-2-19-16,0-3-19 0,2-1-13 0,-2-4-23 0,0 4-49 15,1-4-55-15,0-5-60 0,-9-1-63 0,9 1-78 16,-9-10-122-16,8 5-151 0,-8-6-69 0,0 2-4 0</inkml:trace>
  <inkml:trace contextRef="#ctx0" brushRef="#br0" timeOffset="124122.28">29785 11632 262 0,'0'-6'823'0,"0"0"4"0,0 2-9 0,-9-1-237 15,9 0-255-15,-8 5-223 0,-2 0-169 0,2 0-135 0,0 0-136 16,-10 0-211-16,1 0-107 0,-9 5-74 0,9 0-24 16</inkml:trace>
  <inkml:trace contextRef="#ctx0" brushRef="#br0" timeOffset="135343.12">15309 13926 129 0,'8'0'164'15,"-8"0"-52"-15,0 5-34 0,0-5-17 0,0 0-3 0,0 0-2 16,0 5 4-16,0-5 3 0,0 0 3 0,0 0 0 0,0 0 2 16,0 0 3-16,0 0 0 0,0 0-2 0,0 0-3 15,-8 0-6 1,8 0-5-16,0 0-5 0,0 0-9 0,0 6-7 0,-9-6-11 16,9 0-4-16,0 0-5 0,0 4-5 0,0-4-4 0,0 0 0 0,0 0-3 0,0 0-1 0,-8 0-1 15,8 6 1 1,0-6 0-16,0 0 1 0,0 0 8 0,0 3 5 0,0-3 7 15,8 0 8-15,-8 6 10 0,0 3 13 0,0-4 10 16,9 10 12-16,-9-5-5 0,8 9-4 0,2 0-4 0,-10 7-7 16,8-3-9-16,1 3-5 0,8 3-6 0,-8 4-7 0,-1-3 2 15,10 3 1-15,-10 3 6 0,10-7 4 0,-10 4 5 0,10 2 0 16,-1-6 4-16,1 6 2 0,-10-6 0 0,10 0 0 16,-1-5-4-16,10 5-3 0,-10-4-2 0,0-6-3 0,9 6-4 15,-10-5-3-15,11-1-3 0,-1 1 1 0,-1-1 1 0,3 1-1 16,6-1-3-16,1-5-2 0,-1 1-2 0,10 0-3 15,-1 0-1-15,-8 1-3 0,18-8-4 0,-11 2-2 0,10 0-2 16,-8 0-3-16,7 0-3 0,3-1-2 0,-2-4 0 0,-1 5 1 16,-7-6-2-16,17-4 0 0,-9 6 0 0,0-2-1 15,9-4 1-15,0 0-1 0,-9 0-1 0,-1 0-3 0,2 0-1 16,-1-4 0-16,9-2-1 0,-18 2 1 0,10-1-2 16,-9 0 1-16,7-5 3 0,-8-1 0 0,-8-2 2 0,8-2 1 15,1 2 0-15,-18-3 1 0,8 1 2 0,-7 0 0 0,-1 6 1 16,-9-5-1-16,0-2 0 0,1 7 1 0,-9-7 0 15,-1 8 2-15,1-7-2 0,0 0 1 0,-9 1-1 16,0-1 1-16,0 5-3 0,0-5 3 0,-9 0-2 0,0 1-2 16,1 4 0-16,-10-4 1 0,9 4 0 0,-8-4 1 0,0 3 2 15,-9 1-4-15,10 0 1 0,-11 6 1 0,-1-6 0 0,3 6 0 16,-1 4-3-16,0-5 2 0,0 5 1 0,0 0 11 16,1 0 6-16,7 0 3 0,1 5 3 0,-1-5-1 15,0 0 4-15,1 0 0 0,8 0-3 0,0 0-9 0,9 0-7 16,0 0-2-16,-9 0-2 0,9 0-1 0,0 0 0 0,0 0-1 15,9 0 1-15,0-5-1 0,0 5 2 0,1 0 1 16,6 0 0-16,1 0-1 0,1-5-1 0,-1 5 1 0,9 0-2 16,0-5 0-16,-8 5-1 0,8 0-2 0,-1 0 0 15,11 0 0-15,-12-5 1 0,3 5 0 0,8 0-1 0,-9 5 0 16,9-5 1-16,0 0 1 0,-9 10 2 0,8-5 0 0,-7-1-3 16,-1 6 0-16,0 4 0 0,0 1-1 0,0 5 1 15,-9-1 2-15,-8 5-4 0,0 6 4 0,-1 3 7 0,-8 2 4 16,-8 4 5-16,-1 5 7 0,-8 0 2 0,-1 5 0 15,-7-1 3-15,-1 3-1 0,-1-2-2 0,-6-1-8 0,6 1-14 16,0-5-51-16,-7-1-84 0,7 1-98 0,10-4-132 0,-8-1-196 16,7-5-124-16,2-5-63 0,5 5-27 0</inkml:trace>
  <inkml:trace contextRef="#ctx0" brushRef="#br0" timeOffset="149875.91">23975 13903 8 0,'0'3'36'0,"0"-3"-5"0,0 0-7 16,9 0-3-16,-9 7-1 0,0-4-5 0,0 2-2 0,0-5-6 15,0 5-4-15,0-5 0 0,0 5-1 0,0 0 0 0,0-5-2 16,0 6 0-16,-9-2-1 0,9-4 1 0,0 6 0 0,0-6 1 16,0 0 0-16,0 3-2 0,0-3 0 0,0 0 0 0,0 0-1 15,0 6-3-15,0-6-3 0,0-6-3 0,9 6-4 0,-9 0-4 16,8 0-4-16,-8-3-4 0,9 3-4 0,0-6-2 16</inkml:trace>
  <inkml:trace contextRef="#ctx0" brushRef="#br0" timeOffset="150391.37">24027 13936 44 0,'0'0'69'0,"0"0"7"16,-8 0 1-16,8 0-4 0,0 0-9 0,0-5-12 0,-9 5-13 15,9 0-11-15,0 0-7 0,-9 0-3 0,9 0-1 0,0-5-1 16,0 5-1-16,0-5-1 0,0 5-3 0,0 0-2 16,0-5-2-16,9 5-5 0,-9-3 1 0,0-4-1 0,9 7-2 15,-9-3 1-15,0-3 2 0,8 0-1 0,-8 6 1 0,9-4 2 16,-9 4-1-16,0-4 2 0,9 4 1 0,-9-6 1 16,0 6 3-16,0-4 5 0,0 4 3 0,0 0 2 15,0 0 3-15,0-6 2 0,0 6 2 0,0 0 1 0,0-3-1 16,0 3-1-16,0 0 0 0,0 0-1 0,0-6-3 0,0 6-1 15,0 0-2-15,0 0-3 0,0 0-2 0,0 0-2 0,0 0-2 16,0 0-3-16,0 0 2 0,0 0 0 0,0 0 2 16,0 0 4-16,0 0 0 0,0 0 3 0,0 0 3 15,0 0 3-15,0 0 2 0,8 0 3 0,-8 0 0 0,0 0-1 16,0-6 0-16,0 6-2 0,0 0-3 0,0-3-2 0,0-4-6 16,0 7-4-16,0 0-4 0,0-4-1 0,0 0-5 15,0 4 0-15,0 0 0 0,0-5-2 0,0 5 1 0,0 0-1 16,0 5 0-16,0-5-1 0,0 0 1 0,0 4-1 15,0 0-5-15,0 3 5 0,0-4 3 0,0 9 5 0,0-3 3 16,0 5 8-16,0 2 8 0,0-3 6 0,0 7 10 0,0-1 2 16,9 6 5-16,-9-5 3 0,8 5 1 0,-8 2-1 15,10 4 1-15,-10-1-1 0,9-1 2 0,-2 4 1 0,4-3-3 16,-4-1-1-16,2 6-5 0,0-7-5 0,8 1-4 16,-9 6-7-16,2-6-4 0,6 1-7 0,-6-2-7 0,-2-2-3 15,1 3-2-15,9-4-2 0,-10-1-2 0,0-5 2 0,2 0-2 16,-3 1 0-16,3 0 1 0,-3-5 0 0,-7-1 1 15,10 1 0-15,-10-6 1 0,10 1-4 0,-10-6 4 0,0 6 3 16,0-4 10-16,7-6 11 0,-7 4 15 0,0 1 21 0,0-5 24 16,0 6 20-16,0-6 13 0,0 0 3 0,0 0-4 15,-7 0-11-15,7-6-16 0,-10 6-22 0,10-5-35 16,-10 1-52-16,10-6-72 0,-7 0-72 0,-3-9-62 0,10-1-72 16,0-9-96-16,0 1-174 0,-7-3-87 0,7-3-22 0</inkml:trace>
  <inkml:trace contextRef="#ctx0" brushRef="#br0" timeOffset="150720.04">24070 13736 214 0,'0'-6'399'0,"10"-3"-145"0,-1 4-108 0,-2-5-63 16,11 7-38-16,0-9-21 0,-1 8-12 0,1-6 2 0,8 0-4 16,-9 1-3-16,9-1 0 0,9 4 3 0,-8-4 6 15,-2 6 5-15,10 0 5 0,-9-6-1 0,8 5 3 0,-7 5 3 16,-2 0 0-16,-6 0-4 0,-3 5-7 0,1 0-3 0,1 4-7 16,-11 5 0-16,3 2 2 0,-10 3 1 0,-10 7 6 15,3-3 3-15,-1 6 4 0,-10-4 3 0,0 4 2 0,-8 0 2 16,1 0-4-16,-2 1 9 0,1-1 2 0,0 0 0 15,-9-4-3-15,9-1-3 0,-8 1-4 0,7-2-3 0,11-7-1 16,-2 3-12-16,1-9-13 0,7 0-18 0,2-1-26 0,0-3-36 16,16-6-62-16,0-6-115 0,10 3-145 0,-1-7-80 15,9-6-41-15</inkml:trace>
  <inkml:trace contextRef="#ctx0" brushRef="#br0" timeOffset="151099.12">25226 14029 357 0,'-10'5'348'0,"3"-1"-138"0,-2-4-90 0,9 6-55 15,-9-6-28-15,9 5-15 0,0-5-9 0,0 0-1 0,0 3 5 16,0-3 7-16,9 0 6 0,0 7 5 0,-2-7 5 0,3 0 2 16,-3 0 2-16,13 0 3 0,-13 0-6 0,11 0-5 15,-1 0-6-15,9 0-4 0,-8-7-1 0,-1 7-3 0,9-3 0 16,0 3 1-16,0-5 4 0,-9-1 1 0,9 2 8 16,1 4 10-16,7-9 5 0,-8 3 8 0,1 1 8 0,-2 1 3 15,10-2-3-15,-8-3-1 0,-1 4-7 0,0 0-11 0,-9 0-8 16,9-5-12-16,-9 10-9 0,1-5-8 15,-10 1-3-15,10 4-4 0,-10 0-3 0,1-6-2 0,-9 6-6 0,9 0-4 0,-9 0-18 16,0 0-26-16,0 6-31 0,0-6-34 0,-9 0-49 16,0 4-64-16,1-4-100 0,-18 5-130 0,8 5-54 0</inkml:trace>
  <inkml:trace contextRef="#ctx0" brushRef="#br0" timeOffset="151240.29">25295 14297 337 0,'-8'6'391'0,"8"4"-142"15,-9-6-100-15,9 1-57 0,0-1-29 0,9 2-8 0,-1-2-5 16,1-4-1-16,8 0 3 0,1 0 0 0,8-4-3 0,-1-6-7 16,10 1-8-16,2-1-11 0,5-6-5 0,2 3-6 15,7-7-9-15,1 0-19 0,10-4-31 0,-2-1-60 0,1 1-137 16,0-6-133-16,-1 6-82 0</inkml:trace>
  <inkml:trace contextRef="#ctx0" brushRef="#br0" timeOffset="151789.79">27041 13565 31 0,'-9'0'377'0,"9"0"-92"0,0 0-96 16,0 0-67-16,0 5-45 0,0-5-27 0,9 0-13 0,-18 0-9 0,9 5-6 16,0-5-2-16,9 0-3 0,-9 5 4 0,0-2 7 15,0 7 5-15,7-4 5 0,-7 9 8 0,0-1 5 0,0 6 9 16,10 5 6-16,0-7 4 0,-10 7 0 0,7 4 1 0,-7 1 3 15,10-1-3-15,-2-4 4 0,-8 4-4 0,9 0 2 16,-1 0-5-16,1 1-4 0,0-1-4 0,-1-4-10 16,1 4-6-16,0-6-4 0,0 2-7 0,-9 1-9 0,8-3-6 15,1-3-5-15,0-1-5 0,-1 1-3 0,-8 0-1 0,8-5-1 16,-8-1-1-16,10 0 0 0,-10-3-3 0,8-1-3 0,-8-2-6 16,0-2-16-16,0-2-21 0,9-4-30 0,-9 0-34 15,0-4-47-15,9-2-64 0,-9-7-96 0,8-3-147 16,-8-3-65-16,0 0-26 0</inkml:trace>
  <inkml:trace contextRef="#ctx0" brushRef="#br0" timeOffset="152211.72">26971 13580 146 0,'0'-10'489'0,"0"-5"-144"0,9 5-137 0,-1-5-87 16,2 1-49-16,6-1-25 0,2-5-12 0,-9 6-9 16,18 5-2-16,-10-7-1 0,0 2-3 0,9 5-1 0,0-6-5 15,0 4-3-15,9 1 4 0,-9 1 5 0,10 4 3 0,-12-4 0 16,2 4 3-16,1 0-2 0,-2 5 2 0,2 0-2 0,-1 0-6 16,-10 5-7-16,2 0-6 0,-1 0-1 0,-7 4-3 15,-2 0-1-15,0 7 0 0,-8-1 0 0,0-1-2 16,0 6 2-16,-8-1 0 0,0 5 4 0,-2-4 6 0,2-1 5 15,-9 6 3-15,-1 0 3 0,-8-6 3 0,9 6 4 0,-1-7 5 16,-7 2 4-16,6-1-1 0,3-3 0 0,-2 3 0 16,1-5 0-16,10 1-2 0,-4-5-2 0,2 0-7 0,1 5-4 15,8-5-3-15,0 0-5 0,0-6 0 0,8 6-1 16,-8 0 2-16,9-5 4 0,9 4 6 0,-10-5 3 0,10 6 2 16,7 2 4-16,2-9 1 0,-10 3-2 0,18-2-2 0,-9 2-5 15,9-2-5-15,-1 0-5 0,10-4-3 0,-9 6-3 16,8-6-2-16,1 6-3 0,-9-3-4 0,9-3-3 0,-1 7-4 15,0-4-7-15,-9 2-16 0,1-5-27 0,9 5-28 16,-10 0-28-16,2-5-34 0,-2 0-42 0,-8 0-59 0,0-5-80 16,0 0-120-16,-9 5-60 0</inkml:trace>
  <inkml:trace contextRef="#ctx0" brushRef="#br0" timeOffset="152664.84">28048 13399 7 0,'0'0'512'0,"0"-6"-85"0,9 6-153 16,-9-4-110-16,18-2-66 0,-10 3-39 0,9-8-17 0,-8 7-6 15,17-1-3-15,-9-5 2 0,1 5 2 0,6-5-1 16,14 5 2-16,-13-5 8 0,0 6 7 0,10-6 3 0,0 1 1 15,0-1-1-15,-1-1-1 0,-7 6-3 0,6-4-6 16,4 5-11-16,-12-2-10 0,1 2-10 0,1-2-7 0,-11 2-7 16,2 4-11-16,-1-6-24 0,-9 6-27 0,9 0-27 0,-17 0-32 15,10 0-30-15,-20 6-33 0,10-6-34 0,-17 0-26 16,1 4-9-16,-2-4 3 0,1 6 23 0,-9-2 49 0,0 2 66 16,9-2 67-16,-9 1 63 0,8-1 60 0,-8-4 46 15,9 5 33-15,-1-5 14 0,1 0-9 0,-1 5-28 0,10-5-21 16,-1 0-15-16,-8 6-13 0,17-6-5 0,-9 0-2 15,0 4-4-15,1 2-1 0,8-2 1 0,0 6-1 0,-9-1 1 16,9 11 2-16,0 0 1 0,0 0 2 0,0 4 7 0,0 0 10 16,9 0 11-16,-9 5 5 0,8 1 6 0,1 1 5 0,0-3 1 15,-1 1-2-15,1 0-11 0,0 5-13 0,7-5-18 16,2 1-22-16,-1 1-17 0,1 2-15 0,0-4-12 16,-1-1-12-16,10 7-13 0,-10 1-38 0,0-7-51 0,0-1-49 15,0 6-56-15,-7-9-64 0,-2 5-81 0,0-12-116 0,-8 8-116 16,-8-7-35-16</inkml:trace>
  <inkml:trace contextRef="#ctx0" brushRef="#br0" timeOffset="152962.12">27284 14815 211 0,'-18'5'531'0,"18"0"-118"15,-9-5-158-15,9 5-110 0,9-5-65 0,2 5-35 16,4-5-18-16,3 0-8 0,-1-5-3 0,10 5-1 16,7-5-1-16,10 0 2 0,-1 0-2 0,1 0 0 0,7-5 5 15,10 1 4-15,8-1 11 0,-8 0 15 0,0-3 19 0,9 1 17 16,-1-2 19-16,-7 4 5 0,-2-5 1 0,1 5-5 0,0 2-10 15,-18-2-23-15,9 0-37 0,-9 5-60 0,-8 0-61 16,8 0-62-16,-16-1-83 0,-1 3-135 0,-9 3-136 16,1 0-76-16,-18 0-28 0</inkml:trace>
  <inkml:trace contextRef="#ctx0" brushRef="#br0" timeOffset="153275.76">28135 15168 77 0,'9'3'613'16,"-9"7"6"-1,8 0-162-15,-8 0-163 0,9 0-112 0,8 5-85 0,-8 4-42 0,9-4-9 0,-11 5-1 0,13-1 7 0,-13 6 6 16,11-1 3-16,-1 5 2 0,-9-5 3 0,10 5 7 16,-1 1-3-16,1 0-6 0,8 4-7 0,-18-6-6 0,10 3-2 15,-2-3-3-15,2 1-1 0,-1 1 0 0,1 0 13 0,-9-6 11 16,7 0 10-16,3-4 7 0,-10-1 5 0,0 1 6 15,-2-11 7-15,3 1 0 0,-2-5-11 0,1 0-8 0,-1-5-3 16,1 0 2-16,0-5 0 0,-1-5-1 0,10-4 1 0,-1-10-2 16,1-7-6-16,-2-2-4 0,1-1-9 0,10 1-9 15,-10-8-3-15,1-2-5 0,8-1-10 0,-9-1-6 0,9-4-10 16,0-4-13-16,-8 0-23 0,8-2-26 0,1 2-35 16,-11-1-62-16,11 6-114 0,-1-1-116 0,-9 0-138 0,0 9-209 15,-8 2-96-15,-1 4-42 0,-8 9-6 0</inkml:trace>
  <inkml:trace contextRef="#ctx0" brushRef="#br0" timeOffset="158048.54">24349 15162 72 0,'0'0'114'0,"0"-4"-18"0,0 4-17 0,0-6-11 16,-9 6-11-16,9 0-4 0,0 0-5 0,0 0-5 0,0 0-4 15,0 0-4-15,0 0-3 0,0 0-5 0,0 0-2 16,0-4-5-16,0 4-5 0,9 0-3 0,-9 0-3 0,0 0-3 15,0-6-2 1,9 6-1-16,-9 0 0 0,8-4-4 0,-8 4 3 0,0 0-2 0,0 0 1 0,9 0-1 0,-9 0 0 0,0 0 0 16,0 0 1-16,0 0 3 0,0 0 0 0,0 0 3 15,0 0 4 1,0 0 6-16,0 0 4 0,0 0 7 0,0 4 4 0,0-4 4 0,0 0-1 0,0 0 0 0,0 0-1 0,0-4-1 16,0 4-2-16,0 0-3 0,0 0-1 0,0 0 0 15,9-6-2-15,-9 6-3 0,0 0-2 0,0 0-3 0,0-3-4 16,0 3-2-16,0 0-4 0,0 0-2 0,0 0 0 15,0 0 2-15,0 0-2 0,0 0 2 0,0 0-1 0,0 0-1 16,0 0 2-16,0 3 0 16,0-3-3-16,0 0-2 0,0 0-1 0,0 6 0 0,0-6-1 0,0 0 0 0,0 4-3 0,0-4 2 15,0 6 0-15,0-6-1 0,0 0 3 0,0 4 0 16,0-4-1-16,0 6 2 0,0-6 0 0,0 4 0 0,0-4-1 31,0 9 2-31,0-3-2 0,0-2 2 0,0 1 1 0,0 6 1 0,0-7 4 0,0 6 0 0,-9-1 3 0,9 1 2 16,0 0 0-16,0 0 0 0,0 5 4 0,0-5-1 0,-9-1-2 31,9 0 1-31,0 7 0 0,0-6-2 0,0 3 0 16,0-3-1-16,0 6-1 0,0-6 1 0,0-1 0 0,0 1 0 15,0 0 0-15,0 4 0 0,0-4 0 0,-8-1 0 0,8 1-1 16,0 2 0-16,0-4-3 0,-9 7 0 0,9-5-1 16,0 5-1-16,-9-6 5 0,9 6 4 0,-9-1 2 0,9 0 3 15,-8-4 0-15,8 5 5 0,-8-5 3 0,-2 4 2 16,10 1-2-16,-7 0-1 0,-3 6-1 0,0-8 1 0,10 2-2 15,-7 5 0-15,-3-6-6 0,3 1 0 0,-3 0-3 0,2 0-4 16,0 3-4-16,-2 2-3 0,-7-4 0 0,9 2-2 16,-2-3 0-16,-6 4-2 0,6-4 1 0,2 0 0 0,-1 0-1 15,-8-6 2-15,8 6-1 0,2-5 0 0,-4 5-2 0,4 0 0 16,-2-6 0-16,-9 1-1 0,9 0 1 0,-8 3-1 0,0-3 0 16,8 0 0-16,-9 6 11 0,1-6 12 0,0-1 10 15,-1 0 17-15,10 1 31 0,-9-5 26 0,0 5 13 16,-1 0 9-16,1-5-4 0,-1 4-12 0,1-3-8 0,-1-3-6 15,1 3-26-15,-9-6-19 0,8 0-8 0,-8 4 0 0,9-4-3 16,-9-4 2-16,0 4 1 0,1-6-2 0,-2 3-1 16,1-3 3-16,0-3 0 0,-9-1-1 0,18 0 1 0,-9 0 0 15,-1-5 1-15,11 2-5 0,-12-3-6 0,12-4-8 16,-1 1-7-16,-1-5-3 0,1-5-6 0,-1-1-4 0,9 1-4 16,-8-4-1-16,0-3 1 0,8 3-1 0,1-1 2 0,-9-1 1 15,8 1-4-15,-8-1 3 0,7-4 0 0,-7 6 4 16,9-2-2-16,-10 1 0 0,11 5 0 0,-4-4 0 15,-6-3 1-15,8 1 0 0,-8 6 1 0,9-4-6 0,-2-2-1 16,2 1 2-16,0 0-2 0,-1-1 1 0,0 2-8 0,9-1 2 16,-9-6 0-16,9 6 3 0,-8-5 2 0,8-1 0 0,-9 1 0 15,9 0-1-15,0-4 12 0,0 3-4 0,0-8-3 16,0 3-5-16,9-3-1 0,-9-1 0 0,0-5-1 0,0-5 2 16,0 0-6-16,0 2 2 0,8-2 3 0,-8-4 3 15,0-6 1-15,0 5 2 0,0-3-2 0,0-2-4 0,0-5 0 16,0 7 0-16,9-7 0 0,-9 2-1 0,9 1-2 0,-9 4 0 15,9-7 0-15,-1 5 2 0,-8-3 0 0,8-2-2 16,2 2 1-16,-2-2 2 0,1 2-1 0,8 3 0 0,-7-10 1 16,8 5 1-16,-11 2-1 0,11-2 0 0,-1-4-1 15,-9 4 1-15,10-3 0 0,0-1 0 0,-1-1 0 0,0 1 0 16,0 1 0-16,0-2 9 0,0 2-4 0,3-2-4 0,5 7 0 16,-8-3-2-16,9 2 1 0,-8 11-3 0,-2-3 1 15,2 2-6-15,8 4 1 0,-9 5 3 0,-8 1 2 0,8-2 0 16,1 2 1-16,-1 4 1 0,1 0 1 0,-1 0 0 15,0 1 1-15,0 0 1 0,9-7-1 0,-16 6 0 0,7-6-1 16,0 4 0-16,0-8-1 0,1 5-2 0,-1-5 0 0,1 0 1 16,-11 0-1-16,11 0-1 0,1 6 2 0,-3-1-3 15,2 6 1-15,-9 3 3 0,8 2 2 0,-8 3-2 0,0 1 1 16,8 6 0-16,-9-1-1 0,1 4 2 0,-1 5-1 16,2-4-3-16,-2 6 1 0,0-3 0 0,1 1-2 0,-9 1 3 15,9-1-1-15,-9 2 0 0,8-2-1 0,1 1 2 0,0-1 0 16,0 0 4-16,-9 2-1 0,8-3-2 0,1-3-1 15,0 6 0-15,-1-7-1 0,1 6 0 0,-1-6 0 0,2 5-5 16,-1-4 2-16,9 6 3 0,-18 3 1 0,16-6 0 0,-16 13 2 16,9-7-1-16,-1 5-2 0,1 1 0 0,-9-1 0 0,8 5-3 15,2-5 0-15,-10 6 2 0,8 5 1 0,-8-6 0 0,8-1 2 16,-8 1 0-16,10 5 1 0,-10-8 2 0,8 3-2 16,1 4-4-16,-9-4-1 0,8 0 0 0,2 2 1 0,-2-7 3 15,0 5 0-15,2 0-1 0,-10 0 2 0,7 0 3 0,3 1-1 16,-3-1-1-16,-7 5-2 0,10-5-14 0,0 0 3 0,-10 5 5 15,7-4-1-15,3 5 2 0,-2-7 0 0,-8 1 2 16,8 0 2-16,1 5 8 0,0-10-2 0,0 7-5 16,-9-2 2-16,8-1-3 0,1 7 0 0,-9-12-1 0,9 8 0 15,-9 2 1-15,8-3-2 0,1-1 1 0,-9 5-2 0,9 1 2 16,-9-2 0-16,0 2 0 0,8-1 1 0,-8 0 0 0,0 0 1 16,0 0 0-16,9 0-1 0,-9 0-1 0,8-4 2 15,-8 3 0-15,10 3-2 0,-10-9 0 0,8 8 1 16,-8-1 1-16,0 0 0 0,8 0-1 0,-8 0-2 0,0 2 0 15,9-3 2-15,-9 0-2 0,0-4 0 0,0 6 2 0,0 0 0 16,9-2 1-16,-9 2-1 0,0-1 0 0,10-1-2 0,-10 6 1 16,0-4 1-16,7 4-3 0,-7-6 0 0,0 6 2 15,0 0 0-15,0-4 0 0,0 4 1 0,0 0-2 16,0 0-1-16,0 0 1 0,0 0-1 0,0 0 1 0,0 0 0 16,0 0 0-16,0 0-1 0,0 0 1 0,0 0 0 0,-7 0-2 15,7 0-2-15,0 0-1 0,0 0 0 0,-10 0 1 16,10 0 1-16,0 0 0 0,0 0-1 0,0 0 3 0,0 0 0 15,0 0 1-15,0 0 0 0,0 0-1 0,0 0 3 16,0 0-3-16,0 0 2 0,0 0 0 0,0 4 2 0,0-4 0 16,0 0-1-16,0-4 0 0,0 4 0 0,0 0 1 0,0 0 0 15,0 0-2-15,0 0-1 0,0 0 0 0,0 0-5 16,0 0 2-16,-9 0-2 0,9 0-3 0,0 0-2 0,0 4-1 16,0-4-4-16,0 0 0 0,0 0 2 0,0 0-3 0,0 0-1 15,0 0 3-15,0 0 0 0,0 0 5 0,0 0 2 16,0 0 2-16,0 0 3 0,0 0 3 0,0 0 1 0,0 0 0 15,0 0 0-15,0 0 0 0,0 0 0 0,0 0 0 16,0 0-1-16,0 0 0 0,0 0 0 0,0 0 0 0,0 0-1 16,0 0 1-16,0 0 1 0,0 0-2 0,0 0 1 0,0 0 1 15,0 0 0-15,0 0 6 0,0 0-2 0,0 0-2 16,0 0 1-16,0 0-1 0,0 0 0 0,0 0-2 16,0 0 4-16,0 0-7 0,0 0 3 0,0 0 0 0,0 0-1 15,0 0-1-15,0 0 2 0,0 0-1 0,0 0-3 0,0 0 2 16,0 0 1-16,0 0-2 0,0 0 1 0,0 0 2 0,0 0 1 15,0 0 2-15,0 0-1 0,0 0-1 0,0 0-1 16,0 0 2-16,0 0-2 0,-9 0 0 0,9 6-2 16,0-6 0-16,0 0-1 0,0 0 0 0,0 0 2 0,-8 4-1 15,8-4-1-15,0 0 1 0,0 0 1 0,0 6-1 0,-8-6 1 16,8 0 0-16,0 5 1 0,-10-5-1 0,2 4 1 16,8-4 0-16,-9 6 0 0,1-2 0 0,8-4-2 0,-9 4 2 15,0 2-1-15,1-2 0 0,8 2-1 0,-9 0 1 16,0-3 1-16,9-3-1 0,0 5 0 0,-8-5-1 0,8 5 0 15,0-5 2-15,-9 0-1 0,9 0 1 0,0 5 0 0,0-5 0 16,0 0 0-16,-9 5 0 0,9-5 0 0,0 0 0 16,-9 4 4-16,9-4-3 0,-8 6 0 0,8 0 0 0,-8-3 0 15,-2 3 1-15,3-2 1 0,-3 6-2 0,-7-5-1 16,7 5 1-16,3-5-1 0,-3 0 1 0,-6 5-2 0,6-6 0 16,2 1-2-16,8 0 0 0,-9 0 1 0,1 0 0 0,8-1 1 15,-10-4-1-15,10 6 1 0,-8-2 1 0,0 0-2 16,8-4 2-16,-10 7-1 0,10-4-1 0,-8-3-1 0,8 6 0 15,0-6 0-15,-9 4 1 0,9 1 1 0,0-5-3 0,-8 6-1 16,8-6-1-16,0 0-2 0,0 4-1 0,0-4-3 16,-9 6-2-16,9-6-3 0,0 4-1 0,0-4 2 15,0 0 2-15,-9 0 1 0,9 4 3 0,0-4 1 0,0 0 2 16,0 6 2-16,0-6 1 0,0 0 1 0,0 0 1 0,0 0 1 16,0 0 1-16,0 0 1 0,0 0-1 0,0 0 0 0,0 0-2 15,-7 0 1-15,7 0 0 0,0 0-2 0,0 0 1 16,0 6 1-16,0-6-1 0,0 0 4 0,0 3-1 15,0-3 0-15,0 0-1 0,0 0 1 0,0 0-1 0,0 0-1 16,0 0 2-16,0 0-4 0,0 0 3 0,0 0-1 0,0 0 1 16,0 0-2-16,0 0-1 0,0 0 2 0,0 0-1 15,0 0-1-15,0 0-2 0,0 0-2 0,0 0-1 0,0 0 7 16,0 0-8-16,0 0-4 0,0 0-4 0,0 0-2 16,0 0-1-16,0 0 1 0,0 0 1 0,0 0-8 0,0 0 9 15,0 0 4-15,0 0 4 0,0 0 4 0,0 0 1 0,0 0 2 16,0 0 2-16,0 5 0 0,0-5 0 0,0 0-2 15,0 0 0-15,0 0 0 0,0 0 1 0,0 0 1 0,0 0-2 16,0 0-2-16,0 0 1 0,0 0-1 0,0 0 1 16,0 0-1-16,0 0-1 0,0 0 2 0,0 0-2 0,0 0 2 15,0 0 1-15,0 0 1 0,0 0 0 0,0 0 1 0,0 0 0 16,0 0-2-16,0 0 2 0,0 0 0 0,0 0 0 16,0 0 0-16,0 0-1 0,0 0-3 0,0 0 1 0,0 0-4 15,0 0-2-15,0 0-3 0,0 0-4 0,0 0-4 0,-11 0-2 16,11 0 0-16,0 0 0 0,0 0 0 0,0 0 3 15,0 0 1-15,0 0 1 0,0 0 4 0,0 0-2 16,0 0-1-16,0 0 1 0,0 0 1 0,0 0-1 0,0 0 2 16,0 0 3-16,0 0 0 0,0 0 3 0,0 0 3 0,0 0 0 15,0 0 4-15,0 0 0 0,0 0-1 0,0 0 1 0,0 0-1 16,0 0 1-16,0 0 0 0,0 0 0 0,0 0 0 16,0 0-1-16,0 0 0 0,0 0 0 0,0 0 0 15,0 0 0-15,0 5 0 0,0-5 0 0,0 0 0 0,0 5-1 16,0-5 1-16,0 0 1 0,0 0 0 0,0 0 0 0,0 0 2 15,0 0-1-15,0 0 0 0,0 0 0 0,0 0 0 16,0 0 0-16,0 0 0 0,0 0-1 0,0 0 0 0,0 0 0 16,0 0-1-16,-7 0 1 0,7 0-1 0,0 0 1 15,0 0 0-15,0 0 0 0,0 0 0 0,0 0 0 0,0 0 0 16,0 0-1-16,0 0-1 0,0 0-1 0,0 0 1 0,0 0-1 16,0 0 0-16,0 0 0 0,0 0 1 0,0 0 0 15,0 0-4-15,0 0 4 0,0 0 0 0,0 5 0 0,0-5 1 16,0 0 2-16,0 0-1 0,0 0 0 0,0 0 4 15,0 0-3-15,0 0 0 0,0 0-1 0,0 0-1 0,0 0 1 16,0 0 0-16,0 0 0 0,0 0 0 0,0 0-1 16,0 0-1-16,0 0 0 0,0 0 1 0,0 0-2 0,0 0 0 15,0 0 1-15,0 0 1 0,0 0-1 0,0 0 1 0,0 0 1 16,0 0 0-16,0 0 1 0,0 0-1 0,-9 0 0 16,9 0 0-16,0 0-1 0,0 0 1 0,0 0 0 0,0 0 0 15,0 0 0-15,0 0 1 0,0 0 0 0,0 0 0 16,0 0-1-16,0 0 0 0,0 0 0 0,0 0 0 0,0 0 0 15,0 0 0-15,0 0 1 0,0 0-2 0,9 0 2 0,-9 0-1 16,0 0 1-16,0 0 0 0,0 0-1 0,0 0-1 16,0 0 0-16,0 0 1 0,0 0 0 0,0 0 0 0,0 0 0 15,0 0 0-15,0 0 0 0,0 0 0 0,0 0 0 16,0 0 1-16,0 0 0 0,0 0 0 0,0 0 1 0,0 0-1 16,0 0 0-16,0 0-1 0,0 0 1 0,0 0-1 0,0 0-1 15,0 0-9-15,0 0-21 0,-9 5-32 0,9-5-39 16,0 0-46-16,0 0-46 0,9 0-75 0,-9 0-152 0,0-5-111 15,0 5-54-15,0-5-13 0</inkml:trace>
  <inkml:trace contextRef="#ctx0" brushRef="#br0" timeOffset="163633.68">24505 8739 145 0,'0'0'157'0,"0"0"-48"16,0 5-38-16,0-5-25 0,0 0-14 0,0 0-6 0,0 0-3 16,0 0 1-16,0 0 2 0,0 0 3 0,0 0 1 15,0 0-1-15,9 0 0 0,-9 0 0 0,0 0-3 0,0 0-1 16,0 0-3-16,0 0-1 0,8-5-2 0,-8 5-2 16,0 0-3-16,0-5-3 0,0 5-2 0,10 0-2 0,-10 0-1 0,8-5-1 15,-8 5 0-15,0-4 2 0,0 4 0 0,7-7 2 16,-7 7 1-16,0-3 2 0,10 3 2 0,-10-5 3 15,0 5-2-15,0-5-2 0,0 5-3 0,0-5-1 0,0 5 0 0,10-5-2 16,-10 5-3-16,0-5-1 0,0 5 0 0,0 0 1 16,0-5-1-16,8 0-1 0,-8 5 0 15,0 0 1-15,9-3-1 0,-9-4 1 0,8 7 1 0,-8-4 1 0,9 4 0 0,-9 0-1 16,0 0 0-16,0 0 0 0,0 0 0 0,8 0 3 16,-8 4 4-16,0 6 6 15,9 0 6-15,-9 5 5 0,9 5 4 0,-1-1 2 0,-8 4 3 0,9 8 10 0,-1-3-6 0,1 7-2 16,0-6-5-16,-1 6-3 0,-8-1-4 0,10 0-3 0,-2-5-2 15,1 5-10-15,-1 0-2 0,1-4-2 0,0 4-3 16,-2-4-1-16,-7-2 1 0,11 2 1 0,-11-6-1 0,7 6-2 0,-7-6 0 16,0 1-1-16,0 3 2 0,9-7 0 0,-9 3-3 15,0 0 1-15,10-5-3 0,-10 7-16 0,8-7-36 16,-8 0-85-16,9 1-190 0,-1-5-104 0,1-2-53 0</inkml:trace>
  <inkml:trace contextRef="#ctx0" brushRef="#br0" timeOffset="172797.55">25408 6150 232 0,'-8'-5'281'0,"-10"0"-65"0,10-4-64 0,-1 3-44 0,0 3-28 15,-8-3-17-15,8 2-11 0,0-2-1 0,1 1 3 0,-1 0 2 16,0 0-1-16,-8 5-1 0,17-5-2 0,-8 2-4 15,-2-4-5-15,3 4-5 0,-2-3-6 0,-2 6-1 0,4-10 1 16,-3 6 4-16,3 4 10 0,-2-6 11 0,0 2 14 0,-9-2 20 16,10 6 19-16,-9-3 17 0,-1 3 10 0,0-6 9 15,2 6 8-15,-2 0 4 0,1 0-8 0,0 0-14 16,-10 0-16-16,10 0-19 0,-1 0-7 0,3 0-9 0,-13 6-10 16,11-6-9-16,0 3-2 0,-1 3-4 0,1-6-4 0,0 10-1 15,-1-6-6-15,1 0-7 0,-1 2-8 0,1 3-10 0,-1 6-9 16,2-5-2-16,-2 11-5 0,-8-3-2 0,9 2-5 15,-10 4 4-15,1 0-2 0,9 2 3 0,-9 3 1 16,9 0 1-16,-11 1 0 0,13-2 0 0,-3 2 2 0,0 4-3 16,1-1 0-16,-9-3 0 0,18 5-3 0,-10-2-3 0,1-3 1 15,8 3 0-15,-8 3 0 0,8-7-2 0,0 10 2 16,-8-5-1-16,8 5 0 0,0 0 4 0,1 4-3 0,0 6 3 16,-2 2-3-16,-7 0 4 0,7 5-1 0,10-2-1 15,-7-2 0-15,7 3-3 0,-10 2 2 0,10-2-2 0,0-2 0 16,0-3-1-16,0 2-2 0,0-3 1 0,10 6 0 0,-10-11 2 15,7 5-1-15,-7-1 3 0,10-4-1 0,0 0 0 16,-3 0 2-16,3-5-1 0,-2 0-1 0,9 0-1 0,-8 0 0 16,8-4-1-16,-8 3 0 0,8-8 0 0,-8 5-1 15,8-7 1-15,0 3 0 0,1-3 1 0,-10 2 0 0,10-2-1 16,-1-2 0-16,1-3 0 0,0 3 0 0,-10 3 0 0,9-6 1 16,1-1 0-16,-1 1-1 0,-8 2-1 0,8-6 2 15,0 4 1-15,0-3 8 0,1 1-3 0,0-3-3 0,-1 2-2 16,0-1 0-16,-1-4 0 0,2 0-2 0,1 0 1 15,-2 0-12-15,-9-1 4 0,10-4 1 0,-1 5 3 0,1-6-2 16,-1-5 3-16,0 6 0 0,1-4-1 0,-1-2-1 0,0 7 1 16,0-11 1-16,1 4-1 0,-10-4 1 0,10 6 0 15,-1-6-10-15,-9 0 5 0,11 0 6 0,-11 0 1 0,1 0-2 16,8 0-2-16,-8-6 0 0,0 6 2 0,-1-4 8 0,0-1-3 16,10-1-5-16,-10 2 0 0,2-6 2 0,-2 0 1 0,1-4 0 15,-1-1-2-15,2-1 2 0,-2-2 0 0,10-2-1 16,-11 1 1-16,3-6-1 0,8 5-1 0,-2-9 1 15,-6 9 1-15,7-3-1 0,-9-3-2 0,10-2 2 0,-1 5-1 16,0-3 1-16,1 1 0 0,-9-4 0 0,7 5 0 0,2-7 0 16,-1 4 0-16,-8-3 0 0,8 0 0 0,1-4 0 0,0 0 0 15,-1 1 0-15,1-3 0 0,-10 3 3 0,10-7-1 16,-2 1 1-16,2 0 0 0,-1 0 0 0,-9 0-2 16,10 0 4-16,-10 0 0 0,10-5-2 0,-9-5-1 0,9 4-2 15,-10-3 1-15,-1 0-1 0,4-7 2 0,-2-3-1 0,-1 0-1 16,1 0 0-16,-9-6 1 0,0 0 0 0,0 0-1 0,0 1 3 15,-9 5-1-15,9 0-1 0,-8-3 2 0,-12 4 1 16,13 3 0-16,-11 0 3 0,10 0 1 0,-9 6 0 16,-1-1 2-16,0-5 3 0,-7 10 1 0,7-4 0 0,-8 3-1 15,0 6-2-15,1 1 2 0,0-1 0 0,-12 3-4 0,12 3-2 16,-10 3-1-16,0 6 0 0,-8-1-1 0,9 6 1 0,-3-1-4 16,4 10-1-16,-2-3 0 0,9 7-5 0,0-4-12 15,-1 6-20-15,10 4-57 0,-10 0-91 0,19 0-91 16,-9 0-96-16,-1 8-147 0,10-2-137 0,-10 3-97 0,1 6-36 15</inkml:trace>
  <inkml:trace contextRef="#ctx0" brushRef="#br0" timeOffset="174986.5">23715 1480 28 0,'0'-5'129'0,"8"5"-34"0,-8-5-25 0,0 1-17 0,10-2-8 15,-10-3-3-15,8 5-2 0,-8-7 2 0,8 1 2 0,-8 2-1 16,0 1 3-16,0-2-3 0,0 5-3 0,0-2-2 15,0 2-3-15,0-2-1 0,0 6-5 0,0-4-1 0,0-2-6 16,-8 6-3-16,8-3-4 0,0 3-2 0,0 0-4 0,0 0-1 16,-8-6-2-16,8 6-1 0,0 0-1 0,0 0 2 15,0-6-1-15,-10 6 1 0,10 0 1 0,0 0 3 16,0 0 5-16,0 0 5 0,-8 0 5 0,8 0 4 0,0 0 6 0,0 0 2 16,0 0 4-16,0 0 0 0,0 0-2 0,0 0-3 15,0 0-3-15,0 0-4 0,0 0-4 0,0 0-5 0,0 0-4 16,0 0-4-16,0 0-4 0,0 0-2 0,0 6-1 0,0 0 3 15,-9-3 4-15,9 7 5 0,0 6 4 0,-9-3 5 0,9 7 5 16,0 0 3-16,-8 4 3 0,8 1-4 0,0-1-5 0,0 6-2 16,0-5-5-16,0 4-3 0,0-1-2 0,0 2-1 15,8-1-1-15,-8 1 2 0,0 4 2 0,0-1-1 0,9-2 1 16,-9 3 1-16,0 1 1 0,0-2 3 0,0 1 2 16,0-1 2-16,-9 2-2 0,9-5 0 0,0 5 2 0,0-7-1 0,0 2-2 15,0-6-3-15,-8 0-6 0,8 1-1 0,0-1-1 16,0-5-2-16,0-4-2 0,0 0-1 0,0-5-4 15,0-1-1-15,0 1 0 0,0-5-1 0,0 5 0 0,0-5-1 16,0 0 1-16,0-5-2 0,0 5 2 0,8 0 0 0,-8-5-1 16,0 0 0-16,0 4-4 0,0-4-12 0,0-4-19 15,0 4-28-15,0-5-31 0,-8 0-42 0,8-5-58 0,0-5-105 16,-9 1-143-16,9-5-73 0</inkml:trace>
  <inkml:trace contextRef="#ctx0" brushRef="#br0" timeOffset="175502.34">23629 1314 230 0,'0'0'298'15,"0"0"-121"-15,0 0-78 0,0 0-46 0,7 0-21 0,3 0-11 16,-2-5-2-16,0 1 0 0,10-1-1 0,-1 0 3 0,9 0 0 16,-8-5 0-16,8 5 0 0,0-5-2 0,1 1-1 0,7 4-1 15,-8-5 0-15,9 0 3 0,-10 0 0 0,10 5 2 16,0-3-1-16,-9 2-2 0,8 0-2 0,-8 2-5 16,1 4-2-16,-10 0-3 0,0 4-2 0,9 2-1 0,-16 3-1 15,7-4-1-15,-9 10 3 0,2-5 2 0,-2 5 0 0,-8-1 0 16,0 6 0-16,0-5 0 0,-8 4 0 0,-2 0 0 15,2 1 0-15,-9-1 0 0,-1 1 0 0,0-1 0 0,1-4 1 16,0 5 0-16,1-1-1 0,-2 1-1 0,-1-6 0 16,2 7-3-16,0-8 1 0,0 3-3 0,8-3 1 0,-9 3 0 15,10-6-1-15,8-6-1 0,-9 6 0 0,9-4 0 0,0-3 0 16,0 3 0-16,0-2 1 0,0 1 0 0,9-5 1 16,-9 5 1-16,8-5 0 0,10 6 2 0,-9-6 1 0,-1 4 1 15,10 2-1-15,-1-6 0 0,10 4 2 0,-9 1 1 0,7-1 0 16,0 2-2-16,1-2 0 0,1 8-1 0,-1-9 0 15,9 2 0-15,-8 0-3 0,-2 0 0 0,10 4-3 0,-9-3 2 16,8-1-2-16,-7-2 0 0,7 7 0 0,-8-4-1 16,1-1 0-16,-2 0-1 0,2 5 2 0,-2-5 0 0,-7 0 0 15,7 4 0-15,-7-5-1 0,0 6-7 0,-1-4-7 0,-9 4-11 16,10-5-11-16,-11 3-19 0,4-2-21 0,-4-6-29 16,2 4-52-16,1-8-118 0,-10 4-88 0</inkml:trace>
  <inkml:trace contextRef="#ctx0" brushRef="#br0" timeOffset="175784.54">24618 1369 72 0,'0'0'369'0,"0"0"-129"0,0 0-101 0,0 3-59 0,0-3-31 15,9 0-11-15,-1 0-6 0,9 0-1 0,-8 0-1 16,8-3 0-16,10 3-2 0,-10-6 0 0,10 6-4 16,-1-6-3-16,8 3-4 0,-8-2 0 0,9-1 1 0,-10 2 2 15,11-2 3-15,7-3 0 0,-8-1 0 0,0 1 3 0,8-1-3 16,-8 0-3-16,-1 0-2 0,1 0-5 0,0 1-3 16,-8 4-2-16,-2 1-8 0,1-2-13 0,-9 1-18 0,-8 0-22 15,8 5-25-15,-8-5-35 0,-9 0-68 0,9 0-134 0,-18 5-84 16</inkml:trace>
  <inkml:trace contextRef="#ctx0" brushRef="#br0" timeOffset="176018.91">24974 1280 112 0,'0'10'259'0,"0"0"-84"15,0 4-60-15,0 5-35 0,0 2-20 0,0-3-8 0,0 8-4 0,0 2 0 0,8 2 2 16,-8 4 1-16,9 0 0 0,-9 6-4 0,0-2 0 15,0 1-1-15,0 5 0 0,0 1-4 0,0-1-2 0,0 5-2 16,0-6-3-16,0 1-1 0,0 0-6 0,0 0-3 0,0-5-5 16,0 0-3-16,9-4-6 0,0-1-3 0,-9 0-9 15,8-4 1-15,0-2 1 0,2 1 0 0,-1 1-3 0,-1-5-9 16,1-1-15-16,-9-5-22 0,8 1-18 0,-8-6-35 16,0 0-53-16,0-2-105 0,-8-3-121 0,-1 1-60 0</inkml:trace>
  <inkml:trace contextRef="#ctx0" brushRef="#br0" timeOffset="176348.02">23889 2950 189 0,'-18'7'337'15,"1"-4"-114"-15,8 2-87 0,0 0-50 0,9 0-28 0,-8 0-13 16,8 0-6-16,0-5-4 0,8 5 0 0,1-5-1 0,9 5-1 16,8-2-1-16,0-3-1 0,-1 0-6 0,10 7-5 15,9-7-5-15,-1 0-3 0,9 0-2 0,-9 0 0 0,10-7-1 16,8 7 3-16,-1-8 0 0,1 3 1 0,0-5 6 16,8-5 1-16,10 5 2 0,-10-5 2 0,17 1 1 0,-7 1-2 15,-1-9 0-15,9 3-1 0,-9 5-4 0,0-2-4 0,-1 3-2 16,-6-2-4-16,-10 4-2 0,-1 1-2 0,-8 7-2 15,-7-7-2-15,-11 5-1 0,1 5-2 0,-10 0-4 0,-8 0-6 16,1 0-4-16,-9 0-4 0,-1 0-2 0,2 5-4 0,-10-5-7 16,0 5-9-16,-10 0-15 0,2-2-19 0,-1 4-28 15,-9-4-60-15,1 3-115 0,0 4-101 0</inkml:trace>
  <inkml:trace contextRef="#ctx0" brushRef="#br0" timeOffset="176849.81">24731 3502 231 0,'-9'0'391'0,"9"-4"-121"0,0 4-104 16,0 0-62-16,0-6-36 0,0 6-17 0,0 0-10 0,0 0-6 16,0 0-4-16,0 6-5 0,9-6-3 0,-9 4-5 0,7-4-6 15,-7 6-2-15,11 4-2 0,-4-1 2 0,12 1 1 16,-11 4 2-16,1 1 4 0,-1 5 8 0,10-1 10 0,-1 5 4 16,1 6 5-16,-1 0 1 0,8 3 2 0,-7 6 1 15,0-4-2-15,7 9-7 0,-7-5-6 0,8 10-7 0,-9-6-3 16,1 6 2-16,-1-5 8 0,0 10 5 0,-8-5 3 0,0-1 3 15,0 1-2-15,-1-5 0 0,0 1-1 0,2-2-7 16,-2-4-10-16,-8 0-8 0,8-5-5 0,-8-5-4 0,10 1 1 16,-10-5-1-16,8-5 2 0,-8-1 3 0,9-5 4 0,-9-2 11 15,8-4 12-15,-8-3 18 0,10 0 30 0,-10-5 31 16,8 0 20-16,1-10 15 0,-9 2 6 0,9-8 3 16,8-4-6-16,-10-9-12 0,4 0-26 0,-2-5-24 0,8-6-20 15,-9 1-14-15,1-5-9 0,8-5-11 0,-8 0-9 0,-1-4-9 16,1 0-4-16,-9-6-9 0,9 0-5 0,-1 5-1 0,-8-5-4 15,0 6-2-15,9-1 0 0,-9 5-2 0,9 0-9 16,-9 5-12-16,0 1-22 0,0-1-32 0,0 9-53 16,0-4-64-16,0 5-58 0,0-1-56 0,0 2-52 0,0 3-79 15,0 1-157-15,0-1-71 0,9 1 1 0</inkml:trace>
  <inkml:trace contextRef="#ctx0" brushRef="#br0" timeOffset="177397.94">26588 2247 320 0,'0'-4'280'0,"0"4"-96"0,0-6-66 15,0 6-36-15,0 0-17 0,0 0-10 0,0 0-6 0,0 0-5 16,0 0-5-16,-8 0-8 0,8 6-4 0,0-2-6 16,0 0-5-16,-9 8-3 0,9-3-2 0,-7 0 0 0,-3 6 2 15,2 4 2-15,-1 1 4 0,0 5 1 0,1-1 0 0,-9 1 2 16,7 3 1-16,-6 2 3 0,-2-1 0 0,9 0-1 15,-8 6-2-15,1-1 3 0,-2-1-2 0,-1 3 1 16,1-8 2-16,2 7-4 0,-1-1-1 0,-1-6-1 0,1 3-1 16,-1-3-2-16,10 3-2 0,-10-1-1 0,10-7-2 0,-9 3-3 15,8-8-2-15,1 5-2 0,-1-2-2 0,0-1-6 0,0-6-13 16,9 0-17-16,-8 1-25 0,8-5-29 0,0 0-32 16,0-4-52-16,0-2-88 0,0-4-138 0,0-4-65 15</inkml:trace>
  <inkml:trace contextRef="#ctx0" brushRef="#br0" timeOffset="177694.94">25982 2565 114 0,'0'-5'380'15,"8"5"-113"-15,-8-5-103 0,0 5-67 0,0 0-43 0,9 0-23 16,-1 0-8-16,1 5-5 0,0-5-4 0,8 5 3 15,-8 0 0-15,8-1 1 0,0 7 1 0,9-8 2 16,-7 7-1-16,6 1 0 0,-7-1-1 0,8-2 0 0,0 2 0 16,-1 6 2-16,-7-6-2 0,8 5-3 0,0 3 0 0,0-3-3 15,0 0 0-15,-8 6-4 0,9-3 2 0,-2-3-3 16,-8 3 2-16,9-2 0 0,-8 4 0 0,-1-7 0 0,0 3-1 16,10 3 0-16,-11-9-1 0,2 6-1 0,-8-3-3 15,5-3-1-15,3 6-1 0,-9-13 0 0,9 7 0 0,-10 0-1 16,1-5-5-16,0 5-11 0,-1-5-15 0,0 0-20 0,2-2-32 15,-2-3-49-15,1 0-99 0,-1-3-137 0,-8-2-67 16</inkml:trace>
  <inkml:trace contextRef="#ctx0" brushRef="#br0" timeOffset="178306.37">26824 2081 154 0,'0'-5'393'0,"0"0"-122"0,-9 0-109 0,9 5-65 15,9 0-39-15,-9-3-18 0,0 3-10 0,0 0-5 0,8-6-3 16,-8 6-4-16,7 0-4 0,4 0-2 0,-4 0 1 16,3 0 8-16,0 0-1 0,6 6 0 0,-7-3-1 0,0 2 4 15,7 0 3-15,-6 0 3 0,7 6-1 0,-9-1-6 0,10 3 1 16,-10 2 2-16,10 5 1 0,-1-6 0 0,1 10-3 16,-1-3-1-16,0 3-2 0,1 6 1 0,-9-7-2 0,8 6-2 15,0 6-1-15,-8-6-3 0,9 4-2 0,-10 2 0 16,10-1-1-16,-10 1 1 0,0-1-2 0,10 4-1 0,-9-2-1 15,0-3 0-15,-1 1 0 0,0 6 0 0,1-6 1 0,-9-4-2 16,11 4 1-16,-4-6-1 0,1-3 1 0,-8 5-1 16,9-7 0-16,-9 7-1 0,9-10-1 0,-9 4 1 0,9-4-1 15,-9-6 1-15,8 0-2 0,-8-4 2 0,0 1-1 0,8-7 0 16,-8 6 3-16,0-10 6 0,10 4 8 0,-10 2 13 16,0-6 22-16,0 0 27 0,0 0 29 0,0 0 22 0,9-6 14 15,-9 2 9-15,0 0-2 0,0-11-8 0,0-1-14 16,0-2-21-16,0-7-23 0,0 1-15 0,-9-6-13 0,9-4-10 15,0 0-4-15,-10-5-5 0,10-5-7 0,0 0-7 0,-8-5-8 16,8 0-8-16,0-4-7 0,-8-1-4 0,8 0-2 16,0-5-1-16,-9 6-3 0,9 4 3 0,0-4-1 15,0 8 1-15,0 0 2 0,0 7 0 0,0 4-1 0,0 6 0 16,0-3 1-16,0 7 0 0,0 4-1 0,0 1-1 0,0 3-1 16,0 3 7-16,0-2-4 0,0 5-6 0,0 6-18 15,0-6-24-15,0 5-34 0,0 0-38 0,0 0-41 0,0 0-48 16,9 0-39-16,-9 0-39 0,0 0-45 0,8 2-107 15,-8 3-90-15,0-10-42 0,0 10-9 0</inkml:trace>
  <inkml:trace contextRef="#ctx0" brushRef="#br0" timeOffset="179121.43">27284 1060 71 0,'0'-5'277'0,"0"5"-67"16,0 0-60-16,-7-5-42 0,7 5-27 0,0 0-14 0,0 0-9 15,0-3-9-15,0 3-7 0,0 0-4 0,0 0-6 16,0-6-5-16,0 6-5 0,0 0-1 0,0 0-7 15,0 0-1-15,7 0-5 0,-7 6-1 0,0-6-1 0,8 0-4 32,1 3 0-32,0 2-3 0,-9 0 0 0,17 0 2 0,-9 5 1 15,2 0-2-15,7 0 0 0,0 4 1 0,1-4 0 0,-1 10 0 16,1-6 0-16,-2 1-1 0,2 5 1 0,-1 0 0 16,1 3 0-16,7-3-1 0,-6 4 2 0,-11 1-1 0,9-1-1 15,1 1 2-15,-1 4 0 0,-8-5 1 0,8 5-1 0,-7-4 1 16,-2-1-1-16,0 1-1 0,-8 0 2 0,9-1-2 15,-9-6 0-15,0-2 0 0,0-2 2 0,0 2 2 16,0-7 4-16,0-5 3 0,0 6 10 0,0-4 14 0,0-2 12 16,0-4 16-16,0 6 13 0,0-6 12 0,0 0 7 0,0 0 3 15,0-6-4-15,0 2-8 0,-9-7-10 0,9 2-14 0,0-6-10 16,0-5-12-16,0 0-9 0,9 2-5 0,-9-6-5 16,0-6-2-16,9 5-3 0,-9-3 0 0,8 2-4 15,-8-3-3-15,9 0-1 0,-1-1-1 0,-8-3 0 0,10 3-2 16,-3 1-2-16,-7-1 0 0,9 7 2 0,0-8 2 0,-9 7 1 15,9 0 0-15,1 5 1 0,-3-6-1 0,11 7-1 16,-10-3-1-16,2 1-1 0,5 6-4 0,5 0-2 0,-12-7-1 16,9 11 0-16,-8-4-1 0,8 5 0 0,0-1-1 15,-8 5-2-15,-1 0-10 0,1-4-24 0,0 9-28 0,-9-7-33 16,8 7-31-16,2 0-34 0,-10 0-45 0,0 7-88 0,0-3-150 16,0 1-67-16,0 0-19 0</inkml:trace>
  <inkml:trace contextRef="#ctx0" brushRef="#br0" timeOffset="179607.3">28543 2379 42 0,'0'0'396'0,"0"0"-113"0,0 0-101 0,0 0-70 15,0 0-43-15,0 0-23 0,0 0-10 0,0 0-8 0,0 5-3 16,9-5-3-16,-9 0-3 0,8 0-1 0,1 0-2 16,0 0-1-16,9 0 0 0,-10 0 3 0,9 0-1 0,1-5 3 15,8 5 0-15,-1-5-2 0,-6 1 2 0,6-6 1 0,10 5 0 16,-9 0 2-16,8-5 1 0,1 0-1 0,1 5 2 15,-11-5-3-15,8 6-1 0,5-5-5 0,-14 3-3 0,3 2-3 16,-1-7-3-16,0 6-3 0,0 1-1 0,-9 4-1 16,1-6-2-16,-1 3 0 0,-7 3-7 0,6-6-13 0,-7 6-17 15,-9-6-21-15,9 6-23 0,-9 0-26 0,0 6-36 0,-9-6-67 16,0 6-125-16,-7-6-77 0</inkml:trace>
  <inkml:trace contextRef="#ctx0" brushRef="#br0" timeOffset="179810.75">28672 2525 267 0,'-7'5'329'16,"7"-5"-130"-16,0 5-89 0,0-5-49 0,0 5-19 15,7-5-7-15,-7 5-2 0,10-5 3 0,-2 0 1 0,11 0 4 16,-2 0 1-16,-1 0 0 0,2-5-2 0,9 5-4 16,-11-5-2-16,10-5-1 0,1 6 0 0,-2-6 0 0,2 5-2 15,8-5-4-15,-9 0-3 0,8 0-5 0,1 1-6 16,-9-1-3-16,9-4-7 0,0 4-14 0,-9 1-21 0,8-6-31 15,-7 0-50-15,7 0-109 0,-8 0-134 0,1-4-80 0</inkml:trace>
  <inkml:trace contextRef="#ctx0" brushRef="#br0" timeOffset="180217.72">30071 1730 327 0,'-7'-5'352'0,"7"-1"-127"15,-10 2-84-15,10-1-45 0,0 5-19 0,0 0-9 0,0-5-4 16,0 5-5-16,0 0-6 0,0 0-9 0,0 0-11 15,0 0-12-15,0 5-8 0,0 0-6 0,10-1-5 0,-3 2-2 16,-7 2 1-16,9 2-1 0,0 6 2 0,-1-1 2 0,2 3 2 16,-2 8 1-16,-1-3 5 0,3 7 2 0,0 1 5 15,-2 2 3-15,0 1 3 0,-8 5 2 0,9 0 1 0,0 6 0 16,-9-7-2-16,0 1-1 0,8 4-2 0,-8-4-4 16,0 2 1-16,9-3 0 0,-9-4 0 0,0 0-1 0,0-5 0 15,9 1-1-15,-9-1 0 0,0 1 1 0,0-6-4 0,0-4-3 16,0-1-4-16,0 0-1 0,0-3 0 0,0-6 0 15,0 3-3-15,0-7 2 0,0 4 1 0,0-6 2 16,0-4 1-16,0 6 2 0,0-6-4 0,0 0-18 0,0-6-29 16,8 2-34-16,-8-6-43 0,9-6-54 0,-9-2-80 0,9-6-154 15,-9-1-92-15,0-5-32 0</inkml:trace>
  <inkml:trace contextRef="#ctx0" brushRef="#br0" timeOffset="180546.84">30350 1925 245 0,'-17'10'300'0,"-3"-2"-120"0,-5 3-72 16,8 4-36-16,-9-5-17 0,0 3-6 0,9-3 2 0,-1 6 1 0,1-7-1 16,0 1 0-16,9 0-5 0,-12 0-2 0,13-1-3 15,-1 1-2-15,-2 0-5 0,10-4-5 0,-8 4-4 16,8-1-1-16,0 0-1 0,0-4-3 0,0 5-3 0,0 5-1 15,8-5 1-15,2-1 0 0,-2 1 1 0,9-1 3 0,-7 5-4 16,6-4 1-16,2 5 2 0,-1-5-1 0,9 4 1 0,-9-2 1 16,10-3 3-16,-2 0-1 0,11-4 2 0,-2 5-2 15,-8-4-1-15,18-6-2 0,-10 4-5 0,1-4-1 16,10 5-2-16,-3-5-3 0,-7 4-1 0,8-4-1 0,-8 6-2 16,8-2-3-16,-9-4 3 0,-7 5-3 0,7 0 0 0,-8 0-3 15,1 0-1-15,-1 5-4 0,-9-5-13 0,0-1-20 16,0 2-28-16,-7-2-34 0,7 1-42 0,-9-5-70 0,1 0-159 15,1 0-90-15,-3 0-42 0</inkml:trace>
  <inkml:trace contextRef="#ctx0" brushRef="#br0" timeOffset="180734.5">31539 2194 539 0,'0'-6'514'16,"0"6"-185"-16,0 0-138 0,0 0-86 0,0 0-50 0,0 0-34 16,0 0-32-16,0 0-35 0,0 0-47 0,0 0-84 15,0 0-177-15,-9 6-99 0,1-6-52 0</inkml:trace>
  <inkml:trace contextRef="#ctx0" brushRef="#br0" timeOffset="185532.91">27327 1139 49 0,'0'0'133'0,"0"0"-27"0,0 0-23 16,0 0-17-16,0 0-13 0,0 0-8 0,0 0-4 15,0 0 1-15,0-6 0 0,0 6 0 0,0 0-2 16,0-4-2-16,0 4-3 0,0 0-1 0,0 0-1 0,0 0-3 16,0-5-4-16,0 5-1 0,-8 0-4 0,8 0-3 0,0 0-4 15,0 0-4-15,0 0-4 0,0 0-2 0,0-5 2 0,0 5-3 16,0 0 0-16,0 0 1 16,0 0 3-16,0 0 5 0,0 0 2 0,0-5 7 0,0 5-3 0,0 0 5 0,0 0 3 15,0-5 2-15,0 5 2 0,0 0-3 0,0 0-1 0,0-5-3 16,0 5-2-16,0 0-1 15,0 0-3-15,0 0-3 0,0 0-7 0,0 0 0 0,0 0-4 0,0 0-1 0,0 0-2 16,0 0-3-16,0 0 0 0,0 0-1 0,8 0 3 0,-8 5 0 16,8-5 0-1,-8 0 0-15,10 0 0 0,-1 5 1 0,-9-5 0 0,8 0 0 0,1 0 0 0,-1 5 0 0,-8-5 0 0,9 0-2 16,-9 5 0-16,9-5 1 0,-9 5 0 0,0-1 0 16,9 2 1-1,-9-2-2-15,8 0 0 0,-8 6 1 0,8-4 0 0,2-1 1 16,-10-1 1-16,8 6-1 0,0-4 0 0,2-2 0 0,-2 6 1 0,1-4 1 0,-1-3 0 0,-8 7-1 0,10-5-1 31,-2 5 1-31,-8-5-1 0,8 5 0 0,-8-5 0 0,0 4 0 0,10 1 0 0,-10 0 1 0,0-5-1 0,0 5-1 16,0-1 1-16,0-4 0 0,0 5 0 0,0-1 0 0,0-3-1 15,0-2 0-15,0 2 2 0,0-1 0 0,0-2 0 32,0 3 0-32,0-6 1 0,0 6 0 0,0-6-1 0,0 3 0 0,0-3 0 0,0 6-1 0,0-6-1 0,0 0 1 0,0 4 0 15,0-4 0-15,7 0 0 0,-7 0 0 0,0 6 0 16,0-6 0-16,0 4 0 0,0-4 0 0,0 6 0 0,10-6 0 15,-10 4 0-15,0-4 0 0,9 6 0 0,-9-6 0 32,8 3 0-32,-8 4 1 0,0-7-1 0,0 3 0 0,0-3-1 0,10 5 1 0,-10-5 0 0,0 5 0 0,0 0 2 15,0-5-2-15,7 5 0 0,-7 1 1 0,0-6-1 0,0 4 1 32,0 1 2-32,0-1-3 0,0-4 1 0,0 6-1 15,0-2 1-15,0 1 0 0,0-5 0 0,0 5 0 0,0 0-1 0,10 0 0 16,-10-5 0-16,0 5 1 0,0-5-1 0,0 5-1 15,0-5 2-15,8 5-1 0,-8-5 0 0,0 0 0 0,0 4 1 16,0-4-1-16,0 0 1 0,0 6 2 0,0-6-1 0,0 0 1 16,0 0 2-16,0 0 1 0,0 0 0 0,0 0 1 0,0 0 1 15,0 0 0-15,0 0-1 0,0 0-1 0,0 0-1 16,0 0-2-16,0 0 0 0,0 0-1 0,0 4-1 0,-8-4-1 16,8 0-1-16,0 0-4 0,0 0-9 15,0 0-14-15,0-4-23 0,0 4-40 0,-10-6-77 0,10 2-161 0,-7-6-87 0</inkml:trace>
  <inkml:trace contextRef="#ctx0" brushRef="#br0" timeOffset="186753.76">27284 1124 46 0,'0'0'199'0,"0"0"-42"0,0 0-40 0,0-5-27 0,0 5-18 15,0 0-11-15,0 0-6 0,0 0-5 0,0 0-1 0,0-5-6 16,0 5-1-16,0 0-3 0,0 0-5 0,0 0-6 16,0 0-4-16,0 0-3 0,8-5-6 0,-8 5-4 0,0 0-2 15,9-5-2-15,-9 0-2 0,9 5-3 0,-9-4 0 16,9-1-2-16,-9 5 1 0,8-5 3 0,-8 0-1 0,8 0 0 16,-8 5-2-16,10-5 1 0,-10 5 1 0,9-5 0 0,-9 5 1 15,8-5-2-15,1 5-1 0,-1-5-1 0,1 0 3 16,0 5-1-16,-9-3-1 0,9 3-1 0,-1-6 0 0,0 6 1 15,2-5 1-15,-2 5-1 0,0 0-1 0,-8-5-1 16,10 5 0-16,-2 0 0 0,1 0 0 0,-1 0 0 0,-8 0-1 16,10 0 1-16,-2 0 1 0,0 5 1 0,2-5-1 0,-3 0 0 15,3 0 0-15,-10 5-1 0,9-5 1 0,-1 6-1 16,-8-6-1-16,10 3 0 0,-10 2 0 0,7-5 0 0,-7 5 2 16,10 0 0-16,-10 0 0 0,8-5 0 0,-8 5 2 15,8 0-1-15,-8 0 1 0,9 0-1 0,-9 0 4 0,9 4 1 16,-9-4 1-16,0 5 1 0,9-5 0 0,-9 4 0 15,8-3 1-15,-8 2 0 0,10 2-2 0,-10-4-3 0,8 3 0 16,0 1-2-16,-8-4 1 0,9 2 1 0,0-2-3 0,-9 3 1 16,8-4-1-16,-8 5-1 0,9 0 1 0,-9-5 1 0,8 5 1 15,-8-1 1-15,0 1 1 0,0 0 2 0,10 0 1 16,-10 0 1-16,0-1 0 0,0 6-1 0,0-6 0 16,0 7-2-16,7-8 0 0,-7 7-2 0,0-5-1 0,0 6 1 15,0-6-2-15,0 0 1 0,9-2-1 0,-9 7 1 0,0-5 0 16,0-1-1-16,9 1 1 0,-9 0 0 0,0 0-1 15,0 0 0-15,0-1 1 0,9 1 1 0,-9 1-1 0,0-2 1 16,0 1 0-16,0 5 2 0,0-10 1 0,-9 5 0 0,9 3 0 16,0-7-1-16,0 4 1 0,0 0-4 0,0-7 2 0,0 7-5 15,0-5 2-15,0 0-2 0,0 1 0 0,-9-2 0 16,9 2 0-16,0-6 1 0,0 4 0 0,0-4 2 16,0 5-2-16,0-5 0 0,0 0 0 0,0 4 1 0,0-4-1 15,0 0 0-15,0 0 1 0,0 0 0 0,0 0 1 0,0 0 2 16,0 0 3-16,0 0 4 0,0 0 6 0,0 0 7 15,0 0 5-15,0 0 9 0,0 0 6 0,0 0 7 0,0 0 2 16,0-4 1-16,-9-1-4 0,9 5-4 0,0-4-5 16,0-6-8-16,0 4-6 0,0-4-8 0,-7 0-5 0,7 1-3 15,0-1-5-15,0-4 0 0,0 5-3 0,0-6 0 0,0 0-2 16,0-1-1-16,0 2 0 0,0-5 0 0,0 4-1 16,0 0-1-16,0-4 0 0,-10 4 0 0,10 0 0 15,0 2 1-15,-8-7-1 0,8 4-1 0,0 1 1 0,-9 1 1 16,9 0 0-16,0-1 0 0,-8 1 0 0,8-1-2 0,0 0 2 15,-9 1-1-15,9 5 1 0,0-7-1 0,0 6-1 0,0-3 1 16,0 1 6-16,-9-2-2 0,9 4-3 0,0-5-2 16,0 5 1-16,0 2-5 0,9-7-2 0,-9 5-1 15,0 0-10-15,0-4 2 0,9 4 0 0,-9 0 1 0,0 0-2 16,8 0 2-16,-8 1 1 0,9 4-1 0,-9-5 0 0,8 0-2 16,-8 5-1-16,10-4 1 0,-3 3 1 0,2-4-1 0,-9 6 1 15,9 0 3-15,0-2 0 0,1 2 1 0,-3-1 0 16,2-1 0-16,0 2-2 0,-1-2-1 0,2 2 1 0,-2-2-3 15,-1 2 2-15,3 0 3 0,8-1 1 0,-10 0 2 16,1 0 3-16,0 0 1 0,-1-5 1 0,1 6 2 0,0-3 0 16,-1 4 1-16,1-2 0 0,-1 0 0 0,1 0-1 15,0 0 1-15,-1 0 0 0,2 5 1 0,-2-5-1 0,1 5 0 16,-1-5 1-16,10 5 0 0,-11 0 0 0,4-3-1 0,5 3-2 16,-6 0-4-16,-2 0-3 0,1 0-2 0,-1 0-1 15,2 0-2-15,-10 0 0 0,8 0 0 0,-8 3 3 0,8-3 2 16,-8 0 1-16,9 0 3 0,-9 0-2 0,0 0 1 15,0 0-3-15,0 5 0 0,9-5 0 0,-9 5 1 0,0-5-1 16,-9 5 1-16,9-5 2 0,0 5 1 0,0-5 2 0,0 5-1 16,0-5 1-16,0 0 2 0,0 5 0 0,0-5 1 15,0 0-1-15,0 0-3 0,0 0-4 0,-9 5-6 0,9-5-7 16,0 0-12-16,0 3-12 0,0-3-20 0,-8 0-30 16,8-3-51-16,-8 3-107 0,-2-5-98 0</inkml:trace>
  <inkml:trace contextRef="#ctx0" brushRef="#br0" timeOffset="187317.19">27354 1050 9 0,'8'0'81'0,"1"-3"-17"0,8-3-16 16,-8 6-15-16,0-5-9 0,-1 5 0 0,0-5-1 15,2 5 1-15,6 0 3 0,-6-5-1 0,7 5-2 16,-9 0-1-16,10-5-3 0,0 5-6 0,-1 0-2 0,-8 5-5 16,9-5-4-16,-11 5-2 0,11 0-1 0,-10 0 0 0,10 1-1 15,-9-3 0-15,-1 7 0 0,-8 0 0 0,10 0 1 16,-2 5 1-16,0-6 3 0,-8 6 3 0,9-1 2 0,-9 0 3 16,9 2 2-16,-9-1 2 0,0-1 2 0,8 2 0 15,-8-3-1-15,0 2-1 0,0 0-2 0,9-1-2 0,-9 1-2 16,0 0-1-16,0 4-2 0,0-4-2 0,8-1-10 0,-8 0-21 15,0 1-42-15,10 1-94 0,-10-6-113 0</inkml:trace>
  <inkml:trace contextRef="#ctx0" brushRef="#br0" timeOffset="188863.69">26720 4567 85 0,'8'-4'122'0,"-8"-2"-27"0,0 2-22 0,0-2-19 15,0 6-11-15,0-4-7 0,0-2 1 0,0 6 8 16,0-3 0-16,0 3-1 0,0-5-1 0,0 5-3 0,0-7-3 15,0 4-3 1,0-2-2-16,-8-1-1 0,8 2 1 0,0-2 2 16,-10 6 3-16,10-3 2 0,-8-3 1 0,8 1-1 0,0 5 0 15,-8-4-1-15,8-2-3 0,0 6-2 0,0-4 0 0,0 4 1 16,-9-5-3-16,9 5 2 0,0-5 2 0,0 5 2 0,-9-5 3 16,9 0 5-16,0 5 4 0,-8 0 5 0,8-5 5 15,0 5 0-15,0-5 4 0,0 5 0 0,-9-5 3 16,9 5 0-16,0 0-5 0,0 0-3 0,0 0-6 0,0-4-5 0,0 4-7 15,0 0-10-15,0 0-9 0,0 0-10 0,0 4-8 16,0-4-4-16,0 0-5 0,0 5 0 0,9 0-2 0,-9 0 1 16,8 5 0-16,1 4 1 0,-9-4 2 0,9 10 2 0,7-2 0 15,-6 3 2-15,-2-1 0 0,9 3 0 0,-8-3 1 16,0 5 1-16,8-6 0 0,-8 6 0 0,8-2 0 0,-8-2 0 0,8 3 0 16,-10-4-1-16,4 5 2 0,-4-1 0 0,3-5-3 15,0 1 1-15,-3-1-1 0,-7 1 0 0,9-5 1 0,-9 4 1 16,9-4-6-16,-9-1 3 0,0-3 2 0,0-2 0 0,0 0 0 15,0 1 0-15,0-4 0 0,0 2-1 0,9-8 4 16,-9 6-2-16,0 0-1 0,0-6-4 0,0 3-10 0,0-3-17 16,0 0-21-16,0 0-25 0,0 0-34 0,-9-3-46 15,9-3-61-15,0-4-86 0,-9 0-127 0,0 0-66 0</inkml:trace>
  <inkml:trace contextRef="#ctx0" brushRef="#br0" timeOffset="189396.79">26685 4308 24 0,'-9'-4'425'0,"1"-2"-108"15,-1 2-120-15,9-1-75 0,-9 0-43 0,9 5-24 0,0-5-13 16,0 0-6-16,0 1-3 0,0 4-7 0,9-6-3 15,0 2-9-15,-1-1-3 0,1 0-2 0,8-5-5 0,1 5-2 16,-1 0-2-16,0-4 0 0,0 3 0 0,1-3 0 16,8 5 1-16,-9-7-6 0,1 6 4 0,9 0 1 0,-2 0 0 15,-8-4 1-15,9 5 0 0,0-2 1 0,1 2 1 0,-11 4 0 16,11 0 1-16,-10 0 0 0,10 0 0 0,-10 4-1 16,0 2 0-16,0-2-2 0,-8 5-1 0,0 1 1 0,8 6 0 15,-17-6 0-15,9 3 2 0,-9 2 1 0,0 0 1 0,0 4 1 16,-9 1 2-16,1-6 1 0,-1 6-1 0,-9-1 0 15,10 1 0-15,-10-1 2 0,1-3 1 0,-1-2 0 0,1 1 2 16,0-6 3-16,-1 6 0 0,1-5 2 0,-1-1-1 16,10 1-2-16,-10-5-1 0,10 4 0 0,-1-3-3 0,1-2-4 15,8 2-1-15,-10-1-1 0,10-5-2 0,0 3-2 0,-8-3-2 16,8 7-2-16,8-2 1 0,-8-2 0 0,0 3 0 16,10-2-2-16,-2 2 0 0,1 4 3 0,-1-6 1 15,1 6 1-15,0-1 0 0,-1 1-1 0,10 0 0 0,-1 5 2 16,1-5-1-16,-1 0 0 0,0 6-1 0,1-8 1 0,-1 7-1 15,9 0 0-15,-8-2 0 0,8-2 0 0,-9 4-1 0,1-2 1 16,8 3-2-16,-10-2 0 0,11-3 1 0,-10 3 1 16,1-4-2-16,8 4 0 0,-9 1-5 0,0-5-6 15,1-1-7-15,-9 1-5 0,7 0-6 0,-6 0-7 0,-2-5-8 16,0 0-5-16,2 0-8 0,-2-2-6 0,1 4-12 0,-1-7-14 16,-8 0-31-16,10-7-56 0,-10 4-111 0,8-2-82 15</inkml:trace>
  <inkml:trace contextRef="#ctx0" brushRef="#br0" timeOffset="189709.37">27379 4206 354 0,'0'0'332'0,"0"0"-125"0,0 0-87 0,9 0-53 16,-9 0-25-16,9 0-10 0,0 0-5 0,7-4 0 15,2 4 2-15,0-6 0 0,-1 1-1 0,1 0-2 0,8 0 1 16,0-3-2-16,-1 2-2 0,10-4 1 0,1 6-1 0,-2-6 2 16,1 4-2-16,-1-3-1 0,1-1-1 0,-2 0-3 0,3 6-2 15,-1-6-4-15,-1 5-2 0,-8 0-3 0,9 0-2 16,-10 0-3-16,12 0 0 0,-12 0-1 0,-7 5-1 15,-1-4-5-15,9 4-12 0,-17 0-13 0,8 0-22 0,-8 0-24 16,-9 0-27-16,0 0-41 0,0 0-62 0,-9 0-109 0,1 0-80 16</inkml:trace>
  <inkml:trace contextRef="#ctx0" brushRef="#br0" timeOffset="189928.57">27761 4084 134 0,'-7'0'362'16,"7"0"-110"-16,0 0-101 0,0 0-63 0,0 0-39 0,0 0-19 15,0 0-9-15,7 5-1 0,2 0 0 0,-9-1 3 16,9 6 6-16,-1 0 3 0,2 0 1 0,-2 5 0 16,-1-1-1-16,13 2-3 0,-12 2 1 0,0-3 0 0,1 9-1 15,0 1-4-15,-1-1 0 0,1 1-4 0,0 5 0 0,-1-1 0 16,-8-1-3-16,9 2-2 0,-1-1-3 0,-8 1-1 0,9-2-2 16,0 1-1-16,-9 1 1 0,0-1-1 0,8-4-2 15,-8 4-2-15,10-4 2 0,-10-2-3 0,8 3-8 16,-8-7-14-16,0 1-23 0,9-1-29 0,-9-5-41 0,8 2-65 0,-8-7-119 15,9 1-104-15,-9-5-58 0</inkml:trace>
  <inkml:trace contextRef="#ctx0" brushRef="#br0" timeOffset="190618.59">28803 4153 128 0,'0'0'306'15,"-8"0"-55"-15,8 0-56 0,0-6-45 0,0 6-33 0,0 0-24 16,0 0-14-16,0-4-9 0,0 4-9 0,0 0-6 15,0 0-7-15,-8 0-7 16,8 0-5-16,0 0-8 0,0 0-6 0,0 0-8 0,0 0-3 0,-10 4-5 0,10 2-3 0,-8-2-2 16,8 6-1-16,-9-1 0 0,1 1 0 0,-2 6 6 15,2 3 2-15,0 0 6 0,-9 5 4 0,7-4 5 0,-7 8 3 16,0 3 4-16,-1-1 2 0,1-1 0 0,-1 4-2 0,2-3 1 16,-2 3-3-16,0-2-2 0,1-3-2 0,9 1-2 15,-9-3 1-15,8-3-1 0,0 2-1 0,0-5-2 0,9-5-1 16,-10 4-2-16,3-9-2 0,7 5-2 0,0-7-3 15,-9 2-3-15,9-4-2 0,0-2-1 0,0 2-2 0,-9-2-6 16,9 1-11-16,0-5-15 0,0 6-20 0,0-6-19 0,0 0-18 16,0 0-21-16,0 0-22 0,0-6-29 0,0 1-31 15,-8-5-42-15,8 0-69 0,0-4-89 0,0 0-49 0</inkml:trace>
  <inkml:trace contextRef="#ctx0" brushRef="#br0" timeOffset="190885.16">28395 4245 411 0,'-8'-5'319'0,"8"0"-119"16,0 5-84-16,0-5-47 0,0 5-27 0,0-5-13 0,0 5-6 0,0 0-3 0,0 0-5 16,0 5-4-16,8-5-1 0,-8 5-3 0,8 0-2 15,2 5 0-15,-2 0 1 0,1 0 0 0,-1-1 0 0,2 1 0 16,-2 5 1-16,1 0 0 0,7 0 2 0,3-2-1 0,-10 7 2 15,7-1-2-15,2 1 1 0,-1-1-1 0,1 1-2 16,0 0 1-16,-2 4-2 0,2-5-1 0,-1 2 1 0,-9-3-1 16,9 2 0-16,1-1-1 0,-9 1 4 0,8 0-2 15,1-1-1-15,-10-4-1 0,10 0-1 0,-9 0-7 0,9 0-9 16,-10-6-17-16,10 1-22 0,-2-5-39 0,-7-5-68 0,9 0-137 16,-1-5-96-16</inkml:trace>
  <inkml:trace contextRef="#ctx0" brushRef="#br0" timeOffset="191777.72">29221 4084 156 0,'0'0'303'0,"0"-5"-99"0,0 5-83 0,0 0-51 0,0 0-29 0,0 0-14 0,0 0-8 0,0 0-1 16,0 0-2-16,0 5-2 0,0-5 1 0,0 0-2 0,0 5 0 15,0-5-3-15,8 5 4 0,-8-1 3 0,0-4 4 0,8 6 3 16,-8-2 1-16,10 6 5 0,-10-4 3 0,8 3 3 15,-8 1 1-15,9 0 0 0,-9 0-3 0,8 0 2 0,-8-2-3 16,9 7 0-16,-9 1-1 0,9 2-2 0,-1-3-4 16,2 4-3-16,-10 1-2 0,8 0-2 0,0-2-1 0,1 7-3 15,0-5-2-15,7 4-2 0,-6-3-2 0,0 2 1 0,-3 2 0 16,3-5-1-16,6-2-2 0,-7 6-2 0,0-3 1 16,0 3-2-16,8-5 0 0,-8 1 1 0,0 0-2 15,-9-1 0-15,8-4 1 0,1 5 0 0,-9-5 0 0,8 4 1 31,-8-4-1-31,0-5 2 0,9 4 1 0,-9-4 0 0,0 0 0 16,0-1 1-16,0-3-1 0,8-2 0 0,-8 0 0 0,0 2-1 16,0-2-2-16,0 2 1 0,0-6-1 0,0 6-1 15,0-6-1-15,0 3-1 0,0-3 0 0,0 0-1 0,0 0 1 16,0 0-1-16,0 0 0 0,0 0 2 0,0 0 0 16,0 0 0-16,0 0 2 0,0 0 1 0,0 0 2 0,0 0 5 15,0 0 7-15,0 0 6 0,0 0 7 0,0 0 14 16,0 0 2-16,0 0 1 0,0 0-4 0,0 0 0 0,0-3-4 15,0 3-6-15,0 0-6 0,0-6-11 0,0 6-4 0,0 0-2 16,0 0 3-16,0-6-5 0,0 6-2 0,0-4 0 0,0-2-1 16,0 2 2-16,0-6 2 0,10 1 2 0,-10-1 6 15,0-6 7-15,8 3 9 0,-8-2 9 0,8-6 11 16,0-2 5-16,-8 5 7 0,10-8 5 0,-2 1 3 0,1 1-5 16,0-1-6-16,0 2-11 0,-1-7-6 0,2 6-8 0,-2-6-4 15,-1 5-8-15,3-4-7 0,-2 6-4 0,-8-7-3 16,10-1 2-16,-1 3-5 0,-2-1-1 0,3-1-7 0,-2-4-2 15,-8 0 1-15,9 5-1 0,0-5 0 0,-1 4 0 16,-8 1 0-16,9-1-1 0,-9 1 2 0,8 4-1 0,-8 7 1 16,0-3 0-16,0 3 0 0,0 3 0 0,0 0 0 0,0 4 1 15,0 3 1-15,0 3-1 0,0 0-1 0,0 0 0 16,0 5-1-16,0-5 0 0,0 5-5 0,-8 0-4 16,8-5-6-16,0 5-13 0,0 0-21 0,0 0-30 0,0 0-38 15,0 0-42-15,0 0-40 0,0 5-50 0,0-5-75 0,0 0-161 16,-9-5-85-16,1 5-30 0</inkml:trace>
  <inkml:trace contextRef="#ctx0" brushRef="#br0" timeOffset="192922">29429 3243 120 0,'0'0'210'0,"0"0"-37"0,0-4-40 0,-9 4-34 15,9 0-25-15,0 0-15 0,0-5-9 0,0 5-5 0,0 0-5 16,0 0-3-16,0 0-2 16,0 0-4-16,0 0-3 0,0 0-6 0,0 0-3 0,0 0-3 0,0 0 0 0,0 0 2 0,0 0-1 15,0 0 2-15,0 0 1 0,0 0 1 0,9 0-1 0,-9-5-1 16,0 5-1-16,0 0-1 0,0 0-1 0,0 0-3 15,0 0-2-15,0 0-2 0,0 0 0 0,9 0-2 0,-9 0-4 16,0 0 0-16,0 0-3 0,8 0 0 0,-8 0 0 0,9 0 0 16,0 5 0-16,0-5 0 0,-1 5 2 0,9-5-2 15,-8 4 0-15,-1 6 2 0,10-6-2 0,-10 6 0 0,10-4 2 16,-10 9 0-16,10-5 0 0,-9 0 2 0,9 3 1 0,-10 2-1 16,9 0 2-16,-9 0-1 0,2 4-2 0,-1 1-1 15,-2-6 1-15,3 7-1 0,-2-8 1 0,-8 8 1 0,0-3 3 16,9-2 0-16,-9 3 0 0,0-5 1 0,0 2 2 15,0-2-2-15,0 1-1 0,0-6 3 0,0-4 2 0,0 5-2 16,0-5 2-16,0 0 2 0,0 0 2 0,0-1 5 0,0-4 5 16,0 6 4-16,0-6 8 0,-9 0 9 0,9 0 13 15,0 0 9-15,0 0 5 0,0 0 1 0,-8-6-4 0,8-3-6 16,0-1-11 0,-10 0-10-16,10-4-12 0,0-1-12 0,0 1-6 0,-7-6-5 0,7 5-1 0,0-5-1 0,-9 7 0 0,9-9-1 31,0 4-1-31,0-2-2 0,0 6-1 0,0-1 0 0,0 0-2 15,0 0 0-15,0 2 0 0,0 3 0 0,9-1 0 16,-9 2-2-16,0-6-1 0,7 11-1 0,-7-6-2 0,10 0 0 16,-2 4 1-16,-8-3 0 0,9 3 1 0,-9-4-2 0,9 6 3 15,-1 0-1-15,-8-2 2 0,9 2-3 0,-9-1-3 0,8 0-4 16,-8 5-6-16,0-5-6 0,10 5-5 0,-10 0-7 16,8-5-4-16,0 5-6 0,-8 0-5 0,0 0-2 0,10 0-3 15,-2 0-3-15,-8 5-3 0,0-5-4 0,9 0-5 0,-9 0-8 16,0 5-16-16,8-5-24 0,-8 5-43 15,0-5-87-15,0 0-121 0,0 0-63 0</inkml:trace>
  <inkml:trace contextRef="#ctx0" brushRef="#br0" timeOffset="193876.84">30107 3464 98 0,'0'0'168'16,"-10"0"-49"-16,10 3-41 0,0-3-25 0,0 0-16 0,0 0-8 15,0 0 0-15,-8 0 3 0,8 0 4 0,0 0 5 16,0 0 6-16,0 0 5 0,0 0 3 0,0 0-1 0,0 0-2 16,0 0-4-16,0 0-6 0,0 0-5 0,0 0-6 0,0 0-6 15,0 0-5-15,0 0-4 0,0 0-4 0,0 0-1 16,0 0-1-16,0 0-1 0,0 7 0 0,0-7 0 0,0 0 1 15,0 0 2 1,0 5 2-16,8-5 2 0,-8 0 3 0,0 0 3 0,10 3 1 0,-2-3 1 0,-1 0-2 0,3 0-1 0,8 0-2 31,-10 0-3-31,10-3-2 0,-1 3-5 0,0-5-1 0,9-2-4 0,-9 4 0 0,10-2-1 0,-10-1-3 0,-1 2 0 16,11-2 0-16,-9 6 2 0,-1-3 0 0,1-3 1 0,-10 1-2 31,10 5-1-31,-9-4 3 0,-1 4-1 0,1-6-1 16,-9 6 1-16,9 0 2 0,-9-4 4 0,8 4 4 0,-8 0 6 15,0 0 8-15,0 0 3 0,0 0 6 0,0 0 5 0,0 0 3 0,0 0 1 16,0 0-2-16,0 0-2 0,0 0-7 0,0 0-5 16,0 0-5-16,0 0-6 0,0 0-6 0,0 0-5 0,0 0-6 15,0 0-6-15,-8 0-8 0,8-5-9 16,0 5-16-16,0 0-16 0,0 0-22 0,0 0-27 0,0 0-38 0,0-5-62 0,0 5-117 16,0 0-93-16,0 0-54 0</inkml:trace>
  <inkml:trace contextRef="#ctx0" brushRef="#br0" timeOffset="194612.74">30627 3175 247 0,'0'-5'279'16,"0"1"-78"-16,0 4-63 0,0-6-40 0,0 6-23 16,-8-3-10-16,8 3-9 0,0-6-4 0,0 6-6 0,0 0-5 15,0-4-7-15,0 4-3 0,0 0-7 0,0 0-4 0,0 0 1 16,0 0-4-16,-9 0 1 0,9 0 0 0,0 0 0 15,0 0-1-15,0 0-2 0,0 4-2 0,0-4-3 0,0 6 1 16,0-3 2-16,0 3 3 0,0 3 1 0,0 1 3 0,9 5 4 16,-9-6 5-16,0 6 3 0,0 4 1 0,0-5-4 15,0 8-1-15,8-3 0 0,-8 4-2 0,0 3-3 0,0-3-4 16,9 2-3-16,-9 5-3 0,0-6-2 0,8 1-2 16,-8-1-2-16,0 0 0 0,9 1 0 0,-9-6-2 0,0 5-1 15,0-4 1-15,9-1 0 0,-9 1-1 0,0-5-2 0,0 5 0 16,0-6 0-16,0 0-1 0,0-4 1 0,0 1 0 15,0-3-1-15,0 2 1 0,0 0 0 0,0-5 1 0,0 0-1 16,0 0 1-16,0-5 0 0,0 5 0 0,0-5-2 16,0 0-11-16,0 0-22 0,0 0-35 0,0-5-65 0,9 0-121 15,-9 0-136-15,0-4-82 0,-9-7-56 0</inkml:trace>
  <inkml:trace contextRef="#ctx0" brushRef="#br0" timeOffset="195176.52">31009 4522 414 0,'-9'0'334'16,"9"0"-131"-16,-8 0-90 0,8 0-47 0,0 0-26 16,0 0-9-16,0 0-6 0,0 0-2 0,8-3-2 15,-8 3 0-15,9 0 0 0,-9 0-4 0,10 0-4 0,-3-5-4 16,3 5-2-16,-2 0 0 0,10-6-3 0,-10 6 0 0,9-4 0 15,-7 4 1-15,6 0 1 0,2-6 1 0,-1 6 1 16,1 0 2-16,-1-3 1 0,0-3 0 0,9 1 3 0,-9 5-1 16,8-4 0-16,3-2 0 0,-2 2-1 0,0 4-1 0,0-5-2 15,0 0 0-15,-9-5-2 0,9 10 0 0,-9-10-2 16,9 10-1-16,-8-5-2 0,0 1 3 0,-10-2-3 0,1 6-1 16,-1-4 0-16,2 4 0 0,-2 0-1 0,-8 0-1 15,9 0-6-15,-9 0-9 0,0 0-13 0,0 0-17 0,-9 0-17 16,9 0-27-16,-8 0-32 0,-2-5-42 0,2 5-61 0,-9 5-81 15,8-5-80-15</inkml:trace>
  <inkml:trace contextRef="#ctx0" brushRef="#br0" timeOffset="195380.61">31113 4660 354 0,'-8'10'339'0,"8"-5"-130"0,-8 0-94 0,8-1-50 0,0 2-24 16,0-1-9-16,0-5 0 0,0 3-1 0,0 4 5 0,8-7 3 15,0 0-2-15,10 3-2 0,-1-3-2 0,1-3-1 16,7 3-6-16,-6-7-6 0,14 4-4 0,-8-8-3 0,3 7 0 16,6-1-5-16,-8-5-1 0,9 5-3 0,-9-5-1 0,9 5-7 15,-1-5-13-15,-7 1-17 0,7-1-24 0,-7-4-39 16,-1 4-78-16,0-5-147 0,0-5-95 0</inkml:trace>
  <inkml:trace contextRef="#ctx0" brushRef="#br0" timeOffset="195850.37">32095 3853 343 0,'0'-3'355'15,"0"-2"-107"-15,0 5-85 0,0-5-53 0,0 5-30 0,0 0-16 16,-9 0-6-16,9-5-4 0,0 5-2 0,0 0-3 16,0 0-6-16,0 0-7 0,0 0-7 0,0 0-7 0,0 0-7 15,0 0-5-15,0 5-2 0,0-5-1 0,9 0 1 0,-9 5 4 16,0 0 3-16,0 4 8 0,8 1 9 0,-8 0 8 15,9 5 7-15,-9 3 5 0,9-2 9 0,-1 3 8 16,2 5 3-16,-3-4 0 0,2 1-2 0,1 2-2 0,-2 2 0 16,2 4-4-16,-3-6-6 0,2 2-9 0,8 1-13 0,-8-3-1 15,0-3-2-15,0 4-6 0,9 1-5 0,-10-6-3 0,0 1-3 16,0 5-3-16,2-10 6 0,-2 4-8 0,1 1-3 16,-1-7-1-16,1 3 2 0,-9-2-2 0,8-5-1 15,-8 6-2-15,9-5 1 0,-9 0 1 0,0-5-1 0,0 4-1 16,0-3-4-16,0-2 2 0,9 1 2 0,-9-5-1 0,0 6 2 15,0-6 0-15,0 0-1 0,0 3-6 0,-9-3-24 16,9 0-35-16,0-3-44 0,0-3-44 0,-9 1-48 0,9-5-62 16,-8-4-92-16,8-1-152 0,-9 1-66 0,9-5-13 15</inkml:trace>
  <inkml:trace contextRef="#ctx0" brushRef="#br0" timeOffset="196226.37">32623 3889 278 0,'0'0'434'0,"0"0"-131"15,-7 5-120-15,-2-5-79 0,-9 4-48 0,2 6-25 16,-2-6-13-16,1 6-8 0,-9 5-3 0,8-5-1 0,-8 6 0 16,0-3-1-16,-1 7-1 0,11-4-2 0,-11-3 0 0,10 2 0 15,-9-2 2-15,9 3 1 0,8-6 0 0,-9 5 0 16,10-5 1-16,-8-2-1 0,16 4 1 0,-10-3 0 0,2 1 1 15,8 0 0-15,0 0 2 0,0-6 4 0,0 5 2 16,0 1 4-16,8 0 1 0,2 0 0 0,-2-4 1 0,0 3 0 16,0 0-1-16,10 1-3 0,-9 0-2 0,8-5-2 0,0 10-1 15,9-11 2-15,-8 6-1 0,7 0 0 0,2-6 0 16,-1 2 1-16,0-2 2 0,0 7 3 0,0-11 3 0,1 3 4 16,7 3 0-16,-8-6 1 0,2 6 1 0,-4-6 0 15,2 3-3-15,-8-3-4 0,8 6-3 0,-9-6-4 0,1 4-3 16,-2 2 0-16,-7-6-1 0,8 4-1 0,1-4-2 0,-9 6 0 15,-1-6 0-15,2 4 0 0,-2 2-2 0,-1-6-3 16,3 0-5-16,-10 3-17 0,8 3-26 0,-8-6-29 16,10 0-43-16,-10 0-66 0,9 0-118 0,-9-6-125 0,0 3-71 15</inkml:trace>
  <inkml:trace contextRef="#ctx0" brushRef="#br0" timeOffset="196398.87">33041 4284 465 0,'0'0'524'0,"0"0"-168"16,-8-5-146-16,8 5-95 0,0 0-59 0,0 0-43 0,0 0-37 16,0 0-45-16,0 0-67 0,0 0-133 0,0 0-123 0,0-5-76 15</inkml:trace>
  <inkml:trace contextRef="#ctx0" brushRef="#br0" timeOffset="198278.01">28239 5681 9 0,'-7'9'204'15,"7"-3"-49"-15,-11-2-42 0,11 1-44 0,-9 2-23 0,9-4-12 16,0 2-6-16,-7-5 0 0,7 5 7 0,0-5 0 0,0 5 3 16,0-5 8-16,-11 5-1 0,11-5-1 0,0 0-2 15,0 0-2-15,0 4-1 0,0-4-2 0,0 0-2 16,0 0-1-16,0 0 0 0,0 0 0 0,0 0-1 0,0 0-1 16,0 0 2-16,0 0-2 0,0 0-1 0,0 0 1 0,0 0-1 15,0 0-3-15,0 0 0 0,0 0 0 16,0 0-3-16,0 0-1 0,0 0-1 0,0 0-3 0,11 0-1 0,-11 0-3 15,0 0-1-15,0 0-2 0,7 0 0 0,-7 0-1 0,9 6-1 16,2-6 2-16,-4 0 3 16,2 0 2-16,0 0 0 0,8 0 1 0,1 0 0 0,-1 0-1 0,0 0-1 0,0-6-3 15,1 6-1-15,8-4-5 0,0 4 2 0,-1-5-3 0,2 0-1 16,-1 0 0-16,1 0 0 16,-2 2-1-16,10-4-1 0,-9 2 0 0,0 1 0 0,-1-2 1 0,2 2 0 0,0-1-1 15,-2 0 0-15,1 0 0 0,1 1 0 0,-11-2 2 0,2 2-1 16,-1-2 1-16,1 6 3 0,-10 0 4 0,1-4 5 0,-1 4 7 15,1-6 4-15,-9 6 8 0,10 0 7 0,-10 0 6 16,0 0 7-16,8 0 3 0,-8 0 3 0,0 0 1 0,0 0-1 16,0 0-2-16,0 0-3 0,0 0-6 0,0 0-7 0,-8 0-10 15,8 0-9-15,0 0-14 0,0 0-24 0,0 6-30 0,0-6-38 16,-10 0-40-16,10 0-38 0,-9 4-35 0,9-4-39 16,-8 0-40-1,-1 0-46-15,1 0-67 0,-1 0-71 0,-9 0-31 0</inkml:trace>
  <inkml:trace contextRef="#ctx0" brushRef="#br0" timeOffset="198573.7">28734 5676 63 0,'0'0'447'0,"8"-5"-93"0,-8 5-103 0,0 0-78 0,0 0-52 0,0-4-26 16,0 4-17-16,0 0-5 0,10 0-4 0,-10 0-3 0,0 0-7 15,0 0-7-15,0 0-8 0,0 0-11 0,0 0-10 0,0 4-9 16,8-4-6-16,-8 5-4 0,0 0 2 0,9 4 4 15,-1-3 5-15,-8 10 9 0,10-8 6 0,-2 7 10 0,0 3 11 16,2 3 7-16,-2 3 0 0,0 0 0 0,1-3-4 16,0 9-6-16,0-7-3 0,-1 3-11 0,-8-3-9 0,9 2-9 15,-1-1-4-15,1 1-2 0,1-7-3 0,-10 6-2 16,0-2-2-16,8-4-1 0,-8-3 1 0,0 4 1 0,0-4-2 16,8-5 1-16,-8 0-2 0,0 4 1 0,0-4-1 0,0-5 1 15,0 4-2-15,0-3-1 0,0-1-8 0,0-5-17 0,0 3-19 16,0-3-25-16,0 0-28 0,0 0-34 0,0 0-43 15,0 0-50-15,9-3-65 0,-9-2-104 0,0-5-85 16,0 5-38-16</inkml:trace>
  <inkml:trace contextRef="#ctx0" brushRef="#br0" timeOffset="199154">29559 5912 286 0,'0'0'228'0,"0"0"-73"16,0 0-52-16,0 0-33 0,0 0-16 0,0 0-8 0,0 0-3 16,0 0-2-16,0 0 1 0,0 0-4 0,0 3-2 0,0-3-3 15,8 0-4-15,-8 0-3 0,0 0 0 0,9 0 0 0,-9 0-2 16,9 0 2-16,0 0 2 0,-9 0 3 0,8 0 2 16,2 0 1-16,5 0 3 0,-5 0 0 0,8-3 1 0,-9 3-2 15,8 0-1-15,0-6-1 0,0 6-1 0,0-6-3 0,1 6-2 16,8-4-1-16,-9 4 0 0,1-5 3 0,7 0-1 15,-6 5 0-15,6-5 0 0,-7 0-1 0,8 2 0 16,-9 3 2-16,1-6 1 0,8 0-1 0,-9 2-3 0,1-2-1 16,-11 2-3-16,11 4-3 0,-9-4-2 0,1 4-4 0,-3 0-3 15,-7-6 2-15,9 6 5 0,-9 0 3 0,0 0 6 0,0 0 3 16,0 0 4-16,0 0-1 0,0 0-2 0,0 0-4 16,0 0-7-16,0 0-19 0,0 0-27 0,0 0-28 15,0 0-34-15,0 0-31 0,0 0-36 0,0 0-49 0,0 0-60 16,-9 0-91-16,9 0-104 0,-17 0-46 0</inkml:trace>
  <inkml:trace contextRef="#ctx0" brushRef="#br0" timeOffset="199420.31">29742 6004 355 0,'0'0'262'0,"0"0"-90"0,8 4-59 16,0-4-33-16,2 0-13 0,-2-4-6 0,9 4-2 0,1 0-2 15,0-6-3-15,-2 6-4 0,12-4-5 0,-13-1-4 0,12 5-1 16,-9-5-1-16,8 0 3 0,0 0 2 0,-1 5 3 0,1-4 4 16,-8-3-4-16,8 7 0 0,-9-3 0 0,8 3-5 15,-5-5-4-15,-4 5-6 0,-7-5-6 0,0 5-8 16,-1 0 1-16,1 0-5 0,0 0-1 0,-9 0-1 0,8 0 1 16,-8 0 2-16,0 0 2 0,0 0 0 0,0 0-4 0,-8 0-10 15,8 0-21-15,0 5-28 0,-9-5-42 0,9 0-59 16,-9 5-109-16,1-5-151 0,-10 0-80 0,10 0-42 0</inkml:trace>
  <inkml:trace contextRef="#ctx0" brushRef="#br0" timeOffset="202165.46">31565 5602 86 0,'9'0'80'0,"0"6"-32"0,-1-6-21 0,1 4-12 16,8-4-8-16,-8 0-4 0,-1 0-3 0,1 0 0 16,0 0-1-16,-1 0 0 0,0-4-1 0,-8 4-3 0,10 0-6 15,-10-6-8-15,10 6-10 0,-10-4-13 0,0 4-14 0,7-6-18 16</inkml:trace>
  <inkml:trace contextRef="#ctx0" brushRef="#br0" timeOffset="202461.93">31688 5389 34 0,'0'0'150'0,"0"-6"-21"0,-10 6-28 15,10-4-25-15,0 4-26 0,0 0-16 0,0-5-15 0,0 0-9 16,0 5-5-16,-10 0-5 0,10-5-3 0,0 5-5 15,-8 0-4-15,8-5-6 0,0 5-4 0,-8 0-8 16,8 0-9-16,0-6-12 0,0 6-13 0,0 0-15 0,-9 0-18 16,9-4-25-16</inkml:trace>
  <inkml:trace contextRef="#ctx0" brushRef="#br0" timeOffset="203291.63">31634 5364 42 0,'0'-5'103'0,"0"5"-10"0,0 0-11 0,0 0-10 15,0 0-6-15,0 0-6 0,0 0-7 0,0 0-5 0,0 0-4 16,0 0-6-16,0 0-3 0,0 0-4 0,0 0-6 0,0 0-1 16,0 0-2-16,9 0 1 0,-9 0 5 0,0 0 5 15,0 0 4-15,0-6 3 0,0 6 4 0,0 0 3 0,0 0 2 16,0 0 2-16,0 0-2 0,0-4-2 0,0 4-2 0,0 0-3 15,0 0-1-15,0 0-3 0,0 0-4 0,0 0-2 16,0 0-4-16,0 0-3 0,0 0-3 0,0 0 0 0,0 0-2 16,0 0-2-16,0 0 1 0,0 0-1 0,0 0 0 15,0 0 1-15,0 0 0 0,0 0 0 0,-9 0 1 0,9 0-2 16,0 0 1-16,0 0-2 0,0 4 0 0,0-4 0 0,0 0 0 16,0 0 0-16,0 0 1 0,0 0 0 0,0 0 0 15,0 0 2-15,0 0-3 0,0 0-1 0,0 0-3 0,0 0-1 16,0 0-2-16,0 0-2 0,0 0-2 0,0 6-2 15,0-6-1-15,0 0-1 0,0 0-2 0,0 5 0 0,0-5 1 16,0 0-1-16,0 5-1 0,0-5 0 0,0 5 0 0,-8-5 1 16,8 5 1-16,0-1-1 0,0-4 1 0,0 6-2 15,0-3 1-15,0 3 0 0,0-2 1 0,0 2-1 16,-9-2 0-16,9 2 0 0,0-2 0 0,0 2 0 0,0-3 0 16,0 3 1-16,0 3-1 0,0-4 0 0,0 1-1 0,0 4 1 15,0-6 0-15,9 5 2 0,-9-3 5 0,0 3 2 0,0 1 1 16,0 0 9-16,0 0-2 0,8 4 2 0,-8-3-2 15,0 2 2-15,0 3 0 0,9-3-1 0,-9 7 2 16,9 0-7-16,-9-1 4 0,0 1 0 0,8-1-1 0,-8 3-2 16,8 1-3-16,2-5-2 0,-10 3-2 0,10-1-4 0,-10-2 0 15,7-2-2-15,1 3 0 0,-8-5 1 0,10 1-1 16,-2 0-1-16,-8 0 2 0,0 1 0 0,0-8-1 0,9 2 1 16,-9 5 0-16,0-7-2 0,9-1 1 0,-9 2 3 0,0-4-3 15,7 0 0-15,-7 0 2 0,0-1 1 0,0 2-1 0,0-6 3 16,10 4-1-16,-10-4-2 0,0 4 2 0,0-4 1 15,0 0-1-15,0 0 0 0,0 0 0 0,0 0 1 16,0 0 2-16,0 0 0 0,0 0 3 0,0 0-2 0,-10 0 1 16,10 0-2-16,0 0 0 0,10 0-1 0,-10 0-2 0,0 0-1 15,0 0-3-15,0 0 0 0,0 0-1 0,0 0-2 16,0 0-12-16,0 0-14 0,0 0-19 0,0-4-22 0,0 4-25 16,9-4-28-16,-9 4-29 0,0-6-33 0,0-3-38 15,0 4-50-15,0-9-83 0,0 4-85 0,9-5-37 0</inkml:trace>
  <inkml:trace contextRef="#ctx0" brushRef="#br0" timeOffset="203839.41">32139 5457 308 0,'7'-11'338'0,"2"6"-124"0,1 1-89 15,-2-2-49-15,2-3-24 0,-3 5-10 0,2-2-3 0,0 6 0 16,-9-4 1-16,8 4-1 0,1-6-4 0,-9 6-3 16,0 0-5-16,9 0-2 0,0-4 1 0,-9 4 1 0,0 0 2 15,8 0 5-15,-8 0 5 0,0 4 6 0,0-4 4 16,0 0 6-16,0 0 2 0,0 6 2 0,-8-2 2 0,8 2 1 15,-18-2 0-15,9 5-3 0,1-3-4 0,-10 8-5 16,1-4-6-16,-10 5-6 0,10-1-5 0,0-4 1 0,-9 5 0 16,8-1-1-16,-8 1-1 0,9-6-2 0,0 7-2 0,0-6-2 15,0 0 1-15,8-1-9 0,-1 1-5 0,-8-6-4 0,11 2-3 16,7-2 2-16,-10 2-3 0,2-2-1 0,8 1-1 16,-8-1-2-16,8-4-1 0,0 6 1 0,0-2 0 15,0 2-3-15,0-2 2 0,0 2 5 0,8-2 2 0,0 6 0 16,2-1 3-16,-3-3 2 0,11-2-1 0,1 8 1 0,-2-9 1 15,0 2-2-15,9 0-2 0,0 5-1 0,0-6 0 16,0 2-1-16,1 2-2 0,-1-1-1 0,8-4 0 0,1 3 0 16,-8 4-1-16,-3-5 0 0,11 5-2 0,-9-6-1 15,9 6 2-15,-9 0-2 0,-1-6-1 0,-5 6-1 0,5-5-1 16,-8 5 1-16,1-6 0 16,-10 6-1-16,1-4 2 0,0 0-1 0,-1-3 0 0,-8 2 0 0,9 0 2 0,-9-5 2 15,0 0 4-15,0 5 6 0,0-5 4 0,0 0 4 0,0 5 3 16,-9-5 2-16,9 4-1 0,-8-4 0 0,-10 6-6 15,10-6-21-15,-2 0-32 0,-6 6-42 0,7-6-49 0,0 0-54 16,-7 0-71-16,6 0-115 0,-7-6-143 0,7 6-68 0,-6-6-24 16</inkml:trace>
  <inkml:trace contextRef="#ctx0" brushRef="#br0" timeOffset="204995.67">31348 6283 320 0,'-8'-6'270'16,"8"6"-87"-16,0 0-71 0,0-4-46 0,0 4-27 0,0 0-11 16,0 0-3-16,0-6-1 0,-10 6 1 0,10 0 1 0,0 0 2 15,0 0-2-15,0 0-1 0,0 0-4 0,0 0-4 0,0 0 1 16,0 0-1-16,0 0 2 0,0-4 2 0,0 4 3 0,0 0 0 15,10 0 3 1,-10 0-2-16,0 0-2 0,0 0-3 0,0 0-5 0,0 0-2 0,0 0-2 0,0 0 0 0,0 0-2 16,0 0-2-16,0 0 0 0,0 0 0 0,0 0-1 0,0 0-2 15,0 0-1-15,0 0-2 0,0 0 2 0,0 0 1 16,0 0-1-16,0 0 1 16,0 0 1-16,8 0 1 0,-8 0 1 0,8 0 0 0,1 0-1 0,-9 0 0 0,9 0-1 15,-1 0 0-15,1 0-2 16,0 0 0-16,0 0 0 0,-1-6-2 0,-8 6 1 0,9 0 0 0,0 0 0 0,-9 0 2 0,0 0-1 15,0 0 4-15,0 0 0 0,8 0 5 0,1 0 0 0,-9 6 3 32,8-6 2-32,-8 0 3 0,0 0 2 0,0 0-1 0,0 0 4 0,0 0-1 0,0 0 2 0,0 0 0 0,0 0 3 15,0 0 0-15,0 0 3 0,0 0 2 0,0 4 2 16,0-4 4-16,0 0 0 0,0 0 4 0,0-4 1 0,0 4 1 16,0 0 0-1,0 0-5-15,0 0-4 0,0 0-6 0,0 0-5 0,0 0-7 0,0 0-6 0,0 0-4 0,0 0-5 16,0 0-2-1,0 0-1-15,0 0-2 0,0 0-3 0,0 0-8 0,0 0-12 0,0 0-17 0,0 0-18 0,0 0-16 0,0 0-17 16,0 0-12-16,0 0-11 0,0 0-5 0,0 0 4 0,0 0 8 31,0 0 11-31,0-6 11 0,-8 6 12 0,8 0 6 0,0 0 6 0,0 0 0 0,0 0-9 0,0 0-23 0,0-4-45 16,8-2-92-16,-8 2-103 0</inkml:trace>
  <inkml:trace contextRef="#ctx0" brushRef="#br0" timeOffset="206019.37">31157 6355 19 0,'0'-5'448'0,"0"5"-108"0,0-5-125 0,0 5-91 0,0 0-57 15,0 0-30-15,0-4-14 0,0 4-6 16,0 0-2-16,0 0-2 0,9 0 0 0,-9 0 1 0,8 0 1 0,1-6 0 0,-1 6 2 15,1-4 2-15,1 4 1 0,6-5 2 0,1 5 5 0,1-4 4 16,9-2 3-16,-2 2 3 0,2-2 0 0,7 1-2 16,9 0 0-16,-8 1 0 0,10-2-3 0,-3 3 0 0,10-7-2 15,-9 0-2-15,18 4-2 0,-10-4-2 0,11 0-2 16,-1 2-2-16,7-2 0 0,-6 5-1 0,7-5 0 0,2 0 0 16,-2 0 1-16,0-4 3 0,0 4 4 0,10 0 1 0,-10-5 5 15,10 5 4-15,-9-3 5 0,7 2 6 0,-7-4 5 16,-1 5 8-16,1-5 7 0,-2 7 3 0,-7-2-2 0,1 1-6 15,-11-3-6-15,-8 2-7 0,-7 6-10 0,-1 0-11 0,-10-2-9 16,-6 2-8-16,-3 4-1 0,1-5 8 0,-7 5 10 16,-2 0 10-16,-8 0 14 0,9 0 10 0,-9-5 9 0,0 5 7 15,0 0 1-15,-9-5-9 0,9 5-9 0,-8 0-14 16,-2 0-22-16,10 0-31 0,-17 0-50 0,8 5-62 0,2-5-61 16,-12 5-60-16,1-5-69 0,1 5-103 0,-8-5-160 0,-1 10-74 15,0-6-7-15</inkml:trace>
  <inkml:trace contextRef="#ctx0" brushRef="#br0" timeOffset="207204.41">31340 6849 280 0,'0'0'223'0,"0"-5"-60"0,0 5-54 0,0-5-43 0,0 5-26 16,0-5-17-16,0 5-6 0,-10 0-2 0,10 0-1 0,0-5 1 15,0 5-1 1,0 0 1-16,0-5 2 0,0 5 1 0,0 0 1 15,0-6 1-15,0 6 2 0,0 0 2 0,0 0 3 0,0 0 4 0,0-3 1 0,0 3-2 0,0 0 0 0,0 0-3 16,0 0-2 0,0 0-2-16,0 0-2 0,0 0-1 0,0 0-2 0,0 0-1 15,0 0-2-15,0 0-1 0,0 0 0 0,0 0-1 0,10 3 1 0,-10-3 1 0,0 0 1 0,0 0 1 16,0 6 6-16,8-1 5 0,0 0 4 0,-8 0 3 0,9 5 4 31,0-6 3-31,-1 10 2 0,-8-4 4 0,9 5 2 0,0-1 2 16,0 8 6-16,-9-4 6 0,8 3 4 0,-8 2 10 0,0 2 5 0,9 4 2 15,-9 1 0-15,9-2-5 0,-9 1-4 0,0-4-12 16,0 5-4-16,8-6-7 0,-8 5-7 0,9-5-7 0,-9 2-6 16,8-3-5-16,-8-3-1 0,0 4 0 0,10-3-5 0,-10-2-5 15,7-3 0-15,-7-3-3 0,9 1-1 0,-9 1 0 16,0 0-2-16,11-5 1 0,-11 0-4 0,0 3 0 0,0-7 8 16,0 4-4-16,7 0-5 0,-7-6-3 0,0 2-1 15,0-1 1-15,0-1-1 0,0 0-1 0,0-4-9 0,0 0 4 16,0 6 1-16,0-6 1 0,0 0-12 0,0 0-24 0,-7 0-32 15,7 0-39-15,0-6-43 0,0 6-45 0,-11-8-47 16,11-3-65-16,0-3-90 0,-9-5-123 0,9-1-40 16</inkml:trace>
  <inkml:trace contextRef="#ctx0" brushRef="#br0" timeOffset="207956.53">31322 6853 140 0,'0'-4'380'16,"-9"-1"-111"-16,9 5-106 0,0-5-68 0,0 5-38 16,0-5-18-16,0 5-6 0,0-5-2 0,9 5-1 0,-9-5-1 15,0-1 0-15,8 6-2 0,-8-3-5 0,10-4-1 0,-2 4-8 16,0-2-2-16,1 0 1 0,0-5 1 0,8 5 1 16,-8 0 2-16,0 0 4 0,-1 2 1 0,10-4 2 0,-10 2 0 15,1 1-3-15,-1-1-2 0,9 0-2 0,-8 0-2 16,2 0-3-16,5 0-4 0,-7 1-2 0,8-2-2 0,-9 6 0 15,10-4 0-15,-9-2-1 0,8 6 1 0,-8-4-1 0,8 4 1 16,-8-4 1-16,8 4 3 0,-8-6 0 0,7 6 2 16,-6-5 4-16,0 5 1 0,-3 0 3 0,1 0 2 0,2 0 0 15,-2 0-1-15,-8 5-1 0,9-5 0 0,-9 6 0 0,9-2-2 16,-9 0 0-16,0 2 1 0,7 4 1 0,-7-6-1 16,0 6-1-16,0 5 2 0,0-6-1 0,0 6-2 0,0 0 1 15,0 0-2-15,0-2 1 0,0-2 0 0,-7 4 5 16,7-6 1-16,-9 5 1 0,0 2 4 0,1-7 6 0,-2 5 5 15,2 2 2-15,-9-7 3 0,7 6 0 0,-6 0 2 0,-2-6 1 16,1 6 1-16,0 0-3 0,0-5-2 0,-1 5 0 16,0-6 1-16,10 1 1 0,-9-1-2 0,8-3-1 15,0-2-1-15,2 7-5 0,7-8-5 0,-11 3-3 0,11-6-4 16,-9 6-4-16,9-6-5 0,0 0-5 0,0 0-1 0,0 3-3 16,0-3 2-16,0 0-2 0,0 0-3 0,0 0-2 0,9 0 2 15,-9 6 1-15,0-6-1 0,11 0 1 0,-11 0-3 16,7 4 2-16,-7-4 0 0,9 6 1 0,0-2 0 15,-1-4 0-15,1 10-1 0,-1-4 2 0,10 4-1 0,0-7 0 16,-1 7 0-16,0 0-1 0,0 0-1 0,1 5 1 0,8-6 1 16,-9 6-3-16,9 0 1 0,-1-5 1 0,3 5-1 15,-2-2 1-15,-1 1 0 0,1 1-1 0,0-5 1 0,-8 6 2 16,7-6-2-16,2 0 1 0,0-1 0 0,-10 0-2 16,0 2 1-16,-8-1-1 0,-1-6-1 0,1 1 2 0,-1-1 0 15,-8 2-1-15,10-6 1 0,-10 4 0 0,0-4 0 0,0 5 0 16,0-5 3-16,0 0-2 0,0 7 4 0,0-7 1 15,0 0-2-15,-10 0 1 0,10 0-12 0,0 3-24 0,-8-3-36 16,8 0-45-16,0 0-50 0,-9-3-62 0,9-4-91 16,-8 2-156-16,-1 1-87 0,0-6-27 0</inkml:trace>
  <inkml:trace contextRef="#ctx0" brushRef="#br0" timeOffset="210674.01">32208 6687 174 0,'0'0'267'0,"0"0"-75"0,0-4-61 0,0 4-43 0,0-6-24 15,0 6-12-15,0-4-5 0,0 4-1 0,0 0 0 16,0 0 1 0,0 0-3-16,0 0-1 0,0 0-3 0,0 0-6 15,0 0-5-15,0 0-2 0,0 0-4 0,0 0 0 0,0 0 2 16,8 0 3-16,-8 0 0 0,0 0 1 0,0 0 2 0,0 0 0 15,0 0 1-15,0 0-1 0,0 0 0 0,9 0-3 0,-9 0 3 16,0 0 5-16,0 4 6 0,0-4 4 16,9 6 6-16,0-2 9 0,-9 1 7 0,8 5 10 0,2 0 11 0,-2 0 7 15,8-1 6-15,-6 6 4 0,7-1 2 0,-9 1 2 0,9 5-7 16,-8 3-3-16,9-2-8 0,-1 3-8 0,1 0-6 16,-2 5-2-16,-6 6-5 0,7-6-2 0,0 6-1 0,-8-1-7 0,9 0-4 15,-2-1-5-15,-6 2-5 0,7 0-7 0,0-1-6 16,-8-1-7-16,9-2-2 0,-2-3-4 0,-7 1-2 0,9 1-3 15,-11-5-1-15,13-1-3 0,-13-5-3 0,4 5 1 16,-4-8-8-16,1 4 0 0,1-7 0 0,-9-3 3 0,0 0 0 16,9 1 6-16,-9-3 7 0,0-2 5 0,0-2 12 0,0 2 3 15,0-2 3-15,0-4 4 0,0 6 0 0,0-6-4 16,0-6-3-16,0 2-2 0,0-2-6 0,0-4-4 16,-9 2-5-16,9-7-4 0,0-1-3 0,0-2-3 0,0-2-1 15,0-4-6-15,0-1 0 0,0-4-1 0,0 0-1 0,9-6-1 16,-9 2-1-16,9-7-1 0,-1-4 0 0,1 0-1 0,-9-5-5 15,9 1-2-15,-9-1-2 0,8 1 0 0,-8-7-3 16,0 10 1-16,9-3 0 0,-9 4 2 0,0 5 3 16,0 5 3-16,-9-1 0 0,9 7 2 0,0 3 3 0,0 0 0 15,0 6 0-15,0-1 0 0,0 5 0 0,0 1-2 0,0 5 1 16,0-1 0-16,0-1 7 0,0 6-7 0,0 1-5 0,0-1-7 16,0 5-9-16,0 0-23 0,0 0-36 0,0 0-57 15,0 0-71-15,0 0-54 0,0 0-51 16,0 5-44-16,0-5-59 0,9 4-82 0,-9 1-113 0,0 0-23 0,0 1 19 15</inkml:trace>
  <inkml:trace contextRef="#ctx0" brushRef="#br0" timeOffset="211440.46">32746 6222 177 0,'0'-3'365'16,"-9"-2"-82"-16,9-5-84 0,0 5-61 0,0 0-40 0,0 5-21 16,9-5-15-16,-9 0-9 0,0 5-7 0,0-4-4 0,0 4-7 15,9-6-5-15,-9 6-6 0,0 0-8 0,8 6-2 0,-8-6 0 16,9 4 6-16,-1-4 4 0,2 10 6 0,-2-5 8 15,9 4 5-15,-8 2 6 0,-1-1 9 0,10-2 2 0,-9 8-4 16,9 4-3-16,-10-7-3 0,9 7-4 0,-9 0-5 16,2-1-4-16,-1 6-6 0,0 0-5 0,-1-1-4 0,-8 1-2 15,8 4-3-15,-8-6-4 0,9 3-2 0,-9-7-1 16,0 0-2-16,0 1 0 0,0-1 7 0,9-4 10 0,-9-5 15 16,0 0 20-16,0 0 27 0,0-5 28 0,0-1 29 0,0 0 22 15,0 2 14-15,-9-6 4 0,9 0-8 0,0 0-16 16,0-6-21-16,0 2-24 0,-9 0-28 0,9-6-24 0,0 5-20 15,-8-5-13-15,8-6-7 0,0 2-6 0,0 0-4 16,0-1-6-16,0-5-1 0,0 1-4 0,8-1-2 0,-8 1-1 16,9-1-1-16,0 0-2 0,0 2 3 0,-1-7-3 0,10 1-1 15,-10 4 0-15,0-5-2 0,2 6 0 0,-2-5-2 16,9 5 0-16,-7 3-1 0,-2-4 2 0,-8 5 0 0,8 1-1 16,2 5 0-16,-3-1 0 0,-7 5-17 0,10-5-4 15,-10 6-6-15,9 4-22 0,-9-5-24 0,0 5-34 0,8-5-39 16,-8 5-42-16,0 0-30 0,10 0-35 0,-10 5-35 0,7-5-20 15,3 0-26-15,-2 5-46 0,-8-5-94 0,8 4-49 16,-8 2-14-16</inkml:trace>
  <inkml:trace contextRef="#ctx0" brushRef="#br0" timeOffset="211690.51">33163 6345 459 0,'0'0'377'16,"0"0"-135"-16,0 0-107 0,0 0-54 0,8 0-39 0,-8 5-15 15,9-5-6-15,0 0-1 0,-9 0 1 0,9-5 0 16,7 5 3-16,-6 0-7 0,7-4 3 0,-8-2-1 0,8 6 2 16,1-4-2-16,-11-1-1 0,2 5-1 0,9-4-1 15,-8 4-3-15,-3-6-1 0,2 6-2 0,0-4-4 0,-1 4-3 16,2-6-5-16,-2 6-16 0,9-5-19 0,-7 5-30 0,6 0-48 15,-7-5-78-15,0 1-140 0,-1-5-93 0</inkml:trace>
  <inkml:trace contextRef="#ctx0" brushRef="#br0" timeOffset="211910.34">33484 6053 49 0,'0'-6'463'0,"0"2"-107"16,0 4-127-16,-9-6-96 0,9 6-56 0,0 0-31 0,0 0-13 16,0 6 0-16,0-6 2 0,9 10 4 0,-9-6 4 0,0 12 3 15,9-3 7-15,-1 2 8 0,-8 9 3 0,9 1-2 16,-1-1-2-16,2 6-2 0,-2 0-3 0,1-1-2 0,0 4-10 16,-9 6-14-16,7 1-25 0,3-7-30 0,-3 6-38 0,-7 6-42 15,11-11-54-15,-2 5-86 0,-9 1-156 0,0-6-95 16,0 4-29-16</inkml:trace>
  <inkml:trace contextRef="#ctx0" brushRef="#br0" timeOffset="214630.49">32573 4934 335 0,'0'0'282'16,"-10"-5"-104"-16,10 5-78 0,0 0-45 0,0-5-18 0,-8 5-6 16,8 0 1-16,0-5 2 0,0 5 2 0,-9-4 3 15,9 4-1-15,0-7 1 0,-8 7-7 0,8 0-6 0,0-3-3 16,-9 3 1-16,0-5 0 0,9 5 4 0,-8 0 5 0,8-5 5 15,-10 5 7-15,10-5 2 0,-8 5-1 0,0-5-5 0,-1 0-5 16,0 5-5-16,-7 0-3 0,6-5-2 0,-7 5-4 16,7 0-1-16,-6 0-1 0,7 0-3 0,-9 0 1 0,1 0 2 15,-1 0-5-15,1 5-3 0,0-5-6 0,-1 5-2 0,-6-5 1 16,6 5-2-16,0 0 0 0,1-5-1 0,-1 5-2 16,-7 0 1-16,6-5 3 0,2 3-2 0,0 4 1 0,0-3 0 0,0 6-2 15,-1-5-1-15,0 5 1 0,1-5-1 0,-9 3 0 16,8-1 1-16,2 2 2 0,-12 0 0 0,11 1 4 0,-8 0 4 15,7 0 4-15,0-1 3 0,-7 6 3 0,8-5 4 16,-10 1 4-16,11-1 3 0,-2-7-1 0,8 7 0 0,-6 0-2 16,-1 0-4-16,-1 0-2 0,1-5-5 0,-1 4-4 0,1 6-1 15,0-5-4-15,8 5-1 0,-8-5-1 0,8 4-1 16,1 0-1-16,-1 2 0 0,-8-3-1 0,7 2 0 0,2 0-2 16,-1 4 0-16,1-4 0 0,-1 5-1 0,9-6 0 0,-9 1 0 15,2 0 4-15,-4 5 4 0,2-7 6 0,2 3 8 16,-3 4 5-16,2-2 6 0,-1-3 4 0,1 4 3 15,-1 1-1-15,0 0 1 0,1 4-1 0,-10-5-4 0,9 7-2 16,1-7-2-16,8 5-3 0,-9 1-1 0,9-1 2 0,-9 0-2 16,9 1 0-16,-8-2-4 0,8 3 0 0,-8-3-2 0,8 3-2 15,-10-3-2-15,10 7-4 0,-8-5-2 0,-1-1 1 16,2 6 5-16,-3-6-1 0,2 4 2 0,8-3 1 0,-9 5 1 16,-2-6-1-16,11 7-1 0,-7-8-2 0,7 2-3 0,-8 4 0 15,8-6 0-15,-10 8 2 0,10-7 0 0,0 5 2 16,0 0 1-16,-8-4 1 0,8 5-1 0,-9-6-3 15,9 1-1-15,0 3-1 0,0-3-1 0,-8 5 0 0,8-7-1 16,0 7-4-16,-8-6 0 0,8 1-1 0,-10 4 0 0,10-5-2 16,-9 5-2-16,9-4-2 0,-8-1 0 0,8 1 1 0,-9 0-1 15,9-1 1-15,-8-4 1 0,8 4 0 0,0-5 2 16,-9 5 0-16,9 1 2 0,0 1 0 0,0-3-1 0,0 2 0 16,-9-6-1-16,9 10-1 0,0-3-2 0,0-3 0 15,0 3 1-15,9 3-3 0,-9-6 1 0,0 2 0 0,0-1-1 16,0 0 1-16,0 2-1 0,9 3 2 0,-9-6-1 15,0 3 0-15,8-3 0 0,1 2 0 0,-9-1 1 0,8 6 0 16,1-10 0-16,1 9-1 0,-2-9-1 0,0 3 0 0,1 2 1 16,-1-1 1-16,2 1-1 0,-2 0 0 0,-1-1-1 15,4-4 0-15,-2 4 2 0,-9 1-1 0,8-1-1 0,-8-5 7 16,10 1-4-16,-10 4-1 0,7-4-1 0,-7-1 0 16,9-4-3-16,-9-1 2 0,8 6 1 0,-8-6-7 0,10 1 2 15,-2-5 4-15,0 6 0 0,1-3 0 0,0-3 1 0,-9 6 1 16,8-6-1-16,1 3-1 0,9-3 1 0,-10 0-1 15,1 0 2-15,0-1-1 0,-1 1-2 0,9 0-1 0,-7 0 1 16,6 0 1-16,-5-2 0 0,5 4 0 0,-7-9-5 16,-1 3 0-16,9 4 1 0,-7-6 0 0,7-4-2 0,-8 6-2 15,8-2-3-15,-9-4-3 0,1 0 1 0,0 6 1 0,-1-6 1 16,1 0-1-16,0 0 2 0,-1 0 1 0,0 0 3 16,2 0 3-16,0-6 2 0,5 6-1 0,-5 0-1 15,-2-4 2-15,1 4-2 0,0-6 0 0,-2 6 2 0,3-4-1 16,-1-2 0-16,0 2 2 0,0-2 1 0,-2-3 0 0,11 3 2 15,-9-2 0-15,-1-8-1 0,10 7-1 0,-10-1 0 0,10-4 1 16,-10 4-1-16,10-5-2 0,-9 0 1 0,7 5 0 16,-6-4 1-16,7-1 1 0,-9 2-2 0,2-3 0 15,-1 6 1-15,-2-5-1 0,3 1 0 0,-2 0 0 0,1-1 0 16,0-5 0-16,-9 6 1 0,8-1-1 0,1-5 1 0,-1 6 2 16,2-6-1-16,-10 5 0 0,8-5 0 0,0 1 0 15,2-1-1-15,-2 2 4 0,1-2 2 0,-9 5 2 0,8-4 0 16,-8-1 2-16,9 5 0 0,-9-4 2 0,0 4 0 0,0-5 0 15,0 6-1-15,0-5-2 0,0 3 2 0,0 3-1 0,9-2 0 16,-9 0-1-16,0-4-1 0,0 4-1 0,0-5-2 16,0 5-2-16,8-4-1 0,-8-1-2 0,0 0 0 15,0 1-1-15,0-4 0 0,0 1 0 0,0-2 0 0,0 0 0 16,0 0 1-16,0-1 0 0,0 1-1 0,0-1 0 0,0-4-1 16,0 4 0-16,0-3 0 0,0-3 1 0,0 3-2 15,0-7 0-15,-8 8 1 0,8-3 0 0,0-5 1 0,0 1 0 16,0 0 0-16,-9-1 0 0,9 1 0 0,0 0-2 0,0-1 1 15,0 2 1-15,0-1 0 0,0 4-1 0,0 1-2 16,0-1 2-16,0 2 1 0,9 2 1 0,-1 3-1 0,2-2 0 16,-10 1-1-16,7-1-2 0,2 1 2 0,1 4 0 15,8-3 0-15,-11 3 1 0,2-6-2 0,8 8 1 0,-8-2 1 16,9-5 3-16,-10 6-2 0,10-1 2 0,-10 1-3 0,0-1 0 16,10 0 0-16,-9 1 0 0,-1-1-1 0,1 5 0 15,-1-3 0-15,-8-2-1 0,9 6 0 0,0-6 0 0,0 5 1 16,-1-5 0-16,1 1 1 0,0 4 0 0,0-5-3 15,7 2 2-15,-6-3-1 0,7-3-1 0,-7 5 0 0,6 0 1 16,2-6-5-16,-10 2 2 0,10 1-1 0,-1-7-4 0,0 5-4 16,0-5-1-16,1 0-5 0,-1 0 0 0,1-1 2 15,-11 0 0-15,13 1 2 0,-2-1 4 0,-11 1 2 16,1-4 4-16,1 3 2 0,0 1 0 0,0-1 0 0,-1 1 0 16,1-4 1-16,0 3 0 0,-9-5 1 0,8-3 0 0,-8 3-1 15,9 1 2-15,-9 0-1 0,0-1 1 0,0 2 0 0,-9 4 2 16,9-6-1-16,-8 6 4 0,-1-1 1 0,0 1 5 15,1 0 7-15,-10 5 4 0,9-1 6 0,-6 1 5 16,-3 4 2-16,-2 0 5 0,4 1 2 0,-2 4 0 0,2 1-6 16,-2-2-4-16,-8 7-5 0,9-1-6 0,-9 6-5 0,8-2-8 15,2 2-7-15,-4 4-22 0,3 0-37 0,-8 4-54 16,16 2-65-16,-8 4-64 0,-1-1-71 0,1 1-102 0,8 10-180 16,1-1-79-16,-9 0-20 0</inkml:trace>
  <inkml:trace contextRef="#ctx0" brushRef="#br0" timeOffset="-213540.68">32963 5208 281 0,'0'0'272'0,"0"0"-90"16,-9 0-70-16,9 0-46 0,0 0-23 15,0 0-12-15,0 0-5 0,0 0-2 0,0 0-1 0,0 0-3 0,0 4 4 0,0 2 0 16,9-2 0-16,-9 2 0 0,0 7 2 0,0-3 2 0,9 6 9 31,-9-3 5-31,0 7 0 0,9 0 0 0,-9-1-2 16,0 1 0-16,0 4-1 0,0 1-4 0,0-2-4 0,8 7-5 15,-8-1 0-15,0 1-4 0,0 0-1 0,0-1-3 0,0 0-1 16,8-5-4-16,-8 5-1 0,0-4-2 0,0 1-2 0,10-3-1 16,-10-5-1-16,0 3 0 0,0-1-3 0,0-6 1 15,0 0-3-15,0-4 3 0,0-5-1 0,0 5 0 0,0-6 2 16,0-4 1-16,0 6 1 0,0-2 0 0,0-4 0 0,0 0-2 15,0 6-5-15,0-6-14 0,0 0-21 0,0-6-24 16,0 6-30-16,0-4-40 0,0-6-51 0,0 0-67 16,8-5-97-16,-8 1-81 0</inkml:trace>
  <inkml:trace contextRef="#ctx0" brushRef="#br0" timeOffset="-213246.66">33267 5344 249 0,'0'-5'444'0,"-9"5"-125"16,1 0-120-16,8 0-78 0,-9 0-50 0,-8 0-26 16,7 5-15-16,-6 0-3 0,-2-1-3 0,1 2 1 0,-1-1-2 15,1 5-1-15,0-1-2 0,0 0-3 0,7 1-1 0,-6 0-3 16,6-4 0-16,2 4 0 0,-1-1 1 0,1 0 0 16,-2 2 0-16,10-1 0 0,0 3 1 0,-8-3 0 0,8 0-2 15,0 5 0-15,0-1-2 0,8-4-1 0,-8 4 0 16,10 2-3-16,-2-1 0 0,1-1 0 0,-1 0-3 0,10-4 0 15,-10 5 0-15,9-5-1 0,2 4 1 0,-1-4 0 0,-1-5 2 16,-9 5 2-16,18-6 4 0,-9 6 0 0,1-5 0 16,-1-5 0-16,0 7 1 0,0-7-1 0,0 0-9 0,10 0-11 15,-10 0-20-15,1-7-18 0,0 2-23 0,-10 1-30 0,9-2-39 16,1-3-61-16,-10-1-86 0,1-4-125 0,0 4-56 16</inkml:trace>
  <inkml:trace contextRef="#ctx0" brushRef="#br0" timeOffset="-212996.18">33380 4851 159 0,'0'0'436'0,"9"-6"-140"0,-1 12-123 0,-8-6-70 0,10 6-39 16,6-3-13-16,-7 7-3 0,0 0-1 0,-1 10-2 16,-8-5 1-16,9 9-2 0,0 1-5 0,-9-1-6 0,0 6-11 15,0 3-9-15,-9 1-6 0,9 0-6 0,-9 0-11 0,9 1-17 16,-8-1-22-16,8 1-36 0,0-2-52 0,0-3-104 16,-9-1-126-16,9 1-71 0</inkml:trace>
  <inkml:trace contextRef="#ctx0" brushRef="#br0" timeOffset="-211624.98">29264 9599 151 0,'0'0'195'0,"0"0"-42"0,-9 0-35 0,9-5-32 15,0 5-24-15,-8 0-16 0,8 0-12 0,-10-5-5 16,2 5-5-16,0 0-3 0,-1 0-3 0,0-5 0 0,0 5-1 15,2 0-2-15,-3-5-1 0,0 5-1 0,3 0-4 0,7 0 0 16,-10 0 1-16,2 0-3 0,0 0 2 0,-1 0 2 0,9 0 5 16,-9 0 3-16,0 0 5 0,1-6 4 0,-1 6 1 15,0 0 8-15,1 0 2 0,-10 0 3 0,10 0 0 0,-9 0-1 16,7 0 1-16,-7 0-2 0,10 0 3 0,-11 0-3 0,9 0-2 16,-2 0-2-16,4 0-2 0,-1 0-1 0,8 0-6 15,-10 0-3-15,2 0-5 0,8 0-6 0,0 0-2 0,-9 0-5 16,9 0-1-16,0 0-1 0,0 0 3 0,0 0-1 15,0 0 1-15,0 0 0 0,0 0 0 0,0 0 1 0,0 0-1 16,0 0 0-16,9 0-2 0,-9 6 0 0,0-6 3 0,8 0 1 16,2 0 3-16,-2 0 3 0,10-6 5 0,-1 6 2 0,0 0-1 15,10-3 5-15,-2-4-2 0,10 4 0 0,0-2 0 16,0 0-3 0,-1-5-2-16,9 0 0 0,1 2 0 0,-1-4 0 0,1 8 1 0,-1-6 3 0,-8 1-5 0,0 3 1 0,-1-4 1 31,-8 5-1-31,-8 0-2 0,-1 5-2 0,1-4-3 0,0 4-5 15,-10 0 9-15,-1-6 0 0,-7 6 0 0,10 0 2 0,-10 0 0 16,0 0 2-16,0 0-2 0,0 0-2 0,0 0-4 16,0 0-6-16,0 0-9 0,0 0-16 0,0 6-24 0,0-6-28 0,0 0-32 15,0 0-32-15,0 4-34 0,0-4-49 0,-10 5-79 16,10 6-139-16,-7-7-63 0</inkml:trace>
  <inkml:trace contextRef="#ctx0" brushRef="#br0" timeOffset="-211340.44">29342 9545 424 0,'0'0'403'0,"0"-5"-120"0,0 0-100 0,0 5-62 0,0 0-35 16,0 0-18-16,0-5-10 0,0 5-7 0,0 0-6 15,0 5-5-15,0-5-8 0,0 0-6 0,0 5-8 0,0 0-2 16,9 5 1-16,-9-2 3 0,7 8 5 0,-7-1 2 0,10 3 4 15,0 2 2-15,-10 5-1 0,7 1-2 0,3-3-3 0,-10 6-3 16,8 1-3-16,0-1-4 0,1-1-3 0,0 7-1 16,0-5 0-16,-1 5-3 0,-8-2-2 0,9-4-1 15,0 5-2-15,0 2 0 0,-9-9 1 0,8 8-3 0,-8 0-1 16,9-6 1-16,-9 0-3 0,8 4 0 0,-8-8 0 0,0 5 0 16,9-6-7-16,-9 1-14 0,0-6-15 0,8-4-24 15,-8 5-26-15,0-5-34 0,0-6-47 0,10-5-78 0,-10 2-161 16,0-1-79-16,0-5-31 0</inkml:trace>
  <inkml:trace contextRef="#ctx0" brushRef="#br0" timeOffset="-210886.79">29924 9848 196 0,'-9'0'396'0,"9"0"-117"0,0 0-108 15,0 0-73-15,0 0-40 0,0 0-21 0,0 0-11 16,0 0-4-16,0 0 0 0,0 0 1 0,0 0 0 0,0 5 0 16,9-5 3-16,-9 0 2 0,9 4 2 0,-9-4 5 0,8 0 0 15,2 0 3-15,6 0 1 0,-8 0 1 0,10 0-1 16,-1 0-1-16,-7 0-2 0,6-4-2 0,2-1 1 0,-1 5-3 16,1 0 0-16,0-6 1 0,-3 6-1 0,5-4 2 15,5 4 1-15,-8 0 1 0,1-6 1 0,-1 6-1 0,-8-4-4 16,8 4-5-16,-9 0-3 0,10-6-7 0,-9 6-4 0,-1 0-6 15,1 0-2-15,0 0-3 0,-2 0-5 0,-7 0-8 16,11 0-15-16,-11 0-16 0,9 0-20 0,-9 0-22 0,0 0-21 16,0 0-20-16,0 0-19 0,0 6-19 0,-9-2-23 15,9 2-31-15,-18-2-52 0,9 2-82 0,-8-1-59 0</inkml:trace>
  <inkml:trace contextRef="#ctx0" brushRef="#br0" timeOffset="-210668.03">29985 10057 146 0,'0'6'348'0,"0"-6"-101"16,0 0-85-16,0 0-57 0,0 0-32 0,0 0-17 0,0 0-7 15,0 4-3-15,0-4-2 0,8 0-1 0,-8 0-4 16,9 6-4-16,9-6-3 0,-11 0-3 0,2 4-3 16,0-4 3-16,10 4 2 0,-3-4 2 0,-7 0 2 0,9-4 1 15,-3 4 0-15,5-4-1 0,-4 4 0 0,2-6 0 0,-1 2 0 16,9 4-1-16,-17-6-4 0,16 3-2 0,-15 3-2 15,7-6-4-15,-9 0-6 0,10 6-9 0,-11 0-18 0,4 0-23 16,-2-3-31-16,-2 3-39 0,3 0-59 0,-2 0-115 0,1 0-123 16,8-7-70-16</inkml:trace>
  <inkml:trace contextRef="#ctx0" brushRef="#br0" timeOffset="-209352.31">31460 9457 387 0,'-8'-6'313'0,"8"3"-96"0,0-3-73 16,-9 6-45-16,9-4-24 0,0-2-10 0,0 6-4 0,0-4-1 16,0 4-4-16,0 0-6 0,0-6-5 0,0 6-7 15,0 0-10-15,0 0-8 0,0 0-6 0,0 6-5 16,0-6-1-16,0 4 3 0,0 6 2 0,0-1 8 0,9 6 9 0,-9 0 9 16,0 4 10-16,8 6 12 0,-8 0 12 0,10-2 9 0,-10 8 6 15,7-3-2-15,-7 7-2 0,9-6-5 0,-9 7-5 0,11-3-7 16,-11-4-12-16,7 5-10 0,-7-5-8 0,0 7-4 15,9-7-6-15,-9-1-5 0,0-3-2 0,9 4-6 16,-9-9-2-16,0 4-2 0,0-5-2 0,0-5-2 0,8 7 0 0,-8-7-3 16,0-4 0-16,0 0-1 0,0-5 0 0,0 5 0 15,0-6 1-15,0-4 0 0,0 5 1 0,0 0 2 0,0-5 0 16,0 0-2-16,0 0-15 0,0 0-29 0,-8-5-42 0,8 5-46 16,0-9-49-16,0 3-56 0,0-7-71 0,0-3-107 0,0-4-107 15,0 1-38-15</inkml:trace>
  <inkml:trace contextRef="#ctx0" brushRef="#br0" timeOffset="-208992.35">31920 9432 92 0,'10'-10'570'0,"-10"6"-60"15,0-2-144-15,0 3-110 0,0-4-69 0,0 7-42 0,0-3-24 16,-10 3-14-16,10 0-11 0,-8 0-10 0,8 3-15 0,-17 4-19 15,8 2-16-15,-8 5-15 0,-1-4-10 0,1 5-7 16,0-1-3-16,0-4-3 0,0 5 1 0,-1-5 0 0,-1 6-2 16,3-8 1-16,7 7 1 0,-9-5-1 0,10-2 1 15,1 2 2-15,-3 6-1 0,10-6-1 0,-10 3 1 0,10-3-1 16,-8 6-1-16,8-6 0 0,0 3 0 0,0-3 0 0,8 6 0 16,-8-7 1-16,10 1 0 0,0 6 1 0,-3-6 0 15,1 3 1-15,10 2 2 0,-9-5 2 0,7 4-1 16,3-4 1-16,-1 0 1 0,-1 0 1 0,8-2 0 0,-7-2-1 15,-2 4 0-15,2-6-3 0,0 7 3 0,7-7-3 0,-8 6 1 16,-7-6-3-16,8 2 0 0,-9-2-1 0,-2 2-1 0,3 0 0 16,-2-6-3-16,1 3-4 0,-9 2-11 0,9-5-20 15,-9 5-22-15,8-5-27 0,-8 0-29 0,0 5-24 0,9-5-28 16,-9 5-30-16,0 1-34 0,0-6-52 0,0-6-107 16,0 6-67-16,0 0-33 0</inkml:trace>
  <inkml:trace contextRef="#ctx0" brushRef="#br0" timeOffset="-208694.58">32121 9066 293 0,'8'-10'343'0,"9"0"-113"15,-8 2-85-15,9 2-50 0,-1-4-27 0,1 6-11 0,-1-2-6 16,1 6-3-16,-10 0-5 0,10 0-2 0,-2 0-4 0,2 6 1 16,-9-2-1-16,-1 6-2 0,1-1 0 0,-1 1 0 15,-8 5 2-15,0 0 1 0,0 4 0 0,0 1-1 0,0-1-4 16,0 1-2-16,-8 5-3 0,-1-1-2 0,1-4-1 0,-1 3-3 16,-9 3-4-16,10-7-3 0,0 0-3 0,0 1-1 15,-2-1-5-15,2 0-15 0,-1 2-25 0,0-6-37 0,0 4-54 16,9-5-96-16,-8-5-170 0,8 6-89 0,0-4-46 15</inkml:trace>
  <inkml:trace contextRef="#ctx0" brushRef="#br0" timeOffset="-208194.42">31157 10493 395 0,'-9'0'402'0,"9"4"-141"15,-9 2-109-15,1-6-67 0,8 5-36 0,0-5-20 0,0 0-8 16,0 4-1-16,0-4 1 0,0 0 1 0,8 0 4 16,10 4 3-16,-1-4 4 0,0 0-1 0,10 0 2 15,8-4 1-15,0 4 0 0,7-4-1 0,2-1 0 0,8-5-2 16,-1 4 0-16,2-4 4 0,8 0 4 0,0 2 2 0,0-2 3 15,9-5 8-15,-10-1 7 0,9 2 6 0,0 0 6 16,2-1 6-16,-2 1 2 0,0-1-1 0,2 1-3 0,-12-2-5 16,-7 6-8-16,1-3-6 0,-10 3-10 0,1 0-11 15,-18 4-4-15,-1-4 2 0,1 7 9 0,-17-2 14 0,9 5 13 16,-11-7 10-16,3 7 8 0,-10-3 2 0,0 3-2 0,0-5-12 16,-10 5-24-16,3 0-36 0,-2 0-49 0,-9 5-58 15,2-5-63-15,-2 3-56 0,1 4-56 0,-1-2-60 0,0-2-91 16,2 4-149-16,-11 2-54 0,10 1-4 0</inkml:trace>
  <inkml:trace contextRef="#ctx0" brushRef="#br0" timeOffset="-207333.98">31486 11297 112 0,'0'0'480'15,"-9"-3"-96"-15,9 3-118 0,0 0-87 0,0 0-47 16,0-5-26-16,0 5-9 0,0 0-5 0,0 0-2 16,0 0-8-16,0 5-9 0,0-5-9 0,0 0-14 0,0 0-12 15,0 3-12-15,9-3 3 0,-9 7 12 0,11-2 19 0,-11-2 20 16,7 7 21-16,2 0 24 0,0 6 22 0,-1 3 20 16,1-5 10-16,9 6 3 0,-10-1-15 0,10 6-17 0,-1 0-16 15,0 4-19-15,0 0-21 0,1 1-20 0,-2-1-21 0,4 4-25 16,5 2-4-16,-8-1-3 0,-1 1-6 0,3-1-5 15,-1 1-1-15,-11-2-4 0,11 6 0 0,-9-5 1 0,8-5-1 16,-8 6-2-16,-1-1-1 16,0 1 0-16,2-7 1 0,-2 2 1 0,1-1-2 0,0-4 0 0,0-2 0 0,-1-3 1 15,0-1 0-15,-8 1 2 0,10-4-2 0,-3-3 0 0,-7-3-1 16,0 0 3-16,10-5 1 0,-10 0 1 0,0 0 0 0,0-5 2 16,0 0 5-16,0 0 1 0,0-5 4 0,8-5 1 15,-8 0 0-15,0-4-1 0,0-5 0 0,10-7-3 16,-10 3-2-16,9-11-4 0,-9 4 1 0,7-9-2 0,3-5 0 15,-10 1 0-15,8-12-3 0,1 2 3 0,0 0-1 0,-1-6 1 16,-8 0-3-16,9 0-2 0,-1 0-2 0,2 1-1 0,-2 3 2 16,-8 4 0-16,8-5-3 0,2 12 2 0,-10 1 2 15,8 9 2-15,-8-1 1 0,0 6 0 0,9-1-2 16,-9 5-3-16,0 7-3 0,0 3-8 0,0-1-13 0,0 2-28 16,0 5-55-16,0 4-85 0,0-5-87 0,0 10-88 0,-9-10-126 15,9 6-166-15,0 4-91 0,-8-5-28 0,-2 5 20 16</inkml:trace>
  <inkml:trace contextRef="#ctx0" brushRef="#br0" timeOffset="-206691.85">31765 10542 89 0,'0'0'382'0,"0"0"-99"0,9-6-93 0,-9 2-65 15,0 4-39-15,9-6-17 0,-2 6-10 0,-7 0-4 0,10 0-2 16,-10-5-2-16,8 5-6 0,-8 0-5 0,9 0-4 0,-9 0-3 16,8 0-5-16,1 5 0 0,0-5 2 0,-1 6 3 15,-8-2 7-15,8 2 4 0,2 3 6 0,-2 1 7 0,10-1 3 16,-9 1 4-16,-1 5 2 0,0-5-1 0,9 5-5 0,-7-1-3 15,-2 1-4-15,2 0-6 0,-1 4-3 0,-2-5-8 16,3 7-4-16,-2-7-6 0,1 5-2 0,-9-4-3 0,9-1-1 16,-9 1-1-16,0-5 1 0,0 5 1 0,0-7 2 15,8-1 4-15,-8 2 3 0,0-4 5 0,0 0 6 0,0-5 11 16,0 5 13-16,0-5 16 0,-8 0 18 0,8 0 15 0,0 0 15 16,-9-5 9-16,9 5 4 0,0 0-5 0,-9-5-11 15,9 0-13-15,0-4-21 0,0 2-19 0,0-6-15 16,0 3-18-16,0-8-18 0,0 2-6 0,0 1-3 0,9-3-3 15,-9-2-3-15,9-1-1 0,-9 1-2 0,8 7 2 0,1-7 4 16,-9 1-5-16,8 4 7 0,2-5-5 0,-2 7-3 0,0-3-1 16,10 1-1-16,-9 1-2 0,-1 3 1 0,1 2 1 15,8-6-12-15,-7 5 4 0,-3 0 2 0,2 0 0 16,1 7 1-16,-2-7-2 0,2 5-3 0,-3 0-3 0,2 0 0 16,-9 5-3-16,9-5-8 0,-9-1-17 0,8 6-26 0,-8 0-35 15,0 0-46-15,9 0-55 0,-9 0-52 0,0 0-48 0,9 0-41 16,0 6-49-16,-9-1-78 0,8-5-116 0,-8 5-34 15,0 0 13-15</inkml:trace>
  <inkml:trace contextRef="#ctx0" brushRef="#br0" timeOffset="-206409.28">32303 10634 14 0,'9'0'468'0,"-9"-6"-122"0,8 6-130 0,9-3-91 15,-8-2-53-15,9 5-25 0,-1-5-13 0,-8 0-5 0,8 0 1 16,1 5-2-16,-1-10 2 0,0 5 1 0,10 0 1 0,-11 0 5 16,2 2 4-16,8-4 7 0,-9 2 7 0,1 1 5 15,-1-6-1-15,8 5 2 0,-5 1-1 0,-2-6-7 0,-3 4-6 16,3 1-10-16,-1 0-7 0,-8 1-10 0,0 4-3 15,-1-4-8-15,1 4-6 0,-9-5-11 0,9 5-19 0,-9 0-23 16,8 0-27-16,1 0-32 0,-9 0-49 0,0 0-80 0,8-6-141 16,2 2-86-16,-10 4-39 0</inkml:trace>
  <inkml:trace contextRef="#ctx0" brushRef="#br0" timeOffset="-206174.68">32815 10410 231 0,'0'0'524'0,"0"-6"-129"0,0 6-141 16,0 0-96-16,0 0-53 0,0 0-22 0,0 6 4 15,9-1 15-15,-9-2 15 0,8 7 22 0,1 6 19 0,0-1 16 16,0 3 15-16,-1-2 9 0,2 7-1 0,5 3-6 0,-5-7-9 16,-2 5-19-16,2 6-23 0,-1-1-21 0,0 0-24 15,-1 1-22-15,0-1-23 0,1 0-17 0,0 0-24 0,0 6-38 16,-1-6-70-16,0 0-92 0,2 0-87 0,-10-3-110 15,8-3-201-15,-8 3-109 0,-8-8-65 0,8 2-7 0</inkml:trace>
  <inkml:trace contextRef="#ctx0" brushRef="#br0" timeOffset="-164324.51">1684 15655 244 0,'0'-3'356'0,"-9"3"-120"16,9 0-88-16,-8-6-50 0,8 6-27 0,0-6-13 0,0 6-9 16,0 0-5-16,0 0-7 0,0-4-6 0,0 4-3 15,0 0-5-15,0 0-4 0,0 0-5 0,0 0-2 0,8 0-1 0,1 0 2 16,0 0 1-16,-1 4 2 0,10-4 1 0,-1 0 3 15,9 0 3-15,-1 0 5 0,2 0 7 0,8-4 5 16,0 4 4-16,9-5 3 0,6 0 5 0,-5 0 2 0,16-5-1 0,-10 0-3 16,10-4-7-16,0 4-9 0,0-5-4 0,-9 5-8 15,9-4-4-15,-19 10-5 0,11-6-3 0,-9 0-4 0,-9 0-4 16,0 6 1-16,-1-3-1 0,-8 4-2 0,1-2-1 16,-12 5-2-16,5-6-4 0,-3 6-2 0,-10 0-8 0,3-4-11 15,-10 4-17-15,8 0-22 0,-8 4-27 0,0-4-35 0,-8 6-50 16,8-6-88-16,-10 5-145 0,3-2-71 0</inkml:trace>
  <inkml:trace contextRef="#ctx0" brushRef="#br0" timeOffset="-164024.78">2466 15529 275 0,'0'-5'404'0,"-10"0"-131"0,3 0-110 0,-3 5-61 15,2-5-31-15,0 5-15 0,-2 0-10 0,2 0-8 0,-1 0-8 16,1 5-6-16,-1 5-4 0,0 0-5 0,1 4-6 0,-10 6-2 16,1 3-4-16,8 2 0 0,-7-1 0 15,-2 11 3-15,9-7 1 0,-9 7 4 0,10-1 2 0,-10 7 3 0,9-2 4 0,1-1 8 16,-1 1 9-16,0 0 10 0,0 6 9 0,9-6 8 16,-8 4 7-16,-1-3 8 0,9-1 3 0,-8 0 1 0,8 0 3 15,0-6-1-15,0 2-3 0,0-1-4 0,8-4 0 0,-8-1-7 16,9-6-3-16,-1 3-3 0,1-7-10 0,0 7-6 15,8-8-5-15,-8 2-6 0,9-6-8 0,-2 1-5 0,11 0-8 16,-1-7-5-16,0 8-18 0,9-6-29 0,-9-6-39 16,18 1-42-16,-10 1-39 0,9-6-41 0,1 0-46 0,-1-6-63 15,0 1-107-15,1-5-101 0,-9 0-37 0</inkml:trace>
  <inkml:trace contextRef="#ctx0" brushRef="#br0" timeOffset="-163554.78">3247 16184 271 0,'0'0'373'0,"-8"-7"-135"16,8 7-107-16,0 0-61 0,0 0-32 0,0 0-16 15,0 0-3-15,0 0-9 0,8 0-1 0,-8 7-3 0,10-7-1 16,-10 0-1-16,8 0-2 0,0 3 3 0,10-3-2 0,-1 0 8 15,-8 0 4-15,17 0 5 0,-9 0 2 0,9-3 6 16,-8 3 0-16,6 0 1 0,3 0-3 0,8-7-6 0,-9 7-5 16,0 0-2-16,1 0-3 0,-1-3 0 0,-9 3-4 15,10 0-2-15,-2 0 3 0,-7 0 0 0,-1 0 5 0,1 0 3 16,-1 0 5-16,-8 0 6 0,7 0 8 0,-7 0 6 0,0 0 0 16,8 0 1-16,-17 0 0 0,8-5-2 0,1 5-4 15,0 0-7-15,-9-5-8 0,8 5-6 0,-8-5-6 0,0 5-4 16,10 0-8-16,-10 0-20 0,0-5-26 0,0 5-42 15,8-6-53-15,-8 6-98 0,-8-4-155 0,8 4-78 0</inkml:trace>
  <inkml:trace contextRef="#ctx0" brushRef="#br0" timeOffset="-163367.29">3577 16335 252 0,'0'4'250'16,"0"-4"-94"-16,8 6-51 0,2-6-24 0,-2 3-10 0,9-3-2 15,-8 0 0-15,19-3-1 0,-13 3-7 0,3-6-11 16,-1 6-8-16,10-4-3 0,-2-1-5 0,2 5-3 16,-11-6-4-16,10 2-2 0,1 4-2 0,-1-5-1 0,-8 5-1 15,8-5-8-15,-1 5-4 0,2 0-4 0,-10-5-5 0,9 5-9 16,0 0-30-16,0 0-61 0,-1-5-175 0,12 5-104 16,-12-4-71-16</inkml:trace>
  <inkml:trace contextRef="#ctx0" brushRef="#br0" timeOffset="-162554.19">5461 15962 30 0,'0'-3'388'16,"0"3"-113"-16,0-5-110 0,0 5-66 0,0 0-34 16,0 0-16-16,0 0-7 0,0 0-7 0,0 0-2 0,0 0-3 15,11 0-7-15,-11 0-5 0,0 5-8 0,0-2-3 16,7 3-2-16,-7 0-1 0,0 3 1 0,0-5 6 0,0 6 11 15,8 6 9-15,-8-3 8 0,-8 2 6 0,8 6 5 16,0-3 4-16,0 2 3 0,-7 4 0 0,-4 0-5 0,2 2-3 16,1 3-2-16,-1-6-3 0,1 7-3 0,-9-1-1 0,-1 6-1 15,1-7 1-15,-9 8-4 0,8-3-2 0,-8-4 0 16,1 6-1-16,-1-6 3 0,-10 6 2 0,11-6 2 0,-2 0 4 16,1 0 0-16,-8 1 0 0,8-6-1 0,-2-3-1 15,3-3-1-15,8 2-3 0,-9-6-1 0,8-4-2 0,2 0 1 16,6 0 8-16,-7-6 8 0,9 2 10 0,-1-6 2 0,0 0 1 15,1-6-2-15,8 2-5 0,-9-6-7 0,0-4-9 16,1-1-15-16,8-5-11 0,-9 0-5 0,9-4-6 0,-9 0-2 16,9 0-1-16,-9-1 1 0,9-4-3 0,-8 0 3 15,8 4 0-15,0 2 1 0,0-3 0 0,0 1 1 0,0 5 3 16,0 1-2-16,8-1 2 0,-8 2-3 0,9 3-2 0,9-1-3 16,-10-2-1-16,10 8-3 0,-1-5-3 0,0 6 1 15,10-2-1-15,-11 1 3 0,2 6 1 0,8-1 2 16,1 5-1-16,-12 0 2 0,13 5-2 0,-2-1 0 0,0 2 2 15,-1-2 0-15,1 7 0 0,1 3 0 0,-1 0 0 0,-1 1 5 16,2 0-1-16,-1 5-1 0,0-7-1 0,0 13 0 0,8-7 0 16,-7 1 1-16,-2 4 0 0,2-5-4 0,-1 6 1 15,-1 0 1-15,2-6 0 0,-1 6-1 0,0-7 0 16,0 7 0-16,-8-5 0 0,-1-1-1 0,1-4 1 0,-2 0 0 16,1 0 0-16,-7-1 1 0,-3-4 0 0,3 0-1 0,-10-1-2 15,10 1-1-15,-10-5-4 0,7 0-5 0,-7 0-24 16,0 0-36-16,0-5-49 0,10 4-50 0,-10-4-54 0,0 0-73 15,0 0-132-15,8-4-123 0,-8-1-54 0,8 0-9 0</inkml:trace>
  <inkml:trace contextRef="#ctx0" brushRef="#br0" timeOffset="-161991.75">6278 16066 324 0,'0'-4'376'16,"0"-2"-140"-16,0-4-93 0,0 5-47 0,8 0-26 16,-8 0-12-16,0 5-5 0,0-5-6 0,0 5-5 0,9-3-6 15,0 3-10-15,-9 3-7 0,9 2-7 0,-1 0-3 0,1 0 5 16,0 6 7-16,-1 3 0 0,10 0 3 0,-10 1 5 16,10 5 3-16,-9 3 2 0,7 3-1 0,2-3-5 0,-8 7-5 15,6-1-3-15,1 0-2 0,-7 6-2 0,7 0-3 16,-9-1-3-16,10 0 0 0,-10 5-2 0,10-6-1 0,-10 7-1 15,1-1-1-15,0 0 0 0,7-4-1 0,-6-2 1 0,-2 3 5 16,-8-8 3-16,9 2 5 0,-1-6 1 0,2 1 2 16,-10-7 4-16,8 2 7 0,-8-4 7 0,9-6 7 0,-9-2 17 15,0 2 28-15,9-5 44 0,-9-5 35 0,0 0 21 16,7-5 6-16,3-5-1 0,-3-5-5 0,4-4-9 0,-2-10-24 16,-2-1-40-16,11 2-31 0,-9-12-18 0,8-4-11 0,0 1-4 15,-8-6-4-15,0 0-10 0,8 0-7 0,-8-6-9 16,8 6-3-16,-8 1 0 0,8-1-2 0,-8 0-4 0,-1 5-3 15,2 1-2-15,6-1 0 0,-5 9 1 0,-4 1-4 16,2 0-4-16,-9 10-1 0,9 0 0 0,-9 3-1 0,8 2-1 16,-8 5 0-16,0 4-3 0,9 0-9 0,-9 5-18 0,0 0-42 15,0 0-72-15,0 5-77 0,-9 5-71 0,9 0-81 16,0 0-142-16,0 5-135 0,-8 5-85 0,-1-6-14 0</inkml:trace>
  <inkml:trace contextRef="#ctx0" brushRef="#br0" timeOffset="-157692.3">7945 15377 59 0,'0'-5'162'0,"8"5"-35"0,-8 0-32 0,0 0-26 0,0-4-19 16,10 4-16-16,-10-6-7 0,0 6-7 0,8 0 0 16,-8-4-2-16,0 4 0 0,9 0-2 0,-9 0 0 15,0-6-2-15,0 6-1 0,0 0-1 0,8 0-3 0,-8 0 1 0,0 0-2 16,0 0 0-16,0 0 4 0,0 0 3 0,0 0 3 16,10 0 1-16,-10 0 6 0,0 0 3 0,0 0 3 15,0-4 3-15,0 4 3 0,8 0 2 0,-8 0-1 0,0-6 4 0,0 6-2 16,0 0 0-16,0 0-3 0,0 0-3 0,0-4-3 0,0 4-4 15,0 0-2-15,0-6-3 0,0 6 0 0,0 0 0 16,-8 0 2-16,8 0-1 0,0 0-3 0,0 0 0 0,-10 6-2 0,10-6-2 16,0 0-5-16,-8 4-4 0,8-4-4 0,-9 0 1 15,9 0-1-15,-8 0 0 0,8 6-2 16,-10-6 1-16,10 0 1 0,-8 4 0 0,0-4 1 0,8 0-3 0,-10 6-1 0,2-2 0 16,0 2 2-16,-1-2 2 0,0 1 3 0,-7 5 4 15,6-6 3-15,2 6 5 0,-1 0 2 0,-1 5 2 0,2-5 3 0,-9-1 1 16,8 6 3-16,-8 0 2 0,-1 3 0 0,9 3-2 15,-7-1-2-15,-2-2 1 0,10 2-2 0,-10-1 7 0,9 6 2 16,-8-1-1-16,9 1 3 0,-10 5 4 0,9-1 6 0,1 6 0 16,-10-7 2-1,9 6-6-15,1 1-3 0,0-1 7 0,-2 5 3 0,1-6 4 0,9 12 4 0,-8 0 11 0,-2-2 5 16,3 6 1-16,7 0 0 0,-9 4-8 0,-9 1-3 0,18 0 2 16,-8 5 4-16,8-1-5 0,-8 1-3 0,8-5 0 15,0 4 3-15,8 1 6 0,-8-5 1 0,8 5-6 0,1-5-14 16,0 4-7-16,0 0-8 0,-2 0-5 0,3 7-8 15,-2-2-8-15,1 1-8 0,1-2-4 0,-2 7 1 0,9-5-3 16,-8 4 2-16,0-3 1 0,8-3 0 0,1 1-1 16,-1-4 1-16,8 0-2 0,-7-2-3 0,16 4 0 0,-7-3-1 15,8-5 0-15,-9 0-1 0,8 2 1 0,1-2-2 0,-1 0-1 16,1-4 0-16,1-4-1 0,-12-1 0 0,13 0-1 16,-3-5-2-16,-8 5-2 0,0-9-11 0,0 3-25 0,0-4-40 15,0 1-49-15,-9-6-52 0,1 0-54 0,0 0-56 0,7-5-69 16,-7-4-127-16,8 1-104 0,-9-8-39 0,9-3 3 15</inkml:trace>
  <inkml:trace contextRef="#ctx0" brushRef="#br0" timeOffset="-155602.33">8508 15660 239 0,'0'-5'239'16,"0"5"-70"-16,0-3-55 0,0 3-34 0,0-6-14 15,-7 0-13-15,7 6-6 0,0-4-6 0,0 4-3 0,0 0-4 0,0-5-4 16,-9 5-4-16,9 0-3 0,0 0-3 0,0-5 0 15,0 5-5-15,0 0-2 0,0 0-1 0,0 0-3 16,9 5-1-16,-9-5 0 0,0 5 4 0,0-1 4 0,7 8 5 0,4-9 5 16,-11 12 0-16,7 0 3 0,2 3 5 0,1 3 5 0,-2 3 1 15,1 0 1-15,-9 5-3 0,8 1 0 0,1 4 0 0,0 1 0 16,-1-1-3-16,-8 0-5 0,9 1-5 0,0-2-3 16,-9 2-3-16,9-6-3 0,-9 6-1 0,8-11-1 15,-8 4-1-15,9-2 1 0,-9-3 1 0,0-3 2 0,0-1 3 0,9 2 7 16,-9-7 2-16,0-4 5 0,0 0 0 0,8-1 4 15,-8 0 6-15,0-3 8 0,0-1 4 0,0 0 9 0,0-5 11 16,0 5 13-16,0-5 11 0,0 0 5 0,0 0 0 16,0 0-7-16,0-5-7 0,0 5-17 0,0 0-15 0,0-5-19 15,0 0-17-15,-8-1-15 0,8 3-12 0,0-3-28 0,0-3-43 16,-9 3-48-16,9-3-48 0,0-6-48 0,0 5-52 16,9-5-79-16,-9 2-134 0,0-3-77 0,8 2-26 15</inkml:trace>
  <inkml:trace contextRef="#ctx0" brushRef="#br0" timeOffset="-155179.22">8935 15695 26 0,'-9'0'360'0,"9"0"-115"15,-8 0-103-15,-2 5-61 0,10-5-32 0,-8 3-11 0,0-3-6 16,-1 7-5-16,0-7-1 0,1 9-2 0,-1-4-1 0,-8 0-4 16,8 4-4-16,-8-3-5 0,8 2-3 0,-9-1 0 0,1 2-2 15,1 0-1-15,-1 1-2 0,6 4 1 0,-5-2 2 16,-2-4 5-16,1 2 4 0,-1-5 6 0,10 5 1 16,-10 0 0-16,10-1 0 0,8-4-1 0,-9 0-1 0,0 5-6 15,9-5-4-15,-9 5-6 0,9-5 2 0,0 4 5 0,0 1 3 16,0-5 2-16,0 4 0 0,9 1 0 0,-9 1 2 15,0-8 0-15,9 12 1 0,0-5-5 0,8 0-3 0,-8 0-2 16,7-1 2-16,2 1 1 0,9-5 1 16,-11 5-1-16,12 1-2 0,-3-1 1 0,1-6-1 0,0 5 1 0,9-4-3 15,-18 5-3-15,8-5-1 0,2 5-2 0,-9-5-1 0,-1 0-1 16,9 0 0-16,-17 4 0 0,9-3 1 0,-11-3 0 16,3 3 0-16,-2-2-1 0,1 2 1 0,-1-1 1 0,-8-5 0 15,9 5-1-15,-9 0 0 0,9-5 0 0,-9 0 0 16,0 0 0-16,0 0-1 0,0 0 0 0,0 0-1 0,0 0 1 15,0 0-12-15,0-5-22 0,8 5-30 0,-8-5-52 0,0-6-91 16,9 7-150-16,-9-5-74 0</inkml:trace>
  <inkml:trace contextRef="#ctx0" brushRef="#br0" timeOffset="-154850.86">9100 15207 38 0,'0'-10'478'0,"0"-1"-127"0,9 6-147 0,-9 1-91 0,17-2-46 15,-8-3-23-15,0 5-8 0,-1-2-4 0,10 6-2 16,-1 0 0-16,-9 0 1 0,11 6-3 0,-1-2-2 0,-3 5-6 15,3 1-4-15,-1 0-4 0,1 6-2 0,0 3-1 0,-10 0 0 16,0 1 2-16,1 5-2 0,-9-1 1 0,9 4-2 16,-18 2 0-16,9-1-1 0,-9 0-1 0,1 1-2 0,0 0 0 15,-10-1-3-15,0-6-1 0,1 7 0 0,-1-5-1 16,3-1-3-16,-3 1 0 0,-1-6-1 0,2 1-18 0,-1-2-30 16,10-2-51-16,0-6-113 0,-1-1-135 0,9-3-82 0</inkml:trace>
  <inkml:trace contextRef="#ctx0" brushRef="#br0" timeOffset="-154112.87">8145 16817 94 0,'-9'0'299'0,"1"0"-72"15,-1 6-68-15,0-6-42 0,0 0-26 0,1 0-13 0,8 0-6 16,-8 0-5-16,-2 0-5 0,10 0-6 0,0 0-9 0,-7 6-9 16,7-6-4-16,0 0-9 0,0 0-5 0,0 0-4 15,0 0-4-15,0 0-3 0,0 0-2 0,0 0 1 16,0 0-2-16,0 0-1 0,7 3 1 0,-7-3 4 0,10 0 7 15,-2 0 5-15,0 6 6 0,1-6 6 0,9 0 5 0,-1 4 7 16,9-4 3-16,-9 0-2 0,10 0-8 0,7 0-2 0,-8 0-4 16,9 0-4-16,0-4-4 0,-1 4-5 0,9 0-4 15,-7-6-2-15,14 6 0 0,-5 0-2 0,7 0-3 0,0-3 0 16,8 3-2-16,2-6-2 0,-1 6 0 0,-1-6-1 0,10 6-1 16,0-3-2-16,-1 3 1 0,9-7-2 0,0 3 0 15,0 0 0-15,0-6 0 0,1 5 1 0,7-5-1 16,-7 1 1-16,-10 3 1 0,0-3 3 0,1-1-1 0,-9 0 1 15,0 0 1-15,-10 6 1 0,-7-5 5 0,-9 3 10 0,-10-4 9 16,1 5 16-16,-8 5 18 0,0-5 21 0,-10 5 23 0,1-5 16 16,-9 5 3-16,8 0-3 0,-8 0-13 0,-8-5-14 15,8 5-22-15,-17 0-23 0,8 0-33 0,-8 0-56 16,-9 0-61-16,8 5-63 0,1-5-63 0,-1 5-86 0,-8-5-153 16,9 5-114-16,-9 0-67 0,0 5-2 0</inkml:trace>
  <inkml:trace contextRef="#ctx0" brushRef="#br0" timeOffset="-152718.56">8562 17595 200 0,'-9'-5'284'0,"9"5"-75"0,0 0-67 0,-8 0-45 16,8 0-24-16,0 0-12 0,0 0-2 0,-10 0 0 0,10 0 2 15,0 0 0 1,0 0-2-16,0 0-3 0,0 0-2 0,0 0 0 15,0 0 1-15,0 0-2 0,0 0-6 0,0 0-1 0,0 0 1 0,0 0-4 0,0 5-8 0,0-5-5 0,0 0-7 16,0 0-5 0,0 0-1-16,0 0-6 0,0 5-4 0,0-5-1 15,0 0 0-15,0 3 2 0,10-3 12 0,-10 7 8 0,8 2 21 16,1-4 16-16,-9 10 26 0,8-6 26 0,1 11 25 0,8-5 13 16,-8 3 2-16,9 7 2 0,-10-5-13 0,10 9-12 15,-10-4-20-15,10-1-26 0,-1 6-25 0,8 0-17 0,-5 3-12 16,-3-4-11-16,8 6-9 0,-7-1-5 0,-1-1-5 15,9 3-3-15,-9-3 0 0,0-4 1 0,9 6-2 0,-8-1-2 16,-1-4 1-16,1-1 1 0,-1-6-1 0,-8 7 1 0,8-5 0 16,-8-5 0-16,0-1-1 0,0 0 0 0,-2-4 0 0,3 0 1 15,-10 0 0-15,8-6 1 0,-8 1-1 0,9 0 1 16,-9-5 4-16,0 0 13 0,8 0 14 0,-8-5 15 16,0 0 12-16,0 0 6 0,0 0 4 0,0-5 3 0,-8 0-2 15,8-5-10-15,0 0-13 0,0-4-16 0,8-6-11 0,-8 0-9 16,0-4-3-16,0-5-3 0,9 0-1 0,-9-7-1 0,0 3-4 15,9-6 2-15,-9-1-11 0,8 1 3 0,-8 0 5 16,9-4 1-16,-9 3 0 0,9 1 1 0,-9-5 1 16,8 10 0-16,1-4 10 0,-9 8-4 0,9-4-7 0,0 4 0 15,-1 1 1-15,-8 6 0 0,8-3-1 0,2 7-2 0,-10-1-2 16,8 6 2-16,1-1 0 0,-9 0-4 0,0 4-1 16,8 3-11-16,-8 3-20 0,0 0-39 0,9 0-61 0,-9 5-67 15,0-5-68-15,0 5-67 0,0-5-81 0,0 5-134 16,0-5-101-16,0 5-35 0,0 0 16 0</inkml:trace>
  <inkml:trace contextRef="#ctx0" brushRef="#br0" timeOffset="-152043.88">9257 17145 187 0,'0'-5'369'0,"0"5"-118"16,0-5-98-16,0 0-59 0,0 5-29 0,0-4-15 0,0 4-10 16,0 0-2-16,8 0-4 0,-8 0-6 0,0 0-6 0,9 4-7 15,-9-4-4-15,8 5-6 0,2 0-1 0,6 0-1 0,-6 5 2 16,6 0 5-16,-7 0 2 0,17 5 3 0,-9-2 1 15,0 8 2-15,1 3-1 0,-1-4-4 0,1 3 0 16,0 7-3-16,-1-6-1 0,0 6-1 0,0-5-1 0,1 4-2 16,-1 0 1-16,1-4 1 0,-1 3-3 0,-8-3 0 0,-1 1 0 15,10-8-3-15,-18 5 1 0,8-7 7 0,1 4 7 16,-2-7 4-16,-7 3 5 0,0-6 8 0,0-1 8 0,0-3 16 16,0-2 17-16,0 0 18 0,0-4 23 0,0 6 33 15,0-6 31-15,-7 0 27 0,7 0 14 0,-9-6-2 0,9 2-9 16,-8-6-17-16,-1 6-22 0,0-11-30 0,1 5-32 0,8-4-33 15,-9-6-22-15,9-1-13 0,-9-2-10 0,9 5-3 16,0-13-10-16,0 7-5 0,9 0-6 0,-9-11-3 0,0 6 0 16,9 0-1-16,-1-1-1 0,1-4-1 0,0 9 0 15,-9-4-1-15,8 5 2 0,8 0 0 0,-5-1-1 0,-4 5 2 16,3 1-1-16,0-1-1 0,7 6 0 0,-10-1 1 0,3 0-3 16,6 5 2-16,-6 2 0 0,-2-2-2 0,1 4 0 15,-1 2 0-15,1-2-3 0,0 2-1 0,-1 4-3 0,2-6-11 16,-2 6-18-16,0 0-22 0,1 0-41 0,0 6-38 0,0-6-46 15,-2 4-44-15,3 2-41 0,-2-6-37 0,1 4-38 16,1 2-62-16,-2-6-102 0,0 0-58 0,1 4-16 0</inkml:trace>
  <inkml:trace contextRef="#ctx0" brushRef="#br0" timeOffset="-151589.56">10056 17345 238 0,'0'0'378'0,"0"0"-100"0,0 0-93 0,0 0-53 0,0 0-30 16,0 0-16-16,0 0-9 0,0 0-7 0,0 0-10 16,8 0-7-16,-8 0-11 0,8 0-11 0,1-5-11 0,0 1-7 15,0 4-7-15,-1-5-3 0,10 0-1 0,-11 5-1 0,11-5-1 16,-8 1 1-16,6-2-1 0,2 6 0 0,0-4 1 16,-1-2-1-16,1 1 0 0,8 5 0 0,-9-5 0 0,0 1 1 15,10 4 0-15,-11-4 0 0,12 4-1 0,-13-5 0 16,3-1 0-16,9 2 0 0,-10-2 0 0,0 2-1 0,1-2 1 15,-10 6-1-15,1-4 0 0,-1 4 1 0,1 0 1 0,-9-6 3 16,9 6-1-16,-9 0 2 0,0 0 0 0,0 0 4 16,0 0 3-16,0 6 0 0,0-6 2 0,0 0 2 15,-9 0 0-15,9 0-2 0,0 4 0 0,-9-4-3 0,9 0-2 16,0 0-2-16,-8 0-6 0,8 0-1 0,-9 6-3 0,9-6-3 16,-8 4-11-16,8-4-19 0,-10 0-28 0,10 0-35 0,0 0-54 15,0 0-89-15,0-4-152 0,0 4-76 0</inkml:trace>
  <inkml:trace contextRef="#ctx0" brushRef="#br0" timeOffset="-151245.03">10741 16999 79 0,'0'0'473'0,"0"-6"-112"0,0 6-133 16,0 0-91-16,0 0-52 0,0 0-27 0,0 0-13 0,0 0-7 15,0 0-4-15,0 0-3 0,0 6-6 0,0-6-7 0,0 4-6 16,0 2-5-16,0-1-2 0,0 5-3 0,0-2 2 16,9 2-1-16,-9 6 1 0,0-2 2 0,8 0 1 0,-8 7 7 15,0-2 11-15,0 0 15 0,10 1 6 0,-10 5 7 16,0-1 3-16,8 1 0 0,-8-2-1 0,0 6-5 0,0-3-11 15,0-3-9-15,9 2-9 0,-9 0-5 0,0-1-4 0,8 1-2 16,-8-6 2-16,0 1-2 0,9-1-1 0,-9 1-4 16,0-6 0-16,0 1-1 0,9-6-1 0,-9 6-2 15,0-5-1-15,0-5-1 0,0 0-2 0,0 0-3 0,0 0-5 16,0-5-16-16,0 0-25 0,0 0-34 0,0-5-49 0,7 0-82 16,-7-5-152-16,0 0-99 0,11-5-56 0</inkml:trace>
  <inkml:trace contextRef="#ctx0" brushRef="#br0" timeOffset="-150023.3">10498 15158 62 0,'0'-6'154'0,"0"6"-32"0,0 0-29 0,0 0-25 16,0 0-17-16,0 0-12 0,-8 0-4 0,8 0-1 0,0 0-1 15,0 0-1-15,0 0 1 0,-10 0-3 0,10 0-2 0,0 0 1 16,0 0 1-16,0 0 2 0,-8 0 3 16,8 0 5-16,0-4 0 0,0 4 4 0,0 0 1 0,0 0 0 0,0 0-2 15,8 0-3-15,-8-6-3 0,0 6-1 0,0 0-2 0,0 0-4 16,0-4-2-16,0 4-3 0,10 0-5 0,-10 0-4 16,0-6-2-16,0 6-4 0,0 0-3 0,8 0-1 0,-8-3-1 0,0 3-1 15,9 0 1-15,-1 0 0 0,1 0 2 0,0 0 3 16,8 0 4-16,0 0 2 0,1 0 0 0,-1 0 0 0,1 3 2 15,-1-3-2-15,1 6 2 0,-1 4-2 0,9-6 0 0,0 6 1 16,-9-1-1-16,10 1 2 0,-2 0-1 0,0 6-2 16,2 3 0-16,-9-5-2 0,8 6 0 0,0 4 1 0,0 1 11 15,0-2 13-15,0 13 15 0,0-3 13 0,2 2 14 16,-4 4 15-16,2 5 6 0,9-1 8 0,-9 6-4 0,0 0-8 16,8 1-12-16,-7 2-10 0,7 2-9 0,-7 0-6 0,7 5-8 15,-8-5-9-15,1 4-5 0,-1-4-5 0,0 5-1 16,-9 0-5-16,8-1-5 0,-7 1-7 0,-9-2-1 0,8 8 3 15,-8-2 4-15,0-4 3 0,-1 5 2 0,2-1-1 0,-2 1-1 16,-8 0-1-16,7 3-2 0,-7-3-4 0,0 5-6 16,10-2-6-16,-10 2-1 0,0 0 0 0,10 4-2 0,-10-5 3 15,8-1-1-15,0 2 0 0,-8 0 1 0,10-1-2 16,-10 1-1-16,8-1 6 0,-8-5-2 0,8 0-3 0,-8 7-3 16,0-6 0-16,-8-6-2 0,8 1 1 0,-8-1 0 0,-2-4-8 15,-6-1 2-15,-4-4 3 0,-5 0 1 0,-1 0 2 16,0-6 0-16,-9 2 0 0,1 0-1 0,-1-12 2 0,0 6 0 15,2-5-2-15,-4-5 2 0,-6 1 0 0,8-6 0 16,1-3 0-16,-1-3 0 0,1-3-4 0,8-5-12 0,-1-1-48 16,12-3-68-16,-5-6-72 0,12-6-116 0,0 2-206 0,8-11-105 15,0 0-56-15,0-3-20 0</inkml:trace>
  <inkml:trace contextRef="#ctx0" brushRef="#br0" timeOffset="-149008.22">11453 15080 40 0,'-8'4'274'16,"-1"-4"-77"-16,0 5-70 0,1-1-44 0,0-4-23 0,-2 6-10 15,2-1-1-15,-1-5 3 0,0 3 6 0,0-3 2 16,9 7 2-16,-8-7-1 0,0 0-2 0,8 0 2 16,0 0-3-16,0 0 1 0,0 0-4 0,0 0-2 0,0 0-3 15,0 0-3-15,0 0-5 0,0 0-7 0,0 0-7 0,0 0-5 16,0 0-5-16,0 0-5 0,0 0-3 0,0 0-4 15,0 0-3-15,8 5 0 0,0-5 0 0,1 0-2 0,0 0 3 0,0 0-2 16,9 0 2-16,-2 0-1 0,2 0 2 0,-1 0 0 16,8 0-1-16,2-5 1 0,-1 5-3 0,1-7 1 0,8 7-1 15,-9 0-1-15,8-3 0 0,-8 3-1 0,-1-5 0 0,10 5 0 16,-10 0-2-16,3 0 2 0,-11 0-1 0,10-6 0 16,-11 6 0-16,-7 0 0 0,9 0 0 0,-10 0 1 0,1 0 0 15,0 0 1-15,-9 0 5 0,0 0 2 0,8-4 3 0,-16 4 1 16,8 0 1-16,0-5 2 0,-9 5 0 0,0-4 1 15,9 4-1-15,-8-6-4 0,-1 6-1 16,-9-5-2-16,10 5-1 0,0-4-1 0,-2 4-3 0,2 0-2 0,-1-6-1 0,1 6-3 16,8 0-3-16,-9 0-11 0,9-4-24 0,-8 4-32 15,8 0-44-15,8-5-61 0,-8 5-111 16,0-5-127-16,0-5-70 0</inkml:trace>
  <inkml:trace contextRef="#ctx0" brushRef="#br0" timeOffset="-148632.18">12173 14522 79 0,'-8'-5'425'0,"8"5"-130"16,0-4-121-16,0 4-72 0,0 0-38 0,0 0-18 0,0 0-12 15,0 0-5-15,0 0-4 0,0 4-3 0,0 1-4 16,0 1-5-16,0 2-1 0,0 8 2 0,8-7 4 16,-8 11 5-16,0-4 10 0,0 7 7 0,0 2 6 0,10-1 8 15,-10 4 5-15,0 7 1 0,0-1 4 0,0 7 1 0,0-8-2 16,10 10-4-16,-10-4-4 0,7 0-5 0,-7 1-5 0,8-1-1 16,-8 1-4-16,10-1-5 0,-2-6-5 0,1 1-3 15,0 0-2-15,-9 1-2 0,7-6-3 0,3 1-7 16,-10-6-4-16,9 0-4 0,-9-5-2 0,0 1-1 0,0-5 0 15,0-1-1-15,9-4 0 0,-9 2-1 0,0-4 0 0,-9 2 0 16,9-5 0-16,0-5 0 0,0 4-2 0,0 2-6 16,-9-6-6-16,9 5-25 0,0-5-30 0,-10 0-34 0,10-5-46 15,10 5-66-15,-10-10-110 0,0 0-130 0,0 0-66 16</inkml:trace>
  <inkml:trace contextRef="#ctx0" brushRef="#br0" timeOffset="-148240.12">12695 14810 62 0,'-7'0'413'0,"7"0"-129"0,0 5-119 0,0-5-67 0,0 5-30 16,0 5-14-16,-10 0-4 0,10 5 2 0,-8-1 6 15,-2 0 6-15,1 7 3 0,2 3-5 0,-11 0-4 0,9 5 1 16,0 6 1-16,1-1 2 0,-9 0 1 0,7 1 0 0,-6 4 2 16,6 0 8-16,-7 4-1 0,-1-3-5 0,2 4-6 15,-1 0-6-15,-2-1-7 0,1 1-4 0,1-6 3 0,1 7 2 16,-2-6 7-16,1 0 4 0,-1 0 1 0,1-4 2 15,8 4-2-15,-8-9-1 0,9-2-9 0,-2 1-13 0,3-4-12 16,-2-4-12-16,0-3-4 0,0-3-5 0,9 0-2 0,-10-1-2 16,10-4-3-16,-7 0-6 0,7 0-9 0,0-5-33 15,0-2-44-15,0 3-44 0,0 0-47 0,7-6-63 0,-7-6-113 16,10 6-145-16,8-6-77 0,-9-2-10 0</inkml:trace>
  <inkml:trace contextRef="#ctx0" brushRef="#br0" timeOffset="-147865.08">12860 15509 319 0,'9'-9'474'0,"-1"-1"-164"0,1-1-126 0,0 2-71 15,8-1-30-15,-9 5-12 0,9 2-1 0,3-4 0 0,-13 7 1 16,11 0-2-16,7 0-6 0,-7 0-7 0,-1 7-11 0,1 1-12 16,0 2-10-16,-2 5-5 0,-7 0-5 0,0 4 0 15,-9 4-1-15,0 3-1 0,0-3-3 0,-9 12 1 0,0-6-1 16,-7 6-1-16,-2-1 0 0,0 1 0 0,1-1 3 0,-1-1-2 16,-7 3 11-16,0-8 8 0,5 1 17 0,-5 0 15 15,8 0 9-15,-1-3 11 0,1-6 10 0,-1-2 13 0,10 3 4 16,-9-8 6-16,8-3 1 0,9 0 6 0,0 0 11 15,0 0 8-15,0-5 1 0,9-1-1 0,8 1-11 0,0-5-11 16,9-5-15-16,9 1-20 0,0-1-22 0,9 0-18 16,-1-10-17-16,9 5-12 0,10 0-5 0,-2-3-11 0,-8-3-31 15,7 1-72-15,4 0-96 0,-4-4-106 0,-6 5-167 16,-1-1-157-16,1-5-99 0,-9 6-57 0,-11-1-4 0</inkml:trace>
  <inkml:trace contextRef="#ctx0" brushRef="#br0" timeOffset="-142001.36">14875 16984 297 0,'-8'0'330'0,"8"-5"-113"0,-10 5-85 0,2-4-38 0,-1 4-19 16,9 0-6-16,-8-6 3 0,-2 6 0 0,10-4 5 16,-8-1 0-16,0 5 0 0,8 0-7 0,-10-5-6 0,10 5-4 15,-7-5-4-15,7 5 0 0,0 0 0 0,-10 0-2 0,10 0-1 16,0 0-1-16,0 0-4 0,0 0-6 0,0 0-9 15,0 0-8-15,0 0-7 0,0 0-2 0,10 0 0 0,-10 0 1 16,7 5 5 0,3 0 8-16,-2-5 7 0,0 0 6 0,10 5 6 15,9-1 5-15,-11-4 2 0,10 0 4 0,1 0 5 0,7 0 2 0,1 0 4 0,-2 0 0 0,12 0-1 0,-2 0-3 16,-8-4-4-16,17 4-6 0,-9 0-7 0,1-5-11 0,-9 5-11 16,8 0-9-16,-8 0-6 0,0 0-6 0,0 0-3 0,0-5-1 15,0 5-3-15,-10-5 0 0,2 5-1 0,-3-5-1 31,-6 5 1-31,0-5 2 0,-9 5-1 0,9 0 2 0,-10 0 0 0,-1-5 4 0,3 5 3 0,-10 0 7 0,0 0 4 16,8-5 4-16,-8 5 3 0,0 0 2 0,0 0 1 0,-8-4-6 16,8 4-19-16,0 0-46 0,-10 0-68 0,3-6-65 0,-1 6-63 15,-2-3-71-15,2-3-103 0,-1 2-169 0,0 4-79 16,-8-6-7-16</inkml:trace>
  <inkml:trace contextRef="#ctx0" brushRef="#br0" timeOffset="-141655.52">15317 16917 52 0,'-8'-6'500'0,"-1"6"-116"0,1 0-145 16,-1 0-92-16,0 0-56 0,2 0-26 0,-4 0-4 0,2 6-9 15,2-3-4-15,-3 7-2 0,2-5-6 0,-1 5-4 16,9 0 1-16,-8 4-6 0,8-4-7 0,0 4 2 0,0 2 6 15,-9-1 8-15,9-1 8 0,0 6 8 0,0 0 5 0,0-2 7 16,0 3 11-16,0 2 9 0,0-3 8 0,9 5 5 16,-9-7 1-16,0 13-4 0,0-7-1 0,8 1-6 15,-8 3-9-15,9-3-7 0,-1 4-15 0,2-1-9 0,-3 3-9 16,2-3-6-16,2 3-7 0,-4-3-3 16,11 2-7-16,-10-6-6 15,9 1-1-15,-7-1-4 0,7-4-1 0,0-2 0 0,0 2 0 16,1-5-1-16,-1-1 1 0,8 2-2 0,-5-7 0 15,5 1 1-15,1 0-1 0,0-6-1 0,0 2-2 0,8 0-11 16,-8-6-30-16,9-6-51 0,-9 6-56 0,9-6-59 0,-1-3-68 16,2-1-105-16,-1-4-175 0,-1-2-91 0,1 2-19 15</inkml:trace>
  <inkml:trace contextRef="#ctx0" brushRef="#br0" timeOffset="-141279.78">16507 17193 301 0,'-8'0'446'0,"8"0"-132"15,0 0-119-15,0 0-70 0,8 0-43 0,-8 0-23 0,0 0-10 16,0 0-6-16,9 0-3 0,-9 0-3 0,9 0-4 16,8 0-3-16,1-3-1 0,-1 3 0 0,8 0 4 0,2-5 4 15,-1 5 3-15,9-6 4 0,-1 2 7 0,1-1 7 16,-1 0 7-16,11 0 3 0,-2 0 2 0,-9 0 4 0,10-5 0 16,-1 5 1-16,-8-4-5 0,8 4-4 0,-8-5-8 0,0 6-6 15,0-7-6-15,-1 6 0 0,1-5-10 0,-9 7-6 16,0-7-6-16,-8 4-5 0,-1 6-6 0,1-4-3 15,-9 4-3-15,-2-6-13 0,4 6-2 0,-4 0-16 0,-7 0-23 16,0 0-32-16,0 0-34 0,0 0-41 0,-7 0-43 0,-4 6-47 16,4-6-59-16,-13 0-72 0,-4 4-97 0,-12 2-47 0</inkml:trace>
  <inkml:trace contextRef="#ctx0" brushRef="#br0" timeOffset="-141060.53">16542 17326 186 0,'-17'10'409'0,"8"-6"-124"0,0 8-110 15,9-4-65-15,0 2-36 0,0-5-19 0,9 5-7 16,0-5-3-16,0 5 1 0,7-7-5 0,2 3-3 0,16-1-4 16,-7-5-5-16,8 0-2 0,0 0-2 0,8 0 0 15,8-5-4-15,-6-4-1 0,15 2 2 0,-8 4 2 0,0-7 3 16,1 0 3-16,-2-5 0 0,2 5 2 0,-1 1 1 0,0-6 4 16,0 5 2-16,-8 0-2 0,-10 0-1 0,1 2-3 15,-1-3-2-15,-7 7-6 0,-10-2-3 0,0 2-6 0,0-2-6 16,-7 6-3-16,-3-4-3 0,2 4-7 0,-9-6-18 0,0 6-25 15,0 0-44-15,-9 0-61 0,2-3-98 0,-11 3-165 16,1 0-86-16,-1 0-43 0</inkml:trace>
  <inkml:trace contextRef="#ctx0" brushRef="#br0" timeOffset="-139489.58">5479 15493 189 0,'0'-3'182'0,"0"3"-46"0,0-5-41 0,0-1-32 16,0 2-18-16,0 4-6 0,0 0-4 0,0-5-1 0,0 5 0 16,0-5 1-16,-7 5 2 0,7 0 1 0,0-5-2 15,0 5-5-15,0 0-2 0,-11 0-2 0,11 0-1 0,0 0-1 16,0 0 0-16,0-5-1 0,0 5 0 0,0 0-1 15,0 0-2-15,0 0-3 0,0 0-4 16,0 0-4-16,0 0-4 0,0 0-2 0,0 0-2 0,0 0-2 0,0 0-1 0,0 0 1 16,0 0 0-16,0 0 0 0,0 0 0 0,0 0-1 0,-9 0 0 15,9 5 1-15,0-5-2 16,0 0 2-16,-8 5-1 0,8 0 1 0,-9 0 0 0,9-5 0 0,-8 10 0 0,8-5 0 16,-9-2 1-16,9 4-1 0,0-3-1 0,-8 1 0 15,8 0 0-15,-10 5 1 0,10 4 0 0,-8 0 2 0,8 6 2 16,-8-1 6-16,-1 11 4 0,0 4 4 0,9 6 4 0,-17 3 7 15,8 12 3-15,-8-2 2 0,-1 11 0 0,1 3-4 0,-1 8-3 16,2 2-3-16,-11 7-5 0,1 3-6 0,0 6-3 16,0-5-3-16,0 0-2 0,-1-1 0 0,3-3-1 0,-3-1-1 15,9-5-2-15,-8-4-1 0,9-7 0 0,-9-2-11 0,18-7-19 16,-10-4-28-16,9-11-51 0,1 2-101 0,8-12-136 16,-9 2-87-16</inkml:trace>
  <inkml:trace contextRef="#ctx0" brushRef="#br0" timeOffset="-135409.78">18027 16681 120 0,'-10'0'284'0,"10"-5"-75"0,-7 5-64 0,7-5-42 16,0 5-19-16,-10-3-6 0,10 3 2 0,0-6 5 0,-8 0 3 15,8 2 5-15,0 4 1 0,0-6 5 0,-8 6 0 16,8-4 2-16,0 4 4 0,-9-4 7 0,9 4 5 0,0-6 4 15,0 6-1-15,0 0-5 0,0 0-7 0,0 0-12 0,0 0-15 16,0 0-16-16,9 6-17 0,-9-2-8 0,0 0-3 16,8 12 4-16,0-2 7 0,2 1 6 0,-3 4 6 0,13 6 7 15,-13-1 4-15,10 1 3 0,9-2 1 0,-8 8-5 16,9 2-8-16,-11 3-3 0,10-3-6 0,1 2-4 0,-2 4-6 16,2 5-7-16,-1-1-10 0,-2-4-7 0,4 11-4 0,-2-6-4 15,0 0 0-15,-9-1-2 0,9 6-1 0,-8-5-1 16,-1 0 0-16,9-1-3 0,-8-3 1 0,-1-1-3 0,0-5-3 15,1 0 0-15,-1-10-1 0,1 5-1 0,-1-7 0 16,-8-4 6-16,-1-3 10 0,1-6 9 0,-1 1 13 0,2-5 8 16,-10-5 8-16,8 0 3 0,0-9 2 0,-8 0-3 0,10-12-9 15,-3 3-6-15,3-12-7 0,-3-1-9 0,3 3-4 16,0-6 0-16,-3-4 0 0,11-3 1 0,-10 3-1 0,10-6-5 16,-9-2 0-16,8 5-2 0,-8-4-1 0,8 0-3 0,-8 7-3 15,-1-7 0-15,-8 6-3 0,9 0-2 0,-9 6 0 16,0 3 0-16,0 1 3 0,0-1-8 0,0 11 4 15,0-1-3-15,0 6-7 0,0-1-8 0,-9 0-24 0,9 5-63 16,-8-5-102-16,8 6-92 0,0-1-128 0,-9 0-213 0,9 0-103 16,-9 1-55-16,1 0-14 0</inkml:trace>
  <inkml:trace contextRef="#ctx0" brushRef="#br0" timeOffset="-134970.48">18592 15465 36 0,'0'-10'494'0,"-10"0"-118"0,10 5-116 0,-8-5-68 16,8 6-31-16,-8 4-13 0,8-5 3 0,0 5 1 0,0-5-5 15,0 5-10-15,0 0-15 0,0 0-20 0,0 0-19 0,0 0-21 16,0 0-18-16,8 0-16 0,-8 5-1 0,8 0 16 16,-8-1 12-16,10 6 8 0,-2 2 9 0,10 1 14 15,-10 1 9-15,1 7 10 0,-1 3 0 0,10 0-14 0,-10 5-6 16,9 1-3-16,-7-1-8 0,7 5-9 0,-7-4-7 0,8 4-5 15,-3 0-7-15,3-1-8 0,-1 2-9 0,1-1-6 16,-1-4-3 0,0-1-4-16,0 1-4 0,1-6-5 0,-10-4-2 0,10 3-1 0,-10-8 0 0,1 0-1 0,0 0 0 0,-9-6-1 15,9-4-1-15,-1 5-1 0,-8-10 0 0,0 5-2 16,0 0-18-16,0-5-54 0,0 5-86 0,10-10-90 0,-10 5-126 16,0 0-213-16,0-10-119 0,8 0-62 0,-1 0-16 15</inkml:trace>
  <inkml:trace contextRef="#ctx0" brushRef="#br0" timeOffset="-134391.49">19912 16832 7 0,'-10'-3'456'0,"10"-3"-107"0,0 0-127 0,0 3-83 0,-8-4-47 0,8 7-22 0,0-4-9 0,0 4-3 0,0 0-3 16,0-4-6-16,0 4-7 0,0 0-8 0,0 0-8 0,0 0-6 15,0 4-4-15,0 0 1 0,0 3 5 0,0-4 8 16,-7 9 10-16,7 1 6 0,-11 1 11 0,4 1 8 16,7 10 13-16,-19-4 17 0,11 2 10 0,-1 2 12 0,-9 3 11 15,10-4 8-15,-9 7 0 0,-1-1 1 0,1-1-7 0,0-6-11 16,-1 7-13-16,1 0-14 0,-1-6-14 0,2 4-8 16,-2-2-7-16,1-3-2 0,-1 3-6 0,0-3-6 0,1-3-6 31,9 5-6-31,-1-7-3 0,0 3-5 0,1-6-6 0,-1-2-7 0,9-3-6 0,-9 0-3 0,9 1-1 0,0-7-3 15,0 0 0-15,0 2-2 0,0-6-1 0,0 4-5 0,0-4-7 32,9-4-24-32,-9-2-49 0,9 2-64 0,-1-5-65 15,1-1-56-15,0-6-64 0,-1-2-86 0,1-2-134 0,-1-1-78 16,-8 3-18-16</inkml:trace>
  <inkml:trace contextRef="#ctx0" brushRef="#br0" timeOffset="-134125.31">19503 16891 396 0,'0'-5'408'0,"0"5"-139"0,0-5-107 0,0 5-57 16,0 0-30-16,9 0-12 0,-9 0 2 0,9 0 5 16,8 5 5-16,-8 5 5 0,8 1 3 0,0-1-2 15,10-1-8-15,-10 5-6 0,9 1 0 0,8 5-1 0,-7-6-2 16,7 6-1-16,1 0-1 0,-1-7 1 0,1 7 0 0,-9 4-4 15,10-3-12-15,-1-2-11 0,-1 0-10 0,1 6-5 16,-9-5-7-16,0-1-6 0,-1 1-2 0,11-1-2 0,-19-5-1 16,0 7-2-16,0-8 3 0,1-2-2 0,-1 3-2 15,-8-9 1-15,0 5-2 0,-1-6-7 0,-8 1-24 0,0 2-34 16,0-7-45-16,0 0-60 0,0-7-98 0,0 2-183 0,-8-4-101 16,-1-1-48-16</inkml:trace>
  <inkml:trace contextRef="#ctx0" brushRef="#br0" timeOffset="-129855.3">20580 16436 237 0,'-9'-4'341'0,"9"0"-107"0,-8-1-81 16,8 5-50-16,0-6-27 0,0 2-11 0,-8-2-6 0,8 2-4 16,0 4-2-16,0 0-6 0,0-6-5 0,0 2-7 0,0 4-5 15,0 0-7-15,0 0-6 0,0-6-4 0,0 6-2 16,0 0-2-16,8 0-2 0,-8 0-1 0,0 0-2 0,0 6 5 16,0-6 3-16,8 0 6 0,-8 4 9 0,0-4 9 0,9 6 6 15,0-2 6-15,-9 2 3 0,9-2 3 0,-1 2 2 16,-1 3-2-16,13-5-6 0,-12 2-8 0,1 4 3 0,-1-6 3 15,9 6 4-15,-7 0 5 0,-2-1 2 0,0 1 6 0,10 5 6 16,-10-5 9-16,1 5 6 0,0 5 7 0,0-1 12 16,8 4 6-16,-8 3 6 0,-1-3 1 0,1 2-5 0,-1 5-7 15,2-1-8-15,-1-4-13 0,-2 4-17 0,11 1-14 0,-9-2-10 16,0 1-9-16,-1 1-6 0,9-5-1 0,-7 4-6 16,-2-5-3-16,10 6-3 0,-10-7-7 0,9 3-2 0,1-3-2 15,-10 3 0-15,2-3-4 0,6 2 1 0,-8-5-2 0,2 4 1 16,7-4 1-16,-9 0 0 0,2-1-1 15,-2-5 1-15,10 5 0 0,-11-3 0 0,3-2 1 0,-10-4-1 0,9-1-1 16,-9 3 1-16,9-9 1 0,-9 2-1 0,8 0-1 16,-8 0 2-16,0-5 0 0,0 0 2 0,8 5 9 0,-8-5 7 15,0-5 6-15,0 5 3 0,0-5 4 0,0 0 2 0,0-3 1 16,0-4 0-16,10-2-5 0,-2-5-5 0,-8-5-3 16,9-1-1-16,-9 1-2 0,8-7-2 0,1-2-2 0,0-2-3 15,-1-4-1-15,-8-5-3 0,9 1-2 0,0-1-3 16,-1-4 0-16,1-7-2 0,0 0-1 0,0 3 2 0,-1-2-1 15,-8 5-1-15,9 4 1 0,-9 2 1 0,0-1 0 0,0 9 1 16,0-4 3-16,0 10 1 0,0-1-2 0,0 12 1 16,-9-6-1-16,9 3-1 0,0 7-1 0,-8 0-1 0,8 3-2 15,0 1-1-15,0 1-1 0,-9 5-3 0,9-2-9 16,0 2-24-16,0 4-50 0,0 0-74 0,0 0-78 0,-9 0-69 16,9 4-78-16,0 2-119 0,-9-2-144 0,9 5-72 0,-8-3-3 15</inkml:trace>
  <inkml:trace contextRef="#ctx0" brushRef="#br0" timeOffset="-128405.2">20484 15391 28 0,'0'0'89'0,"0"0"-12"0,0 0-9 0,0 0-7 0,0 0-6 16,0 0 1-16,0 0 0 0,0 0 0 0,0 0 4 0,0 0-1 15,0 0-1-15,0 0-4 0,0 0-4 0,-8 0-6 16,8 0-7-16,0 0-7 0,-8 0-9 0,-2 0-2 16,10 0 4-16,-8 0-2 0,8 0 1 0,0 0 1 0,-8 0 2 15,8 0 3 1,0 0 5-16,-10 0 1 0,10 0-4 0,0 0 3 0,0 0 3 0,0 0 1 0,-8 0-1 0,8-4-2 0,0 4-3 16,0 0-5-16,0 0-4 0,0 0-4 0,-9 0-4 15,9 0-5 1,-8 0-2-16,8 0-1 0,-10 4 0 0,10-4-1 15,0 0 3-15,-8 0-1 0,8 0 0 0,0 0 0 0,0 0 2 16,0 0 0-16,0 0 2 0,0 0 3 0,0 0 0 0,0 0 1 16,0 0 0-16,0 0 2 0,0 0 0 0,0 0-1 0,0 0-1 15,0 0-4-15,0 0-1 0,8 0-1 0,-8 0 0 16,0 0-2-16,0 0-3 0,0 0-1 0,0 0 0 0,0 0-1 16,0 0 0-16,0 0-1 0,10 0-1 0,-10 0 2 0,8 0-1 15,-8 0 1-15,9-4 0 0,9 4 1 0,-10 0-1 16,10-6-1-16,-2 6 1 0,-7-4-1 0,9-1 1 0,-1 5-2 15,0-4-1-15,9 4 1 0,-8-6 0 0,-1 6 2 0,10-4-1 16,-10 4-1-16,0-6 2 0,1 2 0 0,7-2 0 16,-8 6-2-16,1 0 0 0,-1-4-1 0,-8 4 1 0,0-6 0 15,8 6-1-15,-17 0 1 0,8 0 2 0,-8-3 1 0,10 3 2 16,-10 0 2-16,0 0 2 0,-10 3 5 0,10-3-1 0,-8 0 0 16,-1 6-3-16,-8-2-1 0,0-4-3 0,-1 6-2 15,1-2-3-15,-9 6-4 0,0-4 1 0,0-2 1 0,-2 1 1 16,4-1 2-16,-2 2 0 0,-1-2 0 15,9 2 0-15,-7-2 0 0,8 2-1 0,-1-2 0 0,2-4-1 0,6 0 0 0,2 0-1 0,-1 5 1 0,1-5 0 16,-2 0 0-16,10 0 0 0,0 0 0 0,0 0 0 16,0 0 0-16,0 0 0 0,0 0-1 0,0 0 0 0,10 0 0 15,-2 0 0-15,1 0 0 0,-1-5 0 0,10 5 0 0,0-4 1 16,-2-2 0-16,2 2 0 0,8-2 0 0,-9 2 0 0,9 4 0 31,-8-6 0-31,-1 2 0 0,10-1 1 0,-10 5-1 16,8-4 0-16,-7 4-1 0,-1-6 1 0,0 6-1 0,1-4-1 15,-9 4-4-15,8-6-3 0,-8 6-4 0,8 0-8 0,-9 0-10 16,2-4-12-16,6 4-12 0,-5 0-15 0,-4-6-19 16,2 6-26-16,-9 0-35 0,9 0-55 0,-9 0-97 0,0-4-90 15</inkml:trace>
  <inkml:trace contextRef="#ctx0" brushRef="#br0" timeOffset="-127176.39">20902 14981 13 0,'-10'-5'332'0,"10"5"-84"0,0-5-78 0,-8 5-55 15,8-3-32-15,0 3-14 0,-9-7-7 0,9 7-5 0,0 0-2 16,0-3-1-16,0 3-6 0,0 0-7 0,9 0-8 0,-9-6-8 16,0 6-7-16,8 0-1 0,-8 0-3 0,0-6-2 15,10 2 1-15,-10 0 0 0,8-2 1 0,-8 2 4 0,9-2 2 16,-9 3 2-16,9-3 1 0,-9 6 2 0,8-6-1 0,-8 3-3 15,0 3-2-15,9 0-3 0,-9-7-3 0,8 7-4 16,1 0-2-16,0 0 0 0,-1 0-1 16,9 0 0-16,-8 0 1 0,9 7 0 0,-8-7-1 0,-3 3-2 0,1 3 0 0,10 0-2 15,-9 3 0-15,0 1 1 0,-2-2-2 0,3 7 2 0,-1 0 1 16,8 6 1-16,-9-2-1 0,-8 0 1 0,10 1 1 16,-2 5-1-16,1-6 1 0,-9 4-1 0,8 3-1 0,1-3-1 15,-9-3 1-15,9 0-2 0,-1 4-1 0,-8-4 0 0,0-6-1 16,0 7 0-16,0-2-1 0,0-4 1 0,0-1 2 15,0 0 3-15,0 2 3 0,0-3 5 0,-8-3 4 0,8 0 1 16,-9-4 7-16,9 3 5 0,-9-4 10 0,9-5 9 0,0 5 10 16,0-5 11-16,-8 4 13 0,8-4 12 0,0 0 6 15,0 0 1-15,0-4-5 0,0-1-8 0,-9 0-10 0,9-4-14 16,0-1-16-16,0 0-14 0,0-5-12 0,0 5-5 16,0-10-6-16,0 7-3 0,0-7-2 0,0 4-2 0,0-8 0 15,0 5-1-15,0-1-1 0,0-3-2 0,0 2-1 0,9-3 0 16,-9 4 0-16,8-3 0 0,-8-3 0 0,9 2-1 15,0 0 1-15,-1-1 0 0,1 6 0 0,0-1-2 16,-1 0 0-16,1 5 1 0,0-3 0 0,0 3 0 0,-1 6 1 16,1-6-3-16,0 5 1 0,-2 0 1 0,3 0 0 0,0 6-1 15,-2-6 1-15,1 5 0 0,-2 0 0 0,-7 0 1 0,10 0-1 16,-2 0 0-16,1 0-1 0,0 5-1 0,-9-5-3 16,8 5-5-16,-8 0-9 0,9-3-9 0,-9 3-11 15,0 0-12-15,0 0-16 0,0 0-18 0,8 0-15 0,-8 0-16 0,0-7-16 16,0 7-18-16,-8 0-24 0,8 0-34 0,0 0-66 15,0 0-151-15,0 0-72 0,-9 7-27 0</inkml:trace>
  <inkml:trace contextRef="#ctx0" brushRef="#br0" timeOffset="-125878.94">21570 15226 73 0,'0'0'220'0,"0"0"-54"15,-9 0-48-15,9 4-33 0,-8-4-22 0,-1 0-11 0,9 0-7 16,-9 5-6-16,9-5-2 0,-8 0-2 0,8 0-1 0,-9 5 0 15,9-5-5-15,0 0-4 16,-8 0-2-16,8 0-3 0,0 0-2 0,0 0-4 0,0 0-1 0,0 0-4 0,0 0 0 16,0 0 1-16,0 0 1 0,0 0 3 0,0 0 3 0,0 0 3 15,0 0 4-15,0 0 3 16,0 0 0-16,0 0-1 0,8 0 0 0,-8 0-9 0,0 0-1 0,0 0-1 0,0 0-3 16,0 0-2-16,0 0-1 0,0 0-2 0,0 0 0 0,9 0 1 15,-9-5-1-15,8 5-1 0,1 0-2 0,-9 0-1 0,9-5-2 16,-1 5 1-16,1 0-1 0,0 0 1 0,0-4-2 15,8 4 1-15,-8 0-1 0,7-6 0 0,2 2 0 0,-1 4 0 16,0-5 0-16,3 5 1 0,-5-4 0 0,3-2-1 0,-1 2 2 16,1-2-1-16,-1 1 1 0,9 0-2 0,-8 1 0 0,-2-2 0 15,2-3 1-15,-10 9 1 0,10-4-3 0,-1-2 0 16,-7 2 0-16,6 4 2 0,-6-6-1 0,-3 6 0 0,10-4 0 16,-7 4 0-16,0-6 0 0,-3 6 1 0,-7-3 1 0,9 3-1 15,0-7 1-15,-9 7 2 0,8 0 3 0,-8 0 4 16,0 0 6-16,0 0 2 0,0 0 3 0,0 0 3 15,0 0 3-15,0 0-2 0,-8 0-3 0,8 0-4 0,-9 0-5 16,9 0-3-16,-9 0-4 0,9 0-3 0,-7 0-3 0,7 0-3 16,0 0-8-16,-10 0-8 0,10 7-14 0,-10-7-17 0,10 0-23 15,-7 0-33-15,7 0-48 0,0 0-79 0,-10 0-131 16,10 0-72-16</inkml:trace>
  <inkml:trace contextRef="#ctx0" brushRef="#br0" timeOffset="-124782.64">21787 15069 12 0,'0'0'86'0,"0"0"-2"0,0 0-5 16,0 0-2-16,0 0-2 0,-8-4-5 0,8 4-7 15,0 0-3-15,0 0-7 0,0-6-2 0,-9 6-5 0,9 0-2 0,0 0-5 16,0 0-8-16,0 0-5 0,0 0-5 0,0 0-7 0,0 0-2 16,0 0-4-16,0 0-5 0,0 0 2 15,0 0 0-15,0 0 4 0,0 0 3 0,0 0 4 0,0 0 2 0,0-4 3 0,0 4 3 16,-10 0 3-16,10-5 0 0,0 5-1 0,0-5 2 15,0 5-2-15,-8-5 2 0,8 5 2 0,0-5 0 0,0 5-7 16,0 0 0-16,0 0 2 0,0-5-3 0,0 5-1 0,0 0-3 16,0 0-5-16,0 0-2 0,0 0 3 0,0 0-6 15,0 0-2-15,0 0-1 0,0 0-3 0,0 0-1 0,0 0 1 16,0 0 0-16,0 0 0 0,0 0 1 0,0 5-1 16,0-5-1-16,0 5 0 0,0-10-1 0,0 5 0 0,0 0-1 15,0 0 0-15,8 5 1 16,-8-5-2-16,0 5 2 0,10 0 0 0,-10 0 0 0,0-1 0 0,9 2 1 0,-9 3 1 0,8-3 5 15,-8 3 4-15,10 1 4 0,-10-2 3 0,7 7 4 0,-7 1 3 16,9-6-1-16,-9 4 1 0,9 5-4 0,0-3-2 0,-9 3-3 16,8 0-3-16,-8-4-4 0,8 4-1 0,2 2-1 15,-2-7-1-15,-8 6-3 0,8-6 0 0,2 6-2 0,-10-6-1 16,8 1 0-16,-8 5 0 0,0-11 0 0,9 5 0 16,-9-4 0-16,0 2-1 0,0-4 0 0,0 2 1 0,0-5 1 15,0-1 0-15,0 2-1 0,0-6-1 0,0 5 2 0,0-5 0 16,0 3 1-16,0-3-2 15,0 0 1-15,0 0-2 0,0 0-9 0,0 0-13 0,-9 0-24 0,9 0-30 0,0 0-48 16,-8-3-72-16,8-2-143 0,0-5-90 0,0 5-46 0</inkml:trace>
  <inkml:trace contextRef="#ctx0" brushRef="#br0" timeOffset="-124360.18">22160 14781 143 0,'0'0'289'0,"0"-5"-77"0,0 5-65 16,-9-5-47-16,9 5-27 0,0-5-15 0,0 5-9 15,0 0-7-15,0 0-7 0,0 0-7 0,0 0-6 0,0 0-7 16,0 0-7-16,0 0-4 0,0 0-4 0,0 0 0 15,0 0-5-15,0 0 0 0,0 5-3 0,0-5-3 0,0 0-2 16,0 5-4-16,0-5-1 0,0 5-3 0,0-5 2 0,0 5-1 16,0-5 3-16,0 5 3 0,0-5 4 0,0 6 2 15,0-6-2-15,-8 0-4 0,8 0-8 0,0 3-7 0,0-3-12 16,0 0-14-16,0 0-10 0,-8 0-12 0,8 0-10 0,0 0-8 16,0 0-8-16,0 0-8 0,0 0-6 0,0 0 3 15</inkml:trace>
  <inkml:trace contextRef="#ctx0" brushRef="#br0" timeOffset="-124062.03">22135 14786 112 0,'0'0'126'0,"0"-5"0"0,0 0-8 0,0 0-14 0,0 0-15 16,0 5-12-16,0-5-6 0,0 2-5 0,0-3-3 0,0 6-3 16,0-6-4-16,0 6-7 0,0-4-4 0,0 4-4 15,0-4-4-15,0 4-3 0,0-6-2 0,-10 6-1 0,10-4 0 16,0 4 2-16,0-6 1 0,0 6-2 0,0 0-1 16,0 0 1-16,-8 0-2 0,8 0-3 0,0 0-3 0,0 0-1 15,0 0-3-15,0 0-1 0,0 0-5 0,0 0-2 0,0 0-3 16,8 0 0-16,-8 6 3 0,0 4 7 0,0-6 4 15,10 6 4-15,-2 4 11 0,-8 1 13 0,8 4 10 0,1 1 8 16,-9 5 7-16,9-1 2 0,1 0 6 0,-3 5 6 16,11 1-1-16,-10-1-3 0,2 0 0 0,-2 1-4 0,9-1-10 15,-7 1-8-15,-2 3-9 0,10-3-8 0,-10-6-11 0,9 6-9 16,-8-6-9-16,8 1-6 0,-9 0-1 0,10-1-3 16,-10-6-2-16,2 2-4 0,-2 0 0 0,1-1-2 0,-1-3 1 15,2 3-1-15,-2-9 0 0,-1 6-3 0,-7-8-15 0,0 2-31 16,11-1-37-16,-11-3-37 0,0-1-42 0,7-2-47 15,-7 4-74-15,0-7-141 0,-7 0-92 0,-4-7-44 16,4 7-13-16</inkml:trace>
  <inkml:trace contextRef="#ctx0" brushRef="#br0" timeOffset="-123404.98">20484 14448 147 0,'-8'0'217'0,"8"0"-51"0,0 0-40 0,0 6-31 16,0-6-20-16,0 0-13 0,0 0-11 0,0 0-6 0,0 5-5 15,-8-5-5-15,8 0-4 0,0 5-3 0,-10-5-4 16,10 0 0-16,-8 5-1 0,0 0 1 0,-2 0 1 0,-7 3 3 16,9-2 2-16,-10 4 1 0,10 0 1 0,-2-6 1 15,3 7 0-15,-10-3 0 0,7 8 5 0,0-7-1 0,3 6-1 16,-3-1 0-16,-7 6-1 0,9 0-1 0,-10-2 0 0,1 3-1 15,8 3-2-15,-8 0 0 0,-1 1 0 0,10 4 3 16,-10 0 0-16,10 6 3 0,-1-6 4 0,1 4-2 0,-1 8 0 16,-1-8 2-16,3 6 2 0,-4 1 3 0,11-1-1 15,-7 1-3-15,7-7-3 0,0 6 3 0,0 0-1 0,7 1-2 16,-7-1-7-16,11 0-2 0,-11 0-4 0,7 4-2 0,12-4-4 16,-11 1-5-16,1-1-2 0,9 0-3 0,-2 0 1 15,2 0-2-15,-1 0 2 0,9-1-2 0,0-3 1 16,1-1-1-16,0 1-1 0,7-6-1 0,9 0-2 0,-9 1-1 15,1-6-1-15,8 1 0 0,1-2-1 0,0-3 0 0,-1 0 1 16,0-5-4-16,1 4-18 0,-1-4-30 0,2-5-42 16,-3 4-48-16,10-8-78 0,-9-3-154 0,1 3-121 0,-1-6-75 15,1 0-33-15</inkml:trace>
  <inkml:trace contextRef="#ctx0" brushRef="#br0" timeOffset="-122746.86">21944 14371 119 0,'-10'0'350'15,"2"0"-86"-15,0 0-81 0,8 0-53 0,-10 0-31 0,10 0-15 16,0 0-7-16,0 0-7 0,-8 0-8 0,8 0-6 0,0 0-5 15,8 0-9-15,-8-5-7 0,0 5-9 0,10 0-8 16,-10 0-5-16,8 0-5 0,0 0-3 0,2 0-1 16,7 0 1-16,-10 0 0 0,13 5-3 0,-4-1 0 0,1 2 2 15,-8 3 3-15,17 1 2 0,-8 5 4 0,-1 0 3 0,0 3 2 16,10 8 6-16,-2-3 5 0,-6 8 3 0,6 2 1 0,1 6-2 16,1 1-1-16,-10 3-2 0,8 6-2 0,10 5-2 15,-9-5-5-15,0 5-3 0,1-1-6 0,-1 6-2 16,0-5-2-16,-1-2-1 0,1 3-3 0,1 3-1 0,-10-3-1 15,0-1 0-15,1 4 0 0,-1-5 0 0,-9 0 1 0,2 6-1 16,-10-4 1-16,0 3 2 0,0-4-1 0,-10-1 0 16,2-4 1-16,-1 0-2 0,-8-5 2 0,0 4 0 0,-1-7 1 15,-8-8 0-15,9 2-1 0,-9-1 1 0,0-4-3 16,-2-6-15-16,3-6-29 0,0 2-39 0,7-10-71 0,0 0-143 16,2-1-117-16,-2-9-81 0,9 0-49 0</inkml:trace>
  <inkml:trace contextRef="#ctx0" brushRef="#br0" timeOffset="-121782.63">22586 15010 131 0,'-9'0'183'0,"9"0"-35"0,0 0-27 0,0 0-24 0,0 0-19 0,-8 0-12 0,8 0-5 0,0 0-3 16,0 0-2-16,0 0 0 0,0 0-1 0,0 0-3 15,0 0 0-15,0 0-6 0,0 0-4 0,0 0-6 0,0 0-2 16,0 0-6-16,0-3-3 0,0 3-4 0,8 0-3 0,-8 0-3 15,0 0-2-15,9 0 0 0,-9-6-2 0,9 6-2 16,-1 0-1-16,-8 0-1 16,9-4-1-16,-1 4 1 0,2-6-1 0,-3 6-1 0,13-5 0 0,-13 5 1 0,10 0-1 0,-8-5 1 15,0 5 1-15,-1-5-2 0,10 5 1 0,-9-5 0 0,-1 5-2 16,10-3-1-16,-10 3-2 0,1-7 1 0,8 7 1 16,-8-3-2-16,0 3 0 0,-1-6-1 0,0 6 1 0,2-6 1 15,-10 6 0-15,8 0-2 0,1-4-1 0,-9 4 2 16,0 0-1-16,0 0 0 0,8 0-1 0,-8 0 0 0,0 0 1 15,0 0 0-15,0 0-3 0,0 0-8 0,0 0-13 0,0 0-20 16,0-4-34-16,0-2-53 0,10 2-82 0,-10-5-138 16,8 3-82-16</inkml:trace>
  <inkml:trace contextRef="#ctx0" brushRef="#br0" timeOffset="-121062.53">22812 14648 226 0,'0'-3'204'0,"0"-2"-60"0,0 5-45 0,0-5-24 16,0 5-13-16,0-5-5 0,8 5-3 0,-8 0-1 0,0 0-2 16,0-5-5-16,0 5-6 0,0-5-5 0,8 5-3 15,-8-5-5-15,10 5-1 0,-10 0-1 0,8 0 1 16,1 0 2-16,-9 0 5 0,8 5 1 0,2 0 2 0,-2 0 2 15,1 5 2-15,0-5 2 0,-2 9 4 0,3 1 3 0,-3 0 3 16,4 3 4-16,-2-3-2 0,-2 5-1 0,3 4 1 16,-2 1-1-16,-8-6-2 0,9 11-4 0,-9-6-6 0,8 1 3 15,-8-1-7-15,9 1-6 0,0 5-5 0,-1-7-5 16,-8-4-7-16,9 6-3 0,-9-1-3 0,9-3-9 0,-1-2 1 16,-8 1 0-16,9-7 0 0,0 3 0 0,-9-6 1 0,9 3-1 15,-9-3 0-15,8-5-2 0,-8 6-9 0,0-7-16 16,0 2-23-16,8-2-24 0,-8-4-29 0,0 0-38 0,10 0-57 15,-10 0-91-15,8-4-138 0,-8-6-63 0</inkml:trace>
  <inkml:trace contextRef="#ctx0" brushRef="#br0" timeOffset="-120686.63">23289 14786 320 0,'0'0'275'0,"0"-5"-83"0,-8 5-61 0,8 0-39 16,0 0-22-16,0 5-14 0,0-5-7 0,-9 0-4 15,9 5-1-15,0 1-3 0,-9 4-1 0,1-2 1 16,8 7 0-16,-9-5 3 0,1 9 1 0,-1-4 1 0,0 4 1 16,1 7 0-16,-2-7 0 0,2 4-2 0,-1 2 3 0,-9-1-2 15,10 1 1-15,1 5 0 0,-4-6-1 0,4 1-1 0,-3-1-3 16,1 0 0-16,-8 0-3 0,17 1-5 0,-8-1-4 16,-2-4-7-16,2 0-7 0,0-2-4 0,-1 3-5 15,9-6 0-15,0 4-3 0,-9-5-3 0,9 1-5 0,0-5-14 16,0 0-22-16,0 4-25 0,9-9-31 0,-9 5-39 0,9-10-63 15,-1 4-104-15,0-4-138 0,2 0-62 0</inkml:trace>
  <inkml:trace contextRef="#ctx0" brushRef="#br0" timeOffset="-120342.06">23333 15168 135 0,'0'-6'441'0,"10"2"-139"0,-10-2-121 0,7 6-69 0,1-4-39 16,2 4-19-16,7-6-10 0,-8 6-5 0,-2 0-1 16,12 0-5-16,-10 0-3 0,-1 6-4 0,0-2-2 0,2 6-2 15,-2-1 4-15,-8 1 4 0,9 6 5 0,-9 3 3 0,0 0 4 16,-9 1 2-16,1 0-2 0,8-2-3 0,-10 8-1 15,2-7-1-15,0 1 4 0,-1-1 3 0,0 1 5 0,9-6 8 16,-10 5 10-16,3-4 13 0,7 0 14 0,0-5 6 16,-9-1 5-16,9 5 1 0,9-7 1 0,-9 2-1 0,0-4 0 15,7 5-2-15,3-10-3 0,8 5-1 0,-10 0 0 0,10-5-2 16,-1 0-5-16,0 0-7 0,9-5-9 0,0 0-14 16,9 0-15-16,1 0-31 0,-2-5-53 0,0-1-82 0,1 3-90 15,-1-2-99-15,0 0-151 0,3-3-150 0,-3 1-96 0,-17 2-41 16</inkml:trace>
  <inkml:trace contextRef="#ctx0" brushRef="#br0" timeOffset="-118556.48">22308 17321 73 0,'0'0'423'0,"-9"0"-106"0,1 0-107 0,8 0-73 0,-8 0-44 0,-1 0-23 0,9 0-7 0,-9 5-6 16,9-5 2-16,-8 5 0 0,8 0-3 0,-10-5-3 0,10 0-4 16,0 4-3-1,0-4-8-15,0 5-5 0,0-5-5 0,0 0-1 0,0 0 1 0,0 0 0 0,0 7 2 0,10-7-1 0,-10 0 4 16,8 0 10-16,1 3 12 0,0-3 9 0,7 5 6 0,2-5 6 15,-1 5 10-15,0-5 10 0,10 0 7 0,-2-5-1 32,0 5 2-32,3 0-1 0,6-5 0 0,1 2-6 0,-9-4-9 0,9 2-10 0,-1 1-12 0,-8-1-13 0,2 0-14 15,-12 0-12 1,11 5-9-16,-10-4-3 0,-9-2-5 0,10 6-4 0,-10-4-2 16,1 4-2-16,0 0-2 0,-9 0-2 0,0 0-12 15,8 0-23-15,-8 0-33 0,0 0-43 0,0 0-45 0,0 4-39 16,0-4-36-16,0 6-29 0,-8-2-19 0,8 1-9 0,-9 5 2 15,0-1 7-15,-7-2-2 0,-2 1-9 0,1 7-17 0,-10-5-13 16</inkml:trace>
  <inkml:trace contextRef="#ctx0" brushRef="#br0" timeOffset="-118355.25">22428 17526 303 0,'-15'5'332'0,"-3"5"-54"0,1 1-70 0,7-8-58 16,-7 7-42-16,8-5-27 0,1 0-14 0,0 0-5 0,8 5 2 16,-9-5 3-16,9 3 1 0,0-1 0 0,0 2 0 15,9-4-4-15,-9 0-5 0,8 0-6 0,0 0-10 0,10 0-3 16,0-1-3-16,-10-4-1 0,9 0-1 0,8 4 0 15,-7-4 1-15,9-4-1 0,0 4-3 0,-11 0-4 0,19-4-3 16,-9 4-1-16,0-5-3 0,1 0 0 0,0 0-3 0,-3 0-2 16,-6 0-2-16,8 0-1 0,1 1-2 0,-11-3-4 15,2 7-2-15,-1-3-5 0,-8 3-7 0,7-5-17 0,-6 5-23 16,-2-5-30-16,1 5-35 0,-1-5-41 0,2 0-52 16,-2 5-78-16,1-5-120 0,-9 0-85 0,9-3-42 0</inkml:trace>
  <inkml:trace contextRef="#ctx0" brushRef="#br0" timeOffset="-117099.24">25209 17203 327 0,'0'0'259'0,"0"0"-74"16,0 0-54-16,0-4-39 0,0 4-20 0,0 0-10 0,0 0-2 16,0-6-1-16,0 6 2 0,7 0-1 0,-7 0-2 0,0-3-6 15,0 3-4-15,0 0-4 0,0 0-6 0,10-5-5 16,-10 5-1-16,0-6 1 0,0 6-3 0,0-4 0 0,7 4 1 15,-7-5 0-15,0 5-1 0,0 0 0 0,0 0-3 16,0 0-3-16,0 0 2 16,0 0 8-16,11 5 11 0,-11-1 13 0,9 2 17 0,-9 2 15 0,7 2 18 0,3 6 23 0,-2-1 21 15,9 3 8-15,1 2 1 0,-10 4-6 0,10 1-9 16,-10-1-9-16,10 6-16 0,-1 4-21 0,1-4-22 0,7 3-18 16,-16-4-16-16,19 6-10 0,-13-1-8 0,3-1-5 0,-1 3-5 15,-7-7-5-15,16 4-3 0,-18-3-3 0,9 1 1 16,1-3-4-16,-10 2-2 0,0-6-1 0,10 1-1 0,-10-1 1 15,-8-6 0-15,10 4 0 0,-2-9-1 0,1 7 2 16,-9-11 0-16,8 1 2 0,-8 0 2 0,0-5-1 0,10 0 7 16,-10 0 7-16,0 0 7 0,0-5 5 0,0 0 3 0,0-5 4 15,0 5 1-15,0-10-1 0,8 0-6 0,-8-5-4 16,7-4-5-16,4-1-6 0,-2-5-3 0,-1-2-5 0,9-3-1 16,-8-4-1-16,9-1 0 0,-2 0-3 0,2-4 2 0,-1 6-2 15,1-6 0-15,-1 0 1 0,0 1 1 0,1 2 0 16,-9-3-1-16,7 4 1 0,-5 7-3 0,-4-3-1 0,3 3 1 15,-3 3 0-15,2 2-1 0,-9 2 3 0,9 3-1 16,-9-2-1-16,0 4 1 0,8 8-1 0,-8-2 0 0,0 0-1 16,0-1 1-16,0 7-2 0,0-2-3 0,0 3 0 15,0 3-8-15,-8-5-9 0,8 5-26 0,0 0-43 0,0-6-65 16,0 12-70-16,-9-6-70 0,9 0-68 0,0 5-81 0,-9-5-132 16,9 0-82-16,-17 3-28 0,10-3 21 0</inkml:trace>
  <inkml:trace contextRef="#ctx0" brushRef="#br0" timeOffset="-116658.77">25902 15974 200 0,'-7'-12'461'0,"7"9"-124"0,-9-2-121 0,9-1-70 16,-9 2-37-16,9-2-19 0,0 2-5 0,-9 4-4 0,9 0-4 15,0-5-8-15,0 5-9 0,0 5-12 0,0-5-12 16,0 0-8-16,9 4-5 0,-9 6 4 0,9 1 10 16,0-2 10-16,-2 6 12 0,-7 5 15 0,9 3 10 0,2 3 4 15,-4-3 0-15,3 7 3 0,-3 0-1 0,2-1-3 0,0 0-8 16,-1 4-10-16,2 3-5 0,7-8-5 0,-9 6-6 0,1-4-9 16,0-5-11-16,-1 3-8 0,1-3-5 0,0-1-4 15,-1 1-4-15,1-6 0 0,-9-4 2 0,9 0 0 0,-9 0 1 16,0-5 4-16,8-1 3 0,-8-4 0 0,0 0 4 15,0 0-2-15,0 0-3 0,0-5-3 0,0 0-23 0,0 5-52 16,0-5-70-16,0 0-76 0,8 0-96 0,-8-5-180 16,10 0-115-16,-10 0-76 0,0-5-32 0</inkml:trace>
  <inkml:trace contextRef="#ctx0" brushRef="#br0" timeOffset="-115580.03">26850 17203 236 0,'0'0'251'0,"0"0"-69"0,0 0-57 0,0 0-40 16,-11 0-27-16,11 0-17 0,0 0-10 0,0 0-6 0,0 0-9 15,11 0-2-15,-11 0-5 0,0 0-4 0,0 0 0 0,0 0-2 16,0 0 1-16,0 0-1 0,0 0 3 0,0 0 4 0,0 0 3 16,0 0 3-16,0 0 5 0,-11 0 4 0,11 0 3 0,0 0 4 15,0 0 0-15,0 0 0 0,0 0-3 0,0 0-1 16,0 0-2-16,0 0-3 0,0 0-4 0,-7 0-2 0,7 0-3 16,0 0-1-16,0 0 0 0,0 0-4 0,0 0 0 0,0 0-2 15,0 0 0-15,0 0-3 0,0 0 2 16,0 0-4-16,0 0 1 0,0 0-1 0,0 0-1 0,0 6 0 0,0-6-1 15,0 0 0-15,0 0 0 0,0 0 0 0,0 0 1 0,0 0-1 16,0 0 0-16,0 0 0 0,0 0 0 0,0 0 0 16,0 5 0-16,0-5 0 0,0 0 1 0,0 0 3 0,0 0 2 15,0 0-1-15,0 0 2 0,0 0 2 0,0 0 1 0,0 0 2 16,0 0-1-16,0 0-1 0,0 0-1 16,0 0 2-16,0 0-2 0,0 0 0 0,0 0-3 0,0 0-1 0,0 0 2 0,0 0 0 15,0 0-1-15,0 0-3 0,0 0 2 0,0 0-1 0,0-5 2 16,0 5 0-16,0 0 2 0,0 0 2 0,0 0 0 0,0 0 3 15,0 0 5-15,0 5 2 0,0-5 4 0,0 0 3 16,0 5 2-16,0-5 1 0,0 0 3 0,0 0 1 0,-8 0-4 16,8 0-1-1,0 0-2-15,0 5-2 0,-9-5-3 0,9 10-1 0,-9-5-2 0,9 4-2 0,-9 1 1 0,9 0 0 0,-8 5 2 16,8-2 5-16,-9 2 5 0,0 0 3 0,9 4 4 16,-8 1 2-16,-1 5 2 0,0 4-1 0,-8-6 0 0,9 7-3 15,-2-1-3-15,-6 1-1 0,7 1-2 0,0-8 1 0,1 2 1 16,-1-1 7-16,0 0 5 0,0-4 4 0,9 3 3 15,-8-1 0-15,-2-9 3 0,10 1 0 0,-8 1-3 0,8-5-8 16,0 0-8-16,-7-5-5 0,7 0-8 0,0 0-3 16,0 0-4-16,0-5-3 0,0 5-4 0,0-5-1 0,0 0-1 15,0 0 0-15,0 0-1 0,0 0-5 0,0 0-2 0,0 0-5 16,0 0-7-16,0 0-18 0,0-5-33 0,7 0-39 16,-7 0-42-16,0-5-38 0,0 0-40 0,0 0-44 0,8-5-46 15,-8-4-60-15,10 5-94 0,-10-6-51 0,0 6-15 16</inkml:trace>
  <inkml:trace contextRef="#ctx0" brushRef="#br0" timeOffset="-115282.07">26633 17326 115 0,'0'0'274'16,"0"0"-70"-16,0 5-62 0,0-5-41 0,0 0-27 0,0 0-13 15,8 0-9-15,-8 5 0 0,0 4 1 0,9-2 7 0,0 1 2 16,0 2 2-16,-1 0 1 0,10 3-2 0,-10 3 1 16,10 4-3-16,-1-7-2 0,0 7-4 0,0 1-2 0,1-3-4 15,8-2-3-15,-9 3-3 0,8 0-4 0,-5-4-5 16,5 5-4-16,0-7-5 0,-7 3-4 0,8-1-3 0,-9-1-5 15,1 0-6-15,-1 2-1 0,1-7 0 0,-1 5-5 16,0-4-5-16,1 2-17 0,-9-4-24 0,8 2-28 0,-8-5-43 16,-1-1-78-16,10 2-160 0,-9-6-99 0,-1 6-59 15</inkml:trace>
  <inkml:trace contextRef="#ctx0" brushRef="#br0" timeOffset="-113869.42">28187 17160 105 0,'0'-5'280'0,"0"5"-76"0,7 0-66 0,-7-5-48 15,11 0-26-15,-4 0-12 0,2 5-3 0,-9-5 2 0,11 0 5 16,-4 1 3-16,2 4 1 0,-9-5-2 0,0 5-3 16,9-4-4-16,-9 4-1 0,0 0-2 0,0 0-2 15,0 0 1-15,0 0 0 0,0 0 2 0,0 0-3 0,0 0-1 0,0 4 1 16,0-4 8-16,0 5 12 0,0-1 17 0,8 6 11 15,-8 0 8-15,0 0 11 0,0 0 15 0,9 5 14 16,-9-1 3-16,8 6-5 0,2 0-13 0,-2-1-6 0,1 6-4 16,-1-7-6-16,1 7-12 0,0 4-16 0,-1 1-11 0,1-1-7 15,0-1-10-15,8 2-6 0,-8-1-8 0,-1 1-6 0,10 1-5 16,-10 2-6-16,9-4-8 0,-7 5-4 0,-2-5-3 16,10 1-2-16,-11-1-2 0,12 0-3 0,-10 1-2 0,7-6-1 15,-6 5 0-15,7-3-1 0,-9-3 2 0,1-4-1 0,8 1 0 16,-7 0 1-16,-2-5 1 0,-8-1 0 0,8 1 1 15,1-1-1-15,-9-4-2 0,0 1 3 0,0-8 1 0,0 3-1 16,0-2 9-16,0-4 7 0,0 0 5 0,0-4 4 0,0-2 6 16,0 3-1-16,0-12 1 0,9 0 1 0,-9-5-6 15,0 0-7-15,9-4-9 0,-1-4-5 0,-8-2-1 0,8-5-2 16,9 1 0-16,-7 0-2 0,-2-6 0 0,11 1 1 16,-2 0 3-16,-1-4 3 0,-6-1-5 0,7 0 1 0,1 0 0 15,-2-5-1-15,2 10-1 0,-10-5-2 0,10 0 1 0,-9 6-5 16,-1-3-1-16,1 2-4 0,-1 6-1 0,-8-2 0 15,9 7-3-15,-9-1 5 0,0-1 0 0,0-1 0 0,0 13 1 16,-9-6 2-16,9 9 11 0,-8 0-7 0,8 0-2 16,-9 5-5-16,9 1-5 0,0-1-8 0,-8 5-17 0,8 0-25 15,-9 0-50-15,9 5-44 0,-9 0-54 0,0 5-52 0,1-5-52 16,0 5-61-16,-2 0-78 0,2 1-142 0,0-2-51 16,-2 2 1-16</inkml:trace>
  <inkml:trace contextRef="#ctx0" brushRef="#br0" timeOffset="-111124.51">28500 16305 133 0,'0'0'179'0,"-9"5"-28"0,9-5-26 0,-10 0-23 16,10 0-22-16,-7 0-14 0,7 5-9 0,-9-5-6 0,0 0-2 15,9 5-4-15,-8-1-1 0,8-4-3 0,-10 0-4 16,10 6-5-16,-8-6-1 0,8 0-3 0,0 0 1 0,0 5 0 0,0-5 3 15,-9 0 1-15,9 0 5 0,0 0 3 0,0 0 1 16,0 0 3-16,0 0-3 0,0 0 1 0,-8 4-2 0,8-4-2 0,0 0-2 16,0 0-2-16,0 0-2 0,0 0-2 0,0 6-1 15,0-6 1-15,0 3 0 0,0-3 0 0,0 0-2 16,0 6 4-16,0-6 3 0,0 0 3 0,0 0 2 0,0 0-2 16,-10 5 0-16,10-5 3 0,0 0 3 0,0 0-4 0,0 5-2 15,10-5 1-15,-10 0-4 0,8 0 2 0,-8 5 2 0,9-5 1 16,-1 5-3-16,2-5-2 0,-10 5-2 0,17-5-3 15,-8 5-1-15,-2-5-7 0,12 3-6 0,-1-3-4 0,-1 0-3 16,0 0-1-16,9 0-4 0,-8 0 1 0,7 0-1 0,-7-3 0 16,8 3 0-16,-1-5-2 0,-6 0 0 0,6 5-1 15,-7-5 1-15,7 0-2 0,-7 0 3 0,0 5-1 16,-2-5-1-16,-7 5-1 0,0 0-1 0,0-6 1 0,-1 6 0 16,-8 0 5-16,9 0 5 0,-9 0 11 0,0 0 16 0,0 0 18 15,0 0 22-15,0 0 16 0,0 0 14 0,0 0 9 0,0-3 2 16,-9 3-1-16,9 0-12 0,0 0-14 0,0-6-17 15,-8 6-18-15,8 0-15 16,0 0-12-16,-9 0-10 0,9 0-7 0,0 0-7 16,0 0-3-16,0 0-6 0,0 0-13 0,0 0-29 0,0 0-52 0,-9 0-71 0,9 0-67 0,0 0-65 0,0-4-69 15,0 4-93 1,-9-5-147-16,9 5-67 0,0-6-3 0</inkml:trace>
  <inkml:trace contextRef="#ctx0" brushRef="#br0" timeOffset="-109493.2">28604 16364 52 0,'0'-5'139'0,"0"0"-22"0,0 5-30 0,8 0-27 0,-8-6-21 15,9 3-17-15,-9-3-10 0,0 6-3 0,0 0-4 0,9-4-2 16,-9 4-2-16,0 0-1 0,0-5 0 0,9 5 0 16,-9 0 2-16,0 0-3 0,0 0 0 0,0 0 3 0,0 0-1 0,0 0-2 15,0 5 1-15,0-5 0 0,0 0-2 0,0 4-2 0,-9-4-4 16,9 0-9-16,0 0-16 0,0 0-22 0,0 0-31 0,0 0-52 16</inkml:trace>
  <inkml:trace contextRef="#ctx0" brushRef="#br0" timeOffset="-108526.52">28709 16320 98 0,'-10'4'301'0,"1"-4"-82"0,1 6-74 0,8-6-51 15,-10 9-28-15,3-9-17 0,-3 9-10 0,2-9-6 16,8 6-5-16,0-1-5 0,-8 0-5 0,8-5-5 16,8 5-5-16,-8 0-1 0,8 0-3 0,-8-5-1 0,10 5-2 15,7-5-1 1,-9 0-1-16,1 0 0 0,1 0-1 0,7-5 1 0,-9 0-1 0,0 0 1 0,2 0 1 0,-2-5 0 0,1 4 2 16,-1-3 5-16,-8 5 6 0,0-1 3 0,0-1 7 31,0-3 6-31,0 4 3 0,-8 0 3 0,-1 0 1 0,1 5-4 15,-10 0-5-15,10 0-4 0,-19 0-4 0,10 5-6 0,0 0-5 16,-1 0-3-16,-8-5-3 0,17 5-2 0,-7-1-7 16,6 2-10-16,-7 3-22 0,8-9-32 0,9 9-62 0,0-3-120 0,0-6-109 15,0 0-72-15</inkml:trace>
  <inkml:trace contextRef="#ctx0" brushRef="#br0" timeOffset="-104658.02">28604 16266 75 0,'0'-4'150'15,"0"4"-33"-15,0 0-32 0,8 0-26 0,-8 0-21 0,9-6-16 16,0 6-6-16,0-4-7 0,-1 4-3 0,0-6-2 0,9 6 1 15,-7-5-3 1,-2 5 3-16,11 0 0 0,-12-5-2 0,3 5-1 0,-2 0-1 0,-8 0-1 0,8 5 1 0,-8-5 5 0,0 0 3 16,0 5 5-16,-8 1 3 0,8-6 6 0,-8 4 3 15,-2 2 8-15,10-2 5 0,-7 1 4 0,-3-1 2 0,1-4 0 32,1 0 1-32,8 6-1 0,-10-2-5 0,3-4 0 0,7 0-5 0,0 0-4 0,0 0-5 0,-10 0-3 0,10 0-4 15,0 0-2-15,0 0 1 0,0 5-5 0,0-5-5 0,10 0-1 16,-10-5-1-16,0 5-5 0,7-4-1 0,3 4 0 15,-10-6-2-15,8 6-1 0,-8 0 0 0,9 0-3 0,-9-4-6 16,0 4-8-16,0 0-18 0,0 0-25 0,0 0-46 16,0 0-77-16,0 0-136 0,0 0-72 0</inkml:trace>
  <inkml:trace contextRef="#ctx0" brushRef="#br0" timeOffset="-102962.68">28925 15777 83 0,'0'0'90'16,"0"0"-12"-16,0 0-9 0,0 0-8 0,0-5-4 0,0 5-3 15,0 0 0-15,0 0 1 0,0-4-1 0,0 4 0 0,0 0-2 16,-9 0-6-16,9 0-4 0,0-6-4 0,-8 6-4 16,8 0-1-16,0-3 0 0,0 3-3 0,0 0 2 0,-8-7 1 15,8 7 1-15,0 0-1 0,0 0 1 0,0 0-1 16,0 0 1-16,0-4 0 0,0 4 1 0,0 0-1 0,0 0 0 16,0 0 0-16,8 0-4 15,-8 0-2-15,0 0-2 0,0 0-3 0,0-4-2 16,0 4-2-16,0 0-2 0,8 0-2 0,-8 0-1 0,0 0-3 0,0 0 0 0,0 0-4 0,9 0-2 0,-9 0-1 31,8 4 3-31,-8-4 4 0,10 4 0 0,-2-4 2 0,-1 7 8 16,4 2 4-16,-2 0 5 0,-1 1 3 0,9 0 4 0,-8 6-1 0,-1-8 3 0,10 7 1 0,-9 5-3 0,-1-6-3 31,1 1-2-31,0 5-1 0,-1-1-5 0,1-5-3 16,0 7-5-16,-1-3-3 0,1 2-2 0,0-4-5 0,-9 2-1 15,9-3-1-15,-9 5-3 0,0-1 1 0,0-4-3 0,0 0 3 16,0-1-1-16,0-5 5 0,0 1 4 0,0 1 3 15,-9-6 10-15,9 0 8 0,0 0 13 0,0-2 16 0,0 4 18 16,0-7 18-16,0 0 14 0,0 0 10 0,0 0 4 0,-9 0 2 16,9 0-6-16,-9-7-11 0,9 4-15 0,0-2-18 0,-8-5-12 15,8 5-9-15,0-5-8 0,-9-5-9 0,9 6-7 16,0-6-5-16,0 0-2 0,0 0-4 0,9-4-4 0,-9 4-5 16,8-3-5-16,-8-2-2 0,9 0-3 0,0-1 2 0,-9-3-4 15,9 5-1-15,-1 0-1 0,0-6 1 0,2 6 1 16,-3-1-2-16,3 0 2 0,7 5-1 0,-8-3 4 0,0-3 0 15,8 7-2-15,-9-5-1 0,10 4-1 0,-9 1 1 0,8-1 0 16,-8 5 0-16,9-5-4 0,-2 7 1 0,-7-4 0 16,0 3 0-16,7-1 0 0,-6 5 1 0,0 0 0 0,-3 1-2 15,-7-2 7-15,10 6-8 0,-2 0-5 0,-8-4-6 0,0 4-10 16,8 0-13-16,-8 0-14 0,0 0-17 0,0 0-34 0,0 4-27 16,-8 2-36-16,8-6-35 0,0 4-27 0,0 1-22 15,0 0-26-15,0 0-28 0,-8 0-50 0,8 0-104 0,0-5-48 16,-10 4-19-16</inkml:trace>
  <inkml:trace contextRef="#ctx0" brushRef="#br0" timeOffset="-102125.98">29481 15938 217 0,'0'-4'242'0,"0"-1"-65"16,9 0-54-16,-9-5-32 16,0 6-16-16,0-1-7 0,8-5-4 0,-8 5-1 0,0-5-3 0,9 5-4 0,-9-5-4 0,8 7-1 15,-8-7-3-15,0 4 0 0,10-4-1 0,-10 5 1 0,8 5 5 16,-8-5 9-16,0 5 6 0,-8-5 7 0,8 5 6 15,0 0 3-15,0 0 3 0,0 0 1 0,-10 0-2 0,10 5-6 16,0-5-6-16,0 5-5 0,-8 0 1 0,8 5 0 16,-9 0 2-16,1-1 3 0,-1 6 4 0,1 5 7 0,-1-6 2 15,0 10 3 1,-8 0-6-16,8 1-6 0,-9 4-8 0,10 1-6 0,-10-1-6 0,1 1-8 0,0 3-5 0,-1-2-7 0,1 3-4 31,9-1-4-31,-10-3-5 0,0 4-4 0,10-4-4 0,-1-1-4 16,-9-1-3-16,10 2-2 0,0-5-2 0,-1-1-1 15,0 1 3-15,0-6-6 0,2 1 1 0,-3-2-2 0,10-2 1 0,-10-1 0 0,10-5-2 0,0-2 0 0,-7 2-3 16,7 0 2-16,0-4 1 0,0-2-1 0,0-4-1 0,0 5-6 16,0-5-16-16,0 6-31 0,0-6-47 0,0 4-50 15,0-4-54-15,0 0-52 0,7 0-58 0,3-4-86 0,0-2-157 16,-3 1-66-16,2-5-13 0</inkml:trace>
  <inkml:trace contextRef="#ctx0" brushRef="#br0" timeOffset="-101671.47">29585 16207 217 0,'0'-4'389'0,"0"-2"-113"0,0 2-103 15,0 4-61-15,0-6-32 0,0 3-15 0,0-4-7 0,9 7-6 16,-9-3-4-16,0 3-5 0,8-5-4 0,-8 5-10 16,10-5-9-16,-10 0-5 0,8 5-5 0,-8 0-2 0,7 0 2 15,-7 0 3-15,10 0 3 0,-10 5 9 0,8 5 6 0,-8 0 8 16,0-1 6-16,0 5 7 0,-8 5 5 0,-2 1 4 15,3 5 4-15,-1 0 1 0,-2-6-1 0,-7 5-3 0,8 6-2 16,-8-6-5-16,7 0-4 0,-6 1-6 0,-2-5-2 16,10 3-4-16,-1-8 1 0,1 5-1 0,-1-5 1 0,9-2 0 15,-8-2 2-15,8-6 0 0,0 5 0 0,-9-5-2 0,9 0 0 16,9-5 2-16,-9 5 5 0,0-5 4 0,8 4 4 16,1-4 3-16,-1 0 3 0,9-4 1 0,1 4-4 15,8-5-5-15,0 0-5 0,1-5-11 0,-2 0-8 0,9-1-7 16,-7 3-7-16,7-2-4 0,2-5-4 0,-2 7-2 0,0-8-3 15,-7 6-2-15,8-5-8 0,-9 5-33 0,1-4-58 0,-11 4-69 16,2 1-74-16,7-7-102 0,-8 2-197 0,-8 5-101 16,9-1-54-16,-8 5 0 0</inkml:trace>
  <inkml:trace contextRef="#ctx0" brushRef="#br0" timeOffset="-100034.36">28726 16148 163 0,'0'-4'187'0,"0"-2"-44"16,8 3-35-16,-8-3-24 0,0 6-15 0,0-5-9 0,0 5-2 16,8 0-3-16,-8 0-4 0,0-4-6 0,0 4-4 15,0 0-6-15,10 0-4 0,-10-5-6 0,0 5-7 16,0 0-1-16,0 0 1 0,0 0 1 15,8 0 0-15,-8 0 2 0,0 0 3 0,0-5 5 0,0 5 8 0,0 0 1 0,0 0 2 16,0 0 0-16,0 5 3 0,0-10-2 0,0 5-3 16,0 0-4-16,0 0-4 15,-8 0-6-15,8 0-6 0,0 5-4 0,0-5-4 0,0 5-3 0,0 4-1 0,-10 0-1 0,10 1 3 16,0 6 2-16,0-3 2 0,0 3 0 0,0-2 1 0,0 5 0 16,10 1 1-16,-10 0 2 0,0 4-3 0,0 1 0 0,8-1-1 15,-8 1 0-15,0-2-1 0,0 3-2 0,0-3 0 0,0 7-1 16,0-1-2-16,0-4-3 0,0 3 0 0,0-2-2 15,0 3 2-15,0-5-1 0,0 1-1 0,0-6-4 16,0 5-12-16,0-3-22 0,9-2-30 0,-9-4-52 0,0-6-107 16,0 1-150-16,0-5-88 0,8 0-47 0</inkml:trace>
  <inkml:trace contextRef="#ctx0" brushRef="#br0" timeOffset="-96038.43">30097 15744 261 0,'0'0'185'0,"10"-6"-68"0,-10 6-43 16,0 0-21-1,0 0-10-15,0 0-5 0,0 0 0 0,0 0 0 0,-10 0 0 16,10 0-3-16,0 0-4 0,0 0-4 0,0 0-1 0,0 6 2 0,0-6 3 0,-8 0 1 0,8 0 3 15,0 4 1 1,0-4 1-16,-9 0-1 0,9 4-2 0,-9-4-5 0,9 7-2 0,-7-7-3 0,7 3-1 0,-10 3 2 16,1-2 2-16,9-4 2 0,-9 11 5 0,9-11 7 0,-9 10 3 15,9-6 5 1,-7 0 4-16,7 2 3 0,-10 0 2 0,10-3 1 16,-8 2 1-16,8 0-1 0,0 0 0 0,-9-5-5 0,9 5-2 15,0 0-1-15,0-5-3 0,0 5-2 0,0-5-5 0,0 0-3 16,9 6-4-16,-1-6-3 0,2 0-4 0,-3 4-2 15,2-4-3-15,9 0-4 0,-1 0-3 0,1 0-2 16,8 0-3-16,-9 0-2 0,9-4-1 0,0 4 0 0,0-6-5 16,0 1 1-16,1 0-2 0,-2 0-1 0,11 0 0 0,-10 0 1 15,-9 0 0-15,9 2 2 0,0 3 3 0,-9-6-1 16,1 0 2-16,-2 6 2 0,-6-4 0 0,7 4 0 0,-10-4 4 16,3 4 9-16,-10 0 8 0,8 0 12 0,-8 0 9 0,0 0 7 15,0-6 2-15,0 6 5 0,0 0-5 0,0 0-9 0,-8 0-13 16,8 0-11-16,-10 0-11 0,10 0-6 0,-7 0-6 15,7 0-19-15,-9 6-33 0,9-6-41 0,-8 0-46 16,8 0-48-16,0 0-53 0,8 0-63 0,-8 0-95 0,9 0-136 16,-9 0-54-16,7 0 0 0</inkml:trace>
  <inkml:trace contextRef="#ctx0" brushRef="#br0" timeOffset="-95655.29">30784 15465 159 0,'-10'-10'399'0,"10"0"-96"0,0 1-92 0,-8-1-53 15,8 5-30-15,-8-5-14 0,8 6-2 0,0-6 1 0,0 4 3 16,-10 2 3-16,10 4 6 0,0-6-3 0,0 6 1 15,0 0-4-15,0 0-2 0,0-4-5 0,0 4-6 0,0 0-7 16,0 0-11-16,0 0-10 0,0 0-13 0,0 0-12 16,0 0-12-16,0 0-9 0,0 0-10 0,0 0-8 0,0 4-1 15,0 2 2-15,0-2 5 0,0 6 4 0,0 0 7 0,0 5 6 16,0 4 11-16,0 1 9 0,0 0 4 0,0 4-5 16,10 1-5-16,-10-1-5 0,8 1-5 0,0 3-16 0,-8-3-4 15,10 4-9-15,-3-4-3 0,3 4-1 0,-1-4-2 0,-9 3 0 16,8-3-2-16,2-1 9 0,-3 1-6 0,3-1-2 15,-10-4-1-15,8 0-1 0,0-1-3 0,-8-4 0 16,0 0-12-16,9 0-25 0,-9-6-37 0,0 1-56 0,0 0-60 16,0-6-60-16,-9 2-64 0,18-3-86 0,-9-3-153 0,0 0-77 15,0 0-28-15</inkml:trace>
  <inkml:trace contextRef="#ctx0" brushRef="#br0" timeOffset="-95137.63">30731 16193 112 0,'0'0'368'15,"0"0"-102"-15,0 0-95 0,0 0-61 0,9-6-36 0,-9 6-20 16,8 0-9-16,-8-3-5 0,10 3 3 0,-2-7-1 16,10 4 2-16,-11-2-1 0,12 0 1 0,-11 0 4 15,9-6 3-15,1 7 5 0,-1-2 5 0,9-3 15 0,-8 4 3 16,-1-4 7-16,9 4 10 0,-1-5 5 0,-7 5 15 0,8-5 11 16,-8 0 8-16,8 1-5 0,1 5 8 0,-11-6 4 0,10-1-2 15,-8 6-3-15,8 0-13 0,-9-3-10 0,1 1-12 16,7-2-10-16,-7 5-13 0,-11-2-15 0,13 2-13 15,-12 4-12-15,2-6-9 0,-10 6-12 0,7-4-6 0,-7 4-4 16,0 0-5-16,9 0-8 0,-9 0-23 0,-9 0-35 0,9 0-56 16,0 0-56-16,-7 0-57 0,7 4-54 0,-10-4-55 15,2 6-65-15,8-2-103 0,-9 2-82 0,-2 4-18 0</inkml:trace>
  <inkml:trace contextRef="#ctx0" brushRef="#br0" timeOffset="-94746.88">31026 16300 5 0,'10'-4'530'0,"-2"-2"-58"16,10 1-162-16,-10-5-126 0,9 1-75 0,9 5-46 15,-8-2-21-15,8-4-8 0,-9 5-2 0,9 5 2 0,-8 0 3 16,7 0 2-16,0 0 3 0,3 5 7 0,-11 1 9 0,0-2 14 16,1 6 14-16,-1 5 12 0,-8 0 15 0,-1-1 17 0,1 6 11 15,-9 4 4-15,-9 1 1 0,9 3-9 0,-8 1-8 16,-10 6-11-16,2-6-15 0,-2 6-18 0,2-6-16 16,-2 0-15-16,-2 1-10 0,5-1-3 0,-3-5-4 0,1-5 2 15,-1 2 0-15,9-2 0 0,-8 1 0 0,9-10 2 0,-1 4 1 16,0-4-3-16,9 0-5 0,0-6-5 0,0 7-1 15,0-8 1-15,9 3 6 0,0-6-6 0,-1 6-2 0,18-6-5 16,0-6-2-16,1 0-3 0,8 3-5 0,-1-4-4 0,9-1-11 16,9-2 1-16,-9-5-5 0,10 0-12 0,-9 1-33 15,7-6-64-15,1 5-90 0,-9-4-96 0,0-1-131 0,1 1-193 16,-9-6-111-16,-9 5-46 0,-8 2-4 0</inkml:trace>
  <inkml:trace contextRef="#ctx0" brushRef="#br0" timeOffset="-84484.41">29698 17756 284 0,'17'-6'236'0,"-8"2"-82"0,9-1-52 16,-2 5-29-16,2-5-12 0,-1 0-8 0,9 0-3 0,-9 2 1 15,2-3-1-15,-1 0-2 0,-3-4-6 0,3 6-5 16,0 0-4-16,-1-2-4 0,1 2-2 0,-10-1-6 0,10-1-3 0,-10 6-5 15,1-4-2-15,-1-2-3 0,2 6-2 0,-3-4-2 16,2 4-2-16,-9-6-1 0,9 6-1 0,-9-4 0 0,9 4 1 16,-9 0 0-16,0 0-1 0,0 0-1 0,0 0 0 0,0 0 0 15,0 0-2-15,0 0-7 0,0 0-12 0,0 0-21 16,0 0-32 0,0-4-47-16,0 4-74 0,-9-5-122 0,9 5-84 0</inkml:trace>
  <inkml:trace contextRef="#ctx0" brushRef="#br0" timeOffset="-84203.43">29385 18079 22 0,'0'0'359'0,"0"0"-100"0,10 0-93 15,-10-7-65-15,16 7-41 0,-7-3-19 0,0-2-14 16,8-1-4-16,1 2 0 0,-1-5-2 0,0 3-3 0,10 1-2 16,-3 1-4-16,-6-2 0 0,9-3 1 0,-1 4 3 15,-1-5 5-15,1 5 1 0,1 0 4 16,-1-4 0-16,-8 3 2 0,8 2-2 0,-1-5-5 0,-7 3-5 0,7-4-7 0,-6 5-2 16,-1 0-5-16,-3 2-5 0,3 3-20 0,-9-7-38 15,9 4-76-15,-10-3-161 0,2 6-97 0,-10-6-47 0</inkml:trace>
  <inkml:trace contextRef="#ctx0" brushRef="#br0" timeOffset="-83388.93">30975 17893 258 0,'0'-6'302'0,"0"6"-64"0,-10 0-58 15,10 0-43-15,0 0-29 0,0 0-19 0,-8 0-12 0,8 0-9 16,0 0-7-16,0 0-8 0,0 0-7 0,0 0-9 0,0 0-6 15,0 0-8-15,0 0-5 0,0 6-5 0,8-6-1 16,-8 0 3-16,0 4 3 0,0 2 11 0,10 2 17 0,-10 4 15 16,7-2 15-16,-7-2 14 0,10 7 15 0,-10 0 13 15,8 4 9-15,1-4 3 0,-9 0 2 0,10 4 3 0,-3 0 3 16,-7 2 1-16,10 3-7 0,-2-4-7 0,-8 8-6 0,8-3-10 16,2-1-15-16,-2 6-18 0,-8-5-19 0,9-1-15 15,-1 0-10-15,2 6-10 0,-2-11-8 0,0 5-5 0,2 1-5 16,-2-6-1-16,0 6 3 0,1-6-4 0,0 1 0 15,0-5-1-15,-1-1 2 0,1 0 0 0,-1 1-2 0,1-5-1 16,-9-6-1-16,10 8 1 0,-10-8 0 0,8 0 1 0,-8 1-2 16,8 0 1-16,-8-5 2 0,0 5 0 0,9-5 2 15,-9-5 2-15,8 5 2 0,-8-5-2 0,10-4 1 16,-10-1 0-16,8-4 0 0,-1-1 0 0,13-5-2 0,-12 1-2 16,2-6 0-16,6-4 4 0,-8 4-1 0,10-9-2 0,-1 5-2 15,0-6 0-15,1-3-3 0,-1-1 1 0,9-1-1 0,-9 2 0 16,9-1 1-16,1 0 1 0,-10 3 1 0,0-2-2 15,1 9 5-15,0-1-2 0,-1 2 0 0,0 2-3 0,-8 1 0 16,-1 7 1-16,1-2-6 0,0 0 2 0,-1 11-4 16,0-6-11-16,-8 5-26 0,0 5-45 0,0-5-61 0,0 7-64 15,0 3-57-15,0-6-67 0,0 0-91 0,-8 2-161 16,0 4-71-16,-1 0-17 0</inkml:trace>
  <inkml:trace contextRef="#ctx0" brushRef="#br0" timeOffset="-81962.86">31895 16907 217 0,'0'0'177'0,"0"0"-40"0,0 0-33 0,0 0-21 16,0 0-11-16,0 0-7 0,0 0-2 0,0-6 1 15,0 6 0-15,0 0-3 0,0-5-1 0,-9 5-4 0,9 0-3 16,0 0-1-1,0 0-4-15,0-5-2 0,0 5-3 0,-9 0-1 0,9 0-4 0,0 0-4 0,0 0-4 0,0 0-7 16,0 0-3-16,9 0-4 0,-9 0-4 0,0 0-5 0,0 0 0 16,0 0-1-1,0 0-3-15,9 5 1 0,-9-5-2 0,9 11 0 16,-9-7 1-16,8 2-1 0,-8 3 1 0,8 5 0 16,-8-4-1-16,10 0 1 0,-10 5-1 0,7-1 1 0,-7 0 1 15,10 7-1-15,-10-7 0 0,0 6-2 0,0 0 2 0,0-7 0 16,0 7-2-16,0-1 1 0,8 1-1 0,-8 0-1 0,0-5 0 15,10 3 2-15,-10-2 0 0,0-6-2 0,0 0 0 16,0-1 1-16,0 1 4 0,0-6 5 0,0 2 11 0,0-2 14 16,0-4 22-16,0 0 22 0,0 0 20 0,0-4 11 0,9-2 11 15,-9-4 11-15,0-3 8 0,7 3-5 0,-7-10-8 16,0 4-8-16,10 2-8 0,-10 0-5 0,8-6-9 0,1 1-11 16,0 0-11-16,-1-2-5 0,-8-3-9 0,9 4-13 0,-1 2-10 15,2-3-5-15,6-3-6 0,-6 5-4 0,-2-6-8 16,9 7-5-16,-8-3-4 0,8-4-1 0,-7 6-2 0,6-1 0 15,-6 5-1-15,-2 1 2 0,9 0-2 0,-8 4 3 0,-9-4-2 16,9 8 0-16,-1-3 0 0,-8 4-1 0,0 0-1 16,9 0-1-16,-9 5 1 0,0-5-1 0,0 5 0 0,0 0 1 15,9 0-1-15,-9 0-2 0,0 0-1 0,0 0-2 16,0 0-9-16,0 0-12 0,0 5-20 0,0 0-27 16,-9 0-37-16,9 0-39 0,0 0-39 0,0 5-33 0,0-6-27 0,0 6-23 15,0 4-18-15,0-4-18 0,0-6-29 0,0 6-60 0,-9-4-75 16,9 3-27-16</inkml:trace>
  <inkml:trace contextRef="#ctx0" brushRef="#br0" timeOffset="-81126.52">32277 17140 115 0,'0'0'300'0,"8"0"-87"15,-8 0-76-15,0-5-49 0,0 5-29 0,10-5-11 0,-2 5-3 16,-8-4 0-16,9-1 4 0,-9 1 1 0,8 4 5 15,-8-6 1-15,9 6 1 0,-9-4 1 0,0 4 2 0,8-6 0 16,-8 6 1-16,0 0 1 16,0-5 0-16,0 5 1 0,0 0-5 0,0 0-1 0,0 5 2 0,0-5 0 0,-8 6 2 0,8-2 5 15,0 2 6-15,-9 7 4 0,1-3 5 0,-1 10 4 0,1-1-2 32,-2 1-2-32,-6 0-5 0,-2 3-10 0,10-3-6 0,-10 5-5 0,9-1-6 0,-8 5-8 0,8-4-5 0,-8 0-5 15,9 4-5-15,-11-6-2 0,12 3-6 0,-11-3-6 0,9 3-4 16,0-7 0-16,1 0-3 0,-1 1-3 0,1 0 1 0,-2-5-3 31,10-1-1-31,-8-4 1 0,8 4-1 0,-8-10-3 0,8 6 2 0,0-4 0 0,-10-2 1 0,10 2 0 0,0-1-4 16,0-5-18-16,0 4-35 0,0-4-43 0,0 0-49 15,0-4-54-15,0-1-79 0,0-1-113 0,0-4-138 0,0 0-61 16,0 6-12-16</inkml:trace>
  <inkml:trace contextRef="#ctx0" brushRef="#br0" timeOffset="-80672.8">32243 17531 144 0,'0'0'384'16,"8"0"-119"-16,-8-5-106 0,10 5-65 0,-2-5-37 16,0 1-18-16,0 4-7 0,-8-6-6 0,18 2-2 0,-9 4-2 15,-1 0 1-15,1-6-3 0,-1 6-5 0,1 0-1 0,0 0 1 16,0-4 3-16,8 4 3 0,-8 4 4 0,0-4 5 16,-1 0 0-16,0 6 3 0,2-2 0 0,-3 2 3 15,-7-6 5-15,10 9 5 0,-10-4 6 0,0 5 5 0,-10 4 7 16,10 1 6-16,-7 0 1 0,-11 3-2 0,1-2-4 0,-1 9-3 15,1-7-5-15,-9 3 3 0,9-3 5 0,-10 4 5 0,3-4 6 16,6 3 6-16,-9-8 9 0,10 7 8 0,-9-5 3 16,8-1-3-16,2 1-7 0,6 0-9 0,-7-7-9 15,8 2-7-15,1 2-10 0,8-9-11 0,-9 3-6 0,9-2-6 16,0 2-5-16,-8-2-5 0,16-4-1 0,-8 4-2 0,0-4-3 16,9 0-4-16,-1 6-2 0,10-6-4 0,-10-6-2 15,9 6-1-15,2-4-3 0,6 0 0 0,1-2-1 0,-8 2-3 16,9-5-5-16,7 3-15 0,-9-3-32 0,1-2-54 15,0 1-61-15,1 1-60 0,-1-6-77 0,-9 1-111 0,9-1-161 16,-8-5-74-16,-2 7-20 0</inkml:trace>
  <inkml:trace contextRef="#ctx0" brushRef="#br0" timeOffset="-79869.31">32650 17062 23 0,'0'0'134'0,"0"0"-11"0,0 0-12 0,0 0-12 0,-7 0-9 16,7 0-11-16,0 0-9 0,0 6-7 0,0-6-7 16,0 0-1-16,0 0-1 0,0 0-2 0,0 0-3 0,0 0-2 15,0 0-3-15,0 0-2 0,0 0-1 0,0 0-3 16,0 0 0-16,0 0-3 0,0 0-3 0,0 0-2 0,0 0-1 15,0 0 0-15,-10 0 1 0,10 0 1 0,0 0 1 16,-10 0 2-16,10 0 2 0,0 4 3 0,-7-4 0 0,7 0 1 0,0 0 1 16,0 0 4-16,0 0 3 0,0 0 5 0,0 0 4 0,-9 0 3 15,9 0 3-15,0 0-2 0,0 0-1 16,0 0-3-16,0 0-6 0,9 0-8 0,-9 0-10 0,0 0-6 0,0 0-8 16,0 0-4-16,7-4-5 0,-7 4-4 0,10 0-2 0,0-6-2 15,-3 6-2-15,4-4 0 16,4 4 0-16,-6-6 0 0,0 6 0 0,8-4-1 0,1-2-1 0,-10 2 1 0,10 4-1 15,-1-6 2-15,-9 3 0 0,10 3 0 0,-1-5 0 16,-8 5 0-16,-1-7-1 0,10 4-2 0,-9 3 0 0,-1-5-2 16,2 5-3-16,-2 0-5 0,-1-6-9 0,-7 6-10 0,0 0-10 15,10 0-11-15,-10 0-13 0,0 0-17 0,0 0-18 16,0 0-18-16,0 0-22 0,0-4-32 0,0-2-49 16,-10 6-87-16,10-4-112 0,-7-1-52 0</inkml:trace>
  <inkml:trace contextRef="#ctx0" brushRef="#br0" timeOffset="-79568.38">32737 16881 424 0,'0'-3'354'15,"0"3"-124"-15,0 0-88 0,0 0-52 0,0 0-27 16,0 0-15-16,0 0-4 0,9 3 1 0,-9 2-2 0,0 0-4 15,0 0-5-15,9 6-2 0,-9-7-4 0,8 5 1 0,-8 1-1 16,9 0-2-16,-9 0 4 0,8 0 5 0,-8 5 7 16,0-1 8-16,10 0 0 0,-10 7-3 0,0-7-1 0,8 6-1 15,-8 0-7-15,0-7-6 0,0 7-8 0,0-5-10 0,0 4-4 16,0 1-3-16,0-6-4 0,-8 6-1 0,8-5-1 16,0 0 0-16,0-2-1 0,0 3-1 0,0-2-6 0,0-3-12 15,0-3-20-15,-10 2-22 16,10 0-30-16,0-4-39 0,0-2-49 0,-8-4-76 0,8 0-127 0,0 0-84 0,0 0-37 0</inkml:trace>
  <inkml:trace contextRef="#ctx0" brushRef="#br0" timeOffset="-79020.64">33120 16691 171 0,'0'-10'387'0,"8"5"-110"0,-8 0-93 15,0 2-63-15,0-3-37 0,0 0-20 0,0 6-13 0,10-4-8 16,-10 4-4-16,0 0-8 0,7 0-3 0,-7 0-4 0,10 4-4 16,-10 2-3-16,8 0 8 0,0-3 3 0,1 7 4 15,0 0 4-15,0 0 6 0,-9 5 4 0,8-6 8 0,0 11 6 16,-8 0 4-16,0-6 6 0,10 10 3 0,-10 2-1 16,0-3-3-16,-10-4-5 0,10 6-10 0,0-1-8 0,0-4-10 15,-8 5-10-15,8-6-6 0,-8 0-5 0,8 2-3 0,0-3-3 16,-9-2 0-16,9 4-2 0,0-12-3 0,0 7-1 15,0-5-1-15,0-4-1 0,0 3-2 0,0-5-6 0,0 6-20 16,0-10-29-16,-9 5-37 0,9-5-46 0,0 0-61 16,0 0-99-16,0 0-158 0,0-5-79 0,-9 5-28 0</inkml:trace>
  <inkml:trace contextRef="#ctx0" brushRef="#br0" timeOffset="-78785.78">32972 17291 169 0,'0'0'447'0,"0"0"-125"0,0 0-119 0,9 0-75 16,-1-4-42-16,0 4-23 0,2-4-10 0,-2-1-4 16,10-1-2-16,-10 6-3 0,9-10-6 0,9 6-11 0,-9-2-9 15,10-4-5-15,-10 7-6 0,9-7-4 0,1 0-2 0,-1 0 0 16,0 0 1-16,-1 1 0 0,-8-2 0 0,10 7-2 15,-1-6-1-15,-9 0-7 0,10 5-15 0,-9 0-27 0,-2 0-37 16,2-5-57-16,-10 6-90 0,1-1-145 0,0 1-74 0</inkml:trace>
  <inkml:trace contextRef="#ctx0" brushRef="#br0" timeOffset="-78457.14">33084 17562 7 0,'0'0'534'0,"0"0"-60"0,10 0-159 0,-3 0-128 0,3 0-76 16,-1-7-39-16,9 7-21 0,-11 0-8 0,11 0-4 0,-10 0-3 16,10 0-3-16,-1 7-3 0,-9-7-7 0,10 3-7 15,-9 2-5-15,8 0-3 0,-8 5-1 0,-9 0 3 0,8-2 1 16,-8 8 1-16,0-1 2 0,0-1 0 0,-8 6 1 15,-1-1 0-15,1 5 0 0,-1-4-1 0,0-1-1 0,-9 6 3 16,10-5 5-16,0 5 15 0,-1-6 15 0,9 0 14 0,-9 1 13 16,9-5 14-16,0-1 17 0,0 2 21 0,0-6 12 15,9-2 0-15,-9-3-3 0,9 5-4 0,-1-10-4 0,10 0-6 16,-1 0-19-16,0 0-20 0,10-10-20 0,7 5-20 16,-8-3-32-16,9-2-48 0,8-2-75 0,-17-2-80 0,18 1-76 15,-9-9-91-15,-2 4-153 0,4-2-113 0,-12 1-65 0,-8-1-16 16</inkml:trace>
  <inkml:trace contextRef="#ctx0" brushRef="#br0" timeOffset="-69328.03">1510 10283 2 0,'-8'0'145'0,"-1"0"-35"0,0 4-34 0,1-4-24 16,-1 0-16-16,9 0-4 0,-9 6 1 0,9-6 6 16,-8 0 5-16,8 0 3 0,0 0 8 0,0 0 2 15,-9 0 1-15,9-6-1 0,0 6-4 0,0 0-3 0,0 0-2 16,0 0-2-16,0 0-2 0,0 0 0 0,0 0-1 0,0 0-1 31,0-4-2-31,0 4-5 0,0 0-5 0,0-6-4 16,0 6-5-16,0-4-3 0,-8 4-3 0,8 0-2 0,0-6 0 15,0 6 1-15,0 0-1 0,0 0 0 0,0-3 0 0,0 3-1 16,0 0-2-16,0 0-3 0,0 0-1 0,0 0 1 0,0 0-1 16,0 0-6-16,0 0 1 0,0 0 3 0,0 0-1 15,0 0 4-15,0 0-3 0,0 0-1 0,0 0-1 16,0 0 5-16,0 0-3 0,0 0-2 0,0 0 1 0,0 0-1 0,0 0-1 15,0 0 1-15,0 0 0 0,0 0 1 0,0 0 3 0,0 0 2 16,0 0 2-16,0 0 1 0,0 0 2 0,0 0 0 0,0 3 0 16,-9 3-1-16,9-6-3 0,0 0-3 0,0 0-3 0,0 0-1 15,0-6-2-15,0 6 0 0,0 0 0 0,0 0 0 0,0 0-1 16,0 0 1-16,0 0 0 0,0 0 0 0,0 0 0 16,0-3 0-16,0 3-1 0,0 0-1 0,0 0 0 15,0 0 0-15,0 0 2 0,0 0-1 0,0 0 0 0,0-7 1 16,0 7 0-16,0 0 2 0,0 0-1 15,0-3 0-15,0 3-1 0,0 0 0 0,0 0 0 0,0 0-4 0,0-5-2 0,0 5-4 16,0 0-3-16,0 0-1 0,0-7-2 0,0 7 0 0,-9-3 2 16,9 3 0-16,0-5 3 0,0 5 3 0,0 0 4 0,0 0 1 15,-8-6 2-15,8 6 0 0,0-4 1 0,0 4 0 16,0 0 0-16,0-6 0 0,0 6 0 0,0 0 0 0,0-4 1 16,0 4 0-1,0 0-1-15,0 0 0 0,0-5 0 0,0 5 0 0,0-5 1 16,0 5 0-16,0 0-1 0,0-4 1 0,0 4-1 0,0 0 1 0,0 0-1 0,0 0 0 0,0 0 0 0,0 0-1 31,0 0 0-31,0 0 1 0,0 0 0 0,0 0-1 0,0 0 0 16,0 0-1-16,0 0 2 0,0 4-1 0,0-4 0 0,0 0 0 0,0 5-1 0,0 4 1 0,0 1 1 0,0 1-1 31,8 4 1-31,-8-2 0 0,0 7 1 0,9-1-1 16,-9 7 0-16,9-7 0 0,-1 10-1 0,1-5 2 0,-9 0 0 15,8 2 0-15,1 3-1 0,0 0 0 0,-1-5 1 0,1 5-1 16,0-4 1-16,-9 5 0 0,8-6 0 0,0 5-1 0,2 1 1 15,-10-7 2-15,10 7-1 0,-10-6 0 0,0 6 0 16,7-5 0-16,-7-6 0 0,0 4-2 0,0-3 3 0,0 1-1 16,0-1-1-16,0-7 0 0,0 2 1 0,0 0 1 15,0-9-1-15,0 3 1 0,0 0 0 0,0-4-2 0,0 0 4 16,8 0-3-16,-8-5 0 0,0 5-2 0,0-5 1 16,0 0 1-16,0 0-2 0,0 0 2 0,0 0-2 0,10-5 2 15,-10 5 1-15,0-5-1 0,8-5-2 0,-8 5-9 0,9-8-16 16,0-3-23-16,-2-4-33 0,3 1-50 0,-1-5-86 15,-9-1-134-15,0-4-82 0</inkml:trace>
  <inkml:trace contextRef="#ctx0" brushRef="#br0" timeOffset="-68293.19">1502 10180 120 0,'0'0'105'16,"0"0"-31"-16,0 0-26 0,0 0-16 0,0-5-11 0,-9 5-5 16,9 0-1-16,0 0 0 0,0 0-1 0,0 0-1 0,0 0 2 15,0 0-1-15,0 0-1 0,0 0-1 0,9 0 1 16,-9 0 4-16,0 0 5 0,0 0 5 0,0 0 6 16,0 0 7-16,0 0 2 0,0 0 3 0,0 0 1 0,0 0-3 15,-9 0-2-15,9 0-2 0,0 0-3 0,0-5-6 0,0 5-4 16,0 0-2-16,0 0-3 0,0-5-5 0,0 5-5 15,0 0-3-15,0-5-3 0,0 5-3 0,0 0 2 0,0-5-2 16,0 5 5-16,0-4 2 0,0 4 3 0,0-6 3 16,0 2 3-16,9 4 1 0,-9-5 0 0,0 1 1 0,0-2-5 15,0 1-2-15,8 0 1 0,-8-5-4 0,8 6-1 0,-8-2 0 16,0 3-1-16,10-3-1 0,-10 6-1 0,0-6 1 16,10 2-3-16,-10 0 0 0,0-2-2 0,7 6 0 0,-7-4 0 15,8-5 0-15,2 9 0 0,-2-12 0 0,-8 9-1 16,9-4 1-16,7 3 1 0,-16 0-3 0,10-2 0 0,-1 2 1 15,0-1-1-15,-1 0-1 0,0 5-1 0,-8-5-1 0,10 5 2 16,-10-5 1-16,8 5-2 0,-8 0 0 0,0 0 2 16,9 0 0-16,-9 0 1 0,0 0-1 0,8 0 0 15,-8 0 1-15,9 0 1 0,-9 0 0 0,0 5 1 0,9-5-1 16,-9 0-1-16,8 5-1 0,-8 0 0 0,9-5 0 0,0 5-1 16,-1-1 0-16,-8 2-1 0,9-2 1 0,0 7 1 0,-9-11 0 15,9 3 0-15,-9 9 0 0,8-9 1 0,-8 7-1 16,0 0 0-16,8 0-1 0,-8-1 0 0,0 1 0 0,0 5 1 15,0 0 0-15,0-6-1 0,0 6 0 0,-8-5 1 16,8 5 0-16,0-6 0 0,-8 6 0 0,8-6 0 0,-9 1 0 16,9 1 0-16,-9-1 0 0,0-2-1 0,1 2 2 15,-1 6-1-15,0-6 0 0,-8 3 1 0,0-3-1 0,0 6 0 16,-1-7 1-16,1 5-1 0,-2-4 2 0,3 0 4 0,-1-5 6 16,7 5 0-16,-5-5 4 0,5 0 1 0,0-1 1 0,2-4-1 15,8 0 1-15,-8 6-5 0,8-6-4 0,0 0-2 16,-9 0 0-16,9 0-1 0,0 0-2 0,0 0 0 15,0-6 1-15,0 6 0 0,0 0-1 0,0 0 2 0,0 0-2 16,0 0 0-16,0-4 1 0,0 4-1 0,0 0 1 0,0 0-3 16,0-5 2-16,0 5-3 0,0 0-1 0,0 0 1 15,9 0 0-15,-9 0 2 0,0 0-1 0,0 0-1 0,0 0 0 16,8-5 1-16,-8 5 1 0,0 0-3 0,8 0 7 0,-8-5-6 16,0 5 1-16,0 0 0 0,0 0-2 0,0 0 0 0,0 0 0 15,0 0 0-15,0 0-5 0,0 0 5 0,0 0-1 16,0 0 0-16,0 0 0 0,0 0 1 0,0 0 0 15,0 0-1-15,0-5-1 0,0 5-8 0,0 0-14 0,0 0-15 16,10-5-25-16,-10 5-37 0,10-5-61 0,-3 0-111 0,-7 1-113 16,8-6-60-16</inkml:trace>
  <inkml:trace contextRef="#ctx0" brushRef="#br0" timeOffset="-67165.61">1624 10204 98 0,'0'-4'91'0,"8"-2"-21"0,-8-3-18 0,0 4-11 0,8 0-6 16,-8-5-2-16,10 5-1 0,-2-4 0 0,-8 3 1 15,0-3-1-15,9 5 1 0,-9-7 2 0,0 1 3 0,8 5 4 16,-8 1 3-16,0-5 2 0,0 3-1 0,-8 0 3 0,8 6 5 15,-9-4 1-15,9 0-2 0,-8 4-5 0,-2-6-3 0,2 6-6 16,0-4-3-16,-1 4-4 0,-10 0-6 0,12 0-7 16,-11 0-7-16,0 0-2 0,-7 4-1 0,7-4-2 15,-8 6-1-15,9-2 0 0,-9 0-1 0,0 8 0 0,0-3 0 16,0-5-1-16,-1 11 1 0,1-4 2 0,1 2-1 0,-1 2 1 16,-9 5 2-16,9 4 4 0,0-4 1 0,0 10 1 15,-2-7 3-15,13 6-2 0,-12 1 0 0,11 4-2 0,-3-4-1 16,2 4-5-16,0-4-1 0,-1-1-2 0,10 4-1 15,0-3-1-15,8-6 1 0,-10 1-4 0,10-2 2 0,0-2 1 16,0 3 0-16,10-10 0 0,-10 2 3 0,8-1 1 0,-8-7 2 16,8 4 3-16,10-4 1 0,-9 2 1 0,-1-5 1 15,9-5-1-15,2 0 1 0,-3 0-2 0,11-5 1 0,-12-5-1 16,13 2 1-16,-2-8 1 0,0 2 3 0,0-7 1 0,-9 3 0 16,9-7 1-16,0 1-1 0,1-1 3 0,-11-5 9 15,11 7 6-15,-10-7 2 0,0 1 1 0,1 5 1 0,0-7-1 16,-1 7 0-16,-9 0-3 0,10-5-11 0,-10 10-1 15,1-7 1-15,0 7 0 0,-9-1 0 0,8 2 0 0,-8 3-1 16,8-1 0-16,-8 7-1 0,0 0-7 0,10-1-6 0,-10 5-4 16,0 0-4-16,0 0 1 0,0 0-1 0,0 0-2 15,0 5-1-15,0 0-3 0,0 0 2 0,0 5-1 16,10 5 1-16,-10 0 2 0,0 0 2 0,7 8 2 0,-7 3 2 16,8 4 0-16,-8 4 1 0,10 4 2 0,-10 2 2 0,0 4-1 15,0 5-2-15,0-1-1 0,0 2-1 0,0 0 1 0,-10 3-1 16,10 0 0-16,0 5-2 0,-8 1-2 0,1 1 1 15,7 3-1-15,-10 0 1 0,0 1 2 0,-6-5-3 16,7 0 0-16,0-1 0 0,1 1 3 0,-1-6-4 0,-8 1-1 16,8 0-1-16,1-10-1 0,-1 1 1 0,0-1 0 0,1-6-2 15,8-3-1-15,-10-5 2 0,10-1 1 0,0-5 0 16,-8-4 1-16,8-5-1 0,0 0 1 0,0 0 2 0,0-5 2 16,0 0 1-16,8-5 1 0,-8 5 0 0,0-5 1 15,10-5 0-15,7 0 2 0,-8 5-1 0,8-10-2 0,0 0-4 16,9 0 1-16,-1-4-2 0,2 4-1 0,8-5-2 0,-9-5-2 15,8 6-6-15,1-5-13 0,0 3-29 0,0-2-36 16,0-2-36-16,-1-4-45 0,1-1-59 0,8 0-99 0,-7-4-149 16,-2-1-70-16,0 1-13 0</inkml:trace>
  <inkml:trace contextRef="#ctx0" brushRef="#br0" timeOffset="-66837.46">2119 10828 56 0,'-10'0'358'0,"10"7"-121"0,-8-7-104 0,8 4-59 0,0-4-30 16,0 5-11-16,0-5-2 0,0 0-2 0,8 5 3 15,2-5 1-15,-2 0 1 0,10 0 0 0,-1 0 0 0,0 0-6 16,0-5-5-16,9 5-2 0,-8-5-2 0,7 5-5 0,2-4 0 15,-1-3-3-15,0 7-1 0,0-3-2 0,0-2 0 16,1 0-1-16,-1-5-1 0,-2 5 1 0,3 0 0 0,-9 0 1 16,8 2-1-16,0-4-1 0,-9 4 1 0,1-3 0 15,-1 1 0-15,1 0-1 0,-2 0 0 0,-7 5-2 0,0-5 0 16,-1 5-3-16,1 0 0 0,-9-5-2 0,9 5 0 0,-9 0-3 16,0 0-12-16,0-4-20 0,0 4-34 0,0 0-53 15,0 0-83-15,-9 0-130 0,0 4-76 0</inkml:trace>
  <inkml:trace contextRef="#ctx0" brushRef="#br0" timeOffset="-66649.73">2327 11097 177 0,'0'15'183'0,"0"-9"-58"0,0-2-25 0,0 6-13 0,0-6-3 15,9-4-2-15,-1 6-3 0,0-6-2 0,2-6-8 16,7 6-14-16,0-4-12 0,10-6-8 0,-11 6-7 15,11-5-6-15,0-3-4 0,6 2-5 0,-6-4-2 0,7 5 0 16,1-6-4-16,-9 1-3 0,8 4-3 0,1-5 0 0,-10 1-10 16,12 5-26-16,-3-12-52 0,-8 6-114 0,8 2-124 0,-7-7-78 15</inkml:trace>
  <inkml:trace contextRef="#ctx0" brushRef="#br0" timeOffset="-65674.66">3151 10385 308 0,'0'0'278'0,"0"0"-92"0,0 0-62 0,0 0-36 0,0 0-15 16,0 0-10-16,0-5-2 0,0 5-2 0,0 0-3 0,11 0-8 16,-11 0-9-16,0 0-12 0,7 0-9 0,-7 0-8 15,10 0-4-15,-3 0-4 0,11 0 0 0,-10 5 1 0,10 0 2 16,-1 5 0-16,1 0 2 0,-1 4 0 0,0 1 1 15,1 5 1-15,8-2-1 0,-9 13-1 0,9-3 2 0,-8 6 0 0,-1 1-1 16,-10-1 1-16,13 0-2 0,-13 5 0 0,11 0 0 16,-9 0 0-16,-1-1-1 0,1 3-1 0,-9-7-1 15,9-5 1-15,-1 0 7 0,-8 0 4 0,9-4 7 0,-9-5 9 16,0-1 10-16,0-4 24 0,0-1 34 0,9-10 49 0,-9 6 57 16,0-10 43-16,0 6 26 0,0-6 9 0,0-6-3 15,0 6-15-15,-9-10-34 0,9-4-48 0,0 0-61 0,0-10-48 16,0-1-33-16,9-4-19 0,-9-1-9 0,0-3-6 0,8-8-4 15,1 8-1-15,-9-6-2 0,9-5-1 0,0 5 1 0,-1-6 2 16,10 2-2-16,-10-1 1 0,1 0 2 0,-1 1-2 16,11-1 0-16,-12 0-2 0,11 4-1 0,-10 6 1 15,2-1-1-15,-2 6-1 0,9 9-2 0,-7 2 1 0,-2 3 1 16,1 0-1-16,0 6 2 0,-1 3-2 0,0-3 1 0,10 4 0 16,-9 5 1-16,-1 0-1 0,0 0 0 0,1 0-1 0,0 5-1 15,-9 0-3-15,8-1 0 0,2 2-6 0,-2 3-12 16,1 0-26-16,-1 1-37 0,-8 4-53 0,10-2-61 15,-2 1-58-15,-8-3-54 0,9 6-53 0,0-6-78 0,-2-1-139 16,-7 0-59-16,10 2-12 0</inkml:trace>
  <inkml:trace contextRef="#ctx0" brushRef="#br0" timeOffset="-65393.45">3985 10693 100 0,'-8'4'454'0,"8"2"-121"15,0-6-128-15,0 0-79 0,8 5-48 0,1-5-25 0,0-5-16 16,-1 5-5-16,10-6-6 0,-1 2-4 0,9-2-6 0,-1 2-3 16,2-6-2-16,8 1-3 0,0 4-1 0,-1-5 0 0,1 0 2 15,8-1 3-15,-8 3 6 0,0-2 1 0,9-5-2 16,-9 5 0-16,7 2-2 0,-7-8-2 0,0 6-1 15,-1 1-4-15,2-1-3 0,-11-1-2 0,2 2 0 0,-10 5-2 16,9-7-6-16,-17 7-17 0,-1-2-24 0,2 2-43 0,-3-2-68 16,-7-4-99-16,0 2-135 0,0 3-66 0</inkml:trace>
  <inkml:trace contextRef="#ctx0" brushRef="#br0" timeOffset="-65174.68">4333 10346 232 0,'-8'0'343'0,"8"0"-127"0,0 5-93 0,-10-5-50 16,10 0-28-16,0 4-10 0,0 6-5 0,0-5 0 0,0 5 2 16,0 5 2-16,10 5 5 0,-10-7 0 0,8 13 2 15,0-3-2-15,1 3 0 0,0-3 0 0,0 12 1 0,-1-6-2 16,-1 1-2-16,4 4 0 0,-2-1-3 0,-1-2-3 0,1 2-5 16,-1 3-6-16,-8-3-5 0,9 1-2 0,-1-5-3 15,2 0-2-15,-2-3-2 0,0-3-2 0,1 3-2 16,8-3-1-16,-8-3-4 0,0-1-16 0,0-9-23 0,8 0-38 15,0-6-67-15,0-4-113 0,2-9-126 0,-1-1-73 0</inkml:trace>
  <inkml:trace contextRef="#ctx0" brushRef="#br0" timeOffset="-64939.54">4994 10063 152 0,'-10'-9'511'0,"10"-3"-144"0,-9 9-144 0,9-8-91 0,0 11-53 31,-9 0-30-31,9 0-11 0,0 0-5 0,0 11 6 0,-8-2 11 0,8 6 12 0,0 3 8 0,0 7 4 0,0 5 2 16,0 4-1-16,0 0 4 0,0 4-10 0,8-3-5 15,-8 9 5-15,9-4 3 0,0 3-1 0,1 2-5 0,-3-1-3 32,2-1-7-32,0-2-1 0,-1 2-9 0,2-4-17 0,-2-1-14 0,-1 3-7 0,13-2-6 0,-12-6-5 0,1 1-7 15,-2-1-31-15,-7-2-41 0,10-1-43 0,-2-12-48 0,-8 3-61 16,9-8-86-16,-18 2-145 0,9-5-85 0,-8-5-22 0</inkml:trace>
  <inkml:trace contextRef="#ctx0" brushRef="#br0" timeOffset="-64658.3">3707 11470 89 0,'-8'3'417'16,"-1"7"-123"-16,1-4-107 0,8-6-65 0,0 5-38 0,0-5-22 16,8 0-9-16,-8 0 2 0,9 0-2 0,9-5 1 0,-1-1-5 15,8 3-6-15,2-4-2 0,7-7-3 0,9 5-4 16,0-1 1-16,11-5 6 0,-3 6 10 0,10-6 11 16,1 1 11-16,-2-2 13 0,0 2 12 0,11-1 8 0,-2 1 5 15,0-5-5-15,0 4-7 0,0-6-11 0,2 7-13 0,-2 0-16 16,0-6-12-16,-8 5-16 0,-9 5-14 0,0 1-11 15,-8-1-19-15,-11 0-40 0,-5 0-46 0,-2 6-49 0,-9-2-54 16,-8-3-72-16,-1 3-109 0,-8 6-121 0,-8 0-64 16,-10 0-12-16</inkml:trace>
  <inkml:trace contextRef="#ctx0" brushRef="#br0" timeOffset="-64235.86">4194 11680 228 0,'0'0'509'0,"0"0"-155"16,0 0-137-16,8 0-85 0,2 0-45 0,-2-5-22 15,10 0-12-15,-2 0-4 0,2 5-4 0,-2-5 0 0,2 5-5 16,9 5-4-16,-10 0-3 16,9 0-5-16,-8 3-3 0,-1 8 4 0,0-1 6 0,0 3 5 0,1 8 6 0,-1-3 4 15,-8 7 1-15,-1 1-1 0,-8 2-1 0,0 1 0 0,0 5-1 16,-17-4-1-16,8 8-2 0,-7-4 2 0,-11-4 4 15,2 3 1-15,-2-3 1 0,1-2-6 0,-9-3-1 0,8-1 8 16,-7-4 6-16,0-5 3 0,-1-2-2 0,9 3 5 0,-9-6 7 16,8-5 5-16,2-7 3 0,-10 3-7 0,9-2 0 15,0-4 8-15,9 0 7 0,-1 0-1 0,2-4-4 0,-2-2-3 16,8-4-8-16,3 7-6 0,7-12-8 0,0 4-18 16,0-2-15-16,7-8-8 0,12 7-7 0,-2-1-5 0,9 1-3 15,0-1-1-15,0-5-3 0,9 10 1 0,0 0-1 0,9 1-1 16,-11 5 1-16,20-2 1 0,-10 2 1 0,0 4-1 15,10 4 1-15,-9-4 0 0,8 6-1 0,-10 4 2 0,11-7-1 16,-9 7-1-16,7 0 0 0,-7 0 2 0,8 0-1 16,-10-1-1-16,3 1 7 0,-2 0-3 0,1 5-1 0,-1-5-3 15,-7-6-4-15,-3 11-10 16,-8-9-37-16,12 3-81 0,-20 1-100 0,0-2-98 0,0-1-165 0,0 1-143 0,-8-1-91 16,-9-7-49-16,-9 3 3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32901" units="1/cm"/>
          <inkml:channelProperty channel="Y" name="resolution" value="44.13793" units="1/cm"/>
        </inkml:channelProperties>
      </inkml:inkSource>
      <inkml:timestamp xml:id="ts0" timeString="2022-08-10T10:10:03.7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23383 8401,'0'-34,"0"1,-34 33,1 0,0 0,0 0,0 0,0 33,0-33,0 0,0 34,0-34,0 33,0 0,0-33,0 33,-1 0,34 0,-33 0,0 0,0 0,33 0,-33 0,33 0,-33 0,33 0,0 1,0-1,0 0,0 0,0 33,0-33,0 33,0-33,0 0,0 33,0-33,0 34,0-34,0 33,0-33,0 0,0 0,33 0,0 0,0-33,-33 33,33-33,0 0,1 33,-1-33,0 0,0 0,0 0,0 0,0 0,0 0,0 0,0 0,0 0,0 0,0 0,0 0,1 0,-1 0,-33-33,33 33,0-33,0 33,0-33,0 0,33 0,-33 0,0-33,0 33,0 0,1 0,-1-34,0 34,-33 0,33-33,-33 33,0 0,33 0,-33 0,0 0,0 0,0-33,-33 32,0 1,33-33,-33 33,0 0,-1-33,1 33,-33 0,33 0,0 0,0 0,0 33,-33-33</inkml:trace>
  <inkml:trace contextRef="#ctx0" brushRef="#br0" timeOffset="1274.58">19282 11212,'0'0,"0"-33,0 0,-34 33,1-33,0 33,0 0,0 0,0 0,0 0,0 0,33 33,-33-33,0 0,0 0,0 0,0 33,-1-33,1 33,0-33,0 0,0 33,-33 0,33 0,0 0,-33 0,33 0,0 0,-34 33,34-33,0 34,-33-34,33 33,0-33,0 0,0 33,33-33,-33 0,33 0,-33 0,33 0,-33 1,33-1,-33-33,33 33,0 0,0 0,0 0,0 0,0 0,0 0,0 0,33 0,-33 0,33 0,0 0,-33 1,33-34,0 33,0 0,0 0,0 0,0 0,0-33,0 33,0 0,1-33,-1 33,0 0,0-33,0 0,0 33,0-33,33 0,-33 0,0 0,0 0,0-33,34 33,-34 0,33-33,-33 0,33 33,0-33,-33 0,33 0,1 0,-1 0,0 0,-33 0,33-1,0 1,-33-33,33 33,-33 0,1 0,-1-33,0 33,33-33,-66 33,33-34,0 1,0 33,-33-33,0 0,0 0,0-33,0 32,0 1,-33 0,0 0,0 0,0 0,0 0,-33 33,32-34,-32 34,0 0,0 0,0 0,0 33,0-33,-1 33,-32 33,33-33,0 33,0 0,0 0</inkml:trace>
  <inkml:trace contextRef="#ctx0" brushRef="#br0" timeOffset="16165.96">18554 11741,'0'0,"0"33,-33-33,0 0,33 33,-33-33,0 33,0 0,-1-33,34 33,-33-33,33 33,-33-33,33 33,-33 0,33 1,-33-34,33 33,0 0,-33-33,33 33,0 0,0 0,-33-33,33 33,0 0,0 0,0 0,0 0,0 0,0 0,33 0,-33 1,0-1,0 0,0 0,33-33,-33 33,0 0,0 0,0 0,33-33,-33 33,0 0,0 0,33-33,-33 33,33 0,-33 1,33-34,-33 33,34-33,-1 0,-33 33,33-33,0 0,0 0,0 0,0 0,0 0,0 0,-33-33,33 33,0 0,0 0,-33-33,33 33,0 0,-33-34,34 34,-34-33,33 33,0-33,0 0,0 0,-33 0,33 33,-33-33,33 0,-33 0,33 0,-33 0,33 0,-33 0,33-1,-33 1,33 0,-33 0,33-33,-33 33,0 0,0-33,0 33,0 0,0-33,0 32,0 1,0-33,0 33,0 0,-33 0,33 0,0 0,-33 0,0 0,33 0,-33 33,0-33,33 0,-33 33,33-34,-33 34,0-33,0 33,0 0,33-33,-33 33,-1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5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18.wmf"/><Relationship Id="rId7" Type="http://schemas.openxmlformats.org/officeDocument/2006/relationships/image" Target="../media/image20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2.wmf"/><Relationship Id="rId5" Type="http://schemas.openxmlformats.org/officeDocument/2006/relationships/image" Target="../media/image19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0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5.emf"/><Relationship Id="rId4" Type="http://schemas.openxmlformats.org/officeDocument/2006/relationships/customXml" Target="../ink/ink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4" Type="http://schemas.openxmlformats.org/officeDocument/2006/relationships/customXml" Target="../ink/ink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image" Target="../media/image33.wmf"/><Relationship Id="rId18" Type="http://schemas.openxmlformats.org/officeDocument/2006/relationships/oleObject" Target="../embeddings/oleObject31.bin"/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8.bin"/><Relationship Id="rId17" Type="http://schemas.openxmlformats.org/officeDocument/2006/relationships/image" Target="../media/image35.wmf"/><Relationship Id="rId2" Type="http://schemas.openxmlformats.org/officeDocument/2006/relationships/oleObject" Target="../embeddings/oleObject23.bin"/><Relationship Id="rId16" Type="http://schemas.openxmlformats.org/officeDocument/2006/relationships/oleObject" Target="../embeddings/oleObject3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34.wmf"/><Relationship Id="rId10" Type="http://schemas.openxmlformats.org/officeDocument/2006/relationships/oleObject" Target="../embeddings/oleObject27.bin"/><Relationship Id="rId19" Type="http://schemas.openxmlformats.org/officeDocument/2006/relationships/image" Target="../media/image36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2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emf"/><Relationship Id="rId4" Type="http://schemas.openxmlformats.org/officeDocument/2006/relationships/customXml" Target="../ink/ink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4" Type="http://schemas.openxmlformats.org/officeDocument/2006/relationships/customXml" Target="../ink/ink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12" Type="http://schemas.openxmlformats.org/officeDocument/2006/relationships/customXml" Target="../ink/ink5.xml"/><Relationship Id="rId2" Type="http://schemas.openxmlformats.org/officeDocument/2006/relationships/oleObject" Target="../embeddings/oleObject3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42.wmf"/><Relationship Id="rId5" Type="http://schemas.openxmlformats.org/officeDocument/2006/relationships/image" Target="../media/image39.wmf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4.bin"/><Relationship Id="rId9" Type="http://schemas.openxmlformats.org/officeDocument/2006/relationships/image" Target="../media/image41.wmf"/><Relationship Id="rId14" Type="http://schemas.openxmlformats.org/officeDocument/2006/relationships/image" Target="../media/image910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48.wmf"/><Relationship Id="rId3" Type="http://schemas.openxmlformats.org/officeDocument/2006/relationships/image" Target="../media/image43.wmf"/><Relationship Id="rId7" Type="http://schemas.openxmlformats.org/officeDocument/2006/relationships/image" Target="../media/image45.wmf"/><Relationship Id="rId12" Type="http://schemas.openxmlformats.org/officeDocument/2006/relationships/oleObject" Target="../embeddings/oleObject43.bin"/><Relationship Id="rId2" Type="http://schemas.openxmlformats.org/officeDocument/2006/relationships/oleObject" Target="../embeddings/oleObject38.bin"/><Relationship Id="rId16" Type="http://schemas.openxmlformats.org/officeDocument/2006/relationships/image" Target="../media/image51.e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47.wmf"/><Relationship Id="rId5" Type="http://schemas.openxmlformats.org/officeDocument/2006/relationships/image" Target="../media/image44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46.wmf"/><Relationship Id="rId14" Type="http://schemas.openxmlformats.org/officeDocument/2006/relationships/customXml" Target="../ink/ink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9 (S5,L9):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293030"/>
              </p:ext>
            </p:extLst>
          </p:nvPr>
        </p:nvGraphicFramePr>
        <p:xfrm>
          <a:off x="0" y="81973"/>
          <a:ext cx="9641843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282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61206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60106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721821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86432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403467"/>
              </p:ext>
            </p:extLst>
          </p:nvPr>
        </p:nvGraphicFramePr>
        <p:xfrm>
          <a:off x="91440" y="-1"/>
          <a:ext cx="10251441" cy="68808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2512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87445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59618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23632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688746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</a:tblGrid>
              <a:tr h="50289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667647"/>
              </p:ext>
            </p:extLst>
          </p:nvPr>
        </p:nvGraphicFramePr>
        <p:xfrm>
          <a:off x="121918" y="86358"/>
          <a:ext cx="10241284" cy="6685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2203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740564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6137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73800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699859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658166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776111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776111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776111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776111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776111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</a:tblGrid>
              <a:tr h="60775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46962"/>
              </p:ext>
            </p:extLst>
          </p:nvPr>
        </p:nvGraphicFramePr>
        <p:xfrm>
          <a:off x="142240" y="22219"/>
          <a:ext cx="10088879" cy="6783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2448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4280984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71731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52118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414020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671263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300778"/>
              </p:ext>
            </p:extLst>
          </p:nvPr>
        </p:nvGraphicFramePr>
        <p:xfrm>
          <a:off x="71120" y="142240"/>
          <a:ext cx="9540240" cy="26437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014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3277511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702965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691150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649800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</a:tblGrid>
              <a:tr h="839894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935626-B72A-A444-025A-0E4469A6D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203" y="1706880"/>
            <a:ext cx="10515600" cy="1325563"/>
          </a:xfrm>
        </p:spPr>
        <p:txBody>
          <a:bodyPr/>
          <a:lstStyle/>
          <a:p>
            <a:r>
              <a:rPr lang="en-US" b="1" dirty="0"/>
              <a:t>Mean free path, Pressure, Temperature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569629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4A7D723-D44B-7F2D-D65C-E419E8B07D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140"/>
          <a:stretch>
            <a:fillRect/>
          </a:stretch>
        </p:blipFill>
        <p:spPr>
          <a:xfrm>
            <a:off x="2115185" y="506095"/>
            <a:ext cx="7067550" cy="543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20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2F160D-1D99-39B4-F7ED-410C0D167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273" y="112939"/>
            <a:ext cx="5916613" cy="39951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47B89A-49A6-327A-078A-B3262D575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410" y="4264479"/>
            <a:ext cx="80581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0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477556" y="1234390"/>
          <a:ext cx="2393950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88840" imgH="419040" progId="Equation.DSMT4">
                  <p:embed/>
                </p:oleObj>
              </mc:Choice>
              <mc:Fallback>
                <p:oleObj name="Equation" r:id="rId2" imgW="888840" imgH="4190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7556" y="1234390"/>
                        <a:ext cx="2393950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585732" y="3023507"/>
          <a:ext cx="219075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520" imgH="431640" progId="Equation.DSMT4">
                  <p:embed/>
                </p:oleObj>
              </mc:Choice>
              <mc:Fallback>
                <p:oleObj name="Equation" r:id="rId4" imgW="812520" imgH="4316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5732" y="3023507"/>
                        <a:ext cx="219075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580063" y="4768850"/>
          <a:ext cx="246380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419040" progId="Equation.DSMT4">
                  <p:embed/>
                </p:oleObj>
              </mc:Choice>
              <mc:Fallback>
                <p:oleObj name="Equation" r:id="rId6" imgW="914400" imgH="4190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68850"/>
                        <a:ext cx="2463800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A6EC3F28-C470-9663-2124-9D4E6003A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843" y="0"/>
            <a:ext cx="10515600" cy="1325563"/>
          </a:xfrm>
        </p:spPr>
        <p:txBody>
          <a:bodyPr/>
          <a:lstStyle/>
          <a:p>
            <a:r>
              <a:rPr lang="en-US" b="1" dirty="0"/>
              <a:t>Mean free path, Pressure, Temperature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64491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1DD86-A20B-B362-B5DD-8F20E7C62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759" y="455393"/>
            <a:ext cx="10515600" cy="1325563"/>
          </a:xfrm>
        </p:spPr>
        <p:txBody>
          <a:bodyPr/>
          <a:lstStyle/>
          <a:p>
            <a:r>
              <a:rPr lang="en-US" b="1" dirty="0"/>
              <a:t>Pressure of an ideal gas inside a container- Kinetic theory approach</a:t>
            </a:r>
            <a:endParaRPr lang="en-IN" b="1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E0A368DA-EFD4-1660-C927-CB4F64FAA2BE}"/>
              </a:ext>
            </a:extLst>
          </p:cNvPr>
          <p:cNvSpPr/>
          <p:nvPr/>
        </p:nvSpPr>
        <p:spPr>
          <a:xfrm>
            <a:off x="4081670" y="2266122"/>
            <a:ext cx="3154017" cy="3246782"/>
          </a:xfrm>
          <a:prstGeom prst="cube">
            <a:avLst/>
          </a:prstGeom>
          <a:solidFill>
            <a:srgbClr val="00206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aphicFrame>
        <p:nvGraphicFramePr>
          <p:cNvPr id="5" name="Object 83">
            <a:extLst>
              <a:ext uri="{FF2B5EF4-FFF2-40B4-BE49-F238E27FC236}">
                <a16:creationId xmlns:a16="http://schemas.microsoft.com/office/drawing/2014/main" id="{B830977E-8FB6-A4BB-F705-9847F75AF67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209088" y="2572648"/>
          <a:ext cx="2982912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17160" imgH="228600" progId="Equation.DSMT4">
                  <p:embed/>
                </p:oleObj>
              </mc:Choice>
              <mc:Fallback>
                <p:oleObj name="Equation" r:id="rId2" imgW="317160" imgH="228600" progId="Equation.DSMT4">
                  <p:embed/>
                  <p:pic>
                    <p:nvPicPr>
                      <p:cNvPr id="5" name="Object 83">
                        <a:extLst>
                          <a:ext uri="{FF2B5EF4-FFF2-40B4-BE49-F238E27FC236}">
                            <a16:creationId xmlns:a16="http://schemas.microsoft.com/office/drawing/2014/main" id="{B830977E-8FB6-A4BB-F705-9847F75AF67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09088" y="2572648"/>
                        <a:ext cx="2982912" cy="211455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3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1DD86-A20B-B362-B5DD-8F20E7C62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305" y="344557"/>
            <a:ext cx="10515600" cy="1325563"/>
          </a:xfrm>
        </p:spPr>
        <p:txBody>
          <a:bodyPr/>
          <a:lstStyle/>
          <a:p>
            <a:r>
              <a:rPr lang="en-US" b="1" dirty="0"/>
              <a:t>Pressure inside a container- Kinetic theory approach</a:t>
            </a:r>
            <a:endParaRPr lang="en-IN" b="1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E0A368DA-EFD4-1660-C927-CB4F64FAA2BE}"/>
              </a:ext>
            </a:extLst>
          </p:cNvPr>
          <p:cNvSpPr/>
          <p:nvPr/>
        </p:nvSpPr>
        <p:spPr>
          <a:xfrm>
            <a:off x="4081670" y="2266122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aphicFrame>
        <p:nvGraphicFramePr>
          <p:cNvPr id="5" name="Object 83">
            <a:extLst>
              <a:ext uri="{FF2B5EF4-FFF2-40B4-BE49-F238E27FC236}">
                <a16:creationId xmlns:a16="http://schemas.microsoft.com/office/drawing/2014/main" id="{B830977E-8FB6-A4BB-F705-9847F75AF67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912350" y="2840916"/>
          <a:ext cx="1550642" cy="17625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190440" progId="Equation.DSMT4">
                  <p:embed/>
                </p:oleObj>
              </mc:Choice>
              <mc:Fallback>
                <p:oleObj name="Equation" r:id="rId2" imgW="164880" imgH="190440" progId="Equation.DSMT4">
                  <p:embed/>
                  <p:pic>
                    <p:nvPicPr>
                      <p:cNvPr id="5" name="Object 83">
                        <a:extLst>
                          <a:ext uri="{FF2B5EF4-FFF2-40B4-BE49-F238E27FC236}">
                            <a16:creationId xmlns:a16="http://schemas.microsoft.com/office/drawing/2014/main" id="{B830977E-8FB6-A4BB-F705-9847F75AF67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12350" y="2840916"/>
                        <a:ext cx="1550642" cy="1762591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DFD74C8-D41B-2964-D039-D23F703D5FA3}"/>
              </a:ext>
            </a:extLst>
          </p:cNvPr>
          <p:cNvCxnSpPr>
            <a:cxnSpLocks/>
          </p:cNvCxnSpPr>
          <p:nvPr/>
        </p:nvCxnSpPr>
        <p:spPr>
          <a:xfrm flipV="1">
            <a:off x="5529166" y="1916571"/>
            <a:ext cx="0" cy="225287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AE0CCD4-1501-6D82-D440-B99C56763CFE}"/>
              </a:ext>
            </a:extLst>
          </p:cNvPr>
          <p:cNvCxnSpPr/>
          <p:nvPr/>
        </p:nvCxnSpPr>
        <p:spPr>
          <a:xfrm>
            <a:off x="5529166" y="4169441"/>
            <a:ext cx="3048000" cy="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1B18620-D22A-C9B0-6FCF-A035ECF8EF2F}"/>
              </a:ext>
            </a:extLst>
          </p:cNvPr>
          <p:cNvCxnSpPr/>
          <p:nvPr/>
        </p:nvCxnSpPr>
        <p:spPr>
          <a:xfrm flipH="1">
            <a:off x="3925653" y="4169441"/>
            <a:ext cx="1603513" cy="1763922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9" name="Object 83">
            <a:extLst>
              <a:ext uri="{FF2B5EF4-FFF2-40B4-BE49-F238E27FC236}">
                <a16:creationId xmlns:a16="http://schemas.microsoft.com/office/drawing/2014/main" id="{D8280FEE-9BCC-5AA9-C110-492DD1E18B2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681940" y="3722559"/>
          <a:ext cx="647700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4880" imgH="228600" progId="Equation.DSMT4">
                  <p:embed/>
                </p:oleObj>
              </mc:Choice>
              <mc:Fallback>
                <p:oleObj name="Equation" r:id="rId4" imgW="164880" imgH="228600" progId="Equation.DSMT4">
                  <p:embed/>
                  <p:pic>
                    <p:nvPicPr>
                      <p:cNvPr id="9" name="Object 83">
                        <a:extLst>
                          <a:ext uri="{FF2B5EF4-FFF2-40B4-BE49-F238E27FC236}">
                            <a16:creationId xmlns:a16="http://schemas.microsoft.com/office/drawing/2014/main" id="{D8280FEE-9BCC-5AA9-C110-492DD1E18B2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1940" y="3722559"/>
                        <a:ext cx="647700" cy="893763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3">
            <a:extLst>
              <a:ext uri="{FF2B5EF4-FFF2-40B4-BE49-F238E27FC236}">
                <a16:creationId xmlns:a16="http://schemas.microsoft.com/office/drawing/2014/main" id="{3467D5AD-9D44-7D08-67AA-AF21960461C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34727" y="1076696"/>
          <a:ext cx="6477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241200" progId="Equation.DSMT4">
                  <p:embed/>
                </p:oleObj>
              </mc:Choice>
              <mc:Fallback>
                <p:oleObj name="Equation" r:id="rId6" imgW="164880" imgH="241200" progId="Equation.DSMT4">
                  <p:embed/>
                  <p:pic>
                    <p:nvPicPr>
                      <p:cNvPr id="10" name="Object 83">
                        <a:extLst>
                          <a:ext uri="{FF2B5EF4-FFF2-40B4-BE49-F238E27FC236}">
                            <a16:creationId xmlns:a16="http://schemas.microsoft.com/office/drawing/2014/main" id="{3467D5AD-9D44-7D08-67AA-AF21960461C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4727" y="1076696"/>
                        <a:ext cx="647700" cy="942975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3">
            <a:extLst>
              <a:ext uri="{FF2B5EF4-FFF2-40B4-BE49-F238E27FC236}">
                <a16:creationId xmlns:a16="http://schemas.microsoft.com/office/drawing/2014/main" id="{8AF458B3-4692-DDFF-D4E2-8DBEEF4B626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82358" y="5611239"/>
          <a:ext cx="596900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52280" imgH="228600" progId="Equation.DSMT4">
                  <p:embed/>
                </p:oleObj>
              </mc:Choice>
              <mc:Fallback>
                <p:oleObj name="Equation" r:id="rId8" imgW="152280" imgH="228600" progId="Equation.DSMT4">
                  <p:embed/>
                  <p:pic>
                    <p:nvPicPr>
                      <p:cNvPr id="11" name="Object 83">
                        <a:extLst>
                          <a:ext uri="{FF2B5EF4-FFF2-40B4-BE49-F238E27FC236}">
                            <a16:creationId xmlns:a16="http://schemas.microsoft.com/office/drawing/2014/main" id="{8AF458B3-4692-DDFF-D4E2-8DBEEF4B626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2358" y="5611239"/>
                        <a:ext cx="596900" cy="893762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3124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1DD86-A20B-B362-B5DD-8F20E7C62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305" y="344557"/>
            <a:ext cx="10515600" cy="1325563"/>
          </a:xfrm>
        </p:spPr>
        <p:txBody>
          <a:bodyPr/>
          <a:lstStyle/>
          <a:p>
            <a:r>
              <a:rPr lang="en-US" b="1" dirty="0"/>
              <a:t>Pressure inside a container- Kinetic theory approach</a:t>
            </a:r>
            <a:endParaRPr lang="en-IN" b="1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E0A368DA-EFD4-1660-C927-CB4F64FAA2BE}"/>
              </a:ext>
            </a:extLst>
          </p:cNvPr>
          <p:cNvSpPr/>
          <p:nvPr/>
        </p:nvSpPr>
        <p:spPr>
          <a:xfrm>
            <a:off x="4081670" y="2311270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Cube 13">
            <a:extLst>
              <a:ext uri="{FF2B5EF4-FFF2-40B4-BE49-F238E27FC236}">
                <a16:creationId xmlns:a16="http://schemas.microsoft.com/office/drawing/2014/main" id="{FA28A890-C0F5-535F-91E7-52BFD8D8ABC7}"/>
              </a:ext>
            </a:extLst>
          </p:cNvPr>
          <p:cNvSpPr/>
          <p:nvPr/>
        </p:nvSpPr>
        <p:spPr>
          <a:xfrm>
            <a:off x="1740252" y="2266122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3452E3-F04C-082F-0D48-9D83A187C83B}"/>
              </a:ext>
            </a:extLst>
          </p:cNvPr>
          <p:cNvSpPr/>
          <p:nvPr/>
        </p:nvSpPr>
        <p:spPr>
          <a:xfrm>
            <a:off x="1246909" y="2266122"/>
            <a:ext cx="2834761" cy="3802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741EA0CC-3284-D440-05F6-93744DE94717}"/>
              </a:ext>
            </a:extLst>
          </p:cNvPr>
          <p:cNvSpPr/>
          <p:nvPr/>
        </p:nvSpPr>
        <p:spPr>
          <a:xfrm rot="19078454">
            <a:off x="3920670" y="1926685"/>
            <a:ext cx="872837" cy="67887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46F624B-B853-33EC-5E7F-048542AF0EA0}"/>
              </a:ext>
            </a:extLst>
          </p:cNvPr>
          <p:cNvSpPr/>
          <p:nvPr/>
        </p:nvSpPr>
        <p:spPr>
          <a:xfrm rot="18817154">
            <a:off x="3244008" y="2155100"/>
            <a:ext cx="1399309" cy="88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F52D6F1-5F02-BF44-BD40-95E36ECB819D}"/>
              </a:ext>
            </a:extLst>
          </p:cNvPr>
          <p:cNvCxnSpPr>
            <a:cxnSpLocks/>
          </p:cNvCxnSpPr>
          <p:nvPr/>
        </p:nvCxnSpPr>
        <p:spPr>
          <a:xfrm>
            <a:off x="5791200" y="4047937"/>
            <a:ext cx="60960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048B532-D3D6-D396-B684-972C48FA2C8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48312" y="3404089"/>
          <a:ext cx="485775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0440" imgH="241200" progId="Equation.DSMT4">
                  <p:embed/>
                </p:oleObj>
              </mc:Choice>
              <mc:Fallback>
                <p:oleObj name="Equation" r:id="rId2" imgW="190440" imgH="2412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3048B532-D3D6-D396-B684-972C48FA2C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48312" y="3404089"/>
                        <a:ext cx="485775" cy="61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265A80D-E0D6-2AB3-39AE-8A25A1EF1CF8}"/>
              </a:ext>
            </a:extLst>
          </p:cNvPr>
          <p:cNvCxnSpPr/>
          <p:nvPr/>
        </p:nvCxnSpPr>
        <p:spPr>
          <a:xfrm>
            <a:off x="4908521" y="4717774"/>
            <a:ext cx="232716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8C1143F-4D50-6F8A-D026-A62A25CCB8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08521" y="1333452"/>
          <a:ext cx="6769100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54280" imgH="241200" progId="Equation.DSMT4">
                  <p:embed/>
                </p:oleObj>
              </mc:Choice>
              <mc:Fallback>
                <p:oleObj name="Equation" r:id="rId4" imgW="2654280" imgH="2412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88C1143F-4D50-6F8A-D026-A62A25CCB82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908521" y="1333452"/>
                        <a:ext cx="6769100" cy="61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36CF6E8A-7FB0-1055-4D32-40E5F0841D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94305" y="2782860"/>
          <a:ext cx="3530600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84200" imgH="241200" progId="Equation.DSMT4">
                  <p:embed/>
                </p:oleObj>
              </mc:Choice>
              <mc:Fallback>
                <p:oleObj name="Equation" r:id="rId6" imgW="1384200" imgH="2412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36CF6E8A-7FB0-1055-4D32-40E5F0841DD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4305" y="2782860"/>
                        <a:ext cx="3530600" cy="61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745BCB80-7BBA-6217-AB31-1962319EFE2C}"/>
              </a:ext>
            </a:extLst>
          </p:cNvPr>
          <p:cNvSpPr/>
          <p:nvPr/>
        </p:nvSpPr>
        <p:spPr>
          <a:xfrm flipV="1">
            <a:off x="4894269" y="3813028"/>
            <a:ext cx="99995" cy="128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0386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00578 C -0.0039 -0.00555 -0.00638 -0.00578 -0.00638 -0.00486 C -0.00638 -0.00393 -0.0039 -0.00416 -0.00273 -0.00393 C 0.00118 -0.00347 0.00521 -0.00324 0.00912 -0.003 C 0.04102 -0.00324 0.07318 -0.00393 0.10521 -0.00393 C 0.11706 -0.00393 0.15196 -0.00509 0.1405 -0.003 C 0.12566 -4.81481E-6 0.11016 -0.00231 0.09493 -0.00185 C 0.05691 0.00325 0.08633 -4.81481E-6 -4.375E-6 -4.81481E-6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9CE4E-0D47-3635-7510-493CA3D0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Assumptions: very dilute ideal gas</a:t>
            </a:r>
            <a:endParaRPr lang="en-IN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34EC6A-5DE1-9E2E-260B-F661D362F686}"/>
              </a:ext>
            </a:extLst>
          </p:cNvPr>
          <p:cNvSpPr txBox="1"/>
          <p:nvPr/>
        </p:nvSpPr>
        <p:spPr>
          <a:xfrm>
            <a:off x="7523922" y="3372120"/>
            <a:ext cx="4230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Velocity remains the same throughout</a:t>
            </a:r>
          </a:p>
          <a:p>
            <a:r>
              <a:rPr lang="en-US" b="1" dirty="0"/>
              <a:t>: only elastic collision take place</a:t>
            </a:r>
            <a:endParaRPr lang="en-IN" b="1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679872" y="6013751"/>
          <a:ext cx="3371270" cy="502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93760" imgH="177480" progId="Equation.DSMT4">
                  <p:embed/>
                </p:oleObj>
              </mc:Choice>
              <mc:Fallback>
                <p:oleObj name="Equation" r:id="rId2" imgW="1193760" imgH="177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79872" y="6013751"/>
                        <a:ext cx="3371270" cy="5021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E277D8A6-DC84-1CCF-77E7-117D904F996B}"/>
              </a:ext>
            </a:extLst>
          </p:cNvPr>
          <p:cNvSpPr txBox="1"/>
          <p:nvPr/>
        </p:nvSpPr>
        <p:spPr>
          <a:xfrm>
            <a:off x="8077961" y="2739835"/>
            <a:ext cx="2890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For this </a:t>
            </a:r>
            <a:r>
              <a:rPr lang="en-US" sz="2800" b="1" dirty="0" err="1"/>
              <a:t>i</a:t>
            </a:r>
            <a:r>
              <a:rPr lang="en-US" sz="2800" b="1" baseline="30000" dirty="0" err="1"/>
              <a:t>th</a:t>
            </a:r>
            <a:r>
              <a:rPr lang="en-US" sz="2800" b="1" dirty="0"/>
              <a:t> particle</a:t>
            </a:r>
            <a:endParaRPr lang="en-IN" sz="2800" b="1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46F624B-B853-33EC-5E7F-048542AF0EA0}"/>
              </a:ext>
            </a:extLst>
          </p:cNvPr>
          <p:cNvSpPr/>
          <p:nvPr/>
        </p:nvSpPr>
        <p:spPr>
          <a:xfrm rot="18817154">
            <a:off x="3418176" y="2024474"/>
            <a:ext cx="1399309" cy="88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44E07A16-4819-BB68-3DC5-AFDDC0CF814A}"/>
              </a:ext>
            </a:extLst>
          </p:cNvPr>
          <p:cNvSpPr/>
          <p:nvPr/>
        </p:nvSpPr>
        <p:spPr>
          <a:xfrm>
            <a:off x="4081670" y="2311270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" name="Cube 4">
            <a:extLst>
              <a:ext uri="{FF2B5EF4-FFF2-40B4-BE49-F238E27FC236}">
                <a16:creationId xmlns:a16="http://schemas.microsoft.com/office/drawing/2014/main" id="{1DB13B1A-FA1D-B932-4ACD-0730A07C03CB}"/>
              </a:ext>
            </a:extLst>
          </p:cNvPr>
          <p:cNvSpPr/>
          <p:nvPr/>
        </p:nvSpPr>
        <p:spPr>
          <a:xfrm>
            <a:off x="1740252" y="2266122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DBA64D-35B0-BE35-ADD0-72D11CA7768D}"/>
              </a:ext>
            </a:extLst>
          </p:cNvPr>
          <p:cNvSpPr/>
          <p:nvPr/>
        </p:nvSpPr>
        <p:spPr>
          <a:xfrm>
            <a:off x="1223055" y="2266122"/>
            <a:ext cx="2834761" cy="3462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7B836745-8262-05F0-33A0-B8A480C3A251}"/>
              </a:ext>
            </a:extLst>
          </p:cNvPr>
          <p:cNvSpPr/>
          <p:nvPr/>
        </p:nvSpPr>
        <p:spPr>
          <a:xfrm rot="19078454">
            <a:off x="3920670" y="1926685"/>
            <a:ext cx="872837" cy="67887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90A43B7-13D3-56B9-7E3B-D5F9C2870A63}"/>
              </a:ext>
            </a:extLst>
          </p:cNvPr>
          <p:cNvSpPr/>
          <p:nvPr/>
        </p:nvSpPr>
        <p:spPr>
          <a:xfrm rot="18817154">
            <a:off x="3244008" y="2155100"/>
            <a:ext cx="1399309" cy="88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6D17D6D-02A3-5B7E-64F4-58B30E438CC5}"/>
              </a:ext>
            </a:extLst>
          </p:cNvPr>
          <p:cNvCxnSpPr>
            <a:cxnSpLocks/>
          </p:cNvCxnSpPr>
          <p:nvPr/>
        </p:nvCxnSpPr>
        <p:spPr>
          <a:xfrm>
            <a:off x="5791200" y="4047937"/>
            <a:ext cx="60960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39D001DF-5BC7-D188-097B-E65947BDF8E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48312" y="3404089"/>
          <a:ext cx="485775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0440" imgH="241200" progId="Equation.DSMT4">
                  <p:embed/>
                </p:oleObj>
              </mc:Choice>
              <mc:Fallback>
                <p:oleObj name="Equation" r:id="rId4" imgW="190440" imgH="24120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39D001DF-5BC7-D188-097B-E65947BDF8E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48312" y="3404089"/>
                        <a:ext cx="485775" cy="61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313E4C9-CA38-BF94-6034-5B9D22419A4D}"/>
              </a:ext>
            </a:extLst>
          </p:cNvPr>
          <p:cNvCxnSpPr/>
          <p:nvPr/>
        </p:nvCxnSpPr>
        <p:spPr>
          <a:xfrm>
            <a:off x="4908521" y="4717774"/>
            <a:ext cx="232716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21D3DF7F-E862-1064-291A-3705EEA63F60}"/>
              </a:ext>
            </a:extLst>
          </p:cNvPr>
          <p:cNvSpPr/>
          <p:nvPr/>
        </p:nvSpPr>
        <p:spPr>
          <a:xfrm flipV="1">
            <a:off x="4894269" y="3813028"/>
            <a:ext cx="99995" cy="128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612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00578 C -0.0039 -0.00555 -0.00638 -0.00578 -0.00638 -0.00486 C -0.00638 -0.00393 -0.0039 -0.00416 -0.00273 -0.00393 C 0.00118 -0.00347 0.00521 -0.00324 0.00912 -0.003 C 0.04102 -0.00324 0.07318 -0.00393 0.10521 -0.00393 C 0.11706 -0.00393 0.15196 -0.00509 0.1405 -0.003 C 0.12566 -4.81481E-6 0.11016 -0.00231 0.09493 -0.00185 C 0.05691 0.00325 0.08633 -4.81481E-6 -4.375E-6 -4.81481E-6 " pathEditMode="relative" rAng="0" ptsTypes="AAAAAAAA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83">
            <a:extLst>
              <a:ext uri="{FF2B5EF4-FFF2-40B4-BE49-F238E27FC236}">
                <a16:creationId xmlns:a16="http://schemas.microsoft.com/office/drawing/2014/main" id="{01C20D94-E34A-1F37-AA23-BB0A16370D6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47975" y="496888"/>
          <a:ext cx="6931025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01920" imgH="431640" progId="Equation.DSMT4">
                  <p:embed/>
                </p:oleObj>
              </mc:Choice>
              <mc:Fallback>
                <p:oleObj name="Equation" r:id="rId2" imgW="3301920" imgH="431640" progId="Equation.DSMT4">
                  <p:embed/>
                  <p:pic>
                    <p:nvPicPr>
                      <p:cNvPr id="14" name="Object 83">
                        <a:extLst>
                          <a:ext uri="{FF2B5EF4-FFF2-40B4-BE49-F238E27FC236}">
                            <a16:creationId xmlns:a16="http://schemas.microsoft.com/office/drawing/2014/main" id="{01C20D94-E34A-1F37-AA23-BB0A16370D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7975" y="496888"/>
                        <a:ext cx="6931025" cy="896937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34EC6A-5DE1-9E2E-260B-F661D362F686}"/>
              </a:ext>
            </a:extLst>
          </p:cNvPr>
          <p:cNvSpPr txBox="1"/>
          <p:nvPr/>
        </p:nvSpPr>
        <p:spPr>
          <a:xfrm>
            <a:off x="7523922" y="3372120"/>
            <a:ext cx="4230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Velocity remains the same throughout</a:t>
            </a:r>
          </a:p>
          <a:p>
            <a:r>
              <a:rPr lang="en-US" b="1" dirty="0"/>
              <a:t>: only elastic collision take place</a:t>
            </a:r>
            <a:endParaRPr lang="en-IN" b="1" dirty="0"/>
          </a:p>
        </p:txBody>
      </p:sp>
      <p:sp>
        <p:nvSpPr>
          <p:cNvPr id="16" name="Rectangle: Rounded Corners 16">
            <a:extLst>
              <a:ext uri="{FF2B5EF4-FFF2-40B4-BE49-F238E27FC236}">
                <a16:creationId xmlns:a16="http://schemas.microsoft.com/office/drawing/2014/main" id="{046F624B-B853-33EC-5E7F-048542AF0EA0}"/>
              </a:ext>
            </a:extLst>
          </p:cNvPr>
          <p:cNvSpPr/>
          <p:nvPr/>
        </p:nvSpPr>
        <p:spPr>
          <a:xfrm rot="18817154">
            <a:off x="3418176" y="2024474"/>
            <a:ext cx="1399309" cy="88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3452E3-F04C-082F-0D48-9D83A187C83B}"/>
              </a:ext>
            </a:extLst>
          </p:cNvPr>
          <p:cNvSpPr/>
          <p:nvPr/>
        </p:nvSpPr>
        <p:spPr>
          <a:xfrm>
            <a:off x="1246909" y="2266122"/>
            <a:ext cx="2834761" cy="38021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060C4B48-FCBE-FDF3-CFFD-10F564BE4D48}"/>
              </a:ext>
            </a:extLst>
          </p:cNvPr>
          <p:cNvSpPr/>
          <p:nvPr/>
        </p:nvSpPr>
        <p:spPr>
          <a:xfrm>
            <a:off x="4081670" y="2311270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4DA1A6CB-3200-0F74-C909-A2F37A8DF2F4}"/>
              </a:ext>
            </a:extLst>
          </p:cNvPr>
          <p:cNvSpPr/>
          <p:nvPr/>
        </p:nvSpPr>
        <p:spPr>
          <a:xfrm>
            <a:off x="1740252" y="2266122"/>
            <a:ext cx="3154017" cy="3246782"/>
          </a:xfrm>
          <a:prstGeom prst="cube">
            <a:avLst/>
          </a:prstGeom>
          <a:solidFill>
            <a:srgbClr val="002060">
              <a:alpha val="18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156336DF-0A55-9131-EE04-2BEBC54F7AA0}"/>
              </a:ext>
            </a:extLst>
          </p:cNvPr>
          <p:cNvSpPr/>
          <p:nvPr/>
        </p:nvSpPr>
        <p:spPr>
          <a:xfrm rot="19078454">
            <a:off x="3920670" y="1926685"/>
            <a:ext cx="872837" cy="67887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B5A8D102-3D98-AA69-4A19-94F1A16CCFF5}"/>
              </a:ext>
            </a:extLst>
          </p:cNvPr>
          <p:cNvSpPr/>
          <p:nvPr/>
        </p:nvSpPr>
        <p:spPr>
          <a:xfrm rot="18817154">
            <a:off x="3244008" y="2155100"/>
            <a:ext cx="1399309" cy="8809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2856D2B-B3C0-54A2-00A1-F091D2D27F63}"/>
              </a:ext>
            </a:extLst>
          </p:cNvPr>
          <p:cNvCxnSpPr>
            <a:cxnSpLocks/>
          </p:cNvCxnSpPr>
          <p:nvPr/>
        </p:nvCxnSpPr>
        <p:spPr>
          <a:xfrm>
            <a:off x="5791200" y="4047937"/>
            <a:ext cx="60960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E2883F2F-A190-1010-A309-7451F33EDE6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48312" y="3404089"/>
          <a:ext cx="485775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0440" imgH="241200" progId="Equation.DSMT4">
                  <p:embed/>
                </p:oleObj>
              </mc:Choice>
              <mc:Fallback>
                <p:oleObj name="Equation" r:id="rId4" imgW="190440" imgH="24120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E2883F2F-A190-1010-A309-7451F33EDE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48312" y="3404089"/>
                        <a:ext cx="485775" cy="61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C02BC9C-2B67-F92A-03E4-006DE64C075A}"/>
              </a:ext>
            </a:extLst>
          </p:cNvPr>
          <p:cNvCxnSpPr/>
          <p:nvPr/>
        </p:nvCxnSpPr>
        <p:spPr>
          <a:xfrm>
            <a:off x="4908521" y="4717774"/>
            <a:ext cx="232716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3CCAEDEB-BA94-64E6-AB2A-EB549DDA1373}"/>
              </a:ext>
            </a:extLst>
          </p:cNvPr>
          <p:cNvSpPr/>
          <p:nvPr/>
        </p:nvSpPr>
        <p:spPr>
          <a:xfrm flipV="1">
            <a:off x="4894269" y="3813028"/>
            <a:ext cx="99995" cy="128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B723905-2E23-3A0A-3318-E99D4218801D}"/>
              </a:ext>
            </a:extLst>
          </p:cNvPr>
          <p:cNvSpPr/>
          <p:nvPr/>
        </p:nvSpPr>
        <p:spPr>
          <a:xfrm>
            <a:off x="1223055" y="2266122"/>
            <a:ext cx="2834761" cy="3462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96960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00578 C -0.0039 -0.00555 -0.00638 -0.00578 -0.00638 -0.00486 C -0.00638 -0.00393 -0.0039 -0.00416 -0.00273 -0.00393 C 0.00118 -0.00347 0.00521 -0.00324 0.00912 -0.003 C 0.04102 -0.00324 0.07318 -0.00393 0.10521 -0.00393 C 0.11706 -0.00393 0.15196 -0.00509 0.1405 -0.003 C 0.12566 -4.81481E-6 0.11016 -0.00231 0.09493 -0.00185 C 0.05691 0.00325 0.08633 -4.81481E-6 -4.375E-6 -4.81481E-6 " pathEditMode="relative" rAng="0" ptsTypes="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83">
            <a:extLst>
              <a:ext uri="{FF2B5EF4-FFF2-40B4-BE49-F238E27FC236}">
                <a16:creationId xmlns:a16="http://schemas.microsoft.com/office/drawing/2014/main" id="{E5313445-793A-B346-8AAF-282B84C9B3E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2035" y="485486"/>
          <a:ext cx="11370365" cy="601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797280" imgH="203040" progId="Equation.DSMT4">
                  <p:embed/>
                </p:oleObj>
              </mc:Choice>
              <mc:Fallback>
                <p:oleObj name="Equation" r:id="rId2" imgW="3797280" imgH="203040" progId="Equation.DSMT4">
                  <p:embed/>
                  <p:pic>
                    <p:nvPicPr>
                      <p:cNvPr id="4" name="Object 83">
                        <a:extLst>
                          <a:ext uri="{FF2B5EF4-FFF2-40B4-BE49-F238E27FC236}">
                            <a16:creationId xmlns:a16="http://schemas.microsoft.com/office/drawing/2014/main" id="{E5313445-793A-B346-8AAF-282B84C9B3E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035" y="485486"/>
                        <a:ext cx="11370365" cy="601606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83">
            <a:extLst>
              <a:ext uri="{FF2B5EF4-FFF2-40B4-BE49-F238E27FC236}">
                <a16:creationId xmlns:a16="http://schemas.microsoft.com/office/drawing/2014/main" id="{DEE0623D-C192-8084-F33A-1EA52357C3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89200" y="1525588"/>
          <a:ext cx="1897063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393480" progId="Equation.DSMT4">
                  <p:embed/>
                </p:oleObj>
              </mc:Choice>
              <mc:Fallback>
                <p:oleObj name="Equation" r:id="rId4" imgW="596880" imgH="393480" progId="Equation.DSMT4">
                  <p:embed/>
                  <p:pic>
                    <p:nvPicPr>
                      <p:cNvPr id="5" name="Object 83">
                        <a:extLst>
                          <a:ext uri="{FF2B5EF4-FFF2-40B4-BE49-F238E27FC236}">
                            <a16:creationId xmlns:a16="http://schemas.microsoft.com/office/drawing/2014/main" id="{DEE0623D-C192-8084-F33A-1EA52357C3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9200" y="1525588"/>
                        <a:ext cx="1897063" cy="123825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3">
            <a:extLst>
              <a:ext uri="{FF2B5EF4-FFF2-40B4-BE49-F238E27FC236}">
                <a16:creationId xmlns:a16="http://schemas.microsoft.com/office/drawing/2014/main" id="{F68478E0-A51D-920B-C745-9BFF127CEA6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333" y="3652267"/>
          <a:ext cx="12135333" cy="10213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927320" imgH="419040" progId="Equation.DSMT4">
                  <p:embed/>
                </p:oleObj>
              </mc:Choice>
              <mc:Fallback>
                <p:oleObj name="Equation" r:id="rId6" imgW="4927320" imgH="419040" progId="Equation.DSMT4">
                  <p:embed/>
                  <p:pic>
                    <p:nvPicPr>
                      <p:cNvPr id="6" name="Object 83">
                        <a:extLst>
                          <a:ext uri="{FF2B5EF4-FFF2-40B4-BE49-F238E27FC236}">
                            <a16:creationId xmlns:a16="http://schemas.microsoft.com/office/drawing/2014/main" id="{F68478E0-A51D-920B-C745-9BFF127CEA6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33" y="3652267"/>
                        <a:ext cx="12135333" cy="1021381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3">
            <a:extLst>
              <a:ext uri="{FF2B5EF4-FFF2-40B4-BE49-F238E27FC236}">
                <a16:creationId xmlns:a16="http://schemas.microsoft.com/office/drawing/2014/main" id="{2EB0CD85-388D-30A6-C625-A14592B08BF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34717" y="4997676"/>
          <a:ext cx="2722563" cy="1328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04840" imgH="545760" progId="Equation.DSMT4">
                  <p:embed/>
                </p:oleObj>
              </mc:Choice>
              <mc:Fallback>
                <p:oleObj name="Equation" r:id="rId8" imgW="1104840" imgH="545760" progId="Equation.DSMT4">
                  <p:embed/>
                  <p:pic>
                    <p:nvPicPr>
                      <p:cNvPr id="7" name="Object 83">
                        <a:extLst>
                          <a:ext uri="{FF2B5EF4-FFF2-40B4-BE49-F238E27FC236}">
                            <a16:creationId xmlns:a16="http://schemas.microsoft.com/office/drawing/2014/main" id="{2EB0CD85-388D-30A6-C625-A14592B08BF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4717" y="4997676"/>
                        <a:ext cx="2722563" cy="1328738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0025CC57-597F-4730-8398-1CD2EDBE23A8}"/>
              </a:ext>
            </a:extLst>
          </p:cNvPr>
          <p:cNvSpPr/>
          <p:nvPr/>
        </p:nvSpPr>
        <p:spPr>
          <a:xfrm>
            <a:off x="6095999" y="4357681"/>
            <a:ext cx="1361281" cy="2521643"/>
          </a:xfrm>
          <a:prstGeom prst="ellipse">
            <a:avLst/>
          </a:prstGeom>
          <a:solidFill>
            <a:srgbClr val="002060">
              <a:alpha val="18039"/>
            </a:srgbClr>
          </a:solidFill>
          <a:ln>
            <a:solidFill>
              <a:srgbClr val="2F528F">
                <a:alpha val="1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6518275" y="1079500"/>
          <a:ext cx="4479925" cy="227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09400" imgH="723600" progId="Equation.DSMT4">
                  <p:embed/>
                </p:oleObj>
              </mc:Choice>
              <mc:Fallback>
                <p:oleObj name="Equation" r:id="rId10" imgW="1409400" imgH="7236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8275" y="1079500"/>
                        <a:ext cx="4479925" cy="2278063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75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9C6A91-D256-721E-887D-3C100BE383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286"/>
          <a:stretch>
            <a:fillRect/>
          </a:stretch>
        </p:blipFill>
        <p:spPr>
          <a:xfrm>
            <a:off x="2209800" y="1143000"/>
            <a:ext cx="7772400" cy="478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53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24154-2E31-949F-496D-07DEFE8BC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6670" y="0"/>
            <a:ext cx="10515600" cy="1325563"/>
          </a:xfrm>
        </p:spPr>
        <p:txBody>
          <a:bodyPr/>
          <a:lstStyle/>
          <a:p>
            <a:r>
              <a:rPr lang="en-US" b="1" dirty="0"/>
              <a:t>Assumption: Isotropic situation</a:t>
            </a:r>
            <a:endParaRPr lang="en-IN" b="1" dirty="0"/>
          </a:p>
        </p:txBody>
      </p:sp>
      <p:graphicFrame>
        <p:nvGraphicFramePr>
          <p:cNvPr id="4" name="Object 83">
            <a:extLst>
              <a:ext uri="{FF2B5EF4-FFF2-40B4-BE49-F238E27FC236}">
                <a16:creationId xmlns:a16="http://schemas.microsoft.com/office/drawing/2014/main" id="{920243CC-C434-E25D-B1C8-23DEAB611C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23913" y="1227620"/>
          <a:ext cx="10161587" cy="132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174840" imgH="419040" progId="Equation.DSMT4">
                  <p:embed/>
                </p:oleObj>
              </mc:Choice>
              <mc:Fallback>
                <p:oleObj name="Equation" r:id="rId2" imgW="3174840" imgH="419040" progId="Equation.DSMT4">
                  <p:embed/>
                  <p:pic>
                    <p:nvPicPr>
                      <p:cNvPr id="4" name="Object 83">
                        <a:extLst>
                          <a:ext uri="{FF2B5EF4-FFF2-40B4-BE49-F238E27FC236}">
                            <a16:creationId xmlns:a16="http://schemas.microsoft.com/office/drawing/2014/main" id="{920243CC-C434-E25D-B1C8-23DEAB611C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3913" y="1227620"/>
                        <a:ext cx="10161587" cy="1325563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83">
            <a:extLst>
              <a:ext uri="{FF2B5EF4-FFF2-40B4-BE49-F238E27FC236}">
                <a16:creationId xmlns:a16="http://schemas.microsoft.com/office/drawing/2014/main" id="{1A84C211-539B-22FA-A61F-529A0E5D3AF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5793" y="2786063"/>
          <a:ext cx="10537825" cy="1430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974760" imgH="545760" progId="Equation.DSMT4">
                  <p:embed/>
                </p:oleObj>
              </mc:Choice>
              <mc:Fallback>
                <p:oleObj name="Equation" r:id="rId4" imgW="3974760" imgH="545760" progId="Equation.DSMT4">
                  <p:embed/>
                  <p:pic>
                    <p:nvPicPr>
                      <p:cNvPr id="5" name="Object 83">
                        <a:extLst>
                          <a:ext uri="{FF2B5EF4-FFF2-40B4-BE49-F238E27FC236}">
                            <a16:creationId xmlns:a16="http://schemas.microsoft.com/office/drawing/2014/main" id="{1A84C211-539B-22FA-A61F-529A0E5D3AF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793" y="2786063"/>
                        <a:ext cx="10537825" cy="1430337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3">
            <a:extLst>
              <a:ext uri="{FF2B5EF4-FFF2-40B4-BE49-F238E27FC236}">
                <a16:creationId xmlns:a16="http://schemas.microsoft.com/office/drawing/2014/main" id="{4239147D-B185-8A47-409F-7A0310BE040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3693" y="4449280"/>
          <a:ext cx="8110945" cy="1430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349360" imgH="419040" progId="Equation.DSMT4">
                  <p:embed/>
                </p:oleObj>
              </mc:Choice>
              <mc:Fallback>
                <p:oleObj name="Equation" r:id="rId6" imgW="2349360" imgH="419040" progId="Equation.DSMT4">
                  <p:embed/>
                  <p:pic>
                    <p:nvPicPr>
                      <p:cNvPr id="6" name="Object 83">
                        <a:extLst>
                          <a:ext uri="{FF2B5EF4-FFF2-40B4-BE49-F238E27FC236}">
                            <a16:creationId xmlns:a16="http://schemas.microsoft.com/office/drawing/2014/main" id="{4239147D-B185-8A47-409F-7A0310BE040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3693" y="4449280"/>
                        <a:ext cx="8110945" cy="1430337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2070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99886"/>
            <a:ext cx="12192000" cy="493485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Tutorial 2</a:t>
            </a:r>
            <a:endParaRPr lang="en-IN" sz="6000" dirty="0"/>
          </a:p>
        </p:txBody>
      </p:sp>
    </p:spTree>
    <p:extLst>
      <p:ext uri="{BB962C8B-B14F-4D97-AF65-F5344CB8AC3E}">
        <p14:creationId xmlns:p14="http://schemas.microsoft.com/office/powerpoint/2010/main" val="11489002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" y="0"/>
            <a:ext cx="10515600" cy="1325563"/>
          </a:xfrm>
        </p:spPr>
        <p:txBody>
          <a:bodyPr/>
          <a:lstStyle/>
          <a:p>
            <a:r>
              <a:rPr lang="en-US" b="1" dirty="0"/>
              <a:t>Problem 1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1021669"/>
          <a:ext cx="9949542" cy="226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021669"/>
                        <a:ext cx="9949542" cy="2265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791360" y="1916280"/>
              <a:ext cx="10220040" cy="47653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74080" y="1900080"/>
                <a:ext cx="10242720" cy="4795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6225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3A074-8B98-27AC-CADF-422BF2F74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68FA4-4278-EF32-EB22-AC1B5DB6A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" y="0"/>
            <a:ext cx="10515600" cy="1325563"/>
          </a:xfrm>
        </p:spPr>
        <p:txBody>
          <a:bodyPr/>
          <a:lstStyle/>
          <a:p>
            <a:r>
              <a:rPr lang="en-US" b="1" dirty="0"/>
              <a:t>Problem 1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4A650EBE-2ABD-0933-16C3-67E2AB9B1D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1021669"/>
          <a:ext cx="9949542" cy="226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4A650EBE-2ABD-0933-16C3-67E2AB9B1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021669"/>
                        <a:ext cx="9949542" cy="2265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6F0571B-BC0A-35CC-A7CF-300FA3D9B96A}"/>
                  </a:ext>
                </a:extLst>
              </p14:cNvPr>
              <p14:cNvContentPartPr/>
              <p14:nvPr/>
            </p14:nvContentPartPr>
            <p14:xfrm>
              <a:off x="1161720" y="1828800"/>
              <a:ext cx="10373760" cy="4698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6F0571B-BC0A-35CC-A7CF-300FA3D9B96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52360" y="1819440"/>
                <a:ext cx="10392480" cy="471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3573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5511" y="141432"/>
          <a:ext cx="8113487" cy="1847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511" y="141432"/>
                        <a:ext cx="8113487" cy="18470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31429" y="1084720"/>
            <a:ext cx="1856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Solution:</a:t>
            </a:r>
            <a:endParaRPr lang="en-IN" sz="36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625813" y="1905223"/>
          <a:ext cx="4942115" cy="5358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08160" imgH="228600" progId="Equation.DSMT4">
                  <p:embed/>
                </p:oleObj>
              </mc:Choice>
              <mc:Fallback>
                <p:oleObj name="Equation" r:id="rId4" imgW="2108160" imgH="228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25813" y="1905223"/>
                        <a:ext cx="4942115" cy="5358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671309" y="3231010"/>
          <a:ext cx="8230054" cy="4597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32040" imgH="203040" progId="Equation.DSMT4">
                  <p:embed/>
                </p:oleObj>
              </mc:Choice>
              <mc:Fallback>
                <p:oleObj name="Equation" r:id="rId6" imgW="3632040" imgH="2030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1309" y="3231010"/>
                        <a:ext cx="8230054" cy="4597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3613876"/>
          <a:ext cx="12054752" cy="5752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968800" imgH="266400" progId="Equation.DSMT4">
                  <p:embed/>
                </p:oleObj>
              </mc:Choice>
              <mc:Fallback>
                <p:oleObj name="Equation" r:id="rId8" imgW="5968800" imgH="266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613876"/>
                        <a:ext cx="12054752" cy="5752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346935" y="4189160"/>
          <a:ext cx="2368987" cy="622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15920" imgH="266400" progId="Equation.DSMT4">
                  <p:embed/>
                </p:oleObj>
              </mc:Choice>
              <mc:Fallback>
                <p:oleObj name="Equation" r:id="rId10" imgW="1015920" imgH="2664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46935" y="4189160"/>
                        <a:ext cx="2368987" cy="622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060610" y="5081814"/>
          <a:ext cx="2941638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419040" progId="Equation.DSMT4">
                  <p:embed/>
                </p:oleObj>
              </mc:Choice>
              <mc:Fallback>
                <p:oleObj name="Equation" r:id="rId12" imgW="1091880" imgH="41904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610" y="5081814"/>
                        <a:ext cx="2941638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388027" y="2563813"/>
          <a:ext cx="2435816" cy="556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888840" imgH="203040" progId="Equation.DSMT4">
                  <p:embed/>
                </p:oleObj>
              </mc:Choice>
              <mc:Fallback>
                <p:oleObj name="Equation" r:id="rId14" imgW="888840" imgH="2030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388027" y="2563813"/>
                        <a:ext cx="2435816" cy="5567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918122" y="4254727"/>
          <a:ext cx="2435225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888840" imgH="203040" progId="Equation.DSMT4">
                  <p:embed/>
                </p:oleObj>
              </mc:Choice>
              <mc:Fallback>
                <p:oleObj name="Equation" r:id="rId16" imgW="88884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18122" y="4254727"/>
                        <a:ext cx="2435225" cy="557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8743950" y="5394325"/>
          <a:ext cx="2157413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787320" imgH="203040" progId="Equation.DSMT4">
                  <p:embed/>
                </p:oleObj>
              </mc:Choice>
              <mc:Fallback>
                <p:oleObj name="Equation" r:id="rId18" imgW="787320" imgH="2030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3950" y="5394325"/>
                        <a:ext cx="2157413" cy="557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149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1" y="-142875"/>
            <a:ext cx="10515600" cy="1325563"/>
          </a:xfrm>
        </p:spPr>
        <p:txBody>
          <a:bodyPr/>
          <a:lstStyle/>
          <a:p>
            <a:r>
              <a:rPr lang="en-US" b="1" dirty="0"/>
              <a:t>Problem 2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06590" y="1013733"/>
          <a:ext cx="8529410" cy="25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90" y="1013733"/>
                        <a:ext cx="8529410" cy="25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564840" y="142200"/>
              <a:ext cx="11392560" cy="6217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7200" y="122760"/>
                <a:ext cx="11425320" cy="6254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10970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BF172-AC55-A4E7-E0B4-9D4D62198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9DD7B-E0ED-9B55-115A-D813D26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171" y="-142875"/>
            <a:ext cx="10515600" cy="1325563"/>
          </a:xfrm>
        </p:spPr>
        <p:txBody>
          <a:bodyPr/>
          <a:lstStyle/>
          <a:p>
            <a:r>
              <a:rPr lang="en-US" b="1" dirty="0"/>
              <a:t>Problem 2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0395614-95EE-0320-2EC0-33C27422FE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6590" y="1013733"/>
          <a:ext cx="8529410" cy="25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50395614-95EE-0320-2EC0-33C27422FE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90" y="1013733"/>
                        <a:ext cx="8529410" cy="25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31C397F-12DD-2888-3569-7B897EA2226D}"/>
                  </a:ext>
                </a:extLst>
              </p14:cNvPr>
              <p14:cNvContentPartPr/>
              <p14:nvPr/>
            </p14:nvContentPartPr>
            <p14:xfrm>
              <a:off x="309960" y="190440"/>
              <a:ext cx="11657880" cy="65142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31C397F-12DD-2888-3569-7B897EA2226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0600" y="181080"/>
                <a:ext cx="11676600" cy="6532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746244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0"/>
          <a:ext cx="6895193" cy="2049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6895193" cy="20495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28228" y="1599886"/>
            <a:ext cx="19062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Solution</a:t>
            </a:r>
            <a:endParaRPr lang="en-IN" sz="4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770743" y="2870140"/>
          <a:ext cx="9446292" cy="497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860640" imgH="203040" progId="Equation.DSMT4">
                  <p:embed/>
                </p:oleObj>
              </mc:Choice>
              <mc:Fallback>
                <p:oleObj name="Equation" r:id="rId4" imgW="3860640" imgH="2030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70743" y="2870140"/>
                        <a:ext cx="9446292" cy="4971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803434" y="3459163"/>
          <a:ext cx="304958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880" imgH="457200" progId="Equation.DSMT4">
                  <p:embed/>
                </p:oleObj>
              </mc:Choice>
              <mc:Fallback>
                <p:oleObj name="Equation" r:id="rId6" imgW="1307880" imgH="4572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434" y="3459163"/>
                        <a:ext cx="3049588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445326" y="5008563"/>
          <a:ext cx="1228271" cy="1119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1640" imgH="393480" progId="Equation.DSMT4">
                  <p:embed/>
                </p:oleObj>
              </mc:Choice>
              <mc:Fallback>
                <p:oleObj name="Equation" r:id="rId8" imgW="43164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45326" y="5008563"/>
                        <a:ext cx="1228271" cy="11198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838370" y="4946877"/>
          <a:ext cx="2119783" cy="1091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63280" imgH="444240" progId="Equation.DSMT4">
                  <p:embed/>
                </p:oleObj>
              </mc:Choice>
              <mc:Fallback>
                <p:oleObj name="Equation" r:id="rId10" imgW="863280" imgH="4442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838370" y="4946877"/>
                        <a:ext cx="2119783" cy="10910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/>
              <p14:cNvContentPartPr/>
              <p14:nvPr/>
            </p14:nvContentPartPr>
            <p14:xfrm>
              <a:off x="346680" y="304920"/>
              <a:ext cx="11764080" cy="64904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38760" y="297000"/>
                <a:ext cx="11775600" cy="6511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206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369028" y="0"/>
          <a:ext cx="3049587" cy="148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307880" imgH="634680" progId="Equation.DSMT4">
                  <p:embed/>
                </p:oleObj>
              </mc:Choice>
              <mc:Fallback>
                <p:oleObj name="Equation" r:id="rId2" imgW="1307880" imgH="6346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9028" y="0"/>
                        <a:ext cx="3049587" cy="148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839380" y="1745117"/>
          <a:ext cx="2663911" cy="736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36560" imgH="203040" progId="Equation.DSMT4">
                  <p:embed/>
                </p:oleObj>
              </mc:Choice>
              <mc:Fallback>
                <p:oleObj name="Equation" r:id="rId4" imgW="736560" imgH="2030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9380" y="1745117"/>
                        <a:ext cx="2663911" cy="7368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508500" y="2770188"/>
          <a:ext cx="4079875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55600" imgH="393480" progId="Equation.DSMT4">
                  <p:embed/>
                </p:oleObj>
              </mc:Choice>
              <mc:Fallback>
                <p:oleObj name="Equation" r:id="rId6" imgW="115560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08500" y="2770188"/>
                        <a:ext cx="4079875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Oval 6"/>
          <p:cNvSpPr/>
          <p:nvPr/>
        </p:nvSpPr>
        <p:spPr>
          <a:xfrm>
            <a:off x="6618513" y="2452915"/>
            <a:ext cx="348343" cy="1524000"/>
          </a:xfrm>
          <a:prstGeom prst="ellipse">
            <a:avLst/>
          </a:prstGeom>
          <a:solidFill>
            <a:srgbClr val="4472C4">
              <a:alpha val="5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489685" y="4297363"/>
          <a:ext cx="1462657" cy="1007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71320" imgH="393480" progId="Equation.DSMT4">
                  <p:embed/>
                </p:oleObj>
              </mc:Choice>
              <mc:Fallback>
                <p:oleObj name="Equation" r:id="rId8" imgW="571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89685" y="4297363"/>
                        <a:ext cx="1462657" cy="1007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val 8"/>
          <p:cNvSpPr/>
          <p:nvPr/>
        </p:nvSpPr>
        <p:spPr>
          <a:xfrm>
            <a:off x="5196112" y="3889830"/>
            <a:ext cx="2046513" cy="1785257"/>
          </a:xfrm>
          <a:prstGeom prst="ellipse">
            <a:avLst/>
          </a:prstGeom>
          <a:solidFill>
            <a:srgbClr val="4472C4">
              <a:alpha val="5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219369" y="2452915"/>
            <a:ext cx="268517" cy="143691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912484" y="5515883"/>
          <a:ext cx="23876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60240" imgH="304560" progId="Equation.DSMT4">
                  <p:embed/>
                </p:oleObj>
              </mc:Choice>
              <mc:Fallback>
                <p:oleObj name="Equation" r:id="rId10" imgW="660240" imgH="30456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2484" y="5515883"/>
                        <a:ext cx="23876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8984570" y="5261882"/>
          <a:ext cx="2065337" cy="1427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571320" imgH="393480" progId="Equation.DSMT4">
                  <p:embed/>
                </p:oleObj>
              </mc:Choice>
              <mc:Fallback>
                <p:oleObj name="Equation" r:id="rId12" imgW="571320" imgH="393480" progId="Equation.DSMT4">
                  <p:embed/>
                  <p:pic>
                    <p:nvPicPr>
                      <p:cNvPr id="15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4570" y="5261882"/>
                        <a:ext cx="2065337" cy="1427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" name="Ink 1"/>
              <p14:cNvContentPartPr/>
              <p14:nvPr/>
            </p14:nvContentPartPr>
            <p14:xfrm>
              <a:off x="6465240" y="3000240"/>
              <a:ext cx="2155320" cy="16794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455880" y="2990880"/>
                <a:ext cx="2174040" cy="1698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848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30503</TotalTime>
  <Words>1298</Words>
  <Application>Microsoft Office PowerPoint</Application>
  <PresentationFormat>Widescreen</PresentationFormat>
  <Paragraphs>564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Aptos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Mean free path, Pressure, Temperature</vt:lpstr>
      <vt:lpstr>PowerPoint Presentation</vt:lpstr>
      <vt:lpstr>PowerPoint Presentation</vt:lpstr>
      <vt:lpstr>Mean free path, Pressure, Temperature</vt:lpstr>
      <vt:lpstr>Pressure of an ideal gas inside a container- Kinetic theory approach</vt:lpstr>
      <vt:lpstr>Pressure inside a container- Kinetic theory approach</vt:lpstr>
      <vt:lpstr>Pressure inside a container- Kinetic theory approach</vt:lpstr>
      <vt:lpstr>Assumptions: very dilute ideal gas</vt:lpstr>
      <vt:lpstr>PowerPoint Presentation</vt:lpstr>
      <vt:lpstr>PowerPoint Presentation</vt:lpstr>
      <vt:lpstr>PowerPoint Presentation</vt:lpstr>
      <vt:lpstr>Assumption: Isotropic situation</vt:lpstr>
      <vt:lpstr>PowerPoint Presentation</vt:lpstr>
      <vt:lpstr>Problem 1</vt:lpstr>
      <vt:lpstr>Problem 1</vt:lpstr>
      <vt:lpstr>PowerPoint Presentation</vt:lpstr>
      <vt:lpstr>Problem 2</vt:lpstr>
      <vt:lpstr>Problem 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258</cp:revision>
  <dcterms:created xsi:type="dcterms:W3CDTF">2022-07-09T03:48:01Z</dcterms:created>
  <dcterms:modified xsi:type="dcterms:W3CDTF">2026-08-12T05:30:59Z</dcterms:modified>
</cp:coreProperties>
</file>