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9" r:id="rId3"/>
    <p:sldId id="290" r:id="rId4"/>
    <p:sldId id="277" r:id="rId5"/>
    <p:sldId id="279" r:id="rId6"/>
    <p:sldId id="275" r:id="rId7"/>
    <p:sldId id="270" r:id="rId8"/>
    <p:sldId id="276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3-03-20T11:03:15.88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9624 2729,'-25'0,"1"0,24-25,-25 25,0 0,0-25,0 25,1 0,-1 0,0 0,0 0,0 0,1 0,-1 0,0 0,0 25,0-25,1 0,-1 0,0 0,0 0,0 25,1-25,-1 0,0 0,0 24,-25-24,26 0,-1 25,0-25,0 25,0-25,-24 0,24 25,0-25,0 25,1-25,-1 24,0 1,0-25,0 25,1 0,-1 0,0-1,0 1,0 0,1 0,-1 0,25-1,-25 1,0 0,0 0,1 0,-1-1,0 1,25 0,-25 0,0 0,1-1,-1 1,0 25,0-25,0-1,1 1,24 25,-25-25,0-1,0 1,25 25,-25-25,0 24,1-24,24 25,-25-25,0 24,25-24,-25 25,25-1,-25-24,25 25,-24-26,24 26,-25-25,25 24,0 1,-25-25,25 24,0-24,0 25,0-25,0 24,0 1,0-25,0 24,0 1,25-25,-25 24,25 1,-25-25,0 24,24-24,-24 25,25-1,0-24,-25 25,25-25,0 24,-25-24,24 25,1-26,0 26,0 0,0-26,0 26,-1-25,1 24,0 1,25-25,-26 24,1-24,25 0,-25 25,24-26,-24 1,25 0,-1 25,-24-25,25-1,-1 1,-24 0,25 0,-1 0,1-1,-1 1,1 0,0 0,-1 0,1-1,0 1,-1 0,26-25,-26 25,1 0,-1-25,26 24,-26-24,1 25,24-25,-24 25,0-25,24 25,-24-25,24 0,-24 0,24 0,-24 0,24 0,1 0,-26 0,26 0,-1 0,0-25,-24 25,24 0,1-25,-26 25,26-25,-26 25,26-24,-26 24,26-25,-26 0,1 25,0-25,-1 0,1 25,0-24,-1-1,-24 0,25 0,-1 0,1 1,-25-1,24-25,1 25,-25 1,24-1,-24-25,25 25,-26-24,26 24,-25-25,0 25,-1-24,1-1,0 25,0-24,0-1,-1 25,-24-24,25-1,0 1,-25-1,25 0,-25 1,25-1,-25 1,25-1,-25 0,0 1,24-26,-24 26,0-1,25 0,-25 1,0-1,0 1,0-1,0 25,0-24,0-1,0 25,0-24,0 24,0-25,-25 25,25-24,-24-1,24 25,-25-24,25-1,-25 25,25-24,-25-1,25 25,-25-24,25-1,-25 25,1 0,24-24,-25 24,0 0,0-24,25 24,-25 0,1 0,-1 0,0 1,0-1,0 0,1 0,-1 25,0-25,0 1,0-1,1 0,-26 0,25 25,0-25,1 1,-1-1,0 0,0 25,0-25,1 0,-26 25,25-24,0 24,1-25,-1 25,0-25,0 25,0-25,1 25,-1-25,0 25,0 0,0-24,0 24,1 0,-1-25,0 25,0-25,0 25,1 0,-1 0,0-25,0 25,0 0,1 0,-1 0,0 0,0-25,0 25,1 0,-1 0,0 0,0 0,0 0,1 0,-1 0,0 0,0 0,0 0,1 0,-1 0,0 0,0 0,0 0,1 0,-1 0,0 0,0 0,-24 0,24 25,0-25,-25 0,26 0,-26 25,25-25,-25 25,26-25,-26 25,0-25,26 24,-26-24,0 25,1 0,24 0,-25-25,1 25,-1-1,1 1</inkml:trace>
  <inkml:trace contextRef="#ctx0" brushRef="#br0" timeOffset="1163.9846">9203 3547,'24'0,"1"0,0 0,0 0,0 0,-1 0,1 0,25 0,-25-25,24 25,1 0,-1 0,26-25,-26 25,26 0,-26-24,26 24,-26 0,26-25,-1 25,-24-25,24 25,1 0,-26-25,26 25,-26 0,26-25,-26 25,26-24,-26 24,26 0,-26 0,1-25,0 25,-1 0,1 0,-25-25,-1 25,1 0,0 0,0 0,0 0,-25 25</inkml:trace>
  <inkml:trace contextRef="#ctx0" brushRef="#br0" timeOffset="1868.023">9674 5829,'-25'0,"25"-25,25 25,0 0,-1-25,1 25,0 0,0-24,24 24,1 0,0-25,-1 25,26-25,-1 25,1-25,24 0,-25 25,25-24,-24-1,24 25,-25-25,26 0,-26 25,25-25,-24 25,-1-24,-24 24,24 0,-24-25,-1 25,-24 0,25 0,-25 0,-1-25</inkml:trace>
  <inkml:trace contextRef="#ctx0" brushRef="#br0" timeOffset="2775.9945">10096 3646,'-25'-25,"25"1,0-1,0 0,0 0,0 0,0 50,0 0,-25 0,25 0,-25-1,25 1,-25 0,25 0,0 0,0 0,0-50,25 0,-25 0,25 0,-25 0,25 1,-25-1,0 0,25 0,-25 0,0 1,0-1,24 25,-24 25,25-25,-25 24,25 1,0 0,-25 0,25-25,-25 25,24-25</inkml:trace>
  <inkml:trace contextRef="#ctx0" brushRef="#br0" timeOffset="3956.0727">10120 3597,'0'-25,"0"50,25-25,-25 24,0 1,25 0,-25 0,0 0,25 0,-25-1,0 1,0 0,25 0,-25 0,0 24,0-24,24 0,-24 24,0-24,0 25,0-25,0 24,0-24,25 25,-25-26,0 1,0 25,0-25,0 24,25-24,-25 0,0 24,0-24,0 0,0 25,0-26,0 1,25 0,-25 25,0-26,0 1,0 0,0 0,0 0,25 0,-25-1,0 1,0 0,24 0,-24 0,0-1,0 1,25 0,-25 0,0 0,0-1,25-24,-25 25,0 0,0 0,0 0,0-1,0 1,0 0,0 0,25-25,-25 25,0-1,25-24,-25 25,0 0,0 0,24-25,-24 25,0-1,0 1,0 0,0 0,0-50,-24 25,24-25,-25 25,25-25,-25 25,25-24,-25 24,25-25,0 50,25-25,0 0,0 0,-1 0,1 0,0 0</inkml:trace>
  <inkml:trace contextRef="#ctx0" brushRef="#br0" timeOffset="4747.8307">10914 4043,'0'-25,"0"1,-25 24,25 24,-25-24,1 0,24 25,-25 0,0 0,25 0,-25-25,0 24,25 1,-24 0,24 0,0 0,-25-25,25 24,0 1,0 0,0 0,0 0,0-1,25-24,-1-24,1 24,0-25,0 25,0-25,-1 0,1 25,-25-25,0 1,0 48,0 1,0 0,0 0,0 0,25-1,-25 1,25-25,-25 25,25-25,-25 25,24-25,1 0,0 0,0 0,0-25,-1 25,1 0,-25-25,25 0,0 1,-25-1,0 0,0 0,0 0,0 1,0-1,-25 0,0 0,25 0,-25 1,25-1,-24 25,24-25</inkml:trace>
  <inkml:trace contextRef="#ctx0" brushRef="#br0" timeOffset="5067.6392">11435 4043,'0'0,"-25"0,0 25,1-25,24 25,-25 0,25-1,-25 1,25 0,0 0,0 0,0-1,25 1,0 0,-1-25,1 0,0 0,0 0,0-25,-25 0,0 1,0-1,0 0,0 0,-25 25,0-25,25 1,-25 24,0-25,1 25,-1 0,0-25,0 25,0 0,1 0</inkml:trace>
  <inkml:trace contextRef="#ctx0" brushRef="#br0" timeOffset="6248.2056">10120 6970,'25'0,"-25"25,0 0,25-25,-25 25,0-1,25 1,-25 0,0 0,0 0,25-1,-25 1,0 0,24 0,-24 0,0-1,25 1,-25 0,0 0,25-25,-25 25,0-1,25-24,-25 25,25 0,-1-25,-24 25,25-25,0 0,0 0,0 0,-25-25,24 25,-24-25,25 25,-25-25,25 1,-25-1,0 0,25 0,-25 0,0 1,0-26,0 25,0 0,0-24,-25-1,25 25,0-24,-25 24,25-25,0 26,0-1,-25 0,25 0,0 0,0 0,0 1,0-1</inkml:trace>
  <inkml:trace contextRef="#ctx0" brushRef="#br0" timeOffset="7635.6909">11137 7367,'-25'0,"50"0,-25-25,25 25,0 0,0 0,0 0,-1 0,1 0,0 0,0 0,0 0,-1 0,26 0,-25 0,0 0,-1-25,1 25,0 0,25 0,-26 0,26 0,-25 0,24 0,1 0,0 0,-26-24,26 24,0 0,-1 0,1 0,-1 0,1-25,0 25,-1 0,1 0,0 0,-1-25,1 25,-1 0,1 0,0 0,-1-25,1 25,-25 0,24 0,1-25,-25 25,24 0,-24 0,0-24,0 24,24 0,-24-25,0 25,0-25,-1 25,-24-25,0 0,0 1,-24-1,-1 0,0 0,0 25,0 0,1-25,-1 25,0-24,0 24,0 0,1-25,-1 25,-25 0,25 0,1 0,-1 0,0 0,0 0,0 0,1 0,-1 0,0 0,25 25,25-25,0 0,-1 0,1 0,0 24,0-24,0 0,-1 0,1 0,0 0,25 0,-26 0,1 0,25 0,-25 0,24 0,-24 0,0 25,24-25,-24 0,0 0,25 0,-25 25,-1-25,1 0,-25 25,25-25,0 0,-25 25,0-1,0 1,0 0,-25 0,25 0,-25-25,0 24,1 1,-1-25,-25 25,25-25,0 25,-24-25,24 0,0 25,-24-25,24 0,0 0,0 0,0 24,1-24</inkml:trace>
  <inkml:trace contextRef="#ctx0" brushRef="#br0" timeOffset="10022.2694">19224 3497,'0'-24,"0"-1,-25 0,25 0,-25 0,0 25,0-24,1 24,-1-25,0 25,0 0,25-25,-25 25,1-25,-1 25,0 0,0-25,0 25,1 0,-1 0,0-24,0 24,0 0,1 0,-1 0,0 0,0 0,0 0,1 0,-1 0,0 0,0 0,0 0,0 0,1 0,-1 0,0 0,25 24,-25-24,0 25,1 0,-1 0,0 0,0-1,0 1,25 0,-24-25,24 25,-25 0,0-1,0 1,0-25,25 25,-24-25,24 25,-25-25,25 25,-25-25,0 0,25 24,-25-24,1 0,-1 0,0 0,0 0,25 25,-25-25,1 0,-1 0,0 0,0 0,0 0,1 0,-1 0,0 0,0 0,0 0,1 0,-1 0,0 0,0 0,0 0,0 0,-24 0,24-25,0 25,0 0,1 0,-1 0,0 0,0 0,0 0,1-24,-1 24,0 0,0 0,0 0,1 0,-1 24,0-24,0 0,0 0,1 0,-1 25,0-25,0 25,0-25,1 0,-1 25,0-25,0 25,0-25,1 25,-1-25,0 24,0-24,0 25,1 0,-1-25,-25 25,25-25,1 25,-1-1,0-24,0 0,0 25,0-25,1 0,-1 25,0-25,0 0,0 0,1 0,-1 0,0 0,0 0,0 0,1-25,-1 25,0 0,0-25,0 25,1-24,-1 24,0-25,0 25,0-25,1 0,-1 25,0-25,0 1,0-1,25 0,-24 0,-1 0,25 0,-25 1,25-1,-25 25,25-25,-25 25,1 0,-1 0,0 0,0 0,0 0,1 25,-1-25,0 25,0-25,0 0,0 24,-24-24,24 0,0 25,-24-25,24 0,0 25,0-25,0 0,1 0,-1 0,0 0,0 25,0-25</inkml:trace>
  <inkml:trace contextRef="#ctx0" brushRef="#br0" timeOffset="10557.7527">15453 3274,'0'0,"25"-25,-25 1,25-1,-25 0,25 25,-50 0,0 25,0-25,25 25,-24-25,-1 24,0-24,0 25,0 0,0 0,-24-25,24 25,0-1,-24 1,24 0,0 0,-25 0,26-1,-1 1,-25-25,25 25,1 0,-1 0,0-25,25 24,-25 1,0 0,1 0,24 0,0 0,0-1,0 1,0 0,24 0,-24 0,25-25,-25 24,25 1,0-25,0 25,24 0,-24-25,0 25,24-1,1-24,0 25,-1 0,-24-25,25 25,-1-25,1 25,0-25,-1 24,-24-24,0 0,0 25,-1-25,1 0,0 25</inkml:trace>
  <inkml:trace contextRef="#ctx0" brushRef="#br0" timeOffset="12763.8387">18554 4217,'-25'0,"25"-25,-25 25,0 0,25-25,-24 25,-1 0,0 0,0 0,0 25,1-25,-1 0,25 25,-25-25,25 25,-25-25,25 24,-25 1,25 0,-24 0,24 0,0-1,0 1,0 0,0 0,24-25,-24 25,25-25,0 24,0-24,0 0,-1 0,1 0,0 0,0 0,0 0,-1 0,1 0,0-24,0 24,0-25,0 25,-1 0,1-25,-25 0,25 25,-25-25,25 25,-25-24,0-1,0 0,0 0,0 50,0 0,0 0,0-1,0 1,25-25,-25 25,24-25,-24 25,25-25,-25 25,25-25,0 0,0 24,-1-24,1 0,0 0,0-24,0 24,-1 0,1-25,0 25,-25-25,25 25,0-25,-25 0,24 1,-24-1,0 0,0 0,0 0,0 1,-24-1,24 0,-25 0,0 0,25 1,-25 24,25-25,-25 25,25-25,-24 25</inkml:trace>
  <inkml:trace contextRef="#ctx0" brushRef="#br0" timeOffset="13168.1415">19397 4366,'0'24,"0"1,0 0,0 0,0 0,0-1,0 1,0 0,0 0,0 0,0-1,0 1,0 0,0 0,25-25,0 0,0 0,-1 0,1 0,25 0,-25 0,49 0,-24 0,-1 0,26 0</inkml:trace>
  <inkml:trace contextRef="#ctx0" brushRef="#br0" timeOffset="28257.6689">8806 9252,'0'-25,"0"1,-25 24,0 0,0 0,25 24,-25-24,25 25,-24-25,24 25,-25-25,25 25,-25 0,0-1,25 1,-25 0,25 0,-24 0,24 24,0-24,-25 0,25 0,0-1,0 1,0 0,0 0,25 0,-25-1,24-24,1 25,0-25,0 0,0-25,-1 25,1-24,0 24,0-25,0 0,-1 0,1 0,0 25,-25-24,25-1,-25 0,25 0,-25 0,0 1,0-1,0 50,0-1,0 1,24 0,-24 0,25 0,-25-1,0 1,25 0,0 0,-25 0,25-1,0-24,-1 25,-24 0,25-25,0 0,0 0,0 0,24 0,-24 0,0-25,0 0,-1 25,1-24,0-26,-25 25,25 0,0-24,-25 24,24-25,-24 26,0-26,0 25,0-24,0 24,0 0,-24-25,-1 26,0-1,0 0,0 0,1 25,-1 0,0 0</inkml:trace>
  <inkml:trace contextRef="#ctx0" brushRef="#br0" timeOffset="29050.6596">9748 9872,'0'-25,"0"1,0 48,0 1,0 0,0 0,0 0,-25-1,25 1,0 0,0 0,-24 0,24 0,0-1,0 1,0 0,0 0,24-25,1 0,0 0,0-25,0 25,-1 0,1 0,0 0,0-25,0 25,-1 0</inkml:trace>
  <inkml:trace contextRef="#ctx0" brushRef="#br0" timeOffset="30066.6418">10244 9996,'-24'0,"-1"0,0 0,25 25,-25-25,0 0,25 25,-24 0,24 0,0-1,0 1,24 0,1-25,0 0,0 0,0-25,-1 0,-24 1,0-1,0 0,0 0,0 50,0 0,0 0,0-1,25-24,-25 25,25-25,-25 25,25-25,0 0,-25 25,24-25,1-25,0 25,-25-25,25 25,-25-25,25 25,-25-24,0-1,0 0,0 0,0 0,0 0,0 1,0-1,0 50,0-1,-25-24,25 25,0 0,0 0,0 0,0 0,0-1,25 1,-25 0,24 0,-24 0,25-25,-25 24,25-24,0 0,0 0,-25-24</inkml:trace>
  <inkml:trace contextRef="#ctx0" brushRef="#br0" timeOffset="30984.5946">10418 10071,'-25'0,"50"-25,0 25,0 0,-1 0,1 0,0 0,0 0,0 0,-1 0,1-25,0 25,0 0,0 0,-1 0,1 0,-25-25,-25 25,1 0,-1 0,0 0,0 0,25 25,0 0,-25 0,25 0,0-1,0 1,0 0,25-25,-25 25,25-25,-25-25,25 25,-25-25,25 25,-25-25,0 1,24 24,-24-25,25 25,-25-25,25 25,0 25,-25 0,25-25,-25 24,0 1,24 0,-24 0,0 0,0-50,0 0,0 0,0 0,25 1,0-1,0 25,-25 25,25-1,-25 1,0 0,0 0,0-50,0 0,24 25,-24-25,0 1,0-1,25 25,-25-25,25 25,-25 25,25-25,-25 25,25-1,-25 1,24-25,-24 25,25-25</inkml:trace>
  <inkml:trace contextRef="#ctx0" brushRef="#br0" timeOffset="31592.6178">11609 9227,'24'0,"-24"25,25-25,0 0,0 0,0 0,-1 0,1 0,25 0,-25 0,-1 0,26 0,-25-25,24 25,-24 0,25 0,-1 0,-24 0,0 0,0 0,25 0,-26 0</inkml:trace>
  <inkml:trace contextRef="#ctx0" brushRef="#br0" timeOffset="31824.6149">11757 9401,'0'0,"0"25,25-25,0 0,0 0,0 0,-1 0,1 0,0 0,25 0,-26 0,26 0,-25 0,0 0,24 0,-24-25,0 25,25 0,-26 0,1 0,0 0,0 0,0-25,-1 25</inkml:trace>
  <inkml:trace contextRef="#ctx0" brushRef="#br0" timeOffset="35103.5809">14039 8930,'-24'0,"24"-25,-25 25,25-25,-25 25,0 0,0 0,1 0,-1 0,0 0,25 25,-25-25,0 0,25 25,-24-25,24 24,-25-24,25 25,-25 0,25 0,-25-25,25 25,0 0,-25-1,25 1,0 0,0 0,0 0,0-1,0 1,0 0,0 0,0 0,0-1,0 1,25 0,-25 0,25 0,0-1,0-24,-25 25,24-25,1 0,0 0,0 0,0-25,-1 25,1-24,0 24,0-25,24 0,-24 25,0-25,0 0,0 1,-1-1,-24 0,25 0,0 25,-25-25,0 1,0-1,25 25,-25-25,0 0,0 50,-25 0,25 0,0-1,0 1,0 0,0 0,0 0,0-1,0 1,25 25,-25-25,25-1,-25 1,24 0,1 0,0 0,0-1,0 1,0-25,-1 25,1-25,0 0,0 0,24 0,-24-25,0 25,0-25,0 1,-1-1,1 0,0 0,0 0,-25 1,25-26,-25 25,0 0,0 1,0-26,0 25,0 0,0 1,-25-1,25 0,-25 0,0 0,0 25,25-24</inkml:trace>
  <inkml:trace contextRef="#ctx0" brushRef="#br0" timeOffset="35516.6414">15056 9475,'0'0,"-24"0,24 25,0 0,0 0,0 0,0-1,0 1,-25 0,25 0,0 0,0-1,0 1,-25 0,25 0,0 0,-25-1,25 1,25-25,0 0,0 0,-1 0,1 0,0 0,25-25,-26 25,26 0,0 0,-1 0,1 0,0-24,-26 24,26 0</inkml:trace>
  <inkml:trace contextRef="#ctx0" brushRef="#br0" timeOffset="35867.5668">15751 9302,'25'0,"0"0,-1 0,1 0,0 0,0 0,24-25,-24 25,25 0,-25 0,24 0,1-25,-25 25,24 0,1 0,-25 0,24-25,-24 25,25 0,-25 0,-1 0,1 0,0-24</inkml:trace>
  <inkml:trace contextRef="#ctx0" brushRef="#br0" timeOffset="36135.5725">16073 9004,'0'0,"0"25,0 0,0 0,25-25,-25 24,0 1,0 0,25 0,-25 24,0-24,0 0,0 25,0-26,0 26,0-25,0 24,0-24,0 0,0 25,25-26,-25 1,0 0,0 0,25 0</inkml:trace>
  <inkml:trace contextRef="#ctx0" brushRef="#br0" timeOffset="36675.3083">17462 8781,'-24'-25,"24"0,0 50,0 0,0 0,0-1,0 1,0 0,0 0,0 0,0 24,0-24,0 0,0 25,0-26,0 26,0-25,0 0,0 24,-25-24,25 25,0-26,0 1,-25 25,25-25,0-1,0 1,0 0,0 0,0 0</inkml:trace>
  <inkml:trace contextRef="#ctx0" brushRef="#br0" timeOffset="37046.5165">17686 8954,'-25'0,"0"25,0-25,1 25,-1-25,0 25,0-25,0 25,0-25,25 25,0-1,0 1,25 0,0-25,-25 25,25 0,0-25,0 24,-1 1,1 0,0 0,0-25,0 25,-1-1,1 1,0 0,0-25,0 25,-1 0,1-1,0-24,0 0,-25 25,25-25</inkml:trace>
  <inkml:trace contextRef="#ctx0" brushRef="#br0" timeOffset="37407.5217">18058 9054,'25'0,"-25"-25,24 50,-24 0,25-25,-25 24,0 1,25 0,-25 0,25 24,-25-24,0 0,25 0,-25 24,0-24,0 0,24 0,1 0,-25-1,25-24,0-24,0-1,-25 0,24 25,1-50,-25 26,0-1,25 0,-25-25,0 26,0-1,0-25,0 25,0 1,0-1,0-25,0 25,0 0,0 1</inkml:trace>
  <inkml:trace contextRef="#ctx0" brushRef="#br0" timeOffset="40405.5112">1067 2555,'0'0,"0"-25,-25 25,25-25,0 0,0 1,-25 24,25 24,-25-24,25 25,0 0,-25 0,25 0,-24-1,24 26,-25-25,0 25,25-26,-25 1,25 0,-25 0,25 0,0-1,0-48,25-1,0 0,-25 0,25 0,-25 1,25-26,-25 25,24 0,-24 0,0 1,25-1,-25 0,25 0,-25 0,25 1,-25-1,25 25,-25 25,24-25,-24 24,25-24,-25 25,25-25,-25 25,25-25,0 25,-1 0,1-25,0 24,0 1,0 0</inkml:trace>
  <inkml:trace contextRef="#ctx0" brushRef="#br0" timeOffset="40879.0547">1091 2654,'0'0,"-24"0,24-25,0 50,0 0,0 0,0 0,0-1,0 1,0 0,0 25,0-26,0 1,0 0,0 25,0-26,24 26,-24 0,0-1,0 1,0-1,0 1,0 0,25-1,-25 1,0-1,0 26,0-26,0 1,0 25,0-1,0-24,0 24,0 0,0 1,25-1,-25-24,0 24,0 1,0-1,25 0,-25 26,0-26,0 0,25 1,-25-1,0 1,24 24,-24-25,0 1,0-1,25 1,-25-1,0 0,0 1,0-1,25-24,-25 24,0-24,0 0,0-1,25 1,-25-25,0 24,25-24,-25 25,0-26,0 1,24-25</inkml:trace>
  <inkml:trace contextRef="#ctx0" brushRef="#br0" timeOffset="41562.4665">1315 6102,'-25'0,"0"0,50 0,0 0,-1 0,1 0,0 0,0 0,0-25,-1 25,1 0,25 0,-25-25,24 25,1 0,-25 0,24-24,1 24,0 0,-1 0,1-25,-1 25,1 0,24-25,-24 25,0 0,24 0,0-25,1 25,-1-25,1 25,-1-24,1 24,24-25,-25 25,25-25,1 0,-26 25,25-25,0 25,1-25,-26 1,25 24,1-25,-26 25,25-25,0 0,1 25,-26-25,25 1,0 24,1-25,-26 0,25 25,-24-25,24 0,-25 25,26-24,-26-1,0 25,1-25,-1 0,-24 0,24 25,-24-24,-1-1,1 25,0-25,-26 25,1 0,0-25,0 25,0 0,-25-25,-25 25,0 0,0 0,0 0,1 0,-1 0,50 0,-1 25,1-25,0 0,0 25,0-25,-25 25,24-25,-24 25,0-1,0 1,0 0,0 0,-24 0,-1-1,0 1,0-25,0 25</inkml:trace>
  <inkml:trace contextRef="#ctx0" brushRef="#br0" timeOffset="43502.4392">1339 6028,'25'0,"0"0,0 0,-25-25,25 25,-1 0,1-25,0 25,0-25,24 25,-24-25,0 25,0-24,0-1,24 25,-24-25,0 0,0 25,24-25,-24 0,0 25,0-24,0-1,24 0,-24 25,0-25,24 0,-24 1,0-1,25 0,-26 25,1-25,25 0,-25 1,-1-1,1 0,0 0,0 0,0 25,-1-24,1-1,-25 0,25 25,0-25,-25 0,25 25,-25-24,24-1,-24 0,25 25,-25-25,25 0,-25 1,0-1,25 0,-25 0,0 0,25 1,-25-1,0 0,25-25,-25 26,0-1,24 0,-24-25,0 25,25 1,-25-26,0 25,25 0,-25 1,25-1,-25-25,0 25,0 1,25-1,-25 0,0 0,0 0,0 1,24-1,-24 0,0 0,25-24,-25 24,0 0,25 0,-25 0,25 1,-25-26,0 25,25 0,-25 1,24-1,-24 0,0-25,25 26,-25-1,25 0,-25 0,25 0,-25 1,25-1,-1 25,-24-25,25 0,-25 0,25 0,-25 1,25 24,-25-25,25 0,-25 0,24 0,-24 1,25 24,-25-25,25 0,-25 0,25 0,0 1,-1-1,-24 0,25 0,0 25,-25-25,25 1,0-1,-1 25,-24-25,25 25,0-25,0 25,0 0,-1 0,1 0,0 0,0 25,0-25,-25 25,25-25,-25 25,24-25,-24 24,25-24,-25 25,25-25,-25 25,25-25,-25 25,25 0,-1-1,1 1,0 0,-25 0,25-25,-25 25,0-1,25-24,-25 25,0 0,24 0,1 0,-25-1,25 1,-25 0,25 0,0 0,-25 0,24-1,1-24,-25 25,25 0,-25 0,25 0,-25-1,25 1,-25 0,24 0,-24 0,25-1,0 1,-25 0,25-25,-25 25,25 0,-25-1,24-24,-24 25,25 0,0 0,-25 0,25-1,0 1,-25 0,24-25,-24 25,25 0,0-1,-25 1,25-25,0 25,-1 0,1-25,-25 25,25-1,0-24,-25 25,25-25,-1 25,1 0,-25 0,25-25,-25 24,25 1,0 0,-25 0,25-25,-1 25,-24-1,25 1,0-25,-25 25,25 0,0-25,-25 25,24 0,1-25,-25 24,25 1,0-25,-25 25,25-25,-1 25,1 0,0-25,0 0,0 24,-1-24,1 0,25 0,-25 0,-1 0,26 0,-25 0,24-24,-24 24,25-25,-25 25,24 0,-24-25,25 0,-26 25,26-25,-25 1,0-1</inkml:trace>
  <inkml:trace contextRef="#ctx0" brushRef="#br0" timeOffset="44113.6586">3572 3249,'0'25,"0"0,0 0</inkml:trace>
  <inkml:trace contextRef="#ctx0" brushRef="#br0" timeOffset="44246.4622">3671 3721,'0'0,"0"25,-25-1,25 1,0 0,0 0,0 0,0-1,0 1,0 0</inkml:trace>
  <inkml:trace contextRef="#ctx0" brushRef="#br0" timeOffset="44373.0903">3746 4316,'0'25,"0"0,0-1,0 1,0 0,0 0</inkml:trace>
  <inkml:trace contextRef="#ctx0" brushRef="#br0" timeOffset="44497.1522">3870 4762,'0'0,"0"25,-25-25,25 25,0 0,0 0</inkml:trace>
  <inkml:trace contextRef="#ctx0" brushRef="#br0" timeOffset="44622.3285">3944 5135,'0'0,"0"24,0 1,0 0,0 0,0 0</inkml:trace>
  <inkml:trace contextRef="#ctx0" brushRef="#br0" timeOffset="44765.5406">4142 5531,'0'0,"0"25,0 0,0 0,0 0,0-1</inkml:trace>
  <inkml:trace contextRef="#ctx0" brushRef="#br0" timeOffset="45577.6658">4118 6176,'-25'0,"25"-24,0 48,0 1,25-25,-25 25,0 0,24 0,-24-1,25 1,-25 0,0 0,25 0,-25-1,25 1,-25 0,25 0,-1 0,-24-1,25 1,-25 0,25-25,0 25,0-25,-25 25,24-25,-24-25,25 25,-25-25,25 0,-25 0,25-24,-25 24,25 0,-25-24,0-1,24 25,-24-24,0-1,0 0,0 1,0 24,0-25,0 26,0-26,0 25,0 0,0 1</inkml:trace>
  <inkml:trace contextRef="#ctx0" brushRef="#br0" timeOffset="50272.0443">397 3820,'-25'0,"25"-25,0 0,0 1,0-1,0 50,25-25,-25 24,25 1,-25 0,24 0,-24 0,25-1,-25 1,0 0,25 0,-25 0,0-1,25 1,-25 0,0 0,0 0,0-50,0 0,0 0,0 0,0 1,0-1,0 0,0 0,0 0,25 1,-25-1,0 0,25 0,-25 0,0 1,24-1,1 0,0 25,-25-25,25 25,0 0,-1 0,1 25,0-25,-25 25,25 0,-25-1,25 1,-25 0,0 0,24 0,-24-1,0 1,0 0,25-25,-25 25,0 0,25-25,0 0,0 0,-1 0,1-25</inkml:trace>
  <inkml:trace contextRef="#ctx0" brushRef="#br0" timeOffset="51639.3686">3200 7317,'0'0,"0"-24,-25 24,25-25,0 0,25 25,0 0,-1 0,1 0,0 0,0 0,0 0,24 0,1-25,-1 25,1 0,24-25,-24 25,25-24,-1 24,0-25,1 25,24-25,-25 0,26 0,-26 25,25-24,0-1,-24 0,24 0,-25 0,26 1,-26-1,25 0,-24 0,-1 0,-24 0,24 1,-24-1,-25 25,24-25,-24 25,0-25,-25 0,0 1,-25 24,0 0,-24-25,24 25,-25 0,1 0,24 0,-25 25,1-25,-1 0,25 0,-24 0,24 0,0 0,50 24,0-24,-1 0,26 0,-25 0,24 0,-24 0,25 0,-1 25,1-25,0 0,-26 0,26 0,-25 25,0-25,-1 0,1 25,-25 0,-25-1,25 1,-24-25,-1 25,0-25,0 25,-24 0,24-25,-25 25,25-25,-24 0,24 24,-25-24,26 0,-1 25,0-25,50 0</inkml:trace>
  <inkml:trace contextRef="#ctx0" brushRef="#br0" timeOffset="51830.9772">6052 6623,'0'-25,"-24"25</inkml:trace>
  <inkml:trace contextRef="#ctx0" brushRef="#br0" timeOffset="58068.7341">1463 11956,'0'-25,"-24"25,24 25,-25 0,25-1,0 1,0 0,0 0,0 0,0-1,0 1,0 25,0-25,0 24,0 1,0-25,25 24,-25 1,0 24,24-24,-24 24,0-24,0 24,25 1,-25-1,0 1,0-1,0 0,0 1,0-1,0 1,0-1,0-24,0 24,0 1,0-26,0 1,0-1,0 1,0 0,0-26,0 26,0-25,0 0,25-1,-25 1,0 0,0 0,25-25</inkml:trace>
  <inkml:trace contextRef="#ctx0" brushRef="#br0" timeOffset="59084.3456">1587 12055,'0'0,"25"0,0 0,0 25,25-25,-1 0,-24 0,25 0,-1 0,1 0,24 0,-24 0,24-25,-24 25,24 0,1 0,-26 0,26 0,-1 0,0 0,1 0,-1 0,1 0,-26 25,26-25,-1 0,1 0,-26 0,26 0,-1 0,-24-25,24 25,0 0,-24 0,0 0,24-25,-24 25,-1 0,26 0,-26 0,-24 0,25 0,-1 0,-24 0,0 0,0-25,0 25,-1 0,1 0,0 0,0 0,0 0,-25-24,24 48,-24 1,0 0,25 0,-25 0,25-1,0 26,-25 0,25-1,-25 1,24 0,1 24,0 0,-25-24,25 24,0 1,-25-1,24 1,1-1,-25 0,25 1,0-1,0-24,-25 24,24-24,1 24,-25-24,25 0,-25-1,0 1,0-25,0 24,0-24,0 25</inkml:trace>
  <inkml:trace contextRef="#ctx0" brushRef="#br0" timeOffset="59671.2656">1587 14263,'0'0,"-24"-25,-1 25,0 0,25-25,-25 25,50 0,-25-25,25 25,0 0,-1 0,26-25,-25 25,25 0,-26 0,51 0,-26-24,26 24,-26 0,51-25,-26 25,25-25,-24 0,24 25,25-25,-25 1,0 24,25-25,-24 0,24 25,-25-25,25 25,-25-25,0 25,25-24,-24 24,-1 0,0-25,0 25,-24-25,24 25,-25 0,1-25,-1 25,-24-25,24 25,-24 0,-26 0,26-24,-25 24,0 0</inkml:trace>
  <inkml:trace contextRef="#ctx0" brushRef="#br0" timeOffset="60358.9573">3225 11311,'0'0,"0"25,-25 24,0-24,25 25,-25 24,0-24,1 49,-1-25,0 26,0-1,-24 25,24 25,-25-25,25 25,-24-1,-1 1,25 0,-24 25,-1-25,0-1,1 1,-1 0,25 0,-24-25,-1 0,1 0,24 0,-25-25,25-24,1 24,-26-25,25 1,0-1,1-24,24-1,-25 1,25-1,-25 1,25-25,0 0</inkml:trace>
  <inkml:trace contextRef="#ctx0" brushRef="#br0" timeOffset="60855.2173">2654 11534,'-25'0,"25"-25,25 1,0 24,-25-25,25 25,0-25,-1 25,1-25,0 25,0-25,0 25,24-24,-24-1,0 25,24-25,-24 0,25 0,-25 25,-1-24,1-1,25 25,-25-25,-1 0,1 25,0 0,-25 25,0 0,0 0,0-1,0 1,0 25,0-1,0 1,0 0,0 24,0 0,0 1,-25-1,25 1,0 24</inkml:trace>
  <inkml:trace contextRef="#ctx0" brushRef="#br0" timeOffset="61615.2898">3249 13047,'0'25,"25"-25,-25 25,25-25,-25 25,25-1,0-24,-1 25,1 0,0-25,0 25,0 0,-1 0,1-25,0 24,0-24,0 25,-1 0,1-25,-25 25,25-25</inkml:trace>
  <inkml:trace contextRef="#ctx0" brushRef="#br0" timeOffset="61896.2651">3572 12923,'0'-25,"25"50,-1 0,1 0,0-25,-25 25,25-25,0 24,0 1,-1 0,1-25,0 25,0 0,-25-1,25-24,-1 25,-24 0,25-25,0 25,-25 0,25-25,-25 25,25-1</inkml:trace>
  <inkml:trace contextRef="#ctx0" brushRef="#br0" timeOffset="62395.9832">3919 13097,'0'0,"-25"0,25 25,-24-25,-1 0,25 24,-25-24,0 25,0 0,1 0,-1 0,25 0,-25-1,25 1,0 0,0 0,0 0,-25-1,25 1,0 0,0 0,0 0,0-1,25 1,-25 0,0 25,25-26,-25 1,25-25,-1 25,-24 0,25 0,0-25,0 24,0-24,-1 0,1 0,0 0,0-24,0 24,-1-25,1 25,0-25,0 0,0 0,-1 1,-24-1,0 0,25 0,-25 0,0 1,0-1,0-25,-25 25,25 1,-24-1,-1 0,0 0,0 0,0 1,-24 24</inkml:trace>
  <inkml:trace contextRef="#ctx0" brushRef="#br0" timeOffset="63898.8729">4142 12923,'0'-25,"25"25,0-24,0 24,0 0,-1 0,26 0,-25-25,24 25,1 0,0 0,-1-25,1 25,24 0,-24-25,-1 25,26 0,-25 0,-1-25,26 25,-26 0,1-24,24 24,-24 0,-1-25,1 25,-25 0,24 0,1 0,-25-25,0 25,-1 0,1 0,0 0,-50 0,25-25,-25 25</inkml:trace>
  <inkml:trace contextRef="#ctx0" brushRef="#br0" timeOffset="64316.2105">4887 12551,'24'0,"1"0,0 0,0 0,0 0,24 0,-24 0,25 25,-1-25,1 0,-1 0,-24 25,25-25,-1 25,-24-1,25-24,-25 25,-1 0,1 0,-25 24,0-24,0 25,0-25,-25 24,25 1,-49-1,24-24,0 25,-24-25,24-1,-25 1,25 0,-24 0,24 0,0 0,0-25,-24 24,24 1</inkml:trace>
  <inkml:trace contextRef="#ctx0" brushRef="#br0" timeOffset="65867.1808">7293 12526,'0'-24,"-25"24,0 0,0 0,25 24,-25-24,1 25,-1 0,25 0,-25 0,25-1,-25 1,25 0,-25 0,25 0,-24-1,24 26,0-25,0 0,0-1,0 1,0 0,0 0,0 0,24-1,1-24,0 25,0-25,0 0,-1-25,1 25,0 0,0-24,0-1,-1 0,1 0,-25 0,0 1,0-1,0 0,0 50,0 0,0-1,0 1,25-25,-25 25,0 0,25-25,-25 25,25-1,-1 1,1-25,0 0,0 0,0 0,-1 0,1 0,0 0,-25-25,25 25,-25-24,25-1,-25 0,24 25,-24-25,0 0,0 1,0-1,0-25,0 25,-24 1,24-1,-25 0,25 0,-25 0,0 1,25-1,-25 0,25 0,0 50</inkml:trace>
  <inkml:trace contextRef="#ctx0" brushRef="#br0" timeOffset="66304.3744">8012 12898,'0'25,"0"0,0 0,0 0,0-1,0 1,0 25,0-25,0-1,0 1,0 0,0 0,-25 0,25 0,0-1,0 1,0 0,0 0,0 0,0-1,0 1,0 0,25-25,0 0,0 0,-1 0,1 0,25 0,-25-25,24 25,1 0,-1-25,1 25,-25-24,24 24,1-25,-25 25,24-25,-24 25,0 0,0 0,0-25,-50 25,0 0</inkml:trace>
  <inkml:trace contextRef="#ctx0" brushRef="#br0" timeOffset="69071.1815">9004 12874,'-25'0,"0"0,50 0,0 0,0 0,0 0,0 0,-1 0,1 0,0 0,0 0,0 0,-1-25,1 25,0 0,0 0,0 0,-1 0</inkml:trace>
  <inkml:trace contextRef="#ctx0" brushRef="#br0" timeOffset="69268.1419">9029 13047,'25'0,"0"0,-1 0,1 0,0 0,0 0,0 0,24 0,-24-25,0 25,24 0,-24 0,0 0,0 0,0 0,-1 0</inkml:trace>
  <inkml:trace contextRef="#ctx0" brushRef="#br0" timeOffset="79278.0111">10517 12675,'0'-25,"0"1,-25 24,25-25,0 0,-24 25,24-25,-25 25,0 0,0 25,25 0,-25-25,25 25,-24-1,24 1,-25 0,25 0,-25 0,25 24,-25-24,25 0,0 0,-25-1,25 1,0 0,0 0,25 0,0-25,0 0,0 0,-25-25,24 25,1-25,0 25,0-25,0 0,-1 1,1 24,-25-25,0 50,0-1,0 1,0 0,0 0,25 24,-25-24,0 0,25 0,0 0,-1-1,1-24,0 0,0 0,0 0,-1 0,1 0,25-24,-25-1,-1 0,1 0,-25 0,25 1,0-26,-25 25,25 0,-25 1,0-26,0 25,0 0,0-24,0 24,-25 0,25 0,-25 1,25-1,-25 0,0 0,25 50</inkml:trace>
  <inkml:trace contextRef="#ctx0" brushRef="#br0" timeOffset="79669.9722">11237 13072,'0'-25,"0"0,-25 25,25 25,-25-25,25 25,-25 0,25 0,-25-1,25 1,0 0,0 25,0-25,0-1,0 1,0 0,0 0,0 0,25-1,-25 1,25 0,0 0,0-25,-1 0,-24-25,25 25,0 0,-25-25,25 0,-25 1,25-1,-25 0,0 0,0 0,0 1,0-1,0 0,0 0,-25 0,25 0,-25 1,25-1,-25 25,0-25,1 0</inkml:trace>
  <inkml:trace contextRef="#ctx0" brushRef="#br0" timeOffset="80048.8019">11757 12973,'0'0,"-24"0,24-25,-25 25,50 0,-25 25,24-25,1 0,0 0,0 0,0-25,24 25,-24 0,25 0,-1-25,1 25,-1-25,1 25,0 0,-1-24,1 24,0 0,-26 0,26 0,-25-25,24 25,-24 0,0 0,0 0</inkml:trace>
  <inkml:trace contextRef="#ctx0" brushRef="#br0" timeOffset="80496.8086">12799 12576,'0'0,"0"-25,0 50,0 0,0 0,0-1,0 1,0 0,0 0,0 0,0 24,0-24,0 0,0 24,0-24,0 0,0 25,0-26,0 1,0 0,0 0,0 0,0-1,0 1,0 0,25-25</inkml:trace>
  <inkml:trace contextRef="#ctx0" brushRef="#br0" timeOffset="80822.5435">13072 12774,'0'-24,"-25"24,0 0,1 0,-1 24,0-24,0 0,25 25,-25-25,1 0,24 25,-25-25,25 25,-25-25,25 25,0-1,25 1,0 0,-1 0,1-25,0 25,0-25,0 24,-1-24,1 25,0-25,0 0,0 25,-1-25,1 25,0-25,0 0,0 25,0-25,-1 0,1 0,0 24,0-24</inkml:trace>
  <inkml:trace contextRef="#ctx0" brushRef="#br0" timeOffset="81173.9881">13345 12799,'0'-25,"-25"25,25-24,0-1,25 25,-25 25,25-1,-25 1,0 0,25 0,-25 0,0-1,24 26,-24-25,0 0,25-1,-25 1,25 0,-25 0,25 0,0-1,-25 1,24-25,1 25,0-50,0 25,0-25,-25 1,24-1,1 0,-25-25,25 26,-25-26,25 25,-25-24,0-1,0 25,0-24,0-1,0 0,0 1,0-1,0 25,-25 1</inkml:trace>
  <inkml:trace contextRef="#ctx0" brushRef="#br0" timeOffset="83277.7487">13072 12005,'0'0,"-25"-24,0 24,1 0,-1 0,25-25,-25 25,0 0,0-25,1 25,24-25,-25 25,0 0,0 0,25-25,-25 25,1 0,-1 0,0 0,0 0,0 0,-24 0,24-24,-25 24,26 0,-26 0,0 0,1-25,-1 25,-24 0,24 0,-24-25,24 25,-24 0,-1-25,1 25,-1 0,1-25,0 25,-1 0,1 0,-25-24,24 24,-24 0,24 0,1 0,-25 0,24 0,1 0,0 0,-1-25,1 25,-1 0,1 0,0 0,-1 25,1-25,-1 0,1 0,-1 24,1-24,24 0,-24 25,0-25,24 0,0 0,1 25,-1-25,1 0,-1 0,0 25,1-25,-1 0,25 0,-24 25,-1-25,25 0,-24 0,24 24,-25-24,1 25,24-25,-25 0,25 25,-24-25,24 0,-25 25,26-25,-1 25,0-25,-25 0,26 24,-1-24,0 25,0-25,-24 25,24-25,0 25,0-25,-24 0,24 25,0-25,-25 24,26-24,-1 0,0 25,-25-25,26 25,-1-25,0 0,0 0,-25 25,26-25,-1 0,0 0,0 25,0-25,-24 0,24 0,0 25,0-25,1 0,-1 24,-25-24,25 0,1 25,-1-25,-25 0,25 25,1-25,-26 0,25 25,0-25,1 0,-26 0,25 25,0-25,1 0,-1 0,0 0,0 24,0-24,1 0,-1 25,0-25,0 25,0 0,1-25,-1 25,0-1,0-24,0 25,0 0,1 0,-1-25,25 25,-25-1,0 1,0 0,25 0,-24 0,-1-1,25 1,-25 0,0 0,25 24,-25-24,25 0,-24 0,24 24,0-24,-25 25,25-25,0 24,-25 1,25 0,0-1,0 1,0-1,0 1,0 0,0-1,0 1,25-1,-25 1,25 0,-25-1,24-24,1 25,0-1,0 1,0-25,24 24,-24 1,25-1,-1-24,1 25,0-1,-1 1,1 0,24-25,-24 24,24 1,-24-25,24 24,-24 1,24-25,1 24,-1-24,0 0,1 24,-1-24,1 0,-1 0,1-25,-1 25,25-25,-24 0,24 0,0 0,0 0,0 0,1 0,-1-25,0 25,0 0,1 0,-1-25,0 25,-25 0,26 0,-26-25,25 25,0 0,-24-25,24 25,0-24,1 24,-26-25,50 0,-25 0,0 0,1 1,24-1,-25 0,0 25,25-25,-25 0,1 1,-1-1,0 0,-25 25,26-25,-26 0,0 1,1-1,-1 25,1-25,-1 0,1 0,-1 0,0 1,-24-1,24 0,1-25,-1 26,1-26,-26 25,26-24,-1-1,-24 0,-1 1,1-26,-1 26,1-26,-25 1,0 0,0-1,-1-24,-24 25,0-1,0 1,-24-1,24 1,-50-1,25 1,0 0,-24 24,-1 0,25 1,-24-1,-1 1,25-1</inkml:trace>
  <inkml:trace contextRef="#ctx0" brushRef="#br0" timeOffset="84197.3358">12229 11757,'-25'0,"25"-24,25 24,-25-25,25 0,-25 0,24 25,1-25,-25 1,25 24,0-25,0 0,24 0,-24 0,0 1,24-1,1 0,0-25,-1 26,1-1,-1-25,26 1,-26 24,26-25,-26 0,26 26,-26-26,26 0,-25 26,24-1,-24-25,-1 25,26 1,-26-1,1 0,-1-25,1 26,-25-1,24 0,1 0,-25 0,24 1,-24-1,25 25,-25-25,-1 0,1 0,0 25,0-24,-25-1,25 25,-1 0,-24-25,25 25,-25-25,0 0,0 1,-25 24,1-25,-1 25,0 0,0-25,0 25,1 0,-1 0,-25 0,25-25,-24 25,24 0,0 0,0 0,1 0,24-25,-25 25,50 0,-1 0,1 0,0 0,0 0,0 0,24-24,-24 24,25 0,-1 0,-24 0,25 0,-26 0,26 0,-25 0,24 0,-24 0,0 0,0 0,0 24,0-24,-1 25,-24 0,0 0,0 0,-24-1,-1 26,0-25,0 24,0 1,-24 24,24-24,-25 0,1 24,-1-24,25-1,-24 1,24-1,0 1</inkml:trace>
  <inkml:trace contextRef="#ctx0" brushRef="#br0" timeOffset="93411.8296">10988 6846,'0'-25,"0"0,0 1,0-1,0 0,-24 25,24-25,-25 0,0 1,0 24,25-25,-25 25,1-25,-1 25,0-25,0 25,0-25,1 1,-1 24,0-25,0 0,0 25,1-25,-1 0,0 25,0-24,0 24,1 0,-1 0,0 0,0 0,0 0,-24 0,24 24,0-24,-24 0,24 25,-25-25,1 25,24-25,-25 0,25 25,0-25,-24 25,24-1,-25-24,26 25,-1-25,-25 25,25 0,1-25,-26 25,25-1,-24 1,24 0,-25-25,25 25,1 0,-26-1,25 1,0 0,-24 0,24 0,0 0,0-1,1 26,-1-25,0 0,0-1,0 26,25-25,-24 0,-1 24,25-24,-25 25,25-26,0 26,-25-25,25 0,0 24,0-24,0 25,0-1,0-24,25 25,-25-26,25 26,-25-25,25 24,-1 1,1-25,0 24,0-24,0 25,-1-25,26 0,-25 24,24-24,-24 0,25 0,-1-1,1 1,0 0,-1 0,1 0,-1-25,1 24,-25 1,24-25,26 0,-26 0,1 25,0-25,-1 0,26-25,-26 25,26 0,-26-25,26 25,-26-24,26-1,-26 25,26-25,-26 0,1 0,0 1,24-1,-24 25,-26-25,26 0,0-24,-26 24,26 0,-25-25,0 25,24-24,-24-1,0 1,0-1,0 0,24 1,-24-26,0 26,0-26,-1 26,-24-26,25 26,-25-26,25 1,-25 0,0 24,0-24,-25-1,0 25,25-24,-49 24,24 1,0-1,-24 1,-1-1,0 25,1 0,-26 1</inkml:trace>
  <inkml:trace contextRef="#ctx0" brushRef="#br0" timeOffset="98140.9511">3696 3274,'0'-25</inkml:trace>
  <inkml:trace contextRef="#ctx0" brushRef="#br0" timeOffset="102960.0344">1389 5978,'0'0,"25"0,-25-25,25 25,-25-25,24 25,-24-24,25 24,-25-25,25 25,0-25,0 0,-1 25,-24-25,25 25,0-25,-25 1,25 24,0-25,0 0,-25 0,24 25,1-25,-25 1,25 24,0-25,-25 0,25 25,-25-25,24 0,1 1,-25-1,25 0,-25 0,25 0,-25 1,0-1,25 0,-25 0,0 0,24 1,-24-1,25 0,-25 0,0 0,25 25,-25-24,0-1,25 25,-25-25,25 0,-25 0,0 1,24 24,-24-25,0 0,0 0,25 25,-25-25,0 1,0-1,25 25,-25-25,0 0,0 0,0 0,25 1,-25-1,0 0,0 0,0 0,0 1,25 24,-25-25,0 0,0 0,24 25,-24-25,0 1,25-1,-25 0,0 0,0 0,0 1,25 24,-25-25,0 0,0 0,0 0,0 1,0-1,25 0,-25 0,0 0,0 1,0-1,0 0,0 0,0 0,0 1,0-1,0 0,0 0,0 0,0 1,25-1,-25 0,0 0,0 0,24 1,-24-1,0 0,0 0,0 0,0 0,25 25,-25-24,0-1,25 0,-25 0,0 0,25 25,-25-24,0-1,0 0,0 0,25 0,-25 1,0-1,0 0,24 25,-24-25,0 0,0 1,25-1,0 25,-25-25,25 25,0 0,-1 0,1 0,0 0,0 0,-25 25,25-25,0 0,-1 0,-24 25,25-25,0 0,0 24,0-24,-25 25,24-25,-24 25,25-25,-25 25,25-25,-25 25,25-25,-25 24,25 1,-25 0,24-25,-24 25,25-25,-25 25,25-25,0 24,-25 1,25-25,-1 25,1-25,-25 25,25-25,-25 25,25-1,0 1,-25 0,24-25,-24 25,25-25,-25 25,25-25,-25 25,25-1,-25 1,25-25,-25 25,24 0,-24 0,0-1,25-24,-25 25,0 0,25 0,-25 0,25-25,-25 24,0 1,25-25,-25 25,0 0,24 0,-24-1,0 1,25 0,-25 0,25-25,-25 25,0-1,25-24,-25 25,25 0,-25 0,24-25,-24 25,0-1,25 1,-25 0,25-25,-25 25,25-25,-25 25,0-1,25-24,-25 25,0 0,25-25,-25 25,24 0,-24-1,25-24,-25 25,25 0,0 0,-25 0,25-25,-25 24,24 1,-24 0,25-25,-25 25,25-25,-25 25,25 0,0-1,-1 1,1 0,0-25,-25 25,25-25,-25 25,25-25,-25 24,24-24,1 25,0-25,0 25,0 0,-1-25,-24 25,25-25,0 24,0-24,0 25,-1-25,1 25,0-25,0 25,0-25,-1 25,1-25,0 24,0-24,0 0,-25 25,24-25,1 0,0 0,0 25,0-25,-1 0,1 0,-25 25,25-25,0 0,0 0,0 0,-1 0,1 0,0 0,0 0,0 0,-1 0,1 0,0 0,0 0,0-25,-1 25,1 0,0 0,0 0,0-25,24 25,-24 0,0 0,24-25,-24 25,0 0,25-24,-1-1,-24 25,25-25,-26 25,26-25,-25 0,24 1,-24 24</inkml:trace>
  <inkml:trace contextRef="#ctx0" brushRef="#br0" timeOffset="103927.0556">2654 3249,'25'0,"-25"25,25-25,0 25,-1 0,1 0,0-1,0 1,-25 0,25 0,-1 0,-24-1,25-24,-25 25,0 0,0 0,0 0,0-1,25 1,-25 0,0 0,25-25,-25 25,25-25,-25 25,24-25</inkml:trace>
  <inkml:trace contextRef="#ctx0" brushRef="#br0" timeOffset="104289.8404">3373 4936,'0'25,"0"0,0 0</inkml:trace>
  <inkml:trace contextRef="#ctx0" brushRef="#br0" timeOffset="104422.8292">3423 5358,'0'0,"0"25,-25-25,25 24,0 1</inkml:trace>
  <inkml:trace contextRef="#ctx0" brushRef="#br0" timeOffset="104558.4557">3448 5606,'0'0,"-25"25,25-1,-25-24</inkml:trace>
  <inkml:trace contextRef="#ctx0" brushRef="#br0" timeOffset="104709.7099">3497 5978,'0'0,"0"25,0 0,-24-25,24 24,0 1,0 0</inkml:trace>
  <inkml:trace contextRef="#ctx0" brushRef="#br0" timeOffset="105222.3677">2580 3349,'0'-25</inkml:trace>
  <inkml:trace contextRef="#ctx0" brushRef="#br0" timeOffset="105379.7783">2555 3299,'0'25,"-25"-25,25 25,0-1,0 1,25-25,-25 25,25-25</inkml:trace>
  <inkml:trace contextRef="#ctx0" brushRef="#br0" timeOffset="105870.6659">3150 4911,'0'0,"0"25,0 0</inkml:trace>
  <inkml:trace contextRef="#ctx0" brushRef="#br0" timeOffset="106013.7859">3324 5234,'0'0,"0"25,-25-25,25 24,0 1,-25-25,25 25,0 0</inkml:trace>
  <inkml:trace contextRef="#ctx0" brushRef="#br0" timeOffset="106162.3326">3398 5631,'0'0,"-25"24,25 1,-24 0,24 0,0 0,0-1,0 1</inkml:trace>
  <inkml:trace contextRef="#ctx0" brushRef="#br0" timeOffset="106282.7521">3448 5928,'0'25,"0"0,-25-25</inkml:trace>
  <inkml:trace contextRef="#ctx0" brushRef="#br0" timeOffset="106422.7513">3398 5978,'0'0,"-25"25</inkml:trace>
  <inkml:trace contextRef="#ctx0" brushRef="#br0" timeOffset="111982.5307">3076 6499,'-25'0,"25"-25,-25 25,25 25,25 0,0-1,0 1,-1 0,-24 0,25 0,0-25,-25 24,25 1,0 0,-1 0,-24 0,25-25,0 24,-25 1,25 0,0 0,-25 0,24-25,-24 25,25-25,-25-25,0 0,-25 0,25 0,0 0,0 1,0-1,0 0,0 0,0 0,0 1,0-26,0 25,0 0,0 1,0-1,25 0,-25 0,0 0,0 1,0-1</inkml:trace>
  <inkml:trace contextRef="#ctx0" brushRef="#br0" timeOffset="112287.5841">3572 6152,'0'-25,"25"25,-25-25,24 25,1 0,-25-25,25 25,0 0,0 0,-25 25,25 0,-25 0,0-1,0 1,0 0,-25 0,0 24,25-24,-25 25</inkml:trace>
  <inkml:trace contextRef="#ctx0" brushRef="#br0" timeOffset="121664.5736">17760 12675,'0'0,"0"-25,0 1,0-1,0 50,25-1,-25 1,25 0,-25 0,0 0,25-1,-25 26,24-25,-24 24,0-24,25 25,-25-1,25-24,-25 25,25-1,-25-24,25 0,-25 25,24-25,-24-1,25 1,-25 0,25 0,0-25,-25 25,25-25,-1 0,-24-25,25 25,-25-25,25 0,-25-24,25 24,0-25,-25 0,24 1,-24-1,25 1,-25-1,0-24,25 24,-25 0,0-24,0 24,0 1,0-1,0 1,0-1,0 25,0 0,0 1,0-1,-25 25,25-25</inkml:trace>
  <inkml:trace contextRef="#ctx0" brushRef="#br0" timeOffset="121996.4299">18529 11981,'0'0,"0"-25,0 0,0 0,0 0,25 25,-25-24,25 24,0 0,-1 0,26 0,-25 0,0 0,-1 24,1-24,0 25,0 0,-25 0,0 0,0-1,0 26,0-25,-25 24,0-24,0 0,1 25,-1-25,0 24,-25-24,26 0,-1 0,0-1</inkml:trace>
  <inkml:trace contextRef="#ctx0" brushRef="#br0" timeOffset="123436.914">20042 12402,'-25'25,"1"-25,24 25,-25-25,25 25,-25-25,0 25,0-1,1 1,-1-25,0 25,0 0,-24 0,24-1,0 1,-25 0,26 0,-26 0,25-1,-25 1,26 0,-1 0,-25-25,25 25,1-1,-1-24,0 25,0 0,0-25,25 25,-24-25,24 25,24-25,1 0,0 24,0-24,0 0,-1 0,26 25,-25-25,24 0,1 25,25-25,-26 25,26-25,-26 25,26-25,-26 0,26 24,-1-24,-24 25,-1-25,26 25,-26 0,1-25,-25 25,24-25,-24 0,0 25,0-25,-25 24,24-24,-48 0</inkml:trace>
  <inkml:trace contextRef="#ctx0" brushRef="#br0" timeOffset="125499.4143">20886 12427,'0'-25,"0"1,0 48,0 1,24-25,-24 25,25-25,-25 25,0 0,25-1,-25 1,0 0,0 0,25 0,-25-1,0 1,0 0,0 0,0 0,25-1,-25 1,0 0,0 0,0 0,0-1,0 1,0 0,0 0,24 0,-24-1,0 1,0 0,0 0,0 0,25-1,-25 1,0 0,25-25,-25 25,25 0,0-25,-25-25,24 25,-24-25,25 0,-25 0,25 1,-25-1,0-25,0 25,25-24,-25 24,0-25,0 1,0-1,0 1,0-1,0 0,0 1,0-1,0 1,0-1,0 25,0-24,-25 24,25 0,0 0,0 0,0 1,0-1,-25 0,25 0,0 50</inkml:trace>
  <inkml:trace contextRef="#ctx0" brushRef="#br0" timeOffset="125712.3073">21704 12700,'0'-25,"0"0,0 1,-25 24,25-25,0 0</inkml:trace>
  <inkml:trace contextRef="#ctx0" brushRef="#br0" timeOffset="147195.1266">4167 13097,'0'-25,"-25"25,1 0,-1 0,0 0,0 0,0 0,1 0,24-25,-25 25,0 0,0 0,0 0,1 25,-1-25,0 25,0 0,0-25,1 24,24 1,-25-25,0 25,0 0,0 0,0 0,1-1,-1 1,0 0,0 0,0 0,1-1,-1 1,0 0,25 0,-25 0,0-1,25 1,-24 0,24 0,0 24,-25-24,25 0,0 0,0 24,0-24,0 0,0 0,0 0,0-1,25 1,-25 0,24 0,1 0,-25-1,25 1,0 0,-25 0,25 0,-1-1,1 1,0 0,0 0,0 0,-1-1,1-24,0 25,0 0,0-25,0 25,-1 0,1-25,0 0,0 25,0-25,-1 0,1 0,0 0,0 0,-25-25,25 25,-25-25</inkml:trace>
  <inkml:trace contextRef="#ctx0" brushRef="#br0" timeOffset="147476.1308">3994 14089,'0'0,"0"-25,24 0,1 1,0 24,0 0,0 0,-1 24,-24 1,0 0,0 0,0 0,0-1,0 1,0 0,-24 25,24-26,-25 1,0 0,25 25,-25-25,0-1,25 1,-24 0,24 0</inkml:trace>
  <inkml:trace contextRef="#ctx0" brushRef="#br0" timeOffset="152523.7913">7441 15974,'-24'0</inkml:trace>
  <inkml:trace contextRef="#ctx0" brushRef="#br0" timeOffset="153340.0241">8657 16024,'0'-25,"-25"25,0-25,0 0,1 25,-1 0,25-24,-25 24,0 24,0-24,1 25,24 0,-25-25,0 25,0 0,25 24,-25-24,1 0,-1 0,25 24,-25-24,25 0,0 0,0-1,0 1,0 0,0 0,0 0,25 0,0-25,-1 0,1 0,0 0,0-25,0 0,-1 0,1 0,0 0,0 1,0-1,-25 0,24 0,1 0,-25 1,0-1,0 50,0-1,0 1,0 0,0 0,0 0,25 24,-25-24,25 0,-25 0,25 0,-1-25,1 24,25-24,-25 0,-1 0,26-24,-25 24,0-25,-1 0,1 0,0-25,0 26,0-26,0 25,-25-24,0-1,24 25,-24-24,0-1,0 0,-24 26,24-26,-25 0,0 26,0-1,25 0,-25 0,0 0</inkml:trace>
  <inkml:trace contextRef="#ctx0" brushRef="#br0" timeOffset="153660.2679">9302 16421,'0'0,"0"25,0-1,0 1,0 0,0 0,0 0,0-1,-25 1,25 0,0 0,-25 0,25-1,0 1,0 0,-25 0,25 0,0-1,0 1,25-25,0 0,0 0,0 0,-1 0,1 0,25-25,-25 25,24 0,-24-24,25 24,-1 0</inkml:trace>
  <inkml:trace contextRef="#ctx0" brushRef="#br0" timeOffset="154403.7439">10071 16495,'-25'0,"0"0,0 0,0 0,25 25,-24-25,-1 0,25 25,-25-25,0 25,0-1,25 1,-24 0,-1 0,0-25,25 25,-25-1,25 1,0 0,-25 0,25 0,0-1,25-24,0 0,0 0,0 0,-1-24,1-1,0 0,0 25,-25-25,0 0,25 1,-25-1,0 0,0 0,0 50,-25 0,25 0,0-1,0 1,25 0,-1 0,1 0,0-25,0 0,0 0,0 0,-1 0,1-25,0 25,-25-25,25 25,0-25,-1 0,-24 1,0-1,25 0,-25 0,0 0,0 1,0-1,-25 0,25 0,0 0,-24 25,24-24,0-1,-25 25,25 25,0-1,0 1,0 0,0 0,0 0,0-1,0 1,0 0,0 0,25 0,-25-1,24 1,-24 0,25 0,0 0,0-1,0-24,-1 0,1 0,0 0</inkml:trace>
  <inkml:trace contextRef="#ctx0" brushRef="#br0" timeOffset="154600.1639">10294 16619,'-25'0,"0"25,50-25,0 0,0 0,0 0,-1 0,1 0,25 0,-25 0</inkml:trace>
  <inkml:trace contextRef="#ctx0" brushRef="#br0" timeOffset="155131.0253">10691 16545,'0'0,"-25"0,0 0,0 0,1 0,-1 25,0-1,25 1,-25-25,25 25,0 0,0 0,0-1,0 1,0 0,25-25,-25 25,25 0,0-25,-1 0,1 0,-25-25,25 25,-25-25,25 0,0 0,-25 1,0-1,0 50,0-1,24-24,1 0,0 0,0 0,0 0,-1 0,-24 25,0 0,0 0,25-25,-25-25,25 25,-25 25,0 0,25-25,-25 24,25-24,-25 25,24-25</inkml:trace>
  <inkml:trace contextRef="#ctx0" brushRef="#br0" timeOffset="155400.2607">11460 16222,'-25'0,"50"0,0 25,-1-25,1 0,0 0,0 0,0 0,-1 0,26 0,-25 0,0-25,24 25,-24 0,0 0,0 0,-1 0,1 0,0 0</inkml:trace>
  <inkml:trace contextRef="#ctx0" brushRef="#br0" timeOffset="155631.9799">11584 16321,'0'0,"-25"25,0-25,0 25,50-25,0 0,0 0,0 0,-1 0,1 0,0 0,25 0,-26 0,1 0,0 0,0 0,24-25,-24 25,0 0,0 0,0 0,-1 0,1 0,0 0,0 0</inkml:trace>
  <inkml:trace contextRef="#ctx0" brushRef="#br0" timeOffset="159863.9713">13246 15949,'0'-24,"0"-1,-25 0,0 25,0 0,0 25,1 0,24-1,-25 1,25 0,-25 0,25 0,0-1,-25 1,25 0,-25 0,25 0,0-1,0 1,0 0,0 0,0 0,0-1,25 1,0-25,0 0,0 0,-1 0,1 0,0-25,0 1,0 24,0-25,-1 0,1 0,0 0,0 1,0 24,-25-25,0 0,0 0,0 0,-25 25,0 25,25 0,0 0,0 0,0-1,0 1,0 0,25-25,-25 25,25-25,-1 25,1-25,0 0,0 0,0 0,-1 0,1 0,0-25,0 25,24-25,-24 0,0 0,0 1,0-1,-25 0,0 0,0 0,0 1,0-1,0 0,-25 0,25 0,-25 1,0-1,25 0,-25 0,1 25,24-25,-25 25,25-24,-25 24,50 0</inkml:trace>
  <inkml:trace contextRef="#ctx0" brushRef="#br0" timeOffset="160563.889">14039 16197,'0'-24,"0"-1,0 50,0-1,-24-24,24 25,0 0,0 0,0 0,0-1,0 1,0 0,0 0,0 0,0 0,0-1,0 1,0 0,0 0,0 0,0-1,-25-24,25 25,0 0,25-25,-1 0,1 0,0 0,0 0,0-25,-1 25,1 0,25 0,-25-25,-1 25,1 0,25-24,-25 24,0 0,-1-25,1 25,0 0</inkml:trace>
  <inkml:trace contextRef="#ctx0" brushRef="#br0" timeOffset="161459.4911">14808 16049,'0'24,"25"-24,0 0,0 0,0 0,-1-24,1 24,0 0,0 0,0 0,-1 0,1 0,0-25,0 25,0 0,-1 0,1 0,0 0,0-25</inkml:trace>
  <inkml:trace contextRef="#ctx0" brushRef="#br0" timeOffset="161700.2386">15081 15825,'-25'0,"25"25,0 0,0 0,0 0,25-1,-25 1,0 0,0 0,25 0,-25-1,25 1,-25 0,0 0,25 0,-25 24,0-24,24 0,-24 0,0-1,25 1,-25 0,25-25,-25 25,0 0</inkml:trace>
  <inkml:trace contextRef="#ctx0" brushRef="#br0" timeOffset="162059.4988">15751 15776,'-25'0,"25"25,0-1,0 1,0 0,0 25,0-26,25 1,-25 0,25 0,-25 24,0-24,25 0,-25 0,0 0,0 24,24-24,-24 0,0 0,0-1,0 1,0 0,0 0,0 0</inkml:trace>
  <inkml:trace contextRef="#ctx0" brushRef="#br0" timeOffset="162368.9214">15925 16073,'0'-24,"0"-1,0 0,-25 25,0 25,0-25,0 25,1-25,-1 0,0 24,0-24,0 25,50 0,0-25,0 25,0-25,-1 25,1-25,0 24,0-24,0 25,-1-25,1 25,0-25,0 25,0 0,-1-25,1 24,0-24,-25 25,25-25,0 25,-25 0,24-25,-24 25</inkml:trace>
  <inkml:trace contextRef="#ctx0" brushRef="#br0" timeOffset="162700.9363">16346 16049,'0'0,"-25"0,25 24,0 1,0 0,0 0,25 0,-25-1,0 1,25 0,-25 0,25 0,-25-1,25 1,0 0,-1-25,1 0,0 0,-25-25,25 25,-25-25,0 1,25-1,-25 0,0-25,0 26,0-1,0-25,0 25,0-24,0-1,0 25,0-24,0 24,0 0,-25-24,25 24,0 0</inkml:trace>
  <inkml:trace contextRef="#ctx0" brushRef="#br0" timeOffset="162955.9329">16570 15304,'0'0,"0"-24,0-1,0 0,24 25,-24-25,25 0,0 25,0-24,0 24,-1 0,1 24,0-24,-25 25,25-25,0 25,-25 0,24 0,-24 24,25-24,-25 0,0 25,0-1,-25-24,25 25,-24-1,-1 1,0-25</inkml:trace>
  <inkml:trace contextRef="#ctx0" brushRef="#br0" timeOffset="165577.0003">13097 16892,'0'-25,"25"25,-25-25,0 50,-25-25,25 25,0 0,-25 0,25-1,-25 1,0 25,1-25,24 24,-25-24,0 25,0-1,0-24,1 25,-1-1,0-24,0 25,0-26,1 1,-1 0,25 0,-25 0,25 0,-25-25,25 24,0 1,-25-25,25 25</inkml:trace>
  <inkml:trace contextRef="#ctx0" brushRef="#br0" timeOffset="165818.3852">12750 17413,'0'0,"0"-25,0 0,-25 25,25 25,0 0,-25-25,25 25,-25-1,25 1,-25 0,25 0,-24 0,24 0,0-1,0 1,0 0,24-25,-24 25,25-25,0 0,0 0,0 0,-1 0,26-25,-25 25,24-25,1 25,-25-25</inkml:trace>
  <inkml:trace contextRef="#ctx0" brushRef="#br0" timeOffset="167166.2612">10195 17909,'0'25,"-25"-25,0 0,0 25,1-25,24 24,-25-24,0 25,0 0,0 0,25 0,-25-1,1 1,24 25,0-25,-25-1,25 1,0 0,-25-25,25 25,0 0,0-1,0 1,25-25,-25 25,25 0,-1-25,1 0,0 0,0 0,0 0,0-25,-1 25,1-25,-25 0,25 25,0-24,0-1,-1 25,-24-25,25 0,-25 0,0 50,-25 0,25 0,0 0,0-1,25 1,-25 0,25-25,-25 25,25-25,0 25,-1-25,1 0,0-25,0 25,0-25,-1 25,1-25,-25 0,25 25,0-24,-25-1,25 0,-25 0,0 0,0 1,0-1,0 0,-25 0,25 0,-25 1,25-1,-25 0,0 25,25-25,-24 25,-1-25,0 25,0 0,50 0</inkml:trace>
  <inkml:trace contextRef="#ctx0" brushRef="#br0" timeOffset="167537.8728">10790 18306,'25'0,"-25"-25,0 50,0 0,0-1,25-24,-25 25,0 0,0 0,0 0,0-1,0 1,0 0,0 0,0 0,0 0,0-1,24-24,1 0,0 0,0 0,0 0,24-24,1 24,-1-25,1 25,0-25,24 0,1 0</inkml:trace>
  <inkml:trace contextRef="#ctx0" brushRef="#br0" timeOffset="168550.6439">14486 16694,'0'-25,"0"50,0-1,0 1,0 0,0 0,0 0,0-1,0 1,0 0,0 0,0 0,0-1,25 26,-25-25</inkml:trace>
  <inkml:trace contextRef="#ctx0" brushRef="#br0" timeOffset="169496.8434">11584 18504,'0'0,"0"25,25-25,-25 25,0 0,0 0,24-1,-24 1,0 0,25 0,-25 0,0-1,25 1</inkml:trace>
  <inkml:trace contextRef="#ctx0" brushRef="#br0" timeOffset="169882.6789">12353 18256,'0'0,"25"0,-1-25,1 25,0 0,0 0,0 0,-1-24,1 24,0 0,0 0,0 0,-1 0,1 0</inkml:trace>
  <inkml:trace contextRef="#ctx0" brushRef="#br0" timeOffset="170126.9259">12328 18380,'0'0,"-25"0,25 25,25-25,0 0,0 0,-1 0,1 0,0 0,0 0,0 0,-1-25,26 25,-25 0,0 0,-1 0,1 0,25-25,-25 25,-1 0,1 0,-50 0,1 25</inkml:trace>
  <inkml:trace contextRef="#ctx0" brushRef="#br0" timeOffset="176530.749">14188 18008,'0'-25,"-25"25,1 0,24-24,-25 24,0 0,25-25,-25 25,0 25,1-25,24 24,-25-24,25 25,-25 0,0-25,25 25,-25 0,1-1,-1 26,25-25,-25 0,25-1,0 1,0 0,25 0,0-25,-1 0,1 0,25 0,-25 0,-1 0,1-25,0 25,0-25,0 25,-1 0,-24-25,0 50,0 0,0 0,0 0,25-25,-25 24,25-24,0 0,0 0,-1 0,1 0,25-24,-25 24,0-25,24 0,-24 25,0-25,0 0,-1 1,-24-1,25 25,-25-25,0 0,-25 25,25-25,-24 1,-1 24,25-25,-25 25,0 0</inkml:trace>
  <inkml:trace contextRef="#ctx0" brushRef="#br0" timeOffset="176831.7553">14883 18033,'0'25,"-25"-25,0 25,25-1,0 1,0 0,-25-25,25 25,0 0,25-1,-25 1,0 0,25 0,-25 0,25-1,0-24,-25 25,24-25,1 0,0 25,0-25,0 0,-1-25,1 25,0 0,-25-25,25 25,0 0,-25-24,24-1,-48 0,24 0,-25 0,0 25,0 0,0-24,1 24,-1 0,0-25,0 25,0 0</inkml:trace>
  <inkml:trace contextRef="#ctx0" brushRef="#br0" timeOffset="177112.3703">15577 18008,'0'0,"25"0,-25 25,25-25,0 0,0 0,-1 0,1 0,0 0,0 0,0 0,-1 0,1 0,25 0,-25 0,-1 0,1 0,0 0,0 0,0 0,-1 0,1 0</inkml:trace>
  <inkml:trace contextRef="#ctx0" brushRef="#br0" timeOffset="177547.6203">16396 17785,'-25'0,"25"-25,25 50,-25 0,25 0,-25-1,0 1,25 0,-25 0,0 0,0 24,0-24,24 0,-24 24,0-24,0 0,0 0,0 0,0-1,0 1,0 0,0 0,0 0</inkml:trace>
  <inkml:trace contextRef="#ctx0" brushRef="#br0" timeOffset="177887.7503">16793 17934,'0'0,"-25"-25,0 25,0 0,25 25,-24-25,-1 0,0 0,0 25,0-25,1 24,-1-24,25 25,0 0,25-25,-25 25,24 0,-24-1,25 1,0-25,-25 25,25-25,0 25,-1-25,1 0,0 25,0-25,0 0,-1 24,1-24,0 0,0 0,0 0,-1 0,1 0,0 0,0 0</inkml:trace>
  <inkml:trace contextRef="#ctx0" brushRef="#br0" timeOffset="178311.7333">17115 17959,'0'-25,"0"0,0 50,25-25,-25 25,25-25,-25 24,25 1,-25 0,24-25,-24 25,25 0,-25-1,25 1,-25 0,25 0,-25 0,25-25,-25 24,24-24,-24 25,25-25,0 0,0 0,0-25,-1 1,-24-1,0 0,0 0,0 0,0 1,0-1,0 0,0-25,0 26,-24-1,-1 0,25 0,-25 0,0 1,25-1,-25 0,1 0</inkml:trace>
  <inkml:trace contextRef="#ctx0" brushRef="#br0" timeOffset="178691.8563">17587 17338,'0'0,"0"25,-25 0,0 0,25 24,-25-24,0 0,0 0,1 0,-1 0,0-1</inkml:trace>
  <inkml:trace contextRef="#ctx0" brushRef="#br0" timeOffset="180298.9984">17711 17190,'0'0,"0"24,0 1,-25 0,0 0,0 0,25-1,-25 1,1 0,-1 25,25-26,-25 1</inkml:trace>
  <inkml:trace contextRef="#ctx0" brushRef="#br0" timeOffset="187442.615">19521 16520,'0'-25,"-25"25,1 0,24-25,-25 25,0 0,0 0,0 0,25-24,-24 24,-1 0,0 0,0 0,25-25,0 50,-25-25,25 24,-24 1,24 0,-25 0,25 0,-25-1,25 1,0 0,-25 0,25 0,0-1,0 1,0 0,0 0,25-25,-25 25,25-1,0 1,-1 0,1-25,0 0,0 0,0 0,-1 0,1 0,0 0,0-25,0 25,-1-25,1 1,-25-1,25 25,-25-25,0 0,-25 50,25 0,0 0,0-1,0 1,25 0,-25 0,25 0,0-25,0 0,-1 0,1 0,0 0,0 0,0 0,-1-25,1 0,0 25,0-25,0 0,-1 1,1-1,-25 0,25 0,-25 0,0-24,0 24,0 0,0 0,0-24,-25 24,0 0,25 0,-24 1,-1-1,0 0,25 50</inkml:trace>
  <inkml:trace contextRef="#ctx0" brushRef="#br0" timeOffset="187757.6169">20265 16768,'0'25,"0"0,0-1,0 1,0 0,0 0,0 0,0 24,0-24,0 0,0 24,0-24,-24 0,24 25,0-26,0 1,0 0,0 0,-25-25,25 25,0-1,25-24,-1 0,-24-24,25 24,0-25,0 25,24 0,-24-25,0 25,25-25</inkml:trace>
  <inkml:trace contextRef="#ctx0" brushRef="#br0" timeOffset="188078.2821">20910 17016,'0'-25,"-24"25,24 25,0 0,0 0,0-1,24 1,-24 25,0-25,25 24,-25-24,0 25,25-26,-25 26,0-25,25 0,-25 24,0-24,0 0,25 0</inkml:trace>
  <inkml:trace contextRef="#ctx0" brushRef="#br0" timeOffset="198864.4271">17810 17686,'0'-25,"-25"0,25 0,0 1,0-1,-25 25,25-25,0 0,0 0,0 0,-25 1,25-1,0 0,-24 0,24 0,-25 1,0-1,0 0,25 0,-25 0,1 25,-1-24,-25-1,25 25,0-25,-24 0,24 25,0-25,-24 25,24 0,-25-24,1 24,24 0,-25 0,1 0,24 0,-25 0,1 0,-1 0,0 24,26-24,-26 25,0 0,26 0,-26-25,0 25,26 24,-1-24,-25 0,25 0,1 24,-1 1,0-1,0-24,25 50,-25-26,25 1,-25 24,25-24,0 24,0 1,-24-1,24-24,0 24,0 1,0-26,24 26,-24-26,25 1,-25-1,25 1,0-25,0 25,0-26,-1 26,26-25,-25 0,24-1,1 1,0 0,-1-25,1 25,-1-25,26 0,-26 0,26 0,-26-25,26 0,-26 25,26-25,-26 1,26-1,-26-25,1 25,0-24,24-1,-24 0,-1 1,1-26,0 1,-1 0,1-1,-25-24,-1 25,1-1,0 1,-25-1,0 1,0 0,-25-1,0 1</inkml:trace>
  <inkml:trace contextRef="#ctx0" brushRef="#br0" timeOffset="202829.3813">21853 16421,'-25'0,"25"25,-25-25,1 24,-1 1,0 0,-25 0,25-25,1 25,-26-1,25 1,-24 0,24-25,-25 25,25 0,-24-1,24-24,0 25,0-25,25 25,-24-25,24 25,24-25,-24 25,25-25,-25 24,25-24,0 25,0-25,-1 25,1 0,0-25,0 25,0-1,24-24,-24 25,25 0,-26-25,26 25,-25-25,25 25,-26-25,26 0,-25 24,24-24,-24 0,0 0,0 25,0-25,-1 0,1 0,0 0</inkml:trace>
  <inkml:trace contextRef="#ctx0" brushRef="#br0" timeOffset="203405.4663">22622 16396</inkml:trace>
  <inkml:trace contextRef="#ctx0" brushRef="#br0" timeOffset="203469.4194">22622 16396</inkml:trace>
  <inkml:trace contextRef="#ctx0" brushRef="#br0" timeOffset="209502.3542">21406 16396,'0'-25,"0"0,0 0,0 1,-24 24,-1 0,25 24,-25 1,0 0,25 0,-25 0,-24 24,24 1,0-25,0 24,1 1,24-25,-25 24,25-24,0 25,0-25,0-1,0 1,25-25,-1 25,1-25,0 25,25-25,-26 0,26 0,-25 0,24-25,1 25,-25-25,24 0,-24 1,25-1,-25 0,-1 0,1 0,-25 1,25-1,-25 0,25 0,-25 0,0 1,-25-1,0 25,0 0,1 0,-26 25,25-1,-24 1,-1 0,25 0,-24 24,-1-24,25 0,0 25,25-26,-24 1,24 0,24 0,1-25,0 0,25 0,-1 0,1-25,-1 0,1 25,0-25,-1-24,1 24,-25 0,24 0,-24-24,0 24,0 0,0 0,-25-24,0 24,0 0,-25 25,-25 0,25 25,1-25,-26 25,25 0,-25-1,1 26,-1-25,25 24,1-24,-26 25,50-25,-25-1,25 26,0-25,25-25,-25 25,50-25,-26 24,26-24,-25-24,24 24,1-25,0 25,-1-25,-24 0,25 25,-25-25,-1 1,1-1,0 25,-25-25,0 0,-25 25,0-25,1 25,-1 0,0 25,-25-25,26 0,-26 25,0 0,1-25,-1 25,25-1,-24 1,24 0,0-25,0 25,25 0,0-1,25-24,25 0,-26 0,1 0,25-24,-1 24,-24-25,25 25,-25-25,0 25,-1 0,1-25,0 25,-50 25,0 0,1-25,-1 25,0-1,-25 1,25 0,1 0,-1 0,0-1,25 26,-25-25,25 0,25-25,-25 24,25 1,0 0,-1-25,26 0,-25 25,25-25,-1 0,-24 0,25-25,-26 25,26 0,-25 0,0 0,-50 0,0 25,0-25,0 25,1-1,-1-24,0 25,0-25,0 0,25 25,0-50,25 25,0-25,0 1,0-1,-1 0,1 0,0 0,0 1,-25-26,25 25,-25 0,24 1,-24-26,0 25,0 0,-24-24,24 24,-25 0</inkml:trace>
  <inkml:trace contextRef="#ctx0" brushRef="#br0" timeOffset="209985.3012">22324 16520,'0'0,"-25"0,1 0,-1 0,0-25,0 25,50 0,-25 25,25-25,0 25,-1-25,1 0,25 25,-25-25,-1 0,1 0,25 0,-25 0,24 0,1 0,-25 24,-1-24,26 0,-25 0,0 0,0 0,-25 25,24-25,1 0,-25 25,0 0,-25-25,25 25,-24-1,-1 1,0 0,0 25,0-26,0 26,1-25,-1 24,-25-24,25 25,1-25,-26 24,25-24,0 0,1 24,-1-24,0 0,25 0,-25 0,25-1,-25 1,25 0,25-25</inkml:trace>
  <inkml:trace contextRef="#ctx0" brushRef="#br0" timeOffset="210637.3164">23490 16371,'0'-25,"0"0,-25 25,25-24,-25 24,1 0,-1 0,0 24,0-24,0 25,1-25,-1 25,0 0,-25 0,26 0,-1-1,-25 1,25 25,1-25,-1-1,25 1,-25 25,25-25,0-1,0 1,25 0,0 0,-1-25,1 0,0 0,0 0,0 0,-1 0,1 0,0 0,0-25,0 25,-1 0,-48 25,24 0,0-1,0 1,0 0,0 0,24 0,1-1,0-24,0 25,0-25,24 0,-24 0,0 0,24-25,-24 25,0-24,0-1,0 0,-1 0,1 0,-25 1,25-26,-25 25,0-24,0 24,0-25,0 25,0-24,-25 24,25 0,-25 0,25 1,-24-1,-1 0</inkml:trace>
  <inkml:trace contextRef="#ctx0" brushRef="#br0" timeOffset="210905.8189">23912 16867,'0'25,"0"0,0 0,0-1,-25 1,25 0,0 0,-25 0,25-1,0 1,0 0,-25 25,25-26,0 1,0 0,0 0,0 0,25-1,0-24,0 0,0 25,-1-25,26 0,0 0,-26-25,26 25,24 0,-24 0,0-24,-1 24</inkml:trace>
  <inkml:trace contextRef="#ctx0" brushRef="#br0" timeOffset="214571.0757">20588 670,'-25'0,"25"25,25-25,0 0,-1 0,1-25,0 25,25 0,-1 0,1 0,0-25,-1 25,1 0,24-25,1 25,-1 0,0-25,1 25,-1 0,1 0,-1-24,25 24,-24 0,-1 0,1 0,-1 0,0 0,1-25,-26 25,1 0,0 0,-1 0,1 0,-25 0,-1 0,1 0</inkml:trace>
  <inkml:trace contextRef="#ctx0" brushRef="#br0" timeOffset="215327.2612">20836 3572,'25'25,"0"-25,-1 0,1 0,0 0,0 0,0 0,24 0,-24 0,25 0,24-25,-24 25,-1 0,26-25,-1 25,0 0,1 0,24-25,-24 25,24 0,-25-25,25 25,1-24,-26 24,25 0,-24-25,-1 25,25 0,-49-25,24 25,-24 0,0 0,-1 0,-24 0,0 0,0 0,-1 0,-24-25</inkml:trace>
  <inkml:trace contextRef="#ctx0" brushRef="#br0" timeOffset="216379.2427">21704 670,'0'-25,"-25"25,25 25,-25-25,25 25,-24-25,24 24,-25 1,25 0,-25-25,0 25,25 0,-25-1,25 1,-24-25,24 25,-25 0,25 0,-25-25,25-25,25 25,0-25,-25 0,24 0,-24 1,25 24,-25-25,25 0,0 0,-25 0,25 25,-25-24,24 24,-24 24,0 1,25-25,-25 25,0 0,25 0,-25-1,25 1,-25 0,25 0</inkml:trace>
  <inkml:trace contextRef="#ctx0" brushRef="#br0" timeOffset="217155.2343">21679 819,'0'24,"0"1,0 0,0 0,0 0,0-1,0 1,0 0,0 0,0 0,0-1,0 1,25 0,-25 0,0 0,0-1,0 1,0 0,0 0,0 0,0-1,0 1,0 0,0 0,0 0,0-1,0 1,0 0,0 0,0 24,0-24,0 0,0 0,0 0,0 0,0 24,0-24,0 0,0 0,0-1,0 1,0 0,0 0,0 0,0-1,0 1,0 0,25 25,-25-26,0 1,0 0,0 0,0 0,0-1,25 1,-25 25,0-25,0-1,0 1,0 0,0 0,0 0,0-1,0 1,0 0,0 0,0 0,0-1,0 1,0 0,0 0,0 0,0 0,0-1,0 1,0 0,0 0,0 0,0-1,0 1,0 0,0 0,0 0,0-1,0 1,0 0,0 0,0 0,0-1,0 1,25 0,-25 0,0 0,0-1,24 1,-24 0,0 0,0 0,25-1,-25 1,0 0,25-25</inkml:trace>
  <inkml:trace contextRef="#ctx0" brushRef="#br0" timeOffset="218054.3273">22498 1687,'0'0,"-25"0,25-25,-25 25,25-25,-25 25,1 0,24 25,-25-25,25 25,-25-25,25 25,-25-1,25 1,-25 0,25 0,0 0,-24-25,24 24,0 1,0 0,0 0,0 0,0-1,24-24,1 0,0 0,0 0,0-24,-1 24,-24-25,25 25,-25-25,0 50,0 0,0-1,25-24,-25 25,25 0,0-25,-1 25,1-25,0 0,0 0,0-25,-1 25,1 0,0-25,0 25,0-25,0 25,-1-24,1-1,-25 0,0 0,0 0,0 1,0-1,-25 0,25 0,-24 25,24-25,-25 25,25-24,-25 24</inkml:trace>
  <inkml:trace contextRef="#ctx0" brushRef="#br0" timeOffset="218296.3898">23143 1811,'0'0,"-25"0,25 25,-25-25,25 24,-25-24,25 25,-24-25,24 25,0 0,0 0,24-25,1 0,0 0,0 0,0 0,-1 0,-24-25,25 25,0-25,-25 0,0 0,-25 1,0 24,25-25,-24 25,-1-25</inkml:trace>
  <inkml:trace contextRef="#ctx0" brushRef="#br0" timeOffset="219219.1791">20935 1612,'0'-25,"0"1,-25 24,1 0,24 24,-25 1,25 0,-25-25,25 25,-25 0,25 0,-25-25,25 24,0 1,0 0,0-50,0 0,25 25,-25-24,25-1,-25 0,25 0,-25 0,0 0,25 25,-25-24,0-1,0 0,24 25,-24-25,0 50,0 0,25-25,-25 25,0-1,25-24,-25 25,25 0,-25 0,25-25,-1 25</inkml:trace>
  <inkml:trace contextRef="#ctx0" brushRef="#br0" timeOffset="220119.2835">20935 1662,'0'25,"0"0,0-1,0 1,0 0,0 0,0 0,0-1,0 1,0 0,25 0,-25 0,0-1,0 1,25 0,-25 0,0 0,0-1,25 1,-25 0,0 0,24 0,-24-1,0 1,0 0,0 0,25 0,-25 24,0-24,0 0,0 0,0-1,0 1,0 0,0 0,0 0,0-1,0 1,25 0,-25 0,0 0,0 0,0-1,0 1,0 0,0 0,25-25,-25 25,0-1,0 1,25-25,-25 25,0 0,0 0,0-1,0 1,0 0,0 0,0 0,0-1,0 1,24-25,-24 25,0 0,0 0,25-25,-25 24,0 1,0 0,0 0,0 0,0-1,25 1,-25 0,0 0,0 0,0-1,0 1,0 0,0 0,0 0,25-25,-25 24</inkml:trace>
  <inkml:trace contextRef="#ctx0" brushRef="#br0" timeOffset="221679.4869">20166 2208,'-25'0,"1"0,24 24,-25-24,25 25,-25-25,25 25,-25-25,25 25,0 0,-25-1,25 1,0 0,0 0,0 0,0-1,0 1,25-25,0 0,-25-25,25 25,0 0,-25-24,24 24,-24-25,25 0,0 25,-25-25,25 0,-25 1,0 48,0 1,0 0,0 0,0 0,0-1,25-24,-25 25,24-25,1 0,0 25,0-25,0-25,-1 25,1-25,0 25,-25-24,25 24,-25-25,25 25,-25-25,0 0,0 0,0 1,-25-1,25 0,-25 25,0-25,0 25,25-25,-24 25</inkml:trace>
  <inkml:trace contextRef="#ctx0" brushRef="#br0" timeOffset="222123.0477">20662 2406,'0'25,"0"0,0-1,0 1,0 0,-25-25,25 25,0 0,0-1,-24-24,24 25,0 0,0 0,24-25,1 0,-25-25,25 25,0 0,0 0,0 0,-1-25,1 25,0 0</inkml:trace>
  <inkml:trace contextRef="#ctx0" brushRef="#br0" timeOffset="230088.7621">21605 3497,'0'-24,"0"-1,0 0,0 0,0 0,0 1,25-1,-25 0,0 0,0 0,0 1,0-1,0 0,0 0,-25 25,25-25,0 1,0-1,0 0,0 0,-25 0,25 1,0-1,0 0,0 0,-25 25,25-25,0 1,0-1,0 0,0 0,-25 25,25-25,0 1,0-1,0 0,0 0,0 0,0 0,-24 25,24-24,0-1,-25 25,25-25,-25 0,25 0,0 1,0-1,0 0,0 0,0 0,0 1,-25-1,25 0,0 0,0 0,0 1,0-1,-25 0,25 0,0 0,0 1,0-1,0 0,0 0,0 0,0 1,0-1,0 0,-24 0,24 0,0 1,0-1,0 0,0 0,0 0,0 1,0-1,0 0,0 0,0 0,0 0,0 1,-25 24,25-25,0 0,0 0,0 0,0 1,0-1,0 0,0 0,-25 25,25-25,0 1,0-1,0 0,-25 25,25-25,0 0,0 1,-25 24,1 0,-1 0,0 0,0 0,25 24,-25-24,1 0,24 25,-25-25,25 25,-25-25,25 25,0 0,0-1,25-24,-25-24,25 24,-25-25,24 25,1-25,-25 0,25 25,0-25,-25 1,25 24,-25-25,24 25,-24-25,0 50,25-25,-25 25,25-25,-25 24,25-24,-25 25,25-25,-25 25,24-25,-24 25,25-25,0 25,0-1</inkml:trace>
  <inkml:trace contextRef="#ctx0" brushRef="#br0" timeOffset="231065.1444">20191 1141,'0'-25,"-25"25,0 0,1 0,-1 0,0 0,25 25,-25-25,25 25,-25-25,25 25,-24-25,24 24,0 1,0 0,0 0,0 0,24-25,1 0,0-25,0 25,0-25,-1 25,-24 25,0 0,25-1,0-24,0 0,0 0,-1 0,1 0,-25-24,25 24,0 0,0-25,-1 0,1 0,-25 0,0 1,0-1,0 0,0 0,-25 0,1 25</inkml:trace>
  <inkml:trace contextRef="#ctx0" brushRef="#br0" timeOffset="231393.0199">20563 1166,'0'25,"0"-1,0 1,0 0,0 0,-25-25,25 25,0-1,0 1,0 0,0 0,0 0,25-25,0-25,0 25,-1 0,-24-25,25 25,0 0,0-25,0 25,0 0,-1 0</inkml:trace>
  <inkml:trace contextRef="#ctx0" brushRef="#br0" timeOffset="231601.7295">20861 1215,'-25'0,"25"-24,0 48,0 1,0 0,0 0,0 0,0-1,0 1</inkml:trace>
  <inkml:trace contextRef="#ctx0" brushRef="#br0" timeOffset="248766.952">10716 8136,'0'-25,"0"0,24 25,1 0,-25-24,25 24,0 0,-25-25,25 25,-1 0,-24 25,25-1,-25 1,0 0,0 0,0 0,0-1,25 1,-25 0,0 25,0-26,0 1,0 0,0 0,25 0,-25-1,0 1,25 25,-25-25,0-1,24 1,1 0,-25 0,25 0,-25-1,25-24,-25 25,25-25,-1 0,-24 25,25-25,0 0,0 0,-25-25,25 25,0 0,-25-25,24 25,-24-24,25-1,0 0,0 0,-25 0,25-24,-25 24,0 0,0 0,0 1,0-1,0-25,0 25,0 1,0-1,0 0,0-25,0 26,0-1,0 0,-25 0,25 0,0 1</inkml:trace>
  <inkml:trace contextRef="#ctx0" brushRef="#br0" timeOffset="249166.6575">11534 7913,'-25'-25,"25"0,25 25,0 0,0 0,-25 25,25-25,-1 25,1-1,-25 1,0 0,25-25,-25 25,0 0,0 0,0-1,0 1,0 0,0 0,0 0,-25-1,25 1,-25 0,1 0,24 0,-25-25</inkml:trace>
  <inkml:trace contextRef="#ctx0" brushRef="#br0" timeOffset="249386.8188">11782 7764,'0'0,"25"0,-25-25,25 25,0 0,-1 0,1 25,-25 0,25-1,-25 1,0 0,0 0,0 0,0 24,-25 1,25-25,-25 24,1 1</inkml:trace>
  <inkml:trace contextRef="#ctx0" brushRef="#br0" timeOffset="254035.7292">1463 5854,'0'-25,"0"0,25 25,-25-25,0 1,0-1,25 0,-25 0,0 0,0 1,0-1,25 25,-25-25,0 0,0 0,0 1,0-1,0 0,0 0,0 0,0 1,0-1,25 25,-25-25,0 0,0 0,0 1,0-1,0 0,0 0,0 0,0 1,0-1,0 0,0 0,0 0,0 1,0-1,0 0,0 0,0 0,0 1,0-1,-25 25,25-25,0 0,0 0,0 0,0 1,0-1,0 0,0 0,0 0,0 1,0-1,0 0,-25 0,25 0,0 1,0-1,0 0,0 0,0 0,0 1,0-1,25 25,-25-25,0 0,0 0,0 1,0-1,0 0,0 0,0 0,0 1,0-1,0 0,0 0,0 0,0 1,0-1,0 0,0 0,0 0,0 1,0-1,0 0,0 0,0 0,0 1,0-1,0 0,0 0,25 25,-25-25,0 0,0 1,0-1,0 0,0 0,0 0,24 1,-24-1,25 25,-25-25,25 25,-25-25,25 25,-25-25,25 25,0 0,-25-24,24 24,1 0,0 0,0 0,0 0,-1 0,-24 24,25-24,-25 25,25-25,-25 25,25 0,-25 0,25-25,-25 24,24-24,-24 25,25-25,-25 25,0 0,25-25,-25 25,25-1,-25 1,0 0,25-25,-25 25,0 0,0 0,24-25,-24 24,0 1,0 0,0 0,0 0,25-25,-25 24,0 1,0 0,0 0,25 0,-25-1,0 1,25-25,-25 25,0 0,0 0,25-1,-25 1,0 0,24 0,-24 0,0-1,25 1,-25 0,0 0,25 0,-25-1,25 1,-25 0,25-25,-25 25,0 0,24-1,-24 1,0 0,0 0,25-25,-25 25,0-1,25-24,-25 25,25 0,-25 0,25 0,-1-1,-24 1,25-25,-25 25,25 0,-25 0,25-25,-25 25,25-1,-1-24,-24 25,25 0,0 0,0 0,-25-1,25-24,0 25,-25 0,24-25,-24 25,25-25,-25 25,25-25,-25 24,25-24,0 25,-1 0,1 0,0-25,-25 25,25-25,-25 24,25-24,-25 25,24-25,-24 25,25-25,-25 25,25-25,0 25,-25-1,25-24,-25 25,24-25,-24 25,25-25,0 25,0 0,0-1,-1-24,1 0,-25 25,25-25,0 0,0 25,-1-25,1 0,0 0,0 0,0-25,-1 25,1 0,0-25,0 25,0 0</inkml:trace>
  <inkml:trace contextRef="#ctx0" brushRef="#br0" timeOffset="255598.7388">2108 5110,'0'0,"0"25,25-25,-25 24,25-24,-25 25</inkml:trace>
  <inkml:trace contextRef="#ctx0" brushRef="#br0" timeOffset="255858.3949">2257 5606,'0'0,"0"25,0-1,25-24,0 0,-25 25,25-25,-25 25,24 0,-24 0,0-1,25-24,-25 25,0 0,0 0,0 0,0 0,25-25,-25 24,0 1,0 0,25-25,-25 25</inkml:trace>
  <inkml:trace contextRef="#ctx0" brushRef="#br0" timeOffset="256385.7239">2183 6623,'0'0,"-25"0,50 0,-25 25,0-1,25-24,-25 25,24 0,1 0,-25 0,25-1,-25 1,25 0,0 0,-25 0,24-25,1 0,-25-25,0 0,25 0,-25 0,0 1,25-1,-25 0,0 0,0 0,0 1,0-1,0 0,0 0,0 0</inkml:trace>
  <inkml:trace contextRef="#ctx0" brushRef="#br0" timeOffset="256611.8364">2431 6276,'0'-25,"25"0,-25 0,0 0,0 1,24 24,1 0,-25 24,25 1,-25 0,0 0,25 0,-25-1,0 26,0-25,0 0,0-1,0 1</inkml:trace>
  <inkml:trace contextRef="#ctx0" brushRef="#br0" timeOffset="256811.4582">2580 6201,'0'0,"0"-25,0 1,24-1,1 0,0 25,-25 25,25 0,-25-1,0 1,0 25,0-25,0 24,-25 1</inkml:trace>
  <inkml:trace contextRef="#ctx0" brushRef="#br0" timeOffset="281038.4126">18207 8458,'0'0,"24"-24,-24-1,25 0,0 0,0 0,0-24,-1 24,26-25,0 1,-1-1,1 1,0-1,-1 0,1 1,-1-1,-24 0,25 1,-1-1,-24 25,0 1,-25-1,25 0,-25 0,-25 25,0 0,0 0,1 25,24 0,0 0,24-1,-24 1,25-25</inkml:trace>
  <inkml:trace contextRef="#ctx0" brushRef="#br0" timeOffset="281315.4066">19496 7045,'0'-25,"0"50,-24-1,-1 1,25 0,-25 0,25 0,0-1,0 1,0 0,0 0,25-25,0 25,-1-25,26 0,-25-25,25 25,-26-25,26 0,-25 25,24-25,-24 1,0-1,0-25,0 25,-1 1,-24-1,0 0,0 0,0 0,-24 1,-1-1,-25 25,25-25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3-03-20T11:08:54.49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11286 2332,'0'0,"-25"0,1-25,-1 25,0 0,0 0,0 0,0 0,1 0,-1 0,0 0,0 0,-24 25,24-25,0 24,-25-24,26 25,-26-25,0 25,26 0,-26-25,0 25,26-1,-26 1,0 0,26 0,-26 24,0-24,1 0,24 0,-25 25,26-26,-26 26,25-25,-24 24,24 1,0-25,0 24,-25 26,26-26,-1 1,0 0,0 24,0-24,1 24,-1-24,25 24,-25-24,0 24,25-24,-25 24,25-24,0 24,0 1,0-26,0 26,0-26,0 1,25 24,-25-24,25 24,-25-24,25-1,0 1,-1 24,1-24,0 0,0-1,0 1,24 24,-24-49,25 25,-25-1,24-24,1 25,-1-25,1-1,0 1,-1 0,26 0,-26 0,1-25,24 24,-24-24,24 0,-24 25,24-25,-24 0,24-25,1 25,-26-24,26 24,-1-25,-24 0,24 0,1 0,-1 1,-24-1,24 0,-24 0,24-24,-24 24,24 0,-24-25,-1 26,1-1,-1-25,-24 25,25-24,-25-1,0 0,24 1,-24-1,0 1,0-1,-1-24,1 24,0-24,0-1,0 1,-1-1,-24 26,25-26,0 1,-25 0,0-1,0 1,0 24,0-24,0-1,0 1,-25 24,25-24,-25-1,1 1,-1 24,0-24,0 24,0 1,1-26,-1 26,0-1,0 0,0 1,1-1,-1 1,0-1,0 0,0 1,0 24,-24 0,24-24,-25 24,26 0,-26 0,0 25,1-25,-1 25,-24-24,24 24,-24 0,-1 0,1 0,-25 0,24 24,1 1,-1 0,-24 0,25 0,-1-1,26 1,-26 25</inkml:trace>
  <inkml:trace contextRef="#ctx0" brushRef="#br0" timeOffset="1370.0878">10939 5680,'25'0,"-25"-25,24 25,-24-24,25 24,-25 24,25-24,0 25,0 0,-25 0,24 0,-24-1,0 1,25 25,-25-25,0 24,25-24,-25 25,0-1,25-24,-25 25,0-1,25-24,-25 25,25-25,-25-1,0 1,24 0,-24 0,25 0,0-1,-25 1,25-25,0 25,-1-25,1-25,0 0,0 25,-25-24,25-1,-25-25,24 25,-24-24,0 24,25-25,-25 1,0 24,0-25,0 1,0 24,0-25,-25 1,25 24,-24 0,24-25,-25 26,25-1,0 0,-25 25,25-25,-25 0,25 1</inkml:trace>
  <inkml:trace contextRef="#ctx0" brushRef="#br0" timeOffset="3119.957">11832 4018,'-25'0,"25"-24,-25 24,50 0,0 0,0 0,-1 0,26 0,-25 0,24 0,1 0,0 0,-1 0,1-25,24 25,-24 0,24 0,-24-25,24 25,1 0,-1-25,1 25,-1 0,0-25,1 25,-1-24,1 24,-1-25,1 25,-26-25,26 25,-1-25,0 25,-24 0,24-25,-24 25,24-24,-24 24,0 0,-26-25,26 25,0 0,-26-25,1 25,0 0,0 0,-25-25,25 25,-1 0,-24-25,0 0,0 1,-24-1,-1 25,25-25,-25 25,0-25,0 25,1 0,-1 0,0 0,0 0,25-25,-25 25,1 0,24 25,24-25,1 0,0 0,-25 25,25-25,0 0,-1 25,1-25,0 25,0-1,-25 1,25-25,-25 25,0 0,0 0,0 0,0-1,0 26,-25-25,25 0,-25 24,0-24,0 25,1-26,-1 1,0 0,-25 0,26 0,-1-1,0 1,0-25,0 25,1-25,24 25</inkml:trace>
  <inkml:trace contextRef="#ctx0" brushRef="#br0" timeOffset="4899.9332">12278 7094,'0'-25,"-24"25,-1-24,0 24,25-25,-25 25,0 0,0 0,1 0,-1 0,0 0,0 0,0 0,1 25,-1-25,0 24,0-24,25 25,-25-25,1 25,-1-25,0 25,0 0,0-25,1 24,-1 1,0 0,0 0,0 0,1-1,-1 1,0 0,0 0,0 0,1-1,-1 26,-25-25,25 0,1-1,-1 26,0-25,-25 24,26 1,-1 0,0-26,-25 26,25 0,1 24,-1-24,0-1,0 1,0 0,1-1,-1 1,0-1,25-24,-25 25,25-25,0 24,0 1,0-1,25-24,-25 25,25-1,-25 1,25 0,-1-26,1 26,-25 0,25-26,25 26,-26-25,1 0,0 24,25-24,-1 0,-24 25,25-26,-1 1,1 25,24-25,-24-1,0 26,24-25,-24 0,24-1,0 1,-24 0,24-25,-24 25,24 0,1-25,-1 0,-24 24,24-24,1 0,-1-24,1 24,-1-25,0 25,1-25,-26 0,26 0,-1 1,1-1,-26 0,26-25,-26 26,1-26,0 25,-1-24,1 24,-25-25,24 25,-24-24,0-1,0 25,-1-24,-24-1,25 0,-25 1,25-26,-25 26,25-1,-25-24,0 24,0-24,0 24,0-24,0 24,0-24,0 24,0 1,0-26,-25 25,25-24,0 24,-25 1,25-1,-25 1,1-1,24 0,-25 1,0 24,0-25,0 26,1-1,-26-25,25 25,-24 1,-1-1,0 0,1 0,-1 0,-24 1,24-1,-24 25,24-25,-24 0,-1 25,26 0,-26-25,1 25,-1 0,1 0,0 25,-26-25,26 25,-25 0,24 0,-24-1,25 1,-1 25,1-25</inkml:trace>
  <inkml:trace contextRef="#ctx0" brushRef="#br0" timeOffset="6152.9147">12626 9897,'0'-25,"0"50,24-25,-24 25,25-25,-25 25,0-1,25 1,-25 0,0 0,0 0,0 0,0 24,0-24,25 0,-25 24,0-24,0 0,25 0,-25 0,0-1,0 1,24 0,-24 0,25-25,0 0,0-25,0 0,-25 0,24 1,-24-1,25 0,-25 0,0 0,0 1,0-1,0 0,0 0,0 0,0 1,0-1,0 0,25 0</inkml:trace>
  <inkml:trace contextRef="#ctx0" brushRef="#br0" timeOffset="6380.8253">13097 9748,'0'0,"0"-25,25 25,-1 0,1 25,0 0,0-25,-25 25,25 0,-25-1,0 1,25 0,-25 0,0 24,0-24,0 0,0 0,-25 0,25 0,-25-1,25 1</inkml:trace>
  <inkml:trace contextRef="#ctx0" brushRef="#br0" timeOffset="7555.9029">13543 8334,'-24'0,"-1"0,50 0,-1 0,1 0,0 0,25 0,-26 0,26 0,0 0,-1 0,1 0,24 0,-24 0,24 0,-24-24,24 24,-24 0,24 0,1-25,-26 25,26-25,-26 25,1-25,24 25,-49-25,25 25,-1-24,-24 24,0-25,0 25,0-25,-1 25,-24-25,25 25,-25-25,-25 1,1-1,-1 25,0-25,0 25,0 0,1 0,24 25,24 0,1-25,0 24,0-24,24 25,-24-25,0 25,0-25,0 25,-1 0,1-25,0 24,-25 1,0 0,0 0,0 0,-25-1,0 1,1 0,-1 0,0 0,-25-25,26 24</inkml:trace>
  <inkml:trace contextRef="#ctx0" brushRef="#br0" timeOffset="8795.8842">12601 11013,'-25'0,"0"0,0 0,1 0,24-25,-25 25,0 0,0 0,0 0,1 0,-1 25,0-25,0 0,0 0,1 25,-26-25,25 0,0 25,0-25,-24 25,24-1,0 1,-24 0,24-25,-25 50,25-25,-24-1,24 1,-25 0,26 25,-26-26,25 1,-24 0,24 25,0-26,0 1,0 0,1 25,-1-26,0 26,25-25,-25 24,0 1,25-25,-24 24,24 1,0 0,-25-1,25 1,0-1,0 26,0-25,25-1,-25 1,24-1,1 1,0 0,0-1,0 1,-1-25,1 24,25 1,-25-25,24 24,1-24,-1 25,-24-26,25 1,-1-25,26 25,-26-25,1 25,24-25,-24 0,0-25,24 25,-24 0,24-25,-24 0,-1 25,26-24,-26-1,1 0,24 0,-24 0,0 1,-1-1,1 0,-1-25,-24 26,25-1,-25 0,24-25,-24 26,0-26,0 0,0 1,-1-1,1 1,0-1,-25 0,0 1,25-1,-25-24,0 24,0 0,0-24,-25 24,25 1,-25-26,0 26,1-1,-1 1,-25-1,25 0,-24 26,-1-26,0 0,1 26,-1-1,1 0,-26 0,26 0,-26 0,26 25,-1 0,-24 0,24 0,25 0,-24 0,24 0,-25 0</inkml:trace>
  <inkml:trace contextRef="#ctx0" brushRef="#br0" timeOffset="9523.9079">12675 13494,'0'-25,"0"0,25 25,0 0,-25-25,25 25,-1 25,1-25,-25 25,25 0,-25 0,0-1,0 1,25 0,-25 0,0 0,0-1,0 1,0 25,0-25,0-1,0 1,0 0,0 0,0 0,0-1,0 1,25-25,-1 0,1 0,0-25,0 1,0-1,-25 0,24 25,-24-25,25 0,-25 1,0-1,0 0,0 0,0 0,0 1,0-1,25 0,-25 0,0 0</inkml:trace>
  <inkml:trace contextRef="#ctx0" brushRef="#br0" timeOffset="9759.9433">13196 13122,'0'0,"0"-25,0 0,25 25,-25-25,25 25,0 0,-1 0,1 0,0 0,0 25,-25 0,0 0,0-1,0 1,0 0,-25 0,25 0,-25 0,25-1,-25 1,1 0,24 0</inkml:trace>
  <inkml:trace contextRef="#ctx0" brushRef="#br0" timeOffset="10523.0065">13543 12998,'0'-25,"-24"25,24-25,24 25,-24 25,25-25,-25 25,25-25,-25 24,25-24,-25 25,0 0,0 0,0 0,0-1,0 26,0-25,0 0,-25 0,25-1,-25 1,0 0,25 0,-24 0,24-1,-25-24</inkml:trace>
  <inkml:trace contextRef="#ctx0" brushRef="#br0" timeOffset="11128.6312">14436 12229,'0'-25,"25"25,0 0,0 0,0 0,24 0,-24 0,25 0,-1 0,1 0,-1 0,1 0,0 0,-1-25,26 25,-26 0,26-25,-26 25,1 0,24-25,-24 25,0-24,24 24,-24-25,-1 25,1-25,-25 25,24-25,-24 25,0-25,0 25,-1 0,1-24,-25-1,0 0,-25 25,25-25,0 50,0 0,25-25,-25 25,25-25,-25 24,0 1,25-25,-25 25,0 0,0 0,-25-1,25 1,-25 0,0 0,1-25,-1 25,0 0,0-25</inkml:trace>
  <inkml:trace contextRef="#ctx0" brushRef="#br0" timeOffset="11719.7132">12353 14684,'0'-24,"-25"-1</inkml:trace>
  <inkml:trace contextRef="#ctx0" brushRef="#br0" timeOffset="11864.7754">12477 15106,'0'0,"0"25,0 0,0-1,0 1,0 0,-25 0,25 0,0-1,0 1,0 0,0 0,0 0,0 0</inkml:trace>
  <inkml:trace contextRef="#ctx0" brushRef="#br0" timeOffset="11967.9948">12502 15701,'0'0,"0"25,0 0,-25 0,25 0,0-1,0 1</inkml:trace>
  <inkml:trace contextRef="#ctx0" brushRef="#br0" timeOffset="12087.8749">12526 16247,'0'0,"0"25,-24 0,24-1</inkml:trace>
  <inkml:trace contextRef="#ctx0" brushRef="#br0" timeOffset="12235.6902">12700 16644,'0'0,"-25"0,25 25,-25-25</inkml:trace>
  <inkml:trace contextRef="#ctx0" brushRef="#br0" timeOffset="15778.5236">13395 16594,'-25'0,"25"-24,-25 24,0-25,0 25,1 0,-1 0,0 0,0 0,0 0,0 0,1 0,-1 25,0-25,0 0,0 24,1-24,-1 25,-25-25,25 25,1 0,-26 0,25-1,-24 1,24 0,-25 0,25 0,-24 24,-1-24,25 0,-24 0,24-1,-25 26,26-25,-26 24,25-24,0 25,-24-25,24 24,0 1,0-25,0 24,25 1,-24-1,24-24,-25 25,25 0,0-1,0-24,25 25,-25-1,24 1,-24-1,25-24,0 25,0-1,0 1,0 0,24-26,-24 26,25 0,-26-26,26 1,0 25,-1-25,1-1,-1-24,1 25,24-25,-24 25,0-25,24 0,-24-25,24 25,-24 0,24-25,-24 25,24-24,-24-1,24 0,-24 0,24 0,-24 1,-1-1,1 0,0-25,-1 26,-24-1,25-25,-26 1,1 24,0-25,0 1,0-1,-25 0,24 1,-24-1,0 1,25-26,-25 25,0-24,0 0,0 24,-25-24,25-1,-24 26,24-26,-25 26,0-1,0 0,0 1,1 24,-26-25,0 26,26-1,-26 0,0 25,-24-25,24 25,1 0,-1 0,1 25,24-25</inkml:trace>
  <inkml:trace contextRef="#ctx0" brushRef="#br0" timeOffset="16653.4603">14263 17835,'0'0,"0"-25,0 0,24 25,-24 25,0 0,25-25,-25 24,0 1,0 0,0 0,0 0,0-1,0 1,25 25,-25-25,0-1,0 26,25-25,-25 0,0-1,25 1,0 0,-25 0,24-25,1 25,0-25,0-25,0 25,-1-25,1 25,-25-25,25 0,-25 1,25-1,-25 0,25 0,-25 0,0-24,0 24,0-25,0 26,-25-26,25 25,0 0,-25 1,25-1,0 0,0 0,-25 25,25-25</inkml:trace>
  <inkml:trace contextRef="#ctx0" brushRef="#br0" timeOffset="17249.7751">14932 17735,'-24'0,"24"25,0 0,0 0,0 0,0-1,0 1,0 0,0 0,0 0,0-1,0 1,0 0,24 0,-24 0,0-1,0 1,0 0,-24 0,-1-25,25 25,-25-25,0 24,0-24,1 25,-1 0,0-25,0 25,-24 0,24-1,25 1,-25-25,0 25,25 0,-25 0,25-1,25-24,0 0,0 0,0 0,-1 0,1-24,0 24,0-25,0 25,-1-25,1 0,0 0,-25 1,0-1,0 50,25-25,-25 24,25-24,-1 0,1 25,0-25,25 0,-26 0,1 0,25 0,-25 0,24 0,-24-25,25 25,-26 0,1 0</inkml:trace>
  <inkml:trace contextRef="#ctx0" brushRef="#br0" timeOffset="26442.6831">670 3547,'0'0</inkml:trace>
  <inkml:trace contextRef="#ctx0" brushRef="#br0" timeOffset="27079.6476">744 3448,'0'-25,"-25"0,25 0,-24 25,-1 25,0 0,25 0,-25 24,0-24,25 25,-24-1,-1-24,0 25,25 0,-25-26,25 26,0-25,0 0,0-1,0 1,25-50,0 1,-25-1,25-25,-1 25,-24-24,25 24,-25-25,25 25,0 1,-25-26,0 25,25-24,-25 24,0 0,0 0,24 0,-24 1,0-1,0 0,25 25,-25 25,25 0,-25-1,25 1,-25 0,25 25,-25-26,24 1,-24 0,25 0,-25 0,25-1,-25 1,25 0,-25 0</inkml:trace>
  <inkml:trace contextRef="#ctx0" brushRef="#br0" timeOffset="27526.7947">719 3597,'-24'0,"24"-25,-25 25,50 25,-25-1,24 1,-24 0,0 0,0 0,0 24,0-24,25 0,-25 0,0 24,0-24,25 25,-25-25,0 24,0 1,0-1,25-24,-25 25,0-1,0 1,0 0,25-1,-25 1,0-1,0 1,0 24,24-24,-24 24,0 1,0-1,0 1,25-1,-25 1,0 24,0-25,0 1,25 24,-25-25,0 1,0 24,0-25,25 1,-25-1,0 1,0-1,25 0,-25 1,0-26,0 26,0-1,0-24,0 24,0-24,0-1,0 1,0 0,0-26,0 26,0-25,0 25,0-26,0 1,24 0,-24 0,0 0</inkml:trace>
  <inkml:trace contextRef="#ctx0" brushRef="#br0" timeOffset="28404.9462">1042 6970,'25'0,"-25"-25,24 25,1 0,0 0,0 0,0 0,-1 0,1 0,0-24,0 24,24 0,-24 0,25 0,-25-25,24 25,-24 0,25 0,-1 0,1-25,0 25,-1 0,1 0,24 0,-24 0,24 0,-24-25,24 25,1 0,-26 0,26-25,-1 25,0 0,26-25,-26 25,1 0,-1-24,25 24,-24 0,-1-25,25 25,-24-25,24 25,0 0,-25-25,26 25,-26 0,25-25,-24 25,24 0,0 0,-24-24,24 24,0 0,-25-25,26 25,-1 0,0-25,0 25,1 0,-1-25,-25 25,25 0,1-25,-1 25,0 0,-25 0,26-24,-1 24,-25 0,26 0,-1 0,-25-25,1 25,24 0,-25 0,1 0,24 0,-25 25,1-25,-1 0,0 0,1 0,-1 0,1 0,-1 0,1 0,-1 0,0 0,1 0,-1-25,1 25,-1 0,0 0,1 0,-26 0,26-25,-1 25,1 0,-26 0,26 0,-26 0,1 0,24 0,-24-25,0 25,-1 0,-24 0,25-25,-26 25,1 0,25-24,-25 24,-1-25,-24 0,0 0,0 0,-24 25,-1 0,25-24,-25 24,0-25,0 25,1 0,-1-25,0 25,0 0,0 0,50 0,0 0,0 0,0 25,-1-25,1 0,0 0,0 25,0-25,-1 24,1 1,-25 0,0 0,0 0,-25-1,1-24,-1 25,0-25,0 25,-24-25,-1 0,25 0</inkml:trace>
  <inkml:trace contextRef="#ctx0" brushRef="#br0" timeOffset="30423.608">1463 7020,'25'0,"-25"-25,25 25,0 0,0 0,-1 0,1-25,0 25,0 0,25 0,-26-25,26 25,-25 0,24-24,1 24,-25 0,24 0,1-25,0 25,-1 0,-24-25,25 25,-1 0,1-25,-1 25,1-25,0 25,-1-25,1 1,-1 24,1-25,0 0,24 25,-24-25,-1 0,1 1,24-1,-24 0,0 0,-1 25,1-25,-1 1,1-1,0 25,-26-25,26 25,-25-25,0 0,24 25,-24-24,0 24,0-25,24 25,-24-25,0 0,0 25,0-25,24 1,-24-1,0 25,24-25,-24 0,0 0,0 25,24-24,-24-1,0 0,0 25,0-25,-1 0,1 25,-25-24,25-1,0 25,0-25,-25 0,24 0,1 25,0-24,-25-1,25 0,0 0,-1 0,1 0,0 1,0-1,0 0,-1 0,1 0,0 1,0-26,0 25,-1 0,-24 1,25-26,0 25,-25 0,25-24,0 24,-25 0,0 0,24 1,-24-26,25 25,-25 0,0 1,25-1,-25 0,0-25,25 26,-25-1,25-25,-25 25,25 1,-25-26,0 25,24-25,-24 26,25-26,-25 25,25-24,-25 24,0-25,25 25,-25-24,0 24,25 0,-25 0,0 1,0-26,0 25,24 0,-24 1,0-1,0 0,25-25,-25 26,0-1,25-25,-25 25,0-24,25-1,-25 25,0-24,25 24,-25 0,24-24,-24 24,25-25,-25 25,0 0,25 1,-25-1,25 0,-25 0,0 0,25 1,-25-1,24 0,-24 0,25 0,-25 1,25 24,-25-25,25 25,-25-25,25 0,-1 25,-24-25,25 25,0-24,0-1,0 25,-1-25,1 0,0 25,0 0,0 0,-1 0,1 0,0 0,0 0,-25 25,25-25,-1 25,1 0,-25-1,25 1,0-25,-25 25,25 0,-25 0,25-1,-1 1,-24 0,25 0,0 0,-25-1,25 1,0 0,-25 0,24 0,1-1,-25 26,25-25,0 0,-25 0,25 24,-25-24,24 25,1-26,-25 26,25-25,0 24,-25-24,25 0,-1 25,-24-26,25 26,0-25,0 0,-25-1,25 26,-1-25,-24 0,25-1,0 26,-25-25,25 0,0 24,-25-24,24 25,1-26,-25 26,25-25,0 24,-25-24,25 25,-1-25,-24 0,25 24,0-24,0 0,-25 24,25-24,-1 0,1 25,-25-26,25 1,0 25,0-25,0-1,-25 26,24-25,1 24,0-24,-25 25,25-1,0-24,-25 25,24-25,1 24,-25-24,25 0,-25 0,25-1,0 1,-25 0,24 0,1 0,0 0,-25-1,25 1,0-25,-1 25,-24 0,25-25,0 25,0-1,0-24,-1 25,1-25,0 25,0-25,0 0,-1 0,1 0,25 0,-25 0,24 0,-24 0,0 0,24-25,-24 25,0-25,25 25,-26-24,1 24,25-25,-25 0</inkml:trace>
  <inkml:trace contextRef="#ctx0" brushRef="#br0" timeOffset="30968.2213">5507 3349,'0'-25,"0"50,0-1,0 1,24 0,-24 0,25-25</inkml:trace>
  <inkml:trace contextRef="#ctx0" brushRef="#br0" timeOffset="31091.6277">5631 4093,'0'0,"-25"25,25-1,0 1,-25 0,25 0,0 0,0-1,0 1,0 0,0 0,0 0,0-1</inkml:trace>
  <inkml:trace contextRef="#ctx0" brushRef="#br0" timeOffset="31219.3318">5655 4837,'0'0,"-24"25,24 0,-25-1,25 1,0 0,0 0</inkml:trace>
  <inkml:trace contextRef="#ctx0" brushRef="#br0" timeOffset="31343.6241">5779 5358,'0'0,"0"25,0-1,0 1,-24 0,24 0,0 0,0-1,0 1,0 0,0 0,0 0,24-25</inkml:trace>
  <inkml:trace contextRef="#ctx0" brushRef="#br0" timeOffset="31500.4516">5978 6176,'0'0,"0"25,0 0,0 0,-25 0,25-1,25-24,0 25,0-25,-1 25,1-25,0 0</inkml:trace>
  <inkml:trace contextRef="#ctx0" brushRef="#br0" timeOffset="32315.6502">5904 6995,'0'0,"0"-25,0 50,24-25,-24 25,25 0,-25-1,25-24,-25 25,0 0,25-25,-25 25,0 0,25-1,-25 1,0 0,24 0,-24 0,0-1,0 1,0 0,0 0,25 0,-25-1,0 1,0 0,0 0,0 0,25-1,-25 1,0 0,25-25,-25 25,0 0,25-25,-1 0,-24-25,25 0,0 0,0 0,-25 1,25-1,-1-25,-24 25,25-24,-25 24,0-25,25 26,-25-26,0 25,0-24,0 24,25-25,-25 25,0 1,0-1,0 0,0 0,0 0</inkml:trace>
  <inkml:trace contextRef="#ctx0" brushRef="#br0" timeOffset="32687.3958">2629 7094</inkml:trace>
  <inkml:trace contextRef="#ctx0" brushRef="#br0" timeOffset="34692.5845">1910 6796,'25'0,"0"0,-1 0,1-24,0 24,0 0,0-25,-1 25,1-25,0 25,0 0,-25-25,25 25,-1-25,1 25,0-24,0-1,0 25,-1-25,1 0,0 0,0 1,0-1,-1 25,1-25,-25 0,25 0,0 1,0-1,-1 0,-24 0,25 25,-25-25,25 1,-25-1,25 25,-25-25,25 0,-25 0,25 1,-25-1,24 0,-24 0,25 0,-25 1,25-1,-25 0,25 0,-25 0,25 1,-25-1,24 0,-24 0,25 0,-25 0,25 1,-25-1,0 0,0 0,25 0,-25 1,0-1,25 0,-25 0,0 0,24 1,-24-1,0 0,0 0,25 0,-25 1,25-1,-25 0,25 0,-25 0,0 1,25-1,-25 0,24 0,-24 0,25 1,-25-1,0 0,25 25,-25-25,0 0,0 1,25-1,-25 0,0 0,25 0,-25-24,0 24,0 0,24 0,-24 0,0 1,0-26,0 25,0 0,0 1,0-1,0 0,0 0,25 0,-25 1,0-1,0 0,0 0,0 0,0 1,0-1,25 25,-25-25,0 0,0 0,0 1,0-1,0 0,0 0,0 0,0 1,0-1,0 0,0 0,25 0,-25 1,0-1,0 0,0 0,0 0,0 1,0-1,0 0,0 0,0 0,0 1,0-1,0 0,0 0,25 25,-25-25,0 0,24 25,-24-24,25-1,0 0,0 25,-25-25,25 25,-25-25,24 25,-24-24,25 24,0-25,0 25,-25-25,25 25,-1 0,-24-25,25 25,0 0,0 0,0 0,0 0,-1 0,1 0,-25 25,25-25,0 0,0 0,-25 25,24-25,1 0,-25 25,25-25,-25 24,25-24,-25 25,25-25,-25 25,24-25,-24 25,25-25,-25 25,0-1,25-24,-25 25,25-25,-25 25,0 0,25 0,-25 0,24-1,1 1,-25 0,25 0,0 0,-25-1,25 1,-25 0,0 0,24 0,-24-1,25 1,-25 0,0 0,25 0,0-1,-25 1,25 0,-25 0,0 0,24-25,-24 24,25 1,-25 0,0 0,25 0,-25-1,0 1,25 0,-25 0,0 0,0-1,25 1,-25 0,0 0,0 24,24-24,-24 0,0 0,25 0,-25-1,25 1,-25 0,25 0,-25 0,0 0,25-1,-25 1,24 0,-24 0,0 0,25-25,-25 24,0 1,25 0,-25 0,0 0,25-1,-25 1,0 0,25-25,-25 25,24 0,-24-1,0 1,25 0,-25 0,25 0,-25-1,0 1,25 0,-25 0,25 0,0-1,-25 1,24 0,1 0,-25 0,25-1,0 1,-25 0,25-25,-25 25,24 0,1-1,-25 1,25 0,0 0,-25 0,25 0,-25-1,24 1,-24 0,25 0,-25 0,25-1,-25 1,25 25,-25-25,25-1,-1 1,-24 0,25 0,0-25,0 25,0-1,-25 1,24-25,1 25,0 0,0-25,0 25,24-25,-24 24,0-24,24 0,-24 25,25-25,-1 0,1 0,0 0,-25 0,24-25,26 25,-26 0,1-24,-1 24,-24-25,25 25,-1 0,-24-25,25 25,-25 0,-1-25,1 25,0 0,0 0,0-25,-1 25,1 0</inkml:trace>
  <inkml:trace contextRef="#ctx0" brushRef="#br0" timeOffset="35223.5965">3696 3547,'0'25</inkml:trace>
  <inkml:trace contextRef="#ctx0" brushRef="#br0" timeOffset="35359.5745">3746 4192,'0'0,"24"25,-24 0,0-1,0 1,0 0,0 0,25-25,-25 25,0-1,25 1</inkml:trace>
  <inkml:trace contextRef="#ctx0" brushRef="#br0" timeOffset="35488.1093">3870 5060,'0'0,"-25"25,25 25,0-26,0 1,0 0,-25-25,25 25,0 0,25-25</inkml:trace>
  <inkml:trace contextRef="#ctx0" brushRef="#br0" timeOffset="35607.5696">3894 5680,'0'0,"-24"25,24 0,0 0,0-1,-25-24,25 25,0 0,0 0,25 0</inkml:trace>
  <inkml:trace contextRef="#ctx0" brushRef="#br0" timeOffset="35850.648">4018 6276,'0'0,"0"24,0 1,-24 0,24 0,0 0,-25-1,25 1,0 0,0 0,0 0,25-1,-25 1,24 0,1 0,-25 0,25 24,0-24,-25 0,25 0,-25-1,24 1,-24 0,25 0,-25 0,0 0,0-1,0 1,0 0,-25-25,25 25,-24 0,-1-1,25 1</inkml:trace>
  <inkml:trace contextRef="#ctx0" brushRef="#br0" timeOffset="36723.4162">3820 7665,'25'0,"-25"-25,25 25,-1 0,1 0,0 0,-25 25,25-25,-25 24,25 1,-25 0,0 0,0 0,0-1,24 1,-24 0,0 0,0 0,25-1,-25 26,0-25,0 0,25 0,-25-1,0 1,25 0,-25 0,25 0,-1-25,-24 24,25-24,0 0,0-24,0 24,-25-25,0 0,24 25,-24-25,0 0,0 1,25-26,-25 25,0 0,0 0,0 1,0-1,0-25,0 25,-25 25,25-24,0-1,-24 0,24 0,-25 0</inkml:trace>
  <inkml:trace contextRef="#ctx0" brushRef="#br0" timeOffset="36991.556">4440 7541,'25'0,"0"0,-1 24,1 1,0 0,-25 0,25 0,-25-1,0 1,0 0,0 0,0 0,-25-1,25 1,0 0</inkml:trace>
  <inkml:trace contextRef="#ctx0" brushRef="#br0" timeOffset="38784.3587">1513 7045,'0'0,"25"0,-25-25,25 25,-25-25,24 0,1 0,0 1,0-1,0 0,-25 0,25 0,-25 0,24 25,1-24,0-26,-25 25,25 0,0 1,-1-1,-24 0,25 0,-25 0,25 1,-25-1,25 0,-25 0,25 0,-25 1,0-1,24 0,-24-25,25 26,-25-1,0-25,25 25,-25-24,0 24,25-25,-25 26,0-1,25 0,-25-25,0 26,0-1,0 0,0-25,0 25,0 1,0-1,0 0,0-25,0 26,0-1,0 0,0 0,0-24,0 24,0 0,0-25,0 26,0-26,0 0,0 26,0-26,0 0,0 26,0-26,0 0,0 26,0-26,0 0,0 26,0-26,0 25,0-25,0 26,0-1,0-25,0 25,0 1,0-1,0 0,0 0,0 0,0 1,0-1,0 0,0 0,24 0,-24 1,0-1,0 0,25 25,-25-25,0 0,0 1,25-1,-25 0,0 0,0 0,0 1,0-1,0 0,0 0,25 0,-25 1,0-1,0 0,25 0,-25 0,0 1,0-1,24 0,-24 0,0 0,25 25,-25-24,25-1,-25 0,25 25,0-25,-25 0,24 25,1 0,-25-25,25 25,0 0,-25 25,25-25,-25 25,24 0,-24 0,25 0,-25-1,25 1,-25 0,0 0,25-25,-25 25,25-1,-25 1,24-25,-24 25,25 0,-25 0,25 24,-25-24,25 0,-25 0,25 24,-25-24,25 0,-25 24,24-24,1 25,-25-25,25-1,0 1,-25 25,25-25,-1-1,-24 26,25-25,0 24,-25-24,25 25,-25-25,25 24,-1-24,-24 25,25-25,-25 24,25-24,0 0,-25 24,25-24,-1 0,-24 25,25-26,0 1,0 0,-25 25,25-26,-1 26,-24-25,25 24,-25-24,25 25,0-1,-25 1,25 0,-25-26,24 26,-24 0,25-1,0 1,-25 0,25-26,0 26,-1-25,-24 24,25 1,0-25,0 24,0 1,-1-25,1 24,25 1,-25-25,0 24,-1 1,1-25,0 24,25-24,-26 0,1 0,0 0,25-1,-26 1,1-25,0 0,0 25,24-25,-24 0,0-25,0 25</inkml:trace>
  <inkml:trace contextRef="#ctx0" brushRef="#br0" timeOffset="39276.5106">2480 3919,'-24'0,"-1"0,25 25,-25-25,25 25,0 0,25-25,-25 24</inkml:trace>
  <inkml:trace contextRef="#ctx0" brushRef="#br0" timeOffset="39403.5215">2629 4614,'0'0,"0"24,0 1,0 25,0-25,0 24,0-24,0 0,0 0,0 0,0-1,0 1,25-25</inkml:trace>
  <inkml:trace contextRef="#ctx0" brushRef="#br0" timeOffset="39523.097">2753 5457,'0'0,"0"50,-24-26,24 1,0 0,0 0,0 0,0-1,0 1,0 0</inkml:trace>
  <inkml:trace contextRef="#ctx0" brushRef="#br0" timeOffset="39743.6425">2927 6276,'0'0,"-25"24,25 1,0 0,-25 0,25 0,0-1,0 1,25 0,-25 0,25 0,-25-1,25 26,-25-25,25 0,-25-1,24 1,-24 25,0-25,25-1,-25 1,0 0,0 0,25 0,-25 0,0-1,0 1,0 0,0 0,0 0</inkml:trace>
  <inkml:trace contextRef="#ctx0" brushRef="#br0" timeOffset="40280.501">2927 8210,'0'-24,"25"24,0 0,-25 24,24-24,-24 25,0 0,25 0,-25 0,25-1,-25 1,0 0,25 25,-25-26,25 1,-25 0,0 0,24 0,-24-1,25 1,-25 0,25-25,-25-25,25 25,-25-25,25 1,-1-1,-24 0,0 0,25 0,-25 1,0-1,0 0,0 0,0 0,0 1,0-1,0 0,0 0,0 0,0 1</inkml:trace>
  <inkml:trace contextRef="#ctx0" brushRef="#br0" timeOffset="40456.3483">3225 7863,'0'0,"0"-25,0 0,24 25,-24-24,25 24,0 0,-25 24,0 1,0 0,25 0</inkml:trace>
  <inkml:trace contextRef="#ctx0" brushRef="#br0" timeOffset="40636.5068">3423 7640,'25'-25,"0"0,-1 25,1 0,0 0,-25 25,25-25,-25 25,25 0,-25-1,0 1,0 0,-25 0,25 0,-25 24</inkml:trace>
  <inkml:trace contextRef="#ctx0" brushRef="#br0" timeOffset="42800.3078">1042 7045,'0'-25,"25"25,-25-25,0 0,24 25,-24-25,0 1,25 24,-25-25,0 0,25 25,-25-25,0 0,25 25,-25-25,0 1,25-1,-25 0,0 0,24 25,-24-25,0 1,0-1,25 25,-25-25,0 0,0 0,25 1,-25-1,0 0,0 0,0 0,0 1,0-1,25 25,-25-25,0 0,0 0,0 1,0-1,0 0,25 0,-25 0,0 1,0-1,0 0,0 0,0 0,0 1,0-1,0 0,0 0,0 0,0 1,0-1,0 0,0 0,0 0,0 0,0 1,0-1,0 0,0 0,0 0,0 1,0-1,0 0,0 0,0 0,0 1,0-1,0 0,0 0,0 0,0 1,0-1,0 0,-25 25,25-25,0 0,0 1,0-1,0 0,0 0,0 0,0 1,0-1,0 0,0 0,-25 0,25 1,0-1,0 0,0 0,0 0,0 1,0-1,0 0,0 0,0 0,-25 0,25 1,0-1,0 0,0 0,0 0,0 1,0-1,0 0,0 0,0 0,0 1,0-1,0 0,0 0,0 0,0 1,0-1,0 0,0 0,0 0,0 1,0-1,0 0,0 0,0 0,0 1,0-1,0 0,0 0,0 0,0 1,25-1,-25 0,0 0,0 0,25 25,-25-24,0-1,25 0,-25 0,24 0,-24 1,25 24,-25-25,25 0,-25 0,25 25,0 0,-25 25,24 0,-24 0,25-25,-25 24,25 1,-25 0,0 0,25 0,-25-1,0 1,25 0,-25 0,0 0,24-1,-24 1,25 0,-25 0,0 0,25-1,-25 1,25 0,-25 0,25 24,-25-24,25 0,-25 0,24 0,1 24,-25-24,25 0,-25 0,25 24,0-24,-25 25,24-26,1 1,-25 25,25-25,-25 24,25-24,-25 25,25-25,-1-1,-24 26,25-25,-25 0,25-1,0 26,-25-25,25 0,-1-1,-24 1,25 0,0 25,-25-26,25 1,0 0,-1 25,-24-26,25 1,0 25,-25-25,25 24,0-24,-25 0,24 24,1-24,-25 25,25-25,0 24,0-24,-25 0,24 25,1-26,0 1,0 25,0-25,-1-1,1 26,0 0,0-26,0 26,0 0,-1-1,1 1,0-1,0 1,0 0,24 24,-24-24,0-1,0 1,-1-1,1 1,25-25,-25 0,-1 24,1-24,25-25,-25 25,-1 0,1-25,0 0,25 0,-26-25,1 25</inkml:trace>
  <inkml:trace contextRef="#ctx0" brushRef="#br0" timeOffset="43396.582">1414 3795,'-25'0,"25"-25,0 1,0 48,25-24</inkml:trace>
  <inkml:trace contextRef="#ctx0" brushRef="#br0" timeOffset="43515.5149">1488 4192,'0'0,"0"25,0 0,25-1,-25 1,0 0,25 0</inkml:trace>
  <inkml:trace contextRef="#ctx0" brushRef="#br0" timeOffset="43668.4723">1612 4787,'0'0,"0"25,-25 0,25 0,0 0,0-1,25 1,-25 0,25-25,-25 25</inkml:trace>
  <inkml:trace contextRef="#ctx0" brushRef="#br0" timeOffset="43758.8652">1662 5283,'0'0,"0"25,0 0,0 0,0 0,0-1</inkml:trace>
  <inkml:trace contextRef="#ctx0" brushRef="#br0" timeOffset="43872.3441">1736 5854,'0'0,"0"25,0 0,0-1,0 1</inkml:trace>
  <inkml:trace contextRef="#ctx0" brushRef="#br0" timeOffset="44068.5237">1860 6300,'0'0,"0"25,0 0,0 0,0 0,0-1,-24 1,24 0,0 0,0 0,0-1,0 1,0 0,0 0,24 0,-24-1,0 1,0 0,50 124</inkml:trace>
  <inkml:trace contextRef="#ctx0" brushRef="#br0" timeOffset="46102.5792">1439 7565,'24'0,"1"0,0 0,-25 25,25-25,0 25,-25 0,24 0,-24-1,25 1,-25 0,25 25,-25-26,25 1,-25 25,0-25,25 24,-25-24,0 25,0-25,0-1,25 1,-25 0,0 0,0 0,24-25,1 0,-25-25,0 0,25 0,-25 0,0 1,25-1,-25 0,0 0,0 0,0-24,25 24,-25 0,0 0,0 0,0 1,0-1,0 0,0 0,0 0,0 1,0-1</inkml:trace>
  <inkml:trace contextRef="#ctx0" brushRef="#br0" timeOffset="46613.6677">2034 7640,'0'25,"0"-1,0 1,0 0,0 0,0 0,0-1,0 1,0 25,0-25,25-1,-25 1,0 25,0-25,0 0,0-1,0 1,25 0,-25 0,0 0,0-1,0 1,-25 0,0 0,0 0,25-1,-25 1,25 0,-24 0,24 0,0-1,0 1,24-25,1 0,-25-25,25 25,-25-24,25-1,0 0,-25 0,24 25,-24-25,25 1,-25-1,0 0,0 0,0 50,0 0,25-25,-25 25,25-25,0 24,-1-24,1 0</inkml:trace>
  <inkml:trace contextRef="#ctx0" brushRef="#br0" timeOffset="46749.4622">2356 8235</inkml:trace>
  <inkml:trace contextRef="#ctx0" brushRef="#br0" timeOffset="50175.4282">1836 10740,'-25'0,"0"0,0 0,0 0,25 25,-24-25,-1 25,0-25,25 25,-25-25,25 25,0-1,-25-24,25 25,-25 0,25 0,0 0,0-1,0 1,0 0,0 0,0 0,0-1,0 1,0 0,0 0,25-25,-25 25,0 0,0-1,25-24,-25 25,0 0,25-25,0 25,0-25,-1 0,1 0,0-25,0 0,0 25,-25-25,24 25,-24-24,0-1,25 0,-25 0,0 0,0 0,0 1,0-1,0 50,25-25,-25 24,25 1,0 0,-1 0,1-25,0 25,0-25,0 0,-1 0,1 0,-25-25,25 25,0-25,0 0,-25 0,24 25,-24-24,25-1,-25 0,0 0,0 0,0 1,0-1,0 0,0 0,0 0,-25 25,25-24,-24-1,-1 25,25-25,-25 25,0 0,25-25,-25 25,1 0,-1 0</inkml:trace>
  <inkml:trace contextRef="#ctx0" brushRef="#br0" timeOffset="50783.3758">2580 11137,'0'25,"0"0,0 0,0 0,0-1,0 1,0 0,0 0,0 0,0-1,0 1,0 0,0 0,0 0,0-1,-25-24,25 25,0 0,25-25,-1 0,1 0,0 0,0 0,0 0,0 0,-1 0,1 0,0-25,0 25,0 0,-1 0,1 0,0 0,0 0,0-25,-1 25,1 0,0 0</inkml:trace>
  <inkml:trace contextRef="#ctx0" brushRef="#br0" timeOffset="51431.4049">3200 10964,'0'0,"25"0,-1 0,1 0,0 0,0 0,0 0,-1 0,1-25,0 25,0 0,0 0,-1-25,1 25,0 0,0-25,0 25</inkml:trace>
  <inkml:trace contextRef="#ctx0" brushRef="#br0" timeOffset="51635.3669">3249 11112,'25'0,"0"0,0 0,0 0,-1 0,1-24,0 24,0 0,0 0,-1-25,1 25,0 0,0-25</inkml:trace>
  <inkml:trace contextRef="#ctx0" brushRef="#br0" timeOffset="55601.3144">4539 10592,'-25'0,"1"0,-1 0,25 24,-25-24,0 0,25 25,-25-25,25 25,-24-25,24 25,-25-25,25 25,0-1,0 1,0 0,0 0,0 0,0-1,0 1,0 0,0 0,0 0,0-1,25-24,-25 25,24 0,1-25,0 0,0 0,0-25,-1 25,-24-25,25 1,-25-1,0 0,0 0,0 0,0 1,0-1,0 0,0 50,0 0,0-1,25 1,-25 0,25-25,-25 25,25-25,-25 25,24-1,1-24,-25 25,25-25,0 0,-25-25,25 25,-1-24,1-1,-25 0,25 0,-25 0,25 1,-25-1,0 0,0 0,0 0,0 1,-25-1,25 0,-25 25,0-25,1 25</inkml:trace>
  <inkml:trace contextRef="#ctx0" brushRef="#br0" timeOffset="55917.3076">5011 10864,'0'25,"0"0,0 0,-25 0,25-1,0 1,0 0,0 0,0 0,0-1,0 1,25-25,-25 25,24 0,1-25,0 0,0 0,0 0,-25-25,24 0,-24 0,0 1,0-1,-24 25,24-25,-25 25,25-25,-25 25,0-25,0 25,25-24,-24 24,-1 0,0 0</inkml:trace>
  <inkml:trace contextRef="#ctx0" brushRef="#br0" timeOffset="56185.2795">5407 10790,'0'0,"25"-25,0 25,0 0,0 0,-1 0,1 0,0 0,0 0,0 0,24 0,-24 0,0 0,0 0,24 0,-24 0,0 0,0 0,0 0,-1 0,1 0,0 0,0 0,0 0</inkml:trace>
  <inkml:trace contextRef="#ctx0" brushRef="#br0" timeOffset="56489.1031">6201 10492,'0'-24,"0"48,0 1,0 0,0 0,0 0,0-1,0 1,0 0,0 0,0 0,0-1,0 1,0 25,0-25,0-1,0 1,0 0,0 0,0 0,-25-1,25 1,0 0,0 0</inkml:trace>
  <inkml:trace contextRef="#ctx0" brushRef="#br0" timeOffset="56810.0895">6424 10641,'0'0,"0"-25,-24 25,-1 0,25 25,-25-25,0 0,25 25,-25-25,1 25,24 0,0-1,0 1,0 0,24-25,-24 25,25-25,-25 25,25-25,0 24,0 1,-1-25,1 0,0 0,0 0,0 25,-1-25,1 0,0 0,0 0,0 0</inkml:trace>
  <inkml:trace contextRef="#ctx0" brushRef="#br0" timeOffset="57637.2909">6796 10691,'0'-25,"0"50,-24-25,-1 0,25-25,25 25,-25 25,24-25,-24 25,25-25,-25 24,25 1,-25 0,25 0,-25 0,0-1,25-24,-25 25,0 0,25 0,-25 0,0-1,24-24,-24 25,25-25,-25-25,25 25,-25-24,25-1,-25 0,0 0,25 0,-25 1,0-1,0 0,0 0,0 0,0 1,0-1,0 0,-25 0,25 0,-25 1,25-1,-25 0,25 0,-25 25</inkml:trace>
  <inkml:trace contextRef="#ctx0" brushRef="#br0" timeOffset="69690.4473">2530 12254,'0'0,"-25"0,25 24,-25-24,1 0,-1 0,25-24,-25 24,25 24</inkml:trace>
  <inkml:trace contextRef="#ctx0" brushRef="#br0" timeOffset="69819.1273">2530 12774,'0'0,"0"25,0 0,-25 0,25 0</inkml:trace>
  <inkml:trace contextRef="#ctx0" brushRef="#br0" timeOffset="69946.1197">2604 13395,'0'0,"0"24</inkml:trace>
  <inkml:trace contextRef="#ctx0" brushRef="#br0" timeOffset="70707.9469">2183 13047,'0'-25,"-25"25,25-24,-25 24,0 0,1 0,24 24,-25 1,25 0,-25 0,25 0,-25-1,25 1,-25 25,25-25,-24 0,24 24,0-24,-25 0,25 0,0-1,0 1,0 0,0 0,25 0,-1-1,1-24,0-24,0 24,-25-25,25 25,-1-25,1 0,-25 0,25 25,-25 25,25-25,-25 25,25 0,-25 0,24-25,-24 24,25 1,0-25,0 25,0-25,-1 0,1 0,0 0,0 0,0-25,-1 25,1-25,0 1,-25-1,25 0,-25 0,25 0,-25 1,0-1,0 0,0 0,0 0,0 1,0-1,0 0,-25 25,25-25,-25 25,0-25,0 25,25-25</inkml:trace>
  <inkml:trace contextRef="#ctx0" brushRef="#br0" timeOffset="71003.5251">2654 13122,'25'0,"-25"24,0 1,25 0,-25 0,0 0,0 0,0 24,0-24,0 0,0 0,0 24,0-24,0 25,0-26,-25 26,25-25,0 0,0 24,0-24,0 0,0 0,0-1,0 1,25 0,0-25,-1-25,1 25,0-25,0 25,0-24,-1 24,26-25,-25 25,0-25</inkml:trace>
  <inkml:trace contextRef="#ctx0" brushRef="#br0" timeOffset="71238.775">3225 13519,'0'-25,"-25"25,25 25,0-1,0 1,0 0,0 0,0 0,0-1,0 26,0-25,0 0,0 24,0-24,0 25,0-26,25 1,-25 25,0-25,24-1</inkml:trace>
  <inkml:trace contextRef="#ctx0" brushRef="#br0" timeOffset="71810.3646">3621 13221,'0'25,"0"-50,25 0,0 25,0 0,0-25,0 25,-1 0,1-25,0 25,0 0</inkml:trace>
  <inkml:trace contextRef="#ctx0" brushRef="#br0" timeOffset="71995.0687">3696 13345,'0'0,"-25"25,0-25,25 25,25-25,0 0,0-25,0 25,-1 0,1-25,0 25,0-25,0 25,-1-25,1 25,0-24,25-1</inkml:trace>
  <inkml:trace contextRef="#ctx0" brushRef="#br0" timeOffset="73694.8986">4936 12923,'0'-25,"-25"25,1 0,24 25,0 0,-25 0,25 0,-25-1,25 1,0 0,0 0,0 0,0-1,0 1,0 0,0 0,25 0,-25 0,25-25,-25 24,24 1,1-50,0 25,-25-24,25 24,-25-25,25 25,-25-25,24 0,-24 0,0 0,25 1,-25-1,0 0,0 50,0 0,0-1,0 1,0 0,0 0,25-25,-25 25,25 0,0-1,-1 1,1-25,0 0,0 0,-25-25,25 25,-1-24,1-1,-25 0,25 0,-25 0,25 25,-25-25,0 1,0-1,0 0,0 0,-25 0,25 1,-25 24,25-25,-25 25,25-25,-24 25,24-25,-25 25,25-25,0 50</inkml:trace>
  <inkml:trace contextRef="#ctx0" brushRef="#br0" timeOffset="74079.0784">5556 13097,'-25'0,"25"25,0-1,0 1,-24 0,24 0,0 0,0 0,0-1,0 1,0 0,0 0,0 0,24-1,-24 1,25 0,0-25,0 25,0-25,-25-25,24 25,1 0,-25-25,25 25,-25-25,25 25,-25-24,25-1,-25 0,0 0,0 0,-25 1,25-1,-25 25,25-25,-25 25,0-25,1 25,-1-25,0 25,0 0,25-25,-25 25</inkml:trace>
  <inkml:trace contextRef="#ctx0" brushRef="#br0" timeOffset="74615.1549">6201 12998,'-25'0,"50"0,0 0,0-25,0 25,-1 0,1 0,0 0,0 0,0 0,-1 0,1 0,0 0,0-25,0 25,-1 0,1 0,0 0,0 0,0 0,-50 0,25-25,-25 25</inkml:trace>
  <inkml:trace contextRef="#ctx0" brushRef="#br0" timeOffset="75014.2737">6821 12675,'-25'-25,"25"50,0 0,25 0,-25 0,0-1,0 1,25 0,-25 25,0-26,0 1,0 0,0 0,0 0,0-1,0 1,0 0,0 0,0 0,0-1</inkml:trace>
  <inkml:trace contextRef="#ctx0" brushRef="#br0" timeOffset="75370.1379">6970 12725,'0'-25,"-25"50,1-25,-1 25,0-1,0 1,0-25,25 25,0 0,0 0,25-25,-25 24,25-24,-25 25,25-25,0 25,-1 0,1-25,-25 25,25-25,-25 24,25-24,0 0,-25 25,24-25,1 0,-25 25,25-25,0 0,0 0,-1 0</inkml:trace>
  <inkml:trace contextRef="#ctx0" brushRef="#br0" timeOffset="76034.0118">7218 12725,'0'-25,"0"0,25 25,0 25,-25 0,25-25,-25 25,0-1,24 1,-24 0,0 0,0 0,0-1,0 1,25 0,-25 0,0 0,25-25,-25 24,0 1,0 0,25-25,-25 25,25-25,-1-25,-24 0,0 0,0 1,0-1,0 0,0 0,0 0,0 1,0-1,-24 25,24-25,0 0,-25 25,25-25,0 1,-25 24,25-25,-25 0</inkml:trace>
  <inkml:trace contextRef="#ctx0" brushRef="#br0" timeOffset="76588.0384">7417 12278,'0'-24,"0"-1,24 25,1 0,-25-25,25 25,0 0,0 25,-1-25,-24 25,25-25,-25 24,0 1,0 0,0 0,0 0,0-1,-25 1,25 0,-24 0,-1 0,0-1</inkml:trace>
  <inkml:trace contextRef="#ctx0" brushRef="#br0" timeOffset="78270.9709">2183 14610,'0'-25,"-25"25,25 25,-25-25,25 25,0 0,0-1,-25 1,25 0,0 0,0 0,0-1,0 1,0 0,0 0,0 0,0-1,0 1,0 0,0 0,0 0,0-1,0 1,0 0,25-25,0 0,0-25,0 0,-25 1,24-1,1 0,-25 0,0 0,0 1,0-1,0 0,0 0,0 50,0 0,0 0,0-1,0 1,25 0,-25 0,25 0,-25-1,25 1,-25 0,24-25,-24 25,25 0,0-25,-25 24,25-24,0 0,-1 0,1-24,0-1,-25 0,25 0,-25 0,0 1,0-1,0 0,0 0,0 0,0 1,0-1,-25 0,25 0,-25 25,25-25,-25 25,25-24,-24 24</inkml:trace>
  <inkml:trace contextRef="#ctx0" brushRef="#br0" timeOffset="78571.9671">2729 14883,'0'25,"0"-1,0 1,0 0,-25-25,25 25,0 0,0-1,-25 1,25 0,0 0,0 0,0-1,-25 1,25 0,0 0,0 0,0-1,0 1,0 0,0 0,25 0,0-25,0 0,-1-25,1 25,0 0,0-25,0 25,-1 0,1-25,0 0,25 25</inkml:trace>
  <inkml:trace contextRef="#ctx0" brushRef="#br0" timeOffset="78879.5831">3026 15280,'-25'0,"25"-25,0 0,25 25,0 0,0 0,0 0,-1 25,-24 0,0-1,0 1,0 0,0 0,0 0,0 0,0-1,-24 1,24 0,0 0,-25 0,25-1,0 1,0 0,25-25,-25 25,24-25,1 0,0 0,0-25,0 25,-1-25,1 0</inkml:trace>
  <inkml:trace contextRef="#ctx0" brushRef="#br0" timeOffset="79068.0065">3696 15131,'0'0,"0"-25,25 0,0 0,-1 25,1 0,0-24,0 24</inkml:trace>
  <inkml:trace contextRef="#ctx0" brushRef="#br0" timeOffset="79220.0428">3870 15180,'0'0,"-25"0,0 25,25-50,25 25,0-24,-1 24,1-25,0 25</inkml:trace>
  <inkml:trace contextRef="#ctx0" brushRef="#br0" timeOffset="80005.9587">5358 14560,'0'0,"0"-24,0-1,0 0,-25 25,0 0,0 0,1 25,-1 0,0-1,25 1,-25-25,25 25,-25 0,25 0,-24-1,24 1,0 0,0 0,24-25,1 0,0 0,-25-25,25 25,0 0,-25-25,24 25,-24 25,0 0,25 0,-25-1,25 1,0 0,-25 0,25-25,-1 25,1-25,-25 24,25-24,0 0,0 0,-1-24,1 24,-25-25,25 25,0-25,-25 0,25 25,-25-25,24 1,-24-1,25 0,-25 0,0 0,0 1,-25-1,25 0,-24 25,24-25,-25 25,25-25,-25 25,25-24</inkml:trace>
  <inkml:trace contextRef="#ctx0" brushRef="#br0" timeOffset="80283.0007">5854 14635,'0'0,"0"25,0-1,0 1,0 0,0 0,0 0,25-25,-25 24,0 1,25 0,-1 0,1 0,0-1,0-24,0 0,-1-24,1-1,-25 0,0 0,0 0,-25 1,1-1,-1 25,0-25,0 25,0 0,1 0,-1-25</inkml:trace>
  <inkml:trace contextRef="#ctx0" brushRef="#br0" timeOffset="80520.0817">6400 14610,'0'25,"24"-50,1 25,0 0,0 0,-25-25,25 25,-1 0,1 0,0 0,0 0,0-25,-1 25,1 0,25 0,-25 0,24 0,-24 0,0 0,25-24</inkml:trace>
  <inkml:trace contextRef="#ctx0" brushRef="#br0" timeOffset="80763.9899">7144 14362,'0'-25,"25"25,-25 25,0 0,0 0,24-1,-24 1,0 0,0 0,0 0,0-1,0 1,0 0,0 0,25-25,-25 25,0-1,0 1,0 0</inkml:trace>
  <inkml:trace contextRef="#ctx0" brushRef="#br0" timeOffset="81024.039">7417 14436,'0'0,"0"-24,-25 24,25 24,-25-24,0 0,0 25,1 0,24 0,0 0,24-25,-24 24,25-24,0 0,0 25,0-25,-1 0,1 0,0 25,0-25,0 0,-1 0</inkml:trace>
  <inkml:trace contextRef="#ctx0" brushRef="#br0" timeOffset="81347.6431">7764 14461,'25'0,"-1"0,-24 25,25-25,-25 25,0 0,25-1,0 1,-25 0,25 0,-1 0,1-1,0 1,0-25,0 0,0 0,-1-25,1 1,0-1,-25 0,0 0,0 0,0 1,0-1,0 0,-25 0,25 0,-25 25,25-24,-24-1,24 0,0 0,-25 25</inkml:trace>
  <inkml:trace contextRef="#ctx0" brushRef="#br0" timeOffset="81603.6144">8111 13915,'0'0,"25"0,-25-24,25 24,0 0,-1 0,1 0,0 0,0 24,0-24,-1 25,-24 0,0 0,0 0,0-1,0 1,0 0,0 0,-24 24,-1-24,25 0</inkml:trace>
  <inkml:trace contextRef="#ctx0" brushRef="#br0" timeOffset="82159.8834">8434 13742,'24'0,"1"0,0 0,0 0,-25 25,25-25,-1 0,-24 24,25-24,-25 25,25 0,-25 0,0 0,0-1,0 1,-25 25,25-25,-25 24,1-24</inkml:trace>
  <inkml:trace contextRef="#ctx0" brushRef="#br0" timeOffset="82842.8377">2704 16247,'0'-25,"-25"25,25-25</inkml:trace>
  <inkml:trace contextRef="#ctx0" brushRef="#br0" timeOffset="82971.502">2803 16545,'0'0,"0"25,-25-25,25 24,-25-24</inkml:trace>
  <inkml:trace contextRef="#ctx0" brushRef="#br0" timeOffset="83099.9559">2853 16966,'-25'25,"25"0,-25 0</inkml:trace>
  <inkml:trace contextRef="#ctx0" brushRef="#br0" timeOffset="83229.9485">2853 17264,'0'25,"0"0,-25-25</inkml:trace>
  <inkml:trace contextRef="#ctx0" brushRef="#br0" timeOffset="84067.6967">2431 17810,'0'-25,"-25"25,25-25,-25 25,0 0,1 0,24 25,-25-25,25 25,-25-25,25 25,-25-25,25 24,0 1,-25-25,25 25,0 0,0 0,-24-25,24 24,0 1,24-25,-24 25,0 0,25-25,0 25,0-25,0-25,-1 25,-24-25,25 25,0-25,0 0,0 25,-25-24,24 24,-24 24,0 1,0 0,0 0,25 0,-25-1,25-24,0 25,0-25,-1 0,1 0,0-25,0 25,0-24,0-1,-1 0,1 0,0 0,0 1,0-1,-25 0,24 0,-24 0,0 1,0-1,0 0,-24 0,24 0,-25 1,0-1,0 0,0 25,25-25,-24 25,24-25,-25 25,0 0,50 0</inkml:trace>
  <inkml:trace contextRef="#ctx0" brushRef="#br0" timeOffset="84691.3573">3150 18008,'-25'0,"25"25,0 0,0 0,0-1,0 1,0 0,0 0,0 0,0-1,0 1,0 0,0 0,0 0,0-1,0 1,0 0,0 0,0 0,0-1,0 1,25-25,0 0,0 0,0 0,-1 0,1 0,0-25,0 25,0 0,-1 0,51-24</inkml:trace>
  <inkml:trace contextRef="#ctx0" brushRef="#br0" timeOffset="85278.9098">3646 18157,'0'-25,"0"50,0 0,25 0,-25-1,25 1,-25 0,25-25,-25 25,25-25,-25 25,24-25,-24 24,-24-24,-1 0,0 0,25 25,-25-25,0 25,0 0,25 0,0-1,25-24,0 0,0 0,0 0,0-24,-1 24,1-25,0 0,0 25,-25-25,25 25,-25-25,24 25,-24-24,0-1,0 0,-24 25,24 25,0 0,24-25,1 0,0 0,0 0,0 0,-1-25,1 25</inkml:trace>
  <inkml:trace contextRef="#ctx0" brushRef="#br0" timeOffset="85568.0338">4266 17735,'0'0,"0"25,25-25,0 0,0 0,0 0,-1-25,1 25,0 0,0 0,0-24,-1 24,1 0,0 0,0 0,0-25,-1 25,1 0,0 0,0 0</inkml:trace>
  <inkml:trace contextRef="#ctx0" brushRef="#br0" timeOffset="85746.9221">4465 17859,'0'0,"0"25,25-25,-1 0,1-25,0 25,0 0,0 0,-1-24,1 24,25 0,-25-25,-1 25,26-25</inkml:trace>
  <inkml:trace contextRef="#ctx0" brushRef="#br0" timeOffset="86590.6974">6350 17413,'-25'0,"25"-25,0 0,-25 25,25-25,-24 25,-1 25,0-25,0 25,0 0,25 0,-24-1,-1 1,0 0,25 0,-25 0,25 24,-25-24,25 0,0 0,0 0,0-1,0 1,25-25,0 0,0 0,0 0,-1-25,1 25,0-24,0-1,0 25,-25-25,24 25,-24 25,0 0,0-1,25 1,-25 0,25-25,0 0,0 0,-1 0,1 0,0 0,0 0,0 0,-1-25,-24 0,25 25,0-24,0-1,0 0,-25 0,24 0,-24 1,0-1,0 0,0 0,0 0,-24 25,24-25,-25 1,0 24,25-25,-25 25,0 0,25-25,-24 25</inkml:trace>
  <inkml:trace contextRef="#ctx0" brushRef="#br0" timeOffset="86863.8173">6896 17512,'0'0,"0"25,0 0,0 0,0-1,-25 1,25 0,0 0,0 0,25-1,-25 1,25 0,-1 0,1 0,0-25,-25 24,25-24,0 0,-1 0,1 0,-25-24,0-1,0 0,0 0,-25 25,1-25,-1 1,0 24,0-25,0 25,1-25,-1 25,25-25</inkml:trace>
  <inkml:trace contextRef="#ctx0" brushRef="#br0" timeOffset="87078.9054">7342 17388,'0'25,"25"-50,0 25,0 0,-1 0,-24-25,25 25,0 0,0 0,24 0,-24-25,0 25,25 0,-26-24,26 24,0 0</inkml:trace>
  <inkml:trace contextRef="#ctx0" brushRef="#br0" timeOffset="87318.9011">8037 17090,'25'0,"-25"25,24 0,1 0,-25 0,0-1,25 1,0 0,-25 25,25-26,-25 1,0 0,24 25,-24-26,25 1,-25 0,0 0,0 0,25 0,-25-1</inkml:trace>
  <inkml:trace contextRef="#ctx0" brushRef="#br0" timeOffset="87591.371">8384 17190,'0'-25,"-25"25,0 25,1-25,-1 24,0 1,0 0,25 0,0 0,0-1,0 1,0 0,25 0,-25 0,25-25,0 24,-1 1,1-25,0 0,0 25,0-25,-1 0,26 0</inkml:trace>
  <inkml:trace contextRef="#ctx0" brushRef="#br0" timeOffset="87886.9671">8682 17289,'0'25,"0"-1,0 1,0 0,24-25,-24 25,0 0,25-1,-25 1,0 0,25 0,0 0,0 0,-1-1,1-24,0 0,0 0,0-24,-25-1,24 0,-24 0,0 0,0 0,25 1,-25-1,0-25,0 25,-25 1,25-26,0 25,0-24,-24 24,24 0,0 0,0 0,0 1</inkml:trace>
  <inkml:trace contextRef="#ctx0" brushRef="#br0" timeOffset="88318.5641">9178 17363,'0'0,"0"25,0 0,25-25,-25 25,24-1,-24 1,25-25,-25 25,0 0,0 0,25-25,-25 25,0-1,0 1,0 0,0 0,-25-25,25 25,-25-1,25 1,-24 0,-1 0,25 0,-25-1,25 1,0 0,0 0,0 0,0-1,25-24,-25 25,25-25,-1 0,1-25,0 25,0-24,0-1,-1 25,1-25,0 0,0 0,-25 1,0-1,25 25,-25-25,0 0,-25 0,25 50,0 0,25-25,-25 25,24-25,1 25,0-25</inkml:trace>
  <inkml:trace contextRef="#ctx0" brushRef="#br0" timeOffset="95198.6649">17512 1439,'-25'0,"25"24,25-24,0 0,-25-24,25 24,0 0,-1 0,1 0,0 0,25-25,-1 25,1 0,-1-25,26 25,-26 0,26-25,-1 25,1-25,24 25,-25-24,25 24,1 0,-1-25,0 25,0 0,1-25,24 25,-25 0,25 0,0-25,-25 25,25 0,0 0,0 0,0-25,0 25,0 0,0 0,0 0,0 0,0-24,0 24,0 0,0 0,-24 0,-1 0,0 0,0 24,-24-24,24 0,-49 0,24 0,-24 25,-1-25,1 0,-25 0,-1 25</inkml:trace>
  <inkml:trace contextRef="#ctx0" brushRef="#br0" timeOffset="96298.7884">18033 8880,'-25'0,"25"-25,25 25,0-25,0 25,-1 0,1 0,0 0,0 0,0 0,-1 0,26 0,-25 0,24 0,-24 0,25 0,-1 0,1 0,25 0,-26-24,26 24,-1 0,0 0,1 0,-1 0,25 0,-24-25,24 25,0 0,0 0,1 0,24 0,-25 0,25 0,-25 0,25 0,0 0,-25 0,25 0,0 0,1-25,-1 25,24 0,-24 0,0 0,0 0,0-25,0 25,1 0,-1 0,-25-25,25 25,-25 0,25 0,-25-24,0 24,1 0,-26 0,1-25,-1 25,-24 0,-1 0,1-25,-25 25</inkml:trace>
  <inkml:trace contextRef="#ctx0" brushRef="#br0" timeOffset="97530.7384">20439 1265,'0'25,"-25"0,25-1,-25 26,1-25,24 0,-25-1,0 1,0 0,0 0,25 0,-24-1,-1 1,0 0,0 0,25-50,0 0,25 25,-25-25,0 1,25-1,-25 0,25 0,-25 0,24 1,1-1,-25 0,25 0,0 0,-25 1,25 24,-25-25,24 25,1 0,-25 25,25-1,-25 1,0 0,25 0,-25 0,25-25,-25 24,24 1,-24 0,25 0,0 0,0-1,-25 1,25-25,-1 25</inkml:trace>
  <inkml:trace contextRef="#ctx0" brushRef="#br0" timeOffset="98591.1658">20513 1612,'0'0,"-24"0,24 25,0 0,0 0,0 0,0-1,0 1,0 0,0 0,0 0,0-1,0 1,0 0,0 0,0 0,0-1,0 1,0 0,0 0,0 0,0-1,0 26,0-25,0 0,0-1,24 1,-24 25,0-25,0-1,0 26,0-25,0 0,0-1,0 1,0 25,0-25,0-1,0 1,0 0,0 0,0 0,0 0,0-1,0 1,0 0,0 0,0 0,25-1,-25 1,0 0,0 0,0 0,0 24,0-24,0 0,0 24,0-24,0 25,0-25,0 24,0 1,0-25,0 24,0-24,0 25,25-26,-25 26,0 0,0-26,0 26,0-25,25 25,-25-26,0 26,0 0,0-1,0-24,0 25,0-1,0-24,-25 25,25-1,0-24,0 25,-25-26,25 26,0-25,0 24,0 1,0-25,0 24,0 1,0-25,0 24,0 1,0 0,0-1,-25 1,25 0,0-1,0 1,0-1,0 1,0 0,0-1,0 1,0-1,0 1,0 24,0-24,0 0,0-1,0 1,0-1,0 1,0 0,0-1,0-24,0 25,0-1,0 1,0 0,0-1,0 1,0-1,0 1,0 0,0-1,0 1,0-1,0 26,0-26,0 1,0 0,0 24,0-24,0-1,0 26,0-26,0 1,0 0,0-1,0 1,0-1,0 1,0-25,0 24,0-24,0 25,0-25,0-1,0 1,0 0,0 0,0 0,0-1,0 1,0 0,0 0,25 0,-25-1,0 1,0 0,0 0,0 0,0-1,0 1,0 0,0 0,0 0,0-1,0 1,25 0,-25 0,0 0,0 0,0-1,0 1,25 0,-25 0,0 0,0-1,0 1,25 0,-25 0,0 0,0-1,0 1,0 0,0 0,0 0,0-1</inkml:trace>
  <inkml:trace contextRef="#ctx0" brushRef="#br0" timeOffset="99478.6784">21729 4316,'0'0,"0"-25,0 0,0 1,-25 24,25-25,0 0,-25 25,0 0,1 0,24 25,-25 0,0-1,0 1,0 0,25 0,-24 0,-1 24,0-24,0 25,25-26,-25 26,25-25,0 0,0 24,0-24,0 0,0 0,25-1,0-24,0 0,0 0,-1 0,26 0,-25-24,0 24,-1-25,1 25,0-25,0 0,0 25,0-25,-25 1,0 48,24-24,-24 25,0 0,25-25,0 25,0-25,0 0,-1 0,1 0,0 0,0 0,0 0,-1 0,1-25,0 25,-25-25,25 0,0 25,-1-24,-24-1,0 0,25 0,-25 0,0 1,0-1,-25 0,25 0,-24 0,-1 1,25-1,-25 25,25-25,0 0,0 0</inkml:trace>
  <inkml:trace contextRef="#ctx0" brushRef="#br0" timeOffset="99747.5482">22523 4217,'0'0,"0"25,0-1,-25-24,25 25,-25-25,25 25,-25 0,25 0,-25-1,25 1,-24 0,24 0,0 0,0-1,24 1,1 0,0-25,0 0,0 0,-1 0,1 0,0-25,0 25,0 0,-25-25,24 1,-24-1,0 0,0 0,-24 25,-1-25,0 25,0-24,0 24,1-25,-1 25,0 0,-25-25,26 25,-1 0</inkml:trace>
  <inkml:trace contextRef="#ctx0" brushRef="#br0" timeOffset="101690.7556">18058 5655,'0'-24,"0"48,-25 1,25 0,-25 0,25 0,-25-1,25 1,-24 0,-1 0,25 0,-25 0,25-1,0 1,-25-25,25 25,0 0,0-50,0 0,25 25,-25-25,0 1,25-1,-25 0,25 0,-25 0,0 0,24 1,-24-1,0-25,25 25,-25 1,0-1,0 0,25 0,-25 0,25 1,-25-1,25 25,-1 0,1 0,0 0,0 25,0-1,-25 1,24-25,-24 25,0 0,25 0,-25-1,25 1,-25 0,25 0,0 0</inkml:trace>
  <inkml:trace contextRef="#ctx0" brushRef="#br0" timeOffset="102798.8494">18132 5531,'0'0,"0"-24,0 48,0 1,0 0,0 0,0 0,25-25,-25 24,0 1,0 0,0 0,25 0,-25-1,0 1,0 0,25 0,-25 0,0 0,0-1,0 1,0 0,0 0,0 0,0-1,0 1,0 0,24 0,-24 0,0-1,0 1,0 0,0 0,0 0,0-1,0 1,25 0,-25 0,0 0,0-1,0 1,0 0,0 0,25 0,-25-1,0 1,0 0,25 25,-25-26,0 1,0 0,0 0,0 0,25-1,-25 1,0 0,0 25,0-25,0-1,0 1,0 0,0 25,24-26,-24 1,0 0,0 25,0-26,0 1,0 0,0 0,0 24,0-24,0 0,25 0,-25 0,0-1,0 1,25 25,-25-25,0-1,0 1,0 0,0 0,25 0,-25-1,0 26,0-25,0 0,0-1,0 1,0 0,25 0,-25 0,0-1,0 1,0 0,0 0,24 0,-24 0,0-1,0 1,0 0,0 0,25-25,-25 25,0-1,0 1,0 0,0 0,0 0,0-1,0 1,0 0,0 0,0 0,0-1,0 1,0 0,25-25,-25 25,0 0,0-1,0 1,0 0,0 0,0 0,0-1,25-24,-25 25,0 0,0 0,25-25</inkml:trace>
  <inkml:trace contextRef="#ctx0" brushRef="#br0" timeOffset="109016.623">4762 446,'0'0,"-24"-24,24-1,-25 25,25-25,-25 25,0 0,0 0,1 25,-1 0,0-25,25 24,-25-24,0 25,25 0,-24 0,24 0,-25 0,0-1,25 26,-25-25,25 0,0 24,0-24,0 0,0 0,0-1,0 1,0 0,25-25,-25 25,25-25,0 0,-1-25,1 0,0 0,0 1,0-26,-1 25,1 0,0 1,-25-1,25 0,-25 0,25 25,-25 25,0 0,0 0,0-1,0 1,24 0,-24 0,25 0,-25-1,25 1,0-25,-25 25,25-25,0 0,24-25,-24 25,0-25,0 1,24-1,-24 0,0 0,0 0,24-24,-24 24,0-25,0 26,-1-1,-24 0,25-25,-25 25,25 25,-25-24,0-1,0 0,-25 25,25-25,-25 25,25-25,-24 25,-1 0,0 0,25 25</inkml:trace>
  <inkml:trace contextRef="#ctx0" brushRef="#br0" timeOffset="109625.0586">5507 1091,'0'-24,"-25"24,25-25,-25 25,25-25,-25 25,0 0,25-25,-24 25,24 25,-25-25,0 25,0 0,0-1,1 1,-1 0,0 0,25 0,-25-1,25 1,-25 0,25 0,0 0,25-25,-25-25,25 25,0-25,0 0,-1 25,-24-25,25 1,-25-1,25 25,-25-25,0 0,0 50,0 0,0 0,25-1,-25 1,25 0,-1-25,-24 25,25-25,0 0,0 0,0 0,-25-25,24 25</inkml:trace>
  <inkml:trace contextRef="#ctx0" brushRef="#br0" timeOffset="110088.9094">5631 1017,'-25'0,"25"-25,-25 25,25 25,0 0,0 0,0-1,0 1,0 0,25 0,-25 0,25-1,-25 1,24-25,-24 25,25-50,-25 0,0 1,0-1,0 0,-25 25,25-25,25 50,0-25,0 0,0 0,-1 0,-24-25,25 25,0 0,-25-25,25 25,-25-24,0 48,0 1,0 0,25-25</inkml:trace>
  <inkml:trace contextRef="#ctx0" brushRef="#br0" timeOffset="110504.6843">6300 645,'25'0,"0"0,-25-25,25 25,0 0,-1 0,1 0,0 0,0 0,-25-25,25 25,-1 0,1 0</inkml:trace>
  <inkml:trace contextRef="#ctx0" brushRef="#br0" timeOffset="110748.6209">6375 769,'25'0,"-1"0,1 0,0 0,0 0,0 0,-1-25,1 25,0 0,0 0,0 0,-1-25,1 25</inkml:trace>
  <inkml:trace contextRef="#ctx0" brushRef="#br0" timeOffset="111384.2863">7045 372,'0'-25,"0"0,-25 25,25 25,0 0,-25 0,25 0,0-1,0 1,-25 0,25 0,0 0,0 0,0-1,0 1,0 0,0 0,25-25,-25 25,25-25,-25-25,25 25,-1-25,-24 0,25 0,-25 1,25 24,-25-25,0 50,25-25,-25 24,25-24,-1 25,1 0,0-25,0 25,0-25,-1 0,-24-25,25 25,-25-25,25 25,-25-25,0 1,0-1,0 0,0 0,0 0,0 0,-25 1,25-1,-25 25,1-25</inkml:trace>
  <inkml:trace contextRef="#ctx0" brushRef="#br0" timeOffset="111660.5577">7516 322,'0'25,"25"-25,-25 25,0 0,0 0,0-1,0 1,0 0,0 0,0 0,0 24,0-24,0 0,0 0,0 24,0-24,0 0,0 0,0 0,24-1,-24 1,0 0,25-25,-25 25,25-25,0 0,0 0,-1 0,1 0,0 0,0 0,24-25,-24 25,0-25</inkml:trace>
  <inkml:trace contextRef="#ctx0" brushRef="#br0" timeOffset="111880.9152">8062 620,'0'0,"24"0,1 0,0 0,0-25,0 25,-1 0,1 0,0-24,25 24,-26 0,26 0,-25-25,0 25,24 0</inkml:trace>
  <inkml:trace contextRef="#ctx0" brushRef="#br0" timeOffset="112092.5051">8334 347,'0'0,"0"25,0 0,0 0,25-1,-25 1,25 25,-25-25,25 0,-25-1,25 1,-25 25,0-25,24 24,-24-24,25 25,-25-26,0 26,25-25,-25 24</inkml:trace>
  <inkml:trace contextRef="#ctx0" brushRef="#br0" timeOffset="112328.4795">8706 496,'0'-25,"25"0,-25 50,25-25,-25 25,0 0,0 0,25 0,-25-1,0 1,0 0,0 25,0-26,-25 26,25 0,0-26,-25 26,25-25,0 0,0 24,0-24,0 0</inkml:trace>
  <inkml:trace contextRef="#ctx0" brushRef="#br0" timeOffset="112580.5797">8880 595,'0'-24,"-25"24,0 24,25 1,-24 0,24 0,0 0,0-1,0 1,0 0,0 0,0 0,0-1,0 1,0 0,24 0,-24 0,25-1,0 1,0 0,0-25,-1 25,1-25,0 25,0-25,0 0,0 0,-1 0,1 0,0 0</inkml:trace>
  <inkml:trace contextRef="#ctx0" brushRef="#br0" timeOffset="112968.5419">9203 670,'0'0,"0"-25,0 0,0 50,0 0,0 0,0-1,0 1,0 0,0 0,0 0,24-1,-24 1,0 0,25-25,-25 25,25-25,-25 25,25-25,0 0,-1-25,-24 0,0 0,25 25,-25-25,0 1,0-1,0 0,0-25,0 26,0-1,0 0,0 0,0 0,0 1,0-1,0 0,0 0</inkml:trace>
  <inkml:trace contextRef="#ctx0" brushRef="#br0" timeOffset="113176.3431">9426 322,'0'0,"0"-24,0-1,25 25,-1 0,1 0,0 0,0 0,-25 25,25-25,-25 24,0 1,0 0,0 0,-25 0,25-1,-25 1</inkml:trace>
  <inkml:trace contextRef="#ctx0" brushRef="#br0" timeOffset="128812.1554">16346 5978,'0'-25,"0"0,-25 25,1 0,-1 0,25 25,-25 0,0 0,0 0,1-1,24 1,-25 0,0 0,25 0,0-1,0 1,0 0,0 0,25-25,0 0,-1 0,1 0,0-25,0 25,0 0,-1 0,1 0,0 0,0 0,-25 25,25-25,0 25,-1-1,-24 1,25-25,0 25,0-25,0-25,-1 25,1-25,-25 1,25 24,-25-25,25 0,-25 0,25 0,-25 1,0-1,0 0,0 0,0 0,-25 1,25-1,-25 25,25-25,0 0</inkml:trace>
  <inkml:trace contextRef="#ctx0" brushRef="#br0" timeOffset="129057.4006">16842 5928,'0'0,"0"25,0 0,0 0,25-25,-25 25,0-1,0 1,0 0,0 0,0 0,0-1,0 1,0 0,0 0,0 0,25-25,-25 24,25-24,0 0,-1-24,1 24,25 0,-25-25,24 25</inkml:trace>
  <inkml:trace contextRef="#ctx0" brushRef="#br0" timeOffset="130680.3441">19323 8632,'0'0,"0"25,-25-25,25 25,0-50,0 0,0 0,0 0,0 1,0-1,0 0,0 0,0 0,0 1,0-1,-25 25,25-25,0 0,0 0,0 1,-25-1,25-25,0 25,0 1,0-1,-24 0,24-25,0 26,0-1,-25-25,25 25,0 0,0-24,0 24,0-25,-25 26,25-1,0-25,0 25,-25 1,25-26,0 25,0 0,0 1,-25-1,25-25,0 25,0 1,-24-1,24-25,0 25,0 1,0-26,0 25,-25-24,25 24,0-25,0 25,0-24,0-1,0 25,0-24,0 24,-25-25,25 25,0 1,-25-26,25 25,0-24,0 24,-25 0,25-25,0 26,-24-26,24 25,0-24,-25-1,25 25,0-24,-25-1,25 25,0-24,-25-1,25 0,-25 26,25-26,0 0,0 26,-24-26,24 0,0 1,-25 24,25-25,-25 1,25-1,-25 0,25 1,-25-1,1 1,24-1,-25 0,0 1,25-1,-25 1,25 24,-25-25,1 1,24-1,-25 25,0-24,25-1,-25 0,25 25,-25-24,25 24,-25-25,25 26,0-26,-24 25,24 0,-25 1,25-1,0 0,-25 0,25 0,0 1,0-1,0 0,0 0,-25 0,25 1,0-1,0 0,0 0,0 0,0 1,0-1,0 0,0 0,-25 25,1 25,24 0,-25-25,25 25,-25-1,25 1,0 0,-25 0,25 0,0-1,0 1,0 0,0-50,0 0,25 25,-25-24,25-1,-25 0,25 25,-1-25,-24 0,25 1,0-1,-25 0,25 0,-25 50,0 0,25-25,-25 25,24-1,-24 1,25 25,-25-25,25-1,-25 1,25 0,0 0,0 0,-1-1,1 1</inkml:trace>
  <inkml:trace contextRef="#ctx0" brushRef="#br0" timeOffset="131452.0113">16718 3646,'-24'25,"-1"-25,25 25,-25-25,25 25,-25 0,25-1,-25-24,25 25,-24 0,24 0,0 0,24-25,1 0,0 0,0-25,0 25,-1-25,1 25,0 0,-25 25,0 0,25-1,0 1,-25 0,24 0,1-25,0 25,0-25,0 0,-1 24,1-24,25 0,-25-24,-1 24,26-25,-25 25,0-25,-1 25,1-25,0 0,0 25,-25-24,25-1,-25 0,0 0,0 0,-25 1,0-1,0 0,0 25,1-25,-1 25,0 0,0 0,0 0</inkml:trace>
  <inkml:trace contextRef="#ctx0" brushRef="#br0" timeOffset="131837.2951">17462 3969,'-24'0,"24"25,0-1,-25 1,25 0,0 0,0 0,-25-1,25 1,0 0,-25 0,25 0,0-1,0 1,0 0,-25-25,25 25,25 0,0-50,0 25,0-25,-1 25,1 0,0-25,0 25,0-25</inkml:trace>
  <inkml:trace contextRef="#ctx0" brushRef="#br0" timeOffset="132941.3469">17810 4316,'0'-25,"-25"25,25-25,-25 25,25 25,0 0,0 0,0 0,0-1,0 1,0 0,0 25,0-26,25 1,-25 25</inkml:trace>
  <inkml:trace contextRef="#ctx0" brushRef="#br0" timeOffset="134530.2939">20141 8632,'0'0,"0"25,0-50,-24 0,24 0,0 1,-25 24,25-25,0 0,0 0,0 0,0 1,-25-1,25 0,0 0,0 0,0-24,0 24,-25 0,25-24,0 24,0-25,0 1,0 24,0-25,0 0,0 26,-25-26,25 0,0 1,0-1,0 25,0-24,0-1,0 1,0-1,0 25,0-24,0-1,0 0,0 1,0-26,0 26,0-1,0 1,25-1,-25 0,0 1,0-1,0 25,0-24,-25-1,25 0,0 1,-24-1,24 1,0-1,-25 0,25 1,-25-1,25 1,-25-1,25 0,-25-24,25 24,-24 1,24-1,-25 1,25-26,-25 25,25 1,-25-26,25 26,-25-26,25 26,-24-26,24 26,-25-26,25 26,-25-1,0 1,25-1,-25 0,1 1,24 24,-25-25,0 1,0-1,0 25,25-24,-25 24,1-25,24 25,-25 1,25-26,-25 25,25 0,-25 1,25-1,-25 0,25 0,0 0,-24 1,24-1,0-25,0 25,0 1,0-1,0 0,0-25,0 26,0-1,0-25,24 25,-24-24,0 24,0-25,0 26,0-26,25 25,-25-24,0 24,0 0,0 0,0-25,0 26,0-1,0 0,0 0,25 0,-25 1,0-1,0 0,0 0,0 0,0 1,0-1,0 0,0 50,-25-25,25 25,-25-25,1 24,24 1,-25 0,0 0,0 0,0-1,1 1,24 0,-25 0,0 0,25-1,-25 1,25 0,0-50,0 0,0 1,25 24,-25-25,0 0,25 25,-25-25,0 0,25 25,-25 25,24-25,-24 25,25 0,-25 0,25-1,0 26,-25-25,25 0,-1 0,1-1,0 1,25-25,-26 25</inkml:trace>
  <inkml:trace contextRef="#ctx0" brushRef="#br0" timeOffset="135266.5273">17264 2853,'0'0,"0"-25,-25 25,0 0,1 25,-1-25,0 24,0 1,0 0,1 0,-1 0,25-1,25-24,-1 0,1 0,0 0,0 0,-25 25,0 0,0 0,25 0,-25-1,24 1,-24 0,25-25,0 0,0 25,0-25,-1 0,1 0,0 0,0-25,0 25,24-25,-24 25,-25-25,25 25,0-24,0-1,-1 0,-24 0,0 0,0 1,0-1,0 0,0 0,-24 25,24-25,-25 25,0 0</inkml:trace>
  <inkml:trace contextRef="#ctx0" brushRef="#br0" timeOffset="135555.3671">17810 2877,'0'25,"0"0,0 0,-25 0,25-1,0 1,0 0,-25 0,25 0,0-1,0 1,0 0,0 0,0 0,25-25,0 0,0 0,-25-25,24 25,1 0,0-25,0 25,0 0,-1-25,1 25</inkml:trace>
  <inkml:trace contextRef="#ctx0" brushRef="#br0" timeOffset="136003.2693">18083 2977,'-25'0,"25"24,0 1,0 0,0 0,0 0,0-1,0 1,0 0,0 0,0 0,0-1,0 1,0 0,0 0,0 0,25-25,-1 0,-24-25,25 25,-25-25,25 25,-25-25,25 25,0-25,-25 1,24-1,-24 0,25 25,0 25,-25 0,0-1,0 1,25-25,0 0,-1 0,1 0,0 0</inkml:trace>
  <inkml:trace contextRef="#ctx0" brushRef="#br0" timeOffset="136398.1882">19174 3249,'0'-24</inkml:trace>
  <inkml:trace contextRef="#ctx0" brushRef="#br0" timeOffset="136553.9855">19199 3101,'-25'-25,"0"25,25-25,-25 0</inkml:trace>
  <inkml:trace contextRef="#ctx0" brushRef="#br0" timeOffset="136681.2595">19224 2927,'0'-25,"-25"25,25-25,-25 25,25-24</inkml:trace>
  <inkml:trace contextRef="#ctx0" brushRef="#br0" timeOffset="136798.0433">19199 2704,'0'0,"-25"0,25-25</inkml:trace>
  <inkml:trace contextRef="#ctx0" brushRef="#br0" timeOffset="136925.2582">19323 2480,'-25'0,"0"-24</inkml:trace>
  <inkml:trace contextRef="#ctx0" brushRef="#br0" timeOffset="137097.254">19447 2332,'-25'-25,"0"0,0 25,25-25,-24 25</inkml:trace>
  <inkml:trace contextRef="#ctx0" brushRef="#br0" timeOffset="138141.2182">19496 1786,'0'-25,"0"0,0 1,0-1,0 50,0-1,-24-24,-1 25,25 0,-25-25,25 25,-25 0,0-1,1 1,-1-25,25 25,0-50,0 0,0 1,25 24,-25-25,0 0,24 0,-24 0,25 1,-25-1,0 0,25 0,-25 0,25 0,-25 1,25-1,-1 25,1 0,-25 25,0-1,25-24,-25 25,25 0,0 0,-25 0,25 0,-1-1,1 1,-25 0,25-25,-25 25</inkml:trace>
  <inkml:trace contextRef="#ctx0" brushRef="#br0" timeOffset="139644.8242">19546 1736,'25'0,"-25"25,25 0,-25 0,25-25,-25 25,0-1,24 1,-24 0,0 0,0 0,0-1,0 1,0 0,25 0,-25 0,0-1,0 1,0 0,25-25,-25 25,0 0,0-1,0 1,0 0,0 0,0 0,25-1,-25 1,0 0,0 0,0 0,0-1,0 1,0 0,0 0,0 0,25-1,-25 1,0 0,0 0,0 0,0 0,0-1,24-24,-24 25,0 0,0 0,0 0,0-1,25-24,-25 25,0 0,0 0,0 0,25-25,-25 24,0 1,0 0,0 0,25 0,-25-1,0 1,0 0,0 0,0 0,0-1,0 1,0 0,0 0,0 0,0-1,0 1,0 0,0 0,0 0,0-1,0 1,0 0,0 0,0 0,0-1,0 1,0 0,0 0,0 0,0 0,25-1,-25 1,0 0,0 0,0 0,0-1,0 1,0 0,0 0,0 0,0-1,0 1,0 0,0 0,0 0,0-1,0 1,0 0,0 0,0 0,0-1,0 1,0 0,0 0,0 0,0-1,0 1,0 0,0 0,0 0,0-1,0 1,0 0,0 0,0 0,0-1,0 1,0 0,0 0,0 0,0-1,0 1,0 0,0 0,0 0,0 0,0-1,0 1,0 0,0 0,0 0,0-1,24-24,-24 25,0 0,0 0,0 0,0-1,0 1,0 0,0 0,0 0,0-1,0 1,0 0,0 0,0 0,0-1,0 1,0 0,0 0,0 0,0-1,0 1,0 0,25 0,-25 0,0-1,0 1,0 0,0 0,0 0,0-1,0 1,0 0,0 0,0 25,0-26,0 1,0 0,0 25,0-26,25 1,-25 25,0-25,0 24,0-24,0 25,0-26,0 26,0 0,0-1,0-24,0 25,0-1,0 1,0-1,0 1,0 0,0-1,0 1,0 0,0-1,0 26,0-26,0 26,0-26,0 26,0-1,0 0,0-24,-25 24,25 1,0 24,-25-25,25 1,0-1,0 26,0-26,0 0,0 1,0 24,0-25,0 1,0-1,0 1,25-1,-25 0,0-24,0 24,0 1,0-25,25-1,-25 26,0-26,0 1,25-1,-25 1,0 0,25-1,-25 1,0-25,0 24</inkml:trace>
  <inkml:trace contextRef="#ctx0" brushRef="#br0" timeOffset="141092.2112">19372 1612,'0'25,"-24"-25,-1 0,25 25,0 0,25 0,-1-25,1 0,0 24,0-24,0 0,-1 0,-24-24,-24 24,-1 0,25 24,-25-24,0 0,0 0,50 0,0 0,0 0,0 0,-1-24,1 24,0 0,0 0,-50 0,0 0,0 0,1 0,24 24,-25-24,0 0,0 0,50 0,-25-24,25 24,0 0,-1 0,1 0,-25-25,25 25,0 0,0 0,0 0,-1 0,1 0,-25-25,25 25,0 0,-25 25,-25-25,0 0,0 0,1 25,-1-25</inkml:trace>
  <inkml:trace contextRef="#ctx0" brushRef="#br0" timeOffset="155355.9935">18132 1687,'0'-25,"0"0,-25 25,25-25,0 0,-24 25,-1 0,25 25,-25-25,25 25,-25 0,0 0,1 0,24-1,-25 1,0 0,25 0,0 0,25-25,0 0,-25-25,24 25,1 0,-25 25,25-25,-25 24,0 1,25-25,-25 25,25 0,-1-25,1 0,0 0,0 0,0 0,-1 0,1-25,0 25,0 0,0-25,-1 0,1 25,0-24,0-1,0 0,-25 0,24 0,-24 1,0-1,0 0,0 0,0 0,0 0,0 1,0-1,-24 25,24-25,-25 25,25 25</inkml:trace>
  <inkml:trace contextRef="#ctx0" brushRef="#br0" timeOffset="155777.019">18579 1910,'0'-25,"0"50,0 0,0 0,0-1,0 1,-25 0,25 0,0 0,0-1,0 1,0 0,25 0,0-25,-1-25,1 25,0 0,0-25,0 25,-1 0,1 0</inkml:trace>
  <inkml:trace contextRef="#ctx0" brushRef="#br0" timeOffset="156287.9842">18926 1910,'0'25,"0"0,0-1,0 1,0 0,0 0,0 0,0-1,0 1,25-25,-25 25,-25-25,0 0,25 25,-25-25,1 25,-1-1,25 1,-25 0,25 0,0 0,0-1,25-24,0-24,-1 24,1-25,0 25,-25-25,25 25,-25-25,25 0,-1 1,-24-1,0 0,0 50,0 0,0-1,25-24,0 0,0 0,0 0,-1 0</inkml:trace>
  <inkml:trace contextRef="#ctx0" brushRef="#br0" timeOffset="156419.0037">19348 2034,'0'-25</inkml:trace>
  <inkml:trace contextRef="#ctx0" brushRef="#br0" timeOffset="158749.6554">18132 5308,'0'0,"0"25,-25-25,25 25,-24 0,24-1,0 1,0 0</inkml:trace>
  <inkml:trace contextRef="#ctx0" brushRef="#br0" timeOffset="159455.062">17859 5804,'0'-25,"25"25,-25-24,0-1,25 25,-25-25,0 0,25 0,-25 1,0-1,0 0,0 0,25 25,-25-25,0 1,0-1</inkml:trace>
  <inkml:trace contextRef="#ctx0" brushRef="#br0" timeOffset="159878.9292">18579 3696,'0'0,"0"-50,25 25,-25 1</inkml:trace>
  <inkml:trace contextRef="#ctx0" brushRef="#br0" timeOffset="160022.0871">18678 3423,'174'-446,"-348"892,372-917,-173 421,0 25,0 1,-25-26,25 25,-1 0,-24 1,25-1,0-25,-25 25,25 0,-25-24,25 24,-25-25</inkml:trace>
  <inkml:trace contextRef="#ctx0" brushRef="#br0" timeOffset="160136.9573">19273 2059,'223'-496,"-446"992,471-1042,-223 521,0 0,-25 1,25-1,-25 0,25 25</inkml:trace>
  <inkml:trace contextRef="#ctx0" brushRef="#br0" timeOffset="263759.6308">16644 10716,'0'0,"-25"24,0 1,1 0,24 0,-25 0,0 24,0-24,0 25,1-26,-1 26,25-25,-25 0,0-1,25 1,-25-25,25 25,0-50,0 0,0 1,25-1,0-25,-25 25,25-24,-25 24,25-25,-1 26,-24-26,25 25,0-24,0 24,-25 0,25 0,-25 0,24 1,-24-1,25 25,0 0,-25 25,0-1,25 1,-25 0,0 0,0 0,25-1,-25 1,0 0,0 0,24 0</inkml:trace>
  <inkml:trace contextRef="#ctx0" brushRef="#br0" timeOffset="264582.6179">16644 10716,'0'-25,"0"50,0-1,25-24,-25 25,0 0,25-25,-25 25,0 0,0-1,0 1,24 0,-24 0,0 0,0-1,0 1,0 0,0 0,25 0,-25-1,0 1,0 0,0 0,0 0,25 0,-25-1,0 1,0 0,25 0,-25 0,0-1,0 26,0-25,0 0,25-1,-25 1,0 0,0 0,0 0,0-1,24 1,-24 0,0 25,0-26,0 1,0 0,0 25,0-26,0 26,0-25,0 24,0-24,0 25,0-25,0 24,0-24,0 25,0-25,0 24,0-24,0 0,0 24,0-24,0 25,0-1,0-24,0 25,0-25,0 24,0 1,0-1,0-24,0 25,-24-1,24 1,0-25,0 24,0 1,0-25,0 24,0 1,0 0,0-1,0 1,-25-25,25 24,0 1,0 0,0-1,0 1,0-1,0-24,0 25,0-1,0-24,0 25,0-25,0 24,0-24,0 0,0 0,0 24,0-24,0 0,0 0,0-1,0 1,0 0,0 0</inkml:trace>
  <inkml:trace contextRef="#ctx0" brushRef="#br0" timeOffset="265675.6135">16942 14139,'-25'0,"0"0,50 24,0-24,-1 0,1 0,0-24,0 24,24 0,-24 0,0 0,25 0,-26-25,26 25,0 0,-26 0,26 0,0 0,-1 0,1 0,0 0,-1 0,1-25,24 25,-24 0,-1 0,26 0,-26 0,26 0,-1 0,-24-25,24 25,1 0,-26 0,26 0,-1-25,1 25,-26 0,26 0,-1 0,-24 0,24 0,0 0,-24 0,24 0,-24 0,0 0,24 0,-24 0,-1 0,1 0,24 0,-24 0,0 0,-1 0,1 0,-1 0,1 0,0 0,-1 0,1 25,-1-25,26 0,-26 0,1 0,0 0,-1 0,1 0,-1 0,1 0,0 0,-1 25,1-25,-1 0,-24 0,25 0,0 0,-1 0,-24 0,25 0,-1 0,1 0,-25 0,24 0,1 0,-1 0,1 0,0 0,-1 0,1 0,-1 0,1 0,0 0,-1 0,1 0,24 0,-24 0,0 0,-1 0,1 0,24 0,-24 0,-1 0,1 0,0 0,-1 0,1 0,-1 0,1 0,24 0,-24 0,0 0,24 0,-24 0,-1 0,26 0,-26 0,26 0,-26 0,26 0,-26 0,26 0,-26 0,1 0,24 0,-24 0,0 0,-1 0,1 0,-1 0,1 0,0 0,-1 0,1 0,-1-25,1 25,-25 0,25-25,-26 25,26 0,-25-24,0 24,-1 0,1-25,0 25,0 0,-25-25,25 25,-25-25,0 0,-25 25,25-24,-25 24,25 24,25-24,0 25,-1 0,1-25,0 25,0-25,-25 25,25-25,-1 24,1-24,-25 25,25-25,-25 25,0 0,-25-25,0 25,1-25,-26 0,25 0,-24 0,-1 0</inkml:trace>
  <inkml:trace contextRef="#ctx0" brushRef="#br0" timeOffset="267694.4275">16173 11981,'-25'0,"0"0,25-25,-25 25,0 0,1 0,24 25,-25-25,25 24,0 1,-25-25,25 25,0 0,0 0,0-1,0 1,0 0,0 0,0 0,0 0,25-25,-25 24,25-24,-1 0,1-24,0-1,0 25,-25-25,25 25,-25-25,24 0,-24 0,0 1,0-1,0 0,0 50,0 0,0-1,0 1,0 0,0 0,25-25,0 25,0 0,0-25,-1 0,1 0,0-25,0 25,-25-25,25 25,-25-25,25 25,-25-25,0 0,0 1,24-1,-24 0,0 0,0 0,-24 1,24-1,-25 0,25 0,-25 25,0-25,0 1,0 24,1 0</inkml:trace>
  <inkml:trace contextRef="#ctx0" brushRef="#br0" timeOffset="268718.5663">21853 14784,'0'-25,"-25"25,25 25,0-1,0 1,0 0,0 0,0 0,0-1,0 1,0 25,0-25,0-1,0 1,0 0,0 0,0 0,0-1,0 1,0 0,25-25,-25 25,25 0,0-25,-1 24,1-24,0 0,0-24,0 24,-1 0,1-25,0 25,-25-25</inkml:trace>
  <inkml:trace contextRef="#ctx0" brushRef="#br0" timeOffset="268962.5646">21704 15056,'0'0,"-25"0,25-24,25 24,0 0,-25-25,25 25,0 0,-1 0,1 0,0 0,0 0,0 0,24 0,-24 0,0-25,0 25,24 0,-24-25,0 25,0 0,-1-25</inkml:trace>
  <inkml:trace contextRef="#ctx0" brushRef="#br0" timeOffset="270642.5791">16818 13196,'24'-25,"1"25,-25-25,25 25,-25-24,25 24,0 0,-25-25,24 25,1-25,0 25,0-25,0 25,-1-25,1 25,0-24,0 24,0-25,-1 25,26-25,-25 0,0 0,-1 25,26-24,-25-1,24 0,-24 0,0 0,25 1,-1-1,-24 0,25 0,-1 0,-24-24,25 49,-25-25,24 0,-24 0,0 25,0-24,-1-1,1 25</inkml:trace>
  <inkml:trace contextRef="#ctx0" brushRef="#br0" timeOffset="271630.5287">15553 13146,'0'0,"0"-24,0-1,0 0,-25 25,0 0,25-25,-25 25,0 0,25 25,-24-25,24 25,-25 0,25-1,0 1,0 0,-25-25,25 25,0 0,0 0,0-1,0 1,0 0,25-25,0 0,-1 0,1 0,-25-25,25 25,0-25,0 25,-25-24,24 24,-24 24,0 1,0 0,0 0,0 0,25-25,-25 24,25-24,-25 25,25-25,-25-25,25 25,-1-24,1-1,-25 0,25 0,-25 0,25 1,-25-1,0 0,0 0,25 0,-25 0,0 1,-25-1,25 0,-25 25,0 0</inkml:trace>
  <inkml:trace contextRef="#ctx0" brushRef="#br0" timeOffset="271935.0774">15949 13097,'0'25,"0"-1,0 1,0 0,0 0,0 0,0 0,0-1,0 1,0 0,0 0,0 0,0-1,-24 1,24 0,0 0,0 0,0-1,0 1,24-25,1-25,0 25,0-24,0 24,24-25,-24 0,0 25,24-25</inkml:trace>
  <inkml:trace contextRef="#ctx0" brushRef="#br0" timeOffset="275714.5598">17066 13122,'0'0,"24"-25,1 25,-25-25,25 25,0-25,0 25,-1-25,1 25,-25-24,25 24,0-25,0 0,-1 25,1-25,0 0,0 25,-25-24,25 24,-25-25,24 25,1 0,-25-25,25 25,-25-25,25 25,0 0,-25-25,25 25,-1-24,1 24,0-25,0 25,0 0,-25-25,24 25,1-25,0 25,-25-25,25 25,0 0,-25-24,24 24,-24-25,25 25,0-25,0 25,-25-25,25 25,-25-25,24 25,1-24,0 24,-25-25,25 25,0-25,-1 25,1-25,0 25,-25-25,25 25,0 0,-25-24,24 24,-24-25,25 25,0 0,0-25,0 25,-1-25,1 25,0 0,-25-25,25 25,0-24,-1 24,-24-25,25 25,0 0,-25-25,25 25,0 0,-25-25,25 25,-1-25,1 25,0-25,0 25,0-24,-1 24,-24-25,25 25,-25-25,25 25,0-25,0 25,-1-25,1 25,-25-24,25 24,0 0,-25-25,25 25,-25-25,24 25,1-25,0 25,-25-25,25 25,-25-24,25 24,-1 0,-24-25,25 25,0-25,0 25,-25-25,25 25,-25-25,24 25,1-24,0-1,0 25,-25-25,25 25,-1 0,-24-25,25 25,-25-25,25 25,0-24,0 24,-25-25,24 25,1 0,-25-25,25 25,0 0,0 0,-25-25,25 25,-1 0,-24-25,25 25,0 0,0 0,-25-24,25 24,-1 0,-24-25,25 25,0-25,0 25,-25-25,25 25,-1 0,-24-25,25 25,0 0,-25-24,25 24,0 0,-1-25,1 25,-25-25,25 25,0 0,0-25,-1 25,1 0,-25-25,25 25,0 0,0 0,-25-24,24 24,1 0,0-25,0 25,0-25,-1 25,-24-25,25 25,0 0,0-25,0 25,-25-25,24 25,1 0,-25-24,25 24,-25-25,25 25,0 0,-25-25,24 25,1 0,-25-25,25 25,0-25,0 25,-25-24,25 24,-1-25,1 25,-25-25,25 25,0-25,0 25,-25-25,24 25,1 0,-25-24,25 24,0-25,0 25,-1-25,1 25,0-25,0 25,-25-25,25 25,-1 0,-24-24,25 24,0-25,0 25,-25-25,25 25,-1 0,-24-25,25 25,0 0,-25-25,25 25,0-24,-1 24,-24-25,25 25,-25-25,25 25,0 0,-25-25,25 25,-1-25,1 25,-25-24,25 24,-25-25,25 25,0 0,-25-25,24 25,-24-25,25 25,0 0,-25-25,25 25,-25-24,25 24,0 0,-25-25,24 25,-24-25,25 25,-25-25,25 25,-50 0,25 25,-25-25,25-25,25 25,-25-25,-25 50,25 0,0 0,25-25,0-25,-25 0,-25 25,25 25,25-25,-50 0,0 25,25 0,0-50</inkml:trace>
  <inkml:trace contextRef="#ctx0" brushRef="#br0" timeOffset="279906.4925">22051 10393,'-24'0,"24"-25</inkml:trace>
  <inkml:trace contextRef="#ctx0" brushRef="#br0" timeOffset="280050.473">22027 10567,'0'0,"0"25,-25-25,25 24,0 1</inkml:trace>
  <inkml:trace contextRef="#ctx0" brushRef="#br0" timeOffset="280163.4741">22051 11013,'0'0,"-24"25,24 0,0 0,0-1,-25-24,25 25,0 0</inkml:trace>
  <inkml:trace contextRef="#ctx0" brushRef="#br0" timeOffset="280278.426">22051 11534,'0'0,"0"25,0 0,0 0,25-25</inkml:trace>
  <inkml:trace contextRef="#ctx0" brushRef="#br0" timeOffset="280401.7451">22126 12055,'0'25,"0"-50,0 75,0-26,0 1,0 0,0 0,0 0,25 0</inkml:trace>
  <inkml:trace contextRef="#ctx0" brushRef="#br0" timeOffset="280519.4119">22250 12750,'0'124,"0"-248,0 272,0-123,0 0,0 0,0 0,0-1,0 1</inkml:trace>
  <inkml:trace contextRef="#ctx0" brushRef="#br0" timeOffset="280674.41">22324 13717,'0'0,"0"25,25 0,-25-1,0 1,0 0,0 0,0 0,0-1,0 1,0 0,0 0</inkml:trace>
  <inkml:trace contextRef="#ctx0" brushRef="#br0" timeOffset="280795.0056">22374 14263,'0'49,"0"-98,-25 98,25-24</inkml:trace>
  <inkml:trace contextRef="#ctx0" brushRef="#br0" timeOffset="282245.4134">16743 10641,'0'-25,"-25"25,25-24,0-1,-24 0,24 0,0 0,0 1,0-1,0 0,0 0,0 0,0 1,0-1,0-25,0 25,0-24,0 24,24-25,-24 1,0 24,0-25,25 1,-25 24,0-25,0 1,0-1,0 0,0 26,0-26,-25 0,25 1,0-1,-24 25,-1-24,25-1,-25 25,0-24,25 24,-25-25,25 26,-24-1,24 0,-25 0,25 0,0 1,0-1,0 0,0 0,0 0,0 0,0 1,0-1,0 0,0 50,0 0,-25-25,25 24,-25 1,25 0,-25-25,25 25,-24-25,24 25,-25 0,25-1,0-48,25 24,-25-25,24 25,1-25,0 0,0 0,0 25,-1-25,1 1,0-1,0 25,0 0,-1 0,1 25,-25-1,0 1,25-25,-25 25,25 0,-25 0,25 24,-25-24,24 0</inkml:trace>
  <inkml:trace contextRef="#ctx0" brushRef="#br0" timeOffset="282657.9193">16842 10443,'0'-25,"-24"25,-1-25,25 0,25 25</inkml:trace>
  <inkml:trace contextRef="#ctx0" brushRef="#br0" timeOffset="282789.0255">17115 10418,'0'0,"25"0,0 0,0 0</inkml:trace>
  <inkml:trace contextRef="#ctx0" brushRef="#br0" timeOffset="282921.0425">17686 10393,'0'25,"0"-50,25 50,-1-25,1 0,0 0,0 0,0 0</inkml:trace>
  <inkml:trace contextRef="#ctx0" brushRef="#br0" timeOffset="283039.3731">18355 10418,'0'0,"25"0,0 0,0 0,0 0</inkml:trace>
  <inkml:trace contextRef="#ctx0" brushRef="#br0" timeOffset="283172.3797">19100 10393,'0'0,"24"0,1 0,-25-25,25 25</inkml:trace>
  <inkml:trace contextRef="#ctx0" brushRef="#br0" timeOffset="283305.1336">19621 10368,'24'0,"1"0,0 0,0-24,0 24,-1 0,26 0</inkml:trace>
  <inkml:trace contextRef="#ctx0" brushRef="#br0" timeOffset="283432.3813">20265 10294,'0'0,"25"0,-25-25,25 25,0 0,-25-25,25 25,24 0</inkml:trace>
  <inkml:trace contextRef="#ctx0" brushRef="#br0" timeOffset="283556.1096">20886 10220,'24'0,"1"0</inkml:trace>
  <inkml:trace contextRef="#ctx0" brushRef="#br0" timeOffset="283700.4874">21481 10195,'25'0,"-1"0,1 0</inkml:trace>
  <inkml:trace contextRef="#ctx0" brushRef="#br0" timeOffset="284979.3543">15255 10071,'0'-25,"-25"25,25-25,-25 25,0 0,1 25,-1-25,0 25,0 0,0-1,1 1,24 0,-25 0,0 0,25-1,0 1,-25-25,25 25,0 0,0 0,25-25,0 0,0 0,-1 0,1 0,0-25,0 25,0-25,-1 0,1 0,0 25,-25-24,25 24,-25-25,0 50,0-1,0 1,0 0,25 0,-25 0,0-1,24-24,-24 25,25-25,-25 25,25-25,0 0,0 0,0-25,-1 25,-24-25,25 1,-25-1,25 0,-25 0,25 0,-25 1,0-1,0 0,0 0,0 0,0 1,0-1,0 0,-25 25,25-25,-25 25</inkml:trace>
  <inkml:trace contextRef="#ctx0" brushRef="#br0" timeOffset="285270.4131">15701 10071,'0'25,"0"-1,0 1,0 0,0 0,0 0,0-1,0 1,0 0,-24 0,24 0,0-1,0 1,0 0,-25-25,25 25,0 0,0-1,0 1,0 0,25-25,-1 0,1-25,0 25,0 0,0 0,-1-25,1 25</inkml:trace>
  <inkml:trace contextRef="#ctx0" brushRef="#br0" timeOffset="285827.3967">16098 10170,'0'25,"0"0,25-1,-25 1,25 0,-25 0,0 0,25-25,-25 24,24 1,-24 0,-24-25,24 25,-25-25,0 25,0-1,0 1,1 0,-1 0,25 0,0-1,25-24,-1 0,1 0,-25-24,25 24,0-25,0 0,-1 0,1 0,-25 1,25 24,-25-25,0 50,0-1,0 1,25 0,0-25,-1 0,1 0,0 0,0 0,0 0,24-25,-24 25,0-25,0 25</inkml:trace>
  <inkml:trace contextRef="#ctx0" brushRef="#br0" timeOffset="288862.2703">16917 14536,'0'-25,"-25"25,25 25,-25-25,0 0,1 24,-1-24,25 25,-25-25,25 25,-25-25,0 25,1 0,24-1,0 1,0 0,24 0,1 0,0-1,0-24,-25 25,25-25,-1 0,1 25,0 0,0-25,0 0,-1 25</inkml:trace>
  <inkml:trace contextRef="#ctx0" brushRef="#br0" timeOffset="289186.3032">16917 14734,'0'0,"-25"-25,0 25,0 0,25-25,25 25,0 0,0 0,0 0,-1 0,1 0,25 0,-1 0,1 0,0 0,24 0,0-24,1 24,-1 0,1-25,-1 25,25 0,-24 0,-1-25,-24 25,24 0,-24 0,-1 25,-24-25,0 0,0 0,0 25,-1-25,-24 24</inkml:trace>
  <inkml:trace contextRef="#ctx0" brushRef="#br0" timeOffset="289834.3446">19149 14610,'-25'0</inkml:trace>
  <inkml:trace contextRef="#ctx0" brushRef="#br0" timeOffset="291598.2695">19199 14560,'25'0,"-1"0,-24-24,25 24,-50 0,25 24,-24-24,-1 0,0 0,0 0,0 0,25 25,-24-25,-1 0,0 0,0 0,0 0,25 25,0 0,0 0,0-1,0 1,0 0,0 0,0 0,25-25,-25-25,25 25,0 0,0-25,-1 25,1 0,0 0,0 0,0 0,-1 25,1-25,-25 25,0-1,0 1,0 0,-25-25,1 25,-1 0,0-25,0 24,0-24,1 25,-1-25,0 0,0 0,0 0,1 0,-1 0</inkml:trace>
  <inkml:trace contextRef="#ctx0" brushRef="#br0" timeOffset="291970.2275">19596 14660,'-25'0,"0"0,0 0,0 0,1 24,-1-24,25 25,0 0,0 0,-25-25,25 25,0-1,0 1,25 0,-25 0,25-25,-25 25,24-25,-24 24,25-24,0 0,0 0,0 0,0 0,-1 0,-24-24,25 24,0-25,0 0,0 0,-1 0,-24 1,25-1,-25 0,0 0,0 0,-25 1,25-1,-24 0,-1 25,0-25,0 0,0 25,1-24,-1 24</inkml:trace>
  <inkml:trace contextRef="#ctx0" brushRef="#br0" timeOffset="292274.8377">19943 14610,'0'0,"-25"0,25 25,-25 0,25-1,0 1,0 0,0 0,0 0,0-1,0 1,0 0,25 0,0 0,-25-1,25 1,0-25,-25 25,24-25,1 0,-25-25,25 25,0-25,-25 1,0-1,0 0,0 0,0 0,0 1,0-1,-25 0,25 0,-25 25,0-25,25 1,-24 24,24-25,-25 25</inkml:trace>
  <inkml:trace contextRef="#ctx0" brushRef="#br0" timeOffset="292924.2783">20216 14808,'0'0,"0"-24,0-1,0 50,0-1,25-24,-25 25,0 0,0 0,0 0,0-1,0 1,24-50,-24 1,0-1,25 0,-25 0,0 0,25 25,-25-24,25 24,-25 24,25-24,-25 25,24 0,1-25,0 0,-25-25,25 0,-25 1,0-1,0 0,-25 25,50 25,0 0,-1-1,1 1,0 0,-25 0,0 0,0-1,-25-24,0 0</inkml:trace>
  <inkml:trace contextRef="#ctx0" brushRef="#br0" timeOffset="293370.2156">20886 14709,'0'0,"-25"-25,0 25,0 0,25-24,25 24,0 24,0-24,-1 0,1 0,0 0,25 0,-26 0,26-24,0 24,24 0,-24 0,-1 0,26 0,-1 0,0-25,1 25,-1 0,1 0,-1-25,1 25,-1 0,0-25,1 25,-26-25,1 25,0-24,-1 24,-24-25,0 25,0 0,-1-25,-24 0,-24 25,-1 25,25 0,-25-25,25 25,-25-25,25 24</inkml:trace>
  <inkml:trace contextRef="#ctx0" brushRef="#br0" timeOffset="294030.1156">19571 15329,'0'-25,"0"1,0-1,0 50,0-1,0 1,0 0,0 0,0 0,0 0,0-1,0 1,0 0,0 0,0 0,0-1,0 1,0 0,-25-25,0 0,0-25,1 25,24 25,0 0,24 0,-24-1,25-24,0 0,0 0,0 0,0 0,-1-24,1-1,0 25,-25-25,25 25,0-25,-25 0,0 1,0-1,0 0,0 0</inkml:trace>
  <inkml:trace contextRef="#ctx0" brushRef="#br0" timeOffset="294378.4544">19149 15999,'0'-25,"0"0,-25 25,25-24,0 48,0 1,0 0,0 0,0 0,0-1,0 1,0 25,0-25,0-1,0 1,0 0,0 25,0-26,0 1,0 0,0 0,0 0,0 0,25-1,-25 1,0 0,25 0</inkml:trace>
  <inkml:trace contextRef="#ctx0" brushRef="#br0" timeOffset="294682.1963">19769 16222,'0'0,"0"-25,0 1,-24 24,24-25,-25 25,0 0,0 25,0-1,25 1,0 0,0 0,25 0,-25-1,25-24,-25 25,25 0,0 0,-1 0,-24 0,25-1,0-24,-25 25,0 0,0 0,-25-25,0 0,1 0,-1 0,0 0,0 0,0-25,1 25,-1 0,0-25,0 25,0 0,25-25</inkml:trace>
  <inkml:trace contextRef="#ctx0" brushRef="#br0" timeOffset="295730.1843">20935 14858,'0'-25,"-25"0,25 1,-24 24,24-25,-25 0,25 0,-25 0,25 1,0-1,-25 25,25-25,0 0,-25 0,25 1,-24-1,24 0,-25 0,0 25,0-25,25 1,-25 24,0-25,-24 0,24 25,0-25,0 0,1 25,-26-25,25 1,0 24,-24-25,24 25,-25-25,1 25,-1-25,1 25,-1 0,0-25,1 25,-1 0,-24-24,24 24,-24 0,-1 0,26 24,-26-24,1 0,24 0,-24 25,-1-25,1 25,24-25,-24 25,0 0,-1-1,1 1,-1 0,1 25,0-1,24-24,-25 25,1 24,24-24,-24-1,24 26,1-1,-1 1,25-1,-24 0,24 1,0-1,0 1,1-1,-1 1,0-1,25-24,0 24,0 0,0 1,0-1,0 1,0-1,0 0,0 1,25-1,0 1,-25-1,24 25,1-24,25-1,-25 1,24-1,-24 0,25 1,-1-1,1-24,-1 24,1 1,24-26,-24 1,0-1,24 1,-24-25,24 0,1-1,-26 1,26-25,-1 0,0 0,26 0,-26 0,0-25,26 1,-1-1,-25 0,26 0,-1 0,0 1,0-26,-24 0,24 26,0-51,-25 26,26-1,-26-24,25-1,-24 1,24-1,-25 1,1-25,-1 0,-24-1,24 26,-24-50,-1 25,-24-1,25 1,-25 0,-25-25,24 25,-24 0,-24-1,-1 1,0 0,0 24,-24-24,-1 25,0-25,-24 49,0-24,-1-1,1 26,-25-1,-1 25</inkml:trace>
  <inkml:trace contextRef="#ctx0" brushRef="#br0" timeOffset="447098.9997">20414 14684,'0'0,"25"0,-25-24,25 24,-25-25,25 25,-25-25,24 25,-24-25,0 0,0 1,0-1,0 0,0 0,-24 0,24 1,0-1,-25 0,25 0,-25 0,25 0,-25 1,0-1,1 0,-1 0,0 0,-25 1,26 24,-26-25,0 0,1 0,-1 25,1-25,-26 25,26-24,-1 24,0 0,1 0,-1 0,1 0,-1 24,0-24,1 25,-1 0,0 25,-24-26,24 26,-24-25,24 24,-24 1,0 25,24-26,-24 1,24 24,-24-24,24 24,0 1,1-1,-1-24,0 24,1 0,24 1,-25-1,26 1,-1-1,0-24,25 24,-25 1,25-1,0 0,0 1,0-1,0 1,0-1,25-24,0 24,0 0,-1 1,1-26,25 26,-1-25,1 24,0-24,-1-1,1 1,0-1,24-24,0 25,-24-25,24-1,-24-24,24 25,1-25,-26 0,26 0,-26 0,26 0,-26-25,26 25,-25-24,24-26,0 0,1 26,-26-51,26 26,-1-26,1 26,-1-26,0 1,1-26,-26 26,26-25,-26 0,1-1,0 1,-1-25,-24 25,0-25,0 25,-25-1,0 1,-25 0,0 0,-25 0,-24-1,24 26,-24 0,-25-1,0 1,-1-1,1 26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3-03-19T06:46:03.82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9401 5953,'-24'0,"-1"-25,-124 1,124 24,0 0,0 0,1 24,-1-24,0 0,0 0,0 0,1 0,-1 25,0-25,0 0,0 0,1 0,-1 0,0 25,0-25,0 0,1 0,-1 25,0-25,0 0,0 25,1-25,-1 0,0 24,0-24,0 25,1-25,-1 0,0 25,0-25,0 25,1 0,-26-25,25 24,0 1,1 0,-26-25,25 25,0 0,0-1,-24 1,24 0,0 0,0-25,1 25,-1-1,0-24,0 25,0 0,1-25,-1 25,0 0,0-1,0 1,1-25,24 25,-25 0,0-25,25 25,-25-1,0 1,25 0,-24-25,-1 25,25 0,-25-1,0 1,25 0,-25 0,1 0,24 24,-25-24,0 0,25 0,-25 0,25-1,0 1,0 0,0 0,0 0,0-1,-25 1,25 0,0 0,0 0,0-1,0 1,0 0,0 0,0 0,0-1,0 1,0 0,0 0,0 0,0-1,0 1,0 0,0 0,0 0,0-1,0 1,0 0,0 0,25 0,-25-1,0 1,0 0,25-25,-25 25,25 0,-25-1,25 1,-25 0,24 0,-24 0,25-25,-25 25,25-1,0 1,-25 0,25 0,-1 0,1-1,-25 1,25 0,-25 0,25 0,-25-1,25-24,-1 25,-24 0,25 0,-25 0,25-1,0-24,-25 25,25 0,-1 0,1-25,-25 25,25-1,0-24,0 25,-1 0,1-25,-25 25,25 0,0-25,0 24,-1-24,1 25,0 0,0 0,0 0,0-1,-1-24,1 25,0 0,0-25,0 25,-1 0,1-25,0 24,25 1,-26-25,1 25,0-25,0 25,0-25,-1 25,26-25,-25 25,0-25,-1 0,26 24,-25-24,0 25,-1-25,1 0,25 0,-25 25,-1-25,1 0,25 25,-25-25,-1 0,1 0,25 25,-25-25,-1 0,26 24,-25-24,25 0,-26 0,26 0,-25 0,24 0,-24 0,25 0,-1 0,-24 0,25 0,-25 0,-1 0,26 0,-25 0,24 0,-24-24,0 24,25 0,-26 0,26-25,-25 25,24 0,1-25,-25 25,24 0,-24-25,25 25,-25-25,24 1,-24 24,0-25,25 25,-26-25,26 0,-25 0,0 25,24-25,-24 1,0-1,0 0,-1 0,1 0,25 1,-25-1,-1 0,1 0,0 0,0 1,0-1,-1-25,1 25,0 1,0-1,0 0,-1-25,1 26,0-1,-25 0,25 0,0 0,-25 1,24-26,-24 25,25 0,-25 1,25-1,-25 0,0 0,0 0,25 1,-25-1,0-25,0 25,25 0,-25 1,0-1,25 0,-25-25,0 26,24-1,-24-25,0 25,0 1,0-1,0-25,0 25,0 1,0-1,0-25,0 25,-24 1,24-1,-25 0,25-25,0 26,-25-1,25 0,-25-25,25 26,-25-1,25 0,-25-25,25 26,-24-1,-1 0,25 0,-25 0,25 1,-25-1,0 0,25 0,-24 0,-1 0,25 1,-25 24,25-25,-25 0,0 25,25-25,-24 0,-1 25,25-24,-25-1,0 0,0 0,1 0,-1 1,0-1,0 25,25-25,-25 25,1-25,24 0,-25 25,0-24,0 24,25-25,-25 0,1 25,-1-25,0 0,0 25,0-24,1-1,-1 25,0-25,25 0,-25 25,0-25,1 25,-1-24,0-1,0 25,0-25,0 0,1 25,-1 0,0-25,0 25,0-24,1 24,-1-25,0 25,0 0,0-25,1 25,-1-25,0 25,0 0,0-25,1 25,-1 0,0-24,0 24,0 0,1 0,-1 0,25-25,-25 25,0 0,0 0,1 0,-1 0,0 0,25-25,-25 25,0 0,1 0,-1 0,0 0,0 0,0 0,1 0,-1 0,0 0,-25 0,25 0,1 0,-26 0,0 25,1-25,-1 0,1 25,-1-25,0 0,1 24</inkml:trace>
  <inkml:trace contextRef="#ctx0" brushRef="#br0" timeOffset="808.2536">8409 6871,'25'0,"0"0,-25-25,25 25,-1 0,1 0,0 0,0 0,0 0,-1 0,26 0,-25 0,0 0,24 0,-24 0,25 0,-1 0,-24-25,25 25,-1 0,1 0,-25 0,24 0,1 0,-1 0,1 0,0 0,-1 0,1 0,0 0,-1 0,1 0,-1 0,1 0,-25 0,24 0,1-25,-25 25,24 0,-24 0,0 0,25 0,-26 0,26 0,-25 0,0 0,24 0,-24 0,0 0,0 0,-1 0,-24-24,25 24,0 0,0 0</inkml:trace>
  <inkml:trace contextRef="#ctx0" brushRef="#br0" timeOffset="1843.971">8905 8582,'0'25,"25"-25,0 0,0 0,-1 25,1-25,0 0,0 0,0 0,-1 0,1 0,0 0,0 0,0 0,24 0,-24 0,0 25,25-25,-26 0,1 0,25 0,-25 0,24 0,1 25,-1-25,-24 0,25 0,-1 0,1 0,0 0,-1 0,1 0,-1 0,1 0,-25 0,24 0,1 0,-25 0,24 0,-24 0,0 0,25 0,-25 0,-1 0,26 0,-25 0,0 0,24 0,-24 0,25 24,-26-24,1 0,0 0,25 0,-26 0,1 0,0-24,0 24,0 0,-1 0,1 0,0 0</inkml:trace>
  <inkml:trace contextRef="#ctx0" brushRef="#br0" timeOffset="3549.9236">9525 7193,'-24'0</inkml:trace>
  <inkml:trace contextRef="#ctx0" brushRef="#br0" timeOffset="4405.2691">9550 6871,'-25'0,"1"0,24 25,-25 0,25-1,-25 1,0 0,25 0,-25 0,25-1,-24 1,24 0,-25 0,25 0,0-50,25 0,-25 0,24 25,-24-25,0 1,25 24,-25-25,0 0,25 25,0-25,-25 0,25 25,-25-24,24 24,1 0,0 0,-25 24,25 1,0 0,-25 0,24-25,-24 25,25-1,-25 1</inkml:trace>
  <inkml:trace contextRef="#ctx0" brushRef="#br0" timeOffset="6149.2728">9501 6970,'0'25,"0"0,0 0,0-1,0 1,0 0,0 0,0 0,0-1,0 1,0 0,0 0,0 0,0-1,0 1,0 0,0 0,0 0,0-1,0 1,0 0,0 0,0 0,0-1,0 1,0 0,0 0,0 0,0-1,24-24,-24 25,0 0,0 0,0 0,0-1,0 1,0 0,0 0,0 0,0-1,0 1,0 0,0 0,0 0,0 0,0-1,0 1,0 0,0 0,0 0,0-1,0 1,0 0,0 0,0 0,0-1,0 1,0 0,0 0,0 0,0-1,0 1,0 0,0 0,0 0,0-1,0 1,0 0,0 0,0 0,0-50,-24 25,-1 0,25-25,-25 25,25-25,-25 25,25-25,-25 25,1-24,-1-1,0 0,0 0,25 0,-25 25,25-24,0 48,25-24,-25 25,25-25,-25 25,25-25,-25 25,25-25,-25 25,24-25,-24 24,25-24,-25 25,25-25,-25 25,25-25,0 25,-1-25,1 25,0-25,0 0,-25-25,0 0,0 0,25 0,-25 1,24-1,-24 0,25 0,0 0</inkml:trace>
  <inkml:trace contextRef="#ctx0" brushRef="#br0" timeOffset="7276.2608">10145 7665,'-24'0,"-1"24,0-24,0 0,25 25,-25-25,25 25,-24-25,24 25,-25-25,25 25,0-1,-25 1,25 0,0 0,0 0,0-1,0 1,25-25,0 0,-1 0,1 0,0 0,0 0,0-25,-1 25,-24-24,25 24,-25-25,25 25,-25-25,0 50,0 0,25-25,-25 24,25 1,-1-25,1 25,0-25,0 0,0 0,-25-25,25 25,-1 0,-24-25,25 1,-25-1,0 0,0 0,0 0,-25 1,1-1,24 0,-25 0,25 0</inkml:trace>
  <inkml:trace contextRef="#ctx0" brushRef="#br0" timeOffset="7680.2518">10542 7838,'-24'0,"24"25,-25-25,25 25,0 0,0-1,0 1,0 0,25-25,-25 25,24-25,1 0,0 0,0 0,0 0,-25-25,24 25,-24-25,0 0,0 1,0-1,0 0,0 0,-24 25,24-25,-25 25,25-24,-25 24,0-25,0 25</inkml:trace>
  <inkml:trace contextRef="#ctx0" brushRef="#br0" timeOffset="9712.1407">9972 9649,'-25'0,"0"0,50 0,0 0,0 0,-1 0,1 0,0 0,0 0,0 0,24 25,-24-25,0 0,24 0,1 0,0 0,-1 0,1 0,0 0,-1 0,26 0,-26 0,26 0,-26 0,26 0,-1 0,-24 0,24 0,0-25,-24 25,24 0,1 0,-25 0,24-25,-24 25,-1 0,1 0,-1-25,1 25,-25 0,24 0,-24 0,25-24,-25 24,-1 0,1 0,0 0,0-25,0 25,-1 0,-24-25,0 0,-24 25,-1 0,25-25,-25 25,0 0,0 0,1 0,-1-24,0 24,0 0,0 0,50 0,0 0,0 0,0 0,-1 0,1 24,0-24,0 0,0 0,-1 0,1 0,0 0,0 0,0 25,-1-25,1 25,-25 0,0 0,0-1,0 1,-25-25,25 25,-24-25,-1 0,0 25,0-25,0 0,1 25,-1-25,0 0,0 0,0 24,1-24,-1 0</inkml:trace>
  <inkml:trace contextRef="#ctx0" brushRef="#br0" timeOffset="10532.1897">10642 10269,'0'0,"0"-25,0 50,24-25,-24 25,25 0,-25 0,25-1,-25 1,0 0,25 0,-25 0,25-1,-25 1,24 25,-24-25,0-1,25 1,-25 0,25 0,-25 0,25-1,-25 1,25-25,-25 25,24-25,-24 25,0 0,25-25,-25-25,0 0,0 0,0 0,0 1,0-1,0 0,25 0,-25 0,0 1,0-1,25 0,-25-25,25 26,-25-1,24-25,1 25,-25 1,25-1,-25 0,25 0,0 0,-25 1,24-1,1 0,-25 0,25 25</inkml:trace>
  <inkml:trace contextRef="#ctx0" brushRef="#br0" timeOffset="12492.1885">18802 7665,'0'-25,"-25"25,25-25,-24 25,24-25,-25 0,0 25,25-24,-25 24,25-25,-25 25,25-25,-24 25,-1 0,25-25,-25 25,0-25,0 25,1-24,24-1,-25 25,0-25,0 25,0-25,1 25,-1 0,0-25,0 25,-24 0,24-24,0 24,0 0,0 0,-24-25,24 25,0 0,0 0,1 0,-1 0,0 0,0 0,0 0,1 0,-1 0,0 0,0 0,0 0,1 25,-1-25,0 0,0 24,0-24,0 25,1-25,-1 25,0-25,0 25,-24-25,24 25,0-1,0-24,0 25,1 0,-1-25,0 25,-25-25,26 25,-1-25,-25 24,25 1,1-25,-26 0,25 25,-24-25,-1 25,25-25,-24 0,-1 0,0 25,1-25,-1 0,0 0,1 0,-1 0,1 0,-1 0,0 0,1 0,-1 0,1-25,-1 25,0 0,1 0,24-25,-25 25,1 0,24-25,0 25,0-25,1 25,-1-24,0 24,0-25,0 25,1-25,-1 25,25-25,-25 25,25-25,-25 25,25-24,-25 24,25-25,0 0,-25 25,25-25,-24 25,-1 0,0 0,0 0,0 0,1 0,-1 25,-25-25,25 0,-24 0,24 25,-25-25,1 0,24 0,-25 25,1-25,24 0,-25 0,26 0,-26 0,25 0,-24 0,24 0,0 0,0 0,0 0,1 0,-1 0,0-25,0 25,0 0,1-25,-1 25,25-25,-25 25,25-25,-25 25,25-24,0-1,0 0,0 0,0 0,0 1,0-1,0 0,25 25,-25-25,25 0,-25 1,25 24,-25-25,-25 25,0 0,0 0,0 25,0-25,1 24,-1-24,0 0,0 25,0-25,1 0,24 25,-25-25,0 0,25 25,-25-25,25 25,-25-25,25 24,0 1,0 0,25 0,0-25,0 25,0-1,-1-24,-24 25,25-25,0 25,0-25,-25 25,25-25,-1 25,1-25,-25 24,25-24,-25 25,25-25,0 0,-25 25</inkml:trace>
  <inkml:trace contextRef="#ctx0" brushRef="#br0" timeOffset="13456.4202">15900 8086,'0'-24,"0"-1,0 50,0-1,0 1,0 0,0 0,0 0,0-1,0 1,0 0,0 0,0 0,0-1,0 1,0 25,0-25,0-1,0 1,0 0,0 0,0 0,0-1,0 1,0 0,0 0,0 0,-25-50,25 0,0 0,0 0,0 1,0-1,0 0,25 0,0 25,-25-25,25 25,0 0,-1 0,1 0,0 0,0 25,0 0,-1-25,-24 25,0 0,25-25,-25 24,25-24,-25 25,25-25,-25 25,25-25,-1-25</inkml:trace>
  <inkml:trace contextRef="#ctx0" brushRef="#br0" timeOffset="14320.1138">15677 8235,'-25'0,"25"-25,-25 25,50 0,0 0,0 0,0 0,-1 0,1 0,0 0,0 0,0 0,-1 0,1 0,0 0,25 0,-26 0,1 0,0 0,0 0,0 0,-1 0</inkml:trace>
  <inkml:trace contextRef="#ctx0" brushRef="#br0" timeOffset="14712.3495">16322 8210,'-25'-24,"25"48,0 1,0 0,0 0,0 0,0-1,0 1,0 0,0 0,0 0,0-1,0 1,0 0,0 0,0 0</inkml:trace>
  <inkml:trace contextRef="#ctx0" brushRef="#br0" timeOffset="15157.1537">16446 8334,'0'-24,"25"24,-50 0,25 24,-25-24,0 0,25 25,-25-25,1 0,-1 0,25 25,-25-25,0 0,25 25,25-25,0 0,0 25,-1-25,-24 24,25-24,0 0,-25 25,25-25,0 25,-1-25,-24 25,25-25,0 25,0-25,0 0,-25 24,24-24,1 0</inkml:trace>
  <inkml:trace contextRef="#ctx0" brushRef="#br0" timeOffset="15348.1203">16818 8558,'0'-25,"25"25</inkml:trace>
  <inkml:trace contextRef="#ctx0" brushRef="#br0" timeOffset="18480.0807">16173 10269,'-25'0,"0"0,1 25,-1-25,0 0,25 25,-25-25,0 0,25 25,-24-25,24 24,-25-24,25 25,-25-25,25 25,0 0,-25 0,25-1,0 1,0 0,0 0,0 0,0-1,25 1,0 0,0-25,-1 0,1 0,0 0,0 0,0 0,-1 0,1-25,0 0,0 25,0 0,-1-24,1-1,0 25,-25-25,0 0,0 50,0 0,0 0,25-1,-25 1,25-25,-25 25,24-25,1 25,0-25,0 0,0 0,-1 0,1 0,0-25,0 25,-25-25,25 25,-25-25,24 1,-24-1,0 0,0 0,0 0,-24 25,24-24,-25 24,0-25,0 25</inkml:trace>
  <inkml:trace contextRef="#ctx0" brushRef="#br0" timeOffset="21684.0731">16818 10616,'0'25,"0"0,0 0,25-25,-25 25,0-1,0 1,0 0,0 0,25-25,-25 25,0-1,0 1,0 0,24-25,-24-25,25 25,0 0,0 0,0 0,-1 0,1 0,0 0,0 0,0 0,-1 0,1 0</inkml:trace>
  <inkml:trace contextRef="#ctx0" brushRef="#br0" timeOffset="22561.0558">16297 11162,'-25'0,"0"0,25 25,-24-25,-1 0,0 0,0 25,0-25,1 25,-1-1,25 1,-25-25,25 25,0 0,0 0,-25-25,25 24,0 1,0 0,0 0,0 0,0-1,25 1,0-25,0 0,-1 25,1-25,0 0,0 0,0 0,-1 0,1 0</inkml:trace>
  <inkml:trace contextRef="#ctx0" brushRef="#br0" timeOffset="23439.9975">16669 11336,'-25'-25,"0"25,1 0,24 25,-25-25,0 0,0 25,0-1,1-24,24 25,-25 0,25 0,0 0,25-25,-25 24,24-24,1-24,0 24,0 0,-25-25,25 25,-1-25,1 25,-25-25,25 25,-25-25,0 1,0-1,0 0,0 50,0 0,0-1,0 1,0 0,25-25,-25 25,25-25,0 0,-25-25,24 25,1 0,-25-25,25 25,-25-25,25 25,-25-24,25 24,-25-25,0 0,0 0,0 0,0 1,0 48,-25-24,25 25,0 0,0 0,0 0,0-1,0 1,0 0,0 0,25-25,-25 25,24-25,1 24,0-24,0 0</inkml:trace>
  <inkml:trace contextRef="#ctx0" brushRef="#br0" timeOffset="23641.039">16793 11385,'25'0,"0"0,0 25,-1-25</inkml:trace>
  <inkml:trace contextRef="#ctx0" brushRef="#br0" timeOffset="24567.997">17066 11410,'-25'0,"25"25,0 0,0 0,25-25,-25 24,25-24,0 0,-1 0,1 0,0 0,0 0,0-24,-1 24,-24-25,0 0,-24 0,-1 25,0 0,0 0,0-25,1 25,48 0,1 0,0 0,0 0,0 0,-1 0,1 0,0 0,0 0,0 0,-1 25,-24 0,0 0,0-50,25 25,-25-25,25 25,-25-25,25 25,0 0,-1 0,1 0,-25 25,0 0,0 0,0-50,0 0,25 0,0 25,-25 25,25-25,-25 25,24-25,1 0,-25 25,25-25</inkml:trace>
  <inkml:trace contextRef="#ctx0" brushRef="#br0" timeOffset="24908.9977">17661 11212,'0'-25,"25"25,0 0,0 0,0 0,-1 0,1 0,0 25,0-25,0 0,-1 25,26-1,-25-24,0 25,-1 0,1 0,0 0,0-1,0 1,-1 0,1 0,-25 0,25-1,-25 1,0 0,0 0,0 0,-25-1,0 1,1 0,-1 0,0-25,0 25,0-1,-24-24,24 25,0-25,0 0,1 25,-1-25</inkml:trace>
  <inkml:trace contextRef="#ctx0" brushRef="#br0" timeOffset="25455.7444">18455 10641,'25'0,"0"0,-1 0,1 0,0 0,0 0,0 0,-1 0,1 0,0 0,0 0,0 0,-1 0</inkml:trace>
  <inkml:trace contextRef="#ctx0" brushRef="#br0" timeOffset="25732.3446">18430 10790,'25'0,"-25"25,25-25,0 0,-1 0,1 0,0 0,0 0,0 0,-1 0,1 0,0 0,0 0,0 0,-1 0,1 0</inkml:trace>
  <inkml:trace contextRef="#ctx0" brushRef="#br0" timeOffset="31359.9445">19919 10170,'-25'0,"0"0,0 0,25 25,-25-25,25 25,-25-25,25 24,-24-24,24 25,-25-25,25 25,-25-25,25 25,0 0,-25-25,25 24,0 1,0 0,-25-25,25 25,0 0,0-1,0 1,0 0,25-25,-25 25,25-25,-25 25,25-25,0 0,-1 24,1-24,0 0,0-24,0 24,0 0,-1 0,-24-25,25 25,0-25,0 25,0-25,-25 0,24 25,-24-24,0-1,0 0,0 50,0 0,0-1,0 1,0 0,25-25,-25 25,25-25,-25 25,25-25,0 0,-1 0,1 0,0 0,0 0,0 0,-25-25,24 25,1-25,0 0,-25 0,25 1,-25-1,0 0,0 0,0 0,0 1,0-1,0 0,0 0,-25 25,25-25,-25 25,25-24</inkml:trace>
  <inkml:trace contextRef="#ctx0" brushRef="#br0" timeOffset="34147.9142">20539 10542,'0'25,"0"0,0-1,0 1,0 0,0 0,0 0,0-1,0-48,0 48,0 1,0 0,24-25,1 0,0 0,0 0,0 0,-1 0,1 0,0 0,0 0,0 0,-1 0,1 0,0 0,0 0,0 0,0 0</inkml:trace>
  <inkml:trace contextRef="#ctx0" brushRef="#br0" timeOffset="36112.8335">21159 10517,'0'0,"49"0,-24 0,0 0,0 0,0 0,-1 0,26 0,-25 0,0 0,-1 0,1 0,0 0,25 0,-26 0,1 0,0 0,0 0,0 0,-1 0,1 0,0 0,-25-25,25 25,-50 0</inkml:trace>
  <inkml:trace contextRef="#ctx0" brushRef="#br0" timeOffset="36407.8802">21506 10393,'0'25,"0"0,0 0,0-1,0 1,0 0,0 0,0 0,0-1,25 1,-25 0,0 0,0 0,0-1,0 1,0 0</inkml:trace>
  <inkml:trace contextRef="#ctx0" brushRef="#br0" timeOffset="36996.9395">22225 10294,'0'25,"0"0,0-1,0 1,0 0,0 0,0 0,0-1,0 1,0 0,0 0,0 0,0-1,0 1,0 0,0 0,0 0,0-1,0 1,0 0</inkml:trace>
  <inkml:trace contextRef="#ctx0" brushRef="#br0" timeOffset="37463.8335">22523 10393,'-25'0,"0"0,25 25,-24-25,-1 0,0 0,25 25,-25-25,25 25,0-1,0 1,25 0,0 0,0 0,-1-1,1 1,0-25,-25 25,25-25,0 0,-1 25,1 0,0-25,0 0,-25 24,25-24,-1 0,1 0,-25 25,25-25,0 0,0 0,-1 0</inkml:trace>
  <inkml:trace contextRef="#ctx0" brushRef="#br0" timeOffset="37883.8572">22821 10418,'0'-25,"24"25,-24 25,0 0,25 0,-25-1,25 1,-25 0,25 0,-25 0,0-1,25 1,-25 0,24 0,-24 0,25-25,-25 24,25-24,0 0,-25-24,25 24,-25-25,0 0,0 0,25 25,-25-25,0 1,0-1,0 0,0 0,0 0,0 1,24 24,-24-25</inkml:trace>
  <inkml:trace contextRef="#ctx0" brushRef="#br0" timeOffset="38056.8631">23490 10517,'25'0,"-25"-25,25 25,-25-24,25 24</inkml:trace>
  <inkml:trace contextRef="#ctx0" brushRef="#br0" timeOffset="48073.4155">1712 13519,'0'-25,"25"25,-25-25,24 25,-24-25,25 25,0 0,-25 25,25-25,-25 25,0 0,0-1,25 1,-25 0,0 0,0 0,0-1,0 1,0 0,0 0,0 0,0-1,25-24,-25 25,0 0,24-25,1 0,0 0,0-25,0 25,-25-25,24 25,-24-24,25-1,-25 0,25 0,-25 0,0 1,0-1,0 50,0-1,0 1,0 0,25-25,-25 25,0 0,0-1,25-24,-25 25,24-25,-24 25,25-25,0 0,-25-25,25 0,0 25,-25-24,24-1,-24 0,0 0,0 0,0 1,0 48,0 1,0 0,25-25,-25 25,25-25,0 25,0-25,-1 0,1 0,0-25,0 25,0-25,-1 25,-24-25,25 25,-25-25,25 25,-25-24,0-1,0 0,0 0,-25 25,0 0,1 25,24 0,-25-25,25 25,0-1,0 1,0 0,25-25,-25 25,24-25,-24 25,25-25,0 0,0 0,0 0,-1 0,1 0,-25-25,25 25,0 0,0 0,-25-25,24 25</inkml:trace>
  <inkml:trace contextRef="#ctx0" brushRef="#br0" timeOffset="50277.7033">3895 13841,'0'-25,"24"25,-24-25,25 1,-25-1,25 0,-25 0,0 0,25 25,-25-24,0-1,0 0,0 0,25 0,-25 1,0-1,-25 25,0 0,25 25,0-1,25 1,0-25,0 25,-1-25,1 0,0 0,0 25,0-25,-1 0,1 25,0-25,0 0,0 24,-1-24,-24 25,0 0,-24 0,-1-25,0 25,0-25,0 0,1 24,-26-24,25 0,0 0,1 25,-1-25,0 0</inkml:trace>
  <inkml:trace contextRef="#ctx0" brushRef="#br0" timeOffset="50593.6477">4540 13494,'0'0,"0"-25,0 0,0 0,-25 25,25-24,0 48,0 1,0 0,0 0,0 0,0-1,0 1,0 0,0 0,0 0,0-1,0 1,25 25,-25-25,24-1,-24 1,0 0,25-25,-25 25,25-25,-25 25,25-25,0 0,-1 0,1-25,0 25,-25-25</inkml:trace>
  <inkml:trace contextRef="#ctx0" brushRef="#br0" timeOffset="50770.0035">4440 13692,'0'0,"25"0,0 0,0 0,0-25,24 25,-24 0</inkml:trace>
  <inkml:trace contextRef="#ctx0" brushRef="#br0" timeOffset="51217.7219">4862 13717,'25'0,"0"0,-1 0,1-25,0 25,0-25,-25 1,-25 24,0 0,0 0,25 24,0 1,0 0,-24-25,24 25,0 0</inkml:trace>
  <inkml:trace contextRef="#ctx0" brushRef="#br0" timeOffset="51917.5938">3771 13791,'24'0,"1"0,0 0,25 0,-26-24,1 24,0 0,0-25,25 25,-26-25,1 25,25-25,-25 0,-1 25,1-24,0-1,0 25,0-25,-1 25,-24-25,-24 25,-1 25,0-25,0 0,0 25,1 0,-1-25,0 24,0 1,25 0,-25 0,25 0,0-1,25-24,0 0,0 25,0-25,24 0,-24 0,25 0,-1-25,-24 25,25-24,-1 24,-24-25,25 25,-26-25,26 0,-25 0,0 1,-1 24,1-25,0 0,0 25,-25-25,0 0,0 1,-25 24,0 0,0 0,1 0,-1 24,0-24,25 25,-25-25,25 25,-25-25,25 25</inkml:trace>
  <inkml:trace contextRef="#ctx0" brushRef="#br0" timeOffset="52518.5923">5755 13717,'0'-25,"25"25,-25-25,25 25,-25-24,24-1,1 25,-25-25,25 0,0 0,-25 1,25-1,-25 0,24 0,-24 0,0 1,-24-1,-1 25,25 25,0-1,0 1,25-25,-1 25,1-25,0 25,25-25,-26 0,26 25,-25-25,0 24,24-24,-24 0,0 25,0-25,0 0,-1 25,-24 0,-24-25,-1 25,0-25,0 0,0 0,-24 0,24 24,0-24,0 0,0 0,1 0,-1 0,0 0</inkml:trace>
  <inkml:trace contextRef="#ctx0" brushRef="#br0" timeOffset="53134.5506">6549 13519,'25'0,"-1"-25,1 25,-25-25,25 25,0-25,-25 0,-25 25,0 0,0 0,1 0,-1 25,0 0,0-25,25 25,0 0,-25-1,25 1,0 0,25-25,-25 25,25-25,0 0,0 0,-1 25,1-25,0 0,0 0,0-25,-1 25,1 0,0 0,0-25,0 25,-25-25,24 0,1 25,0-24,-25-1,25 0,0 0,-25 0,0 1,0-1,0 0,0 0,0 0,0 1,0-1,0 0,0 0,0 50,-25-25,25 25,0 0,0-1,0 1,0 0,0 0,0 0,0-1,0 1,25 0,-25 0,24 0,1-1,-25 1,25 0,0 0,0-25,-1 0,-24 25,25-25,0 0,-25-25</inkml:trace>
  <inkml:trace contextRef="#ctx0" brushRef="#br0" timeOffset="53314.6307">6822 13419,'0'0,"24"0,-24-24,25 24,0 0,0-25,0 25,24 0,-24-25,25 25,-26 0,26 0</inkml:trace>
  <inkml:trace contextRef="#ctx0" brushRef="#br0" timeOffset="54075.1684">8111 13320,'0'25,"-24"-25,24 25,-25-25,25 25,-25-25,25 24,-25 1,25 0,0 0,0 0,0-1,0 1,0 0,25-25,0 0,0 0,-1 0,1-25,0 25,0-25,0 25,-25-24,25 24,-25-25,24 25,-24-25,0 0,25 25,-25-25,0 50,-25-25,25 25,0 0,0 0,0-1,25 1,0 0,0-25,0 0,-1 0,1 25,0-25,0 0,0 0,-1-25,1 25,0 0,0-25,0 0,-1 25,1-24,-25-1,25 0,-25 0,0 0,0 1,0-1,0 0,-25 0,0 0,1 25,24-24,-25 24,0 0</inkml:trace>
  <inkml:trace contextRef="#ctx0" brushRef="#br0" timeOffset="54402.9909">8831 13419,'0'25,"0"0,0 0,0 0,0-1,0 1,0 0,0 0,0 0,0-1,0 1,0 0,0 0,0 0,25-25,-1 0,1 0,0 0,0 0,0 0,-1 0,1-25,0 25,0 0,0 0</inkml:trace>
  <inkml:trace contextRef="#ctx0" brushRef="#br0" timeOffset="54710.5752">9377 13395,'24'0,"1"0,0 0,0 0,0 0,-1 0,1 0,0 0,0 0,0 0,-1 0,1 0,0 0,0 0,0 0,-1 0,1 0,-25-25</inkml:trace>
  <inkml:trace contextRef="#ctx0" brushRef="#br0" timeOffset="54957.5783">9426 13519,'0'0,"25"0,0 0,0 0,-1 0,1 0,0-25,0 25,0 0,-1 0,1 0,0 0,0 0,0-25,-1 25,1 0</inkml:trace>
  <inkml:trace contextRef="#ctx0" brushRef="#br0" timeOffset="56213.5913">10840 13295,'-25'0,"25"25,-25-25,1 0,-1 25,0-25,25 25,-25-25,0 0,25 25,-24-1,-1 1,0 0,0 0,25 0,-25-25,25 24,0 1,0 0,0 0,0 0,25-25,-25 24,25-24,0 0,0 0,-1 0,1 0,0-24,0 24,0 0,-1-25,1 25,0-25,0 25,-25-25,25 25,-25-25,24 25,-24-24,0-1,0 0,0 50,0 0,0-1,0 1,0 0,0 0,0 0,25-25,-25 24,25-24,0 0,0 0,-1 0,1 0,0 0,0 0,0-24,-1 24,1 0,-25-25,25 25,0-25,0 0,-25 0,0 1,0-1,0 0,0 0,0 0,-25 25,25-24,-25-1,25 0,-25 25</inkml:trace>
  <inkml:trace contextRef="#ctx0" brushRef="#br0" timeOffset="56898.0089">11584 13568,'0'-25,"0"50,-25-25,1 0,24 25,-25-25,0 25,25 0,0-1,0 1,0 0,0 0,25 0,0-25,-1 0,1 0,0 0,0 0,0 0,-25-25,24 25,1 0,0-25,0 25,-25-25,25 25,-25-25,0 1,0-1,0 0,0 0,-25 25,0-25,0 25,25-24,-25 24,1 0,-1 0,0 0</inkml:trace>
  <inkml:trace contextRef="#ctx0" brushRef="#br0" timeOffset="59449.5483">12179 13469,'0'25,"0"-50,25 25,0 0,0 0,0 0,-1 0,1 0,0 0,0 0,0 0,-1-25,1 25,0 0,25 0,-25 0,-1 0,1 0,0 0,0 0,0 0,-1 0,1 0,0 0,0-25,0 25,-1 0</inkml:trace>
  <inkml:trace contextRef="#ctx0" brushRef="#br0" timeOffset="59853.5795">13147 13196,'0'25,"0"0,0 0,0-1,25-24,-25 25,0 0,0 0,0 0,0-1,0 1,24 0,-24 0,0 0,0-1,0 1,0 0,0 0,0 0,0-1</inkml:trace>
  <inkml:trace contextRef="#ctx0" brushRef="#br0" timeOffset="60269.3229">13444 13320,'-24'0,"-1"0,0 25,0-25,0 0,25 25,-24-25,-1 0,0 25,0-25,0 0,1 24,24 1,0 0,24-25,1 25,0-25,0 25,0-1,-1 1,1-25,0 25,0-25,0 0,-25 25,24-25,1 0,0 25,0-25,0 0,0 0,-25 24,24-24</inkml:trace>
  <inkml:trace contextRef="#ctx0" brushRef="#br0" timeOffset="60669.5762">13668 13345,'0'0,"0"-25,0 50,0 0,0 0,25-25,-25 24,0 1,0 0,24-25,-24 25,0 0,0-1,25-24,-25 25,0 0,25-25,-25 25,25-25,-25-25,25 25,-25-25,24 25,-24-25,0 1,0-1,0 0,25 25,-25-50,25 1,-25 24,0 0,0 0,0 1,0-1,25 0,-25 0,0 0,0 0</inkml:trace>
  <inkml:trace contextRef="#ctx0" brushRef="#br0" timeOffset="62654.4945">1141 14858,'0'-25,"-24"25,-1 0,0 0,0 0,25 25,-25-25,1 0,24 25,-25-25,0 25,0-25,25 24,-25-24,25 25,-24 0,24 0,0 0,0-1,0 1,0 0,24 0,1-25,0 0,0 0,0 0,-1 0,-24-25,25 25,0 0,-25-25,25 25,0-25,-25 1,24 24,-24-25,25 25,-25-25,0 0,0 0,0 1,0 48,0 1,0 0,0 0,0 0,25-25,-25 24,25-24,-25 25,25-25,-1 0,1 0,0 0,0 0,0 0,-1 0,1-25,0 25,0 0,24-24,-24 24</inkml:trace>
  <inkml:trace contextRef="#ctx0" brushRef="#br0" timeOffset="63501.506">1687 14585,'0'-25,"0"1,0 48,0 1,0 0,0 0,0 0,0-1,0 1,0 0,0 0,0 0,0 24,0-24,0 0,0 24,0-24,0 25,0-1,0-24,0 25,25-1,-25 1,0-25,0 24,0 1,0 0,0-25,0 24,0-24,0 25,25-26,-25 1,0 0,0 0,24 0,-24-1,25-24,-25-24,0-1,0 0,25 0,-25 0,0 1,0-1,0 0,0 0,0 0,0 1,0-1,0 0,-25 0,25 0,0 0,-25 25,25-24,-24-1,-1 0,0 0,0 25,25-25,0 50,25-25,0 0,0 0,-25-25,24 25,1 0,0-24,0-1,0 0,-25 0,25 0,-1 1,-24-1,0 0,0 0,0 0,0 1,0-1,0 0,0 0,-24 0,24 1,-25-1,25 0,-25 25,25 25,0 0,0-1,0 1,25 0,-25 0,25 0,-25-1,0 1,24 0,-24 0,25 0,-25-1,25 1,-25 0,25 0,-25 0,25-25,-25 24,24-24,-24 25,25-25,0 0,0 0</inkml:trace>
  <inkml:trace contextRef="#ctx0" brushRef="#br0" timeOffset="63693.5289">1960 14957,'25'-25,"0"25,-1 0</inkml:trace>
  <inkml:trace contextRef="#ctx0" brushRef="#br0" timeOffset="64342.3623">2307 15007,'0'0,"25"0,0 0,0-25,-1 25,-24-25,0 0,-24 1,-1 24,0 24,0-24,25 25,0 0,0 0,0 0,0-1,0 1,25-25,0 0,0 0,-1 0,-24-25,25 25,0-24,0 24,-25-25,25 25,-25-25,0 0,0 0,0 1,0 48,24 1,1 0,0-25,-25 25,25 0,0-1,-1 1,1 0,-25 0,25-25,0 0,0 0,-1 0,-24-25</inkml:trace>
  <inkml:trace contextRef="#ctx0" brushRef="#br0" timeOffset="65855.0171">3771 14883,'-25'0,"0"0,25 25,-25-25,0 0,1 24,-1-24,0 25,0-25,25 25,-25-25,1 25,24 0,-25-25,25 24,0 1,0 0,0 0,0 0,0-1,25-24,-1 0,1 0,0 0,0 0,0 0,-1-24,1 24,0 0,-25-25,25 25,-25-25,25 25,-25-25,0 0,0 1,0-1,0 0,0 0,0 0,0 1,24 24,1 0,0 0,0 0,0 24,-1-24,-24 25,25-25,0 25,-25 0,0 0,0-1,0 1,-25-25,25-25,0 1,0-1,0 0,0 0,25 0,-25 1,25 24,-25-25,25 25,0-25,-1 25,1 0,-25 25,25-25,-25 25,25-25,-25 24,25-24,-25 25,24-25,-24 25,25 0,0 0,-25-1,25-24,0 0,-25 25,24-25,1 0,0 0,-25-25,25 25,0 0,-1-24,1 24,-25-25,25 0,0 25,-25-25,0 0,25 1,-25-1,0 0,0 0,-25 25,0 0,0 0,0 0,25 25,0 0,-24-25,24 25,0-1,0 1,0 0,0 0,24-25,-24 25,25-25,0 0,0 0,0 0,-1 0,1 0,0 0,0 0,-25-25,25 25</inkml:trace>
  <inkml:trace contextRef="#ctx0" brushRef="#br0" timeOffset="66818.4522">5457 15081,'25'0,"-25"-25,25 25,-25-24,25-1,-25 0,25 25,-25-25,24 0,-24 1,25-1,-25 0,0 0,-25 25,25-25,0 50,25-25,-25 25,25-25,-25 25,25-25,-25 25,25-25,-25 24,24 1,1 0,0 0,0-25,-25 25,25-25,-1 0,1 0,-25-25,25 25,0-25,0 25,-25-25,0 0,24 25,-24-24,0-1,0 0,-24 25,24-25,-25 25,0 0,25 25,-25 0,25 0,0-1,0 1,0 0,25-25,-25 25,25-25,0 0,-1 0,1 0,0 0,0 0,0 0</inkml:trace>
  <inkml:trace contextRef="#ctx0" brushRef="#br0" timeOffset="67129.9731">6400 14808,'-25'0,"25"-24,-25 24,1 0,-1 0,0 0,0 24,0-24,25 25,0 0,-24-25,24 25,0 0,0-1,0 1,0 0,0 0,24-25,1 0,-25 25,25-25,0 0,0 0,-1 0,1 0,0-25,25 25,-26 0</inkml:trace>
  <inkml:trace contextRef="#ctx0" brushRef="#br0" timeOffset="68033.0709">6673 14808,'0'0,"-25"0,0 0,0 25,1-25,24 25,-25 0,25 0,0-1,0 1,0 0,0 0,25-25,-25 25,24-25,1 24,0-24,0 0,0 0,-1 0,-24-24,25 24,0 0,-25-25,0 0,0 0,-25 0,0 25,1-24,-1 24,50 0,-1-25,1 25,0 0,0-25,0 25,-1 0,1-25,0 25,0 0,-25 25,0 0,0 0,25-1,-25 1,24 0,1 0,-25 0,25-25,0 0,0 0,-1 0,1 0,0 0,0-25,0 0,0 25,-25-25,24 0,1 1,-25-1,25 0,-25 0,25 0,-25 1,0-1,0 0,0 0,0 0,0 1,0-1,0 0,-25 0,25 0,-25 1,25-1,-25 25,25-25,0 50,0 0,0-1,0 1,0 0,0 0,0 0,0-1,0 1,0 0,0 0,25 0,-25-1,0 1,25-25,-25 25,25-25,-25 25,25-25,-1 25,1-25,0 0,0 0,0 0,-25-25,24 25,1 0,0-25,0 25,-25-25,25 25,-25-25</inkml:trace>
  <inkml:trace contextRef="#ctx0" brushRef="#br0" timeOffset="68257.2968">6673 14486,'-25'0,"0"0</inkml:trace>
  <inkml:trace contextRef="#ctx0" brushRef="#br0" timeOffset="74917.1181">8508 14635,'0'0,"0"25,0-1,0 1,0 0,0 25,-24-26,24 1,-25 25,25-25,0-1,-25 26,25-25,0 0,-25-1,25 1,0 0,-25-25,25 25,0-50,0 0,25 25,-25-25,25 25,0 0,0 0,-1 0,1 0,0 25,0-25,0 0,-1 0,1 25,0-25,0 0,0 0,-1 0,1-25,0 25,0 0,0 0,-1-25,1 25,0 0,0-24,0-1,-1 25,-24-25,0 0,0 0,-24 1,-1 24,0 0,0 0,0 0,1 0,-1 24,25 1,0 0,0 0,25-25,-1 25,1-25,0 0,0 24,0-24,-1 0,1-24,0 24,0 0,0-25,-1 25,-24-25,25 25,0-25,-25 0,25 25,0-24,-25-1,24 0,-24 0,0 0,25 25,-25-24,0-1,0 0,0 0,0 0,0 1,0-1,0 0,0 0,0 0,-25 25,25-24,-24 24,24 24,0 1,0 0,0 0,0 0,0-1,0 1,0 0,0 0,24 0,-24-1,0 1,25 0,-25 0,25 0,-25-1,0 1,25-25,-25 25,0 0,25-25,0 0,-25 25,24-25,1 0,0 0,0 0,0 0,-1-25,1 25,0 0,-25-25,25 25,-25-25,25 25,-25-25,24 25,-24-24,0-1,0 0,0 0,0 0,0 1,0-1,-24 25,24 25</inkml:trace>
  <inkml:trace contextRef="#ctx0" brushRef="#br0" timeOffset="75242.2165">8930 14808,'25'0,"-25"-24,25 24,-1 0,1 0,0 0,0-25,0 25,24 0,-24 0,0-25,24 25,-24 0,0-25,0 25,25 0,-26 0,1-25,0 25</inkml:trace>
  <inkml:trace contextRef="#ctx0" brushRef="#br0" timeOffset="76409.0577">10493 14784,'0'0,"-25"0,25-25,0 0,25 25,0 0,-25 25,0 0,0-1,0 1,0 0,0 0,0 0,0-1,0 1,0 0,0 0,0 0,0-1,0 1,24-25,1 0,0-25,0 25,0-24,-1 24,-24-25,25 25,-25-25,25 25,-25-25,25 0,-25 1,0-1,0 0,0 0,0 0,0 1,0-1,0 50,0-1,0 1,0 0,0 0,0 0,0-1,25 1,-1-25,1 0,0 0,0 0,0-25,-1 1,1 24,0-25,0 0,0 0,-1 25,-24-25,25 25,-25-24,25-1,-25 0,0 0,0 0,0 50,0 0,0 0,0 0,25-1,0 1,-1 0,1 0,-25 0,0-1,0 1,-25-25,1 0,-1 0,0 0,0 0</inkml:trace>
  <inkml:trace contextRef="#ctx0" brushRef="#br0" timeOffset="77060.6518">11807 14932,'25'0,"0"0,-25-24,25 24,0-25,-1 25,-24-25,25 0,0 25,-25-25,25 1,0-1,-25 0,24 25,-24-25,0 0,0 1,0-1,-24 25,-1 0,0 0,0 0,0 0,25 25,0-1,25 1,0-25,0 0,0 25,-1-25,1 25,0-25,0 0,0 25,-1-25,1 24,-25 1,-25-25,1 0,24 25,-25-25,0 0,0 0,0 0,1 25,-1-25,0 0,0 0</inkml:trace>
  <inkml:trace contextRef="#ctx0" brushRef="#br0" timeOffset="78210.076">12452 14709,'0'-25,"-25"25,1 0,-1 0,0 25,0-25,25 25,-25-25,25 25,-24-25,24 25,-25-25,25 24,0 1,0 0,25-25,-1 0,1 0,0 0,-25-25,25 25,0 0,-1-25,1 25,-25-24,0-1,25 25,-25-25,25 25,-25-25,0 0,-25 50,25 0,0 0,0 0,0-1,25-24,-25 25,25-25,0 0,-1 0,-24-25,25 25,0 0,0-24,0 24,-25-25,24 25,-24-25,25 25,-25-25,0 0,0 1,0 48,-25 1,25 0,0 0,25-25,0 0,0 0,0 0,-1 0,1-25,0 25,0-25,0 0,-1 1,1-1,-25 0,0 0,0 0,0 50,0 0,0 0,25 0,-25-1,25 1,-25 0,0 0,0 0,25-1,-25 1,24 0,-24 0,0 0,0-1,25 1,-25 0,0 0,0 0,-25-25,1 0,-1-25,0 0,25 0,-25 0,25 1,0-1,0 0,0 0,25 0</inkml:trace>
  <inkml:trace contextRef="#ctx0" brushRef="#br0" timeOffset="78897.2651">13742 14610,'0'-25,"0"50,0 0,0 0,0-1,0 1,0 0,0 0,25-25,0 25,0-25,-1 0,1 0,0 0,0-25,0 25,-25-25,24 25,1-25,-25 0,25 1,0-1,-25 0,0 0,25 0,-25 1,0-1,0 0,0 0,0 0,0 1,0-1,-25 0,25 0,0 0,-25 0,25 1,0-1,-25 25,25 25,0-1,0 1,0 0,0 0,0 0,0 0,0-1,0 26,0-25,0 0,0-1,25 1,-25 0,25-25,-25 25,25 0,-1-1,1 1,0 0,0-25,0 0,-1 0,1 0,0 0,0 0</inkml:trace>
  <inkml:trace contextRef="#ctx0" brushRef="#br0" timeOffset="79122.3292">13866 14536,'25'0,"0"0,0-25,-1 25,1 0,0 0,0 0,0 0,-1 0,1 0,0 0,0 0</inkml:trace>
  <inkml:trace contextRef="#ctx0" brushRef="#br0" timeOffset="79297.2897">13569 14436,'0'0,"-25"0,25-24,25 24,-1 0</inkml:trace>
  <inkml:trace contextRef="#ctx0" brushRef="#br0" timeOffset="80238.2774">15106 14759,'-24'0,"24"25,0-50,24 0,1 0,-25 0,25 25,-25-24,0-1,25 0,-25 0,0 0,0 1,-25 24,25-25,-25 25,25-25,0 50,25-25,0 25,0-25,-25 24,24-24,1 25,-25 0,25-25,0 25,0 0,-1-1,1 1,0-25,0 25,0-25,-1 0,1 0,0-25,0 0,0 1,-1 24,-24-25,25 25,-25-25,25 25,-25-25,0 0,25 25,-25-24,0-1,-25 25,0 25,0-1,25 1,0 0,0 0,25 0,0-25,0 0,0 0,0 0,-1 0,1 0,0 0,25 0,-26-25,1 25</inkml:trace>
  <inkml:trace contextRef="#ctx0" brushRef="#br0" timeOffset="82558.2908">16049 14163,'0'-24,"-25"24,25 24,0 1,0 0,0 0,0 0,25-1,-25 1,0 0,25-25,-25 25,0 0,0 0,0-1,0 1,-25-25,25 25,-25-25,25 25,-25-25,25 25,-24-1,24 1,0 0,0 0,0 0,24-25,1 0,0 0,0 0,-25-25,25 25,-1-25,1 25,-25-25,25 25,-25-25,0 1,0-1,0 50,-25-25,25 24,0 1,0 0,25-25,0 0,-25 25,25-25,-25-25,24 25,1 0,-25-25,25 25,-25-25,25 1,-25-1,0 0,0 0,0 50,0 0,0 0,0-1,0 1,25-25,-25 25,24-25,1 0,0 0,0 0,-25-25,25 25,-1-25,-24 1,0-1,0 0,0 0,0 0,0 1,0 48,0 1,0 0,0 0,0 0,25-25,0 24,0-24,0 25,-1-25,1 0,0 0,0 0,-25-25,25 25,0 0,-1-24,1 24,0-25,0 25,-25-25,0 0,0 0,0 1,-25 24,25-25,25 25,0-25,-1 25,1 0,-25-25,25 25,0 0,-25-25,25 25,-1 0,1 0,-50 0,1 0,24 25,-25-25,0 0,0 0,0 0,25 25,-24-25,-1 0,0 25,0-25,0 25,1-1,24 1,-25 0,25 0,0 0,25-1,-1-24,1 25,0-25,0 0,0 0,-1 0,1 0,0 0,0 0,0 0,-1-25,1 25,0 0,0-24,0 24,-1 0,1-25,0 0,0 25,-25-25,0 0,0 1,-25-1,0 50,0-25,25 24,-24-24,24 25,0 0,0 0,24 0,1-25,0 0,0 0,0 0,-1-25,1 25,0 0,0-25,0 25,-1-25,1 25,0-25,0 1,0 24,-25-25,0 0,0 0,-25 50,25 0,0 0,0-1,0 1,0 0,0 0,25-25,-25 25,24-25,-24 24,25-24,-25 25,-25-25,1 0,-1 0,0 0,0 0</inkml:trace>
  <inkml:trace contextRef="#ctx0" brushRef="#br0" timeOffset="83357.7261">18133 14139,'24'-25,"1"0,-25 0,25 25,-25 25,-25 0,25 0,0-1,0 1,-25 0,25 0,0 0,0-1,-24 1,24 0,0 25,0-25,0-1,0 1,0 0,0 0,0 0,0-1,24 1,1 0,0-25,0 0,-25 25,25-25,-1 0,-24-25,25 25,0-25,0 25,-25-25,25 25,-25-24,0-1,24 25,-24-25,0 0,0 0,0 50,0 0,0 0,0 0,0-1,0 1,25 0,0-25,0 0,0 0,-1 0,1 0,-25-25,0 0,0 1,0-1,0 0,-25 25,1-25,-1 25,0-25</inkml:trace>
  <inkml:trace contextRef="#ctx0" brushRef="#br0" timeOffset="84005.3417">17885 14312,'24'0,"1"0,0 0,0 0,0 0,-1 0,1 0,0-25,25 25,-26 0,1 0,0 0,25-24,-26 24,1 0,0 0,0 0,0 0,-25-25,24 25</inkml:trace>
  <inkml:trace contextRef="#ctx0" brushRef="#br0" timeOffset="85465.0877">19323 14263,'0'-25,"0"50,0-1,0 1,0 0,25-25,-25 25,0 0,25 0,-25-1,25 1,-25 0,24-25,-24 25,25 0,0-1,-25 1,25-25,-25 25,25-25,-1 0,-24-25,0 0,25 25,-25-24,25-1,-25 0,0 0,25 0,-25 1,0-1,25 0,-25 0,0 0,0 0,0 1,0-1,0 0,24 0,-24 0,0 1,0-1</inkml:trace>
  <inkml:trace contextRef="#ctx0" brushRef="#br0" timeOffset="85762.3947">19770 13965,'24'-25,"1"0,0 25,0 0,0 0,0 0,-1 0,-24 25,25-25,-25 25,0 0,-25 0,25-1,-24 1,-1-25,0 25,0 0,0 0,0-1</inkml:trace>
  <inkml:trace contextRef="#ctx0" brushRef="#br0" timeOffset="94741.4691">17016 15726,'-24'0,"-1"0,0 0,25 25,-25-25,25 25,-25-25,25 25,-24-1,24 1,-25-25,25 25,-25 0,25 0,0-1,0 1,0 0,0 0,25 0,0-25,-1 0,1 0,0 0,0 0,0-25,-1 25,1 0,-25-25,25 25,0-25,0 0,-1 25,1-24,-25-1,25 25,0-25,0 0,-1 0,-24 1,25 24,-25-25,0 50,0-1,0 1,0 0,0 0,0 0,0-1,25-24,-25 25,25 0,0-25,-1 25,1-25,0 0,0 0,0 0,-1 0,1 0,-25-25,25 25,0 0,-25-25,25 0,-1 1,1-1,-25 0,0 0,25 25,-25-25,0 1,0-1,0 0,0 0,0 0,-25 1,0-1,25 0,-24 25,24-25,-25 25,25 25</inkml:trace>
  <inkml:trace contextRef="#ctx0" brushRef="#br0" timeOffset="95097.1274">17909 15701,'0'0,"0"25,0 0,0 0,0 0,0-1,0 1,0 0,0 0,0 0,0-1,-24-24,24 25,0 0,0 0,0 0,0-1,-25-24,25 25,0 0,25-25,-1-25,1 25,0 0,0 0,0 0,24 0,-24 0,0-25,24 25,-24 0,0 0</inkml:trace>
  <inkml:trace contextRef="#ctx0" brushRef="#br0" timeOffset="95969.8077">17289 16321,'0'0,"-25"0,1 25,-1-25,0 25,0-25,0 0,25 25,-24-25,24 25,-25-25,0 25,25-1,-25 1,25 0,0 0,0 0,0-1,25 1,0-25,0 25,-1-25,1 25,0-25,0 0,0 0,-1 0,1 0,0 0</inkml:trace>
  <inkml:trace contextRef="#ctx0" brushRef="#br0" timeOffset="96720.1001">17711 16446,'0'-25,"-25"25,0 0,0 0,25 25,-24-25,-1 24,0 1,25 0,-25-25,25 25,0 0,0-1,25-24,-25-24,25 24,-25-25,25 25,-1-25,-24 0,25 25,-25-25,0 1,0-1,0 50,0-1,0 1,0 0,0 0,0 0,25-25,-25 24,25-24,0 0,0 0,-1 0,1-24,0-1,0 0,0 0,-1 0,-24 1,25 24,-25-25,0 0,25 25,-25-25,0 0,0 0,0 1,0-1,0 50,0-1,0 1,0 0,0 0,0 0,0 0,0-1,0 1,25-25,-25 25,25-25,-1 0,-24 25,25-25,0 0,0 0</inkml:trace>
  <inkml:trace contextRef="#ctx0" brushRef="#br0" timeOffset="96926.5224">17885 16396,'0'0,"-25"0,0 0,25-25,25 25,0 0,-1 0,1 0,0 0,0 0,0 0</inkml:trace>
  <inkml:trace contextRef="#ctx0" brushRef="#br0" timeOffset="97765.0961">18281 16371,'-24'0,"-1"0,25 25,0 0,0 0,0-1,0 1,0 0,25-25,-25 25,24-25,1 0,0 0,0 0,0 0,-25-25,24 25,-24-25,25 25,-25-25,25 25,-25-24,0-1,-25 25,0-25,1 25,-1 0,0 0,50 0,0 0,-1 0,-24-25,25 25,0 0,0 0,0 0,-1 0,1 0,-25 25,0 0,25-25,-25 25,0-1,0 1,0 0,0-50,0 0,25 1,0 24,-25-25,24 25,-24 25,0-1,25-24,-25-24,25 24,-25-25,25 25,0 0,-25 25,24-25,-24 24,0 1,0 0</inkml:trace>
  <inkml:trace contextRef="#ctx0" brushRef="#br0" timeOffset="98073.7831">18678 16222,'0'0,"25"0,0 0,0 0,-1 0,1 0,0 0,0 0,0 25,0-25,-1 0,26 25,-25-25,0 25,-1-25,1 24,0 1,0-25,-25 25,25 0,-25 0,0 0,0-1,-25 1,25 0,-25 0,0 0,0-1,1 1,-1 0,-25 0,25 0,1-1,-1-24,0 25,0-25</inkml:trace>
  <inkml:trace contextRef="#ctx0" brushRef="#br0" timeOffset="98536.8699">19472 15900,'-25'0,"50"0,0 0,0 0,-1 0,1 0,0 0,0 0,0 0,-1 0,1 0,0 0,0 0,0 0,-1 0,1 0,0 0,0 0,0 0,0 0,-1 0,1 0</inkml:trace>
  <inkml:trace contextRef="#ctx0" brushRef="#br0" timeOffset="98725.088">19522 16049,'24'0,"1"0,0 0,0 0,0 0,24 0,-24 0,0 0,24 0,1 0,-25-25</inkml:trace>
  <inkml:trace contextRef="#ctx0" brushRef="#br0" timeOffset="99688.9787">21060 15602,'-25'0,"0"0,0 0,0 25,1-25,-1 25,0-25,0 25,25-1,-25-24,0 25,25 0,-24 0,-1 0,25-1,-25 1,25 0,0 0,0 0,0-1,0 1,25-25,0 0,-1 0,1 0,0-25,0 25,0 0,0-24,-1-1,1 25,0-25,0 0,0 25,-25-25,24 25,-24-24,0-1,0 0,0 50,-24 0,24-1,-25 1,25 0,0 0,0 0,0-1,25-24,-25 25,24-25,1 25,0-25,0 0,0 0,-1 0,1 0,0 0,0 0,0-25,-1 25,-24-25,25 25,0-24,-25-1,0 0,25 25,-25-25,0 0,0 1,0-1,0 0,-25 25,25-25,0 0,-25 25,25-24,-25 24,25-25,-24 25</inkml:trace>
  <inkml:trace contextRef="#ctx0" brushRef="#br0" timeOffset="100321.2951">21655 15949,'0'25,"0"0,0 0,-25 0,25-1,0 1,-25-25,25 25,0 0,-25 0,50-25,0 0,0-25,0 25,-1 0,1 0,25 0,-25-25,-1 25,1 0,25 0</inkml:trace>
  <inkml:trace contextRef="#ctx0" brushRef="#br0" timeOffset="100653.0361">22325 15776,'0'-25,"24"25,1 0,0 0,0 0,0 0,-1 0,26 0,-25-25,0 25,-1 0,26 0,-25 0,0 0,24 0,-24 0,0 0,0 0,24 0,-24 0,0 0,0 0</inkml:trace>
  <inkml:trace contextRef="#ctx0" brushRef="#br0" timeOffset="100874.0477">22647 15577,'0'0,"0"25,0 0,0 0,0 0,0-1,0 1,0 0,0 0,25 0,-25-1,0 1,0 0,0 0</inkml:trace>
  <inkml:trace contextRef="#ctx0" brushRef="#br0" timeOffset="101309.0424">23466 15503,'0'-25,"0"0,0 50,0 0,0 0,0 0,0-1,0 1,0 0,-25 0,25 0,0-1,0 26,0-25,-25 0,25-1,0 1,-25 0,25 0,0 0,0-1,-25 1</inkml:trace>
  <inkml:trace contextRef="#ctx0" brushRef="#br0" timeOffset="101692.9859">23664 15577,'0'0,"-25"25,0-25,1 0,-1 25,0-25,0 0,0 0,25 25,-24-25,24 25,24-25,-24 24,25-24,-25 25,25 0,0-25,-25 25,25 0,-1-25,-24 24,25-24,0 25,0 0,0-25,-25 25,24-25,1 0,-25 25,25-25,0 24,0-24</inkml:trace>
  <inkml:trace contextRef="#ctx0" brushRef="#br0" timeOffset="102108.9911">23937 15652,'0'-25,"25"25,-1 0,-24-25,0 50,0 0,0 0,0-1,0 1,0 0,0 0,0 0,0-1,25-24,-25 25,25 0,0 0,0-25,0 0,-1 0,-24-25,25 25,-25-25,25 25,-25-25,25 25,-25-24,25-1,-25 0,24 0,-24 0,25 1,-25-1,0 0,25 0,-25 0,0 1,0-1,0 0,0 0</inkml:trace>
  <inkml:trace contextRef="#ctx0" brushRef="#br0" timeOffset="102373.8748">24383 15056,'0'0,"25"-24,0 24,0 0,0 0,-1 24,1-24,0 0,0 25,0-25,-1 25,1-25,-25 25,25 0,-25-1,0 1,0 0,-25 0,0 0,25-1,-24 1,-26 0,25 0,0 0,1 0,-26-25</inkml:trace>
  <inkml:trace contextRef="#ctx0" brushRef="#br0" timeOffset="104488.9694">20638 17041,'0'-25,"25"25,-1 0,-24-25,25 25,0 0,-25 25,25-25,-25 25,0 0,0-1,0 1,0 0,0 0,0 0,25-25,-25 24,0 1,0 0,0 0,24-25,1 0,0 0,-25-25,25 25,0-25,0 0,-1 1,-24-1,25 25,-25-25,25 0,0 0,-25 1,25-1,-25 0,0 0,0 0,0 1,0-1,0 0,0 0,-25 25,25 25,-25-25</inkml:trace>
  <inkml:trace contextRef="#ctx0" brushRef="#br0" timeOffset="105256.9896">20563 16942,'25'0,"-25"-25,0 50,25-1,-25 1,0 0,0 0,25-25,-25 25,25-1,-1 1,1-25,-25 25,25-25,0 25,-25 0,25-25,-25 24</inkml:trace>
  <inkml:trace contextRef="#ctx0" brushRef="#br0" timeOffset="105836.8293">21258 16594,'25'-24,"0"24,-1 0,1 0,0 0,0 0,0 0,-1 0,1 0,-25 24,0 1,0 0,0 0,0 0,0-1,-25 1,1 0,-1 0,0 0,0-1,0-24,1 25,-1-25,25 25,-25-25,0 0,25 25,-25-25</inkml:trace>
  <inkml:trace contextRef="#ctx0" brushRef="#br0" timeOffset="106401.1257">22300 16842,'0'0,"25"0,-25-24,0 48,-25-24,25 25,-25-25,0 25,0-25,1 25,-1-25,0 25,0-25,0 24,1-24,-26 25,25-25,0 25,0-25,1 25,-1-25,0 0,25 25,0-1,25 1,0-25,-1 0,1 0,0 25,0-25,0 0,0 0,24 0,-24 25,0-25,24 0,-24 0,25 0,-25 25,-1-25,1 0,0 0,0 0,0 0,-1 0,1 24,-25-48</inkml:trace>
  <inkml:trace contextRef="#ctx0" brushRef="#br0" timeOffset="106829.9707">22622 16867,'0'0,"0"-25,0 1,0 48,0 1,0 0,0 0,0 0,0-1,25 1,-25 0,0 0,0 0,0-1,25 1,-25 0,25 0,-25 0,24-25,1 0,-25-25,0 0,25 25,-25-25,25 0,-25 1,25-1,-25 0,0 0,0 0,24 1,-24-1,25 0,-25 0,0 0,25 1,-25-1,25 25</inkml:trace>
  <inkml:trace contextRef="#ctx0" brushRef="#br0" timeOffset="106992.7648">23218 16892,'24'0</inkml:trace>
  <inkml:trace contextRef="#ctx0" brushRef="#br0" timeOffset="108754.8961">1414 17611,'0'0,"-25"-24,1 24,24-25,-25 25,0 0,25 25</inkml:trace>
  <inkml:trace contextRef="#ctx0" brushRef="#br0" timeOffset="108902.717">1042 18033,'-25'0,"25"25,-24-25</inkml:trace>
  <inkml:trace contextRef="#ctx0" brushRef="#br0" timeOffset="109058.8934">1439 18033,'25'-25,"-25"0,25 25</inkml:trace>
  <inkml:trace contextRef="#ctx0" brushRef="#br0" timeOffset="110233.9198">2555 17661,'25'-25,"-25"0,0 1,25-1,0 0,-1 0,1 0,0 25,-25-25,25 25,0-24,-1 24,-24 24,25-24,-25 25,25 0,-25 0,0 0,0 24,25-24,-25 0,0 0,0 0,0 24,0-24,25 0,-25 0,0-1,0 1,0 0,0 0,24-25,-24 25,0-1,0 1,25-25,-25 25,0-50,25 25,-25-25,0 1,0-1,25 25,-25-25,0 0,0 0,0 1,0-1,0 0,0 0,0 0,0 50,0 0,0 0,25 0,-25-1,0 1,25-25,-25 25,24-25,-24 25,25-25,0 0,0 0,-25-25,25 25,-25-25,24 25,-24-25,25 25,-25-24,25 24,-25-25,25 0,-25 0,0 50,0 0,25-25,-25 25,0-1,24-24,1 25,0-25,0 0,0 0,-1 0,1 0,0-25,0 25,-25-24,25 24,-25-25,24 0,-24 0,0 0,0 1,0-1,0 0,-24 25,-1-25,0 25,25 25,-25-25,25 25,0 0,-25-1,25 1,25 0,-25 0,25 0,0-25,-25 24,25-24,-1 0,1 0,0 0,0 0,0 0,-1 0,1 0</inkml:trace>
  <inkml:trace contextRef="#ctx0" brushRef="#br0" timeOffset="110877.7292">4366 17934,'25'0,"-25"-25,25 25,-25-25,24 25,-24-25,25 1,-25-1,25 25,0-25,-25 0,25 0,-1 1,-24-1,25 0,-25 0,0 0,0 1,-25 24,25 24,25-24,-25 25,25-25,0 0,0 25,-1-25,1 0,0 25,0-25,0 0,-25 25,24-25,1 0,-25 24,0 1,0 0,-25-25,25 25,-24-25,-1 0,0 25,0-25,0 0,1 24,-1-24,0 0,0 0</inkml:trace>
  <inkml:trace contextRef="#ctx0" brushRef="#br0" timeOffset="111460.8289">4961 17760,'25'0,"0"0,-25-25,25 25,0-24,-25-1,24 25,-48-25,-1 25,0 0,25 25,-25-25,25 25,-25-25,25 24,0 1,0 0,25-25,-25 25,25 0,0-25,0 24,-1-24,1 0,0 0,0 0,0 0,-1-24,1 24,0 0,-25-25,25 25,0-25,-1 25,-24-25,25 0,0 1,-25-1,0 0,25 0,-25 0,0 1,0-1,0 0,-25 0,25 0,0 0,0 1,-25 24,25-25,0 50,0-1,0 1,0 0,25 0,-25 0,0 0,0-1,25-24,-25 25,0 0,25 0,-25 0,24-1,1 1,0-25,-25 25,25-25,0 25,-1-25,1 0,0 0,0 0</inkml:trace>
  <inkml:trace contextRef="#ctx0" brushRef="#br0" timeOffset="111661.9109">5209 17636,'0'0,"-24"0,-1 0,0 0,0 0,50-25,0 25,0 0,-1-24,26 24,-25 0,0 0,24-25,-24 25</inkml:trace>
  <inkml:trace contextRef="#ctx0" brushRef="#br0" timeOffset="112590.5402">6747 17438,'-25'0,"25"-25,-24 25,-1 0,25 25,-25-25,0 0,0 24,1-24,24 25,-25-25,0 25,0 0,0 0,25 0,-24-25,24 24,0 1,-25-25,25 25,0 0,0 0,0-1,25 1,-1-25,1 0,0-25,0 25,0-24,-1 24,-24-25,25 25,0-25,0 0,0 0,-25 1,24 24,-48 0,24 24,0 1,0 0,24 0,-24 0,25-1,-25 1,25 0,0 0,0-25,-1 0,1 0,0 0,0 0,-25-25,25 25,-25-25,24 0,1 1,-25-1,25 0,-25 0,0 0,0 1,25-1,-25 0,0 0,-25 0,25 0,0 1,-25 24,25-25,0 0,0 0,0 50</inkml:trace>
  <inkml:trace contextRef="#ctx0" brushRef="#br0" timeOffset="112929.2277">7169 17587,'0'0,"0"24,25-24,-25 25,0 0,0 0,25-25,-25 25,0-1,0 1,24 0,-24 0,0 0,0-1,0 1,25 0,-25 0,0 0,0-1,0 1,0 0,0 0,0 0,0-1,-25-24,25 25,25-25,-25-25,25 25,0 0,0-24,-1 24,1 0,0 0,0-25</inkml:trace>
  <inkml:trace contextRef="#ctx0" brushRef="#br0" timeOffset="113185.8807">7739 17636,'0'-25,"25"25,0 0,-25-24,25 24,0 0,-1-25,1 25,0 0,25-25,-26 25,1 0,0 0,0 0,0 0,-25-25,24 25,1 0,0 0</inkml:trace>
  <inkml:trace contextRef="#ctx0" brushRef="#br0" timeOffset="113373.6904">7814 17661,'0'0,"0"25,-25-25,50 0,0 0,-1 0,1 0,25-25,-25 25,-1 0,1 0,0-25,25 25,-26 0,1 0,0-25</inkml:trace>
  <inkml:trace contextRef="#ctx0" brushRef="#br0" timeOffset="114388.7976">9401 17239,'-24'0,"-1"0,0 0,0 0,0 25,0-25,1 25,-1 0,0-25,25 24,-25 1,0-25,25 25,-24 0,24 0,-25-1,25 1,0 0,0 0,0 0,0 0,0-1,25 1,-1-25,1 0,0 0,0-25,0 25,-1-24,1 24,0-25,0 0,0 25,-25-25,25 25,-25 25,0 0,0 0,24-1,1 1,0 0,0-25,0 0,-1 0,1 0,0 0,0 0,0-25,-1 25,1-25,0 1,0-1,-25 0,25 25,-1-25,-24 0,0 0,25 1,-25-1,0 0,0 0,0 0,0 1,-25-1,1 0,24 0,-25 25,25-25,0 50</inkml:trace>
  <inkml:trace contextRef="#ctx0" brushRef="#br0" timeOffset="114777.8724">9972 17512,'0'25,"0"0,-25-25,25 25,0-1,0 1,0 0,0 0,0 0,0-1,0 1,25 0,-25 0,25-25,-1 0,-24 25,25-25,0-25,0 25,-25-25,25 25,-25-25,24 25,-24-25,25 1,-25-1,0 0,0 0,0 0,-25 1,25-1,-24 0,-1 25,25-25,-25 25,25-25,-25 25,25-25,-25 25</inkml:trace>
  <inkml:trace contextRef="#ctx0" brushRef="#br0" timeOffset="115161.1144">10369 17512,'0'0,"25"0,-1 0,1 0,0 0,0 0,0 0,-1 0,1 0,0-25,0 25,0 0,-1 0,1 0,0-25,0 25,0 0,-1 0,1 0,0-24,0 24</inkml:trace>
  <inkml:trace contextRef="#ctx0" brushRef="#br0" timeOffset="115944.8564">11187 17314,'0'-25,"0"50,0-1,0 1,0 0,25 0,-25 0,0-1,0 1,25 0,-25 0,0 0,0 0,25-1,-25 1,24 0,-24 0,0 0,0-1</inkml:trace>
  <inkml:trace contextRef="#ctx0" brushRef="#br0" timeOffset="116328.8613">11311 17438,'0'0,"25"0,-25-25,25 25,0-25,0 25,-25-25,24 25,-48 0,24 25,-25-25,0 0,25 25,-25-25,0 25,0-25,25 24,0 1,0 0,25-25,0 25,0-25,0 25,0-25,-1 25,1-25,0 24,0-24,0 0,-25 25,24-25,1 0,-25 25,25-25</inkml:trace>
  <inkml:trace contextRef="#ctx0" brushRef="#br0" timeOffset="116713.7603">11783 17438,'0'0,"0"-25,24 25,-24 25,25-25,-25 24,0 1,25 0,-25 0,25-25,-25 25,0 0,25-25,-25 24,24 1,1-25,-25 25,25-25,0 0,-25 25,25-25,-1 0,1-25,-25 0,25 25,-25-25,0 1,0-1,0 0,0 0,0 0,0 0,0 1,0-1,0 0,0 0,-25 0,25 1,0-1,0 0,0 0,0 0</inkml:trace>
  <inkml:trace contextRef="#ctx0" brushRef="#br0" timeOffset="117105.8041">12204 16966,'0'0,"0"-24,25 24,-25-25,25 25,0 0,-1 0,1 0,0 0,0 0,0 25,-25-1,0 1,0 0,-25 0,0 0,25-1,-25 1,0 0,1-25,-1 25</inkml:trace>
  <inkml:trace contextRef="#ctx0" brushRef="#br0" timeOffset="122752.702">7367 18157,'-24'0,"48"0,-24-25,25 25</inkml:trace>
  <inkml:trace contextRef="#ctx0" brushRef="#br0" timeOffset="123468.7321">7392 18107,'0'-24,"25"24,0 0,-25-25,25 25,-1 0,-24-25,25 25,0 0,-25-25,25 25,0 0,-50 0,25 25,-25-25,0 0,25 25,-25-25,1 25,-1-25,0 24,0-24,0 0,25 25,-24-25,-1 0,0 0,25 25,0-50,25 25,0 0,-1-25,1 25,0 0,0-24,0 24,-50 0,25 24,-25-24,0 0</inkml:trace>
  <inkml:trace contextRef="#ctx0" brushRef="#br0" timeOffset="124493.2154">7764 18182,'0'25,"0"-1,0 1,0 0,25 0,-25 0,0-1,0 1,0 0,25-25,-25 25,0 0</inkml:trace>
  <inkml:trace contextRef="#ctx0" brushRef="#br0" timeOffset="134247.6097">12924 18231,'24'-24,"-24"-1</inkml:trace>
  <inkml:trace contextRef="#ctx0" brushRef="#br0" timeOffset="134404.6166">12651 18529,'-25'0</inkml:trace>
  <inkml:trace contextRef="#ctx0" brushRef="#br0" timeOffset="134581.5877">13097 18504,'0'0,"25"0,0 0,-25-25,25 25</inkml:trace>
  <inkml:trace contextRef="#ctx0" brushRef="#br0" timeOffset="135525.5789">13841 18157,'0'0,"-24"0,-1 0,25-25,-25 25,25 25,-25-25,0 0,25 25,-24-25,24 25,-25-25,25 24,0 1,-25-25,25 25,0 0,0 0,0-1,0 1,0 0,25 0,0-25,-25 25,24-25,1 0,0 0,0 0,0 0,-1-25,1 25,0 0,0-25,0 0,-1 25,1-25,0 1,0 24,-25-25,25 25,-25-25,0 50,0 0,24-1,1-24,-25 25,25-25,0 0,0 0,-1 0,-24-25,25 25,0 0,0-24,0 24,-25-25,24 0,1 25,0-25,0 0,0 1,-25-1,24 25,-24-25,25 0,-25 0,0 1,0-1,0 0,-25 25,1 0,24 25</inkml:trace>
  <inkml:trace contextRef="#ctx0" brushRef="#br0" timeOffset="135952.9364">14536 18306,'0'-25,"0"50,0 0,0-1,0 1,0 0,0 0,0 0,0-1,0 1,0 0,0 0,0-50,25 25,0 0,-1 0,1 0,0-25,0 25,0 0,-1 0</inkml:trace>
  <inkml:trace contextRef="#ctx0" brushRef="#br0" timeOffset="136248.7229">14908 18455,'0'-25,"0"50,25-25,-25 24,0 1,0 0,25 0,-25 0,0 0,0-1,24-24</inkml:trace>
  <inkml:trace contextRef="#ctx0" brushRef="#br0" timeOffset="139122.5279">15305 18058,'25'0,"-25"25,24-25,1 0,-25 24,25-24,0 0,0 0,-1 0,1 0,-25 25,25-25,0 0,0 0,-1 25,1-25,0 0,0 0,-25 25,25-25,0 0,-1 0,1 0,0 0,-50 25,0-1,1 1,-1 0,0-25,0 25,25 0,-25-25,0 24,1 1,-1-25,0 25,0 0,0-25,1 25,-1-25,25 24,-25-24,0 25,0-25,1 0,-1 0,50 0</inkml:trace>
  <inkml:trace contextRef="#ctx0" brushRef="#br0" timeOffset="140154.359">16371 18083,'0'-25,"-24"25,-1 0,0 0,0 0,0 0,1 0,-1 25,0-25,25 24,-25-24,25 25,-25-25,25 25,-24 0,-1 0,25-1,-25 1,25 0,0 0,0 0,0-1,0 1,0 0,25-25,0 0,-1-25,1 25,0 0,0-25,0 25,-1 0,1-24,0 24,0-25,0 0,-1 25,1-25,0 25,-25-25,-25 25,25 25,0 0,-25-25,25 25,0 0,0-1,25-24,-25 25,25-25,0 0,0 0,-1 0,1 0,0 0,0 0,0 0,-1-25,1 25,0 0,-25-24,25 24,0-25,0 25,-25-25,24 25,-24-25,0 0,25 25,-25-24,0-1,0 0,-25 0,1 0,24 1,-25 24,25-25</inkml:trace>
  <inkml:trace contextRef="#ctx0" brushRef="#br0" timeOffset="140487.5199">16892 18132,'0'0,"25"0,-25 25,-25 0,25 0,0-1,0 1,0 0,0 0,0 0,0-1,0 1,0 0,0 0,25-25,0 0,0 0,0 0,-1-25,1 25,0 0,0 0,0-25,-1 25</inkml:trace>
  <inkml:trace contextRef="#ctx0" brushRef="#br0" timeOffset="143062.6866">18703 18207,'-25'-25,"0"25,1 25,-1-25,0 24,0-24,0 25,1 0,-1-25,25 25,-25-25,0 25,25-1,-25 1,25 0,0 0,25-25,0 25,0-25,0 0,-25-25,24 25,1 0,0 0,0-25,0 25,-25-25,24 25,-24-25,25 25,-25-24,0-1,-25 50,25-1,0 1,0 0,25 0,0-25,-25 25,25-25,0 0,-1 0,-24-25,25 25,0-25,0 0,-25 0,25 25,0 0,-25-24,24 24,-24 24,25-24,-25 25,0 0,0 0,0-50,25 25,-25-25,25 25,-25-25,25 25,-1-24,1 24,0 0,0 0,-25 24,25-24,-25 25,0 0,24-25,1 0</inkml:trace>
  <inkml:trace contextRef="#ctx0" brushRef="#br0" timeOffset="143543.6013">19398 18157,'0'-25,"0"0,24 25,-24 25,0 0,0 0,0 0,-24-25,24 24,-25 1,0 0,0 0,0 0,25-1,-24-24,24 25,-25 0,25 0,25-25,-25-25,24 25,1-25,0 0,0 1,-25 48,25-24,-1 0,1 0,-25 25,25-25,0 0,0 0,-1 0</inkml:trace>
  <inkml:trace contextRef="#ctx0" brushRef="#br0" timeOffset="144200.45">20291 18405,'0'0,"0"-25,24 25,-24-25,25 25,0-24,0-1,0 25,-25-25,24 25,1-25,0 0,0 1,-25-1,0 0,-25 25,0 0,0 0,1 0,24 25,0 0,24-25,-24 24,25-24,0 25,0-25,-25 25,25-25,-1 0,-24 25,25-25,0 0,-25 25,-25-1,0-24,1 0,-1 0,0 25</inkml:trace>
  <inkml:trace contextRef="#ctx0" brushRef="#br0" timeOffset="144552.5172">20762 18256,'0'25,"0"0,-25-25,25 25,0-1,25 1,0 0,-1-25,-24 25,25-25,0 0,0-25,0 25,0-25,-1 25,-24-25,25 25,-25-24,0-1,0 0,0 0,-25 25,25-25,-24 25,-1-24,0 24,0 0</inkml:trace>
  <inkml:trace contextRef="#ctx0" brushRef="#br0" timeOffset="145508.0039">21729 18231,'0'-24,"-25"24,1 0,-1 0,0 0,25 24,-25-24,25 25,-25 0,1 0,24 0,0-1,0 1,24-25,-24 25,25-25,0 0,0 0,0 0,-1 0,1-25,0 0,-25 1,0-1,0 0,0 0,25 25,-25-25,25 25,-1 0,1 0,0 0,0 25,-25 0,0 0,0 0,0-50,25 0,-25 0,24 25,1-25,0 25,0 0,0 0,0 0,-1 0,1 0,0 25,0-25,-25 25,0 0,25-25,-25 25,0-1,24-24</inkml:trace>
  <inkml:trace contextRef="#ctx0" brushRef="#br0" timeOffset="145737.8986">22647 18380,'0'0,"-25"0,50 0</inkml:trace>
  <inkml:trace contextRef="#ctx0" brushRef="#br0" timeOffset="145892.4065">22945 18380,'0'-25</inkml:trace>
  <inkml:trace contextRef="#ctx0" brushRef="#br0" timeOffset="146036.1778">23317 18331,'0'0</inkml:trace>
  <inkml:trace contextRef="#ctx0" brushRef="#br0" timeOffset="146172.2845">23689 18306,'0'-25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3-03-19T08:16:16.051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5160 1240,'-25'0,"25"-25,-25 25,0 0,25-24,0 48,0 1,-24-25,24 25,-25 0,25 0,-25 24,25-24,-25 25,0-26,0 26,1 0,-1 24,0-24,0-1,0 1,1 0,-1-1,-25 1,25-1,1 1,-1 0,0-26,0 1,25 0,-25 0,1 0,24-50,0 0,0 0,24 0,-24 1,25-1,-25 0,25 25,-25-25,25 25,0-25,-1 25,1 0,-25 25,25-25,0 25,0 0,-1-25,-24 25,25-1,0-24,0 25,0 0,-1-25,1 25,0-25,0 0,0 25,0-25,-1 0,1 0,0 0,0 0,0 0,-1 0,1-25,0 25,0 0,0-25,-1 25,1-25,0 0,0 25,-25-24,0-1,25 25,-25-25,0 0,-25 25,0 0,0 25,0-25,1 25,24 0,-25-1,25 1,0 0,0 0,0 0,0-1,0 1,25 0,-25 0,24-25,-24 25,25-25,0 0,-25 24,25-24,0 0,-1 0,1 0,0-24,0 24,0-25,-1 25,1-25,0 25,0-25,-25 0,25 1,-1-1,-24 0,25 25,-25-25,25 0,-25 1,0-26,0 25,0 0,0 1,0-1,0 0,0-25,0 26,0-1,0 0,0 0,-25 25,0 0,25 25,0 0,-24 0,24-1,0 1,0 0,0 25,0-26,0 1,0 0,24 0,-24 0,25-1,0 1,-25 0,25 0,0 0,-25-1,24 1,1-25,-25 25,25-25,0 0,-25 25,25-25,-1 0,1 0,0-25,0 25,0-25,-25 0</inkml:trace>
  <inkml:trace contextRef="#ctx0" brushRef="#br0" timeOffset="183.9981">5631 2009,'0'0,"-25"0,0 0,1 0,48 0,1 0,0 0,0-25,0 25,-1 0,1 0,0-24,25 24,-26 0,1-25,0 25,25 0</inkml:trace>
  <inkml:trace contextRef="#ctx0" brushRef="#br0" timeOffset="1320.6687">7045 1935,'-25'0,"25"-25,-25 25,0 0,1 0,-1 0,0 0,0 25,0 0,1-1,-1-24,25 25,-25 0,25 0,-25 0,0-1,25 1,0 0,0 0,0 0,25-25,0 0,0-25,0 25,-1-25,1 25,0-25,-25 0,25 25,0-24,-1-1,-24 0,0 0,0 0,0 50,0 0,25-25,-25 25,0 0,25-25,-25 24,25 1,0 0,-1 0,1-25,-25 25,25-25,0 0,0 0,0 0,-1-25,1 25,0-25,0 0,0 25,-25-25,24 1,1-1,-25 0,0 0,0 0,0 1,0-1,0 0,0 0,0-24,0 24,0 0,0 0,0 0,-25 1,25-1,0 0,-24 0,-1 25,25 25,0 0,0 0,0-1,0 1,0 25,0-25,0-1,0 1,0 0,0 0,25 0,-25-1,0 1,24 0,-24 0,25 0,-25-1,0 1,25 0,0 0,0 0,-1-25,1 0,0 0,0 0,-25-25,25 25,-25-25</inkml:trace>
  <inkml:trace contextRef="#ctx0" brushRef="#br0" timeOffset="1508.9701">7219 1935,'-25'0,"50"0,-1 0,1 0,0 0,0 0,0 0,24-25,-24 25,0 0</inkml:trace>
  <inkml:trace contextRef="#ctx0" brushRef="#br0" timeOffset="2608.0339">7789 1860,'0'0,"0"25,-25-25,25 25,0 0,0 0,0-1,0 1,0 0,0 0,0 0,0-1,0 1,0 0,25-25,0 25,0-25,-1 0,1 0,-25-25,25 25,-25-25,25 25,-25-25,0 1,0-1,0 0,0 0,-25 0,0 25,25-24,-25 24,1 0,-1 0,0 0,0 0,0 0,1 0,-1 0,25 24,-25-24,25 25,0 0,25 0,0-25,-1 0,1 0,0 0,-25-25,25 25,0 0,-1 0,1-25,0 25,0 0,0 0,-1-25,1 25,0 0,-25-24,25 24,0 0,-1 0,-24 24,25-24,-25 25,25-25,-25 25,25 0,-25 0,25-25,-25 24,0 1,0-50,0 1,0-1,0 0,25 25,-25-25,24 25,1 0,-25-25,25 25,0 0,0 25,-25 0,24-25,-24 25,0 0,0-1,0 1,0 0,0-50,0 0,0 1,25 24,-25-25,25 25,-25-25,25 0,0 25,-25-25,24 25,1-24,0 24,0 0,0 0,-25 24,24-24,-24 25,0 0,0 0,25-25,-25 25,0-1,25 1,-25 0,25-25,-25 25,25-25,-1 0,-24-25,25 25</inkml:trace>
  <inkml:trace contextRef="#ctx0" brushRef="#br0" timeOffset="4159.8458">9228 1984,'0'-24,"0"48,0 1,0 0,24-25,-24 25,0 0,25-1,0-24,-25 25,25-25,0 0,0 0,-1-25,1 25,0 0,0 0,0-24,-1 24,26-25,-25 25,0-25,-1 0,1 25,0-25,0 1,0-1,-1 0,1 25,0-25,-25 0,25 1,-25-1,0 0,0 0,-25 0,0 25,0 0,1 0,-1 0,25 25,-25-25,25 25,25-25,0 25,24-25,-24 25,0-25,0 24,24-24,-24 0,0 25,0-25,-1 25,1-25,0 25,0-25,-25 25,0-1,0 1,-25-25,0 0,25 25,-25-25,1 0,-1 0,-25 0,25 0,1 0,-1 0,0 0,0 0,0 0,25-25</inkml:trace>
  <inkml:trace contextRef="#ctx0" brushRef="#br0" timeOffset="4631.6254">10319 1786,'0'0,"0"25,0 0,0-1,0 1,0 0,0 0,0 24,25-24,-25 0,0 25,25-26,-25 26,0 0,0-26,0 26,25 0,-25-26,0 1,0 0,24 0,-24 0,0-1,0 1,0-50,0 1,-24 24,24-25,0 0,-25 0,25 0,-25 1,25-26,-25 25,25 0,-25 1,25-26,-25 25,25 0,0 1,0-26,0 25,0 0,0 1,25-1,0 0,-25 0,25 0,0 1,0 24,-25-25,24 25,1 0,0 0,0 0,0 0,-25 25,0-1,0 1,0 0,0 0,-25 0,25-1,-25 1,0-25,0 25,1 0,-1-25,0 25</inkml:trace>
  <inkml:trace contextRef="#ctx0" brushRef="#br0" timeOffset="5247.9696">10741 2009,'25'0,"-1"-25,1 25,0-24,0 24,-25-25,0 0,-25 25,0 0,0 0,1 0,24 25,-25-25,25 25,-25-1,25 1,0 0,0 0,25-25,-25 25,25-25,-1 0,-24 24,25-24,0 0,0 0,0 0,-1 0,1-24,0 24,0 0,0-25,-1 25,-24-25,25 25,0-25,0 25,-25-25,25 25,-25-24,24 24,-24-25,0 0,0 0,0 0,0 1,-24 24,-1 0,25 24,-25-24,25 25,-25-25,25 25,0 0,-25 0,25-1,0 1,0 0,0 0,25-25,-25 25,25-25,0 0,0 24,-1-24,1 0,0 0,0 0,0 0,-1-24,1 24,0 0,0 0,0-25</inkml:trace>
  <inkml:trace contextRef="#ctx0" brushRef="#br0" timeOffset="5660.4322">11683 1538,'-24'0,"24"25,-25-25,25 24,0 1,0 0,0 0,0 0,0 0,0-1,-25-24,25 25,0 0,0 0,0 0,0-1,-25 1,0 0,25 0,-24-25,24 25,0-1,-25 1,25 0,-25-25,25 25,25-25,-25-25,25 25,-1 0,-24-25,25 25,0-25,0 25,-25-24,25 24,-25-25,24 25,1 0,-25 25,25-25,0 24,0-24,-1 0,1 25,0-25,0 0</inkml:trace>
  <inkml:trace contextRef="#ctx0" brushRef="#br0" timeOffset="6623.9146">12725 1761,'0'-25,"-25"25,1 0,-1 25,0-25,0 25,0-25,1 0,24 25,-25 0,0-25,0 24,0 1,25 0,-25 0,25 0,-24-1,24 1,0 0,24-25,1 0,0 0,0 0,0 0,0 0,-1-25,26 25,-25-25,0 25,24-24,-24-1,0 25,0-25,-1 25,-24-25,25 0,0 1,-25-1,0 0,0 0,-25 25,25 25,-25 0,25 0,0-1,0 1,0 0,0 0,25 0,0-25,0 24,0-24,-1 0,1 0,0 25,25-25,-26 0,26 0</inkml:trace>
  <inkml:trace contextRef="#ctx0" brushRef="#br0" timeOffset="7363.9043">13444 1786,'-24'-25,"-1"25,0 0,0 0,0 0,1 0,-1 25,0-25,0 0,25 25,-25-25,1 25,24-1,-25-24,25 25,0 0,25-25,-1 0,1 0,0 0,0-25,0 25,-1-25,1 1,0 24,-25-25,0 0,25 25,-25-25,25 0,-1 50,-24 0,25 0,-25 0,25 24,-25-24,25 25,-25-26,25 26,-25 0,25-26,-25 26,24 0,-24-1,25-24,-25 25,0-26,0 1,0 0,0 0,0 0,0-1,-25-24,25 25,-24-25,-1 0,0 0,0-25,0 25,0-24,1 24,-1-25,0 0,0 0,0 0,25 1,-24-1,-1 0,25 0,0 0,0 1,0-1,0-25,0 25,25 1,-1-1,1 0,0 25,25-25,-26 0,26 25</inkml:trace>
  <inkml:trace contextRef="#ctx0" brushRef="#br0" timeOffset="7812.0182">13965 1836,'-24'0,"24"-25,-25 25,25 25,-25-25,0 24,0 1,1-25,24 25,-25 0,0 0,25-1,0 1,0 0,0 0,25-25,0 0,-1 0,1-25,0 25,-25-25,25 25,0-25,-1 1,1-1,-25 0,0 0,0 0,0 1,0-1,0 0,0 50,0 0,0-1,0 1,25-25,-25 25,25 0,0 0,-1-1,1-24,0 0,0 25,0-25,-1 0,1 0</inkml:trace>
  <inkml:trace contextRef="#ctx0" brushRef="#br0" timeOffset="8351.6038">14412 1836,'0'-25,"0"0,-25 25,25 25,0 0,0-1,0 1,0 0,0 0,0 0,0-1,0 1,25 0,0-25,-1 0,1-25,0 25,-25-25,25 25,-25-24,25 24,0-25,-1 0,1 25,-25 25,25-25,-25 25,0-1,0 1,0 0,0 0,0-50,25 25,-25-25,25 25,-25-25,24 25,-24-24,25 24,0-25,0 25,0-25,-1 25,1 0,0 25,0-25,0 25,-1-25,-24 24,25-24,-25 25,25-25,-25 25,25-25,0 0,-1 25,1-25,0 0</inkml:trace>
  <inkml:trace contextRef="#ctx0" brushRef="#br0" timeOffset="8500.6784">14834 1488,'-25'-25,"0"1,0 24,25-25,25 25</inkml:trace>
  <inkml:trace contextRef="#ctx0" brushRef="#br0" timeOffset="9406.4777">15776 2084,'25'-25,"-25"0,0 0,25 25,-25-25,0 1,0-1,25 25,-25-25,0 0,0 0,0 1,0-1,0 0,24 25,1 0,0 0,0 25,0-25,-1 25,1-25,0 24,0-24,-25 25,25 0,-1-25,1 25,-25 0,25-25,0 24,0 1,-1 0,1-25,0 0,0 0,0 0,-1 0,1 0,0-25,0 25,-25-25,25 25,-1-24,-24-1,25 25,-25-25,25 25,-25-25,0 0,0 1,0-1,0 0,-25 25,25-25,-25 25,1 0,24 25,-25-25,25 25,0 0,0-1,0 1,0 0,0 0,25 0,-1-1,1-24,0 25,0-25,0 25,-1-25,26 0,0 0,-25 0,24 0,-24 0</inkml:trace>
  <inkml:trace contextRef="#ctx0" brushRef="#br0" timeOffset="10233.9042">17190 1389,'0'25,"0"0,0-1,0 1,25 0,-25 0,0 0,0-1,25 1,-25 0,0 0,0 0,0 0,0-1,-25 1,0 0,25 0,-25 0,0-1,1 1,24 0,-25 0,0-25,0 25,25-1,-25-24,25 25,0 0,25-25,0 0,0 0,-25-25,25 25,-25-25,24 25,-24-24,25 24,-25-25,25 0,-25 0,0 0,0 1,0-1,0 50,0-1,0 1,0 0,0 0,0 0,25-25,-25 24,25-24,-25 25,24-25,1 0,0 0,0 0,0 0,-1-25,1 25,0-24,0 24,0-25,-1 0,-24 0,0 0,0 1,0-1,0 50,-24-25,24 24,0 1,0 0,-25-25,25 25,0 0,0-1,25-24,-1 25,1-25,0 0,0 0,-25-25,25 25,-1 0,1-24,0 24,0-25,0 25,-25-25,25 0,-25 0,0 1,0-1,0 0,0 50,0 0,0-1,0 1,24 0,1 0,0-25,0 25,0-25,-1 0,26 24</inkml:trace>
  <inkml:trace contextRef="#ctx0" brushRef="#br0" timeOffset="10693.897">18381 1736,'-25'-24,"0"24,0-25,0 25,25 25,-24-25,-1 24,0 1,0 0,0 0,25 0,0-1,0 1,0 0,0 0,25 0,0-25,0 24,0-24,-1 0,1 0,0 0,0 0,0 0,-1 0,1 0,0-24,0 24,0 0,-25-25,24 25,1-25,0 0,0 0,-25 1,0-1,0 0,25 0,-25 0,0 1,0-1,-25 0,0 25,0 0,25 25,-25-25,25 25,-24-1,24 1,0 0,0 0,0 0,0-1,0 1,24-25,-24 25,25-25,0 25,0-25,0 0,-1 25,1-25,0 0,0 0,0 0,-1 0,1 0,0 0,0 0</inkml:trace>
  <inkml:trace contextRef="#ctx0" brushRef="#br0" timeOffset="11042.0087">19125 1439,'0'-25,"-25"25,25 25,-25-1,25 1,-25 0,1 0,24 0,-25-1,25 1,-25 0,25 0,-25 25,25-26,-25 1,25 0,-24 0,24 0,0-1,-25-24,25 25,25-25,-1 0,1 0,0 0,-25-25,25 25,0 0,-1 0,1 0,-25-24,25 24,0 0,0 0,-1 0,1 0,25 0,-25 0</inkml:trace>
  <inkml:trace contextRef="#ctx0" brushRef="#br0" timeOffset="11446.8297">20117 1265,'0'-25,"0"50,0 0,-25 0,25-1,0 1,0 0,-25 0,25 24,-24-24,24 0,-25 25,25-1,-25-24,25 25,0-25,-25 24,25-24,0 0,0 24,0-24,0 0,25 0,-25 0,25-25,0 24,-1-24,1 0,0 0,0 0,0 0,-1 0,1-24,0 24,0 0,0-25,-1 25,1-25,0 0</inkml:trace>
  <inkml:trace contextRef="#ctx0" brushRef="#br0" timeOffset="11634.2054">19844 1488,'25'0,"0"-25,0 25,-1 0,26 0,-25 0,0 25,24-25</inkml:trace>
  <inkml:trace contextRef="#ctx0" brushRef="#br0" timeOffset="11902.0004">20489 1513,'0'0,"-25"0,0 0,1 0,-1 25,0 0,0-25,25 24,-25-24,25 25,0 0,0 0,0 0,25 0,-25-1,25-24,0 25,0-25,-1 25,1-25,0 0,0 0,0 0,-1 0,-24-25,25 25,-25-25,0 1,0-1,-25 0,1 0,24 0,-25 25,0-25,0 1,0 24,1-25,-1 25</inkml:trace>
  <inkml:trace contextRef="#ctx0" brushRef="#br0" timeOffset="12674.4202">21580 1836,'0'0,"0"24,0 1</inkml:trace>
  <inkml:trace contextRef="#ctx0" brushRef="#br0" timeOffset="12900.974">21556 2034,'0'25,"0"0,24-25,-24 24,25-24,0 25,0-25,0 0,-1 0,1 0,0 0,0 0,0 0,-1-25,1 25,-25-24,25 24,0-25,0 0,-25 0,24 25,1-25,-25 1,25-1,-25 0,25-25,-25 26,25-1,-25 0,25-25,-25 26,0-1,0 0,0-25,0 25,0 1,0-1,0 0,0 0</inkml:trace>
  <inkml:trace contextRef="#ctx0" brushRef="#br0" timeOffset="13557.593">21332 1463,'25'0,"-25"25,25-25,-25 25,25-25,-25 25,25-25,-25 25,24-1,-24 1,25 0,-25 0,25 0,-25 0,25-25,-25 24,0 1,0 0,0 0,25 0,-25-1,0 1,0 0,0 0,0 0,-25-1,25 1,0 0,0 0,0 0,0-1,0 1,0 0</inkml:trace>
  <inkml:trace contextRef="#ctx0" brushRef="#br0" timeOffset="14366.4649">22151 1191,'25'0,"0"0,-1 0,1 0,0 24,0-24,0 25,-25 0,24-25,-24 25,25 0,-25-1,25 1,-25 0,0 0,0 0,0-1,0 1,0 0,-25 0,25 0,-25-25</inkml:trace>
  <inkml:trace contextRef="#ctx0" brushRef="#br0" timeOffset="14786.0651">22622 1141,'0'-25,"25"25,0 0,-25 25,25-25,-1 0,1 25,-25 0,25-25,0 24,-25 1,25-25,-25 25,0 0,0 0,0-1,0 1,0 0,0 0,0 0,0-1,0 1,-25 0,0 0,25 0</inkml:trace>
  <inkml:trace contextRef="#ctx0" brushRef="#br0" timeOffset="16468.8944">6474 3621,'0'0,"-24"0,-1 0,0-24,25-1</inkml:trace>
  <inkml:trace contextRef="#ctx0" brushRef="#br0" timeOffset="16612.8134">6003 3894,'0'0,"-25"0,0 25,1-25,-1 0</inkml:trace>
  <inkml:trace contextRef="#ctx0" brushRef="#br0" timeOffset="16773.2561">6549 4068,'0'25,"0"-50</inkml:trace>
  <inkml:trace contextRef="#ctx0" brushRef="#br0" timeOffset="17641.7685">8657 3696,'0'-25,"0"0,-25 25,1 0,24-25,-25 25,0 0,0 0,0 0,1 25,-1-25,0 0,25 25,-25-25,0 25,1 0,24 0,-25-1,0 1,0 0,0 0,1 24,24-24,-25 25,25-25,0-1,0 1,0 0,0 0,0 0,0-1,25 1,-1-25,1 0,0 0,0 0,0-25,-1 25,1-24,0 24,0-25,0 25,-1-25,-24 0,25 0,0 25,-25-24,25-1,0 0,-25 0,24 25,-24 25,25-25,-25 25,0 0,25-1,-25 1,25 0,-25 0,25 24,-25-24,24 0,1-25,0 25,0 0,0-25,-1 0,26 0,-25 0,0 0,24 0,-24-25,0 25,0-25,24 0,-24 0,0 1,0-1,-1 0,1 0,0-24,0 24,-25 0,25-25,-25 26,0-26,0 25,0 0,0-24,0 24,0 0,0 0,0 0,-25 1,25-1,-25 0</inkml:trace>
  <inkml:trace contextRef="#ctx0" brushRef="#br0" timeOffset="17909.0014">9575 4490</inkml:trace>
  <inkml:trace contextRef="#ctx0" brushRef="#br0" timeOffset="18317.7469">9575 4465,'0'0,"0"-25,0 0,-25 25,0 0,1 0,-1 0,0 25,0 0,0-25,1 0,24 25,-25-25,0 24,25 1,-25-25,25 25,0 0,0 0,0-1,25-24,0 0,0 0,-1-24,1 24,0-25,0 0,0 25,-25-25,24 25,-24-25,25 1,-25-1,0 0,0 0,0 50,0 0,0 0,0-1,0 1,0 0,0 0,25 0,0-25,-25 24,25-24,-1 0,1 25,0-25,0 0,0 0,-1 0,1 0,0-25,0 25</inkml:trace>
  <inkml:trace contextRef="#ctx0" brushRef="#br0" timeOffset="18577.8791">9997 4291,'0'0,"0"-25,0 50,-25-25,25 25,0 0,-25 0,25-1,0 1,0 0,0 0,0 0,0-1,0 1,0 0,0 0,0 0,25-1,0 1,-1-25,1 0,-25 25</inkml:trace>
  <inkml:trace contextRef="#ctx0" brushRef="#br0" timeOffset="18801.7257">9724 4440,'0'0,"-25"0,0 0,50 0,0 0,0 0,-1 0,1 0,25 0,-25 0,-1 0,1 0,0 0,0 0,0 0,24 0</inkml:trace>
  <inkml:trace contextRef="#ctx0" brushRef="#br0" timeOffset="19785.7936">10170 4415,'-25'25,"25"0,-24-25,24 25,0-1,0 1,0 0,0 0,24 0,1-25,-25 24,25-24,0 0,0 0,-1 0,-24-24,25 24,0-25,0 0,0 0,-25 0,0 1,0-1,0 0,0 0,-25 0,0 25,0 0,0 0,1 25,-1-25,25 25,-25-25,0 25,25 0,0-1,0 1,0 0,25-25,-25 25,25-25,0 0,-1 0,-24-25,25 25,0 0,0 0,-25-25,25 25,0 0,-25-25,24 25,1-24,0 24,0-25,0 25,-25 25,0-1,0 1,0 0,0 0,0 0,0-1,24-24,-24-24,25 24,-25-25,25 25,-25-25,25 25,0-25,-1 25,1 0,-25 25,0 0,0 0,0-1,0 1,0-50,25 1,0 24,-25-25,25 25,-1 0,-24-25,25 25,0 0,0 0,-25 25,0 0,0-1,0 1,0 0,0 0,0 0</inkml:trace>
  <inkml:trace contextRef="#ctx0" brushRef="#br0" timeOffset="20089.627">11386 4043,'0'0,"25"0,-1 0,1 0,0 0,0 0,0 0,-1 0,1 0,0 0,0 0,24 0,-24 0,0 0,0 0,0 0,-1 0,1 0,0 0</inkml:trace>
  <inkml:trace contextRef="#ctx0" brushRef="#br0" timeOffset="20269.7723">11435 4167,'-24'25,"48"-25,1 0,0 0,0 0,0 0,-1 0,26 0,-25 0,24 0,-24 0,25 0,-25 0,-1 0</inkml:trace>
  <inkml:trace contextRef="#ctx0" brushRef="#br0" timeOffset="21389.5073">13097 3646,'-25'0,"25"-25,-24 25,-1 0,25 25,-25-25,0 0,0 25,1-25,-1 25,0 0,0 0,0-1,1 1,24 0,-25 0,0 24,25-24,-25 0,25 0,0 24,0-24,0 0,0 0,25 0,0-1,0-24,-1 25,1-25,0 0,25 0,-26 0,26 0,-25-25,24 25,-24 0,25-24,-25 24,-1-25,26 0,-25 25,-25-25,25 0,-1 25,-24-24,0-1,0 0,0 0,0 0,0 50,0 0,0 0,0 0,0-1,0 1,0 0,0 0,0 0,0-1,0 1,25 0,0-25,0 25,0-25,-1 25,1-25,0 0,0 0,0 0,0 0,-1-25,1 25,-25-25,25 25,0-25,0 0,-25 1,24-1,-24 0,25 0,-25 0,0 1,0-1,0-25,0 25,0 1,0-26,0 25,0 0,0 1,0-1,0 0,0 0,0 0,0 0</inkml:trace>
  <inkml:trace contextRef="#ctx0" brushRef="#br0" timeOffset="21721.3008">14089 3994,'0'24,"0"1,0 0,-24 0,24 0,-25-1,25 1,0 0,-25 0,25 0,-25-1,25 1,0 0,0 0,0 0,-25-1,25 1,0 0,-24 0,24 0,0-1,24-24,1 0,0 0,0 0,0 0,-1 0,26 0,0-24,-26 24,26 0,0 0</inkml:trace>
  <inkml:trace contextRef="#ctx0" brushRef="#br0" timeOffset="22124.7404">15007 4043,'0'0,"25"0,0 0,0 0,-1 0,1 0,0 0,0 0,0 0,-1 0,26 0,-25 0,24 0,1 0,-25 0,24 0,-24-25,25 25,-1 0,-24 0,0 0,25 0,-25 0,-1 0,1 0,0 0,0-24</inkml:trace>
  <inkml:trace contextRef="#ctx0" brushRef="#br0" timeOffset="22433.5624">15404 3795,'0'0,"0"25,0 0,0 0,0-1,0 1,0 0,0 0,0 0,0 24,0-24,0 0,0 0,0 24,-25-24,25 0,0 24,0-24,0 0,0 0,0 0</inkml:trace>
  <inkml:trace contextRef="#ctx0" brushRef="#br0" timeOffset="23041.6113">16247 3671,'0'-25,"0"0,0 1,0 48,0 1,0 0,0 0,0 0,0 0,0-1,0 26,0-25,0 24,0-24,0 25,0-25,0-1,0 26,0-25,0 0,0-1,0 1,0 0,0 0,0 0,0-1,0 1,0 0</inkml:trace>
  <inkml:trace contextRef="#ctx0" brushRef="#br0" timeOffset="23437.5214">16868 3721,'0'25,"-25"-25,0 24,0-24,0 0,-24 25,24-25,0 25,-25 0,26-25,-1 0,0 25,0-25,0 0,1 0,-1 24,0-24,25 25,25-25,-25 25,25-25,-1 25,1-25,0 25,0-25,0 24,-1 1,1-25,0 25,25 0,-25-25,-1 25,1-1,0-24,0 25,0-25,-1 25,1 0,0-25,0 25,0-25,-1 24,1-24,0 25,0-25,-25 25</inkml:trace>
  <inkml:trace contextRef="#ctx0" brushRef="#br0" timeOffset="24020.6823">17364 3820,'0'-25,"24"25,1 0,0 0,-25 25,25-25,-25 25,25-25,-25 25,24-1,-24 1,0 0,25 0,-25 24,0-24,0 0,0 25,0-26,0 26,0-25,0 0,25-1,-25 1,25 0,-25 0,0 0,25-1,-1 1,1-25,0 0,0 0,0 0,0 0,-1-25,1 25,0-24,0 24,-25-25,25 0,-1 0,1 0,-25 1,25-1,0 0,0-25,-25 26,24-26,-24 25,25-24,-25-1,0 25,0-24,25-1,-25 25,0-24,0 24,0-25,0 25,0 0,0 1,0-1,-25 25,25-25</inkml:trace>
  <inkml:trace contextRef="#ctx0" brushRef="#br0" timeOffset="24397.8361">18232 3299,'0'-25,"25"25,-1 0,1-25,0 25,0 0,0 0,24 25,-24-25,0 0,0 25,-1-25,1 25,0 0,-25-1,25 1,-25 0,0 0,0 0,0-1,0 1,0 0,-25 0,0-25,0 25,1-1,-1-24</inkml:trace>
  <inkml:trace contextRef="#ctx0" brushRef="#br0" timeOffset="24642.3315">19075 3299,'0'0,"0"25,0 0,0-1,0 1,0 0,-25 0,25 24,-24-24,-26 0,25 0,0 0,-24 24,-1-24,0 0,1 0</inkml:trace>
  <inkml:trace contextRef="#ctx0" brushRef="#br0" timeOffset="28052.6313">5705 6201,'-24'0,"24"-25,0 1,0-1,0 0,24 25,1 0,-25-25,25 25,0-25,0 25,-1 0,1-24,0 24,0 24,0 1,-25 0,0 0,0 0,0-1,0 1,0 25,0-25,0-1,0 26,0-25,0 0,0-1,0 1,0 0,0 0,0 0,0-1,0 1,0 0,0 0,24-50,1 0,0 0,0 1,-25-1,25 25,-1-25,-24 0,25 0,0 1,-25-1,0 0,0 50,0 0,0-1,0 1,0 0,0 0,0 0,0-1,0 1,25-25,-25 25,0 0,0 0,25-25,-25 24,25-24,-25 25,24-25,1 0,0-25,0 1,0 24,-1-25,1 0,0 0,-25 0,25 1,0 24,-25-25,0 0,0 0,0 0,0 1,0-1,0 0,0 50,0 0,0-1,0 1,0 0,0 0,0 0,24-1,1 1,0-25,0 0,-25-25,25 25,-1-24,1-1,-25 0,25 25,-25-25,25 0,-25 1,25 24,-25-25,0 0,0 0,0 0,0 1,0-1,0 50,0-1,0 1,0 0,0 0,0 0,0-1,24 1,-24 0,25 0,0 0,-25-1,25-24,0 0,-25 25,24-25,1 0,0 0,0 0,-25-25,25 25,-1-24,1-1,-25 0,25 25,-25-25,0 0,25 1,-25-1,0 0,0 0,0 0,0 1,0-1,0-25,0 25,0 1,0-1,-25 0,25 0,-25 0,25 1,-25 24,25 24,0 1,0 0,0 0,0 0,0-1,0 1,0 25,0-25,25-1,-25 1,25 0,-25 0,0 0,25-1,0-24,-25 25,24 0,1 0,0-25,-25 25,25-25,0 0,0 0,-1 0,1 0,0-25,0 0,0 25,-25-25,24 0,1 1,-25-1,0 0,0-25,25 26,-25-1,0 0,0-25,25 26,-25-1,0 0,0-25,0 26,0-1,0 0,0 0,-25 25,25-25,-25 25,0 0,25 25,-24 0,24 0,-25 0,25-1,0 26,0-25,0 0,0 24,0-24,0 0,0 24,25-24,-1 0,-24 0,25 0,0-1,0 1,-25 0,25-25,-1 25,1-25,0 0,25 25,-26-25,1 0,0 0,0 0,0 0,-1-25,1 25,0-25,-25 0</inkml:trace>
  <inkml:trace contextRef="#ctx0" brushRef="#br0" timeOffset="28225.9828">6524 5928,'0'0,"-25"25,0-25,1 0,-1 0,25-25,25 25</inkml:trace>
  <inkml:trace contextRef="#ctx0" brushRef="#br0" timeOffset="28956.6545">8558 6623,'0'-25,"0"0,25 0,0 1,-25-1,24 0,-24 0,25 0,0 1,-25-1,25-25,-25 25,25 1,-25-1,0 0,0 0,0 0,0 1,-25-1,0 0,0 25,0 0,1 25,-1-25,0 0,25 25,-25-25,25 24,0 1,0 0,25-25,0 25,0-25,-1 0,1 25,0-25,0 24,24-24,-24 25,0-25,0 25,0-25,-1 25,1 0,0-1,-25 1,0 0,0 0,-25 0,0-25,25 24,-24-24,-1 0,25 25,-25-25,0 0</inkml:trace>
  <inkml:trace contextRef="#ctx0" brushRef="#br0" timeOffset="29545.7389">9104 6424,'0'0,"24"0,1 0,-25-24,25 24,0 0,0-25,-1 0,1 25,-25-25,25 25,-25-25,0 1,0-1,-25 25,0 0,25-25,-24 25,24 25,-25-25,25 25,0-1,-25-24,25 25,0 0,0 0,0 0,0-1,0 1,25 0,0 0,-25 0,24-25,1 0,0 24,25-24,-25 0,-1 0,1 0,25 0,-25 0,-1-24,26 24,-25-25,0 25,-1-25,1 0,0 0,0 1,0-1,-25 0,24 0,-24 0,0 1,0-1,0 0,0 0,0-24,0 24,0 0,0 0,-24 0,24 1,-25-1,25 0,0 50,-25 0,25-1,0 1,0 0,0 0,0 0,0-1,0 26,25-25,-25 0,25-1,-25 1,24 0,1-25,0 25,0 0,0-1,-1-24,1 25,0-25,0 0,0 0</inkml:trace>
  <inkml:trace contextRef="#ctx0" brushRef="#br0" timeOffset="29726.199">9550 6201,'0'0,"25"0,0 0,0-25,-1 25,1 0,25 0,-1 0</inkml:trace>
  <inkml:trace contextRef="#ctx0" brushRef="#br0" timeOffset="30449.7691">11138 6176,'0'-24,"-25"24,0 0,0 0,0 0,1 24,-1-24,0 25,0 0,0 0,1 0,24-1,-25 1,25 0,0 0,-25 0,25-1,0 1,0 0,25 0,0-25,-25 25,24-25,1-25,0 25,0-25,0 25,-25-25,24 0,-24 1,0-1,25 25,-25-25,0 0,0 0,0 50,0 0,0 0,0 0,0-1,25 1,-25 0,25 0,0 0,-1-1,1 1,0 0,0-25,0 25,-1-25,1 0,25 0,-25 0,0 0,-1-25,26 0,-25 25,0-25,-1 1,1-1,0 0,0 0,0 0,-25 1,24-1,-24 0,0 0,0 0,0 1,0-1,-24-25,24 25,-25 1,0 24,25-25,-25 0,25 0,-25 25,1 0,24-25,-25 25,0 0,0 25</inkml:trace>
  <inkml:trace contextRef="#ctx0" brushRef="#br0" timeOffset="31385.5446">11857 6548,'0'25,"0"0,-25 0,25 0,-25-1,25 1,-24-25,24 25,0 0,-25 0,25-1,0 1,-25-25,25 25,0 0,-25-25,25 25,0 0,0-1,25-48,0 24,0 0,-1 0,1 0,0 0,0 0,0 0,-1 0,26 0,-25 0,24 0,-24 0,0 0,25-25,-26 25,26 0,-25 0,0 0,-1 0,1 0,0 0,0-25,-50 25</inkml:trace>
  <inkml:trace contextRef="#ctx0" brushRef="#br0" timeOffset="31917.7713">12527 6375,'-25'0,"50"0,0 0,-1 0,1 0,0 0,0 0,0 0,-1 0,1 0,0 0,0 0,0 0,-1-25,1 25,0 0,0 0,0 0,-1 0,1 0</inkml:trace>
  <inkml:trace contextRef="#ctx0" brushRef="#br0" timeOffset="32209.7011">12626 6474,'25'0,"0"0,-1 0,1 0,0 0,0 0,0 0,-1 0,26 0,-25 0,0 0,-1 0,1 0,0 0,0 0,0 0,-1 0,1-25</inkml:trace>
  <inkml:trace contextRef="#ctx0" brushRef="#br0" timeOffset="34201.5869">13990 6176,'0'-24,"0"48,-25 1,1 0,24 0,-25 0,0-1,25 1,-25 0,25 0,0 24,0-24,-25-25,25 25,0 0,0 0,0-1,25-24,0 0,0 0,0 0,-1-24,1 24,0-25,25 25,-26-25,26 0,-25 0,24 1,-24-1,0 25,25-25,-26 0,1 0,-25 1,25 24,-25-25,25 25,-25-25,0 50,-25 0,25-1,0 1,0 0,0 0,0 0,25-1,0 1,-1 0,1-25,0 0,0 25,0-25,0 0,-1 0,1-25,0 25,0 0,0-25,-1 0,1 1,0 24,-25-25,25 0,-25 0,0 0,0 1,0-1,0 0,0 0,0 0,-25 25,25-24,0-1,-25 25,25-25</inkml:trace>
  <inkml:trace contextRef="#ctx0" brushRef="#br0" timeOffset="34581.2829">15206 6400,'-25'0,"0"0,0 0,25 24,0 1,0 0,0 0,-25 0,25-1,0 1,0 0,0 0,25-25,-25 25,25-25,-25 24,25-24,0 0,-1 25,1-25,0 0,-25-25,25 25,0 0,-25-24,24 24,1-25,-25 0,25 25,-25-25,0 0,0 1,0-1,-25 0,0 0,1 0,-1 1,0 24,0-25,0 25,1 0</inkml:trace>
  <inkml:trace contextRef="#ctx0" brushRef="#br0" timeOffset="35000.6785">15826 6300,'-25'0,"0"0,0 0,50 0,0 0,0 0,0 0,-1 0,1 0,25 0,-25 0,24 0,-24 0,25-24,-1 24,1 0,-1 0,1 0,-25 0,24 0,-24 0,25 0,-25-25,-1 25,1 0,-50 0,1 0</inkml:trace>
  <inkml:trace contextRef="#ctx0" brushRef="#br0" timeOffset="35781.5642">17140 6077,'0'-25,"0"50,0 0,0 0,0 0,25-1,-25 26,0-25,0 0,0-1,0 26,0-25,25 0,-25-1,0 1,0 25,0-25,0-1,0 1,25 0,-25 0,0 0,0-1</inkml:trace>
  <inkml:trace contextRef="#ctx0" brushRef="#br0" timeOffset="36181.6543">17537 6176,'0'-24,"0"48,-25-24,1 0,-1 25,0-25,0 25,0-25,1 25,-1-25,0 25,0-25,0 0,25 24,-24-24,24 25,24-25,1 25,0 0,0-25,0 25,-1-1,1 1,0 0,0 0,0 0,-1-1,1 1,0-25,-25 25,25-25,-25 25,25-25,-1 25,1-25</inkml:trace>
  <inkml:trace contextRef="#ctx0" brushRef="#br0" timeOffset="36685.5555">17885 6251,'0'-25,"0"0,24 25,1 0,-25 25,25-25,-25 25,25 0,-25-1,0 1,0 0,0 0,0 24,0-24,0 0,-25 25,25-26,0 1,-25 0,25 25,0-26,0 1,0 0,25 0,0 0,0-25,-1 0,1 0,0 0,0 0,-25-25,25 25,-1-25,1 25,-25-25,25 25,0-25,-25 1,25-1,-25 0,0 0,0 0,24 1,-24-1,0 0,0 0,0-24,0 24,0 0,0-25,0 26,-24-1,24 0,0 0,-25 0,25 1</inkml:trace>
  <inkml:trace contextRef="#ctx0" brushRef="#br0" timeOffset="36989.6048">18381 5804,'24'-25,"1"25,0 0,0 0,0 0,-1 0,1 25,-25 0,0 0,0 0,0 0,0-1,0 1,0 0,-25-25,25 25,-24-25,24 25,0-1,-25-24</inkml:trace>
  <inkml:trace contextRef="#ctx0" brushRef="#br0" timeOffset="37230.4278">18554 5655,'25'0,"0"-24,0 24,-1 0,1 0,0 0,0 0,0 24,-1-24,1 0,0 25,0-25,0 25,-25 0,25-25,-25 25,0-1,0 1,0 0,0 0,0 0,-25 0,0-1,0 1,0-25,0 25,1-25</inkml:trace>
  <inkml:trace contextRef="#ctx0" brushRef="#br0" timeOffset="40869.5965">12328 7144,'0'-25,"25"25,-25-25,25 25,0 0,-25-25,24 25,1 0,0-24,0 24,-25 24,0 1,0 0,0 0,0 0,-25-25,25 24,-25-24,25 25,-25 0,1 0,-1-25,0 25,0-25,25 24,-25-24,25 25,0-50,25 25,0 0,0 0,0 0,-1-24,1 24,0 0,0 0,0-25,0 25,-1 0</inkml:trace>
  <inkml:trace contextRef="#ctx0" brushRef="#br0" timeOffset="51484.3285">3746 10542,'-25'0,"25"25,-25-25,25-25,0 0,0 0,25 1,0 24,0-25,-1-25,1 25,0 1,25-1,-26-25,26 25,-25-24,0 24,24-25,-24 26,0-1,-25 0,25 0,-25 0,0 0,0 1,0-1,-25 0,0 25,0 0,1 0,-1 0,25 25,0 0,25-25,-1 24,1 1,0-25,25 25,-26 0,26-25,0 25,-26 0,26-25,-25 24,0 1,-1 0,1-25,-25 25,0 0,0-1,0 1,-25 0,1 0,-1 0,0-25,0 24,0-24,1 0,-1 25,0-25,0 0</inkml:trace>
  <inkml:trace contextRef="#ctx0" brushRef="#br0" timeOffset="51769.4539">4540 10170,'24'0,"-24"25,0 0,0-1,0 1,0 0,0 0,0 0,0-1,0 1,25 0,0-25,0 25,0-25,-1 0,1 0,0 0,0 0,0 0,-1-25,1 25,0-25,0 0,0 25,-25-24,0-1,0 0,0 0,0 0,0 1,-25-1,25 0,-25 0,0 25,0-25,1 1,-26 24,25-25,0 25,1-25,-1 25,0 0</inkml:trace>
  <inkml:trace contextRef="#ctx0" brushRef="#br0" timeOffset="52109.2358">5730 10344,'0'-25,"-25"25,25-25</inkml:trace>
  <inkml:trace contextRef="#ctx0" brushRef="#br0" timeOffset="53322.0008">6350 10096,'0'0,"-24"0,-1 0,0 0,0 24,0-24,25 25,-24 0,24 0,0 0,0-1,0 1,0 0,0 0,0 0,24-25,1 24,0-24,0 25,0-25,-1 0,1 0,0 0,0-25,0 25,-1 0,1 0,0-24,0 24,0-25,-1 25,-24-25,25 25,-25-25,0 0,-25 25,1-24,24-1,-25 25,0-25,0 25,25-25,-25 25,1 0,-1 0,0 0,0 0,0 0,25-25,25 25,-25-24,25 24,0-25,0 25,-1 0,1 0,0 0,0 0,0 0,-1 0,1 25,0-25,-25 24,25-24,-25 25,0 0,0 0,25-25,-25 25,0-1,0 1,0-50,0 1,0-1,0 0,24 25,-24-25,25 0,0 1,0-1,0 0,-1 25,1-25,0 25,-25 25,25-25,-25 25,0 0,25-1,-1 1,-24 0,25 0,-25 0,25-1,-25 1,25-25,-25 25,25-25,-1 25,-24 0,25-25,0 0,-25 24</inkml:trace>
  <inkml:trace contextRef="#ctx0" brushRef="#br0" timeOffset="53509.2374">7268 10269,'0'-25</inkml:trace>
  <inkml:trace contextRef="#ctx0" brushRef="#br1" timeOffset="82932.9615">17661 7119,'0'25,"0"0,0-1,0 1,0 0,0 0,0 0,0-1,0 1,0 0,0 0,0 0,0-1,0 1,0 0,0 0,0 0,0-1,0 1,0 0,0 0,0 0,25-25,-25 24,0-48,-25 24,0 0,1-25,-1 0,0 25,25-25,-25 25,0-25,1 1,-1 24,25-25,-25 25,25-25,0 50,0 0,0-1,25-24,-25 25,25-25,-25 25,24 0,-24 0,25-25,-25 24,25-24,-25 25,25-25,-25 25,25-25,-25 25,24-25,1 0,0 0,0 0,-25-25,25 25,-25-25,25 25,-25-25,24 25,-24-24,0-1,25 0,-25 0,0 0,0 1</inkml:trace>
  <inkml:trace contextRef="#ctx0" brushRef="#br1" timeOffset="83985.3191">18902 7541,'0'-25,"-25"25,25-25,0 50,0 0,0-1,0 1,0 0,0 0,0 0,0-1,0 1,0 0,25 0,-25 0,0-1,0 1,24-25,-24 25,0 0,0 0</inkml:trace>
  <inkml:trace contextRef="#ctx0" brushRef="#br1" timeOffset="84473.0298">19323 7541,'0'-25,"25"25,-25 25,-25-25,0 0,1 24,-1 1,0-25,0 0,0 25,1-25,-1 25,0-25,0 0,25 25,-25-25,50 0,-25 24,25-24,0 0,0 25,-1-25,1 25,0-25,0 25,0 0,-1-25,-24 24,25-24,-25 25,25-25,-25 25,0 0,25-25,-25 25,25-25,-25 24,0 1,24-25,1 0</inkml:trace>
  <inkml:trace contextRef="#ctx0" brushRef="#br1" timeOffset="84905.0107">19596 7714,'25'0,"-25"-25,0 50,0 0,0 0,0 0,0-1,0 1,0 0,0 0,0 0,0-1,0 1,0 0,25 0,-25 0,24-25,-24 25,25-25,0 0,0 0,0 0,-1 0,-24-25,25 25,-25-25,25 25,-25-25,25 25,-25-25,0 0,25 25,-25-24,0-1,0 0,0 0,0 0,0 1,0-1,0 0,0 0,-25 0,0 1</inkml:trace>
  <inkml:trace contextRef="#ctx0" brushRef="#br1" timeOffset="85200.7094">20043 7392,'24'0,"1"0,-25 25,25-1,-25 1,0 0,0 0,0 0,0-1,0 1,0 0,-25-25,25 25</inkml:trace>
  <inkml:trace contextRef="#ctx0" brushRef="#br1" timeOffset="85452.9327">20142 7342,'0'0,"25"0,-1 0,1 0,0 25,0-25,0 0,-1 25,1-25,-25 25,25-25,-25 24,0 1,0 0,0 0,0 0,-25-25,25 24,-25-24,25 25,-24-25</inkml:trace>
  <inkml:trace contextRef="#ctx0" brushRef="#br1" timeOffset="87476.99">20911 7813,'0'25,"0"0,0 0,-25-25,25 25,0-1,25-24,0 0,-1 0,1 0,0 0,0-24,0 24,-1 0,1-25,0 25,-25-25,25 25,-25-25,0 0,0 1,0-1,-25 25,25 25,25-25,-25 24,25-24,-1 0,1 25,0 0,0-25,-25 25,0 0,-25-25,0 0,0 0,1 0,-1 0,0 0,0 0,25-25,-25 25</inkml:trace>
  <inkml:trace contextRef="#ctx0" brushRef="#br1" timeOffset="87659.942">21035 7565,'0'-24</inkml:trace>
  <inkml:trace contextRef="#ctx0" brushRef="#br1" timeOffset="88656.8054">21853 7937,'0'-24,"25"-1,0 25,-25-25,25 25,-25-25,24 25,-24-25,25 1,0-1,-25 0,0 0,0 0,0 1,0-1,-25 25,0-25,25 0,-24 25,24 25,24-25,-24 25,25-25,0 0,-25 25,25-25,0 24,0-24,-25 25,24-25,-24 25,25-25,-25 25,0 0,0-1,-25-24,25 25,-24-25,-1 0,0 0,0 0</inkml:trace>
  <inkml:trace contextRef="#ctx0" brushRef="#br1" timeOffset="89343.877">22250 7689,'0'25,"0"0,0 0,0 0,0-1,0 1,0 0,0 0,0 0,0-50,0 0,25 25,-25-25,25 0,0 1,-25-1,24 25,1 0,0 0,-25 25,0-1,0 1,0 0,0 0,0-50,25 25,-25-25,25 25,-25-25,0 1,24 24,1-25,0 25,-25-25,25 25,0-25,-1 25,1 0,-25 25,25-25,-25 25,0 0,25-25,-25 24,25 1,-25 0,24-25</inkml:trace>
  <inkml:trace contextRef="#ctx0" brushRef="#br1" timeOffset="90669.2537">23019 7714,'0'-25,"-25"25,0 0,1 0,-1 25,0-25,25 25,-25-25,25 25,-25 0,25-1,0 1,0 0,25 0,0-25,0 0,0 0,-25-25,24 25,-24-25,25 25,-25-25,25 1,-25-1,0 0,0 0,0 0,25 25,-25 25,0 0,0 0,0 0,0-1,25 1,0 0,-1-25,1 25,0-25,-25-25,25 25,0-25,-1 0,1 1,-25-1,25 0,-25 0,0 0,0 1,25 24,-25-25,0 0,0 0,0 0,0 1,0-1,0 0,0 0,0 0,0 50,0 0,0 0,0 0,-25-1,25 1,0 0,0 0,0 0,0-1,0 1,0 0,25 0,-25 0,0-1,25-24,-25 25,24-25,-24 25,25-25,0 0,0 0,-25-25,25 25,-1-25,1 1,-25-1,25 25,-25-25,0 0,0 0,25 1,-25-1,0 0,0 0,0 0,0 1,0-1,0 0,0 0,0 0,0 50,-25-25,25 25,0 0,-25 0,25-1,0 1,0 0,0 0,0 0,-25-25,25 24,0 1,0 0,0 0,0 0,0-1,0 1,25 0,0 0,0-25,0 0,-1 0,1 0,0 0,0 0,0-25,-1 25,1-25,-25 0,25 1,-25-1,0 0,0 0,0 0,0 1,0-1,0 0,-25 25,0 0,25 25,-24-25,24 25,0-1,0 1,0 0,0 0,24-25,-24 25,25-25,0 0,0 0,0 0,-1-25,1 25,-25-25,25 25,-25-25,25 25,-25-25,25 25,-25-24,24 48,-24 1,25 0,0 0,0 0,0-25,0 24,-1-24,1 0,0 25,0-25,0 0,-1 0,26 0,-25 25</inkml:trace>
  <inkml:trace contextRef="#ctx0" brushRef="#br1" timeOffset="91640.6921">19943 8607,'0'-25,"0"1,0-1,0 0,0 0,0 50,0 0,0 0,0-1,0 1,0 0,0 0,0 0,0 24,0-24,25 0,-25 0,0-1,25-24,-25 25,25 0,-25 0,25 0,-1-1,-24 1,25-25,-25 25,25-25,0 0,0 0</inkml:trace>
  <inkml:trace contextRef="#ctx0" brushRef="#br1" timeOffset="91825.2761">19844 8731,'-25'0,"0"0,25-25,25 25,0 0,0 0,0 0,0 0,-1 0,1 0,0-24,25 24,-26 0,1 0,25 0</inkml:trace>
  <inkml:trace contextRef="#ctx0" brushRef="#br1" timeOffset="92375.8331">20315 8458,'-24'0,"24"-24,-25 24,25 24,0 1,-25-25,25 25,0 0,0 0,0-1,0 1,0 0,0 0,0 0,0-1,0 1,0 0,0 0,0 0,-25-1,25-48,25 24,0 0,-25-25,25 25,-1 0,1 0,0 0,0 0,-25 25,25-25,-25 24,24-24,1 25,0-25,0 0,0 0,-1 0,1 0,-25-25,25 25,-25-24,0-1,-25 25,25-25,-25 25,1 0,24 25,-25-25,25 25,0-1,25-24,-1 0,-24 25,25-25,0 0,0 0,0 0,-1 0</inkml:trace>
  <inkml:trace contextRef="#ctx0" brushRef="#br1" timeOffset="92745.6943">20737 8731,'0'25,"0"0,0 0,0-1,0 1,0 0,0 0,0 0,0-50,25 25,-25-25,25 25,-25-25,24 0,1 1,0 24,-25-25,25 25,-25 25,0-1,0 1,25-25,-25 25,0 0,25-25,-1 25,1-25</inkml:trace>
  <inkml:trace contextRef="#ctx0" brushRef="#br1" timeOffset="93060.1073">21407 8533,'0'25,"0"-1,0 1,0 0,0 0,0 0,0-1,0 1,0 0,0 0,0 0,0-1,0 1,0 0,0 0,0 0,25-1,-25 1,0 0,0 0,0 0</inkml:trace>
  <inkml:trace contextRef="#ctx0" brushRef="#br1" timeOffset="93344.8352">21680 8682,'-25'0,"0"0,0 0,25 24,-25-24,1 0,24 25,-25-25,25 25,-25-25,25 25,0 0,0-1,25 1,0-25,-25 25,24-25,1 25,0-25,0 25,0-25,-1 0,1 24,0-24,0 0,0 25,-1-25,1 0</inkml:trace>
  <inkml:trace contextRef="#ctx0" brushRef="#br1" timeOffset="93744.8255">21928 8781,'0'0,"0"-25,24 25,-24 25,25-25,-25 25,0-1,0 1,0 0,0 0,0 0,0-1,0 1,25-25,-25 25,0 0,25-25,-25 25,25-25,-25 25,25-25,-1 0,1 0,0 0,0 0,0-25,-25 0,24 25,-24-25,0 0,0 0,0 1,0-1,0 0,-24 0,24 0</inkml:trace>
  <inkml:trace contextRef="#ctx0" brushRef="#br1" timeOffset="93980.8237">22349 8409,'25'25,"0"-25,-25 24,25 1,-25 0,0 0,0 0,0-1,0 1,0 0,0 0,0 0,0-1,-25 1,0 0,0 0,25 0</inkml:trace>
  <inkml:trace contextRef="#ctx0" brushRef="#br1" timeOffset="95067.8806">11460 9798,'0'-25</inkml:trace>
  <inkml:trace contextRef="#ctx0" brushRef="#br1" timeOffset="95228.6151">11212 10046,'0'0,"-25"0,0 0,25 25</inkml:trace>
  <inkml:trace contextRef="#ctx0" brushRef="#br1" timeOffset="95412.8895">11807 10170,'0'-25</inkml:trace>
  <inkml:trace contextRef="#ctx0" brushRef="#br1" timeOffset="96456.8274">13023 9996,'0'-25,"0"1,0-1,-25 25,0 0,0 0,1 0,-1 0,0 0,0 0,25 25,-25-25,25 24,0 1,0 0,-24 0,24 0,0 0,0-1,0 1,0 0,0 0,0 0,0-1,0 1,24 0,1-25,-25 25,25-25,0 25,0-25,-1 0,1 0,0 0,25 0,-26 0,1-25,0 25,0-25,0 25,-1 0,1-25,0 25,0-25,0 1,-25-1,0 0,0 50,0 0,0-1,24-24,1 0,0 25,0-25,0 0,-1 0,1-25,0 25,0 0,-25-24,25 24,0-25,-25 0,24 25,-24-25,25 0,-25 1,0-1,0 0,25 0,-25 0,0 0,0-24,0 24,0 0,-25 0,25 1,0-1,-25 0,1 0,24 0,-25 50</inkml:trace>
  <inkml:trace contextRef="#ctx0" brushRef="#br1" timeOffset="96845.7252">13990 10096,'-25'-25,"25"50,0-1,0 1,0 0,0 0,0 0,0-1,0 1,0 0,0 0,0 0,0-1,-24-24,24 25,24-25,1 0,0 0,0 0,0 0,-1 0,1-25,0 25,0 0</inkml:trace>
  <inkml:trace contextRef="#ctx0" brushRef="#br1" timeOffset="97293.6974">14337 10368,'0'-24,"25"24,-25-25,25 25,-25 25,0-1,0 1,0 0,-25 0,0 0,1-1,-1-24,25 25,-25-25,0 25,50-25,0 0,0 0,-1 0,1 0,0 0,0 0,0 0,-1 0</inkml:trace>
  <inkml:trace contextRef="#ctx0" brushRef="#br1" timeOffset="106297.4394">14610 9823,'0'-25,"25"50,0-25,0 0,0 24,-1-24,1 0,0 0,0 0,0 0,-1 0,1 0,0 25,0-25,0 0,-1 0,1 25,-25 0,0 0,0-1,-25 1,1-25,24 25,-25 0,0 0,0-25,0 25,1-1,-1 1,0 0,0 0,0-25,1 25,-1-1,0-24,0 25,0 0,25 0,25-25,0 0,0 0</inkml:trace>
  <inkml:trace contextRef="#ctx0" brushRef="#br1" timeOffset="107196.6491">16024 9922,'0'-25,"0"0,-25 25,1 0,-1 0,25-25,-25 25,0 0,0 0,1 0,24 25,-25-25,0 0,0 25,0-25,25 25,-24 0,-1-25,0 24,25 1,-25 0,25 0,-25 0,25 0,0-1,0 1,25-25,0 25,0-25,0 0,-1 0,-24-25,25 25,0 0,-25-25,25 25,-25-24,25 24,-25 24,24-24,1 0,-25 25,25-25,0 25,0-25,-1 25,1-25,25 25,-25-25,-1 0,26 0,-25 0,24-25,-24 25,0-25,25 25,-26-25,1 25,0-25,0 1,0-1,-1 0,-24 0,0 0,0 0,0 1,0-1,0 0,-24 0,24 0,-25 25,25-24,-25 24,25-25,-25 25</inkml:trace>
  <inkml:trace contextRef="#ctx0" brushRef="#br1" timeOffset="107557.2887">16644 9922,'0'25,"0"-1,0 1,0 0,0 0,0 0,0 0,0-1,0 1,0 0,0 0,0 0,0-1,0 1,0 0,0 0,0 0,0-1,0 1,0 0,25-25,0 0,0 0,0 0,-1 0,1 0,0 0,0 0,0 0,24 0,-24 0,0-25,0 25,-1 0</inkml:trace>
  <inkml:trace contextRef="#ctx0" brushRef="#br1" timeOffset="107796.4339">17140 10294,'-24'0,"24"-25,0 50,0 0,0 0,0-1,0 1,-25 0,25 0,0 0,0-1,0 1,0 0,0 0,0 0</inkml:trace>
  <inkml:trace contextRef="#ctx0" brushRef="#br1" timeOffset="108316.6387">17463 9947,'-25'0,"25"-25,-25 25,0-25,50 25,-25 25,25-25,0 0,0 0,-1 0,1 25,0-25,0 0,24 0,-24 24,0-24,25 0,-25 0,24 25,-24-25,25 0,-26 0,1 25,0-25,0 0,0 0,-1 25,1-25,-25 25,0 0,0-1,0 1,-25 0,1 0,24 0,-25-25,0 24,0 1,0 0,1 0,-1 0,0-25,-25 24,26 1,-1-25,0 25,0-25,0 25</inkml:trace>
  <inkml:trace contextRef="#ctx0" brushRef="#br1" timeOffset="109255.9435">18529 9947,'0'-25,"0"0,-24 25,24 25,-25-25,25 25,-25-25,25 24,-25-24,25 25,0 0,-25-25,25 25,0 0,0 0,0-1,0 1,0 0,25-25,0 0,0 0,0 0,-1 0,1 0,-25-25,25 25,-25-25,25 25,-25-24,0 48,25-24,-25 25,24-25,-24 25,25-25,-25 25,25-25,0 25,0-25,-1 24,1-24,0 0,25 0,-25 0,-1-24,1 24,0-25,0 25,0-25,-1 0,1 25,0-25,0 1,0-1,-1 0,-24 0,25 0,-25 0,0 1,0-1,0 0,0 0,0 0,0 1,-25 24,25-25,-24 25</inkml:trace>
  <inkml:trace contextRef="#ctx0" brushRef="#br1" timeOffset="109561.4854">19323 10046,'25'0,"-25"25,0 0,0-1,0 1,0 0,0 0,0 0,-25-1,25 1,0 0,0 0,-25 0,25-1,0 1,0 0,0 0,0 0,0-1,25-24,0 0,0 0,0 0,-1 0,1 0,0 0,0 0,24 0,-24-24,0 24,25 0</inkml:trace>
  <inkml:trace contextRef="#ctx0" brushRef="#br1" timeOffset="109717.0273">20018 10269,'0'-25,"0"1,25 24,-1 0,1 0</inkml:trace>
  <inkml:trace contextRef="#ctx0" brushRef="#br1" timeOffset="112787.2557">2605 12229,'0'-25,"-25"25,25-25,0 0,-25 25,0 0,25-25,-24 25,-1 0,0 0,0 0,25 25,-25-25,1 0,24 25,-25-25,0 25,0 0,25 0,-25-1,25 1,0 0,-24-25,24 25,0 0,0-1,0 1,24 0,1-25,0-25,0 25,0-25,-1 25,1-24,0-1,0 0,0 0,-25 0,24 25,-24-24,0-1,0 0,0 50,0 0,0-1,25 1,0 0,0 0,0-25,-1 0,1 0,0 0,0 0,0 0,-25-25,24 25,-24-25,25 25,-25-25,25 25,-25-24,25-1,-25 0,25 0,-25 0,24 0,-24 1,0-1,25 0,-25-25,0 26,0-1,0 0,0 0,25-24,-25 24,0 0,0 0,0 0,0 1,0-1,0 0,0 0,0 0,0 1,0 48,0 1,0 0,0 0,0 24,0-24,0 0,0 25,0-1,0-24,0 25,0-1,0 26,0-26,-25 1,25 24,0-24,-25 24,25 1,0-1,0 1,-24-1,24-24,0 24,0 0,0 1,0-26,0 1,0 0,0-1,0-24,0 25,0-25,24-1,1 1,0 0,0-25,0 0,0 0,-1 0,1 0,-25-25,25 25,-25-25,25 1,-25-1,0 0,0 0,0 0,0 0,0 1,0-1,-25 0,0 0,25-24,-25 24,1 0,24 0,-25 0,0 1,25-1,-25 0,25 0,-25 0,25 1,-25-1,25 0,-24 25,24-25,24 25,1 0,0 0,0 0,0 0,0 0,-25-25,24 25,1 0,0-24,0 24,0-25,-1 25,-24-25</inkml:trace>
  <inkml:trace contextRef="#ctx0" brushRef="#br1" timeOffset="113098.292">3423 11906,'0'0,"0"-25,0 1,-24 24,24 24,0 1,0 0,0 0,0 0,0 24,0-24,0 25,0-26,0 26,0-25,0 25,0-1,0-24,0 25,0-26,0 26,0-25,0 24,0-24,24 0,-24 0,25 0,-25-1,25-24,-25 25,25-25,0 0</inkml:trace>
  <inkml:trace contextRef="#ctx0" brushRef="#br1" timeOffset="113258.6061">3275 12402,'-25'0,"25"-24,25 24,24 0,-24 0,0-25,24 25</inkml:trace>
  <inkml:trace contextRef="#ctx0" brushRef="#br1" timeOffset="113835.1417">3696 12353,'-25'0,"1"25,48-25,1 0,0 0,0 0,0 0,-25-25,24 25,1 0,-25-25,25 25,-25-25,0 0,-25 25,25-24,-25 24,1 0,-1 0,0 24,0 1,25 0,0 0,0 0,0-1,0 1,0 0,0 0,25-25,-25 25,25-25,0 0,-1 0,1 0,0 0,0 0,-25-25,25 25,-1-25,1 0,0 0,-25 1,25 24,-25-25,25 0,-25 0,25 25,-25-25,0 1,24 48,-24 1,25 0,-25 0,25 0,0-1,-25 1,25-25,-25 25,24-25,1 25,0-25,0 25,0-25,-1 0,1 0,0 0</inkml:trace>
  <inkml:trace contextRef="#ctx0" brushRef="#br1" timeOffset="114462.5937">4936 12378,'0'24,"25"-24,-25-24,25 24,-25-25,25 25,0-25,0 0,-1 0,-24 1,0-1,0 0,0 0,-24 0,-1 25,0 0,25-25,-25 25,25 25,25-25,-25 25,25-25,0 25,24-25,-24 0,0 25,24-25,-24 25,25-25,-25 24,-1-24,1 0,0 25,0-25,-25 25,0 0,-25-25,0 25,0-25,1 24,-1-24,0 0,0 25,-24-25,24 0,0 0,0 0,25 25,-25-25,25-25</inkml:trace>
  <inkml:trace contextRef="#ctx0" brushRef="#br1" timeOffset="115583.5101">5656 12179,'-25'0,"0"0,0 0,25 25,-24-25,-1 25,25 0,0-1,0 1,0 0,0 0,0 0,25-1,-25 1,24-25,1 25,0-25,0 25,0-25,-1 0,1 0,0 0,0-25,0 25,-1-25,1 25,-25-25,25 1,0-1,-25 0,0 0,0 0,0 1,0-1,-25 25,0-25,0 25,1-25,-1 25,0 0,0 0,0 25,1-25,-1 0,0 25,0-25,25 25,0-1,0 1,25-25,0 0,0 0,-1 0,1 0,0 0,0-25,0 25,-1 0,1-24,0 24,0 0,0-25,-1 25,1 0,0-25,0 25,0 0,-1 0,1 0,0 0,-25 25,0 0,0-1,25 1,-25 0,0 0,25-25,-25 25,0-1,0 1,0 0,0-50,0 0,0 1,25 24,-25-25,24 0,-24 0,25 25,-25-25,25 25,-25-24,25 24,0-25,-1 25,1 25,-25-1,0 1,0 0,0 0,0 0,0-50,25 25,-25-25,25 25,-25-25,25 25,-1 0,-24-25,25 25,0 0,0 0,-25 25,25-25,-1 25,1-25,-25 25,25-25,0 0,0 0,-1 0,1 0,0 0,-25-25,25 25,0 0,-25-25,24 25,-24-25,25 25,-25-24,0-1,25 25,-25-25,0 0,0 0,0 0,-25 25,0-24,1 24,-1 24,25 1,-25-25,25 25,0 0,0 0,0 0,0-1,0 1,25-25,-25 25,25-25,-1 0,1 0,0 0,25 0,-26 0</inkml:trace>
  <inkml:trace contextRef="#ctx0" brushRef="#br1" timeOffset="115990.4535">7690 11807,'0'0,"-25"-25,0 0,25 1,0 48,0 1,0 0,0 0,0 0,0-1,0 26,25-25,-25 24,25-24,-25 25,25-1,-25-24,0 0,24 25,1-25,-25-1,25 1,0 0,-25 0,25 0,-1-1,-24 1,25-25</inkml:trace>
  <inkml:trace contextRef="#ctx0" brushRef="#br1" timeOffset="116326.5331">7541 12229,'0'0,"-50"0,26 0,-1 0,50 0,-1 0,1 0,25 0,-25 0,24 0,1-25,-25 25,24 0,1-25,-25 25,24 0,-24-25,0 25,0-25,-1 25,1 0,0-24,0 24,-25 24,0 1,0 0,0 0,0 0,25-25,-1 25,1-1,0-24,0 0,0 0,0 25,-1-25,1 0</inkml:trace>
  <inkml:trace contextRef="#ctx0" brushRef="#br1" timeOffset="116457.5246">8285 12080,'-49'-25,"98"50,-123-75,49 50,25-25,-25 25</inkml:trace>
  <inkml:trace contextRef="#ctx0" brushRef="#br1" timeOffset="117103.2144">8360 12030,'0'0,"-25"0,50 25,-25 0,24-25,-24 25,25-1,0-24,-25 25,25 0,-25 0,0 0,25-25,-25 25,0-1,24-24,-24 25,0 0,0-50,0 0,0 1,0-1,25 25,-25-25,25 0,0 25,-25-25,25 25,-25-25,24 25,-24-24,25 24,0-25,0 25,0 0,-1 0,1 25,-25-1,25-24,-25 25,25-25,-25 25,25-25,-1 0,1 25,0-25,0 0,0 0,-1-25,1 25,0-25,0 0,0 1,-25-1,0 0,0 0,0 0,0 1,-25-1,0 25,0 0,25 25,-25-1,25 1,0 0,0 0,25-25,-25 25,25-25,0 0,0 0,-1 0,26 0</inkml:trace>
  <inkml:trace contextRef="#ctx0" brushRef="#br1" timeOffset="117942.5118">9674 12502,'0'0,"0"-25,0 0,0 0,-25 25,1 25,-1 0,0-25,25 25,-25-1,0 1,1 0,-1 0,0 0,0-1,0 1,1 0,24 0,0 0,0-1,0 1,24-25,1 0,0 0,0 0,-25-25,25 25,-1-24,1 24,0-25,0 0,-25 0,0 50,0 0,0 0,25-1,-25 1,24 0,1-25,0 25,0 0,0-25,-1 24,1-24,0 0,25 0,-26 0,1 0,25 0,-25-24,-1 24,1-25,0 0,0 0,0 0,-1 1,1-1,0 0,-25 0,25 0,-25-24,0 24,0 0,0-24,0 24,0 0,0 0,0 0,-25 1,0-1,0 0,25 0,-24 25,-1-25,0 25,0 0,25 25</inkml:trace>
  <inkml:trace contextRef="#ctx0" brushRef="#br1" timeOffset="118318.44">10542 12452,'-24'0,"-1"0,25 25,-25 0,25-1,0 1,0 0,0 0,0 24,0-24,0 25,0-25,0 24,0 1,0-25,0 24,0-24,-25 25,25-26,-25 1,25 0,0 0,0 0,-24-1,24 1,-25 0,25 0,25-25,-1 0,1 0,0 0,0-25,0 25,-1 0,1 0,25-25,-25 25,-1-25,26 25,-25 0,0-24,24 24,-24 0,0-25,24 25</inkml:trace>
  <inkml:trace contextRef="#ctx0" brushRef="#br1" timeOffset="118710.4391">11014 13097,'0'-25,"0"0,24 25,1 0,0 0,0 25,-25 0,0 0,0-1,0 1,-25-25,0 25,0 0,25 0,-24 0,-1-1,0 1,0-25,0 25,1 0,24 0,24-25,1 0,0-25,0 25,0 0,24 0,-24-25,25 25,-26 0,26-25,-25 25,0 0,24-25,-24 25,0 0,25 0</inkml:trace>
  <inkml:trace contextRef="#ctx0" brushRef="#br1" timeOffset="120097.4777">12254 12477,'-25'0,"0"0,25 25,-25-25,25 24,0 1,0 0,0 0,0 0,25-25,-25 24,25-24,0 0,0 0,-1 0,1 0,-25-24,25 24,0 0,0-25,-1 0,1 25,-25-25,25 25,0-25,0 1,0-1,-1 0,1 25,-25-25,25 25,0-25,0 25,-1 0,-24-24,25 24,0 0,0 24,0-24,-25 25,24-25,-24 25,25-25,0 25,-25 0,25-25,-25 24,25 1</inkml:trace>
  <inkml:trace contextRef="#ctx0" brushRef="#br1" timeOffset="120478.0301">12502 12849,'0'25,"0"-50,25 25,-25-25,25 25,-25-25,24 25,-24-25,25 25,0 0,0-24,0 24,-1-25,1 25,0 0,0 0,0 0,-1 0,1 0,0 0,0 25,0-25,-25 24,24-24,-24 25,25-25,-25 25,25-25,-25 25,0 0,25-1,-25 1</inkml:trace>
  <inkml:trace contextRef="#ctx0" brushRef="#br1" timeOffset="121418.2174">14015 12303,'0'-25,"0"1,-25 24,0 24,1-24,-1 0,0 0,25 25,-25-25,25 25,-25 0,1-25,24 25,-25-1,25 1,-25 0,0 0,25 0,-25-1,25 26,0-25,0 0,0-1,0 1,0 0,0 0,25 0,0-25,0 0,0 0,-1 0,1-25,0 25,0 0,-25-25,25 25,-1-25,1 0,-25 1,25 24,-25-25,0 0,0 50,0 0,0-1,0 1,25 0,-25 0,25 0,-25-1,24 1,1 0,0-25,0 25,0 0,-1-25,1 0,0 24,0-24,0 0,-1-24,1 24,0-25,0 25,0-25,-1 0,1 0,0 1,-25-1,25 0,0 0,-25 0,0 1,25-1,-25 0,0 0,0 0,0 1,0-1,0 0,0 0,-25 0,25 1,-25-1,0 0</inkml:trace>
  <inkml:trace contextRef="#ctx0" brushRef="#br1" timeOffset="121778.4291">14933 12675,'0'0,"-25"0,0 25,0-25,25 25,-24 0,-1-25,25 24,-25 1,25 0,0 0,-25 0,25-1,0 1,0 0,0 0,0 0,0-1,25-24,-25 25,25-25,0 25,-1 0,1-25,0 0,0 0,0-25,-1 25,1-25,0 25,0-25,0 25,-25-24,24-1,-24 0,25 25,-25-25,0 0,0 1,0-1,0 0,0 0,-25 0,1 1,-1-1,0 0,0 0,0 0,1 25,-26-24,25 24,-24 0,24 0,0 0,-25 0</inkml:trace>
  <inkml:trace contextRef="#ctx0" brushRef="#br1" timeOffset="127926.4156">16520 12204,'-25'0,"25"-25,0 0,-24 25,24 25,24 0,-24 0,0 0,25-1,-25 1,0 0,25 0,-25 0,25 24,-25-24,25 0,-25 0,24 24,-24-24,25 0,-25 0,25-25,-25 24,0 1,25 0,-25 0,0-50,0 0,-25 0,25 1,0-1,0 0,0 0,0 0,0 1,25-1,0 0,0 25,-25-25,24 25,1 0,0 0,0 0,0 0,-1 25,1-25,-25 25,0 0,0-1,0 1,0 0,0 0,-25 0,1-25,24 24,-25-24,0 25,0-25,0 0,-24 25,24-25,0 0,0 25,0-25,1 0,-1 0,0 0</inkml:trace>
  <inkml:trace contextRef="#ctx0" brushRef="#br1" timeOffset="128634.373">17140 12452,'0'-25,"0"50,0 0,0 0,0-1,0 1,0 0,0 0,0 0,0-1,0 1,25-25,0 0,0 0,0 0,-1 0,-24-25,25 25,0-24,0-1,0 0,-1 0,-24 0,0 1,0-1,0 0,0 0,0 0,0 1,0 48,0 1,0 0,0 0,0 0,0-1,0 1,25 0,0 0,0 0,0-25,-1 0,1 0,0 0,0 0,-25-25,25 25,-25-25,24 0,1 0,-25 1,0-1,25 25,-25-25,0 0,0 0,0 1,0-1,0 0,0 0,0 0,0 1,-25-1,0 25,25-25,0 0,0 0,-24 25,24-25,-25 50,25 0,0 0,0 0,0 0,0-1,0 26,0-25,0 0,0-1,25 1,-25 0,24 0,1 0,-25-1,25 1,-25 0,25 0,0 0,0-1,-1-24,1 0,-25 25,25-25,0 0</inkml:trace>
  <inkml:trace contextRef="#ctx0" brushRef="#br1" timeOffset="128810.3727">17488 12353,'0'0,"-25"0,0 0,50 0,0 0,-1 0,1 0,0 0,0 0,24 0,-24-25,25 25,0 0</inkml:trace>
  <inkml:trace contextRef="#ctx0" brushRef="#br1" timeOffset="129554.8307">18529 12204,'0'-25,"0"0,25 25,-25-25,25 25,0 0,0-24,-1 24,1 0,0 0,0 0,0 0,-1 0,1 0,-25 24,0 1,0 0,25 0,-25 0,0 0,0 24,0-24,0 25,0-26,0 26,0-25,0 24,0-24,0 25,0-25,25-1,-25 1,25 0,-25 0,25 0,-1-1,1-24,0 25,0-25,0 0,-1-25,1 25,0-24,0 24,0-25,-1 0,1 0,0 0,-25 1,25-1,0-25,-25 25,24 1,-24-26,25 0,-25 26,0-26,0 25,0-24,0 24,0-25,-25 25,25-24,-24 24,-1 0,25 0,-25 0,0 1,25-1</inkml:trace>
  <inkml:trace contextRef="#ctx0" brushRef="#br1" timeOffset="131954.0127">20266 11981,'0'0,"0"-25,-25 0,25 0,0 50,0 0,25 0,-25-1,0 1,25 25,-25-25,0-1,0 26,0 0,24-25,-24 24,0 1,0-25,0 24,0-24,0 25,0-26,0 1,0 0,0 25,0-26,0 1,0 0,0 0,0-50,0 0,0 0,0 1,0-1,25 0,0 0,-25 0,0 1,25 24,0-25,-25 0,24 25,-24-25,25 25,0 0,-25-25,25 25,0 0,-25 25,24-25,-24 25,0 0,25-25,-25 25,25-25,-25 24,0 1,25-25,-25 25,0 0,25-25,-25 25,24-25</inkml:trace>
  <inkml:trace contextRef="#ctx0" brushRef="#br1" timeOffset="132664.0535">20985 12303,'-25'0,"1"0,-1 0,25 25,-25-25,0 0,25 25,-25-25,0 25,25-1,-24 1,24 0,0 0,-25 0,25-1,0 1,0 0,0 0,25-25,-1 0,1 0,-25-25,25 25,-25-25,25 25,-25-25,25 1,-25-1,25 25,-25-25,0 0,0 0,0 1,0-1,0 0,0 50,-25-25,0 25,25-1,0 1,0 0,0 0,0 0,25-1,0-24,-1 0,1 0,0 0,0 0,0 0,-1 0,1 0,0-24,0 24,0-25,-1 25,1-25,0 25,0-25,0 25,-1-25,-24 1,25 24,-25-25,0 0,0 0,0 0,0 1,0-1,-25 25,1-25,-1 25,25 25,0 0,25-1,-1-24,-24 25,25 0,0-25,-25 25,25-25,-25 25,25-25,-25 24,24-24,-24 25,0 0,0 0,0 0,-24-1,-1-24,0 0,0 25,0-25,1 0</inkml:trace>
  <inkml:trace contextRef="#ctx0" brushRef="#br1" timeOffset="133234.3168">22647 12254,'-25'0,"0"0,1 0,-1 24,0-24,0 25,0-25,1 25,-1-25,25 25,-25-25,0 25,25-1,-25 1,25 0,25 0,0-25,0 0,0-25,-1 25,1 0,0-25,0 25,0-25,-1 1,1 24,-25-25,25 25,-25-25,0 0,25 25,-25-25,0 50,0 0,-25-25,25 25,0 0,0-1,0 1,25-25,-25 25,25-25,-1 0,26 0,-25 0,0 0,24 0,-24 0,25 0,-1 0,-24-25,25 25,-1 0,-24-25,25 25,-25-24,24 24,-24 0,0-25,0 25,-1 0</inkml:trace>
  <inkml:trace contextRef="#ctx0" brushRef="#br1" timeOffset="134143.0325">1389 15677,'0'0,"25"0,-25-25,25 0,-25 0,25 25,-25-25,25 25,-25-24</inkml:trace>
  <inkml:trace contextRef="#ctx0" brushRef="#br1" timeOffset="135310.1409">1513 15528,'-24'0,"24"-25,24 25,1-25,-25 0,25 1,0-1,-25 0,25 0,-25 0,24 0,-24 1,25-1,0-25,-25 25,25-24,0 24,-1-25,-24 26,25-26,-25 25,25-24,-25 24,0-25,0 25,0 1,0-1,-25 0,0 25,25-25,-24 25,-1 0,0 0,0 25,0-25,1 25,-1 0,0-25,0 24,25 1,-25-25,25 25,0 0,0 0,25-25,0 0,0 0,0 0,24 0,-24-25,0 25,24 0,-24 0,0 0,25 0,-25 0,-1 0,1 25,0-25,0 24,0 1,-25 0,0 0,24 0,-24-1,0 1,0 0,25-25,-25 25,0 0,25-1,0 1,0 0,-1 0,1-25,0 0,0 0,0 0,-1 0,-24-25,25 25,0-25,0 25,-25-25,25 25,-1-24,-24-1,25 0,0 0,-25 0,0 1,0-1,0 0,0 0,0 0,0 1,-25 24,25-25,-25 25,1 0,-1 0,0 0,0 25,25-1,-25 1,25 0,-24 0,24 0,0-1,0 1,0 0,0 0,0 0,24-1,1 1,0 0,0-25,0 0,-1 0,1 0,0 0,0 0,0-25,-1 25,1-25,0 1,0-1,0 0,-1 0,1 0,-25 1,25 24,0-25,-25 0,0 0,0 0,0 1,0-1,0 0,-25 25,0 0,25-25,-25 25,25 25,0 0,0 0,25-1,0 1,0-25,0 25,-1 0,1-25,0 25,25-1,-26-24,1 25,0-25,0 25,0-25,-25 25,25-25,-25 25,0-1,-25 1,0-25,0 25,0-25,0 0,1 25,-1-25,0 0,0 0,0 0</inkml:trace>
  <inkml:trace contextRef="#ctx0" brushRef="#br1" timeOffset="135586.8781">3101 14585,'-25'0,"0"0,25 25,0 0,0 0,0-1,0 1,0 0,0 0,0 0,0 24,0-24,0 25,25-1,-25-24,0 25,0-1,25-24,0 0,-25 24,25-24,-25 0,0 0,24 0,1-1,-25 1,25-25,-25 25,25-25</inkml:trace>
  <inkml:trace contextRef="#ctx0" brushRef="#br1" timeOffset="135778.2842">2878 15081,'0'0,"-25"0,0 0,25-25,25 25,0-24,-1 24,1-25,25 25,-25-25,24 25,-24-25,25 25,-1 0,1-25</inkml:trace>
  <inkml:trace contextRef="#ctx0" brushRef="#br1" timeOffset="136383.1277">3349 15230,'0'-25,"25"25,-25-25,25 25,-1-24,-24-1,25 25,-25-25,25 0,0 0,-25 1,25-1,-25 0,0 0,0 0,0 1,0-1,0 0,-25 25,25-25,-25 25,25 25,0 0,0 0,25-25,-25 24,25-24,-25 25,24 0,1-25,-25 25,25 0,0-25,-25 24,25 1,-1 0,1-25,-25 25,25-25,-25 25,25-25,0 0,-1 0,-24-25,25 25,-25-25,25 0,-25 0,0 1,0-1,0 0,0 50,0 0,0-1,0 1,25-25,-25 25,25-25,-1 25,1-25,0 25,0-25,0-25,0 25,-1 0</inkml:trace>
  <inkml:trace contextRef="#ctx0" brushRef="#br1" timeOffset="136509.2661">4019 14734,'0'0,"-25"0,25-25,-25 25,25-25</inkml:trace>
  <inkml:trace contextRef="#ctx0" brushRef="#br1" timeOffset="136874.3873">4564 14784,'-24'0,"-1"0,0 0,0 0,0 24,1-24,24 25,-25-25,0 25,0 0,25 0,0-1,-25-24,25 25,0 0,0 0,0 0,0-1,25-24,-25 25,25-25,0 25,0-25,-1 0,1 0,0 0,25 0,-26 0,1 0,25 0,-25-25</inkml:trace>
  <inkml:trace contextRef="#ctx0" brushRef="#br1" timeOffset="137145.3788">4688 14536,'0'0,"-24"0,24-25,0 50,0-1,0 1,24 0,-24 0,25 0,-25-1,25 1,-25 25,25-25,-25-1,25 26,-25-25,24 24,-24-24,25 0,-25 25,25-26,-25 1,0 0,25 0,-25 0,25-25,-25 24,24-24,-24 25</inkml:trace>
  <inkml:trace contextRef="#ctx0" brushRef="#br1" timeOffset="137338.3879">4664 14982,'0'0,"0"-25,-25 25,0 0,25-25,0 1,25 24,0-25,-1 25,1 0,25 0,-25-25,24 25,-24 0,25 0,-1 0,-24 0</inkml:trace>
  <inkml:trace contextRef="#ctx0" brushRef="#br1" timeOffset="137554.4825">5135 14808,'-50'25,"100"-50,-100 75,50-25,0 0,0-1,0 1,25 0,0 0,-25 0,25-1,0 1,-1-25,-24 25,25-25,0 0,0 0,0 0,-1-25,1 25</inkml:trace>
  <inkml:trace contextRef="#ctx0" brushRef="#br1" timeOffset="137681.9752">5333 14734,'0'0,"-24"-25,-1 25,25-25</inkml:trace>
  <inkml:trace contextRef="#ctx0" brushRef="#br1" timeOffset="138210.126">5383 14759,'0'0,"-25"0,0 25,25-1,-24 1,24 0,0 0,0 0,0-1,0 1,0 0,0 0,0 0,0-1,0 1,24-25,1 0,-25-25,25 1,0-1,0 0,-25 0,24 0,-24 1,25 24,-25-25,25 25,-25 25,0-1,0 1,0 0,-25 0,25 0,25-50,0 0,0 0,-1 0,1 1,0-1,0 25,0 0,-25 25,0-1,24 1,-24 0,25-25,0 25,0-25,0 0,-25 25,24-25,1 0,25 0,-25 0</inkml:trace>
  <inkml:trace contextRef="#ctx0" brushRef="#br1" timeOffset="139038.4126">6722 14486,'0'0,"0"-25,-24 25,24-25,0 1,0-1,0 0,24 0,1 0,0 25,-25-25,25 25,0-24,-1 24,1 0,-25 24,25-24,-25 25,25 0,-25 0,25 0,-25 0,0-1,0 26,24-25,-24 24,0 1,0-25,0 24,25 1,-25 0,25-1,-25 1,25-25,-25 24,25-24,-25 25,24-26,-24 1,25-25,-25 25,25 0,0-25,0 0,0 0,-1 0,1-25,0 0,0 25,0-25,-25 1,24-1,1 0,0 0,0 0,-25 1,25-1,-1-25,-24 25,25 1,-25-1,0-25,0 25,0 1,0-26,0 25,0 0,0-24,0 24,-25 0,25-24,-24 24,-1 0,25 0,-25 0,0 25,25-25,-25 25,25-24,-24 48</inkml:trace>
  <inkml:trace contextRef="#ctx0" brushRef="#br1" timeOffset="141074.2997">8186 14684</inkml:trace>
  <inkml:trace contextRef="#ctx0" brushRef="#br1" timeOffset="143666.2652">8186 14684,'-25'-24,"50"24,0 0,0 0,-1 0,1 0,0-25,0 25,0 0,-1 0,1 0,0-25,0 25,0 0,-1 0,1 0,0-25,0 25,0 0,-1 0,1 0,0-25,0 25,0 0,-1 0</inkml:trace>
  <inkml:trace contextRef="#ctx0" brushRef="#br1" timeOffset="144178.1651">8186 14883,'25'0,"0"0,24 0,-24 0,25 0,-26-25,26 25,0 0,-1-25,1 25,-1 0,1-25,0 25,-1 0,1-24,-25 24,24 0,-24-25,0 25,0 0,-1 0,1 0,0 0,-25-25</inkml:trace>
  <inkml:trace contextRef="#ctx0" brushRef="#br1" timeOffset="145090.164">9501 14312,'0'0,"24"0,-24-25,25 25,-25-24,25 24,0 0,-25-25,25 25,-1 0,1 0,0 0,-25 25,25-1,-25 1,0 25,25-25,-25 0,0 24,0-24,0 25,0-1,0-24,0 25,0-1,-25 1,25-25,0 24,0 1,0-25,0 24,0-24,0 0,0 0,25-1,-25 1,24 0,1-25,-25 25,25-25,0 0,0 0,-1 0,1 0,-25-25,25 25,25-25,-26 0,1 25,0-24,0-1,0 0,24 0,-24-24,0 24,0-25,-1 25,1-24,0-1,0 1,-25 24,25-25,-25 1,0-1,0 0,0 1,0 24,0-25,-25 1,25 24,-25-25,25 25,-25 1,25-1,-25 0,1 25</inkml:trace>
  <inkml:trace contextRef="#ctx0" brushRef="#br1" timeOffset="145842.1557">10815 14858,'0'0,"-74"-50,74 26,0 48,0 1,0 0,0 0,0 0,0-1,0 1,0 0,25 0,-25 0,0-1,0 1,0 0,24-25,-24 25,0 0,-24-25,-1 0,0 0,25 24,-25-24,0 0,1 25,-1-25,0 25,0-25,0 25,1 0,-1-1,0 1,0 0,25 0,0 0,25-25,0 0,0 0,-1 0,1 0,0-25,0 25,0-25,-1 25,-24-25,25 25,0-25,-25 1,25 24,0-25,-25 0,0 0,24 0,-24 1,0 48,0 1,0 0,0 0,0 0,0-1,25-24,0 0,-25 25,25-25,0 0,-1 0</inkml:trace>
  <inkml:trace contextRef="#ctx0" brushRef="#br1" timeOffset="146606.71">11162 15106,'0'0,"-24"-25,-1 25,0 25,0-25,0 25,25 0,-24-25,24 24,0 1,0 0,0 0,24 0,1-25,-25 24,25-24,0 0,0 25,-1-25,1 0,0 0,0 0,-25-25,0 1,0-1,-25 0,0 25,25-25,-25 25,1-25,24 1,0-1,0 0,24 0,1 0,0 25,0-24,0 24,-1 0,-24-25,25 25,-25 25,25-25,-25 24,0 1,0 0,25 0,-25 0,0-1,25 1,-25 0,0 0,25 0,-25-1,0 1,0 0,24 0,-24 0,25 0,-25-1,0 1,0 0,0 0,0 0,25-25,-25 24,0 1,0-50,-25 25,25-24,0-1,-25 0,25 0,0 0,-24 1,24-26,0 25,0 0,0 0,0 1,0-26,0 25,0 0,0 1,24-26,-24 25,25 0,0 1,0 24,-25-25,25 25,-1 0,1 0,0 25,-25-1,0 1,0 0,-25 0,0 0,1-25,24 24,-25 1,0 0,0 0,0 0</inkml:trace>
  <inkml:trace contextRef="#ctx0" brushRef="#br1" timeOffset="146890.2993">11683 15007,'0'0,"-24"0,24 25,0-1,0 1,0 0,0 0,0 0,0-1,0 1,0 0,24 0,-24 0,0-1,0 1,0 0,25 0,-25 0,0 0,25-1,-25 1,0 0,25 0,-25 0,25-1,-25 1</inkml:trace>
  <inkml:trace contextRef="#ctx0" brushRef="#br1" timeOffset="147167.1339">11609 15205,'0'0,"0"-25,-25 1,25-26,0 25,0 0,0 1,0-1,25 25,0-25,0 0,-1 25,1 0,0 0,0 0,0 0,-1 0,1 25,0-25,0 25,-25 0,0-1,0 1,0 0,0 0,0 0,-25-1,0 1,0 0,1-25,-1 25,0 0,25-1,-25-24,0 25,25 0,-24-25</inkml:trace>
  <inkml:trace contextRef="#ctx0" brushRef="#br1" timeOffset="148006.1585">12006 15230,'25'0,"-1"0,-24-25,25 25,-25-25,25 25,-25-24,0-1,0 0,0 0,0 0,0 1,0-1,-25 25,25-25,0 0,-25 0,25 1,0-1,0 0,-24 25,24-25,0 0,-25 25,25 25,0 0,0 0,0 0,0-1,0 1,0 0,0 0,0 0,0-1,0 1,0 0,0 0,0 0,0-1,0 1,0 0,0 0,25-25,-25 25,24-25,1 24,0-24,0 0,0 0,-25-24,24 24,-24-25,25 25,-25-25,0 0,0 0,0 1,0-1,0 0,-25 25,1 25,24 0,0-1,0 1,0 0,0 0,0 0,0-1,24-24,1 0,0 0,0 0,0-24,-1-1,1 0,0 25,-25-25,25 0,0 1,-1-1,-24 0,25 0,-25 0,0 50,0 0,0 0,0 0,0-1,0 1,0 0,0 0,25-25,0 0,0 0,0 0,-1 0,1 0,0 0,25 0</inkml:trace>
  <inkml:trace contextRef="#ctx0" brushRef="#br1" timeOffset="148842.1118">12775 15180,'0'25,"-25"-25,25 25,25-50,0 25,-1 0,-24-25,25 25,0-24,0 24,-25-25,25 25,-1-25,-24 0,25 0,0 1,0-1,-25 0,25 0,-25-24,0 24,0 0,0 0,0 0,0 1,0-1,0 0,0 0,0 0,-25 1,25-1,0 0,-25 25,25 25,-25-25,25 25,-25-25,25 24,0 1,0 0,-24 0,24 0,0-1,0 1,0 25,0-25,0-1,0 26,0-25,24 0,1-1,-25 26,25-25,0 0,0-1,-1 1,1-25,0 25,25 0,-26-25,1 0,0 0,0 0,0 0,-1 0,1-25,0 25,0-25,0 0,-1 1,1-1,-25 0,0 0,0 0,0 1,0-1,0 0,0 0,0 0,0 50,0 0,0 0,0 0,0-1,0 1,25-25,-25 25,25-25,-25 25,25-25,0 25,-1-25,1 24,0-24,0 0,0 0,-1 0,1 0,0 0,0 0</inkml:trace>
  <inkml:trace contextRef="#ctx0" brushRef="#br1" timeOffset="148982.1503">13693 14982,'-149'-174,"298"348,-323-348,174 150,25 24,-25 24</inkml:trace>
  <inkml:trace contextRef="#ctx0" brushRef="#br1" timeOffset="150037.0883">13767 14957,'-25'0,"25"-25,25 25,-25 25,25-25,-25 25,0 0,25-25,-25 25,0-1,0 1,24-25,-24 25,0 0,0 0,0-1,0 1,0 0,0 0,0 0,0-50,-24 0,24 0,0 0,0 1,0-1,0 0,24 25,-24-25,25 0,0 1,0-1,0 25,-1 0,-24 25,25-25,-25 24,0 1,0 0,25-25,-25 25,0 0,25-25,-25-25,25 25,-1-25,-24 0,25 25,-25-25,25 25,0 0,-25 25,25 0,-25 0,24-25,-24 25,25-25,0 0,0 0,0 0,-1 0,1 0,-25-25,25 25,-25-25,25 25,-25-25,25 0,-25 1,0-1,0 0,0 0,0 0,0 1,-25 24,25 24,0 1,0 0,0 0,0 0,0-1,0 1,25 0,-25 0,24-25,-24 25,25-25,0 0,0 24,0-24,0 0,-1-24,1 24,0 0,0 0,-25-25,25 25,-1-25,1 0,0 0,-25 1,25 24,-25-25,0 0,0 0,0 0,0 1,0-1,0 0,0 0,0 0,0 1,0-1,0 0,0 0,0 0,0 1,0-1,0 0,-25 25,25 25,-25 0,25-1,0 1,0 0,0 0,0 0,0-1,0 26,0-25,0 0,0-1,0 1,0 0,25 0,0 0,0-1,-1-24,-24 25,25-25,0 0,0 0</inkml:trace>
  <inkml:trace contextRef="#ctx0" brushRef="#br1" timeOffset="150226.3338">14635 14759,'0'0,"0"-25,25 25,-25-25,25 25,0 0,-1 0,1 0,0 0,0 0,0 0,-1 0,1 0,0 0</inkml:trace>
  <inkml:trace contextRef="#ctx0" brushRef="#br1" timeOffset="150370.5571">14213 14684,'0'0,"-24"0,-26 0,25 0,-24 0,24 0,0-24</inkml:trace>
  <inkml:trace contextRef="#ctx0" brushRef="#br1" timeOffset="150509.32">14982 14734</inkml:trace>
  <inkml:trace contextRef="#ctx0" brushRef="#br1" timeOffset="151482.1113">6102 16991,'0'0,"-25"0,25-25,25 1</inkml:trace>
  <inkml:trace contextRef="#ctx0" brushRef="#br1" timeOffset="151622.5613">5929 17214,'-50'25,"100"-50,-125 50,50-25,25 25,25-25</inkml:trace>
  <inkml:trace contextRef="#ctx0" brushRef="#br1" timeOffset="151785.8129">6375 17239,'25'0,"-50"0,75 0,-25 0</inkml:trace>
  <inkml:trace contextRef="#ctx0" brushRef="#br1" timeOffset="153205.8723">8186 16793,'25'0,"-25"-25,0 0,-25 25,0 0,0 0,0 0,1 0,24 25,-25-25,0 0,25 25,-25-25,0 25,1-1,-1-24,25 25,-25 0,25 0,-25-25,25 25,-25-1,25 1,-24 0,24 0,-25 24,25-24,0 0,0 0,-25 24,25-24,0 0,0 0,25 0,-25-1,25-24,-25 25,24-25,1 25,0-25,0 0,0 0,-1 0,1-25,0 25,0 0,0-25,-1 1,1 24,0-25,0 0,0 0,0 25,-1-25,-24 1,25-1,0 0,-25 0,0 0,25 25,-25-24,0 48,0 1,0 0,0 0,0 0,0-1,25 26,-25-25,24 0,1-1,0 1,0 0,0 0,24-25,-24 25,25-25,-26 0,26 0,-25 0,24 0,-24-25,25 25,-25-25,-1 0,1 0,25 1,-25-1,-1 0,-24 0,25 0,0-24,-25 24,0 0,25 0,-25 1,0-1,0 0,0-25,0 26,-25-1,25 0,-25 0,25 0,-25 1,25-1,-24 25,-1-25,25 0,-25 0,0 1,0 24,25-25,-24 25,24 25,-25-1</inkml:trace>
  <inkml:trace contextRef="#ctx0" brushRef="#br1" timeOffset="153778.1178">9079 17239,'0'-25,"0"50,25 0,-25 0,24 0,-24-1,0 1,25 0,-25 0,0 0,25-1,-25 1,0 0,0 25,0-25,0-1,25 1,-25 0,0 0,0 0,0-1,0 1,0 0,0 0,0 0,25-25,-1 0,1 0,0 0,0 0,0 0,0 0,-1 24,26-24,-25 0,0 0,24 0,-24 0,0 0,24-24,-24 24,0 0,0 0,0 0,-1 0,1 0,0-25,0 25,0 0,-50 0</inkml:trace>
  <inkml:trace contextRef="#ctx0" brushRef="#br1" timeOffset="155046.0644">9922 17859,'0'25,"0"0,25 0,-25 0,0-1,0 1,0 0,0 0,25 0,-25-1,0 1,25 0,-25 0,0 0,24-25,-24 24,0 1,-24-25,-1 0,0 0,0 0,0 0,25 25,-24-25,-1 0,0 25,0-25,0 25,1-25,24 24,-25 1,0-25,25 25,0 0,0 0,0-1,25-24,0 0,-1-24,1 24,0-25,0 25,0-25,-1 0,1 25,-25-25,25 25,-25-24,25-1,-25 0,0 50,25-25,-25 25,24-25,1 24,0-24,0 0,0 0</inkml:trace>
  <inkml:trace contextRef="#ctx0" brushRef="#br1" timeOffset="155730.1151">10269 18182,'0'-25,"0"50,0-25,0 25,0-1,25-24,-25 25,25-25,-25 25,25-25,-25 25,25-25,-25-25,-25 25,25-25,-25 0,25 1,25-1,-25 0,25 0,-25 0,25 25,-25-24,24 24,-24 24,0 1,25-25,-25 25,0 0,25 0,-25-1,25 1,-25 0,0 0,25-25,-25 25,0-1,24-24,-24 25,25-25,-25 25,0-50,-25 0,25 1,0-1,0 0,0 0,0 0,25 1,-25-1,25 0,-25 0,25 0,0 25,-25-24,24 24,-24 24,-24-24,24 25,-25 0,0 0,0 0,0-25,25 24,-24-24</inkml:trace>
  <inkml:trace contextRef="#ctx0" brushRef="#br1" timeOffset="156206.1443">10766 18033,'24'0,"-24"25,25-25,-25 25,0-1,0 1,0 0,0 0,25 0,-25-1,0 1,0 0,0 0,25-25,-25 25,0-1,0-48,0-1,0 0,0 0,0 0,0 1,0-1,0 0,0 0,25 0,-1 1,1-1,0 25,0 0,0 0,-25 25,0-1,-25 1,0 0,0 0,0-25,1 25,-1-1,0-24,0 0,25 25,-25-25</inkml:trace>
  <inkml:trace contextRef="#ctx0" brushRef="#br1" timeOffset="156738.0009">11708 17487,'25'0,"0"-25,0 25,-1 0,1 0,25-24,-25 24,-1 0,26-25,0 25,-26 0,26-25,-25 25,24 0,-24 0,25-25,-25 25,-1 0,1 0,0 0,0-25,0 25,-1 0,-24 25</inkml:trace>
  <inkml:trace contextRef="#ctx0" brushRef="#br1" timeOffset="156918.1303">11832 17587,'-25'24,"50"-48,-25 48,25-24,0 0,24 0,-24 0,25-24,-25 24,24 0,1 0,-1-25,-24 25,25 0,-1-25,-24 25,25 0,-25 0</inkml:trace>
  <inkml:trace contextRef="#ctx0" brushRef="#br1" timeOffset="157953.9939">13569 17090,'0'-24,"-25"24,25 24,-25-24,0 0,25 25,-25-25,0 25,1 0,-1-25,25 25,-25-1,0-24,25 25,-25 0,1 0,24 0,-25-1,25 1,-25 0,25 0,0 0,0-1,25-24,0 0,-1 0,1 0,0-24,0 24,0-25,24 25,-24-25,0 0,0 25,0-25,-1 1,1-1,-25 0,25 25,-50 25,25 0,0-1,0 1,0 0,0 0,0 0,25-1,0 1,0 0,-1-25,1 0,25 25,-25-25,-1 0,26 0,-25-25,24 25,-24-25,25 25,-25-25,-1 1,26-1,-25 0,0 0,-1 0,1 1,0-1,-25 0,25 0,-25 0,0 1,0-1,0 0,0 0,0 0,0 1,-25-1,0 0,25 0,-25 25,25-25,-24 25,-1-24,25 48,0 1</inkml:trace>
  <inkml:trace contextRef="#ctx0" brushRef="#br1" timeOffset="158353.7753">14412 17264,'0'-25,"0"50,0 0,0 0,-25-1,25 1,0 0,0 0,0 0,0-1,0 1,0 0,25-25,-25 25,25 0,-1-25,-24 25,25-25,0 0,0 0,0 0,0 0,-1-25,1 25,0-25,0 0,-25 0,0 0,0 1,-25 24,25-25,0 0,-25 25,0-25,1 0,-1 1,0 24,25-25,-25 25,25-25,-25 25,0 0</inkml:trace>
  <inkml:trace contextRef="#ctx0" brushRef="#br1" timeOffset="158881.8804">15181 17214,'0'0,"-25"0,50 0,0 0,-1 0,1 0,0 0,0 0,0 0,24 0,-24 0,0 0,24 0,1 0,0 0,-26 0,26 0,0 0,-1 0,1 0,0-24,-26 24,26 0,-25 0,24 0,-24 0,0 0,0 0,0 0,-25-25,-25 25,0 0</inkml:trace>
  <inkml:trace contextRef="#ctx0" brushRef="#br1" timeOffset="159902.2543">16793 16768,'-25'0,"25"-25,0 50,0 0,0 0,0-1,25 1,-25 0,0 0,25 0,-25-1,0 1,25 25,-25-25,0-1,25 1,-25 0,0 0,0 0,24-1,-24 1,0 0,25 0,-25 0,0-1,0 1,0 0</inkml:trace>
  <inkml:trace contextRef="#ctx0" brushRef="#br1" timeOffset="160333.8286">17240 16892,'0'0,"24"0,-24-25,25 25,-25-25,0 50,-25-25,1 0,-1 25,0-25,0 25,0-25,-24 25,24-25,0 24,0-24,1 25,-1-25,0 0,0 0,25 25,-25-25,1 0,24 25,24-25,1 25,0-25,0 24,0 1,-1-25,1 25,0-25,0 25,0 0,-1-25,1 24,0 1,0 0,0 0,-1 0,-24-1,25-24,-25 25,25-25,0 25,0 0</inkml:trace>
  <inkml:trace contextRef="#ctx0" brushRef="#br1" timeOffset="160778.4298">17686 16867,'0'0,"0"-25,0 50,0 0,25 0,-25 0,0-1,0 1,0 0,25 0,-25 24,0-24,25 25,-25-25,24 24,-24-24,25 0,-25 24,25-24,0 0,0 0,-1-25,1 25,0-25,0 0,0 0,-1 0,1-25,0 25,-25-25,25 25,0-25,-1 0,-24 1,25-1,0 0,-25 0,0 0,0 1,0-26,0 25,0 0,0 1,-25-1,25 0,0 0,-25 0,25 1,-24-1,24 0</inkml:trace>
  <inkml:trace contextRef="#ctx0" brushRef="#br1" timeOffset="161069.9529">18133 16272,'0'-25,"0"0,24 25,1 0,-25 25,25-25,0 25,0 0,-25-1,0 1,0 0,0 25,-25-25,25-1,-25 1,25 0,-25 0,25 0,-25-1,25 1,-24-25</inkml:trace>
  <inkml:trace contextRef="#ctx0" brushRef="#br1" timeOffset="161290.9434">18207 16247,'0'-25,"0"50,25-50,0 0,-1 25,1 0,0-24,0 24,0 0,-1 0,1 0,-25 24,25-24,0 25,0 0,-25 0,0 0,0-1,0 1,-25 0,25 0,-25 0,25 0,-25 24</inkml:trace>
  <inkml:trace contextRef="#ctx0" brushRef="#br1" timeOffset="163324.1166">18232 17909,'-25'0,"25"-25,-25 0,0 1,25 48,0 1,0 0,0 0,25-25,-25 25,0-1,25-24,-25 25,-25-25,0 25,1-25,-1 25,0-25,0 25,0-1,1 1,-1 0,0 0,0 0,25-1,0 1,25-25,0 0,0 0,-1 0,1-25,0 25,0-24,0 24,-1-25,1 0,0 25,25-25,-50 0,24 25,1-24,0 24,-25-25,25 25,-25-25,25 25,-50 0,25 25,-25-25,0 25,25-1,0 1,25-25,0 0,0 0,-1 0,1-25,0 25,0-24,0 24,-1-25,1 25,0-25,0 25,-25-25,0 50,0 0,0 0,25-25,-25 24,24-24,-24 25,25-25,-25-25,-25 25,25-24,-24 24,24-25,-25 25,25-25,0 0,0 0,25 1,-1 24,-24-25,25 25,0-25,0 25,-25-25,25 25,-1-25,1 25,0 0,-25 25,25 0,-25 0,0 0,0-1,0 1,25 0,-25 0,0 0,0-1,25 1,-25 0,0 0,24 0,-24-1,0 1,25-25,-25 25,0 0,25-25,-25 25,0-1,-25-48,25-1,-25 25,25-25,0 0,0 0,0 1,0-1,0 0,0 0,25 0,-25-24,25 24,-25 0,25 0,0 1,-1 24,1-25,-25 0,25 25,0-25,0 25,-1 0,-24 25,-24 0,-1 0,0-1,0 1,0-25,25 25,-24-25,24 25,-25-25,25 25</inkml:trace>
  <inkml:trace contextRef="#ctx0" brushRef="#br1" timeOffset="163762.6332">19224 17884,'0'-25,"25"25,-25 25,0 0,25-25,-25 25,0 0,0-1,0 1,24 0,-24 0,0 0,0-1,0 1,0 0,0 0,0 0,0-1,0 1,0-50,0 1,0-1,0 0,0 0,0 0,0 1,0-1,0 0,25 0,-25 0,25 1,-25-1,25 0,-25 0,25 0,-1 1,-24 48,-24 1,-1 0,25 0,-25-25,0 25,25-1,-25 1</inkml:trace>
  <inkml:trace contextRef="#ctx0" brushRef="#br1" timeOffset="164574.9106">19546 18058,'25'0,"0"-25,0 0,0 25,-25-25,24 25,1-24,0-1,0 25,-25-25,25 0,-25 0,24 1,1-1,-25 0,0 0,0 0,0 1,0-1,0 0,0-25,0 26,0-1,0 0,0 0,-25 0,25 0,-24 25,-1 0,25 25,-25-25,25 25,-25-25,25 25,0 0,0 0,-25-25,25 24,0 1,0 0,-24 0,24 0,0-1,0 1,0 0,0 0,0 0,0-1,0 1,24 0,-24 0,0 0,25-25,-25 24,25 1,0-25,0 0,-1 0,-24-25,25 25,0-24,0-1,-25 0,25 25,-25-25,25 0,-25 1,0-1,0 0,0 0,-25 25,25 25,-25 0,25 0,0-1,0 1,25 0,0 0,-1-25,1 0,0 0,0-25,0 25,-1-25,1 0,0 25,-25-24,25 24,0 0,-25-25,24 25,1-25,0 25,0 0,-25 25,0 0,0-1,0 1,0 0,0 0,0 0,25-25,-25 24,24-24,1 0,0 0,0 0,0 0,-1 0,1 0</inkml:trace>
  <inkml:trace contextRef="#ctx0" brushRef="#br1" timeOffset="165365.8689">19968 16768,'25'0,"0"0,0 0,-1 0,26 0,-25 0,24 0,1 0,0 0,-1 0,1-25,-1 25,1 0,0-25,-1 25,26 0,-26-24,1 24,-1-25,1 25,-25-25,25 25,-26 0,1-25,0 0,-25 1,-25 24,0-25,1 25,-1 0,0-25,0 25,0 0,0 0,1-25,-1 25,0 0,0 0,50 0,0 0,24 0,-24 0,0 0,25 0,-25 25,24-25,-24 0,25 25,-26-25,1 25,25-1,-25 1,-1-25,-24 25,25 0,-25 0,0-1,0 1,0 0,-25-25,25 25,-24 0,-1-25,0 24,0 1,0-25,-24 0,24 25,0-25,0 0</inkml:trace>
  <inkml:trace contextRef="#ctx0" brushRef="#br1" timeOffset="166066.8596">22126 15974,'0'0,"0"-25,-25 25,25 25,0 0,0 0,0 0,0-1,0 1,0 0,0 25,0-1,-24-24,24 25,-25-1,0 1,0 24,0-24,0 0,1-1,-1 1,-25-1,25-24,1 25,24-25,-25-1,0-24,25 25,-25-25,25-25,25 1,0 24,0 0,-1-25,1 25,0 0,0 0,0 0,-1 0,1 0,0 25,0-25,0 0,0 0,-1 0,26 0,-25 0,0 0,-1 0,26-25,-25 25,0-25,-1 0,26 25,-25-25,0 1,-1-1,1 0,0 0,-25 0,25 25,-25-24,25-1,-25 0,0 0,0 0,0 1,0-1,-25 25,25 25,-25-1,25 1,-25 0,25 0,0 0,0-1,0 1,0 0,0 0,25-25,-25 25,25-1,0-24,-1 25,1-25,0 25,0-25,24 0,-24 0,0 25,25-25,-26 0,1 0,0 0,0 0,0 0,-1 0,1 0,0 0</inkml:trace>
  <inkml:trace contextRef="#ctx0" brushRef="#br1" timeOffset="166214.3379">22920 16247,'-149'-99,"298"198,-298-223,149 149,25-25</inkml:trace>
  <inkml:trace contextRef="#ctx0" brushRef="#br1" timeOffset="167421.8438">22920 16470,'0'-24,"25"24,-1 0,1 0,0 24,0 1,-25 0,0 0,0 0,25-1,-25 1,0 0,0 25,0-26,0 1,0 0,0 0,0 0,0-1,0 1,0 0,0-50,0 0,0 1,0-1,25 0,-25 0,0 0,0 1,24-1,-24 0,0 0,25 0,-25 1,25-1,-25 0,25 0,0 25,-1-25,-24 1,25 24,0-25,0 25,-25-25,0 50,0 0,0-1,0 1,0 0,0 0,0 0,0-1,0 1,0 0,0 0,0 0,0-1,25-48,-1-1,1 25,0-25,-25 0,25 25,-25-25,25 25,-25-24,24 24,-24-25,25 0,0 0,-25 50,0 0,0 0,0-1,0 1,0 0,0 0,25 0,0-25,-1 24,1-24,0 0,0 0,0 0,-25-24,24 24,1 0,0-25,0 25,-25-25,25 0,-1 0,-24 1,0-1,0 0,25 0,-25 0,0 1,0-1,0 50,-25-1,25 1,0 0,0 0,0 0,0-1,25 1,-25 0,25-25,-25 25,25 0,0-25,-1 24,1 1,0-25,0 0,0 0,0 0,-1 0,1 0,0-25,0 1,0-1,-25 0,0 0,24 0,-24 1,0-1,0-25,0 25,0-24,0 24,0-25,0 25,-24-24,24 24,-25-25,25 26,0-26,0 25,-25-24,25 24,0-25,0 25,0 1,0-1,0 0,0 0,-25 25,25 25,0 0,0 0,0-1,0 1,0 25,0-25,0-1,0 26,25-25,-25 24,25-24,-25 0,25 25,-1-26,-24 1,25 0,0 25,-25-25,25-1,0 1,-1 0,1-25,0 25,0 0,0-25,-1 24,1-24,0 25,0-25,0 0,-1 0,1 0,0 0</inkml:trace>
  <inkml:trace contextRef="#ctx0" brushRef="#br1" timeOffset="167657.6964">23986 16197,'-24'-24,"48"48,-73-48,74 24,-1 0,1 0,0 0,0 0,0 0,0 0,24 0,-24 0,25 0,-26 0,1 0,25-25,-25 25,-1 0,1 0,0 0</inkml:trace>
  <inkml:trace contextRef="#ctx0" brushRef="#br1" timeOffset="167805.5338">23639 16049,'-25'-25,"50"50,-74-75,73 50,1 0</inkml:trace>
  <inkml:trace contextRef="#ctx0" brushRef="#br1" timeOffset="167989.8691">24557 16222,'0'0,"25"0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8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8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0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96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7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1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3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9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6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7E96-D7F5-413B-A16D-380C86211E7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9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22-03-2023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33920" y="196560"/>
              <a:ext cx="8635320" cy="6581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560" y="187200"/>
                <a:ext cx="8654040" cy="66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76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8560" y="98280"/>
              <a:ext cx="8599680" cy="6563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9200" y="88920"/>
                <a:ext cx="8618400" cy="658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715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sequence of laser cooling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2840" y="2107440"/>
              <a:ext cx="8572680" cy="4599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3480" y="2098080"/>
                <a:ext cx="8591400" cy="461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792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00040" y="401760"/>
              <a:ext cx="8385480" cy="62510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680" y="392400"/>
                <a:ext cx="8404200" cy="626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54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Some tricks to improve Doppler Cooling Using Magnetic field on Atoms</a:t>
            </a: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4267200" y="32766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4648200"/>
            <a:ext cx="565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Magneto Optical Trap (MOT)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334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Effects of magnetic field on 2 Level atom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838200"/>
            <a:ext cx="394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Uniform magnetic field (Helmholtz coil)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52938" y="2285256"/>
            <a:ext cx="86714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 rot="5400000">
            <a:off x="2438400" y="0"/>
            <a:ext cx="5029200" cy="7924800"/>
            <a:chOff x="2819400" y="1600200"/>
            <a:chExt cx="4495800" cy="5257800"/>
          </a:xfrm>
        </p:grpSpPr>
        <p:sp>
          <p:nvSpPr>
            <p:cNvPr id="5" name="Rectangle 4"/>
            <p:cNvSpPr/>
            <p:nvPr/>
          </p:nvSpPr>
          <p:spPr>
            <a:xfrm>
              <a:off x="2819400" y="1664732"/>
              <a:ext cx="4495800" cy="51932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02014" y="1600200"/>
              <a:ext cx="11367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Uniform B</a:t>
              </a:r>
            </a:p>
            <a:p>
              <a:endParaRPr lang="en-US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657600" y="1923365"/>
              <a:ext cx="2851706" cy="547110"/>
              <a:chOff x="3505200" y="1999565"/>
              <a:chExt cx="2851706" cy="547110"/>
            </a:xfrm>
          </p:grpSpPr>
          <p:sp>
            <p:nvSpPr>
              <p:cNvPr id="9" name="Flowchart: Magnetic Disk 8"/>
              <p:cNvSpPr/>
              <p:nvPr/>
            </p:nvSpPr>
            <p:spPr>
              <a:xfrm>
                <a:off x="3505200" y="1999565"/>
                <a:ext cx="2851706" cy="547110"/>
              </a:xfrm>
              <a:prstGeom prst="flowChartMagneticDisk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191000" y="2042133"/>
                <a:ext cx="1332466" cy="1676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4466859" y="2362200"/>
                <a:ext cx="86714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3810000" y="6310890"/>
              <a:ext cx="2851706" cy="547110"/>
              <a:chOff x="3505200" y="1999565"/>
              <a:chExt cx="2851706" cy="547110"/>
            </a:xfrm>
          </p:grpSpPr>
          <p:sp>
            <p:nvSpPr>
              <p:cNvPr id="14" name="Flowchart: Magnetic Disk 13"/>
              <p:cNvSpPr/>
              <p:nvPr/>
            </p:nvSpPr>
            <p:spPr>
              <a:xfrm>
                <a:off x="3505200" y="1999565"/>
                <a:ext cx="2851706" cy="547110"/>
              </a:xfrm>
              <a:prstGeom prst="flowChartMagneticDisk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191000" y="2042133"/>
                <a:ext cx="1332466" cy="1676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4466859" y="2362200"/>
                <a:ext cx="86714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Oval 2"/>
          <p:cNvSpPr/>
          <p:nvPr/>
        </p:nvSpPr>
        <p:spPr>
          <a:xfrm>
            <a:off x="2133600" y="3631683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438400" y="39624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52250" y="4495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38400" y="4114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38400" y="38100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962400" y="3542432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4267200" y="38731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81050" y="44065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67200" y="40255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67200" y="37207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791195" y="3514717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6095995" y="3845434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109845" y="4378834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095995" y="3997834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095995" y="3693034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199826" y="1688068"/>
            <a:ext cx="2048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ZEEMAN SPLITTING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127314" y="38070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3048000" y="3654623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+1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3089565" y="395942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4016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Effects of magnetic field on 2 Level </a:t>
            </a:r>
            <a:r>
              <a:rPr lang="en-US" b="1" dirty="0" smtClean="0"/>
              <a:t>atom (Using anti-</a:t>
            </a:r>
            <a:r>
              <a:rPr lang="en-US" b="1" dirty="0" err="1" smtClean="0"/>
              <a:t>helmhlotz</a:t>
            </a:r>
            <a:r>
              <a:rPr lang="en-US" b="1" dirty="0" smtClean="0"/>
              <a:t> coil)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 rot="5400000">
            <a:off x="7136663" y="3568155"/>
            <a:ext cx="3190044" cy="8246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5400000">
            <a:off x="8348564" y="3771534"/>
            <a:ext cx="1490555" cy="25271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610600" y="3420046"/>
            <a:ext cx="0" cy="10757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 rot="5400000">
            <a:off x="-1106506" y="3738636"/>
            <a:ext cx="3190044" cy="8246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5400000">
            <a:off x="-9319" y="3942015"/>
            <a:ext cx="1490555" cy="25271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-104011" y="4116694"/>
            <a:ext cx="97002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617220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617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56884" y="60960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934200" y="3631683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239000" y="39624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52850" y="4495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39000" y="4114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39000" y="38100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48600" y="3654623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+1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890165" y="395942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-1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911992" y="382088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22" name="Oval 21"/>
          <p:cNvSpPr/>
          <p:nvPr/>
        </p:nvSpPr>
        <p:spPr>
          <a:xfrm>
            <a:off x="914400" y="3657600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219200" y="39883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33050" y="45217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19200" y="41407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19200" y="38359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63430" y="368233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</a:t>
            </a: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905000" y="385551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78629" y="3994058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+1</a:t>
            </a:r>
            <a:endParaRPr lang="en-US" sz="1400" dirty="0"/>
          </a:p>
        </p:txBody>
      </p:sp>
      <p:sp>
        <p:nvSpPr>
          <p:cNvPr id="30" name="Oval 29"/>
          <p:cNvSpPr/>
          <p:nvPr/>
        </p:nvSpPr>
        <p:spPr>
          <a:xfrm>
            <a:off x="4038600" y="3694832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4343400" y="40255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57250" y="45589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590800" y="3694832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895600" y="40386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895600" y="45720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95600" y="39624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95600" y="4114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410200" y="3657600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5715000" y="40013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15000" y="45347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715000" y="39251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715000" y="40775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1"/>
          </p:cNvCxnSpPr>
          <p:nvPr/>
        </p:nvCxnSpPr>
        <p:spPr>
          <a:xfrm>
            <a:off x="1863430" y="3836222"/>
            <a:ext cx="5527970" cy="292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9" idx="1"/>
          </p:cNvCxnSpPr>
          <p:nvPr/>
        </p:nvCxnSpPr>
        <p:spPr>
          <a:xfrm flipV="1">
            <a:off x="1878629" y="3810000"/>
            <a:ext cx="5374221" cy="3379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905000" y="3962400"/>
            <a:ext cx="5486400" cy="389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863430" y="4533032"/>
            <a:ext cx="5908970" cy="389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97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777F9CBF-6EAA-4FCA-BECF-9A1A425A2D6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197024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Magneto </a:t>
            </a:r>
            <a:r>
              <a:rPr lang="en-US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optical trapping</a:t>
            </a:r>
            <a:endParaRPr lang="en-IN" b="1" dirty="0">
              <a:solidFill>
                <a:schemeClr val="tx2"/>
              </a:solidFill>
              <a:latin typeface="+mn-lt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>
            <a:endCxn id="5" idx="2"/>
          </p:cNvCxnSpPr>
          <p:nvPr/>
        </p:nvCxnSpPr>
        <p:spPr>
          <a:xfrm flipV="1">
            <a:off x="4696264" y="1340024"/>
            <a:ext cx="28136" cy="48336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84040" y="6173688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10332" y="3523460"/>
            <a:ext cx="2948046" cy="14494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66191" y="3509392"/>
            <a:ext cx="3050573" cy="14667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7896" y="5381600"/>
            <a:ext cx="2520000" cy="0"/>
          </a:xfrm>
          <a:prstGeom prst="straightConnector1">
            <a:avLst/>
          </a:prstGeom>
          <a:ln w="4318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596888" y="5381600"/>
            <a:ext cx="2520000" cy="0"/>
          </a:xfrm>
          <a:prstGeom prst="straightConnector1">
            <a:avLst/>
          </a:prstGeom>
          <a:ln w="431800" cap="sq">
            <a:solidFill>
              <a:srgbClr val="FF0000"/>
            </a:solidFill>
            <a:bevel/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72780" y="3509392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72446" y="1997224"/>
            <a:ext cx="94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+1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42972" y="4508212"/>
            <a:ext cx="88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-1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6188" y="1997224"/>
            <a:ext cx="88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-1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928" y="4589512"/>
            <a:ext cx="94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+1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2752" y="3284076"/>
            <a:ext cx="8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1125" y="3284076"/>
            <a:ext cx="8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61801" y="5084857"/>
            <a:ext cx="627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solidFill>
                  <a:prstClr val="black"/>
                </a:solidFill>
              </a:rPr>
              <a:t>σ</a:t>
            </a:r>
            <a:r>
              <a:rPr lang="en-US" sz="3200" b="1" baseline="30000" dirty="0">
                <a:solidFill>
                  <a:prstClr val="black"/>
                </a:solidFill>
              </a:rPr>
              <a:t>-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endParaRPr lang="en-IN" sz="3200" b="1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5928" y="5093568"/>
            <a:ext cx="68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solidFill>
                  <a:prstClr val="black"/>
                </a:solidFill>
              </a:rPr>
              <a:t>σ</a:t>
            </a:r>
            <a:r>
              <a:rPr lang="en-US" sz="3200" b="1" baseline="30000" dirty="0">
                <a:solidFill>
                  <a:prstClr val="black"/>
                </a:solidFill>
              </a:rPr>
              <a:t>+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endParaRPr lang="en-IN" sz="3200" b="1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896" y="3293368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F=1</a:t>
            </a:r>
            <a:endParaRPr lang="en-IN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0296" y="5856039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F=0</a:t>
            </a:r>
            <a:endParaRPr lang="en-IN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7896" y="5516324"/>
            <a:ext cx="10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+1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36768" y="5516324"/>
            <a:ext cx="103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-1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636440" y="4445496"/>
            <a:ext cx="6336704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780184" y="4481688"/>
            <a:ext cx="0" cy="169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04120" y="588565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52392" y="350939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IN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716764" y="2042651"/>
            <a:ext cx="3050573" cy="14667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772072" y="2042651"/>
            <a:ext cx="2918249" cy="14667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80384" y="617368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IN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64160" y="63177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Z’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596608" y="4481688"/>
            <a:ext cx="0" cy="169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654385" y="5856039"/>
            <a:ext cx="13742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52592" y="624569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Z’’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68416" y="12771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 rot="16200000">
            <a:off x="-1038295" y="3329204"/>
            <a:ext cx="3605498" cy="1061891"/>
            <a:chOff x="2751408" y="1484784"/>
            <a:chExt cx="3605498" cy="1061891"/>
          </a:xfrm>
        </p:grpSpPr>
        <p:sp>
          <p:nvSpPr>
            <p:cNvPr id="40" name="Flowchart: Magnetic Disk 39"/>
            <p:cNvSpPr/>
            <p:nvPr/>
          </p:nvSpPr>
          <p:spPr>
            <a:xfrm>
              <a:off x="2751408" y="1484784"/>
              <a:ext cx="3605498" cy="1061891"/>
            </a:xfrm>
            <a:prstGeom prst="flowChartMagneticDisk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848733" y="1556792"/>
              <a:ext cx="1332466" cy="1676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4000538" y="2132856"/>
              <a:ext cx="86714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 rot="5400000">
            <a:off x="6652997" y="3405404"/>
            <a:ext cx="3605498" cy="1061891"/>
            <a:chOff x="2699792" y="4293096"/>
            <a:chExt cx="3605498" cy="1061891"/>
          </a:xfrm>
        </p:grpSpPr>
        <p:sp>
          <p:nvSpPr>
            <p:cNvPr id="44" name="Flowchart: Magnetic Disk 43"/>
            <p:cNvSpPr/>
            <p:nvPr/>
          </p:nvSpPr>
          <p:spPr>
            <a:xfrm>
              <a:off x="2699792" y="4293096"/>
              <a:ext cx="3605498" cy="1061891"/>
            </a:xfrm>
            <a:prstGeom prst="flowChartMagneticDisk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3848733" y="4365104"/>
              <a:ext cx="1332466" cy="1676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>
              <a:off x="4083874" y="5013176"/>
              <a:ext cx="86714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Oval 46"/>
          <p:cNvSpPr/>
          <p:nvPr/>
        </p:nvSpPr>
        <p:spPr>
          <a:xfrm>
            <a:off x="6452312" y="5309592"/>
            <a:ext cx="288312" cy="22482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635888" y="5237584"/>
            <a:ext cx="288312" cy="22482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979658" y="5327688"/>
            <a:ext cx="52060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773259" y="5381600"/>
            <a:ext cx="6073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73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4" grpId="0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6415</TotalTime>
  <Words>124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PowerPoint Presentation</vt:lpstr>
      <vt:lpstr>PowerPoint Presentation</vt:lpstr>
      <vt:lpstr>Experimental sequence of laser cooling</vt:lpstr>
      <vt:lpstr>PowerPoint Presentation</vt:lpstr>
      <vt:lpstr>Some tricks to improve Doppler Cooling Using Magnetic field on Atoms</vt:lpstr>
      <vt:lpstr>Effects of magnetic field on 2 Level atom</vt:lpstr>
      <vt:lpstr>Effects of magnetic field on 2 Level atom (Using anti-helmhlotz coil)</vt:lpstr>
      <vt:lpstr>     Magneto optical trapping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Doppler Cooling of Atoms</dc:title>
  <dc:creator>iitp</dc:creator>
  <cp:lastModifiedBy>IITP</cp:lastModifiedBy>
  <cp:revision>30</cp:revision>
  <dcterms:created xsi:type="dcterms:W3CDTF">2020-01-17T11:11:40Z</dcterms:created>
  <dcterms:modified xsi:type="dcterms:W3CDTF">2023-03-22T09:46:11Z</dcterms:modified>
</cp:coreProperties>
</file>