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71"/>
  </p:notesMasterIdLst>
  <p:sldIdLst>
    <p:sldId id="384" r:id="rId5"/>
    <p:sldId id="333" r:id="rId6"/>
    <p:sldId id="381" r:id="rId7"/>
    <p:sldId id="337" r:id="rId8"/>
    <p:sldId id="338" r:id="rId9"/>
    <p:sldId id="348" r:id="rId10"/>
    <p:sldId id="351" r:id="rId11"/>
    <p:sldId id="352" r:id="rId12"/>
    <p:sldId id="349" r:id="rId13"/>
    <p:sldId id="350" r:id="rId14"/>
    <p:sldId id="380" r:id="rId15"/>
    <p:sldId id="334" r:id="rId16"/>
    <p:sldId id="335" r:id="rId17"/>
    <p:sldId id="336" r:id="rId18"/>
    <p:sldId id="353" r:id="rId19"/>
    <p:sldId id="354" r:id="rId20"/>
    <p:sldId id="355" r:id="rId21"/>
    <p:sldId id="356" r:id="rId22"/>
    <p:sldId id="357" r:id="rId23"/>
    <p:sldId id="358" r:id="rId24"/>
    <p:sldId id="360" r:id="rId25"/>
    <p:sldId id="361" r:id="rId26"/>
    <p:sldId id="382" r:id="rId27"/>
    <p:sldId id="379" r:id="rId28"/>
    <p:sldId id="362" r:id="rId29"/>
    <p:sldId id="383" r:id="rId30"/>
    <p:sldId id="363" r:id="rId31"/>
    <p:sldId id="364" r:id="rId32"/>
    <p:sldId id="365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6" r:id="rId41"/>
    <p:sldId id="377" r:id="rId42"/>
    <p:sldId id="330" r:id="rId43"/>
    <p:sldId id="344" r:id="rId44"/>
    <p:sldId id="345" r:id="rId45"/>
    <p:sldId id="346" r:id="rId46"/>
    <p:sldId id="347" r:id="rId47"/>
    <p:sldId id="385" r:id="rId48"/>
    <p:sldId id="386" r:id="rId49"/>
    <p:sldId id="387" r:id="rId50"/>
    <p:sldId id="388" r:id="rId51"/>
    <p:sldId id="378" r:id="rId52"/>
    <p:sldId id="340" r:id="rId53"/>
    <p:sldId id="331" r:id="rId54"/>
    <p:sldId id="332" r:id="rId55"/>
    <p:sldId id="397" r:id="rId56"/>
    <p:sldId id="398" r:id="rId57"/>
    <p:sldId id="399" r:id="rId58"/>
    <p:sldId id="400" r:id="rId59"/>
    <p:sldId id="401" r:id="rId60"/>
    <p:sldId id="402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42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E188F5-BC0F-47CA-AE28-F92CD55F607B}">
          <p14:sldIdLst/>
        </p14:section>
        <p14:section name="Untitled Section" id="{84C95F83-9A9B-4F04-8A37-493107AD0987}">
          <p14:sldIdLst>
            <p14:sldId id="384"/>
            <p14:sldId id="333"/>
            <p14:sldId id="381"/>
            <p14:sldId id="337"/>
            <p14:sldId id="338"/>
            <p14:sldId id="348"/>
            <p14:sldId id="351"/>
            <p14:sldId id="352"/>
            <p14:sldId id="349"/>
            <p14:sldId id="350"/>
            <p14:sldId id="380"/>
            <p14:sldId id="334"/>
            <p14:sldId id="335"/>
            <p14:sldId id="336"/>
            <p14:sldId id="353"/>
            <p14:sldId id="354"/>
            <p14:sldId id="355"/>
            <p14:sldId id="356"/>
            <p14:sldId id="357"/>
            <p14:sldId id="358"/>
            <p14:sldId id="360"/>
            <p14:sldId id="361"/>
            <p14:sldId id="382"/>
            <p14:sldId id="379"/>
            <p14:sldId id="362"/>
            <p14:sldId id="383"/>
            <p14:sldId id="363"/>
            <p14:sldId id="364"/>
            <p14:sldId id="365"/>
            <p14:sldId id="368"/>
            <p14:sldId id="369"/>
            <p14:sldId id="370"/>
            <p14:sldId id="371"/>
            <p14:sldId id="372"/>
            <p14:sldId id="373"/>
            <p14:sldId id="374"/>
            <p14:sldId id="376"/>
            <p14:sldId id="377"/>
            <p14:sldId id="330"/>
            <p14:sldId id="344"/>
            <p14:sldId id="345"/>
            <p14:sldId id="346"/>
            <p14:sldId id="347"/>
            <p14:sldId id="385"/>
            <p14:sldId id="386"/>
            <p14:sldId id="387"/>
            <p14:sldId id="388"/>
            <p14:sldId id="378"/>
            <p14:sldId id="340"/>
            <p14:sldId id="331"/>
            <p14:sldId id="332"/>
            <p14:sldId id="397"/>
            <p14:sldId id="398"/>
            <p14:sldId id="399"/>
            <p14:sldId id="400"/>
            <p14:sldId id="401"/>
            <p14:sldId id="402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25T10:40:35.90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3934 1676 0,'0'0'0,"0"17"16,17 1-16,1 70 16,-18-17-1,-3969-1 1,7991 18-1,-4004-17 1,-1 0 0,1-19-1,0 1 17,-1-35-32,-17 17 15,18-35-15</inkml:trace>
  <inkml:trace contextRef="#ctx0" brushRef="#br0" timeOffset="42.2016">4145 2364 0,'0'0'0,"18"35"15,0-17-15</inkml:trace>
  <inkml:trace contextRef="#ctx0" brushRef="#br0" timeOffset="64.1999">4198 2434 0,'0'18'16</inkml:trace>
  <inkml:trace contextRef="#ctx0" brushRef="#br0" timeOffset="130.9887">4216 2469 0,'0'18'0,"0"-36"0,18 54 16,-18-19-16,0 1 16,0 0-16</inkml:trace>
  <inkml:trace contextRef="#ctx0" brushRef="#br0" timeOffset="148.4593">4251 2593 0,'18'35'16</inkml:trace>
  <inkml:trace contextRef="#ctx0" brushRef="#br0" timeOffset="199.5182">4304 2681 0,'0'0'0,"18"53"16,0-53 0,-18 18-16,17 17 0</inkml:trace>
  <inkml:trace contextRef="#ctx0" brushRef="#br0" timeOffset="224.6632">4392 2858 0</inkml:trace>
  <inkml:trace contextRef="#ctx0" brushRef="#br0" timeOffset="247.2183">4428 2928 0,'-36'-70'0,"72"158"0</inkml:trace>
  <inkml:trace contextRef="#ctx0" brushRef="#br0" timeOffset="263.6557">4463 3016 0,'18'18'0</inkml:trace>
  <inkml:trace contextRef="#ctx0" brushRef="#br0" timeOffset="348.8264">4516 3104 0,'0'18'0,"0"0"0,-18-89 0,54 159 0,-54-141 0,53 142 16,-35-72-16,18-17 0,-1 53 16,19 0-1,-19 0 1</inkml:trace>
  <inkml:trace contextRef="#ctx0" brushRef="#br0" timeOffset="614.837">4675 3404 0,'0'0'0,"0"18"0,17 17 15,1-17 1,0 17-16,17 18 15,-18 0 1,1-18 15,17 36-15,18 17 0,-17-35-1,-19-35-15,36 70 16,-53-71-16,-3951 54 15,8008 17 1,-4004 18 0,17 0-1,-52-89-15,70 107 16,-70-106-16,0 17 16</inkml:trace>
  <inkml:trace contextRef="#ctx0" brushRef="#br0" timeOffset="668.121">5433 4674 0,'53'53'0,"-106"-106"0,194 230 16,-105-142-16,52 53 15,-53-53-15</inkml:trace>
  <inkml:trace contextRef="#ctx0" brushRef="#br0" timeOffset="766.6894">5856 5133 0,'-35'-35'0,"70"70"0,54 53 0,-54-70 15,-17 17-15,70 53 16,35 53 0,-17-17-1,18-18 1,-107-89-16</inkml:trace>
  <inkml:trace contextRef="#ctx0" brushRef="#br0" timeOffset="2048.9009">6597 5856 0,'-35'-18'0,"70"36"0,-17 0 0,70 52 16,-53-52-16,54 52 16,-1 19-1,-18-19 1,1 1 0,-53-54-16,34 36 15,-34-35-15,0-18 16,35 53-16,35 0 15,-35 17 1,0-17 15,0-17-15,-36-36-16,54 35 16,-54-35-16,36 35 15,18-17 1,-3969 17-1,7972-17 1,-4003-1 0,-36 1-16,18 0 15,-18-1-15,-17-17 0,53 18 16,17 0 0,0 17-1,0-18 1,-53-17-16,36 18 15,-53-18 1,-1 0-16,36 18 0,-35-18 16,70 0-1,-70 0-15,70 17 16,0-17 0,-70 0-16,52 0 15,-35 0-15,-17 0 0,35 0 16,-35 0-16,87 0 15,-87 0-15,53-17 16,17-1 0,-18 0-1,1 1 1,-3987-18 0,7955 17-1,-4003-17 1,-19 17-1,1 0 1,0 18 15,-1-17-15,19-1 0,-1 0-1,18 1 1,-18-1-1,-3951-17 1,7973-18 0,-4039 35-16,52-17 15,-52 17-15,35-17 16,0-35 0,17 17-1,-70 35-15,53-35 16,-35 35-16,0 1 15,34-54-15,54-35 32,0 1-17,18-19 1,-19-17 0,-69 106-16,52-53 15,-53 52-15,0 1 0,18-53 16,-17 53-16,105-124 15,-88 106-15,53-71 16,52-70 0,19-17-1,-36-19 1,-106 177-16,89-123 16,-54 35-1,71-71-15,36-52 16,17 34-1,-36 1 17,-34 0-17,-89 176-15,71-141 16,-88 141-16,35-71 16,-1-34-1,-34 34 1,-18 71-1,0 36 1</inkml:trace>
  <inkml:trace contextRef="#ctx0" brushRef="#br0" timeOffset="6591.6171">7232 6085 0</inkml:trace>
  <inkml:trace contextRef="#ctx0" brushRef="#br0" timeOffset="6620.3485">7232 6085 0</inkml:trace>
  <inkml:trace contextRef="#ctx0" brushRef="#br0" timeOffset="8623.7749">7232 6085 0,'-17'0'47,"17"-17"-31,-36-1 15,-34-35 0,-1 18 0,18-18 1,36-18 15,34 1-16,72-36 0,16 0 0,1 36 1,18-18-1,-107 88-31,124-53 31,-123 35-15,123 0-1,36-17 32,-160 17-47,195-17 31,-177 35-31,142-35 32,-142 35-32,141-18 31,-141 18-31,1 0 0,175-17 31,19-1 0,-1 36 1,-194-18-32,177 17 47,-194-17-47,140 35 31,1-17 0,-141-18-31,140 35 31,-140-35-31,88 18 32,17 35-1,-123-35-31,106 17 31,-106-17-15,88-1-1,1 36 32,-72 0-16,-17 0 1,-35 0-1,-18 17 0,0 1 0,-17-18 16,-1-18-15,-35 0-1,0 1 0,-17-1 0,17-17 1,-17 17-1,-1-18 0,-35 1 0,-35 17 16,18-17-16,-18 17 1,-71 18-1,107-35 0,-19 17 0,160-17-31,-195-1 47,194-17-47,-123 18 32,18-36-1,105 18-31,-158 18 31,140-18-31,-105 0 31,-53-35 1,177 35-32,-195-35 31,177 17-16,-71-53 1,35-35 31</inkml:trace>
  <inkml:trace contextRef="#ctx0" brushRef="#br0" timeOffset="32428.7189">4040 2787 0,'0'-18'16,"-18"18"0,0 0-1,1 0 16,-1 0-15,0 18 0,-34 17-1,-37 1 1,1 16 0,70-34-16,-34 17 15,52-17-15,-18-18 0,0 18 16,1-1-1,17-34 32,17 17-47,-17-18 16,36-17 0,-19 17-16,36-17 15,18-36 1,-1 18-1,18 0 1,-35 36 0,-17 34-1,17 19 1,17 34 0,-17-17-1,-18 0 1,-17-18-1,0-17 1</inkml:trace>
  <inkml:trace contextRef="#ctx0" brushRef="#br0" timeOffset="34299.0187">4075 2840 0,'-18'-18'0,"18"36"93,0 0-77,0-1 0,0 18-1,0 1 1,0 17 0,0 0-1,0-1 1,18-16-1,-18-19-15,18 36 16,-18-35 0,0 0-16,35 34 15,-35-16 17,0-1-17,0-17-15,0 35 16,0-36-16,17 1 15,1 17 1,-18 0 0,0 1-1,18-1 1,-18 0 0,0-17-16,0 35 15,0-36 1,17 19-16,-17 17 15,0 0 1,0 17 0,0-52-1,0 35 1,0-36-16,0 19 16,0 17-1,0-1 1,0 1-1,0-35-15,-17 17 16,17-17-16,0 0 0,-3987 17 16,7974 18-1,-3987-18 1,0 18 0,-18 0-1,18-36-15,0 36 16,0-35-16,0 0 15,-18 35-15,1-1 16,17 19 0,-18-18 15,18-35-31,0 35 16,0-36-16,0 18 15,-17 1 1,17-19-16,0 36 15,0-35-15,0 0 0,0 17 16,-18-18-16,18 36 16,0-35-16,0 35 15,0-35-15,0-1 0,-18 36 16,18-35-16,0 52 16,0-34-16,0 34 15,0 18 1,0 1-1,0-19 1,0-52 0,0 70-1,0-70-15,0 34 16,0 1 0,0-35-16,0 35 15,0-35-15,0 35 16,0 17-1,0-52-15,18 35 16,0-36-16,-18 36 16,0 18-1,35-1 1,-35 1 0,17-1-1,-17-52-15,0 53 16,0-54-1,0 54-15,0-1 16,0 19 15,0-54-15,0-18 0,-17-17-1,-36 0 1,0-35-1,-18-35 1,1-19 0,52 72-16,-17-36 15,17 35-15,1 1 16,17 34 15,17-17-31,36 36 16,18 34-1,-54-52 1,54 35-16,-53-36 16,-1 19-16,19-1 15,16 0 1,-16-35 0,-1-35-1,18-71 1,35-17-1,-70 87-15,17-52 0</inkml:trace>
  <inkml:trace contextRef="#ctx0" brushRef="#br0" timeOffset="35039.3414">3810 2611 0</inkml:trace>
  <inkml:trace contextRef="#ctx0" brushRef="#br0" timeOffset="37150.6492">3810 2593 0,'0'-18'31,"71"-17"1,17 0-1,0 17 0,-70 18-15,123-35 15,-123 35-31,140-18 31,36-17 0,53 0 1,-53 17-1,0-17 0,-176 17-31,123 0 47,-123 18-47,105-35 31,71 17 1,-158 1-32,228-18 31,-211 35-31,247-53 31,35 0 0,-282 53-31,265-36 32,-283 36-17,300-35 1,106 18 31,-388 17-47,458-36 31,-440 36-31,440-35 31,72 17 0,-513 18-31,530-17 32,-530 17-32,424-18 31,-18 18 0,-423 0-15,406 18 15,-406-18-31,300 17 31,17 1 1,-335-18-32,283 35 31,-300-35-31,211 53 31,-17 0 0,-195-53-31,107 53 32,-107-35-32,36 52 31,35 36 16,-70-53-16,-36-18 0,-35 1 0,36-36-31,-142 0 32,124 17-32,-124 1 31,-247-1 0,-105 1 16,-89 0-16,-229-18 1,124 17-1,-72 1 0,-16 0 0,722-18-31,-405 17 32,405-17-32,-334 36 31,-195 16 16,141-16-16,124-1 0,-123 18 0,105-18 1,71-17-1,246-18-31,-281 0 31,264 0-15,-229 0 15,-36 0 0,265 0-31,-229-18 32,247 18-32,-177-17 31,71-54 0,141 53-31,-35-105 31,35 105-31,-18-35 32,159-17-1</inkml:trace>
  <inkml:trace contextRef="#ctx0" brushRef="#br0" timeOffset="37585.1455">5292 1958 0,'0'18'47,"-71"52"-15,-193 195-1,-71-1 0,317-228-31,-35 16 31</inkml:trace>
  <inkml:trace contextRef="#ctx0" brushRef="#br0" timeOffset="37870.0583">6527 1870 0,'0'0'0,"-18"17"15,-35 19 1,-423 263 15,-230 248 0,653-494-31,-88 159 32</inkml:trace>
  <inkml:trace contextRef="#ctx0" brushRef="#br0" timeOffset="38172.944">7479 1887 0,'0'0'15,"-35"18"-15,0 17 0,-248 212 16,-387 300 15,617-494-15,-176 194 15</inkml:trace>
  <inkml:trace contextRef="#ctx0" brushRef="#br0" timeOffset="38471.0531">8661 1693 0,'0'18'16,"-18"0"0,1-18-16,-54 53 0,36-36 15,-371 318 16,-370 283 1,617-460-1</inkml:trace>
  <inkml:trace contextRef="#ctx0" brushRef="#br0" timeOffset="38754.5006">9719 1782 0,'0'17'0,"-17"-17"16,-54 35-1,-317 230 17,-247 264-1,565-476-31,-142 159 31</inkml:trace>
  <inkml:trace contextRef="#ctx0" brushRef="#br0" timeOffset="38952.4082">10672 1764 0,'0'0'0,"-18"18"16,-17-1-1</inkml:trace>
  <inkml:trace contextRef="#ctx0" brushRef="#br0" timeOffset="39085.8193">10548 1852 0,'0'0'16,"-194"124"-16,159-89 0,-459 353 31,335-247-31,-299 212 31,387-247 0</inkml:trace>
  <inkml:trace contextRef="#ctx0" brushRef="#br0" timeOffset="39353.7709">11624 1729 0,'0'0'16,"0"17"-16,0 1 0,-211 141 31,-424 370 0,-36-18 1,618-440-1</inkml:trace>
  <inkml:trace contextRef="#ctx0" brushRef="#br0" timeOffset="39586.7155">11942 1976 0,'0'0'0,"-18"52"16,1-34-16,-1 0 0,-300 317 31,-264 159 0,477-371-15</inkml:trace>
  <inkml:trace contextRef="#ctx0" brushRef="#br0" timeOffset="39786.939">12489 2028 0,'0'0'0,"-71"53"16,36-35-16,-300 282 31,211-194-15</inkml:trace>
  <inkml:trace contextRef="#ctx0" brushRef="#br0" timeOffset="40021.8015">13053 2064 0,'-88'70'31,"176"-140"-31,-211 176 0,87-71 0,-299 247 32,265-211-32,-283 229 15</inkml:trace>
  <inkml:trace contextRef="#ctx0" brushRef="#br0" timeOffset="58975.3794">18133 5027 0,'0'-18'250,"18"18"-234,-1 0 62,-17-17 16,18 17-63,0 0 63,-1 0 62,1 0-140,0 0-1,-1 0 157,1 0-156,0 0-1,-1 0 17,1 0-17,-1 0-15,1 0 16,0 0-1,17 0 1,-17 0 15,-18 17-15,17-17 0,-17 18 15,0 0-16,18-1 1,0 1 0,-18 17-1,0 1 1,0-1 0,0-18-16,0 19 15,0-19-15,-18 19 16,-17-1-1,17 0 1,-17-17 0,35-36 62,0 1-63,0-1 1,17 0 0,1 18-16,0 0 0,35-17 15,35-1 1,-35 18 0,17 18-1,-17 17 1,-53-17-16,35 35 15,-35-36-15,0 1 16,0 52 0,0 36-1,-53-18 1,-35-17 0,-53-1-1,106-70-15,-89 36 16,72-36-16,16 0 0,-105 17 15,0-34 1,70-19 0,54 1-1,34-18 1,1 36-16</inkml:trace>
  <inkml:trace contextRef="#ctx0" brushRef="#br0" timeOffset="59507.8922">19421 5362 0,'0'18'31,"-18"-18"-15,0 18-16,18-1 16,-17-17-16,17 18 15,0-1-15,17-17 31,1-17-15,0-1 0,-36 1 15,0 17-31,-17 0 16,18 0-16</inkml:trace>
  <inkml:trace contextRef="#ctx0" brushRef="#br0" timeOffset="62911.4077">20073 4851 0,'0'-18'125,"-17"18"-110,-1 0-15,-35 0 16,36 18-16,-36-18 16,35 17-1,0-17-15,-35 36 16,1-1-1,16 18 1,36 17 0,0-17-1,18-35-15,17 17 16,-17-35-16,-1 18 0,54-18 16,35 0-1,-36-35 1,-17-1-1,-35-34 1,-18 17 0,0 35-16,0-35 15,0 36 1,0-1-16,0 36 31,0-1-15,0 36-1,0-18-15,35 71 16,-17-70-16,-18 87 16,0 36-1,0-18 1,0-35 0,0-36-1,0-52 1</inkml:trace>
  <inkml:trace contextRef="#ctx0" brushRef="#br0" timeOffset="63360.8681">20603 4886 0,'0'0'0,"-18"0"0,0-18 0,-35 18 16,-17 0-1,35 36 1,17-19-16,18 36 16,0-35-16,0 17 15,53 53-15,35 18 16,18 18 0,-36-1-1,-34-52 16,-36-54-31,0 19 16,0-19-16,-18 1 0,-35-1 16,-53 1-1,-17-53 1,70 17-16</inkml:trace>
  <inkml:trace contextRef="#ctx0" brushRef="#br0" timeOffset="63561.63">20338 4921 0,'0'0'0,"0"-17"0,0-1 16,-18-17 15,71 17-15,53 0-1,53 1 1,17 17 0</inkml:trace>
  <inkml:trace contextRef="#ctx0" brushRef="#br0" timeOffset="64295.5171">21396 4851 0,'0'17'31,"0"1"-31,18-18 15,-18 18-15,18 87 16,-18-87-16,35 88 16,-35-71-16,17 71 15,-17-71-15,18 1 0,-18-1 0,-3986-17 16,7990 70 0,-4004-71-1,-3987-70 1,7938-52-1,-4003-19 1,-1-17 0,35 18-1,18 34 17,0 107-17,18 35 1,87 88 15,-34-123-15,-18-54-1,18-34 1,-19-18 0,1-18-1,18 18 1,-1 52-1,-52 36-15,35 36 16,-53-1 0,35 53-16,36 212 31,-36-159-15,-35-106-1,18 89 1,-18-89-16,0-17 0</inkml:trace>
  <inkml:trace contextRef="#ctx0" brushRef="#br0" timeOffset="64663.1198">22437 4780 0,'0'0'15,"0"-18"-15,0 1 0,0-36 32,18 53-1,70 212 0,18 158 0,-71-264-15,0 53 15</inkml:trace>
  <inkml:trace contextRef="#ctx0" brushRef="#br0" timeOffset="65063.2943">22437 5133 0,'0'0'16,"35"-53"15,-17 53-31,176-71 31,35-52 0,-211 105-31,35-158 32,-53 158-32,0-17 31,0 88 0,0-35-31,70 246 47,-70-229-47,18 248 31,-18-36 0,0-230-31,18 1 16</inkml:trace>
  <inkml:trace contextRef="#ctx0" brushRef="#br0" timeOffset="65529.4414">23266 5133 0,'0'0'0,"0"-18"31,35 18-31,-17-17 16,158-36 15,-140 35-31,105 0 31,-106 36 0,-158 158 1,-36 1-1,176-89 0,1-88-31,247-18 31,-212 18-15,229-52 15,-247 34-31</inkml:trace>
  <inkml:trace contextRef="#ctx0" brushRef="#br0" timeOffset="72792.6955">5239 4533 0</inkml:trace>
  <inkml:trace contextRef="#ctx0" brushRef="#br0" timeOffset="73315.333">5239 4533 0,'0'-17'15,"0"-1"1,18 0 15,-18 1-15,0-1-1,0 36 17,0 17-17,-18 35 1,-35 19 0,18-1-1,17-71-15,1 36 16,17-35-16,0 0 15,0-36 32,17 0-47,36-52 32,0-1-17,0 1 1,0 17-1,0 35 1,-18 36 0,-17-1-16,52 36 15,-52-35-15,35 35 16,0 0 0,-36 0-1,1-18 1</inkml:trace>
  <inkml:trace contextRef="#ctx0" brushRef="#br0" timeOffset="74289.9181">5363 4533 0,'0'0'0,"-18"0"16,18 18 15,0-1-16,0 1-15,0 17 16,0 18 0,0-35-1,0 17-15,0-17 16,0-1-16,18 54 16,-1 0-1,-17 17 1,18 18-1,-1-18 1,1 35 0,0 1-1,-18-1 1,17-17 0,-17 35-1,0 0 1,0-105-16,0 105 15,0-106-15,0 71 16,18 17 0,0 1-1,-18-1 17,17-105-32,-17 88 15,0-89-15,0 19 0,0 69 16,0 37-1,18-19 1,0-17 0,-1-18-1,-17-70-15,0 35 16,0-36-16,0 1 0,0 17 16,0-17-1,0-1 1,-35-34-1,-18-18 1,18-1 0,17 36-16,18-17 31,-18 17-15,18 17-1,0 36 1,36 0-1,-1 0 1,-17-18 0,-18-17-1,0-36 1,17-35 0,19-35-1,-19 71-15,19-36 16,-19 35-16,18 0 15</inkml:trace>
  <inkml:trace contextRef="#ctx0" brushRef="#br0" timeOffset="77507.2836">19121 6597 0,'0'-18'0,"0"1"15,0-1 1,0 0-1,0 1 1,0 34 31,0 19-31,0 87-1,35 71 1,-35-141-16,0 159 15,18-177-15,-18 106 16,35-17 0,-17-71-1,-18-18 1,-18-53 0,0 1-16,-70-36 15,71 17 1,-54-17-16,0 0 15,54 36 17,17 34-17,0 1-15,0 17 16,0-17-16,0 0 0,35 35 16,18 0-1,0-36 1,18-34-1,-19-54 1,-34 53-16,35-52 16,-35 52-16,-18-17 15,35-36-15,0 1 16,-35 52 0,0 0-1</inkml:trace>
  <inkml:trace contextRef="#ctx0" brushRef="#br0" timeOffset="78107.9764">18715 8378 0,'0'0'0,"0"-17"0,-35-1 16,17-17-1,18 0 1,0 17 0,0 36-1,0 35 1,0 70 0,0 53-1,0-140-15,0 105 16,0-88-1,0-18-15,0 88 16,0-17 0,0-35-1,0-53 1,18-18-16</inkml:trace>
  <inkml:trace contextRef="#ctx0" brushRef="#br0" timeOffset="78827.3639">19527 8537 0,'0'-17'16,"0"-1"0,0 36-1,0 34 1,17 54 0,36 35-1,-18-35 1,-17-18-1,-18-70 1,0-36 0,0-70-1,-35-35 1,-18-18 0,18 35-1,35 88 1,-18 1-1,18 34-15,0 1 16,53 17 0,-18 18-1,36-35 1,-1-36 0,18-35-1,-17-35 1,-3987 0-1,7973 17 1,-4022 54 0,-17 52-1,-18-18-15,18 72 16,-1-1 0,19 35-16,52 177 31,-53-194 0,-17-88-15</inkml:trace>
  <inkml:trace contextRef="#ctx0" brushRef="#br0" timeOffset="79092.6855">20409 8467 0,'0'0'0,"0"-18"0,17 0 15,18 18 1,18 53 0,-53-35-1,36 88-15,-19-71 16,-17 18-16,0-18 0,18 53 15,0 71 1,17 35 15,-18-176-15</inkml:trace>
  <inkml:trace contextRef="#ctx0" brushRef="#br0" timeOffset="79727.9218">20655 8802 0,'0'17'15,"-17"-17"1,70 0 15,17-17 16,-52 17-47,-18-53 31,0 35-31,0-17 32,71 17-1,-54 1-31,142-19 31,-141 19-31,158-36 31,-123-18 1,-53 54-17,-88-89 16,88 88-31,-18 18 32,18 71-1,18-36-31,70 300 31,-88-282-31,88 212 31,-70-124 1,-1-141-32,1 0 0</inkml:trace>
  <inkml:trace contextRef="#ctx0" brushRef="#br0" timeOffset="80159.8589">21608 8872 0,'0'0'0,"0"18"15,0-36 1,53 18 0,-35 0-16,158-53 31,-141 36-31,177-18 31,-159 70 0,-265 159 16,18-53-16,247-123 1,-18-18-32,336-53 31,-248 35-31,283-53 31,-247 36-15</inkml:trace>
  <inkml:trace contextRef="#ctx0" brushRef="#br0" timeOffset="89802.5867">988 10125 0,'-18'0'15,"18"-18"95,0 0-48,0 1-31,0-1-15,18 1 0,17-1-1,1-17 1,34 17 0,-52 18-1,52-35 1,-52 35-16,17 0 15,1 0 1,-19 35 0,-17 0-1,0-17-15,-17 17 16,17-17-16,-18-1 0,0 19 16,1-19-16,-36 19 15,53-19 1,-18-17-16,0 0 15,36 0 32,0-17-31,17 17-16,53-18 16,-17 18-1,-18 18 16,-53-1-31,17 1 16,-17 0-16,0-1 0,0 18 16,0 36-1,0-53 1,0-1 0,0-34-1,-17-1 1,-1-35-1,0 18 1,-17-18 0,18 0-1,-1 0 1,18 35 0,-18 1-1,18-1-15,0 36 63,0-36 15,0 1-47,0-1-15,0 0-1,18 1 1,-18-1 0,18 0 15,-1 1-16,-17-1 1,0 0 15,-17 18-15,-1 0 0,-17 0-1,17 18-15,-53 17 16,36-17-16,-53 53 15,-36 34 1,-34 19 0,17-18-1,105-71 1,-52 53 0,71-70-16,17-1 0,0 1 31,105 0-16,89-36 1,71-17 0,-212 17-16,194 1 15,-177-1-15,89 0 16,0-17 0,-89 35-1,-52 0 1,-53 0-1,-18 0 1</inkml:trace>
  <inkml:trace contextRef="#ctx0" brushRef="#br0" timeOffset="90086.4201">1394 10231 0,'0'0'0,"-18"-18"0,1 18 0,-72-88 31,72 70-15,17 0-1,0 54 1,35 70 0,-17-71-16,-18 159 15,0-141-15,0 88 16,0 71-1,0-18 1,0-53 0,0-106-16,17 18 15</inkml:trace>
  <inkml:trace contextRef="#ctx0" brushRef="#br0" timeOffset="90889.8225">2170 10266 0,'0'0'0,"-18"-18"0,18 1 16,-17-1 0,-1 18-1,18 35 1,0-17-16,0 105 15,0-87-15,-18 87 16,18 53 0,0-17-1,0-53 1,0-88-16,0 17 16,0-53-1,0 1-15,-17-54 16,-1-52-1,0-18 1,1 105-16,-1-52 16,18 53-1,0 0-15,0-18 0,18 70 32,-1 1-17,19 17 1,-19-35-16,19 18 15,-36-1-15,35-34 16,18-36 0,-18 0-1,-17-35 1,-18 35 0,17 53-1,1 17 1,-18 1-16,35 70 15,-17-52 1,17 87-16,0 18 16,1-17-1,-1-19 17,-35-87-32,18 53 15,-18-54-15,17 1 16</inkml:trace>
  <inkml:trace contextRef="#ctx0" brushRef="#br0" timeOffset="91171.0494">2770 10283 0,'0'0'0,"0"-17"0,0-1 15,0 1 1,0 34-16,0 54 16,0-54-1,-18 89 1,18 53 0,0 0-1,18-18 1,17-18-1,-35-105-15,18 0 0</inkml:trace>
  <inkml:trace contextRef="#ctx0" brushRef="#br0" timeOffset="91538.7267">2717 10742 0,'0'-18'0,"-18"18"0,18-17 16,0-1-1,53 18 1,18-35 0,34-36-1,-69 54 1,17-36 0,-36 18-16,1 17 0,17-70 15,-17-18 1,-18 35-1,17 54 1,-17 34 0,0 1-16,0 52 15,0-34-15,0-1 0,0 71 16,0 53 0,18-18-1,17-18 1,-35-88-16</inkml:trace>
  <inkml:trace contextRef="#ctx0" brushRef="#br0" timeOffset="91839.7716">3246 10830 0,'-18'-17'0,"18"-1"0,0-35 31,18 18-16,0 17-15,70 1 16,-71 17-16,36 17 16,0 54-1,-53 52 1,-70-17 0,34-71-16,-34 18 15,52-35 1,-17-1-16,53-17 31,-1 0-31,107-17 16,-36-18-1</inkml:trace>
  <inkml:trace contextRef="#ctx0" brushRef="#br0" timeOffset="92630.4789">4992 10654 0,'0'0'0,"-18"0"0,-17 0 15,-35 18 1,52-18-1,36 0 1,17 17 0,88-17-1,71 0 1,-141 0-16,141 0 16,-123 0-16,0 0 0,158-17 15,88-1 1,18 0-1,36-17 1,-1 0 0,-282 35-1,230-18 1,-247 18-16,140-18 16,-3986 1-1,7885 17 1,-4092-18-1,-124 1 1,71 17-16,-159-18 16,141 18-16,-18 0 15,89 18 1,0-1-16,52 1 16,-35-18-16,54 17 15,52-17 1,-106 18-16,53 0 15,-70-18 1,-18 17-16,-53 19 16,-70-1 15,17 0-15,88-17-16,0-1 15,1-17-15,17 18 0</inkml:trace>
  <inkml:trace contextRef="#ctx0" brushRef="#br0" timeOffset="93322.9457">10337 10089 0,'0'0'0,"0"-17"0,-18 17 0,0-35 31,1 35-15,17 17 0,0 18-1,0 1-15,17 105 16,1-88-16,17 88 16,1 18-1,-1-36 1,-17-35-1,-18-70 1,17 35 0,-17-36-16</inkml:trace>
  <inkml:trace contextRef="#ctx0" brushRef="#br0" timeOffset="94040.0401">11007 10178 0,'0'-18'0,"0"0"15,0 36 16,0 17-31,18 53 32,-18-52-32,17 70 15,1-71-15,-18 0 0,35 18 16,-35-18-16,18-17 0,-1 35 16,-17-18-1,0-52 1,-35-89 15,18-18-15,-1 1-1,18 87-15,0-34 16,0 52 0,0 36-1,18 70 1,34-35-1,-34-35 1,35-18 0,-35 0-16,52-36 15,54-122 17,-71 17-1,-36 141-16,1 0-15,35 70 16,-53-35-16,53 54 16,17 140 15,-52-123-15,-18-71-16,35 71 31,-17-89-16</inkml:trace>
  <inkml:trace contextRef="#ctx0" brushRef="#br0" timeOffset="94328.6794">12083 10089 0,'0'0'0,"0"-17"0,0-36 32,0 123-1,18 213 0,17-1 0,-35-247-15,35 106 15,-35-123-31</inkml:trace>
  <inkml:trace contextRef="#ctx0" brushRef="#br0" timeOffset="94726.2134">12206 10548 0,'0'0'16,"-17"-53"-16,-1 53 0,18-17 16,0-1 15,124-17-15,-89 17-16,159-106 31,-176 89-16,52-141 17,-70 158-32,0-35 31,0 71-31,-18 88 31,-17 158 0,35-228-31,-17 193 32,17-194-32,17 71 31</inkml:trace>
  <inkml:trace contextRef="#ctx0" brushRef="#br0" timeOffset="95225.7059">12859 10495 0,'-18'0'16,"18"-17"0,53-1 15,141 0 0,-52 36 0,-125-18-31,-105 141 32,53-123-17,-159 140 1,158-87 31,36-53-47,230-36 31,-177 18-31,246-88 31,-140 35 0,-212 53 1,36 0-32</inkml:trace>
  <inkml:trace contextRef="#ctx0" brushRef="#br0" timeOffset="111191.342">13988 9790 0,'0'0'16,"-18"-18"-16,-35 0 16,-52-35 15,-89 0 0,158 36-15,-228-36 15,228 53-31,-246-88 31,-124 17 0,354 54-31,-372-1 32,354 18-32,-371 35 31,-141 36 0,493-54-31,-493 72 47,512-89-47,-442 88 31,18 18 1,441-89-32,-317 124 31,335-105-31,-195 105 31,-34 53 0,246-159-31,-158 177 32,158-177-32,-17 212 31,-3899 53 16,8185-36-16,-3863-52 0,212 0 0,70-89 1,71-52-1,106-1 0,-124-17 0,-35-70 16,106-89-15,-159-88-1,-53 0 0,0-71 0,-212 18 1,-158-53-1,-194 265-16,123-282 17,-141 281-32,35-193 31,-105 17 0,52 195-31,-264-160 31,211 142-31,-352-36 32</inkml:trace>
  <inkml:trace contextRef="#ctx0" brushRef="#br0" timeOffset="137667.0982">6615 13106 0,'0'17'328,"0"1"-297,0 0 31,0-1-30,0 1-17,0 0 1,0-1 15,0 1-15,0-1 15,0 1-15,18 0-1,-18-1 17,17-17-32,1 18 15,-18 0 1,17-18-1,-17 17 1,18 1 0,0 0-1,-1 17 1,1-18 15,-18 1-15,18 0-16,-1 17 31,1-17-31,0 17 16,-1-17-16,-17-1 15,36 18 1,-1 18 0,-18-17-1,36 17 1,-53-36-16,36 36 15,-19-35-15,1 17 16,35 36 0,-18-1-1,0 1 1,1-1 0,-19-52-16,36 53 15,-53-54 1,35 36-1,18 18 1,-35-1 0,35-17-1,-35-35-15,17 35 16,-18-36-16,1 1 0,0 17 16,-1-17-16,36 70 15,-35-70-15,17 35 16,18 35-1,0 0 1,-35-70-16,17 52 16,-17-52-16,-1-1 0,36 36 15,0 18 1,18-18 0,-1 17-1,1 1 1,-54-53-1,36 17 1,-35-17-16,0-1 0,35 18 16,-1 1-1,19 17 1,0-18 0,-1 18-1,-52-53-15,35 35 16,-36-35-16,36 18 15,18-1 1,17-17 0,0-17-1,18-1 1,-88 0-16,105 1 16,-105-1-1,70-17 1,0-18-1,18 0 1,-88 35-16,70-34 16,-53 34-16,-17 0 0,52-17 15,-52 17-15,52-52 16,-17 34-16,0-34 16,35-36-1,18-17 1,-17-19-1,-72 107-15,36-71 16,-35 89-16,-1-19 0,19-34 16,-1-54-1,18 19 1,-18-54 0,-17 124-1,17-71-15,-17 53 16,-18 18-16,17-36 0,-17 36 15,18-89 1,-18 89-16,18-53 16,-18-36-1,0 1 1,0-18 0,0 0-1,0 123-15,17-105 16,-17 87-16,0-34 15,18-19 1,-18 19 0,-18-1-1,1 18 1</inkml:trace>
  <inkml:trace contextRef="#ctx0" brushRef="#br0" timeOffset="140554.2037">8061 14958 0,'-17'0'16,"-1"0"31,18-18-32,-18 0 1,1-17 31,-1 18-16,0-1 0,-17 18 1,18-18-1,-19 18 0,-34-17 0,52-1 1,0 18 14,18-18-46,-35 18 32,18-17-32,17-1 31,-18-70 0,18 70-31,0-88 31,18 89-31,34-89 32,54-35-1,-88 123-15,123-105 15,-106 105-31,124-70 31,70 0 0,-193 70-31,211-35 32,-212 53-32,177-35 31,34 0 0,-210 17-31,193 0 31,-194 18-15,142 0 0,52 18 30,-194-18-46,159 35 32,-158-35-32,122 18 31,-17 35 0,-52 35 0,-36 53 1,-18 36-1,-35-160-15,18 124 15,-18-123-31,-53 123 31,-36-53 0,72-70-31,-124 52 32,123-52-32,-141 35 31,-52 0 0,34-18 0,-17 0 1,159-35-17,-194 36 16,211-36-31,-194 0 32,-17 0-1,-18 0 0,71 0 0,17 0 1,141 0-32,-88-18 47,89 0-47,-36 1 31,-35-36 0,70 53-31,-123-35 31,123 35-31,-105-53 32,70-18-1,53 53-31,0-34 31</inkml:trace>
  <inkml:trace contextRef="#ctx0" brushRef="#br0" timeOffset="141723.003">8555 13935 0,'18'0'31,"-18"17"0,-88 160 0,70-142-15,-194 318 15,195-300-31,-124 158 31,105-122 1,54-89-17</inkml:trace>
  <inkml:trace contextRef="#ctx0" brushRef="#br0" timeOffset="142072.1791">9331 13952 0,'0'0'0,"0"-17"15,-17 17 1,-36 35-1,-88 106 17,0 106-1,-71 71 0,53-124 0,124-124 1</inkml:trace>
  <inkml:trace contextRef="#ctx0" brushRef="#br0" timeOffset="142423.5219">9649 14093 0,'0'0'0,"17"-17"0,-17-1 16,0 36-1,-105 88 16,87-71-31,-158 265 47,140-265-47,-140 194 32,52-88-1,124-123-31,0 0 15</inkml:trace>
  <inkml:trace contextRef="#ctx0" brushRef="#br0" timeOffset="142690.3424">9913 14217 0,'0'0'0,"0"18"16,-17-1 0,-160 177 15,19 71 0,17-54 0,123-193-31,0 53 32</inkml:trace>
  <inkml:trace contextRef="#ctx0" brushRef="#br0" timeOffset="142990.8993">10249 14252 0,'0'0'0,"17"0"0,-17-17 15,18-19 17,-18 54-32,-159 158 31,124-140-31,-106 263 31,0-34 0,123-230-31,-17 36 32</inkml:trace>
  <inkml:trace contextRef="#ctx0" brushRef="#br0" timeOffset="144276.2218">2240 14552 0,'0'0'0,"0"-18"0,0 1 31,-17-18 0,17 17 0,0 36 32,0 17-47,0 159 15,0-159-31,17 230 31,-17-230-31,0 159 31,-17-106 1</inkml:trace>
  <inkml:trace contextRef="#ctx0" brushRef="#br0" timeOffset="145142.7991">2699 14570 0,'0'-18'0,"0"36"78,0-1-78,18 72 32,-18-54-32,53 176 31,-36-193-31,1 88 31,-18-106 0,0-18-31,-18-158 32,1 141-17,-1-159 1,18 158 31,18 54-47,105 70 31,-105-70-31,35-1 31,-18-87 0,-17 52-31,-1-70 32,-17 70-32,18 1 31,70 87 0,-88-52-31,88 194 47,-70-195-47,0 142 31,-1-106 1,1-53-32</inkml:trace>
  <inkml:trace contextRef="#ctx0" brushRef="#br0" timeOffset="145444.1785">3510 14534 0,'0'0'0,"0"-17"15,0-54 1,0 54-1,0 34 1,0 71 15,36 159 1,-1-106-17,-17 71 16,-1-194-31,-17 17 16,0-17-16,0-1 16</inkml:trace>
  <inkml:trace contextRef="#ctx0" brushRef="#br0" timeOffset="145860.7561">3634 14870 0,'0'0'0,"-18"0"0,18-18 15,-17 18-15,17-18 16,0 1 0,17 17 15,54 0-15,-54-18-16,72-17 15,-72 17-15,72-88 31,-72-35 1,-17 106-17,0 53 17,18 34-17,17 160 32,-35-177-47,0 89 16,0-89-16,35 142 31,18-125-15</inkml:trace>
  <inkml:trace contextRef="#ctx0" brushRef="#br0" timeOffset="146379.2058">4145 14905 0,'0'0'16,"-17"0"-16,17-18 0,0 1 16,17-1 15,54 0-16,35 1 1,17-19 0,-17 36-1,-88-17-15,35 17 16,-53 17-16,17 1 16,-34 35-1,-71 35 1,-1 0-1,1-17 1,35-18 0,53-36-16,0 19 15,18-36 1,17 0-16,89-18 16,52-17-1,0-36 16,-123 71-31,71-35 16,-89 17-16,-17 18 0,52-17 16,-34-1-1,-54 18 1,0 0 0,-17 0-1,35 18-15</inkml:trace>
  <inkml:trace contextRef="#ctx0" brushRef="#br0" timeOffset="149023.3859">1129 16192 0,'0'18'0,"18"-18"15,-1 0 1,1 0-1</inkml:trace>
  <inkml:trace contextRef="#ctx0" brushRef="#br0" timeOffset="149663.4672">1112 16140 0</inkml:trace>
  <inkml:trace contextRef="#ctx0" brushRef="#br0" timeOffset="149898.3644">1094 16192 0</inkml:trace>
  <inkml:trace contextRef="#ctx0" brushRef="#br0" timeOffset="150355.4863">1094 16192 0,'18'0'16,"-1"0"15,1 0 1,-1 0-17,1 0 1,0 0-1,17 0 1,0 0 0,-17 0-1,0-17 1,-1 17-16,1 0 16,0 0-1,-1 0-15,18 0 16,1-18-1,-1 18 1,-17 0-16</inkml:trace>
  <inkml:trace contextRef="#ctx0" brushRef="#br0" timeOffset="153216.6914">2911 15822 0,'0'0'0,"211"-35"31,-175 35-31,17 0 0,194-53 16,-89 53 31,-158 18-32</inkml:trace>
  <inkml:trace contextRef="#ctx0" brushRef="#br0" timeOffset="153516.237">3017 15946 0,'0'0'32,"-53"35"-32,229-70 31,-123 35-31,300-89 31,-71 54 16,-264 35-47,-1 0 31,-34 0-31,-36 18 32,35-18-32</inkml:trace>
  <inkml:trace contextRef="#ctx0" brushRef="#br0" timeOffset="185832.4517">8114 16140 0,'0'-18'62,"-17"18"-46,17-18 15,-18 18 47,18 18-62,-18 35 15,18 70 0,0-105-31,-17 123 47,17-123-47,17 88 31,72-54 1,-89-34-32,70 0 31,-52-18-31,70-53 31,-35 35-15</inkml:trace>
  <inkml:trace contextRef="#ctx0" brushRef="#br0" timeOffset="186315.9676">7973 16369 0,'-18'18'16,"1"-18"-16,-36 17 15,18 1 17,52-18-1,160-18 16,105-70-16,-264 88-31,70-35 31,-71 35 16,1 0-47</inkml:trace>
  <inkml:trace contextRef="#ctx0" brushRef="#br0" timeOffset="186711.6609">8908 16228 0,'0'0'16,"-18"0"-16,1 17 0,-19-17 31,36 18 0,36-18 0,122-18 1,-140 18-32,88-17 46,-88 17-46</inkml:trace>
  <inkml:trace contextRef="#ctx0" brushRef="#br0" timeOffset="187016.71">9014 16369 0,'0'18'0,"0"-36"0,-18 53 16,18-17 31,88-36-16,-52 18-31,158-35 31,-159 35-31,71-18 32,-71 18-1</inkml:trace>
  <inkml:trace contextRef="#ctx0" brushRef="#br0" timeOffset="187684.8394">9984 16087 0,'-18'0'0,"1"0"16,-1 0 15,0 0 0,-35 35 1,36-17-32,-36 17 31,53-18-15,-35 36-1,35-35 1,17 70 15,1-70-31,52 70 31,72-53 1,-125-35-32,142-53 31,-141 36-31,52-107 31,-105-70 0,35 177-31,-124-89 32,107 106-17,-71 0 16,-1 88 1</inkml:trace>
  <inkml:trace contextRef="#ctx0" brushRef="#br0" timeOffset="194337.3688">9067 14041 0,'0'-18'0</inkml:trace>
  <inkml:trace contextRef="#ctx0" brushRef="#br0" timeOffset="194657.5439">9067 14005 0,'0'0'31,"0"-17"-31,0-1 31,0 0-15,-18 18 15,0 0-15,1 18 0,-36 53-1,-18 34 1,-35 37-1,1-1 17,69-106-32,-17 35 15,36-34-15,-1-19 0,1 36 16,-1 0 0,36-35-1,17-36 1,0 1-1</inkml:trace>
  <inkml:trace contextRef="#ctx0" brushRef="#br0" timeOffset="195009.3706">9561 13917 0,'-18'0'16,"0"0"0,1 0-16,-19 0 15,19 18-15,-1-18 0,-35 35 16,-35 18-1,-35 35 1,-1 53 0,-17 53-1,106-158-15,-36 87 16,53-88-16,1 1 16,-1 16-16,53 1 15</inkml:trace>
  <inkml:trace contextRef="#ctx0" brushRef="#br0" timeOffset="195310.453">9843 13988 0,'-18'17'16,"-88"54"0,18 52-1,-35 36 1,-36 35 0,18-35-1,123-106 1,-88 70-1,89-105-15,-36 52 16,53-34 0</inkml:trace>
  <inkml:trace contextRef="#ctx0" brushRef="#br0" timeOffset="195577.0717">10072 14217 0,'-18'0'16,"1"18"-16,-1-1 0,1 1 0,-107 88 16,89-53-1,-71 70-15,-35 53 16,17-17 15,107-124-31,-54 89 16,54-106-16,17 17 15</inkml:trace>
  <inkml:trace contextRef="#ctx0" brushRef="#br0" timeOffset="195810.4109">10231 14376 0,'0'0'0,"0"17"16,-18 1-16,1 0 16,-19 35-16,19-36 15,-1 18-15,-35 18 0,35-17 0,-87 105 31,87-124-31,-35 89 16,18-18 0</inkml:trace>
  <inkml:trace contextRef="#ctx0" brushRef="#br0" timeOffset="196009.0833">10425 14323 0,'-18'17'15,"1"1"-15,-1 0 0,-88 88 16,89-89 0,-72 89-16,36-53 15</inkml:trace>
  <inkml:trace contextRef="#ctx0" brushRef="#br0" timeOffset="198713.1513">9878 13935 0,'0'0'0,"-18"0"16,1 0-16,-18 0 16,-1 0 15,-17 0-16,0 0 1,-17 0 0,52 0-16,-17-18 15,17 18-15,1 0 0,-36 0 16,0 0 0,-35 0-1,17 18 1,-17-1-1,17 1 1,54-18-16,-36 0 16,35 0-1,-35 0-15,0 18 16,-17-1 0,-18 1-1,70 0 1,-53-1-1,54-17-15,-36 35 16,-18 1 0,54-36-16,-36 35 15,35-35-15,-88 71 32,89-71-32,-36 35 15,35-17-15,18-1 16,-18 1-16,18 17 15,0 18 1,0 0 0,0 17-1,0 19 1,18-36 15,-18-1-15,18-34-16,17 35 15,-17-35-15,87 70 32,-34-53-17,123 53 17,35-52-1,71-19 0,-18 19 0,1-36 1,52-89 14,-35-17-14,-71-35-1,-158 88-15,-54 36-16,71-142 31,-88 124-31,0-106 31,-88-36 0,71 160-15,-107-142 15,106 159-31,-87-106 31,-54 36 1,-35 52-1,0 18 0,-18-18 0,194 18-31,-211 18 32,194-18-32,-177 35 31,177-35-15,-141 71 15,140-71-31,-140 70 31,17 1 0,0 35 1,142-89-32,-142 72 31,124-72-31,-106 71 31,141-70-31,-106 105 31,88-123-15,-35 106 15,53 0 0,0-88-31,35 123 32,-17-124-32,141 107 31,70-18 0,-194-89-31,283 36 31,-265-70-31,282-36 32,35-35-1,-317 88-15,265-71 15,-283 53-31,230-87 31,-18-72 0,-212 142-31,53-177 32,-88 177-32,-53-177 31,-106 18 0,124 194-31,-194-35 31</inkml:trace>
  <inkml:trace contextRef="#ctx0" brushRef="#br0" timeOffset="215311.5799">16440 15646 0,'0'-18'31,"-18"18"-15,18-18 30,-18 18-14,18 18-17,-17 53 17,-18 140-1,35-175-31,17 122 31,1-140-31,35 70 31,53-53 16,-89-35-47,142-35 31,-141 35-31,17-18 0</inkml:trace>
  <inkml:trace contextRef="#ctx0" brushRef="#br0" timeOffset="215646.9297">16175 15981 0,'0'0'0,"-17"0"0,-72 17 16,72-17-1,34 0 32,36 0-31,-35 0-16,264-35 31,-247 18-31,18 17 0,177-53 31,-142 35 1</inkml:trace>
  <inkml:trace contextRef="#ctx0" brushRef="#br0" timeOffset="215912.9608">17198 15787 0,'0'0'0,"18"0"47,17-18-31,142 18 15,-19 0 0,-140 0 0</inkml:trace>
  <inkml:trace contextRef="#ctx0" brushRef="#br0" timeOffset="216145.8399">17251 15946 0,'-35'17'16,"70"-34"-16,-70 52 0,53-35 15,17 0 1,194-35 15,-17-18 1,-195 53-32,54-18 31</inkml:trace>
  <inkml:trace contextRef="#ctx0" brushRef="#br0" timeOffset="216763.0079">19103 15505 0,'0'-18'31,"-35"18"-16,17 0 17,-17 141-1,35-123-31,0 229 31,0-230-31,71 142 31,52-88 1,-105-54-17,123-34 17,-124 17-32,19-36 0</inkml:trace>
  <inkml:trace contextRef="#ctx0" brushRef="#br0" timeOffset="217063.4344">18909 15804 0,'-35'0'0,"70"0"0,-141 0 16,89 0-16,-1 0 15,18 0 1,212 0 31,123-17-16,-88-18 0,-194 17-15</inkml:trace>
  <inkml:trace contextRef="#ctx0" brushRef="#br0" timeOffset="217398.3115">19791 15258 0,'0'-18'0,"0"0"0,0-17 31,18 35-31,105 0 31,-105 18-31,52 105 31,-228 89 1,122-194-32,-140 52 15</inkml:trace>
  <inkml:trace contextRef="#ctx0" brushRef="#br0" timeOffset="219432.4145">11748 16245 0,'17'0'125,"1"0"-125,0 0 0,105 0 32,124 0-1,-229-17-31,317-1 47,-300 0-47,300-17 31,71 0 0,-353 35-31,300-18 31,-318 18-31,247 0 32,0-17-1,-246 17-31,211-18 31,-212 18-15,159-18-1,0 1 32,-159 17-47,159-18 32,-176 18-32,158-18 31,18 1 0,-176 17-31,158-18 31,-158 18-31,35-17 32,-53-1-1,0 0-16,-53 1-15,53-1 16,-123-35 15,70 35 1,35 18-32,36 0 31,35 0 0,52 18 0,-52 70 1,-70-17-17,-195 35 16,124-71-15</inkml:trace>
  <inkml:trace contextRef="#ctx0" brushRef="#br0" timeOffset="220483.5776">11730 15928 0,'0'18'78,"-17"-18"-78,-1 17 0,-88 71 32,0-17-17,18-1 1,53-17-1,35-17 1,0-19-16,0 1 16,17-18-16,-17 18 0,71-1 15,52 19 1,54-19 0,52-17-1,-194 0 1,107-17-16,-107 17 15,-18 0-15,36 0 16,-35 17 0,-36-17-1,-17 0 1,17 0-16</inkml:trace>
  <inkml:trace contextRef="#ctx0" brushRef="#br0" timeOffset="224788.2638">17040 15152 0,'-18'0'62,"18"17"-62,-18-17 47,1 0-31,-1 0 0,0 0 77,18 18-77,-17-18 0,-1 0-1,18 18 1,-18-18-1,1 0 32,17 17-47,-18-17 16,0 0 0,1 18 15,-1-18-31,1 0 15,17 18-15,-18-18 0,0 0 16,1 0 0,-1 0-1,18 17 1,-35-17 0,-1 18-1,-16 0 1,16-1-1,1-17 1,0 0 0,-1 0-1,19 0 1,-19 0 15,19 0-15,-36-17-1,18-1 1,-18 0 0,35 1-16,-35-1 15,0 0-15,0-17 16,-17 0 0,-1 0-1,18-1 1,0-17-1,53 36-15,-35-36 16,18 35-16,-1 0 16,0-52-16,-35-18 15,36 0 1,-19-1 0,19-16 15,-3987-1-16,7990 0 1,-3986-18 0,-18 19-1,18 16 1,0 54-16,0-18 16,18 18-16,0 17 0,-18-17 15,17 17-15,19-70 16,-36 70-16,35-34 15,18-54 1,0 0 0,-36 88-16,19-52 15,-19 52-15,-17-17 16,53-18 0,18-35-1,-1 0 1,1 35-1,-18 0 1,17-18 0,1 18-1,-1 18 1,-17 0 0,18-1-1,0 19 1,-54-1-16,36 0 15,-18 18-15,-17 0 16,53-17-16,17-1 16,18 1-1,-18 17 1,18-18 15,-71 18-31,88 0 16,-87-18-16,52 18 15,35-17 1,1 17 0,-18-18-1,35 18 1,-124 0-16,124-18 16,-123 18-16,70 0 15,18 0 1,18 18-1,-19 0 1,19-18 0,-106 0-16,105 0 15,-105 17 1,70-17 0,18 18-1,0 0 1,-1-1-1,-16 18 1,-54-35-16,35 18 16,-52 0-16,35-1 15,0 19 1,0-1 0,17 18-1,-17 17 1,-35-70-16,35 71 15,-36-71 1,19 35-16,-1 36 16,18-18-1,17 17 17,-52-52-32,17 17 15,-35-17-15,0 17 0,18 18 16,0 35-1,-1 0 1,1 1 0,-18-1-1,0-71-15,0 36 16,0-17-16,0-19 0,0 54 16,-53 17-1,0 18 1,0 0-1,-35 0 1,70-89-16,-87 89 16,87-88-1,-88 52 1,-17 18 0,-54 1-1,1-1 1,-1 0-1,142-70-15,-88 34 16,87-34-16,1 0 0,-88 17 16,-18 18-1,-1-18 1,1 1 0,-17-19-1,122 1-15,-140 17 16,141-35-1,-89 18-15,-17 17 16,0-17 0,0-1-1,-53 1 17,-3951 0-17,7972-1 1,-3968-17-1,18 18 1,-1-18 0,107 0-16,-72 0 15,54 0-15,0 0 0,-53-18 16,-71 18 0,18 0-1,17-17 1,36 17-1</inkml:trace>
  <inkml:trace contextRef="#ctx0" brushRef="#br0" timeOffset="225474.1595">16634 13035 0,'0'0'0,"17"-17"15,1-1 1,0 0-1,-18 36 32,-18 0-31,-52 70 0,-54 88-1,71-105-15,-106 140 16,106-140-16,-17-1 0,-106 142 15,-18 35 1,52-71 0,54-52-1,53-54 1</inkml:trace>
  <inkml:trace contextRef="#ctx0" brushRef="#br0" timeOffset="225822.9751">17410 13123 0,'0'0'16,"18"0"-16,-18-17 0,17-1 15,-34 36 17,-1-18-32,-70 88 15,-53 106 1,-36 70 0,-70 72-1,-35-1 1,229-265-16,-141 124 15,88-70 1,-17 17 0,52-53-16</inkml:trace>
  <inkml:trace contextRef="#ctx0" brushRef="#br0" timeOffset="226181.8154">18521 13159 0,'0'0'0,"-17"0"0,-19 17 0,-105 71 16,-35 71 15,123-106-31,-194 194 16,176-159-16,-158 159 16,-106 124-1,53-72 1,105-105-1,142-158-15,-36 34 16,71-52-16,0 0 0</inkml:trace>
  <inkml:trace contextRef="#ctx0" brushRef="#br0" timeOffset="226522.9971">19262 13406 0,'0'0'0,"0"-18"16,0 0-1,-18 18-15,-35 36 16,36-19-16,-107 71 15,-87 89 1,-72 123 0,-52 70-1,247-264-15,-212 194 16,247-230-16,-88 71 16,71-35-1,70-70 1</inkml:trace>
  <inkml:trace contextRef="#ctx0" brushRef="#br0" timeOffset="226823.6621">19915 13511 0,'0'0'0,"17"0"0,-17-17 0,-17 34 16,-89 54-1,-335 317 17,141-70-17,212-248 1,-212 230-16,247-230 15,-106 72 1,71 34 0</inkml:trace>
  <inkml:trace contextRef="#ctx0" brushRef="#br0" timeOffset="227076.0213">19879 13794 0,'0'0'0,"18"-18"0,-18 0 0,-106 71 32,-88 88-17,-4304 318 16,8414-406-15,-4339 264 15</inkml:trace>
  <inkml:trace contextRef="#ctx0" brushRef="#br0" timeOffset="227393.3902">18556 12929 0,'0'0'0,"-17"0"0,17-17 0,-53-19 15,-4251 266 32,7620 316-15,-3686-263-1,370-266-31</inkml:trace>
  <inkml:trace contextRef="#ctx0" brushRef="#br0" timeOffset="227657.7288">18786 12700 0,'-159'53'32,"318"-106"-32,-371 124 0,142-54 0,-1 18 0,-352 195 31,334-177-31,-475 405 31,546-405-31,18 53 16</inkml:trace>
  <inkml:trace contextRef="#ctx0" brushRef="#br0" timeOffset="227857.623">19191 13141 0,'0'0'0,"-35"35"15,-35 1 1,-389 246 15,89-35-15</inkml:trace>
  <inkml:trace contextRef="#ctx0" brushRef="#br0" timeOffset="232430.5552">9225 14517 0,'0'-18'78,"0"1"-63,0-36 1,0-71 15,0-123 16,0-53-16,0 265-31,-52-212 32,34 212-32,18-177 31,-18 106 0,-35 124 0,-17 158 1,-1-17 15,71-159-16,71-159 0,-36 54 0,0 175 1,71 106-1,-53-105-16</inkml:trace>
  <inkml:trace contextRef="#ctx0" brushRef="#br0" timeOffset="234402.6636">8714 12559 0,'0'0'0,"-18"0"0,18-18 0,-17 1 16,-1-19 15,18 19-15,0 34 46,35 72-46,-17-72 0,52 160 15,-70-160-31,18 18 16,17 1-1,-17-19 16,0-87-15,70-195 15,-53 142-15,-35 52 15,18 89 0</inkml:trace>
  <inkml:trace contextRef="#ctx0" brushRef="#br0" timeOffset="234798.3553">9437 12612 0,'0'0'0,"-17"0"0,-1 0 16,0 17-16,1 19 15,-1 34 1,18 18-1,18-70-15,-1 17 32,1 1-32,17-36 15,18-18 1,0-53 0,-53-34-1,0 87-15,-18-35 16,18 35-16,-17 1 0,-54-18 15,-17 35 1</inkml:trace>
  <inkml:trace contextRef="#ctx0" brushRef="#br0" timeOffset="236002.5462">7585 13370 0,'0'18'31,"0"0"-15,-53 34-1,0-16 1,36-1 0,-1 0-1,18-17 1,0 35 0,35 0-1,36 0 1,-1 0-1,-34-36 1,17 1 0,-36 0-16,1-1 0,-1-17 15,-17 18-15,18 17 16,-18-17 0,18-18-16</inkml:trace>
  <inkml:trace contextRef="#ctx0" brushRef="#br0" timeOffset="237100.4966">7550 13670 0,'17'0'0,"1"0"16,0 0-16,35 0 15,0 0 1,17 0 0,36 0-1,-71 0-15,106-18 16,-105 18-16,69-17 16,37 17-1,34-18 1,-17 1 15,-106 17-31,105-36 16,-105 36-16,71-17 15,52-19 1,-17 19 0,-124 17-16,71-18 15,-71 0-15,18 18 0,18-17 16,-36 17-16,106-35 15,-106 35-15,71-18 16,0 0 0,18 18-1,-19-17 1,-16-1 0,-72 18-16,54 0 15,-54-18 1,36 18-16,18 0 31,-18-17-15,-18 17-1,-17 0 1,-1-18 0,1 18-16,0 0 15,-18-18 16,0 1-15,-18 17 0,18-18-16,-35 1 15,17-1-15,-35 0 16,-35 1 0,0-1-1,88 36 48,17-18-63,1 17 15,17 19 1,18-1 0,-17 18-1,-19-36-15,1 36 16,-18-35-16,0 0 0,0 34 15,-18 19 1,-70 0 0,0-19-1,70-34-15</inkml:trace>
  <inkml:trace contextRef="#ctx0" brushRef="#br0" timeOffset="250431.5011">20655 15311 0</inkml:trace>
  <inkml:trace contextRef="#ctx0" brushRef="#br0" timeOffset="256555.3949">16669 12788 0,'18'-17'0,"-18"34"47,-18-17-31,-17 35-1,-53 89 17,-18 52-17,-141 230 17,123-212-17,1 88 16,105-264-31,18 52 16</inkml:trace>
  <inkml:trace contextRef="#ctx0" brushRef="#br0" timeOffset="256919.4968">17551 12788 0,'0'0'0,"0"-17"16,0 17-1,-194 229 16,-194 300 1,-124 159 15,283-335-16,211-336-31</inkml:trace>
  <inkml:trace contextRef="#ctx0" brushRef="#br0" timeOffset="257255.2035">18045 13088 0,'0'0'0,"0"-18"0,0 1 15,-35-1-15,-142 124 47,142-53-47,-371 511 31,353-458-31,-317 476 32,141-176-1,229-371-31,0 0 16</inkml:trace>
  <inkml:trace contextRef="#ctx0" brushRef="#br0" timeOffset="257555.061">18698 13264 0,'35'-17'0,"-70"34"0,105-69 16,-70 34-16,-35 36 31,17-1-31,-335 389 31,301-318-31,-389 565 32,123-142-1,283-476-31,-1 89 31</inkml:trace>
  <inkml:trace contextRef="#ctx0" brushRef="#br0" timeOffset="257823.1272">19244 13511 0,'36'0'0,"-72"0"0,72-17 16,-36 34-16,-124 124 31,89-105-31,-388 564 31,352-512-31,-282 476 31,212-335 1</inkml:trace>
  <inkml:trace contextRef="#ctx0" brushRef="#br0" timeOffset="258087.3741">19844 13617 0,'0'0'0,"18"0"0,-1 0 16,-52 53 0,-406 441 15,-123 247 0,387-494 0</inkml:trace>
  <inkml:trace contextRef="#ctx0" brushRef="#br0" timeOffset="258287.9046">19826 14005 0,'0'0'0,"36"-17"16,-36 34-16,-159 160 31,-211 281 0</inkml:trace>
  <inkml:trace contextRef="#ctx0" brushRef="#br0" timeOffset="264444.9101">7303 17868 0,'0'0'0,"0"-17"16,0-1-1,0 0 1,0 1 0,0-1-1,0 0 1,-18 18-1,1 0 1,-36-17 0,-18 17-1,-35 53 17,71 88-1,70-71-16,106-17 17,-52-88-17,-72 17-15,54-35 16,-36 18 0,-17-18-16,-18-53 46,-18 106-14,36 89-1,105 34 0,18-35 0,-123-88-31,35 18 16</inkml:trace>
  <inkml:trace contextRef="#ctx0" brushRef="#br0" timeOffset="265312.2829">7691 17445 0,'0'0'0,"-35"-18"32,35 36-17,53 70 1,-1 18-1,72 158 17,-36-69-1,-70-160 16,-36-141-16,18 88-31,53-123 31,-53 124-31,-3916-19 16,8026 1 15,-4092 53-15,-18-1-16,-88 107 31,70-107-31,-70 54 31,105-71 16,19 0-31,34 0-1,18-35 1,89-71 15,-195 53 1,-35 35-1,71 18-16,52 18 1,19 0 0,-1-1-1,-71 18 1,-34 18 0,-1-53-1,-52 53 1,52-35-16,-17 0 15,17-18 1,36 0-16</inkml:trace>
  <inkml:trace contextRef="#ctx0" brushRef="#br0" timeOffset="266146.2316">9031 17727 0,'0'0'0,"0"18"16,-17-18-1,-1 17 16,18 1-15,-17 53 0,-19-19-1,36-34 1,0 53 0,0-54-16,18 1 15,0 0 1,34-36-1,-16-17 1,17-36 0,-36 1-1,-34 17 1,-36 17 0,-18 54-1,18 0 1,36-1-1,17 1-15,17-18 16,1 0 0,17 0-16,36-18 15,17-17 1,0 17 15,0-17-15,-35 53-1,-35 17 1,0 18 0,-1 0-1,18 0 1,-35-36-16,36 1 16,-36 0-16,17-18 0,36 0 15,0 0 1</inkml:trace>
  <inkml:trace contextRef="#ctx0" brushRef="#br0" timeOffset="266679.6598">9737 17709 0,'0'0'0,"-18"0"0,18-17 16,0 34 15,0 1-31,18 17 16,35 54-1,0 16 1,0 19 0,-18-36-1,-35-35 1,0-35-16,18-1 15,-18-34 17,-36-19-32,1-52 31,-35-18-15,17-17-1,53 88-15,0-71 16,0 88-16,17-35 15,36 18 1,35 35 0,-35 35-1,-35 36 1,-18-54-16,-18 72 16,1-72-16,-36 54 15,-35-1 1,52-52-1</inkml:trace>
  <inkml:trace contextRef="#ctx0" brushRef="#br0" timeOffset="266980.2597">10178 17498 0,'0'0'0,"0"-18"0,0 0 16,0 1-16,0-18 15,0 52 17,0 1-32,0 70 15,0-70-15,0 70 16,0-70-16,0 17 15,18 53-15,17 18 16,0-36 0,18-17 15,-18-53-31</inkml:trace>
  <inkml:trace contextRef="#ctx0" brushRef="#br0" timeOffset="267900.0742">10090 17780 0,'0'0'0,"-18"0"0,0 0 15,-17-18 1,70 1 0,36-1-1,17 0 1,36-17-1,-18 18 1,-89-1 0,36 18-16,-53-18 15,18 18-15,-18 18 32,0 0-17,-4004 17 1,7990 18-1,-3986-36-15,0 36 16,0-35-16,18 17 16,35 0-1,0-17 1,35-36 0,18-17-1,-89 18-15,54-36 16,-71 35-1,35-17-15,-35-18 16,-35 53 0,0 0 15,17 17-31,-17 1 16,35 0-16,-18-1 0,0 19 15,18-1 1,0-17-1,36-18 1,-1-18 0,-17 18-16,34-35 15,-34 17-15,0 0 0,35 1 16,17-19 0,-17 19-1,-35 52 1,-1 0-1,-17-17-15,18 17 32,-18-17-32,0 0 15,-18-18 1,18-18 0,18-17-1,35-18 1,-35 53-16,34-36 15,-34 19-15,17 17 0,18-18 16,36 36 0,-37 17-1,-16 18 1,-19-18 0,1-35-16,0 18 15,-18-36 1</inkml:trace>
  <inkml:trace contextRef="#ctx0" brushRef="#br0" timeOffset="268047.4349">10954 17374 0,'0'0'0,"-18"0"0,1-17 15,-36-19 1,53 19-1,53-1 1</inkml:trace>
  <inkml:trace contextRef="#ctx0" brushRef="#br0" timeOffset="271303.5654">9225 18538 0,'0'-17'16,"0"34"46,0 1-62,0 0 16,0 35-1,0-18 1,18-17-16,0 17 16,-1-35-1,1 35-15,17-35 16,18 0 15,-17 0-15,-19-18-16,18 1 15,-17-1-15,0 1 16,-1-19 0,1 1-1,0 17 1,-1 1-1,1 17-15,0 0 16,-1 0-16,1 0 16,17 35-1,-17 0 1,-18 1 0,0-1-1,17-35 32,1-35-31,17-1-1,53-17 17,-70 53-32,35 0 15,-35 0-15,-1 18 16,19 0-1,-36 17 1,-3987-17 0,7974-36 31,-3970 0-47,18-17 31,71-18 0,-88 53-15,0 0-16,-1 35 15,1-17-15,17 53 32,53-19-1,-35-69-16,-35 17-15,35-18 16</inkml:trace>
  <inkml:trace contextRef="#ctx0" brushRef="#br0" timeOffset="272168.2351">10954 18468 0,'-18'0'15,"1"0"32,-1 0-47,-52 35 31,-1 71 1,71-35 14,88-89-14,36-70-1,-107 17 0,-34 54 0,17 69 1,0-34-32,53 35 31,-36-35-15,71-18 15,-17 0-31</inkml:trace>
  <inkml:trace contextRef="#ctx0" brushRef="#br0" timeOffset="272970.6653">11589 18433 0,'0'0'0,"0"-18"16,-70 18 15,-1 18 1,53-18-17,-35 105 16,53-87-31,18 17 32,70-52-1,-70-1-31,35-70 31,-53 70-31,0 1 31,53 70 1,-36-36-32,89 124 31,-88-123-15,-18 88 15,-71-71 0,36-123 0,194-36 1,52-17-1,-193 124-31,53-72 31,-71 72-15,-89 52-1,72-35-15,-107 124 47,124-107-47,53 89 31,124-53 1,-142-53-32,141-35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27T11:53:14.5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7938 1764 0,'0'-18'16,"0"1"-1,-18-1 17,18 0-17,0 1-15,-17-1 16,-1 18-16,0 0 0,1-18 16,-1 18-16,-53 18 15,54-18-15,-54 18 16,54-18-1,-19 0-15,19 17 0,-1-17 0,0 0 16,1 0-16,-1 18 0,0-18 0,1 18 16,-1-1-16,-17-17 0,17 18 0,-70 52 15,70-52 1,-52 53 0,35-18-16,-1-18 0,19 0 0,-1 0 15,0 1-15,-34 105 16,34-106-16,-17 106 15,35-88-15,0-18 0,0 18 0,0-17 16,0-1-16,0 88 16,0-87-16,35 122 15,-17-122-15,-1 17 16,1-18-16,17 0 0,0 18 0,1-18 16,-1 18-16,0-18 0,18 18 0,0-17 15,53 34-15,-53-35 0,0-17 16,0 17-16,17-17 0,-17 0 0,88 35 15,-88-53 1,159 17 0,-159-34-16,0 17 0,0 0 0,-1-18 0,1 0 15,0 1-15,106-54 16,-106 53-16,53-70 16,-53 53-16,88-106 15,-106 70-15,18 18 0,-18 1 0,1-19 16,-1 18-16,-18 0 0,54-141 15,-53 141-15,-18-141 16,0 141-16,-18-17 0,0 17 16,1 0-16,-19 0 0,-52-88 15,53 106-15,-88-71 16,70 70-16,17 1 16,-17 18-16,0-1 0,1-17 0,-19 17 15,18 0-15,-53 1 0,36 17 16,34-18-16,-16 18 0,-1 0 0,-36 0 15</inkml:trace>
  <inkml:trace contextRef="#ctx0" brushRef="#br0" timeOffset="1609.0811">9190 2716 0,'18'0'0,"-1"0"16,1 0-16,88-17 15,-71 17-15,1 0 16,52 0-16,-53 0 0,194-18 31,-176 18-31,141 0 16,-88 0-16,-53 0 0,0 0 15,-18 0-15,89 18 16,-107-18-16,1 0 0,-18-18 47,-18 18-32,18-18-15,-35-34 16,35 34-16,0-17 16,0 17-16,0 0 15,0 1-15,18 17 0,-18-18 0,17 0 0,1 18 16,17-17-16,-17-1 16,17 18-16,18 0 0,-35 0 15,17 0-15,0 0 0,1 18 0,-1-18 16,0 17-16,18 19 0,-18-19 15,-17 1-15,0 0 0,17-1 0,-18 1 16,19 52 0,-19-34-16,-17-19 0,0 1 0,0 0 15,0-1 1,0 1-16,-35-36 16,35 1-16,0-1 15,18-35 1,-18 35-16,70-52 15,-34 52-15,-19 1 16,18 17-16,-17-18 0,17 0 0,71 18 16,-71 0-16,54 36 15,-54-19-15,0 1 16,-17 0-16,0-1 0,-1 36 16,-17-35-16,0-1 15,0-34 16,0-1-31,0 0 16,35-17 0,-17 18-16,35-19 0,-18 36 15,-17-17-15,88-1 16,-71 18-16,0 0 0,1 0 0,-1 18 16,-17-18-16,17 17 0,-18 1 0,1 0 15,-18-1-15,0 1 0,0-1 16,0 1-16,0 17 15,0-52 1,0-1 0,53-17-1,18 17 1,-54 1 0,36 34-16,-35-17 15,-1 0-15,1 18 0,0-18 0,-1 17 16,1-17-16,17 18 0,-17 0 0,-1-18 15,19 17-15,17 1 0,-18 0 16,106-1 0,-123-17-16,17 0 0,0 0 0,-17 0 15,17 0-15,-17 0 0,17 0 16,-17-17-16,-1 17 0,1 0 0,-18-18 16,18 18-1,-18-18-15,35 18 16</inkml:trace>
  <inkml:trace contextRef="#ctx0" brushRef="#br0" timeOffset="1921.2594">13141 2611 0,'0'-18'15,"0"0"-15,0 1 16,-17-1-16,-19 0 16,19 18-1,-19 18-15,-16 53 16,16 34-1,19-69 1,17 52 0,0-70-16,17 17 0,19 0 15,-19 0-15,71 1 16,-17-36-16,52-18 16,36-35-1,-53-53 1,-88-35-1,-107-18 1,54 106-16,-53-35 16,70 71-16,1-1 0,-1 18 15,18-18-15</inkml:trace>
  <inkml:trace contextRef="#ctx0" brushRef="#br0" timeOffset="2639.7767">13529 2946 0,'0'0'0,"18"-18"16,35 18 0,-35 0-1,52-18-15,-35 1 16,-17 17-16,-18-18 0,18-17 16,-36 0-1,0 35 1,-35-18-16,1 18 15,34 18-15,-17-18 0,17 17 16,0 1-16,-52 17 16,35 18-16,17-35 0,18-1 15,-18 1-15,1 53 16,17-54-16,0 36 0,0-35 16,17-1-16,54 54 15,-36-53-15,53-1 16,-52 1-16,16-18 15,-16 0-15,17 0 0,0 0 0,-1 0 16,19 0-16,-18 0 0</inkml:trace>
  <inkml:trace contextRef="#ctx0" brushRef="#br0" timeOffset="2780.3527">14588 2963 0,'-18'0'0,"36"0"0,-54 0 15,36-17-15,0-1 16</inkml:trace>
  <inkml:trace contextRef="#ctx0" brushRef="#br0" timeOffset="38752.6445">6033 5750 0,'-18'0'0,"18"18"109,0 0-93,-17 52 0,-1-52-1,0 229 16,18-194-31,0-18 0,0 282 32,0-281-32,71 299 31,-54-282-31,1-18 0,17 0 0,177 142 31,-177-177-31,248-71 31,-231 36-31,-16-18 0,-1 18 16,18-1-16,53-175 16,-71 140-16,18-493 31,-53 493-15,0 1-16,0 17 0,0-124 15,0 160 1,0-19-1</inkml:trace>
  <inkml:trace contextRef="#ctx0" brushRef="#br0" timeOffset="39689.8032">7373 6632 0,'0'0'16,"0"18"-1,0 17 1,0 142 15,0-160-31,18 107 31,-36-107 1,1-17-32,-1 0 15,-194 71 1,177-54-1,18 1-15,-1 0 0,-35 88 32,53-89-32,106 18 31,-71-35-31,-17 0 0,17-17 16,-17 17-16,87-71 15,-87 54-15,0-1 0,-1-17 16,1 17-16,0-70 15,-18 70-15,0 1 16,0 34 0,-18 89 15,18-88-31,88 52 47,-70-70-47,-1 0 0,1 0 0,88-53 31,-18-70 0,-88 105-31,18-17 32,-18 53-17,0 35 1,0 35 15,17-71-31,72 1 31,-72-36-15,36 1-16</inkml:trace>
  <inkml:trace contextRef="#ctx0" brushRef="#br0" timeOffset="39814.9844">8026 6809 0,'-35'-18'16,"70"36"-16,-70-54 0</inkml:trace>
  <inkml:trace contextRef="#ctx0" brushRef="#br0" timeOffset="40283.3898">8150 6773 0,'-18'18'0,"36"-36"0,-36 54 0,18-19 16,0 1 0,35 141 15,-17-124-31,70 212 31,-88-212-31,18 0 0,-18 1 0,17-1 16,-17-17-16,18 17 15,-18-35 17,-18-18-32,1 18 0,-72-211 31,89 175-31,36-299 31,-19 318-31,1-1 16,123-17-1,-123 52 1,35 89 0,-53-88-1,-18-1-15,0 19 0,-176 69 31,159-87-31,-124 17 32</inkml:trace>
  <inkml:trace contextRef="#ctx0" brushRef="#br0" timeOffset="42532.72">10690 6315 0,'0'17'62,"0"1"-62,-18 0 16,0 52-16,1-52 15,-54 70 1,53-53-16,-17 1 0,17-19 0,-17 19 16,0-1-16,-71 53 15,71-70-15,-18 17 0,18-17 0,-1-1 16,-17 1-16,18-1 0,-71 1 15,53-18-15,-52 0 16,69 0-16,19-18 0,-19 1 16,19-1-16,-1 1 0,-17-1 0,35 0 15,-18-17-15,1 17 0,17 1 0,0-19 16,0 1-16,0 18 0,0-19 0,35-34 16,-18 52-16,89-88 15,-88 89-15,17-1 16,-17 18-16,17-18 0,0 18 0,1 0 15,17 0-15,-18 0 16,53 36-16,-53-19 16,1 18-16,-1-17 0,18 0 0,-18 17 15,0-17-15,1 17 0,-1 0 0,0 1 16,18-1-16,-18 0 0,1-17 0,-1 17 16,0 0-16,1-17 0,-1 17 0,0-17 15,0-1-15,1 1 0,-1 0 0,0-1 16,-17-17-16,17 18 0,-17-18 0,17 0 15,-17 0-15,-1 0 0,19 0 16,-19 0-16,18 0 16,-35-18-16</inkml:trace>
  <inkml:trace contextRef="#ctx0" brushRef="#br0" timeOffset="43547.9698">12542 5856 0,'0'0'0,"-18"0"16,0 18 15,36-18 1,0 0-32,87-18 15,-69 18-15,-1-18 0,53 18 16,71-35-1,-106 35-15,53-17 16,-89 17-16,19 0 0,-19-18 16,1 18-16</inkml:trace>
  <inkml:trace contextRef="#ctx0" brushRef="#br0" timeOffset="43766.72">12965 5821 0,'0'0'15,"0"17"-15,0 1 16,0 53 15,0-54-31,18 89 16,-18-71-16,17 1 0,-17 52 16,18-35-16,-1 88 15,1-88-15,-18-18 0,18 36 16,-1 52-1,-17-105-15,0 35 16</inkml:trace>
  <inkml:trace contextRef="#ctx0" brushRef="#br0" timeOffset="44000.9341">12559 6756 0,'-17'0'0,"34"0"0,-52 0 0,17 0 0,54 0 31,16-18-31,107 0 16,-106 1-1,124-1 1,-107 1-16,-17 17 0,88-18 16,-70 0-16,158-17 15,-158 17-15,52-17 16,-88 35-16</inkml:trace>
  <inkml:trace contextRef="#ctx0" brushRef="#br0" timeOffset="44422.6763">14023 5874 0,'0'-18'0,"0"0"16,-17 18-1,-1 0 1,0 0-16,1 0 16,-1 18-1,-17 35 1,35-35-16,-53 70 15,53-53-15,-35 89 16,17 52 0,18-123-16,0 70 15,0-87-15,0-1 16,35 36-16,36 17 16,-36-71-16,53 36 15,-52-53 1,34 18-16,18-18 15,-17-18 1,-36 1 0</inkml:trace>
  <inkml:trace contextRef="#ctx0" brushRef="#br0" timeOffset="44891.2489">14358 6562 0,'0'17'0,"0"-34"31,0-1-15,18 18-16,0-18 15,35-35 1,-36 18-16,19-18 16,-36 18-16,35-36 15,-35 36-15,0 0 0,0 0 16,-53-36 0,35 53-16,-35 1 15,36 17-15,17 17 16,17 19-1,72 17 1,16 17 0,-34 18-1,-18 1 1,-36-72-16,19 36 16,-19-35-1,36 17-15,18-35 16,-36 0-1,18-35-15</inkml:trace>
  <inkml:trace contextRef="#ctx0" brushRef="#br0" timeOffset="45156.8272">15011 5944 0,'0'0'0,"0"-17"0,0-1 16,71 0 0,-36 18-16,71 18 15,-18 0 1,-53-1-16,0 1 0,18 0 0,-17-1 16,52 36-16,-53-18 15,-17 18-15,17-17 0,-17 17 0,-18-18 16,0 18-16,0 0 0,-18 0 0,0-1 15,-140 143 1,105-143-16,-106 54 16</inkml:trace>
  <inkml:trace contextRef="#ctx0" brushRef="#br0" timeOffset="45719.3333">12736 7267 0,'0'0'16,"0"18"-1,17-18 17,1 0-32,0 0 15,87-18-15,1 18 16,-35 0-16,-1-17 0,1 17 15,246-18 1,-228 0-16,228 1 16,-246 17-16,-1-18 0,1 18 15,-18 0-15,-18-18 0,18 18 0,-36 0 16,19 0-16,-19 0 0,1 0 0,0-17 16</inkml:trace>
  <inkml:trace contextRef="#ctx0" brushRef="#br0" timeOffset="46937.469">13476 7602 0,'0'-17'16,"-17"17"-1,-1 0 1,1 0-1,-36 17 1,0 19 0,53-19-16,-36 36 15,36-18-15,0 18 0,0-17 16,0-19-16,36 124 16,-1-105-16,-17-1 15,17 18-15,-17-18 0,17 0 0,53 71 16,0 71-1,-70-124-15,-18 105 16,0-122-16,-18 34 16,1-35-16,-1 1 0,-88 34 15,71-52 1,-71-18-16,35-18 16,19 1-16,16-1 0,-70-88 15,89 89 1,17-72-1,17 36-15,19 18 0,17-18 16,123-35 0,-123 53-16,106-18 15,-124 35-15,18 1 0,0-1 16,-18 18-16,0-18 0,1 1 0</inkml:trace>
  <inkml:trace contextRef="#ctx0" brushRef="#br0" timeOffset="47124.9576">14482 8220 0,'18'17'15,"-36"-34"-15,53 34 16</inkml:trace>
  <inkml:trace contextRef="#ctx0" brushRef="#br0" timeOffset="58058.8968">18786 5891 0,'-18'-17'31</inkml:trace>
  <inkml:trace contextRef="#ctx0" brushRef="#br0" timeOffset="58808.6483">19333 5997 0,'0'-17'15,"0"34"-15,0-52 0,0 17 16,0 1-1,0-19 1,0 19-16,0-1 16,0 0-16,0 1 0,-18-1 15,-17 18 1,-18 0 0,17 0-16,-34 35 15,52-17-15,-17 0 16,17-1-16,1 1 0,-1 0 0,0-1 15,-17 19-15,35-19 0,0 54 16,0-54-16,0 19 16,0-1-16,18 0 0,70 71 15,-53-71 1,71 36-16,-71-36 16,1-17-16,-1 17 0,0-17 0,-17 17 15,35 36-15,-53-54 16,0 54-1,-36-54-15,-34 19 16,-54-19 0,89-17-16,-53 0 15,70-17-15,-17-1 16,17 0-16,1 1 0,17-1 0,0 1 16,53-72-1,-36 72-15,89-36 16,-88 35-16,52 0 15,-52 1-15,0 17 0,17 0 16,-17-18-16,-1 18 0,1 0 16,-1 18-1</inkml:trace>
  <inkml:trace contextRef="#ctx0" brushRef="#br0" timeOffset="60355.0858">19403 6209 0,'0'-18'0,"-18"18"0,18-17 15,-52-36 1,16 35-1,-17 53 1,36-17 0,-19 35-16,19-35 15,-1-1-15,18 1 0,0-1 0,0 1 16,0 0-16,0-1 0,0 1 16,18-18-1,-1 0-15,54-35 16,-53 35-16,-1-18 15,1 0-15,-53 36 16,17-18-16,-35 53 16,18-35-16,0 17 0,-1 0 15,-17 0-15,18 18 0,-36 71 16,54-89-16,17 106 16,17-123-16,1 17 15,0-17-15,-1-1 0,19-17 0,70 0 16,35-52-1,-106 34-15,71-70 16,-53 35 0,-36 18-16,-17-1 0,0 19 15,0-107 1,-17 106-16,-19-17 0,19 18 16,-71-1-1,70 18-15</inkml:trace>
  <inkml:trace contextRef="#ctx0" brushRef="#br0" timeOffset="61354.7096">19103 7408 0,'0'-17'16,"0"-1"0,-17 0 15,17 1-15,-18 17-16,18-18 15,-18 18 1,1 0-1,-1 18 1,-35 17-16,18 0 16,17-17-16,1 17 0,-1-17 15,0 0-15,18-1 0,-17 18 16,17-17-16,0 0 0,0-1 16,17 1-16,19-18 15,-19 0-15,36 0 0,-35 0 16,-1-18-16,54-17 15,-36 17-15,-17 1 0,0 17 16,-18-18 0,0 36-16,0-1 15,0 1-15,17 0 16,-17-1-16,18 1 0,35 0 16,-18-1-1,18-17-15,-35 0 0,17 0 0,-18 0 16,19-17-16,17-1 0,-36 0 15,1 1-15,0 17 0,-1-18 0,19-52 16,-36 52 0,0-35-16,0 35 15,-18 1-15,18-1 0,-18 0 0,1 18 16,17-17-16,-18-1 0</inkml:trace>
  <inkml:trace contextRef="#ctx0" brushRef="#br0" timeOffset="61870.1932">19826 7479 0,'-17'0'15,"17"18"32,0-1-31,0 1 0,0-1-16,0 19 15,0-19-15,0 1 0,0 0 16,0-1-16,0 54 15,-18-54-15,18 1 16,0 0-16,-17 35 16,17-36-16,0 1 15,0 0-15,17-18 47,18-18-31,18 18-16,88-18 15,-105 1 1,52-1-16,-53 18 16,0 0-16,-17 0 0,0-18 15,-1 18 1</inkml:trace>
  <inkml:trace contextRef="#ctx0" brushRef="#br0" timeOffset="62667.0063">21238 7179 0,'0'-18'0,"0"1"31,0 34 0,-36 1-15,19 0-16,-54 35 16,1-1-1,-1-16-15,36-19 0,-89 54 16,89-53-16,17-1 16,-17 1-16,0 0 0,-18 17 15,53-18 1,-18 1-16,18 0 15,18-18 1,52 17 0,-34-17-16,70 18 15,-54-18-15,-16 0 0,17 18 0,-18-18 16,18 0-16,88 0 16,-71 0-16,-34 17 0,-19-17 15,19 0-15,-1 0 16,-17 0-16</inkml:trace>
  <inkml:trace contextRef="#ctx0" brushRef="#br0" timeOffset="63088.5552">22243 7144 0,'18'0'16,"-36"0"-16,53-18 0,-17 18 0,-18-18 31,-88 107 0,52-54-31,-246 177 32,247-177-32,0-17 15,17-1-15,-70 54 16,70-36 15,36-17-15,211-1 15,-176-17-31,0 0 0,-18 0 0,212 0 31,-212 0-31,177 18 32,-194-18-32</inkml:trace>
  <inkml:trace contextRef="#ctx0" brushRef="#br0" timeOffset="63541.4996">23195 7197 0,'18'0'0,"-36"0"0,36-18 0,-18 0 31,-18 18-15,-17 18 0,-212 123 15,194-123-31,-141 105 31,194-105-31,0 0 16,0-1-16,0 18 15,159 1 17,-124-36-17,265 0 16,-265 0-31,1 0 0,-19 0 0,19 0 16</inkml:trace>
  <inkml:trace contextRef="#ctx0" brushRef="#br0" timeOffset="63931.9964">23813 7144 0,'17'0'15,"-34"0"-15,34-18 0,1 0 16,-18 36 15,-35 0-31,17-1 16,-211 142 15,158-124-31,36 1 0,-106 52 31,123-70-31,54 17 32,-1-18-32,-17-17 0,17 0 15,141 18 1,-141-18-16,301 35 31,-301-35-31,0 0 16,-17 0-16,17 18 0</inkml:trace>
  <inkml:trace contextRef="#ctx0" brushRef="#br0" timeOffset="64541.1793">24324 7232 0,'0'-18'0,"0"1"16,0-1 0,0 36 31,-70 17-32,52-17 1,-35 70 15,53-71-31,88 1 31,-70-18-31,35 0 32,-53 18-32,-18 35 31,18-36-31,53 36 31,-35-53-31,0 0 16,-1 0-16,18 0 0,71-53 15,-88 36-15,70-125 47,-70 125-47,-18-1 0,0 1 0,0-54 31</inkml:trace>
  <inkml:trace contextRef="#ctx0" brushRef="#br0" timeOffset="64775.5032">24854 7214 0,'0'18'15,"0"-36"-15,-53 89 31,35-54-31,18 1 0,0 0 16,35 52 0,142-52 15,-54-106 0,-123 70-15,-53-52-1</inkml:trace>
  <inkml:trace contextRef="#ctx0" brushRef="#br0" timeOffset="65884.4959">20444 8678 0,'0'0'16,"0"-17"-16,0-1 15,0 0 1,0 36 15,-88 123 0,88-123-31,35 52 32,-17-70-32,17 0 0,-18 0 15,107-70 1,-89 52-16,18-158 31,-71 158-15,1-17-16,-1 17 0,1 1 0,-54-19 15,53 36 1,18 0 15,18 0-31,17 0 0,1 0 0,-1-17 0,229-1 31,-228 0-31,193 18 32,-211 18-32,-18 0 0,17 52 31,-17-52-31,53 105 31,-35-123-31,-1 18 16,19 0-16,34-18 0</inkml:trace>
  <inkml:trace contextRef="#ctx0" brushRef="#br0" timeOffset="66884.2049">19015 10019 0,'0'-18'16,"-35"1"15,35-1-31,0 0 31,0 1-31,-18-1 31,-52 18 1,52 18-32,-141 140 31,142-122-31,-1-19 15,18 19-15,0-19 0,53 54 16,-36-71 0,160-53 15,-160 53-31,1 18 31,-18-1-31,18 107 31,-1-124-31,142-18 32,-124 0-32,107-158 31,-125 141-31,-17 17 0,0-17 16,-35-71-1,-36 71 16</inkml:trace>
  <inkml:trace contextRef="#ctx0" brushRef="#br0" timeOffset="67165.336">19562 10107 0,'0'18'0,"0"-36"0,0 53 15,0 1 1,0-19-16,-71 195 31,54-194-31,17-1 16,0 1-16,-18 70 16,18-70-16,0-1 15,18 1 1,-1-18-16,160-35 31,-142 35-15</inkml:trace>
  <inkml:trace contextRef="#ctx0" brushRef="#br0" timeOffset="67743.2704">20214 10037 0,'-17'0'16,"34"0"46,1 0-46,88 0-1,-88 0-15,334-18 32,-316 18-32,17 0 15,158 0 1,-193 18-16,17 52 31,-35-52-31,0-1 16,-17 1-16,-1 0 0,-141 123 15,124-124 1,-283 142 15,283-141-31,0-18 0,17 17 0,-52 19 32,87-54-17</inkml:trace>
  <inkml:trace contextRef="#ctx0" brushRef="#br0" timeOffset="68149.6184">21414 9966 0,'-18'18'16,"36"-36"-16,-53 36 0,17-18 0,36 0 47,52 0-31,-35 0-16,212 0 31,-211 0-31,-1 0 0,-17 0 0,70 35 31,-71-35-31,-87 141 31,35-106-31,17-17 16,-35 17-16,18 0 0,0-17 0,-18 0 16,-18 35-16,18-36 0,-123 72 31,176-72-16,0-34 1</inkml:trace>
  <inkml:trace contextRef="#ctx0" brushRef="#br0" timeOffset="68539.8914">22102 10019 0,'-18'0'0,"36"0"15,-36 18-15,36-18 16,229-36 15,-194 19-15,247-1-1,-265 18 1,-18 0-16,1 0 0,0 0 0,-1 18 31,-175 140 1,-107 36-1,230-158-31,-194 87 31</inkml:trace>
  <inkml:trace contextRef="#ctx0" brushRef="#br0" timeOffset="68977.4751">22772 9860 0,'18'0'16,"-1"0"-1,1 0-15,70-18 16,-70 1-16,17 17 0,0 0 16,177-35-1,17 35 17,-211 0-17,0 70 1,-18-35-1,-18 1-15,-105 158 32,105-159-32,-194 141 31,195-158-31,-1 17 31</inkml:trace>
  <inkml:trace contextRef="#ctx0" brushRef="#br0" timeOffset="69383.3967">23495 9860 0,'0'0'16,"0"-18"0,53 18-1,-17-17-15,210-18 32,-210 35-32,-1 0 0,0 0 15,106 0 1,-123 0-16,53 17 31,-71 1-31,0-1 0,-18 1 16,-88 106-1,71-89-15,-177 141 32,195-158-17,-19 0-15,19-1 0,-36 36 16</inkml:trace>
  <inkml:trace contextRef="#ctx0" brushRef="#br0" timeOffset="70055.054">24377 9666 0,'-17'0'78,"-1"18"-78,0-1 0,1 1 16,-1-18-16,-88 88 16,89-88-16,17 18 15,-18 35 1,89-53 15,-71 53 16,0-36-47,70 36 31,-35-35-31,-17-18 0,17 0 0,-17 0 16,105-35 0,-87 17-16,-19 0 0,19 1 0,-36-1 15,17 18-15,19-71 16,-36 54-16,0-107 31</inkml:trace>
  <inkml:trace contextRef="#ctx0" brushRef="#br0" timeOffset="70523.6268">24730 9913 0,'0'0'0,"0"18"0,-18-1 0,1 1 0,-1-18 15,-17 71 1,17 70 15,71-124 0,-35-17-31,88-53 32,-89 36-17,1-19 1,-18 19 15,0-18 16,18 17-31,-18-35 15,0-18 0,0 54-31,0-19 31</inkml:trace>
  <inkml:trace contextRef="#ctx0" brushRef="#br0" timeOffset="70898.5047">24906 10142 0,'-17'18'0,"34"-36"0,-52 36 0,18 0 0,-1-1 16,0-17-16,-35 53 15,36 0 1,17-35-16,53 35 31,-36-53-15,71-53 0,-88 17 15,0 19-31,-70-36 15</inkml:trace>
  <inkml:trace contextRef="#ctx0" brushRef="#br0" timeOffset="79302.1527">13371 9331 0,'0'0'0,"-18"-18"31,0 1 1,18 34 14,89 213-14,-72-195-32,18 265 31,-35-265-31,0-17 0,0 17 16,-70 36-1,52-71-15,-158-53 31,141 35-15,17 0-16,0 1 0,-17-36 16,159 35 15,-107 36-15,248-36 15,-248 18-31,19 0 0,-19 0 0,19-18 31,-36 1-15</inkml:trace>
  <inkml:trace contextRef="#ctx0" brushRef="#br0" timeOffset="79755.033">14217 9596 0,'0'0'15,"-17"0"-15,34-18 63,1 18-48,17 0-15,18-18 16,106 1 15,-141-1-31,-1 18 0,54 0 16</inkml:trace>
  <inkml:trace contextRef="#ctx0" brushRef="#br0" timeOffset="80411.0712">14746 9384 0,'0'-18'16,"0"1"-1,0-1 1,36 18 15,-19 0-31,19 194 31,-36-159-31,0-17 0,0 17 16,0 0-16,17-17 0,1 17 0,-18-17 16,0 0-16,18-1 0,70 19 31,-71-54-31,1 0 0,0 1 16,87-107-1,-87 89 1,-18-89-1,0 142 17,0 17-32,0-17 15,141 88 17,-123-106-32,17 0 0,0 0 0,107-53 31,-107 35-31,53-140 31,-88 140-31,0 0 0,0-17 16,0 17-16,0 1 0,-35-19 15,17 36-15,-52 124 32,70-89-32,0-17 15,0 17-15,0-17 0,0 88 16,0-89-1,176 54 17,-141-71-32,18 0 0,-18 0 0</inkml:trace>
  <inkml:trace contextRef="#ctx0" brushRef="#br0" timeOffset="80567.4996">16334 9472 0,'-18'0'16,"1"-18"0</inkml:trace>
  <inkml:trace contextRef="#ctx0" brushRef="#br0" timeOffset="98952.0343">2664 11007 0,'0'17'93,"0"1"-46,17-18-31,1 0-1,-18 18-15,53-18 32,-35 17-32,-1-17 31,19 18 0,-19-18 0,1 17 1,17 1-1,-17 0 16,-1-1-16,1-17 0,-18 18 1,18 0-1,-1-1 0,19 1 0,-1 0 16,0-1-16,0 1 1,-17-18-32,35 18 31,-35-1-31,35-17 31,-53 18-31,35-18 31,-18 0-15,-17 17 0,18-17-1,17 36 1,-17-36 0,-18 17 15,18-17-31,-1 18 31,1-18-31,-18 18 16,18-18-1,17 17 17,18 1-1,0 17 0,35 0 0,-88-17-15,88 35 15,-70-35-31,52 35 31,-52-53-31,70 70 32,-70-52-32,-1-1 0,1-17 0,0 18 15,-1 0-15,36 17 16,-35-17-16,70 35 31,-70-36-31,-1-17 16,-17 18-16,18-1 0,35 19 15,-53-19-15,106 72 32,-106-72-17,17 1-15,1-18 0,53 70 32,52 19-1,0-19 0,-105-52-31,70 52 31,-70-52-31,0 0 16,70 35 0,-71-36-16,107 71 31,-106-88-16,-1 18-15,1-18 0,-1 18 0,1-18 0,17 35 16,-17-35 0,-18 18-16,18-18 0,-1 17 0,36 18 31,-35-35-31,70 53 31,-70-35-31,-1 0 0,72 17 31,16 18 1,-87-53-32,105 53 31,-105-53-31,0 0 16,-18 17-16,17-17 0,54 0 15,-53 18-15,-1-18 16,1 0-16,70 0 15,-70 0 1,87 0 15,-87 0-31,17-18 0,-17 18 0,0 0 0,70-17 16,-70 17 0,193-35 15,-176 17-31,-17 18 0,141-53 31,-124 53-31,159-88 31,-159 70-31,-17 0 0,17 18 16,-17-17-16,17-1 0,71-52 16,-71 52-16,-17 0 15,141-87 1,-142 87-16,125-106 31,-125 107-15,1-1-16,-1 0 0,1 1 0,70-89 31,-70 88-31,105-87 31,-105 87-31,0-17 0,-1 17 0,72-70 31,-72 53-31,142-159 32,-141 158-32,-1 19 0,107-125 31,-89 107-31,106-88 31,-123 105-31,-1 0 16,1 1-16,0-1 0,87-52 15,-87 52 1,123-88 0,-123 88-1,-1 1-15,1-1 0,53-70 32,-71 70-32,88-123 31,-71 124-31,-17-1 0,53-53 31,0 19 0,-35 52-31</inkml:trace>
  <inkml:trace contextRef="#ctx0" brushRef="#br0" timeOffset="101170.0463">2823 15081 0,'0'-17'63,"0"-1"-48,35-17 16,-18 17-31,36-35 32,-35 35-32,0 18 0,-1-17 15,19-1 1,-19 1-16,71-36 31,-70 53-15,88-71-1,-88 71 1,123-88 15,-106 70-31,0 1 0,106-54 32,-123 53-32,52-17 15,-52 18-15,17-1 0,1-17 16,70-18-1,-89 53-15,142-88 32,-141 88-32,17-18 15,71-35 1,-89 35-16,107-35 31,-107 53-15,1-17-16,0 17 0,88-53 15,-54 35 17,-34 1-32,123-36 31,-123 35-31,17 0 16,-17 18-16,123-70 31,-106 52-31,-17 18 0,105-53 31,-105 53-31,52-17 16,-52 17-16,0-18 15,-1 18-15,107-35 16,-107 17-16,89 0 16,-88 1-1,0 17-15,140-53 16,54-18 15,-194 54-15,52-1-1,-52 0-15,-1 18 0,1 0 0,0 0 16,-1-17-16,1 17 0,0 0 0,-1 0 16,1-18-16,0 18 0,17 0 0,-18-18 15,1 18-15,88-17 16,-88 17-16,17 0 0,-17 0 15,-1-18-15,18 18 0,-17 0 0,0 0 16,17 0-16,71-35 16,-89 35-16,19 0 15,-19 0-15,1-18 0,17 18 0,36 0 16,-53-17-16,140 17 31,-122 0-15,-19 0-16,1 17 0,-1-17 15,72 0 1,-72 18-16,1-18 0,17 0 0,-17 0 16,-1 0-16,72 18 15,-54-18-15,88 17 16,-105 1-16,53-1 16,-54-17-16,89 36 15,-71-19-15,-17 1 0,176 53 31,-141-54-31,70 18 16,-87-17-16,17 0 16,-18-18-16,18 17 0,0 1 0,-18 0 15,18-18-15,-18 17 0,18 1 0,0 0 16,-18-18-16,18 17 0,0 1 0,0 0 16,88 34-16,-88-34 15,106 35-15,-124-35 16,18-1-16,-18 1 0,18 0 0,106 70 15,-124-53 1,106 53 0,-52-35-16,-54-18 0,18-17 15,-18 17-15,141 71 16,-123-71-16,-17-17 0,-1 17 0,0-17 16,0 0-16,1 17 0,-1-17 15,0-1-15,1 1 0,34 35 16,-35-36-16,-17 1 0,0-18 15,-18 18-15,17-18 0,1 0 16</inkml:trace>
  <inkml:trace contextRef="#ctx0" brushRef="#br0" timeOffset="102857.0611">13459 9402 0,'0'-18'16,"0"0"0,0 1 15,-18 17-16,18-18-15,-17 18 16,-19 0 0,19 0-1,-19 18-15,36-1 16,-35 1-16,17-18 0,-17 53 16,35-18-1,-17-17 1,17 17-1,0-17-15,0-1 0,0 36 16,52 18 0,-34-54-16,35 36 15,-35-35-15,-1 0 0,19-1 16,34 36 0,-52-35-16,17 35 15,-17-36-15,17 36 16,-35 35-1,0-70-15,0 53 16,0-36-16,-18-17 16,1 17-16,-89 35 15,88-70-15,-70 18 16,17-18 0,19-18-1,-1-35 1,53 36-16,0-71 15,0 52-15,17 19 0,36-54 16,-35 54-16,70-72 16,-53 72-16,1-1 0,69-35 15,36 35 1,-70 1 0,-71 34-1</inkml:trace>
  <inkml:trace contextRef="#ctx0" brushRef="#br0" timeOffset="105449.8899">6403 13070 0,'0'18'47,"0"0"-32,0 17 1,0 0 0,36-35-1,16-17 1,-34 17-16,35-36 16,-35 19-16,-18-1 15,17 0-15,1 18 0,-18-17 0,0-1 16,0 1-16,0-1 0,0 0 15,-18 18-15,-35 18 16,36-18 0,-36 35-1,35-17-15,1-18 0,17 17 0,0 1 16,0 0 0,17-18-1,18-18 1,-17 0-16,35 1 15,-53-1-15,18 18 16,-36 0 0,0 18-1,1-18-15,-1 17 16,18 1-16,18-18 31,35-18-15,-36 1-1,1-1-15,-18 1 16,0-1-16,-18 18 16,-52 18 15,52-18-31,0 17 0</inkml:trace>
  <inkml:trace contextRef="#ctx0" brushRef="#br0" timeOffset="114915.594">15293 5997 0,'18'0'63,"-18"-17"-48,18 17-15,-1 0 282,-17-18-236,18 18 158,-18-18-204,17 18 187</inkml:trace>
  <inkml:trace contextRef="#ctx0" brushRef="#br0" timeOffset="115977.7741">12718 7108 0,'0'-17'0,"0"-1"16,0 1-16,0-1 0,-18-17 31,-17 17-15,0 0-16</inkml:trace>
  <inkml:trace contextRef="#ctx0" brushRef="#br0" timeOffset="116836.877">12559 6985 0,'-17'0'0,"69"-18"0,-87 36 0,-247 88 31,229-89-31,0 1 0,18 0 0,-71 17 16,-123 71-1,176-89-15,-124 72 16,125-54-16,-125 53 16,-70 36-1,177-89-15,-248 124 16,230-106-16,-177 88 15,-70 53 1,247-141-16,-106 70 16,123-70-1,-87 88-15,-89 88 16,176-176 0,-211 177-1,229-195-15,-106 106 16,106-106-16,-70 71 15,88-71-15,17 1 0,-53 52 16,-52 71 0,0-1-1,105-122-15,-88 87 16,71-105-16,-18 70 16,-53 35-1,88-105-15,-35 53 16,18-36-16,18-17 15,-19 35-15,1-18 0,-36 53 16,54-53 0,-19-17-16,19 17 0,-1-17 0,-17 17 0,-53 71 31,70-71-31,0-17 0,-34 52 16,34-34-16,-53 69 15,54-69-15,-19-1 0,1 36 16,18-36-16,-36 53 15,35-70-15,0 17 0,18 0 0,-35 18 16,-18 53 0,-17 18-1,-1-1 1,0-17 0,54-89-16,-36 72 15,35-72-15,1 19 0,-19 16 16,-17 54-1,1 0 1,-1 0 0,35-18-1,18-70 1,-18 35 0,18-18-16,-3986 0 15,7972-17-15,-3986 0 16,0-1-16,0 1 15</inkml:trace>
  <inkml:trace contextRef="#ctx0" brushRef="#br0" timeOffset="117118.0106">6244 12541 0,'-17'-17'15,"34"34"-15,-34-52 0,-1 17 0,1 1 16,-1-1 0,18 36-1,0 17 1,18 53-1,-1 18 1,1-18 0,-1-35-1,1-18 1,0-35-16,35-35 16,-18 35-16,-17-35 0,17 17 15,18-17-15,-18 0 0,124-71 16</inkml:trace>
  <inkml:trace contextRef="#ctx0" brushRef="#br0" timeOffset="125334.3679">14059 9737 0,'17'0'31,"18"-18"-15,54-17 15,-89 17-31,35 0 31,-53 18-15,-105 18-1,105-18-15,-35 0 32,71 0-17,35-18 1,-36 18-16,230-35 31,-229 35-15,17 0-16,-17 0 0,0-17 0,-1 17 15,-158 35 32,123-35-47,-87 17 16</inkml:trace>
  <inkml:trace contextRef="#ctx0" brushRef="#br0" timeOffset="128739.2682">6386 12982 0</inkml:trace>
  <inkml:trace contextRef="#ctx0" brushRef="#br0" timeOffset="129270.3787">6386 13000 0</inkml:trace>
  <inkml:trace contextRef="#ctx0" brushRef="#br0" timeOffset="129348.4721">6386 13000 0</inkml:trace>
  <inkml:trace contextRef="#ctx0" brushRef="#br0" timeOffset="129817.2743">6386 13000 0</inkml:trace>
  <inkml:trace contextRef="#ctx0" brushRef="#br0" timeOffset="137220.9994">13476 15222 0,'-17'0'0,"-1"-17"16,1 17 15,17 17 0,0 1-15,-18 194 15,18-177-31,0 177 31,0-195-31,0 19 16,0-19-16,18 36 16,-18-35-16,0-54 31,0 19-16,0-18-15,0 17 0,0-141 16,-18 124 0,0-212 15,18 229-31,0 1 0,36-54 31,87 18 0,-105 53-31,123-17 32,-124 17-32,1 0 0,0 0 15,17-18 1,0 36 15</inkml:trace>
  <inkml:trace contextRef="#ctx0" brushRef="#br0" timeOffset="137517.697">13547 15416 0,'18'0'0,"-36"0"0,53 18 16,-17-18-16,0 0 0,-1 0 0,54 0 16,-54-18-16,177 1 31,-176-1-16,0 18-15,-1 0 0,1 0 0</inkml:trace>
  <inkml:trace contextRef="#ctx0" brushRef="#br0" timeOffset="137845.9414">14076 15540 0,'0'0'16,"-17"0"-16,34 0 31,36-18-15,-35 18-1,158-35 17,-141 35-32,36 0 31,-53 0-15</inkml:trace>
  <inkml:trace contextRef="#ctx0" brushRef="#br0" timeOffset="138048.7732">14129 15716 0,'0'0'0,"18"-17"16,123-19-1,123-34 16,-228 70-15,70-18 15</inkml:trace>
  <inkml:trace contextRef="#ctx0" brushRef="#br0" timeOffset="138439.2753">14923 15205 0,'0'-18'16,"-18"0"-1,18 36 1,0 35 15,0-18-31,0 124 32,0-124-32,0 1 0,0-19 0,-3969 19 15,7973 87 1,-4004-105-16,18 87 31,-18-87-15</inkml:trace>
  <inkml:trace contextRef="#ctx0" brushRef="#br0" timeOffset="140095.219">15134 15311 0,'0'0'0,"-17"0"0,-1-18 16,1 0-1,-1 18-15,0-17 32,18 34 15,0 107-32,0-89 1,0 265 15,-17-282-31,17 17 0,0-18 0,0 54 31,0-124 1,0 18-32,-18-230 31,0 230-31,18 0 15,-53-106 1,18 229 15,35-53-15,-17 371 15,17-318-31,17 88 31,1-158 1,-1-194-1,-17 158-31,0-17 0</inkml:trace>
  <inkml:trace contextRef="#ctx0" brushRef="#br0" timeOffset="144656.0207">17198 14093 0,'0'18'62,"0"0"-31,0-1-15,0 1 15,0 0 0,0-1 1,0 1 15,0 0-32,18 17 16,0-17-31,-1 34 47,-17-34-47,18 0 0,-1-1 32,1 36-1,0-53-31,17 88 31,-17-70-31,17 53 31,18 17 1,0-18-1,-36-52-16,19 35 1,-19-35 0,-17-1-16,0 1 0,36-1 15,-36 1 1,52 35 15,-52-35-31,18-18 0,-18 17 0,35 19 31,-17-36-31,35 70 32,-53-52-32,53 52 31,0 1 0,-36-71-31,36 53 31,-35-36-15,0 1-16,17 0 31,18 35 1,0-18-1,-53-17-31,70 17 31,-70-17-31,18-18 16,17 35-1,1 18 17,-19-53-32,18 35 31,-17-17-16,-18-1-15,35 1 16,18 35 31,-35-53-47,35 35 31,-36-17-31,36 17 31,0 18 1,18-18-1,-71-17-31,53 17 31,-36-17-31,1-1 16,35 19-1,0-1 32,0 0-15,0-17-1,-53-1-31,17-17 31,-17 18-31,18-18 0,0 0 16,-18 18-1,17-18-15,36 53 32,-35-53-17,-1 17-15,1 1 16,0-18-1,17 35 1,-17-35 0,-1 0-1,-3985 18 1,7972-18-16,-3934 18 31,-52-18-31,35 17 31,-36-17-31,72 18 32,-72-1-17,36-17 1,-35 0-16,52 18 31,-52-18-15,35 0 15,17 0 0,1 0 1,-53 0-32,87-18 31,-87 18-31,53-17 31,17 17 0,-88-18-31,123 1 32,-105 17-17,0-18-15,-1 18 0,36-18 16,-35 18-1,-1 0-15,1 0 0,0 0 0,-1 0 16,19-17-16,-1-1 16,-18 18-16,72-18 31,-72 1-31,107-19 31,-124 19-31,17 17 0,1 0 16,35-36-1,-35 19-15,105-54 32,-105 54-32,-1-1 15,1 18-15,0-18 0,52-35 16,-52 36 0,52-54-1,-52 71 1,88-106 15,-89 89-31,54-36 31,-53 35-31,70-70 32,-70 70-32,87-70 31,-87 71-31,88-107 31,-89 106-31,1 1 0,0-1 16,-1 1-16,54-36 15,-53 35-15,87-88 32,-87 89-17,0-19-15,35-34 16,-36 52-1,89-141 17,-88 142-32,-18-1 0,17 0 0,19-52 31,-19 52-31,36-52 31,-53 52-31,18 0 0,35-52 31,17-36 1,-70 88-32,53-123 31,-53 124-31,18-1 16,-18-17-16,17 17 0,19-70 15,-36 70 1,17-35-1,-17 36-15,18-1 0,-18 0 0,35-52 32,-17 52-32,35-105 31,-35 105-31,-1 0 0,-17 1 0,18-1 16,-18-17-16,53-36 15,-53 36-15,17 17 0,1 1 16,17-89-1,-17 88-15,0-35 16,-1 36-16,-17-1 0,0 0 16,18 1-16,-18-1 0,35-52 15,-17 52 1,-18 0-16,0 1 0,17-1 0,1 0 16,-18 1-16,0-1 0,35-35 15,-17 36 1,-18-19-16,0 19 15</inkml:trace>
  <inkml:trace contextRef="#ctx0" brushRef="#br0" timeOffset="145468.2681">16546 12806 0,'0'-18'16,"0"1"-16</inkml:trace>
  <inkml:trace contextRef="#ctx0" brushRef="#br0" timeOffset="146186.82">16546 12753 0,'0'18'31,"0"-36"-31,0 53 0,0-17 16,0-1-16,0 19 15,0 17 1,53 17 0,-18 1-1,-18-54 1,1 36-1,-18-35-15,18 0 0,-18 17 0,0-17 16,17-1-16,-3985 36 16,7972-35-16,-3969 52 15,-17-52-15,-18 0 0,0-1 16,17 1-16,1-1 0,-18 1 0,17 17 16,19 18-1,-19-35-15,1 35 16,0-36-16,-18 19 15,17-19-15,-17 36 16,18-53 0,-18 18-16,0 0 0,18-18 0,-18 17 15,17 1-15,-17 0 0,36-1 16,-1 18 0,-35-17-1,17 0 1,1 17-16,17-17 15,-35-1-15,18 1 16,0 0-16,-18-1 0,17 1 16,1 17-1,-18-17-15,18 17 16,-18-17-16,0-1 0,0 1 16,17-18-16,-17 18 0,18 17 15,-1 0 1,1 0-1,0 1 1,-1-19-16,1 19 16,0-19-1,-1 19-15,19 16 16,-36-34 0,35 17-1,-18-17-15,-17 0 0,18-18 0,0 17 16,-18 1-16,17 0 0,1-18 0,-18 17 15,18 1-15,-18-1 0,17 1 0,1 0 0,-18-1 16,18 1-16,-1 35 16,1-35-16,-18 17 0,17 0 15,1-17-15,17 35 16,-17-36-16,0 1 0</inkml:trace>
  <inkml:trace contextRef="#ctx0" brushRef="#br0" timeOffset="147280.1767">23548 12435 0,'0'-17'0,"0"34"0,0-17 46,0 18-30,0 0-16,-17 17 16,17-17-16,-18 52 15,0-52-15,1 17 0,-1-17 16,0 17-16,1 0 0,-1 1 0,-3986-1 16,7955 18-16,-3986-18 0,-18 18 0,0 0 15,0 0-15,-17 0 0,-1 17 0,-158 124 16,141-141-16,-89 106 15,124-106-15,18-18 16,0 18-16,-1-18 0,19 1 0,-18-1 16</inkml:trace>
  <inkml:trace contextRef="#ctx0" brushRef="#br0" timeOffset="159198.2201">19756 16298 0,'0'18'62</inkml:trace>
  <inkml:trace contextRef="#ctx0" brushRef="#br0" timeOffset="160963.3822">19756 16334 0,'0'0'46,"0"-18"-46,0 0 32,-18 18 15,1 0-32,-1 18-15,0 0 31,18-1-31,0 1 32,53-18-1,-35-18 0,-18 1-15,0-19 15,0 54 16,0 0-16,0-1 0,18-17-15,17 0 0,0-17-1,-17-54 17,-18 36-17,-18 17-15,0 0 16,1 18-1,-1 0-15,1 0 0,-36 36 16,35-19 0,-17 1-16,35 0 15,0 17-15,17 0 32,1-17-32,17-18 15,-17 0-15,35 0 16,-18-18-1,-17 1-15,-1-1 16,-17 0-16,18 1 0,-18-1 16,0 0-16,0 1 15,-18-1 1,1 18 0,-1 18-16,0-1 15,1-17-15,17 18 16,0 0-16,0 17 15,0-17 1,17-1 0,1-17-1,0 0-15,-1-17 0,1 17 0,0 0 16,-1-36 0,1 36-16,-18-17 0,0-1 15,0-17 1,-53-1-1,0 19 1,35 17-16,-52 17 16,52 1-16,1 0 0,-1-18 15,0 17-15,18 1 0,-17 0 0,17-1 16,0 1-16,17 35 16,1-53-16,17 18 15,-17-18-15,35 17 16,-36-34-1,19 17-15,-19 0 0,1-18 0,0 18 16,-1-18-16,1 18 0,0-17 0,-1 17 16,-17-18-16,18 0 0,-18 1 15,0-1-15,0-17 16,-35 17 0,17 0-16,-17 18 15,17 0-15,0 0 0,1 0 0,-1 18 16,-35 0-1,53-1-15,-17 19 16,-1-19-16,18 19 0,0-19 16,0 1-16,35 17 15,-17-35-15,-1 0 16,1 0-16,0 0 0,-3987 0 0,8008-35 16,-4021 35-16,17-35 15,-17 17-15,-18 0 16,0 1-16,17-1 0,-17 0 15,0-17-15,-17 35 16,17-18-16,-18 1 0,1 17 0,-1 0 16,-17 0-1,17 0-15,-53 35 16,54-35-16,-1 18 0,1-1 0,-1 1 0,0 0 16,18-1-16,-17 1 0,17 17 15,0-17-15,0 0 0,0-1 16,17 1-16,19-1 15,-19-17-15,1 0 0,-1-17 16,1 17-16,0 0 0,-1-18 0,1 18 16,0-17-16,-1 17 0,1-18 0,0 0 15,-1 1-15,-17-19 16,0 19 0,-17-1-1,-19 36 1,19-1-1,-1 1 1,18 0-16,0-1 16,18-17-1,-1 0 1,19 0 0,-36-17-16,17 17 15,-17-18-15,0 0 16,-17 1-1,-1 17-15,-17 0 16,17 0-16,0 0 16,1 17-1</inkml:trace>
  <inkml:trace contextRef="#ctx0" brushRef="#br0" timeOffset="205027.2531">15928 5398 0,'0'0'0,"0"-18"0,-17 18 0,17-18 15,0 1 17,17-1-17,-17 0-15,0-17 32,0 17-17,-17-17 16,-1 35-31,0-35 0,1 17 16,-1 18-16,18-17 0,-88-54 31,70 71-31,-52-53 16,52 53-16,-17-18 0,-1 1 0,19-1 16,-18 1-16,-18 17 0,17-18 0,1 0 15,-18 1-15,-88-1 16,106 0-16,-336-17 47,318 17-47,18 18 0,-18 0 0,-211-17 31,211 17-31,-124 17 0,124-17 0,-17 18 0,17 0 16,0-18-16,-194 70 15,212-70 1,-18 18-16,-247 88 15,247-71 1,-106 18-16,106-35 16,18-1-16,-18 1 0,18-1 0,-18 1 15,18 17-15,0-17 0,-142 88 32,142-88-32,17-1 0,-158 177 31,158-159-31,-70 89 15,53-89-15,17 0 0,0 1 16,1-1-16,-1-17 0,1 17 0,17 0 16,-71 177-1,36-53 1,35-106-16,-36 105 16,36-105-16,0 0 15,0 0-15,0 18 0,0-18 0,0-1 16,0 1-16,0 18 0,0-18 0,18 88 15,0-88 1,17 106 0,-17-124-16,-18 0 0,17 36 15,36 52 1,-53-88-16,53 89 16,-53-89-16,35 36 15,-35-36-15,53 71 16,-35-71-16,0 0 0,-1-17 0,1 17 15,-1 1-15,1-19 0,35 54 16,-35-54-16,-1 19 0,1-19 16,0 1-16,-18 0 0,17-1 15,1 19-15,-1-19 0,-17 1 0,18 17 0,0-17 16,-1-1-16,-17 19 0,18-19 0,0 1 16,70 123-1,-70-106 1,-18-17-16,17 0 0,1-18 0,-1 17 15,19 19-15,-19-19 16,36 18-16,-35-35 16,0 18-16,-1-18 0,1 0 0,-1 18 15,1-18-15,17 17 0,-17-17 0,0 0 16,17 18-16,-17-18 0,-1 18 0,19-1 16,-19-17-16,18 18 0,1-18 0,-19 18 15,19-1-15,69 19 16,-69-19-16,-19 1 0,19-1 0,-1 1 15,0 0-15,53 35 16,-70-36-16,70 36 16,-53-35-16,54 17 15,-72-35-15,89 0 16,-71 0-16,18-18 16,36-17-16,-37 18 0,107-36 15,-106 17-15,88-34 16,-88 52-1,-18 1-15,18-1 0,0 0 0,-17 1 0,16-19 16,-16 19-16,17-1 0,52-35 16,-69 18-16,70-36 15,-36 36-15,89-71 16,-89 53-16,-17 18 0,0 0 0,0-18 16,18 17-16,-18 1 0,35-35 15,-35 34-15,-18 19 0,0-19 0,1 1 16,-19 18-16,71-89 15,-70 70-15,0 19 0,-1-18 16,1-1-16,0 1 0,-1-18 0,1 18 16,0-18-16,-1 0 0,54-123 15,-54 123-15,1 0 16,0-18-16,-1 18 0,1-17 0,0 17 0,-18 0 16,0-18-16,17 1 0,-17 17 15,0-18-15,0 18 0,0-17 0,0 17 16,-17 0-16,17-70 0,-18 70 15,18-18-15,-18 18 0,18 0 0,0-17 16,0 17-16,-17-18 0,17 18 0,0 0 16,0-17-16,-36-36 15,36 53-15,-17 0 0,-1 0 0,0-53 16,-87-70 0,69 141-16,-87-53 15,70 52-15,0 19 0,0-19 0,0 19 16,0-1-16,18 0 0,-71-17 15,36 17-15,-71 1 16</inkml:trace>
  <inkml:trace contextRef="#ctx0" brushRef="#br0" timeOffset="224239.8246">18662 15469 0,'-17'0'31,"-1"0"-31,0 0 16,1 0-1,17 18 17,-36-18-17,19 0-15,-36 18 16,18-1-16,-1-17 0,1 18 15,0 0-15,0-18 0,-89 52 16,71-34-16,-70 17 16,87-17-16,-34 0 15,35-18-15,-1 0 0,-34 35 16,52-35-16,0 18 16,1-18-1</inkml:trace>
  <inkml:trace contextRef="#ctx0" brushRef="#br0" timeOffset="224520.9478">17921 15522 0,'0'-35'15,"0"17"-15,-17 18 16,-1 0-1,1 0-15,-72 36 16,54-19-16,0 1 0,-36 35 16,-52 35-1,52 0 1,71-70-16,0 17 16,18-17-1,35-1-15,-18-17 16,106 0-16,-70-17 15,-18 17-15,105-36 0,-69 19 16</inkml:trace>
  <inkml:trace contextRef="#ctx0" brushRef="#br0" timeOffset="225442.5524">18362 15099 0,'0'-18'0,"0"36"0,18-53 0,-18 17 15,0 0 1,0 1-16,0-1 16,0 0-1,-18 18-15,-52 0 16,-142 159 15,177-124-15,-18 71-16,18-53 15,35-18-15,53 89 32,-18-124-32,265-18 31,-265 1-31,194-160 31,-211 142-31,-106-265 31,70 265-31,-17 17 16,0 1-16,-1-19 0,-122 19 16,140 17-16</inkml:trace>
  <inkml:trace contextRef="#ctx0" brushRef="#br0" timeOffset="226473.4727">18433 15258 0,'0'0'0,"0"-18"0,18 18 125,-1 0-125,-17 18 16,53-18-1,35 53 17,-70-53-32,88 52 31,-89-34-31,1-18 0,0 0 15,140 35 1,-122-17-16,211 0 31,-212-18-15,0 0-16,18 0 0,124 0 16,-142 0-1,71-18 16,-106 0-31,-18 1 16,-35-1 0,18 18-16,-71-35 31,88 35-31,36 0 16,17 17-1,-17-17-15,123 53 31,-123-35-15,-71 70 0,35-70-16,-194 70 31,177-88-15,0 18-16,17-18 0</inkml:trace>
  <inkml:trace contextRef="#ctx0" brushRef="#br0" timeOffset="227113.8615">21749 14940 0,'0'-18'0,"0"1"0,0 52 16,-18-141-1,1 106-15,17-17 16,-18 17-16,1 0 0,-1 0 16,0 0-16,-17 0 0,-194 194 47,193-124-47,19-34 0,17 105 15,17-124 1,248 36 15,-212-70-31,-18-1 0,159-106 31,-176-140 1,-36 246-32,-105-88 15</inkml:trace>
  <inkml:trace contextRef="#ctx0" brushRef="#br0" timeOffset="227488.8247">21326 14958 0,'17'0'0,"-34"0"16,34-18-16,-34 18 16,-1 0-16,0 0 15,-123 35 1,106-17-16,-388 194 31,352-195-15,18 19-16,-264 69 15,264-87 1,-124 35 0</inkml:trace>
  <inkml:trace contextRef="#ctx0" brushRef="#br0" timeOffset="227801.3915">20585 15046 0,'53'-71'15,"-106"142"-15,88-177 31,-52 106-31,-19 18 16,-175 105 0,175-87-1,-175 175 17,211-193-32,0-1 0,0 1 0,70 17 31,-35-35-31,406-35 31,-388 35-31,71-18 16</inkml:trace>
  <inkml:trace contextRef="#ctx0" brushRef="#br0" timeOffset="244139.6633">6333 13088 0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27T11:57:35.25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4022 6456 0,'0'-18'32,"0"1"-17,0-19 17,0 19-32,0-54 31,18 53-31,-18 1 0,35-89 31,35-106 0,-52 177-31,88-265 32,-88 265-32,-1-18 0,1 18 15,52-195 1,-52 195-1,53-247 1,-54 229 0,1 0-16,0 0 0,105-211 15,-105 228 1,105-193 15,-105 211-31,-18 1 0,17-19 0,19-87 31,-19 88-31,107-230 32,-107 212-32,1 18 0,0 17 15,-1-17-15,72-124 16,-72 142-16,1-19 16,-18 19-16,17-19 0,1 1 0,35-53 15,-35 53-15,158-195 31,-158 195-15,17 17-16,-17-17 0,-1 0 0,1 17 0,52-70 31,-52 70-31,0-17 0,-1 17 0,54-87 32,-53 69-32,140-140 31,-122 141-31,16-1 0,72-69 31,-36 34 0,18 18 1,-88 53-32,193-53 31,-193 53-16,17 0-15,159-17 16,-158 17 0,140 17 15,-123-17-31,-36 18 0,142 17 31,-124-35-31,195 53 31,-195-35-31,0-18 0,-17 17 0,17 1 16,89 35 0,-71-18-16,141 106 31,-177-123-31,160 123 31,-160-106-31,1-17 16,0 0-16,17-1 0,71 54 15,-89-54 1,177 107 15,-158-106-31,-19-1 0,1 1 0,0-1 0,52 54 32,-52-53-32,-1-1 0,1 1 0,-18 0 15,53 34 1,-35-34-16,87 123 31,-87-123-31,-18-1 0,18 1 16,-1 17-16,54 36 15,-53-36-15,-1-17 0,1-1 16,70 142 0,-70-141-16,105 194 31,-105-177-16,-1 0-15,1 0 0,0 1 0,70 105 16,-70-106 0,140 247 15,-122-246-31,-19-1 0,89 194 31,-88-194-31,105 212 31,-105-211-31,-1-1 0,1 0 0,88 159 32,-88-158-32,70 210 31,-71-228-31,-17 17 16,18 1-16,-18-19 0,53 107 15,-53-107-15,70 230 31,-52-211-15,-18-1-16,0 0 0,53 194 31,-53-193-31,88 264 32,-70-265-32,0 18 0,-1-18 0,1 18 15,-1-18-15,36 159 16,-35-158-16,0-1 0,52 106 31,-70-141 0,0-35-15</inkml:trace>
  <inkml:trace contextRef="#ctx0" brushRef="#br0" timeOffset="3123.7844">16246 1535 0,'0'0'0,"0"-18"0,0 36 78,17-18-78,1 17 16,35 36 15,-35-35-31,70 70 31,-71-70-31,1-1 16,70 71-1,-70-70-15,70 88 32,-70-88-17,-1-1-15,1 1 0,0-1 0,35 54 16,-36-53-1,1-1-15,-1 1 0,1 0 0,53 87 32,-54-87-32,107 123 31,-124-123-31,17-1 0,1 1 0,0 0 16,-18-1-16,35 36 15,-17-35-15,-18 0 0,17-1 16,1 1-16,17 88 15,-17-71-15,-1-17 16,1-1-16,35 107 16,-35-89-16,-1 0 15,1-17-15,52 123 16,-52-106-16,70 212 47,-70-229-47,0 17 0,-18-17 0,17 17 0,36 53 31,-35-35-31,-1-35 0,36 141 31,-35-124-31,88 229 32,-89-228-32,-17-19 0,18 19 15,35 87 1,-35-88-16,70 142 31,-71-160-31,-17 19 0,18-19 16,88 124-1,-88-123 1,87 141 0,-105-142-1,18 1-15,-18 0 0,18-18 0,17 70 16,-17-52-1,-1 0-15,1-1 0,0 1 0,-18-1 16,70 54 0,-52-71-16,-1 18 0,1-1 0,0 1 15,35 35 1,-36 0-16,54 53 31,-71-89-31,106 89 31,-106-88-31,17-18 16,1 17-16,-18 1 0,17-18 0,19 35 16,-19-35-16,89 71 31,-88-71-15,-3987 0-16,8079 53 31,-4092-53-31,123 35 31,-124-17-31,1-18 0,106 35 31,-36-17-15,-71-18-16,107 17 31,-107-17-31,1 0 0,0 0 16,52 18-1,-52-18-15,70 0 16,-70 0-16,140 0 31,19 0 1,-142 0-17,18-18-15,0 18 16,-35 0-16,105-17 31,-105 17-31,52-18 16,-52 0-16,0 18 0,-1 0 0,1-17 15,141-36 17,-142 53-32,71-36 15,-70 19-15,0-1 0,88-52 31,-89 52-31,54-35 16,-54 53-16,1-18 16,0 1-16,-1-1 0,1 1 0,17-36 15,0 35-15,-17 0 16,0 1-16,-1-1 0,1-17 0,0 17 16,-1 1-16,1-19 0,0 19 0,-1-19 15,36-34 1,-53 52-16,53-70 15,-35 70-15,-1-17 0,1 17 0,0-17 16,-1 0-16,54-89 16,-54 89-16,54-71 15,-53 71-15,35-71 16,-36 71-16,1 0 0,0-1 16,-18 19-16,17-19 0,1 1 0,-1 0 15,1 17-15,-18-17 0,35-71 16,-17 71-16,0 0 0,-1-1 15,1 1-15,-18 0 0,18-18 0,34-71 16,-34 71-16,17-70 16,-17 88-1,0-1-15,-1 1 0,-17-18 0,18 18 0,0 0 16,-1-36-16,-17 53 16,35-105-16,-35 88 15,18 17-15,-18-17 0,18-1 0,-18 1 16,0 0-16,0 0 0,17-36 15,1 36-15,-18 17 0,0-17 0,18-18 16,-18 18-16,35-71 16,-17 35-16,-1-17 15,1 53-15,-1-53 16,1 52-16,-18 1 0,0 0 0,18 17 16,-1-17-16,-17 17 0,0-17 15,18 17-15,-18 1 0,0-1 0,18-53 16,-18 54-16,0-54 15,0 36-15,17 17 16,-17 1-16,0-19 0,0 19 0,18-18 16,-18 17-16,0-17 0,18 17 0,-18-17 15,17 17-15,-17-17 0,0 17 0,18 1 16,-18-1-16,0-17 0,18-18 16,-18 35-1,0 0 1,0 1-16,0-1 0,0 0 15,17 1 1,-17-1 0,0-17-1,0 0 1,35 17 0</inkml:trace>
  <inkml:trace contextRef="#ctx0" brushRef="#br0" timeOffset="5872.8875">2946 11677 0,'0'0'0,"0"-18"15,0 1-15,-18-1 16,18 0-16,-17-17 15,-1 17-15,0 1 0,1-1 16,-4022 18 0,8007 0-16,-4038 18 15,34-1-15,19 1 16,-18 0-16,-1 17 0,1 0 0,0 1 16,17-1-16,-17 0 0,17 18 0,0-18 15,1 36-15,17-36 0,35 53 16,-17-70-1,17-18-15,-17 0 0,17 0 0,124-71 16,-124 54 0,71-71-16,-89 52 15,1 1-15,0 17 0,-1-17 0,-17 18 16,0-19-16,0 19 0,0-1 0,0 0 16,0 1-16,-17 17 15,17 17 1,0 1-16,0 35 15,0-18-15,0 0 0,0-17 16,17 17-16,1-17 0,0 17 0,-1-17 16,1 17-16,0-17 0,17-1 0,-17 1 15,-1 0-15,18-1 0,1-17 0,-19 18 16,19-18-16,-1 0 0,0 0 0,71-18 16,-71 1-16,71-54 15,-71 1 1,-17 52-16,17-17 0,-35-18 0,18 18 15,-18-1-15,0 1 0,0-18 16,0 18-16,0-1 0,0 1 0,0 0 16,-18-71-1,18 88-15,0 1 0,-17 17 0,-1 0 16,0 17 0,1 36-1,17-35-15,0 70 16,0-53-16,0-17 0,0 17 0,0 1 15,0 17-15,0-18 0,35 71 16,18 17 0,-35-105-16,52 35 15,-52-36-15,17-17 16,-17 0-16,-1 0 0,19 0 0,-19 0 0</inkml:trace>
  <inkml:trace contextRef="#ctx0" brushRef="#br0" timeOffset="6060.325">3387 11765 0,'-35'0'0,"70"0"0,-106 18 16,54-18-16,-1 0 0,-17 0 16,88-18 15,-18 18-31,36-17 15,-18-1-15,-1 18 0,1-18 16,0 18-16</inkml:trace>
  <inkml:trace contextRef="#ctx0" brushRef="#br0" timeOffset="7169.3731">4163 11642 0,'-18'0'0,"36"0"0,-53 0 0,17 0 16,1 0-16,-1 17 0,0-17 0,-70 71 31,88-53-31,-18 87 16,18-69-16,0 17 15,0-18-15,36 35 16,-19-34-16,1-19 0,0 1 0,17 0 15,-17-18-15,-1 17 0,18-17 0,18 0 16,-35 0-16,0 0 16,35-17-16,0-36 15,-36 35-15,-17-35 16,0 35-16,-35-17 16,35 18-16,-18-1 0,-52-53 15,52 54 1,0-19-16,18 19 15,0-1-15,0 1 0,53-19 16,-35 19 0,70-1-1,-70 18-15,-1 0 0,19 0 0,-19 18 0,1-18 16,17 17-16,-17 1 0,17 17 16,-17-17-16,17 52 15,-35-52-15,18 70 16,-18-70-16,0 35 0,0-36 15,0 19 1,0-19 0,0-34-16,0-1 15,0 0-15,0 1 16,0-1-16,17 0 0,-17-17 0,18 18 16,0-1-16,-1-17 0,1 17 15,-18-17-15,18 17 0,-1 0 0,1 1 0,-1-1 16,1 1-16,0 17 0,-18-18 15,17 18-15,-17 18 0,18-18 0,17 52 32,-35-34-32,18 53 15,-18-54-15,18 19 0,-18-19 16,0 1-16,0 35 16,0-71 15,17-52-16,1 52-15,17-53 16,-17 36-16,-1 17 16,1 1-16,-18-1 0,18 1 0,-1-1 15,1 0-15,0 18 0,-1 0 16,1 18-16,0 35 16,17 35-1,-18-70 1,19 35-16,-19-36 15,1-17-15,0 18 0,-1-18 0,1 0 16,0 0-16,-1 0 0,18 0 0,-17-18 16,0 18-16,17-35 15,-17 17-15,17-17 0,-17 17 16,-1-17-16,-17-35 16,0 52-16,0 0 0,0 1 15,0-1-15,0 36 16,0-1-1,0 1-15,0 35 16,18 0-16,0-36 16,17 36-16,-18 35 15,-17-52-15,0 17 16,0-36 0,-17 1-16,-1-18 0,1 18 0,-54-18 15,53 0-15,-52 17 16,52-17-1</inkml:trace>
  <inkml:trace contextRef="#ctx0" brushRef="#br0" timeOffset="8059.7106">7391 11800 0,'0'-17'15,"0"-1"1,-18 18-16,1 0 16,-1 0-16,0 35 15,1-17 1,17 0-16,-18-1 0,18 19 15,0-19-15,-17 36 16,17 0-16,0-35 0,17-1 16,-17 1-16,53 17 15,-35-35-15,17 18 16,-17-18-16,35-18 16,-36 1-16,18-1 0,-17 0 15,0 1-15,70-71 16,-70 70-16,35-17 15,-53 17-15,17 0 16,1 18-16,-1 0 0,1 0 16,0 0-16,-1 0 0,-17 18 0,18-18 15,0 35-15,-1-35 0,-17 18 16,0 0-16,18 52 16,-18-52-1,0-36 1,0-35-1,0 36 1,35-72 0,-17 72-16,-1 17 0,19-36 15,52 19 1,-70 17-16,52 17 16,-52 1-16,-1 0 15,1-1-15,0 54 16,-1-53-16,1 34 15,0-34 1</inkml:trace>
  <inkml:trace contextRef="#ctx0" brushRef="#br0" timeOffset="8200.2587">7850 11483 0,'0'-18'15,"0"36"-15,-18-36 0,18 1 0,0-1 0,0 0 16</inkml:trace>
  <inkml:trace contextRef="#ctx0" brushRef="#br0" timeOffset="8497.035">8749 11307 0,'0'-18'15,"-4004"18"1,7991 18 0,-3987 17-16,0-18 15,-18 19-15,18 17 0,0 88 16,35 0 15,-17-106-31,35 106 16,-36-123-16,54 52 15,17-34 1,-17-36-16</inkml:trace>
  <inkml:trace contextRef="#ctx0" brushRef="#br0" timeOffset="8653.2425">8767 11712 0,'-18'0'0,"36"0"0,-53 0 15,35-17 17,35 17-32,-18 0 15,125-18 1,-89 18-16</inkml:trace>
  <inkml:trace contextRef="#ctx0" brushRef="#br0" timeOffset="9247.0257">9261 11324 0,'0'0'16,"-18"0"-1,18 18-15,0 17 16,0-17-16,0 70 16,0-18-16,0 36 15,18 35 1,-18-52 15,53-178 16,-53 72-47,35-1 16,-17 18-16,-1 0 0,54 35 31,-54-17-31,89 35 31,-88-53-31,0 0 0,-1 0 16,1 0-16,70-88 15,-70 70-15,-18-123 32,0 123-32,0 1 15,0-1-15,-53 18 16,35 0 0,-17 159 15,35-106-31,106 70 31,88-87 0,-159-54-31,71 0 16</inkml:trace>
  <inkml:trace contextRef="#ctx0" brushRef="#br0" timeOffset="10105.8984">12189 11395 0,'0'17'32,"88"142"-1,-70-124-31,87 301 31,-87-301-15,-18-18-16,18 19 0,-3969 52 15,7955-88 1,-4004-53 0,0 18-1,0 17-15,0-17 0,-106-212 31,88 212-31,-88-212 32,89 229-32,17 0 0,0 1 0,70-36 31,-52 35-31,335-35 31,-300 53-31,-18 0 16,18 0-16,123-17 15,-123-1 17</inkml:trace>
  <inkml:trace contextRef="#ctx0" brushRef="#br0" timeOffset="10340.1977">12242 11553 0,'-36'18'15,"72"-36"-15,-89 36 0,53 17 32,17-17-32,1-18 0,0 0 15,17 0-15,-17 0 0,17 0 0,35-18 16,-34 18-16,-1 0 15,18-17-15,-18 17 0,177-36 16,-177 36 0,18 0-16</inkml:trace>
  <inkml:trace contextRef="#ctx0" brushRef="#br0" timeOffset="10621.3547">13529 11536 0,'-17'0'0,"34"0"0,-34 17 0,17-34 16,17-1-1,213-17 16,-1 0 1,-211 35-17,35 0-15</inkml:trace>
  <inkml:trace contextRef="#ctx0" brushRef="#br0" timeOffset="10793.1758">13441 11712 0,'-35'18'16,"70"-36"-16,-70 71 31,53-53-31,-1 0 0,18 0 16,1 0-16,-1 0 0,106-35 16,-88 35-16,370-71 31,-317 54-31</inkml:trace>
  <inkml:trace contextRef="#ctx0" brushRef="#br0" timeOffset="11043.0937">14623 11254 0,'0'-36'16,"0"72"-16,0-89 0,18 35 15,-18 0-15,0 36 16,17-18 0,-17 18-16,53 264 31,-53-229-31,0-18 16,53 247-1,-35-246-15,-1 52 16</inkml:trace>
  <inkml:trace contextRef="#ctx0" brushRef="#br0" timeOffset="15245.052">5116 16034 0,'0'-18'16,"0"0"-1,0 1 1,-71-1 15,-123 142 16,141-19-16,53-87-31,176 70 32,-140-70-32,-1-18 0,0 18 0,1-1 15,-19 1-15,54 35 16,-71-36-16,0 1 15,0 0-15,-88 70 16,52-70-16,-264 34 31,212-52-15,-18-52 0</inkml:trace>
  <inkml:trace contextRef="#ctx0" brushRef="#br0" timeOffset="15588.7318">4869 16016 0,'-18'18'15,"36"-36"-15,-71 36 0,35-18 0,0 0 0,1 0 16,-36 17 0,300-52 15,-194 35-15,405-88 15,-422 88-31,-1 0 0,71 0 31,-106 18 0,-18-18-31</inkml:trace>
  <inkml:trace contextRef="#ctx0" brushRef="#br0" timeOffset="15979.0081">5821 15998 0,'0'0'15,"-17"0"-15,-36 0 31,35 0-31,-70 106 32,88-88-32,106 88 31,-89-89-31,124 89 31,-123-88-31,-18 0 0,0-1 16,0 1-16,-106 52 15,89-52 1,-19 0-16,1-18 0,0 17 0,-1-17 0,-34 0 16,35 0-16,17-17 15</inkml:trace>
  <inkml:trace contextRef="#ctx0" brushRef="#br0" timeOffset="16291.4493">6156 16122 0,'-17'0'16,"-1"0"0,18 88 15,0-70-31,71 176 31,-71-159-31,17 0 16,-17-17-16,18 17 0,-18-17 0,35 70 15,-35-70 1,18-18-16,-18 17 0,17 19 31,-17-19-31,18-17 0</inkml:trace>
  <inkml:trace contextRef="#ctx0" brushRef="#br0" timeOffset="16588.4366">6527 16298 0,'0'0'0,"0"-17"0,17 17 15,-17 17 16,0 1-31,-17 158 32,17-158-17,-18 17-15,0 1 0,-17 105 16,35-124 0,-35 124 15,35-105-31,-18 17 31</inkml:trace>
  <inkml:trace contextRef="#ctx0" brushRef="#br0" timeOffset="17103.6429">6738 16757 0,'-17'0'16,"34"0"-16,-52 0 0,35-18 31,18 18-31,141-70 31,-124 70-15,18 17-16,-53 1 15,17 0-15,-17 17 0,0-17 0,-17 17 16,-1 0-16,0 0 0,-158 142 31,141-160-31,-36 36 16,54-35-16,-1-18 0,36 0 31,34-18-15,-34 1-16,194-54 15</inkml:trace>
  <inkml:trace contextRef="#ctx0" brushRef="#br0" timeOffset="17369.1811">7691 16598 0,'0'0'0,"-18"0"0</inkml:trace>
  <inkml:trace contextRef="#ctx0" brushRef="#br0" timeOffset="17822.1934">7603 16616 0,'17'0'31,"1"0"-15,35 0-1,35-18 1,-53 18-16,89 0 15,-89-17-15,18 17 0,53 0 16,-53-18-16,123 18 16,-70-18-16,53 1 15,17-1 1,-70 18 0,-71-18-1,-35 36 48,18-18-16,-18-18-32,18 18 1</inkml:trace>
  <inkml:trace contextRef="#ctx0" brushRef="#br0" timeOffset="18712.5037">9173 16510 0,'0'18'141,"17"-18"-125,18 35-1,-17-35-15,35 53 16,-35-36-16,-1 1 0,36 17 15,-35-17-15,52 70 16,-34-70-16,-19 17 0,19-17 16,-19-1-16,19 19 0,-19-19 0,54 36 15,-36-17-15,71 69 16,-89-87-16,36 35 16,-35-35-16,17 17 0,-17-18 15,17 36-15,-17-35 0,35 35 16,-53-35-1,17-1-15,1 1 0,0-1 0,-1 1 16,-17 0 0,18-18 46,0 0-62,-1 0 16,19 0-1,-19 0-15,124-18 16,-105 0-16,16 18 0,19 0 16,0-17-16,-1-1 0,195-17 15,-159 17-15,229-17 16,-229 17-16,17 1 16,-17-1-16,17 0 0,1 18 0,-18-17 15,123-1-15,-106 1 0,283-19 16,-300 36-1,-18 0-15,0-17 0,-17 17 0,-1 0 16,-17 0-16,0 0 0,-17-18 0,-1 18 16,0 0-16,-17 0 0,-1 0 15</inkml:trace>
  <inkml:trace contextRef="#ctx0" brushRef="#br0" timeOffset="19602.8406">13864 17445 0,'-17'-18'16,"34"36"-16,-34-53 15,-1 35-15,18 17 16,18 18-1,-18 71 1,0-70-16,17 87 16,-17-105-16,0 70 15,36-35 1,-36-36-16,17-17 16,-17-17-1,0-36 1,0 18-1,-17-71 1,17 88-16,-18-17 0,18 0 0,0-1 0,-18 1 16,18 0-16,0-18 15,0 35-15,0-52 16,0 52-16,18 0 0,0 1 16,35-19-1,-36 36-15,107-35 16,-89 35-16,0 0 0,36-17 15,-36 17-15,71 0 16,-71 0-16,-17 0 16,17 0-16,-17 0 0,0 0 0,-1 0 15,1 0-15,-18 17 0</inkml:trace>
  <inkml:trace contextRef="#ctx0" brushRef="#br0" timeOffset="19821.5508">13953 17480 0,'-18'0'15,"36"0"-15,-54 18 0,1-18 0,35 17 16,-18-17-16,18 18 16,18-18-1,0 0-15,17 0 16,-17 0-16,-1 0 0,1 0 15,17-18-15,1 18 0,69-17 16,-69 17-16,105-18 16,-106 18-16</inkml:trace>
  <inkml:trace contextRef="#ctx0" brushRef="#br0" timeOffset="20071.4438">14835 17639 0,'-18'0'0,"36"0"16,-54 18-16,19-18 0,17-18 16,17 0-1,19 18 1,34-17-1,-35 17-15,54-18 16,-54 18-16,0 0 0,0 0 16,-17 0-16,17 0 0</inkml:trace>
  <inkml:trace contextRef="#ctx0" brushRef="#br0" timeOffset="20243.2575">14746 17762 0,'-17'18'0,"34"-36"0,-52 36 0,18 0 16,34-36 0,1 18-1,105-18 1,-70 18-16,71-17 0</inkml:trace>
  <inkml:trace contextRef="#ctx0" brushRef="#br0" timeOffset="20446.3188">15664 17251 0,'-18'0'0,"0"-18"0,54 36 16,-89-53-16,35 35 0,0-18 0,18 0 0,-17 18 16,34 18-1,-17 0-15,18 17 16,53 106-1,-36-88-15,-17-18 0,17 18 0,-17-18 16,17 18-16,0 0 0,-17-18 0,-1 18 16,19-17-16</inkml:trace>
  <inkml:trace contextRef="#ctx0" brushRef="#br0" timeOffset="21805.2777">11960 17022 0,'-18'0'16,"0"0"-16,18-18 16,0 36-1,-17-1 1,-19 18 0,36-17-16,-17 35 15,-1-35-15,18-1 0,0 1 16,0 0-16,0-1 0,18 1 15,-1-18-15,19 0 16,-19-18 0,1 18-16,0-53 15,-18 36-15,0-1 16,0 0 0,-18 18-16,18-17 0,-18 17 0,-52 17 31,52-17-31,-35 36 15,18-19-15,35 1 0,-18 0 0,1-1 16,17 1-16,0-1 0,0 1 16,0 0-16,52-1 15,-34-17-15,0 0 0,-1-17 0,1 17 16,0 0-16,-1-18 0,19 0 0,-1 1 16,-17-1-16,-1 1 0,1-19 15,-18 19-15,0-1 16,0 0-16,0 1 0,-35 17 15,17 0-15,-35 17 16,35-17-16,-17 36 16,0-19-16,17 1 0,-17 35 15,35-36 1,17 19-16,1-36 16,0 0-16,-1 0 0,72-53 15,-54 35 1,18-35-1,-36 36-15,1-19 0,-18 19 16,-35-1 0,17 18-16,-52 35 15,34-35-15,1 18 0,17-18 16,-17 18-16,17-1 0,1 1 0,-1 0 16,36-1-1,-1-17-15,19 0 16,-36-17-16,17 17 15,1 0-15,0-18 0</inkml:trace>
  <inkml:trace contextRef="#ctx0" brushRef="#br0" timeOffset="29334.3339">17234 10301 0,'0'-18'0,"-18"18"0,18-17 15,-18-1 1,1 18 15,17 18 16,-18 70-16,18-70-31,0 229 32,18-212-32,-18 0 0,0 0 15,53 159 1,-36-141-16,89 177 31,-71-213-31,-17 1 0,0 0 16,17-1-16,-18-17 0,89 0 15,-88 0-15,158-176 32,-158 141-17,0-1-15,-1-17 0,36-176 16,-53 176 0,0-405 15,0 422-31,0-70 31,0 124-15</inkml:trace>
  <inkml:trace contextRef="#ctx0" brushRef="#br0" timeOffset="30287.0261">18204 11130 0,'-18'-18'16,"36"36"-16,-36-53 0,18 17 15,0 1 1,0 122 15,0-69-15,71 122 15,-71-140-31,0 0 0,0-1 31,-89-17 1,72 18-32,-160 70 31,160-70-31,17-1 16,0 1-16,0 0 0,0-1 0,0 1 15,141-18 16,-106 0-31,124-123 47,-159 105-47,0 0 0,18 1 0,-18-1 0,0 0 32,0 36-17,-18 17 1,71 18 15,-36-53-31,107-17 31,-89-1-31,-17 18 0,-1-18 16,36-70 0,-53 70-16,0-52 31,0 52-16,0 36-15,-17 0 16,17 87 31,0-87-47,70 17 31,-52-35-31,0 0 0,-1 0 0,89-17 31,-88 17-31</inkml:trace>
  <inkml:trace contextRef="#ctx0" brushRef="#br0" timeOffset="30411.8632">18803 11183 0,'-70'-53'15,"140"106"-15,-158-124 0,88 54 16,18 17-1</inkml:trace>
  <inkml:trace contextRef="#ctx0" brushRef="#br0" timeOffset="30880.4575">18927 11130 0,'-18'0'16,"36"0"-16,-53 35 31,35-17-31,0 0 0,0-1 16,0 19-16,0-19 0,17 19 0,18 16 15,-35-16-15,106 228 32,-106-246-32,0 17 15,18-17-15,-18 70 16,-18-158 15,1 52-15,-54-247 15,71 230-31,0 0 0,0-1 0,0 1 16,18 0-16,52-36 15,-52 54-15,0-1 0,17 0 0,71 36 31,-89-18-31,1 159 32,-36-142-32,1 1 15,-19 0-15,1-1 0,-106 36 16,106-35-16,-53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27T11:59:06.7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2770 4057 0,'0'-18'0,"0"36"0,-18-36 0,0 1 16,1 17-16,17-18 0,-18 18 0,0-18 15,1 18-15,-18-17 31,17 17-15,18 17 15,18-17-31,17 18 16,-18-18-16,19 18 0,-1-18 0,0 0 16,212 0-1,-194-18-15,18 18 0,-1 0 16,1 0-16,17 0 0,-17 0 0,105 0 15,-88-18-15,18 18 0,0 0 16,494-17 0,-477 17-16,424-18 15,-406 18 1,18-18-16,-18 18 0,0 0 0,18 0 16,-18 0-16,159 0 0,-142 0 15,1 0-15,-18 0 0,18 0 0,-18-17 16,18 17-16,0 0 0,-1 0 15,-17 0-15,18 0 0,0 0 0,0-18 16,-1 18-16,19 0 0,-18 0 0,-1 0 0,1 0 16,0 0-16,0 0 0,-1 0 15,1 0-15,458 0 16,-458 0-16,-18 18 0,0-18 16,18 0-16,-18 0 0,18 0 0,-18 0 15,0 0-15,18-18 0,-18 18 0,0 0 16,0 0-16,18 0 0,-18 0 0,318 0 15,-300 0-15,317 0 16,-317 0-16,-1 0 16,1 0-16,-18 0 0,18 0 0,-18 0 15,0 0-15,0 0 0,0 0 0,-17-17 16,17 17-16,-18 0 0,1 0 0,-18 0 16,0 0-16,-1 17 0,1-17 15,-18 0-15,1 0 0,-1 0 0,-18 18 16,1-18-16,-18 0 0</inkml:trace>
  <inkml:trace contextRef="#ctx0" brushRef="#br0" timeOffset="1343.3158">2770 5838 0,'0'0'15,"-18"0"-15,36 0 47,-1 0-31,1 18-16,70-18 15,-70 0-15,105 18 16,-87-18-16,16 0 16,19 0-16,-18 0 0,17-18 15,1 18-15,88-18 0,17 1 16,-88 17-16,1 0 0,105-18 16,123 1-1,-211 17-15,17-18 0,-17 18 0,18 0 16,-1 0-16,248-18 15,-248 18-15,441-17 16,-422 17-16,175 0 16,-158-18-16,493 0 15,-475 18-15,-18 0 0,17 0 16,-17 0-16,17 0 0,-17-17 0,17 17 16,1 0-16,-1 0 0,0 0 0,1 0 15,17 0-15,-18 0 0,18 0 16,-17 0-16,17 0 0,0 17 0,0-17 15,388 0-15,212 18 16,-583-18 0,371 18-16,-370-18 15,-18 0-15,0 0 0,18 0 0,-18 17 16,17-17-16,195 18 0,-194-18 16,423 18-1,-424-1-15,1-17 0,0 18 0,-1-18 0,1 17 16,0-17-16,-1 18 0,1-18 0,-18 0 15,18 18-15,370-1 16,-406-17-16,353 18 16,-352-18-16,-18 0 0,-1 0 0,-17 18 15,1-18-15,228 0 16,-264 0-16,141-18 16</inkml:trace>
  <inkml:trace contextRef="#ctx0" brushRef="#br0" timeOffset="2889.6635">8097 512 0,'0'-18'0,"-18"18"46,18 18-30,0-1 0,0 1-16,0 52 15,0-52-15,0 17 16,0 1-16,0-19 0,0 18 0,0 18 16,0-17-16,0-1 0,0 0 0,0 0 15,0 1-15,0 17 0,0-18 0,18 88 16,-1-87-16,-17 105 15,18-35 1,0-53-16,-18 0 0,0 17 0,0-17 16,17 123-1,-17-123-15,18 194 16,-1-176-16,1 52 16,-18-52-16,0 123 15,0-141-15,18 17 0,-18-17 0,0 18 16,0-1-16,0 1 0,0-1 0,0 1 15,0 0-15,0 17 0,0-18 0,0 1 16,0 17-16,0-17 0,0-1 0,35 89 16,0 158-1,-35-228-15,18 158 16,0-159-16,-18 0 16,17 0-16,-17 0 0,18 1 0,-18-1 15,0 0-15,35 106 0,-35-106 16,0 18-16,18 70 0,-18-70 15,17 0-15,-17-18 0,18 18 0,0 0 16,-18 0-16,17 105 0,1-105 16,0 0-16,-1 0 0,-17 17 0,18-17 15,17 335 1,-35-317-16,0-19 0,18 19 0,-18-1 16,0 1-16,0-1 0,17 1 0,-17-1 15,0 1-15,0-1 0,0 18 0,18 512 31,-18-512-31,0 265 16,0-265-16,0 0 0,0 124 16,0-124-16,0-18 0,0 18 15,0 106-15,0-141 0,0 18 16,0-19-16,0 1 0,0 0 0,35 159 16,-35-195-16,36 124 15,-36-159-15,17 18 16,1-35-16</inkml:trace>
  <inkml:trace contextRef="#ctx0" brushRef="#br0" timeOffset="4357.9676">10513 776 0,'0'18'0,"0"-36"0,0 0 16,0 1-16,0-1 16,0 1-1,0 34 1,0 1 0,0 35-1,0-36-15,0 72 16,0-54-16,0 0 0,18-17 15,-18 17-15,0 0 0,0 1 0,17-1 16,-17 0-16,0 0 0,0 1 0,18 70 16,-18-71-16,0 106 15,0-88-15,18 35 16,-18-35-16,0 0 0,0 0 16,0 53-16,0-36 0,0-17 15,17 0-15,-17 0 0,18 17 0,-18-17 16,35 141-1,-17-70-15,0-71 0,-1 17 16,1-17-16,17 194 16,-35-194-16,18 18 0,-1-1 15,-17 1-15,18-1 0,0-17 0,-18 18 16,17-1-16,1 1 0,-18 0 0,18-1 16,-1 18-16,18 212 15,-35-212-15,36 142 16,-19-160-16,-17 18 0,18-17 15,0 17-15,-18-17 0,17 17 16,-17-18-16,18 19 0,-18-19 0,18 18 0,-1-17 16,-17 17-16,18 0 0,-18-17 15,17 17-15,-17 0 0,18 89 16,0-89-16,-1 88 0,-17-88 16,0 1-16,18 16 0,-18-16 0,0-1 15,0 18-15,0 88 0,0-106 16,0 18-16,0 0 0,0-18 0,0 18 15,0-18-15,0 0 0,-3986 18 0,7972-18 16,-3986 18-16,0-18 0,0 18 0,0-18 16,0 18-16,0 176 15,0-176-15,0 0 0,0-18 0,0 18 16,0 0-16,0 0 0,-18-18 0,18 18 16,-17-1-16,17 1 0,-18 0 0,0 17 15,1-17-15,17 0 0,-18 0 16,1 0-16,-1 0 0,-53 299 15,71-316-15,0-1 16,-17 0-16,17 0 0,0-17 0,0-1 16,0-17-16,0 18 0,0-18 0,17-18 15,1 18-15,-18-18 0,18 0 0,17 54 16,-17-72-16</inkml:trace>
  <inkml:trace contextRef="#ctx0" brushRef="#br0" timeOffset="5467.1839">9561 4939 0,'0'0'0,"0"-18"0,0 1 15,17 17 1,-17-18-16,18 0 16,-18 1-16,0-1 31,0 36 0,-18-18-15,1 17-16,-19 1 15,19 0-15,-1-1 16,0 1-16,1-18 0,-36 53 16,35-36-1,-35 36-15,36 0 16,-1-35-16,18 0 0,0-1 16,0 36-16,0-35 15,18 17-15,-1-17 0,1-1 16,0 19-16,35-1 15,-1 0-15,-34-17 0,35-1 16,-18 1-16,36 0 16,-54-1-16,1-17 0,0 0 15,-1 0 1,1-17-16</inkml:trace>
  <inkml:trace contextRef="#ctx0" brushRef="#br0" timeOffset="5857.4851">9543 5115 0,'18'0'16,"-36"0"-16,106 18 0,-35-18 0,0 0 15,0 18-15,17-18 0,1 0 0,17 17 16,-17-17-16,246 35 16,-229-35-16,-17 0 0,0 18 15,-1-18-15,-17 0 0,106 18 16,-124-1-16,0-17 0,18 18 16,-35-18-16,-36 0 31,1 0-16,-1 0-15,0 0 0,1 0 16,-1 0 31</inkml:trace>
  <inkml:trace contextRef="#ctx0" brushRef="#br0" timeOffset="6982.0969">9949 5151 0,'0'17'62,"17"-17"-62,1 0 0,0 18 16,17-1-16,-18-17 0,107 124 31,-89-89-31,212 283 31,-194-265-31,18 0 0,-1-1 0,18-16 16,477 228 0,-424-211-16,935 406 31,-935-389-31,18 1 0,670 440 31,-706-422-31,706 475 31,-740-511-15,16 0-16,-16 0 0,334 106 16,-335-124-1,300 88 1,-317-87 0,-54-19-16,36 19 31,-70-54 0,-1 18-31,0-18 31,1 18-31,-19-17 16</inkml:trace>
  <inkml:trace contextRef="#ctx0" brushRef="#br0" timeOffset="11543.1299">9137 4374 0,'0'0'0,"-17"0"0,-1 0 16,0-35 0,-17 0 15,-18 35 16,36 18-47,-72 70 31,89-71-31,0 1 0,0 53 31,0-54-31,106 54 31,-88-71-31,17 0 16,71-88 0,-88 70-16,17-176 31,-35 159-15,0 17-16,-18-17 0,1 17 0,-125-70 15,107 88 1,-106 35-1</inkml:trace>
  <inkml:trace contextRef="#ctx0" brushRef="#br0" timeOffset="11871.1604">9737 4180 0,'0'-17'0,"0"-1"16,-159 36 15,53 176 1,106-177-17,106 107 16,-70-124-31,-1 0 0,-18 0 0,19 0 0,122-53 32,-140 35-32,0-140 31,-18 140-31,-36 0 0,19 1 16,-18-1-16,-89-17 15,106 35-15,-17 0 0</inkml:trace>
  <inkml:trace contextRef="#ctx0" brushRef="#br0" timeOffset="12167.9544">10002 4445 0,'-18'35'0,"0"-17"0,54-71 0,-72 124 16,36-36-16,0-18 0,0 1 0,18 0 16,0-18-16,-1 17 0,18-17 0,1 0 15,-19 0-15,230-141 32,-229 124-32,0-1 0,-1-17 15,-70-53 1,18 70-16,0 18 0</inkml:trace>
  <inkml:trace contextRef="#ctx0" brushRef="#br0" timeOffset="12464.7091">9261 4692 0,'-53'53'32,"106"-106"-32,-124 106 0,71-36 0,0 1 15,0 0-15,0-1 0,18 36 16,-1-35-16,142 17 31,-123-52-31,-19 17 0,18-18 16,-17 0-16,70-70 15,-88 70-15,-106-105 32,71 105-17,0 1-15,0 17 0,-1 0 0,-52 0 16</inkml:trace>
  <inkml:trace contextRef="#ctx0" brushRef="#br0" timeOffset="12777.1453">9190 4815 0,'0'0'0,"-17"18"0,-19-18 0,19 18 15,17-1-15,-18 1 0,18 0 0,0 17 0,0-17 16,0-1-16,18 1 0,158 52 31,-141-70-15,1 0-16,175-70 15,-158-89 17,-70 141-17,-301-17 16</inkml:trace>
  <inkml:trace contextRef="#ctx0" brushRef="#br0" timeOffset="13042.6451">9755 4833 0,'0'18'0,"0"-36"0,0 53 0,-3987-17 15,7974 0-15,-4005-1 0,18 1 16,0 0-16,18 70 16,17-71-1,-17-17-15,-1 0 0,1 0 0,123-53 32,-106 36-32,53-177 31,-88 176-31,-176-88 31,158 106-31</inkml:trace>
  <inkml:trace contextRef="#ctx0" brushRef="#br0" timeOffset="13308.4396">10354 4798 0,'0'0'16,"-35"70"0,35-52-16,0 0 0,18-36 15,17 0 1,141-140 15,-140 140-31,-19-17 0,1 17 0,-18-17 0,-18-53 31,1 70-31,-89 18 16</inkml:trace>
  <inkml:trace contextRef="#ctx0" brushRef="#br0" timeOffset="13683.0706">9084 5239 0,'0'35'0,"0"-70"0,18 88 0,0-18 0,-1-17 16,1-1-16,0 1 0,-1 0 15,1-1-15,88-17 16,-53-17-1,-18-1-15,53-106 16,-88 107 0,0-1-16,0-17 0,0 17 0</inkml:trace>
  <inkml:trace contextRef="#ctx0" brushRef="#br0" timeOffset="14042.3278">8820 4445 0,'0'18'15,"0"-36"-15,0 71 0,17-53 0,1 18 0,0-18 16,-1 0-16,1 0 0,17 0 0,-17-18 16,52 0-16,-17-17 15,-35 17-15,123-140 32,-141 140-32,0-53 15,0 36-15,-18 18 0,1-1 0,-107-17 31,89 52-31,-53 36 16</inkml:trace>
  <inkml:trace contextRef="#ctx0" brushRef="#br0" timeOffset="14354.725">9384 4745 0,'36'17'0,"34"-17"15,-176-17-15,247 34 0,-35-34 16,-53-1-16,-18 1 0,1-1 0,-1 0 15,0 1-15,53-54 16,-52 53-16,-19-34 16,-17 34-16,0 0 0,0 1 15,-35 17-15,-141-18 16,140 36-16,1-18 16,0 17-16</inkml:trace>
  <inkml:trace contextRef="#ctx0" brushRef="#br0" timeOffset="14651.5043">10231 4710 0,'-35'35'0,"70"-70"0,-106 87 0,18-34 0,18 0 15,-141 105 1,140-70-16,-34 53 15,70-88-15,0 17 0,53 18 16,70-36 0,54-52-1,-19-53 1,-69 0 0,-89 53-16,-18-18 15,0 35-15,1 18 16,-19-18-16,-16 1 0,-54 34 15</inkml:trace>
  <inkml:trace contextRef="#ctx0" brushRef="#br0" timeOffset="14901.4248">10372 5009 0,'0'18'15,"0"-36"-15,-18 71 0,1-35 0,-1 0 0,18 17 16,-18-17-16,1 52 15,52 18 1,89-70 0,-89-18-16,106-71 15,-123 54-15,52-54 16,-70-17 0,0 70-16,-70-52 15,52 70-15,-17-18 16,-18 1-16,35 17 0</inkml:trace>
  <inkml:trace contextRef="#ctx0" brushRef="#br0" timeOffset="16354.0797">7268 5133 0,'-18'-18'15,"36"36"-15,-71-36 0,35 1 0,0 17 0,1 0 16,-1 0-16,0-18 0,1 18 0,-1 0 16,1 0-16,17 18 15,17-1 1,54 1-1,-36-18-15,88 35 16,-52-35-16,-18 0 0,70 18 16,-52-18-16,-18 17 0,88-17 15,-88 0-15,194-35 16,-194 35-16,0-17 16,-18-1-16,18 0 0,-18 1 15,18-19-15,-35 19 16,-18-1-16,-18 0 15,-17 18-15,0 0 0,-1-17 0,1 17 16,-18 0-16,-53 17 0,53-17 16,0 18-16,0-18 0,18 18 0,0-18 15,0 17-15,17-17 0,-17 0 16,52 0-16,1 0 16,17 0-16,106-35 15,-70 35-15,0 0 0,-1-18 0,1 18 16,-1 0-16,124-17 15,-123 34-15,70 36 16,-141-35-16,0 0 16,0 17-16,0-17 0,-18-1 0,-52 71 15,34-70-15,1 17 16,0-17-16,-18 17 0,0-17 0,18 17 16,-18-17-16,18-1 0</inkml:trace>
  <inkml:trace contextRef="#ctx0" brushRef="#br0" timeOffset="16853.9232">10231 4727 0,'0'-17'0,"0"-1"16,18-17-1,-1 35 1,1-18-16,-1 0 15,1 18 1,-18 18 0,-18 0-1,-34 35 1,34-18-16,-53 53 16,36-70-16,17 17 0,1-17 15,-1 17-15,0-17 0,1-1 0,17 1 16,-18 17-16,18-17 15,18-1-15,52 1 16,-34-18-16,70 0 16,-71 0-16,0-18 15,18 18-15,-18-17 0,1 17 0,34-18 16,-35 18-16,18-18 16</inkml:trace>
  <inkml:trace contextRef="#ctx0" brushRef="#br0" timeOffset="17088.2464">10301 4939 0,'0'0'16,"0"-18"-16,18 18 16,141-53-1,70 0 1,53 0-1,36-17 1,-248 52-16,124-17 16,-123 17-16,-18 1 0,70-1 15,-52 18 1</inkml:trace>
  <inkml:trace contextRef="#ctx0" brushRef="#br0" timeOffset="18041.049">8626 3316 0,'0'-18'15,"0"1"1,0-1 0,0 1-16,0-1 15,0 36 1,53 34-1,-36-34-15,54 88 16,-54-53-16,1 0 16,0 0-16,17 17 0,-17 1 0,-1 17 15,1-17-15,-18-1 0,18 18 0,52 142 16,-52-195 0,-18 0-16,17 0 0,1-17 0,-18 0 31,-35-36-31,35 0 15,-71-34 1,18 16-16,36 19 0,-19-19 16,19 19-16,-54-19 15,54 19-15,17 34 16,0 36 0,70 18-1,-52-53-15,70 17 16,-53-35-16,1 0 15,-1 0-15,0 0 0,18-18 0,-18 18 0,71-53 16</inkml:trace>
  <inkml:trace contextRef="#ctx0" brushRef="#br0" timeOffset="18462.7795">10707 3528 0,'-17'0'16,"34"0"-16,-52-18 0,17 18 0,1-18 0,-1 18 15,0-17-15,1 17 0,17-18 16,17 53-1,19 54 1,-19 87 0,-17-123-16,0 141 15,0-141-15,0 0 16,0 0-16,0-18 0,0 0 0,0 18 16,-17-53-1,17-17-15,-53-36 31,53 35-31,-18-17 16,18 17-16,0 1 0,0-1 16,18 18-16,-1-18 0,54 1 15,-18 17-15,-18 0 0,71-18 16,-53 18-16</inkml:trace>
  <inkml:trace contextRef="#ctx0" brushRef="#br0" timeOffset="19431.2387">9208 5398 0,'0'0'16,"0"-18"-16,0 0 31,0 1-15,17-1 0,1 18-1,-18-18 95,18 18-95,-1 0 1,-17-17-1,18 17 1,-18-18 0,18 18-1,-18 18 48,0-1-63,0 1 0,0 53 15,0-36-15,-18 18 16,-17 35-16,35-35 0,-88 158 16,70-158-1,-35 53 1,35-53-16,18-35 0,0-1 0,-17 54 31,17-53-15,0-36 15</inkml:trace>
  <inkml:trace contextRef="#ctx0" brushRef="#br0" timeOffset="19759.2349">9349 5345 0,'-18'0'15,"-17"0"-15,17 17 16,-52 36-16,52-35 16,-17-1-16,17 1 0,1 0 0,-1-1 15,0 1 1,18-36-1,0 1-15,0-36 16,18 35-16,-18 1 0,18-1 0,-18 0 16,17-52-1,1 70-15,0-18 16,-18 36 0,0-1-16,35 54 15,-18-53-15</inkml:trace>
  <inkml:trace contextRef="#ctx0" brushRef="#br0" timeOffset="20134.1267">10160 5221 0,'0'0'0,"-17"18"15,-54 35 1,53-36-16,-52 72 16,52-54-16,-17 0 0,17 0 15,1-17-15,17 17 0,-18-17 0,18 35 16,0-36-16,0 1 16,0-36-16,53-17 15,-53 0-15,71-53 16,-36 17-1,-18 36-15,1 0 0,0-1 16,35-34-16,-36 34 16,1 19-16,0 17 15,-1 70 17,1-52-32,17 53 15,-35-54-15,18 1 0,-1 0 0,1-1 16,0 1-16</inkml:trace>
  <inkml:trace contextRef="#ctx0" brushRef="#br0" timeOffset="20430.8934">10160 5362 0,'0'-17'15,"-17"17"-15,17-18 16,0 36 15,0-1-31,35 36 16,18 0-16,-18-18 0,0-17 16,1 17-16,105 89 15,-53-36-15,-35-35 0,0 0 0,-18 0 16,0 17-16,89 89 15,-89-106-15,-17-18 0,17 0 16,-17 1-16,17-1 0,-17 0 0,-1 1 16,1-19-16</inkml:trace>
  <inkml:trace contextRef="#ctx0" brushRef="#br0" timeOffset="22664.7836">11060 3634 0,'0'-18'0,"0"0"16,-18 1 0,18-1-16,-123-35 31,105 53-31,-17-18 0,17 1 16,1 17-16,-107-35 15,107 35-15,-301 52 31,265-34-15,0 0-16,0-1 0,0 1 0,-141 35 16,141-35-1,-317 105 17,299-88-32,-193 124 31,-1 35 0,230-176-31,-194 211 31,211-194-31,0 1 16,1-1-16,-1 18 0,-52 106 16,70-107-16,0 284 31,17-301-16,1 18-15,-1-18 0,125 177 16,-107-177 0,282 177 15,-228-159-31,-37-18 0,195 106 31,36-70 0,87-177 1,-317 88-32,317-141 31,-334 124-31,211-212 31,-212 212-15,141-300-1,-176 299 1,0-16-16,0-1 0,0 17 0,-70-175 31,52 158-31,-211-177 32,194 213-32,-1-1 0,1-17 0,-177-53 31,159 88-31,-388-18 31,388 36-31,-17-1 0,-248 89 31,266-88-31,-1-1 0,-194 125 32,211-107-32,-158 282 31,194-264-16,-17 0-15,17 0 0,17 229 16,160 212 31,-142-459-47,353 142 31,-335-177-31,0 0 0,17-18 0,266-105 31,122-212 1,-423 282-32,124-424 31,-159 407-31,0-1 16,0 1-16,-17-18 0,-1 17 0,-17 0 15,-18-52-15,17 52 0,-16 19 16,16-1-16,-246-177 15,229 213 1,-388-54 15,388 89-31,0-1 0,0 1 0,-229 158 32,229-123-32,-194 406 31,247-389-31,0 19 0,0-19 0,106 336 31,-71-353-31,301 194 31,-266-247-31,-17 17 16,0-17-16,0 0 0,0-17 0,106-36 16,-107 35-16,319-352 31,-318 317-16,-18-18-15,0 1 0,71-301 16,-106 301 0,-300-301 15,230 354-31,-1-1 0,-387 124 31,387-71-31,-176 371 31,247-336-31,0 1 0,0 0 16,106 158 0,-53-211-16,423-71 31,-405 0-15,52-35-16,-52 35 0,-18 0 15,70-141-15,-88 141 0,-123-282 31,53 317-15,-530 212 15,495-141-31,-142 441 32,477-265-1,-212-229-31,70-18 0</inkml:trace>
  <inkml:trace contextRef="#ctx0" brushRef="#br0" timeOffset="25085.7514">14076 741 0,'0'0'0,"0"17"16,0 1-16,18 0 0,-1-1 0,-17 1 16,18 105-1,-18-87-15,35 317 31,-35-301-31,0 213 32,0-230-32,18 124 31</inkml:trace>
  <inkml:trace contextRef="#ctx0" brushRef="#br0" timeOffset="25491.7714">13953 1252 0,'0'-35'0,"0"70"0,-18-88 0,18 18 0,0 18 16,18-72-16,193-122 47,-158 193-47,230 0 31,-266 36-31,-17 0 0,0 17 0,-53 124 31,36-124-31,-266 141 32,248-158-32,17-18 0,1 18 15,-1-18-15,-17 17 16,123 54 15,-53-54-31,177 142 31,-159-106-15,-18-18-16,106 124 31,-123-141-31</inkml:trace>
  <inkml:trace contextRef="#ctx0" brushRef="#br0" timeOffset="25851.0486">15046 1605 0,'0'-70'16,"0"140"-16,0-158 0,0 70 0,-88 1 31,70 34-31,-17-17 16,0 18-16,0 17 0,-1-17 0,1 17 15,0-17-15,0 17 0,17-17 0,0 17 16,54 53 0,-19-88-1,177-106 1,-176 89 0,-1-19-16,1 19 0,0-1 0,-1-35 31,-17 106 0,0-35-31,71 123 31,-53-123-31,-1-18 0,18 17 16,1-17-16,-1 0 0</inkml:trace>
  <inkml:trace contextRef="#ctx0" brushRef="#br0" timeOffset="26491.4417">15505 1182 0,'0'0'16,"-18"0"-16,18 17 31,0 1-31,0 0 0,53 52 31,-53-34-31,-17 158 32,-1-159-32,-17 0 0,-159 177 31,176-195-31,-35 72 31,71-89-31,-1 0 16,19 0-16,-19-18 0,19 0 0,105-70 15,-106 71 1,0-19-16,71-70 16,-124 142 15,18-19-15,-35 142 15,35-141-31,18-1 0,123 1 31,-123-36-31,158-70 31,-158 71-31,-1-19 0,1 19 16,-18-1-16,17-70 16,-17 70-1,0 36 1,0-1-16,0 107 31,0-106-15,0 17-16,124 35 31,-106-70-31,52-17 0</inkml:trace>
  <inkml:trace contextRef="#ctx0" brushRef="#br0" timeOffset="26600.7877">16281 1411 0,'-18'0'0,"36"0"0,-53 0 0,35-18 0,-18 18 15,0 0-15,18-17 0,18 17 16</inkml:trace>
  <inkml:trace contextRef="#ctx0" brushRef="#br0" timeOffset="27147.483">16740 1429 0,'0'0'16,"-141"70"-16,105-70 16,-193 159 15,229-141-31,0-1 0,88 36 31,159-123 0,-229 52-31,-18 36 32,0-1-32,0 1 15,0 0-15,-18 70 16,18-71-16,212 1 31,-142-53-15,-34 17-16,105-211 31,-141-71 0,-18 265-31,-17-106 31,35 158-15,0 71 0,0-52-16,35 264 31,-35-247-31,18-1 0,-1-16 16,107 140-1,-89-158-15,89 35 16</inkml:trace>
  <inkml:trace contextRef="#ctx0" brushRef="#br0" timeOffset="27881.6501">17057 1535 0,'-17'17'16,"34"-34"-16,-17 34 31,18-17-31,193-17 31,-175-1-31,140-17 32,-158 35-17,-18 17 1,-36 107 15,36-107-15,124 72 15,-89-89-31,212-36 31,-194 19-31,159-89 31,-212 88-31,0 1 0,-36-19 32,1 36-32,-124 53 31,142-35-31,17 0 16,-18-18-16,18 17 0,0 36 15,124-53 16,-89-18-15,124 1 0,-142 17-1,1 17-15,0 1 0,-18 35 32,0-35-32,0-18 31,17 0-31,1-18 0,0 0 15,87-70 1,-87 71-16,158-19 31,-158 36-31,0 18 16,-1-18-16,71 88 16,-88-70-16,18-1 15,0 1-15,-18 0 0,17-1 16</inkml:trace>
  <inkml:trace contextRef="#ctx0" brushRef="#br0" timeOffset="28006.6089">18151 1358 0,'-53'-70'31,"106"140"-31,-106-158 0,70 88 16</inkml:trace>
  <inkml:trace contextRef="#ctx0" brushRef="#br0" timeOffset="28490.8166">19350 1288 0,'0'-18'0,"0"0"16,0 1 0,-17 17-1,17 70 1,0-34-1,35 246 1,-35-247 0,0 71-16,17 123 31,1-194-31,35 71 16</inkml:trace>
  <inkml:trace contextRef="#ctx0" brushRef="#br0" timeOffset="28740.7183">19103 1464 0,'0'-35'0,"0"70"0,0-88 0,0 18 0,0 17 16,36-35-16,34 0 15,-35 53-15,71-17 16,-71 17-1,18 0-15,-17 0 0,87 106 32,-123-89-32,-35 71 15,0-52-15,17-1 0,-194 141 32,195-158-32,-1-18 0</inkml:trace>
  <inkml:trace contextRef="#ctx0" brushRef="#br0" timeOffset="30474.5421">19862 1746 0,'0'-17'15,"17"17"-15,-17-18 16,18 0-16,0 1 0,-1-1 16,1-17-16,35-71 15,-53 71-15,0 17 16,0-17-16,0 17 0,0 0 0,0-34 16,-18 34-1,18 36 16,18-1-31,52 36 16,-52-35-16,70 123 31,-70-106-31,35 53 16,-53-70-16,53 0 16,17-18-1,-52 0-15,70-53 16,-70 35-16,17 0 0,-17 1 15,-1-1-15,1 1 0,-18-1 0,18-17 16,-18 17-16,0-53 16,0 54-16,0-1 15,-18 0-15,0 1 0,-17 17 16,17 0 0,-17 35-16,35-17 15,-18-1-15,1 1 0,17 0 0,-18-1 16,18 1-16,0 35 0,0-35 15,0-1-15,0 1 0,0-1 0,0 1 16,18 0-16,-1-18 0,-17 17 16,18-17-16,70 0 15,-70 0-15,0-17 0,17 17 0,-18-18 16,1 0-16,17 1 0,-17-1 0,0 18 16,17-17-16,36-36 15,-54 53-15,1-18 0,-1 18 16,19-18-16,-36 36 15,0 17 1,0-17-16,-18 35 16,0-36-16,18 19 15,0-19-15,0 19 16,36-36 0,-19-18-1,72-35 1,-72 35-16,1 1 0,-1-18 0,19 17 0,-19 0 15,19-70 1,-36 70-16,0-17 0,17 17 0,-17 1 16,0-1-16,0-17 15,0 53 1,18 17 0,52 71-1,-52-89-15,53 72 16,-54-72-16,1 18 0,0-17 15,-18 0-15,0 17 0,0-17 0,0-1 16,0 1-16,-18 17 16,18-52-1,0-1 1,18 0-16,-1 1 16,54-19-16,-36 1 15,0 17-15,1 1 0,-1-1 0,0 1 16,0-19-16,36 1 0,-53 0 15,70-18 1,-71 35-16,-17 0 0,0 36 16,-17 0-1,-1-18-15,-35 53 16,36-36-16,-1 1 0,18 17 16,0-17-16,0 0 0,0 17 15,0-18-15,18 1 0,-18 0 0,17-18 16,1 0-16,0 17 0,34-17 15,-34 0-15,53-35 16,-54 35-16,1-18 16,0 1-16,-1-1 0,1 1 0,0-1 15,-1-17-15,1 17 0,-1 0 0,1-70 16,-18 70 0,0 1-16,18-1 0,-18 1 0,0-1 31,0 53-16,-18-35-15,-17 53 16,35-35-16,0 17 0,0-17 0,0-1 16,0 1-16,0 0 0,17 17 15,1-17-15,0-1 0,17-17 16,-17 0-16,-1 0 0,19-17 16,-1 17-16,18-36 15,-36 36-15,1-17 0,-18-1 16,18 18-16,-18-18 0,0 36 47,0 0-47,35-1 15,-17-17 1,17 18-16,-18-18 16,1-18-16,0 18 0,-1-17 0,19 17 15,-19-18-15,1 0 0,0 1 16,-1-1-16,-17 0 0,0 1 15,0-1 1,0 36 0,0 17-1,0-17-15,53 17 16,-18-17-16,-17-1 0,17 1 16,1-18-16</inkml:trace>
  <inkml:trace contextRef="#ctx0" brushRef="#br0" timeOffset="31364.9062">16457 2752 0,'-17'0'15,"-36"0"1,35 17-16,-35 36 16,18-17-16,17-19 0,1 1 15,-1 17-15,0-17 0,1 17 0,17-17 16,0-1-16,0 1 0,17 0 15,1-18-15,0 0 0,-1 0 0,72-18 16,34-70 0,-105 70-16,52-88 15,-70 89 1,0-1-16,-35-35 0,17 53 16,-17-18-16,-18 1 0,-88 17 31,106 0-31,-36 17 15,71 1-15,0 0 16,53-36 0,71-17-1,-89 17-15,35-17 16,-34 17-16,-19 18 0,-17-17 16,18 17-16,0 0 0,-1 0 15,19 35 1,-1 35-1,0 1 1,-35-53 0,35 17-16,-17-17 15,-18-1-15,18-17 0,-1 18 0,1-1 16,0-17-16,-1 18 0,1 0 0,17-18 16,-17 17-16,17-17 0,-17 18 0,17-18 15</inkml:trace>
  <inkml:trace contextRef="#ctx0" brushRef="#br0" timeOffset="31974.0572">17480 3034 0,'-17'18'15,"34"-36"-15,-34 53 0,-18 0 16,35-17-1,52-53 1,-16 35-16,34-71 16,-52 54-16,17-1 15,-17-17-15,-1 17 0,1-17 0,53-106 16,-71 105 0,0-17-16,0-35 15,0 53-15,-71-88 16,53 87-16,1 1 0,-18-18 15,17 35-15,0 1 16,1 17-16,17 17 16,0 1-16,0 70 15,53 53 1,17 0 0,18 18-1,-70-123-15,70 52 16,-70-53-16,17-17 0,0 17 15,18-17-15,53-1 16,-18-70 0,-17-35-1,-36 0 1,-35 70 0,0-35-1,0 36-15,0 34 16,0 1-1,0 35 1,0 35 0,53-17-1,-35-54-15,70 19 16,-70-36-16,52 0 16</inkml:trace>
  <inkml:trace contextRef="#ctx0" brushRef="#br0" timeOffset="32099.0388">18592 2699 0,'0'0'0,"-18"-18"0,0 18 15,-17-18-15,53 18 32</inkml:trace>
  <inkml:trace contextRef="#ctx0" brushRef="#br0" timeOffset="32520.7801">18997 2663 0,'-35'0'0,"70"0"0,-105 18 0,52 0 16,-141 35 0,89 0-1,88 0 1,52-36-1,54-52 1,-107 17-16,54-17 16,-54 17-1,-17 1 1,0 34 0,0 36-1,53 35 1,-35-52-16,35 70 15,-35-71-15,-1 18 0,1 17 16,-1 89 0,-17-141-16,0 70 15,-35-71-15,-35 1 16,-36-36 0,88 18-16,-52-52 15,52 16 1,18 1-16,0 17 0</inkml:trace>
  <inkml:trace contextRef="#ctx0" brushRef="#br0" timeOffset="33098.7042">19244 2505 0,'0'0'0,"0"-18"0,0 0 16,0 1-16,0 34 16,0 36-1,18 71 1,0-1 0,-18-87-16,17 34 15,-17-52-15,18-18 0,-18 17 16,18-34-1,-1-18 1,1 35 0,17 0-1,-35 17 1,35 1 0,-17-1-16,35 1 15,35-18 1,0-53-1,-35-53 1,-53 0 0,0 89-16,0-107 15,0 107-15,0-54 16,0 36 0,0 53-1,0 52 1,0-35-16,18 54 15,0-72-15,-18 18 16,17 1-16,1-1 0,-18-17 0,70 88 16,19-54-1,-72-34 1,54 0 0,-36-18-16</inkml:trace>
  <inkml:trace contextRef="#ctx0" brushRef="#br0" timeOffset="33270.5143">19615 2558 0,'-35'17'16,"70"-34"-16,-53 34 16,71 1-1,-35-18 1,105 0-16,-70 0 15,53 0-15</inkml:trace>
  <inkml:trace contextRef="#ctx0" brushRef="#br0" timeOffset="33910.951">21044 2628 0,'0'-17'16,"-18"17"0,0 0-16,-88 17 15,89-17-15,-54 35 16,36 1-1,35-19-15,0 1 0,0 0 16,71 52-16,-54-52 16,71 35-1,-70-18-15,17-17 0,-17-1 0,0 1 0,-1 0 16,1-18-16,-18 17 0,0 1 16,-35 0-1,-1-18-15,-52 0 16,53 0-16,0 0 0,-1 0 15,1 0-15,0-18 0,17 18 0,-17-18 16</inkml:trace>
  <inkml:trace contextRef="#ctx0" brushRef="#br0" timeOffset="34535.7599">21502 2769 0,'0'-17'0,"0"-1"16,-18 18-1,1 0 1,-18 18-1,-1-1-15,-52 54 16,70-53-16,1-1 16,-1 1-16,18-1 0,-17 1 0,17 35 15,17-35 1,1-1-16,35-34 16,-36 17-16,19-18 15,-19 18-15,1-18 0,35-17 16,-36 17-1,-17 1-15,18-1 16,-18 1 0,-18 17 202</inkml:trace>
  <inkml:trace contextRef="#ctx0" brushRef="#br0" timeOffset="34879.4149">21590 2787 0,'0'-18'16,"0"1"-1,-17 17 1,-19 17 0,-34 19-1,-1 34 1,54-52-1,-19 17 1,36-17-16,-17 17 0,17-17 0,-18 35 31,36-1-15,-1-34-16,54 0 16,-36-18-16,-17 0 0,35 0 0,-18 0 15,124-36 1</inkml:trace>
  <inkml:trace contextRef="#ctx0" brushRef="#br0" timeOffset="35457.3099">22172 2822 0,'0'-17'0,"-17"17"16,-54-18-1,-52 36 1,105-1-16,-88 36 15,89-35 1,-19-1-16,19 1 0,17 0 16,0 52-1,17-70-15,54 18 16,-36-36-16,71 1 16,-88-1-16,17 0 0,18-17 15,-35 35-15,17-35 16,-35 0-1,-18 35 1,1 35 0,-1 18-1,36-36 1,-1 1-16,36-18 16,-35-18-16,17 18 15,-17-17-15,17 17 0,-17-18 0,52-52 16,-52 52-1,17-53-15,-35 54 16,18-19-16,-18-17 0,0-88 31,0 124-31,-18-71 16,18 70-16,-18 18 16,1 0-16,-1 53 15,0-18-15,18-17 0,0 158 31,36-52-15,-19-107-16,72 71 16,-54-70-1,-18 0-15,19-18 0,-1 17 0,-17-17 0</inkml:trace>
  <inkml:trace contextRef="#ctx0" brushRef="#br0" timeOffset="35629.3526">22243 2611 0,'-18'0'0,"36"0"0,-53 0 0,52 0 31,195 0 0,-159 0-31,70 0 16</inkml:trace>
  <inkml:trace contextRef="#ctx0" brushRef="#br0" timeOffset="35863.4519">22737 2381 0,'-18'-17'0,"36"34"0,-53-87 16,35 87-1,0 36 1,0-17-1,52 193 17,-52-194-32,18-17 0,0 17 0,88 141 31,-36-105-15</inkml:trace>
  <inkml:trace contextRef="#ctx0" brushRef="#br0" timeOffset="35988.4715">22702 2734 0,'-36'-18'0,"72"36"0,-72-53 0,19 17 15,34 0 1,89 1 0</inkml:trace>
  <inkml:trace contextRef="#ctx0" brushRef="#br0" timeOffset="36800.6285">23019 2822 0,'-18'18'0,"36"-36"0,-36 18 15,36-17 1,0 17-16,105-89 31,-105 89-31,-1-17 16,-17-1-16,0-17 15,-88 70 17,71-17-17,-19 70 1,36-70-1,0-1-15,0 1 0,53 52 32,88 1-1,-123-71-31,70-71 31,-70 71-31,-18-17 0,18-1 16,34-70-1,-34 70-15,17-35 32,-35 71-17,0 17 1,0-17 0,0 53-1,0-54 1,18 1-16,88-18 31,-89 0-31,107-53 31,-106 35-31,-1 1 0,-17-1 0,0-53 32,0 18-1,0 89 0,0-19-31,88 107 31,-52-71-15,-19-36-16,36 107 16,-53-106-1,0-1-15,0 1 0,-70 17 16,52-35-1,-141 0 1</inkml:trace>
  <inkml:trace contextRef="#ctx0" brushRef="#br0" timeOffset="37378.5847">24024 2593 0,'0'0'16,"0"18"15,18 34-15,0-34-1,35 88 1,-53-88 0,0-36 30,0-17 1,0 17-15,-18 36-17</inkml:trace>
  <inkml:trace contextRef="#ctx0" brushRef="#br0" timeOffset="43142.3695">17904 7355 0,'0'-17'0,"0"34"0,-18-34 0,1-1 15,-1 0-15,0 1 16,-35-18 0,36 17-16,17 0 15,-18 18 1,18 18-16,18 158 31,-18-123-31,0 0 16,17-18-16,-17 18 0,0 0 0,18 124 15,-18-124-15,18 335 47,-1-353-47,-17-17 0,53 87 16</inkml:trace>
  <inkml:trace contextRef="#ctx0" brushRef="#br0" timeOffset="43439.1178">17745 7391 0,'-35'-18'0,"70"36"0,-88-36 16,35 18-16,18-18 0,-17 1 16,17-1-16,-3951 0 15,8043 1 1,-3916-18 0,283-54 30,-406 89-46,88-17 16,-123-1-16,-1 18 0,-17 18 16</inkml:trace>
  <inkml:trace contextRef="#ctx0" brushRef="#br0" timeOffset="43657.866">17657 7761 0,'-18'0'0,"36"0"0,-36 18 15,36-18-15,88 0 16,-71-18 0,318-35 15,-300 53-31,17 0 0,-17-17 0,0 17 0,53 0 15</inkml:trace>
  <inkml:trace contextRef="#ctx0" brushRef="#br0" timeOffset="44048.3303">18768 8308 0,'0'-18'0,"0"1"16,-53-1-16,36 18 15,-72 0 1,19 0-16,35 0 0,-89 71 31,159-19-15,-17-34-16,88 53 15,-71-54-15,18 1 0,-18 17 16,1-17-16,122 105 16,-158-87-16,0-19 15,0 1-15,-70 88 16,34-89-16,1 1 15,0 0-15,-18-18 0,18 17 0,-1-17 16,-16 18-16,16-18 0,-70 0 16,106-18-16</inkml:trace>
  <inkml:trace contextRef="#ctx0" brushRef="#br0" timeOffset="44391.9323">19280 8572 0,'0'0'16,"0"-17"-16,-53 17 15,35 0-15,-35 0 16,36 17-16,-1-17 15,0 18-15,1 0 0,-1-1 0,18 1 0,-35 17 16,35-17 0,-18 35-16,18-35 15,0-1-15,0 1 0,0-1 0,0 1 16,35 0-16,-17-1 16,53 1-1,-19-18-15,1 0 0,18-18 16,-18 18-16,70-35 15</inkml:trace>
  <inkml:trace contextRef="#ctx0" brushRef="#br0" timeOffset="44876.1945">19809 8678 0,'0'0'0,"-53"0"16,35 0-16,-35 0 15,-35 36 1,35-1-1,53 0 1,0-17-16,36-18 16,-1 0-1,35-18-15,-34-17 32,-19 35-32,-17 18 31,0-1-16,53 1 1,53-36 0,0-35-1,-36-17 1,-70-36 0,0 71-16,0-36 15,0 53-15,0 1 0,-17-1 16,-1 0-16,0 36 15,18 35 1,0 53 0,0 35-1,18-106 1,17 53-16,-17-70 16,0 0-16,-1 17 0,1-17 0,0-18 15,34 35-15</inkml:trace>
  <inkml:trace contextRef="#ctx0" brushRef="#br0" timeOffset="45016.7576">19809 8625 0,'-18'0'0,"36"0"0,-53 0 16,17 0-16,18-17 0,0-1 15,35 18 1,-17 0-16,123-35 15</inkml:trace>
  <inkml:trace contextRef="#ctx0" brushRef="#br0" timeOffset="45235.4409">20391 8290 0,'-18'-17'0,"36"34"0,-53-34 31,35 34-31,0 19 16,17 52 0,-17-53-16,53 71 15,-53-71-15,18 18 0,17 18 16,36 70 0,-54-106-16,19 18 15</inkml:trace>
  <inkml:trace contextRef="#ctx0" brushRef="#br0" timeOffset="45391.6239">20356 8696 0,'-18'-18'16,"36"36"-16,-54-36 0,36 1 0,0-1 0,0 0 16,0-17-1,89 17 1,-1 1-16</inkml:trace>
  <inkml:trace contextRef="#ctx0" brushRef="#br0" timeOffset="46000.793">20673 8784 0,'0'18'0,"0"-36"0,-18 53 16,1-17-16,17 0 0,17-18 31,36-36-31,53-34 16,-18-1-1,-70 54 1,-18-36 0,0 35-16,0 0 0,0 1 15,0 34 1,0 36-1,0 36 1,0-1 0,71-35-1,34-53 1,1-53 0,-70 35-16,34-52 15,-70 52-15,0-35 16,0 18-1,-18 17 1,18 36 0,0-1-1,18 1-15,0-18 16,-1 18-16,19-18 0,-1 0 16,53-36-1,-53 1 1,-35 17-16,0 1 15,18 17-15,-18 17 16,53 36 0,-35-35-16,70 88 15,-71-71-15,54 53 16,-53 18 0,-71-18-1,-53-35 1</inkml:trace>
  <inkml:trace contextRef="#ctx0" brushRef="#br0" timeOffset="46984.8656">15099 7285 0,'0'0'0,"18"0"15,-18-18 1,0 36 15,0-1-15,0 36 0,0-35-16,17 70 15,1-52-15,-18 16 0,0-16 0,0 17 16,0 0-16,18 17 0,-18-17 0,0 18 15,0-18-15,0 17 0,0 1 16,0-18-16,0 17 0,0-17 0,17 88 16,-17-106-16,18 71 15,-18-71-15,0-17 16,18 0-16,-18-1 0,0 1 0,0 0 16,0-36-1,0 0-15</inkml:trace>
  <inkml:trace contextRef="#ctx0" brushRef="#br0" timeOffset="47281.6309">15117 7567 0,'-18'-18'0,"36"36"0,-53-36 0,17 1 16,0 17-16,18-18 15,36 18 1,69-17 0,-69 17-16,122-36 15,-105 36-15,-17-17 16,-1 17-16,0-18 0,0 18 0,1 0 16,-19 0-16,19 0 0,-19-18 0,1 18 15</inkml:trace>
  <inkml:trace contextRef="#ctx0" brushRef="#br0" timeOffset="47547.195">15099 7920 0,'0'18'0,"-17"-18"0,34-18 0,-34 53 15,17-17 1,17-18-16,54-18 16,-36 18-16,124-35 15,-106 35 1,70-18-16,18 1 15,-105 17 1,34 0-16,-35 0 16,-17-18-16</inkml:trace>
  <inkml:trace contextRef="#ctx0" brushRef="#br0" timeOffset="47843.9487">16246 8079 0,'-18'17'16,"36"-34"-16,-54 34 0,36-34 15,18 17 1,0-18-1,70 18-15,-70-18 16,17 18-16,0 0 0,0 0 0,18-17 16,88 17-1,-35 0 1,-70 0-16,-19 0 0</inkml:trace>
  <inkml:trace contextRef="#ctx0" brushRef="#br0" timeOffset="48109.4883">16087 8290 0,'-18'18'0,"36"-36"0,-36 54 0,18-19 32,36-17-32,-19 0 0,89 0 15,-71-17 1,1 17-16,52 0 0,71-18 15,-36 0 1,-88 18 0,1 0-1</inkml:trace>
  <inkml:trace contextRef="#ctx0" brushRef="#br0" timeOffset="48984.2086">21749 7796 0,'0'0'0,"-18"0"0,1 0 0,-1 0 0,1 0 16,34 0 15,1 0-31,-1 0 0,54-17 16,-36 17-1,-17 0-15,17 0 0,18-18 0,-18 18 0,1 0 16,52 0-16,-53 0 0,0 0 16,1 0-16,-1 0 0,-17 0 0,35 0 15</inkml:trace>
  <inkml:trace contextRef="#ctx0" brushRef="#br0" timeOffset="49218.5346">22084 7620 0,'-17'-18'0,"34"36"0,-52-53 16,35 52 15,18 36-16,17 88 1,18 53 0,-53-141-16,35 88 15,-35-105-15,18 17 16,-1-18-16,-17 0 0,18-17 0,0 35 16</inkml:trace>
  <inkml:trace contextRef="#ctx0" brushRef="#br0" timeOffset="49546.5395">23019 7373 0,'-18'0'0,"36"0"0,-36 18 32,18-1-17,0 1-15,0 0 0,0-1 0,0 19 0,0-1 16,0 0-16,18 0 0,-18 18 16,18 0-16,-1 35 0,1 18 15,0-53-15,-18 0 0,17 0 16,19 123-1,-19-140-15,1 17 0,-18-36 16,17 18 0,1-35-16</inkml:trace>
  <inkml:trace contextRef="#ctx0" brushRef="#br0" timeOffset="49812.0642">22878 7373 0,'-18'-18'0,"36"36"0,-53-53 16,52-36-1,1 71-15,70-53 16,-53 53 0,1-17-16,52 17 0,124-36 15,35 19 1,-177-1-1,159-17 1,-176 35-16,35-18 16,-52 1-16</inkml:trace>
  <inkml:trace contextRef="#ctx0" brushRef="#br0" timeOffset="50015.1214">22966 7620 0,'-17'18'15,"34"-36"-15,-52 36 0,53-18 16,52 0 0,-35-18-1,159 0 1,-141 1-16,0 17 0,71-18 15</inkml:trace>
  <inkml:trace contextRef="#ctx0" brushRef="#br0" timeOffset="50733.675">23760 7938 0,'0'0'0,"0"-18"16,0 71 0,0-36-1,-35 160 1,35-107-16,0-34 0,0 17 15,-36 35 17,19-71-32,-19 54 15,1-53-15,18 17 0,-19-18 0,-105 89 16,124-70-16,-36 52 31,70-88-15,19 0-16,193-106 47,-194 88-47,53-105 31,-105 123-15,-36 35-1,53-17-15,17 52 31,1-52-31,141-18 47,-142 0-47,195-124 32,-194 107-32,-1-1 0,1-17 0,-18-18 15,0 35-15,-18 54 31,18-19-15,-17-17-16,17 18 0,0 52 16,0-52-1,123 53 1</inkml:trace>
  <inkml:trace contextRef="#ctx0" brushRef="#br0" timeOffset="50858.636">24342 8361 0,'-71'-88'15,"142"176"-15,-159-176 0,88 70 16</inkml:trace>
  <inkml:trace contextRef="#ctx0" brushRef="#br0" timeOffset="51249.1258">24395 8237 0,'-53'53'31,"106"-106"-31,-106 124 16,53-36-16,0-17 0,0-1 0,0 19 16,0-1-16,0 0 0,0 1 0,0 140 31,0-141-31,35 159 31,-35-176-31,0-36 31,-17 1-31,-36-160 32,53 142-32,0 0 15,0-1-15,0 1 0,53-71 16,-36 89-16,89 17 31,-106 17-15,0 1-16,0 0 0,-18 70 15,1-71 1,17 19-16</inkml:trace>
  <inkml:trace contextRef="#ctx0" brushRef="#br0" timeOffset="51749.0186">24642 8520 0,'0'-53'32,"0"106"-32,0-124 0,-53 106 31,124 18 0,-54-53-31,124-35 31,-123 17-15,0 1-16,-18-1 0,0-105 16,-18 87-1,-70-158 17,88 177-32,-18-1 0,18 0 15,0 36 1,-18 194 15,142-1 0,-89-211-31,212-17 32,-229 17-32,-1-18 15,1 0-15,-53-70 16,17 71-1,-88 34 1,106 1 0,0 17-16,88 53 15,-70-70 1,123 52 0</inkml:trace>
  <inkml:trace contextRef="#ctx0" brushRef="#br0" timeOffset="71695.6461">18768 9613 0,'0'-17'15,"0"34"-15,-18-52 0,18 17 0,0 1 16,0-1-16,0 0 0,-17-35 31,-71 159 16,88-70-47,-124 334 31,107-317-31,-1 17 0,-53 319 31,71-337-31,0 195 32,0-229-32,-17-89 31,-89-158 0,88 194-15,1-18-1,17 71 1,0-1-16,0 1 0,0 0 0,0 123 31,194-18 1,-159-123-32,265-70 31,-247 52-31,-18 0 0,18 1 0,106-72 31,-159 72-31,17-18 16</inkml:trace>
  <inkml:trace contextRef="#ctx0" brushRef="#br0" timeOffset="72304.8552">17463 11377 0,'0'0'0,"0"-18"0,-18 1 16,1-1-16,-89-17 31,70 17-31,19 18 0,-1 0 0,1 0 16,-36 36 0,53-19-16,35 124 31,0-105-31,212 228 31,-212-229-31,-17 1 16,-18-19-16,0 19 0,0 34 15,-18-52-15,-229-1 32,212-17-32,0 0 15,0-17-15,-1-1 0,-87-52 16,105 52-1,124-70 17,-71 70-32,54 1 0</inkml:trace>
  <inkml:trace contextRef="#ctx0" brushRef="#br0" timeOffset="73070.2053">17974 11624 0,'18'0'78,"-18"-18"-78,18 18 0,-1 0 16,1 0-16,0 0 0,70 0 15,-53 0 1,71 0 15,-88 0-31</inkml:trace>
  <inkml:trace contextRef="#ctx0" brushRef="#br0" timeOffset="73257.6455">17869 11765 0,'0'0'16,"17"0"-16,71 0 15,-70 0-15,88-17 16,-71 17-16,0 0 16,1 0-16,-1 0 0,0 0 0,53 0 15,-70 0 1</inkml:trace>
  <inkml:trace contextRef="#ctx0" brushRef="#br0" timeOffset="73788.7524">18892 11536 0,'0'0'15,"0"-18"-15,-18 18 0,18-17 16,-18 17 0,18 17-1,0 1-15,0-1 16,0 1-16,0 0 15,0-1-15,18-17 16,0 18-16,17-18 16,-18 0-16,1 0 15,0 0-15,-1-18 0,72 1 16,-72-1 0,1 18-16,0 0 0,-18-18 0,52 1 15,-34 17 16,0 17-15</inkml:trace>
  <inkml:trace contextRef="#ctx0" brushRef="#br0" timeOffset="74163.6052">18098 11659 0,'0'0'0,"35"0"16,-35-17-16,53-1 15,-35 18-15,70-35 16,-70 35-16,17 0 0,0-18 16,0 18-16,-17-18 0,17 18 0,1 0 15,-1 0-15,-18 0 0,19 0 0,-1 0 16,-17 0-16,17 0 15,-35 18 1</inkml:trace>
  <inkml:trace contextRef="#ctx0" brushRef="#br0" timeOffset="74507.2557">18151 11712 0,'0'18'16,"0"-36"-16,0 54 0,0-19 0,17-17 15,89 35 1,-70-35-16,140-17 16,-141 17-16,89-35 15,-19-1 1,-52 1-1,-35 17 1,-18 36 15,0 17-31,0 36 16,0-1 0,0-17-1,0-35 1</inkml:trace>
  <inkml:trace contextRef="#ctx0" brushRef="#br0" timeOffset="77771.8428">19421 11712 0,'17'0'0,"-17"-17"16,18-1 31,-18 36 47,-18-1-94,18 1 15,-35 17 1,17-17-16,-17 52 16,35-52-16,0 0 15,0 17 1,18-35-16,35 0 15,-36 0-15,1-18 16,0 18-16,-1-17 0,1 17 0,0-18 16,-1 18-16,1-18 0,-18 36 31,0 35-15,18-35-16,52 52 15,1-35 1,-36-35-16,0 18 0,124-36 15,-124 1 1,71-19-16,-71-16 16,-17 34-16,0 0 0,-18 1 15,0-72 1,0 72-16,-36-71 16,36 70-16,-17 0 0,17 1 15,0 34 1</inkml:trace>
  <inkml:trace contextRef="#ctx0" brushRef="#br0" timeOffset="78037.3572">20320 11748 0,'0'0'0,"0"-18"16,0 0-1,-17 36 16,17 0-31,-18-1 16,-17 54 0,35-54-16,-18 1 0,18 17 0,0-17 15,0 70 1,0-70-16,0 35 16,0-36-16,18 1 0,-1 0 15,54-1 1,17-17-1,-53-17-15</inkml:trace>
  <inkml:trace contextRef="#ctx0" brushRef="#br0" timeOffset="78349.9878">20620 11765 0,'0'0'0,"-17"0"0,17-17 16,35-1 0,-18 18-1,72 0 1,-54 0-16,53-18 16,36 18-1,-36-17 1,-18-1-1</inkml:trace>
  <inkml:trace contextRef="#ctx0" brushRef="#br0" timeOffset="78865.2316">21484 11589 0,'-17'0'16,"34"0"-16,-34-18 0,17 0 0,-18 18 16,18-17-16,-17 17 15,-1 17 1,0 1-16,-35 53 16,53-54-1,-17 1-15,17 0 0,0-1 0,0 1 16,0 0-16,0-1 0,0 1 15,17-18-15,1 0 0,0 17 0,70-34 16,-71 17 0,54-35-1,-53 17-15,-18 36 32,0-1-17,17 36 1,1-35-16,35 17 15,-35-35-15,17 18 16,18-18-16,17-53 16,-52 53-16,17-53 15,-35 35-15,0 1 16,0-1-16,0 0 0,0-17 0,0 17 16,0 1-16,18-1 0,-1-17 15</inkml:trace>
  <inkml:trace contextRef="#ctx0" brushRef="#br0" timeOffset="79068.2731">22084 11606 0,'-35'53'15,"70"-106"-15,-88 124 0,36-53 0,-1 70 32,18-71-32,18 19 15,-1-36-15,54 17 16,17-52-1,-17-18 1,-71-17 0,0 52-16,-36 0 15</inkml:trace>
  <inkml:trace contextRef="#ctx0" brushRef="#br0" timeOffset="79911.7565">22402 11289 0,'0'-18'16,"0"-17"-16,-18 17 0,-17-17 15,17 17 1,-35-17-1,18 35-15,17-18 0,-17 1 0,0 17 16,0-18-16,-1 18 0,-52-17 16,35-1-16,-70-17 0,70 35 15,-247-71 1,212 53-16,-265-34 16,247 34-16,0 18 0,-105 0 15,105 0-15,-18 0 0,18 0 16,1 0-16,-1 18 0,-212 17 15,-70 71 1,300-71-16,-141 71 16,105-36-16,54-17 15,17-17-15,0-1 0,-159 141 16,106-88 0,53-35-16,18 0 0,-18 0 15,-70 124-15,87-125 16,-16 54-16,34-53 0,-17 124 31,35-142-31,88 106 16,0-70-16,18-19 15,211 37 1,-228-72-16,210 54 16,-193-54-16,0 1 0,18 0 15,-1-1-15,1 1 0,-1 0 0,0-18 16,19 17-16,-19-17 0,159 18 15,-17-18-15,-142-18 0,283-17 16,-265 17-16,-17 1 16,140-54-16,-140 36 0,-1 0 15,1-18-15,-19 0 0,1 0 0,0 0 16,70-88-16,-123 70 16,53-52-16,-71 52 0,-17 1 15,-71-212 1,-53 158-16,53 71 0,-35 0 0,-282-106 31,282 124-31</inkml:trace>
  <inkml:trace contextRef="#ctx0" brushRef="#br0" timeOffset="96000.3273">8890 13335 0,'0'-18'16,"0"36"30,0 0-30,-70 176 0,52-159-1,-141 353 17,142-353-32,-1 18 0,-17 159 31,158-71 0,-87-123-31,387-36 31,-353 18-31,-17-18 0,18 18 16,176-17 0,-177 17-1</inkml:trace>
  <inkml:trace contextRef="#ctx0" brushRef="#br0" timeOffset="97078.1117">10002 14199 0,'0'0'16,"0"-35"-16,0 17 16,-18 18-1,-247 142 16,230-107-31,-18 88 32,71-105-32,141-36 31,-124 1-31,159-177 31,-194 158-15,0 19-16,0-1 0,0 0 0,0-35 15,-71 89 17,71 105 15,0-123-47,71 87 31,-54-87-31,1 0 0,0-1 31,-1-17-31,54-53 31,-53 36-31,-18-1 16,17 0-16,36-52 16,-35 52-16,70-70 31,-70 70-16,-1 18-15,89 0 32,-88 18-32,17 0 0,-17 52 31,-18-52-31,-71 141 31,71-142-31,0 1 16,-18 0-1,124-71 17,-88 53-32,194-141 31,-195 123-31,1 0 16,0-52-1,-36 70 1,-106 0-1,107 0 1,-1 0-16,1 17 0,-1 19 31,36 69 1,-1-87-32,89 17 31,-88-35-31,17 0 0,-17-17 0,158-54 31,-141 54-31,53-72 31,-70 89-31,-18 18 32,0 70-1,71-17 16,105-54-32</inkml:trace>
  <inkml:trace contextRef="#ctx0" brushRef="#br0" timeOffset="98546.4063">12101 14058 0,'-18'-17'15,"36"34"-15,-54-52 0,-17 17 32,36 18-32,-107 36 31,107-19-31,-19 1 0,19-1 0,-1 1 15,-17 106 1,35-107-16,88 107 31,-53-107-31,1-17 16,-19 0-16,177-35 16,-158 17-16,158-105 46,-194 105-46,0 36 32,0 0-32,0 105 31,17-105-31,1-1 0,-1 1 0,1 0 16,88-1-1,-88-17-15,17-35 31,-53 17-15,-52-35 0,52 53-16,53-88 31,-17 88-15,17-17-16,-17-1 0,17 0 0,89-35 15,-89 36 1,53 17-1,-88 17 1,0 1-16,0 53 31,0-54-31,18 54 32,-1-54-32,1-17 0,0-35 31,-18 18-31,-53-36 31,35 53-15,18 35-1,18-35-15,193-18 32,-175 18-17,-1-17-15,141-125 31,-158 107-31,53-212 32,-71 212-32,0 0 0,0-1 0,0 1 15,-53-53 1,17 158 15,19-52-31,17 159 31,0-142-31,0-18 0,0 19 16,70 87 0,-52-105-16,141 52 31,-142-70-15,1 0-16,0-17 0,-1 17 0,18-36 15,-35 19 1,0 34 15,36 19 0,87-89 1,-105 35-32,35-70 31,-53 70-31,17 1 15,1 34 1,70 107 15,-88-107-31,53 142 32,-53-141-17,0 0-15,0-1 0,-53 1 16,36-18-1,-142-18 1</inkml:trace>
  <inkml:trace contextRef="#ctx0" brushRef="#br0" timeOffset="99655.6258">10795 16245 0,'18'-17'0,"-18"-1"0,0 0 16,0 1-16,-18-36 16,1 53-1,-89 18 16,88-1-31,18 1 0,0-1 0,0 1 16,0 0-16,88 88 16,-52-89-16,-1 19 0,0-19 15,-17 18-15,105 71 16,-105-70-16,0-19 0,-1 18 16,-52 89-1,0-106-15,-159 35 31</inkml:trace>
  <inkml:trace contextRef="#ctx0" brushRef="#br0" timeOffset="99858.4862">10795 16228 0,'0'0'16,"53"-36"15,-35 36-31,17 0 0,212-52 31,-194 52-31,282-36 32,-300 36-32</inkml:trace>
  <inkml:trace contextRef="#ctx0" brushRef="#br0" timeOffset="100186.4812">11960 16192 0,'-18'0'0,"36"0"0,-54 0 16,1 0-16,17 0 0,-140 53 31,140-35-31,53 106 31,0-107-31,-17 1 0,17-1 16,1 19-16,70 34 16,-89-52-16,1 0 0,-1-1 15,-17 1-15,-17 52 16,-1-52-16,-158 35 31,158-53-15,0 0-16</inkml:trace>
  <inkml:trace contextRef="#ctx0" brushRef="#br0" timeOffset="100452.0168">12171 16334 0,'0'17'47,"0"54"-31,0-36-16,71 177 31,-71-177-31,0 0 15,0-17-15,17 123 16,-17-123 0,0-1-16</inkml:trace>
  <inkml:trace contextRef="#ctx0" brushRef="#br0" timeOffset="100655.0803">12559 16528 0,'0'0'16,"-17"0"-16,-54 70 31,71-52-31,-123 229 31,105-212-31,0 0 16,1 1-16,17-1 0,-18-17 0</inkml:trace>
  <inkml:trace contextRef="#ctx0" brushRef="#br0" timeOffset="100858.1666">12630 16828 0,'0'0'0,"17"0"0,1-18 0,0 18 15,-18 18 1,-124 140 15,89-17 0,53-123-31,193-18 32</inkml:trace>
  <inkml:trace contextRef="#ctx0" brushRef="#br0" timeOffset="102076.4965">13776 16898 0,'0'0'0,"18"0"31,52-18-15,-52 18-16,300-35 31,-265 35-31,17 0 0,-17-17 16,317-1-1,-299 18-15,352-18 32,-405 18-32,0 0 15,-1 0-15,1 0 16,-36-17 15,1 17 16,34 0-16,36 70 0,-35-52-31,88 193 32,-89-175-32,1-1 15,0 0-15,-1 18 0,1-18 0,17 71 16,-17-88-16,-1 17 16,1 0-16,35 54 15,-35-72-15,70 36 31,-71-53-15,160-17 0,-124 17-1,564-71 17,-511 71-32,17-18 0,583-52 31,-583 52-31,442 36 31,-530-18-31,0 0 0,-17 0 16,0 0-16</inkml:trace>
  <inkml:trace contextRef="#ctx0" brushRef="#br0" timeOffset="103232.398">17181 17374 0,'-18'-17'16,"18"-1"-16,-18 0 15,18 1 1,-17-1 15,-19 36 0,-16 17-15,34-17-16,0 70 31,54-88-15,-19 0-16,1 0 0,123-71 31,-141 54-15,-35-54 15,17 71-31,-17 0 0,-1 0 16,19 0-16,-1 18 0,1-18 15,-1 17-15,0 1 0,1-18 0,17 18 16,0-1-16,17 1 15,1-18-15,0 18 0,193-36 32,-193 18-32,-1 0 15,-34 0 1,-1 0-16,-52 18 16,34-18-1,19 0-15,-1 17 0,-17 1 16,52-1-1,54-17 1,-53 0-16,17-17 0,-17 17 0,-1 0 16,71-53-1,-88 35 1,0 1-16,-17-1 0</inkml:trace>
  <inkml:trace contextRef="#ctx0" brushRef="#br0" timeOffset="104122.7154">18821 17004 0,'0'0'0,"0"-18"0</inkml:trace>
  <inkml:trace contextRef="#ctx0" brushRef="#br0" timeOffset="104466.6027">18856 16933 0,'0'18'63,"0"0"-63,18-1 0,-18 1 0,18 17 16,-1-17-16,1 17 0,-1 18 0,1-18 15,0 18-15,-1-18 0,1 1 0,0 17 16,-1-18-16,1 0 0,0 0 0,-1 1 15,1-1-15,-18 0 0,18-17 0,-18 0 16,17-1-16,-17 1 0,18 17 16,-18-17-1</inkml:trace>
  <inkml:trace contextRef="#ctx0" brushRef="#br0" timeOffset="104716.2841">18698 16933 0,'-18'0'15,"36"0"-15,-36-17 0,0 17 0,18-18 16,18 18-16,52 0 16,-52 0-1,106 0 1,-89 0-16,0-18 0,36 18 15,87 0 1,1 0 0,-35 0-1,-107 0-15,1 0 16</inkml:trace>
  <inkml:trace contextRef="#ctx0" brushRef="#br0" timeOffset="104919.3293">18839 17074 0,'0'18'0,"0"-36"0,17 36 32,36-18-32,88-18 15,-105 18 1,87-17-1,-88 17-15,18-18 0,71 1 16</inkml:trace>
  <inkml:trace contextRef="#ctx0" brushRef="#br0" timeOffset="105138.0085">19668 17163 0,'-18'0'16,"36"0"-16,-54 0 0,54 0 31,0 0-31,70 0 16,-70 0 0,123 0-16,-106 0 15,71 0-15</inkml:trace>
  <inkml:trace contextRef="#ctx0" brushRef="#br0" timeOffset="105309.8334">19580 17233 0,'-36'18'16,"72"-36"-16,-89 36 0,35-1 0,0-17 15,18 18 1,71-18-1,-53 18-15,87-18 16,1 17-16,53-17 16</inkml:trace>
  <inkml:trace contextRef="#ctx0" brushRef="#br0" timeOffset="105512.9195">20461 16880 0,'0'0'0,"0"18"16,0 0-1,36 70 1,-19-53-16,1 106 16,0-88-16,-1-18 0,-17 18 0,18 0 15,0 0-15,-18 0 0</inkml:trace>
  <inkml:trace contextRef="#ctx0" brushRef="#br0" timeOffset="164587.6583">477 9895 0,'0'0'0,"0"-17"0,0-1 15,0 0 1,0 1-16,0-1 16,0 1-1,0-1 1,0 0-16,0 1 16,0 34 30,-18-17-46,18 36 16,0-19-16,-18 54 16,1-36-16,17-17 0,0 17 15,-18 0-15,18 18 0,0-18 0,-18 107 16,1-90-16,17 107 16,0-106-16,0 0 15,0 0-15,0 0 0,17 106 16,1-124-16,17 71 15,-17-71 1,0-17-16,-1 17 0,1-17 0,0-1 16,-1-17-16,36 18 15,-35-36-15,52-35 16,-17 0-16,18-35 16,-54 53-16,89-141 15,-88 123-15,17-18 0,-17 18 0,17-17 16,-17-1-16,-1 0 0,1 1 0,0-1 15,-1 1-15,-17-142 16,0 177-16,0 17 16,0-17-16,0 17 0,0 1 0,0-1 15</inkml:trace>
  <inkml:trace contextRef="#ctx0" brushRef="#br0" timeOffset="165446.7317">1235 10848 0,'-18'0'0,"18"18"16,0-1-16,-17 71 15,17-70-15,0 88 16,0-71-1,0 0-15,0 1 0,0-19 0,0 19 0,0-19 16,0 1-16,0 17 0,17-17 16,-17-1-1,0 1-15,-35 0 16,17-18 0,1 17-16,-89 19 15,71-19-15,-1 1 0,1 17 0,0-17 16,0 17-16,17-17 0,0 17 15,1 0-15,-1 1 0,18-19 0,0 19 0,0-19 16,0 1-16,18-1 0,-18 1 16,35-18-16,36 0 15,-54-18-15,54-34 16,-54 34-16,1-17 16,0-1-16,-1 19 0,-17-1 15,0-17-15,0 17 16,0 36-1,0-1 1,0 19-16,0-19 16,0 1-16,0 0 0,0-1 15,18 1-15,0-18 0,-18 18 0,17-18 16,1 0-16,-1 0 0,1 0 16,0-18-16,-1 18 0,19-35 15,-19 17-15,19-35 16,-36 35-16,0 1 0,0-1 15,17 0-15,-17 1 0,0-36 16,0 35 0,0 36-1,0 17 1,0-17-16,18 17 16,0-17-16,-18-1 15,17 1-15,18 0 16,-35-1-1,53-17 1,-35 0-16,0 0 0,-1-17 0,1 17 16,0-18-16,17 0 0</inkml:trace>
  <inkml:trace contextRef="#ctx0" brushRef="#br0" timeOffset="165540.4505">1588 11289 0,'-18'-18'15,"36"36"-15</inkml:trace>
  <inkml:trace contextRef="#ctx0" brushRef="#br0" timeOffset="165962.1871">1694 11183 0,'-106'53'0,"212"-106"0,-106 71 16,0-1-1,0 19-15,35 52 16,-35-53 0,35 71-1,-35-71-15,18 0 0,-18 18 0,-3951 18 16,7955 70 0,-4004-35-1,0-53 1,-35-53-1,-18-71 1,35 54-16,-53-124 16,54 105-16,17-87 15,53-36 1,53 53 0,35 71-1,-124 35-15,54 18 16,-54 17-1,-17 18 1,-17-36-16,-36 36 16,35-35-16,-17 0 0,-18 17 15,-70 0 1</inkml:trace>
  <inkml:trace contextRef="#ctx0" brushRef="#br0" timeOffset="167055.6167">3158 10213 0,'0'0'0,"0"18"0,-18-1 0,18 1 16,-88 52 0,70-34-16,-17-19 0,17 19 15,-17-1-15,0-17 0,-18 17 0,-35 18 16,-1 0-16,54-36 15,-18 19-15,18-19 0,-106 18 16,106-17-16,17-18 16,0 0-16,1 0 0,-36-35 15,17-18 1,36 18-16,0-18 16,0 0-1,0 18-15,0 17 0,18-17 16,35-54-1,-53 72-15,88-1 16,-70 18-16,52 18 16,-34-1-16,87 36 15,-88-17-15,1-19 0,70 36 16,52 35 0,-105-70-16,88 53 15,-105-54-15,52 1 16,18-1-1,-36-34 1,-35-1 0</inkml:trace>
  <inkml:trace contextRef="#ctx0" brushRef="#br0" timeOffset="167758.5141">4057 9648 0,'0'0'0,"-17"0"0,-1 0 15,0-17-15,18-1 31,36 18-15,69-17 0,-69 17-16,105-36 15,-88 36-15,-18 0 0,18-17 16,0 17-16,0-18 0,0 18 0,17 0 16,-34 0-16,16 0 15,-34 0-15,0 0 0</inkml:trace>
  <inkml:trace contextRef="#ctx0" brushRef="#br0" timeOffset="167977.1675">4551 9560 0,'-17'0'16,"34"0"-16,-34 18 16,34 52 15,-17-52-31,18 70 15,-1-35-15,-17-18 0,18 54 16,0 105 0,-18-159-16,17 124 15,-17-124-15,0 53 16,0-70-16</inkml:trace>
  <inkml:trace contextRef="#ctx0" brushRef="#br0" timeOffset="168195.8459">4093 10442 0,'-71'0'0,"142"0"0,-160 0 15,72 0-15,34 0 32,36 0-32,106 0 15,-106 0 1,194 0-1,-177 0-15,142-35 16,-141 35-16,105-35 16,-105 17-16,-18 0 0,-18 1 0</inkml:trace>
  <inkml:trace contextRef="#ctx0" brushRef="#br0" timeOffset="168555.1052">5504 9648 0,'0'-17'16,"0"34"-16,0-52 0,0 18 0,-36-19 31,19 36-31,-19 18 16,19-18-16,-1 18 0,1-18 0,-1 17 15,-53 89 1,71-88-16,-35 87 16,35-69-16,-18-19 0,1 19 0,17-1 15,0 0-15,0 106 16,0-105-16,0-1 0,0-17 16,17 17-16,36 71 15,0-36 1,-35-70-16,35 36 15,-36-36-15,1 0 16,0 0-16,-1 0 0,1 0 16</inkml:trace>
  <inkml:trace contextRef="#ctx0" brushRef="#br0" timeOffset="169008.1949">5486 10389 0,'0'-17'15,"18"-1"1,-1 18-16,124-123 31,-105 105-31,-19-17 16,1-1-16,0 1 0,17-88 15,-35 87-15,-71-87 32,54 123-17,-1 0-15,18 17 16,0 19 0,0-19-16,88 125 31,-52-107-31,16 88 31,19-17 0,0-88 1,-54-18-32</inkml:trace>
  <inkml:trace contextRef="#ctx0" brushRef="#br0" timeOffset="169586.0417">6192 9578 0,'0'0'0,"0"-18"16,17 18-16,18-17 16,-17 17-16,317 105 31,-282-87-16,0 17-15,141 177 16,-194-159 0,-159 317-1,106-334 1,18 17-16,-18-18 0,0-17 0</inkml:trace>
  <inkml:trace contextRef="#ctx0" brushRef="#br0" timeOffset="174131.4643">4375 11130 0,'-35'0'16,"70"0"-16,-88 18 0,35-18 16,1 0-16,-19 0 0,19 17 15,34-17 17,230-35-1,-194 35-31,600-70 31,-565 70-31,300-53 31,-353 53-31,89-18 32</inkml:trace>
  <inkml:trace contextRef="#ctx0" brushRef="#br0" timeOffset="174959.2954">5257 11448 0,'0'0'16,"0"-18"0,0 0-1,0 1 16,-71 17 1,54 0-32,-72 35 31,89-17-31,0-1 16,-35 19-1,35-19-15,0 124 31,0-123-31,0 17 16,18 1-16,-1-1 0,54 159 16,70 159 31,-123-301-47,105 266 31,-123-283-31,18 1 0,-1-1 0,-17 124 31,-17-142-31,-124 54 31,105-71-31,1 0 0,17 0 16,-17-18-16,-53-52 16,70 52-16,1-17 0,-1-1 15,36-193 1,-1 194-16,195-177 31,-177 194-15,1 1-16,-19-1 0,18 18 0,-17 0 0,35-17 15</inkml:trace>
  <inkml:trace contextRef="#ctx0" brushRef="#br0" timeOffset="180192.0195">247 13794 0,'-17'0'15,"17"-18"-15,-18 18 16,18 18 0,0 17-1,0-17 1,18 87-16,-1 1 16,1-53-16,-18 0 0,18 176 15,-1-176 1,1 88-1,-18-105-15,0-1 0,17 0 0,-17-17 0,0 17 16,0-17-16,0-1 0,18 19 16,-18-19-16,18-17 15</inkml:trace>
  <inkml:trace contextRef="#ctx0" brushRef="#br0" timeOffset="180441.9065">89 14093 0,'-18'0'15,"36"0"-15,-36-17 0,36-1 32,-1 18-32,89-35 31,-71 35-31,89-35 15,-71 17-15,-18 0 0,18 18 0,-18-17 16,0-1-16,1 18 0,-1-18 0,0 18 16,1 0-16,-19 0 0,1-17 0,-1 17 15,1 0-15,0 0 0</inkml:trace>
  <inkml:trace contextRef="#ctx0" brushRef="#br0" timeOffset="180644.9661">318 14252 0,'0'0'0,"-18"18"16,-17 17-16,35-17 15,18-1 1,34-17-16,72 0 16,35-35-1,-124 18 1,106-19-16</inkml:trace>
  <inkml:trace contextRef="#ctx0" brushRef="#br0" timeOffset="181379.1004">1341 14393 0,'0'0'0,"-18"0"0,1 0 16,-1 0-16,-35 0 16,-18 53-1,54-35-15,-54 70 16,54-70 0,17 17-16,-18 0 15,18 18 1,0-35-16,35-1 15,-17-17-15,17-17 16,36-54 0,-54 54-16,36-72 15,-35 72-15,-18-36 16,0-18 0,-18 36-1,18 53 16,-17-18-31,17 53 16,0 0 0,0-1-1,35 1 1,0 0 0,-17-53-1,17 18 1,0-18-16,18-18 15,18-17 1,-1-36 0,-52 1-1,-18-1 1,0 54-16,0-19 16,0 1-1,18 35-15,35 18 16,0 17-1,0 36 1,-18-1 0,-35-52-16,17 35 15,1-18 1,17 0 0,1-17-1,-19-18-15,19 0 16</inkml:trace>
  <inkml:trace contextRef="#ctx0" brushRef="#br0" timeOffset="184331.3023">2787 14217 0,'0'-18'78,"0"1"-47,-17 17-15,17-18 15,-18 18 32,18-18-32,-18 18 0,18-17-15,-17 17-1,17-18 17,-18 36-1,0 17-16,1-17 1,-1 35 0,1-18-16,-1 0 0,18 0 0,-18 124 31,106-88 0,-70-71-31,88-71 31,-88 54-31,-18-1 0,0 0 16,-71-70 0,53 88-16,-140-18 31,140 18-31,18 18 16,0 0-16,35-1 15,-17-17 1,176-35-1,-176 17 1,17 1-16,-18-1 0,1 1 0,35-72 16,-53 54-1,0-230 17,0 230-32,0 18 0,0-19 0,-18-34 31,18 87 0,0 1-31,36 247 31,-19-213-31,-17 19 16,0-18-16,36 300 16,-19-283-16,54 407 31,-54-425-16,1 1-15,17-17 0,-17-1 0,70 35 32,-70-52-32,-18-88 31,-18 34-31,1 19 0,17-1 0,-18-17 16,-53-53-1,71 52-15,18-211 31,0 212-31,-1 0 0,1-18 16,0 18-16,52-177 16,-52 159-16,-1-18 0,1 19 15,0-248 1,-1 247-16,-17-194 31,0 229-15,0 0-16,0 36 15,0 0 1,18 158 15,-18-88-31,18-35 0,-18 335 32,0-317-32,35 405 31,-18-405-31,1-18 0,0-18 0,70 141 31,-35-176 0,-53-17-31,-124-195 32,89 177-32,0-1 15,0 1-15,-107-106 16,231 53 31,158 53-16</inkml:trace>
  <inkml:trace contextRef="#ctx0" brushRef="#br0" timeOffset="184877.9758">4304 13935 0,'0'-18'16,"0"36"-16,-17-36 0,17 0 0,0 1 16,-18 17-16,18 35 46,0-17-46,88 299 32,-88-264-32,71 176 31,-71-193-31,35 140 31,-35-158-31,18-1 0</inkml:trace>
  <inkml:trace contextRef="#ctx0" brushRef="#br0" timeOffset="185721.709">4269 14164 0,'-18'-123'15,"36"246"-15,-36-264 16,89-18-1,-36 124 1,-17 17-16,17 1 0,89-1 31,-89 18-31,35 71 32,-70-54-32,0 1 0,-17-1 0,-71 107 31,52-106-31,-52 87 31,88-87 0,106 35 1,-88-35-17,105 123 16,-105-141-31,-1 17 0,1 1 0,52 53 32,-52-54-32,106 54 31,-107-71-31,1 0 0,70-18 31,-35-88 0,-53 89-31,-35-160 32,17 160-17,-35-1 1,35 18 0,-34 106-1,34-71 1,18-17-16,0-1 0,0 1 15,53 17 1,-36-35-16,89-35 31,-106 17-31,18 18 0,0-17 0,17 17 16,53-36 0,-70 36-16,140 36 31,-158-19-31,18 1 15,-36 53 1,1-54-16,-107 54 31,89-71-31,17 17 16,1-17-16</inkml:trace>
  <inkml:trace contextRef="#ctx0" brushRef="#br0" timeOffset="186736.837">5698 14182 0,'0'-18'15,"0"0"48,-18 18 31,0 0-79,1 0-15,-36 18 31,35-18-31,1 35 32,17-17-17,0 17 1,88 71 31,-71-88-47,125 105 31,-107-123-31,124 18 31,-142-36-31,1-70 32,-36 70-32,-17 1 0,17-1 15,-123-88 1,124 89-16,-54-72 31,71 72-31,18-1 16,52 0-1,-52 18 1,123 18 0,-123 0-1,-1-1-15,1 1 0,17 88 31,-35-88-31,0 70 32,0-106-17,0 0 1,-18 18-16,54-158 31,-19 140-31,-17 0 0,18 1 16,70-54-1,-70 71-15,52 35 32,-70-17-17,18 106 17,-18-107-32,53 71 15</inkml:trace>
  <inkml:trace contextRef="#ctx0" brushRef="#br0" timeOffset="187049.1545">6597 14164 0,'-35'-53'32,"70"106"-32,-88-106 0,18 53 31,17 18-31,18 35 31,18-53-15,0 0-16,-1 0 15,1-18 1,0 18 0,-18 18-1,88 52 16,-71-52-31,1 0 0,35-1 16</inkml:trace>
  <inkml:trace contextRef="#ctx0" brushRef="#br0" timeOffset="187361.5529">6827 14005 0,'0'0'0,"17"-17"16,-17 34 0,0 19-1,0 69 32,0-105-16,18-53 1,52 89-1,-52-36-31,70 53 16</inkml:trace>
  <inkml:trace contextRef="#ctx0" brushRef="#br0" timeOffset="187798.9355">7197 14111 0,'-18'-123'63,"36"246"-63,-53-229 16,17 194 15,106 36 0,106-159 0,-176 35-31,141-141 32,-142 141-32,-17-18 15,0 0-15,-35-17 16,17 35-16,-123 71 31,124-54-15,17 1-16,0-1 0,0 1 0,0 0 0,35 17 15,-17-17 1,193-36 15,-175 0-31,-19 18 0,18-17 0,107-36 31,-107 53-31,-18-35 16</inkml:trace>
  <inkml:trace contextRef="#ctx0" brushRef="#br0" timeOffset="191641.654">1147 15575 0,'-18'0'453,"1"0"-437,-1 18-1,0-18 1,1 17-16,-54 125 31,53-125-31,18 1 16,0-1-16,0 1 0,0 0 0,0-1 16,0 1-16,36 35 15,-19-53 1,36 0-1,-17 0-15,-19-18 0,54-35 32,-71 71-17,0 0 1,17 17 0,142-35 15,-141-18-31,52-35 15,-34 36-15,-19-1 16,-17 0-16,36-87 16,-36 87-16,0 0 15,0 1-15,0-1 0,-36-35 16,19 36 0,17 34 15,17 1-16</inkml:trace>
  <inkml:trace contextRef="#ctx0" brushRef="#br0" timeOffset="191969.5255">1711 15769 0,'0'0'16,"0"18"-1,0 17 1,-17 71 0,-1 0-1,18 0 1,-18-18 0,1-71-16,17 36 15,-18-35 1,18 17-1,0-17 1,18-18-16,17 0 16,-17-18-16,-1 18 0,36-17 15,53-19 1,-71 36-16,36-17 16</inkml:trace>
  <inkml:trace contextRef="#ctx0" brushRef="#br0" timeOffset="192594.2691">2858 15699 0,'0'-18'15,"0"36"32,-18-1-31,1-17-16,17 18 0,-71 17 15,53-17 1,1-1-16,-19 1 0,1 0 0,18-1 0,-72 36 16,54-35-1,-71 35 1,71-53-16,17 17 0,1-17 15,-1 18 1,18 0 0,18-18-16,35 0 15,-36 17-15,18-17 0,1 0 0,-1 0 16,0 0-16,1 0 0,105 0 16,53 18-1,-159-18-15,71 18 16,-71-1-16,-17-17 0,-1 0 15,1 0-15,0 18 0,-1-18 16,-17 18 0,-17-18 31</inkml:trace>
  <inkml:trace contextRef="#ctx0" brushRef="#br0" timeOffset="193015.9858">3740 15681 0,'17'0'0,"-34"0"0,52 0 0,-17-18 16,-36 36 15,0 0-15,-17 17-16,-88 53 15,-1 0 1,89-70 0,-53 35-16,70-36 15,18 1 1,18-18-1,-1 18 1,89-18 0,-71 17-16,54-17 15,-54 0-15,18 0 0,53 18 16,17 0 0,-52-18-1,-54 17 1</inkml:trace>
  <inkml:trace contextRef="#ctx0" brushRef="#br0" timeOffset="193390.8623">4481 15646 0,'35'-18'15,"-70"36"-15,88-54 16,-71 54 0,-17 0-1,-71 52 1,-18 18 0,89-70-16,-71 53 15,71-36-15,-18 0 16,35-17-1,18 17 1,71-17 0,35-1-1,-71-17-15,106 0 16,-106 0 0,1 0-16,34 0 15,71 18 1,-123-18-16,35 0 0</inkml:trace>
  <inkml:trace contextRef="#ctx0" brushRef="#br0" timeOffset="193718.9165">5257 15593 0,'0'0'15,"0"-18"-15,-18 36 47,-17-1-47,0 1 16,-54 35-16,54-35 16,0 17-16,17-17 0,-17-1 0,0 1 15,-18 35 1,17-18-16,36-17 0,0-1 15,0 19 1,53-19 0,-35-17-16,70 0 15,-53 0-15,1 0 0,17 0 16,-18 0-16,18 0 0,-18 0 0,0 0 16,18 0-16,-17 0 0</inkml:trace>
  <inkml:trace contextRef="#ctx0" brushRef="#br0" timeOffset="194140.6238">6050 15540 0,'0'-18'31,"0"36"-31,-17-36 16,-18 36-1,-71 17 1,70-17-16,-69 52 16,69-52-16,1 0 0,0-1 0,-36 36 15,-17 0 1,70 0 0,36-18-1,53-17 1,-36 0-16,106-1 15,-106-17 1,124 18-16,35 17 16,-141-35-1,70 18-15,-87-18 16,-1 0-16,18 17 0,0-17 16</inkml:trace>
  <inkml:trace contextRef="#ctx0" brushRef="#br0" timeOffset="194687.3513">6827 15505 0,'0'0'15,"0"-18"-15,0 0 0,0-17 32,-18 35-1,-17 18-16,17-18-15,-53 70 16,54-70-16,-1 53 16,1-35-16,17 17 15,0-17-15,17-18 16,1 0-16,-18 17 0,17-17 16,1 0-16,0 0 0,-1-17 15,1 34 16,0 1-15,-1 0-16,72 17 16,-54-35-1,53 0-15,-70 0 16,17-18-16,-17 18 0,17-17 0,-18-1 16,1 18-16,0-35 15,-1 17-15,-17 0 0,0 1 0,0-1 16,0-52-1,0 52-15,-35-17 16,35 17-16</inkml:trace>
  <inkml:trace contextRef="#ctx0" brushRef="#br0" timeOffset="194984.104">7462 15434 0,'-36'0'16,"-52"18"-16,141-18 16,-88 35-16,141-88 0,-248 159 31,125-88-31,17-1 0,0 1 0,0-1 16,17 36-1,54-35 1,-53-18-16,52 0 15,-52-18-15,-1 18 0,19-17 0,-19-1 16,1 18-16,0-18 0,-18 1 0,17-1 16,-17 1-16,0-36 15,-35 0 1,17 53-16,-35-18 16,36 18-16,-1 0 15,1 0-15</inkml:trace>
  <inkml:trace contextRef="#ctx0" brushRef="#br0" timeOffset="195843.1963">8308 15240 0,'0'-18'0,"0"1"47,-17 17-16,-1 17-15,0 1-16,-17 0 15,17-1-15,-52 89 16,52-88-16,18 17 16,-35 18-16,35-35 0,-18 70 15,18-53-15,0 53 16,0-70-1,18 17-15,-18-17 0,18 17 0,-1-17 0,-17-1 16,53 36 0,-35-35-16,-1-18 0,-17 18 0,18-18 15,0 17-15,17-17 0,-17 0 0,-1 0 16,1 0-16,52 0 16</inkml:trace>
  <inkml:trace contextRef="#ctx0" brushRef="#br0" timeOffset="196546.1392">8590 15822 0,'0'-18'15,"0"1"1,0-1-16,36-35 31,-19 36-31,1-54 32,0 53-32,-18 1 0,17-18 0,-17 17 0,0 0 0,0-52 31,0 52-31,0-35 0,-17 35 0,17 1 15,-18 17-15,18-18 16,18 18 0,-1 18-16,1-1 15,0-17-15,-18 18 16,17 17-16,1-17 16,-18 0-16,0-1 0,0 1 0,0 0 15,0-1-15,17-17 0,-17 18 0,18 17 31,0-35-31,-18 18 0,17-18 0,1 0 0,0 0 16,-1 0-16,1 0 16,0 0-16,-1-18 0,36 1 15,18-19 1,-71 19-16,35-36 16,-35 35-16,0 0 0,0 1 15,0-36 1,0 35 15,-18 18-15,18 18-16,0-1 0,0 1 15,0 0-15,0-1 0,0 1 16,0 17-16,0-17 16,0 0-16,0-1 0,0 1 15,18 0-15,35 17 16,-35-35-1,34 17-15,-34-17 16</inkml:trace>
  <inkml:trace contextRef="#ctx0" brushRef="#br0" timeOffset="196999.0908">9543 15152 0,'0'-18'16,"0"36"15,0-1-31,-35 36 16,17 0-1,0-35 1,-17 70-1,18-70-15,-1-1 0,-17 36 16,-36 0 0,71-35-16,-18 17 15,36-35 1,35-17 0,0-36-1,-18 17 1,-35 19-1,0 34 1,0 1 0,18 17-1,17 1 1,18-19 0,-35-17-1,-1 0-15</inkml:trace>
  <inkml:trace contextRef="#ctx0" brushRef="#br0" timeOffset="197233.4538">9719 15046 0,'18'-18'16,"-36"36"-16,54-36 0,-19 18 0,1 0 0,0 18 15,34 17 1,-34-17-16,17 70 15,-17-70-15,-18 88 16,-53 35 0,-53 17-1,-70 1 1,70-71 0</inkml:trace>
  <inkml:trace contextRef="#ctx0" brushRef="#br0" timeOffset="198904.7159">1112 17392 0,'0'-18'0,"17"18"16,-17-17-16,0-19 31,18 36-31,-18-35 31,-18 35 0,1 53 1,-54 106-1,124-106 0,-35-53-15,70-18-1,-71 18 1,1 0-16,0 53 16,-18-35-1,70 70 16,-52-88-31,105-88 32,-52-89-1,-71 160-31,-53-142 31,35 141-31,18 1 16,0 34-1</inkml:trace>
  <inkml:trace contextRef="#ctx0" brushRef="#br0" timeOffset="199279.592">1923 17445 0,'0'0'0,"-18"0"0,1 0 16,-1-18 0,18 106 15,-18-70-31,18 158 31,0-158-15,0 0-16,0-1 0,0 1 0,18 35 15,53-35 32,-54-18-47,195-71 16</inkml:trace>
  <inkml:trace contextRef="#ctx0" brushRef="#br0" timeOffset="200029.3511">2717 17216 0,'17'0'140,"1"0"-140,0 0 16,-1 0-16,19 0 16,-19 0-16,18 0 0,-17 0 0,176-18 31,-159 18-31,212-18 31,-229 36-31,0-18 16,-1 0-16,1 18 0,0-1 15,-18 1-15,0-1 0,-106 160 32,88-142-17,-17-17-15,0 17 0,-124 71 32,124-88-32,-142 52 31,177-70-16</inkml:trace>
  <inkml:trace contextRef="#ctx0" brushRef="#br0" timeOffset="200404.2304">3704 17198 0,'0'-18'0,"-17"18"16,17-17 0,106 17 15,-71 0-15,335-18 15,-317 18-31,-17 0 0,140 53 31,-158-53-31,-18 141 31,-18-123-31,0 17 0,1-17 16,-160 123 0,142-106-16,-194 88 31,211-123-16,18 18-15</inkml:trace>
  <inkml:trace contextRef="#ctx0" brushRef="#br0" timeOffset="200747.8993">4410 17233 0,'0'0'0,"-18"0"31,36-17-31,88 17 31,-71-18-31,230 0 32,-212 18-32,0 0 15,-18 0-15,141 36 16,-140-36-16,-19 158 47,-52-140-47,17 17 0,-17 0 0,-159 89 15,159-106 1,-124 70 15</inkml:trace>
  <inkml:trace contextRef="#ctx0" brushRef="#br0" timeOffset="201138.3709">5098 17110 0,'0'0'0,"-18"0"0,36 0 31,0 0-15,105 0 0,-70 0-1,-18 0-15,177 0 32,-177 0-32,124 53 31,-141-18-31,-18 71 31,-18-71-31,-176 124 31,159-142-31,17 1 16,0-18-16,1 18 0,-19-1 16</inkml:trace>
  <inkml:trace contextRef="#ctx0" brushRef="#br0" timeOffset="201575.8363">5892 17004 0,'0'0'0,"0"-18"16,35 18-1,-17 0 1,246 0 15,-229 18-31,1-18 0,105 106 32,-141-89-32,-141 248 31,105-230-31,-140 89 31,158-107-31</inkml:trace>
  <inkml:trace contextRef="#ctx0" brushRef="#br0" timeOffset="202216.1761">6685 17074 0,'0'-17'16,"-17"-1"15,-89 124 0,88-88-31,-17 123 32,35-124-32,0 1 0,18 0 15,52-1 1,-34-17 15,-36 18 0,105-36 16,-69 1-47,105-72 32,-141 72-32,17-1 0,-17 1 0,0-19 31,-17 89 0,17-35-31,88 35 31,-70-53-31,-1 0 16,1 0-16,0-18 0,52-17 16,-70 17-16,0-123 31,-18 123-16,1 1-15,-1-1 0,-17 1 16,17-1-16,1 18 0,-1-18 0,0 18 0,1 0 16</inkml:trace>
  <inkml:trace contextRef="#ctx0" brushRef="#br0" timeOffset="202434.8292">7479 17145 0,'-123'194'47,"246"-388"-47,-246 406 0,140-195 0,124 19 32,18-72-1,-141 19-16,-89-124 17,54 123-32,-1 0 0,0 18 0</inkml:trace>
  <inkml:trace contextRef="#ctx0" brushRef="#br0" timeOffset="202747.2293">8326 16916 0,'-35'0'15,"70"0"-15</inkml:trace>
  <inkml:trace contextRef="#ctx0" brushRef="#br0" timeOffset="203012.9938">8432 16828 0,'17'0'47,"-140"35"-47,229-70 0,-106 35 0,-36 0 15,19 17-15,-18 1 16,17-18-16,-106 106 31,107-71-31,-54 194 31,71-211-31,18 17 0,0 0 0,87 89 32,-69-107-32,316 72 31,-316-89-31,-1 0 0</inkml:trace>
  <inkml:trace contextRef="#ctx0" brushRef="#br0" timeOffset="204699.8148">8643 16845 0,'-17'0'16,"34"0"-16,-34 18 15,34 70 17,-17-53-32,0 142 31,18-142-31,-18-17 0,0 17 15,35 53 1,-35-70-16,36 17 31,-36-53-15,35-52 0,-35 52-1,88-70 16,-70 88-31,35 18 32,-53-1-32,-53 71 31,35-70-31,-35 0 31,88-36 0,-17 18-31,141-35 32,-142 17-32,19 18 15,-19-18-15,72-34 16,-72 34 0,1-53 15,-18 54-31,0-1 31,0 36 0,-18-1 1,18 36-1,0 0 0,18-18 0,-1-35 1,-17-17 46,18-18-47,0 35-31,-18-89 31,0 72-31,0-1 0,0 0 16,0 1-16,0-54 15,0 54-15,0-1 16,0 0-16,0 1 0,0-54 16,0 36 15,-36 88 0,19-36-15,-18 142 15,35-141-31,-18 123 31,18-106-31,70 53 32,-52-70-32,35-18 31,-35-18-31,52-52 31,-52 52-31,-18 1 16,0-1-16,0 0 15,0 36 17,35 17 14,-17-17-14,-18-1-1,70 19 0,-34-36-31,175-18 31,-193 0-31,17 18 0,-17-17 16,-1-36 0,-17 35-16,-123-52 31,105 70-15,1 0-16,-1 0 0,0 17 0,1-17 15,-1 18-15,18 0 16,35 52 15,-17-52-31,0-18 0,35 17 16</inkml:trace>
  <inkml:trace contextRef="#ctx0" brushRef="#br0" timeOffset="204949.6414">9631 16704 0,'-35'-53'16,"70"106"-16,-70-124 0,35 54 0,18 17 15,87 53 1,-87-36 0,211 266 15,-211-230-31,0-1 0,-36 248 31,-17-247-31,-177 177 16</inkml:trace>
  <inkml:trace contextRef="#ctx0" brushRef="#br0" timeOffset="205090.2499">10054 17445 0,'0'17'0,"0"-34"0,-17 34 0,-1-34 15,1-1 1</inkml:trace>
  <inkml:trace contextRef="#ctx0" brushRef="#br0" timeOffset="220725.8153">13565 14376 0,'-18'0'16,"18"17"-16,-18-17 16,1 18-1,17 0 1,-36-18-1,19 0 1,-71 35 0,70-35-1,-158 123 17,140-105-32,19 17 0,-1 1 0,-88 140 31,106-123-31,-35 300 31,35-318-31,18 18 0,-1-18 16,1 0-16,158 89 15,-123-106-15,0-1 16,0 1-16,0-1 0,176-17 16,-176 0-16</inkml:trace>
  <inkml:trace contextRef="#ctx0" brushRef="#br0" timeOffset="221584.9161">14358 14676 0,'0'-18'16,"-17"18"-16,17-18 0,0-17 31,0 17-16,0 36 32,0 0-47,17 229 32,-17-195-32,18 54 15,0-70 1,-18-19-16,17 19 0,-17-19 0,0 18 0,18-17 15,0 53 17,-18-89-17,0-17 1,0-1-16,-36-52 16,36 53-16,-17 0 0,-1-18 0,0 17 15,1 1-15,-54-106 16,18 35-1,53 71 1,0 17-16,0 1 16,18 17-1,0 0-15,87-18 16,-69 18 0,-1 0-16,230-18 15,-230 18 1,71-17-16,-89 17 15,1 0-15,0 0 0,-1 0 0</inkml:trace>
  <inkml:trace contextRef="#ctx0" brushRef="#br0" timeOffset="221866.0723">14411 14746 0,'0'18'0,"0"-1"31,18-17-31,53 0 16,-36 0-1,53 0 1,35 0 0,-87 0-16,70 0 15,-89-17-15,18 17 0,1 0 16,-19 0 0</inkml:trace>
  <inkml:trace contextRef="#ctx0" brushRef="#br0" timeOffset="226317.7691">15699 14623 0,'0'-18'0,"-18"18"16,18-18-16,-17 18 15,17-17 1,-18-1 0,18 36 15,-35-1-31,-18 72 16,35-54-16,-52 71 15,52-71-15,18 18 16,-18-18-16,18 0 0,36 89 15,-1-106 1,35 34-16,-34-34 16,-1-18-16,0 18 0,1-18 0,-1 0 15,0 0-15,36-36 0,-36 36 16,0-17-16,1-18 0,-19 17 0,1 0 16,-1-17-16,1 0 0,-18 17 15,0-17-15,0-1 0,0 1 0,-18 0 16,1 0-16,-18-1 0,-1 1 0,1 0 15,0 0-15,-1 17 0,-16-17 0,-1 17 16,-159-35 0,194 53-16,1 0 0,-1 0 15</inkml:trace>
  <inkml:trace contextRef="#ctx0" brushRef="#br0" timeOffset="226848.8477">16704 14499 0,'0'-17'16,"0"-1"0,0 0-16,0 36 47,18 52-32,35 36 1,-35-70-16,34 69 15,-52-69-15,18-1 0,0 0 16,-1-17-16,1 17 0,0 0 0,-1-17 16,-17 17-16,18-17 0,-18 0 0,18-1 15,-18 1-15,17 0 0,-17 17 16,0-18 0</inkml:trace>
  <inkml:trace contextRef="#ctx0" brushRef="#br0" timeOffset="227286.2206">16810 14676 0,'0'17'0,"0"-34"0,0-1 0,-17-17 0,17-54 31,0 1-15,70 18-1,54 34 1,-1 36 0,-88 0-16,18 36 15,-35-19-15,0 1 16,-18 0-16,0-1 0,0 1 0,-36 52 16,1-52-16,-36 35 15,19-35 1,16-1-16,19-17 0,-19 18 0,-17 0 15,53-1 1,0 1 0,36 35-1,-19-36-15,19 1 0,-19 0 0,36 17 0,-18-17 16,89 52 0,-71-52-16,123 70 15,-123-70-15,-18-1 0,1 1 0,-1-18 16,71 53-1,-89-53-15</inkml:trace>
  <inkml:trace contextRef="#ctx0" brushRef="#br0" timeOffset="227723.5635">18063 14446 0,'0'0'0,"0"-17"15,52-1 1,-34 18-1,53 0 1,-18-18-16,-18 18 0,0 0 0,247-35 47,-264 35-47,53 0 16</inkml:trace>
  <inkml:trace contextRef="#ctx0" brushRef="#br0" timeOffset="227989.3349">18415 14323 0,'-17'53'31,"34"-106"-31,-34 123 0,17-52 16,17 0-16,1-1 0,35 107 15,88 193 16,-123-282-15,35 89 0,-53-89-16,17-17 0,-17 0 0,35 70 31,-35-71-31</inkml:trace>
  <inkml:trace contextRef="#ctx0" brushRef="#br0" timeOffset="228348.4489">18645 13899 0,'0'-17'0,"0"34"0,0-52 0,0 18 0,0-1 16,17 0-16,1 1 15,17 17-15,0 0 0,1 0 0,281 53 32,-246-36-32,476 283 31,-477-247-31,1 18 0,-18-1 15,105 283 1,-140-283-16,-265 407 31,159-442-31,17 0 16,-17 0-16,-282 54 16</inkml:trace>
  <inkml:trace contextRef="#ctx0" brushRef="#br0" timeOffset="231472.5858">18539 14182 0,'-18'0'0,"1"0"15,-1 0 1,18-18-16,-18 0 31,18 1-15,-17-1-16,17-17 15,105-53 17,-69 88-17,369-89 16,-334 89-31,0-17 0,17 17 0,353 0 32,-353 0-32,529 35 31,-546-17-31,-1-1 0,-17-17 16,177 53-1,-389-70 16,106-1-31,-247-53 32,265 71-17,35-17-15,123 17 32,-87 0-32,263 53 31,-281-53-31,35 123 31,-247 18 0,176-141-31,-105 71 32</inkml:trace>
  <inkml:trace contextRef="#ctx0" brushRef="#br0" timeOffset="232612.696">21537 13829 0,'18'0'15,"-18"-18"1,0 36 15,-18 0-15,-52 140 15,70-122-31,70 158 31,-52-177-31,0 1 0,-1 0 16,1-18-16,35 0 16,-71-106 15,1 88-31,-125-141 31,142 142-15,0-1-16,36-17 15,-19 17 1,160-35 15,-160 36-31,1 17 0,53-71 31,-54 71-31,1-71 32,0 89-17,-1 17 1,89 195 15,-88-195-31,35 247 31,-53-247-15,0 1-16,0-1 0,17-17 0,-17 105 31,0-105-31,0-1 32,-17-17-32,-19-123 31,1-212 0,35 282-31,18-194 31,-18 229-31,17 1 16,-17-1-16,18 18 0,0 0 0,17-18 16,-17 18-16,-1 18 15,1-18-15,52 88 16,-70-70-1,-88 105 1,71-105 0,-1 0-16,-17-1 0,-71 36 15,88-53 1,0 18-16</inkml:trace>
  <inkml:trace contextRef="#ctx0" brushRef="#br0" timeOffset="232893.7745">22508 13441 0,'0'106'63,"0"-212"-63,0 247 0,-18-106 0,18 0 0,0-17 15,0 17-15,0 1 0,0 52 16,0-53-16,35 194 31,-17-211-31,-1 17 0,-17-17 0,18 0 16</inkml:trace>
  <inkml:trace contextRef="#ctx0" brushRef="#br0" timeOffset="233206.2116">22296 13811 0,'-18'0'16,"36"0"-16,-18 0 15,18 0-15,87 0 16,89-35 31,-176 35-47,17-35 31,-35 52-15,0 1-1,71 105 17,-54-105-32,107 70 31</inkml:trace>
  <inkml:trace contextRef="#ctx0" brushRef="#br0" timeOffset="233362.3769">22966 13670 0,'-35'-35'31,"70"70"-31,-88-70 0,53 52 16,18-17-16</inkml:trace>
  <inkml:trace contextRef="#ctx0" brushRef="#br0" timeOffset="233752.8797">23478 13741 0,'0'0'16,"-18"-18"-16,0 18 0,-34-18 31,-54 71 0,88-53-31,-123 124 31,106-107-31,17 1 0,18 0 16,-53 70 0,88 0 15,-17-88-31,141 35 31,-142-35-15,19 0-16,-19 0 0,19 0 0</inkml:trace>
  <inkml:trace contextRef="#ctx0" brushRef="#br0" timeOffset="234268.5605">23672 13882 0,'-106'-18'16,"212"36"-16,-247-36 0,123 18 0,-17 0 15,17 0-15,-17 0 16,123 35 15,-70-35-31,105 18 32,-105-18 14,35-18-30,-36 18 0,124-141 15,-123 124-31,0-19 0,-18 1 0,0 17 16,0-123-1,0 106-15,-18 17 0,18-17 16,-53-18-1,35 53-15,-70 159 32,88-124-32,0 1 15,-17-1-15,17-18 0,0 107 16,0-106-16,105 87 31,-52-105-15,-35 18-16,176-18 15</inkml:trace>
  <inkml:trace contextRef="#ctx0" brushRef="#br0" timeOffset="235455.4512">21326 14728 0,'0'0'16,"0"-17"-16,0-1 0,0-17 31,17 123 0,-17-70-31,18 158 32,-18-158-32,18 17 15,-18-17-15,0-1 0,17 1 0,-17 0 16,-35-18 15,17 0-15,-176 35 15,124-17-31,52-1 0,-70 71 31,88-70-31,106 35 32,-71-53-32,-17 0 0,17 0 15,-17-18-15,87-17 16,-69 0-16,-19 17 15,19-70 1,-36 70-16,-18 18 31,18 18-15,-18 52 0,18-52-1,141 35 16,-105-53-31,-19-18 0,19 18 0,34-53 32,-52-70-1,-18 105-31,-35-17 31,35 53-15,-18-18-16,18 53 15,0-36-15,0 1 0,0 0 16,0-1-16,53 36 16,-53-35-16,159 17 31</inkml:trace>
  <inkml:trace contextRef="#ctx0" brushRef="#br0" timeOffset="235611.6848">21890 14887 0,'-88'-70'47,"176"140"-47,-176-123 0</inkml:trace>
  <inkml:trace contextRef="#ctx0" brushRef="#br0" timeOffset="235861.5794">21978 14817 0,'-35'35'31,"70"-70"-31,-35 52 16,18 36-1,17 53 1,-35-71-16,36 71 16,-36-71-16,17 1 0,1 34 15,-18-34-15,35 87 16,-35-88-16,35 36 16,-17 17-1</inkml:trace>
  <inkml:trace contextRef="#ctx0" brushRef="#br0" timeOffset="236158.3522">22243 15011 0,'0'-18'15,"0"36"-15,0-54 0,18 19 0,-18-1 16,17 0-16,36 1 16,35-1-1,18 36 1,-53 35 0,-53-36-16,-18 36 15,-34 0-15,-54 0 16,-18 18-1,107-71-15,-19 35 16</inkml:trace>
  <inkml:trace contextRef="#ctx0" brushRef="#br0" timeOffset="237126.7929">22666 14940 0,'-17'0'0,"34"0"0,-52 0 0,35 18 0,-18-1 16,-35 19-1,18 52 1,35-18-1,18-52-15,52 17 16,-52-17-16,53-36 16,-36-17-1,-35 17 1,0-34-16,0 34 16,-35-35-16,17 35 0,0-17 15,-35-18 1,18 18-16,17 35 0,1 0 15,17 17 1,35 1 0,-35 0-16,71 17 15,-54-35-15,1 0 0,17 18 16,-17-18-16,-1 0 0,36 0 16,-53-18-1,18 0-15,0-35 16,-18 36-16,17-36 15,1 35-15,-18 1 16,0-1-16,18-17 0,-1 17 0,-17 0 16,18-17-16,-18 18 0,18-19 0,-18 19 15,17-1-15,-17-17 0,0 17 0,0 0 16,0 1-16,0-18 0,0 17 16,0-35-1,0 35-15,-17 1 0,17-1 16,-18 18-1,18 18 1,0-1-16,-18 54 16,18-53-16,0-1 0,-17 36 15,17 88 1,0-106-16,0 71 16,17-70-16,-17-1 0,18 0 15,0 0-15,-18 1 0,17-1 0,-17 0 16,18-17-16,-1 17 0,1-17 0,0-1 15,-1 1-15,1 0 0,0-1 16,-1-17-16,19 0 0,-19 0 0,18 0 16,-17 0-16,17-17 0,1 17 0,-1-18 15,0 0-15,18-34 0,35-37 16,-70 54 0,17-53-16,-35 53 15,0 17-15,0 0 0,0 1 0,0-1 16,-17 18-16,-19 0 15,19 0-15,-36 53 16,35-35-16,1 17 0,-1-18 0,0 19 16,18-19-16,0 54 15,0-53-15,53 35 16,-18-18-16,54-18 16,52-17-1,-88 0-15,70-17 16</inkml:trace>
  <inkml:trace contextRef="#ctx0" brushRef="#br0" timeOffset="237689.1089">22261 15769 0,'0'0'0,"-18"-17"0,0-1 16,1 18-1,17-18 1,0 36 0,0 0-16,-18 17 15,0-18-15,18 1 0,0 0 0,-17-1 16,17 1-16,-18 88 16,18-89-16,0 19 15,0-19-15,0 19 0,0 34 16,0-52-16,35 17 15,-17-17-15,0-1 16,-1-17-16,19 0 0,34-17 16</inkml:trace>
  <inkml:trace contextRef="#ctx0" brushRef="#br0" timeOffset="237892.1873">21961 15963 0,'-36'0'15,"72"0"-15,-72-17 0,54 17 16,70-18 0,-52 18-16,105-18 15,-88 18-15,0 0 0,-1 0 16,1-17-16,0 17 0,0 0 0</inkml:trace>
  <inkml:trace contextRef="#ctx0" brushRef="#br0" timeOffset="238298.2989">22578 16122 0,'-18'0'0,"18"18"15,0-36-15,18 18 16,35-35 0,-35 17-16,35-17 15,-36 17-15,18-17 16,-17-36-1,-18 54-15,0-36 16,0 35 0,18 36 15,17 17-31,0 18 31,-17-35-31,17 34 16,-17-34-16,-18 0 0,0-1 0,18 1 15,-1 17 1,18-17 0</inkml:trace>
  <inkml:trace contextRef="#ctx0" brushRef="#br0" timeOffset="239048.1599">23301 15910 0,'-123'0'47,"246"0"-47,-264 18 0,124-18 0,-1 18 15,-17 17-15,35-18 16,0 19 0,0-19-16,17-17 0,19 0 15,34 0 1,-35-17-16,1-19 15,-19 19-15,1 17 0,-18-35 16,18 17-16,-18-17 16,0 52 15,35 1-15,18-18-1,-36 0-15,36-35 16,-35 17-1,17-17-15,-35-1 16,0 54 15,0 0-15,18 52 0,0-34-16,17 87 15,-35-88-15,17 1 0,1 16 0,0-16 16,-1 17-16,-17-18 0,18 0 0,0 18 15,-1-18-15,1 1 0,0-19 0,-1 36 16,1-35-16,-18 17 16,0-52-1,0-1-15,-35-35 16,17 18-16,0-1 16,1-16-16,-1 16 0,0-17 0,18 18 0,-17-18 15,17 0-15,0 0 0,0 0 16,0 0-16,0-52 0,0 52 15,17 0-15,1 0 0,0 18 0,52-71 16,-52 88 0,52 18-16,-34 18 15,-19-1-15,1 1 0,0 17 16,-1-17-16,1 70 16,-18-53-16,-53 36 15,35-53-15,1-1 0,-19 1 0,19 0 16,-19-1-16,1 1 0,0-18 15,0 17-15,-1-17 0,19 0 0,-36 18 16,35-18-16,-17 0 0</inkml:trace>
  <inkml:trace contextRef="#ctx0" brushRef="#br0" timeOffset="239188.6324">24501 15893 0,'0'0'0,"0"-18"16,0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27T12:13:16.87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7726 882 0,'0'-18'31,"0"1"1,0 34 46,0 1-31,0 0-32,0 34 16,0-34-31,0 70 32,18-88-32,-18 18 15,0 70 1,0-70-16,17 70 31,-17-70-15,0-1-16,0 1 0,0 0 0,0 87 15,0-87 1,18 176 15,-18-159-31,18-17 0,-18 17 0,0 106 32,0-105-32,35 158 31,-17-159-31,-18 0 0,17-17 15,19 158 1,-36-158-16,35 229 31,-35-212-31,0 0 0,0-17 16,0 211 0,17-193-1,1 263 1,-18-246-1,0-17-15,0 17 0,18-18 0,-1 159 16,1-141 0,53 405 15,-54-387-31,-17-18 0,0 17 0,0 266 31,0-266-31,0 442 31,-17-442-31,17 18 0,0-17 16,0 17-16,-36 300 16,36-300-16,-17-17 15,17 17-15,0 0 0,-36 265 16,19 300 15,17-565-15,35 529 15,-35-546-31,0 17 0,0-17 0,35 334 31,-35-316-31,36 475 32,-19-476-32,-17-17 0,0 17 0,18-18 15,0 283 1,-1-282-16,18 335 31,-35-371-31,0 0 0,0 0 16,18 71-1,17-88 1</inkml:trace>
  <inkml:trace contextRef="#ctx0" brushRef="#br0" timeOffset="1421.4435">11801 847 0,'0'-18'0,"0"0"16,0 1-1,0-1 1,0 36 15,-18 35-15,18-36-1,-35 142 17,35-141-32,0-1 0,0 19 0,0 105 31,0-106-31,0 283 31,0-266-31,0 1 0,0 0 16,0 18-16,0 229 15,0-247-15,0 17 16,0 1-16,0 281 16,0-281-16,0 0 15,0-1-15,0 336 16,0-336 0,0 636 15,0-618-31,0 0 0,0 1 0,0 369 31,0-370-31,17 547 31,1-546-31,-18-1 0,0 18 0,0-18 16,18 388 0,-18-388-16,53 547 31,-53-547-31,17 1 0,72 422 31,-72-440-31,142 564 31,-141-565-15,17 1-16,-18 17 0,72 282 16,-72-299-1,89 458 16,-88-458-31,-1-1 0,-17 1 0,18-1 0,53 265 32,-36-282-32,88 318 31,-105-336-31,0 18 0,-1-18 0,71 142 31,-88-142-31,0 53 16</inkml:trace>
  <inkml:trace contextRef="#ctx0" brushRef="#br0" timeOffset="3030.31">2787 4410 0,'0'0'0,"18"0"0,0 0 15,-1 0-15,107 17 32,-89-17-32,0 0 0,1 0 0,193 0 31,-176 0-31,423 18 31,-388-18-31,-17 0 0,35 0 0,-18 0 16,388 18-1,-370-1-15,652 36 32,-634-35-32,-1-18 0,1 17 15,493 54 1,-493-53-16,934 105 31,-917-105-15,0-1-16,0-17 0,547 71 15,-547-53 1,1094 70 15,-1076-71-31,-1-17 0,848 53 31,-830-53-31,1041 53 32,-1023-53-32,-17 0 0,17 0 0,1023 0 31,564-70 0,-1551 52-31,1340-17 31,-1341 17-31,-35 18 16,18 0-16,899-17 16,53 17 31,-1041 0-47,442 17 15</inkml:trace>
  <inkml:trace contextRef="#ctx0" brushRef="#br0" timeOffset="4561.2607">2858 7373 0,'-35'0'16,"70"0"-16,-88 0 0,35-18 0,1 18 16,17-17-16,-18 17 15,71 0 17,-35-18-32,-1 18 0,18 0 0,177 35 31,247 18 0,-389-53-31,671 53 31,-635-35-31,-18-18 0,582 53 32,-546-53-32,828 53 31,-810-53-31,-1 17 15,0-17-15,0 18 0,600 17 16,-600-35 0,935 71 15,-917-71-31,-1 17 0,1 1 0,652 35 31,-634-35-31,1181 105 31,-1182-105-31,1-18 0,-1 17 16,724 72 0,-706-72-16,1129 89 31,-1129-88-31,0-1 0,0 1 16,0 0-16,758 87 15,-758-87-15,1217 123 31,-1199-123-15,0-18-16,-1 17 0,19 1 0,652 17 16,-671-17-1,1412 17 17,-1288-17-32,494 0 31,-705-18-31</inkml:trace>
  <inkml:trace contextRef="#ctx0" brushRef="#br0" timeOffset="5529.6947">9384 5009 0,'0'-17'16,"0"34"-16,0-52 16,0 53-1,-176 88 16,141-71-15,-689 706 15,636-653-31,-406 406 32,441-441-32,-123 194 31</inkml:trace>
  <inkml:trace contextRef="#ctx0" brushRef="#br0" timeOffset="5841.8668">10072 5221 0,'35'-18'16,"-70"36"-16,88-53 0,-53 17 0,-18 18 31,-317 300 1,-353 494-1,142-89 0,493-634-31,-141 211 31</inkml:trace>
  <inkml:trace contextRef="#ctx0" brushRef="#br0" timeOffset="6107.4065">10372 5627 0,'71'-35'0,"-142"70"0,265-194 31,-194 177-15,-18-1-16,-334 336 31,281-265-31,-17 18 0,-688 776 31,388-406-15,70 18 15</inkml:trace>
  <inkml:trace contextRef="#ctx0" brushRef="#br0" timeOffset="6372.9501">10813 6032 0,'18'0'16,"-36"0"-16,18 0 0,-212 212 31,159-141-31,-493 564 31,475-529-31,-17-1 0,17 1 16,1-18-16,-212 283 15,246-301-15,1-34 16,0 17-16,17-18 0,-17 35 16</inkml:trace>
  <inkml:trace contextRef="#ctx0" brushRef="#br0" timeOffset="6607.2463">11113 6438 0,'88'-17'16,"-176"34"-16,194-52 0,-106 53 15,-106 123 1,-459 529 15,495-582-31,-159 177 16,158-177-16,0 0 15,1-17-15,17-1 0,-88 142 16</inkml:trace>
  <inkml:trace contextRef="#ctx0" brushRef="#br0" timeOffset="6997.8329">9084 6403 0,'-17'-18'0,"34"36"15,-52-53-15,17 17 0,1 0 0,-1 18 0,1 0 16,-19 0-16,19 18 0,-19 0 0,1 17 16,0 0-16,17 0 0,-17 1 0,0 17 15,17-18-15,18 141 16,18-158 0,-1 0-16,18-18 0,1 0 0,17 0 15,-18-18-15,71-35 0,0-17 16,-53 34-16,194-264 31,-230 247-31,1-88 16,-18 106-16,0 0 0,-18-1 0,1 19 15,-1-1-15,-17 1 0,-18-1 16,35 18-16,-35 18 16,53-1-16,0 1 0</inkml:trace>
  <inkml:trace contextRef="#ctx0" brushRef="#br0" timeOffset="7247.6678">9772 6085 0,'0'0'0,"0"18"0,0 0 0,-17 35 15,-1-18-15,-53 88 16,71-87 0,0 52-16,106-35 15,53-71 1,17-88-1,-123 89 1,18-124 0,-71 105-16,-18-87 15,-70-1 1,53 54-16</inkml:trace>
  <inkml:trace contextRef="#ctx0" brushRef="#br0" timeOffset="7466.3449">10284 5768 0,'0'18'0,"0"-36"0,0 71 0,0-36 0,0 19 16,0-1-16,0 0 0,-18 142 15,89-19 1,105-52 0,-123-88-16,141-36 15,-123 1 1,-18-1-16,-1 0 0,54-35 0,0-88 31,-106 106-31,-35-71 16,17 89-16,-17-19 0,-18 1 0</inkml:trace>
  <inkml:trace contextRef="#ctx0" brushRef="#br0" timeOffset="7747.5068">9472 6085 0,'-70'0'15,"140"0"-15,-175 0 0,69 0 0,1 0 16,0 0-16,17 0 0,-17 0 0,17 0 16,1 0-16,-1 18 0,36-18 15,34-18-15,1 1 16,89-36-1,-90 35-15,1 1 0,0-19 0,0 19 16,0-19-16,71-69 16,-124 87-16,0 0 0,0-17 15,-71-18 1,36 53-16,-71 18 16,71-18-16</inkml:trace>
  <inkml:trace contextRef="#ctx0" brushRef="#br0" timeOffset="8013.0513">9896 6227 0,'0'35'0,"0"0"0,0-105 0,-18 175 16,0-69-16,1-1 0,17-17 0,0 17 15,0 0-15,0 0 0,0-17 16,0 17-16,17-17 0,1 0 0,0-18 15,17 17-15,0-17 0,-17-17 0,17 17 16,0-18-16,1 0 0,34-17 16,-52 17-16,17-52 15,-35 52-15,0 1 0,0-19 0,-17 19 16,-19-1-16,-87-35 16,88 53-16,-1 0 0</inkml:trace>
  <inkml:trace contextRef="#ctx0" brushRef="#br0" timeOffset="8278.5955">10284 6844 0,'0'18'0,"0"-36"0,0 53 0,-18-17 0,1-1 15,-1 36-15,18 18 16,18-53-1,105 17 1,-88-35-16,71-35 16,18-36-1,-89 18 1,-70 0 0,-89 53-1,89 0-15,-53 35 16</inkml:trace>
  <inkml:trace contextRef="#ctx0" brushRef="#br0" timeOffset="8559.7494">10742 7073 0,'-70'35'0,"140"-70"0,-175 88 0,69-35 16,1-1-16,0-17 0,-1 18 15,36 0-15,0 35 16,36-36-16,-1 1 0,0-18 0,1 17 16,-1-17-16,18 0 0,0 0 0,-18 0 15,18-17-15,0-1 0,70-35 16,-87 18-16,34-18 16,-70 35-16,0 1 0,-18-1 15,1 1-15,-18 17 0,-1-18 0,-52 0 16,-106 18-1,159 0-15,-18 18 16</inkml:trace>
  <inkml:trace contextRef="#ctx0" brushRef="#br0" timeOffset="17993.1898">3264 11130 0,'17'0'79,"1"0"-79,-1 0 15,36 18 1,-35-1-16,105 19 31,-87-36-31,-19 0 0,1 0 16,123 53-1,-106-53-15,142 88 32,-142-71-32,0 1 15,1 0-15,158 52 16,-159-52-16,265 105 47,-247-105-47,-18 0 0,0-1 0,195 89 31,34 35 0,-211-123-31,265 176 31,-283-176-31,0-1 0,0 18 16,177 71 0,-159-88-16,264 123 31,-281-123-31,17-1 16,-18 1-16,18 17 0,194 89 15,-212-107 1,265 195-1,-265-177 1,18-17-16,-18 17 0,1-17 0,122 88 16,-122-89-1,281 142 17,-281-141-32,16-1 0,-16 1 0,158 70 31,-159-70-31,230 123 31,-230-123-31,0-1 0,0 1 16,1-1-16,105 54 15,-106-71-15,159 88 32,-159-88-32,1 18 15,-19 0-15,124 34 16,-105-34-1,158 88 17,-177-88-32,19-18 0,-19 17 0,107 36 31,-107-53-31,142 53 31,-106-35-31,123 17 31,-158-35-31,158 0 32,-158 18-32,0-18 0,17 0 15,89 0 1,-89 0-16,212 0 31,-177 0-15,-52 0-16,141-18 15,-124 0 1,194-52 15,-158 34-31,-36 36 0,194-88 32,-193 88-32,281-106 31,-264 89-31,-18-1 0,18 1 0,265-89 31,-265 88-31,317-123 31,-317 123-31,0 1 16,18-1-16,-19-17 0,195-71 16,-194 71-16,494-230 31,-476 230-16,-1 0-15,336-142 32,-336 142-32,460-177 31,-460 195-31,18-19 0,1 1 0,404-194 31,-404 193-31,475-228 31,-493 229-31,17-1 0,-18 1 16,1 0-16,211-124 16,-211 124-16,493-248 31,-493 248-15,-1 0-16,1-18 0,282-176 15,-283 193 1,389-263-1,-353 246 1,-71 17-16,194-87 31,-211 105-31,123-88 32,-123 89-32</inkml:trace>
  <inkml:trace contextRef="#ctx0" brushRef="#br0" timeOffset="21038.8618">3052 17374 0,'0'18'0,"0"-36"16,18-17-1,-1 17-15,71-87 32,-88 87-32,18 0 15,0 1-15,-1-1 0,1 0 0,35-17 16,-18 0 0,-17 17-16,123-88 31,-106 89-31,212-160 31,-212 142-31,177-71 31,-177 89-31,265-142 32,-247 141-32,-18-17 0,18 17 15,177-88 1,158-52 15,-335 140-31,299-123 31,-316 123-15,17 1-16,-18-1 0,0 0 0,124-35 16,-124 36-1,265-107 16,-265 107-31,-17-1 0,176-52 32,-159 52-32,177-70 31,-177 88-31,0-18 0,1 0 0,-1 1 16,141-54-1,-140 71-15,-1-17 16,159-36-1,-176 35-15,193-35 32,-176 53-32,1-18 15,-1 1-15,141-54 16,-140 54 0,158-54 15,-141 53-31,141-70 31,0 18 0,-159 70-31,159-71 32,-176 71-32,-1 0 0,1-18 15,88 1 1,-71-1-16,124-17 31,-142 17-31,1 18 16,70-17-1,53-19 17,-123 36-17,70-35 16,-70 35-31,0 0 0,34-18 32,19 1-1,-53 17-31,87-18 31,-87 18-31,53 0 31,-54 0-31,107 0 32,-107 0-32,1 0 15,0 0-15,52 0 32,-52 0-32,88 18 31,-89-18-31,1 0 0,17 17 0,-17-17 0,52 0 31,-52 0-31,158 18 31,-158-18-31,17 0 0,107 18 32,52 17-1,-159-35-31,176 35 31,-175-17-15,-19-18-16,19 0 0,-1 0 0,71 35 15,-71-35 1,0 0-16,-17 18 0,141 17 16,-124-35-1,247 88 16,-246-88-31,-1 18 0,-18-18 0,160 53 32,-142-36-32,230 72 31,-230-89-31,0 17 0,0 1 0,18-18 16,-17 18-16,105 35 15,-106-36-15,212 89 31,-194-88-31,-18-1 16,1-17-16,-1 18 0,141 35 16,-123-36-1,265 107 17,-266-106-32,-16-1 0,-1 1 0,18 0 0,106 52 31,-124-35-31,0-17 0,18 0 0,-18-1 0,160 107 31,-143-107-31,231 142 31,-230-141-31,-18-1 0,18 19 16,0-19-16,123 71 16,-141-70-16,18 0 0,-17-1 15,-1 1-15,176 106 16,-158-107-16,-17 18 15,246 107 1,-229-125 0,300 142-1,-301-141 1,1-1-16,0 1 0,0 0 0,212 87 31,158 72 0,-370-142-31,353 159 32,-353-159-32,0-17 0,17 17 0,-17-17 15,229 105 1,-211-105-16,317 70 31,-353-70-31,89 17 16</inkml:trace>
  <inkml:trace contextRef="#ctx0" brushRef="#br0" timeOffset="27130.6529">7920 9790 0,'0'0'0,"0"-18"0,0 0 0,18 18 47,-1 0-47,1 18 0,17-18 16,-17 0-16,0 0 0,-1 18 15,19-18-15,-19 0 0,107 17 16,-89-17-16,18 18 15,-18-18-15,0 0 0,18 0 0,-17 17 16,17-17-16,-18 18 0,0-18 0,0 18 16,36 17-16,-36-35 0,-17 18 15,17-1-15,-17 1 0,17 17 16,18 1-16,-18-19 0,-17 18 16,17-17-16,53 53 15,-70-54-15,53 36 0,-36-18 16,88 54-1,-105-54-15,70 36 16,-70-54-16,35 36 0,-18-35 16,-17 17-16,87 53 31,-87-70-31,0 17 0,35 0 0,35 89 31,-71-89-31,19 71 0,-19-71 0,-17 0 16,18 1-16,0-1 0,-18-17 0,17 17 15,1 0-15,-18-17 0,18 17 0,-1-17 16,1 35-16,-1-18 0,19 53 16,-19-53-1,1 36-15,0-18 16,-18-18-16,17-17 0,-17 17 16,0 0-16,0 18 0,18-17 15,-18 17-15,0-18 16,0-18-16,18 89 15,-18-88-15,0 0 0,0-1 16,0 18-16,0-17 0,0 17 0,0-17 16,0 0-16,0 35 15,0-36-15,0 1 0,0-1 16,0 1-16,0 0 0,0-1 0,0 1 16,0 0-16,0-1 0,0 19 0,-18-19 15,18 1-15,0 0 0,0-1 0,-18 36 16,18-35-1,-17 17-15,17-17 16,0-1-16,0 1 0,0 0 0,-18 17 16,18-18-16,-18 19 15,18-1 1,0-17-16,-17-1 0,17 1 16,-18 17-16,18-17 0,0 17 15,-18-17-15,18-1 0,0 1 0,0 0 16,-17-1-16,17 1 0,0 17 15,0 1-15,-18-19 0,18 1 16,0 17 0,0-17-16,-17 17 15,-1-17-15,18-1 16,-18 19 0,18-19-16,-17 18 15,17-17-15,0 17 16,-18-17-16,0 0 0,1 35 15,17-36-15,-36 36 16,36-18 0,-17-35-16,17 18 0,-18 35 15,1-35 1,-1 35-16,18-36 16,-18 1-16,18 17 15,0-17-15,-17-1 0,17 1 0,-18 0 0,18 17 16,-18-17-16,1-1 0,17 18 15,-18-17-15,18 17 0,-18-17 0,18 0 0,-17 17 16,17 0-16,-18-17 0,18 17 16,-17-17-16,-19 123 15,19-123-15,-19 87 16,36-69-16,-17-1 0,-1 0 16,0 0-16,1 1 0,-1-1 0,18 0 15,-35 53-15,17-52 0,1 17 16,-1 0-16,0 0 0,1-18 0,-1 18 15,0 0-15,1 0 0,17-18 0,-18 18 16,0-18-16,1 18 0,-1-18 16,1 18-16,-19 53 0,19-71 15,-1 18-15,0 0 0,1 0 0,-1 0 16,-17 0-16,17 0 0,-35 35 16,18-35-16,-18 53 0,18-53 15,-106 141 1,105-124-16,-87 89 15,88-124-15,-54 71 0,54-53 16,0-18-16,-124 142 16,124-142-16,0 0 0,17 0 15,-17 18-15,-1-17 0,19-1 0,-19 0 16,19 0-16,-1 1 0,1-19 16,-1 36-16</inkml:trace>
  <inkml:trace contextRef="#ctx0" brushRef="#br0" timeOffset="29239.3882">7391 9454 0,'-18'-17'16,"36"34"-16,-36-52 0,36 18 15,0 17 1,229 17 15,-212-17-31,0 18 0,0-18 0,159 53 31,-158-36-31,193 142 32,-194-124-32,18-17 0,-17 0 15,-1 17-15,159 106 16,-159-106-16,159 230 31,-159-230-31,-17 18 16,0-18-16,17 1 0,53 122 15,-70-122 1,141 281 15,-142-264-31,1-18 0,-1 18 0,54 159 32,-53-177-32,70 247 31,-88-246-31,18-1 0,-18 18 0,17-18 15,-17 18-15,18 141 16,-1-159-16,1 18 0,-18-17 16,53 193-1,-53-194-15,53 283 32,-53-230-17,0 212 1,0-247-1,0 282 1,0-300 0,0 18-16,0 0 0,0 0 0,-18 141 31,18-106-31,-70 265 31,52-318-31,0 18 0,-52 194 31,52-194-31,-35 264 32,53-264-32,-17-17 15,-36 211 1,35-195-16,-70 195 31,88-211-15,-18-1-16,18 0 0,-17 1 0,-19 122 15,36-122 1,-53 175 15,36-176-31,17-17 0,-18 17 0,-35 107 32,53-125-32,-106 248 31,89-230-31,-1 0 0,-123 230 31,123-230-31,-176 300 31,159-264-31,-18-18 16,18 17-16,-18-17 0,-194 282 16,194-264-1,-247 299 1,265-334-1,0 17-15,-1-18 0,-122 141 16,140-158 0,-35 52-16</inkml:trace>
  <inkml:trace contextRef="#ctx0" brushRef="#br0" timeOffset="31191.8407">11536 10389 0,'-17'18'15,"34"-36"-15,-52 36 0,17 0 16,1-1-16,-19 1 16,19 0-16,-142 123 31,141-106-31,-176 159 31,159-159-31,-124 177 31,142-177-31,-1 0 0,-88 159 32,89-158-32,-125 299 31,125-300-15,-1 18-16,0-18 0,-52 177 15,17 53 16,53-248-15,-53 265 15,53-246-31,0-1 0,-35 159 32,35-176-32,0 158 31,0-158-31,0-1 0,0 1 0,0 0 15,0 87 1,0-87-16,-18 158 31,18-158-31,0 0 16,-17-1-16,17 89 16,0-88-1,-36 158 16,36-158-31,0 0 0,0-1 0,0 89 32,0-71-32,0 142 31,0-160-31,0 19 0,0-1 0,0-17 16,0 105-1,0-105-15,36 70 31,-36-71-31,0 1 0,35 53 32,-35-54-32,17 124 31,1-123-15,-18 0-16,0-1 0,0 19 0,35 52 15,-35-71 1,53 107 15,-35-89-31,-18-17 0,53 52 31,-53-52-31,53 105 32,-36-105-32,-17 0 0,18-1 15,17 72 1,-17-72-16,70 160 31,-70-160-31,-1 19 16,1-19-16,-18 1 0,71 70 15,-54-70-15,142 176 32,-141-159-17,-1-17-15,1-1 0,88 124 31,-89-105-31,160 175 32,-142-193-32,0 17 0,1 0 0,-1 1 15,159 140 1,123 124 15,-264-265-31,230 230 31,-231-230-31,-16 0 0,17 1 16,0-1-16,229 124 16,-229-124-16,335 212 31,-335-212-15,17 1-16,-17-19 0,0 18 0,176 71 15,-176-70 1,159 16-1</inkml:trace>
  <inkml:trace contextRef="#ctx0" brushRef="#br0" timeOffset="32238.3798">11272 10513 0,'0'0'0,"35"-53"16,0 18-16,0-18 0,18 17 15,18-17-15,529-405 31,-530 405-31,424-247 32,-370 212-1</inkml:trace>
  <inkml:trace contextRef="#ctx0" brushRef="#br0" timeOffset="33097.5041">9561 13847 0,'0'0'0,"-18"0"16</inkml:trace>
  <inkml:trace contextRef="#ctx0" brushRef="#br0" timeOffset="61213.6606">9349 14235 0,'18'0'125,"-18"17"-109,17-17-16,1 18 0,0 35 15,-1-36 1,18 54 15,-35-53-31,71 70 31,-53-88-31,-1 17 0,1 1 0,88 35 32,-89-53-32,124 35 31,-123-35-31,0 0 0,-1 0 15,19 0 1,-19 0-16,1-35 31</inkml:trace>
  <inkml:trace contextRef="#ctx0" brushRef="#br0" timeOffset="62681.9022">17357 13106 0,'0'-18'0,"-18"0"0</inkml:trace>
  <inkml:trace contextRef="#ctx0" brushRef="#br0" timeOffset="63993.7866">19068 13635 0,'18'0'0</inkml:trace>
  <inkml:trace contextRef="#ctx0" brushRef="#br0" timeOffset="65477.6837">17921 12365 0,'18'-18'31,"-18"1"-15,0 34 78,0 1-79,-35 123 1,17-106 0,-17 230 15,35-195-31,0-34 0,35 122 31,-17-140-31,123 53 31,-106-71-31,0 0 0,1 0 16,-1-18-16,159-70 16,-141 70-16,-18-17 0,1 0 15,140-195 1,-158 177-16,70-335 31,-88 353-31,0 0 16,0 17-16,0 0 0,0-17 15,0 53 1,0 17 0</inkml:trace>
  <inkml:trace contextRef="#ctx0" brushRef="#br0" timeOffset="66321.1682">18574 13194 0,'0'18'16,"0"-1"-16,0 18 15,0 71 1,0 0 0,0-18-1,0-35 17,0-35-32,0-1 15,-18 1-15,-34-18 16,34 18-16,-70-1 15,52 1-15,19 0 0,-18-18 16,17 17-16,-17 19 16,35-19-16,0 1 15,17-18-15,19 0 16,-19 0-16,18 0 16,-17 0-16,88-53 15,-88 35-15,-1 1 16,-17-1-16,0 36 31,0 35 0,18 0-15,35-36 0,-36-17-16,54 18 15,-36-18-15,-17-18 0,17 18 0,-17 0 16,-1-17-16,19 17 0,-19 0 0,54-71 31,-54 18-15,-17 35-16,0 1 15,0-1-15,0 0 16,0 36 93,0 0-109,0-1 16,-17 36 0,17-17-1,0-19-15,0 19 16,17-36-16,1 0 0,0 17 15,52-17 1,-52 0-16,70 0 16</inkml:trace>
  <inkml:trace contextRef="#ctx0" brushRef="#br0" timeOffset="66774.2067">19209 13494 0,'-18'0'0,"36"0"0,-53-18 15,17 18-15,18-18 0,-17 18 0,-1-17 16,18-1 0,0 1-1,35 17 1,-17 0-16,-1 17 16,1 1-16,-18-1 0,0 1 15,0 88 1,0-71-16,0 124 15,-18-124-15,18 71 16,0 18 0,0-54-1,0-52 1,0-54 0,0 19-16,18-89 15,-18 88 1,35-70-16,18-18 15,18 53 1,-18 53 0,-53 36 15,0-19-31,-88 54 16,52-53-16,-52 34 15,53-52-15,-36 18 16,54 0-16</inkml:trace>
  <inkml:trace contextRef="#ctx0" brushRef="#br0" timeOffset="67539.5551">19879 11589 0,'-17'-18'16,"17"0"-16,0 1 16,0 34 15,0 1-15,0 0-1,0 88 1,0 35-1,0-106-15,0 124 16,0-53-16,0-54 16,0 72-16,-18 158 15,0-194-15,-17 177 16,18-177-16,-1 18 16,0 0-16,1-18 0,-1 18 0,0 211 15,18-211-15,0 300 16,0-300-1,0 0-15,0-1 0,-17 1 0,17 0 16,-18-18-16,0 106 16,18-88-16,-17-18 0,17 18 0,0-18 15,-18 1-15,1 228 16,-1-229-16,18-35 0,-18 18 16,18-18-16,0-1 0,-35 90 15,35-107-15,0 35 16,-18-52-16,18 17 0</inkml:trace>
  <inkml:trace contextRef="#ctx0" brushRef="#br0" timeOffset="69507.6381">17886 14711 0,'0'0'0,"18"17"0,-1-17 0,19 0 15,-19 0-15,19 18 0,140 0 16,-141-18-16,36 0 15,-18 0-15,17 0 0,1 0 0,158 17 16,-141-17-16,230 0 16,-212 0-16,17 18 15,18-18-15,0 0 0,159 0 16,-141 18-16,17-18 0,-17 0 0,18 17 16,-1-17-16,0 18 0,177 0 15,-177-1-15,177 1 0,-194-1 16,353 54-1,-195-36-15,-158-17 0,0 0 16,-18-1-16,476 36 16,-176 0-1,-300-35-15,388 35 16,-405-53-16,-18 17 0,123 1 16,-141-18-16,194 0 15,-193 0-15,-1 0 0,-18 0 16,1 0-16,-18-18 0,123-17 15,-123 35-15,106-53 16,-124 35-16,0 1 16,1-1-16,-19 1 0,71-36 15,-70 35 1,-18-53-16,0 54 16,-35-19-16,17 19 0,-17-1 0,0-17 15,-71-18-15,70 35 16,-34 18-16,52 0 15,18 18-15,18 0 16,70 70 0,-70-53-16,35 71 15,-36-88-15,-17 17 0,0-17 16,-17 17-16,-1-18 0,0 19 0,-52-1 16,35-17-16,-18-18 0,0 17 15,0 1-15</inkml:trace>
  <inkml:trace contextRef="#ctx0" brushRef="#br0" timeOffset="70554.1801">21890 16316 0,'0'-18'15,"88"-17"1,-35 0 0,0-1-16,-17 19 15,-1-1-15,0 1 0,0-19 0,106-87 16,-123 88 0,53-54-1,-54 36-15,-17 36 0,0-1 0,0 1 16,0-1-16,0 36 31,71 34-15,-54-34-16,54 70 15,-36-70-15,-17 17 0,0 0 16,-1-17-16,1 17 0,-18-17 0,17 17 16,-17-17-16,0 0 0,18-1 0,-18 1 15,0-1-15,18-17 0,-1 36 16,1-36-1,35 17-15,-18-17 0,1 0 0,87 18 16</inkml:trace>
  <inkml:trace contextRef="#ctx0" brushRef="#br0" timeOffset="74443.7797">20126 11395 0,'18'0'16,"-18"17"-16,18 1 16,-1 0-16,1-1 15,17 19 1,-17-19-1,-1 1-15,1-1 16,-18 1-16,18-18 0,-18 18 0,17 17 16,-17-17-16,18 52 15,0-52 1,-1 52 0,-17-52-16,18 0 0,-18-1 0,0 1 15,18 0-15,-18-1 0,17 36 16,1-18-16,-1 1 15,1 34 1,0-52-16,-1 35 16,-17-18-16,18-17 0,0-1 15,-18 1-15,35 53 16,-17-54-16,-18 1 16,0-1-16,17 1 0,-17 17 0,18-17 15,-18 0-15,17-1 0,-17 1 0,18 53 16,17-1-1,-35-52 1,18 52-16,0-52 16,-18 0-16,0-1 0,0 1 0,17 35 31,1-36-31,-18 19 16,0-19-16,18 1 0,-18 0 0,17-1 0,-17 1 15,18 0-15,-18-1 16,18 1-16,17 35 15,-35-36-15,0 1 0,17 0 16,1-1-16,-18 1 0,0 17 16,0-17-16,-3986-1 0,7990 1 15,-3987 53 1,1-54-16,0 36 16,-1-35-16,-17-1 15,18 19-15,0-36 0,-18 53 16,17-36-1,-17 1-15,18 0 16,-1-1-16,-17 1 16,18-1-16,-18 1 15,18-18-15,-18 18 0,17-18 16,-17 17 0,18 1-16,0-18 0,-18 18 15,17-1 1,-17 1-16,18 17 31,0-17-31,-18 0 16,17-1-1,1 1 1,17-1 15,18 19 0,-35-19-15,-18 1 0,35 17 15,-17-35-31,-18 18 0,35 0 31,-35-1-31,35 18 31,-17-17-31,-18 0 16,17-18 0,19 17 15,-19 1-31,19 0 31,-19-18-15,19 17-1,16 1 17,1 0 15,0-1-16,-53 1-31,36-18 31,-1 0-15,0 18-1,36-1 17,-36-17-1,-17 0-16,35 18 17,-36-18-32,1 0 0,-1 0 31,1 0-31,17 17 31,1-17-15,-1 0-1,18 0 17,0 0-1,0 0 0,-36 18 0,1-18-15,0 0 15,-1 0-31,1 0 16,-1-18 0,19 18 15,-1-17 0,0-1 0,18-17 1,0 17-1,-18-17 0,-17 35-15,35-53 15,-35 53-31,17-53 31,18 0 0,-53 36-31,53-36 32,-53 35-32,53-17 31,-18-36 0,-17 54-15,17-36-1,-18 35 1,1 0-16,17-35 31,-35 36-31,53-36 32,-35 35-32,-18 1 0,18 17 0,-18-18 15,35-17 1,-35 17-16,70-53 31,-70 54-31,18-1 16,-18 1-16,35-36 15,-35 35-15,71-70 32,-71 70-32,18 18 15,-18-17-15,17-1 0,18-35 16,-17 35-1,17-52 17,-35 52-32,18 1 0,-18-1 0,0 0 15,35-17 1,-35 17-16,53-105 31,-35 105-31,-18 1 16,35-54-1,18-52 17,-35 105-32,17-88 31,-35 88-15,18 1-16,-18-1 0,35-70 15,18-36 16,-18 89-15,0-71 15,-17 106-31,0-17 0,-18-1 16,35-35 0,-35 36-16,53-107 31,-36 89-31,-17 17 0,53-123 31,-35 123-31,53-140 31,-71 140-31,17 0 16,1 1-16,-18-1 0,70-88 16,-52 106-16,70-141 46,-88 123-46,18-17 0,17-88 16,-35 87-16,18-122 47,-18 140-47,0 0 0,0-34 16,0 34 15,-18 18-31</inkml:trace>
  <inkml:trace contextRef="#ctx0" brushRef="#br0" timeOffset="76895.9329">22278 14340 0,'-17'0'31,"-1"-17"0,-17 17-15,17 17 0,-17 19-1,35-19 1,17 1 0,1-18-1,88-35 16,-106 17-31,18 0 0,-18-52 32,-124 35-1,89 35-31,-71 35 31,106-17-31,0-1 16,18 1-1,-1-1-15,54-34 32,-71-1-17,17 18-15,-17-17 0,0-36 32,-123 70-1,105 1-31,-52 70 31,70-70-31,0-1 0,17 1 0,107 17 31,-106-35-31,140-53 32,-140 36-32,-18-1 15,18 0-15,-18 1 0,0-1 0,0-17 16,0 17-16,-159 18 31,124 18-15,17 0-16,0-1 0,1 36 15,158 0 32,-124-53-47,72-71 31,-89 54-31,0-1 0,-53 1 32,35-1-32,-105 53 31,123-17-31,0 17 16</inkml:trace>
  <inkml:trace contextRef="#ctx0" brushRef="#br0" timeOffset="77833.1225">22225 14411 0,'-17'0'78</inkml:trace>
  <inkml:trace contextRef="#ctx0" brushRef="#br0" timeOffset="78332.9483">22120 14464 0,'-18'0'15,"18"-18"-15,-18 18 0,1 0 0,17-17 31</inkml:trace>
  <inkml:trace contextRef="#ctx0" brushRef="#br0" timeOffset="88907.6464">22084 14464 0,'0'0'0,"0"-18"15,0 1-15,0-1 32,-17 18-1,17 18 0,35-18 0,-35-18 1,0 0-17</inkml:trace>
  <inkml:trace contextRef="#ctx0" brushRef="#br0" timeOffset="90001.0755">22120 14358 0,'-18'0'31,"0"0"-15,1 35-1,-1-35 1,18 36 15,18-36-15,35-18-1,-1-35 17,-87 35-1,18 18-31,-36 36 31,53-19-31,0 1 16,35-18-1,-17 0-15,105-35 32,-105 35-17,-18-36 1,-106 54 31,88-18-47,-35 71 31,53-54-15,88-17-1,-70 0-15,35-53 32,-35 36-32,-18-1 15,-53 18 1,35 0-16,-52 35 31,52-35-15,18 18-16,35-18 15,106-35 32,-123-18-16,-159 53 1,53 53-1,158-53 0,-52 0-31,35-36 31,-53 19-15,-18-1 0,0 18-1,-70 0 17,88 18-32</inkml:trace>
  <inkml:trace contextRef="#ctx0" brushRef="#br0" timeOffset="92062.8794">22120 14446 0,'-18'-17'0</inkml:trace>
  <inkml:trace contextRef="#ctx0" brushRef="#br0" timeOffset="100388.372">14376 1005 0,'-18'0'31,"18"-17"-15,-17 17-1,17 17 32,0 1-31,0 0-16,-36 52 15,36-52 1,-17 52-16,17-34 16,0-19-16,0 19 0,-18-19 0,18 19 15,0-1-15,0-18 0,0 19 0,0-19 16,0 19-16,0-19 0,-17 19 0,17-19 15,0 54 1,0-36 0,0-53 46</inkml:trace>
  <inkml:trace contextRef="#ctx0" brushRef="#br0" timeOffset="100747.6677">13582 1870 0,'-35'0'15,"70"0"-15,-88 17 0,36-17 0,-1 0 16,36 0 15,17 0-15,-17 0-16,52 0 0,-35 0 0,54 0 16,-36-17-16,-1 17 15,54-18-15,124 0 16,-160 18-16,89-17 15,-106 17-15,-18 0 16,53 0-16,-52-18 0,52 18 16,-71 0-1,1 18 1</inkml:trace>
  <inkml:trace contextRef="#ctx0" brushRef="#br0" timeOffset="101278.6646">14111 2258 0,'0'-18'0,"0"0"16,36 1 0,-19-1-1,19 1-15,-1 17 16,-17 0-16,-1 17 0,1-17 16,-18 18-16,35 35 15,-35-18-15,0-17 0,0 17 0,0 0 16,0 1-16,0-1 0,-18 35 15,1-17-15,-1-17 0,-17-1 0,17 0 16,-17 0-16,0 1 0,17-19 0,-17 1 16,17 0-16,-17-1 0,17 1 0,-17-18 15,17 18-15,-70-36 16,70 18-16,1-18 16,-1 18-16,18-17 0,-17-1 0,17-35 15,0 35-15,17-17 16,1 17-16,-1 1 15,1 17-15,0-18 0,-1 18 0,1 0 16,0 18-16,17-18 0,-17 17 16,35 1-16,-36 0 0,1-1 0,17 1 15,36 53-15,-18-36 16,-18-17-16,-18-1 0,107 71 16,-106-70-1,70 17 1,-71-35-16,19 0 0</inkml:trace>
  <inkml:trace contextRef="#ctx0" brushRef="#br0" timeOffset="102012.821">14746 1905 0,'0'-18'0,"0"36"0,0-53 16,0 17-16,0 0 0,0 1 15,0-1-15,0 1 0,0-1 16,18 18 31,-18 18-47,35 17 15,-35-18-15,18 1 0,-18 17 16,35 54 0,-17-54-16,35 106 31,-53-123-31,17-1 15,1 1-15,-18-1 16,0-52 0,0-18-1,35-105 32,-17 140-47,-18 0 16,18 36-16,-18 0 15,17 52 17,1-52-1,-18-36-31,106-70 31,-106 70-15,17 1-16,1-1 0,0 18 0,-1-18 0,72 54 31,-54 140 0,-35-158-15,53 176 15,-53-177-31</inkml:trace>
  <inkml:trace contextRef="#ctx0" brushRef="#br0" timeOffset="102340.8317">15558 1676 0,'0'0'15,"17"0"-15,1 17 16,17 36-1,-17-17-15,106 246 32,-107-247-17,1 0-15,35 71 16,35-229 31,-53-124-16,-17 229-31,-1-70 16</inkml:trace>
  <inkml:trace contextRef="#ctx0" brushRef="#br0" timeOffset="102809.4233">16281 1993 0,'0'18'16,"0"-36"-16,0 53 0,0-17 0,0 35 15,0-35 1,0 229 15,0-194-31,0-18 0,0 0 0,0 0 16,35 71-1,-35-88-15,18 17 0,-18-17 0,18-1 16,-1 1-16,-17 0 0,18-18 16,-18-18-1,-35-35 1,35 18-16,-71-177 31,71 177-31,0 0 16,18-1-16,-1 1 0,71-36 15,107 177 17,-178-70-17,18 140 17,-35-158-32,-17 17 0,-89 53 31,88-88-31,-17 0 0</inkml:trace>
  <inkml:trace contextRef="#ctx0" brushRef="#br0" timeOffset="103106.2318">16493 1588 0,'0'0'0,"17"-18"0,1 0 0,17 18 0,-17-17 16,17-1-16,-17 18 0,17 0 16,-17 0-16,17 0 0,106 71 31,-141-54-31,-88 177 31,70-176-31,1-1 0,-1 1 0,0 0 16,36-18 15,88-36-15,-53 36-16,264-35 31</inkml:trace>
  <inkml:trace contextRef="#ctx0" brushRef="#br0" timeOffset="105746.0091">17921 1993 0,'0'18'0,"18"-18"31,53 0 0,-54 0-31,89-18 31,-88 18-31,-1 0 16,1 0-16,0 0 0,35-17 16,35-1 30,-71 0-14</inkml:trace>
  <inkml:trace contextRef="#ctx0" brushRef="#br0" timeOffset="106136.7053">18010 2240 0,'17'0'0,"-34"0"0,70 0 16,-36 0-16,1 0 0,-1-18 0,1 18 15,17 0-15,-17 0 0,176-35 32,-176 35-32,70-17 31</inkml:trace>
  <inkml:trace contextRef="#ctx0" brushRef="#br0" timeOffset="107776.5748">19650 1429 0,'0'-18'47,"-18"18"-31,18-18 15,-17 18 94,17-17 219,0-1-235,17 18 1,-17-17-110,18 17 15,0 0-15,-1 0 0,160-36 31,-142 36-31,230-17 32,-248 17-32,1 0 0,17 0 31</inkml:trace>
  <inkml:trace contextRef="#ctx0" brushRef="#br0" timeOffset="108089.0023">20091 1305 0,'-18'0'16,"36"0"0,-36 18 15,18 35 0,0-36-31,-35 160 31,35-142-31,0 0 0,0 1 16,0-1-16,0 106 16,0-106-16,18-17 15,-18 0-15,35 70 16,-35-71-16,18-17 15,-18 18-15,0 0 16,0-36 15</inkml:trace>
  <inkml:trace contextRef="#ctx0" brushRef="#br0" timeOffset="108401.4543">19580 2134 0,'0'0'0,"17"0"16,36 0-1,-18-17-15,318-1 31,-300 18-31,-18 0 16,248-18 0,-248 18-1,53-17 17,-88-1-32</inkml:trace>
  <inkml:trace contextRef="#ctx0" brushRef="#br0" timeOffset="109791.5803">19738 2663 0,'0'0'0,"-17"0"0,17-17 15,17 17 48,71 0-48,-52 0-15,405-53 32,-371 53-32,1-18 0,17 18 15,-17 0-15,-1-17 0,124-1 16,-141 18-16,0 0 16,-18-18-16,1 18 0,-19 0 0,1 0 0,-1-17 15</inkml:trace>
  <inkml:trace contextRef="#ctx0" brushRef="#br0" timeOffset="110228.912">20726 2575 0,'-18'0'0,"36"0"0,-53 0 15,17 0-15,0 0 0,-17 0 16,-35 36-1,52-36-15,-17 35 16,17-18-16,18 1 0,0 0 0,0-1 16,-18 1-16,18 123 15,18-106-15,53 107 16,-36-90-16,71 125 16,-71-124-16,0 0 15,18 52-15,-17-52 0,34 89 16,-70-90-16,0 1 15,18 53-15,-54 18 16,1-89 0,-71 18-1,71-53-15,-18 18 0,-35-36 16,53 18-16,-89-53 16,89 35-16,0-17 0,-18-36 15,35-52 1,106 0-1,-70 87-15,88-52 16,-71 70-16,18 1 0,17-19 16,72-16-1,-107 34-15,-17 18 0</inkml:trace>
  <inkml:trace contextRef="#ctx0" brushRef="#br0" timeOffset="112197.1098">21679 1887 0,'0'-17'0,"-18"-1"16,18 0-16,0 1 31,0 34-15,-3987 1-16,7903 88 31,-3933-71-31,-54 106 16,36-88-16,17 18 0,-52 35 15,52-53-15,-17 17 0,17-17 0,0-18 16,1 18-16,-1-18 0,1 1 0,17-1 16,0 36-1,0-89 1,17-17-1,1-1-15,35-69 16,-53 69-16,17-17 16,1 0-16,-18 1 0,18-1 0,-1-18 15,-17 18-15,18-17 0,0-1 0,-18 18 16,17-17-16,1 17 0,-1 0 0,36-141 16,-35 158-1,0 1-15,-18 18 0,0-1 0,17 18 16,-17-18-16,18 18 15,0 36-15,-1-19 16,54 107 0,-54-89-16,54 88 15,-53-70-15,52 88 16,-35-88-16,-17 0 0,0 0 16,-1 0-16,1-18 0,0 18 0,-1 35 15,36 54 1,-53-125-16,18 36 15,-18-35-15,18-1 0,-18 1 16,17-18 0</inkml:trace>
  <inkml:trace contextRef="#ctx0" brushRef="#br0" timeOffset="112431.3525">21432 2346 0,'17'0'15,"107"-35"1,52 17-1,-17 18 1</inkml:trace>
  <inkml:trace contextRef="#ctx0" brushRef="#br0" timeOffset="113243.5673">22560 1323 0,'-17'-18'16,"34"36"-16,-52-36 0,18 1 0,-1-1 16,0 0-16,1 18 0,17-17 0,-18 17 15,0-18-15,1 0 0,-1 18 0,0-17 16,1-1-16,-36 1 15,53-1-15,-18 18 0,1-18 0,-19 18 16,19 0-16,-89-17 16,0 17-1,71 17-15,-71 1 16,53 0-16,18-1 0,-18 1 0,0-1 16,0 19-16,0-19 0,-106 72 15,106-54-15,-105 88 16,105-70-16,0 0 15,18 0-15,-18 0 0,17 0 0,1 17 16,0-17-16,0 0 0,17 18 0,-17-1 16,17-17-16,0 18 0,18-1 0,0 1 15,0 0-15,0-1 0,0 1 0,53 176 16,-35-177 0,17-17-16,0 0 0,1 18 0,-1-19 15,18 1-15,-18 0 0,18 0 0,18 0 16,-18-18-16,70 54 15,-52-54-15,158 35 16,-159-52-16,19 0 0,-19-18 0,1 17 0,-1-17 16,1 0-16,-1 0 0,72-17 15,-90-1-15,142-70 16,-123 35-16,0 18 0,-19-36 16,37 18-16,-19-17 0,1-1 0,-1 1 15,1-1-15,-1 0 0,1-17 0,0 18 16,-18-1-16,-1-17 0,1 17 0,36-193 15,-72 176-15,-17-177 16,-53 106 0,18 71-16,0 18 0,-18-1 15,-141-123-15,123 159 0,-193-89 16,175 107 0,1-1-16,-18 0 0,18 1 0</inkml:trace>
  <inkml:trace contextRef="#ctx0" brushRef="#br0" timeOffset="132081.4787">18468 1976 0,'0'17'188,"-17"-17"-188,-1 18 15,-53 17 1,36-17-16,-406 176 31,371-159-31,-1 0 0,-246 106 31,299-123-31,-35 17 32,71-35-1,105 36 0,-105-36-31,246 35 31,-228-17-15,17-18-16,-18 0 0,141 35 16,-141-35-1,107 35 16</inkml:trace>
  <inkml:trace contextRef="#ctx0" brushRef="#br0" timeOffset="133034.1003">18821 2205 0,'0'-18'16,"0"1"15,18 17-15,-1-18 15,-17 0 0,0 36 110,-17-18-141,-1 0 0,0 18 16,-70 34-1,35 1-15,18-35 16,17 0-16,-140 105 15,122-105 1,-122 105 0,140-123-1,0 36 1,124-19 31,141 18-16,-212-35-31,142 18 31,-160-18-31,1 0 0,0 0 16,-18 18-16</inkml:trace>
  <inkml:trace contextRef="#ctx0" brushRef="#br0" timeOffset="133362.1223">19244 2240 0,'18'-18'15,"-36"36"-15,36-53 0,0 35 0,-18-18 16,-18 18 0,-211 159 15,-1 35 0,230-159-31,71 106 31,-36-141-15,0 18-16,18-18 0,-17 18 0,228-1 16,-193-17-1,176 0-15</inkml:trace>
  <inkml:trace contextRef="#ctx0" brushRef="#br0" timeOffset="134861.6337">22578 1764 0,'0'0'0,"18"-18"15,-18 1-15,17-1 0,19-35 32,-19 18-32,89-53 31,-88 70-31,-1 18 0,-17-18 0,53-52 31,-53 52-31,36-123 31,-36 123-31,0 1 16,0-107 0,0 107-16,-124-125 31,106 125-16,-17-1-15,18 1 0,-19-1 0,-140-53 16,141 54 0,-336-54 15,318 54-31,-264-19 31,264 36-31,-335-35 31,335 35-31,0 0 0,-229 0 32,229 0-32,-229 0 31,246 0-31,1 0 16,17 18-16,-17-18 0,-124 17 15,124-17 1,-194 36-1,194-19 1,-36 1-16,-105 70 16,140-70-1,-228 158 17,228-141-32,1-17 0,18 17 0,-160 106 31,142-105-31,-124 246 31,141-247-31,1 18 0,-1-18 0,1 18 16,17-17-16,-36 158 15,36-159-15,-17 335 32,17-299-32,0-18 15,0 0-15,0 0 0,17 141 16,-17-141-16,71 352 47,-71-299-47,35 229 31,-35-282-31,71 388 31,-71-388-31,17 18 0,1-19 0,123 213 31,-106-230-31,212 195 32,-211-195-32,17 0 0,193 124 31,-193-141-31,388 105 31,-388-105-15,53-1-16,159 1 15,-212-18 1,388-71 15,-371 54-31,89-19 0,282-105 32,-371 106-32,336-230 31,-335 213-31,-18-1 0,-1-18 0,284-299 31,-266 282-31,442-618 31,-477 618-31,0 0 16,1-1-16,-19 1 0,18-265 16,-35 265-16,-229-547 31,123 476-16,53 71-15,-352-335 32,228 317-32</inkml:trace>
  <inkml:trace contextRef="#ctx0" brushRef="#br0" timeOffset="135595.746">14500 3351 0,'-18'18'16,"36"-36"-16,-54 36 0,19 0 16,17-1 15,17-17-31,1 0 0,0 0 0,17 0 16,370-53-1,-316 36 1,457-54 15,-475 71-31,-18 0 0,-18 0 0,89 18 16</inkml:trace>
  <inkml:trace contextRef="#ctx0" brushRef="#br0" timeOffset="135798.8132">14870 3598 0,'-229'53'31,"458"-106"-31,-264 89 31,105-54-31,1 0 16,-1 1-16,371-72 16,-353 89-1,336-35 1,-389 35-1,-17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27T12:16:02.96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3422 1905 0,'0'0'16,"-17"0"-16,17-18 15,-18 18-15,18-17 47,0 34-16,88 36 1,-70-53-32,141 106 31,-142-88-31,1-1 0,17 1 16,142 123-1,-160-106-15,195 159 31,-177-158-15,0-1-16,18-17 0,-17 17 0,122 88 16,-105-87-1,-17-19-15,-1 19 0,194 175 32,-194-175-32,230 210 31,-230-228-31,1 17 0,-1 1 0,159 122 31,-141-122-31,247 281 31,-247-282-31,-18 1 0,0-1 16,18 18-16,106 70 16,-124-87-16,0-1 0,18 0 15,-18-17-15,124 105 16,-106-105-16,247 194 31,-265-195-15,1 1-16,-1 17 0,0-17 0,106 88 15,-105-89 1,175 142 15,-193-141-31,17-1 0,53 54 31,36 35 1,-1 0-1,-105-89-31,88 71 31,-89-88-15,1 18-16,0-18 0,-18 18 0,17-18 0,36 17 15,-35-17 1,-1 18-16,1-18 0,0 0 0,-1 0 16,54 18-16,-53-18 15,193-18 17,-175 18-32,-19 0 0,18 0 0,124-35 31,-124 35-31,159-71 31,-141 54-31,124-72 31,-142 72-31,194-89 32,-211 88-32,17 1 15,-17-1-15,176-53 16,-176 54-1,246-124 17,-176 88-32,-52 35 0,175-105 15,-175 87 1,299-158 15,-282 177-31,-18-19 0,194-122 31,-193 140-31,299-264 32,-282 246-32,17-16 0,-17-1 15,18 17-15,-18-17 0,211-123 16,-211 141-16,0-18 16,282-176-1,-300 193-15,300-228 31,-282 228-15,0-16-16,0 16 0,0 1 0,229-212 31,-229 194-31,318-300 32,-301 283-32,124-89 31,-158 141-31,122-105 31,-140 105-31,0 1 0,-1 17 16</inkml:trace>
  <inkml:trace contextRef="#ctx0" brushRef="#br0" timeOffset="2264.6655">3387 9137 0,'18'0'47,"35"-35"-15,-36 35-32,89-71 31,-88 53-31,-1 18 0,1-17 0,105-89 31,-87 71-31,299-230 31,-300 247-31,18-17 16,-18 18-16,1-19 0,105-52 16,-106 70-1,0-17-15,1 18 0,158-107 16,-142 89-1,372-230 17,-336 195-32,159-71 31,-18 35 0,-193 88-31,281-141 31,-282 142-31,1-19 0,-1 19 16,0-1-16,106-70 16,-123 70-16,158-105 31,-123 88-15,-18 35-16,142-124 15,-142 106 1,-17 1-16,17-1 0,0 1 0,1 17 15,34-53-15,-35 35 16,-17 18-16,17-18 0,124-52 31,-141 52-31,158-88 32,-141 89-32,-17-1 0,17 0 15,1 1-15,52-54 16,-71 71-16,1-17 0,0-1 15,70-35 1,-70 35-16,105-52 31,-105 70-15,-1-18-16,1 18 0,0-17 0,52-19 16,-52 36-16,105-70 46,-105 70-46,0 0 0,34-36 32,1 19-1,53-36 0,-88 35 0,-1 18-31,1-17 32,0 17-17,-1-18 1,54-17 15,17 35 0,-70 0-15,105 17 15,-105-17-31,0 18 0,17-18 0,-18 0 16,1 18-16,70-1 16,-70-17-16,211 53 31,-211-35-31,17-18 0,0 17 15,1-17-15,158 71 16,-141-53-16,246 105 31,-246-105-15,0-1-16,0 1 0,212 105 16,-195-105-1,442 194 16,-442-195-31,1 19 0,0-1 0,-19 0 16,284 195 0,-266-178-16,406 301 31,-387-300-31,810 441 31,-758-423-31,-17-18 0,-1-1 16,1 1-16,334 159 15,-352-177-15,-18 18 0,1-18 16,281 124 0,-317-123-16,88 16 15</inkml:trace>
  <inkml:trace contextRef="#ctx0" brushRef="#br0" timeOffset="3545.5008">8467 5609 0,'-18'0'0,"18"18"16,-17-1 15,17 1-16,-18-18 48,18 18-47,0 17-1,0 18 16,53-53-15,-35 0-16,35-35 16,-36 35-1,1-18-15,-18-35 16,-35 53 0,17 0-1,-35 18 1,35-1-16,1 1 0,-1-18 0,18 18 0,0-1 15,-18-17-15,18 18 0,0 0 16,53-1 0,-35-17-16,35-35 15,-35 35-15,-1-18 0,1 18 0,-1-17 16,1-1-16,-18 0 16,0 1-16,-18-1 15,-17 18 1,-53 35-1,70-17 1,18-36 47</inkml:trace>
  <inkml:trace contextRef="#ctx0" brushRef="#br0" timeOffset="20758.7139">18574 2240 0,'-18'-18'0,"36"36"0,-53-36 0,35 1 15,-18-1 1,18 36 47,0-1-48,0 1 1,0 0-1,0-1-15,0 1 0,0 0 16,18 17 0,-1 0-16,1 36 15,0-54-15,-1 19 0,1-19 0,-18 19 16,18-19-16,-1 19 0,1-19 16,0 18-16,-1 1 0,1-19 0,-1 19 15,1-19-15,0 19 0,-1-19 0,19 54 16,-19-54-16,36 107 15,-35-106-15,-1 17 16,1-18-16,0 19 0,-1-19 0,54 72 16,-53-72-16,52 71 15,-52-70-15,-1 17 16,1-17-16,0 0 0,-1 17 0,19-18 16,-19 19-16,1-19 0,0 19 0,-1-19 15,1 19-15,17-19 0,-17 19 16,52 69-1,-34-69-15,-1 17 16,-17-36-16,34 54 16,-16-18-16,-19 0 15,1-18-15,35 35 16,-35-34-16,-18-19 0,17 19 0,1-1 16,-1-17-16,1 17 0,-18-18 0,35 54 15,-17-53-15,35 52 16,-35-35-16,-1-17 0,1 0 15,-1-1-15,1 1 0,-18 0 0,18-1 16,-1 19-16,1-19 0,0 1 0,-1-1 16,1 1-16,0 0 0,-1-1 0,54 54 15,-54-53 1,54 35-16,-53-36 16,-1 1-16,1-18 0,17 17 0,-17 1 15,-1-18-15,19 35 0,17 1 16,-36-19-1,71 19 1,-70-36-16,0 17 0,17-17 0,-17 18 16,17-18-16,0 17 0,18-17 15,53 18 1,-71-18-16,36 18 16,-36-18-16,-17 0 0,17 0 0,-17 0 15,17 0-15,0-18 0,18 18 16,-35 0-16,105-18 15,-105 1-15,17 17 16,0 0-16,-17-18 0,17 18 0,1 0 16,-19-17-16,19 17 0,-19 0 0,54-36 15,-36 36-15,36-35 16,-54 17 0,1 1-16,17 17 0,-17-18 0,-1 0 0,19 1 15,-19-1-15,19-17 16,-1 17-16,-17 1 0,-1-1 0,1-17 15,-1 17-15,19 0 0,-19-17 0,1 17 16,0 1-16,-1-18 0,19-1 16,-19 1-16,18-18 15,-17 35-15,0-17 0,-1 18 0,1-1 16,0 0-16,-1 1 0,1-1 0,0 0 16,-1 1-16,1-19 0,-1 19 0,1-1 15,0 1-15,-18-1 0,17-17 0,1 17 16,0 0-16,-1 1 0,1-19 0,-18 19 15,18-1-15,-1-17 0,1 17 0,-18-17 16,17 17-16,1-17 0,-18 0 0,18 17 16,-18-17-16,17 17 0,19-88 15,-36 71 1,17 0-16,1 0 0,-18 17 16,18 0-16,-1-35 0,-17 36 15,18-19-15,0 19 0,-18-19 0,17 19 16,1-54-16,-18 54 15,17-19-15,-17 19 0,0-1 0,18-17 16,-18 17-16,0-17 0,0 17 0,18 1 16,-18-19-16,0 1 0,0 17 0,0-17 15,0 18-15,17-54 16,-17 53-16,18-52 16,-18 52-16,0 1 0,0-1 15,18-17-15,-18 17 0,17-17 0,-17 17 16,0-17-16,18-18 0,-18 35 15,18-17-15,-18 17 0,0-17 0,17 17 16,1-35-16,-1-70 16,-17 88-16,18-54 15,0 54-15,-18 0 16,17 0-16,1-1 0,-18 1 0,18 0 16,-18 0-16,35-18 15,-35 17-15,18 1 0,-1 0 0,-17 0 0,18-1 16,-18 19-16,18-19 0,-18 1 15,17 17-15,1-17 0,-1-18 16,-17 36-16,18-36 16,-18 35-16,0 0 15,18 18-15</inkml:trace>
  <inkml:trace contextRef="#ctx0" brushRef="#br0" timeOffset="21727.1845">19650 3263 0,'-18'0'16,"-17"0"-1,18 0-15,-19 35 16,19-17-16,-1 0 15,18-1-15,0 19 16,0-19 0,0 1-16,18 0 0,17-18 15,35-18 1,-52 0 0,35 1-16,-35-1 15,-18 0-15,0 1 0,0-1 16,-53-17-1,35 35-15,-35 0 16,36 0-16</inkml:trace>
  <inkml:trace contextRef="#ctx0" brushRef="#br0" timeOffset="22008.3206">20267 3246 0,'-17'17'0,"-1"-17"0,53-17 15,-88 52-15,-17 0 0,52-17 16,1-1-16,17 1 16,0 0-16,17-18 15,1 0-15,52 0 16,-52 0-16,17-18 0,-17 18 0,17-18 0,1 1 15,-19 17-15,1-18 0,0 0 16,-1 18-16,-17-17 0,0-18 16,0 17-16,-35-17 15</inkml:trace>
  <inkml:trace contextRef="#ctx0" brushRef="#br0" timeOffset="22273.8521">20850 3228 0,'-18'0'0,"-17"35"16,88-70-16,-124 88 0,36-36 0,35 1 16,-18-18-16,18 18 0,0-1 15,18-17-15,-1 0 16,1 0-16,35-17 15,-35 17-15,17-18 0,-18 0 0,1 1 16,0-1-16,-18-17 16,0-18-1,0 35-15</inkml:trace>
  <inkml:trace contextRef="#ctx0" brushRef="#br0" timeOffset="22508.1809">21343 3263 0,'0'0'0,"0"18"16,0-1 0,36-17-16,52 0 31,-71 0-31,72-35 15,-54 35-15,-17-17 0,17 17 0,-35-18 16,18 0-16,-1-17 16,-17 17-16,-35-17 15</inkml:trace>
  <inkml:trace contextRef="#ctx0" brushRef="#br0" timeOffset="22727.0583">21908 3281 0,'0'0'16,"17"17"-16,1-17 47,0 0-32,17-17 1,-35-18-1,0 17 1</inkml:trace>
  <inkml:trace contextRef="#ctx0" brushRef="#br0" timeOffset="23132.9505">20303 3845 0,'0'0'0,"17"0"16,54-17-1,-71-1 1,18 0-16,-18 1 15,0-1-15,0 0 0,0 1 16,0 34 0</inkml:trace>
  <inkml:trace contextRef="#ctx0" brushRef="#br0" timeOffset="23351.6334">20409 3792 0,'-18'18'0,"36"-36"0,-71 54 16,35-19-16,0 1 0,1 0 15,17-1-15,0 1 0,17 17 16,1-17-16,88-1 15</inkml:trace>
  <inkml:trace contextRef="#ctx0" brushRef="#br0" timeOffset="24257.5899">21167 2981 0,'0'-18'16,"0"36"-16,0-53 0,-18 17 0,1 0 16,17 1-16,-53-18 15,35 35-15,-52-18 16,34 18-16,19 0 16,-19 0-16,1 0 0,0 0 0,0 18 15,-36-1-15,36 1 0,-18-1 16,18 1-16,-1 0 0,-17 17 0,18-17 15,-18 17-15,0 18 0,18-18 0,-124 141 16,124-123 0,0 71-16,35-71 15,0-18-15,0 0 0,0 18 0,35-17 16,-17-1-16,70 35 16,-35-34-16,70 34 0,-52-35 15,17 1-15,247 34 16,-247-52-16,194-18 15,-193 0-15,-19 0 0,18-18 16,1 18-16,-19-17 0,1-1 0,-1 0 16,-17 1-16,0-19 0,18 1 0,-18 0 15,-18 0-15,18-1 0,-18-17 0,36-35 16,-18 0-16,-18 35 16,-18 0-16,-17 0 0,0 0 15,0-88-15,0 35 16,-17 54-16,-1 16 0,-105-140 15,87 141-15,-122-36 16,17 18 0,70 35-16,-17 18 0,17-17 15,-17 17-15,-159-18 16,159 36-16,17-18 0,-17 17 0,0 1 16,17 17-16,-17-17 0,-88 53 15,88-18-15,-1-18 0,1 18 0,0 17 16,0-17-16,0 18 0,-53 52 15,17 1-15,71-54 0,18-17 16,0 0-16,-18 159 16,53-159-16,17 0 15,1-1-15</inkml:trace>
  <inkml:trace contextRef="#ctx0" brushRef="#br0" timeOffset="26038.2667">20585 4163 0,'88'-18'0,"-176"36"0,282-53 16,106-18-16,-212 35 15,0-17-15,0-1 0,1 1 0,210-124 16,-228 124 0,211-388 15,-246 282-31,-36 70 0,0 1 16,0 17-16,-89-159 15,54 159-15,0 18 0,-18-1 16,18 19-16,-18-18 0,-424-18 31,407 53-31,-442 264 31,389-140-31,-89 387 32,212-440-32,194 334 31,-141-369-16,0-1-15,18-17 0,-1-1 0,265 1 16,-141-53 0,459-230 15,-600 230-31,194-265 31,-247 247-31,-124-300 31,19 283-31,-354-71 32,388 141-32,-423 141 31,442-106-31,-1 0 16,0 18-16,0 0 0,-53 176 15,106-176 1,212 265 15,-142-301-31,-17 1 0,18-18 0,299-53 31,-299 18-31,423-283 32,-459 265-32,-88-282 31,18 318-31,-477-54 31,424 71-31,0 18 0,17 17 16,-17-17-16,-194 229 15,246-194-15,89 299 32,0-316-17,423 87 1,-387-123-1,69-18-15,248-140 32,-353 105-32,18-229 31,-107 264-31,-387-17 31,335 52-31,-582 301 31,617-283-31,35 18 0,106 123 32,-35-158-32,459-124 31,-442 89-31,18-19 16,-17-17-16,-1 18 0,1 0 0,105-142 15,-140 142 1,-283-106 15,159 159-31,-18-1 0,-18 19 0,18-1 0,-387 159 31,369-141-31,-229 335 32,389-353-32,-1-17 0,18-1 15,352 19 1,-316-54-16,510-194 31,-546 177-31,0 0 0,-18 0 16,1-1-16,-89-87 15,0 123-15,-600 123 32,565-87-17,-18-1-15,36 0 0,-160 141 16,230-158-1,388 53 17,-229-89-32,353-229 31,-406 0 0,-142 229-31,-511 89 31,459-36-31,18 1 16,-1-1-16,-105 141 16,458-52 15,-211-142-31,511-158 31,-529 123-15,-18 18-16,0-1 0,-17 1 0,-54-71 15,-16 106 1,-513 71 15,495-36-31,-1-17 0,18 17 0,0-17 0,18 70 32,70-71-32,441-70 31,-405 18-31,17 18 0,-17-19 15,229-140 1,-247 141-16,-124-248 31,0 266-15,1-1-16,-18 18 0,-1 0 0,-193 0 16</inkml:trace>
  <inkml:trace contextRef="#ctx0" brushRef="#br0" timeOffset="28475.2067">14658 3281 0,'-17'0'31,"17"17"-16,0 1 17,0 17-1,0-17 0,0 0 32,17-18-63,-17 17 62,18-17-31</inkml:trace>
  <inkml:trace contextRef="#ctx0" brushRef="#br0" timeOffset="44532.331">2311 1852 0,'0'-18'31,"-18"18"16,-17 36-16,17-19-31,-70 72 32,71-72-17,-36 89 1,53-88-1,-53 229 1,53-212 0,-18 0-16,18 0 0,0 1 0,-17 140 31,17-141-31,-18 142 31,0-142-31,18 0 0,0-17 0,0 17 16,0 106-1,0-105-15,0-1 0,0 18 16,-17 176 0,17-194-16,-18 248 31,18-230-31,0-18 16,0 18-16,0 176 15,18-176-15,35 317 47,-53-317-47,17-17 0,-17 16 0,71 195 31,-71-211-31,123 387 32,-123-370-32,-3898 300 31,7884-300-31,-3950 282 31,-19-282-31,-17-18 16,18 18-16,-18-18 0,53 142 15,-53-124-15,88 282 32,-70-300-17,-1 0-15,1 0 0,-18 1 0,53 105 16,-35-106-1,-1-17-15,1 17 0,-18 0 0,17-17 16,36 53 0,-35-36-16,17 18 0,71 70 31,-88-105-31,88 123 31,-89-123-31,-17-1 0,88 89 31,-70-88-31,88 70 32,-88-70-32,-1-1 15,36 54 1,-53-54-16,53 72 31,-35-72-15,-18 1-16,70 35 31,-52-53-31,88 70 31,-89-52-31,1 0 16</inkml:trace>
  <inkml:trace contextRef="#ctx0" brushRef="#br0" timeOffset="45844.393">2152 2240 0,'0'-18'31,"18"18"-15,-18-17-16,35-36 31,-17 53-15,-1-18-16,19 1 15,-36-1 1,88 0 15,-70 18-31,17 0 0,88 18 31,-87-18-31,158 53 32,-159-35-32,-17-1 0,17 1 0,88 88 31,-105-89-31,158 195 31,-158-194-31,0 17 16,-1 0-16,1-17 0,52 123 15,-52-106-15,106 318 32,-107-318-17,-17 18-15,71 247 31,-1 18 1,-52-283-32,70 371 31,-88-371-31,35 300 31,-35-282-31,36 264 31,-19-264-31,-17-17 0,18 16 16,-18-16-16,53 211 16,0 141 15,-53-335-15,35 299-1,-35-281 1,0-18-16,0 0 0,0 0 0,0 247 31,0-247-31,-18 317 31,1-317-31,-1 0 0,1-18 0,-1 18 16,-88 141 0,88-141-16,-17 0 0,0 0 15,0 17-15,-1-17 0,1-17 0,-71 105 16,71-106-16,-89 71 15</inkml:trace>
  <inkml:trace contextRef="#ctx0" brushRef="#br0" timeOffset="46687.8896">212 2117 0,'0'-18'0,"-35"18"16,70 18-16,-88-36 0,35 18 0,1-18 0,-54 18 31,54 0-31,52 18 31,-17-18-31,17 0 0,0 0 16,230 0-1,-195-18-15,600-17 32,-581 17-17,-1 18-15,0-17 0,283-36 16,-319 35 0,142-17 15</inkml:trace>
  <inkml:trace contextRef="#ctx0" brushRef="#br0" timeOffset="47343.9063">265 8079 0,'-18'0'0,"36"0"0,-53 0 0,35 17 0,-18-17 15,0 0-15,1 18 0,-1-18 0,0 18 16,-52 34 0,88-34 15,-1-18-15,54 0-16,-54 0 15,72-18-15,334-105 31,-335 105-31,688-176 32,-652 159-32,-1 17 0,1 1 0,475-89 31,-475 88-31,299-70 16,-335 70-16,1 1 15,281-54 1,-335 54-16,0-1 15</inkml:trace>
  <inkml:trace contextRef="#ctx0" brushRef="#br0" timeOffset="48905.9358">8344 3634 0,'-18'-36'0,"36"72"0,-36-89 0,18 17 0,-18 19 15,18-1-15,-17-17 0,17 0 16,0 17-16,-18-35 16,18 35-1,-18 18-15,18 18 32,0 0-32,0 35 15,0-36-15,0 71 16,0-52-16,0-1 15,0 18-15,0-18 0,-17 18 0,17 0 16,0 0-16,0 53 0,0-53 16,0 0-16,0 0 0,17-1 0,-17 1 15,0 0-15,18 53 0,-18-71 16,18 106 0,-18-88-16</inkml:trace>
  <inkml:trace contextRef="#ctx0" brushRef="#br0" timeOffset="49015.3264">8326 5115 0,'0'0'0,"0"18"16,0 0-16,-18-18 15,18 17 1</inkml:trace>
  <inkml:trace contextRef="#ctx0" brushRef="#br0" timeOffset="49155.848">8396 5433 0,'-17'35'0,"34"-70"16,-52 88-16,35-36 0,-17 1 0,-1 0 0,18-1 16,0 1-16,-18-18 0,18 18 15,18 34 1,0-34-16,-1 0 0</inkml:trace>
  <inkml:trace contextRef="#ctx0" brushRef="#br0" timeOffset="49265.1676">8432 6068 0,'0'0'0,"-18"17"0,0 1 0,1 17 0,-1 71 31,18-88-31</inkml:trace>
  <inkml:trace contextRef="#ctx0" brushRef="#br0" timeOffset="49390.1356">8520 6615 0,'0'35'0,"0"-70"0,-18 88 0,1-36 16,17 18-16,0 36 15</inkml:trace>
  <inkml:trace contextRef="#ctx0" brushRef="#br0" timeOffset="49515.1181">8643 7285 0,'0'17'0,"0"-34"0,0 52 16,0-17-16,-17-1 0,17 19 15,0-19-15,17 36 16,1-35-16,0 0 0</inkml:trace>
  <inkml:trace contextRef="#ctx0" brushRef="#br0" timeOffset="49733.8477">8749 7867 0,'0'35'0,"0"1"0,0-107 0,-17 177 16,-19-18-16,36-53 16,-17 1-16,-1-1 0,18 0 0,-18 18 15,18 106 1,0-124-16,0 106 16,0-106-16,0 1 0,18 52 15,-18 53 1,0-18-1,0-87-15,0 34 16,-18-52-16,18 17 16</inkml:trace>
  <inkml:trace contextRef="#ctx0" brushRef="#br0" timeOffset="53263.8817">8749 5627 0,'0'17'78,"-17"-17"-78,-1 0 15,18 18-15,-71 17 16,54-17-16,-36 0 16,53-1-16,-18 1 15,18 0 1,0-1-1,18-17 1,-1 18 0,54-18-16,-53 0 15,-1 0-15,1 0 0,0 17 0,-1-17 16,1 0-16</inkml:trace>
  <inkml:trace contextRef="#ctx0" brushRef="#br0" timeOffset="53638.987">8714 5768 0,'0'0'0,"18"0"32,17-18-17,0 18-15,89-17 16,-71 17-16,-1-18 15,54 18-15,194-35 16,53-18 0,17-18-1,-281 71-15,193-35 16,-123 35 0,-89 0-16,89 0 0,70-18 31,-53 18-16,-140 0-15,17-17 16,-36 17-16,-17-18 31</inkml:trace>
  <inkml:trace contextRef="#ctx0" brushRef="#br0" timeOffset="54216.6992">12630 5062 0,'0'0'0,"17"0"46,1 0-46,0 0 0,-1 0 16,1 0-16,17 0 0,-17-17 0,35 17 16,158-18 15,-158 18-31,89-18 0,-107 18 0,18 0 0,-18 0 16,88-17-1,-105 17-15,-18-18 16</inkml:trace>
  <inkml:trace contextRef="#ctx0" brushRef="#br0" timeOffset="54404.1398">13282 4921 0,'-17'0'0,"34"0"0,-52 0 15,18 0-15,-36 18 32,53 0-32,-71 140 31,53-140-31,18 17 0,0 0 0,0 1 15,-17 87 1,17-87-16,0-19 0,0 18 16,0 1-16,53 34 15,-53-52-15,0 0 0,0-1 16,0 1-16</inkml:trace>
  <inkml:trace contextRef="#ctx0" brushRef="#br0" timeOffset="54622.8172">12647 5644 0,'-35'0'0,"17"0"0,71 0 0,-123 0 16,87 0 15,1 0-31,17 0 0,1-17 16,-19 17-16,36 0 0,35 0 15,336-35 16,-371 35-31,211-53 16</inkml:trace>
  <inkml:trace contextRef="#ctx0" brushRef="#br0" timeOffset="72320.2457">7285 11359 0,'0'-17'31,"0"34"0,0 1 16,35 53-16,-35-54-31,89 107 32,-72-107-32,-17 19 0,18-19 15,88 160 1,-89-142-16,89 212 31,-88-212-31,-18-17 16,18 17-16,-1 0 0,54 89 15,-54-89 1,142 283 15,-141-265-31,-1-1 0,1-16 0,70 211 31,-70-212-31,123 282 32,-123-281-32,-1-1 0,1 0 0,0 1 15,70 140 1,-71-141-16,107 212 31,-107-212-31,1 1 0,0 17 16,70 123-1,-70-141-15,105 212 32,-105-211-17,-18-1-15,17 0 0,72 106 16,-72-106 0,142 177 15,-141-177-31,34 18 0,54 106 31,-88-124-31,105 142 31,-105-160-31,0 19 0,-1-19 0,1 1 16,70 70 0,-70-53-16,-1-17 0,19 0 15,-19-1-15,89 72 16,-71-72-16,124 89 31,-141-88-31,-1-18 16,19 17-16,-1-17 0,71 18 15,-71 0 1,230-36 15,-230 18-31,0-18 0,1 18 0,175-53 31,-17 18 1,-158 17-32,175-87 31,-176 69-31,-17 19 0,17-1 16,-17 0-16,70-87 15,-52 87-15,-19-17 0,1 17 16,-1-17-16,72-106 15,105-142 17,-177 248-17,142-212 1,-141 194 0,-1 18-16,-17 0 0,18 17 0,70-176 31,-70 159-31,88-247 31,-106 246-31,17 1 0,1 0 0,35-142 31,-53 160-31,88-266 32,-88 248-32,106-282 31,-89 281-31,89-299 31,-106 300-31,18-18 16,-18 18-16,0-18 0,18-159 15,-18 159 1,70-247 15,-52 212-31,35-194 31,-36 247-31,19-265 32,-19 282-32,-17-17 0,18-124 31,-18 124-31,0-159 31,18 159-31,-18 17 16,0-17-16,0-1 0,0 19 0,0-18 0,0-36 15,0 53 1,0 1-16,0-1 0,0 0 0,0-52 16,0 52-1,0-70 1,0 70 0,0-87 15,0 87-31,35-123 31,-18 123-31,-17 1 0,18-1 0,0-53 31,-18 18 1,0 71-1</inkml:trace>
  <inkml:trace contextRef="#ctx0" brushRef="#br0" timeOffset="75725.3995">15152 12418 0,'0'-18'0,"0"36"78,0-1-78,0 1 16,18 0 0,-18-1-16,0 54 31,17-71-31,-17 18 0,0-1 15,18 18 1,17 71 15,-35-88-31,71 105 32,-71-105-17,18 0-15,-18-1 0,0 19 0,17-19 16,18 36-16,-35-35 15,71 158 17,-53-141-32,-18-17 0,70 158 31,-52-140-31,52 175 31,-52-193-31,-18 17 0,18 1 0,52 122 31,-52-122-31,88 140 32,-106-158-32,17 17 15,1-17-15,53 123 16,-71-106-16,70 212 31,-70-229-15,18 17-16,17 141 15,-17-158 1,35 158 15,-36-158-31,1 17 0,-18-17 0,88 70 32,35-17-1,-87-54-31,105 36 31,-106-35-31,-17-18 0,-1 0 16,19 17-16,-19-17 0,89 0 15,-88 0-15,17 0 16,-17 0-16,105 0 16,-105 0-1,123-35 1,-106 35-1,-17-18-15,105-52 32,-87 52-32,122-193 31,-140 175-31,105-211 31,-105 212-31,159-282 31,-160 264-31,1 17 0,-1-16 16,89-195 0,-70 194-16,105-318 31,-141 318-31,17-17 16,1 17-16,-18 0 0,0 0 0,0-159 15,0 159 1,0 1-16,0-1 0,0-18 0,-35-141 31,35 142-31,0 17 0,-18 0 0,18 18 16,0-18-16,-18-71 15,18 89-15,0 0 0,0 17 0,0-17 0,-35-71 32,35 88-32,-18-52 31,1 70-16</inkml:trace>
  <inkml:trace contextRef="#ctx0" brushRef="#br0" timeOffset="76975.0292">19968 14376 0,'0'-18'16,"0"36"93,0-1-93,0 1-16,-18 88 31,18-89-31,18 125 31,-1-90-15,-17-34-16,18 123 16,-1-123-1,36 194 16,-53-195-31,0 1 0,18 17 0,17 36 32,-17-54-32,17 19 15,-17-36-15,-1 17 0,1-17 16,0 18-16,35-18 16,-18 0-16,106 0 31,-123 0-31,140-53 31,-140 35-31,0 18 16,17-17-16,71-72 15,-88 72-15,70-89 16,-71 71 0,1 17-16,0-17 0,70-124 15,-88 124 1,70-212 15,-70 212-31,0-248 31,0 248-31,0-88 16,0 87-16,0 1 0,0 17 16,0-17-16,0-35 15,0 52-15,0 0 0,0 1 16,0-19-1,0 19 1</inkml:trace>
  <inkml:trace contextRef="#ctx0" brushRef="#br0" timeOffset="77834.1031">22596 14446 0,'0'0'0,"0"18"63,0 0-48,0-1-15,0 18 16,0 1-16,0-19 16,17 54-16,-17-53 15,0 17-15,0-18 0,0 19 16,0-19-16,18 19 0,-18-19 0,0 19 15,0-19-15,53 89 16,-35-88-16,-18-1 0,35 1 16,18 35-1,-36-53-15,36 18 16,-35-1-16,17-17 16,-17 0-16,35-17 15,-36-1-15,1 0 0,0 18 16,-1-17-16,1-19 0,0 19 0,52-72 15,-35 54-15,18-71 16,-35 71 0,0 0-16,-1 0 0,1-1 0,0 1 15,-1 0-15,-17-36 0,18 18 16,-18 36-16,0-19 0,0 19 16,0-36-1,0 35-15,0 36 31</inkml:trace>
  <inkml:trace contextRef="#ctx0" brushRef="#br0" timeOffset="83191.7477">11413 15822 0,'0'-18'0,"0"1"16,0 34 62,0 1-78,0 0 0,0 105 16,0-70-1,0 106-15,17-18 16,-17-70-16,0 17 0,0 0 15,18 247 1,-18-264-16,18 87 0,-18-69 16,0-19-16,17 124 15,-17-123-15,18-18 0,-18 0 0,0-1 16,35 107 0,-35-124-16,18 36 15,-18-53-15,0 17 16,0-17-16,17-1 15,-34-34 17,-1-1-17,1 18-15,-1-35 16,18 17 0,-35-17-1,35 17-15,-18 18 31,18-18 48,-18 18-64,1 0 16,17 18-15,0 0 0,0-1-1,17-17 1,-17-17 0,18 17-1,0-36-15,-1 36 16</inkml:trace>
  <inkml:trace contextRef="#ctx0" brushRef="#br0" timeOffset="101185.9567">22754 12753 0,'-17'0'0,"17"-18"0,-35-17 32,35 17-17,-18-17 16,18 17-15,18 18 0,176-17 15,-159 17-31,124 17 31,-142-17-31,1 0 16</inkml:trace>
  <inkml:trace contextRef="#ctx0" brushRef="#br0" timeOffset="101404.6647">22896 12682 0,'0'71'31,"0"-142"-31,0 160 16,0-72-16,0 1 0,0-1 0,0 1 15,0 53 1,0-54-16,-18 107 31,18-107-31,0 1 0,-18 17 16</inkml:trace>
  <inkml:trace contextRef="#ctx0" brushRef="#br0" timeOffset="101607.7254">22384 13229 0,'-18'0'15,"36"0"-15,282 0 32,-230 0-17,-17 0-15,353-17 16,-194-1-1</inkml:trace>
  <inkml:trace contextRef="#ctx0" brushRef="#br0" timeOffset="116884.0326">13494 18221 0,'18'-18'218,"-1"1"-202,1 17 0,-18-18-1,35-17 17,-17 35-32,0-18 0,-1 1 31,1 17-31,-1-36 31,-17 19-31,18-1 31,-18 0-31,18-35 32,-1 36-17,1-71 1,-18 70-16,0-88 31,0 88-15,0 1-16,0-1 0,0-52 15,0 52 1,18-106 15,-18 107-31,0-1 0,0 1 0,0-89 31,0 88-31,17-123 32,-17 123-32,0 1 0,0-1 15,18-70 1,-18 70-16,53-123 31,-53 124-31,0-1 16,17 0-16,-17-17 15,0 17-15,18-35 32,-18 36-17,18-1-15,-1-17 32,1 17-32,35-70 31,-35 70-31,17-17 31,18 0 0,-36 35-31,19-18 32,-19 18-17,1 0 1,0 0-16,52 35 31,-52-35-15,-1 18-16,36 17 15,-35-17 1,35 53 15,-35-54-31,-18 1 0,17-18 0,-17 17 0,36 54 31,-19-53-31,18 105 32,-35-105-32,18-1 0,-18 1 15,35 106 1,-35-107-16,71 142 31,-53-124-31,-18 0 16,17-17-16,1 17 0,17 106 15,-17-123 1,52 176 15,-70-176-31,0 17 0,53 89 32,-35-107-32,88 160 31,-89-160-31,1 1 0,176 52 31,-159-70-31,177-35 16</inkml:trace>
  <inkml:trace contextRef="#ctx0" brushRef="#br0" timeOffset="117587.1586">12771 16475 0,'0'-18'0,"0"0"15,0 1 1,0 34 15,-35 89 1,-1-35-1,72-177 0,-36 88-15,53-123 15,-53 124-31,17 34 31,-17 1-31,53 123 31</inkml:trace>
  <inkml:trace contextRef="#ctx0" brushRef="#br0" timeOffset="118149.349">12859 16598 0,'0'18'15,"0"17"-15,0-17 16,0 299 0,0-246-1,0 17-15,0 512 32,-18-142-1,-34-299 0,122-159 0,-52 0-31,299-35 32,-264 17-32,18 18 15,-1 0-15,336 0 16,-300 0-1,899-53 17,-687 18-32,652 0 31,-811 35-31,617 0 31,-706 0-31,1 17 0,-18-17 0,-18 0 16,0 0-16,36 18 15,-71-36 1,-53 1 0,35-1-16,-17 0 0</inkml:trace>
  <inkml:trace contextRef="#ctx0" brushRef="#br0" timeOffset="119086.4733">13212 14852 0,'0'18'47,"0"-1"-47,0 54 16,0-36-1,0 283 17,0-266-32,0 1 0,0 0 0,-3951 194 31,7937-211-31,-3933 158 31,-53-177-31</inkml:trace>
  <inkml:trace contextRef="#ctx0" brushRef="#br0" timeOffset="119601.934">13177 14799 0,'0'-18'16,"88"-35"15,-53 36-31,247-36 31,-229 53-31,-18-18 0,301-35 31,-266 36-31,389-89 32,-424 106-32,0-18 15,106 1 1,-70 70 15,-53-1-15,87 372 15,-87-336-31,106 371 31,-107-389-31,124 318 32,-141-353-32,18 54 31,-18-72-31</inkml:trace>
  <inkml:trace contextRef="#ctx0" brushRef="#br0" timeOffset="119898.6892">13582 16016 0,'-70'18'16,"140"-36"-16,-176 36 0,89-18 0,-18 0 16,17 17-16,36-17 15,-1 0 1,1 18-16,17-18 0,283 18 31,-230-18-31,670-18 31,-652 18-31,-18-18 16,0 18-16,265 0 16,-317 0-16,-1 0 15,0-17-15,-17 17 16</inkml:trace>
  <inkml:trace contextRef="#ctx0" brushRef="#br0" timeOffset="120507.9062">14076 15064 0,'0'-18'15,"0"0"-15,0 1 16,-17 17-1,-1 0 17,18 17-32,-53 19 31,35-19-31,-52 124 31,52-123-31,18 17 0,-18 1 16,18-19-16,0 18 0,0 89 15,0-89-15,106 124 32,-70-141-32,-19-18 15,19 17-15,122-52 16,-122 35 0,69-176 15,-105 105-31,-123-105 31,-18 105 0</inkml:trace>
  <inkml:trace contextRef="#ctx0" brushRef="#br0" timeOffset="120695.349">14182 15099 0,'0'-35'16,"-18"35"0,-52 17-1,52 1 1,-158 158 0,158-140-1,0-1-15,1-18 0,-18 89 16</inkml:trace>
  <inkml:trace contextRef="#ctx0" brushRef="#br0" timeOffset="120929.606">14129 15134 0,'18'0'0,"-36"0"0,36-17 16,-36 17-1,-35 70 1,18-35-16,-18 54 16,18-54-16,17 0 15,0 0-15,-52 124 16,70-141 0</inkml:trace>
  <inkml:trace contextRef="#ctx0" brushRef="#br0" timeOffset="121085.8296">14253 15240 0,'0'0'0,"-18"18"0,18-1 16,-18 1-16,1 17 0,-72 36 15,-16 52 1,34-17-1,71-88-15</inkml:trace>
  <inkml:trace contextRef="#ctx0" brushRef="#br0" timeOffset="121288.8946">14429 15328 0,'-18'18'0,"36"-36"0,-53 53 0,-1-17 0,19 17 16,-107 89 0,18-1-1,71-17 1,35-88-16</inkml:trace>
  <inkml:trace contextRef="#ctx0" brushRef="#br0" timeOffset="121445.0655">14464 15452 0,'-17'0'0,"34"0"0,-52 17 0,17 1 0,-17 0 15,17-1-15,-17 19 0,0-19 0,-71 89 32,88-88-32,1 17 0,-19 35 15</inkml:trace>
  <inkml:trace contextRef="#ctx0" brushRef="#br0" timeOffset="121570.0257">14341 15628 0,'-53'35'16,"106"-70"-16,-124 88 0,36-35 0,17-1 15,18 1-15,-17 0 0,17-1 0,0 1 16</inkml:trace>
  <inkml:trace contextRef="#ctx0" brushRef="#br0" timeOffset="123288.2247">13759 17939 0,'0'0'0,"17"-18"16,-17 0-16,18 1 0,-18-18 0,18 17 15,17-88 1,-35 71-16,35-89 15,-35 89-15,0 0 0,18-1 16,-18-16-16,0 16 0,0 1 0,0 0 16,0-1-16,0 1 0,17-71 15,-17 71-15,18-35 16,0 34-16,-18 19 16</inkml:trace>
  <inkml:trace contextRef="#ctx0" brushRef="#br0" timeOffset="125334.4374">17339 17339 0,'-17'0'0,"34"0"0,-52-18 16,17 1-16,1-1 0,-1 0 0,1 18 0,17-17 16,-18-1-16,0 18 0,1-17 15,34 17 16,1 0-15,52 0 0,-34-18-16,17 18 0,-18 0 0,18-18 15,0 18-15,0-17 0,141-19 16,-124 19-16,54-19 16,-71 19-16,70-18 15,-105 17-15,-1 18 0,1-18 16,-18 1-16,-18-1 0,1 18 15,-19-18-15,19 1 0,-1 17 0,-17-18 16,17 18 0,36 0-1,0 18-15,87-1 16,-69 1-16,87 17 16,-105-35-1,-1 18-15,1-18 0,-18 18 0,0 34 31,-18-52-31,18 18 0</inkml:trace>
  <inkml:trace contextRef="#ctx0" brushRef="#br0" timeOffset="125834.2753">18698 16140 0,'0'-18'0,"0"0"16,0 36 15,0 0-15,-53 52-1,35-35-15,-17 36 16,17-53-16,0-1 0,18 19 16,0-19-1,18-34 1,-18-1-16,71-70 15,-71 70-15,35-53 16,0-17 0,-17 53-1,-1 35 1,-17 18-16,18 35 16,0-36-1,17 71-15,18 18 16,-35-88-1</inkml:trace>
  <inkml:trace contextRef="#ctx0" brushRef="#br0" timeOffset="126365.4008">18856 16439 0,'0'-17'0,"0"34"15,0 1 1,18 88-1,0-71-15,-1 89 16,1-71-16,-18 0 0,0 17 16,17-17-16,-17 18 0,18 211 15,0-212-15,-1 124 16,-17-141-16,0 0 16,18 0-16,-18-18 0,0 71 15,-18-71 1,18-17-1,-17-18 1,34 0-16,1 0 16,53-18-1,70 18 1,106 0 0,-177-17-16,318-1 15,-282 18-15,265-35 16,193-36-1,-423 54-15,265-54 16,-265 54-16,-18-1 16,89 0-16,53-17 15,-248 35-15,19-35 16,-54 35 0,0-18-16,-35 18 0,36 0 15,-71 0-15,-1 0 16,19 35 15,52-35-31,-35 18 0</inkml:trace>
  <inkml:trace contextRef="#ctx0" brushRef="#br0" timeOffset="127943.2061">20232 17692 0,'0'17'16,"0"-34"31,18 17-47,-1-18 15,1 1 1,17-1 0,-17-17-1,0-1 1,-1 19 0,-17-19-16,0 19 15,0-1-15,18 0 0,-18 1 16,0-1-16,0 1 0,0-19 15,0 19-15,0-1 0,0-17 0,0 17 16,18 0-16,-18-17 0,0 18 0,0-1 16,0 0-16,0-52 15,0 52-15,0 0 0,0 1 16,0-1-16,0 1 0,0-1 0,0 0 0,0-17 16,17-53-1,-17 70-15,0-52 16,18 52-16,-18 0 15,0 1-15,0-1 0,0 0 0,17-52 16,-17 52-16,0-17 16,0 0-1,0 17-15,0 0 0,0 1 16,0-1-16,0 0 0,18 18 16,-18-35-1,0 18 1,18-1-1,-18 0 1,0 1 0,17 17-1,1 0 32,0-18-31,-1 18-1,1 18 1,0-1 0,-1 1-1,-17 0 1,18-1-16,-18 1 16,0-1-16,0 1 15,0 0-15,17 17 16,-17-17-16,0-1 0,0 1 15,18 35 1,-18-36-16,0 1 16,0 0-16,0-1 0,0 1 15,0 35 1,0-35-16,0 17 16,0-17-16,0-1 15,0 1-15,0-1 0,18 1 16,-18 0-16,0-1 0,0 1 15,17 0-15,-17-1 0,18 36 16,-18-35-16,18 52 16,-18-52-1,0 0-15,17-1 0,-17 1 0,0 0 16,0-1-16,18 18 0,-18 1 16,0-19-16,0 1 0,18 53 31,-18-19-16,17-34-15,-17 53 16,0-54-16,18 1 0,-18 0 0,0-1 16,18-17-16,-18 18 0,17 17 15,1-35-15,-1 18 0,107 17 32,-89-35-32,36 18 15</inkml:trace>
  <inkml:trace contextRef="#ctx0" brushRef="#br0" timeOffset="129099.078">19826 15505 0,'0'17'93,"0"1"-77,0 0 0,0-1 15,18-17-31,-18-17 125</inkml:trace>
  <inkml:trace contextRef="#ctx0" brushRef="#br0" timeOffset="129255.052">22314 16157 0,'105'18'0</inkml:trace>
  <inkml:trace contextRef="#ctx0" brushRef="#br0" timeOffset="130426.5477">22684 16545 0,'-18'-35'16,"36"70"-16,-36-88 0,1 36 0,17-1 16,0 0-16,0 1 0,-18 17 0,18-18 15,0 18 1,0 71 15,-35-1 16,70-158-16,-17 70-31,52-123 31,-52 124-31,-1-1 16,1-17 0,-18 105 15,0-52-31,0 35 16</inkml:trace>
  <inkml:trace contextRef="#ctx0" brushRef="#br0" timeOffset="130895.3421">22754 16422 0,'0'17'0,"0"-34"15,0 52 1,0-17 0,0 17-1,18-17-15,35 317 32,-53-282-32,35 299 31,-35-299-31,-17 265 31,17-300-31,0 17 31,123-53 1,-88 1-32,406-1 31,-370 18-16,17 0-15,-17 0 0,370-35 16,-353 35 0,529-18 15,-564 0-31,0 18 0,159-17 31,-195-1-31,19-17 31,-36 17-31,-18 18 0,0-18 16,-52 1 0,52 17-16,-70 0 15</inkml:trace>
  <inkml:trace contextRef="#ctx0" brushRef="#br0" timeOffset="133394.3467">23337 17410 0,'17'0'0,"1"0"0,0 0 16,-1 0-16,18-18 15,-17 18 1,35-35 15,-35 35-31,-1-36 31,-17 1 1,18 0-1,-18 17-31,35-17 31,-35 17-31,18 18 16,-18-35-1,17 35-15,1-71 32,-18 54-17,18-36 1,17-18 31,-17 54-47,-18-54 31,0 54-31,0-1 0,17 18 16,-17-71-1,36 1 16,-36 52-31,35-35 32,-18 36-17,1-1 1,-18 0-16,18 1 31,-18-1-15,17 18-1,1 0 1,0 0 31,-18-18-31,35 1 15,-17-36 0,-18-18 0,0-17 1,0 70-17,0-87 1,17 105-1,-17-18-15,0 0 0,0 1 16,0-1-16,0-17 16,18 17-16,-1-70 31,-17 70-31,18-123 31,0 124-31,-18-19 0,0 19 16,17-107-1,-17 107-15,18-54 32,-18 53-17,0 36 63,0 0-62,0-1 15,0 1-31,0 52 32,18-70-32,-18 18 0,17 70 31,19 18 0,-36-88-31,17 88 31,-17-89-15,0 1-16,18-1 0,-18 19 16,0-19-1,18 54 16,-1-71-31,-17 18 0,0-1 0,0 1 16,0 17 0,18 18 15,-18 0 0,0-35-31,0 35 31,0-36-15,0 1 0,0-1-16,0 19 31,0-19-15,17-17 15,-17 18-31,18 0 31,-18-1-31,18 1 31,-1 0 1,54-1-1,-18-17 0,-36 0-31,54 0 31,-53 0 1,-1 0-17,1 0 16,17 18 1,-17-1-32,0 54 31,-1-53-31,1 105 31,-18-88-31,0 212 31,-18-211-31,18-19 16,0 19-16,-17-1 0,17-18 0,-18 54 16,18-53-16,0 17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25T10:46:14.8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653 3193 0,'0'0'0,"-18"0"0,1-36 31,17 19 1,17 17 46,1 0-78,35 17 15,35-17 1,159 18 15,-229-18-15,105-18-1,-88 18-15,18 0 0,71 0 16,246-35 15,-176 17-15,212-17 15,-247 18-15,-1-1-1,1 0 1,-18 1 0,194 17 15,-176 0-15,0 0-1,0 0 1,17 0 15,247-36 0,-211 19-15,-18-1 0,18 18-1,-18-18 1,0 1-1,-141 17-15,158 0 16,-175 0-16,122-18 16,-3703 1 15,7743-1-15,-4145 18-16,106 0 15,-106 0 1,0 0-16,105 0 15,54-18 1,17 18 0,-17-17-1,17 17 1,-158-18-16,158 18 16,-176 0-16,123 0 15,71-18 1,0 18-1,0 0 1,-176 0-16,123 0 16,-141 0-16,17 0 15,124 0-15,89 0 16,-19-17 0,1 17-1,-18 0 16,0 0-15,-177 0-16,177 0 16,-194 0-16,141 0 15,71 0 1,-1 0 0,1 0-1,-212 0-15,158 0 16,-140 0-16,0 0 0,140 0 15,54 0 1,-1 0 0,19 0-1,-19 0 1,-193 0-16,158 0 16,-158 0-1,-1 0-15,159 0 16,89 0-1,-18 0 1,-18 17 0,0-17-1,-35-17 1,-194 17-16,141 0 16,-159 0-16</inkml:trace>
  <inkml:trace contextRef="#ctx0" brushRef="#br0" timeOffset="2475.4786">1023 6297 0,'0'0'0,"-17"0"0,-1-18 32,0-17-17,18 18 1,18 17 46,0 0-62,-1 0 16,1 0-16,17 0 0,-17 0 0,70 0 16,53 0-1,18 0 1,-106 0-16,88 0 15,-88-18-15,0 18 16,88 0-16,88 0 16,1-18-1,17 18 1,17 0 15,-193 0-31,193 0 16,-211 0-16,141 0 15,53 0 1,18 0 0,17 0-1,0-17 1,-211 17-16,211-18 16,-229 18-16,141-18 15,70 18 1,-17 0-1,-17 0 1,17 0 0,-177 0-1,177-17-15,-176 17 16,123 0 0,-3934-18-1,7974 0 1,-4005 18-1,0-17 1,-176 17-16,176-18 16,-176 18-16,106 0 15,53 0 1,-18-18 0,17 18-1,1 0 1,-159 0-16,159-17 15,-177 17-15,124 0 16,17 17 0,18-17-1,-17 0 1,-125 0 0,90 0-1,-89 0-15,-1 0 0,107 0 16,53 0-1,0 0 1,-36 0 0,18 0-1,-141 0-15,88 0 16,-88 0-16,0 0 0,88 0 16,71 18-1,-1-18 1,1 0-1,0 18 1,-160-18-16,143 0 16,-143 0-1,90 0 1,69 0 0,1 0-1,0 17 1,-1-17-1,-158 0-15,106 0 16,-71 0-16,53 0 16,36 0-1,17 0 1,-18-17 0,0 17-1,-123 0-15,106 0 16,-106 0-16,70 0 15,36-18 1,0 0 0,17 18-1,-140 0 1,87-17 0,-88 17-16,1 0 0,52-18 15,35 18 1,-17-17-1,-35 17 1,-36-18 0,-17 18-16</inkml:trace>
  <inkml:trace contextRef="#ctx0" brushRef="#br0" timeOffset="8969.9098">13635 3757 0,'-17'0'0,"-1"0"31,-17 0-16,17 0 1,-3986 18 0,7955-1-1,-3986 1 1,35 0-16,-53-1 16,53 1-1,-35 0-15,17 17 16,-17 0-1,35-17 17,-18-1-32,0 19 15,18-19-15,0 1 16,-17 17 0,-18 53 15,35-52-16,0-1 1,0-17-16,0 17 16,0-17-1,0-1-15,35 54 32,-18-36-17,-17-17 1,18-1-16,0 1 15,-18 0-15,17-1 16,36 1 0,35 52 15,-35-52-15,0 0-1,-35-18-15,52 0 16,-34 0-16,17-18 15,88-17 17,-35-53-1,-18-18 0,-35-35 16,-36-18-16,-17 124-31,0-107 32,0 125-32,0-71 31,-53 35 0,-35 17 0,-18 19 1,-35 17 14,35 53-14,-17 70-1,17 54 0,89-19 0,69-34 1,37-36-1,52-123 0,-18-71 16,-105 88-47,17-158 31,-35 141-31,-18-107 32,-87 72-1,87 70-31,-176 159 31,176-142-31,-87 213 31,140-89 1,-18-124-32,195-52 46,-177 17-46,195-140 32,-177-125-1,-177 142 0,-140 318 0,175 123 1,89-283-32,71 177 31,-53-194-15,176 0-1,0-158 32,-194 122-47,17-211 31,-34 230-31,-125-36 32,-104 282-1,228-194-31,-70 248 31,88-266-31,88 71 31,71-158 1,-124 35-32,35-195 46,-52 195-46,-71-141 32,-158 211-1,193-17-31,-123 246 31,141-229-31,70 124 31,142-124 1,-177-35-32,159-158 31,-176 140-15,17-194-1,-35 177 1,-159-124 15,124 159-31,-159 124 31,124 123 1,70-230-32,141 142 31,-124-159-31,160-18 31,-36-158 0,-141 141-31,-18-247 32,18 264-17,-176-106 16,-106 266 1,211 157-1,230-175 0,52-195 0,-4073-176 1,7795-17-1,-4215 264 0,17 247 16,318-71-16,159-141 1,52-158-1,-193-106 0,-247 105 0,158 142-31,-194 176 32,177-159-17,17 142 16,195-89 1,70-194-1,-71-141 0,-264 71 0,70 176-31,-193 158 32,193-122-32,36 105 31,140-141 16,-140-18-47,17-88 31,-35 89-31,-123-19 31,35 125 1,158-19-1,36-123 0,-159-17 0</inkml:trace>
  <inkml:trace contextRef="#ctx0" brushRef="#br0" timeOffset="10073.2019">12930 1270 0,'0'-18'16,"-18"1"15,18-1 0,0 53 1,-35 159-1,-18 71 0,53-230-31,35 142 31,-17-160-15,70 1 15,18-36 0,-89 1-31</inkml:trace>
  <inkml:trace contextRef="#ctx0" brushRef="#br0" timeOffset="10372.5193">12771 1605 0,'-18'0'0,"1"0"16,34 0 31,177-53-16,53 0 0,-159 18 0,-105 17 1</inkml:trace>
  <inkml:trace contextRef="#ctx0" brushRef="#br0" timeOffset="10757.1608">13459 1570 0,'0'0'0,"-18"0"0,1 0 0,17-18 31,17 18 1,142 0-1,35 0 0,-124 0 0,-70-17 16</inkml:trace>
  <inkml:trace contextRef="#ctx0" brushRef="#br0" timeOffset="11056.5912">13565 1729 0,'0'17'0,"17"-17"31,19 0-31,140-35 32,18 0 15,-176 35-47,-1 0 31,-17-18-31</inkml:trace>
  <inkml:trace contextRef="#ctx0" brushRef="#br0" timeOffset="11624.3337">14447 1429 0,'0'-18'16,"0"0"-16,0 36 94,-71 53-63,18 70 0,35-124-31,18 160 31,0-160-15,89 54 0,122-71 31,-193-18-47,123-105 31,-141 105-31,-35-176 31,-194 0 0,193 177-31,-140 17 16</inkml:trace>
  <inkml:trace contextRef="#ctx0" brushRef="#br0" timeOffset="14242.4178">13988 3810 0,'-18'0'15,"1"18"1,-36-1 15,-18 1 0,1 35 1,-36 17-1,106-52-31,-53 70 31,53-70-31,-53 88 31,53 0 16,35-1-15,1-69-17,105 17 16,-124-36-31,54-17 16,-54 0-16,19 0 0,158 0 31,-106-35-15,53-53 15,-123 88-31,17-53 16,-17 35-1,-1-17-15,-17-124 47,0 71-31,-53-88 15,36 140-31,-19-34 16,19 52-16,-1-17 15,-123-18 17,-88 88-1,141 0-15,-1 18-1,-16 36 1,-72 122 15,177-193-15,-17 88-1,17-71-15,17 124 32,54-89-17,-1 1 1,160-71 15,-125-35-15,19-36-1,-18-35 1,-53 0 0,-36-35-1,-17 106-15,0-89 16,0 107-1,-35-54 1,-36 18 0,-17 36-1,-35 70 1,87-36-16,-87 89 16,88-88-16,-53 105 15,-18 18 1,70 0-1,36-35 1,71-18 0,52-52-1,-87-36-15,105 0 16,-106-18-16,89-35 16,34-35-1,-69-35 1,-54-1-1,-35 89 1,-18-53 0,-35 35-16,-17 0 15,-71 53 1,52 35-16</inkml:trace>
  <inkml:trace contextRef="#ctx0" brushRef="#br0" timeOffset="15503.5428">16105 2716 0,'0'0'0,"17"0"0,1 0 0,52 0 31,-34 0-31,70 18 16,-71-18-16,53 0 15,71-18 1,0 18 0,17 0-1,-123 0-15,106 0 16,-36 0 0,36 0-16,88 0 15,17 0 16,-17 0-15,-35 0 0,-177 0-16,71-17 15,-88 17-15</inkml:trace>
  <inkml:trace contextRef="#ctx0" brushRef="#br0" timeOffset="63891.8916">1588 9243 0,'0'-18'15,"0"1"1,0-1 31,0 36-31,17 17-1,-17 53 1,0 53-1,0 18 17,-17-124-32,-36 89 15,35-89-15,1 18 16,-19-18 0,36-17-1,0-36 1,53 0-1,-17 18-15,87-35 16,-88 35-16,54-18 16,34 1-1,-17 17 1,-18 0 0,-70 0-16,-1 17 15</inkml:trace>
  <inkml:trace contextRef="#ctx0" brushRef="#br0" timeOffset="64998.241">2540 9596 0,'0'0'0,"0"-18"0,-17 0 16,-36 1 0,35 17-16,-70 17 15,70-17-15,-35 36 16,0 16 0,18 37-1,18-19 1,17-35-1,0-17 1,70 0 0,-52-18-16,35-18 15,17-17 1,1-18 0,-36 0-1,-35-18 1,0 36-1,-35 35 1,17 18 0,18 17-1,0 18 1,-3986 0 0,7990-35-16,-3969 52 15,-17-52 1,-1-1-16,36-17 31,0-17-15,0-19-1,-35 19-15,35-18 16,-36 17-16,1 0 0,0 1 0,34-1 16,37 0-1,-36 36 1,-53 17-1,-18 18 1,0-35-16,1 17 16,-1-17-16,18-1 15,18-17 17,17-17-32,53-19 15,0 1 1,-17-35-1,-53 52 1,-1-17 0,-17 17-16,-4004 0 15,7938 1 1,-3970 52 0,36 0-1,0-17-15,0 35 16,0-35-16,36 17 15,17-18 1,17-17 0,1-35-1,-18 0 1,-36 17-16,18-17 16,-35 17-1,18 18 1,-18 18-1,0 0-15,18 17 16,-1-17-16,1-1 0,-18 1 16,35 17-1,-17-17-15,17-1 16,-17-17-16,35 0 16</inkml:trace>
  <inkml:trace contextRef="#ctx0" brushRef="#br0" timeOffset="66127.3221">6544 9313 0,'0'-17'0,"0"-1"16,-17 0 15,17 36 0,53 194 1,0 35 14,-53-177-14,-36-176-1,-52-211 0,70 123 0,18 229 1,124 124-1,-124-141-31,141 52 47,-123-70-47,88-70 31,-89 52-31,142-123 31,-141 123-31,34 1 32,-34 158-1,-18-124-31,18 213 31,-18-213-31,35 107 31,0-107-15</inkml:trace>
  <inkml:trace contextRef="#ctx0" brushRef="#br0" timeOffset="66494.9607">7567 9366 0,'0'-17'0,"0"34"0,-35-158 31,17 124-31,-17 34 31,-18 177 0,106 71 1,-35-248-32,194 54 31,-177-71-15,106-106-1,-176-141 32,-1 212-47,-193-159 31,194 194-31,-18-18 32</inkml:trace>
  <inkml:trace contextRef="#ctx0" brushRef="#br0" timeOffset="66811.742">8220 9172 0,'-18'0'0,"18"-17"15,0-1 1,36 0 15,-19 18-31,248-17 32,-230 17-32,142-18 31,-160 0-16</inkml:trace>
  <inkml:trace contextRef="#ctx0" brushRef="#br0" timeOffset="67046.554">8520 9084 0,'0'0'16,"-18"18"-16,1-18 15,17 53 16,0-36-31,-18 230 32,18-212-32,0 212 31,53-106 0,-35-141-31,-18 18 0</inkml:trace>
  <inkml:trace contextRef="#ctx0" brushRef="#br0" timeOffset="68263.4981">11483 9225 0,'-17'0'0,"17"-17"0,0-1 31,17 36 0,54 70 0,-54-53-31,19 159 32,-36-176-17,35 70 1,-35-176 31,-71-177-16,36 53 0,35 265 1,0-35-32,106 105 31,-88-123-31,176-17 31,0-107 0,-177 107-31,72-89 47,-89 123-31,17-17-16,1 36 15,-18-19-15,70 160 32,19-1-1,-72-158-31</inkml:trace>
  <inkml:trace contextRef="#ctx0" brushRef="#br0" timeOffset="68863.1164">12771 9155 0,'0'0'0,"0"-18"32,-18 18-32,-211 71 31,88 105 0,282-176 0,-123 0-31,140-141 32,-140 141-32,0-53 31,-1 71 0,1-18-31,88-18 47,-89 18-47,1 18 31,53 158 0,-71-141-31,35 177 32,-35-177-32,-35 106 31,-159-88 0,158-71-31,19-123 31,34 124-31,142-142 32,-18 106-1</inkml:trace>
  <inkml:trace contextRef="#ctx0" brushRef="#br0" timeOffset="69680.6623">12489 9296 0,'0'-18'16,"-18"18"46,18 18-62,-18 52 32,54-52 15,34-53-16,-105 17-16</inkml:trace>
  <inkml:trace contextRef="#ctx0" brushRef="#br0" timeOffset="70982.0813">13282 9049 0,'0'-18'0,"0"0"15,0-52 17,0 88-1,-52 193 0,34 36 0,71-141 1,88-124-1</inkml:trace>
  <inkml:trace contextRef="#ctx0" brushRef="#br0" timeOffset="71149.0317">13177 9208 0,'-53'0'15,"106"0"-15,-106-18 0,53 0 32,229 18-1</inkml:trace>
  <inkml:trace contextRef="#ctx0" brushRef="#br0" timeOffset="71950.1037">13600 9366 0,'0'0'0,"0"-17"47,0-1-31,53-70 15,-36 88-31,36-35 31,-53 52-31,18 54 31,53 17 1,70-141-1,-141-18 0,-18 71 0,18 18-15,53-18 15,-35 0-31,105-70 32,-123 52-1,0 36-31,0 158 31,0-141-31,53 159 31,-18-123 1,-35-89-32,0-141 31,0 142-16,0-177 17,124 176-1,-107 36-31,-34 158 31,-19-141-31,-158 106 31,177-141-31</inkml:trace>
  <inkml:trace contextRef="#ctx0" brushRef="#br0" timeOffset="72884.1651">16881 8767 0,'0'0'0,"-18"0"0,18-18 16,-18 0 15,18 1-15,0 34 15,0 19-15,0 193 15,0-123-15,18 52 15,0-140-16,17 0 1,-17-1-16,35-34 16,35-19-1,123-69 17,-175 87-32,-1-17 15</inkml:trace>
  <inkml:trace contextRef="#ctx0" brushRef="#br0" timeOffset="73151.5777">16951 8749 0,'0'0'16,"-17"0"-16,17-18 0,-53 18 15,70 0 32,19-17-31,-19 17-16,89-18 15,-88 18-15,70-18 16,35 1 0,-34-1-1,-36 18 1</inkml:trace>
  <inkml:trace contextRef="#ctx0" brushRef="#br0" timeOffset="73351.545">16881 8890 0,'0'0'0,"-18"0"0,18 18 0,18-18 31,17 0-15,89-18 0,52 18-1,-123-18-15</inkml:trace>
  <inkml:trace contextRef="#ctx0" brushRef="#br0" timeOffset="74102.3372">17763 8908 0,'0'0'0,"-18"0"0,-88 17 16,0 19 0,18 16-1,71 1 1,52-17-1,-18-36 1,89-18 0,-70 18-16,34-35 15,-17-18 1,-53 18 0,0 17-1,-18 18-15,-17 18 16,35-1-16,0 1 15,18 17 1,70-53 0,18-17-1,0-18 1,-89 36-16,1-36 16,-18 35-16,0 0 15,0-17 1,0 53-1,-18 17 1,1 71 0,17 53-1,0-124-15,0 71 16,0-71-16,17 0 0,1 36 16,0-1-1,-18-87 1,17-36-1,-17 35-15,0-88 16,0 71-16,0 0 0,-17-36 16,17 18-16,0-105 15,0 122-15,52-52 16,1 53 0,36 70-1,-19 53 16,-52-52-31,-18 69 16,0-87-16,-53 53 16,-53 17-1,71-88-15</inkml:trace>
  <inkml:trace contextRef="#ctx0" brushRef="#br0" timeOffset="76649.9035">1711 11412 0,'18'0'47,"0"0"-31,-1 0-16,1 0 15,35-17 1,0 17 0,17 0-1,18 0 1,-70 0-16,35 0 16,-35 0-16,17 0 0,18 0 15,35 17 1,0-17-1,0 0 1,18 0 0,-88 0-16,52 0 15,-34-17-15,-19 17 16,72 0-16,16 0 31,19 0-15,17 0-1,-18-18 1,-87 18-16,122-18 16,-122 18-16,87 0 15,36 0 1,17-17 0,1 17-1,17 0 1,-141 0-16,105-18 15,-34 18-15,35-17 16,70 17 0,0 0-1,1-18 1,17 18 0,-177-18-1,195 18 1,-195 0-16,142-17 15,70-1 1,0 0 0,1 18-1,16-17 1,-228 17-16,211-18 16,-211 18-16,158-18 15,71 18 1,0-17-1,0 17 1,17 0 0,-246-18-16,246 18 15,-246 0 1,158 0-16,71 0 31,0 0-15,17-18-1,-246 18-15,158-17 16,-141 17-16,-17 0 0,158 0 16,71-18-1,-18 18 1,0 0 0,18-17-1,-211 17-15,140 0 16,-159 0-16,1 0 0,158 17 15,53-17 1,1 0 0,17 0-1,-1 0 1,-228 0 0,141 0-1,-142 0-15,1-17 0,140 17 16,54 0-1,0 0 1,-1-18 0,-17 0-1,-194 18-15,141-17 16,-123 17-16,-18-18 0,123 18 16,36-18-1,-1 1 1,-34 17-1,-1-18 1,-141 18-16,89 0 16,-107 0-1,54-18-15,17 18 16,0-17 15,-17 17-15,-18-18-1,-35 18-15,52 0 16,-52 0-16,35-17 16,35 17-1,0 0 1,-35-18 0,0 18-1,0 0 1,0-18-1,-18 18 1,-17-17 0,-1 17-1,1 0 1</inkml:trace>
  <inkml:trace contextRef="#ctx0" brushRef="#br0" timeOffset="79074.4304">18856 10742 0,'0'18'156,"0"-1"469,0 1-594,0 0-15,0-1-1,0 1 17,0 0-17,0-1 1,0 1 15,0-1 79,0 1-95,0 0 1,0-1-1,0 1 1,0 17 15,0-17-15,0 17 0,0-17-16,0-1 15,0 1-15,0 17 16,0 1-1,0-19-15,0 36 16,0-35-16,0 0 16,0 34-1,0 1 1,0 18 0,0-53-16,0 17 15,0 0 1,-17 36-16,17 17 15,-18 0 1,0 18 0,1-18 15,17-70-31,0 52 16,0-52-16,0 35 15,-18 17 1,0 19-1,1-19 1,17 1 0,0-54-16,0 72 15,0-72-15,0 54 16,0-1 0,0 36-1,-18-35 1,18 17-1,0-70-15,0 34 16,0-34 0,0 0-1,0 17 1,0-17 0,18-1-1,-18-34 16,17-1-15,1 0-16</inkml:trace>
  <inkml:trace contextRef="#ctx0" brushRef="#br0" timeOffset="83527.7303">2188 16775 0,'0'0'0,"17"0"0,1 0 0,88 0 31,88 17 0,0-17 1,141-17-1,0 17 0,18-36 16,52 19-16,-16-19 1,16 36-1,54 0 0,17-17 0,18-1 1,-441 18-32,423 0 46,-423 0-46,370 0 32,71-18-1,-423 18-31,458 0 31,-476 0-31,370-17 31,106 34 1,-458-17-32,493 18 31,-493-18-15,423 18-1,141-1 32,-565-17-47,565 18 31,-564-18-31,493 18 32,89-1-1,70-17 0,-105 18 0,-19-36 1,-528 18-32,493-17 46,-493 17-46,405-18 32,36-17-1,-459 35-31,423-18 31,-406 18-31,318-18 31,36 1 1,-371 17-32,405-18 31,-405 18-15,353 0-1,-336 0 1,424-17 15,-423 17-31,388-18 31,-124-35 1,-318 53-32,54-35 15</inkml:trace>
  <inkml:trace contextRef="#ctx0" brushRef="#br0" timeOffset="84613.1804">18715 13194 0,'18'0'0</inkml:trace>
  <inkml:trace contextRef="#ctx0" brushRef="#br0" timeOffset="85412.5638">18733 13194 0,'123'-18'46,"-87"18"-46,-19 0 0,1 0 16,211-35 15,89 17 1,17-17-1,35 17 0,36-17 16,-36 0-16,36 0 0,53-1 1,-1 19-1,18-1 0,-423 18-31,459-35 31,-441 35-31,387-36 32,89 1-1,-477 35-15,460-17 15,-477 17-31,264-36 31,-52 1 0,-230 35-31,247-18 32,-264 18-32,52 0 31,-52 0 31,0 0-46,-1 0 15,1 0-15</inkml:trace>
  <inkml:trace contextRef="#ctx0" brushRef="#br0" timeOffset="86797.7858">1076 10142 0,'0'0'0,"0"18"16,-17 17-16,17 1 0</inkml:trace>
  <inkml:trace contextRef="#ctx0" brushRef="#br0" timeOffset="87019.9452">988 10372 0,'-35'53'16,"17"-18"-16,71-123 0,-123 194 0,52-71 0,-35 53 31,71-159 1,-1 54-32,160-265 31,-142 246-31,-17-17 0,140-105 31,-140 175-15,-18 213 15,0-195-31,88 212 31,-70-230-31</inkml:trace>
  <inkml:trace contextRef="#ctx0" brushRef="#br0" timeOffset="87616.2208">1323 10372 0,'0'-18'0,"0"36"0,0-54 0,0 1 16,0 35 15,18 194 0,52 71 1,-17 105-1,-35-317-31,35 317 31,-53-317-15,18 71-1,34 211 17,-52-300-32,18 89 15,-18-89-15,18 0 0,-18 89 16,17 193 15,-17-70 0,0-229-31,-17 35 16,17-36-16,0 1 0,-18 0 16,18-1 15,-18 1 31,18 0-46,-17-1-16</inkml:trace>
  <inkml:trace contextRef="#ctx0" brushRef="#br0" timeOffset="87883.4592">1588 13300 0,'0'17'0,"0"1"16,17-18-1,-17 35 1,0 1 0,18-19-16,-18 36 15,0-35-15,18-1 16,-18 19-16,0-1 0,0 53 15,0-70 1,0 35 0,0 17-1,0-17 1,0 0 0,0-35-1</inkml:trace>
  <inkml:trace contextRef="#ctx0" brushRef="#br0" timeOffset="89701.2141">1623 14076 0,'18'0'47,"-1"0"-47,72-18 31,-1 1-15,-18 17-1,19 0 1,-19 0 0,-52 17-16,52-17 15,-52 0-15,0 0 16,52 0-16,18 0 15,18-17 1,0 17 15,-88 0-31,52 0 16,-35 0-16,-17 0 0,70 0 16,36-18-1,35 18 1,-1-18-1,1 1 1,-124 17-16,71 0 16,-71 0-16,1 0 0,69 0 15,72-18 1,-18 0 0,-1 18-1,-16 0 1,-1 0-1,-106 18 1,124-18 0,-106 0-16,88-18 15,53 18 1,-18-17 0,-17 17-1,-106 0-15,158-18 16,-158 0-16,124 1 15,52-1 1,0 1 0,-17-1-1,0 0 1,-159 18-16,141-17 16,-141 17-1,105 0-15,36-18 16,0 18-1,0 0 17,36 0-17,-36 0 1,0 0 0,17-18-1,1 18 1,17-17-1,1 17 1,-177 0-16,194 0 16,-195 0-16,142 0 15,71 0 1,-18 0 0,0 0-1,0 17 1,-177-17-1,177 0 1,-176 0-16,123 0 16,53 18-1,0 0 1,0-18 0,-194 0-16,158 0 15,-140 0-15,-1 0 0,72 0 16,-72 0-16,195 17 15,-195-17-15,124 0 16,89 0 0,-19 0-1,-193 0-15,140 0 16,-140 18-16,-1-18 0,142 0 16,53 0-1,-1 0 1,1 18-1,-18-18 17,-194 0-32,123 0 15,-105 0-15,-18 0 0,141-18 16,53 18 0,0-18-1,-1 1 1,19 17-1,-212 0-15,212-18 16,-213 18-16,160-18 16,35 1-1,18-1 1,-18 0 0,0 1-1,-195-1-15,160 0 31,-159 18-31,123-35 16,36 0 0,0-18-1,17-18 1,18 1 0,-106 17-1,-53 18 1,-17-1-1,-18 19 1,-36-1 0</inkml:trace>
  <inkml:trace contextRef="#ctx0" brushRef="#br0" timeOffset="90886.0301">3775 11377 0,'0'0'0,"18"0"16,-1-18 0,-17 36-1,0 17 1,-53 71 0,0 88-1,-17 88 16,35-211-31,-54 264 16,72-264-16,-71 158 16,-1 36-1,1-89 1,35-70 0,18-36-1</inkml:trace>
  <inkml:trace contextRef="#ctx0" brushRef="#br0" timeOffset="91293.0738">6192 11377 0,'0'0'0,"0"-18"0,0 1 31,-36 17-15,-17 53-1,36-36-15,-54 89 16,54-53-16,-1 0 0,-70 141 16,-71 141-1,-35 18 1,35-36 0,53-105-1,89-159 1,-19 53-1,36-71-15,0 0 0</inkml:trace>
  <inkml:trace contextRef="#ctx0" brushRef="#br0" timeOffset="91620.6431">7497 11589 0,'0'17'16,"-18"-17"-16,1 18 0,17 0 0,-53 70 31,35-53-31,-35 124 16,-53 141-1,-70 88 1,-18 18 0,141-318-16,-106 229 15,124-246-15,-36 70 16,71-106-16</inkml:trace>
  <inkml:trace contextRef="#ctx0" brushRef="#br0" timeOffset="91877.3277">8837 11677 0,'0'0'0,"36"-18"0,-19 18 0,19 18 31,-89 141-15,-88 105 0,-18 36-1,0 0 1,124-229-16,-36 87 16,54-122-16,-1-1 0</inkml:trace>
  <inkml:trace contextRef="#ctx0" brushRef="#br0" timeOffset="92990.4422">8661 8326 0,'0'0'0,"0"-18"15,0 0-15,0 1 16,0-19 0,18 36 15,-18 18-31,17 0 15,19 52 1,-1 18 0,0 18-1,18 53 1,-18 0 0,-17-106-1,35 141 1,-35-141-16,17 105 15,18 72 1,0-1 0,0 0-1,17 1 1,-52-178-16,52 160 16,-52-159-16,35 88 15,0 53 1,-36 0-1,1 0 1,-18-141-16,0 141 16,0-141-1,18 106-15,-18 53 32,17-1-17,-17 1 1,-53 0-1,53-160-15,-17 90 16,17-90-16,-18 1 0,18 71 16,0 52-1,0-35 1,0 0 0,0-105-16,18 52 15,-18-53-15,0 0 0,17 36 16,-17 35-1,0-36 1,18 1 0,-18-36-1,18-35 17</inkml:trace>
  <inkml:trace contextRef="#ctx0" brushRef="#br0" timeOffset="94540.0405">13794 7920 0,'0'0'15,"18"-18"-15,34 18 16,-34-17 0,-18-1-1,0 36 17,0-1-17,18 1 1,-1 52-1,19 19 1,-1-1 0,-35-53-16,18 71 15,-18-71-15,17 71 16,-17 35 0,18 18-1,-18 0 1,0-106-16,0 52 15,18-69-15,-18-1 16,35 71-16,18 53 16,-18-18-1,0 0 17,-17-18-17,0 1 1,-18-89-16,35 71 15,-35-89-15,17 72 16,19 34 0,-19 18-1,-17-17 1,0-89-16,0 53 16,0-70-16,0 17 0,18 53 15,-18 36 1,0-89-1,35 53-15,-35-70 0,18 70 16,0 18 0,-18 35 15,0-35-15,0 35-1,17 0 1,-17-106-16,36 71 15,-36-71-15,0 1 0,17 52 16,-17-53-16,0 106 16,0-105-16,0 87 15,0 53 1,0 18 0,0-17-1,53-18 1,-53-106-16,35 88 15,-35-106 1,36 53-16,-36-53 16,35 36-1,-35-53-15,18-1 0,-18 1 0,17-1 32,-17 1-32,0-36 31</inkml:trace>
  <inkml:trace contextRef="#ctx0" brushRef="#br0" timeOffset="96174.3147">18504 7938 0,'0'-18'0,"-18"18"16,0-18 0,18-17 15,0 53 0,0 105 0,0 53 1,0-158-32,18 211 31,-18-193-31,53 211 31,-18-18 16,-35-211-47,18 193 31,-18-175-31,-3969 122 31,7955 1 1,-3968 0-1,-18-36 0,0-17 0,35 0 16,1-18-15,-36-17-1,0-54-31,35 71 31,-18-70-31,1 35 31,-18 35 1,0-70-32,18 70 31,-18-70-16,0 35 1,0 0 31,0-36-47,0 36 31,0-35-31,0 35 31,0 17 1,0-35-1,0 1 0,17-1 0</inkml:trace>
  <inkml:trace contextRef="#ctx0" brushRef="#br0" timeOffset="97525.3841">19597 9966 0,'0'-18'0,"-17"18"16,17-17 0,0-1 15,0 36 31,-18 88-30,-17 88-1,35 0 0,0-53 0,0-124-15,35 19 15,-17-36-31,17-18 32,0-17-17</inkml:trace>
  <inkml:trace contextRef="#ctx0" brushRef="#br0" timeOffset="97825.6152">19403 10213 0,'18'0'62,"52"0"-46,-52 0-16,141-35 31,-142 17-31,54 0 31,-36 18-15</inkml:trace>
  <inkml:trace contextRef="#ctx0" brushRef="#br0" timeOffset="98144.6309">20091 10195 0,'0'0'0,"-18"0"16,18-17-1,18 17 32,70-18-31,36 18 15,-107 0-31,36 0 31</inkml:trace>
  <inkml:trace contextRef="#ctx0" brushRef="#br0" timeOffset="98344.0595">20020 10372 0,'0'0'0,"0"17"31,18-17-31,88-17 31,-71 17-31,124 0 16</inkml:trace>
  <inkml:trace contextRef="#ctx0" brushRef="#br0" timeOffset="98643.5696">20655 10107 0,'0'0'16,"0"-18"-16,0 1 0,-17 34 31,-36 125 0,53-107-31,53 88 31,-18-123-31,106-88 32,-105-71-1,-54 124-31,-123-53 31</inkml:trace>
  <inkml:trace contextRef="#ctx0" brushRef="#br0" timeOffset="104179.7301">19544 16475 0,'0'-18'172,"0"0"-141,0 1-15,0-1 15,0 1 1,0-1-1,0 0 0,-17-35 0,-1 36 1,18-19 14,-18 19-14,18-54-1,0 18 0,0-17 0,0-1 1,0-35-1,18 18 16,-18 0-16,18 17 0,-1-34 1,1 16-1,-18 1 0,0-18 0,0-17 1,0 105-17,0-105 16,0 105-31,18-70 32,-18 0-1,17 88-31,-17-71 31,0 54-15,0-19-1,0-17 17,0 36-32,0-54 47,0 54-47,0-54 31,0 0 0,0 1 0,0-1 1,-17 1-1,-1 17 0,18 18 0,0-1 16,-18 19-16,1-1 1,-1 18 46,18 18-63,0-36 173,-18 18-157,18-18-31,-17-17 31,-1 17-15,18 1 0,0-1 31,0 36 203,18-18-235,-1 0 1,1 0-1,0 0 1,-18 17-16,17-17 31,1 0-31,0 0 16,-1 0 0,1 0-1,-1 0 16,1 0-31,0 0 16,-1 0 0,-17 18-1,0 0 63,18-18-62,-18 17 0,18 1-1,-1-18 1,1 18 0,17-18-1,-35 17 95,0 1-95,0 17 16,0-17-31,0 17 16,0-17-16,18 17 16,-18 0-1,0 18 1,0 0 0,0-18-1,0-17-15,17 35 16,-17-35-1,0-1-15,0 19 16,18-1 0,-18 0-1,0-17 1,0 17 0,0-17-16,0-1 15,0 19 1,0-1-1,0 0 1,0 0 0,0 1-1,0-1 1,0-17 0,0 17-1,0 0 1,0 0-1,0 1 1,0-1 15,0 18-31,0-18 32,0 0-17,-18-17-15,18 17 16,0-17-16,0 0 15,0 17 1,0 0 0,0 0-1,0 1 1,0-19-16,0 19 16,0-19-16,-17 1 15,17 17 1,0 1-1,0-1 1,0 18 0,0 0 15,0 0-15,0-18-1,0 0 1,0 18-1,0 0 1,0-35-16,0 17 16,0-18-16,0 19 15,0-1 1,-18 0 0,18 1-1,0-1 1,0 0-1,0 0 1,0 1 0,0-19 15,0 19-15,0-19-16,0 1 15,0 0-15,0-1 0,0 1 16,0 17-1,0 0 1,-3986 1 0,7990-1-1,-4004-17-15,0-1 16,0 1 0,0-1-1,17 1 1,-17 0 31,0-1 0,0-34-1</inkml:trace>
  <inkml:trace contextRef="#ctx0" brushRef="#br0" timeOffset="108669.7609">19244 13194 0,'0'0'0,"0"-18"0,0-17 31,0 17 0,0 36-15,0 0-16,0-1 15</inkml:trace>
  <inkml:trace contextRef="#ctx0" brushRef="#br0" timeOffset="108788.8665">19262 13388 0,'0'0'0,"0"18"0,0 17 16,0-18-1,0 19 1,0-19-16,0 1 15</inkml:trace>
  <inkml:trace contextRef="#ctx0" brushRef="#br0" timeOffset="108920.6634">19385 13776 0,'0'0'0,"0"18"0,0-1 16,-35 36-1,35-18 1,0 1-1</inkml:trace>
  <inkml:trace contextRef="#ctx0" brushRef="#br0" timeOffset="109037.0226">19438 14182 0,'0'0'0,"0"17"0,0 1 0,0 0 16,0-1-1,0 1 1,0 0-16</inkml:trace>
  <inkml:trace contextRef="#ctx0" brushRef="#br0" timeOffset="110372.9756">20373 16616 0,'0'0'16,"-17"0"15,17-18-31,-53 18 32,35 0-1,36 0 0,88-17 0,88-1 16,53 18-16,-230 0-31,160-18 32,-160 18-32,107-17 31,17-1 0,-124 18-31,195-18 31,-177 18-31,177-17 32,106-1-1,-283 18-15,282-35 15,-281 35-31,69-18 31,-105 1 0</inkml:trace>
  <inkml:trace contextRef="#ctx0" brushRef="#br0" timeOffset="111672.7064">19438 17357 0,'0'0'0,"0"-18"16,18 0-16,-18-17 31,0 53 0,-18 105 0,-17 89 1,35-194-32,35 105 31,-35-105-31,18-18 0,53 35 31,-54-35-31</inkml:trace>
  <inkml:trace contextRef="#ctx0" brushRef="#br0" timeOffset="111907.8861">19244 17621 0,'-53'-17'31,"53"-1"-31,18 18 31,88-18 0,123-35 1,-211 36-32,35 17 15</inkml:trace>
  <inkml:trace contextRef="#ctx0" brushRef="#br0" timeOffset="112140.7404">19756 17445 0,'0'-18'15,"18"18"16,52-17 1,-35 17-32,142-18 31,-160 18-31,19 0 16</inkml:trace>
  <inkml:trace contextRef="#ctx0" brushRef="#br0" timeOffset="112308.4451">19791 17551 0,'0'0'32,"-17"0"-32,34 0 15,18 0 1,-17 0-16,141-18 15</inkml:trace>
  <inkml:trace contextRef="#ctx0" brushRef="#br0" timeOffset="112608.4084">20391 17374 0,'0'0'0,"0"-17"0,-18 17 15,-17 0 1,-71 88 15,124 53 16,176-141-16,-88-88 0,-212-18 1,88 88-32,-105-17 15</inkml:trace>
  <inkml:trace contextRef="#ctx0" brushRef="#br0" timeOffset="113292.9521">21061 17462 0,'0'0'0,"-17"-17"16,-19 17-1,-87 53 17,158 35-1,-17-88-31,88 88 47,-89-70-47,-70 35 31,-141-18 0,177-35-31,-36 0 16</inkml:trace>
  <inkml:trace contextRef="#ctx0" brushRef="#br0" timeOffset="115860.3658">2664 4568 0,'0'0'0,"-18"0"0,1 0 15,-1 0 1,36 0 15,246 0 16,301-35-16,87 18 1,-564 17-32,565-18 31,-582 18-31,176-35 31,-265-18 0,0 35-31,-282-70 32,247 88-17,-229-18 1,265 18 31,34 0-47,283 18 31,-265 0-31,177 87 31,-318 89 0,71-176-31,-388 176 32,370-176-32,-35 17 15</inkml:trace>
  <inkml:trace contextRef="#ctx0" brushRef="#br0" timeOffset="117215.6886">16052 5838 0,'17'0'0,"1"0"16,123 18 15,0-18-15,283 0 15,-177 0-16,17 0 1,-193 0-16,246-18 16,-246 1-1,193 17-15,107-35 16,-19 17 0,-52 0 15,-229 18-31,229 0 31,-265-17-31,-17 17 16,-36 0-1</inkml:trace>
  <inkml:trace contextRef="#ctx0" brushRef="#br0" timeOffset="124369.8623">18080 7161 0,'0'18'16,"0"0"-1,53-18 1,-35 0-16,88-36 16,-71 36-16,-17-17 0,34-1 15,-16-88 16,-107 71-15,54 35-16,-72 0 16,54 18-1,0-1-15,-1 1 0,19-18 0,-1 18 0,-52 70 16,52-18 0,18 1-1,53-18 16,-35-36-31,70 19 16,-53-19-16,53-17 16,-52 0-16,69 0 15,-69 0-15,87-35 16</inkml:trace>
  <inkml:trace contextRef="#ctx0" brushRef="#br0" timeOffset="124752.3557">18504 7073 0,'0'0'16,"0"-35"-16,0 0 31,17 52-15,1 1-16,-18 0 0,17-1 15,36 71 1,-53-52-16,36 87 31,-36-141 0,53-87 1,17 16-1,1 142 0,-71-35-31,88 141 31,-88-142-15,35 19 0</inkml:trace>
  <inkml:trace contextRef="#ctx0" brushRef="#br0" timeOffset="125120.9493">19262 6932 0,'0'0'15,"0"-18"-15,18-52 16,-18 52-16,0 36 31,-89 176 0,-16 0 1,105-176-1,88-89 16,-88 89-16,0-1-31,106 54 31,-89-54-31,71-17 16</inkml:trace>
  <inkml:trace contextRef="#ctx0" brushRef="#br0" timeOffset="132295.1249">21079 2875 0,'0'0'16</inkml:trace>
  <inkml:trace contextRef="#ctx0" brushRef="#br0" timeOffset="133011.3641">19333 2452 0,'0'0'0,"105"17"0,19-17 15,211 0-15,35 0 31,1-17-15,-283 17-16,247-35 16,-264 35-16,87 0 15,-16-18 1,-107 18 0</inkml:trace>
  <inkml:trace contextRef="#ctx0" brushRef="#br0" timeOffset="133613.8359">18698 2646 0,'0'0'0,"88"0"0,18 0 0,246 0 16,125 0-1,-72 0 1,-317 0-16,177 0 16,-212 0-1,70 0-15,-70 0 16</inkml:trace>
  <inkml:trace contextRef="#ctx0" brushRef="#br0" timeOffset="134197.1279">19227 5803 0,'0'18'0,"0"-1"16,53-17-1,70 18 1,124-18 0,71 0-1,-248 0-15,177-18 16,-159 18-16,-17-17 16,158-1-1,36-17 1,-54 0-1,-70 17 1,-88 0-16</inkml:trace>
  <inkml:trace contextRef="#ctx0" brushRef="#br0" timeOffset="136783.866">21185 1693 0,'-18'18'94,"18"0"-94,0 35 31,0 17-15,0 18-1,35 0 1,-17 36 0,0-89-16,-1 53 15,-17-52-15,18-1 0,-1 53 16,1 36 0,0-19-1,17 1 1,0 0-1,-35-88-15,18 88 16,0-71-16,-18 0 16,17 89-16,1 52 31,-1-35-15,1 18-1,-18 70 1,0-17-1,18 0 1,-18 17 0,0 0-1,0-17 1,0-177-16,0 106 16,0-106-16,0 1 0,0 52 15,0-53-15,0 142 16,0-142-16,0 88 15,0 54 1,0-19 0,0 1-1,0-123 1,0 105 0,17-106-16,1 53 15,17 18 1,1 0-1,-19-36 1,-17-52-16,18 17 16,-18-17-16,18 0 0,-18-1 15,0 1-15,0 35 16,0-36-16,0 1 16,-18 0-1,36-36 32,-1 18-31,71-18-1,89-17 1,87-18 0,71 0-1,-229 36-15,194-19 16,-212 19-16,18 17 0,176-36 15,36 19 1,-36-1 0,-53 1-1,-70-19 1,-141 19-16,52-1 16,-52 0-16,0 1 15,-18-36 1</inkml:trace>
  <inkml:trace contextRef="#ctx0" brushRef="#br0" timeOffset="138450.8173">21167 1588 0,'0'0'0,"-18"0"15,18 17-15,-35 18 16,35-17 15,18-18-15,-1 0-16,54 0 16,17 0-16,88 0 15,107-18 1,34 18-1,54 0 1,-19-35 0,1 18-1,-265 17-15,265-18 16,-265 18-16,177-35 16,70 17-1,-35 0 1,-106 1-1,-159 17-15,18-18 16,-35 18 0,-18-18-16,0 1 15,17 17 1,-17 17 62,0 1-62,0 0-1,0 17-15,53 53 16,0 53 0,-35-105-16,17 87 15,-35-70-15,18 0 16,-18 0-16,0 70 0,17-70 15,-17 141-15,18 53 16,17 18 15,-35-212-31,0 158 16,0-140-16,0-1 0,0 142 16,0 88-1,0-18 1,-17-17-1,-19-36 1,36 0 0,0-176-16,0 88 15,0-88-15,0 0 0,18 88 16,-18 53 0,0 0-1,0 0 1,0 0-1,18-141-15,-1 159 32,-17-159-32,0 88 15,0 18 1,-17-53 0,-36-1-1,18-16 1,17-72-16,0 36 15,18-35-15,-35-1 16,17-17-16</inkml:trace>
  <inkml:trace contextRef="#ctx0" brushRef="#br0" timeOffset="138966.7867">22719 3316 0,'0'0'0,"0"-18"15,0 1-15,0-18 16,0 17-1,-17-17 1</inkml:trace>
  <inkml:trace contextRef="#ctx0" brushRef="#br0" timeOffset="139167.0299">22613 3193 0,'-158'35'31,"316"-70"-31,-352 88 0,18 35 16,141-71-16,-1 1 0,-87 211 31,123-123-16,282 88 32,-88-159-31,35-35 0,-193 0-16,105 0 15,-106-17-15,89-18 16</inkml:trace>
  <inkml:trace contextRef="#ctx0" brushRef="#br0" timeOffset="139701.7091">23672 3104 0,'0'0'0,"0"-17"0,0-1 31,-53 18 0,35 18-31,-105 70 31,105-70-31,-123 176 32,70 0-1,71-177-16,106 142 17,-70-141-32,175 52 31,160-52 0,-195-89 0,-176 54-31</inkml:trace>
  <inkml:trace contextRef="#ctx0" brushRef="#br0" timeOffset="140036.3721">24113 3228 0,'0'0'0,"0"-18"16,17-35 0,-17 53 15,53 194 0,53 106 0,-71-70 1,-35-142-1</inkml:trace>
  <inkml:trace contextRef="#ctx0" brushRef="#br0" timeOffset="140368.9059">24077 3246 0,'0'0'0,"0"-18"0,0 0 0,0-52 31,106 70 1,-88 0-32,335 141 31,-318-106-31,53 212 31,-388 18 16,247-248-47,-405 54 31,405-71-31,18 0 0</inkml:trace>
  <inkml:trace contextRef="#ctx0" brushRef="#br0" timeOffset="168915.5993">13847 3863 0,'0'0'16,"17"-18"-16,-17 1 31,0-1-16,-17 18 48,-1 0-63,1 0 0,-1 0 16,-35 0-1,-18 35 1,1-17-1,17 35 1,35-53-16,1 17 16,-19 19-1,36-19-15,-17 36 16,17 18 0,-18-1-1,18-17 16,0-35-31,-17 53 16,17-54-16,0 36 16,35 0-1,18 0 1,-18 0 0,-17-36-16,17 19 15,-17-36-15,-18 17 0,52 1 16,1 0-1,0-18 1,0 0 0,18-18-1,-1-17 1,-52 17-16,53-35 16,-54 36-1,36-36 1,0-18-1,-18-17 1,-17-18 0,-18 88-16,0-52 15,0 52-15,0 1 0,-18-54 16,-35 18 0,-17 0-1,-1 36 1,-17-1-1,70 36-15,-70-1 16,53 1-16,17-1 16,-17 1-16,-18 17 0,-17 54 15,17 16 1,35 1 0,18-18 15,0-52-31,0 52 15,35-35-15,1 17 16,16 36 0,37-35-1,-1-54 1,0-17 0,-53 0-16,36-35 15,-53 17-15,17 18 0,-18-17 16,54-36-16,35-53 15,0-17 1,-36-1 0,-34 1-1,-36 105 1,0-88 0,0 89-16,-36-54 15,-17-17 1,-35 35-1,18 18 1,-19 35 0,72 0-16,-71 53 15,52-53-15,1 35 0,-53 35 16,0 54 0,35 35-1,17-36 1,19-88-16,17 54 15,0-72-15,0 1 16,35 52-16,53 1 16,18-36-1,0-35 1,-18-35 15,-70 17-31,52-35 16,-34 0-16,16-17 15,-16-54 1,-19-17 0,-17 106-16,-53-53 15,36 53-15,17-1 0,-53 1 16,-18-36 0,36 54-16,-53 17 15,70 0-15,-52 17 16,-4005 54-1,7991 17 1,-3987 36 0,54-89-1,-36 53-15,35-35 16,18-35-16,-17 35 16,17 52-1,35-16 1,-18-72-16,36 19 15,-17-19-15,34 18 16,54-17 0,-18-18-1,-89 0-15,107-35 16,-89 35-16,-17-18 0,34-35 16,37-53-1,-36-35 1,-53 106-16,17-106 15,-17 106 1,-53-71-16,-17 0 16,-1 18-1,1 35 1,-19 0 15,72 53-31,-71 0 16,52 0-16,19 0 0,-36 18 15,-35 35 1,-89 105 15,107-52-15,52-71-16,-17 107 16,35-107-16,0 53 15,0 35 1,0-105-16,53 70 15,-36-70-15,-3950 52 16,7937-52 0,-3951 35-16,-36-53 15,1 18-15,0-18 0,17 17 16,53-17 0,-53-17-16,54-19 15,-72 19-15,195-177 31,-194 176-31,52-105 16,-52 87-16,-1 1 0,1-88 16,-89-142 15,-87 142 0,-1 246 0,35 159 1,72 36-1,52-283-15,17 71-1,1-89-15,123-17 31</inkml:trace>
  <inkml:trace contextRef="#ctx0" brushRef="#br0" timeOffset="171819.1858">6209 3069 0,'0'-17'15,"18"17"-15,-18-36 16,17-52 15,-17 88 0,-52 194 1,-19-35 15,71-194-16,106-177 0,53 0 0,-54 230 1,-34 176-1,-71-176-31,53 105 47</inkml:trace>
  <inkml:trace contextRef="#ctx0" brushRef="#br0" timeOffset="173185.0198">6262 3016 0,'0'18'0,"0"0"15,0-1 1,0 36-1,0 53 32,-4004 53-15,7990-18-1,-3986-18 0,0-105-31,0 141 31,0-142-31,0 142 32,18 0-1,-18-124-16,18 124 17,-18-142-32,35 107 31,-17-1 0,-1-105-31,1 158 31,-18-158-31,18 176 32,-1-35-1,-17-142-31,53 125 31,-35-125-15,-1 160-1,1 17 32,-18-177-47,18 89 32,-18-88-32,17 70 31,1 18 0,17-18 0,-35 0 1,18-17-1,-18-54 16,-35-34-16,-71-19 0,88 36-31,-123-88 31,123 71-31,-52-89 32,70 53-1,53 106 0,106 53 0,17-53 16,18-177-15,-35-88-1,-142 89-16</inkml:trace>
  <inkml:trace contextRef="#ctx0" brushRef="#br0" timeOffset="187181.8829">21502 9719 0,'0'0'0,"0"-18"0,-18 18 16,1-17-1,-18-19 17,17 36 30,18-17-46,-88-18 15,0-18 0,70 35-31,-123-35 32,123 53-32,-176-35 31,-18 0 0,18 17 0,-53 36 16,212-18-47,-247 35 31,264-35-31,-193 53 32,-1 53-1,177-89-31,-159 160 31,176-160-31,-123 160 31,53 17 1,52 35 15,54-53-16,70 1 0,106-1 0,18-52 1,35-54-1,-212-70-31,300 18 31,-282-18-15,230-36-1,16-52 32,-263 71-47,299-177 31,-282 176-31,141-158 32,-53-71-1,-141 229-31,88-229 31,-88 212-31,18-106 31,-36 0 1,0 123-17,-70-123 17,71 123-32,-177-105 31,17 70-16</inkml:trace>
  <inkml:trace contextRef="#ctx0" brushRef="#br0" timeOffset="196247.6058">13494 3828 0,'0'0'0,"-18"0"0,1 17 0,-36 71 15,35-70-15,-70 88 16,70-71 0,-34 53-1,-1 36 1,35-1 0,18-34-1,18-72-15,17 18 16,-17-17-16,-1 0 0,36 35 15,35-18 1,18-17 0,18-18-1,-19 0 1,-69-18-16,69 0 16,-69 1-16,34-36 15,19-35 1,-37-18-1,-52 18 1,0 70 0,0-35-1,0 35-15,0 1 0,-17-19 16,-1 36-16,-35-35 16,36 35-16</inkml:trace>
  <inkml:trace contextRef="#ctx0" brushRef="#br0" timeOffset="210538.3421">21449 3598 0,'0'0'0</inkml:trace>
  <inkml:trace contextRef="#ctx0" brushRef="#br0" timeOffset="212764.2878">21449 3598 0,'-17'0'63,"-1"0"-63,0 0 15,1 0 1,-1 0-1,-17 0 1,17 18 0,0-18-1,-17 18 1,0-1 15,17 1-15,1-18-16,-19 35 15,19-35-15,17 18 16,-18 17 0,-17 0-1,17 18 1,18-35-16,-17 17 16,17-17-16,0-1 0,0 19 15,0 34 1,0 1-1,0-1 1,17 1 0,1-71-16,-1 71 31,1-54-31,0 18 16,17 1-1,0-1 1,1-17-1,-1-1 1,-18-17-16,19 0 16,-19 0-16,19 0 15,17-17 1,-18-19 0,18 19-1,-36-1-15,19 0 16,-36 1-16,17 17 15,19-35-15,-1-36 16,18 0 0,-36 1-1,1-1 17,-18 54-32,0-54 15,0 53-15,0 1 0,0-54 16,-53 1-1,18-1 1,0 36 0,-1 0-1,1 17 1,17 18-16,-35 18 16,36-18-16,-54 35 15,1 35 1,-1 36-1,18 18 1,53-89-16,0 71 31,0-71-31,0 36 16,18-1 0,35-17-1,0-35 1,17-36-1,-52 18-15,35-53 16,-36 36-16,1-36 16,0-71-1,-1-17 1,-17 0 0,-53 53-1,36 88-15,-54-18 16,54 36-1,-36 17-15,-35 106 16,17 36 0,71-19 15,0-122-31,35 69 16,-17-87-16,35 0 15,-36-1-15,107-17 16,-89-17-16,53-19 15,18-52 1,-35-35 0,-54-54-1,-17 142-15,-35-88 16,0 105-16,-36-17 16,-35 70-1,-17 71 1,52 35-1,71-106 1,0 71-16,18-71 16,0-17-16,52 53 15,36-19 1,0-34 0,-71-36-16,36 1 15,-54-1-15,36-52 16,-35 34-16,0-69 15,-18 69-15,0 1 0,0 0 0,0-36 16,-89-17 0,-16 88-1,-1 70 1,18 54 0,52-18-1,36-71-15,0 53 16,18-70-1,35 35-15,53-36 16,0-34 0,-36-36-1,-52 35 1,-1-88 0,-17 71-16,0-53 15,-53 35 1,-70 71-1,-1 52 1,54 36 0,52-88-16,1 70 15,17-70-15,53 34 16,35-34 0,0-53-1,0-18 1,-17-53-1,-71 71 1,0-89 0,0 107-16,-18-54 15,-105 71 1,87 0-16,-70 53 16,89-18-16,-54 54 15,54-72-15,-1 71 16,18-70-16,0 0 0,0-1 0,35 19 15,71-19 1,0-52 0,-3987-53-1,7938-18 1,-4057 71-16,0-54 16,0 54-16,0 17 0,-88-17 15,-88 35 1,35 88-1,105 18 1,89-35 0,-35-71-1,123 0 1,-106 0-16,54-35 16,-54 35-16,-18-53 15,-17 35-15</inkml:trace>
  <inkml:trace contextRef="#ctx0" brushRef="#br0" timeOffset="213676.2073">20514 3140 0,'0'-18'15,"0"0"1,0 1 15,-17-1 0,17 53 1,-18 124-1,36 123 0,-1-229-15,36 335 15,-35-335-31,17 300 31,-35 53 0,0-353-31,0 317 32,0-335-32,0 159 31,-17-141 0,17-70-15</inkml:trace>
  <inkml:trace contextRef="#ctx0" brushRef="#br0" timeOffset="214993.1379">20673 2981 0,'-18'0'15,"18"18"32,71 17-16,141 35 1,17 36-1,36 35 0,-230-141-31,265 124 47,-265-107-47,159 54 31,18 35 1,35 0-1,0 17 0,-230-123-31,177 88 31,-176-88-31,105 53 32,-87-17-1,-36-19 31,0 19-46,0 87 15,0-88-31,-53 230 31,53-212-31,-71 300 32,1 52-1,70-352-31,-36 282 31,36-317-15,-53 176-1,18-35 32,35-142-47,0 1 32</inkml:trace>
  <inkml:trace contextRef="#ctx0" brushRef="#br0" timeOffset="216093.4381">20514 5062 0,'0'-17'0,"0"-1"31,0 36 16,36-1-32,-19 1-15,195 53 32,-177-54-17,124 54 1,106 52 31,-230-105-47,247 123 31,-247-123-31,212 105 31,71-17 0,-283-88-31,212 87 32,-212-87-32,159 70 31,0-17 0,-176-54-15,141 54 15,-142-53-31,-3862 52 31,7973 18 1,-4111-88-32,107 71 31,-107-71-31,54 18 31,-53-36 0</inkml:trace>
  <inkml:trace contextRef="#ctx0" brushRef="#br0" timeOffset="229402.6387">5380 494 0,'-17'0'0,"17"18"0,-18-18 31,36 0 16,158 0-16,-3845-18 0,7938 18 1,-4252 0-32,1 0 31</inkml:trace>
  <inkml:trace contextRef="#ctx0" brushRef="#br0" timeOffset="229758.2696">5839 529 0,'-18'0'15,"36"0"-15,-36 18 78,18-1-78,0 1 0,35 141 32,-17-142-32,53 230 31,-71-229-31,35 106 31,-35-89 16,0-53-31</inkml:trace>
  <inkml:trace contextRef="#ctx0" brushRef="#br0" timeOffset="230325.7708">5557 1252 0,'-18'0'0,"0"18"16,-17-18-1,53 0 17,140 18-1,213-18 0,-318 0-15,247-36 15,-265 36-31,35-17 31,-70 34 0</inkml:trace>
  <inkml:trace contextRef="#ctx0" brushRef="#br0" timeOffset="230726.6071">6774 917 0,'0'0'0,"-18"0"16,0 0-16,1-17 31,123 17 0,-71 0-31,229-18 32,-228 18-32,105-18 31,-106 36 16</inkml:trace>
  <inkml:trace contextRef="#ctx0" brushRef="#br0" timeOffset="230959.5773">6985 1129 0,'0'0'0,"-17"18"0,34-18 31,19 0-15,-19 0-16,142-18 31,-141 18-15,123 0-1,-106 0 1</inkml:trace>
  <inkml:trace contextRef="#ctx0" brushRef="#br0" timeOffset="231494.4288">8079 758 0,'0'0'16,"-18"0"-16,1 0 0,-72 0 31,72 0-31,-54 0 31,89 0 1,88 0-1,-71 0-31,212-17 31,-212-1-15,106 1 15,-123 17 0</inkml:trace>
  <inkml:trace contextRef="#ctx0" brushRef="#br0" timeOffset="231794.5464">8273 758 0,'0'0'16,"-18"0"-16,1 0 16,17 18 15,0 17-15,17 177 15,-17-177-16,36 230 17,-19-247-32,1 176 31,0-36 0,-18-140-31,0 0 16</inkml:trace>
  <inkml:trace contextRef="#ctx0" brushRef="#br0" timeOffset="232102.1464">7938 1746 0,'-53'18'0,"106"-36"0,-159 54 47,106-54-31,53 18-1,-18 0-15,283-53 32,-265 53-32,282-53 31,-159 35 0,-176 1-31</inkml:trace>
  <inkml:trace contextRef="#ctx0" brushRef="#br0" timeOffset="232495.2869">9031 1517 0,'-17'0'16,"-1"18"-1,1-18-15,-89 88 31,106-71-31,0 125 32,229-54-1,0-141 0,-246-106 16,-1 141-47,-335-123 31,318 141-31,-53-17 16</inkml:trace>
  <inkml:trace contextRef="#ctx0" brushRef="#br0" timeOffset="233279.3345">10319 1111 0,'0'0'0,"-18"0"0,-17 0 46,35 53-14,141-35-1,-105-18-31,140-35 31,-158 17-31,-36-35 31,-176 35 1,159 18-32,-142 106 31,177-88-15,-88 123-1,70 53 32,36-159-47,158 159 31,-140-176-31,264 52 32,35-105-1,-318 18-31</inkml:trace>
  <inkml:trace contextRef="#ctx0" brushRef="#br0" timeOffset="233911.911">9649 476 0,'0'0'0,"17"0"0,1 0 0,70 0 31,-70 0-31,194-17 32,-195 17-32,18-18 31,-281 71 0,193-53-31,-124 18 31,195-18 1,-3952-18-32,8009 18 15</inkml:trace>
  <inkml:trace contextRef="#ctx0" brushRef="#br0" timeOffset="234979.5665">10901 282 0,'18'0'16,"-18"-17"-16,17-1 31,-17 36 16,-52 17-31,-72 141 31,-17 1-16,17-107 0,89-158 0,35-71 1,35 53-1,124 124 0,-123 0-31,105 88 31,-18 35 1,-70-53 14,0-71-14,0-17-17</inkml:trace>
  <inkml:trace contextRef="#ctx0" brushRef="#br0" timeOffset="235529.6649">11571 353 0,'-17'0'16,"17"-18"-16,-18 18 16,36-17 62,35 17-63,17 0 1,71 35 15,-105 18-15,-36 17 15,0 1-15,-159 70 15,141-123-31,-88-1 16,71-17-16,-35 0 15,17 0 1,70 0 15,-17-17-31,18 17 0</inkml:trace>
  <inkml:trace contextRef="#ctx0" brushRef="#br0" timeOffset="236332.6944">12206 282 0,'0'0'0,"0"-17"0,0-1 15,0 0 17,-17 36-1,-18 0-16,-54 35 1,19 17 0,70-52-16,-18 17 15,1-17-15,17-1 0,0 36 16,35 0 0,53-35-1,18-1 1,17-17-1,-87 0-15,105-17 16,-106 17 0,53-18-16</inkml:trace>
  <inkml:trace contextRef="#ctx0" brushRef="#br0" timeOffset="238595.5128">13406 5115 0,'0'-17'32,"0"34"15,-18-17-47,-17 0 15,-18 36 1,0-19-1,36 1 1,17-1 0,17 19-1,36-1 1,0 0 0,0-17-1,0 17 1,-36-35-1,-17 18 1,18-18 0</inkml:trace>
  <inkml:trace contextRef="#ctx0" brushRef="#br0" timeOffset="239241.3054">13441 5151 0,'18'17'32,"-1"-17"-32,1 0 15,35 0 1,35 0 0,18 0-1,0 0 1,17-17-1,1 17 1,-89 0-16,71-18 16,-88 0-16,70 18 15,0-35 1,-35 17 0,-35 18-1,-36-17 1,0 17-1,-70-18 1,70 18-16,-52-18 16,52 18-1,36 0 1,70 0 0,18 0-1,-88 18-15,52 0 16,-52-18-16,17 17 15,-17 1 1,-36 35 0,-53-18-1,54-17-15,-36-1 16,35 1-16,1 0 16</inkml:trace>
  <inkml:trace contextRef="#ctx0" brushRef="#br0" timeOffset="239736.6658">13829 5627 0,'0'-18'46,"18"18"-46,-1 0 16,36-17 0,18 17-1,0 17 1,-19 18 0,-52-17-16,0 35 15,-17-35-15,-1-1 16,-70 19-1,0-19 1,17-17 0,54 0-1,34-17 1</inkml:trace>
  <inkml:trace contextRef="#ctx0" brushRef="#br0" timeOffset="240052.5341">14235 5556 0,'0'-17'0,"0"-1"15,-18 18 32,1 18-47,-36 35 16,35-1-1,0 1 1,18-17 0,0-19-16,53 1 15,-35-18 1,0 0-16,52 0 0,54-18 15</inkml:trace>
  <inkml:trace contextRef="#ctx0" brushRef="#br0" timeOffset="243154.1123">10107 265 0,'0'-18'47,"-17"18"-31,-1 0-1,0 0 1,-34 0 15,16 0 0,54 0 1,52 0-17,54-18 16,-159 18 1,-1 0-32,-246 18 31,247-18-15,0 0 15,193-18 0,19 1 0,-195 34 1,0-17-32</inkml:trace>
  <inkml:trace contextRef="#ctx0" brushRef="#br0" timeOffset="366849.7779">19668 14429 0,'0'-18'31,"0"0"47,17 1-62,1-1 15,0-35 1,-1-17 14,36-54-14,88 18-1,141-17 0,-246 105-31,246-88 31,-247 106-31,106-53 32,-88 18-1,-88 17 16,-106 1-16,141-1 0,18 18-31,193 0 32,-175 18-32,105 52 31,-194 89 0,17-141-31,-193 105 31,211-123-15</inkml:trace>
  <inkml:trace contextRef="#ctx0" brushRef="#br0" timeOffset="368162.1751">812 15311 0,'-18'0'0,"18"-18"15,-35-17 1,17-36 15,1 124 0,17 247 1,0-247-32,52 282 31,-52-317-15,18 52-1,35 18 1</inkml:trace>
  <inkml:trace contextRef="#ctx0" brushRef="#br0" timeOffset="368785.0173">1164 15787 0,'0'0'0,"0"-18"0,0 1 16,0-54 15,18 53-15,70 71 15,1 35 0,-72-52-31,18 34 16,1-17-16,-36 0 15,17 0 17,-17-71-17,18-140 17,-18 140-32,71-70 15,-54 70-15,36 18 16,18 18-1,-36 35 1,0 0 0,-17-36-1,-18-34 17,0-54-1,70-17-16,1 17 1,-53 54-16,35 17 16,-36 0-16,18 35 15,-17 53 1,17 0 0,-17-35-1,-18-35-15,35 17 16,-17-17-16,0-18 0</inkml:trace>
  <inkml:trace contextRef="#ctx0" brushRef="#br0" timeOffset="369198.3086">2681 15699 0,'0'0'0,"0"-18"16,-52-17-1,16 35 1,-34 17 0,52 1-16,-35 35 15,35-18-15,18-17 0,-35 52 16,35 1 0,18-36-1,17-52 1,18-36-1,-35 35-15,-18-17 16,17 17-16,-17 0 16,0 1-16,0-1 0,0 1 31,0 34-15,36 18-1,-1 18 1,-17-35-16,17 17 15,0-35-15,-17 0 0,52 18 16,-34-18-16</inkml:trace>
  <inkml:trace contextRef="#ctx0" brushRef="#br0" timeOffset="369582.2886">3070 15628 0,'0'0'0,"0"-18"0,0 1 0,0-1 16,-36 18-1,1 53 1,17 18 0,18-18-1,0-36 17,18-17-32,0-17 15,-18-1-15,17 0 16,1 1-1,35 34 1,17 36 0,-34-35-16,34 70 15,-52-53-15,17 1 0,0 16 16,-35-16-16,18 70 16,-36-89-16,-35 36 15,-52 0 1,16-53-1,72 0-15,-1-53 16,18 35 0,18-34-16</inkml:trace>
  <inkml:trace contextRef="#ctx0" brushRef="#br0" timeOffset="369797.315">3475 15663 0,'0'-17'0,"0"-1"16,-17 18 0,17 18-1,0 35 1,0-36-16,0 54 16,0-36-16,0-17 0,35 35 15,-18-36-15,54 54 16,-53-71-16,35 17 15</inkml:trace>
  <inkml:trace contextRef="#ctx0" brushRef="#br0" timeOffset="369915.5616">3669 15663 0,'0'0'0,"-17"0"15,-1-17-15,0-1 16,18 0-1</inkml:trace>
  <inkml:trace contextRef="#ctx0" brushRef="#br0" timeOffset="370397.4057">3810 15610 0,'0'18'0,"18"-18"16,0 35-1,-1-35-15,19 71 16,-36-53 0,17 52-16,18 1 31,-17-36-15,-18-53-1,18-17 1,-18 17-16,0-35 15,0 36-15,0-36 16,0 18 0,0 17-1,0 53 1,0-17-16,35 52 16,-17-52-16,35 35 15,35 18 1,0-1-1,-35 18 1,-53-17 0,-18-54-1,-70 36 1,53-35-16,-71-18 16,-18 0-1,72-35-15</inkml:trace>
  <inkml:trace contextRef="#ctx0" brushRef="#br0" timeOffset="370513.72">4198 15769 0,'0'0'0,"18"0"16,0 0 15</inkml:trace>
  <inkml:trace contextRef="#ctx0" brushRef="#br0" timeOffset="372906.9171">19668 15452 0</inkml:trace>
  <inkml:trace contextRef="#ctx0" brushRef="#br0" timeOffset="373467.3555">19685 15469 0,'-17'0'78,"17"18"-78,-18-18 0,-70 53 31,35-35-15,35-18 0,18 17-1,18-17 16,0 0-31,35 18 16,35-36 0,-35 18-1,-36 0 1,-17-17 0,-17 17-16,-19-18 15,19 18 1,17-18-16,-18 18 31,36 0-15,52 0-1,1 0 1,-71-17-16,53 17 16,-36 0-16,19 0 15,-36 17 1,-36 1-1,-34 0 1,17-18 0,35 0-16</inkml:trace>
  <inkml:trace contextRef="#ctx0" brushRef="#br0" timeOffset="378508.8024">20497 15205 0,'0'-18'47,"-18"18"406,0 0-437,1 0-16,-54 0 15,54 0-15,-125 0 31,107 0 1,35 18 15,18 70-16,17-35 0,71-36 0,35-17 1,-106 89-1,-193-1 0,-54-70 0,194-18-15,36-18 15</inkml:trace>
  <inkml:trace contextRef="#ctx0" brushRef="#br0" timeOffset="378872.648">20761 15311 0,'0'0'0,"0"-18"0,0 0 16,-35 1-1,-36 52 16,71-17-31,-35 105 47,35-105-47,106 35 32,53-71-1,-142-88 0,-105 18 0</inkml:trace>
  <inkml:trace contextRef="#ctx0" brushRef="#br0" timeOffset="379108.2086">21114 15222 0,'0'0'16,"18"-17"0,-71 52 15,35-35-31,18 18 0,-53 105 31,141-52 0,36-107 1,-106 36-32,-36-105 31</inkml:trace>
  <inkml:trace contextRef="#ctx0" brushRef="#br0" timeOffset="379940.1804">21467 15064 0,'0'0'0,"0"-18"16,0 0-16,0 36 31,-53 123 0,-35 106 0,88-141 1,0-124-1,53-88 0,-18 1 16,-17 105-47,34-89 31,-52 72-31,18-19 31,-18 19 1,0 52-1,0 89 0,53-19 0,53-69 16,35-107-15,-123 53-32,17-140 31,-35 140-31,0 0 0,-53 18 31,53 159 0,18-141-31,52 105 32,-70-105-32,0 0 0,-106 17 31,-70-53 0</inkml:trace>
  <inkml:trace contextRef="#ctx0" brushRef="#br0" timeOffset="380793.4179">22155 14993 0,'0'-18'0,"0"1"15,0-36 17,-88-35-1,-142 17 0,-140 36 0,-36 52 1,-105 89-1,17 53 0,159 35 0,194 53 16,105 35-15,89-35-1,212-88 0,229-71 0,141-53 1,105-123-1,-69-159 0,-336-158 16,-335 369-47,-194-334 31,141 335-31,-406-142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25T10:51:05.6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3899 1958 0,'0'0'0,"-18"0"0,18-18 16,0 1-1,-18 17 17,18 0-1,0 123 0,18 18 16,-18-123-47,53 211 31,-53-211-31,53 193 32,-53-193-32,35 229 31,-17-212-31,-18 1 0,35 246 31,0 35 0,0 54 1,-35-318-32,0 352 46,0-352-46,89 335 32,17 71-1,-89-388-31,-17 369 31,0-387-31,0 212 31,0-53 1,0-195-32</inkml:trace>
  <inkml:trace contextRef="#ctx0" brushRef="#br0" timeOffset="1514.8165">3934 1782 0,'0'17'47,"0"1"-31,70 17 15,124-17 0,-158-18-31,369-36 31,-352 19-31,388-36 32,53 0-1,-423 53-31,546-53 47,-546 53-47,475-53 31,54 0 0,-529 53-31,599-53 32,-582 36-32,512-36 31,141 0 0,-212 18 0,-282 35 1,-230 0 14,-17 17-14,0 18-1,-17 124 0,-1 53 0,53 70 1,-35-247-32,-17 371 31,-1-353-15,-17 335-1,35 88 32,18-423-47,52 476 31,-70-440-31,18 493 32,-71 88-1,53-599-31,0 475 31,0-475-31,53 193 31</inkml:trace>
  <inkml:trace contextRef="#ctx0" brushRef="#br0" timeOffset="2568.2513">4639 6473 0,'0'0'0,"0"-17"31,71 17 0,88 17 0,317-34 1,177-36-1,140 0 16,230-35-16,-88 35 0,-35 0 1,-794 35-32,546-17 31,-599 35-31,282-18 31,-158 36 0,-160-18-31,1 18 47,-36-18-31</inkml:trace>
  <inkml:trace contextRef="#ctx0" brushRef="#br0" timeOffset="4487.824">7268 2963 0,'0'18'16,"-18"-18"15,-17-18 0,17 18-31,-88 18 31,89-18-31,-36 18 16,-106-1 15,-35 54 1,35-1-1,53 36 0,18 18 0,88-107-15,-35 36 0,35-35-16,-36 35 15,-52 106 16,71-71-15,-1 35 0,18-35-1,53 106 17,53-17-1,-89-160-31,19 36 15,-19-35-15,1-18 16,35 53-16,17 17 16,19-17-1,105 36 32,-177-89-47,89 35 16,-71-35-16,177 35 31,-88-35-15,140-35 15,-229 35-31,89-53 16,-89 53-16,53-53 15,36-18 1,-36-17-1,0-18 1,0 1 0,-70 69-16,17-69 31,-35 69-31,18-52 16,0-18-1,-18-17 1,-18-54 15,18 160-31,-35-72 16,35 72-16,-36-36 15,-16-18 1,-1 1 0,-36-18-1,72 70-15,-36-35 16,0 35-16,0-34 15,0-1 1,0 17 0,0 19-1,0-19 17,36 36-32,-72-17 15,72 17-15,-54-18 16,1 18-1,-1-17 1,18 17 0,36 0-16,-36 0 15,35 0-15,0 0 0,-34 17 16,34 1-16,-53 35 16,54-36-16,-36 19 15,-18 34 1,-17 1-1,53-54-15,-18 19 16,35-19-16</inkml:trace>
  <inkml:trace contextRef="#ctx0" brushRef="#br0" timeOffset="4927.751">7091 2946 0,'0'0'0,"0"-18"15,0 0 1,0 36 15,0 0-15,-70 52 0,-1 36-1,-52 35 1,-36 36-1,-18 17 1,19 0 0,140-159-16,-53 71 15,36-53-15,18 0 16</inkml:trace>
  <inkml:trace contextRef="#ctx0" brushRef="#br0" timeOffset="5302.7272">7373 3140 0,'-17'0'31,"-1"0"-31,0 17 0,-17 1 16,18 0-16,-72 87 15,72-69-15,-71 87 16,-71 89-1,0 0 1,0-18 0,124-141-1,-88 70 1,105-88-16,-35 18 16,53-35-16</inkml:trace>
  <inkml:trace contextRef="#ctx0" brushRef="#br0" timeOffset="5652.669">7514 3334 0,'18'0'0,"-36"0"0,36-18 0,0 0 16,-36 36 0,0 0-1,-87 88 1,-36 88 0,-18 53-1,124-177-15,-107 124 16,107-123-16,0-18 0,-89 105 15,1 1 1,52-53 0,36-36-1,35-52 1</inkml:trace>
  <inkml:trace contextRef="#ctx0" brushRef="#br0" timeOffset="5974.8936">7797 3563 0,'0'0'15,"0"-18"-15,-18 36 31,-70 35-15,70-18-16,-105 124 16,87-106-16,-87 123 15,-36 54 1,18-36 0,53-53-1,70-124-15,-17 54 16,17-53-1</inkml:trace>
  <inkml:trace contextRef="#ctx0" brushRef="#br0" timeOffset="6288.7991">7955 3775 0,'0'0'0,"18"-18"0,0 0 16,17 1-1,-53 34 1,-52 107 0,-71 123-1,-36 0 1,19-18-1,16-53 1,107-140 0,-53 70-1,70-89-15,18 1 16</inkml:trace>
  <inkml:trace contextRef="#ctx0" brushRef="#br0" timeOffset="6555.4611">8167 4022 0,'0'0'0,"18"0"0,-1 0 15,1 0 1,-18 17-1,0 19 1,-35 87 0,-106 36-1,-18 17 1,124-141-16,-71 89 16,88-106-16,18-1 15</inkml:trace>
  <inkml:trace contextRef="#ctx0" brushRef="#br0" timeOffset="6770.7962">8220 4110 0,'0'0'0,"0"18"0,-35 34 16,-53 54-1,70-70 1,-70 52 0,70-53-16,-17-17 0,-18 70 15,0-35-15</inkml:trace>
  <inkml:trace contextRef="#ctx0" brushRef="#br0" timeOffset="7104.3691">7462 3157 0,'0'0'0,"0"-17"0,17-1 0,1-17 16,-18 52 15,-18 1-15,-88 70-1,-52 71 1,87-124-16,-176 195 16,194-177-16,-123 123 15,35 18 1,123-88-1,36-89-15</inkml:trace>
  <inkml:trace contextRef="#ctx0" brushRef="#br0" timeOffset="7387.5273">7391 3298 0,'0'0'0,"35"-17"16,-17-18-16,35-18 16,-36 0-1,-52 70 1,-88 72 0,-89 122-1,142-140-15,-142 158 16,159-158-16,-18-1 0,-105 124 15,0-35 1,87-71 0,89-70-1</inkml:trace>
  <inkml:trace contextRef="#ctx0" brushRef="#br0" timeOffset="7639.8917">7462 3228 0,'0'0'0,"0"-18"0,0 1 0,-53-1 32,-88 71-17,-106 106 1,-53 88-1,18 17 1,229-193-16,-53 70 16,70-71-16,54-34 15</inkml:trace>
  <inkml:trace contextRef="#ctx0" brushRef="#br0" timeOffset="7908.0025">7303 3087 0,'0'0'0,"-18"0"0,-105-18 31,87 36-31,-105 70 16,106-35-16,-106 88 15,-53 106 1,53-35 0,53-89-1,88-105-15,-18 35 16</inkml:trace>
  <inkml:trace contextRef="#ctx0" brushRef="#br0" timeOffset="8172.8893">7391 3246 0,'0'0'0,"35"-36"0,1 19 0,87-54 31,-176 89-15,-141 105-1,141-70-15,-123 106 16,105-106-16,18 0 0,-88 123 16,0 36-1,71-89 1,70-87 0</inkml:trace>
  <inkml:trace contextRef="#ctx0" brushRef="#br0" timeOffset="8423.844">7656 3581 0,'0'0'16,"17"0"-16,1 0 0,-53 17 16,17 1-16,-158 70 15,123-53-15,-124 71 16,-87 88-1,17 53 1,35-17 0,177-195-16,-53 88 15,88-105-15,0 0 16,17-1-16,1-17 16</inkml:trace>
  <inkml:trace contextRef="#ctx0" brushRef="#br0" timeOffset="8641.3985">7532 3863 0,'0'0'0,"35"-35"15,1 17-15,-1 0 16,-123 107 0,-124 69-1,-52 72 1,193-177-16,-105 105 15,123-105-15,0 0 0,-53 53 16,53-36 0,88-70-1</inkml:trace>
  <inkml:trace contextRef="#ctx0" brushRef="#br0" timeOffset="8872.6271">7797 3898 0,'0'0'0,"17"0"0,-34 18 15,-89 70 1,71-53-16,-142 106 16,142-105-16,-106 70 15,17 35 1,36-36-1,71-34 1</inkml:trace>
  <inkml:trace contextRef="#ctx0" brushRef="#br0" timeOffset="9056.8141">7832 4198 0,'0'0'0,"18"-18"0,-1 18 0,19 18 31,-107 70-15,-88 53-1,-52 36 1,-19 17 0,177-141-16</inkml:trace>
  <inkml:trace contextRef="#ctx0" brushRef="#br0" timeOffset="9241.3902">8150 4339 0,'0'0'0,"0"18"0,0-1 0,-142 89 31,-69 53-15,-1 17 0</inkml:trace>
  <inkml:trace contextRef="#ctx0" brushRef="#br0" timeOffset="9440.0659">8361 4357 0,'0'0'0,"0"17"0,0 1 0,-106 70 16,-70 36 0,70-36-1</inkml:trace>
  <inkml:trace contextRef="#ctx0" brushRef="#br0" timeOffset="47946.0143">14870 1517 0,'0'-18'62,"0"1"-46,88-19-1,-70 19 1,193-36 15,-193 53-31,70 88 32,-264 194-1,-1-158 0,248-142 0,370-52 1,-388 70-32,123 105 31,-176-87-16,-176 176 17,-247-35-1,370-142-31,-88-17 16,123 0-16,18-35 15</inkml:trace>
  <inkml:trace contextRef="#ctx0" brushRef="#br0" timeOffset="48697.0525">15928 1693 0,'0'0'0,"0"-17"0,0-1 15,0-17 1,0 17-1,0 36 17,0-1-32,124 177 31,-124-158-31,17 52 16,1 18-1,-18-53 16,0-106 1,-53-18-17,18-35 1,0 18 0,35 71-1,0 34 1,17 54-1,36-36 1,0-35 0,18-35-1,-54-36 1,1 54-16,-1-54 16,1 53-16,0-35 15,35 18 1,0 70-1,17 36 17,-52-53-32,17 87 15,-17-87-15,-1 17 0,36 54 16,-17 34 0,-1 0-1,-35-34 1</inkml:trace>
  <inkml:trace contextRef="#ctx0" brushRef="#br0" timeOffset="48963.9436">16775 1746 0,'0'0'0,"0"-17"0,0-1 0,35-17 31,-35 52-15,18 19-1,17 69 1,0 19 0,-17-89-16,0 71 15,-18-71-15,17-17 0,1 70 16,0-53-16</inkml:trace>
  <inkml:trace contextRef="#ctx0" brushRef="#br0" timeOffset="49296.5138">16916 2117 0,'0'0'15,"0"-18"1,0 0-1,35 1-15,-17 17 16,70-71 0,-70 54-16,35-36 15,-18-36 1,-17-16 0,-18 34-1,0 53 1,17 54-1,19 70 1,-1 17 0,0 18-1,0 0 1,-17-106-16</inkml:trace>
  <inkml:trace contextRef="#ctx0" brushRef="#br0" timeOffset="49580.0951">17480 2134 0,'0'0'0,"18"-17"15,-18-1-15,0 0 0,18 18 16,17-35 0,18 35-1,-18 53 1,-35 53-1,-70 17 1,34-34 0,36-54-1,18-35 1,88-18 0,88-35-1,-88 36 1</inkml:trace>
  <inkml:trace contextRef="#ctx0" brushRef="#br0" timeOffset="50114.0749">18680 2064 0,'0'0'0,"-18"0"15,1 0-15,34 0 32,1 0-32,88 0 31,88 0-16,53 0 1,-177 0-16,142-36 16,-124 36-16,124-17 15,-142-1-15,124 1 16,-141-1-16,-17 18 0,52-18 16,-88-17-1,-124 0 1,-70 17-1,71 36 1,158-1 0,-17-17-16,123 36 15,-106-36-15,71 35 16,-36 18 0,-70-18-1,-70 36 1,35-71-1,-124 70 1,124-70-16,-18 18 0</inkml:trace>
  <inkml:trace contextRef="#ctx0" brushRef="#br0" timeOffset="50665.9847">21537 1376 0,'0'0'0,"-17"0"0,-1 0 0,0-35 15,1 17 1,17 53 0,0 36-1,35 88 16,0 35-15,18 0 0,-53-159-16,36 141 15,-36-141-15,17 36 16,1-53-16,-18 70 16</inkml:trace>
  <inkml:trace contextRef="#ctx0" brushRef="#br0" timeOffset="51298.146">21890 1729 0,'0'0'0,"0"-18"0,0 0 15,-17 18 1,17 36 0,0 52-1,17 53 1,-17 0 0,0-123-16,18 70 15,-18-71-15,0-34 31,0-71-15,-53-53 0,18-1-1,35 125-15,-18-89 16,18 88 0,0 36 15,35 35-16,71-18 1,-88-35-16,70-17 16,-53 17-16,-17-18 0,52-53 15,-17-17 1,-35 18 0,0 70-1,-1 53 1,19 70-1,-36-88-15,35 124 16,-35-124-16,17 71 16,19 0-1,-19-36 1,1-34 0</inkml:trace>
  <inkml:trace contextRef="#ctx0" brushRef="#br0" timeOffset="51550.6315">22684 1623 0,'0'0'0,"0"-18"15,0 36 1,0 52-1,-18 71 1,18 1 0,0-1-1,0-106-15,18 71 16,-18-89 0,35 36-16</inkml:trace>
  <inkml:trace contextRef="#ctx0" brushRef="#br0" timeOffset="51882.4082">22666 2028 0,'0'0'0,"0"-17"0,0-1 16,0 1 0,53-1-1,53-35 1,-88 35-16,70-70 15,-70 71-15,17-89 16,0 0 0,-35 35-1,0 54 1,0 52 0,0-17-1,0 87 1,0-69-16,0 70 15,0 35 1,35-18 0,1-35-16</inkml:trace>
  <inkml:trace contextRef="#ctx0" brushRef="#br0" timeOffset="52183.18">23160 2099 0,'0'-18'16,"18"18"-16,-1-17 0,1 17 0,106-53 15,-89 53 1,35-18-16,-34 36 16,-54 52 15,-123 89-16,106-124-15,-106 71 16,105-70-16,19-19 0,-36 36 16,70-35-1,89-18 1,88-18 0,-88 0-16</inkml:trace>
  <inkml:trace contextRef="#ctx0" brushRef="#br0" timeOffset="53033.56">20655 3016 0,'0'-17'0,"0"34"46,0 1-30,0 0-16,0 17 16,18 88-1,35 36 1,0-36 0,-53-87-16,18 17 15,-18-36-15,0-34 31,0-1-31,-71-70 16,18-71 0,35-17-1,18 140-15,18-87 16,0 88 0,-1 17-16,54-52 15,52 52 1,19 36-1,-54 52 1,-88 18 0,0-70-16,-71 52 15,54-52-15,-1 0 0,-70 17 16,52-17 0,19-1-1,70 36 1,70 0-1,-88-35-15,107 52 16,-107-52 0,53 35-16,18-18 15,-89-35 1</inkml:trace>
  <inkml:trace contextRef="#ctx0" brushRef="#br0" timeOffset="53267.4081">21608 3052 0,'0'0'0,"0"-18"0,0 0 16,0 1-16,0 34 16,0 54-1,0 52 1,0 36-1,18-53 1,17-36 0,-17-70-16,17 0 15</inkml:trace>
  <inkml:trace contextRef="#ctx0" brushRef="#br0" timeOffset="53501.7562">21714 3034 0,'0'0'0,"-18"0"0,18-18 16,18 18-1,35-17 1,35-1 0,0 0-1,36 1 1,-107 17-16,71 0 15,-70 0-15,0 0 16,35 0-16</inkml:trace>
  <inkml:trace contextRef="#ctx0" brushRef="#br0" timeOffset="53667.666">21767 3140 0,'0'0'0,"-18"17"0,18 1 15,0 0 1,35-18 0,71 17-1,71-17 1,-124-17-16,17 17 16</inkml:trace>
  <inkml:trace contextRef="#ctx0" brushRef="#br0" timeOffset="64728.6488">6227 441 0,'-18'-18'0,"1"18"16,-1 0-1,18 18 32,0 0-47,-18-1 16,1 36-16,17-35 0,-18 88 15,18-71 1,0 0-16,0 71 16,18 17-1,35-17 1,-1-35 0,19-53-1,-53-18-15,52 0 16,-52 0-16,0 0 0,52-18 15,1-17 1</inkml:trace>
  <inkml:trace contextRef="#ctx0" brushRef="#br0" timeOffset="64994.8642">5733 900 0,'0'0'0,"-18"17"16,1-17-16,17-17 16,17 17-1,54 0 1,70-18 0,18 0-1,-1 1 1,-16-19-1,-37 19 1,-87 17-16,53-18 16</inkml:trace>
  <inkml:trace contextRef="#ctx0" brushRef="#br0" timeOffset="65247.1668">6756 776 0,'0'18'0,"0"-36"15,18 18-15,52-18 16,18 18-1,18-17 1,0-18 0</inkml:trace>
  <inkml:trace contextRef="#ctx0" brushRef="#br0" timeOffset="65415.0585">6897 864 0,'0'0'0,"-17"18"0,-1 0 0,18-1 32,53 1-17,70-18 1,54-35 0</inkml:trace>
  <inkml:trace contextRef="#ctx0" brushRef="#br0" timeOffset="65746.1104">7638 653 0,'0'0'0,"-18"0"0,1 17 0,-1 19 16,0 34-1,18-52-15,18 88 16,0-89-1,52 36 1,18-18 0,36-52-1,-18-54 1,-53-17 0,-53 70-16,-18-52 15,0 52-15,-17 1 0,-88-36 16,-89 17-1,71 54 1,123-18 0</inkml:trace>
  <inkml:trace contextRef="#ctx0" brushRef="#br0" timeOffset="66079.4224">8502 653 0,'0'-18'0,"-17"18"16,-19-18 0,19 18-16,-54 36 15,54-19-15,17 36 16,70 53-1,71 0 1,-35-18 0,-53-35-1,-106-35 1,-106-1 0,-17-34-1,88 17 1</inkml:trace>
  <inkml:trace contextRef="#ctx0" brushRef="#br0" timeOffset="67998.5641">16122 3634 0,'0'0'0,"-17"0"32,-1 0-17,0 17-15,1 1 0,-36 35 16,35-18-16,-17 0 16,-36 89-16,36 17 15,35-53 16,71-70-15,52-53 0,-105 17-16,52-53 15,-52 54-15,0-19 0,-18-17 16,0 36-16,-36-107 16,1 107-16,-36-36 15,1 18 1,70 52-1,35 1 1,-17-18-16,105-35 16,-87 17-16,69-17 15,1-36 1,-71-17 0,-35 0-1,0 35 16,-17 53-31,17-18 16,0 36 0,0 35-1,17 70 1,-17 71 0,0-141-16,0 212 15,0-195-15,0 124 16,0 36-1,36-72 1,-1-87 0,-17-71-1,-18-18-15,0-52 16,-18 52 0,-17-70-16,-36-36 15,54 1 1,69-18 15,-34 106-31,88-177 16,-71 159-16,18-53 15,-35 53-15,35-123 16,-53 123-16,0-35 16,0 35-1,0 53 1,-18 70-1,-17 107 1,35 52 0,35 18-1,0-18 1,18-52 0,35-54-1,-70-105 1,53-1-1,-54-34-15,1-19 16,-18-69 0,-88-19-1,-36 1 1,107 87-16,-54-34 16,53 52-16,18 1 0,18-19 15,88-34 1,53 17-1,17 18 1,-141 35-16</inkml:trace>
  <inkml:trace contextRef="#ctx0" brushRef="#br0" timeOffset="68449.5677">15664 3034 0,'0'0'0,"-18"0"0,0 0 16,-17 0-1,-35 18 1,-1 34 0,18 37-1,35 69 1,18-122-16,36 105 16,-1-124-16,53 54 15,18-36 1</inkml:trace>
  <inkml:trace contextRef="#ctx0" brushRef="#br0" timeOffset="68698.8266">17339 2946 0,'0'0'0,"18"0"16,35 0-1,35 17 1,0 72 0,-88 52-1,-35-88-15,0 17 0</inkml:trace>
  <inkml:trace contextRef="#ctx0" brushRef="#br0" timeOffset="118481.9328">6174 4180 0,'-18'0'79,"18"18"-64,0 0 48,0-1-48,0 1 17,0 0 14</inkml:trace>
  <inkml:trace contextRef="#ctx0" brushRef="#br0" timeOffset="123856.7412">6121 7814 0,'0'0'0,"0"-18"16,0 1-16,-18 17 0,18-36 16,-17 36-16,17-17 15,-18 17 63,18-18-62,-18 18-16,1 0 16,17-17-1,-53 17 1,18 0 0,-1 0-1,1 17 1,0 18-1,0 18 1,17 18 0,18-53-16,0 52 15,0-52-15,0 17 0,0 53 16,18 36 0,17 17-1,35 0 1,1 0-1,-71-106 1,53 89 0,-53-89-16,17 53 15,-17 0 1,-35-35 0,-35-17-1,52-36-15,-53 0 16,36 0-16,18 0 0,-36-18 15,17-35 1</inkml:trace>
  <inkml:trace contextRef="#ctx0" brushRef="#br0" timeOffset="124185.0227">5557 8449 0,'0'18'16,"17"-18"-1,54 0 1,52-18-1,18 0 1,-123 18-16,70-17 16,-53 17-16,-17 0 0,0-18 15,-1 18 1,-17-18 15</inkml:trace>
  <inkml:trace contextRef="#ctx0" brushRef="#br0" timeOffset="124571.1608">6738 8114 0,'0'-18'31,"-17"18"-31,-19 0 16,1 0-1,-18 18 1,53 0-16,-53 52 16,53-52-1,-17 70-15,-19 35 16,19 1-1,17-1 17,17-105-32,36 70 15,-35-70-15,35 17 16,35-17 0,36-36-1,-89 0-15</inkml:trace>
  <inkml:trace contextRef="#ctx0" brushRef="#br0" timeOffset="125104.9345">7126 8661 0,'0'-18'63,"18"0"-63,-18 1 15,35-54 1,-17-35-1,0 1 1,-18 16 0,-36 36-1,19 36-15,-71-1 16,70 18 0,-35 18-16,53 17 15,71 18 1,52-18 15,18 1-15,-106-19-16,54 36 15,-72-35-15,36 35 16,-53 35 0,18-71-16,-18 19 15,0-19-15,35 19 16,18-19-1,-35-17-15,52 0 16</inkml:trace>
  <inkml:trace contextRef="#ctx0" brushRef="#br0" timeOffset="125372.3602">7955 8431 0,'0'-17'32,"18"17"-32,17 0 15,36 17 1,-53 1-16,35 53 16,-36-54-16,-17 71 15,-17 54 1,-54-19-1,18-70 1,18-35 0</inkml:trace>
  <inkml:trace contextRef="#ctx0" brushRef="#br0" timeOffset="125672.6191">8590 8149 0,'0'-17'0,"0"34"0,0-52 16,-17 35 0,17 53-1,-18 53 1,18-71-16,0 106 15,0-106-15,53 71 16,0 0 0,18-35-1,17-54 1,-35-17 0</inkml:trace>
  <inkml:trace contextRef="#ctx0" brushRef="#br0" timeOffset="125839.1257">8555 8502 0,'0'0'0,"-35"0"15,0 0-15,-36 0 16,71-18-16,-18 18 16,18-17-1,18 17-15,88-18 16,53 0-1</inkml:trace>
  <inkml:trace contextRef="#ctx0" brushRef="#br0" timeOffset="126090.1697">8926 8008 0,'0'0'15,"0"-18"-15,0 1 0,0-1 0,53-17 31,-36 35-31,89 18 16,-18-1-16,36 54 16,17 52-1,-53 36 1,-88 53 0,-123-18-1,87-159-15,-87 71 16,70-53-16,0-36 15</inkml:trace>
  <inkml:trace contextRef="#ctx0" brushRef="#br0" timeOffset="126859.5552">11254 7955 0,'18'0'0,"-18"18"47,0-1-31,0 1-16,-18 17 16,0-17-16,-17 70 15,0-53-15,17 1 0,-70 52 16,-71 53-1,18-53 1,18-53 0,17-52-1,35-54 1,71 54-16,-17-89 31,17 71-31,0-36 16,17-17-1,36 53 1,53 52 0,17 36-1,-87-35-15,122 88 16,-122-89-16,70 54 16,35 35-1,-18-36 1,-17-35-1,-88-35-15,105 0 16</inkml:trace>
  <inkml:trace contextRef="#ctx0" brushRef="#br0" timeOffset="127693.1787">13265 7779 0,'-18'0'0,"18"17"0,0 1 31,18-18-16,-1 0-15,72-18 16,16-35 0,-87 36-16,70-18 15,-70 17-15,0 18 16,-1-35 0,-34-18-1,-89 17 1,-35 36-1,0 36 1,105-19-16,-70 72 16,71-54-16,-35 71 15,-1 70 1,36-17 0,35 0-1,17-142-15,54 71 16,-36-70-16,124 35 15,-88-53-15,264 0 16,-247-18-16,176-35 16,107-17-1,-71-18 1,-89 17 0,-175 53-1</inkml:trace>
  <inkml:trace contextRef="#ctx0" brushRef="#br0" timeOffset="128859.9417">13018 6403 0,'0'0'0,"-18"18"16,1-18-1,17 17 32,-3934-17-31,7956 0-16,-3934-17 15,-53 17-15,1 0 0,16-18 0,19 0 16,70 1 0,-70-1-1,-54 18 1,-34 0 15</inkml:trace>
  <inkml:trace contextRef="#ctx0" brushRef="#br0" timeOffset="130311.7056">13847 6773 0,'0'0'0,"0"18"16,-18-18-16,-52 0 31,52 18-31,-35-18 31,71 0-15,35 0-1,158-53 17,-87 17-1,-301 72 0,-52-1 16,282-35-16,-35-18-31,282-35 31,-265 36-31,176-18 32,-211 35-1,-17 0-15</inkml:trace>
  <inkml:trace contextRef="#ctx0" brushRef="#br0" timeOffset="131062.5941">14658 6473 0,'0'18'47,"18"-18"-32,52-88 17,-17-106 15,-70 0-16,-89 141 0,53 123 0,194-34 1,88-54-1,-176 0 0,-17 71 16,52 106-16,18 18 0,-89-160-31,36 36 32,-35-53-32,35-35 31,-36 0-15</inkml:trace>
  <inkml:trace contextRef="#ctx0" brushRef="#br0" timeOffset="131395.2563">15364 5768 0,'0'0'0,"0"-18"0,0 1 0,0-19 31,141 54 0,-106-18-31,18 212 31,-53-177-31,-53 88 32,53-105-1,18-18-31,194-71 47,-177 71-47,124-52 15</inkml:trace>
  <inkml:trace contextRef="#ctx0" brushRef="#br0" timeOffset="132011.5447">14623 6809 0,'18'0'63,"-1"0"-63,124-36 31,247-34 0,177-18 1,-512 88-32,300-71 31,-336 71-31,1-18 0,17 1 31,-53 17 0</inkml:trace>
  <inkml:trace contextRef="#ctx0" brushRef="#br0" timeOffset="133648.5652">14976 7126 0,'-18'0'0,"18"-18"218,18 18-202,52 0 15,71 18 0,-35 70 1,-88-70-32,0 141 31,-18-142-31,-124 72 31,-123-89 16,212-18-47,-177-88 31,212 88-31,0-123 32,194 0-1,-159 141-31,318-106 31,-300 106-31,229-35 31,-193 53 1,-89-1 14,-18-17-14,18 18-32</inkml:trace>
  <inkml:trace contextRef="#ctx0" brushRef="#br0" timeOffset="134266.0802">15999 6791 0,'17'0'15,"-17"-18"1,89-17 15,16 35 0,-52 88 1,-106 53-1,36-123-31,-89 70 47,106-70-47,-18-18 31,142-35 0,-89 35-31,283-71 32,-283 71-32,18 0 0,106-35 31,-124 17 0,-53 18-15</inkml:trace>
  <inkml:trace contextRef="#ctx0" brushRef="#br0" timeOffset="220717.7461">5927 5062 0,'0'-17'0,"0"-1"16,0 0 0,0-34 15,0 34 0,18 36 16,17 17-16,-17-18-31,140 125 31,-122-107-31,105 177 32,-53-36-1,-88-123 0,18-53 0</inkml:trace>
  <inkml:trace contextRef="#ctx0" brushRef="#br0" timeOffset="221270.0778">6491 5186 0,'0'0'16,"-17"0"-16,17 17 0,-71 54 31,36-18 0,35 18 0,88-1 1,36-17-1,-19-18 0,-87-35-15</inkml:trace>
  <inkml:trace contextRef="#ctx0" brushRef="#br0" timeOffset="221537.0698">6562 5415 0,'18'0'16,"35"0"-1,-36 0-15,107-35 31,-107 35-15,54-18 0,-18-35 15</inkml:trace>
  <inkml:trace contextRef="#ctx0" brushRef="#br0" timeOffset="222101.7883">7126 5256 0,'0'-17'15,"18"17"-15,88 17 47,-88-17-47,52 142 31,-70-125-31,-53 89 32,-88-88-1,18-159 0,123 17 0,211 1 1,-175 105-17,246-70 17,-265 70-32,72 18 31,-89 18 0</inkml:trace>
  <inkml:trace contextRef="#ctx0" brushRef="#br0" timeOffset="222518.5995">7903 5186 0,'-18'0'15,"0"0"1,1 0-16,-36 106 31,53-89-31,17 107 31,124-124 1,-123 0-32,88-141 31,-106 123-31,-71-70 31,-70 105 0</inkml:trace>
  <inkml:trace contextRef="#ctx0" brushRef="#br0" timeOffset="223053.4025">8150 5203 0,'-18'0'0,"0"0"16,18 18 15,18 0 1,0-18-32,87 0 31,-87-18-31,0 18 0,123-70 31,-124 17 0,-34 53-31,-71 0 32,123 0-17,35-18 1,107 18 15,-177 18-15,-36 87 15,19-87-31,-71 53 16</inkml:trace>
  <inkml:trace contextRef="#ctx0" brushRef="#br0" timeOffset="223487.1097">8396 4533 0,'0'0'0,"-17"0"16,34 0 30,19 35-30,175 195 15,-175-195-31,158 353 32,-177-335-32,89 265 31,-35-142 0</inkml:trace>
  <inkml:trace contextRef="#ctx0" brushRef="#br0" timeOffset="295292.6573">8837 8431 0,'-17'0'47,"-19"0"-32,19 0 17,34 0 15,36-17-16,71 17 0,-54-18 0</inkml:trace>
  <inkml:trace contextRef="#ctx0" brushRef="#br0" timeOffset="295494.889">8784 8555 0,'0'0'0,"-17"0"16,34 0 15,1 0-16,0 0-15,141-18 32</inkml:trace>
  <inkml:trace contextRef="#ctx0" brushRef="#br0" timeOffset="295825.5217">9261 8290 0,'-18'18'31,"18"0"1,0-1-32,18 89 31,-1-106-31,107-18 31,-71-87 0,-212 16 1,36 107-1</inkml:trace>
  <inkml:trace contextRef="#ctx0" brushRef="#br0" timeOffset="297412.7877">15681 7497 0,'-17'0'62,"-1"0"-46,-17 0 15,-36 52 0,54-34-31,-1 70 32,36-70-32,70 35 31,106-71 0,-159 1-31,36-107 31,-71 106-15,-53-52 0,-18 70-1</inkml:trace>
  <inkml:trace contextRef="#ctx0" brushRef="#br0" timeOffset="333096.6603">353 3933 0,'0'-17'16,"0"-1"-1,0 1 1,18-1-16,-18 0 31,0 1-15,-18 34-1,-70 19 1,53-19-16,-36 36 16,53-35-16,18 17 15,53 0 1,71 1-1,17 17 1,-53 17 0,-88-17-1,0-35-15,-70 35 16,34-36-16,-70 1 16,-17-1-1,70-17 1,53-17-1</inkml:trace>
  <inkml:trace contextRef="#ctx0" brushRef="#br0" timeOffset="333346.2961">812 3810 0,'0'-18'0,"-18"1"16,18 34 0,0 19-1,0 69 1,0-69-16,0 70 16,0-89-16,0 19 15,0 52-15,53-18 16,-18-17-1</inkml:trace>
  <inkml:trace contextRef="#ctx0" brushRef="#br0" timeOffset="334130.4035">635 4233 0,'0'0'0,"0"-17"16,18 17-1,0 0 1,-1 0-16,1 0 0,70-18 16,-53 18-16,106-18 15,-88 18-15,53-35 16,-18 0 0,-88 0-1,-53 17 1,36 18-1,-54 0 1,54 18-16,-1-18 0,-35 35 16,35 18-1,18 0 1,18-18 0,53 18-1,-36-53-15,53 18 16,-53-18-16,1 0 0,70-18 15,17-35 1,-88 0 0,-35-35-1,-17 17 1,-1 36 0,18 53-1,0 35 16,18 52-15,35 37 0,-53-107-16,52 88 15,-34-105-15,-18 35 16,18-36-16,-18 36 16,0-70-1,-36-19 1,-34-52-1,52 53-15,1-53 16,-1 53-16,18 17 0,0-53 16,0 54-16,88-89 15,-70 88 1,70-17-16,36 35 16,-36 53-1,-88-35 1,0 34-1,-18-34-15,0 0 0,-70 35 16,-53 0 0,71-36-16</inkml:trace>
  <inkml:trace contextRef="#ctx0" brushRef="#br0" timeOffset="334649.741">2188 4092 0,'-18'0'16,"18"-17"-16,0-19 16,0-34-1,53-18 16,0 35-15,-18 17 0,0 72-1,1 52 1,-1 71 0,-18-18-1,-17-18 1,0-52-1,0-54-15,-52 19 16,16-19-16,-52 1 16,-18-18-1,36-18 1,70 1 0,17-1-1,19 18 1,69-35-1,-69 35-15,70-18 16,52 0 0,-34 1-1,-36-1 1</inkml:trace>
  <inkml:trace contextRef="#ctx0" brushRef="#br0" timeOffset="334814.7212">2787 4269 0,'0'-18'31,"18"18"0</inkml:trace>
  <inkml:trace contextRef="#ctx0" brushRef="#br0" timeOffset="337267.3753">22208 2611 0,'0'0'0,"53"0"0,0 0 0,282 0 31,-177-18 0</inkml:trace>
  <inkml:trace contextRef="#ctx0" brushRef="#br0" timeOffset="337534.6327">22084 2699 0,'0'0'0,"-17"0"16,-1 0-16,18 17 0,35-17 31,283 18 0,-265 0-31,352-1 31,-369-17-31,87 0 32,-141 0-1</inkml:trace>
  <inkml:trace contextRef="#ctx0" brushRef="#br0" timeOffset="337735.5102">22490 2840 0,'0'0'0,"-18"18"31,18-1-31,71 1 32,264-1-1,-282-17-31,53 0 15</inkml:trace>
  <inkml:trace contextRef="#ctx0" brushRef="#br0" timeOffset="361124.613">300 11906 0,'0'18'16,"18"-18"93,-1 18-109,1-18 16,0 0-16,17 0 15,18 0 1,18 17 0,-54-17-16,36 0 15,-53 18 1,18-18-16,17 0 16,18 17-1,-18 1 1,0 0 15,-17-18-15,17 0-1,1 0 1,-1 17 0,18-17-1,-18 0 1,0 0-1,-17 0 1,0 0 0,-1 0-1,19 0 1,-19 0-16,36 0 16,-35 0-1,35 0-15,35 0 31,0-17-15,0 17 0,-70 0-16,88 0 15,-71 0-15,0-18 0,36 18 16,-36 0-16,106 0 16,-123 0-16,88-18 15,0 18 1,-18 0-1,-53 0-15,36 0 16,-36 0-16,-18-17 0,54 17 16,-53 0-16,105 0 15,-105 0-15,70 0 16,18 0 0,17-18-1,-105 18 1,70 0-1,-70 0-15,17 0 0,36 0 16,52 0 0,36 0-1,-18-17 1,0-1 0,-88 18-16,53 0 15,-71 0-15,18-18 0,70 18 16,72-17-1,16-1 1,-17 0 0,-17 18-1,-142 0-15,88 0 16,-52 0 0,35 0-16,52-17 31,1 17-16,0-18 1,0 0 0,-124 18-16,88-17 15,-87 17-15,-1 0 0,71 0 16,35 0 0,-18 0-1,-17 0 1,-35 0-1,-18 0 1,-53-18 15,17 18 1,-17 18 61,0-1-77,0 1 0,0 0-1,0-1 1,0 1-16,0 0 15,0 17 1,18 0 0,0 0-1,-18-17-15,0 35 16,0-35 0,0 35-1,0-1-15,0 19 31,0-18-15,0-35-16,17 34 16,-17-34-16,0 35 15,18 0 1,-18 35 0,0-17-1,0 17 1,0-70-16,0 52 15,0-52-15,18 17 16,-18 18 0,0 0-1,0 17 1,0 1 0,0-53-1,0 35 1,0-36-16,0 54 15,17-1 1,-17 18 0,0-17-1,18 17 1,0-53-16,-18 36 16,17-53-16,-17 35 15,18 0 1,17-1-1,0-16 1,1-19 0</inkml:trace>
  <inkml:trace contextRef="#ctx0" brushRef="#br0" timeOffset="362626.4735">582 12718 0,'-17'-18'16,"17"0"-1,0 36 32,0 35-31,0 35-1,0 0 1,0 1 0,0-72-16,17 18 15,-17-17-15,0 0 16,0-36 0,0-17-1,0-71 1,0-18-1,0 89-15,0-35 16,0 34 0,-3986 1-16,7972 53 15,-3986 35 17,36 0-17,-1-18 1,-17-18-16,35-34 15,-36-1-15,36-17 16,0-18 0,-35 0-1,-18 71 17,0-1-32,17 54 15,-17 35 1,18 0-1,17-36 1,-35-35 0</inkml:trace>
  <inkml:trace contextRef="#ctx0" brushRef="#br0" timeOffset="362878.7503">1076 12823 0,'0'0'0,"0"-17"15,0 34 1,0 1-16,0 0 0,0-1 16,-17 1-16,17 0 0,0 52 15,0 1 1,53-18 0,-18-36-1,0-52 1,-35 17-16,18-17 15,-18 18-15,0-1 16,-18-35-16,-35-18 16</inkml:trace>
  <inkml:trace contextRef="#ctx0" brushRef="#br0" timeOffset="363078.0186">1235 12682 0,'18'0'16,"-1"0"0,1 0-1,70-17 1,-70 17-16,105-18 16,-105 18-16,52 0 15,-17 0 1</inkml:trace>
  <inkml:trace contextRef="#ctx0" brushRef="#br0" timeOffset="363260.1156">1500 12647 0,'0'0'0,"-18"0"0,0 0 16,18 18 0,0-1-1,0 36 1,0-17-16,0 16 15,0-16-15,0-19 0,0 36 16,0-35-16,0 70 16,18-70-16</inkml:trace>
  <inkml:trace contextRef="#ctx0" brushRef="#br0" timeOffset="363476.5628">1835 12912 0,'0'0'0,"17"-18"31,1 18-15,35 0-1,-35 0-15,105-18 16,-88 18-16,54-17 15,-54 17-15</inkml:trace>
  <inkml:trace contextRef="#ctx0" brushRef="#br0" timeOffset="363646.305">2064 12735 0,'0'0'0,"-18"0"0,18 18 31,0 17-16,0-17-15,18 52 16,-18-52 0,18 17-16,-18 36 0,17 17 31</inkml:trace>
  <inkml:trace contextRef="#ctx0" brushRef="#br0" timeOffset="364730.4257">2699 12629 0,'0'-17'15,"0"34"17,0 19-17,0-19-15,18 72 16,-18-72-1,0 54-15,0 17 16,17-35 0,-17-71 15,0 1-15,0-54-1,0-35 1,0 0-1,0 18 1,0 53 0,0 70-1,36 18 1,-19 18 0,1-18-1,17-53 1,-17 0-16,17-36 15,-35 19 1,18 17-16,35-53 16,0 0-1,0 18 1,-36 17 0,18 53-1,-35-17-15,0 35 16,0-18-16,0-17 0,18 52 15,17 1 1</inkml:trace>
  <inkml:trace contextRef="#ctx0" brushRef="#br0" timeOffset="365219.4962">3316 12806 0,'0'0'0,"0"-18"0,0 1 16,-52 17-1,16 52 1,19-16 15,17-19-31,17 1 16,1-18-16,35 0 16,17-53-1,-52 35-15,17-17 16,-17 18-16,-18-19 15,0 1 1,-35 17 0,17 54-1,18-19 1,35 1 0,18-18-1,-18 0 1,-17 0-16,0 35 15,-1 0 1,1 1-16,17 17 16,1 70-1,-36 1 1,0-54 0,-18-52-16,-17-1 15,17-17-15,-17 0 0,-1-17 16,19-1-16,-36-17 15,53 17-15</inkml:trace>
  <inkml:trace contextRef="#ctx0" brushRef="#br0" timeOffset="366065.1521">4075 12859 0,'-18'0'0,"1"0"32,34-18 30,19 18-46,175-35 15,-175 17-31,87 1 16,-105 17-16,52 0 31,-123 0 0,36 0-31</inkml:trace>
  <inkml:trace contextRef="#ctx0" brushRef="#br0" timeOffset="366296.868">4163 12665 0,'0'35'31,"0"-17"-31,0 123 31,53 70 0,-53-175-15</inkml:trace>
  <inkml:trace contextRef="#ctx0" brushRef="#br0" timeOffset="366563.8306">4604 12577 0,'0'0'0,"-18"0"16,18 35-1,18 176 17,53 36-1,-71-229-31,17 0 16</inkml:trace>
  <inkml:trace contextRef="#ctx0" brushRef="#br0" timeOffset="366898.0685">4569 12682 0,'0'0'16,"0"-70"-16,70-71 31,-70 123-31,124 18 31,-107 0-31,1 124 31,-18-107-31,-88 71 32,70 36-1,106 35 16,54-71-16</inkml:trace>
  <inkml:trace contextRef="#ctx0" brushRef="#br0" timeOffset="367197.5826">4974 12594 0,'-17'0'16,"34"0"-16,-34-17 0,-1 17 31,18 17-15,0 124-1,35 71 32,-35-194-47,89 105 32,-89-105-32,17-1 15</inkml:trace>
  <inkml:trace contextRef="#ctx0" brushRef="#br0" timeOffset="367397.1958">4992 12735 0,'0'0'16,"-35"-88"-16,35 70 15,0 1-15,35-18 16,-17 35-1,229-18 17,-212 18-32,0 0 0</inkml:trace>
  <inkml:trace contextRef="#ctx0" brushRef="#br0" timeOffset="367532.8668">5080 12647 0,'0'0'0,"-35"18"0,0-1 32,52-17-17,142 0 1,-124 0-16</inkml:trace>
  <inkml:trace contextRef="#ctx0" brushRef="#br0" timeOffset="370518.3302">353 14393 0,'0'-17'16,"18"17"-1,141-36 17,17 54-1,36 0 16,-195-18-47,230 0 31,-212 0-31,18 0 0,230 0 31,52 0 1,-300 0-32,282 0 31,-281 0-31,281 0 31,71-36 0,-335 36-31,282-17 47,-299 17-47,193 0 31,53-35 1,-247 35-32,248-18 31,-248 18-31,230-18 31,105-17 0,-317 35-31,370-53 32,-388 53-17,265-35 1,71-18 31,-318 53-47,299-53 31,-316 35-31,175 1 31,72-1 1,-36-17-1,-71 17 0,53 0 0,-211 18-31,229-17 47,-230 17-47,178 0 31,-37-18 1,54 1-1,17-19 0,36 36 0,-230 0-31,283-35 32,-283 35-17,265-18 1,70 18 31,-317 0-47,300-35 31,-318 35-31,371-35 31,141-18 1,-124 0-1,-211 18 0,-195 17 0</inkml:trace>
  <inkml:trace contextRef="#ctx0" brushRef="#br0" timeOffset="375953.4196">212 16581 0,'18'0'31,"-1"0"-15,1 0 0,88 17 15,88-34 0,0 17 0,-159 0-31,159-36 47,-159 36-47,142-35 32,34 17-1,-193 18-31,247-35 31,-230 35-31,194-18 31,106-17 1,36 0-1,-71 0 0,0 17 16,-1-17-16,1 17 0,-264 0-31,210 18 32,-210 0-32,211 0 31,70-35 0,-35 35 0,-52 0 16,52 0-15,-247 0-32,53 0 15,-52 0-15,-1 0 0,141 0 31,71 0 1,53 0-1,-265 0-31,283 0 31,-283 0-31,89-18 16,193 1 15,-282 17-15,89 0-16,-89-18 15,0 18-15,71 0 16,124-17 15,-19 17 0,-175 0-31,52-18 16,-71 18-16,1 0 0,53-18 16,17 18-1,-35-17 1,53 17 15,-89 0-31,54 0 16,-54 0-1,36 0-15,0 0 32,0-18-17,-18 18 1,-17 0 0,0 0 93,-1 0-93,1 0-1,0 0-15,-1 0 16,19 0-1,-36-18 95,0 1-95,0-1 32,0 0-31,0 1 0,0-1-1,0 1 1,0-1-1,0 0 1,0 1 15,0-1-15,-18 0-16,18-17 16,0 17-16,0 1 15,-18-36 1,18 0-1,0 0 1,0 35-16,0-17 16,0 18-16,0-1 0,0-17 15,0-18 1,0 0 0,0-18-1,0 18 1,0 36-16,0-36 15,0 35 1,0-17 0,0-18-1,-3969 0 1,7974 18 0,-4005-36-1,17 71-15,-17-53 16,0 36-16,0-1 0,18-17 15,-18-1 1,0 1 0,0 0-1,0 17 1,0-17 0,0 0-1,0 17 1,0 0-1,0 1 17,0-19-17,0 1 1,0 18 0,-18-1-1,18 0 1,-17 18-1,17-17 126,0-1-94,17 18-16,1 0 16,-1 0-31,1 0-1,0 0 1,-18 18 0,17-18-16,19 0 15,17 17 1,-18-17-1,-35 18 157,0 0-156,0-1-16,0 1 16,0-1-1,0 1-15,0 17 16,0-17-1,0 0 1,17-1 0,-17 1-1,0 17 1,0-17 0,0-1-16,0 1 15,0 0-15,0-1 16,0 19-1,0-1 1,0 0 0,0 0-1,0-17-15,0 17 16,0-17 0,0 0-16,0 17 15,0 0 1,0 1 15,-17-1-15,17 0-1,0 0 1,0 1 0,0-1-1,0 0 1,-18-35-16,18 18 15,0-1-15,0 1 16,0 0-16,-17 17 16,17 0-1,0 1 1,-18-1 0,18 0-1,0 0 16,0 1-15,-18-1 0,1 18-1,17-18 1,0-17-16,0 17 16,0-17-1,0-1 1,0 1-16,0 0 15,0-1 1,0 19 0,0-19-1,17 1 1,-17-1 0,0 1 30,0 0-30,18-18 0,0 17-1,-1-17 1,1 0 0,-1 18-1,1-18 1,0 18-16,-1-18 31</inkml:trace>
  <inkml:trace contextRef="#ctx0" brushRef="#br0" timeOffset="376448.0667">9314 15822 0,'17'0'16</inkml:trace>
  <inkml:trace contextRef="#ctx0" brushRef="#br0" timeOffset="376867.6826">9384 15875 0,'0'18'0,"18"-18"0,-18 17 31,35-17-15,18 18 0,18-18-1,34 0 1,-69-18-16,122 18 16,-105 0-1,124-17 1,140-36-1,107-18 1,52 1 0,-335 52-16,247-35 15,-264 35-15,-1 1 0,265-18 16,124-18 0,-54 35-1,-87 0 1,-124 1-1,-212 17-15,35-18 16,-70 0 0</inkml:trace>
  <inkml:trace contextRef="#ctx0" brushRef="#br0" timeOffset="377960.2077">6932 14111 0,'0'18'78,"0"-1"-62,0 1-16,-35 0 15,-53 35 1,-18 17 0,71-35-1,17 1 1,18-1-1,53 0 1,18 18 0,-1-18-1,-17-17 1,-18 0 0</inkml:trace>
  <inkml:trace contextRef="#ctx0" brushRef="#br0" timeOffset="378743.6559">6950 14340 0,'18'0'15,"-1"0"-15,54 0 32,52 18-17,36-18 1,17 0-1,-123 0-15,141 18 16,-158-18-16,87 17 16,36-17-1,-53 0 1,-18 0 0,-17 0-1,-54 0-15,54 0 16,-54 0-16,36 0 15,53-17 1,-35 17 0,-18 0-1,-36 0 1,-17-18 31,0 0-32,0 1 1,-35-18 0,17 35-16,-17-36 15,17 36-15,1 0 0,-36-35 16,0 17 0,35 18-1,36 0 16,17 0-15,-17 0-16,35 0 16,-36 18-1,36-18-15,18 35 32,-36 18-17,-35 53 1,-18-88-16,-52 52 15,35-35-15,-1-17 0,-87 53 16,35-36-16</inkml:trace>
  <inkml:trace contextRef="#ctx0" brushRef="#br0" timeOffset="382413.7554">6368 10795 0,'0'0'0,"0"-18"31,0 36 0,0 88 1,0-89-32,0 177 31,0-158-31,0-19 0,-18 195 31,18-106 0,36-88 16,-19-54-47</inkml:trace>
  <inkml:trace contextRef="#ctx0" brushRef="#br0" timeOffset="382678.8727">6033 11077 0,'0'0'0,"35"-17"32,-17 17-17,140 0 1,1-18 31,-71 18-16,-35-18 0</inkml:trace>
  <inkml:trace contextRef="#ctx0" brushRef="#br0" timeOffset="382981.0156">6685 11130 0,'-17'0'0,"17"-18"31,70 18 1,124-17-1,-158 17-31,70-18 15</inkml:trace>
  <inkml:trace contextRef="#ctx0" brushRef="#br0" timeOffset="383146.7578">6615 11183 0,'-18'0'0,"36"0"16,-53 0-16,35 18 0,17-18 31,89 17-15,0-17-16</inkml:trace>
  <inkml:trace contextRef="#ctx0" brushRef="#br0" timeOffset="383381.5021">7179 10971 0,'0'0'15,"-17"-17"-15,-1 17 0,0 0 16,-70 53 0,106 35 15,158-123 0,-140-71 16,-54 88-47,-88-17 16</inkml:trace>
  <inkml:trace contextRef="#ctx0" brushRef="#br0" timeOffset="384583.1105">9155 14429 0,'0'0'0,"-18"0"0,1-18 15,-1 0 16</inkml:trace>
  <inkml:trace contextRef="#ctx0" brushRef="#br0" timeOffset="384727.2665">9261 14235 0,'0'-89'31,"0"178"-31,-18-178 0,18 36 31,0 36-15</inkml:trace>
  <inkml:trace contextRef="#ctx0" brushRef="#br0" timeOffset="384854.1274">9314 13829 0,'0'0'15,"-18"-141"1,-35 70 15</inkml:trace>
  <inkml:trace contextRef="#ctx0" brushRef="#br0" timeOffset="385083.5788">9261 13529 0,'0'0'16,"0"-18"-16,0-70 31,0 71-31,0-1 15,17-35 1,54-18 15,-36 1 1,-35 52-17</inkml:trace>
  <inkml:trace contextRef="#ctx0" brushRef="#br0" timeOffset="385203.4283">9437 12982 0,'0'-17'0,"0"34"0,0-123 31,0 89-31,0-1 16,0 0 15</inkml:trace>
  <inkml:trace contextRef="#ctx0" brushRef="#br0" timeOffset="385448.7057">9384 12700 0,'-17'-35'0,"34"70"16,-52-141-1,35 89 1,0-1-16,0-17 31,18-36 0,-71-52 1,17 17-17</inkml:trace>
  <inkml:trace contextRef="#ctx0" brushRef="#br0" timeOffset="385582.3236">9261 11889 0,'-36'-89'31,"72"178"-31,-72-213 0</inkml:trace>
  <inkml:trace contextRef="#ctx0" brushRef="#br0" timeOffset="385715.6501">9243 11430 0,'0'-35'15,"0"70"-15,-18-70 0,18 17 0,0 0 16</inkml:trace>
  <inkml:trace contextRef="#ctx0" brushRef="#br0" timeOffset="386482.4572">8802 10724 0,'0'18'62,"0"0"-46,0-1-16,-18 107 31,1 105 0,70-88 1,17-141-1,19-88 0</inkml:trace>
  <inkml:trace contextRef="#ctx0" brushRef="#br0" timeOffset="386718.7949">8555 10866 0,'18'0'31,"17"-18"-15,159 18 15,-70 0 0</inkml:trace>
  <inkml:trace contextRef="#ctx0" brushRef="#br0" timeOffset="386984.362">9208 10848 0,'0'0'0,"17"0"15,1 0-15,70-35 32,53 35-1,-123 0-31,0 0 0</inkml:trace>
  <inkml:trace contextRef="#ctx0" brushRef="#br0" timeOffset="387185.497">9225 10901 0,'18'0'16,"35"0"0,159-18 15,-177 18-31,-17 0 0</inkml:trace>
  <inkml:trace contextRef="#ctx0" brushRef="#br0" timeOffset="387568.6919">9825 10619 0,'0'0'0,"0"-18"16,0 0 15,0 71 0,0 88 1,0 53-1,0-158-31,53 87 31,-53-105-15,18-1-16,70-34 31,-70-1-15,-1 0-16</inkml:trace>
  <inkml:trace contextRef="#ctx0" brushRef="#br0" timeOffset="387767.5486">9614 10795 0,'17'0'16,"54"0"-1,35 0 1,-71 0-16,141 18 31</inkml:trace>
  <inkml:trace contextRef="#ctx0" brushRef="#br0" timeOffset="388052.4021">10160 10442 0,'0'-17'16,"36"-1"-1,34 53 17,-70 18-17,-35 35 17,-53-52-32</inkml:trace>
  <inkml:trace contextRef="#ctx0" brushRef="#br0" timeOffset="393407.278">1059 10795 0,'0'0'0,"0"-18"32,-18 18-17,0 0-15,-70 0 16,-53 36 0,-18 17-1,36-18 16,105-18-31,18 19 16,0-19-16,53 19 16,71 34-1,34-17 1,-34 0 0,-107-35-16,1-1 15,-18 1-15,-18 0 0,-70-1 16,-106 19-1,0-1 1,71-35 0,87 0-1,54-18 1</inkml:trace>
  <inkml:trace contextRef="#ctx0" brushRef="#br0" timeOffset="393708.308">1217 10918 0,'0'0'0,"0"-17"0,0-1 16,0-17-1,0 53 16,0 34-15,0-34-16,18 88 16,0-88-1,17 70-15,0 18 16,1-18 0,16-35-1,-52-36 1</inkml:trace>
  <inkml:trace contextRef="#ctx0" brushRef="#br0" timeOffset="394474.4419">1200 11201 0,'0'0'16,"0"-18"-1,17 18 1,1 0-16,88-18 15,88 1 1,0-19 0,-159 36-16,36-17 15,-54-1-15,-17 1 16,0-1-16,-70-17 16,-36 17 15,-17 53-16,34 18 1,89 18 0,0-1-1,71-34 1,52-19 0,19-34-1,-19-19 1,-105 19-16,17-36 15,-35 35-15,0 0 16,0-17-16,0 0 16,0 53 15,-18-1-31,18 107 16,0 34-1,0-105 1,0 124-1,0-142-15,0 71 16,0-36 0,0-52-1,0-71 1,-17-70 0,-19-18-1,1-36 1,35 36-1,0 53 1,71 53 0,-54 35-16,71 0 15,-70 17 1,17-17-16,-17 18 0,-18 52 31,-4057 1-15,7902 17-1,-3968-17 1</inkml:trace>
  <inkml:trace contextRef="#ctx0" brushRef="#br0" timeOffset="394826.2715">2382 11112 0,'0'0'16,"17"-17"-16,1 17 0,35-71 16,35 18-1,18 36 1,-53 52 0,-53-17-1,0 105 1,-18-88-16,-70 107 15,-53-1 1,35-71 0,88-35-1,54-17 1,87-36 0,89 1-1,-1-18 1</inkml:trace>
  <inkml:trace contextRef="#ctx0" brushRef="#br0" timeOffset="395225.6215">865 11977 0,'0'0'16,"-36"17"-16,19-17 0,17-17 15,35 17 1,71-18-1,35 1 1,53-19 0,265-34 15,-406 70-15,105-36-1,-140 36-15,0 0 16</inkml:trace>
  <inkml:trace contextRef="#ctx0" brushRef="#br0" timeOffset="395393.0045">1235 11889 0,'-53'17'0,"106"-34"0,-141 34 0,53 1 16,17-18-16,0 35 31,336-52 0,-248 17-31,107-36 16,-124 36 0,0-17-16,0 17 0,35-18 0,-53 18 15</inkml:trace>
  <inkml:trace contextRef="#ctx0" brushRef="#br0" timeOffset="415312.2535">7074 12312 0,'0'0'0,"17"0"16,-17-18 0,18 18 15,-124 53 0,88-35-15,-158 88 15,158-89-31,18 19 31,53 34 0,-35-70-31,105 53 32,-105-53-32,0 0 0,70 35 31,-71-35-15</inkml:trace>
  <inkml:trace contextRef="#ctx0" brushRef="#br0" timeOffset="415595.0543">6968 12471 0,'0'0'0,"-18"0"16,0 0-16,1 0 31,246 0 0,141-18 1,-140 0-1,-230 1 0</inkml:trace>
  <inkml:trace contextRef="#ctx0" brushRef="#br0" timeOffset="415962.9255">7832 12206 0,'0'0'0,"18"0"15,-18-18-15,17 1 16,1-1-16,-18 36 31,0 70 1,0 88-1,0-17 16,18-71-16,70-88 0,-53-17-31</inkml:trace>
  <inkml:trace contextRef="#ctx0" brushRef="#br0" timeOffset="416195.4147">7726 12400 0,'0'0'0,"18"0"47,193-35-16,1 17 1,-212 1-32</inkml:trace>
  <inkml:trace contextRef="#ctx0" brushRef="#br0" timeOffset="416430.5502">8008 11924 0,'0'0'0,"89"-18"0,-72 18 15,142 36 17,-212 87-1,35-105-31,-123 52 16</inkml:trace>
  <inkml:trace contextRef="#ctx0" brushRef="#br0" timeOffset="416931.4129">8485 12382 0,'0'0'0,"-18"0"16,0 0 15,195 18 0,193-53 0,36-36 1,-371 71-32,-52-53 46,-19 53-46,-87 18 32,123 53-1,17-54-31,1 18 16</inkml:trace>
  <inkml:trace contextRef="#ctx0" brushRef="#br0" timeOffset="421869.7328">16969 10619 0,'0'-18'31,"0"0"-15,0 36 46,0 0-46,0-1-1,0 1 1,18 35 0,-18-36-16,17 36 15,-17-35-15,0 0 0,0 35 16,18 52 0,-18-16-1,0-1 1,18 18-1,-18-89-15,0 36 16,0-35-16,0-1 16,17 19-16,1 17 31,-1 0-15,-17 35-1,0 0 1,0 71-1,0-18 1,18-18 0,17-17-1,-17 0 1,-18 35 0,18-106-16,-18 142 15,0-124-15,0 88 16,0 53-1,0 35 1,0-17 0,0-18-1,0-141 1,17 123 0,-17-141-16,0 89 15,0 35 1,0-54-1,0-69 1,18-36-16</inkml:trace>
  <inkml:trace contextRef="#ctx0" brushRef="#br0" timeOffset="423554.8632">17075 10689 0,'0'0'16,"-18"-17"-16,18-1 31,18 18 63,-1 0-79,1 0-15,88 0 16,-71 0-16,142 0 16,-142 0-16,124-18 15,35 1 1,17 17-1,-17 0 1,36-18 0,-160 18-1,195-18 1,-195 18-16,124 0 16,106-17-1,-18 17 1,1 0-1,-213 17-15,124-17 16,-123 0-16,-1 0 0,142 0 16,88 0-1,-18 0 1,36 0 0,-36 0-1,-212 18-15,107-18 16,-107 0-16,-17 0 15,106 0-15,0 0 16,-18 0 15,-35 0-15,-89 0-16,36 0 16,-35-18-16,-1 18 15,-17-17 16,36 17-15,17-18 0,0 0-1,35 18 1,-35 0 0,-36 0-1,19 0 1,-19 0-1,-17 18 17,0 0-17,0-1 1,0 19 0,0 17-1,0 17 1,36 36-1,-36-71-15,35 89 16,-35-89-16,17 71 16,1 53-1,0-1 1,17 36 0,-17-141-16,-18 124 15,0-124-15,0 17 16,0 124-16,0 141 15,0 36 1,0-19 15,-18-16-15,18-266-16,-18 212 16,18-229-16,0 124 15</inkml:trace>
  <inkml:trace contextRef="#ctx0" brushRef="#br0" timeOffset="425206.3188">17145 14411 0,'0'-18'16,"0"1"0,18-1-1,-18 36 48,0-1-63,0 1 0,0 88 15,0 35 1,18-106 0,-1 106-1,-17-105-15,18-1 16,-18-18-16,18 36 16,-18-35-16,17-18 46,-17-18-46,18 18 16,-1-17-16,19-1 16,-19 18-16,1 0 15,17 0-15,71-18 16,265-34 15,-319 52-31,142-18 16,-105 18-1,-19-18-15,1 18 0,-1 0 0,19-17 16,246-1 0,-247 18-16,547-35 31,106 17 0,-653 18-31,794-70 31,-776 52-31,582-70 32,-371 52-17,-246 19-15,140-18 16,-158 35-16,18-18 16,352-70-1,-52 17 16,-195 18 16,-106 53-31,-17-17 0,18-1 15,105 18 0,-140 0-31,263 18 31,-246-18-31,141 0 32,-176 17-1</inkml:trace>
  <inkml:trace contextRef="#ctx0" brushRef="#br0" timeOffset="426267.3047">20814 11536 0,'-17'0'0</inkml:trace>
  <inkml:trace contextRef="#ctx0" brushRef="#br0" timeOffset="428827.6798">20938 11606 0,'0'0'0,"-18"0"0,18-17 31,-18 17 31,18-18-62,-52 0 32,-1 1-1,35 17-31,-70-18 47,70 18-47,-70 0 31,-36-35 0,107 35-31,-107-18 32,107 18-32,-107 0 31,-35 0 0,142 0-31,-124 0 31,123 0-15,-105 18 0,-36 17 30,141-35-46,-158 35 32,158-35-32,-123 53 31,-53 18 0,176-71-31,-87 71 31,87-54-15,-53 54 0,-17 70 15,71-124-31,-89 125 31,88-125-15,-35 89 15,0 17 0,18 36 1,17 18-1,18-160-31,0 124 31,0-123-15,0 88-1,0 35 17,18-53 14,0 18-14,17 0-1,-35-89-31,35 89 31,-17-106-31,35 88 31,35 18 1,18-17-1,0-1 16,-1-35-16,-87-53-31,106 53 31,-89-36-31,106 18 32,35 1-1,-158-36-31,141 17 31,-142-17-31,142 18 31,35-18 1,-159 0-17,177 0 16,-177-18-31,195-17 32,34-18-1,-228 53-31,158-35 31,-177 35-31,124-35 31,36-1 1,-160 19-32,142-19 47,-141 36-47,123-52 31,88-19 0,-211 53-31,88-52 31,-89 70-31,54-124 32,-1-70-1,-70 159-31,36-177 31,-36 177-31,0-106 31,0-71 16,-18 1-16,-70 17 1,-18 17-1,18 54 0,-36-36 0,124 141-31,-141-140 32,124 140-17,-107-70 17,-17 17-1,141 54-31,-159-1 31,142 18-31,-89-18 31,-106 1 1,-229 70-1</inkml:trace>
  <inkml:trace contextRef="#ctx0" brushRef="#br0" timeOffset="429377.4896">19756 11448 0,'-18'0'0,"18"-18"16,-4004 18-1,7902 18 16,-4215 211 1,264-176-32,-476 423 31,458-423-31,-229 247 31,142-71 0,228-229 1</inkml:trace>
  <inkml:trace contextRef="#ctx0" brushRef="#br0" timeOffset="429677.8627">20232 11712 0,'0'0'0,"-18"0"0,1 0 16</inkml:trace>
  <inkml:trace contextRef="#ctx0" brushRef="#br0" timeOffset="429843.4116">20162 11712 0,'-177'124'31,"124"-89"-31,283-194 0,-495 353 15,-17 88 1,-36 1 0,-176 175 15,318-317 0,176-158-15</inkml:trace>
  <inkml:trace contextRef="#ctx0" brushRef="#br0" timeOffset="430177.4455">20708 11836 0,'0'0'0,"18"0"0,0-18 16,-18-17-1,-194 158 17,-318 336-1,-70 88 0,529-494-31,-264 211 47,299-246-47,-17 17 0</inkml:trace>
  <inkml:trace contextRef="#ctx0" brushRef="#br0" timeOffset="430509.9662">20779 12206 0,'0'0'0,"35"-18"0,-17 18 0,0-17 0,17-1 0,-35 1 15,-88 87 17,-424 389 15,406-371-47,-564 494 31,617-529-31,-264 194 31,264-177-15</inkml:trace>
  <inkml:trace contextRef="#ctx0" brushRef="#br0" timeOffset="430811.2671">21343 12294 0,'0'0'0,"18"-17"16,-36 17-16,-158 70 31,-441 406 0,511-370-31,-564 529 32,617-582-32,-177 177 31,230-195-31</inkml:trace>
  <inkml:trace contextRef="#ctx0" brushRef="#br0" timeOffset="431078.5407">21679 12524 0,'0'0'0,"-18"0"0,-17 0 16,-283 176 15,-370 353 0,582-441-31,-564 424 32,617-477-32,-141 124 31</inkml:trace>
  <inkml:trace contextRef="#ctx0" brushRef="#br0" timeOffset="431377.9173">21220 13159 0,'0'0'0,"35"0"0,-17-18 0,-36 18 32,-370 247-1,-335 370 0,423-282 0,300-317-15</inkml:trace>
  <inkml:trace contextRef="#ctx0" brushRef="#br0" timeOffset="431580.8091">21943 13088 0,'0'0'16,"-18"18"-16,-176 88 15,159-89-15,-423 318 32,-72 89-1,495-389-31</inkml:trace>
  <inkml:trace contextRef="#ctx0" brushRef="#br0" timeOffset="431829.4099">22208 13176 0,'0'0'16,"-36"18"-16,1 0 0,0-1 0,-318 265 31,-282 248 1,529-442-17</inkml:trace>
  <inkml:trace contextRef="#ctx0" brushRef="#br0" timeOffset="441070.4048">18521 13705 0,'0'18'78,"0"0"-62,0-1-1,-17 107 16,-54 229 1,71 123-1,18-423-31,35 388 31,-36-388-15,18 194-1,-17-124 32,-18-141-15</inkml:trace>
  <inkml:trace contextRef="#ctx0" brushRef="#br0" timeOffset="443242.3861">19015 15240 0,'0'0'0,"18"0"0,-18-18 0,35 1 32,-35-1-1,-194 89 0,0 17 0,159 35 1,176 1 14,35-71-14,-158-36-32</inkml:trace>
  <inkml:trace contextRef="#ctx0" brushRef="#br0" timeOffset="443540.6855">19015 15452 0,'0'0'15,"-53"0"-15,18-18 32,52 18-32,195 0 31,159 0 0,-36 18 16,-282-18-16</inkml:trace>
  <inkml:trace contextRef="#ctx0" brushRef="#br0" timeOffset="444107.7333">20444 15381 0,'0'0'0,"-18"0"0,18-18 32,18 18-1,105 71 0,-87 70 0,-54-123-31,-194 70 32,177-88-32,-177-71 31,230-105 0,0 158-15,264-140 15,-247 158-31,300-36 31,-53 54 1,-264-18-32,0 18 31,-18-1 0</inkml:trace>
  <inkml:trace contextRef="#ctx0" brushRef="#br0" timeOffset="444807.6606">21273 15399 0,'0'17'62,"70"-17"-46,248-35 15,264 0 0,176-53 1,-334-1-1,-477-16 0,-406 52 0,512 123 16,229 18-16,-246-70-31,70 70 32,-106-70-32,-177 17 31,-105 18 0</inkml:trace>
  <inkml:trace contextRef="#ctx0" brushRef="#br0" timeOffset="450682.375">10425 17004 0,'-18'0'63,"1"0"-47,-1 0-1,0 0-15,-17 18 16,17-18-1,1 17-15,-18 36 16,17 18 0,18 17-1,35 53 1,-35-106-16,71 124 16,-71-124-1,53 89-15,-18 34 16,-17-34 15,-36-18-15,0-89-16,-17 36 15,17-53-15,1 18 0,-36 0 16,-18-36 0,18-35-1</inkml:trace>
  <inkml:trace contextRef="#ctx0" brushRef="#br0" timeOffset="450931.333">10002 17780 0,'-53'-71'63,"106"142"-63,-89-142 15,54 71-15,88-17 16,70-18 0,18-1-1,-17 1 1,-72 17 0,-87 18-16,0 0 0</inkml:trace>
  <inkml:trace contextRef="#ctx0" brushRef="#br0" timeOffset="451465.5543">11342 17568 0,'0'0'0,"0"-17"16,-18 17-1,18-18 1,-17 18 31,17 18-47,-53-1 15,-18 19 1,-17 17 0,0 35-1,70-71 1,-52 89-1,52-88-15,1 70 16,17 18 0,35 0-1,35-18 1,1-35 0,52-18-1,-34-35 1,-72 0-16</inkml:trace>
  <inkml:trace contextRef="#ctx0" brushRef="#br0" timeOffset="451865.4751">11501 18027 0,'0'0'0,"-18"0"0,18-18 32,0 1-17,36-36 1,34-35 0,1-1-1,-54 1 1,-17 71-16,-35-36 15,17 35-15,1 18 0,-36-18 16,-18 36 0,54 17-1,17-17-15,53 35 16,-18-36 0,35 36-16,36 36 15,-18-19 16,-35 18-15,-53-70-16,36 35 0</inkml:trace>
  <inkml:trace contextRef="#ctx0" brushRef="#br0" timeOffset="452083.428">12065 17956 0,'0'0'0,"0"-17"0,18 17 0,0-18 15,52 0 1,1 18 0,-1 89-1,-52 17 1,-53 35 0,35-106-1,-53 53 1,35-70-16,0-18 15</inkml:trace>
  <inkml:trace contextRef="#ctx0" brushRef="#br0" timeOffset="452383.3614">12665 17533 0,'0'0'0,"-18"0"16,18-18-16,-35 18 16,17 53-1,1 53 1,17 35 0,17 0-1,36-17 16,-35-106-31,35 34 16,-18-34-16,-17-18 0,52 0 16,-52 0-16</inkml:trace>
  <inkml:trace contextRef="#ctx0" brushRef="#br0" timeOffset="452549.7848">12436 17815 0,'0'0'0,"-18"0"0,0 0 0,1 0 16,17-17 0,70 17-1,71 0 1,-105-18-16,52 18 16</inkml:trace>
  <inkml:trace contextRef="#ctx0" brushRef="#br0" timeOffset="452816.0914">13088 17780 0,'-17'18'0,"34"-36"0,-52 36 0,0 17 15,17-35-15,-52 53 16,52-36-16,0 1 0,1 35 16,52 0-1,53-18 1,53-52-1,-105-1-15,52-17 16,-53 17-16,-35 0 16,18-17-16,-18 17 0,-36-34 15,1 34 1,18 0-16,-54 1 0,53-1 16,-52 0-16,34 18 15</inkml:trace>
  <inkml:trace contextRef="#ctx0" brushRef="#br0" timeOffset="453139.828">13106 17321 0,'0'0'0,"0"-17"0,0-1 0,0 0 16,18 1 0,70 34-1,-53 1-15,89 35 16,-71-18 0,-1 1-16,72 87 15,-18 106 1,-106 18-1,-71-53 1,-17-70 0,70-107-16,-52 19 15</inkml:trace>
  <inkml:trace contextRef="#ctx0" brushRef="#br0" timeOffset="454370.0929">15011 17709 0,'-18'18'93,"18"0"-93,-17-1 16,-177 160 0,35-54-1,53-35 1,53-52-1,36-36 1,17-18 15,0 0-15,0-17-16,0 18 16,0-1 15,0 0-16,0 1 1,17-1 78,-17 0-79,18 1 1,0-19 0,-18 19-1,35-19-15,-18 36 16,19-35 0,34 35-1,36 0 1,-71 18-16,89 17 15,-89-17-15,0-1 0,36 19 16,-36-19-16,36 54 16</inkml:trace>
  <inkml:trace contextRef="#ctx0" brushRef="#br0" timeOffset="455252.8874">12841 18150 0,'0'0'0,"-17"0"0,34 0 46,1-17-30,0-1-16,35-17 47,-53 53-16,0-1-31,0 18 31,17-35-31,142-70 32,-124 52-32,36-88 31,-177 89 0,88 17-31,-52 70 31,176-70 16,-89 0-47,19-17 0,-1 17 0,0-18 16,-17-17 15,-212 88 0,194-53 1,17 0-32,142-89 31,-141 89-31,-89-35 31,-123 35 0,177 18-31,-19-18 32</inkml:trace>
  <inkml:trace contextRef="#ctx0" brushRef="#br0" timeOffset="455701.8069">12841 16951 0,'0'0'0,"-17"0"15,34 18 17,1 17-17,53 141 17,-124 36-1</inkml:trace>
  <inkml:trace contextRef="#ctx0" brushRef="#br0" timeOffset="457255.0673">16616 17798 0,'0'0'0,"-17"0"16,34 0 31,89-18-16,106-53 16,-124-17-16,-247-18 0,-88 142 0,-17 105 1,246-106-32,-88 194 31,106-193-31,106 140 31,247-105 0,-283-71-15,336-53 0</inkml:trace>
  <inkml:trace contextRef="#ctx0" brushRef="#br0" timeOffset="458522.7805">16493 16757 0,'17'0'109,"-17"-18"-93,18 18-1,-18-17-15,53-89 32,-53 71-32,0-124 31,-53-18 0,-53 142 16,36 106-16,122-18 1,-34-53-32,106 17 31,-89-17-31,53 36 31,-70 87 0,17 18 1,0-35-1,1-88 16,-19-18-47</inkml:trace>
  <inkml:trace contextRef="#ctx0" brushRef="#br0" timeOffset="459155.5294">16969 16563 0,'-18'0'0,"1"0"16,17-18 15,0 36 0,106-18 1,88-35-1,-36-1 0,-193 54 0,17-18-31,-193 35 32,175-17-17,-87-18 1,158 0 31,177-35-16,-18 17 0,-212 18 0,-52 0 1,52 0-17</inkml:trace>
  <inkml:trace contextRef="#ctx0" brushRef="#br0" timeOffset="468164.6684">8467 3298 0,'0'18'110,"0"0"-95,18 35 1,35 35-1,-18 0 1,18 36 0,0 17-1,-53-106-15,35 71 16,-17-89 0,-18 36-16,17-53 15,1-53 16,35-70-15,35-71 0,-53 70-1,-35 54 1,0 35 0</inkml:trace>
  <inkml:trace contextRef="#ctx0" brushRef="#br0" timeOffset="482508.98">16898 16969 0,'18'0'78,"0"0"-62,35 0 0,17 0-1,36-18 1,35 18-1,35-18 17,-140 18-32,158-17 15,-159 17-15,89 0 16,17-18 0,-36 0-1,-52 18 1,-53-17-1</inkml:trace>
  <inkml:trace contextRef="#ctx0" brushRef="#br0" timeOffset="483277.403">17339 17286 0</inkml:trace>
  <inkml:trace contextRef="#ctx0" brushRef="#br0" timeOffset="484245.1166">17339 17286 0,'18'0'328,"-18"-18"-313,18 18-15,17 0 32,-17 0-17,-3970 0 1,7939 18-1,-3970 0 1,1-18-16,-18 17 16,0 1-16,0 0 15,18-1-15,-18 19 16,0-1 0,-18 35 15,0-70-16,1 18 1,-1 0-16,-3986-1 16,7938-17-1,-4040 0 17,88 0-32,-35-17 15,53-1-15,-17 18 0,17-18 0,-18 1 16,0-36-1,18-35 17,53 17-1,-53 53-31,36 1 16,-36-1-1,35 18-15,88-35 31,54 0 16,-160 35-47,177-18 32,-176 18-32,17 0 31,-52 0 16</inkml:trace>
  <inkml:trace contextRef="#ctx0" brushRef="#br0" timeOffset="488852.2508">16881 15840 0,'0'-18'31,"0"0"32,-18 18-63,36 0 62,-1 0-62,19-17 31,-1 17 1,0 17-1,-17 36 16,-18-35-47,18 70 31,-18-70-31,0 17 31,-36 0 1,19-35-1,34 0 2453,1 0-2468,35 0-1,-36 0-15,107-35 47,-106 35-47,123-53 32,-106 53-1,-53 0 0</inkml:trace>
  <inkml:trace contextRef="#ctx0" brushRef="#br0" timeOffset="489969.9514">17322 16404 0,'0'-17'31,"0"34"0,-53 18-15,35-17-16,-52 158 31,70-158-31,70 35 32,89-141-1,-141 70-31,-18-123 47,0 123-47,-89-17 31,36 53 0,106-1 0,-17-69 1,-89-1-1,-35 35 0,88 36 0</inkml:trace>
  <inkml:trace contextRef="#ctx0" brushRef="#br0" timeOffset="491288.7899">17939 17092 0</inkml:trace>
  <inkml:trace contextRef="#ctx0" brushRef="#br0" timeOffset="493492.1591">18027 17092 0,'18'0'109,"0"0"-109,-1 0 16,18 0-1,18 0 1,-35 35 0,-36 36-1,1-53-15,-36 34 16,35-34-16,-35 17 15,18 1 1,53-36 31,-1 0-47,71-18 16,36-17 15,17-1-16,-17 19 1,-72-1 0</inkml:trace>
  <inkml:trace contextRef="#ctx0" brushRef="#br0" timeOffset="494408.8806">17727 16863 0,'18'0'62,"0"0"-62,-1 0 16,1 17-16,53 19 15,-19 52 1,-52 0 0,0-53-16,-35 54 15,0-54 1,0-18-16</inkml:trace>
  <inkml:trace contextRef="#ctx0" brushRef="#br0" timeOffset="495561.0613">16475 15734 0,'18'0'62,"-1"0"-46,-17 18-16,71 17 15,17 35 1,-70 54 0,-18-89-16,-36 53 15</inkml:trace>
  <inkml:trace contextRef="#ctx0" brushRef="#br0" timeOffset="508005.1379">17974 8361 0,'0'0'0,"0"-18"0,-17 1 16,-19-19 0,19 19-1,17-1 1,0 0-1,17 18 1,36 0 0,-35 0-16,53 0 15,-54 0-15,54 36 16,-1 17 0,-70 35-1,-35 18 1,0-71-16,-89 71 31,89-89-31,-71 36 16,-53-17-1,54-36 1,34-71 0,53 53-16,1-70 15,17 70-15,0-17 0,0-35 16,0 34-16,88-69 15,-70 87-15,87-53 16,72 18 0,52 1-1,-158 52-15,140-18 16,-158 18-16,18 0 0,88 0 16,-36 0-1,-70 18 1,-71-18 31,-17 17-47</inkml:trace>
  <inkml:trace contextRef="#ctx0" brushRef="#br0" timeOffset="508554.3096">18803 7585 0,'0'-18'16,"0"0"-1,18 18 1,0 0-16,35 0 16,17 18-1,-17 17 1,-35 18-1,-36 0 17,0-35-32,-87 52 15,87-52-15,-70 17 16,17-17 0,71 0-1</inkml:trace>
  <inkml:trace contextRef="#ctx0" brushRef="#br0" timeOffset="509165.8718">19050 8678 0,'0'0'0,"-17"0"16,-1-17 0,36 17 31,17 0-32,71 0 1,17-18-1,18 0 1,-52 1 0,-72 17-16</inkml:trace>
  <inkml:trace contextRef="#ctx0" brushRef="#br0" timeOffset="509408.1761">18944 8784 0,'0'0'0,"0"18"0,0-1 16,18-17 0,53 0-1,52-17 1,-70 17-16,106-35 15,-106 35-15,53-18 16,-1-17 0,-69 35-1,-36-18 1</inkml:trace>
  <inkml:trace contextRef="#ctx0" brushRef="#br0" timeOffset="510389.4457">20197 8414 0,'0'-18'16,"0"0"-1,0 1 1,0-1 0,17 18-1,1 0-15,35 0 16,-35 0-16,35 18 16,17 17-1,-17 36 1,-35 17-1,-18-71-15,-36 36 16,19-35-16,-1 0 0,-17-1 16,0 1-16,-89 0 15,89-18-15,-71-18 16,18-35 0,17-35-1,71 53 1,0-54-1,0 72-15,0-19 0,18-52 16,70 0 0,53 18-1,53 17 1,36 17 0,-178 19-16,90 17 15,-72-18-15,1 18 16,-54 0-1,-17 18 17,-17-1-17</inkml:trace>
  <inkml:trace contextRef="#ctx0" brushRef="#br0" timeOffset="511190.1517">20973 8643 0,'0'-18'31,"-18"18"-31,18-17 15,-17 17 79,-1 0-78,-17 17-1,-18 36 1,18 18 0,35-1-1,0 1 1,35 0 0,35-36-1,1-35 1,-53 0-16,87-53 15,-69 35-15,-1-35 16,-35-35 0,-53 0-1,-53 0 1,-35 52 0,124 36-1,-36-17-15</inkml:trace>
  <inkml:trace contextRef="#ctx0" brushRef="#br0" timeOffset="511558.1406">21590 8467 0,'18'0'31,"0"0"-15,52-18-1,54 18 1,-89-18-16,106 18 16,-106 0-16,54-17 15,-54-1 1,-53 18 0,1 0-1</inkml:trace>
  <inkml:trace contextRef="#ctx0" brushRef="#br0" timeOffset="511824.2129">21837 8308 0,'-17'0'0,"-1"-18"16,18 1-16,-18-1 31,18 36 0,0-1-15,36 71 0,-36-52-16,0 52 15,17-53-15,-17 0 0,18 36 16,-18-36-16,35 54 16,-35-54-16,18 0 15,-1 0 1</inkml:trace>
  <inkml:trace contextRef="#ctx0" brushRef="#br0" timeOffset="512760.4159">22525 8132 0,'0'0'0,"0"-18"0,-17 0 15,-1 18 1,18-17-16,0 34 94,0 1-79,18 0-15,-18 17 16,35 35 0,0 54-1,-17-1 1,-1-17-1,1-88-15,-18 52 16,0-52 0,18-18-16,-1 0 15,19-53 1,16-70 15,19-54-15,-71 124-16,71-141 15,-71 141-15,17-52 16,-17 34 0,18 53-1</inkml:trace>
  <inkml:trace contextRef="#ctx0" brushRef="#br0" timeOffset="514861.4937">23478 7885 0,'0'-18'15,"-18"18"1,18-18 15,0 36 63,0 0-78,-53 17-1,0 88 16,36-105-31,-1 158 47,0-158-47,18 141 32,-17-18-1,17-124-31,35 36 31,-17-53-31,70 18 31,53-53 1,-123 17-32,70-35 31,-88 36-16,17-19 1</inkml:trace>
  <inkml:trace contextRef="#ctx0" brushRef="#br0" timeOffset="515200.2754">23125 8326 0,'18'0'0,"-1"-18"0,36 18 15,-35 0 1,229-18 15,-212 18-31,177-17 32,-195 17-32,36-18 31,-53 0-31</inkml:trace>
  <inkml:trace contextRef="#ctx0" brushRef="#br0" timeOffset="516007.8152">23760 7497 0</inkml:trace>
  <inkml:trace contextRef="#ctx0" brushRef="#br0" timeOffset="516129.6486">23760 7514 0,'18'18'0,"-18"70"31,-18-194-31,36 230 0,-36-107 0,0 1 0,1 0 16,-89 70-1,53-53 1</inkml:trace>
  <inkml:trace contextRef="#ctx0" brushRef="#br0" timeOffset="531764.5819">19562 6632 0,'0'0'0,"18"-53"0</inkml:trace>
  <inkml:trace contextRef="#ctx0" brushRef="#br0" timeOffset="532946.2503">19668 5856 0,'0'0'0,"-18"0"0,18-18 15,-35-17 1,17 18 31,18 34 15,18 107-31,-18-89-31,53 194 32,-36-193-32,36 87 31,18-141 0,-54-17-31,142-212 47,-141 212-47,17-159 31,-35 141 1,0 71-32</inkml:trace>
  <inkml:trace contextRef="#ctx0" brushRef="#br0" timeOffset="533230.0317">20214 5909 0,'0'0'0,"18"0"47,0 0-47,105 0 32,107 0-1,-195 0-31,53-18 31</inkml:trace>
  <inkml:trace contextRef="#ctx0" brushRef="#br0" timeOffset="533480.5695">20126 5980 0,'-17'17'0,"34"-34"16,-17 34-1,124 1 17,176-36-1,-265 18-31,106 0 31,-159 0 16</inkml:trace>
  <inkml:trace contextRef="#ctx0" brushRef="#br0" timeOffset="534331.0029">21185 5521 0</inkml:trace>
  <inkml:trace contextRef="#ctx0" brushRef="#br0" timeOffset="534351.381">21185 5521 0</inkml:trace>
  <inkml:trace contextRef="#ctx0" brushRef="#br0" timeOffset="534633.8876">21185 5521 0,'0'18'109,"0"17"-93,0 106 15,-3987 18 0,7974-142-15,-3952 54 15,-35-53-15</inkml:trace>
  <inkml:trace contextRef="#ctx0" brushRef="#br0" timeOffset="534865.339">20902 6103 0,'0'18'0,"53"-54"32,247-34-1,0 35 0</inkml:trace>
  <inkml:trace contextRef="#ctx0" brushRef="#br0" timeOffset="535298.6116">21255 6156 0,'0'0'0,"18"0"16,105 53 15,-70 123 0,-53-158-15,-211 176 15,175-194-31,-140 35 31,194-158 1,211 105-1,106 124 0,-88 0 0,-229-106-15</inkml:trace>
  <inkml:trace contextRef="#ctx0" brushRef="#br0" timeOffset="536316.3946">19826 6085 0,'0'-17'0,"0"-1"16,0 0 15,18 18-16,-18-17 1,0 34 0,-18 1-1,18 17-15,-52 89 16,52-89-16,0 53 16,88-35-1,70-70 1,19-72-1,-142 72-15,36-54 16,-71 54-16,0-1 0,-53-17 16,-318 70 15,230 53-15,124-70-1</inkml:trace>
  <inkml:trace contextRef="#ctx0" brushRef="#br0" timeOffset="537368.3379">21608 5821 0,'0'-18'31,"0"1"-15,18-1 0,-18 0-1,17 1 1,36 17-1,0 35 1,35 35 0,-88-52-16,53 53 15,-53-54 1,18 36-16,-18-18 31,0-52-15,0-1-1,0-17 1,0 0-16,17-36 16,-17 53-16,18-17 15,0 18 1,-18 34 0,35 1-1,-17 17 1,-1-35-1,1 0-15,35-18 16,-35 1 0,17-1-16,-18 1 15,1 17 1,17 35 15,-35-18-31,18 54 16,-18-53-16,18 35 15,-18-1 1,17-16 0</inkml:trace>
  <inkml:trace contextRef="#ctx0" brushRef="#br0" timeOffset="537701.2198">22261 5733 0,'0'0'0,"0"-71"15,0 53-15,35-34 16,0 52 0,-17 0-16,35 35 31,-36 0-31,1 53 16,17 53-1,18 0 1,-35-88-1,-18-35-15,17-36 16,19-35 0,17-52-1,-18-19 1,-17 1 0,-18 52-1</inkml:trace>
  <inkml:trace contextRef="#ctx0" brushRef="#br0" timeOffset="537984.6633">22737 5927 0,'0'17'0,"17"-17"16,-17 18-1,18 52 1,-53 19 0,17-54-16,-17 36 15,35-54-15,-18 1 0,18 17 16,0-17 0,53-18-1,35-18 1,18-17-1,-70 17-15</inkml:trace>
  <inkml:trace contextRef="#ctx0" brushRef="#br0" timeOffset="538234.8328">22913 5256 0,'0'-17'15,"0"-1"1,53 18 0,18-18-1,-54 18-15,89 0 16,-71 0-16,18 18 15</inkml:trace>
  <inkml:trace contextRef="#ctx0" brushRef="#br0" timeOffset="538370.8215">22913 5486 0,'0'17'16,"0"-34"-16,0 52 15,18-35-15,0 0 16,52 0 0,-52 0-16</inkml:trace>
  <inkml:trace contextRef="#ctx0" brushRef="#br0" timeOffset="539069.6289">23566 5556 0,'0'0'0,"-18"-17"0,18-1 0,0 0 16,0 1-16,0-19 15,0 54 17,0 0-32,0 70 15,0 35 1,0-87-16,18 69 15,-18-69-15,18-1 16,-18 36-16,17-1 16,-17-35-1,0-52 17,0-1-17,-17-88 1,-1 71-16,-17-88 15,17 87-15,18-52 16,0 0 0,53 53-1,17 35 1,-52 17-16,35 19 16,-53-19-16,0 1 0,0 35 15,-35 35 1,-1-35-1,36 0 1,0-36 0,0 1-1,53 17 1,-35-17-16,35 0 16,35-1-1,-70 1-15</inkml:trace>
  <inkml:trace contextRef="#ctx0" brushRef="#br0" timeOffset="539621.7144">23883 5768 0,'18'0'16,"-18"18"-1,18-18-15,-18 17 0,35 36 16,-35-35 0,18 52-1,-18 1 1,17-1 0,-17-52-16,0 17 15,18-17-15,-18-36 31,0 1-15,-18-36 0,1-18-1,17 1 1,0 52-16,35-35 16,-18 35-16,19 1 15,17-1 1,-18 18-1,-35 53 1,0-35-16,0 35 31,0-36-31,0 1 0,0 35 16,18-18 0,-1 0-1,-17 1 1,-17-36-1,17 17-15,-36-17 16,36 18-16,-35-36 16</inkml:trace>
  <inkml:trace contextRef="#ctx0" brushRef="#br0" timeOffset="539886.149">24254 5450 0,'0'0'15,"-18"-17"-15,36 17 32,-1 0-32,1 0 15,17 0-15,1 0 16,-19 0-16,71 0 15,18 0 1,-17-18 0,-72 18-1</inkml:trace>
  <inkml:trace contextRef="#ctx0" brushRef="#br0" timeOffset="540069.3311">24483 5503 0,'0'18'0,"0"-36"0,0 71 16,0-35 0,0 17-16,0 0 0,0 1 15,-18 105 1,18-106-16,-17 89 16,17 17-1,0-71-15</inkml:trace>
  <inkml:trace contextRef="#ctx0" brushRef="#br0" timeOffset="540844.4915">22455 4851 0,'0'0'0,"0"-18"0,0 0 15,0 1 1,0-1 0,17 18-16,54 0 15,17 35 1,-35 36-1,-53-36-15,-53 71 16,35-71 0,-87 54-1,-37-19 1,107-35 0,35-17-1,35-36 1,-17 18-16,158-35 15,-123 17-15</inkml:trace>
  <inkml:trace contextRef="#ctx0" brushRef="#br0" timeOffset="541789.2478">22949 6279 0,'0'0'0,"0"-17"0,-18 17 16,-35 17 0,0 1-1,53 0 1,0-36 0,53 0-1,-18 1-15,36-36 16,-54 35-1,1 1-15,17-36 16,-4021 0 0,7902 53-1,-4057 35 1,35 36 0,88-54-16,1 36 15,17-35-15,17-1 0,1-17 16,-1 0-16,107-17 15,-89-1-15,53-35 16,-52 0 0,-54 18-1,0 17-15,-70 18 16,18 18 0,-36 17-16,71 18 15,52-17 1,89-54-1,-71 18 1,71-35 0,-88 35-16,-1-18 0,19-17 15,-89-1 1,0 36-16</inkml:trace>
  <inkml:trace contextRef="#ctx0" brushRef="#br0" timeOffset="552049.187">11695 10160 0,'-18'-18'0,"36"36"0,-53-53 15,17-18 1,0 35-1,18 36 1,0-1 0,53 72-1,18 69 1,17 19 0,-35-71-1,-18-89 1,18-52-1,0-71 1,-53 71-16,35-89 16,-35 71-16,0 18 0,0-53 15,0 53-15,0-71 16,-17 88 0,17 1-16</inkml:trace>
  <inkml:trace contextRef="#ctx0" brushRef="#br0" timeOffset="552231.4994">12242 10142 0,'0'0'16,"0"18"-16,0-36 16,17 1-1,1 17-15,53-36 16,-36 19-16,53-1 15,-17 1 1</inkml:trace>
  <inkml:trace contextRef="#ctx0" brushRef="#br0" timeOffset="552400.203">12330 10248 0,'0'0'0,"-35"18"0,-1-1 15,-34 1 1,52-18-1,36 0 1,52-18 0,107-34-1,-142 34-15</inkml:trace>
  <inkml:trace contextRef="#ctx0" brushRef="#br0" timeOffset="553132.933">13071 10901 0,'0'17'62,"0"1"-62,0 0 0,35 52 16,36 54-1,-1 35 1,1-36 0,-1-17-1,-52-106-15,35 35 16,-36-35 0,1 0-16,35-18 15,-35-70 1,-18-53-1,-18-106 1,-53-106 0,54 248-16,-71-301 15,70 318-15,-35-177 16,-17 18 0,34 124-1,19 52 1,70 36-1,-18 17-15,124 1 16,-89-1-16,124 18 16,-3828-18-1,8009 1 1,-4022 17 0,-71 0-1,-229 0 1,53 17-1,-106 1 1,-18-18 0,0 0-16</inkml:trace>
  <inkml:trace contextRef="#ctx0" brushRef="#br0" timeOffset="554102.034">13706 9860 0,'0'0'0,"-18"0"16,18-18-16,-35-17 15,35 0 1,0 17 0,0 1-1,0 52 1,35 35 0,-35-52-16,35 106 15,-17-89-15,-18 71 16,0 35-1,0-35 1,0-71 0,0-17-16,0-36 15,0 0 1,-18 1-16,1-89 31,-19-18-15,36-17-1,0 53 1,0 70-16,53-52 16,-17 52-16,17 1 15,35 17 1,-53 17 0,-35 36-1,-88 0 1,70-53-16,-52 35 15,52-17-15,-17 0 16,35-1 15,17 1-31,54 0 16,-36-1 0,53 1-1,-70-1-15,17-17 0,36 36 16,-1-1-1,-34-17 1</inkml:trace>
  <inkml:trace contextRef="#ctx0" brushRef="#br0" timeOffset="554784.875">14164 10037 0,'0'-18'15,"0"36"32,0-1-31,0 1-16,0 88 31,0-18-15,0-18-1,0-52-15,0 17 16,0-17-16,0 0 16,0-36 15,0-17-15,0-18-1,-17 35-15,-1-35 16,18 36-16,0-1 0,-18-35 15,1-18 1,17 36 0,0 0-1,0 17 1,0-17-16,17 35 16,19-35-1,-1 17 1,18 18-1,-53 18 1,0 17 0,-18-17-16,-17 52 15,35-35-15,-18-17 0,18 53 16,53-18 0,18-1-1,-36 1 1,-35 0-1,-18-35-15,-34 17 16,34-17-16,0-18 16,-35 18-16,18-1 31,35-34-31</inkml:trace>
  <inkml:trace contextRef="#ctx0" brushRef="#br0" timeOffset="555017.6921">14482 9860 0,'0'0'0,"0"-18"0,0 1 31,35 17-15,71-18-1,17-17 1,1 0 0,-71 35-1</inkml:trace>
  <inkml:trace contextRef="#ctx0" brushRef="#br0" timeOffset="555218.0762">14729 9719 0,'0'0'16,"-35"18"-16,35-1 16,0 1-1,0 0-15,35 52 16,-35-35-16,17 36 16,19 70-1,-19-35 1,1-71-1</inkml:trace>
  <inkml:trace contextRef="#ctx0" brushRef="#br0" timeOffset="555486.3007">13988 10636 0,'0'0'0,"-35"18"0,-1 0 15,-34-1 1,87-17 0,72 0-1,105-53 1,-124 36-16,142-19 16,-141 19-16,17-1 0,141-35 15,18 0 1,-124 18-1,-105 53 1</inkml:trace>
  <inkml:trace contextRef="#ctx0" brushRef="#br0" timeOffset="556085.4325">14376 10901 0,'0'0'0,"0"-18"0,18-17 31,-1 17-15,1 89-1,0 35 1,-1-71-16,-17 71 15,0-53 1,0 17-16,18-34 16,0-36-1,17-71 17,18-35-17,-36 71-15,54-53 16,-53 70-16,17 0 0,0-35 15,0 71 1,-35 53 0,0 17-1,0-35 1,18-71 0,0 0-16,35-52 15,-36 52 1,18 1-16,1-36 0,-1 35 0,53-17 15,36 17 1,-18 71 0,-89-35-1,36 105 1,-35-88-16,35 36 16,35 0-1,35-71 1,-17-36-16</inkml:trace>
  <inkml:trace contextRef="#ctx0" brushRef="#br0" timeOffset="564023.4083">20144 17163 0,'0'17'94,"18"1"-78,-1 17-1,18 106 16,-35-123-31,-70 141 32,52-142-32,-140 54 31,16-106 0,142 17-31,-35-123 31,35 123-31,124-158 32,105 70 15,0 71-16,-123 70 0</inkml:trace>
  <inkml:trace contextRef="#ctx0" brushRef="#br0" timeOffset="564443.4089">20267 16775 0,'0'0'0,"0"-18"15,-17 0 1,52 1 15,36 17 0,-71 17-31,53 54 47,-53-53-47,-53 70 32,-36-18-17</inkml:trace>
  <inkml:trace contextRef="#ctx0" brushRef="#br0" timeOffset="564811.102">20497 16581 0,'0'0'0,"0"-18"0,0 0 0,35-17 16,88 17 31,-105 36-47,-18 123 31,-18-123-31,-70 88 31,71-89 1,34-17-32,177-35 31,-158 17-31,228-52 31</inkml:trace>
  <inkml:trace contextRef="#ctx0" brushRef="#br0" timeOffset="565362.8095">20867 17515 0,'0'0'15,"-17"0"-15,-1 0 0,0 0 16,1 0 15,34 0-15,160-17 15,-72-1-15,19-17 15,-106 35-31</inkml:trace>
  <inkml:trace contextRef="#ctx0" brushRef="#br0" timeOffset="565595.1165">20832 17621 0,'0'18'0,"0"-36"0,18 36 31,52-36-15,-52 18-16,88 0 16,-89 0-16,54 0 15,-1 0 1,-52-17-1</inkml:trace>
  <inkml:trace contextRef="#ctx0" brushRef="#br0" timeOffset="566530.677">22049 16880 0,'0'-17'0,"0"-1"47,-18 18-31,1 18 15,-19-1-15,1 19-1,17-19-15,-34 54 16,34-53-1,-17 52 1,-18 71 0,0 0-1,53-88-15,-18 53 16,18-71-16,0-17 0,18 70 16,17 0-1,18 1 1,18-37-1,17-16 1,0-19 0,18-34-1,-89 17-15</inkml:trace>
  <inkml:trace contextRef="#ctx0" brushRef="#br0" timeOffset="567076.097">22208 17339 0,'0'0'15,"0"-18"-15,-18-17 16,18 17 0,0 36-1,35 17 1,-17-17-16,0 35 16,-1-18-16,-17-17 15,0 35-15,-35 17 16,-18-34-1,-17-54 17,17-35-17,35 53-15,0-71 16,18 54-16,0-18 0,18-36 16,35-35-1,17 36 1,36 34-1,18 1 1,-89 35-16,36-18 16,-54 18-16,1 0 0,17 0 15,-35 18 48</inkml:trace>
  <inkml:trace contextRef="#ctx0" brushRef="#br0" timeOffset="567449.1656">22754 17321 0,'-17'0'15,"-1"0"1,-17 18 0,0 53-1,-18-1 1,53-52-16,-18 70 16,36-70-1,-1 35-15,36-18 31,18-18-15,-18-34 0,-53-54-1,-18 18 1,-52-53 0,52 89-16,-53-36 15,54 35-15,-1 18 0,0-35 16</inkml:trace>
  <inkml:trace contextRef="#ctx0" brushRef="#br0" timeOffset="567830.6402">23143 17180 0,'0'0'0,"-18"0"15,18-17 1,-18 17 0,36 0-1,0 0 1,-1 0-1,1 0-15,17 0 16,-17 0-16,-1 0 0,54 0 16,52-18-1,-34 18 1,-19 0 0,-52 0-1</inkml:trace>
  <inkml:trace contextRef="#ctx0" brushRef="#br0" timeOffset="568033.5817">23407 17004 0,'0'0'0,"-17"0"0,-1 0 15,18-18-15,0 36 31,0 0-31,18 52 16,-1 36 0,-17-88-16,18 70 15,-18-53-15,17-17 16,-17 52-16</inkml:trace>
  <inkml:trace contextRef="#ctx0" brushRef="#br0" timeOffset="569699.7294">23848 16686 0,'0'18'32,"0"0"-32,0-1 15,0 19 1,18 34 0,-18 18-1,0-70-15,0 70 16,0-70-16,0 52 15,0-34 1,-18-1 0,18-17-1,0-36 1,0 0 0,-18-35 15,18 0-16,-17-35 1,34 18 0,-17 52-16,36-35 15,-36 36-15,17 17 0,19-18 16,17-17 0,-18 35-1,-35 17 1,0 1-1,-18 0-15,-35 17 16,53-18-16,-17 1 16,-36 0-16,17 17 15,36-17 1,18 17 0,17-17 15,-17-18-31,35 35 15,-35-35-15,17 17 16,0 19 0,0-19-1,-17 1 1,0 0 0,-18-1-1</inkml:trace>
  <inkml:trace contextRef="#ctx0" brushRef="#br0" timeOffset="571152.8033">24166 17251 0,'0'-18'31,"-18"18"-15,18 18 93,0-1-93,0 1-16,0 0 15,0 35 1,0-36-16,0 36 16,0-35-16,0 17 15,0 18 1,18-35-1,-18-1 1,0-34 31,0-1-31,0 0-1,0 1 1,0-36-1,0 0 1,0 0 0,0 18-1,0-1 1,0 19 0,17-1-1,-17-17 1,18 35-16,-18-18 15,0 1 1,0-1 47,18 18-63,-1 0 31,-17-18-16,18 18 1,-18 18 15,0 0 1,17-18-32,-17 17 15,0 1 1,0 0-1,0-1 1,-17 1 0,-1-1-16,1 1 15,-1 0 1,0-1-16,-17 1 31,53-36 16,-1 18 62,1 0-93,0 0 0,-1 0-1,1 18-15,-1 0 16,1-1 0,17 1-1,-35 0-15,18-1 16,-18 18-1,-35 1 1,-53-1 0,-18-17-1,88-18-15,-53 0 16</inkml:trace>
  <inkml:trace contextRef="#ctx0" brushRef="#br0" timeOffset="571734.6982">24324 16810 0,'0'0'0,"18"0"31,0 0-15,17 0-16,35 0 15,19-18 1,-36 18-1,-36 0 1</inkml:trace>
  <inkml:trace contextRef="#ctx0" brushRef="#br0" timeOffset="571968.9591">24483 16810 0,'-18'0'16,"18"18"-1,18-18 1,-18 52 0,0-34-16,0 53 15,0-54-15,-35 71 16,35 1 0,0-72-16,0 54 15,0-54-15,17 19 16,-17-19-1</inkml:trace>
  <inkml:trace contextRef="#ctx0" brushRef="#br0" timeOffset="572309.3838">23742 17745 0,'-17'0'15,"34"0"-15,-52 17 0,17-17 16,-3950 0 0,8025-17-1,-3969 17 1,-53 0-16,71 0 15,-71-18 1,0 18-16,1 0 0,34 0 0,107-18 31,-142 18-31,53-17 16,-53 17-16,-17 0 0,0 0 0</inkml:trace>
  <inkml:trace contextRef="#ctx0" brushRef="#br0" timeOffset="572985.8832">24060 18062 0,'0'-17'16,"0"34"31,0 1-32,0 0-15,0 17 16,0 18-1,0 0 1,0-36-16,0 1 16,0 0-16,17-36 31,19-35-15,105-123 15,-124 158-31,54-17 15,-53 35 1,17 53 0,-53 70 31,18-105-47,18-36 31,0-17-16,105-89 17,-70 107-1,-35 70-15,35 70 15,52-70 0</inkml:trace>
  <inkml:trace contextRef="#ctx0" brushRef="#br0" timeOffset="574843.9952">24889 17127 0</inkml:trace>
  <inkml:trace contextRef="#ctx0" brushRef="#br0" timeOffset="576736.0301">24871 16651 0</inkml:trace>
  <inkml:trace contextRef="#ctx0" brushRef="#br0" timeOffset="576759.4804">24871 16651 0</inkml:trace>
  <inkml:trace contextRef="#ctx0" brushRef="#br0" timeOffset="576816.7284">24871 16651 0</inkml:trace>
  <inkml:trace contextRef="#ctx0" brushRef="#br0" timeOffset="576836.2912">24871 16651 0</inkml:trace>
  <inkml:trace contextRef="#ctx0" brushRef="#br0" timeOffset="576994.1392">24871 16651 0</inkml:trace>
  <inkml:trace contextRef="#ctx0" brushRef="#br0" timeOffset="577286.4614">24871 16651 0</inkml:trace>
  <inkml:trace contextRef="#ctx0" brushRef="#br0" timeOffset="578043.3256">24959 16880 0,'0'18'109,"0"0"-77,0-1-1,0 1 31,0 0-15</inkml:trace>
  <inkml:trace contextRef="#ctx0" brushRef="#br0" timeOffset="578660.4974">24924 16916 0,'-18'17'62,"18"1"-46,-17 53 15,-1 87 0,18 36 1,0-176-32,0 123 31,0-123-31,18 17 31,-1-17 0,54-54 1,-53 36-32,70-35 31</inkml:trace>
  <inkml:trace contextRef="#ctx0" brushRef="#br0" timeOffset="579082.9932">24730 17180 0,'0'-17'0,"18"17"31,17 0 0,124-36 1,-53 36-1,-106-17 31</inkml:trace>
  <inkml:trace contextRef="#ctx0" brushRef="#br0" timeOffset="579676.2448">24995 16581 0,'0'0'0,"17"0"0,1 0 16,17 17-1,36 36 1,-54-53-16,124 159 31,-123-124-31,0 0 0,70 230 32,-53 141-1,-35-353-31,-70 246 31,52-263-15,-88 105-1,53-106 1</inkml:trace>
  <inkml:trace contextRef="#ctx0" brushRef="#br0" timeOffset="580560.7163">24765 15857 0,'18'-17'31,"0"17"-31,17-18 16,-17 18-16,70-18 16,-71 18-16,36 0 15,0 18 1,-70 88 15,-1-71-31,-35 36 16,18-54-1,17 1-15,-70 53 16,-18-1 0,53-17-1,36-35 1,52-18-1,-18 0-15,72 0 16,-54 0-16,0-18 0,106 0 16,53-35-1,-53 36 1,-88 17 0,-70 0-1</inkml:trace>
  <inkml:trace contextRef="#ctx0" brushRef="#br0" timeOffset="728157.3623">23337 17921 0,'0'-18'15,"17"18"48</inkml:trace>
  <inkml:trace contextRef="#ctx0" brushRef="#br0" timeOffset="729324.5132">23372 17903 0,'0'0'109,"159"18"-109,-159 0 0,17-18 0,1 17 16,17 1-1,-17-18 1,-1 0-1,-17 18 1,0-1 0,0 1-1,36 17 1,-1 18 0,18 18-1,0-18 16,-36-36-31,19 19 16,-36-19-16,17-17 0,19 18 16,-19-18-1,-17-18 1,18-52 0,-36-71-1,18 105-15,-53-105 16,36 53-16,-19-18 15,19 71-15,-36-124 16,35 106-16,1 0 16,-1-123-16,0-18 15,18 35 1,36 36 0,-1-1 15,18 36-16,-18-18 1,0 36 0,-35 52-16,36 0 15,-36 1-15,0-1 0,0 0 16,17 1 31,-17-1-32,0 0-15,18-17 16,-18 17-16,0 1 16,0-18-16,0-1 15,0 19 1,0-1 0,18 36 46,-1-18-46,1 0-16,52 35 15,36 18 1,18 0 0,-89-36-16,53 36 15,-53-53-15,1 18 0,34 0 16,1-1-1,-36-17 1,-35-17 31,-17-1 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25T11:02:17.95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4922 3175 0,'17'-18'78,"1"18"-62,-1-17-16,1 17 0,88 0 31,17 35-15,19 18-1,-72 17 1,-52-52-16,-18 70 15,0-70-15,-71 35 16,-35 0 0,-17-36-1,17-52 1,71 17-16,-36-52 16,54 52-16,-1-17 0,-17-71 15,17-35 1,53 18-1,89 52 1,52 18 0,71 18-1,-194 35 1,176 0 0,-176 0-16,53 18 15,0-1 1,-71 18-1</inkml:trace>
  <inkml:trace contextRef="#ctx0" brushRef="#br0" timeOffset="600.7776">6491 3193 0,'18'0'63,"0"17"-48,-1-17-15,19 0 16,-19 0-16,89 0 16,-71-17-16,54 17 15,-1-18 1,-18 0 0,-70 1-1</inkml:trace>
  <inkml:trace contextRef="#ctx0" brushRef="#br0" timeOffset="722.3434">6544 3404 0,'0'0'0</inkml:trace>
  <inkml:trace contextRef="#ctx0" brushRef="#br0" timeOffset="868.9342">6544 3404 0,'36'0'16,"-1"0"-16,-17-17 0,52 17 16,89-18-1,0 0 1,-124 1-16,71-1 16,-89 18-16,1 0 15,-18-18 16</inkml:trace>
  <inkml:trace contextRef="#ctx0" brushRef="#br0" timeOffset="1601.9448">6121 2346 0,'0'-18'15,"0"1"1,0-1 0,35 18-16,-17-18 0,35 1 15,-36 17-15,1 0 16,53 0-16,-18 17 15,-36 36 1,-17 0 15,-70 35-15,52-70-16,-123 70 16,106-70-16,-36 35 15,1-36 1,70 1-1,52-18 1,72 0 0,-89-18-16,177 1 15,-159 17-15,88-35 16,35 17 0,-87 0-1</inkml:trace>
  <inkml:trace contextRef="#ctx0" brushRef="#br0" timeOffset="2487.2467">8749 3069 0,'0'0'0,"0"-17"15,-17 17 1,34 0 15,1 0-15,52 35 0,19 35-1,-72 19 1,-34-1-1,-1-71-15,-70 36 16,70-35-16,-17 0 0,-89-1 16,-52-17-1,35-53 1,35-35 0,88-35-1,36-1 1,0 107-1,123-89-15,-106 88 16,18 0-16,53-17 16,-36 18-16,124-1 15,36-17 1,-54 35 0,-141 0-16,36 0 15,-53 0-15,-1 0 0,-17 17 16,0 19-1</inkml:trace>
  <inkml:trace contextRef="#ctx0" brushRef="#br0" timeOffset="2872.0925">9455 3404 0,'-18'0'16,"-3968"18"-1,7937 35 1,-3969 0-1,18-36-15,0 36 16,18-35-16,35 0 16,35-36-1,-17-35 1,-36 0 0,-53-17-1,1 52 1,-107-53-16,89 54 15,-36-19-15</inkml:trace>
  <inkml:trace contextRef="#ctx0" brushRef="#br0" timeOffset="3303.5781">9878 2364 0,'0'0'0,"0"-18"0,-18 0 0,18-35 15,0 36 1,36-1-16,-19 0 15,36 18-15,-17 0 16,34 71 0,-52-53-16,-1 70 15,-70 35 1,1-52 0,52-53-16,17-18 46,1-18-46,105 0 16,36-17 0,-53 17-1</inkml:trace>
  <inkml:trace contextRef="#ctx0" brushRef="#br0" timeOffset="4186.8876">10742 3104 0,'-17'18'15,"34"-18"48,1 0-63,158-18 31,142-34 16,-283 34-47,71 0 31</inkml:trace>
  <inkml:trace contextRef="#ctx0" brushRef="#br0" timeOffset="4623.8014">11025 2893 0,'0'0'0,"0"17"94,0 1-78,17 0-16,1 35 15,-18-36-15,70 142 31,-52-141-31,17 123 32,-35-124-32,18 54 31,0-89 47</inkml:trace>
  <inkml:trace contextRef="#ctx0" brushRef="#br0" timeOffset="7529.2681">12348 2628 0,'0'-17'16</inkml:trace>
  <inkml:trace contextRef="#ctx0" brushRef="#br0" timeOffset="7941.008">12348 2611 0,'-18'-18'31,"-17"18"0,35-18 1,0 36 15,0 17-32,0 71 16,88 53 1,-88-124-17,35 177 17,-35-177-32,0 124 31,0-124 0,0-53 0,0-52 1</inkml:trace>
  <inkml:trace contextRef="#ctx0" brushRef="#br0" timeOffset="8609.5546">12736 2752 0</inkml:trace>
  <inkml:trace contextRef="#ctx0" brushRef="#br0" timeOffset="9393.7867">12859 2734 0,'0'0'0,"-18"0"16,18 18 234,-17-18-250,-1 17 15,-17 1 1,-142 88 15,160-106-31,-71 53 31,88-36-31,0-34 32,17 17-1,195 70 0,0 71 16,-142-17-16,-52-124-31,-18 17 31,0-34-15,0-1-16</inkml:trace>
  <inkml:trace contextRef="#ctx0" brushRef="#br0" timeOffset="12838.9792">13194 2716 0</inkml:trace>
  <inkml:trace contextRef="#ctx0" brushRef="#br0" timeOffset="13034.9218">13194 2716 0,'18'0'47,"0"-17"-47,-1 17 0,54-18 15,-54 18-15,72-18 16,52 1 0,-36-1-1,-52 1 16,-35 17-15</inkml:trace>
  <inkml:trace contextRef="#ctx0" brushRef="#br0" timeOffset="13248.8591">13582 2611 0,'-17'0'16,"17"17"15,17 1-15,1 17-16,0-17 0,-1 70 16,1-53-16,-1 18 15,1 71 1,0 52-1,-1-53 1</inkml:trace>
  <inkml:trace contextRef="#ctx0" brushRef="#br0" timeOffset="13915.328">13124 3492 0,'0'0'0,"0"-17"0,0 34 47,0 1-47,0 0 16,0 35-1,17 17 1,1-17 0,-18-18-1,0-17-15,0-36 31,0 1-15,0-1-16,0 1 0,-18-54 16,1-35-1,17 18 1,0 70 0,17-35-16,1 53 15,0 0 1,-18 18-1,35 53 1,0-1 0,-35-52-16,35 35 15,-17-36-15,0 1 0,-1 0 16,1-18-16,35 53 16,-35-53-16,-18 17 15,0 18 1,-18-17-1,0-18-15,-17 0 16,17 0-16,1 0 16,-1 0-16</inkml:trace>
  <inkml:trace contextRef="#ctx0" brushRef="#br0" timeOffset="14163.9161">12612 4022 0,'0'0'0,"-35"17"0,0 1 0,-36 0 31,89-18 0,-1-18-31,1 18 0,158-18 16,-105 1-16,158-19 15,106-17 1,-17 18 0,-195 18-1</inkml:trace>
  <inkml:trace contextRef="#ctx0" brushRef="#br0" timeOffset="14681.0938">13071 4251 0,'0'0'0,"0"18"0,0-1 0,17 36 32,36 0-17,-17 53 1,-1-18-1,-17 0 1,-18-52 0,17-54-1,-17 0-15,53-70 16,-35 70 0,17-70-1,0-18 1,-17 71-1,-18 53 1,18 17 0,17 18-1,35-35 1,19-54 0,-1 1-1,-35 17 1,-36 18-16,19 18 15,-36 0-15,17-1 0,18 36 16,1 35 0,34 1-1,1-54 1</inkml:trace>
  <inkml:trace contextRef="#ctx0" brushRef="#br0" timeOffset="16449.6691">14447 2981 0,'0'0'0,"0"-18"47,0 36 187,0 0-187,17-18-47,-17 17 0,71 54 32,-18 35-17,-18 35 1,0 0-1,18-18 1,-35-34 0,-1-54-1,-17-53 17,18 1-32,-18-72 15,0-34 1,0 88-16,18-107 15,-18 90-15,0-1 16,35-106-16,0 18 16,-17 53 15,0 52-15,-1 36-16</inkml:trace>
  <inkml:trace contextRef="#ctx0" brushRef="#br0" timeOffset="16768.5857">15082 2540 0,'0'-18'0,"0"1"0,0-19 16,0 19-16,35-36 15,-18 35-15,19 18 16,17 36-1,-36 69 1,-34 54 0,-1-141-1,-35 70 1,53-70-16,0-1 0,18-17 47,70-17-32,71-19 1,-124 19-16</inkml:trace>
  <inkml:trace contextRef="#ctx0" brushRef="#br0" timeOffset="17333.1488">16158 3140 0,'17'0'15,"1"0"1,-1 0-16,19 0 15,-1 0-15,-17-18 0,35 18 16,-18-18-16,124 1 16,-124-1-16,88 1 15,18-1 1,-88 18 0</inkml:trace>
  <inkml:trace contextRef="#ctx0" brushRef="#br0" timeOffset="17521.3874">16581 2910 0,'0'0'0,"-18"0"0,18-17 15,-17 17-15,17 17 32,0 1-17,0 0-15,17 105 16,1-88-16,17 71 15,-17-53-15,17 35 16,-35-52-16,35 34 16,-17-52-16</inkml:trace>
  <inkml:trace contextRef="#ctx0" brushRef="#br0" timeOffset="18168.2803">18556 2522 0,'0'0'0,"53"0"0,0-17 0,177-1 16,-178 18 0,37 18-1,-89-1-15</inkml:trace>
  <inkml:trace contextRef="#ctx0" brushRef="#br0" timeOffset="19253.0991">18504 2522 0,'0'0'0,"17"0"16,1 0-1,-1 18-15,125 35 47,-125-53-47,54 35 16,-54 0-16,54 107 31,-106 16 0,-106-105 1,-124-211-1,159-89 0,512-36 0,176 230 16,-212 89-15,-352-36-32,0 17 31,-36 1-31,-17-18 15</inkml:trace>
  <inkml:trace contextRef="#ctx0" brushRef="#br0" timeOffset="19654.5087">19421 2805 0,'0'0'0,"-18"0"0,-17-53 31,-71 70 0,-88 213 0,194-195-31,88 177 32,-53-195-32,248-52 31,-89-212 0,-194 229-31,-159-193 47,141 211-47,-17 0 0</inkml:trace>
  <inkml:trace contextRef="#ctx0" brushRef="#br0" timeOffset="20371.0638">20779 2558 0,'0'-18'0,"-18"18"0,1-18 31,-1 36 1,-123 141-1,123-142-31,-140 125 31,158-125-15,0 1-1</inkml:trace>
  <inkml:trace contextRef="#ctx0" brushRef="#br0" timeOffset="20603.4994">20497 2505 0,'0'0'31,"0"-36"-31,17 36 15,54 53 1,-53-35-16,246 158 31,-229-140-31,124 105 32,-124-71-1</inkml:trace>
  <inkml:trace contextRef="#ctx0" brushRef="#br0" timeOffset="21941.4107">21432 2099 0,'0'0'0,"0"-18"15,0 36 17,17 53-17,1-54-15,17 283 32,-17-265-17,-18 159 16,0-141 1,-53-141-1,53-194 0,141 0 0,-141 264-31,123 18 32,-123 18-17,0 87 1,-88 37 15,88-125-15,-17 89 15,17-88-31,123 70 31,36 18 1</inkml:trace>
  <inkml:trace contextRef="#ctx0" brushRef="#br0" timeOffset="22474.4019">22031 2540 0,'0'-18'0,"0"36"0,0-71 47,0 71-47,0 70 31,0 159 1,0-124-1,0-123 0,0-141 0,71-53 1,17 71-1,-88 140 16,0 142-16,53-18 0,-53-123-31,0 52 32,-18-70-32,1 18 31</inkml:trace>
  <inkml:trace contextRef="#ctx0" brushRef="#br0" timeOffset="22756.0637">22508 2117 0,'-18'0'15,"36"0"-15,-18 0 16,70 0 0,-52 0-16,193 17 31,-193-17-31,17 0 15</inkml:trace>
  <inkml:trace contextRef="#ctx0" brushRef="#br0" timeOffset="22956.0107">22754 2117 0,'-52'17'31,"52"1"-31,0 88 31,0-71-31,-53 318 32,53-300-32,0 158 31,0-175-31</inkml:trace>
  <inkml:trace contextRef="#ctx0" brushRef="#br0" timeOffset="23257.1563">21767 3069 0,'0'0'0,"-18"35"31,36-17-16,70-18 1,300 18 15,-317-18-31,369-53 32,-387 53-32,141-35 31</inkml:trace>
  <inkml:trace contextRef="#ctx0" brushRef="#br0" timeOffset="23891.6659">22278 3369 0,'0'-18'31,"18"1"-15,17 70 15,-35 105 0,0-16 1,0-107 15,71-159-16,52-17 0,-123 141 0,0 106 1,53-106-1,88-71 0,-17 71 0,-107 142 16,-17-125-47,53 107 31,-35-107-31,0-17 0</inkml:trace>
  <inkml:trace contextRef="#ctx0" brushRef="#br0" timeOffset="24574.5713">23460 2434 0,'-18'0'0,"1"0"16,17 18 93,0-1-109,35 36 16,18 159 15,35 17 0,-35-105 1,35-301-1,53-246 0,106 53 16,-247 352-47</inkml:trace>
  <inkml:trace contextRef="#ctx0" brushRef="#br0" timeOffset="32450.3234">15770 2734 0,'0'0'16,"-18"0"-16,18-18 0,-18 18 31,1 18-16,-36 35 1,0 18 0,35-54-16,0 71 15,1-52-15,17-19 0,-18 19 0,18-1 16,-17 0-16,-1 106 16,18-106-16,0 54 15,-18 16 1,18-34-1,53-36 1,-35-17-16,52-18 16,-34 0-1,34-18-15,1-17 32,-1-18-17</inkml:trace>
  <inkml:trace contextRef="#ctx0" brushRef="#br0" timeOffset="32696.6146">15293 3246 0,'0'0'0,"-17"0"0,-1 0 15,0 0 1,54 0-1,69-18 1,37 0 0,-1 1-1,-124-1 1,72 0 0,-54 18-16,-18-17 0,1 17 0,-18-18 0</inkml:trace>
  <inkml:trace contextRef="#ctx0" brushRef="#br0" timeOffset="33033.3799">15893 2293 0,'0'0'0,"0"-18"16,0 1-1,35 17 1,1 0 0,-19 53-1,-17 53 1,0-71-16,-70 71 15,52-71-15,-35 35 16,18-17 0</inkml:trace>
  <inkml:trace contextRef="#ctx0" brushRef="#br0" timeOffset="33434.5991">16210 2152 0,'0'0'0,"0"-18"15,0 1 1,18-1-16,17 18 15,1-18-15,-19 18 0,19 0 16,-1 0-16,35 53 16,-70-35-16,-53 176 31,-88-35 0,159-159 0,88-18-15,-71 0 0,106 1-16,-88-1 15,194-35 1</inkml:trace>
  <inkml:trace contextRef="#ctx0" brushRef="#br0" timeOffset="36053.2593">24518 2417 0,'0'-18'93,"-17"18"48,-1 0-47,18-18-79,-18 18 126,18 18-141,-17-18 16,-18 35-16,-18 106 31,17 36 0,36-160-15,-17 124 15,17-123-31,53 35 31,52-18 0,-87-35-31,35-35 32,-35 17-17,-1-17 1</inkml:trace>
  <inkml:trace contextRef="#ctx0" brushRef="#br0" timeOffset="36404.4481">24095 2663 0,'0'0'0,"18"0"31,52 0-15,-52 0-16,264-17 31,-247 17-31,142-18 31,-160 1 0,-17-1-15</inkml:trace>
  <inkml:trace contextRef="#ctx0" brushRef="#br0" timeOffset="36837.2133">24889 1993 0,'0'-17'16,"0"34"15,17 1-16,1 105 17,-18-87-32,-70 140 31,52-158-31,-35 17 16</inkml:trace>
  <inkml:trace contextRef="#ctx0" brushRef="#br0" timeOffset="61063.9393">13318 5203 0,'0'0'0,"0"-17"0,-18-1 15,-17-52 1,35 52 15,17 36 0,54-18-15,52 17 0,54-17-1,-1-17 1,-141 17-16,124-18 15,-141 18-15,70 0 16,0 18 0,0 17-1,54-17 1,34-18 0,-141 0-16,177-18 15,-159 18 1,106-18-16,-1 1 31,-87 17-15,-53-18-1,-18 0 1,-18 1 0</inkml:trace>
  <inkml:trace contextRef="#ctx0" brushRef="#br0" timeOffset="64081.212">17604 2699 0,'0'0'0,"0"-18"0,-18 18 16,1 0-1,17-18 17,0 1 15,70-1-32,-52 18 1,176 18 15,-176-1-31,34 125 31,-140 140 1,-159 18-1,177-283 0,52-158 0,18 106-31,88-71 47,-70 106-47,176 71 31,53 158 1,-229-211-32,123 123 31,-106-124-31,-17 1 0</inkml:trace>
  <inkml:trace contextRef="#ctx0" brushRef="#br0" timeOffset="67519.0252">21114 4110 0,'0'-18'0,"0"1"15,0-36 1,0-18 15,0 53-15,0 36 15,53 106 0,53 105 1,-71-141-1,-35-106 0,35-123 0,-35 106-31,53-353 32,-35 317-17,52-334 17,1-1-1,-71 371-31,18-230 31,-36 230-31,-35-141 31,35 87 1,18 72 30,0-1-46,0 0 15,0 1-31,0-19 31,0 19-31,-17-71 31,-212-53 1,140 70-1,72-35 0,52 18 0,71 0 1,17 17 15,-105 71-47,52 0 31,-52 0-31,159 18 31,228 52 0,213 54 1,-548-106-32,353 52 31,-387-52-31,-1-1 31,-35-34 16,-53-36-16,-17 53 0,52 0-31,0 0 0</inkml:trace>
  <inkml:trace contextRef="#ctx0" brushRef="#br0" timeOffset="78813.5116">23548 2558 0,'0'-18'63,"0"0"-63,0 1 15,0-19 1,-35 1 0,-18 0-1,35 35-15,-70 35 16,71-17-16,-36 17 16,17 36-1,36-18 1,71-18-1,-53-35 1,70-18-16,-53 18 16,0-17-16,36-19 15,17-34 1,-53-18 0,-17 35-1,-71 35 1,35 36-16,-70 17 15,53-17-15,0-1 0,-36 54 16,36 17 0,35-35-1,53-18 1,17-35 0,-34 0-16,34-35 15,-35 17-15,-17 18 16,35-70-16,0-1 15,-53 18 17,-88 53-17,52 18-15,-69 52 16,69-52-16,19 17 0,-19-17 0,19 35 16,17-18-16,0 18 15,70 18 1,36-54-1,-71-17-15,54-35 16,-72 17-16,54-35 16,-1-52-1,-70 16 1,-88 72 0,-176 158 15,246-124-16,0 54-15,18-53 16,0-1-16,0 36 16,18-53-16,35 18 15,-35-18-15,34 0 16,1-18 15,-53 36-15,-53 17-1,1 36 1,52-18 0,158-18 15,-70-70-15,-70 35-16,35-71 15,-53 53 1,-53-34-1,-176 140 32,211-71-47,-17 54 16,35-53-16,0-1 0,70 89 31,-17-106-15,36-18 15,-107 1-15,0 17-16,-52 17 15,52 1-15,-35 70 32,124-53-1,-54-35-16,107-141 17,-107 124-32,-17-177 31,-158 53 0,140 141-31,18-18 31,0 0-31,194-35 32,-70-70-1,-124 105-31,-71-140 31,53 140-15,-35-17-1,53 17 32,89-35-15,-107 18-1,-88 35 0,106 17-31,18 19 31,-1-36-15,107-18 0,-36-70 15,-229 88 16,106 88-16,282-53 0,-212-35-31,71-70 31,-106 52-31,-177-17 32,-34 88-1,211-36-31,158 19 31,-122-36-15,158-36-1,-177 19 1,-87-54 15,52 71-31,-17-17 0,-89 17 16</inkml:trace>
  <inkml:trace contextRef="#ctx0" brushRef="#br0" timeOffset="81604.3391">15099 2663 0</inkml:trace>
  <inkml:trace contextRef="#ctx0" brushRef="#br0" timeOffset="81632.7568">15099 2646 0</inkml:trace>
  <inkml:trace contextRef="#ctx0" brushRef="#br0" timeOffset="83032.9635">15064 2646 0,'-124'35'15,"107"-17"1,158-71-16,-441 229 31,282-158-31,1 0 0,-1 52 31,89-88 1,-36 1-32,177-142 31,-177 124-31,-17 17 0,-1-105 31,-158 211 0,0 141 1,141-211-32,194-36 31,-141 1-15,159-142 15,-159 18 0,-71 141-31,-317 176 31,282-141-31,-71 177 32,407-212-1,-248 0-31,177-123 31,-230 123-15,-194 70-1,-264 283 32,441-318-47,17 159 31,53-176-31,265-71 32,-247 35-32,88-105 31,-141 105-31,-247 89 31,-53 105 0,300-105 1,89-89 15,-160 89-16,-70 105 0,123-158-31,124-1 31,-71-34-31,195-107 32,-213 36-1,-281 194 16,264-89-47,35-17 15,-17 0 1,-1 0-16,177-88 31,-158 53 0,-213 123 1,213-106-1,140-105 0,-141-18 0,-35 123-31,-106 1 32,89 34-17,34-34 17,72-54-1,-160 53 0,0 71-15</inkml:trace>
  <inkml:trace contextRef="#ctx0" brushRef="#br0" timeOffset="85504.5147">3669 8837 0,'0'0'0,"0"-18"16,-35-17-16,-36-35 31,36 34 0,35 19-31,18-54 32,-1 71-32,72-18 15,228 160 16,-264 16-15,-53-122-16,-194 193 31,159-211-31,-124-1 16,-88-34 0,-18-54-1,89-52 1,158 87-16,1-87 15,34 88 1,1-1-16,106-87 16,158-1-1,35 36 1,1 53 0,-4040 52-1,7779-17-15,-3916 18 16,-106 0-16,1-18 0,34 17 15,-70 1 1</inkml:trace>
  <inkml:trace contextRef="#ctx0" brushRef="#br0" timeOffset="85852.9298">4357 7779 0,'0'0'0,"0"-18"16,0 0-16,0-17 16,0 0-16,35-36 15,-17 71-15,88-35 16,17 17 0,-70 71-1,-70 71 1,-54 35-1,-35-36 1,71-88-16,-18 18 16,53-35-1,18-18 1,35 0-16,105-35 16,125-18-1,-213 35-15,1 0 16</inkml:trace>
  <inkml:trace contextRef="#ctx0" brushRef="#br0" timeOffset="86119.7261">5504 8731 0,'0'0'16,"-18"18"-16,18 0 0,-18-18 15,71 0 1,53 0 0,71-53-1,34 17 1,-123 36-1</inkml:trace>
  <inkml:trace contextRef="#ctx0" brushRef="#br0" timeOffset="86287.8444">5662 8943 0,'0'0'15,"-17"18"-15,17-1 0,-18-17 16,53-17-1,-17 17-15,106-18 16,-89 0-16,106 1 16,35-1-1</inkml:trace>
  <inkml:trace contextRef="#ctx0" brushRef="#br0" timeOffset="87021.7364">8044 8678 0,'0'0'0,"-18"0"0,0-35 31,36 35-15,0 18-16,88 17 15,-71-17-15,35 70 16,-17 53 0,-53-35-1,-70-36 1,-54-52 0,71-36-16,-70-17 15,70 17 1,18-17-16,-106-35 0,35-72 31,123 1-15,142 0-1,-88 106-15,140-53 16,-140 52-16,17 19 0,177-36 16,52 0-1,-70 18 1,-141 35-1,-106 17 1,0 1 0</inkml:trace>
  <inkml:trace contextRef="#ctx0" brushRef="#br0" timeOffset="87388.493">9402 8961 0,'0'0'0,"0"17"16,0 1-1,-18-1-15,-35 36 16,36-17-16,-1-1 0,-17 53 15,-1 71 1,54-53 0,70-53-1,36-89 1,-89 19-16,36-36 16,-54 18-16,1 17 15,17-70-15,-88-53 31,-88 17-15,53 71-16</inkml:trace>
  <inkml:trace contextRef="#ctx0" brushRef="#br0" timeOffset="87753.6515">9314 7638 0,'0'0'0,"0"-18"0,0-17 16,0-1-16,0 19 0,70-36 16,-52 35-1,88 18-15,0 53 31,-89 53-15,-87 53 0,52-124-16,-88 71 15,71-88-15,17 17 16,1-35-16,52 0 16,18 0-1,123-35 1,106-36-1,-211 71-15,141-35 16</inkml:trace>
  <inkml:trace contextRef="#ctx0" brushRef="#br0" timeOffset="88290.8274">10884 8855 0,'0'0'15,"-18"17"-15,0-17 0,1 0 16,-1 0 0,36 0-1,17 0 1,88-17 0,-87 17-16,105-36 15,-88 36-15,0-17 0,105-1 16,19 1-1,-71-1 1,-71 18 0,-35-18-1</inkml:trace>
  <inkml:trace contextRef="#ctx0" brushRef="#br0" timeOffset="88523.5448">11254 8572 0,'0'0'0,"-18"0"15,18 18 17,0 0-32,53 88 15,18 35 1,-71-106-16,53 88 15,-36-34-15,19 17 16,-36-89-16</inkml:trace>
  <inkml:trace contextRef="#ctx0" brushRef="#br0" timeOffset="88822.1697">12665 8290 0,'0'0'0,"0"-17"0,-18-19 15,18 19-15,18-19 16,0 36 0,-1-17-16</inkml:trace>
  <inkml:trace contextRef="#ctx0" brushRef="#br0" timeOffset="91674.9354">13124 7673 0,'0'-18'15,"0"1"32,-18 17-31,18 17 15,0 1-15,0 0-16,18 87 15,-1-69-15,19 105 16,-19-88-16,1-18 15,17 124-15,18 70 16,-35-35 0,17-18-1,-35-70 17,0-88-32,0 0 15,-18-36 1,-17-70-1,0-89 1,35-34 0,0-1-1,0 159-15,35-88 16,-17 106-16,52-36 16,54 1-1,-1 70 1,-52 35-1,-89 71 1,0-71 0,-105 88-16,88-87 15,-53 17 1,52-18 0,-3950 0-1,8008 18 1,-3917 35-1,-69-52-15,69 52 16,-69-35-16,-1-18 0,36 88 16,17 19-1,-53-54 1</inkml:trace>
  <inkml:trace contextRef="#ctx0" brushRef="#br0" timeOffset="92292.5454">14076 8925 0,'0'0'0,"0"-17"16,0 34-1,0 1 1,0 52-1,0-52-15,0 88 16,0-88-16,0 70 16,18-53-16,-1 36 15,-17-54-15,18 36 16,-18-35 0,0-36-1,-18-17 1,-17-53-1,18-18 1,17 0 0,0 18-1,17 70 1,54-70 0,-54 70-16,54-35 15,35 1 1,-18 52-1,-88 70 1,-71 54 0,54-107-16,-36 89 15,53-88-15,0-1 0,0 19 16,35-1-16,71 53 16,0-17-1,-212 87 16,71-140-15,-106 35-16,105-53 16,-34 0-16,34-18 15</inkml:trace>
  <inkml:trace contextRef="#ctx0" brushRef="#br0" timeOffset="92576.6735">14570 8096 0,'0'0'0,"-18"-17"0,18-1 31,18 18-16,70-18-15,-35 18 16,335-35 0,-317 17-1,88 18 1,-107 0-16,-16 0 0,87 0 16</inkml:trace>
  <inkml:trace contextRef="#ctx0" brushRef="#br0" timeOffset="92794.3665">15187 8061 0,'-17'0'15,"17"18"1,17 17 0,54 265 15,-71-247-31,35 370 31,-17-370-15,-18 0-16</inkml:trace>
  <inkml:trace contextRef="#ctx0" brushRef="#br0" timeOffset="93126.1342">13371 9966 0,'0'0'16,"-18"18"-16,0-1 0,1 1 15,352-89 16,370-17 1,-599 88-17,741-53 17,-759 53-32,194-17 31,-299 17-31</inkml:trace>
  <inkml:trace contextRef="#ctx0" brushRef="#br0" timeOffset="94010.5576">14535 10389 0,'0'18'47,"0"0"-32,35 140 1,-17-122 0,17 246 15,-35-247-31,0 53 31,-71-229 0,71 106-31,-17-283 32,17 283-32,0-53 31,70 194 0,-52-89-31,176 125 31,-176-142-15,123-53 15,0-194 1,-71 141-1,19 212 0,16 211 0,-87-264-31,88 229 32,-88-264-32,-1 52 31,-17-87-16</inkml:trace>
  <inkml:trace contextRef="#ctx0" brushRef="#br0" timeOffset="95108.9359">13282 4463 0</inkml:trace>
  <inkml:trace contextRef="#ctx0" brushRef="#br0" timeOffset="95962.0056">13194 4410 0,'0'0'0,"-17"0"46,-19 53-14,36-36-32,-17 177 31,17-158-31,17 246 31,36-53 0,-53-211-31,0-1 32,0-34-32,0-124 31,0-212 0,0 318-31,0-142 47,18 177-47,52 53 31,160 106 1,-72-159-1,-52-159 0,-88 36 0,0 123-31,34 70 32,-34-52-17,70 88 1,-17-106 31,-53-18-47,87-141 31,-105 142-31,0-19 31,89 195 0,-72-124-31,142 265 32,-141-264-32,52 193 31,-52-53 0</inkml:trace>
  <inkml:trace contextRef="#ctx0" brushRef="#br0" timeOffset="97064.5471">16493 8731 0,'0'0'0,"0"-17"0,0-19 32,35 1-1,-35 53 16,0-1-32,0 195 17,0-177-32,0 212 31,0-229-15,71 158-1,-54-158 1,142 35 15,-141-53-31,87-71 31,-69 36-31</inkml:trace>
  <inkml:trace contextRef="#ctx0" brushRef="#br0" timeOffset="97281.4393">16352 9013 0,'-36'0'31,"72"0"-31,-54 0 31,36 0-15,246-17 15,-70-1-15</inkml:trace>
  <inkml:trace contextRef="#ctx0" brushRef="#br0" timeOffset="97598.8032">16651 8167 0,'0'0'0,"0"-18"16,0 1-16,36-19 15,-19 36 1,124 36 15,-123-19-31,0 124 31,-159 36 1,141-160-32,-18 1 0</inkml:trace>
  <inkml:trace contextRef="#ctx0" brushRef="#br0" timeOffset="97931.0127">17251 7867 0,'0'0'0,"0"-18"0,71-35 31,-54 36-31,36 70 32,-106 158-1,0-87 0,106-124 0,-35 0-31,352-88 32,-317 70-32,36 0 15</inkml:trace>
  <inkml:trace contextRef="#ctx0" brushRef="#br0" timeOffset="98382.8905">18010 8978 0,'-18'0'0,"18"18"16,18-18 46,193-18-30,89 1-1,-265-1-31,36 18 15</inkml:trace>
  <inkml:trace contextRef="#ctx0" brushRef="#br0" timeOffset="98583.44">18327 8784 0,'-17'-17'31,"17"34"-31,35 71 32,53 159-1,-70-229-31,70 158 31</inkml:trace>
  <inkml:trace contextRef="#ctx0" brushRef="#br0" timeOffset="99499.0777">19826 8555 0,'-17'0'16,"17"-18"-16,0 1 31,17-1-15,19 0-1,105 18 32,88 88-16,-211-70-31,88 229 32,-106-212-32,-142 177 31,-175-159 0,229-159 0,211-35 1,212 88 15,-88 71-16,-194-1-16</inkml:trace>
  <inkml:trace contextRef="#ctx0" brushRef="#br0" timeOffset="99987.8872">20902 8731 0,'0'-17'16,"-17"-1"0</inkml:trace>
  <inkml:trace contextRef="#ctx0" brushRef="#br0" timeOffset="100449.9621">20444 8908 0,'17'0'15,"1"-18"-15,0 18 16,17 0 0,18 0-1,0 18 1,-36-18-16,19 17 15,-36 1 1,35 17-16,-17 36 16,-18-1-1,0-17 17,0-35-32,0 0 0</inkml:trace>
  <inkml:trace contextRef="#ctx0" brushRef="#br0" timeOffset="101054.5549">20955 8714 0,'0'0'0,"0"-18"0,0 0 32,18 18-1,-18 18-31,88 17 15,18 36 1,-18-1 0,-70 1-1,-18-53-15,-18 17 16,1-35-16,-19 17 0,-34-17 16,-54-17-1,18-54 1,18-52-1,71-1 1,17 89 0,35-88-1,-17 87-15,52-52 16,54 18 0,52 52-1,0 18 1,18 18-1,-158-18-15,69 17 16,-87-17-16,0 18 16,-18-1 15,-18-17-31</inkml:trace>
  <inkml:trace contextRef="#ctx0" brushRef="#br0" timeOffset="101470.8104">21696 8978 0,'0'0'0,"-17"0"15,-19-35 1,1 35 0,17 0-16,-35 35 15,36-17-15,-1-1 0,-17 36 16,0 36 0,35-1-1,35-35 1,53-36-1,-70-17-15,88-35 32,-89 17-32,18-34 15,-35-54 1,-52-18 0,-54 54-1,53 52 1</inkml:trace>
  <inkml:trace contextRef="#ctx0" brushRef="#br0" timeOffset="103053.1754">22190 9684 0,'0'0'0,"0"-18"0,-18 18 0,1-18 15,17 36 64,0 0-64,17-1 1,-17 1-16,18 17 15,-18-17-15,18 17 16,-1-17-16,-17-1 16,0 1-16,18-18 0,0 53 15,-1-35-15,19 35 16,16 35 0,1 0-1,-35-70-15,17 52 16,1-35-1,-1 1 1,0-19 0,-17-17-1,-18-35 1,0-71 0,0 0-1,0 71-15,0-159 16,0 124-16,0-124 15,17-106 1,1-35 0,-18-1-1,0 248-15,-35-229 16,35 246-16,-18-123 16,18 0-1,53 71 1,-18 52-1,18 53 17,35 18-17,71 0 1,53 0 0,88 0-1,-36 18 1,-52 0-1,-177-18-15,71 17 16,-88-17 0,-36 0 15,0 0-31</inkml:trace>
  <inkml:trace contextRef="#ctx0" brushRef="#br0" timeOffset="103908.625">22896 8184 0,'0'0'0,"0"-17"16,0-1-1,0 1 1,0-1 0,0 36 15,0-1-16,0 18-15,0 89 32,-18-1-17,-17 1 1,35-18 0,0-18-1,0-53 1,0-17-1,0-36 1,0-17 0,0-53-1,0-18 1,17 0 0,1 71-16,17-53 15,-35 70 1,36-53-16,34 1 31,1 17-15,-18 0-1,-1 53 1,-16 18 0,-36-1-16,0 36 15,-18-35-15,-52 52 16,-36 1-1,35-18 1,54-36 0,17 1-1,52 17 1,19 18 0,0 18-1,-1-1 1,-35-17 15,-17-53-31,-18 36 16,0-19-16,0 1 15</inkml:trace>
  <inkml:trace contextRef="#ctx0" brushRef="#br0" timeOffset="104554.5727">23160 8661 0,'0'-18'0,"0"36"47,0-1-31,0 36-1,35 35 1,-17 1 0,0-1-1,-18-35 1,0-36 0,0-34 15,0-1-31,0-17 15,0-53 1,0 70-16,0-70 16,17 53-16,-17 17 0,18-53 15,0 1 1,-1 34 0,19 19-1,-1 17 1,-17 35 15,-18 36-15,-36 17-1,1 0 1,35-17 0,0-36-16,53 18 15,-53-36-15,18-17 0,-18 36 16,-18-19-1,-35-17 1,18 0 0,-1-17-1,36-1 1</inkml:trace>
  <inkml:trace contextRef="#ctx0" brushRef="#br0" timeOffset="104789.5377">23636 8308 0,'0'0'0,"0"-18"0,-17 18 0,17-35 31,17 35 0,1 0-31,88 0 16,-71 18-16,106-1 16,-105-17-16,52 18 15</inkml:trace>
  <inkml:trace contextRef="#ctx0" brushRef="#br0" timeOffset="104972.1165">24024 8237 0,'0'0'0,"-17"-17"0,-1 17 15,1 0-15,-1 0 16,18 17 0,-18 36-1,1 53 1,17 35 0,0-88-16,0 88 15,0-88-15,17 0 16</inkml:trace>
  <inkml:trace contextRef="#ctx0" brushRef="#br0" timeOffset="105273.4024">22913 9366 0,'0'0'16,"-17"0"-16,17 18 0,17-18 31,1 0-31,88-18 16,88 18 0,35-17-1,18-1 1,-176 18-16,70 0 15,-106 0-15,0 0 0,18 0 16</inkml:trace>
  <inkml:trace contextRef="#ctx0" brushRef="#br0" timeOffset="106615.2361">23213 9807 0,'0'18'141,"0"-1"-125,0 72-1,18-1 1,-18 18 0,0-89-16,0 54 15,17-53-15,-17-1 0,0 18 16,0-17-16,0 0 15,0-36 1,-17-35 0,-1-70-1,18 87 1,0-87-16,0 88 16,0-1-16,0-69 15,18 34 1,-18 53-1,35 54 1,0 34 0,-17-52-16,17 35 15,-17-36-15,0 1 0,17 0 16,0-18 0,0-36-1,36-17 1,17 18-1,-35 18 1,-18 34 0,-35 1-1,36 52-15,-36-34 16,35 70-16,-18 35 16,1-36 15,-18-87-31,18 35 15,-1-53-15</inkml:trace>
  <inkml:trace contextRef="#ctx0" brushRef="#br0" timeOffset="107975.4661">24871 8431 0,'0'18'16,"0"0"140,0-1-156,-17 1 16,17 0-16,-71 158 47,36 71-16,17-71 0,53-70 0,71-106 1,-71-17-32</inkml:trace>
  <inkml:trace contextRef="#ctx0" brushRef="#br0" timeOffset="108175.7174">24413 8872 0,'0'0'0,"17"0"31,124-17 1,-105 17-32,158 0 31</inkml:trace>
  <inkml:trace contextRef="#ctx0" brushRef="#br0" timeOffset="108441.5941">24889 8326 0,'0'0'0,"0"-18"0,0 0 0,70-52 32,71 52-1,-88 159 0,-53-123-31,-105 193 31,87-193-31,0 17 0</inkml:trace>
  <inkml:trace contextRef="#ctx0" brushRef="#br0" timeOffset="112211.1241">25065 7514 0,'0'0'0,"0"-17"0,18-1 32,17-35-1,-53 0 0,-228-53 0,-178-88 1,371 177-32,-405-125 31,405 142-31,-441-70 31,-106-1 0,530 71-15,-424 0 15,441 0-31,-353 89 32,353-72-32,-370 177 31,370-159-31,18-17 0,-212 158 31,35 19 0,-53 34 1,213-212-32,-231 213 46,266-213-46,-89 89 32,18 35-1,-53 71 0,-53 53 0,35-1 1,159 36-1,53 88 0,105 124 16,107-54-16,123 1 1,-335-389-32,370 266 31,-352-301-31,17 0 0,547 159 31,247-106 0,-776-88-31,776-70 32,-776 70-17,564-106 1,88-70 31,-669 140-47,510-317 31,-528 301-31,335-336 31,-1-124 0,-352 441-31,159-599 32,-212 600-32,-300-495 31,124 389-15</inkml:trace>
  <inkml:trace contextRef="#ctx0" brushRef="#br0" timeOffset="118299.2282">3369 13018 0,'0'-18'47,"-17"18"-31,17-35 0,-18 17-1,18 0 1,0 1-16,53-1 15,-18 18-15,1 0 0,87 0 16,53 106 0,-34 70-1,-107 71 1,-88-53 0,18-159-16,-54 54 15,54-72-15,0 1 16,-71-18-16,-53-71 15,1-87 1,69-72 0,142-17 15,-17 195-31,175-143 16,-140 160-16,158-53 15,89 70 1,-36 54-1,-35 17 1,-71-1 0,-141-52-16,36 53 15,-71-35 1</inkml:trace>
  <inkml:trace contextRef="#ctx0" brushRef="#br0" timeOffset="118619.2324">4534 12312 0,'0'0'0,"0"-18"0,0-17 0,17-159 31,107 71-15,-89 87-16,124-17 15,-124 53-15,18 0 0,17 18 16,-34 0-16,34 123 15,-70-88-15,-17 70 16,-54 36 0,18-106-1,53-36 1,35-17 0,-17-17-16,158-36 15,-123 53 1,159-71-16,-53 18 15</inkml:trace>
  <inkml:trace contextRef="#ctx0" brushRef="#br0" timeOffset="119259.7092">6685 12929 0,'0'0'0,"18"-17"0,0-1 0,-18-17 31,0 17-15,0 0 0,-18 18 15,0 0-31,-34-17 15,-1-1 1,35 1 0,0-1-1,18 0 17,36 18-32,17 0 15,-18 53 1,0 35-1,0 1 1,-17-72 0,70 1-1,-70-18-15,35 0 16,-36-18-16,125-70 16,-90 53-16,72-36 15,35-17 1,-54 70-1,-87 18-15,35 18 16,-35-18-16,-1 18 0</inkml:trace>
  <inkml:trace contextRef="#ctx0" brushRef="#br0" timeOffset="119536.0929">7215 13123 0,'0'0'16,"-18"0"-16,0 18 0,-35 35 31,53-18-15,53-52 0,-17-1-16,105-53 15,-106 36-15,106-18 16,18 36-1,-36 52 1,-34 35 0,-54 36-1</inkml:trace>
  <inkml:trace contextRef="#ctx0" brushRef="#br0" timeOffset="120255.3911">9349 13229 0,'0'-17'15,"0"-19"1,0 1 0,0 0-1,88 35 1,36 35-1,-1 71 1,-70 35 0,-106 53-1,-70-106 1,-36-88 0,-35-88-1,17-53 1,89-36-1,71 125 1,52-160 0,0 159-16,106-88 15,159-18 1,35 71 0,-17 70-1,-107 36 1,-193 0-16,53 17 15,-71-18-15,0 1 16</inkml:trace>
  <inkml:trace contextRef="#ctx0" brushRef="#br0" timeOffset="120587.3507">10690 13229 0,'0'18'0,"0"-1"0,-106 89 31,70-88-31,-69 158 16,69-140-16,-17 87 15,53 1 1,36-72-1,52-69 1,35-54 0,-105 54-16,17-72 15,-35 72 1,-35-54-16,-89 1 16,19 17-1</inkml:trace>
  <inkml:trace contextRef="#ctx0" brushRef="#br0" timeOffset="120905.6188">10601 12118 0,'0'0'16,"18"-18"-16,0-17 0,70-53 15,0 53 1,-35 87 0,-71 72-1,-105-1 1,88-87-16,-18 17 16,17-36-1,36 1-15,53-36 31,88 1-15,106-36 0,-106 17-16</inkml:trace>
  <inkml:trace contextRef="#ctx0" brushRef="#br0" timeOffset="121304.6095">11836 13018 0,'0'0'0,"-18"0"0,1 0 0,-1-18 31,71 0-15,-18 1-16,142-19 15,-124 19-15,0 17 16,-1-18-16,19 18 0,141-35 16,-36 17-1,-158 18 1,17 0-16</inkml:trace>
  <inkml:trace contextRef="#ctx0" brushRef="#br0" timeOffset="121504.0608">12277 12682 0,'0'0'16,"-18"-17"-16,18-36 16,0 35-16,0 1 0,0-1 15,36 36 1,17 52 0,17 71-1,-35 53 1,-17-17-1,35-19 1</inkml:trace>
  <inkml:trace contextRef="#ctx0" brushRef="#br0" timeOffset="122206.4896">13847 12718 0,'0'0'0,"0"-18"0,0 0 0,-35-105 31,35 88-15,17 52 15,-17 1-31,35 141 16,1 52 0,-1 36-1,0 106 32,-35-318-47,18 18 16,-18-70-1,0-19 1,-53-264 15,35 89-15,36-19-1,0 178-15,52-107 16,-34 124-16,105-1 31,-88 230 1,-71-158-17,-35 52-15,35-71 16,1 1-16,-19 0 0,1 17 15,-18 0 17,177 106-1,52-35-15,-35-35-1</inkml:trace>
  <inkml:trace contextRef="#ctx0" brushRef="#br0" timeOffset="122841.609">14799 13035 0,'0'0'0,"0"-17"16,0 17 15,0 17-31,-53 195 31,53-177-31,-17 194 32,34-105-1,-17-124 0,0-159 0,36-123 1,-19 247-17,54-195 16,-71 213-31,106-36 32,-89 53-32,19 123 31,-54-87-31,-70 193 31,247 0 0,-36-88 1,-352-53-1,105-123 0</inkml:trace>
  <inkml:trace contextRef="#ctx0" brushRef="#br0" timeOffset="123108.2424">15434 12365 0,'0'0'0,"-17"0"0,17-18 0,0-17 16,176 17 15,-123 18-31,370 18 47,-387-18-47,87 18 31</inkml:trace>
  <inkml:trace contextRef="#ctx0" brushRef="#br0" timeOffset="123306.3708">15893 12330 0,'0'0'0,"-35"0"31,35 17-31,-71 230 31,54-194-31,17 406 32,0-406-17,17 52-15</inkml:trace>
  <inkml:trace contextRef="#ctx0" brushRef="#br0" timeOffset="123583.6249">14111 13811 0,'0'0'0,"-52"18"0,-72 17 16,106-35-16,142-17 31,-89 17-31,512-124 31,370 1 0,-811 123-31,423 17 47,-529 1-47</inkml:trace>
  <inkml:trace contextRef="#ctx0" brushRef="#br0" timeOffset="124324.1228">15152 14358 0,'0'0'0,"0"-18"0,0 1 31,0-1-31,0 71 31,0-18-31,-53 212 32,-17 35-1,70-246-31,-18 34 31,18-87-15,0-107-1,71-176 17,-54 265-32,36-53 47,-35 106-47,52 52 31,-52-52-31,123 35 31,-123-53-31,17 0 0,159-141 31,-53-1 1,-141 231-1,0-54-31,-17 282 31,-1-281-15,0 105-1</inkml:trace>
  <inkml:trace contextRef="#ctx0" brushRef="#br0" timeOffset="124843.8535">17110 12771 0,'0'0'0,"0"-18"16,0-53 0,-35-52 15,17 123 0,1 18-31,-54 264 31,71-229-31,53 211 32,106-52 15,-142-194-47,89 34 31</inkml:trace>
  <inkml:trace contextRef="#ctx0" brushRef="#br0" timeOffset="125044.1669">16898 13088 0,'0'0'16,"-70"-35"-16,70 17 31,17 18-31,142 0 31,-123 0-31,228 0 47</inkml:trace>
  <inkml:trace contextRef="#ctx0" brushRef="#br0" timeOffset="125341.9097">17322 12171 0,'0'0'0,"0"-18"0,17 18 16,54-70-1,-1 123 17,-246 229 15,88-141-32</inkml:trace>
  <inkml:trace contextRef="#ctx0" brushRef="#br0" timeOffset="125758.9343">17763 11959 0,'0'0'0,"0"-17"0,-18-1 15,53-53 17,177 107-1,-194-19-31,-18 195 31,-18-177-31,-141 106 31,159-105 1,18-36-32,246-18 31,-211 18-31,247-35 31</inkml:trace>
  <inkml:trace contextRef="#ctx0" brushRef="#br0" timeOffset="135453.6035">1306 16069 0,'0'0'0,"0"-18"0,0 1 16,0-19 0,-18 1-1,0 18 1,1 17-1,17 17 1,0 18 0,0 36-1,-18 35 1,0-89-16,18 72 16,0-72-16,0 19 15,18 52-15,35 35 16,18-35-1,17-35 1,0-35 15,-70 0-31,52-18 16,-52 0-16,-1 0 16,-17-18-16</inkml:trace>
  <inkml:trace contextRef="#ctx0" brushRef="#br0" timeOffset="135718.5423">794 16422 0,'0'0'0,"-18"0"0,1-18 15,17 1 16,17 17-15,1 0 0,70-18-1,36-17 1,34-1 0,-122 36-16,87-17 15,-87-1-15,-1 18 0,35 0 16</inkml:trace>
  <inkml:trace contextRef="#ctx0" brushRef="#br0" timeOffset="135986.4006">1835 16245 0,'0'-17'31,"17"17"-31,1 0 16,0-18-16,123 0 16,-106 18-16,0-17 0,54 17 15,105-18 1,-53 18-1</inkml:trace>
  <inkml:trace contextRef="#ctx0" brushRef="#br0" timeOffset="136207.0589">2117 16334 0,'0'0'0,"0"17"0,-18 1 15,18 0 1,0-1 0,36 18-1,52-17 1,-71-18-16,125 0 16,-107 0-16,35 0 15,-34 0-15</inkml:trace>
  <inkml:trace contextRef="#ctx0" brushRef="#br0" timeOffset="136675.5608">2805 16087 0,'0'0'0,"0"17"16,0 1 0,0 17-1,0 18 1,0-35-16,0 52 15,0-52-15,0 0 0,35 35 16,0 17 0,89-52 15,-36-71-15,0-18-1,-70 36 1,53-53-1,-71 52-15,-18-16 0,-282-19 47,247 71-47,-53 18 16,89-1-16</inkml:trace>
  <inkml:trace contextRef="#ctx0" brushRef="#br0" timeOffset="137022.6527">3722 16457 0,'0'0'0,"18"0"0,70-18 31,-70 18-31,52 36 16,-35-19-16,-17 1 0,17 17 0,1 18 15,-72 212 17</inkml:trace>
  <inkml:trace contextRef="#ctx0" brushRef="#br0" timeOffset="138344.6234">5415 16351 0,'0'-17'15</inkml:trace>
  <inkml:trace contextRef="#ctx0" brushRef="#br0" timeOffset="138372.7623">5451 16298 0</inkml:trace>
  <inkml:trace contextRef="#ctx0" brushRef="#br0" timeOffset="139073.4621">5398 16175 0,'0'-18'0,"0"1"32,0 34 140,0 1-157,0 17 1,-18 106 15,18 89 0,0-1 1,0-194-32,71 106 31,-71-123-31,106 17 31,-89-35-31,142-17 31,-141-1-15,52-35 0</inkml:trace>
  <inkml:trace contextRef="#ctx0" brushRef="#br0" timeOffset="139423.3766">5045 16545 0,'0'0'0,"-18"0"0,1 0 31,34 0 0,107-17 1,-89 17-17,353-89 16,-335 89-31,212-52 32,-212 52-32</inkml:trace>
  <inkml:trace contextRef="#ctx0" brushRef="#br0" timeOffset="139740.0356">6192 16369 0,'-18'0'0,"0"-18"16,54 18 15,52-17-15,212-19 15,-159 36 0</inkml:trace>
  <inkml:trace contextRef="#ctx0" brushRef="#br0" timeOffset="139942.2532">6086 16563 0,'0'0'31,"17"35"-31,1-35 0,335-17 31,-300 17-31,229-36 31,-264 36-15</inkml:trace>
  <inkml:trace contextRef="#ctx0" brushRef="#br0" timeOffset="142408.4882">7567 16087 0,'0'-18'0,"0"0"15,0 1 17,0 34 14,-17 1-46,17 0 0,-71 193 47,71-175-47,-17 228 32,34-229-32,71 177 31,-70-194-31,0-1 0,70 36 31,-35-70-15</inkml:trace>
  <inkml:trace contextRef="#ctx0" brushRef="#br0" timeOffset="142609.3868">7409 16545 0,'0'0'31,"-89"-35"-31,107 35 31,35 0-15,247-53 15,-71 0-15</inkml:trace>
  <inkml:trace contextRef="#ctx0" brushRef="#br0" timeOffset="142876.6794">7955 15716 0,'0'0'0,"0"-17"0,53-72 15,-17 72 1,158-36 0,-141 212 31,-247 105-16,123-176-16</inkml:trace>
  <inkml:trace contextRef="#ctx0" brushRef="#br0" timeOffset="143361.3591">8979 16845 0,'17'0'0,"-17"-17"0,0-1 16,0 0-16,35 71 47,-35-35-47,-88 141 31,-194 52 0,247-193-31,-71 35 16</inkml:trace>
  <inkml:trace contextRef="#ctx0" brushRef="#br0" timeOffset="144444.8491">10654 15910 0,'0'-17'16,"0"-1"31,0 36 0,0-1-47,0 36 15,-17 53 17,-1 0-17,18 194 17,35-177-17,36-35 1,-36-52-1,0-36 1,89-53 15,-54 0-15,-52 35-16</inkml:trace>
  <inkml:trace contextRef="#ctx0" brushRef="#br0" timeOffset="144680.4405">10372 16228 0,'0'0'0,"-18"0"0,1 0 0,-1 0 16,36 0-1,-1 0 1,72 0-1,52 0 1,17-36 0,-16 19-1,-37-18 1,-87 35-16</inkml:trace>
  <inkml:trace contextRef="#ctx0" brushRef="#br0" timeOffset="144945.8227">11448 16104 0,'0'-17'46,"88"-1"-30,-70 18-16,70 0 16,-53 0-16,-17 0 0,88-18 15,17 18 1,-52 0 0</inkml:trace>
  <inkml:trace contextRef="#ctx0" brushRef="#br0" timeOffset="145161.5539">11483 16245 0,'0'0'0,"-17"18"16,17 0-16,0-1 15,17-17 1,71 0-1,71 0 1,0 0 0,-36-17-1</inkml:trace>
  <inkml:trace contextRef="#ctx0" brushRef="#br0" timeOffset="145512.5201">12700 15963 0,'0'0'0,"18"-17"0,0 17 0,-1-18 16,1-17 0,0 17-1,-18 36 1,0 52-1,0-52-15,0 70 16,0-35-16,0 53 16,0 17-1,35 18 1,0-35 0,0-53-1,-17-35 1,17-1-16,-17-17 15,0 0-15,52-17 16,1-1-16</inkml:trace>
  <inkml:trace contextRef="#ctx0" brushRef="#br0" timeOffset="145745.2746">12612 16263 0,'0'0'0,"-18"0"0,36 0 47,0 0-47,70 0 16,53 0-1,35 0 1,-70 0-1</inkml:trace>
  <inkml:trace contextRef="#ctx0" brushRef="#br0" timeOffset="146064.5795">13177 15558 0,'0'0'16,"0"-18"-16,17 0 0,1 1 16,17 17-1,-17 0 1,35 53-1,-36-36-15,36 54 16,-35 35 0,-18-18-1,-18-18 1,1-52-16</inkml:trace>
  <inkml:trace contextRef="#ctx0" brushRef="#br0" timeOffset="146281.8414">13582 15434 0,'18'0'0,"0"0"0,17 0 16,35 35-1,1 71 16,-53 18-15,-18-89-16,-71 106 16,53-123-16,-70 70 15</inkml:trace>
  <inkml:trace contextRef="#ctx0" brushRef="#br0" timeOffset="147281.2674">13829 16704 0,'0'-18'0,"-17"18"15,17-17 1,17 34 31,1 1-47,-1 35 15,19 35 1,-36 36 0,-71-1 15,54-88-31,-36 36 15,35-53-15,0-1 0,-17 18 16,-18-35 0,36 0-16</inkml:trace>
  <inkml:trace contextRef="#ctx0" brushRef="#br0" timeOffset="147665.5301">14993 16334 0,'0'-18'0</inkml:trace>
  <inkml:trace contextRef="#ctx0" brushRef="#br0" timeOffset="147921.062">14993 16316 0,'0'18'62,"0"-1"-46,0 1-16,0 17 16,-35 89-1,17-1 1,18 18 0,0-105-16,18 87 15,-18-105-15,35 35 16,1-18-1,-1-18 1,18-17 0,-36 0-16,36-17 15,-35-1-15,0 18 16</inkml:trace>
  <inkml:trace contextRef="#ctx0" brushRef="#br0" timeOffset="148114.2074">14799 16651 0,'0'0'0,"-17"0"0,-19-18 0,1 1 31,53 17-15,17 17 0,71-17-1,53 18 1,-106-18-16,52 0 15</inkml:trace>
  <inkml:trace contextRef="#ctx0" brushRef="#br0" timeOffset="148297.6542">15734 16510 0,'-17'0'16,"17"-18"-1,17 18 1,1 0 0,35 0-1,17 0-15</inkml:trace>
  <inkml:trace contextRef="#ctx0" brushRef="#br0" timeOffset="148467.8605">15593 16598 0,'0'0'0,"-18"18"0,1-18 0,17 17 15,17-17 1,72 36 0,69-19 15</inkml:trace>
  <inkml:trace contextRef="#ctx0" brushRef="#br0" timeOffset="148782.2239">16599 16351 0,'0'-17'16,"0"34"-16,17-52 0,1-18 15,-18 35 1,0 36 0,0 53-1,0 52 1,-18-88 0,18 89-1,0-71-15,0-18 0,0 71 16,35 17-1,1-52 1,34-36 0,-52-35-16,35 0 15</inkml:trace>
  <inkml:trace contextRef="#ctx0" brushRef="#br0" timeOffset="148982.3626">16440 16439 0,'0'0'16,"-18"0"-16,0 0 0,18-17 15,18 17 1,70 17 15,36 1-15,-89 0-16,89-18 15</inkml:trace>
  <inkml:trace contextRef="#ctx0" brushRef="#br0" timeOffset="149233.3371">16934 15946 0,'0'-18'0,"17"0"15,1 18-15,35 0 16,35 36 0,-17 34-1,-54 18 1,-17-70 0,0 70-1,-17-88-15,-36 53 16,35-35-16</inkml:trace>
  <inkml:trace contextRef="#ctx0" brushRef="#br0" timeOffset="149433.3195">17339 15822 0,'0'0'0,"18"0"0,0 0 15,17 53 1,0 35 0,-35 18 15,0-71-31</inkml:trace>
  <inkml:trace contextRef="#ctx0" brushRef="#br0" timeOffset="149633.1431">17622 15893 0,'0'0'0,"35"0"15,-18-18-15,54 36 16,-18 35 0,-35 70-1,-107-17 1,-69 17-1,105-105-15</inkml:trace>
  <inkml:trace contextRef="#ctx0" brushRef="#br0" timeOffset="167884.7102">5927 16404 0,'0'0'0,"-71"35"0,1 1 0,-71 34 16,123-52-1</inkml:trace>
  <inkml:trace contextRef="#ctx0" brushRef="#br0" timeOffset="168829.1259">9843 11924 0,'0'0'15,"-18"18"-15</inkml:trace>
  <inkml:trace contextRef="#ctx0" brushRef="#br0" timeOffset="168920.0071">9578 12171 0,'18'17'0</inkml:trace>
  <inkml:trace contextRef="#ctx0" brushRef="#br0" timeOffset="169120.3657">9913 12365 0,'0'0'0,"0"-18"0</inkml:trace>
  <inkml:trace contextRef="#ctx0" brushRef="#br0" timeOffset="169152.8519">9843 12294 0</inkml:trace>
  <inkml:trace contextRef="#ctx0" brushRef="#br0" timeOffset="169289.5509">9649 12241 0,'0'0'31,"-88"-17"-31,70 17 0</inkml:trace>
  <inkml:trace contextRef="#ctx0" brushRef="#br0" timeOffset="169887.4843">9543 12224 0,'0'17'31,"0"36"-15,18 35 15,-18-17 16,0-89-16,-36-158 0,36 141-31,-35-371 32,35 353-32,35-300 31,-17 159 0,-18 177-31,-141 140 47,88-88-47,-247 212 31,282-194 1,336-300-1,-71-35 0,-212 300 0,-35 17-31,71 247 32,-54-246-32,107 211 31,-71-159 0</inkml:trace>
  <inkml:trace contextRef="#ctx0" brushRef="#br0" timeOffset="170470.2734">8661 10354 0,'0'0'0,"-18"0"0,18-18 15,0-35 1,124 36 15,105 123 0,-405-18 1,-248-141-1,283-106 0,388 36 16,212 52-16,-36 36 1,-335 35-17</inkml:trace>
  <inkml:trace contextRef="#ctx0" brushRef="#br0" timeOffset="170803.6705">9649 10142 0,'0'18'0,"0"-36"0,0 54 16,0-19-16,-88 160 31,70-160-16,106 177 17,-53-194-32,318 0 31,-71-123 0,-282 105-31,-352-105 31,299 123-31,-229 53 32,282-36-32</inkml:trace>
  <inkml:trace contextRef="#ctx0" brushRef="#br0" timeOffset="172575.3132">16616 13000 0,'0'0'0,"18"0"0</inkml:trace>
  <inkml:trace contextRef="#ctx0" brushRef="#br0" timeOffset="174024.1955">16669 13000 0,'18'-18'31,"-36"36"-31,53-36 0,1 18 32,-36-17-17,0-1 1,17 0 15,1-35 0,0-17 1,-1 52-32,36-88 31,-53 71-15,18-71-1,-36-70 32,-70-1-16,-88-17 1,-89 36-1,230 140-31,-283-88 31,283 89-31,-353-72 31,335 89-31,-353-35 47,371 35-47,-106 0 16,-141 53 15,-18 88 0,247-123-31,-353 211 32,353-211-32,-194 176 31,53 35 0,177-194-31,-107 283 31,107-283-15,-89 247 0,88 1 30,18-248-46,0 282 32,0-281-32,0 246 31,0 18 0,18-265-31,17 88 16,-35-87-16,53 211 31,17 35 0,-70-247-31,53 36 16,-35-36 0,0-17-16,140 105 31,160 18 0,35 0 0,-195-88-15,283 35 15,-194-70-15,335-53 15,-335-18-15,-17 0-1,-19-53 1,266-247 31,-425 300-47,125-194 15,-142 177-15,71-106 16,-18-54 0,0-17-1,-52-17 1,-36 193-16,-159-546 31,124 546-31,-54-123 16,-16 0-1,34 71 1,53 105 0</inkml:trace>
  <inkml:trace contextRef="#ctx0" brushRef="#br0" timeOffset="186236.3993">19438 13564 0,'0'-17'0,"0"-1"16,36-35 15,122 124 1,-140-36-32,123 159 31,-141-176-31,0 17 0,-176 35 31,-212-158 0,352 71-31,-87-213 32,123 195-32,229-212 31,230 124 16,-406 123-47,458-36 31,-458 36-31,229-35 31,-229 35-31</inkml:trace>
  <inkml:trace contextRef="#ctx0" brushRef="#br0" timeOffset="186603.2468">20638 13741 0,'0'0'0,"-18"0"0,18-18 16,-17 18-1,-54 88 17,-35 142-1,194-89 0,124-212 0,-194 36-31,-54-212 32,1 229-32,-53-88 31</inkml:trace>
  <inkml:trace contextRef="#ctx0" brushRef="#br0" timeOffset="186837.8292">21537 13423 0,'0'0'0,"36"-53"31,-19 53-31,1-17 0,229-1 32,212 53-1,-301-35-15</inkml:trace>
  <inkml:trace contextRef="#ctx0" brushRef="#br0" timeOffset="187037.9226">21555 13617 0,'-35'18'16,"70"-36"-16,-17 71 31,-1-53-31,389 35 31,-212-35-15</inkml:trace>
  <inkml:trace contextRef="#ctx0" brushRef="#br0" timeOffset="188588.9397">19262 15275 0,'0'0'0,"0"-17"0,0-1 16,35-53-1,36-17 16,-36 71 1,53 193-1,53 124 0,-88-36 16,-53-175-16,-35-142 1,17-177-1,107-52 0,-1 176-15,88-52 15,-17 158 0,-159 17-15,18 19-1,-18-19-15,0 1 0,-194 123 32,70-88-1,265 106 0,-17-54-15,17 19-1,-35-18 1,-18 17 15,-88-105-15,0-1 0</inkml:trace>
  <inkml:trace contextRef="#ctx0" brushRef="#br0" timeOffset="189590.2257">20461 15752 0,'0'0'0,"0"-18"16,18 18-1,35 0 1,-18 18 0,-17 17-1,-18 18 1,-35 0 0,35-18-1,0-17 1,0 17-1,17-18-15,1-17 16,0 0 0,-1 0 15,-17-17 0,0-71 0,0 17-15,0 1 0,0 52-16,0-53 15,0 54 1,18 17 46,-18 17-46,0 1-16,17 0 16,1 52-1,0 18 1,-18 1 0,-18-19-1,0 1 1,1-54-16,-1 36 15,18-35 1,0-36 31,0 1-47,0-19 16,18 19-1,-1-72 1,1 54-16,0-53 15,35-18 1,-18 18 0,0 35-1,-35 35-15,18 18 16,-18 18 0,0 35-1,0 53 1,18 17-1,34-17 1,-52-88-16,0 52 16,0-52-1,0 0-15,-35-1 16,0 1 0,17-18-1</inkml:trace>
  <inkml:trace contextRef="#ctx0" brushRef="#br0" timeOffset="189856.7249">21238 15293 0,'17'0'31,"1"0"-31,-1-18 0,72 18 16,-72 0 0,124 18-1,-105-18-15,52 0 16,-70 0-16</inkml:trace>
  <inkml:trace contextRef="#ctx0" brushRef="#br0" timeOffset="190041.7126">21608 15240 0,'0'0'15,"-18"-18"-15,1 18 0,-19 0 16,1 53 0,35 35-1,0 54 1,0 16-1,0-105-15,0 88 16,-18-105-16,18 17 16,0 52-16,-17-16 15</inkml:trace>
  <inkml:trace contextRef="#ctx0" brushRef="#br0" timeOffset="190323.9475">20091 16316 0,'0'0'0,"-71"18"16,19-1-16,-142 1 16,141 0-16,-18 17 15,36-18-15,35 1 16,53-18-1,123 0 1,124 0 0,53-18-1,-247 18-15,229 0 32,-265 18-32,36-18 0</inkml:trace>
  <inkml:trace contextRef="#ctx0" brushRef="#br0" timeOffset="190892.6833">20285 16616 0,'0'0'0,"-18"0"0,18 17 0,0 1 16,18 35-1,35 53 1,-35-71-16,-1 53 15,1-52-15,-18-1 0,0 71 16,0 17 0,-18-35-1,18-70 1,0-53 15,0 17-31,36-70 16,-19 53-16,1-1 0,35-87 15,35-18 1,-18 17 0,-52 89-1,-18 53 1,-35 88 0,17-18-1,36-35 1,52-53-1,72-36 1,-19-17 0,-105 53-16,52-17 15,-52 34 1,-1 1 0,1 70-1,0 36 1,35-1-1,17-70 1,54-53 0</inkml:trace>
  <inkml:trace contextRef="#ctx0" brushRef="#br0" timeOffset="191107.7072">22296 16140 0,'0'-18'0,"18"18"15,-1 18 1,18-18 0,36 17-1,52-17 1,19-17-1</inkml:trace>
  <inkml:trace contextRef="#ctx0" brushRef="#br0" timeOffset="191290.4394">22225 16210 0,'0'0'15,"-17"0"-15,-1 0 0,-17 18 16,35 17-1,70 0 1,107 18 0,17-35-1</inkml:trace>
  <inkml:trace contextRef="#ctx0" brushRef="#br0" timeOffset="193178.147">23495 12418 0,'0'-18'15,"0"36"32,0-1-31,0 1-1,-17 53 1,17-36-16,0 53 16,-18-35-16,18-18 0,-18 124 15,-34 70 1,-37 54-1,-17-1 1,1-35 0,87-194-1,-35 141 1,53-177-16,0 54 16,35-53-1,18-54 1,18-87-1,-36-54 1,-35 142-16,0-177 16,0 177-16,-53-106 15,18 0 1,35 106 0,0 17-1,88 0 1,-53 18-16,124-17 15,-141-1 1,70-17-16,-35-36 31,-18 36-15,-35 17 0,0 36-1,-17 35 1,17 53-1,0-18 1,35 0 0,18-35-1,-36-53-15,36 18 16</inkml:trace>
  <inkml:trace contextRef="#ctx0" brushRef="#br0" timeOffset="193327.768">23883 12965 0,'0'0'0,"-17"0"0,17-18 15,-18-35 1,18 35 0</inkml:trace>
  <inkml:trace contextRef="#ctx0" brushRef="#br0" timeOffset="193579.6234">24130 12665 0,'0'-18'16,"0"36"15,0-1-31,0 19 0,-17 87 15,-1-88 1,0 107 0,1 52-1,-1 0 1,0-18 0,18-141-16,0 36 15,0-54-15</inkml:trace>
  <inkml:trace contextRef="#ctx0" brushRef="#br0" timeOffset="193759.9042">23725 13088 0,'0'0'0,"-18"-18"0,0 1 0,18-18 16,0-1-1,71 36 1,70 36-1,-88-19 1,35 1-16</inkml:trace>
  <inkml:trace contextRef="#ctx0" brushRef="#br0" timeOffset="193995.9457">24395 12753 0,'0'-18'15,"-18"18"-15,18 18 16,0 17 0,0 53-1,0 54 1,0-1 0,0-106-16,-17 88 15,17-87-15,-18 17 16,0 52-16,1 36 15</inkml:trace>
  <inkml:trace contextRef="#ctx0" brushRef="#br0" timeOffset="194561.9964">24166 13282 0,'0'0'0,"0"-18"0,0 1 0,-18-54 31,36 71-15,17 18-16,106 17 15,-88-35-15,70 53 16,19-18 0,-72-35-1,-35-35 1,-35-18-1,-35 18 17,0 35-17,-18 18 1,53 17 0,35 0-1,53-17 1,-70-18-16,53 0 15,-71-18-15,17 0 16,-17 1 0,0 34 15,0 1-31,18 106 16,-1-89-16,19 124 15,-19-124 1,1 53-16,-18 0 15,-35-52 17,-53-36-17,52-18-15,-70-17 16,71 17-16,18 0 0,-19 1 0</inkml:trace>
  <inkml:trace contextRef="#ctx0" brushRef="#br0" timeOffset="194712.7341">24818 13106 0,'-17'-18'0,"-1"18"0,18-35 16,0 70-1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25T11:06:26.9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4004 2117 0,'0'-18'15,"0"0"48,0 1-47,-17 17 15,-1 0-16,18-18 1,0 0 0,0-17-1,0 18 1,18-19 0,17 1-1,-17 0 1,-1 17-16,19-35 15,-19 53-15,36-35 16,18 0 0,17 35-1,-35 35 1,-36-17 0,-17 70-16,0-53 15,-17 0-15,-18 71 16,-18 0-1,53-71 1,17-52 0,36 17-1,106-36 1,-18 54 0,-53 52-1,-70 36 1,-53 0-1,-71 18 1,70-107-16,-52 54 16,53-54-16,0 1 15,-36 0-15,54-18 16,17-18 0</inkml:trace>
  <inkml:trace contextRef="#ctx0" brushRef="#br0" timeOffset="668.6985">4939 2046 0,'-17'0'0,"-1"0"16,18-18-16,0 1 16,0-18-1,0 52 17,35 54-17,0 52 1,18 36-1,-35-53 1,0-53 0,-18-36-16,17-17 15,-17-17-15,0-36 16,-35-35 0,0-36-1,-18 1 1,35 70-1,18 70 1,71 19 0,17-1-1,0-17 1,-17-71 15,-18-18-15,-53 53-16,17-34 15,-17 34-15,0-17 16,18 35 0,0 35-1,34 71 1,19 35 0,-53-88-16,52 88 15,-52-106-15,52 53 16,-52-52-16</inkml:trace>
  <inkml:trace contextRef="#ctx0" brushRef="#br0" timeOffset="867.719">5733 2099 0,'0'0'0,"-18"-35"0,18 17 16,0-52-1,-17 70 1,52 70 0,-17-52-16,70 140 15,-71-122-15,54 105 16,0 0 0</inkml:trace>
  <inkml:trace contextRef="#ctx0" brushRef="#br0" timeOffset="1169.7661">5998 2505 0,'0'0'0,"0"-18"0,-18 0 15,0-17-15,18-35 16,53-19 15,-35 72-31,17-54 16,-17 36-16,-1 17 0,19-70 15,-36-18 1,-18 18 0,18 53-1,0 70 1,0-17-16,18 35 16,-1-18-16,-17 0 0,53 71 15,18 35 1,35 0-1</inkml:trace>
  <inkml:trace contextRef="#ctx0" brushRef="#br0" timeOffset="1423.5927">6668 2328 0,'0'0'0,"0"-17"0,0-1 0,0 0 16,0-35-1,53 53 1,-53 36-16,0 70 16,0-53-16,-53 88 15,-18 17 1,18-52 0,53-70-1,71-36 1,-36 0-16,159-71 15,-141 53 1</inkml:trace>
  <inkml:trace contextRef="#ctx0" brushRef="#br0" timeOffset="1684.9718">7391 2205 0,'0'0'0,"-35"17"0,17 1 0,-17 17 16,35-17 0,88 0-1,-35-18-15,123-53 16,-105 35-16,-1 0 0,160-52 16,52-18-1,-70 17 1,-124 54-1</inkml:trace>
  <inkml:trace contextRef="#ctx0" brushRef="#br0" timeOffset="2321.1475">10249 1993 0,'0'0'0,"-18"-17"16,-35-19-1,35 19 1,18 34 15,18 71-15,17 106 0,-17 53-1,0 0 1,-18-194-16,35 53 15,-35-71-15,17 1 0,1 17 16,17 0 0</inkml:trace>
  <inkml:trace contextRef="#ctx0" brushRef="#br0" timeOffset="3037.8849">10584 2311 0,'0'-18'0,"0"0"16,-18-17-1,0 0 1,18 17 0,0 36-1,0-1-15,0 54 16,18-36-16,17 89 16,1 52-1,17-70 1,-36-35-1,1-54-15,-18 1 32,0-36-32,0 1 15,-53-72 1,0-34 0,-35-18-1,52 35 1,36 88-16,0 1 15,18 17-15,17 17 16,71 36 0,18-17-1,-1-54 1,-88 0-16,36-35 16,-53 36-16,-1-1 15,19-53-15,-36-17 16,0 35-1,0 36 1,17 70 0,1-36-1,17 71 1,0-17-16,18 53 16,35 17-1,1-36 1,-19-34-1</inkml:trace>
  <inkml:trace contextRef="#ctx0" brushRef="#br0" timeOffset="3269.4389">11571 2240 0,'0'0'15,"0"-35"-15,0 0 0,-35-89 16,18 106-1,52 71 17,18 88-17,17 89 1,1-1 0,-1-52-1,-52-142-15,0-18 0</inkml:trace>
  <inkml:trace contextRef="#ctx0" brushRef="#br0" timeOffset="3588.7719">11695 2663 0,'0'0'0,"-35"-17"16,17-1-16,-17-35 16,35 18-1,53 0 1,70-36-1,-35-35 1,-17-52 15,-53 16-15,-18 37 0,0 52-1,0 70 1,17 36-1,-17-17-15,35 69 16,-17-69-16,0-1 0,35 88 16,35 54-1</inkml:trace>
  <inkml:trace contextRef="#ctx0" brushRef="#br0" timeOffset="3856.5787">12418 2452 0,'-18'0'0,"1"-18"0,17 1 31,0 34-15,53 36 0,-53-18-16,0 71 15,0-71-15,0 1 0,0 70 16,0-18-1,17-71 1,54-34 0,70-54-1,53-17 1,-141 70-16</inkml:trace>
  <inkml:trace contextRef="#ctx0" brushRef="#br0" timeOffset="4856.4566">17586 494 0,'0'0'0,"-17"0"0,-1 0 16,0-18 0,-17 1-1,17 17-15,-52 0 31,35 0-31,-18 17 16,17-17 0,72 18-1,17-18 1,-18 0-16,141-35 16,-123 35-16,124-36 15,70 1 1,-18-18-1,-106 0 1,-105 53-16,-36 0 31,-17 0-31,17 0 0,1 18 16</inkml:trace>
  <inkml:trace contextRef="#ctx0" brushRef="#br0" timeOffset="5056.7222">17992 388 0,'0'18'16,"0"-1"0,18 1-16,-1 0 15,1 17-15,-18-17 0,35 52 16,18 106 0,-18 1-1,-17-124-15,0 53 16,-1-89-16,-17 19 0,0 16 15</inkml:trace>
  <inkml:trace contextRef="#ctx0" brushRef="#br0" timeOffset="9042.3959">17851 2099 0,'0'-18'297,"0"1"328,18 17-31,-1 0-579,-17-18 1,18 18 15,-18-18 79,-18 18 93,18 18-141,0 0-62,0-1 0,71 213 31,52 158 1,-35-177-1,-88-193-31,0 17 31,0-52-15</inkml:trace>
  <inkml:trace contextRef="#ctx0" brushRef="#br0" timeOffset="9377.6848">18310 2328 0,'0'0'0,"17"-17"0,-17-1 0,35-35 31,-17 177 0,-18-89-31,71 282 31,-54-281-31,177 52 32,0-212-1,-194-140 0,-35 229-31,-353-160 31,335 195-15,-123 106 15</inkml:trace>
  <inkml:trace contextRef="#ctx0" brushRef="#br0" timeOffset="9709.9844">19438 2222 0,'0'0'0,"-105"18"31,87 17-31,0-17 0,-35 247 31,230-71 1,105-212 15,-264 0-47,35-176 31,-71 177-31,-229-195 31,123 159-15</inkml:trace>
  <inkml:trace contextRef="#ctx0" brushRef="#br0" timeOffset="10011.3984">20126 2064 0,'-53'106'16,"106"-212"-16,-141 247 16,-18 141 15,212-17 0,141-336 0,-176-193 1,-318-36-1,141 247-15</inkml:trace>
  <inkml:trace contextRef="#ctx0" brushRef="#br0" timeOffset="10629.8141">20779 2381 0,'0'-17'16,"0"-1"-16,0 0 15,0 1-15,53 17 47,-35 17-47,34 160 32,-16 17-1,-19-159 0,-34-158 0,-1-36 1,18 141-32,124-35 31,-107 53-31,107 106 31,-19 70 16,-105-158-47,124 88 31</inkml:trace>
  <inkml:trace contextRef="#ctx0" brushRef="#br0" timeOffset="10899.6333">21590 2099 0,'0'0'0,"-17"0"0,-1 0 0,18 0 31,53 265 1,-35 105 15,-18-335-47,0 124 31,0-141-31</inkml:trace>
  <inkml:trace contextRef="#ctx0" brushRef="#br0" timeOffset="11227.8538">21996 2275 0,'0'0'31,"53"-88"-31,-212 141 31,124-18-15,17-17-16,-123 158 31,141-17 0,159-35 0,-141-107-31,211 1 32,-194-18-32,36 0 15</inkml:trace>
  <inkml:trace contextRef="#ctx0" brushRef="#br0" timeOffset="11656.4545">22490 2452 0,'-18'0'15,"18"-18"1,18 18 0,105-35 15,18 0 0,-123 17-31</inkml:trace>
  <inkml:trace contextRef="#ctx0" brushRef="#br0" timeOffset="11896.5793">22384 2593 0,'18'0'15,"140"-35"32,19-18-15,-107 35-17</inkml:trace>
  <inkml:trace contextRef="#ctx0" brushRef="#br0" timeOffset="12263.1246">23266 2240 0,'0'0'0,"0"-18"0,0 1 0,-18-89 31,1 53 0,52 229 0,36 142 1,-54-89-1,1-176 0</inkml:trace>
  <inkml:trace contextRef="#ctx0" brushRef="#br0" timeOffset="12996.2915">23742 2187 0,'0'0'0,"0"-17"0,-17 17 0,17-53 31,0 70 1,0 177-1,0-141-16,-106 300 17,88-318-32,-17 106 31,17-158 0,18-177 0,0 17 1,18 230-1,0-53-31,105 106 31,-105-106-15,105-88 15,-105-177 0,17 71 1,0 265-1,18 211 0,-35-247-31,17 177 31,-35-194-31,0 35 16</inkml:trace>
  <inkml:trace contextRef="#ctx0" brushRef="#br0" timeOffset="13213.5324">24324 2187 0,'0'0'16,"36"-123"-16,-36 105 31,0 36-31,0-1 0,0 107 16,-18 246 15,-17-158 0</inkml:trace>
  <inkml:trace contextRef="#ctx0" brushRef="#br0" timeOffset="13448.0193">24730 2346 0,'0'0'32,"53"-106"-32,-53 88 0,-53-34 15,35 52-15,-87 17 16,-142 177 15,247-35 0,17-141-31,54-1 16,-36 1-16,0-18 0,1 0 16</inkml:trace>
  <inkml:trace contextRef="#ctx0" brushRef="#br0" timeOffset="13581.0794">25189 2505 0,'0'0'0,"0"-18"16,0 0-1,-18 18 1,-17-17 0</inkml:trace>
  <inkml:trace contextRef="#ctx0" brushRef="#br0" timeOffset="28280.5409">4145 5362 0,'-17'0'0,"-18"0"47,17 0-47,0-17 31,18-1-16,0 0 1,194-52 15,-158 52-31,228 53 32,-246-17-32,-18 194 31,-194 17 0,176-211-15,-17-1-16,53-17 31,34-17-15,72-1-1,123 89 16,-230-54-31,1 71 16,-36-70-16,-193 194 31,34-106-15,-105-1 15,265-105-31</inkml:trace>
  <inkml:trace contextRef="#ctx0" brushRef="#br0" timeOffset="29064.7169">4992 5592 0,'0'0'0,"0"-18"0,0 0 15,0 1-15,0-1 16,0 0 0,0 36 15,35 70 0,18 53-15,-53-105-16,36 52 15,-1-35-15,-17 17 16,-1-17 0,-17-71-1,0-17 1,-53-53 0,36 53-16,-36-89 15,35 107 1,-17-72-16,-1 1 15,36 71 17,36 52-17,-36-17-15,70 34 16,-52-34-16,0 0 0,52-1 16,18-34-1,-35-54 1,-35 1-1,-18-1 1,0 53-16,0-34 16,0 34-16,0 36 15,35 17 1,36 88 0,17 54-1,0-19 1,-70-122-16,52 69 15,-52-69 1,0-19-16,17 72 16</inkml:trace>
  <inkml:trace contextRef="#ctx0" brushRef="#br0" timeOffset="29328.7333">5751 5592 0,'0'0'0,"0"-18"0,0 0 15,17 18 1,1 18-16,17 52 16,-17-34-1,35 52-15,17 71 16,1-18-1,-1-18 17,-52-105-32</inkml:trace>
  <inkml:trace contextRef="#ctx0" brushRef="#br0" timeOffset="29932.1396">5821 5768 0,'0'0'0,"0"18"0,0-1 16,0 1 0,35-18-1,-17 0-15,53-18 16,-36 1-16,-17-1 16,52-35-16,1-35 15,-36-18 1,-35 18-1,0 17 17,0 54-32,-18-1 15,18 36-15,0-1 16,18 89 0,-18-71-16,53 89 15,-36-89-15,36 89 16,18 17-1,-53-106-15,52 88 16</inkml:trace>
  <inkml:trace contextRef="#ctx0" brushRef="#br0" timeOffset="30232.3583">6756 5909 0,'0'0'0,"0"-18"0,0-35 32,18 71-17,-1 35 1,-17 123 0,-35-17-1,-18-53 1,35-35-1,18-54 1,36-17 0,105-35-1,-88 17-15,158-52 16</inkml:trace>
  <inkml:trace contextRef="#ctx0" brushRef="#br0" timeOffset="30649.1679">7656 6050 0,'0'0'0,"-18"18"0,0-18 16,1 0-16,34 0 31,1 0-31,105-36 16,36 1 0,-106 18-16,159-19 15,-159 36 1,105-35-1,72-18 1,-36 0 0,-71 18-1,-105 35 1,-71 18 0,-71-1-1,-17 18 1</inkml:trace>
  <inkml:trace contextRef="#ctx0" brushRef="#br0" timeOffset="37005.8576">10460 5627 0,'0'-18'0,"0"1"15,-17 17 1,17-18 31,-18 18-32,-53 0 17,54 0-17,-213 123 17,213-105-32,-160 176 31,177 124 0,18-283-31,229 141 31,-194-176-31,194-53 32,-88-194-1,-159 212-31,-124-265 47,89 265-47,-230-124 31,142 142 0,140 34-31</inkml:trace>
  <inkml:trace contextRef="#ctx0" brushRef="#br0" timeOffset="37369.9713">10936 6121 0,'0'0'0,"0"-18"16,-17 0 15,17 36 1,53-18-1,-71 18 0,-4056-1 0,8042-17-15</inkml:trace>
  <inkml:trace contextRef="#ctx0" brushRef="#br0" timeOffset="37971.5876">11466 5733 0,'0'0'0,"17"0"16,-17-18-16,36-17 15,-54 35 17,-176 53-1,141-36 0,53 1 0,35 141 16,0 35-15,-17-141-1,88-106 0,106 0 0,-54 176 1,-299 89-1,-176-71 16,264-141-32</inkml:trace>
  <inkml:trace contextRef="#ctx0" brushRef="#br0" timeOffset="38490.3723">11254 6332 0,'0'0'0,"0"18"15,-18-18 63,1 0-62,-36 0 15</inkml:trace>
  <inkml:trace contextRef="#ctx0" brushRef="#br0" timeOffset="39221.9727">11942 5962 0,'0'0'0,"0"-18"16,0 1-16,0-1 31,0 18 0,88 159 0,0 88 1,-70-141-1,-106-248 0,-18-52 16,88 124-16,124 193 1,35-52-1,-106-195 0,-35-70 0,36 124 1,105 229-1,-106-124-16,106 247 17,-123-264-32,17 105 15</inkml:trace>
  <inkml:trace contextRef="#ctx0" brushRef="#br0" timeOffset="39457.8843">12612 5838 0,'-18'0'0,"36"0"0,-53 0 16,35 18 0,17 88-1,89 264 32,-17-105-31</inkml:trace>
  <inkml:trace contextRef="#ctx0" brushRef="#br0" timeOffset="39823.1183">12577 6421 0,'0'-36'16,"0"72"-16,88-178 31,-70 125-31,140-160 32,-122-34 14,-89 87-14,53 177-1,106 194 0,17 71 0,-52-160-15</inkml:trace>
  <inkml:trace contextRef="#ctx0" brushRef="#br0" timeOffset="40122.9398">13212 6332 0,'-18'-35'16,"36"70"-16,-53-70 0,35 17 0,53-52 31,105 105 1,-122 247-1,-54-264-31,-35 123 31,71-141-15,123-35-1,159-71 17</inkml:trace>
  <inkml:trace contextRef="#ctx0" brushRef="#br0" timeOffset="104790.8752">18521 5944 0,'0'0'0,"0"-17"15,18 17-15,-18-18 32,0 0-17,0 1 1,-18 17-16,1 0 16,-1 0-16,0 17 15,-35 36 1,0 35-1,18 18 1,35 18 0,0-1-1,18-87-15,35 69 16,-36-87-16,54 35 16,52-35-1,18-36 1,-35-53-1,-70 36 1,34-88 0,-52 87-16,-1-69 15,-34-19 1,-54 1 0,-35 52-1,71 53-15,-71 1 16,71 17-16,17 17 0,-52 1 15</inkml:trace>
  <inkml:trace contextRef="#ctx0" brushRef="#br0" timeOffset="105207.33">19721 6032 0,'0'18'78,"0"0"-78,0-1 15,17 1 1,-17 0-16,18-18 31,-36-18 16,1 18-16</inkml:trace>
  <inkml:trace contextRef="#ctx0" brushRef="#br0" timeOffset="105939.3092">20673 5697 0,'0'0'0,"18"0"16,-36 0 31,0 0-47,-70 36 15,0 17 1,18-36 0,17 1-1,35-18 1,18 53 15,0 17-15,0 18-1,0-17 1,18-36 0,-1-35-1,19-17 1,69-19-1,19 1 1,17 35 0,-35 53-1,-89-35-15,-17 52 16,-35 18 0,-53 36-16,-106 17 15,-35-53 1,70-35 15,88-53-31</inkml:trace>
  <inkml:trace contextRef="#ctx0" brushRef="#br0" timeOffset="106623.1184">21520 5856 0,'0'-18'0,"0"1"15,17-1-15,-17 36 31,0-1-15,0 89 0,-53 71-1,18 34 1,0-52 0,35-106-1,-18-88 1,1-53-1,-1-18 1,18 18 0,0 70-1,18 53 1,35 18 0,52-35-1,-16-36 16,-1-70-15,-71 70-16,19-88 16,-36 71-16,-18-35 15,-35-36 1,18 35 0,17 54-1,18 69 1,0-34-16,53 88 15,-35-71-15,-1 0 0,72 107 16,16 34 0,1 18-1,-35-18 1,-36-52 0</inkml:trace>
  <inkml:trace contextRef="#ctx0" brushRef="#br0" timeOffset="106923.1392">22278 5980 0,'0'0'0,"0"-18"0,0 0 0,0-17 15,0 53 1,0 35 0,18-36-16,17 160 15,-17-124 1,-1 105-16,19 36 16,-36-53-1,17-70 16,-17-53-31</inkml:trace>
  <inkml:trace contextRef="#ctx0" brushRef="#br0" timeOffset="107191">22631 6156 0,'0'0'0,"0"-18"0,0 1 0,0-19 15,-18 36 1,-52 36 0,-36 34-1,53 18 1,35-52-16,18 17 31,18-18-31,53 18 0,52 0 31,71-36-15,-88-34-16</inkml:trace>
  <inkml:trace contextRef="#ctx0" brushRef="#br0" timeOffset="107324.3945">23425 6262 0,'0'0'0,"-18"0"0,1 0 0,-107-35 31,106 35-15</inkml:trace>
  <inkml:trace contextRef="#ctx0" brushRef="#br0" timeOffset="117273.6014">4093 9331 0,'0'0'0,"0"-18"0,0 1 16,0-1-1,35-88 17,88-17-1,36 35 0,-159 105-31,-53 142 31,53-124-15,-53 89 15,230-89 0,-142-35-31,141 88 32,-176-70-32,-17 88 31,-89 17 0,88-105-31,-35 17 16,36-35-16,-19 18 31,19-18-15,17-18 31,-18 18-32,18-18 32,0 1-16,0-1-15,0 0 15,18 18-15,-1-17-1,-17 34 79</inkml:trace>
  <inkml:trace contextRef="#ctx0" brushRef="#br0" timeOffset="117919.2288">4992 8925 0,'-18'0'16,"1"0"0,-1 18-1,53 52 1,18 54-1,18 17 1,-18-35 0,-35-88-16,17 17 15,-18-35-15,-17-18 16,0-70 0,-52-18-1,-1 0 1,35 89-16,-17-36 15,17 35-15,0 18 16,-3968-18-16,7972 36 16,-3933 0-1,18-18 1,-1-53 15,-52 35-31,17-52 16,-17 52-16,-18 0 0,18-52 15,-18 17 1,0 71 0,17 17-1,54 88 1,-54-87-16,36 69 16,-35-69-16,0-1 0,35 36 15,17 34 1,1-34-1</inkml:trace>
  <inkml:trace contextRef="#ctx0" brushRef="#br0" timeOffset="118120.9159">5751 8872 0,'0'0'0,"-18"-17"0,18-1 15,-18 0 1,18 36 0,18 0-16,35 88 15,-18-71-15,36 71 16,35 52 0</inkml:trace>
  <inkml:trace contextRef="#ctx0" brushRef="#br0" timeOffset="118486.3795">6086 9243 0,'-36'-18'0,"72"36"0,-89-53 15,35 35-15,-35-36 0,0 19 32,53-1-17,36-17 1,52-54-1,-35 1 1,-18-18 0,-35 1-1,0 69-15,-18 1 16,18 0 0,0 52-16,0 1 15,36 88 1,34 17-1,18 1 1,-70-107-16,53 72 16,-36-72-1,-17 19-15,52 34 16,-52-35-16</inkml:trace>
  <inkml:trace contextRef="#ctx0" brushRef="#br0" timeOffset="118769.2141">6809 9084 0,'0'0'0,"-18"0"15,18-18 1,0 36 0,0 35-1,0-18-15,-35 89 16,17-89-16,1 53 15,-1-17 1,18-36 0,53-35 15,-3934-18-15,7886 18-16,-3847-53 15,-105 36-15,35-1 0</inkml:trace>
  <inkml:trace contextRef="#ctx0" brushRef="#br0" timeOffset="119318.6662">7850 9102 0,'0'0'0,"-18"0"16,18 17 0,18-17-1,52 0 1,54-17 0,-89 17-16,88-36 15,-70 36-15,0-17 0,124-19 16,70-34-1,-18-1 1,-35-17 0,-18 18 15,-140 70-31,34-53 16,-87 53-1,-19 0 1,-52 35-1,-35 0 1,52 1 0</inkml:trace>
  <inkml:trace contextRef="#ctx0" brushRef="#br0" timeOffset="120853.8033">10566 8978 0,'0'-17'15,"-18"17"32,1 17-47,-1-17 16,-35 53-1,36-35-15,-36 70 16,35-70-16,0 17 0,-17 88 16,17 71-1,18-35 1,53-53-1,18-53 17,-53-53-32,70 0 15,-71-18-15,54-35 16,17-70 0,-35-18-1,-71-18 1,-70 18-1,53 106-15,-106-54 16,123 72-16,-70-19 16,0 36-1,88 18 1</inkml:trace>
  <inkml:trace contextRef="#ctx0" brushRef="#br0" timeOffset="121263.8948">11236 9296 0,'0'0'0,"0"17"0,-17-17 0,17-17 16,-18 17 0,18-18-1,0 36 32,0-1-31,-18 19-16,1 17 15,17-36 17,17-17-17,-17-17 1,0-1 0,0 0-1</inkml:trace>
  <inkml:trace contextRef="#ctx0" brushRef="#br0" timeOffset="121897.7884">11942 8978 0,'0'0'0,"0"-17"0,18-1 15,-18 0 1,0 36 31,0 0-32,0 17-15,0 0 16,-53 71 0,17-88-16,-17 87 15,-35 19 1,53-54 0,35-52-16,0 0 15,0-1-15,18-17 16,-1 0-16,89-35 15,-3951-35 1,7972-1 0,-4003 18-1,-54 0 1,-52 53-16,0-17 16,-18-1-1,-18 18 1</inkml:trace>
  <inkml:trace contextRef="#ctx0" brushRef="#br0" timeOffset="122189.3458">11977 9084 0,'-17'-18'0,"-1"18"0,0 0 16,18-17-1,0 34 17,18 1-32,0-18 0,52 106 15,-35-88-15,18 87 16,18 54 0,-18 0-1,0-36 1,-36-87-1,19 52 1,-19-71-16,1 19 0</inkml:trace>
  <inkml:trace contextRef="#ctx0" brushRef="#br0" timeOffset="123173.6375">12859 9208 0,'0'0'0,"-18"0"0,1-18 16,-1 18-1,18 18 32,18 17-31,17 88-1,0 18 1,18 0 0,-53-105-16,36 34 15,-36-52-15,17 0 16,-17-1-1,0-52 1,-35-53 0,0-36-1,17 89-15,-35-71 16,53 71 0,-18 0-16,36 35 31,0 17-16,52 36 1,36-18 0,-53-52-1,-35 17-15,17-53 16,-17 53-16,-18-53 16,0-35-1,0 35 1,0 18-1,17 52 1,19 19 0,34 69-1,1 1 1,-1 18 0,-52-107-16,17 54 15,-35-36 1,18-17-16,-1-1 0,-17 19 15,36-1-15</inkml:trace>
  <inkml:trace contextRef="#ctx0" brushRef="#br0" timeOffset="123426.1805">13565 9172 0,'0'0'0,"-18"0"16,0 0-16,18 18 31,0 17-31,0-17 0,18 123 16,0-106 0,35 89-16,35 17 15,-71-106 1,36 71-1,-35-89-15,0 19 0,-1-1 16,1-17-16</inkml:trace>
  <inkml:trace contextRef="#ctx0" brushRef="#br0" timeOffset="123824.4819">13706 9596 0,'0'0'15,"-18"0"-15,0 0 0,-17 0 16,35 17 0,53-17-1,35-17 1,-70 17 0,52-53-16,-52 35 15,-18 0-15,18 1 0,-1-1 0,-17 0 0,18-70 31,-18 53-31,0-36 16,-18 54-16,18-1 0,-17-17 16,17 17-16,0 1 15,-18 17 1,18 70 0,53 36-1,0 17 1,18 19-1,17-19 1,-71-88-16</inkml:trace>
  <inkml:trace contextRef="#ctx0" brushRef="#br0" timeOffset="124174.8191">14411 9648 0,'0'0'0,"-17"0"0,-1 0 16,18-17 0,0-1-1,53-17 1,18 35 0,-54 18-16,1 17 15,-18-18-15,0 19 0,-18 17 16,-17 17-16,-36 18 15,54-52-15,-36 34 16,35-34 0,195-72 15,-125 19-15,160-72-1,-159 72-15,88-54 16,-35 18-1</inkml:trace>
  <inkml:trace contextRef="#ctx0" brushRef="#br0" timeOffset="145895.5206">19280 9701 0,'-18'0'15,"0"-17"-15,1-1 16,-19 0 31,-16 18-16,34 18-31,-123 88 31,123-88-31,-70 211 31,141 88 1,-36-281-32,213 105 31,-195-141-31,247-141 31,-88-247 0,-194 352-15,-158-264 15,122 283-31,-211-1 32,194 71-17</inkml:trace>
  <inkml:trace contextRef="#ctx0" brushRef="#br0" timeOffset="146162.4532">20338 9737 0,'0'0'0,"-35"17"0,35 1 15,17-18 1,19-53 31,-125 71-16,36-18-15</inkml:trace>
  <inkml:trace contextRef="#ctx0" brushRef="#br0" timeOffset="148533.891">20938 9631 0,'-18'0'94,"0"0"265,18-18-312,18 1-16,0-1 1,-1 18-1,-17-18-31,18 18 15,17-17 1,-17-1 0,0 18-1,-18 18 48,0-1-48,-18-17-15,0 36 16,-52 69 0,34-69-16,-34 69 15,52-69-15,1-1 0,-36 36 16,53-36-16,-36 53 16,36-70-16,0 17 15,53-17 1,88-54-1,-105 36-15,105-53 16,-88 36-16,0-18 0,105-18 16,36-36-1,-52 19 1,-90 52 0,-52 1-1,-17 17 1,-18 17-16</inkml:trace>
  <inkml:trace contextRef="#ctx0" brushRef="#br0" timeOffset="148798.5559">21167 9684 0,'0'-18'0,"-18"0"16,18 36 15,0 0-31,36 70 16,17 53-1,-18 124 1,-18-36 0,-17-35 15,36-53-16,-19-70 1</inkml:trace>
  <inkml:trace contextRef="#ctx0" brushRef="#br0" timeOffset="150133.9141">22067 9842 0,'0'-17'0,"-18"17"16,18-18 0,-18 1-1,18 34 1,0 18-1,0 107 1,0-107-16,0 124 16,-17-106-16,17-18 15,0 106-15,0-53 16,0-53 0,17-70-1,1-71 16,-18 71-31,0-71 16,0 71-16,0 0 0,0-71 16,0 35-1,0 89 1,0 17 0,71 53-1,-54-70-15,36 35 16,-35-35-16,17-18 0,18 17 15,0-52 1,-18-53 0,-35-18-1,0-18 1,-18 107 0,-17-89-1,35 88-15,-17 1 16,17 34-1,17 71 1,54 36 0,-54-89-16,54 71 15,-36-71-15,53 89 16,18-18 0,-71-71-1</inkml:trace>
  <inkml:trace contextRef="#ctx0" brushRef="#br0" timeOffset="150334.338">22754 9790 0,'0'0'0,"-17"-36"0,17 19 0,0-19 16,0 54 15,0 0-31,53 52 15,-36-35-15,19 1 0,-1 34 16,0-17-16,53 141 16,-70-141-16,0-18 0</inkml:trace>
  <inkml:trace contextRef="#ctx0" brushRef="#br0" timeOffset="150567.7911">23143 9913 0,'0'0'0,"-18"-18"0,18 1 16,-18-1-16,1 18 0,-36 0 16,17 71-1,19-36 1,17 71-16,0-71 16,17 0-16,54 36 15,70-18 1,36-71-1,17-35 1,-106 18-16</inkml:trace>
  <inkml:trace contextRef="#ctx0" brushRef="#br0" timeOffset="151485.115">19985 11165 0,'0'-17'16,"0"34"15,0 1-15,-35 17-1,35-17-15,-88 123 16,52-106-16,-52 89 15,-35 35 1,17-36 0,71-35-1,17-35 1,36-53-16,88 35 16,-89-35-16,89 0 15,35-35 1,0-18-1,-17 0 1,-89 53-16,35-35 16,-52 35-1,0 0-15,-1-18 0</inkml:trace>
  <inkml:trace contextRef="#ctx0" brushRef="#br0" timeOffset="151734.3358">20038 11589 0,'0'0'0,"-18"-18"0,1 18 0,-36-18 15,18 1 1,35 34 0,17 54-1,1-36-15,17 71 16,-17-71-16,-1 18 15,1 106-15,0 53 16,-18-36 0,35-52-1,-35-89 1</inkml:trace>
  <inkml:trace contextRef="#ctx0" brushRef="#br0" timeOffset="152035.093">20373 11942 0,'0'0'0,"0"-18"15,-17 18-15,-36 53 16,35-36-16,0 107 16,18-89-16,18 53 15,88 18 1,53-71-1,-18-70 1,-106 18-16,53-72 31,-88 54-31,0-53 16,-70-18 0,-54 0-1,1 71 1,105 17-16</inkml:trace>
  <inkml:trace contextRef="#ctx0" brushRef="#br0" timeOffset="152319.3331">20867 11748 0,'0'0'0,"0"17"0,0 1 0,-35 52 16,17 36-1,89 18 1,52-36 0,18-53-1,-35-70 17,-88 17-32,17-52 15,-35 34-15,-18-52 16,-87-18-1,-36 18 1,70 53-16</inkml:trace>
  <inkml:trace contextRef="#ctx0" brushRef="#br0" timeOffset="152736.8084">21432 11871 0,'0'18'15,"0"-1"1,35 71-1,-18-70-15,36 88 16,-35-71-16,17 0 16,-17-17-1,-18-36 1,0-34 0,0 34-16,-18-35 15,1 35-15,17 1 16,0-1-16,17 36 31,1-1-31,53 54 31,-54-53-31,54 52 16,-36-52-16,-17-1 0,-1 1 0</inkml:trace>
  <inkml:trace contextRef="#ctx0" brushRef="#br0" timeOffset="152970.2573">21943 11836 0,'0'0'0,"0"-18"0,-18 0 16,-17-34 0,35 87-1,71 53 1,-54-53-16,54 71 15,-53-71-15,-1 1 16,54 87 0,-18 53-1,-36-105-15</inkml:trace>
  <inkml:trace contextRef="#ctx0" brushRef="#br0" timeOffset="153203.2254">22314 11889 0,'0'0'15,"0"-18"-15,-53 36 16,35-1-16,-35 54 16,35-54-16,1 19 15,-1 17-15,18-36 0,0 54 16,18-54-1,35 19-15,70-19 16,36-17 0</inkml:trace>
  <inkml:trace contextRef="#ctx0" brushRef="#br0" timeOffset="153326.9359">23231 12012 0,'0'0'0,"0"-18"15,-4022 1 1,7991 17-16,-4004-35 16,17 35-16</inkml:trace>
  <inkml:trace contextRef="#ctx0" brushRef="#br0" timeOffset="155621.3795">8044 12594 0,'0'0'0,"0"18"0,-18-18 0,-17 0 31,-18 0 0,35 17 0,89-17 1,-36 0-32,318-88 31,-300 71-31,247-54 31,-159 53 16,-159 1-16,-17 17 1,35-18-1,0 36 16,17-18-32,1 0-15,0 17 32</inkml:trace>
  <inkml:trace contextRef="#ctx0" brushRef="#br0" timeOffset="157925.6634">10795 12030 0,'0'-18'15,"0"0"1,0-17 15,-35 35 0,-106 71 16,0 211-16,106 124 1,35-353-32,123 176 31,-88-211-31,177-1 31,0-229 0,-177 177-31,0-318 32,-52 318-17,-195-177 1,-53 124 31,248 88-47,-19 36 15</inkml:trace>
  <inkml:trace contextRef="#ctx0" brushRef="#br0" timeOffset="158324.7496">11783 12524 0,'0'0'0,"-18"-18"15,-52 18 16,52 53 1,71-35-1,-35-18 0,-106 17 0,70-17-31,-35 18 32</inkml:trace>
  <inkml:trace contextRef="#ctx0" brushRef="#br0" timeOffset="159093.3538">12012 12188 0,'0'-17'78,"0"-1"-47,0 1-31,18-36 31,88-36 1,35 54-1,-123 35-15,105 229 15,-123-193-31,-70 352 31,-36-88 0,88-300-31,18 17 32,18-34-17,123-19 1,176-17 15,-105 1 0</inkml:trace>
  <inkml:trace contextRef="#ctx0" brushRef="#br0" timeOffset="159793.114">13141 12382 0,'-17'0'0,"-1"0"16,0-17-1,54 140 17,87 160 15,-123-248-47,71 124 31,-71-177-16,0 0 1,-106-176 15,88 177-31,-70-160 32,88 160-17,18 52 1,123 35 15,-124-70-31,54-88 47,-71 71-47,18-125 31,-18 37 0,70 246 1,89 194-1,17 0 0,-158-317-31,35 88 16</inkml:trace>
  <inkml:trace contextRef="#ctx0" brushRef="#br0" timeOffset="160061.4561">13829 12577 0,'0'0'0,"-17"-18"0,-19 0 31,19 159 0,34-105-31,89 299 32,-88-300-32,105 159 31,-87-159-16</inkml:trace>
  <inkml:trace contextRef="#ctx0" brushRef="#br0" timeOffset="160426.5875">13882 13018 0,'-35'-18'15,"70"36"-15,-88-54 0,36 36 31,34 0-31,107-35 32,34-124-1,-140-70 0,-88 105 0,52 177 1,106 247 15,18-18-16,-53-193-31</inkml:trace>
  <inkml:trace contextRef="#ctx0" brushRef="#br0" timeOffset="160762.1577">14482 12982 0,'0'0'16,"-35"0"-16,17 0 15,36-17 1,140 70 15,-140 158 16,-36-176-47,-52 124 31,87-159-15,54-35 0,176-159 15,-212 176-31,18-35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25T11:09:17.05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6880 1834 0,'0'0'0,"-18"0"16,0-17 15,18-1 0,0 36 16,0 17-31,0 106 15,0-123-31,18 264 31,-18-247-31,0 318 31,0 141 16,0-441-47,70 441 32,-52-424-32,53 407 31,-18 140 0,-36-546-31,1 475 31,-18-475-31,0 264 32,-18-141-1</inkml:trace>
  <inkml:trace contextRef="#ctx0" brushRef="#br0" timeOffset="1268.9702">6862 1711 0,'18'18'15,"-1"-18"1,18 17-1,-17-17-15,176 0 32,-159 0-32,265-35 31,159-18 0,-389 53-31,477-35 31,-459 17-15,512-17 15,282-18 1,-35 53-1,-18 0 0,-177 0 0,-599 0-31,318 0 32,-336 0-32,88 0 31,-105 0 16,35 71-16,18 228 0,-107 407 0,36-600-31,53 829 32,-35-812-32,123 565 31,0-141 0,-123-494-31,-1 53 16</inkml:trace>
  <inkml:trace contextRef="#ctx0" brushRef="#br0" timeOffset="2169.2615">7215 5786 0,'-18'0'0,"0"0"16,18 17 15,53 1-15,300-1 15,-265-17-31,741-70 31,-705 70-31,740-53 32,283 53-1,-1006 0-16,1023 18 17,-1041-18-32,565 0 31,-159-36 0,-476 36-31,159-35 31,-194 17-31,-18-34 32</inkml:trace>
  <inkml:trace contextRef="#ctx0" brushRef="#br0" timeOffset="4087.8579">9896 2840 0,'0'0'0,"0"-18"31,-18 18-31,0-17 32,-52 17-1,-54 17 16,-34 36-16,-1 53 0,141-88-31,-140 211 31,140-194-31,-88 177 32,71 52-1,35-228-31,0 281 47,17-264-47,19 229 31,87-52 0,124-107 1,35-105-1,53-54 0,-282 36-31,283-88 31,-301 71-15,159-107 0,18-123 30,-195 212-46,160-300 32,-160 282-32,-17-176 31,-35 17 0,-53-17 0,-71 70 1,-53 71-1,195 70-31,-248-35 47,230 53-47,-247 0 31,-71 88 0,318-70-31,-71 70 16</inkml:trace>
  <inkml:trace contextRef="#ctx0" brushRef="#br0" timeOffset="4454.8786">10125 2981 0,'0'-18'0,"0"1"15,0-36 17,-106 159-1,-211 440 0,264-457-31,-353 510 31,353-546-31,-88 159 32</inkml:trace>
  <inkml:trace contextRef="#ctx0" brushRef="#br0" timeOffset="4720.5581">10531 3228 0,'0'18'16,"-212"176"15,159-142-31,-441 619 31,441-583-15,-229 318-1,212-248 17</inkml:trace>
  <inkml:trace contextRef="#ctx0" brushRef="#br0" timeOffset="4955.4496">10460 3722 0,'0'0'0,"35"-35"0,36 17 31,-89 36-31,-264 317 31,-106 229 1,335-493-32,-123 264 31</inkml:trace>
  <inkml:trace contextRef="#ctx0" brushRef="#br0" timeOffset="5188.4329">10725 4110 0,'0'18'0,"-53"-1"16,-212 230 15,212-194-31,-211 300 31,246-336-31,0 19 16</inkml:trace>
  <inkml:trace contextRef="#ctx0" brushRef="#br0" timeOffset="5372.2572">9931 3651 0,'0'18'0,"0"-36"0,-35 106 16,35-70-16,-18 0 0,-35 52 16,36-17-16,-213 300 31</inkml:trace>
  <inkml:trace contextRef="#ctx0" brushRef="#br0" timeOffset="5572.5631">10495 3722 0,'0'0'0,"18"17"0,-18 1 0,-229 282 32,-106 70-17</inkml:trace>
  <inkml:trace contextRef="#ctx0" brushRef="#br0" timeOffset="5805.0788">10513 4322 0,'0'0'0,"-35"35"0,-18 18 0,-53 35 16,-282 265 15,265-265-15</inkml:trace>
  <inkml:trace contextRef="#ctx0" brushRef="#br0" timeOffset="8174.0906">15805 1834 0,'-18'-17'16,"1"-1"-1,17 1 1,0-1 0,-18 18-1,18 18 1,0-1 0,0 54-1,18 123 1,34 70-1,-34-175-15,35 281 16,-53-264-16,35 211 16,36 142-1,-1-36 1,-17-17 0,0-53-1,-53-283-15,18 195 16,-18-230-1,17 71-15,-17-35 16</inkml:trace>
  <inkml:trace contextRef="#ctx0" brushRef="#br0" timeOffset="8997.7373">16158 1535 0,'-18'0'0,"18"-18"16,-18 18-16,1 0 16,17 18-1,53-1 1,105-17-1,142 0 1,159-17 15,-336-1-31,283 0 16,-265 18-16,18 0 0,282 0 16,141 0-1,-35 0 1,-89 18-1,-105-18 1,-282 0-16,70 0 16,-124 0-16,19 0 0,-1 0 15,-17 0 1,-18 18 15,17-1-31,36 107 16,-53-71-1,18 105-15,-18-87 16,0 17-16,-36 212 16,-16 247-1,52 52 1,52-52 0,72-106-1,-106-353-15,52 142 16,-52-160-16,-1-17 0</inkml:trace>
  <inkml:trace contextRef="#ctx0" brushRef="#br0" timeOffset="9610.6064">16352 5486 0,'0'0'0,"-18"-18"15,18 0 1,-18 18 0,18-17-1,53 17 1,71-18 0,-71 18-16,158-17 15,-123-1-15,1 18 0,140-35 16,-88 17-16,441-35 15,-423 35-15,317-17 16,142-18 0,-54 36-1,-423 17-15,212-18 16,-247 18-16,-18 0 16,106-18-16,-124 1 15</inkml:trace>
  <inkml:trace contextRef="#ctx0" brushRef="#br0" timeOffset="11747.1206">18292 2752 0,'-18'0'125,"18"17"-109,-17-17-16,17 36 16,-18-19-1,0 1 1,18 0 0,-17 17-1,17 0 16,-18-17-15,18 17 0,-18-17-1,1-1 1,17 1-16,0 0 16,0-1-16,-18 1 15,18 17 1,0 0-1,-18 1 1,18-1 0,0 0-1,0 0 1,0-17 0,-17 17-1,17 1 1,0-1 15,0-17-15,0 17-1,0-18 1,0 1 0,0 17-1,0-17-15,0 0 16,0-1-16,0 1 15,0 0 1,0-1 0,17-17-16,1 18 15,0 0 1,-1-1 15,1-17-31,0 0 47,-1 18-31,19-1-1,-19-17 1,-17-17 15,18 17-15,-18-18-1,18 18 1,-18-17 0,17-1-1,1 0 1,-18 1 0,17-1-1,-17 0 16,0 1-15,18-1 0,-18 0-1,0 1 17,0-1-17,0 0 1,18 1-1,-1-1 1,-17-17 0,18 0-1,-18-1 1,18 36-16,-18-35 16,0 17-1,0 1-15,0-18 31,0-1-15,0-17 0,0 36-16,0-1 15,0 0-15,0 1 16,0-1-16,-3969 1 16,7955-1-1,-3968 0 1,-18-17-1,0 0 1,0-1 0,0 1-1,0 18 1,0-19 0,0 19-1,0-1 16,-18 18-31,1 0 32,-1 0-1,18 18 0,-18-18-31,18 17 16</inkml:trace>
  <inkml:trace contextRef="#ctx0" brushRef="#br0" timeOffset="12047.5012">18327 2875 0,'0'18'0,"-17"-1"16,-19 89 0</inkml:trace>
  <inkml:trace contextRef="#ctx0" brushRef="#br0" timeOffset="12321.3438">18221 3122 0,'0'0'0,"0"18"16,-35 52-16,17-52 16,18 0-16,0-1 0,0-34 31,18 17-16,17-53 1,-17 0 0,-4004 0-1,7972-18 1,-3986 36 0,0 17-16,0 1 15,0 34 1,0 1-16,0 35 15,-18 53 1,1 0 0,17-71-16,-18 0 15,18-17 1,0-1-16</inkml:trace>
  <inkml:trace contextRef="#ctx0" brushRef="#br0" timeOffset="14598.6998">18274 3069 0,'0'0'0,"0"-17"15,0 34 1,-17 1 0,-19 35-1,19-53-15,-1 53 16,18-36-16,-18 1 0,18 17 15,0-17 1,18-18 0,35-35-1,-35-18 1,-1 0 0,1 35-1,-18-17 1,0 17-16,0 36 15,0-1 1,-18 54 0,18-53-16,-17 52 15,-1-52-15,0 35 16,18-36-16,0 19 16,0-19-16,18-17 15,0-17 1,-1-19-1,1-17 1,-18 1 0,18-1-1,-18 35 1,0 53 0,-36 18 15,19-35-31,-1 17 15,18-17-15,0-1 0,0 1 0,0 0 16,0-1 0,18-34-1,35-19 1,-18-17 0,-35 18-1,0 18-15,0-1 16,0 36-1,-18-1 1,-17 18-16,0 18 16,35 0-1,0-35 1,17-36 0,1 18-1,35-53 1,-36 36-16,-17-1 0,18 0 0,-18 1 15,18-54 1,-18 1 0,0 52-16,0 0 15,-18 18-15,0 0 16,-17 36 0,18-1-1,34-35 16,18-18-15,-17 1-16,-18-19 16,0 19-1,0-54 1,0 18 31,0 71-16,0 0-31,0 52 16,0-52-16,0 105 31,0-87-15,-18-36 30,-17 0-30,-18 52 15,36-34-15,17 0 0,0-1-1,0 1-15,17 0 31,-17 17 1,0 0-1,0-52 0,0 34 32,0 1-48,0-36 79,0 1 15,18-1-93,-18 0 0,0 36 46,-35-18-31,17 0 1,18-88-1,18 0 0,-1 52 0,1 36-31,-18 71 32,0-54-17,0 19 1,-53-54 31,53 0-47,-18-52 31,18 52-31,36-35 31,-1 53 1,-17 71-1,-89-53 0,36-36 0,35 0-15,0 1 0</inkml:trace>
  <inkml:trace contextRef="#ctx0" brushRef="#br0" timeOffset="23989.5844">8820 7373 0,'0'0'0,"-18"0"15,18 18 32,0-1-31,18-17 0,35 0-1,35-35 1,18-36-1,-36 1 1,-70 52-16,0-35 16,-17 53-16,-36-17 15,-88 34 1,-18 72 0,18-1-1,70 0 1,54-70-16,17 70 15,0-53 1,35 36-16,35 17 16,54 0 15,35-35-15,-124-53-16,124 0 15,-106 0-15,-18 0 0,18-18 0</inkml:trace>
  <inkml:trace contextRef="#ctx0" brushRef="#br0" timeOffset="24475.8792">8926 6509 0,'0'0'16,"-18"0"-16</inkml:trace>
  <inkml:trace contextRef="#ctx0" brushRef="#br0" timeOffset="24626.2535">8908 6509 0,'18'0'31,"35"0"-15,17 0-1,-52 0-15,70 0 16,-35 0-16,35-18 16,-17 18-1,-18 0 1</inkml:trace>
  <inkml:trace contextRef="#ctx0" brushRef="#br0" timeOffset="25224.9762">9631 6562 0,'0'-18'31,"18"0"-15,35-17-1,17-35 1,18-72 0,-17 1-1,-71 18 1,-18 17-1,-52 71 1,17 52 0,53 19-1,106-1 1,0 35 0,-18 1-1,-71 53 1,-17-1-1,0-105 1,0 52-16,0-52 16,0-1-16,0 19 15,36-36 1,17-18 0,-36 18-16</inkml:trace>
  <inkml:trace contextRef="#ctx0" brushRef="#br0" timeOffset="25524.8024">10337 5874 0,'0'0'0,"0"-18"15,0-17 1,0 52-1,17 54 1,-17 35 15,0-71-31,-17 36 16,17-54-16,0 1 0,0 17 16,0-17-1,35-18 1,36-35-1,34-18 1</inkml:trace>
  <inkml:trace contextRef="#ctx0" brushRef="#br0" timeOffset="25909.9621">10972 6244 0,'0'0'0,"0"-17"0,-53-19 31,0 36-15,0 36 0,0 69-1,-53 19 1,89-71-16,-125 106 16,107-124-1,-53 71-15,0 17 16,53-35-1,17-35 1</inkml:trace>
  <inkml:trace contextRef="#ctx0" brushRef="#br0" timeOffset="26325.2442">10672 6756 0,'0'0'15,"18"-18"-15,-1 18 16,18 18 0,1 35-1,-19 35 1,-17-71-16,0 72 31,-17-72-31,-36 36 16,-35-18-1,17-35 1,36-52 0,35 34-16,0-53 15,0 54-15,0-19 0,53-34 16,53-1-1,35 18 1,17 1 0,19 34-1,-142 18-15,36-18 16</inkml:trace>
  <inkml:trace contextRef="#ctx0" brushRef="#br0" timeOffset="26609.4332">11430 6421 0,'0'0'0,"0"-18"0,53 0 32,-35 36-17,-18 70 1,-71 36-1,36-89-15,-36 71 16,71-89-16,0 1 16,18 0-1,123-54 1,106-17 0,-176 36-16</inkml:trace>
  <inkml:trace contextRef="#ctx0" brushRef="#br0" timeOffset="30014.1591">10125 5415 0,'-18'0'16,"18"-17"-1,-3986 34 17,8078 18-1,-4004 89 0,-88-106-31,-52 123 16</inkml:trace>
  <inkml:trace contextRef="#ctx0" brushRef="#br0" timeOffset="30813.7132">11254 6297 0,'0'0'0,"0"18"15,-53 105 1,35-105 0</inkml:trace>
  <inkml:trace contextRef="#ctx0" brushRef="#br0" timeOffset="37120.281">8396 10777 0,'18'0'15,"0"0"1,-1 0 0,124-17 15,-123-1-16,88 0 1,-88 1-16,158-36 31,-105 35-15,87-88 15,-140 89-31,70-54 16,-70 54-16,35-36 15,17-18 1,-17 18 0,18-53 15,-54 89-31,19-36 16,-19 35-1,19-52-15,16-1 16,-16 0 15,-1 1-15,-35 52-16,35-52 15,-17 52-15,17-35 16,18-17 0,-18-19-1,1 19 1,-1-18-1,-17 0 1,-1 70-16,1-53 16,-1 54-16,1-19 15,35-34 1,-18 17 0,1 0-1,-19 35 1,19-35-1,-19 36-15,18-18 16,1-18 0,-1 35-1,18-17 1,0-18 0,-36 17-1,36 19 16,-35 17-15,17-18 0,-17 18-16,17 0 15,-17-17 1,17 17-16,0 0 16,-17 0-1,17 17 1,18 1 15,-35-18-31,35 17 16,-36-17-16,19 18 15,17 0 1,0-1 0,-18 1-1,0 17 1,0-17-1,-17 0-15,17 17 16,-17-17-16,0-1 16,17 36-1,18-18 1,-18 18 0,0 0-1,1-18 16,-19 18-15,19-17 0,-19-19-16,1 1 15,-1 0-15,1 17 16,-18-17-16,18 17 16,-1-18-16,-17 1 15,36 35 1,-1 0-1,-17 17 1,17-17 0,-35-35-16,17 35 15,1-35 1,0 17-16,17 18 16,-17 0-1,-1-36 1,1 36-1,0-35-15,-1-1 0,-17 1 16,0 0-16,36 35 16,-19-36-16,1 1 15,-1 35 1,19-18 0,-19 0-1,1-35-15,0 36 16,-18-19-16,17 1 15,-17 0-15,18-1 0,0 36 16,-1-35-16,1 17 16,35 36-1,0-18 1,-36-36 0,71 36-16,-70-35 15,17-1-15,-17 1 16,88 35-1,-71-53-15,71 35 16,70-17 0,54 0-1,-177-18-15,194 0 16,-195 0-16,107-18 16,18 0-1,-142 18-15</inkml:trace>
  <inkml:trace contextRef="#ctx0" brushRef="#br0" timeOffset="41407.2913">13812 8590 0,'0'0'0,"-36"18"16,19-18-16,-36 0 15,17 17 1,36 1-1,18-18 1,0 0-16,123-18 16,-88 1-16,176-19 15,124-16 1,35 16 0,-18-17-1,-281 36-15,122-1 16,-123 0-1,-17-17-15,-89 18 16,-105-36 0,-71 35 15,-3987 18-15,8115-18-1,-3899 36 1,89 0-1,34-1 1,-34 36 0,-107-53-16,-17 71 15,0-54-15,-17 19 0,-36 34 16,0-52-16,-176 105 16,176-87-16,-159 34 15,-52 1 1,105-36-1,141-17-15</inkml:trace>
  <inkml:trace contextRef="#ctx0" brushRef="#br0" timeOffset="43109.1775">18186 6050 0,'0'-18'0,"0"1"31,-35-1 0,17 18-31,-35 0 16,36 0-16,-1 0 16,0 0-16,-17 0 0,-4040 18 15,7974 52 1,-4076 142 31,177-177-47,0 71 15,0-71-15,71 18 16,158 0 15,0-159 0,-211-158 1,-159 105-1,88 124 0</inkml:trace>
  <inkml:trace contextRef="#ctx0" brushRef="#br0" timeOffset="43460.2875">18539 6315 0,'17'0'31,"107"-18"0,-124 0-15,-18 1 15,1 17-31,-89-18 16</inkml:trace>
  <inkml:trace contextRef="#ctx0" brushRef="#br0" timeOffset="44127.1609">19121 6015 0,'0'0'0,"0"-18"16,0 1 30,0-1-30,0 0 0,18 1 15,123-19 0,-124 36-15,71 18 15,-88 0-31,-158 87 31,52-16 1,212-36-1,105 52 0,-158 37 0,-70-125-31,-213 71 32,195-88-32,-141 0 31</inkml:trace>
  <inkml:trace contextRef="#ctx0" brushRef="#br0" timeOffset="44778.2052">20020 5997 0,'0'0'0,"0"-17"16,0 34 0,18 107 30,-3987 87-14,7973-158-1,-4039-211 0,-18-54 0,36 159 1,105 53-1,106-35 0,-106-1 16,-70 142-16,-18 159 1,0-230-32,70 159 31,-70-176-31,18-18 15</inkml:trace>
  <inkml:trace contextRef="#ctx0" brushRef="#br0" timeOffset="44978.8228">20797 5997 0,'0'0'0,"0"18"0,17-1 16,-17 1-16,0 0 0,18 176 31,-18-159-31,53 247 31</inkml:trace>
  <inkml:trace contextRef="#ctx0" brushRef="#br0" timeOffset="45527.7">20955 6332 0,'0'-17'93,"0"-1"-77,0 0 31,0 1-31,106-36 15,71-71 0,-125-17 0,-52 159 1,-52 176-1,52-159-31,0 212 31</inkml:trace>
  <inkml:trace contextRef="#ctx0" brushRef="#br0" timeOffset="45794.8519">21432 6368 0,'0'0'15,"17"-53"-15,-17 35 32,0 36-32,0 105 31,0-105-31,53 88 31,-18-89-31,212 1 31,-158-36-15</inkml:trace>
  <inkml:trace contextRef="#ctx0" brushRef="#br0" timeOffset="55960.3829">17251 10478 0,'0'-18'31,"18"18"109,-1 0-124,36-18 0,0 18 31,18 0-16,-18-17 0,-36-1 0,1 18-31,17-35 32,-17 17-32,35-17 31,-36 35-31,1-36 47,-18 19-47,35-1 31,1-17 0,17-36 0,-36 36 1,1-18-1,0 53-31,17-53 31,-35 36-15,17 17-16,19-53 31,-36 35-15,35-17 15,-35 17-31,35-17 31,-17 0-15,0-1-1,-1 19 1,18-36 15,1 17-15,-19 19 15,1-1-31,0 1 16,-1 17-1,19-18 32,-19 0-31,19 1 0,-19-1-1,18-17 16,-17 35-15,-18-18 0,18 18-1,35 0 17,-36 0-32,1 0 15,0 0 1,-1 0-16,-17-18 15,18 18-15,-18-17 16,17 17 0,1 0-1,0-18 1,35 1 15,-18-1-15,0 18 15,-17-18-15,-1 18-1,-17-17 1,18 17 0,0-18-1,-1 0 1,1 18-1,0 0 17,-18-17-17,0-1 32,17 18-47,-17-18 16,18 1-1,-18-1 1,0 1 15,0-1-15,0 0 0,0 1-1,0-1 1,0 0-1,0 1 1,0-1 0,0 0-16,0 1 15,0-1 1,0-17 0,0 0-1,0-1 1,0 19-16,0-1 15,0-17-15,0 17 16,0-35 0,0 0-1,0 18 1,0 0 0,0 17-16,0-17 15,0 17 1,0 0-16,0-17 31,0 0-15,0 17-1,0-17 1,0 17-16,0 1 16,0-1-16,0 0 15,0 1 1,0-1-1,0-17 1,18 17 0,-18 1-16,0-1 15,0 0 1,0 1-16,0-1 16,0-17-1,0 0 1,0 17-1,0 0 1,0-17 0,0 17-16,0 1 15,17-19 1,1-16 0,-18 16-1,0 1 1,0 0-1,17 17 1,-17 0 15,0 36 63,0 0-63,0-1-31,0 1 16,0 0 0,0-1-1,0 1 1,0 17-1,0-17 1,0 17 0,0-17-1,0-1 1,0 1 15,0 0 0,0-1-15,0 1 0,0 0-1,0-1 1,0 1 0,0-1 15,0 1-16,0 0 1,0-1 0,0 1 15,0 0-15,0-1-1,0 1 16,0 0-15,0-1 0,0 1 15,0-1-15,0 1-1,0 0 1,0-1 15,0 1-15,0 0-1,0-1 17,0 1-1,0 0 16,0-1 0,0 1-32,0-1 16,0 1 16,0 0-31,0-1 15,0 1 0,0 0 16,0-1 0,0 1 0,0 0 0,0-1 0,0 1 0,0 0-32,18-18 1,-18 17 0,0 1 15,0-1 0,0 1 16,0 0-16,0-1 16,0 1 0,0 0-16,0-1 16,0 1 16,0 0-17,18-18-30,-18 17 0,0 1 31,0-1-1,0 1-14,0 0-1,0-1-15,17-17-16,-17 18 15,0 0 16,0-1 1,0 1-1,18-18-15,-18 18-1,0-1 1,18-17-1,-18 18 1,17-18 0,-17 18-1,18-1 17,-18 1-1,18-1 0,-1-17 47,-17 18-62,0 0 31,18-18-47,0 0 31,-18 17-31,17-17 16,1 0 15,-1 0-16,-17 18 32,18-18-31,0 0-16,-1 0 47,1 0-32,0 0 17,-1 0-32,1 0 31,0 0 0,-1 0 0,1 0-15,-1 0 0,19 0-1,-36 18-15,17-18 16,1 0 0,0 0-1,-1 0 16,1 0-31,0 0 16,-1 0 0,1 0-1,-18 17 32,18-17-31,-1 0-1,1 18 1,-1-18 15,1 18-15,0-18 0,-18 17-16,17 1 15,1-18 1,-18 17-1,18-17 17,-18 18-17,17-18 32,-17 18-31,18-18-1,0 17 1,-3987 1 0,7973 17-1,-3987-17 1,1 17 0,-18-17-1,18 17 1,-1-35-16,1 35 15,-18-17 1,18 0-16,-18-1 16,17 19-1,-17-19 1,18 1 15,-18-1-31,18 1 16,-1 0-16,-17-1 15,18 1 1,-18 0 0,17-1-1,-17 1 1,0 0-16,18-18 16,-18 17-16,0 1 15,0 0 1,18-1-16,-18 1 15,0 17 1,0-17-16,17-1 16,-17 1-16,0 0 15,0-1-15,0 19 32,0-1-17,0-18 1,0 19-1,18-19 1,0 1 0,-18 0-1,17-1 1,1 1 0,0 17-1,-1-17 1,18 0-1,1-1 1,-1 1 0,0-18-1,-17 0 17,0 0-32,-1 0 15,1 0 204,0 0-219</inkml:trace>
  <inkml:trace contextRef="#ctx0" brushRef="#br0" timeOffset="61427.247">14164 10213 0,'0'0'0,"18"0"15,0 18 32,-1-1-31,19 71 15,69 124 0,72 211 1,-54 124-1,-123 194 0,0-635-31,-17 582 31,17-618-31,0 318 32,-36-176 14,36-194-46,-123-89 32,105 53-32,-176-264 31,53 53 0,141 370 0,141 194 1,159-176-1,-265-159-31,265-141 47,-282 106-47,52-212 31,-70 141-15</inkml:trace>
  <inkml:trace contextRef="#ctx0" brushRef="#br0" timeOffset="69184.5444">19315 7655 0,'0'18'63,"-18"-18"-47,1 18-16,-1-1 0,0-17 0,-52 53 15,35-53 1,-54 53-16,54-35 15,17-1-15,-52 19 16,-1 17 0,54-1-1,17-16 1,35-1 0,-17-35-16,52 35 15,-52-17-15,17-18 0,53 35 16,18 0-1,0-17 1,-53 0 0,-36-18-16</inkml:trace>
  <inkml:trace contextRef="#ctx0" brushRef="#br0" timeOffset="69453.7359">19191 7955 0,'-17'0'0,"17"-17"0,17 17 32,72 0-17,158 0 1,-159 17-16,194-17 15,-176 18-15,0-18 0,194 17 16,88 1 0,-124 0-1,-158-1 1</inkml:trace>
  <inkml:trace contextRef="#ctx0" brushRef="#br0" timeOffset="89607.1091">2082 12929 0,'0'0'0,"-18"0"0,18 18 32,0 17 15,18 124-16,52 158 0,-70-281-31,88 369 31,-88-352-31,71 335 32,70 0-1,-123-335-31,141 335 31,-142-335-31,124 283 31,18 34 1,-141-317-17,211 247 16,-194-265-31,212 212 32,53-35-1,-265-177-31,230 124 31,-230-159-31,212 88 31,71-53 1,-265-35-32,317-18 47,-317 18-47,300-70 31,52-124 0,-369 159-31,352-353 31,-335 335-31,194-300 32,-18-229-1,-176 53 0,-53 35 0,-35-106 16,35 53-16,-36 89 1,36 405-32,0-318 31,0 354-31,0-107 31</inkml:trace>
  <inkml:trace contextRef="#ctx0" brushRef="#br0" timeOffset="90757.854">3158 16245 0,'0'-17'31,"106"17"1,140-36-1,213-34 0,-388 70-31,564-88 31,-547 70-31,494-70 32,18-18-1,-547 88-31,370-70 31,-388 71-15,89-36 15,-124 17 0</inkml:trace>
  <inkml:trace contextRef="#ctx0" brushRef="#br0" timeOffset="91450.0965">2911 15258 0,'0'0'0,"0"-18"0,-18 0 15,18 1 17,18 17 15,141 0-16,246-71 0,265-35 0,-581 89-31,757-142 32,-722 141-32,670-105 31,-4005 17 0,7268 88-15,-3827-35 15</inkml:trace>
  <inkml:trace contextRef="#ctx0" brushRef="#br0" timeOffset="92459.4276">2223 13882 0,'0'0'0,"17"0"0,19 0 16,281-71 15,-246 71-31,458-70 31,-458 52-31,528-53 31,195-52 1,-706 105-32,741-70 31,-723 71-31,582-89 31,-71-35 0,-581 123-15,87-35 15,-123 35-15,-35 18-16</inkml:trace>
  <inkml:trace contextRef="#ctx0" brushRef="#br0" timeOffset="93359.7661">2205 12806 0,'18'0'32,"-1"0"-17,213-35 1,493-107 31,-617 107-47,899-106 31,-864 106-31,741-71 31,-211 35 0,-619 71-31,107-17 32,-176 17 15,-19 17-47</inkml:trace>
  <inkml:trace contextRef="#ctx0" brushRef="#br0" timeOffset="100102.2213">3493 14640 0,'0'0'0,"0"-17"16,0-1 0,-18 18-1,-17 0 1,17-18-1,1 18 1,-1 0-16,0 0 16,1 0-1,-1 0 48,18 18-48,-18-18-15,-17 18 16</inkml:trace>
  <inkml:trace contextRef="#ctx0" brushRef="#br0" timeOffset="100539.0919">2787 13582 0,'0'0'0,"-17"0"16</inkml:trace>
  <inkml:trace contextRef="#ctx0" brushRef="#br0" timeOffset="100866.2704">2770 13564 0,'0'-17'16,"0"-1"0,-18 18-1,-17 18 1,-4022 35-1,7973 35 1,-3952-18 0,36-17-1,0-35-15,71 17 16,-53-17 0,70-18-16,88-53 15,1-71 1,-72 19-1,-87 34 17,-53 53-32,-71 1 15,53 34-15,18-17 0,-36 36 16,-35 34 0,89-17-1,34-35-15</inkml:trace>
  <inkml:trace contextRef="#ctx0" brushRef="#br0" timeOffset="101183.0523">3669 13494 0,'0'0'0,"-17"17"0,-1-17 0,0 0 16,-4056 53-16,7972 0 15,-3933 18 17,70-36-17,106-53 1,53-52 0,-123 35-16,105-71 15,-158 70-15,17-16 16,-88-1-1,-106 53 1,-35 53 0,159-36-16,-53 54 15</inkml:trace>
  <inkml:trace contextRef="#ctx0" brushRef="#br0" timeOffset="101472.6095">4375 13388 0,'0'0'0,"-35"18"0,17 17 15,-70 53 1,35 35 0,106-52-1,88-71 1,-106-18-16,194-70 15,-176 53-15,88-53 16,-70-36 0,-106 54-1,-124 34 1,106 36-16,-70 36 16,87-36-16</inkml:trace>
  <inkml:trace contextRef="#ctx0" brushRef="#br0" timeOffset="101767.1813">5257 13141 0,'0'0'0,"-18"0"16,-70 53-1,53-53-15,-54 70 16,72-52-16,-1 53 15,53-1 1,1-70-16,70-17 16,-71 17-16,18-18 0,88-53 15,0-17 1,-106 18 0,-105 17-1,-89 35 1,-35 53-1</inkml:trace>
  <inkml:trace contextRef="#ctx0" brushRef="#br0" timeOffset="102067.3647">5751 13088 0,'0'0'15,"0"18"-15,-124 35 16,1 105 15,123-140-31,35 17 16,0-35-16,-17 0 16,105-17-16,230-160 31,-353 71 16,-317 124-32</inkml:trace>
  <inkml:trace contextRef="#ctx0" brushRef="#br0" timeOffset="102335.1553">6350 13018 0,'0'0'0,"18"0"0,0 0 0,-54 70 31,19 36-15,140 17 15,195-264 16,-424-35-16,-194 141-15</inkml:trace>
  <inkml:trace contextRef="#ctx0" brushRef="#br0" timeOffset="102678.1546">3405 15117 0,'-18'0'0,"18"-18"16</inkml:trace>
  <inkml:trace contextRef="#ctx0" brushRef="#br0" timeOffset="102802.9024">3422 14958 0</inkml:trace>
  <inkml:trace contextRef="#ctx0" brushRef="#br0" timeOffset="103135.3186">3405 14940 0,'0'0'0,"-18"0"32,0-18-32,1 1 15,-1-18 1,-52-18 15,34 53 0,36 17-31,53 160 32,-35-160-17,246 19 1,107-248 31,-354 194-47,-122-123 31,69 141-31,-334 71 31,282-1-15</inkml:trace>
  <inkml:trace contextRef="#ctx0" brushRef="#br0" timeOffset="103402.4195">4445 14693 0,'0'0'15,"-88"35"-15,71-35 16,-72 106 15,107-88-31,247-89 31,-1-140 1,-511 175-1,18 89-16</inkml:trace>
  <inkml:trace contextRef="#ctx0" brushRef="#br0" timeOffset="103669.8471">5116 14552 0,'0'0'0,"53"18"31,-53-1-31,70 36 32,-3704-106-1,7762-105 0,-4146 140-31,-387-35 31,352 71-31,-106 17 16</inkml:trace>
  <inkml:trace contextRef="#ctx0" brushRef="#br0" timeOffset="103903.6202">5856 14393 0,'0'0'31,"36"36"-31,-54-19 0,18 1 0,18 0 31,334-124 1,-263-35-1,-442 158 0</inkml:trace>
  <inkml:trace contextRef="#ctx0" brushRef="#br0" timeOffset="104203.1971">6403 14411 0,'53'35'15,"-106"-70"-15,124 88 0,-54-35 0,19 17 32,158-18-1,53-140 0,-247 88-31,-194-89 31,141 124-31,-247 53 32,282-35-32</inkml:trace>
  <inkml:trace contextRef="#ctx0" brushRef="#br0" timeOffset="107173.5419">6456 17321 0,'0'0'0,"0"-17"0,18-54 32,-18 106-1,-18-17-31,-335 335 31,300-300-31,-193 123 31,228-158-15</inkml:trace>
  <inkml:trace contextRef="#ctx0" brushRef="#br0" timeOffset="107306.5493">5909 17374 0,'0'0'0,"106"-158"31,-88 158-31,370 211 31,-300-176-31,635 265 31</inkml:trace>
  <inkml:trace contextRef="#ctx0" brushRef="#br0" timeOffset="109242.3097">7391 13176 0,'0'-17'15,"0"-1"142,0 0-142,35 18 1,248-35 15,369 53 16,-546-1-47,882 124 31,-865-105-31,636 122 31,-354-105 1,-528-211-1,-195-19 0,318 160 0,36 34-15,228 142 15,-246-141-31,-53 158 32,-1-158-32,-246 105 15</inkml:trace>
  <inkml:trace contextRef="#ctx0" brushRef="#br0" timeOffset="109908.6944">7991 14517 0,'0'0'0,"0"-18"15,-18 18-15,-35-106 32,36 89-17,34 17 16,54 0-15,158 35 0,124 18-1,123 0 1,18 35 0,-371-70-16,248 35 15,-248-36-15,-17-17 0,88 35 16,-106-35-16,89 0 15,-160 0-15,-17-17 16,-123-54 0,-212-35 15,317 159-15,1 36-1,-19-1 1,-70 0-1</inkml:trace>
  <inkml:trace contextRef="#ctx0" brushRef="#br0" timeOffset="122957.16">17745 14499 0,'0'18'15</inkml:trace>
  <inkml:trace contextRef="#ctx0" brushRef="#br0" timeOffset="122963.6506">17745 14534 0</inkml:trace>
  <inkml:trace contextRef="#ctx0" brushRef="#br0" timeOffset="123056.925">17763 14552 0,'0'18'16,"-18"-36"-16,36 18 31,35 53-31,-36-35 16,-17-1-1</inkml:trace>
  <inkml:trace contextRef="#ctx0" brushRef="#br0" timeOffset="125576.2404">17869 14781 0,'0'0'0,"0"18"31,0-36 47,0-17-46,17-53-1,18 17 0,1-17 0,17 0 1,0 17 15,35-17-16,-71 71-31,89-54 31,-88 53-31,70-35 31,18 1 1,-88 34-32,70 0 31,-88 1-31,88-1 31,0 0 16,-70 1-47,70-1 31,-70 0-31,17-17 31,18-35 1,-53 52-32,17-88 31,1 88-31,-18-34 16,53-72 15,-53 106-31,53-123 31,-53 124-15,0-54-1,35-105 17,-35 141-32,0-18 15,0 17-15,0 19 0,18-19 16,-18 19-16,17-124 31,-17 123-31,18-35 16,0-106 15,-18 142-31,17-124 31,-17 123-31,0-53 16,0 1-1,18-107 17,-18 142-17,18-53 1,-1 35-16,-17-176 31,0 105-15,18-34 15,0 140-31,-1-17 16,-17 17-16,0 0 15,18 1 1,-18-19 0,0 19-1,17-1 1,1 0-1,0 18 17,-1 18-17,36 35 32,-35-35-31,-18-1-16,0 19 15,0-19-15,0 1 16,0 35 0,18-18-1,-18-17-15,0 17 16,0-17-16,0-1 0,0 19 16,17 69 15,-17-34-16,0-18 1,0-35 0,0 34-1,0-34-15,0 17 16,0 18 0,0 0-1,0 0 1,0-35-16,0 88 31,0-89-31,0 18 16,0 36 15,0-36-15,0 18-1,-17 0 1,17 18-1,0-18 1,0 0 0,0-1 15,0-34-31,0 35 16,0-35-16,-18 35 15,18 17 1,0-17-1,0 0 1,0 0 0,0 0-1,0-36-15,0 36 16,0-35-16,0 35 16,0 0-1,0 17 1,0 1-1,0-53-15,0 17 16,0-18 0,0 1-16,0 17 15,0 36 1,0-1 0,0 1-1,-18 0 1,18-36-1,0 0 1,18-17 0,0-1-1,17 19 1,18-19 0,-36 1-16,36 0 15,-35-1 1,17-17-16,36 18 15,-1-18 1,36 18 15,-88-18-31,70 0 16,-70 0-16,17 0 0,35 17 16,54 1-1,17 35 1,-17 17-1,-36-17 1,-71-53-16,1 36 16,-18-19-1</inkml:trace>
  <inkml:trace contextRef="#ctx0" brushRef="#br0" timeOffset="127309.448">18662 12665 0,'18'0'16,"-18"-18"31,18 18-31,-1 0-1,1 0 48,-18-18 280,-18 18-327,1-17 0,-19 17-1,-17-18 1,-52 18 0,-37 0-1,-16 18 1,-19-1-1,142-17-15,-159 18 16,141-18-16,-106 18 16,-35-1-1,-17 19 1,-1-19 0,-35 1-1,194 0-15,-212-1 31,195-17-31,-142 18 16,-88 17 0,1 0-1,-19 1 1,230-19-16,-194 19 16,211-36-16,-141 35 15,-52 0 1,-18 0-1,17-35 1,-3986 18 0,8008 17-1,-3810-35-15,-141 18 16,159 0 0,-106-1-16,-18 19 15,0-1 1,36 35-1,88-52 1,-107 53 0,107-36-16,-4057 18 15,7937 17 1,-3986-17 0,18 0-1,17-35 1,88-18-16,-35 0 15,36 0-15,-1 17 16,0 1 0</inkml:trace>
  <inkml:trace contextRef="#ctx0" brushRef="#br0" timeOffset="128077.4627">18556 12330 0,'0'0'0,"-17"-18"0,-1 18 0,-35-18 15,18 1 1,17-1 0,1 0-1,17 1 16,-18 17-15,18 17 15,18-17-15,-1 0-16,89 36 16,-71-19-16,71 36 15,18 35 1,-71 71-1,-4128 53 1,7815 35 0,-3811-194-16,-247 141 15,248-159-15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27T11:17:36.17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5733 1270 0,'0'-18'16,"-53"-17"125,35 35-126,1 0-15,-1 0 0,1 0 16,-1 18-16,0-18 0,1 0 16,-1 17-16,0-17 0,1 0 0,-1 18 15,0-18-15,1 0 0,17 18 0,-18-18 16,0 0-16,1 17 0,-1-17 15,1 18-15,-1 0 16,0-1-16,18 1 0,-17-18 16,17 17-16,0 1 0,-18 0 0,18-1 15,-18 1-15,18 0 0,0-1 16,0 1-16,0 0 0,0-1 0,-17 19 16,17-19-16,0 1 0,0 17 0,0-17 15,0-1-15,0 19 0,0-19 0,0 1 16,0 0-16,0-1 0,17 1 0,-17-1 15,18 1-15,-18 0 0,18-18 0,-1 17 16,-17 1-16,18 0 0,0-1 0,334 160 94,-316-177-94,-19 0 0,1 0 0,0-18 0,-1 18 15,1 0-15,-1 0 0,89-88 32,-88 88-32,35-124 31,-53 107-15,0-54-1,0 54 1</inkml:trace>
  <inkml:trace contextRef="#ctx0" brushRef="#br0" timeOffset="859.2762">5610 1252 0,'0'18'78,"17"-18"-78,1 18 15,-1-18-15,89 53 32,-88-53-32,0 17 15,-18 1-15,88 35 16,-71-36-16,72 107 47,-72-106-47,-17-1 0,0 1 0,0 70 31,0-70-31,-17 70 31,-1-88-31,18 17 0,-18 1 0,-70 35 32,70-53-32,-34 18 31</inkml:trace>
  <inkml:trace contextRef="#ctx0" brushRef="#br0" timeOffset="1968.0939">6156 1764 0,'18'0'31,"0"0"-15,17-18 0,-18 1-16,54-54 31,-53 53-31,-1-70 31,-17 71-31,0-54 31,0 89 16,0 70-16,0-70-31,18 158 32,0-158-32,-18-1 0,17 124 31,-17-105-31,0 122 31,18-140-31,-18 52 31,18-70-31,-18-17 47,0-54-31,-18 54 0,18-177 15,-18 141-31,18-88 31,0 123-31,53-105 31,-35 123-31,-1-18 16,72 0 0,-72 36-16,54 70 31,-71-70-31,0-1 15,0 1-15,0 0 0,-35 70 16,17-71-16,-88 36 31,88-35-15,1-18-16,-1 0 0,-35 0 16,36 0-1</inkml:trace>
  <inkml:trace contextRef="#ctx0" brushRef="#br0" timeOffset="2577.2644">6809 1358 0,'-18'-17'32,"18"34"14,0 1-46,0 105 32,0-105-17,0 158 1,0-158 0,18 0-16,-18 17 0,35 53 31,-35-70-31,36 35 31,-19-53-31,18 0 31,18-36 1</inkml:trace>
  <inkml:trace contextRef="#ctx0" brushRef="#br0" timeOffset="2905.2853">6597 1746 0,'0'0'0,"18"0"15,17-17 1,-17 17-16,141-36 31,-124 36-31,-17-17 16,-1 17-16,1 0 0,52-36 15,-52 36-15,35-17 32</inkml:trace>
  <inkml:trace contextRef="#ctx0" brushRef="#br0" timeOffset="3311.615">7197 1658 0,'-18'0'16,"18"-18"0,-17 18 15,17 53 0,0 53 0,0-18 1,17-52 14,72-54-14,-72 18-32,18-18 15</inkml:trace>
  <inkml:trace contextRef="#ctx0" brushRef="#br0" timeOffset="3483.2443">7268 1535 0,'-18'-18'32,"36"18"-1</inkml:trace>
  <inkml:trace contextRef="#ctx0" brushRef="#br0" timeOffset="4014.3634">7726 1605 0,'0'-17'31,"-35"17"1,17 0-32,-52 35 31,52-18-31,0 1 16,-52 53-1,52-71-15,-35 105 31,53-87-15,0 17 0,18-17-1,105 0 17,-105-18-32,17 0 0,54 0 31,-72 0-31,54-18 31</inkml:trace>
  <inkml:trace contextRef="#ctx0" brushRef="#br0" timeOffset="4873.396">8202 1676 0,'0'0'15,"0"-18"-15,0 0 32,-17 18-1,-89 36 0,88-36-31,-105 106 31,105-89-31,18 1 0,-17-1 16,17 36 0,52-35 15,107-71 0,-141 35-15,17-87 15,-35 87-31,0 0 0,0-17 31,0 70 0,18 89 1,-1-124-32,72 70 31,-72-70-31,1 0 16,0 0-16,70-17 15,-71 17-15,89-124 31,-106 89-15,0 17-16,0-193 31,0 175-31,-35-87 32,17 105-32,18 36 31,0 0-31,0 140 31,0-122-31,0-19 0,0 19 16,0-1-16,18 71 15,0-89-15,-18 1 0,17 0 16,71 52 0,-70-70-16,141-18 31,-142 18-16</inkml:trace>
  <inkml:trace contextRef="#ctx0" brushRef="#br0" timeOffset="6247.9386">9755 1199 0,'0'-17'16,"-18"17"15,18 17 1,35 125-1,-17-125-31,35 195 31,-53-194-31,0-1 16,35 36-1,-53-53 32,-123-35-31,124 35-1,-142 17 17,141-17-32,1 18 0,-1-18 0,18 18 15,-35 52 1,35-52-16,0 88 31,17-106-31,1 17 0,88-17 31,-71 0-31,142-70 32,-160 52-32,1 1 0,-18-1 15,17-53 1,-17 36 15,0 53 0,18 88 16,-18-89-47,71 36 32,-54-53-32,1 0 0,0 0 15,52-18 1,-52 18-16,70-105 31,-88 87-31,0 0 16,0-35-1,0 36 17,0 87 14,0-52-46,53 70 32,-35-88-32,52 35 31,106-70 0,-158 18-31,17-1 16</inkml:trace>
  <inkml:trace contextRef="#ctx0" brushRef="#br0" timeOffset="6419.7598">10425 1429 0,'0'0'0,"-18"0"0,1 0 16,17-18 15</inkml:trace>
  <inkml:trace contextRef="#ctx0" brushRef="#br0" timeOffset="6935.244">10601 1517 0,'0'-18'15,"0"36"16,0 0-15,0-1-16,18 142 31,0-141-31,-18 17 16,0 0-16,17-17 0,-17 17 0,36 71 16,-36-88-1,17 52 1,-17-52-16,0 17 0,0-17 0,18-1 0,-18 36 31,0-35-31,17-18 16</inkml:trace>
  <inkml:trace contextRef="#ctx0" brushRef="#br0" timeOffset="7310.1029">10495 1570 0,'0'-18'0,"0"36"0,-17-36 0,17 1 16,0-1-1,17 18-15,19-18 16,-1 18-16,-17 0 0,123 0 31,-35 0-15,-53 36 0,-36-36-16,1 53 15,-18-36-15,0 1 16,-106 88-1,71-106-15,-36 53 16,54-53-16,-1 17 16,0-17-16,1 18 0,-1-18 0,0 17 15</inkml:trace>
  <inkml:trace contextRef="#ctx0" brushRef="#br0" timeOffset="8372.2565">11183 1570 0,'0'-18'0,"-17"18"47,-1 0-31,18 18-16,-35 17 16,17-17-1,18 35-15,-17-36 16,17 19-16,0-19 0,0 19 15,0 34 1,0-17 0,17-53-16,18 0 15,-17 0-15,0 0 0,-1 0 0,1 0 16,0 0-16,35-35 16,-36 17-16,-17 0 15,0 1-15,-17-54 16,-1 54-16,-53-72 15,54 72-15,-19-18 0,19 17 16,-1 0-16,-70-17 16,70 35-1,18 35 1,18-35 0,35 36-1,-35-19-15,17-17 0,-18 18 0,19-18 0,-1 0 16,-17 0-16,17 0 0,0 0 15,0 0-15,-17-18 0,17 18 0,-17-17 16,17 17-16,54-53 16,-89 35-16,17 0 0,-17-35 15,0 36-15,0-54 16,0 36-16,0 17 0,-17 1 16,-1-19-16,18 19 0,-35-19 15,35 19 1,0 34-1,0 54 1,0-53-16,0 52 16,17-52-1,-17 17-15,18-17 0,-18 17 0,18-17 16,-1 17-16,-17 0 0,18-17 0,-1 0 16,19 52-16,-19-52 15,72 35 1,-72-53-16,1 17 0,17-17 0,-17 0 15,-1 0-15,72-35 16,-72 17-16,19-17 16,-19 17-16,18-34 15,-17 34-15,-18 0 0,0 1 0,0-19 16,0 19-16,0-1 0,-35-35 31,17 88-15,-17 36-1,17 0 1,18-36-16,0 18 16,0-36-16,0 1 15,0 0-15,18-1 0,17 1 16,-17 0 0,52-18-16,-34-18 15,-1 18-15,35-18 0,-17 18 16,53-17-16</inkml:trace>
  <inkml:trace contextRef="#ctx0" brushRef="#br0" timeOffset="9153.2568">13335 1199 0,'0'-17'31,"-17"17"-31,17-18 16,-18 18-1,18-17 1,0 34 15,0 18-15,-18-17-16,18 53 15,0-54-15,0 19 16,0-1-16,0 0 0,0-17 0,0 17 16,0 0-16,0 1 0,0-1 0,18-17 15,0 70-15,-18-71 16,35 36-16,-17-35 16,-18 0-16,17-18 0,-17 17 0,18 1 15,0-18-15,-1 17 16,36-17-1,0-17 1,-35 17-16,-1-18 0</inkml:trace>
  <inkml:trace contextRef="#ctx0" brushRef="#br0" timeOffset="9403.4028">13035 1535 0,'18'0'15,"35"-18"1,-35 18-16,70-18 15,-18 1-15,-17 17 16,-17-18-16,69 0 16</inkml:trace>
  <inkml:trace contextRef="#ctx0" brushRef="#br0" timeOffset="9981.131">13670 1817 0,'0'17'0,"18"-17"47,0-17-31,17-1-1,-17 1-15,35-19 16,-36 19-1,-17-1-15,18 0 0,-1 1 0,1-1 0,-18-17 16,0 17-16,18 1 0,-18-1 0,0 0 16,0-17-16,0 17 15,-53-17 1,35 17-16,1 18 0,17 18 31,17 17-15,1-35-16,17 53 15,-17-35-15,-1 0 0,1-1 0,-18 1 16,18 17-16,-18-17 0,17 35 16,19 17-1,-19-52-15,19-1 16,-19-17-16,-17 18 16,18-18-16,-1 0 0,1 0 0,0 0 15,-1 18-15,1-18 0,17 0 0,-17 0 16,0 0-16,17-18 0</inkml:trace>
  <inkml:trace contextRef="#ctx0" brushRef="#br0" timeOffset="10965.1737">14782 1552 0,'-18'0'0,"18"-17"15,-35-1 1,0 18 0,17 0-16,-35 18 15,35-18-15,1 17 0,-1-17 16,0 18-16,1 0 0,-1-1 0,1 1 16,17-1-16,-18 1 0,18 0 0,-18 35 15,18-18 1,18-35-16,17 18 15,-17-18 1,-1 0-16,1 0 0,0-18 0,17 18 16,-17-18-16,-1 18 0,1-17 0,0-1 15,-1 0-15,1-17 16,-18 17-16,0-34 16,0 34-16,0 0 0,0 1 15,0-1-15,-18 18 16,18 18-1,0 35 1,0-36-16,18 36 16,-1-35-16,19-1 15,-19 1-15,1-18 0,17 18 0,53-18 16,-52 0-16,52-18 16,-53 18-16,-17-18 15,-1 1-15,19-1 0,-19 0 0,1-17 16,-18 0-16,0 17 15,0 1-15,0-19 0,0 19 0,0-1 16,0 0-16,0-17 0,-18 17 16,18 36 15,0 0-31,18 35 16,0-18-16,-18-17 0,17 52 15,1 71 1,-18-88-16,18 53 15,-18-71-15,17 1 0,-17-1 16,0 0-16,18 0 0,-18-17 0,18 35 16,-18-35-16,17-1 0,-17 1 15,0-1-15,0-34 32,0-1-32,18-52 15,-18 52 1,0-88-16,0 71 15,0 0-15,0-1 0,0-17 0,0 18 0,0-18 16,0 0-16,0 0 0,0 18 16,0-18-16,0 0 0,0 18 0,0-18 15,0 18-15,0 0 0,17-18 16,-17 17-16,18 1 0,0 17 16,-1 1-16,36-1 15,-35 18-15,17 0 0,-17 18 0,17-18 16,-17 17-16,17 1 0,-17 0 0,-1-1 15,1 1-15,0 0 0,-18-1 0,0 19 16,0-19-16,0 18 0,-18-17 16,-35 35-16,18-18 0,-18-17 0,-35 35 15,-89 0 1,142-36-16,-53 1 16,52-18-16,19 0 15</inkml:trace>
  <inkml:trace contextRef="#ctx0" brushRef="#br0" timeOffset="12230.4239">5698 2734 0,'17'0'63,"1"0"-63,17 0 15,142 0 1,-142 0-1,106-18-15,-53 18 16,-35 0-16,0 0 0,0-17 16,106 17-1,-18 0-15,-88-18 0,35 18 0,-17 0 16,-1 0-16,159-18 16,-158 18-16,-1 0 0,1 0 15,0 0-15,-1 0 0,107-17 16,-107 17-16,71 0 15,-88 0-15,0 0 0,-18 0 16,18 0-16,-17-18 0,-1 18 0,71 0 16,-1-17-1,-87 17-15</inkml:trace>
  <inkml:trace contextRef="#ctx0" brushRef="#br0" timeOffset="12964.5602">9913 2752 0,'0'0'0,"-17"0"16,-1 0-16,-17 0 16,17 0-1,1 0-15,34 0 63,1 0-63,-1 0 0,1 0 0,17 0 15,1 0-15,17-18 0,52 18 16,-34 0-16,176-18 16,-35 18-16,-107-17 0,125 17 15,193 0 1,-335 0-16,159 0 15,-176 0-15,-18 0 16,0 0-16,-18 0 0,0 0 0,0 0 16,1 0-16,-19 0 0,-17 17 0,18-17 15,-18-17 1,0-1 0</inkml:trace>
  <inkml:trace contextRef="#ctx0" brushRef="#br0" timeOffset="13464.3707">12965 2716 0,'18'0'31,"34"0"-15,-34 0-16,141-17 16,-106 17-16,17 0 0,54-18 15,-71 18-15,17 0 0,-17 0 16,18-18-16,-1 18 0,1 0 0,52-17 15,-70 17-15,0 0 16,18 0-16,-18 0 0,0 0 0,-18-18 16,53 18-16,-35 0 0,0 0 15,-35 0-15,-1 0 0,1 0 16,-1 0-16</inkml:trace>
  <inkml:trace contextRef="#ctx0" brushRef="#br0" timeOffset="13823.7894">14852 2646 0,'18'0'0,"0"0"16,-1 0-16,18 0 0,195-18 31,-177 18-31,458-70 31,-440 70-31,-1-18 0,1 0 0,246-17 31,-281 35-31,34-18 0</inkml:trace>
  <inkml:trace contextRef="#ctx0" brushRef="#br0" timeOffset="15854.2257">13829 1852 0,'0'-18'47,"18"18"-32,-1-35 17,-17 0 15,0 17-47,0-17 31,0 17-31,0 1 0,0-36 31,0 35-31,18-70 31,-18 70-31,0 1 16,0-36 0,-18 53-16,-17-36 31,0 19-16,0 17 1,17 0 15,18 35 16,0 18-16,53-35 1,35-36-1,-70 18-31,105-35 31,-105 35-31,0 0 16,-1-18-16,1 18 15,-18 18 17,0-1-17,0 89 17,0-88-32,0 105 31,0-105-31,0 0 0,0-1 0,0 1 15,0 35 1,0-18 15,0-17 1,17-18-32,1 0 15</inkml:trace>
  <inkml:trace contextRef="#ctx0" brushRef="#br0" timeOffset="941064.8009">1023 4022 0,'0'-18'16,"0"36"77,0-1-77,0 1 0,0 0-16,0-1 15,18 19 1,-18-19-16,35 18 15,-35-17 1,18 0-16,-18-1 0,35 36 16,-17-17-1,-18-19-15,17 18 0,1-17 16,-18 17-16,18 1 16,-1-19-16,1 1 0,-18 17 0,18-17 0,-18-1 15,17 19-15,1-1 16,-18-17-16,0 17 0,18-17 0,-18-1 0,0 18 15,17-17-15,1 17 16,-18 1-16,18-19 0,-1 1 0,-17 0 16,18 17-16,35 53 15,-53-70-15,35 35 16,-17-36-16,-18 1 0,17 0 16,1-1-16,-18 1 0,18-1 0,-1 19 15,1-19-15,-18 1 0,17 0 0,1-1 16,0 1-16,-18 0 0,17-1 0,1 1 15,0 17-15,-1-17 0,1-1 16,-18 1-16,18-18 0,-1 18 0,-17-1 16,18-17-16,0 18 0,-1-18 0,18 35 15,-17-35 1,17 18-16,1 0 16,-19-18-16,1 0 15,52-18 1,-52 18-16,35-18 15,-35 18-15,-1 0 0,1-17 0,0 17 16,-1 0-16,1-18 0,-1 18 0,1 0 16,0-18-16,-1 18 0,-17-17 0,18 17 15,0-18-15,-18 0 0,17 1 0,-17-1 16,0 1-16,36-54 16,-36 53-16,17-52 15,1 34-15,-18 19 16,0-18-16,17-1 0,-17 19 0,18-72 15,0 72-15,-1-71 16,-17 70-16,0-53 16,0 54-16,0-19 0,18-105 15,0 124 1,-18-89 0,0 71-16,17-36 0,-17 36 15,0 17-15,0-70 16,0 70-16,0-17 0,0 17 0,0 1 0,0-1 15,0-17-15,0-18 16,0 35-16,-17-17 16,17 17-1</inkml:trace>
  <inkml:trace contextRef="#ctx0" brushRef="#br0" timeOffset="942439.3606">3193 4586 0,'0'-18'15,"0"36"48,0 0-32,18-18-31,-18 35 16,17 0-1,1 1 1,-18-19-16,18 36 15,-18-35 1,0-1-16,0 1 0,17 0 0,-17 52 16,0-52-1,35 17-15,-35-17 16,0-1-16,0 1 0,18 0 0,0-1 16,-18 1-16,17 0 15,-17-1-15,18 19 16,0-19-16,-18 1 0,-3987-1 0,7991 1 15,-3986 17 1,0-17-16,-1 17 16,-17-17-16,0 0 0,18-18 15,-18 17-15,0 1 0,17-18 0,1 18 16,0-1-16,-18 1 0,17-1 16,1-17-16,-18 18 15,18-18-15,-1 18 16,1-18-16,0 17 15,-1-17 1,1 0-16,-1 0 16,1-17-1,17-1 1,-17 18-16,-18-18 0,18 18 0,-1-17 16,-17-1-16,18 18 0,-18-17 0,18-1 15,-18 0-15,35-17 16,-35 0-1,18 17-15,-18-35 16,0 35-16,17-34 16,-17 34-16,0-35 15,0 18-15,0 17 16,0-17-16,0 17 0,0-52 16,0 52-16,0-53 15,0 54-15,0-1 16,0-17-16,0 0 15,0 17 1,-17 0-16,-1 18 16,18-17-1,0 34 1</inkml:trace>
  <inkml:trace contextRef="#ctx0" brushRef="#br0" timeOffset="943610.9409">4745 5045 0,'0'17'79,"0"1"-64,0 17 1,0 1-1,0-19-15,18 36 16,-18-35-16,17-18 16,-17 17-16,0 1 0,18 0 0,-18-1 15,18 19 1,-18-19-16,17 1 16,1-18-16,-18 18 15,18-1-15,-18 1 16,17-18-16,1 0 0,0 17 15,-1-17-15,1 0 16,17 0-16,-17-17 16,-1 17-16,1 0 15,35-18 1,-18 1 0,-17-1-16,0 0 15,-1 1-15,-17-1 0,18 0 16,-18 1-16,0-1 0,17 0 15,-17 1-15,0-1 0,0 0 16,0 1-16,0-1 0,0 1 0,0-1 16,0 0-16,0-17 15,0 17-15,0 1 16</inkml:trace>
  <inkml:trace contextRef="#ctx0" brushRef="#br0" timeOffset="1.00204E6">7585 4427 0,'0'0'0,"0"-17"79,-18 17-64,18 17 32,0 1-31,0 17-1,0-17-15,18 17 16,-18-17-16,18 17 0,-18-17 16,0-1-16,0 1 0,0 0 0,0-1 15,0 1-15,17 17 0,-17-17 16,0-1-16,18 19 15,0-36 1,-1 17-16,1 1 0,0-18 16,-1 0-16,1 0 0,35-18 15,17 1 1,-34-1-16,16-17 0,1 0 16,0-1-16,159-70 15,-124 54-15,-17-1 0,17 17 0,0-17 0,-17 18 16,17-18-16,0 0 0,0 0 15,0 18-15,-17-18 0,158-70 16,-158 105-16,52-35 16,-87 36-16,-1-1 0</inkml:trace>
  <inkml:trace contextRef="#ctx0" brushRef="#br0" timeOffset="1.01502E6">9649 5715 0,'-18'0'0,"18"18"47,18-1-16,-1-17-15,1 0-16,-18 18 0,18-18 0,-1 0 15,1 0-15,0 18 0,70-18 16,-71 0 0,19 0-16,-19 0 0,19 0 15,105 0 1,-35 0-1,70-18 1,-53 18 0,-70-18-16,141 18 15,-158-17-15,17 17 0,-18 0 16,18 0-16,-18 0 0,106 0 16,-106 0-16,1 0 15,17 0-15,-18-18 0,18 18 0,0 0 16,0 0-16,-18 0 0,18 0 0,0 0 15,0-18-15,0 18 0,0 0 0,-1 0 16,1 0-16,-17 0 0,17 0 0,-18-17 16,18 17-16,17 0 0,-34 0 15,17-18-15,-18 18 0,-18 0 0,19 0 16,-1 0-16,36-18 0,-54 18 16,18 0-16,-17 0 0,0 0 0,17 0 15,-17 0-15,17 0 16,-17-17-16,-1 17 15,-17 17 17</inkml:trace>
  <inkml:trace contextRef="#ctx0" brushRef="#br0" timeOffset="1.01638E6">10443 10231 0,'0'0'15,"-18"17"-15,0-17 16,1 18 0,-1-18 15,0 0-15,-17 0-1,17 0-15,-34 0 16,34 0-16,0 0 15,-17 0 1,17 0 0,36 0 31,0 0-47,-18 17 0,70-17 15,-35 0-15,124 0 16,-106 0-1,0 0-15,53 0 0,-36 0 16,124-17-16,-141 17 16,18 0-16,-18 0 0,0 0 0,0 0 15,0 0-15,70 0 0,-70 0 16,0 0-16,17 0 0,-17 0 16,18 0-16,70 17 0,-70-17 0,-1 0 15,1 0-15,17 0 0,53 18 16,-70-18-16,-1 0 0,-17 0 0,18 0 15,-1 0-15,89 0 16,-89 0-16,72 0 16,-90 0-16,-16 0 0,17 0 15,-18 0-15,0 0 0,1 0 0,-1 0 16,0 0-16,-17 0 0,17 0 0,-17 0 16,70 18-1</inkml:trace>
  <inkml:trace contextRef="#ctx0" brushRef="#br0" timeOffset="1.0174E6">14164 10072 0,'0'-18'15,"0"1"17,0 34 46,0 1-63,0 35 1,0-18-16,0 36 16,0-19-16,0 19 15,18 35 1,0-36 0,-1-17-1,-17-35 1,18-18-1</inkml:trace>
  <inkml:trace contextRef="#ctx0" brushRef="#br0" timeOffset="1.01807E6">14764 10089 0,'0'-17'15,"-18"17"-15,1 0 0,-18-35 16,-1 35-1,-17 17 1,0 1 0,36-1-1,-36 36 1,53-35-16,-18 35 16,18 0-1,36-18 1,16-35-1,37-18 1,-72 1-16,36-18 16,-35 17-16,-18-17 15,0-1 1,0 1 0,-18 35-1,18 18 1,0 52-1,35 18 1,36 1 15,-18 17-15,-35-1 0,-18-87-16,0 35 15,0-35-15,0-1 0,-36 1 16,1-18-1,-18-35 1,18-18 0,35 0-1,0 35-15,35-35 16,-17 36-16,-1-1 16,19 0-16,-19 1 0</inkml:trace>
  <inkml:trace contextRef="#ctx0" brushRef="#br0" timeOffset="1.01848E6">15082 10001 0,'0'0'16,"-18"18"-16,36-18 47,17 18-47,-18-18 0,72 17 15,-54-17-15,-17 0 16,17 0-16,0 0 0,0 0 0,1 0 16,-1 0-16,0 18 0,-17-18 0,17 0 15,18 0-15,-35 17 16,17 1-16,-35 0 15,0-1-15,0 1 0,0 0 16,-35 52 0,-1-35-16,1 1 0,18-19 0,-36 19 15,17-1-15,1 0 0,0 1 0,0-1 16,-1 0-16,1-17 0,0 17 0,-1 0 16,19-17-16,-19 17 0,1 0 15,18 1-15,-19-1 0</inkml:trace>
  <inkml:trace contextRef="#ctx0" brushRef="#br0" timeOffset="1.01951E6">13794 5080 0,'0'0'0,"0"-18"15,-18 18-15,-17-35 32,35 53 15,0 52-32,35 160 16,-35-195-15,0 282 15,0-281-31,0 105 32,0-88-1</inkml:trace>
  <inkml:trace contextRef="#ctx0" brushRef="#br0" timeOffset="1.02004E6">14164 5503 0,'0'0'0,"18"0"47,123-35-16,-123 35-31,70-88 31,-88 70-31,0-70 32,0 70-32,-106-17 15,88 35 1,1 0-16,-1 0 0,-35 53 16,36-35-1,-36 176 16,53-177-31,0 1 0,0 17 0,0 71 47,0-88-47,88 70 32,-70-70-32,-1-18 0,1 0 0,141 17 15,-124-17-15,106-35 31,-123 35-15,17-35 0</inkml:trace>
  <inkml:trace contextRef="#ctx0" brushRef="#br0" timeOffset="1.0206E6">14676 5062 0,'0'-17'0,"0"34"0,-18-34 0,1 17 0,-1 0 15,18 35 17,18-17-17,105 17 1,-88-35 0,36 18-16,123-1 31,-124-17-31,125 0 31,-178 18-31,1-18 0,-1 0 16,-17 17-1,0 54 17,0-53-32,-211 282 31,158-248-31,18 1 15,-18 0-15,-141 159 16,158-177-16,-122 142 31,158-160-15,0-34 15</inkml:trace>
  <inkml:trace contextRef="#ctx0" brushRef="#br0" timeOffset="1.02079E6">15893 5733 0,'18'0'16,"-36"0"-16,53 0 0,1 0 15,-36-18 1</inkml:trace>
  <inkml:trace contextRef="#ctx0" brushRef="#br0" timeOffset="1.03855E6">11060 5715 0,'-18'18'0,"1"-18"15,17 17 1,0 1 0,17-18 15,19-18 0,-36 1-31,0-36 31,-18 53-31,-70 0 32,70 17-32,0 1 31,18 0-31,18-18 31,0-18-31,-1 18 0,36-88 31,-53 70-15,0 1-16,-17-1 16,-1 18-1,-88 88 16,106-70-31,18-1 32,158-87-1,-158 52-31,-1-52 31,-17 52-31,-17 18 16,-54 35-1,54-35-15,-1 88 32,36-88-17,-1 0-15,54-17 16,-36-1 0,-17 1-16,-1-36 31,-122 53 0,69 17-31,-52 71 31</inkml:trace>
  <inkml:trace contextRef="#ctx0" brushRef="#br0" timeOffset="1.04594E6">3951 7320 0,'0'-18'16,"0"36"-16,0-53 15,-17 35-15,17-18 16,0 1 0,0 34 15,0 18-16,0-17-15,-18 88 16,18-71-16,0 1 0,0-1 0,0 18 16,0-18-16,0 0 0,0 53 15,0-52-15,0 17 0,0-18 16,0-17-16,0 17 0,0 53 16,18-70-1,-18-36 16,0 0-31,17-52 16,-17 52-16,53-70 16,-53 70-1,18 1-15,-18-1 0,18 0 0,-1 18 16,19 0 0,-19 18-16,1-18 0,-1 18 15,-17-1-15,53 36 16,-35-35-16,17 35 15,-17-35-15,0-1 0,-18 1 0,17-1 16,1-17-16,-18 18 0,18 0 0,-1-1 16,18-17-1,-17 0-15</inkml:trace>
  <inkml:trace contextRef="#ctx0" brushRef="#br0" timeOffset="1.04658E6">3793 7549 0,'0'18'15,"0"0"16,17-18 1,1 0-32,35 0 15,-35 0 1,52-18 0,-52 18-16,-1 0 0</inkml:trace>
  <inkml:trace contextRef="#ctx0" brushRef="#br0" timeOffset="1.04733E6">4692 8008 0,'-17'0'15,"34"0"-15,-52 0 0,53 0 47,-1 0-31,1 0-16,0 0 0,52 0 16,-52 0-1,17 0-15,18 18 0,-35-18 16,17 0-16,0 17 0,0-17 15,-17 18-15,0-18 0,-1 0 0,1 0 0,0 0 16,-18 18-16,0-36 31,-18 0-15,-53-35 0,1-35-1,-1-35 1,54 105-16,-1-70 15,18 53-15,0 17 0,0 0 16,0 1-16,0-1 0,18 0 0,-1 1 16,1-1-16,0 1 0,-1 17 0,36-18 15,71 0 1,-107 18-16,36 18 16,-35 0-16,-1-1 15,1 18-15,-18-17 0,0 17 0,0-17 16,0 53-16,0-19 15,0 19-15,-18-36 0,18 1 0,0 87 32,0-105-32,0 17 0,0-17 0,71 17 15,-53-35 1,70-18 0,-53 1-16,53-1 0</inkml:trace>
  <inkml:trace contextRef="#ctx0" brushRef="#br0" timeOffset="1.04858E6">5521 7108 0,'-17'0'16,"34"0"-16,-52 0 15,35-17-15,-18 17 16,1-18-1,17 1 1,-18-1-16,-52-53 31,52 71-31,0-17 16,1 17-16,-1-18 0,0 18 0,-17-18 0,17 18 16,-17-17-16,0 17 15,17-18-15,-17 1 0,17 17 0,-17-18 0,-36 0 16,36 1-1,0 17-15,17 0 0,-17-18 0,17 18 16,-70-18-16,18 18 16,52 0-16,-17 0 0,-1 0 15,-69 0 1,69 0-16,1 0 0,0 0 0,0 18 16,-1-18-16,1 18 0,0-18 0,-1 17 15,1-17-15,0 18 0,0-18 0,-1 18 16,1-1-16,-88 36 15,87-35-15,-17-1 0,18 1 16,0 0-16,-1 17 0,-122 53 16,122-53-16,-52 54 15,53-72-15,17 18 0,-17 1 16,-53 158 0,70-141-16,1 105 15,17-105-15,0 0 16,0 0-16,0 0 0,17 18 0,54 140 15,-54-175 1,89 87-16,-70-88 16,-1 1-16,18-1 0,211 88 31,-193-87-31,458 105 31,-458-141-31,-18 17 0,335 1 31,-318-18-31,336-88 32,-353 70-32,0 1 0,0-19 15,0 19-15,193-142 16,-210 106-16,-1 18 16,141-265-1,-158 229 1,0-352-1,-36 370 1,-17-35-16,-159-71 31,141 141-31,-88 1 16</inkml:trace>
  <inkml:trace contextRef="#ctx0" brushRef="#br0" timeOffset="1.04917E6">5768 7973 0,'53'0'15,"-106"0"-15,141 0 0,-35 0 16,-17 0-16,-1 0 0,18 0 0,-18-18 0,18 18 16,212-70-1,-212 52 1,52-53-1,-105 54 1,-17 17-16,-89 0 31,88 0-31,-17 35 32,53-17-32,87 35 31,-69-53-31,17 105 31,-53-87-31,0 0 16,-18-1-16,0-17 0</inkml:trace>
  <inkml:trace contextRef="#ctx0" brushRef="#br0" timeOffset="1.05286E6">1341 10372 0,'0'0'15,"0"-18"1,0 0-1,18 18 32</inkml:trace>
  <inkml:trace contextRef="#ctx0" brushRef="#br0" timeOffset="1.06466E6">3369 9243 0,'0'-18'16,"0"1"15,0 34 63,0 1-94,0-1 16,0 195 15,0-177-31,0 212 31,0-229-31,0 70 31,0-70-31,0-1 32,0-34-17</inkml:trace>
  <inkml:trace contextRef="#ctx0" brushRef="#br0" timeOffset="1.06487E6">3616 9631 0,'0'17'0</inkml:trace>
  <inkml:trace contextRef="#ctx0" brushRef="#br0" timeOffset="1.06532E6">3951 9278 0,'0'0'16,"0"-18"-16,0 1 16,0-18 15,-17 70 0,-36 159 0,53-159-31,0 177 32,18-177-17,17 0-15,88-17 32,-105-18-32,158-106 31,-176 88-31,-17-34 31,-1 52-31,-158 0 31,140 17-31,19-17 0,-1 0 16,18 18-16</inkml:trace>
  <inkml:trace contextRef="#ctx0" brushRef="#br0" timeOffset="1.06601E6">4498 9472 0,'0'0'0,"0"-18"16,-17 1-1,34 17 17,54 53-1,-54-36-16,1 107 1,0-107 0,-18 1-16,0 0 31,0-54 0,35-69 0,-17 87-31,17 18 32,-17 18-17,-1 17 1,18-35 15,-35-18-31,36-52 31,-36 52-15,17 36 0,-17-1-1,71 54 17,-53-36-32,-1-35 0,36 18 31</inkml:trace>
  <inkml:trace contextRef="#ctx0" brushRef="#br0" timeOffset="1.06645E6">5027 9313 0,'0'0'0,"0"-17"0,0 34 47,18 1-47,0 0 16,52 105 15,-70-105-31,18-1 31,0-105 0,-18 71-31,0-1 32,17 36-32,54 70 31,-36-71-31,71 36 31,-89-53-31,1 0 16,-18-17-16,0-54 15,0 53 1,-18-123 0,18 124-1,0-1-15,-17 0 0,17 1 0,0-1 16,0-17 0,0 17-16</inkml:trace>
  <inkml:trace contextRef="#ctx0" brushRef="#br0" timeOffset="1.06671E6">5662 9102 0,'18'0'15,"-36"0"-15,36 35 32,-18 0-17,-18 159 1,18-141-16,-88 300 31,53-265-15,17-53-16,-70 159 31,88-158-31,0-19 0</inkml:trace>
  <inkml:trace contextRef="#ctx0" brushRef="#br0" timeOffset="1.06744E6">6015 9631 0,'-17'0'0,"-19"-18"15,-70 106 16,89 71 1,34-141-17,72 88 17,-72-106-32,1 17 0,70-52 31,0-53 0,-17 0 0,-54 88-31,54 17 32,-53-17-32,-1 18 15,1 17 1,-18-17-1,18-1 17,-18-34-32,35-36 31,-17 35-31,-1 1 31,1 17-31,17 17 31,36-52 1,-54 35-32,36-35 31,-35 35-31,-1 0 16,19 17-1,17 36 16,0-18 1,-18-17-1</inkml:trace>
  <inkml:trace contextRef="#ctx0" brushRef="#br0" timeOffset="1.06771E6">6703 9472 0,'0'-88'15,"0"176"-15,0-211 0,35 52 32,-17 71-17,17 53 1,-35-35-1,0 140 17,0-140-32,71-36 31,-53 18-31,105-88 16</inkml:trace>
  <inkml:trace contextRef="#ctx0" brushRef="#br0" timeOffset="1.06857E6">7003 8520 0,'0'-18'0,"18"18"15,-1 0 17,1 18-32,52 158 31,-52-141-31,-18 1 0,18 16 0,-1-16 16,36 158-1,-53-159-15,36 71 31,-36-124-15,-36 1 0,19-1-16,-107-194 31,107 177-31,-1 0 0,0-177 31,18 194-15,88-87-16,-70 105 15,0 0-15,-1 0 0,1 0 0,17 70 32,-35-35-32,-70 107 47,52-125-47,0 1 0,18-1 0,-17 19 15,105 34 16,-53-70-31,159 36 32,-176-36-32,17 0 15,-17 0-15,17 0 0</inkml:trace>
  <inkml:trace contextRef="#ctx0" brushRef="#br0" timeOffset="1.06894E6">7638 8467 0,'0'0'0,"0"-18"0,-18 18 15,1-18-15,17 36 16,0 17 0,88 248 15,-88-248-31,35 106 47,-35-159-32,0 1-15,88-89 32,-70 106-17,70 17 16,-88 1-31,0 0 0,0-1 0,-17 1 0,-107 88 32,89-71-32,-106 18 15</inkml:trace>
  <inkml:trace contextRef="#ctx0" brushRef="#br0" timeOffset="1.06991E6">829 9260 0,'-17'0'16,"34"0"46,1 0-46,123-35-1,-106 35 1,195-35 0,-195 17-1,0 18-15,-17 0 0,0 0 0,17 0 16,18-17-1</inkml:trace>
  <inkml:trace contextRef="#ctx0" brushRef="#br0" timeOffset="1.07018E6">1253 9190 0,'-36'0'0,"72"0"0,-125 18 31,89-1-15,0 36 0,0-35-16,53 246 47,-53-228-47,0-1 0,0 0 0,18 0 0,0 71 31,-18-88-31,17 17 31,-17-17-15</inkml:trace>
  <inkml:trace contextRef="#ctx0" brushRef="#br0" timeOffset="1.07107E6">935 9931 0,'18'0'31,"-1"0"0,89-18 0,-88 18-31,88-18 16,-89 18-16,19 0 16,105-17-1,-124 17-15,19 0 31</inkml:trace>
  <inkml:trace contextRef="#ctx0" brushRef="#br0" timeOffset="1.0714E6">1588 9984 0,'0'0'16,"-18"17"15,1-17-31,-36 53 16,35 18-1,18 17 1,71-18 0,-1-17-1,-70-35 1,18 0 0,-18-1-16,-18 1 15,0-18 1,-17 0-16,-18 0 15,36 0-15,-19 0 0</inkml:trace>
  <inkml:trace contextRef="#ctx0" brushRef="#br0" timeOffset="1.0718E6">1747 9648 0</inkml:trace>
  <inkml:trace contextRef="#ctx0" brushRef="#br0" timeOffset="1.07204E6">1747 9648 0,'17'18'15,"1"-18"-15,0 0 16,-1 0-1,1 0 1,-1-18-16,36 18 16,-35-17-16,0 17 0,17 0 15,0-18-15,53 1 16,-52 17-16,17-18 16,-36 0-16,18 18 15,-17-17 1,0 17-1,-18 17 17</inkml:trace>
  <inkml:trace contextRef="#ctx0" brushRef="#br0" timeOffset="1.07224E6">1923 9790 0,'0'0'0,"0"17"16,0 1 15,18-18-31,17 0 16,-17-18-16,70 1 16,-71 17-16,72-18 15,-1-17 1</inkml:trace>
  <inkml:trace contextRef="#ctx0" brushRef="#br0" timeOffset="1.07355E6">1359 8678 0,'0'-17'16,"0"-1"-1,0 0 1,0 1-16,17-19 15,1 19-15,-1-18 0,-17 17 16,18 0-16,0-17 0,-1 17 0,19-17 16,-19 17-16,19-17 0,-1 0 0,18 0 15,-18-18-15,18 17 0,0 1 0,0-18 16,70-35-16,142-71 16,-195 124-16,142-71 15,-124 71 1,0 0-16,1-1 0,-19 1 0,18 17 0,18-17 15,-18 18-15,1-19 0,16 19 0,-16-1 16,16 0-16,72-17 16,-89 17-16,159 1 15,-88 17-15,-18 17 16,-88-17-16,176 53 16,-176-35-16,70 53 15,-87-54-15,70 54 16,-71-36-16,0 0 0,0-17 15,1 17-15,-19 0 0,19 1 0,-1 34 16,-17-34-16,17-1 0,0 18 16,-17-18-16,35 53 15,-36-70-15,1 0 0,0-1 16,-1 1-16,1-1 0,-1 1 0,1-18 16,0 0-16,-18 18 0,-18-18 46,0 0-46,18-18 16,-17 18-16,-1 0 0,1 0 0,-1-18 16,-35 1-1,35-1-15,-35 1 16,36-1-16,-18 18 0,17 0 0,0-18 16,-17 18-16,0-17 0,-18 17 15,17-18-15,19 18 0,-18 0 0,17 0 16,0 0-16,1 0 0,-1 0 0,18 18 15,0-1-15,0 1 16,35 35 0,-17-36-16,88 19 15,-89-19-15,19-17 16,-1 18-16,0-18 0,1 18 0,-1-18 16,0 0-16,0 17 0,-17-17 0,17 0 15,-17 0-15,17-17 0,-17 17 16,-1 0-16,-17-18 0,0 0 15,0 1-15,0-1 0,-52-35 32,34 36-32,-17-19 15,17 36-15,18-17 0</inkml:trace>
  <inkml:trace contextRef="#ctx0" brushRef="#br0" timeOffset="1.07786E6">935 12171 0,'-17'0'0,"-1"0"0,53 0 16,-88 17-16,18-17 0,17 0 16,18 18-1,18-18 1,70 18 15,-53-18-31,142 17 16,-124-17-16,0 18 0,0-18 0,0 0 15,105 18 1,-122-18-16,34 17 31,-88-34-15,-52-36 0,-18-35-1,88 52-15,-18-52 16,18 53-1,0 0-15,0-1 0,18 1 0,-1 0 16,1 17-16,35-35 0,-35 18 16,52 17-16,-52 1 0,17-1 15,89 18 1,-89 18-16,18 17 16,-36-17-16,19 34 0,-36-16 15,0-1-15,0 71 16,0-36-16,-36 124 31,19-158-31,87 105 31,-52-124-31,0-17 0,17 18 16,124 0 0,-124-36-16,71 18 15</inkml:trace>
  <inkml:trace contextRef="#ctx0" brushRef="#br0" timeOffset="1.07802E6">2664 12153 0,'-18'0'16,"36"0"-16,-18-17 31,229-19 0</inkml:trace>
  <inkml:trace contextRef="#ctx0" brushRef="#br0" timeOffset="1.07819E6">2646 12294 0,'-53'36'16,"106"-72"-16,-88 72 15,88-36 1,-36 0 0,107-36-16</inkml:trace>
  <inkml:trace contextRef="#ctx0" brushRef="#br0" timeOffset="1.07896E6">3757 11748 0,'-17'0'0,"34"0"0,-34-18 0,17 0 0,0 1 16,0-1-16,0 0 16,35 1 15,-17 123 0,-18-71-31,35 212 31,-35-177-31,35 18 32,-52-70-1,-1-18-31,-158 0 31,105 18-15,53-18-16,-87 88 31,105-70-31,70 70 31,-52-88-31,-1 0 0,1 0 0,123-53 31,-70-88 1,-71 70-1,35 142 0,-35-54-15,141 54-1,-106-71 1,-17 0-16,17 0 0,-17-18 0,88-17 16,-71 17-1,18-35-15</inkml:trace>
  <inkml:trace contextRef="#ctx0" brushRef="#br0" timeOffset="1.07927E6">3264 11518 0,'0'-17'16,"0"34"-16,0-52 15,17 35 1,107-18 15,-89 18-31,229-53 32,-228 53-32,17-17 0,-18 17 0,141-36 31,-140 19-31,69 17 31,-87 0-31</inkml:trace>
  <inkml:trace contextRef="#ctx0" brushRef="#br0" timeOffset="1.07953E6">4463 11871 0,'-18'18'16,"36"-36"-16,-53 36 15,35-36 16,17 18-15</inkml:trace>
  <inkml:trace contextRef="#ctx0" brushRef="#br0" timeOffset="1.07988E6">4798 11589 0,'0'0'0,"0"-18"0,-18 18 16,18-18 0,0 71 15,36 159 0,-36-194-31,70 176 31,-52-177-31,0 1 16,-1-18-16,1 18 0,88-1 16,-89-17-1,160-70 1,-160 52-1</inkml:trace>
  <inkml:trace contextRef="#ctx0" brushRef="#br0" timeOffset="1.08011E6">4728 11553 0,'0'0'0,"17"0"16,107-35 0,140-18 15,-246 53-31,158-35 31,-158 35-15</inkml:trace>
  <inkml:trace contextRef="#ctx0" brushRef="#br0" timeOffset="1.08033E6">4816 11730 0,'0'0'0,"0"18"0,17-18 31,1 0-31,158-36 31,-140 19-31,140-54 32</inkml:trace>
  <inkml:trace contextRef="#ctx0" brushRef="#br0" timeOffset="1.08063E6">4481 11342 0,'17'0'31,"1"0"-31,0-18 0,211-17 32,-194 35-32,0-18 15,159-17 1,-158 35-16,87-35 31</inkml:trace>
  <inkml:trace contextRef="#ctx0" brushRef="#br0" timeOffset="1.08116E6">3757 12718 0,'0'0'15,"18"0"1,229-71 15,-194 71-31,353-88 32,-265 53-17,-71 35-15,1-18 0,211-35 31,-229 35-31,-18 18 0,1-17 0,52-1 32</inkml:trace>
  <inkml:trace contextRef="#ctx0" brushRef="#br0" timeOffset="1.08163E6">4586 12577 0,'0'35'32,"0"-70"-32,53 229 31,-35-159-15,-18 18-16,0 0 0,0 0 0,0 158 15,0-158 1,-35 229 15,35-264-31,-18 0 0,18-36 31,-18-123 1,18 123-32,89-105 31,-72 123-31,1 0 15,70 53 1,-88-36-16,124 89 31,-107-106-15,1 18-16,-1-18 0,72 0 16,-72 0-1,54-88 16</inkml:trace>
  <inkml:trace contextRef="#ctx0" brushRef="#br0" timeOffset="1.082E6">4234 13070 0,'17'0'31,"1"0"-31,35-17 15,0-1-15,211-70 32,-211 70-32,177-52 31,-195 70-31,-18-18 0,1 18 0,17-18 31</inkml:trace>
  <inkml:trace contextRef="#ctx0" brushRef="#br0" timeOffset="1.08305E6">5592 11977 0,'18'0'46,"-1"0"-30,18 0 0,177 35 15,-177-17-31,265 70 31,-265-88-31,18 18 0,-17-1 16,211 36-1,-124-35 17,-123-36-17,-70-35 1,52 36 0,0-1-16,1 18 0,-19-18 0,19 18 15,-54-35 1,89 35 15,-18 18-31,123 17 31,-105-17-31,0-18 0,-1 17 16,54 54 0,-142 17 15,54-88-31,-107 53 31,106-36-15,1-17-1</inkml:trace>
  <inkml:trace contextRef="#ctx0" brushRef="#br0" timeOffset="1.09242E6">10601 6315 0,'0'0'0,"-17"0"31,-1 0 0,0 0-15,1 17-1,-19 19 1,36-19-16,-35 36 16,35-35-16,0-1 15,-17 1-15,-1 0 0,0-1 0,18 1 16,-35 17-16,35-17 15,-18 17-15,18-17 0,0 0 16,-17-1 0,17-34-1,17-1 1,1 0-16,17-35 16,-17 36-16,0-1 0,-1 0 0,1 1 15,-18-1-15,17 0 0,1 1 0,0-36 16,-18 35-16,17-17 15,1 35-15,-18-18 16,18 18-16,-18 18 16,53 35-1,-36-35-15,1 34 16,17 1 0,-35-35-16,0 0 0,18-1 0,-1 1 15,-17 35-15,0-35 16,18-1-16,-18 1 15</inkml:trace>
  <inkml:trace contextRef="#ctx0" brushRef="#br0" timeOffset="1.09351E6">10619 6491 0,'0'-18'16,"0"36"62,0 0-78,0 52 31,-18-52-31,1 141 31,17-142-31,0 19 0,-18 122 31,18-140-31,-18 158 32,18-140-32,0-19 15,0 19-15,0 87 16,0-105-16,0 176 31,0-177-15,0 1-16,0 0 0,0-1 0,0 71 15,0-70 1,0 159 15,0-160-31,0 1 0,18 123 32,-18-123-32,0-1 0,0 1 15,0-1-15,0 54 16,0-53-16,0-1 0,0 1 15,0 105 1,0 54 15,0-142-31,0 141 32,0-158-17,0 17-15,0-17 0,-18 17 0,18 89 31,0 70 1,0-177-32,-35 195 31,35-194-31,0 17 0,0-17 0,0 140 31,0 1 0,0-141-31,0 88 32,0-89-32,0 1 15,0 52 1,0-52 0,0 88-1,0-88 1,0 34-1,0-16 32,0-19-15,0 1-1,0-36-16</inkml:trace>
  <inkml:trace contextRef="#ctx0" brushRef="#br0" timeOffset="1.09439E6">11254 7708 0,'0'-17'15,"0"-1"1,0 0 0,0 1 15,-71 52 0,54-35-31,-107 159 31,107-142-31,17 19 16,-18-19-16,18 89 16,0-88-1,106-18 16,-89-18-31,19 18 0,-19-18 0,36-70 32,-53 88-1,53 159 0,-35-141-31,141 35 31,-142-71-31,19 18 0,-19-18 16,54-70 0,-71 53-16,0-124 31,-18 124-15,0 17-16,1 0 0,17 1 0,-35-18 15</inkml:trace>
  <inkml:trace contextRef="#ctx0" brushRef="#br0" timeOffset="1.0947E6">11783 7832 0,'0'17'0,"0"-34"16,0 52-1,0-17-15,0 105 32,-18-88-32,-70 142 31,71-124-15,17-36-16,-36 36 31,89-53 0,-17 0-31,228-53 31,-229 36-31,142-1 32</inkml:trace>
  <inkml:trace contextRef="#ctx0" brushRef="#br0" timeOffset="1.09651E6">12471 5786 0,'-18'0'16,"18"17"-1,-17-17-15,-142 124 32,141-107-17,1 19-15,-19 16 32,36-34-32,0-36 31,0 1-31,18-1 0,0 1 0,70-72 31,18 1 0,-18 123 1,-88-17-32,123 88 31,-105-88-16,0-1-15,-1 1 0</inkml:trace>
  <inkml:trace contextRef="#ctx0" brushRef="#br0" timeOffset="1.09747E6">12542 5891 0,'-18'0'16,"36"0"-16,-36-17 15,0 17 1,18 53 15,0 88 0,0-124-31,0 230 47,0-211-47,0-1 0,0 0 0,-17 142 32,17-142-32,0 194 31,0-194-31,0 18 0,0-17 0,0-1 15,17 124 1,-17-124-16,0 194 31,0-211-31,0 17 0,0-17 16,0 123 0,0-123-16,0 176 31,0-177-16,0 1-15,0 0 0,18 87 16,-18-87 0,0 141 15,0-124-31,0-17 0,0-1 0,0 19 0,0 87 31,0-88-31,0 142 31,0-142-31,0-17 0,0 17 0,0 124 32,0-124-32,-53 247 31,53-247-31,0 1 16,0-1-16,0 124 15,0-124-15,0 159 31,0-159-15,0-17-16,0 105 31,0-105-31,35 123 32,-17-123-32,-18-1 0,0 1 0,0 0 15,18-1-15,-1 54 16,-17-36-16,53 53 31,0-17 0,-35-53-31,-1-1 32,-17-34-17</inkml:trace>
  <inkml:trace contextRef="#ctx0" brushRef="#br0" timeOffset="1.09828E6">13353 7602 0,'0'-17'0,"0"-1"31,-18 18-15,-17-18 15,17 18-31,-34 0 32,34 18-17,0-18-15,18 18 0,-17-1 0,-36 54 16,35-53-1,0 123 1,36-124 0,0 1-16,105-36 31,-105 18-31,70-70 31,-88 52-31,0 36 16,0-1-1,0 1-15,159 70 32,-142-88-32,19 0 15,122-35 1,-140 17-16,35-123 31,-53 124-15,0-1-16,-18-17 0,1 17 0,17 0 0,-53-17 15,53 17 1</inkml:trace>
  <inkml:trace contextRef="#ctx0" brushRef="#br0" timeOffset="1.09856E6">14006 7549 0,'0'18'0,"0"-36"0,0 54 0,-71 52 31,89 71 0,-1-142-31,160-17 32,-160 0-17,1-17-15,-18-1 0,0-70 16,-18 53-1,-246-71 17,228 106-32,19-18 0,-54 36 15</inkml:trace>
  <inkml:trace contextRef="#ctx0" brushRef="#br0" timeOffset="1.09978E6">18151 6844 0,'17'0'0,"-17"-18"0,0 1 15,18-54 17,-71 36-1,35 35-31,-140 70 31,140-52-15,0 0-16,18-1 0,0 19 0,0 52 15,18-53 1,158 177 15,-140-177-31,-1-17 0,0 17 0,1 0 16,-19-17-16,89 88 16,-88-89-16,-1 19 0,-17-19 15,-53 54 1,36-71-16,-248 17 31,230-17-31,0-17 0,-1 17 16,19-18-16,-36-35 15,53 36 1,88-72 0,-53 72-1,-17-1-15,0 18 0,17-18 0,71 1 16,-71 17-1,36-18-15</inkml:trace>
  <inkml:trace contextRef="#ctx0" brushRef="#br0" timeOffset="1.10004E6">18927 7214 0,'-18'0'16,"36"0"-16,-53 0 0,35-17 31,17 17-31,160 0 47,-107 0-47,-52-18 0,88 18 31,-89-18-31,19 18 31</inkml:trace>
  <inkml:trace contextRef="#ctx0" brushRef="#br0" timeOffset="1.10028E6">18927 7338 0,'-18'17'0,"36"-34"0,-36 52 31,36-35-31,-1 0 16,1 0-16,106 0 16,-89 0-1,212 0 16,-212 0-31,-17 0 0,17 0 16</inkml:trace>
  <inkml:trace contextRef="#ctx0" brushRef="#br0" timeOffset="1.10115E6">20391 7003 0,'0'0'16,"0"-18"-16,-18 18 16,18-18-1,-17 18 1,17-17-1,-18 17 1,0 0 0,-17 0-1,17 0-15,-140 70 32,140-52-32,0 0 0,-17-1 15,-71 124 1,106-105-16,0 52 15,18-71-15,0 1 16,123 17 0,-106-52-1,53-1-15,-53 0 16,-17 18-16,0-17 0,17-19 16,-35 19 15,0 34-31,-18 1 15,18 0-15,0-1 0,0 1 0,0 0 16,18-1-16,53 36 16,-54-35-16,54-18 15,-54 18-15,72-18 16,-37-18-16,19-17 16,-53 17-16,35-35 15,-53 35-15,0 1 16,0-1-16,0 0 0,0 1 0,-18-18 15,-17-1-15,-18-34 16,35 52-16</inkml:trace>
  <inkml:trace contextRef="#ctx0" brushRef="#br0" timeOffset="1.10147E6">20920 7232 0,'0'0'0,"18"0"16,-18 18 0,17 17-1,1-18-15,-18 36 16,0-17-16,18 34 16,-18 54-1,0-89-15,-18 71 16,18-89-16,0 19 15,-18-19 1,36-17 0,70-17-1,53-19 1,-105 19 0,16 17-16</inkml:trace>
  <inkml:trace contextRef="#ctx0" brushRef="#br0" timeOffset="1.10178E6">21537 7214 0,'-17'0'0,"34"0"0,-17 0 32,18 0-17,70 0-15,-52-17 16,-19 17-16,18 0 0,18 0 0,-17 0 16,-1 0-16,0-18 0,0 18 15,1 0-15,-1 0 0,0 0 0,18-18 16,-35 18-16,0 0 0,-1 0 15,1 0-15,-18-17 16</inkml:trace>
  <inkml:trace contextRef="#ctx0" brushRef="#br0" timeOffset="1.10234E6">22560 7020 0,'0'-35'31,"-17"35"16,-1 18-47,1-18 0,-1 35 16,-53 18-1,18-18-15,-17 36 16,52-36-16,1 35 16,17-52-16,0 0 15,0-1-15,53 1 16,-36-18-16,71 0 15,-70-18-15,17 18 16,-17 0-16,0-17 0,-1 17 0,1-18 16,-18 36 15,0-1-15,35 1-1,-17 0-15,88 17 16,-89-35-16,18 0 0,36 0 15,35-18 1,-88 1-16,34-36 16,-52 35-16,18 0 0,-18 1 15,0-18-15,0 17 0,0 0 0,0-17 16,-18 17-16,1-17 0,17 17 0,-18 1 16,18-1-16,0 1 0,-17 17 0,17-18 15</inkml:trace>
  <inkml:trace contextRef="#ctx0" brushRef="#br0" timeOffset="1.10262E6">23372 7126 0,'-35'18'16,"70"-36"-16,-88 36 0,35-1 0,-17 1 0,17-18 0,1 18 15,-36 35 1,53-18-16,0 35 15,0-52-15,17 17 0,36 1 16,89-1 0,-107-17-16,88-36 15,-87 18-15,16-35 16,-34-36 0,-124 0-1,-88 1 1,141 70-16,0-18 0</inkml:trace>
  <inkml:trace contextRef="#ctx0" brushRef="#br0" timeOffset="1.13967E6">22878 6421 0,'0'-18'31,"0"0"-15,-18 18 0,1 0-16,-124-53 31,70 53-15,36-17-16,-247-19 31,229 36-31,-353-70 31,335 70-31,1-18 0,-1 18 0,-299-35 31,299 17-31,-546-17 32,529 35-32,17 0 0,-17 0 15,-265-18 1,283 18-16,-336 18 31,353-18-31,0 18 16,18-18-16,-18 0 0,18 17 0,-18-17 15,17 0-15,-34 18 0,17-18 16,-212 35 15,230-35-31,0 0 0,-18 18 0,18-18 0,-159 35 31,141-35-31,-300 71 32,318-71-32,-1 0 0,1 17 15,0-17-15,-106 36 16,105-36-16,-228 70 31,211-52-31,18-1 0,-1 1 16,-17 0-16,18-18 0,-106 70 15,106-52 1,-106 141 0,105-142-1,19 19-15,-1-19 0,0 19 0,-70 105 16,71-106 0,-107 335 15,107-334-31,34 175 31,1-175-31,141 281 31,-142-282-31,318 177 32,-282-194-32,494 123 31,-459-124-31,0 1 15,1 0-15,457 105 16,213 36 15,-671-141-15,618 34 15,-601-52-31,1 0 0,0 0 0,564-17 31,-546-1-31,617-70 32,-653 70-32,512-229 31,-512 194-31,406-405 31,-459 405-31,71-282 31,-124 300-31,-229-160 32,194 178-32</inkml:trace>
  <inkml:trace contextRef="#ctx0" brushRef="#br0" timeOffset="1.14064E6">18698 4621 0,'-18'0'0,"36"0"0,-36-17 0,18-1 0,0 0 15,0 36 32,18 70-31,-18-52-1,17 175 17,-34-175-32,-1-1 0,0 0 0,-88 124 31,89-142-31,-1 72 31,18-72-15,71-17-1,-54 18-15,266-36 32,-231 18-32,-16 0 15,-1-17-15,141 17 16,-158 0-1,53 0 1</inkml:trace>
  <inkml:trace contextRef="#ctx0" brushRef="#br0" timeOffset="1.14175E6">19650 5080 0,'0'-18'0,"0"1"16,-35-1 0,-106 18 15,-71 106 0,194-88-31,-17 70 31,35-71-15,18-17-16,105-17 16,-105 17-1,211-106 17,-211 88-32,-18-88 31,-35 89 0,17 17-31,0 70 31,18-52-31,36 53 32,-36-54-32,88 36 31,-71-53-16,54 0 1,-36-18 0,106-52 15,-123 52-31,35-70 31,-53 70-31,35-52 31,-17 70-31,35 53 32,-53-36-32,35 107 31,-35-106-31,0-1 16,0 1-16,0-1 0,0 19 15,0-19-15,0-17 31,18 0-15,-1-17-16,1 17 0,123-71 16,-123 54-1,87-89 17,-105 88-32,0 0 0,-70 1 31,52 17-31,-52 70 31,52-52-31,18 0 0,0-1 16,0 1-16,0 17 15,18-17-15,140-18 32,-122 0-17,-19 0-15,19-18 0,-19 18 0,89-35 16,-88 17-1,17 1 17,-35 34-32,0 36 31,-18-35-31,18 105 31,18-123-31,0 18 0,-1-18 0,142 35 31</inkml:trace>
  <inkml:trace contextRef="#ctx0" brushRef="#br0" timeOffset="1.14323E6">21837 5027 0,'-17'0'16,"34"0"-16,-34-35 0,-1 35 0,0-18 0,1 1 15,-1-1-15,-88-35 32,71 53-32,-124 35 31,142-17-31,-19-18 16,19 18-16,-1-1 0,0 1 0,-17 52 15,35-52 1,35 105-1,-17-105 1,0-18-16,-1 18 0,142 17 31,-124-35-31,336-71 32,-336 71-32,0-17 0,-17-1 15,0 1-15,-1-19 16,-17 19-16,-17-1 15,-72 36 1,72-18-16,-54 141 31,71-124-31,0 1 16,35 0-16,89 35 16,-89-36-16,142-52 31,-160 35-16,-17-18-15,0 1 0,-17-36 32,-1 35-32,36-70 31,-1 70-31,54-17 31,-54 35-31,-17 18 31,0-1-31,-17 54 32,17-54-32,35 19 31,-17-36-15,-1 0-16,19-53 15,-36 35 1,0 1-16,0-19 15,-18 36 32,36 0-47,140 0 32,-140 0-32,17-17 0,-17-1 15,70-53 1,-70 54-16,-54-142 31,19 141-31,-1 1 16,-70-36-1,53 88 17,35-17-17,0 123 16,17-123-31,1-1 0,17 124 32,1-35-1,34-71 0,36-35 0,-88 0-31,17-35 32,-35 17-17,-4004-17 1,7990 18 0,-4056-72-1,70 72 1,0-1-1,0 0 1,0 36 15,0 0 1,53 17-1</inkml:trace>
  <inkml:trace contextRef="#ctx0" brushRef="#br0" timeOffset="1.14392E6">22666 5009 0,'18'0'16,"0"0"-16,-1 0 15,89-35 1,-88 18-16,-1 17 0,19-18 15,52-53 1,-71 54-16,19-124 31,-36 123-31,0 0 16,-18-88 0,18 89-1,-35-36 1,17 53-1,18 53 17,0-36-32,18 160 31,-1-142-31,-17 0 0,36 142 31,-19-142-31,54 71 31,-53-106-15,52-35 0,-52 17-16,-1-17 31,1 35-15,17 35 15,-17-17-31,158 52 31,-140-70-31,-19 0 0,19 18 0,-19-18 16</inkml:trace>
  <inkml:trace contextRef="#ctx0" brushRef="#br0" timeOffset="1.14428E6">23672 4992 0,'-36'-53'16,"72"106"-16,-89-106 0,53 71 31,70 52 0,36-70 1,-88-53 14,-89 88-14,71-17-32,0 194 31,0-177-31,0 0 0,18 18 16,0-17-16,17 87 15,-35-105-15,0-1 0,0 1 16,0 0-16,-18-36 15,-35-17 1</inkml:trace>
  <inkml:trace contextRef="#ctx0" brushRef="#br0" timeOffset="1.14442E6">23742 5186 0,'0'0'16,"18"0"-16,0 0 15,17 35 1,-18-35-16,1 18 0</inkml:trace>
  <inkml:trace contextRef="#ctx0" brushRef="#br0" timeOffset="1.14533E6">14217 2946 0,'-17'0'0,"34"0"0,-52 0 0,35-18 32,18 0-17,87-17 1,-52 35-16,124-53 15,-124 36-15,17 17 16,-17-18-16,18 0 0,-1 1 0,160-19 16,-178 19-1,90-1-15,-107 18 16,-17 0-16,-1-18 0,1 18 0,-1 0 16,-17 18-16,18-18 0,-18 18 0</inkml:trace>
  <inkml:trace contextRef="#ctx0" brushRef="#br0" timeOffset="1.14554E6">14341 3069 0,'-53'18'15,"106"-36"-15,-141 53 0,52-35 0,19 18 0,-1-18 0,36 0 16,35-18 0,-18 18-16,212-52 15,-159 34-15,177-35 16,123 0-1,-71 0 1,-140 18 0,-160 35-16,-17 18 15</inkml:trace>
  <inkml:trace contextRef="#ctx0" brushRef="#br0" timeOffset="1.15926E6">18010 10354 0,'17'-18'31,"-17"1"0,0-1 32,18 18-32,-18-18 0,0 1 0,-18 17 94,18 17-15,0 1-110,0 0 15,0 246 17,0-211-32,53 265 31,-53-283-31,0 0 16,35 106-1,-35-141 16,-17-282 1,-1 229-17,-52-352 17,70 369-32,-36-140 31,36 158-31,124-70 31,-89 70-31,18 18 0,212-52 31,-212 52-31,193-36 32,-228 36-32,0 0 0,-1 0 15</inkml:trace>
  <inkml:trace contextRef="#ctx0" brushRef="#br0" timeOffset="1.15951E6">17992 10460 0,'-18'18'15,"36"-36"-15,-53 36 0,35-1 0,17-17 16,1 0 0,105-17-1,-87 17-15,387-53 32,-388 35-32,18 18 15,-35 0-15,70-18 16</inkml:trace>
  <inkml:trace contextRef="#ctx0" brushRef="#br0" timeOffset="1.16082E6">18662 11254 0,'0'17'62</inkml:trace>
  <inkml:trace contextRef="#ctx0" brushRef="#br0" timeOffset="1.16135E6">19139 10654 0,'-18'0'0,"18"18"16,-18-18-16,36 0 62,0 0-46,-1 0-16,1 0 0,-1 0 15,19 0-15,-19 0 0,1 0 0,0 0 16,70 0 0,-71 0-16,1 0 0,17 0 15,-17 0 1,0 0-16</inkml:trace>
  <inkml:trace contextRef="#ctx0" brushRef="#br0" timeOffset="1.16157E6">19174 10866 0,'17'0'16,"1"17"-16,0-17 0,-1 0 0,72-17 31,-72 17-31,71-18 16,-52 18-16,-1-18 0,18 18 15,-35 0-15,52-17 16,-52 17-16,-1 0 0</inkml:trace>
  <inkml:trace contextRef="#ctx0" brushRef="#br0" timeOffset="1.16213E6">20162 10142 0,'0'0'0,"-18"-17"0,0-1 15,18 36 17,36 52-17,-19-34-15,18 69 16,-17-52-16,0-17 0,-1 17 0,1-1 16,-18 1-16,18-17 0,-1 17 15,1-18-15,-18 18 0,18-18 0,-1 0 16,1 1-16,0-1 0,-1-18 0,-17 19 15,18-19-15,-1 1 0,-17 0 0,18-1 16,-18-34 0,0-1-16,-18-53 15,18 36-15,-17 0 16,-1-18-16,1 18 0,-1-18 0,0 0 16,-17-18-16,17 18 0,1 1 0,-1-19 15,-17 0-15,17 18 0,0 1 0,18-1 16,-35-71-1,35 89-15,0-36 16,18 71-16,-1-17 0,1-1 0,17 18 16,-17-18-16,88 1 15,-71 17-15,18-18 0,-18 18 0,1 0 16,17 0-16,-18 0 0,0-18 0,53 18 16,-52 0-16,-1 0 0,0 0 15,0 0-15,71-17 16,-70 17-1</inkml:trace>
  <inkml:trace contextRef="#ctx0" brushRef="#br0" timeOffset="1.16232E6">20267 10231 0,'0'17'15,"0"-34"-15,-17 34 0,17 1 0,17-18 16,36 0 0,71-18-1,-71 1-15,88-19 16,-88 19-16,0-1 0,0 18 0</inkml:trace>
  <inkml:trace contextRef="#ctx0" brushRef="#br0" timeOffset="1.1631E6">21044 10954 0,'0'-18'16,"0"0"-1,-18 18 1,0 0 0,-52 0-1,17 18 1,35-18-16,-17 18 15,17-1-15,1 1 16,17 0-16,0 17 16,17 18-1,1-36-15,52 36 16,-34-35 0,-19 17-16,19-17 0,-19 0 0,71 52 31,-70-52-31,-18 35 15,0-36-15,0 1 0,-18 0 0,1-18 16,-18 17-16,17 1 0,-17-18 0,17 18 16,-17-18-16,-1 0 0,-16 0 0,16 0 15,1 0-15,-18 0 0,18 0 0,-1 0 16,1-18-16,18 18 0,-19 0 0,19-18 16,-1 1-16,18-1 0,0-17 15,71-18 1</inkml:trace>
  <inkml:trace contextRef="#ctx0" brushRef="#br0" timeOffset="1.16351E6">21537 11095 0,'18'0'0,"-18"-18"16,0 1-16,0-1 16,0 0-1,-18 18-15,1 0 0,-1 0 16,0 18-16,1-18 15,-1 0-15,1 18 0,-1-1 16,0 1-16,1-18 0,-1 17 0,0 1 16,18 0-16,-17 17 0,-1-17 0,18-1 15,0 1-15,-18 0 0,18-1 0,0 1 16,0 0-16,0-1 0,0 1 0,18-1 16,35 36-1,-35-53-15,70 18 16,-53-18-16,53 0 0,-35 0 15,0 0-15,-18 0 0</inkml:trace>
  <inkml:trace contextRef="#ctx0" brushRef="#br0" timeOffset="1.16402E6">22049 11236 0,'-71'-35'15,"142"70"-15,-177-70 0,88 35 0,1 17 16,-18-17-16,17 0 0,-88 71 15,53-18 1,53 0 0,88-36-1,1-52 1,-54 35 0,18-53-16,-36 36 15,-17-19 1,0 19-1,0 34 1,0 1 0,0 0-16,18 34 15,0-52-15,-1 18 0,19 0 16,-1-18-16,53 0 16,-70-18-16,52 0 15,-17-70 1,-35-18-1,-18-35 1,0 106-16,0-36 16,0 54-16,0-1 15,0 36 1,0 17-16,-18 89 16,18 17-1,0-106 1,35 71-1,-17-89-15,0 19 0,-1-19 0,1 1 16,0 0-16,70 35 16,-53-53-16</inkml:trace>
  <inkml:trace contextRef="#ctx0" brushRef="#br0" timeOffset="1.1642E6">22208 11130 0,'0'0'0,"-18"0"0,18-18 16,35 18 0,106-17-1,-105 17 1,105 0-16</inkml:trace>
  <inkml:trace contextRef="#ctx0" brushRef="#br0" timeOffset="1.1644E6">22896 10830 0,'-36'-35'16,"72"70"-16,-89-70 0,35 35 15,18 0 1,-18 71 0,18 52-1,18 18 1,17 0-1,18-17 1,-35-107-16,17 36 16</inkml:trace>
  <inkml:trace contextRef="#ctx0" brushRef="#br0" timeOffset="1.16457E6">22666 11165 0,'-17'-17'16,"34"34"-16,-52-34 0,35-1 16,53 18-1,106-18 1,-53 18-16</inkml:trace>
  <inkml:trace contextRef="#ctx0" brushRef="#br0" timeOffset="1.16534E6">23054 11183 0,'-17'0'0,"34"0"0,-34 18 16,17-1-16,0-34 16,17 17-1,54-18 1,-36 0-16,36-17 15,-54 17-15,1 18 0,17-17 16,-35-18 0,-35 17-1,-53 18 1,17 18 0,18 17-1,53 18 1,0-18-1,0-17-15,36 35 16,-36-36 0,53 19-16,17-1 15,18-35 1,-17-18 15,-53 1-31,34-36 16,-52 35-16,18-35 15,0 18 1,-18 17 0,35 36-1,-35 35 1,18 0 0,-1 0-1,36-53 1,0-18-1,-18-35 1,1-18 0,-36 54-16,0-19 15,0 19 1,17 17-16,-17-18 0,0 36 31,0 17-15,0 18-1,18 18 1,0-71-16,17 17 16,0 1-16,0-18 15,18 0 1,-17-18 0,-19 1-1</inkml:trace>
  <inkml:trace contextRef="#ctx0" brushRef="#br0" timeOffset="1.16563E6">23848 11024 0,'0'18'16,"0"0"-1,0-1-15,0 1 16,0-1-16,0 19 16,18-19-1,-1-17-15,54 18 16,-18-18-1</inkml:trace>
  <inkml:trace contextRef="#ctx0" brushRef="#br0" timeOffset="1.16634E6">24007 10989 0,'17'0'0,"1"-35"16,0 35-1,-1 0 1,1 17-16,-18 1 16,18 17-1,-18-17-15,0 35 16,0-18-16,0-17 16,0-1-1,0-34 1,35-36-1,-35 35-15,18-17 16,-1 17-16,-17 1 16,18 17-1,17 0 1,-17 0 0,17 0-16,-17 0 15,-1 0-15,-17-18 0,18 0 16,-18 1-16,0 34 47,0 1-47,0 17 15,0 1-15,0-1 0,0-18 16,71 89 0,-36-88-16,53 176 31,-70-176-31,-18 35 0,0-36 15,0 1-15,-18 17 16,0-17-16,1-18 16,-1 0-16,0-18 0,-17 18 0,18 0 15,-19-18-15,19 1 0,-19 17 0,19-18 16,-19 1-16,19-1 0,17 0 0,0 1 16,0-1-16</inkml:trace>
  <inkml:trace contextRef="#ctx0" brushRef="#br0" timeOffset="1.16651E6">24924 11218 0,'0'0'0</inkml:trace>
  <inkml:trace contextRef="#ctx0" brushRef="#br0" timeOffset="1.1776E6">15311 13899 0,'0'-17'16,"0"-1"-16,-18 18 15,1-17-15,-1-1 16,-17 0 0,17 1-16,18-1 15,0 0-15,-18-35 16,18 36-16,0-1 15,106-70 1,-70 70-16,87-52 16,-70 52-16,0 0 0,-18 1 0,18-1 15,0 1-15,0 17 0,88-18 16,-106 18-16,106 18 16,-88-1-16,0-17 15,-18 18-15,18 17 0,0-17 0,71 52 16,-71-52-16,53 52 15,-54-52-15,-16 0 16,-1-18-16,0 17 0,1-17 0,-1 18 16,0-18-16,36 0 15,-18 0-15,-18-18 0,18 18 0,-18-17 0,18 17 16,70-36 0,-70 36-16,53-17 15,-53-1-15,-18 18 0,1 0 0,-1 0 16,0 0-16,18 18 0,-18-18 0,1 0 15,17 17-15,-18-17 0,106 18 16,-88-18-16,70 18 16,-70-18-16,-17 0 0,-1 0 15,0 0-15,-17 0 0,17 0 0,0 0 16,-17 0-16,0 0 0,-1-18 0,19 18 16,-19-18-16,1 18 0,-1 0 0,36-52 15,-35 34-15,17-35 16,-35 35-1,0 1-15,0-1 0,0 0 0,0 1 0,0-1 16,-17 1-16,-54-1 16,53 36 15,18-1-31,18 1 16,0-1-16,17-17 0,18 18 15,-18 0-15,106 17 16,-70 0-1,-54-17-15,1 0 16,-36 17-16,1-35 16,-1 0-16,-105 17 15,105 1-15,-17-18 0,17 0 16,1 0-16,-1 0 0,0 0 16,36 0-1</inkml:trace>
  <inkml:trace contextRef="#ctx0" brushRef="#br0" timeOffset="1.17835E6">20514 13123 0,'-17'0'16,"-1"0"-16,0-17 0,1 17 0,-18-18 16,-18-17-1,35 35-15,-53-18 16,54 18-16,-19 0 16,19 18-16,-18-18 0,-1 0 0,19 17 15,-19 1-15,1 0 0,0-1 0,0 1 16,-1 0-16,1 17 0,0 0 0,-71 124 15,71-124 1,-18 124 0,35-106-16,18 0 0,0 0 0,0-18 0,0 18 15,0 0-15,18-18 0,35 53 16,123 53 0,53-35-1,54-70 1,-213-36-16,159-53 15,-158 35-15,0-17 0,70-36 16,-88 36-16,-1 0 0,37-54 16,-72 36-16,19-105 15,-36 87-15,0 1 16,-18 17-16,-17-18 0,-1 18 0,-17-17 0,1 17 16,-1 17-16,-18-16 0,1 16 0,17 19 15,-18-1-15</inkml:trace>
  <inkml:trace contextRef="#ctx0" brushRef="#br0" timeOffset="1.18002E6">20708 15540 0,'0'-18'15,"-35"18"1,-18-17 0,36 17-1,-36-18-15,17 18 16,19 0-16,-19 18 0,-69 17 15,69-35 1,-87 70 0,88-52-16,-36 35 0,36-35 0,-1 17 15,19 0-15,-71 71 16,52-71-16,19 1 0,-1-1 0,0 0 16,18 0-16,-17 54 15,17-54-15,17 88 16,1-87-16,0-1 0,-1 0 15,1 0-15,17-17 0,53 70 16,1-35-16,52-18 16,-88-35-1,0 18-15,17-18 0,-17 0 0,18 0 0,-1 0 16,-17 0-16,18 0 0,-1 0 0,1 0 16,70 0-16,-88 0 15,17-18-15,-17 18 0,0 0 0,18-17 0,-36 17 16,18-18-16,0 18 0,-18-17 15,124-72 1,-141 54-16,17 0 0,-18 0 0,1-1 16,0 1-16,-18 0 0,0-1 0,0-17 15,0 1-15,0 16 0,0-17 0,0 0 16,-71-176 0,36 176-16,-106-123 15,88 141-15,0 17 0,18 0 16,-18 1-16,0-1 0,-106 0 15,124 18-15,0 18 0</inkml:trace>
  <inkml:trace contextRef="#ctx0" brushRef="#br0" timeOffset="1.18046E6">20603 16351 0,'-18'0'0,"18"18"16,-18-18-16,1 0 16,34 0 31,1 0-47,0-18 0,-1 18 15,1 0-15,17 0 0,-17-17 0,17 17 16,0 0-16,89-18 15,-89 18-15,0 0 0,1 0 0,-1 0 16,88 0 0,-105 0-16,53 18 15,-54-18-15,-34-18 32</inkml:trace>
  <inkml:trace contextRef="#ctx0" brushRef="#br0" timeOffset="1.18077E6">20409 15910 0,'-36'0'16,"72"0"-16,-107-17 0,71-1 31,88 18-16,-70 0 1,88-18 0,-18 1-16,-3951-1 15,7902 18-15,-3915-18 16,-89 18-16,0 0 0,18 0 16,18-17-1,-71 34 16,-36-17-15</inkml:trace>
  <inkml:trace contextRef="#ctx0" brushRef="#br0" timeOffset="1.18127E6">20902 15857 0,'0'0'16,"0"-17"-16,0-1 31,-17 36-15,-1-18-1,-17 35 1,17-17-1,36-18 1,17 0 0,-17-18-16,17-17 15,-17 35 1,-18-18-16,0 0 16,-18 18 30,18 18-46,18-18 32,-1 0-32,54-35 31,-71 17-31,0 1 16,-35-19-1,17 36-15,-88 0 31,89 18-31,17 0 16</inkml:trace>
  <inkml:trace contextRef="#ctx0" brushRef="#br0" timeOffset="1.18253E6">21114 17251 0,'-18'0'16,"18"-18"-1,-17 18-15,-18-17 32,17 17-17,-17 0 1,17 0 0,0 0-16,1 0 0,-36 0 31,35 17-31,-70-17 31,70 0-31,-35 18 31,53-1-31,-141 89 32,124-88-32,-1 0 0,0-1 15,1 1-15,-54 70 16,71-53-16,-70 124 31,70-124-31,-18-17 16,18 0-16,35 105 15,-35-105 1,230 105 15,-195-105-31,18-18 0,-18 18 0,230-18 31,-212 0-31,352-71 32,-334 53-32,-18-17 0,0 17 0,-18-17 15,177-141 1,-177 140-16,71-263 31,-106 263-31,-18 1 16,-17 0-16,17-1 0,-141-69 15,106 87-15,-158-35 32</inkml:trace>
  <inkml:trace contextRef="#ctx0" brushRef="#br0" timeOffset="1.18324E6">21238 17427 0,'-18'0'15,"0"18"-15,1-18 16,-1 0 0,18 35 15,71-53 0,-54 1-31,1-1 31,-18 1-15,-53 17 0,35 0-16</inkml:trace>
  <inkml:trace contextRef="#ctx0" brushRef="#br0" timeOffset="1.18364E6">21238 17533 0,'0'0'16,"0"-18"-1,0 36 32,17 35-31,-17-35 0,0 176 15,0-159-31,0 0 0,18 53 15</inkml:trace>
  <inkml:trace contextRef="#ctx0" brushRef="#br0" timeOffset="1.1847E6">21767 17357 0,'0'-18'16,"0"36"-16,0-89 0,0 53 0,17-17 0,-17 18 16,18-1-16,0-17 0,-18 17 0,35-17 15,106-89 1,-88 107-16,264-72 31,-193 89-15,-71 0-16,353 0 15,-354 0 1,19 0-16,-18 0 0,17 0 0,125-52 16,-143 34-1,195-247 17,-211 230-32,-19-18 0,89-159 31,-106 195-31,71-71 31,-54 88-31,-17-18 0,18 18 16,17-18-1,-35 1 17,0-19-1,-17 19-31,-36-54 47,53 54-47,0-1 0,-3987 0 31,8079-17 0,-4056 35-31,123-53 31,-142 53-31,1 0 16,35 0 0,-53-18 15,-88-52 0,52 70-15,-158-53-1,177 35 1,-36 18-16,-53-17 16,88 17-1,1 0 17,34 0-32,1 17 0,-1-17 0,125 36 31,-107-36-31,282 35 31,-264-17-31,-17-1 0,-19 1 16,54 88-1,-89-89-15,-246 177 32,211-158-32</inkml:trace>
  <inkml:trace contextRef="#ctx0" brushRef="#br0" timeOffset="1.18583E6">22314 17604 0,'17'0'0,"-17"-18"0,18 18 16,70-53 0,-70 53-1,176-53 1,-159 53-1,0 0-15,0 0 0,177 53 16,-177-53 0,406 159 15,-370-142-31,-18 1 0,0 0 0,247 35 31,-247-36-31,352-34 31,-369 17-31,16-18 0,-16 18 16,17-18-16,35-17 16,-70 17-16,-18 1 31,0 34-15,35 1-1,-18 0 1,89-1 15,-106 1-31,18-18 0,-36 0 31,-17-18-15</inkml:trace>
  <inkml:trace contextRef="#ctx0" brushRef="#br0" timeOffset="1.18664E6">22631 18027 0,'0'-18'0,"-18"1"16,18-1 15,36 0 0,69 54 1,-87-19-32,176 177 31,-159-158-15,1-19-16,-1 1 0,0 17 0,18-17 15,88 17-15,-88-17 16,18-18-16,-18 17 0,0-17 0,0 0 15,123 0 1,-88 0-16,-53 0 0,89-17 31,-107 17 1,-17 17-32,18 36 31,-36-17-16,-105-19 1</inkml:trace>
  <inkml:trace contextRef="#ctx0" brushRef="#br0" timeOffset="1.18912E6">21908 12806 0,'0'-18'0,"0"1"15,-18 17-15,18-18 0,0 0 16,-17 18-16,-19-70 31,19 52-31,-195-17 31,177 35-31,-18 0 0,17-18 16,-193 18 0,176-17-16,-317-1 31,317 18-31,-18 0 0,1 0 15,17 0-15,-318 35 16,283-17 0,-441 52-1,459-52 1,-1 0-16,0-1 0,19 1 0,-231 70 16,230-53-1,-458 212 16,458-194-31,0-17 0,-212 316 32,230-299-32,-159 423 31,177-387-31,-1-19 0,0 1 0,-17-1 16,-106 318-1,106-317-15,-124 511 31,141-511-31,1 17 16,-1 0-16,18-17 0,0 246 16,0-246-1,88 475 17,-70-475-32,-1 0 0,-17-1 0,18-17 0,70 194 31,-35-141-31,176 211 31,-193-281-31,317 316 31,-318-316-31,18 17 0,0-18 16,17 0-16,159 89 16,-176-107-16,0 18 0,18-17 15,264 88 1,-264-88-16,528 52 31,-511-70-15,1 0-16,-19 0 0,371 0 15,-370 0 1,476-18 15,-477 18-31,-17 0 0,282-52 31,-282 34-31,406-176 32,-389 159-32,-17-1 0,18 19 0,-1-19 15,177-105 1,-212 106-16,1 17 16,158-158-1,-141 141-15,352-318 31,-334 282-31,0 1 16,-1-1-16,300-352 16,-87-71 31,-266 441-47,36-106 15,-35 89-15,17 17 0,106-370 31,-123 352-31,35-617 32,-71 600-32,1 0 0,-1-18 15,-194-353 1,159 371-16,-370-441 31,317 405-31,53 54 16,-247-159-1</inkml:trace>
  <inkml:trace contextRef="#ctx0" brushRef="#br0" timeOffset="1.19845E6">8273 13494 0,'0'-18'16,"0"0"-1,-18 18-15,18-17 16,-17-1 15,17 36-31,0 70 31,0-53-31,-53 371 32,53-318-32,-18-17 0,1-1 0,-1 265 31,18-299-31,18 105 31,-18-124-31,17-17 0,1 0 16,-1-17-1,-17-1-15,18 1 0</inkml:trace>
  <inkml:trace contextRef="#ctx0" brushRef="#br0" timeOffset="1.19872E6">8220 13705 0,'-35'-35'31,"70"70"-31,-70-88 0,70 18 31,177-71 0,-177 89-31,230-54 32,-230 71-32,0 0 15,-17-17-15,52 17 16,-52 0-16,0 17 31</inkml:trace>
  <inkml:trace contextRef="#ctx0" brushRef="#br0" timeOffset="1.19893E6">8361 13882 0,'0'0'0,"-17"0"0,-1 17 0,0 1 15,18 0 1,194-36 15,-141 18-31,282-88 31,-299 88-31,-1-18 16</inkml:trace>
  <inkml:trace contextRef="#ctx0" brushRef="#br0" timeOffset="1.19959E6">8961 14676 0,'0'-18'16,"-18"18"15,-17 0-15,-159 106 15,176-89-31,-35 89 31,71-106-15,0 18-16,-1-18 0,142 53 16,-124-53-1,177 53 1,-212-36-1,-88 54 17,53-53-32,-177 52 31,194-70-31,1 18 0,-1-18 0,18-18 16</inkml:trace>
  <inkml:trace contextRef="#ctx0" brushRef="#br0" timeOffset="1.20029E6">9472 14870 0,'0'-18'16,"-35"0"15,18 1-31,-54 34 31,53 1-31,-52 88 32,70-89-32,-18 89 31,36-106-31,-1 18 0,1-18 15,70 18 1,-52-18-16,158-106 31,-177 106-15,1-18-16,-18 0 0,-18 36 31,-105 53 0,105-71-31,53 53 32,-17-53-32,17 0 0,-17-18 0,88 0 31,-89 1-31,54-1 31,-53 18-15,-1 0-1,1 0-15,52-71 32,-70 54-32,0-1 15,0 0-15,0 1 0,0-36 16,-53 18 31,36 123-16,17-71-31,53 125 31</inkml:trace>
  <inkml:trace contextRef="#ctx0" brushRef="#br0" timeOffset="1.20062E6">9860 14640 0,'0'0'0,"-17"0"15,-1 0-15,1 0 31,34 106 1,-17-88-32,71 158 31,-71-141-31,17 1 0,-17-19 16,18 19-16,17 52 15,-35-71-15,18 1 16,0-18-16</inkml:trace>
  <inkml:trace contextRef="#ctx0" brushRef="#br0" timeOffset="1.20089E6">9878 15064 0,'-35'-36'31,"70"72"-31,-53-72 16,18 19-16,106-36 31,-88 35-31,17 0 31,-35 36-31,0 53 32,35 17-1,-17-88-31,88 0 31</inkml:trace>
  <inkml:trace contextRef="#ctx0" brushRef="#br0" timeOffset="1.20184E6">11360 13899 0</inkml:trace>
  <inkml:trace contextRef="#ctx0" brushRef="#br0" timeOffset="1.20242E6">11201 13988 0,'-18'0'47,"1"0"-31,-54 0 31,54 0-47,-19 17 31,54-17 16,35-17-32,-18 17-15,159-18 32,-159 18-32,1 0 0,-19 0 15,19-18-15,87 18 16,-105 0 15</inkml:trace>
  <inkml:trace contextRef="#ctx0" brushRef="#br0" timeOffset="1.20267E6">11201 14182 0,'-35'35'32,"70"-70"-32,-53 70 0,177-35 31,88-53 0,-212 53-31,1-18 31,-36 36 1</inkml:trace>
  <inkml:trace contextRef="#ctx0" brushRef="#br0" timeOffset="1.20549E6">12348 13741 0,'-18'0'16,"36"0"-16,-54 0 0,19 0 0,-1 0 0,0 17 16,36-17 15,0 0-16,-1 0-15,71 18 16,-52-18-16,-1 0 0,53 0 16,-53 0-16,89-18 15,-89 18-15,1 0 0,-1 0 0,-18 0 16,19 0-16,-1 0 16</inkml:trace>
  <inkml:trace contextRef="#ctx0" brushRef="#br0" timeOffset="1.20617E6">13424 13529 0,'0'0'0,"0"-18"0,17 18 0,-17-17 16,0 34 46,0 1-46,-17 0-1,-1 17-15,0-17 16,-35 52-16,36-35 16,-1-17-16,0 17 0,1-17 0,-1 17 15,1-17-15,-19 17 0,19 18 16,-54-18-1,53-17-15,1 0 0,-1-18 0,-17 17 16,17-17-16,1 0 0,-1 18 0,0-18 16,1 0-16,-1-18 15,0 1 1,18-1-16,0-17 16,-17-1-16,17-16 15,0 34-15,0-35 16,17 35-16,1 1 15,0-1-15,-1 18 0,1-18 0,70-17 16,-53 35-16,54 18 16,-72-18-16,19 17 15,-19-17-15,18 18 0,1 0 0,-19-1 16,19 1-16,17 17 0,-36-17 16,1 17-16,35 0 0,-36-17 15,1 0-15,0-1 0,-1 1 0,-17 0 16,18-1-16,0 1 0,-18 0 0,17-18 15,-17 17-15,18-17 16,17 18 0,-35-36-16,18 1 15,-1 17-15</inkml:trace>
  <inkml:trace contextRef="#ctx0" brushRef="#br0" timeOffset="1.20654E6">13741 13617 0,'0'-17'16,"-18"-54"-1,36 159-15,-36-194 16,36 124 0,0-18-16,35 71 31,-36-36-31,54 53 15,-54-53-15,1-17 0,17 53 16,54 70 0,-19-53-1,-52-71-15,-1 1 16,1-36 0,0 1-16,17-71 15,-17 52-15,-1 1 16,1-53-16,-3987 35 0,7991-88 15,-4022 88-15,35-106 16,-35 106-16,18 18 16,-18 0-16,0-1 0,0 1 0,0 18 15,0-1-15</inkml:trace>
  <inkml:trace contextRef="#ctx0" brushRef="#br0" timeOffset="1.20777E6">13847 13441 0,'0'-18'62,"0"1"-31,0 34 1,0 1-17,0-1 1,17 54-16,-17-36 16,18 71-1,-18-71-15,18 1 0,-1-1 0,-17 0 16,18 1-16,-18-1 0,18-18 0,-1 19 15,-17-1-15,18-17 0,0 35 16,-1-36-16,1 54 16,0-54-16,-18 1 0,17 0 15,1-36 1,17-35 0,-17 18-16,17-53 15,-17 52-15,-1 1 16,1 0-16,0 0 0,-1-1 0,1-17 15,-1 18-15,1-18 0,0 18 0,35-142 16,-36 142 0,-17 0-16,18 0 0</inkml:trace>
  <inkml:trace contextRef="#ctx0" brushRef="#br0" timeOffset="1.20832E6">12030 15505 0,'-18'0'0,"-34"0"16,122 0-16,-176 0 0,36 0 15,34 0-15,19 0 0,-1 0 0,0 0 16,1 0-16,-1 0 0,18-18 31,18 18-31,70-35 16,124-36 0,-142 53-16,160-52 15,-142 52-15,0-17 16,18 17-16,-18 1 0,0-19 0,18 19 15,-18-1-15,0 1 0,1-19 0,-1 19 0,123-19 16,-158 36 0,71-17-16,-89 17 15,-35 17 1,-53 1-16</inkml:trace>
  <inkml:trace contextRef="#ctx0" brushRef="#br0" timeOffset="1.20859E6">12189 15646 0,'0'0'31,"-424"211"-31,407-211 0,-1 18 16,36-18-16,88-35 16,194-89-1,140-34 1,54 16-1,0 19 1,-388 105-16,159-35 16,-195 53-1,1-17-15,-18 17 0,-18 0 0,0 0 0,1 17 32,-72-17-32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27T11:38:04.3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3704 1658 0,'0'-18'125,"-17"18"-94,-1-17-15,18-1-1,-17 18 32,17-17-47,0 34 32,0 54-1,0-36-31,52 194 31,-34-211-31,-18 17 0,18 0 16,-18 1-16,17 87 15,1-88-15,-18 1 0,0-19 16,18 19-16,-18 34 16,0-52-1,0 0 1,17-18-1,1-18 1</inkml:trace>
  <inkml:trace contextRef="#ctx0" brushRef="#br0" timeOffset="640.4154">4445 1729 0,'0'-18'0,"0"36"0,-17-36 16,17 0-16,0 1 0,-18 17 15,0-18-15,18 0 16,-88 1-1,71 17 1,-107 35 15,106-35-31,1 18 0,-1-1 0,-52 72 32,70-54-32,0 88 31,17-105-31,1-18 0,0 0 15,52 18 1,-52-36-16,123-53 31,-123 54-31,-1 17 0,1-18 16,-18 0-16,0 1 0,17-36 16,-17 35-1,0-35 1,0 71-1,0 53 17,0-54-32,36 230 31,-36-212-31,0-17 0,17 17 0,-17 1 16,36 69-1,-36-87-15,53 88 31,-36-106-31,36-18 32</inkml:trace>
  <inkml:trace contextRef="#ctx0" brushRef="#br0" timeOffset="1140.2536">4922 1887 0,'0'-17'16,"0"34"-16,0-52 0,-36-18 31,19 53-31,-19 35 32,89 107-1,-17-107-31,211 141 31,-212-158-31,-18 17 0,1 0 16,0-17-16,-1 88 15,-17-88-15,0-1 16,-158 18 0,122-52-16,-193-107 31,211 89-16,1 17-15,-1-17 0,18 0 0,0-159 32,18 141-32,70-194 31,-88 229-31,0-35 31,-18 89 0,18-19-31</inkml:trace>
  <inkml:trace contextRef="#ctx0" brushRef="#br0" timeOffset="1608.8248">5627 1693 0,'-17'0'0,"34"0"0,-52 0 15,17 0-15,-17 0 16,35 18-16,-124 141 31,124-142-15,-17 19-16,17-1 0,0 0 0,35 89 16,-17-107-1,176 124 1,-159-141-1,-17 0-15,17 0 0,0 0 0,124-70 32,-141 52-32,70-176 31,-106 159-31,-123-106 31,106 123-31,-89-52 16</inkml:trace>
  <inkml:trace contextRef="#ctx0" brushRef="#br0" timeOffset="2452.3029">4763 1782 0,'-18'0'15,"18"-18"1,-17 0 0,-1-17 15,18 17-31,0-70 31,18 71-31,70-54 31,-53 53-31,159 1 32,-176 34-17,-18 1-15,-3969-18 0,7955 88 16,-3986-70 0,0 52-16</inkml:trace>
  <inkml:trace contextRef="#ctx0" brushRef="#br0" timeOffset="2905.2851">6209 1323 0,'-17'0'0,"17"-18"16,0 1 0,35 34 15,-18-17-31,1 141 31,-18-123-15,0 17-16,-18-17 0,1 0 0,-1 17 0,18-17 15</inkml:trace>
  <inkml:trace contextRef="#ctx0" brushRef="#br0" timeOffset="3311.4311">6791 1834 0,'0'-17'16,"-17"17"-1,-1 0-15,-105 17 32,105 1-32,0 106 47,36-107-47,0 1 0,17 17 0,124 53 15,-142-52 1,54 69 15,-71-87-31,-18-18 0,-158 35 31,123-35-31,-141-35 32</inkml:trace>
  <inkml:trace contextRef="#ctx0" brushRef="#br0" timeOffset="19112.3987">2875 5080 0</inkml:trace>
  <inkml:trace contextRef="#ctx0" brushRef="#br0" timeOffset="19549.7865">2875 5080 0,'18'0'62,"17"18"-46,-17-18-1,123-18 1,-123 18 0,-1 0-16,19 0 0,87 0 31,-88 0-31,283-35 31,-265 35-31,0-18 0,-18 18 16,230-18-1,-212 1-15,352-1 32,-352 18-32,18-17 0,-18 17 15,317-18 1,-317 18-16,212-35 31,-230 35-31,-18 0 16,1 0-16,35-18 15</inkml:trace>
  <inkml:trace contextRef="#ctx0" brushRef="#br0" timeOffset="21392.9208">3246 8308 0,'-18'0'0,"1"0"16,-1 18-16,0-18 15,1 0 16,17-18-15,17 18 47,1 0-63,0 0 15,-1 0-15,1 0 0,17 0 0,18 0 16,-18 0-16,54 0 15,-54-18-15,0 18 0,0 0 16,-17 0-16,17 0 0,89 18 16,-89-18-16,18 0 15,-18 0-15,18 0 0,-18 0 0,18 0 0,0 0 16,53 0-16,106-18 16,-142 18-1,89 0-15,-106 0 16,18 0-16,-19 0 0,1-17 0,18 17 15,-1 0-15,-17 0 0,18 0 0,0-18 16,-19 18-16,19 0 0,-18 0 16,17 0-16,142-18 15,-159 18-15,0-17 0,0 17 0,-18 0 16,18 0-16,71-18 16,-89 18-16,18 0 0,-36 0 15,19 0-15,-1 0 0,-17-18 0,-1 18 0,1 0 16,-1 0-16,1 0 0</inkml:trace>
  <inkml:trace contextRef="#ctx0" brushRef="#br0" timeOffset="23298.6518">6862 8290 0,'0'0'0,"-18"0"32,1 0-1,-1 0-16,0 0 1,1 0 0,-19 0-1,19 0-15,-1 0 16,0 0-16,18 18 16,-35 0-1,18-1-15,-1 1 16,18-1-16,-18 1 15,18 0-15,0 17 16,0-17 0,0-1-16,36 1 15,-19-18 1,1 0-16,-1 0 0,36-18 31,-35 1-31,17-1 16,-17 18-16,-18-18 0,18 18 0,-18-17 15,0-1-15,17 0 0,-17 1 16,0-18 0,0 17-1,0 0-15,0 36 16,0 0 0,0 17-1,0-18-15,36 54 16,-36-53-16,17-1 0,1 19 15,-18-1-15,17-18 0,54 107 16,-53-106 0,17 70-16,-35-71 15,0 1-15,0 0 0,0 17 0,0-17 16,0 17-16,-53-17 16,35-18-1,-70-18 1,71 18-16,-19-18 0,1 1 15,17-19 1,18 19-16,0-19 16,0 19-16,0-1 0,18 1 15,-18-1-15,18 0 0,35-17 16</inkml:trace>
  <inkml:trace contextRef="#ctx0" brushRef="#br0" timeOffset="23829.6607">6403 8396 0</inkml:trace>
  <inkml:trace contextRef="#ctx0" brushRef="#br0" timeOffset="25610.3089">6050 4374 0,'0'18'16,"0"0"0,18-1 15,0-17-15,17-17-1,18-19 1,-35 1-1,-18 0 1,-18 17 0,18 1-1,-71-1 1,54 18-16,-1 0 0,-17 18 0,17-18 16,1 17-16,-1-17 0,-35 36 15,35-19-15,1 1 0,-1-1 16,0 72-1,18-72-15,0 54 16,0-36-16,0-17 16,0-1-16,0 1 0,18 0 0,0-1 15,-1 1-15,1 0 0,0-18 16,-1 0-16,1 17 0,0-17 0,-1 0 16,1 0-16,-1 0 0,19 0 0,-19-17 15,19 17-15,-19-18 16,1 18-16,17-18 0,-17 1 0,17-19 15</inkml:trace>
  <inkml:trace contextRef="#ctx0" brushRef="#br0" timeOffset="26110.183">5715 4039 0,'0'0'0,"0"-17"0,-17 17 31,17 17 31,0 1-46,0 0 0,0-1-16,0 19 15,0-19-15,0 18 0,0-17 0,0 0 16,0 17-16,0 0 0,0-17 0,0 17 15,0 0-15,0 1 0,0-1 0,0 18 16,0-18-16,35 124 16,-35-124-16,18 53 15,-18-52-15,0-19 16,17 19-16,-17-19 0,0 1 0,0 0 16,0-1-16,0 1 15,36-36 1</inkml:trace>
  <inkml:trace contextRef="#ctx0" brushRef="#br0" timeOffset="26672.4654">6439 4057 0,'-18'0'15,"36"0"-15,-54 0 16,36 18 15,18-18-31,17 0 16,-17 0-16,-1 0 15,36 17-15,-35-17 0,17 0 16,-17 0-16,17 0 0,-17 0 0,17 0 16,18 0-16,-35 0 0,-1 18 15,1-18-15,-18 18 0,18-1 16,-18 36-1,0-35-15,0 52 0,-18-52 0,-17 17 16,-18 53 0,0-35-16,35-35 0,1 0 15,-72 87-15</inkml:trace>
  <inkml:trace contextRef="#ctx0" brushRef="#br0" timeOffset="27578.4555">6509 8290 0,'0'-17'16,"18"34"78,-1 1-94,-17 0 0,36 17 15,-36 0-15,17 0 0,71 230 31,-70-230-31,53 300 32,-54-299-32,-17-1 15,36 71 1,-19-106 15</inkml:trace>
  <inkml:trace contextRef="#ctx0" brushRef="#br0" timeOffset="28437.5465">7179 8132 0,'-17'0'16,"34"0"-16,-52 0 16,53 0 15,-1 17-16,36-17 17,53 18-1,-88-18-31,70 35 31,-70-17-15,-18-36 93,0 36 79,17-18-173,1 0-15,70 53 16,-70-36 0,123 124 15,-124-123-31,1 17 0,0-17 0,-1 17 0,-17 71 31,0-88-31,-194 176 31,159-177-31,-18 1 0,18 0 0</inkml:trace>
  <inkml:trace contextRef="#ctx0" brushRef="#br0" timeOffset="30077.6481">3264 6385 0,'0'18'94,"0"0"-78,-18-1-1,18 1-15,-71 105 31,71-87-31,-17-19 16,-1 1-16,-17 88 16,35-89-16,-18 36 31,18-70-15,18-36 15,-18 35-31,17-123 31,-17 88-31,0-88 31,0 106-31,36-18 32,-19 53-32,1 0 15,53 53 1,-54-36-16,89 107 31,-88-107-15,-1 1-16,19 53 15,-19-54 1,1 1 15</inkml:trace>
  <inkml:trace contextRef="#ctx0" brushRef="#br0" timeOffset="30968.002">3334 6526 0,'-18'-35'15,"18"17"1,-17 1 0,17 34 46,0 1-46,0 70 15,0-70-31,53 123 31,-53-123-31,17-1 0,1 19 16,35 69 0,-53-87-16,70 158 31,-70-140-31,0-19 15,0 19-15,36 122 16,-36-140 0,35 123-1,-35-106 1,18-17-16,-18 0 0,0-1 0,35 54 31,-35-53-31,53 87 31,-53-87-31,17 17 32,-17-17-1,0 0 0,0-1 0,0 36 1,18 18 15,0-54-47,-1 72 31,-17-72-31,0 1 0,0 35 31,0-36-31,0 54 31,0-53-31,0-1 16,18 18 0,-18-17 15</inkml:trace>
  <inkml:trace contextRef="#ctx0" brushRef="#br0" timeOffset="32045.7364">1605 6491 0,'0'-18'16,"-17"18"15,-1 0 0,-17 0 1,17 18-32,-52 17 31,70-17-31,0 0 16,-53 70-1,53-53-15,0 71 31,0-88-15,17-18-16,1 17 0,35-17 31,-35-17-31,52-54 32,-70 53-32,0 36 31,35 70 0,-17-70-31,141 0 31,-141-18-31,-1 0 16,1-18-16,-1 18 0,36-53 16,-35 35-16,0-123 31,-18 124-16,-18-1-15,0 0 0,-35-35 16,53 36 0</inkml:trace>
  <inkml:trace contextRef="#ctx0" brushRef="#br0" timeOffset="32342.5137">2082 6562 0,'0'17'0,"0"-34"0,0 52 32,0 0-17,-36 142 16,36-142-15,-17 106 15,17-123-31,0-1 0,17 1 32,1-18-32,141-53 31,-124 35-31,0 1 0</inkml:trace>
  <inkml:trace contextRef="#ctx0" brushRef="#br0" timeOffset="33529.6326">4410 5151 0,'-18'0'0,"18"-18"16,0 0 15,0 36 31,-35 35-30,18 0-1,17-36-16,-18-17 17,18-17 15,0-1-32,0-70 16,18 35 1,-18 35-32,0 1 31,17 17-15,1 17-1,35 54 16,-36-71-15,36 18 15</inkml:trace>
  <inkml:trace contextRef="#ctx0" brushRef="#br0" timeOffset="34373.3477">4304 5168 0,'18'0'31,"-18"18"-31,53 35 47,-36-36-47,1 107 31,-18-106-31,0 17 0,0-18 0,18 107 32,-18-89-32,0 177 31,0-177-31,0 0 0,0 1 15,17 122 1,1-122-16,17 228 31,-17-246-31,-18 17 16,18 142 0,-18-142-1,52 141 1,-52-158-1,0 0-15,18-1 0,0 124 32,-18-123-32,17 105 31,1-87-31,-18-19 0,0 1 16,18 0-16,-1 70 15,-17-71-15,18 1 0,-18 0 16,35 105-1,18 36 17,-35-124-32,35 124 31,-53-124-15,17-17-16,-17 17 0,53 106 15,-53-123 1,53 141 15,-35-142-31,-1 71 31,-17-70-31,0 17 32,0-52-17,-17-1 1,-1 0-16,18 1 0</inkml:trace>
  <inkml:trace contextRef="#ctx0" brushRef="#br0" timeOffset="35341.6275">5098 6473 0,'-18'-17'0,"1"-1"16,17 1 15,0-19 0,-18 36-31,0-17 32,1 17-17,-1 0 1,-35 53 15,36-36-15,-19 142 15,36-141-31,0-1 0,0 1 0,18 52 31,0-52-31,105-18 32,-88 0-32,-17-18 0,0 1 15,17 17-15,18-71 16,-36 54-16,-17-1 15,0 36 1,-17 17 0,17-17-16,88 87 31,-70-105-15,17 0-16,88-35 31,-105 17-31,35-34 15,-53 34-15,0-17 0,0 17 0,0 0 16,0 1-16,0-19 0,0 19 0,-88-107 31,88 107-31,-18-1 16,0 0-16,18 36 16,18 0-1,0-1-15</inkml:trace>
  <inkml:trace contextRef="#ctx0" brushRef="#br0" timeOffset="35716.4562">5856 6544 0,'0'18'47,"-17"-1"-47,-1-17 16,18 36-1,0-1 1,0 0 0,71-17-1,-18-1 1,-36-17-16,19 0 15,-19 0-15,-17-17 16,0-1 0,0 1-16,0-19 15,0 19-15,-53-19 16,36 36 0,-1 0-16,-17-17 15,-1 17-15,1 0 16,35 17-16</inkml:trace>
  <inkml:trace contextRef="#ctx0" brushRef="#br0" timeOffset="42433.018">2946 5080 0,'0'-18'0,"-18"1"16,18-1 15,0 36 16,-3986 17-32,7972-17-15,-3986 17 16,0-17-16,0-1 0,0 1 0,0-1 16,0 1-16,0 106 31,0-71-31,0-36 0,-17 18 16,-1-17-16,0 17 15,18-17-15,0 0 16,0-1-16,0-34 47,18 17-32,0 0 1,-1-18-16,1 18 16,0 0-16,35 0 15,-36-18 1,124-17 15,-105 35-31,158-35 31,-159 17-31,212-17 32,-212 35-32,0-18 0,1 18 15,158-17 1,53-19 15,-212 36-31,177 0 31,-177-17-15,0 17-16,-17 0 0,105 0 16,-70 0-1,106 0 16,-141 0-31,17 0 0,-18 0 0,160 0 32,17-18-1,-53 18 0,-123 0-31,88 18 31,-89-18-31,1 0 16,17-18 0,18 0 15,-18-87 16,-35-107-16,-17-17 0,-1 211-31</inkml:trace>
  <inkml:trace contextRef="#ctx0" brushRef="#br0" timeOffset="43073.4626">3122 5168 0,'0'-17'0,"0"34"0,18-52 0,-18 17 15,18 18-15,-18-17 0,0 34 32,-106 107-1,88-107-31,-70 125 31,70-125-15,18 1-16,-17-1 0,17 1 0,-18 17 15,18-17 1,18-18-16</inkml:trace>
  <inkml:trace contextRef="#ctx0" brushRef="#br0" timeOffset="43339.0564">3528 5151 0,'0'0'0,"0"-18"16,0 36 15,-70 52 0,52-52-31,-141 176 32,142-177-17,17 1-15,-18 0 0,0 17 16,18-17 0</inkml:trace>
  <inkml:trace contextRef="#ctx0" brushRef="#br0" timeOffset="43542.0642">3987 5133 0,'0'0'16,"-18"18"-16,-141 87 31,142-87-16,-19 0-15,1-1 0,17 19 0,-105 69 16,88-87 0,-36 88 15,71-88-31</inkml:trace>
  <inkml:trace contextRef="#ctx0" brushRef="#br0" timeOffset="43760.7291">4198 5151 0,'18'-18'0,"-36"36"15,54-36-15,-19 0 16,-17 36-16,-17-18 16,-1 18-16,-35 34 15,35-34-15,-140 123 31,140-123-15,0-18-16,18 18 16</inkml:trace>
  <inkml:trace contextRef="#ctx0" brushRef="#br0" timeOffset="43995.0646">4745 5027 0,'35'0'0,"-70"0"0,88-18 0,-35 18 0,-1 0 16,-17 18-1,-141 88 17,124-71-32,-160 106 31,160-141-31,17 18 15,-18 0-15,18-1 0</inkml:trace>
  <inkml:trace contextRef="#ctx0" brushRef="#br0" timeOffset="44198.0894">5221 5009 0,'0'0'0,"0"18"0,0 0 16,-123 52 0,88-52-16,-248 123 31,266-123-31,-1-1 16,-17 1-16,17 17 15</inkml:trace>
  <inkml:trace contextRef="#ctx0" brushRef="#br0" timeOffset="44369.9293">5557 5045 0,'0'0'0,"0"17"0,0 1 0,-177 70 31,-70 89 0</inkml:trace>
  <inkml:trace contextRef="#ctx0" brushRef="#br0" timeOffset="44510.4758">5768 5133 0,'53'-35'16,"-106"70"-16,-53 0 31,71 0-15,-18-17-16</inkml:trace>
  <inkml:trace contextRef="#ctx0" brushRef="#br0" timeOffset="48634.1766">11889 3845 0,'0'-17'15,"0"-1"79,-18 18-78,1 0-1,-36 0 16,35 0-31,-70 18 32,70-18-17,1 17-15,-1 1 0,-17 35 16,35 35 31,17 0-16,72-17 0,-72-54-31,54 54 32,-71-53-32,17-1 0,1 1 15,0 35 1,-18-36-16,0 72 31,0-72-31,0 1 16,-36 17-1,36-17 1,-123-18 15,105 0-31,-17-53 31,17 35-31,1-70 32,17 70-32,17-17 31,1 18-31,105-19 31,-87 19-31,-19 17 0,1 0 16,35-36-1,-35 36 17</inkml:trace>
  <inkml:trace contextRef="#ctx0" brushRef="#br0" timeOffset="49071.5402">12365 4163 0,'18'0'62,"-1"0"-46,125 0 15,-107 0-31,177-18 31,-212 1-31,17 17 0,1 0 16</inkml:trace>
  <inkml:trace contextRef="#ctx0" brushRef="#br0" timeOffset="49290.2172">12471 4304 0,'0'18'31,"0"-36"-31,123 36 31,-105-18-31,17 0 0,1 0 0,-1 0 16,0 0-16,-17-18 0,52 18 16,-52 0-16,35 0 31</inkml:trace>
  <inkml:trace contextRef="#ctx0" brushRef="#br0" timeOffset="50352.3475">13794 3986 0,'0'-17'31,"-18"17"32,1 0-48,-1 0-15,0 0 32,1 0-32,-1 17 15,0-17-15,-34 36 31,-72 105 1,124-106-32,-35 53 15,35-70-15,0 0 16,0-1-16,17 54 16,1-71-16,0 0 15,-1 0-15,1 0 0,17 0 0,-17 0 16,176-71-1,-159 54-15,36-36 16,-71 35 0,0 0-16,-18 36 31,18 0-15,-18-1-16,18 36 15,0-35-15,0-1 0,18 1 0,0 0 16,-1-1-16,1 1 0,17 0 0,-17-18 15,141 0 1,-142-18-16,19 18 0,-1-35 16,35-36-1,-52 54-15,-18-54 16,0 36-16,0 17 0,0-17 16,0 17-16,0 1 0,0-19 0,-35-17 15,17 36-15,1-1 16</inkml:trace>
  <inkml:trace contextRef="#ctx0" brushRef="#br0" timeOffset="50774.1683">14605 4269 0,'0'-18'16,"0"36"15,18-1-15,-18 1-16,18 52 15,-18-34 1,0-19-16,0 1 0,0 0 0,0 70 31,0-71-31,0 36 16,0-35-16,0 0 0,0-1 16,0 1-1,17-18 1,19 0-1,-19-18-15,54 18 16,-36-17-16,-17 17 0,17 0 16,0 0-16,106-36 15</inkml:trace>
  <inkml:trace contextRef="#ctx0" brushRef="#br0" timeOffset="51102.1087">15276 4216 0,'-18'-18'0,"36"18"46,17-18-30,-17 18-16,87 0 16,-69-17-16,-1 17 15,0 0-15,0 0 0,1 0 0,70 0 16,-71-18-16,71 18 16,-71 0-16,-17 0 15,-1-17-15,1 17 0,0 0 0</inkml:trace>
  <inkml:trace contextRef="#ctx0" brushRef="#br0" timeOffset="51680.044">16493 3969 0,'0'0'0,"0"-18"15,0 0 1,0 1 0,-18 17 15,0 0-31,1 0 15,-19 35-15,1-35 16,18 18-16,-1-1 0,0 1 0,-17 0 16,17-1-16,-35 54 15,36-53-15,17-1 0,0 18 16,0-17-16,0 17 16,17-17-16,1-18 0,0 18 0,-1-18 15,1 0-15,53 0 16,-54 0-16,18-18 15,-17 18-15,-18 18 16,0-1 0,0 1-16,0 17 15,0-17-15,0-1 16,18 1-16,-1 0 0,1-18 0,17 17 16,36-17-16,-53 0 0,87-17 15,-69 17 1,-19-18-16,36-17 0,-35 17 0,-1 1 15,19-54-15,-36 53 16,0-52 0,0 35-16,0-1 0,-18 1 0,0-18 31,18 35-31</inkml:trace>
  <inkml:trace contextRef="#ctx0" brushRef="#br0" timeOffset="52039.3058">17234 4039 0,'-18'0'0,"18"18"31,-18-18-31,18 18 16,-35 35 0,35-36-16,-18 1 0,18-1 0,0 1 15,0 0-15,0 17 0,-3986 0 16,8025 18 0,-4021-53-16,52 0 15,-34 0-15,-19 0 0,19 0 0,-19-17 16,19-1-16,-19 0 0,36-17 15,-35 0-15,-1-18 16,-17 35-16,0 1 16,-17-19-16,-1 19 0,-17-1 0,17 0 15,-17 18-15,0-17 0,-1 17 0,-69 0 16</inkml:trace>
  <inkml:trace contextRef="#ctx0" brushRef="#br0" timeOffset="55303.8776">13106 6403 0,'0'-18'62,"0"1"-15,0-1-16,-18 18-15,1 0 0,-1 0-1,0 0 1,-17 18 0,18-18-16,-1 35 15,0-35-15,1 18 16,17-1-16,-18 1 0,0-1 0,18 1 15,-17 0-15,-1-1 0,18 1 0,-18 17 16,18-17-16,0 0 16,0-1-1,18-17-15,17 0 0,1-17 16,-19-1-16,19 18 0,69-71 16,-87 54-1,17-36 1,-17 53-16,-18 0 15,-18 0 1,18 17-16,-17 19 0,-1-1 16,18-17-16,0 17 0,0-17 15,0-1-15,0 1 0,53 35 16,-35-36-16,-1-17 0,19 0 16,-19 18-16,18-18 0,-17-18 0,17 18 15,-17-17-15,0 17 0,17-18 16,-17 1-16,-1-1 0,1 0 0,-1-17 15,-17 17-15,18-35 0,-18 36 16,0-36-16,0 18 0,-18 17 0,1 0 16,17 1-16,-18-1 0,1 0 15,-1 1-15,18-1 0,-18 18 16,36 18 0</inkml:trace>
  <inkml:trace contextRef="#ctx0" brushRef="#br0" timeOffset="55647.5339">13829 6403 0,'0'18'0,"0"-1"47,0 1-47,0 17 15,0 36 1,0-36-16,0 36 15,0-36-15,0-18 16,0 19-16,0-19 0,0 1 0,0 17 16,0-17-16,0 0 0,0-1 15,0 18-15,0-17 32,18-18-32,-1 0 15,54-18 1,-36 18-16,1 0 0,34-17 15,-35 17-15,89-35 16,-89 35-16,18 0 16,-4004-18-16,7955 18 0,-3969-18 15</inkml:trace>
  <inkml:trace contextRef="#ctx0" brushRef="#br0" timeOffset="58740.299">15099 6174 0,'0'17'0,"-17"-17"16,17 18 93,17-18 579,1 0-673,-1 18-15,1-18 0,0 0 16,-1 17-16,1-17 0,0 0 16,-1 18-16,1-18 0,0 0 0,-1 0 15,1 0-15,0 17 0,-1-17 0,1 0 16,-1 0-16,19 0 0,-19 0 0,1 0 16,0 0-16,-1 18 0,1-18 0,0 0 15,-1 0-15,1 18 0,-1-18 16,-17 17-16,0 1 15,0 0-15,0-1 16,0 1-16,0 0 0,0-1 0,0 1 16,-17-1-16,17 1 0,-18 0 0,1-1 15,-1 1-15,0 0 0,1-1 0,-1 1 16,-17-18-16,17 18 0,0-1 0,-17-17 16,18 18-16,-1-18 0,0 18 0,1-18 15,-19 17-15,19-17 0,-1 0 16,0 0-16,18 18 0</inkml:trace>
  <inkml:trace contextRef="#ctx0" brushRef="#br0" timeOffset="59896.1767">15399 6315 0,'0'0'0,"0"-18"15,0 0-15,0 1 32,0-1-1,0 36-31,-70 70 31,52-70-31,0-1 0,1 19 16,-1 52-1,18-71-15,141 1 32,-123-18-32,17-18 15,0 1-15,71-54 16,-88 54-16,-36-54 47,0 71-47,-17 0 0,0 18 0,-141 70 31,140-71-31,-52 89 31,88-88-31,18-18 16,88-18 0,35-105 15,-141 105-31,-36-88 31,19 89-31,-19-1 16</inkml:trace>
  <inkml:trace contextRef="#ctx0" brushRef="#br0" timeOffset="60396.0195">16810 5980 0,'0'-18'0,"18"0"31,-18 36 1,-141 70-1,123-70-15,-317 176 15,264-159-31,-70 71 31,124-106-31,34 53 31,1-36-31,17-17 0,-17 18 0,17-18 16,194 35 0,-193-35-16,299 36 31,-282-36-31,-18 0 0,-17 0 15,70 0 1</inkml:trace>
  <inkml:trace contextRef="#ctx0" brushRef="#br0" timeOffset="60895.8566">18151 5997 0,'0'-17'16,"0"34"-16,17-52 0,-17 17 15,-17 36 32,-142 52-31,141-52 0,-264 141 15,247-124-31,0-17 0,17-1 0,-70 54 31,88-53-31,53 52 31,-18-70-31,0 0 0,247 53 32,-229-53-32,247 35 31,-264-35-31,-19 0 0,18 0 15,-17 0 1</inkml:trace>
  <inkml:trace contextRef="#ctx0" brushRef="#br0" timeOffset="61411.3127">19315 5997 0,'0'-17'0,"0"34"0,18-34 0,-1 17 16,-17-18-16,-17 18 47,-1 18-47,0-1 0,1-17 0,-19 18 15,19-1-15,-213 107 32,195-106-32,-106 70 31,141-71-31,-18 1 0,18 0 15,0 17 1,18-35-16,264 88 31,-229-70-31,-18-18 0,230 53 32,-230-53-32,106 35 31,-123-35-31</inkml:trace>
  <inkml:trace contextRef="#ctx0" brushRef="#br0" timeOffset="62598.4069">20902 5821 0</inkml:trace>
  <inkml:trace contextRef="#ctx0" brushRef="#br0" timeOffset="62942.0793">20902 5821 0,'18'0'109,"-18"17"-46</inkml:trace>
  <inkml:trace contextRef="#ctx0" brushRef="#br0" timeOffset="64019.8229">20920 5856 0,'0'-18'47,"-18"18"-31,18-17-1,-17 17-15,-107 17 32,107 1-32,-1-18 0,0 18 0,1-18 15,-1 17-15,-35 19 16,53-19-16,0 1 0,0 0 0,18 87 31,-18-69-31,159 140 31,-124-141-31,-17-17 16,-1 17-16,1-17 0,52 105 16,-70-105-16,0 141 46,-17-142-46,-19-17 0,19 0 0,-160-17 32,142 17-32,-141-71 31,176 54-31,0-1 0,0 0 16,53-52-1,-36 70-15,177-88 31,-158 88-31,-1-18 0,-17 18 16,17 0-16,18 0 0</inkml:trace>
  <inkml:trace contextRef="#ctx0" brushRef="#br0" timeOffset="65269.437">13864 8361 0,'0'-18'0,"0"1"31,0-1 16,-17 18-31,17-18-1,-18 18-15,1 0 32,-1 18-17,-4004 0 1,7991-1-16,-4022 54 15,35-54-15,1 19 16,17-19-16,-18 71 16,36-70-1,-1-18-15,1 0 0,53 0 16,-54 0 0,1 0-16,0-18 0,-1 18 0,1 0 15,-1 0-15,1 18 0,-18 0 16,0 17-1,0 0-15,0-17 0,18 0 0,-1 17 16,19 0 0,-19-35-16,89-17 15,-71 17-15,18-18 0,18-35 16,52-53 0,-105 71-16,35-36 15,-53 54-15,0-19 0,0 19 16,0-1-16,0 0 0,-18 1 0,1-1 15,-1 1-15,-35 17 16,35 0-16,1 0 16</inkml:trace>
  <inkml:trace contextRef="#ctx0" brushRef="#br0" timeOffset="65566.2016">14658 8396 0,'0'18'16,"0"-36"-16,0 53 31,0 18-15,0-35-16,0 52 16,0-52-16,0 17 0,0-17 15,18 17-15,-18 1 0,0-19 0,18 19 16,-18-19-16,0 18 0,0-17 0,0 0 0,17-1 15,-17 1-15,18 35 16,-18-35-16,35-1 16,-17-17-1,17 0-15,-17 18 0,87-36 16,-69 18 0,-1 0-16,18-17 0</inkml:trace>
  <inkml:trace contextRef="#ctx0" brushRef="#br0" timeOffset="66034.8021">16105 8308 0,'-18'0'16,"36"0"-16,-54 0 0,19 0 0,17-18 16,-18 18-16,36 0 31,35 0-31,-36 0 16,89 0-16,-71-17 15,18 17-15,0 0 0,0 0 0,0 0 16,141-18-1,-141 18-15,-18 0 0,18 0 0,-18 0 16,-17 0-16,53 18 16,-54-18-16,-17 17 15,-17 19 1,-19-19-16,-87 71 16,88-70-16,-1 17 15,-52 18-15,-71 35 16,124-70-16,-53 35 15,70-35-15,1-1 16,-1-17-16,0 18 0,1-18 0,-1 18 16,18-1-16,0-34 15</inkml:trace>
  <inkml:trace contextRef="#ctx0" brushRef="#br0" timeOffset="66503.3961">17904 8114 0,'-18'0'0,"1"0"0,-1-18 16,18 1-1,18 17 17,34 0-32,72 0 15,-89 0-15,89 0 16,-36 0 0,-35 0-16,-18 0 0,18 0 15,70 0 1,-105 0-16,0 0 0,-1 17 15,-17 1 1,-53 35 0,18-36-16,-71 54 15,71-53-15,0-1 0,0 19 16,-1-19-16,1 18 0,0-17 0,-1 0 0,-34 17 16,52-17-16,1-1 0,-19 19 15,19-19-15,-1 1 16,36-18 15</inkml:trace>
  <inkml:trace contextRef="#ctx0" brushRef="#br0" timeOffset="66956.4114">19156 7955 0,'-17'0'0,"34"0"0,-17-17 31,18 17-31,-1 0 0,1 0 16,0 0-16,17 0 0,0 0 0,1 0 15,34 0-15,107-18 16,-125 18-16,90-18 16,-90 18-1,-16 0-15,17 0 0,-18 0 0,0 0 16,36 0-16,-54 0 16,19 18-1,-36 0-15,0-1 16,0 1-16,-53 70 15,35-70-15,0 17 0,-17 0 0,0 0 16,0 1-16,-1-1 0,19 0 0,-19 1 16,1-19-16,0 18 0,0-17 0,-1 0 15,19-1-15,-19 1 0,-16 35 16,34-53-16,18 18 16,0-1-16</inkml:trace>
  <inkml:trace contextRef="#ctx0" brushRef="#br0" timeOffset="67612.4231">21608 7532 0,'0'-18'0,"-18"1"15,1 17-15,-36-36 32,35 36-32,-52 0 15,52 0-15,-17 18 0,17-18 0,0 18 16,1-18-16,-19 52 15,36-34-15,-17 70 16,17-70-16,17 52 16,-17-52-16,53 123 15,-35-123-15,-18 17 0,18 18 16,-18 71 0,0-107-16,-36 71 15,1-70-15,17 17 16,-17-17-16,18 0 0,-19-1 0,1 1 15,0-1-15,-1-17 0,19 0 0,-54 0 16,36 0-16,17-17 0,-70-36 16,71 53-1,17-53 1,0 18-16,17 17 0,1 0 0,17 1 0,-17-1 16,17 1-16,0-1 0,1 0 15,-1 1-15,0-1 0,89-17 16,-72 17-16,54 0 15</inkml:trace>
  <inkml:trace contextRef="#ctx0" brushRef="#br0" timeOffset="90433.1981">812 11800 0,'-18'0'79,"0"0"-64,1 18 1,-18 17-1,17 1-15,-53 140 32,71-141-32,71 53 31,176-176 0,-230 71-31,54-72 31,-71 107-15,0 17 0,88 71 15,-53-106-15,107-35-1,-107 17 1,-17 1-16,17-89 31,-35 88-31,-71-88 31,71 89-31</inkml:trace>
  <inkml:trace contextRef="#ctx0" brushRef="#br0" timeOffset="90808.1075">1694 11889 0,'0'0'15,"0"53"17,0-36-17,0 142 1,0 17 31,0-158-47,0 105 31,0-105-31,123 0 31,-105-36-31,211-35 31,-211 35-31,17 18 0,-17 0 16,-1-17-16,1 17 16</inkml:trace>
  <inkml:trace contextRef="#ctx0" brushRef="#br0" timeOffset="91495.5819">3316 11730 0,'0'-18'15,"18"18"1,-18-17-16,0 34 31,-106 54 0,89-54-31,-177 125 32,158-125-32,19 1 15,-1-1-15,-17-17 0,-36 71 16,71-18 15,18-53-15,229 70 15,-212-52-31,247 17 31,-264-17-31,88 17 32</inkml:trace>
  <inkml:trace contextRef="#ctx0" brushRef="#br0" timeOffset="91932.7135">4198 11853 0,'53'-17'0,"-106"34"0,124-34 0,-53-1 16,-1 18-16,-17 18 31,-159 105 0,-105 54 0,193-89 1,71-71-32,141 36 31,-105-53-15,-1 0-16,212 36 31,-194-36-31,141 35 31,-159-35-31,-17 35 31</inkml:trace>
  <inkml:trace contextRef="#ctx0" brushRef="#br0" timeOffset="92354.4675">5186 11959 0,'106'-70'15,"-212"140"-15,230-158 0,-124 70 16,17 1-16,36-1 16,-106 71 30,-141 88-14,106-35-1,88-88-31,124 70 31,-89-71-31,282 36 31,107 0 1,-389-53-32,124 18 31</inkml:trace>
  <inkml:trace contextRef="#ctx0" brushRef="#br0" timeOffset="93260.4146">7215 11783 0,'0'-18'46,"-18"1"-14,-35-1-1,-70 88 0,105-34-31,-88 158 31,106-141-15,0-36-16,106 19 16,-88-36-1,17 0-15,-17-18 0,17 18 0,71-71 32,-71 54-32,18-54 31,-53 89-16,53 35 1,-36-36-16,213 36 31,-195-53-31,0-17 0,-17 17 16,105-89 0,-105 54-16,-18-176 31,0 175-16,-18 19-15,1-19 0,-1 19 0,-35-54 16</inkml:trace>
  <inkml:trace contextRef="#ctx0" brushRef="#br0" timeOffset="93541.5983">8326 11712 0,'0'88'32,"0"-176"-32,0 194 0,0-71 15,18 54 1,17-72-16,141 1 31,-141-18-31,-17-18 16,17 18-16,36-88 15,-71 70 1,-176-87 15,123 87-31,17 18 0,-17 0 0,18 0 0,-35 35 16</inkml:trace>
  <inkml:trace contextRef="#ctx0" brushRef="#br0" timeOffset="104741.0965">7814 14235 0,'-17'0'31,"17"17"63,17-17 328,-17 18-391,18-18-31,0 0 15,35 0 17,70 0-1,-105-18-31,158 18 31,-141-17-31,-17 17 0,17 0 16,1 0-16,140-18 15,-141 18-15,0 0 16,1 0-16,175-18 16,-175 18-1,228-17 1,-176 17 0,-52-18-16,211 0 31,-194 18-31,282-17 31,-300-1-31,141 0 31,-158 18-31,53 0 32,-89 0 30</inkml:trace>
  <inkml:trace contextRef="#ctx0" brushRef="#br0" timeOffset="106037.5844">8414 16739 0,'0'18'140,"18"-18"-124,-1 0 0,36 18-1,88-1 17,-123-17-32,211-17 31,-193 17-16,-1 0-15,0 0 0,106 0 16,-105 0 0,175 17-1,-140 1 1,-36-18-16,159 18 31,-141-18-31,229-18 31,-247 18-31,18 0 0,-17 0 0,193 0 32,-176-18-32,335 1 31,-353 17-31,18 0 16,-18 0-16,1 17 0,70-17 15,-71 0-15,35 18 31</inkml:trace>
  <inkml:trace contextRef="#ctx0" brushRef="#br0" timeOffset="107224.6715">10196 14076 0,'0'0'0,"17"0"0,1 0 15,0 0-15</inkml:trace>
  <inkml:trace contextRef="#ctx0" brushRef="#br0" timeOffset="107396.5177">10354 14076 0,'0'0'0,"36"-18"0,-1 18 0,300-35 31,-282 35-15,-18 0-16,212-18 31,-176 1 0</inkml:trace>
  <inkml:trace contextRef="#ctx0" brushRef="#br0" timeOffset="108177.7151">11254 13952 0</inkml:trace>
  <inkml:trace contextRef="#ctx0" brushRef="#br0" timeOffset="108692.9546">11236 13935 0,'0'-18'109,"18"18"-62,-18-18-31,0 36 265</inkml:trace>
  <inkml:trace contextRef="#ctx0" brushRef="#br0" timeOffset="110848.5052">2452 13229 0,'0'-17'63,"-18"17"-32,1 0 0,-1 0-31,1 0 16,-19 0-1,1 17 1,17-17 0,1 18-16,-1-1 15,0-17-15,1 18 16,-1 0-16,18-1 0,-17 1 15,17 0-15,-18 17 16,18-17 0,0-1-16,0 1 15,0-1-15,0 1 16,0 0-16,18 17 16,-1-35-1,1 35 1,-1-35-16,1 18 0,0-18 15,-18 18-15,53 17 16,-36-18-16,1-17 0,17 36 16,18 17-1,0-18 1,-35-17-16,17 17 16,-35-17-16,0-1 0,0 1 15,18-1-15,-18 19 16,0-19-16,0 19 15,0-19-15,-18 1 16,18 0-16,-18-18 0,1 17 0,-19 18 16,19-17-16,-36 0 15,35-1 1,1-17-16,-19 0 0,19 0 0,-1 0 0,0 0 16,1 0-16,-1 0 15,-17-53 1,35 36-16,0-36 15,0 35-15,0 1 0,0-1 0,0 0 16,17 1-16,19-36 16,-36 35-16,17 1 0,1-1 0,0 18 15,-18-18-15,53-17 16,-36 17-16,1 18 16,-1 0 15</inkml:trace>
  <inkml:trace contextRef="#ctx0" brushRef="#br0" timeOffset="111676.365">3352 13406 0,'0'0'0,"0"-18"15,0 0 1,0 36 47,-18 0-48,0-1-15,-34 18 16,16-17-16,-70 70 15,71-70-15,0 17 16,-18 0-16,-53 36 16,71-53-1,0 17-15,17-17 16,0-18-16,18 17 0,0 1 16,0 0-1,0-1 1,36 1-1,-1 17 1,-18-35-16,36 18 16,-53-1-16,18-17 0,0 18 15,17 0-15,-17-18 0,52 35 0,-35-17 0,1-18 0,-1 17 16,-17 1-16,17-18 0,0 17 0,0-17 31,-17 18-31,17-18 0,-17 18 0,0-18 0,17 17 0,0 1 31,-17-18-31,-18-18 47,0 1-31</inkml:trace>
  <inkml:trace contextRef="#ctx0" brushRef="#br0" timeOffset="112426.1204">4093 13547 0,'0'-18'47,"-18"18"-16,0 0-31,1 0 16,-19 18 0,1-1-1,17 1-15,-17 0 16,18-1-16,17 1 15,0-1-15,-18 1 0,18 0 0,-18 52 16,1-52 0,17 17-16,0-17 0,0 0 15,0-1-15,0 1 0,0 17 16,35 36 0,18-36-1,-36-35-15,54 35 16,-53-35-16,17 18 0,0-18 15,-17 0-15,52 0 16,-34 0-16,17-18 16,-36 18-16,1 0 0,0-17 15,-1-1-15,1 0 0,-1 1 16,1-1-16,-18 0 0,18 1 0,-1-1 16,-17-17-16,18 17 0,-18-88 15,0 71 1,0-36-16,-18 36 15,18 18-15,-17-1 0,-1-17 0,-52-18 16,52 35 0,-70 18-16,52 0 15,1 18-15,-18-1 0,18 1 16</inkml:trace>
  <inkml:trace contextRef="#ctx0" brushRef="#br0" timeOffset="115815.6671">4216 13617 0,'0'0'16,"-18"0"-16,1 0 0,17-17 15,-71 69 1,54-34-16,-36 53 16,53-36-16,-18-17 15,0 17-15,18-17 0,0-1 0,0 1 16,-3986 17-16,7972-17 16,-3915-1-16,-53-17 15,17 0-15,-18 0 0,19-17 0,-19-1 16,19 18-16,17-53 15,-36 36-15,1-1 0,17 0 0,-35-17 16,18 17-16,-1-35 16,-17 36-16,0-19 0,0 19 15,-17 17-15,-54 17 16,36 1-16,0 0 0,17 17 16,-17-17-16,-1-1 0,1 19 0,18-19 15,-1 1-15,0 0 0,18-1 0,0 18 16,0-17-16,18-18 0,0 0 15,-1 18-15,1-18 0,17 0 16,36-18-16,-36 0 16,-17 1-16,35-1 0,-36 1 15,1 17-15,-1-18 0,1 18 0,-18-18 16,0 36 0,-18 0-16,-52 34 15,52-34 1,-17 35-1,35-35-15,0-1 0,18-17 16,35 0 0,-36-17-16,89-36 31,-106 35-31,-35 36 16,-1-1-1,1 1-15,-88 70 16,105-70-16,0 17 15,1-17-15,-1-18 0,0 17 0,18 1 16,89-71 0,-72 35-16,72-52 15,-54 52 1,0-35-16,-17 18 0,-1 17 0,1-17 16,0 18-16,-18-1 0,0-17 0,-3987-18 15,7956 53 1,-4145 88 15,158-53-31,0-17 0,1 17 0,-1-17 16,18 88-1,18-106-15,158-53 32,-141 35-32,106-141 31,-141 71-16,0 70-15,-52-17 16,34 35 0,0 0-16,-52 18 0,-36 35 15,88-36-15</inkml:trace>
  <inkml:trace contextRef="#ctx0" brushRef="#br0" timeOffset="119439.7244">1870 12876 0,'0'0'0,"18"0"0,-1 0 0,1 0 16,0 0-16,-1 0 0,1 0 0,105 0 31,-87-17-31,-19 17 0,19 0 0,-1 0 16,-18-18-16,19 18 0,-1 0 0,0 0 15,1-18-15,228-17 31,-211 35-31,282-35 32,-299 35-32,-1 0 0,0 0 15,0 0-15,124 0 16,176-35 15,-300 35-31,301-36 47,-301 36-47,0 0 0,0-17 0,160-1 16,-143 18-1,319-70 17,-336 52-32,265-17 31,-265 35-31,89-18 31,-124 0-31,0 36 31,-18-18-15</inkml:trace>
  <inkml:trace contextRef="#ctx0" brushRef="#br0" timeOffset="119970.5695">2611 13159 0,'18'0'47,"-1"0"-47,107-18 31,-89 18-31,371-71 32,-336 54-32,1 17 0,-1-18 15,336-52 1,-318 52-16,530-70 31,-530 70-31,-18 0 0,18 18 16,-17-17-16,247-36 15,-283 53-15,0-18 16,53 18 0,-123 0-1</inkml:trace>
  <inkml:trace contextRef="#ctx0" brushRef="#br0" timeOffset="121485.731">2717 13547 0,'-36'0'16,"72"0"-16,-89 0 15,18 17 1,35 1-16,-18 88 31,18-89-31,0 1 16,0 0-16,53 17 16,53-159 15,-89 107-16,-52-107 17,0 107-32,17 17 0,-17 0 0,-177 53 31,159-36-31,-247 248 31,283-230-31,-1-17 0,106 105 31,-52-123-31,16 0 0,-16 0 16,17 0-16,123-70 16,-123 34-16,-18 19 15,1-1-15,52-52 16,-282 175 15,158-69-15,-140 193 15,176-194-31,0 1 0,0-19 0,212 19 31,193-195 1,-369 141-32,70-17 31,-106 52-31,-36 1 0,19 17 15,-107 124 1,124-141-16,124 52 31,-71-70-15,-18 0-16,18-17 0,229-89 16,-229 71-1,300-230 16,-336 247-31,1 1 0,-36-36 32,1 53-32,-230 106 31,211-71-31,107 0 31,-36-35-31,265-141 31,-265 106-31,1 17 0,-1 1 16,53-89 0,-88 88-16,-159 71 31,124-35-15,0 17-16,17-17 0,-35 70 15,53-71 1,247-17 15,-194-17-31,0-1 0,0 0 0,-18 1 0,18-1 16,88-70-1,-123 53-15,0 17 0,17-105 32,-35 105-32,-124 36 31,124-1-31,106 18 31,-71-35-31,248-123 31,-248 88-15,0 17-16,-17-17 0,17-89 16,-53 107-1,-193-89 1</inkml:trace>
  <inkml:trace contextRef="#ctx0" brushRef="#br0" timeOffset="123625.6801">10054 11359 0,'-17'0'16,"-18"-17"15,-89 34 0,106-17-31,-176 71 32,159-71-17,-18 35-15,-70 71 16,88-88 0,-54 211 15,89-194-31,0-17 0,71 141 31,-53-142-31,176 72 31,-159-89-31,0 0 0,-17 0 16,140-18 0,-140 18-16,17-18 15,-17 1-15,-18-1 16,35 0-1,-35 1-15,18-1 16</inkml:trace>
  <inkml:trace contextRef="#ctx0" brushRef="#br0" timeOffset="124484.7438">10160 11871 0,'0'-18'16,"0"1"0,18-89 30,-18 88-46,0-17 16,0 17-16,0 1 0,0-1 16,0 0-16,-18 1 0,1 17 0,-1-18 15,18 0-15,0 1 32,18 17-32,-1 0 15,1 0-15,0 0 0,17 0 0,-17 0 16,-1 17-16,71 19 15,-88-19 1,18 1-16,-18 0 16,0 52-1,0-52-15,0 0 0,0-1 0,0 1 16,35 17 0,1-17-1,34-36 1,-17 0-1,-35 1-15,35-36 16,-36 35-16,-17 1 0,18-72 31,-18 72-31,0-1 16,0 0-16,-18 18 31,18 36-15,0-19-1,0 19-15,0-19 16,0 1-16,0 0 0,0-1 16,18 19-16,0-19 15,17 1-15,-18-1 16,1-17-16,0 0 0,17 0 16,-17 0-16,123 0 15,-106 0-15,-17 0 0,105-52 16</inkml:trace>
  <inkml:trace contextRef="#ctx0" brushRef="#br0" timeOffset="124984.807">11183 11307 0,'-17'-18'15,"17"0"1,0 36 0,0 0-1,0-1-15,17 18 16,-17-17-16,18 17 16,-18-17-16,0 17 15,0-17-15,0 0 0,-35 17 16,17-18-16,-35 36 15,18-17-15,-18 34 16,18 1 0,35-36-1,70-17 1,18-36 0,-70 0-16,53-52 15,-54 52-15,19-17 16,-36-18-1,0 35 1,-18 36 0,18 0-1,-18-1 1,18 1-16,0 0 0,0-1 0,0 1 16,36 17-1,34 0 1,-52-35-16,70 0 15</inkml:trace>
  <inkml:trace contextRef="#ctx0" brushRef="#br0" timeOffset="126218.5683">11960 11201 0,'0'-18'0,"0"36"0,0-54 0,0 54 31,0 0-15,0-1-16,0 1 0,0 0 15,35 52-15,-35-35 16,35 36 0,0-36-16,-17 1 15,0-1 1,-18-18 0,-18-17-1,0 0-15,-52 0 16,35 0-16,-1 0 0,19 0 15,-19 18-15,19-18 0,-36 18 16,0 52 0,53-17-1,0-35-15,35 17 16,-17-35-16,35 18 16,-36-18-16,54-35 15,-53 35 1,17-36-16,-18 19 0,19-36 15,-19 35 1,-17-17-16,0 17 16,0 36-1,0-1 1,0 19 0,18-36-16,35 35 15,-35-17-15,-1-18 0,18 0 0,-17 0 16,17 0-16,-17 0 0,35-18 15,-18 18-15,71-53 16,-88 35-16,17 1 16,0-19-16,-17-34 15,-18 52-15,-18-35 16,1 36-16,-1-1 16,0 18-16,18-18 0,-17 18 0,-19 0 15,36 18 1,-17-18-16,17 18 0,-18 17 15,18 18 1,0-35-16,0 52 16,0-35-16,18 1 15,35 17 1,-36-53-16,71 17 16,-70-17-16,17 0 0,1 0 0,-1 0 15,0 0-15,-17 0 0,70-35 16</inkml:trace>
  <inkml:trace contextRef="#ctx0" brushRef="#br0" timeOffset="126484.2021">13053 11077 0,'0'0'0,"-18"0"0,18-17 0,-17 17 16,-1 17-1,1 36 1,17-18 0,0 71-1,0-70-15,0-1 0,0 18 16,52 53 0,-52-89-16,53 36 15,-35-35-15,-18-1 0,35 1 16,-17 0-16,17-1 15</inkml:trace>
  <inkml:trace contextRef="#ctx0" brushRef="#br0" timeOffset="127046.4706">12753 11465 0,'0'0'16,"18"0"-1,88-17 17,-89 17-32,89 0 15,-71 0-15,1-18 0,34 18 16,-52 0-16,70-35 16,-70 35-16,-1-18 0,-17 0 15,0 1 1,0 34-1,0 1 1,-17 35 0,-1-53-16,18 71 15,0-54 1,35 1-16,36 17 16,-53-35-1,52 18-15,-52-18 16,35-18-16,0-35 15,-36-17 17,-17 17-17,-17 17 1,17 54 0,-18 0-1,18 17 1,0-17-16,18 17 15,-1-17-15,19 17 16,52 0 0,18-17-1,-89-1-15</inkml:trace>
  <inkml:trace contextRef="#ctx0" brushRef="#br0" timeOffset="127811.7957">13953 11377 0,'0'-18'16,"0"36"15,0 0-31,17 17 15,1 18 1,-18-35-16,18 34 16,-18-34-16,0 0 15,0-36 17,0-17-17,-18-18 1,18 35-1,18-17 1,-1 35-16,-17-18 0,0 1 0,18 17 16,-18 17-1,35 1 1,18 35 0,-53-35-16,35-1 15,-17 1-15,0-18 16,-1 0-16,1 0 0,0 0 0,17-35 15,-18-1 1,-17 19-16,0-19 16,0 19-16,0-1 15,0 0-15,18 18 47,0 18-31,-1 0-16,19-1 15,-19-17-15,1 0 0,0 0 0,-1-17 16,1 17-16,0 0 0,-1-18 16,1 0-16,-18 1 15,0-1 1,0 36 0,0-1-1,0 1-15,17 53 16,1-54-16,0 1 0,-18 0 15,0-1-15,0 1 0,17 35 16,-17-18 0,-70-17-1,52-18 1,-52-18-16,34 0 16</inkml:trace>
  <inkml:trace contextRef="#ctx0" brushRef="#br0" timeOffset="128077.3328">14641 10901 0,'17'0'16,"-34"0"-16,34-18 0,1 18 0,17 0 15,-17 0-15,105 53 16,-87-18-16,-1-17 15,18 35-15,53 123 16,-89 18 0,-87 18-1,34-177-15,-52 89 16,18-54 0,-1-17-16,36-35 15</inkml:trace>
  <inkml:trace contextRef="#ctx0" brushRef="#br0" timeOffset="128249.1583">15417 11553 0,'0'0'0,"17"0"15,1 0 1,-18 18-1</inkml:trace>
  <inkml:trace contextRef="#ctx0" brushRef="#br0" timeOffset="130482.8944">17339 10689 0,'0'-17'16,"0"-1"0,-17 18-1,17-18 1,-53 18 0,35 0-16,1 0 0,-1 0 0,0 0 15,-17 18-15,-71 17 16,-35 53 15,123-70-31,-17 35 16,35-35-16,0-1 0,0 1 15,0-1-15,35 36 16,1-35-16,-19 0 16,1-1-16,17 1 0,-17 0 0,17-1 15,36 18-15,-54-17 0,19 17 16,-19-17-16,19 0 0,34 52 15,-52-52 1,-18 52-16,0-34 16,0-19-16,-18-17 0,-88 71 15,71-71 1,-212 53 15,212-53-31,-1 0 0,19 0 16,-1 0-16,1-53 15,17 35-15,0-17 16,17 17-16,54-35 16,-36 36-16,-17-1 0,17 1 15,0-1-15,1 0 0,16 1 0,19-19 16,-36 19-16,1 17 0,-1-18 16,-18 18-16,1-18 0,17 18 0,-17-17 15</inkml:trace>
  <inkml:trace contextRef="#ctx0" brushRef="#br0" timeOffset="130920.2582">17974 10971 0,'0'0'0,"-17"0"16,34-17 47,142-1-32,-124 0-31,159 1 31,-176-1-31,0 18 16</inkml:trace>
  <inkml:trace contextRef="#ctx0" brushRef="#br0" timeOffset="131139.0788">17851 11254 0,'18'0'16,"17"0"-1,212-53 16,-194 53-31,17 0 0</inkml:trace>
  <inkml:trace contextRef="#ctx0" brushRef="#br0" timeOffset="131779.2667">19350 10707 0,'-17'-18'16,"34"36"-16,-34-53 0,-1-1 31,18 1 0,-35 53 0,17-18-31,-105 70 32,87-52-32,19-1 15,-1 1-15,-53 123 16,71-123-1,53 88 17,-17-106-32,-19 0 0,19 0 0,-19 0 0,89-36 31,-88 19-31,35-54 31,-53 89-15,0 52-1,0-52-15,105 70 32,-69-88-32,-19 0 0,19 0 15,105-70 1,-141 52-16,53-141 31,-53 124-15,0 17-16,-18 1 0,0-19 0,-35-16 15,36 34 1</inkml:trace>
  <inkml:trace contextRef="#ctx0" brushRef="#br0" timeOffset="132107.3164">20003 10883 0,'0'18'47,"-88"123"-15,88-106-32,-53 177 31,35-194-16,18-1-15,-18 54 16,71-71 31,177-36-16,-195 19-31,0 17 0</inkml:trace>
  <inkml:trace contextRef="#ctx0" brushRef="#br0" timeOffset="132513.4363">20567 10830 0,'0'0'0,"-17"0"15,34 0 32,1 0-47,0-17 0,193-1 31,-175 18-31,-1-18 0,0 18 16,124-17 0,-124 17-16,53-18 31</inkml:trace>
  <inkml:trace contextRef="#ctx0" brushRef="#br0" timeOffset="133091.37">21679 10654 0,'0'0'15,"0"-18"-15,-18 18 0,18-17 16,0-1-16,-18 18 0,1-35 47,-54 88-16,53-36-31,-87 107 31,87-107-31,18 1 0,0 0 0,0-1 16,0 1-16,35 17 15,-17-35-15,-1 0 0,1 0 16,123-17 0,-123 17-16,0-18 0,-1 18 15,1-18 1,-106 89 15,211-1 16,-105-70-47,158-70 31,-158 52-31,-18 1 0,17-107 32,-17 106-32,-17-52 31</inkml:trace>
  <inkml:trace contextRef="#ctx0" brushRef="#br0" timeOffset="133388.1266">22455 10672 0,'0'0'0,"-18"0"16,0 0-16,-87 52 15,-1 107 32,264-53-16,-140-106-31,141-71 32,-159 54-32,0-1 0,0 1 0,-106-107 31,71 106-31,-177 1 31,212 34-31</inkml:trace>
  <inkml:trace contextRef="#ctx0" brushRef="#br0" timeOffset="135559.3305">18839 12365 0,'-18'0'15,"0"0"1,36 0 31,0-18-31,158 1 15,-105-1-31,123 0 31,-177 18-31,-17-17 0,0 34 63</inkml:trace>
  <inkml:trace contextRef="#ctx0" brushRef="#br0" timeOffset="135778.0289">19050 12382 0,'0'18'0,"36"-18"15,-19 0-15,1 0 0,0 0 0,123 0 31,-106-18-31,106 18 32</inkml:trace>
  <inkml:trace contextRef="#ctx0" brushRef="#br0" timeOffset="136387.2042">20391 12206 0,'0'0'0,"-18"0"0,1 0 47,34 0 16,142-35-32,-124 35-31,159-35 31,-176 35-31,0 0 16,-1 0-16</inkml:trace>
  <inkml:trace contextRef="#ctx0" brushRef="#br0" timeOffset="137230.663">21061 11994 0,'0'-17'0,"0"-1"15,71-52 1,35 34 15,-71 89 16,-35-35-47,0 123 31,0-106-31,0-17 0,0 0 0,-18 87 31,18-87-31,0 70 32,0-70-32,18-18 15,52-18 1,-52 18-16,88-123 31,-89 87-31,1 19 16,0-1-16,-1-17 0,-17 0 0,18-71 15,-18 71 1,0 17-16,0 0 0,0 1 0,0-1 16,0 124 31,0-89-47,88 107 31,-70-106-31,0-1 0,-1-17 0,107 0 31,-89 0-31,159-123 31,-176 105-31,-1-17 0,1 17 16,-18-17-16,0 17 0,0-88 16,0 89-16,0-1 15,-18 18-15,-35 0 16,36 18-16,-36 105 31,53-70-15,0-35-16,70 88 31,-52-106-31,141 35 31,-142-35-31,19 0 0,-19 0 0,89-18 31</inkml:trace>
  <inkml:trace contextRef="#ctx0" brushRef="#br0" timeOffset="141338.7256">11201 10636 0,'0'-17'16,"0"34"-1,0 19 1,0-19-16,0 54 15,0-54-15,18 1 16,-18 0-16,53 17 16,-18-35-1,71-35-15,-53 17 16,0 0-16,17-17 0,18 17 0,0-17 16,212-71-16,-194 71 15,300-124 1,-318 124-16,-17 0 0,-1-1 0</inkml:trace>
  <inkml:trace contextRef="#ctx0" brushRef="#br0" timeOffset="151257.4043">11748 16792 0,'0'-17'360,"0"-1"-298,-18 18-46,1 0 15,17-18-15,-36 18 15,19 0-31,-19 36 31,36-19-15,0 19-1,0-19 1,53 1 15,-35-18-31,0 0 0,52-35 32,-52 17-32,-1-53 31,-17 54-31,-17-19 31,17 107 0,17-53-31,36 158 32,-53-158-32,0 17 15,0 0-15,-17 106 16,-1-123-1,-123 123 17,123-123-32,1-18 0,-1 0 0,-53-18 31,71 0-31,0-87 31,18 87-31,53-70 31,-71 70-31,17 0 16</inkml:trace>
  <inkml:trace contextRef="#ctx0" brushRef="#br0" timeOffset="151663.5398">11466 16739 0,'0'0'0,"0"-17"16,0-1 15,0 36 16,0 35-31,0-36-16,17 177 31,1-158-31,-18-19 16,0 18-16,0 89 15,0-89 1,18 106 15,-18-123-31,17-18 0,-17 18 16,0-36 15</inkml:trace>
  <inkml:trace contextRef="#ctx0" brushRef="#br0" timeOffset="152350.7753">12030 16722 0,'18'0'110,"-1"0"-110,1 0 0,88 0 31,-89 0-31,177 35 31,-176-17-31,0-1 16,-36 160 0,0-142-1,-176 177 1,177-177-1,-1-18-15,1 1 0,-1 0 0</inkml:trace>
  <inkml:trace contextRef="#ctx0" brushRef="#br0" timeOffset="153131.8035">11466 13370 0,'0'-17'16,"0"52"15,70 106 0,-70-106-31,35 195 47,-35-213-47,0 1 0,36 88 31,-36-89-31,0 1 32</inkml:trace>
  <inkml:trace contextRef="#ctx0" brushRef="#br0" timeOffset="153553.5126">11854 13564 0,'17'-17'15,"1"17"1,-18-18-16,53 0 16,-35-35-1,-18 18 1,0 18-1,-18-19 1,0 36-16,1 0 16,-36 18-1,0 35 1,0 17 0,35-52-16,1 70 15,17-70-15,0 35 16,52 17-1,19-17 1,0-35 0,-36-18-16,18 0 15,-36 0-15,1 0 16,17-18-16,18-17 16</inkml:trace>
  <inkml:trace contextRef="#ctx0" brushRef="#br0" timeOffset="153881.7588">12065 13229 0,'0'0'16,"18"0"15,53 0-16,-54-17-15,107 17 16,-89-18-16,53 18 16,-17 0-1,-36 35 1,-35 36 0,0-36-1,-35 88-15,17-87 16,-17-1-16,17 0 0,-35 36 15,-35 52 1,70-87-16,-35 17 16,36-36-16,-1 1 0</inkml:trace>
  <inkml:trace contextRef="#ctx0" brushRef="#br0" timeOffset="166486.8476">1429 16351 0,'0'0'0,"-18"0"31,18-17 0,0 34 1,0 19-17,0-19-15,36 212 31,-36-193-31,17-1 16,19 177 0,-36-177-1,35 88 1,-35-140 15,0-1-15,-18 1-16,-17-125 31,35 125-31,0-1 0,0 1 0,0-1 16,0-17-1,18 35-15,-1 0 0,107-18 32,52-35-1,-158 35-31,17-87 31,-35 87-31,0 0 16,0 1-16,0-1 0,-35-35 15,35 35 1,0 36 15,17 53 0,1-54-31,53 195 32,-71-177-32,0 1 0,35 105 31,-35-106-31,18 35 31,-18-52-31,17-18 0</inkml:trace>
  <inkml:trace contextRef="#ctx0" brushRef="#br0" timeOffset="166799.2758">2223 16810 0,'-18'0'16,"-17"106"15,35-89-31,18 107 31,-1-107-31,89-17 32,-88 0-32,17-70 31,-35 52-31,0 1 15,-18 17-15,-35-53 16,18 53 0,-177 17 15,195-17-31,17 18 0</inkml:trace>
  <inkml:trace contextRef="#ctx0" brushRef="#br0" timeOffset="170641.7649">2629 16757 0,'0'18'46,"17"-18"-30,1 0 0,-1 0-16,1 0 0,0 0 15,-1 0-15,19-18 0,-19 18 0,19 0 16,-1-18-16,0 18 0,18-17 16,-18-1-16,106-35 15,-123 53-15,17-18 16,-17 18-16,0-17 0,-1 17 0,1 0 15</inkml:trace>
  <inkml:trace contextRef="#ctx0" brushRef="#br0" timeOffset="170907.3302">2946 16510 0,'-35'0'16,"70"0"-16,-88 0 0,18-18 16,35 36-1,0 0 1,0 35 0,17 52-1,36 37 1,-17-19-1,-19-88-15,19 71 16,-36-88-16,17 35 16,19-18-1</inkml:trace>
  <inkml:trace contextRef="#ctx0" brushRef="#br0" timeOffset="171375.9365">3722 16245 0,'0'-17'15,"-18"17"-15,18 17 63,0 1-63,18-18 15,-18 18-15,35 88 16,-35-89-16,18 36 0,-18-18 16,0 1-16,18 17 0,-18-18 0,0 18 15,17-18-15,-17 18 0,0-18 0,18 36 16,-18-36-16,35 71 15,-17-88 1</inkml:trace>
  <inkml:trace contextRef="#ctx0" brushRef="#br0" timeOffset="171813.2588">3793 16704 0,'0'0'15,"0"-18"-15,17 18 32,19 0-17,-19 0-15,36-17 16,-35 17-16,-1-18 0,36-17 16,0 0-1,-35-36 1,-18-17-1,-18 17 1,1 54-16,-1-19 16,18 19-1,18 34 17,-1-17-32,36 71 15,35 52 1,-70-87-1,53 140 1,-54-141-16,19 54 16,16 16-1,-34-69 1,-18-19-16</inkml:trace>
  <inkml:trace contextRef="#ctx0" brushRef="#br0" timeOffset="176436.8088">4675 17198 0</inkml:trace>
  <inkml:trace contextRef="#ctx0" brushRef="#br0" timeOffset="178092.4886">4586 17533 0,'0'-18'16,"18"1"62,0 17-62,-18-18-16,17 18 15,19-53 17,-36 36-32,17 17 0,1-71 31,0-52 0,-18 105-31,0-53 31,0 54-31,0-1 32,-18 18-32,18-18 312,0 1-281,-18 17-15,18-18 0,-17 18 15,17 18 16,0 70-32,-18-70-15,0 211 32,18-211-32,0 17 15,0-18-15,-17 89 16,17-88 0,0 35 15,0-71-16,0 1 1,53-19 15,-36 36-31,142-70 32,-141 52-32,17 18 0,-17-18 15,87 1 1,-87 17-16,53 0 31,-89 0 32</inkml:trace>
  <inkml:trace contextRef="#ctx0" brushRef="#br0" timeOffset="180060.6363">8273 15628 0,'0'18'62,"0"-1"-46,-18-17-16,-35 141 31,36-123-31,-36 106 31,53-142 16,53-70-31,-36 70 0,1-158 15,-18 140-31,0 19 0,0-18 0,18-36 31,-18 53-31,0 1 31,17 17 157,1 0-173,88 35 17,0 36-1,-106-54-31,53 89 31,-36-88-31,-17-1 16,35 54-1,-35-54 1</inkml:trace>
  <inkml:trace contextRef="#ctx0" brushRef="#br0" timeOffset="180607.307">8396 15558 0,'0'-18'0,"-17"18"15,17-18 1,0 36 78,17 52-63,1-52-31,35 158 31,-53-140-31,0-1 0,18 0 16,17 124 0,-35-124-16,70 212 31,-52-211-16,-18-19-15,0 18 0,35 71 16,-35-88 0,18 35 15,-18-36-31,18-17 47</inkml:trace>
  <inkml:trace contextRef="#ctx0" brushRef="#br0" timeOffset="181497.6472">6597 15593 0,'-17'-18'15,"-1"36"48,0-1-48,1 1 1,-1 0-16,-35 158 31,53-158-31,0-1 16,0 1-16,53 53 16,-35-71-16,158-53 31,-158 53-16,88-106 17,-106 88-32,0 18 31,0 18-31,0-1 0,35 72 31,124-36 0,-142-71-31,107-88 32,-107 88-32,-17 1 0,0-1 15,0-17-15,-17-36 16,-1 36-16,0 17 16,-70-52-1,88 88 16</inkml:trace>
  <inkml:trace contextRef="#ctx0" brushRef="#br0" timeOffset="181888.1754">7356 15593 0,'17'17'31,"-17"89"0,0-70-31,-17 140 32,-1-141-32,18-17 15,0-1-15,-18 72 16,36-72 31,0-17-47,140-70 31,-122 52-31,87-52 31,-105 70 0</inkml:trace>
  <inkml:trace contextRef="#ctx0" brushRef="#br0" timeOffset="184090.5642">9878 14235 0,'0'-18'31,"0"0"1,-18 36 30,1-18-46,17 18-16,0-1 0,-18-17 15,1 53 1,17-35-16,0-1 16,-18-17-1,18-17 32,0-1-31,18 1-1,-18-1-15,17-17 16,-17 52 125,0 1-141,0 0 15,-17-1 1,-1 36 0,18-35-16,-18 17 15,18-17-15,0-1 16,-17 1-1,17 0-15,0-36 32,0 0-17,17 18 1,1-35-16,0 17 16,-18 1-16,17-1 0,1 0 0,-18 1 15,17-1-15,-17 1 0,36 17 16,-19 0-1,19 0 1,-1 17 0,-17 1-16,34 17 15,-34-35-15,0 18 16,-1 17 0,1-35-16,0 18 15</inkml:trace>
  <inkml:trace contextRef="#ctx0" brushRef="#br0" timeOffset="184934.0693">9966 14340 0,'0'0'0,"0"-17"0,-17 17 16,-1 0-16,18 17 63,0 1-63,0 0 15,0-1-15,0 36 16,0-35-16,0 0 15,0 17-15,18 53 16,-1-70-16,-17 35 16,18-36-1,-18 1-15,0 17 0,0-17 0,18-1 0,-1 1 16,-17 0-16,0 17 0,18-17 0,-18-1 16,17 36-16,-17-35 15,36 88 1,-36-89-16,17 1 0,1 17 0,-18-17 15,18-1-15,-18 19 0,17-19 0,-17 19 16,18-19-16,-18 19 0,0-19 0,0 1 16,18 88-1,-1-89-15,-17 72 16,0-72-16,18 18 16,-18 1-16,0-19 0,0 54 15,18-53-15,-18 52 16,0-52-16,0-1 15,0 1-15,0 0 0,0-1 0,0 1 16,0 0-16,17-1 0,-17 1 0,0-1 16,0 1-16,0 0 0,0-1 0,0 1 15,0 0-15,0-1 0,0 1 0,0 0 16,0-1-16,18-17 0,-18 18 0,0-1 16,0 1-16,0 0 0,0-1 15,0 19-15,0-19 16,0 19-1,0-19-15,0 1 0,17 0 0,-17-1 16,0 1-16,0 17 16,0-17-16,18 17 15,-18 18 1,18 0 0,-1-53-16,-17 53 15,18-53-15,-18 17 0,0 1 16,0 17-16,18 1 15,-18-19-15,0 19 16,0-19 0,0 1-16,0-1 0,0 1 15,0 0 1,17-36 0</inkml:trace>
  <inkml:trace contextRef="#ctx0" brushRef="#br0" timeOffset="185699.4491">10619 15258 0,'0'0'16,"0"-18"-16,-18 0 31,1 36 47,17 0-62,-18-18-16,-35 53 16,53-36-1,-35 36-15,17 0 16,18-35-16,0-1 0,0 1 16,0 35-1,0-35-15,18-18 16,-1 0-16,19-18 15,-19 0-15,1 1 16,0 17-16,-18-36 16,0 54 15,0 0-15,0-1-16,53 1 15,-36-18-15,1 0 0,0 18 16,-3987-18-16,7973 0 0,-3969-18 15,-17 18-15,17-35 16,-35 17 0,0 0-16,0 1 15,0-19-15,0 19 16,-35-1-16,35 0 16</inkml:trace>
  <inkml:trace contextRef="#ctx0" brushRef="#br0" timeOffset="185964.9901">10989 15346 0,'-141'-18'0,"282"53"0,-158-17 16,34-53-16,-34 88 0,-19 0 16,36-36-16,0 1 0,0 0 15,0-1-15,0 1 0,0 17 16,71-35-1,0-35 1,-19-18 0,-52 18-1,0 17 1,-35-17 0,18 35-16,-19 0 0,-17 0 15,-52 0 1,87 17-16</inkml:trace>
  <inkml:trace contextRef="#ctx0" brushRef="#br0" timeOffset="187573.8483">4639 15804 0,'-17'0'0,"17"-17"0,-18 17 0,18-18 16,-35-17 0,17 17-1,-35 1 1,18-1-1,17 18-15,-17 0 16,0 0 0,17 0-16,1 0 0,-1 0 0,0 0 15,-35 0 1,36 0-16,-54 18 16,53-1-16,1-17 0,-1 18 0,-17-18 15,17 18-15,1-1 0,-19 1 0,19-18 16,-1 17-16,-17 1 0,17 0 0,1-1 15,-19 1-15,-34 53 16,52-54-16,-17 54 16,17-54-16,18 1 15,-18 17-15,18-17 0,0 0 0,-17 17 16,17-18-16,0 19 0,-18-19 0,18 1 16,-17 35-16,17-18 0,0-17 0,-18 0 15,18 17-15,0-18 0,-18 89 16,18-88-1,0 17-15,0-17 0,0 17 0,0-17 16,0 17-16,0 0 0,0 1 0,0-1 16,0 0-16,0 36 0,18-36 15,-18 0-15,0 1 0,18-1 0,-1 0 16,-17 0-16,18 1 0,17 34 16,-17-35-16,-1 1 0,36 52 15,53 53 1,-88-106-16,70 54 15,-53-54-15,-17 0 0,17 0 0,-17 1 16,17-1-16,0-17 0,18 52 16,-35-52-16,17 17 0,1 0 15,-19-17-15,18 0 0,1 17 0,-1-17 16,18 17-16,-35-18 0,17 1 16,0 0-16,-17-1 0,105 36 15,-105-53-15,88 18 16,-89-18-1,19 0-15,-1-18 0,18 18 0,-18 0 0,0-17 16,89-19 0,-89 19-16,0-1 0,1-17 0,17 17 15,-18-17-15,88-71 16,-52 35-16,-36 19 0,0-1 16,71-159-1,-88 159-15,35-247 16,-53 212-16,0-159 15,-53-123 1,18 299-16,-71-158 16,53 158-16,18 1 15,-18 17-15,0 0 0,0 18 0,0-1 16,-71-17-16,72 36 0,-125-1 16,107 36-16,17-18 15,17 17-15,-17 19 0</inkml:trace>
  <inkml:trace contextRef="#ctx0" brushRef="#br0" timeOffset="193681.4524">11254 13988 0</inkml:trace>
  <inkml:trace contextRef="#ctx0" brushRef="#br0" timeOffset="194071.7233">11254 13988 0,'18'0'16,"246"0"31,-229 0-32,1 0-15,-1 0 0,194-18 32,-176 18-32,265-35 31,-265 35-31,0 0 0,317-53 31,-317 53-31,406-35 31,-407 35-31,1-18 16,0 18-16,212-18 16,-230 18-16,300-35 31,-317 35-16,17 0-15,89 0 16,-107 0 0,54-18 15</inkml:trace>
  <inkml:trace contextRef="#ctx0" brushRef="#br0" timeOffset="195384.0269">11818 16916 0,'18'0'47,"0"0"-31,17 0-1,-17 0-15,193-18 32,-123 18-32,212-35 31,-247 35-31,406-35 31,-406 35-31,17 0 16,1-18-16,-1 18 0,213-35 15,-213 17-15,495-35 32,-512 53-17,405-53 1,-387 35-1,334-17 17,-352 18-32,0 17 0,-17 0 0,-1-18 15,0 18-15,71 0 16,-71-18-16,18 18 31,-71 0 0,-17-35 1</inkml:trace>
  <inkml:trace contextRef="#ctx0" brushRef="#br0" timeOffset="198507.8093">14341 13723 0,'0'0'15,"0"-18"79,-18 18 31,18 18-125</inkml:trace>
  <inkml:trace contextRef="#ctx0" brushRef="#br0" timeOffset="200038.5547">14147 12912 0,'0'-18'15,"0"36"79,0-1-32,0 1-46,0 0 31,0-1 15,0 1-46,0 0 15,0-1-15,0 1 15,0-1-15,0 1-1,17 0 1,-17-1 0,18 1-1,-18 0-15,0-1 16,0 1 0,18 0-16,-18 17 15,17 18 1,1 0-1,-18 0 1,0-36 0,0 36-16,0-35 15,18 17-15,-18-17 0,0-1 16,17 36 0,1-35-16,-18-1 0,17 19 15,1-1 1,0-17-16,-18 17 15,17-35-15,-17 18 16,0-1 0</inkml:trace>
  <inkml:trace contextRef="#ctx0" brushRef="#br0" timeOffset="201584.931">14164 12876 0,'18'0'125,"0"0"-109,-1 0-16,19 18 15,-1-18 1,-18 0 0,19 0-1,-19 0-15,19-18 0,-19 18 16,19 0 0,-19 0-16,19 0 15,-19 0-15,1 0 16,-1 0-16,1 0 0,0 0 15,-1 0-15,1 0 0,35-17 16,-35 17-16,17 0 16,0 0-1,-17 0-15,-1 0 16,1 0 0,0 0-16,-1 0 0,1 0 15,0 0-15,34 0 16,-16-18-1,-1 18-15,36 0 32,-54 0-32,36-18 15,-35 18-15,17 0 0,-17 0 0,-1 0 16,54 0 0,-53 0-16,34 0 15,-34 0-15,0-17 0,17 17 16,-17 0-16,35 0 15,-36 0-15,18-18 16,-17 18-16,0 0 16,-1 0-16,1 0 0,0 0 15,-1 0-15,1-17 16,0 17 0,-1 0-16,1 0 0,17 0 15,-17-18 1,-1 18-16,1 0 15,0 0-15,-1 0 0,1 0 16,17 0 0,1-18-16,-19 18 0,18 0 15,36 0 1,0 0 0,-54 0-16,36 0 15,-18 0-15,-17 0 0,0 0 0,17 0 16,-17 0-16,52-17 15,-52 17-15,-1 0 0,1 0 16,17 0-16,-17 0 0,17-18 16,-17 18-1,-18 18 32</inkml:trace>
  <inkml:trace contextRef="#ctx0" brushRef="#br0" timeOffset="203521.889">15399 16563 0,'0'18'235,"0"-1"-220,18 1 1,-18-1 0,0 1-16,0 0 15,0-1 1,0 1-16,17 0 16,-17 17-1,0 0 1,0-17-16,0 0 15,0-1-15,0 1 0,0-1 16,0 19 0,18-1-1,-18 0 1,18 1 0,-18-1-1,0 18 1,17-18-1,-17-17-15,0 35 16,18-36-16,-18 1 16,0-1-16,18 36 15,-18-17 1,0-1 0,0-17-1,0 17-15,0-18 16,0 1-16,0 0 0,0-1 15,0 19 1,0-1 0,0-17-1,0-1 1,0 1-16,0 0 16,0-1-1,0 1 1</inkml:trace>
  <inkml:trace contextRef="#ctx0" brushRef="#br0" timeOffset="204271.5693">15611 17586 0,'0'-18'0,"17"18"94,1 0-94,0 0 15,52-17 1,-52 17-16,35 0 15,-36 0-15,19-18 16,-19 18-16,19 0 0,-1 0 0,0 0 16,36-18-16,17 18 15,-53-17-15,18 17 0,-18 0 16,124-18 0,-124 18-16,1 0 0,-1 0 0,0-18 0,1 18 15,-1 0-15,53 0 16,-17 0-16,-19 0 0,-16-17 15,158 17 1,-141-18-16,158 1 16,-158 17-16,18-18 0,-18 18 15,0 0-15,17 0 0,-17-18 0,71 18 16,-71-17-16,-1 17 0,19 0 16,-18 0-16,0 0 0,0 0 0,0-18 15,0 18-15,0 0 0,70 0 16,-88 0-16,89 0 15,-89 0 1,-17 0-16,-1 0 0,1 0 0,0 0 16,-1 0-16,1 0 0</inkml:trace>
  <inkml:trace contextRef="#ctx0" brushRef="#br0" timeOffset="206349.0233">16687 16475 0,'0'17'219,"0"1"-203,0 0-1,0-1 16,0 1 1,17-18-32,-17 18 31,0-1 0,0 1 0,0-1-15,18 19 0,-18 17 31,0 0-16,18 0 0,-18-1 0,0 1 1,17 0-1,-17-35-16,0 35 1,0-36 0,0 1-16,0 17 15,0-17 1,18 70 15,-18-70-31,0 17 31,0 0 1,-18-35 30,1 0-31,-1 0-15,-53-17 15,54-1-31,-1 0 0,-17 1 32,35-1-32,0 1 31,0 34 0,53 18 0,17 54 1,1-54-1,52-88 0,-105 35-15,106-176 15,-124 177-31,0-1 0,17-52 31,-17 52-15</inkml:trace>
  <inkml:trace contextRef="#ctx0" brushRef="#br0" timeOffset="210129.0684">15505 13582 0,'0'-18'875,"-18"18"-875,18 18 500,0 0-390,0-1-95,0 1 1,0-1-1,0-34 64,0-1-64,0 1-15,0-1 16,0 0-16,-17 1 0,17-1 15,-18 0-15,18 1 0,0-1 0,0 0 16,-18 1-16,18-1 0,0 1 0,0-1 16,-17-17-16,17 17 0,0 0 0,0-17 15,-18 17-15,18 1 0,0-18 0,0 17 16,-18-17-16,18 17 0,0 0 0,-17-17 16,17 17-16,0 1 0,-18-1 0,18-17 15,0 17-15,-17 1 0,17-1 0,0 0 16,-18 1-16,0-1 0,-17-88 31,17 71 0,1 53 1,-72 70 14,72-71-46,-107 160 32,124-160-32,-17 1 0,17 0 15,-18 35 1,18-36-16,0-34 47,53-19-32,-35 19-15,87-107 32,-87 107-17,0-1-15,-1 0 0,36-52 16,18 87 31,-71 1-47,176 106 31,-158-107-31,123 71 31,-106-35 1,-35-70 30</inkml:trace>
  <inkml:trace contextRef="#ctx0" brushRef="#br0" timeOffset="250928.4614">3405 14640 0,'0'18'47,"17"-18"-31,1 0-16,-18 18 15,70 140 17,-70-140-32,0 17 0,0 142 31,18-160-31,-18 89 31,18-106-31,-18 18 0,0-36 31,-88 18 1,70 0-32,-106 71 31,107-54-16,-1 1-15,1 0 0,-1-1 0,-53 71 32,71-70-32,53 88 31,-35-88-31,105-18 31,-105-18-31,88-70 31,-106 70-31,0 0 0,0-35 32,-18 53-32,18-35 31,0 53 0,0-1-31,18-17 16,70 71-1,-70-71 1,-1 18-16,1-18 0,70 0 31,-70-18-31,123-35 32</inkml:trace>
  <inkml:trace contextRef="#ctx0" brushRef="#br0" timeOffset="252474.8032">2928 14658 0,'0'0'16,"-17"0"-16,34 0 672,1 0-657,0-18-15,-1 18 16,1 0-16,0 0 16,-1-17-16,1 17 0,0 0 15,-1 0-15,1-18 0,-1 18 16,1 0-16,0-18 15,-1 18-15,1 0 0,0 0 16,-1 0-16,1 0 0,0 0 16,-1 0-16,-17-17 0,18 17 15,-1 0-15,1 0 0,0 0 0,-1 0 16,1 0-16,0-18 0,-1 18 16,1 0-16,0 0 0,-1-18 15,1 18-15,-1-17 0,1 17 16,0-18-16,-1 1 15,-17-1-15,0 0 16,0 1 0,-17 17-16,-1 0 0,0 0 0,1 0 15,-1 0-15,1 0 0,-1 0 0,0 0 16,1 0-16,-1 17 0,0-17 16,1 0-16,34 0 31,1 0-31,0 0 0,-1 0 15,1 0-15,0 0 0,17 0 0,-18 0 16,19 0-16,-19 0 0,1 0 0,0 0 16,-1 0-16,1 18 0,-18 35 31,0-36-31,-124 54 31,107-71-31,-1 0 0,1 18 16,-1-18-16</inkml:trace>
  <inkml:trace contextRef="#ctx0" brushRef="#br0" timeOffset="253006.0565">4128 14834 0,'0'0'0,"-18"0"0,-35 18 32,18 70-1,35-35 16,-18-53 15,18-18-31</inkml:trace>
  <inkml:trace contextRef="#ctx0" brushRef="#br0" timeOffset="253474.5217">4551 14640 0,'0'-17'16,"-17"17"-1,17 17 32,0 1-47,0 0 16,0 176 0,0-159-1,0 0-15,0 18 0,0-18 0,0 124 31,0-124-31,35 71 32,-35-88-32,17-18 0,72 0 31,-54 0-31,-17 0 0,17 0 16,141-53-1,1-35 16</inkml:trace>
  <inkml:trace contextRef="#ctx0" brushRef="#br0" timeOffset="253896.4742">4516 14623 0,'-18'0'0,"36"0"0,-53 0 15,52-18 32,54 0-31,-36 18-1,177-53 1,-177 36 0,0 17-16,-17-18 0,17 18 0,36-17 31,-71 34 0,0 1-31</inkml:trace>
  <inkml:trace contextRef="#ctx0" brushRef="#br0" timeOffset="254130.523">4569 14922 0,'-18'36'31,"36"-72"-31,-36 54 0,36-18 16,88-53-1,-71 53 1,229-106 15,-228 106-31,-1-17 0,0 17 0,54-36 31,-72 36-31</inkml:trace>
  <inkml:trace contextRef="#ctx0" brushRef="#br0" timeOffset="254614.7758">4198 14429 0,'0'0'15,"-17"0"-15,34 0 31,177-53 1,-141 35-32,247-105 31,-265 105-31,-17 0 0,0 18 16,-1-17-16,-34-1 15,-19 18-15,-140 18 31,158-18-31,1 17 16,34-17 0,19 18-16,-1-18 15,212 18 17,-194-18-32,-36 70 31,-34-52-31,-177 88 31,159-106-31</inkml:trace>
  <inkml:trace contextRef="#ctx0" brushRef="#br0" timeOffset="289744.0625">19421 14552 0,'0'18'62,"-18"-18"-62,0 17 0,1 1 16,-54 53-1,54-36-15,-19-18 0,19 19 0,-1-19 16,-17 1-16,17 17 0,-17-17 0,17 0 16,1 17-16,-19-18 0,-17 54 15,36-53-15,-1 17 16,18-17-16,0-1 31,35-17-15,-17 0-16,88 18 15,-71-18 1,0 0-16,1 0 0,-1 18 0,88-18 16,-87 0-1,52 0-15,-70 0 16,17 0-16,-17 0 0,-1 0 0,1 0 15,17 0 1,-35-18-16,18 0 16,-18 1-16,0-1 0,0-17 15,-18-71 1,18 71-16,-53-54 16,53 54-16,-17 0 0,-1 17 15,18 1-15,-18-1 0,1 0 0,17 1 16,-18-1-16,18 0 0,-18 18 15</inkml:trace>
  <inkml:trace contextRef="#ctx0" brushRef="#br0" timeOffset="290962.4246">19897 14623 0,'0'0'0,"0"-18"62,0 36 1,0-1-47,0 19-1,0-19-15,35 36 16,-35-35-16,0 17 15,0-17-15,18-1 0,-18 19 0,18-19 16,-18 36-16,17-35 0,-17-1 16,0 1-16,0 0 0,0-1 0,0 1 15,0 17-15,0 1 16,18-19 0,-1 1-1,1-18 1,17 0-1,-17 0-15,35 0 16,-35 0-16,-1 0 0,18 0 0,-17 0 16,17-18-16,54 1 15,-19-1 1,-52 18-16,-1-18 16,-17 1-1</inkml:trace>
  <inkml:trace contextRef="#ctx0" brushRef="#br0" timeOffset="291227.9959">19879 14676 0,'-17'0'0,"34"0"0,-17 0 31,18-18-31,35 18 16,53-18-1,0-17 1,-89 35-16,71-18 16,-70 18-16,0-17 0,-1 17 15,19 0-15</inkml:trace>
  <inkml:trace contextRef="#ctx0" brushRef="#br0" timeOffset="291462.3316">19985 14852 0,'0'18'16,"18"-18"-16,17 0 16,-17 0-16,88-18 15,-71 18-15,-18-18 0,54 1 16,35-1 0,-53 0-1</inkml:trace>
  <inkml:trace contextRef="#ctx0" brushRef="#br0" timeOffset="293008.6711">21044 14728 0</inkml:trace>
  <inkml:trace contextRef="#ctx0" brushRef="#br0" timeOffset="293383.7456">21026 14728 0,'0'0'78,"-88"0"-78,88 18 0,17-18 94,1 0-94,123-18 31,-106 18-15,142-35 15,-160 35-31,1 0 0</inkml:trace>
  <inkml:trace contextRef="#ctx0" brushRef="#br0" timeOffset="293742.7774">20885 14958 0,'17'0'16,"36"0"-1,-35-18-15,194 0 32,-195 1-32,71 17 31</inkml:trace>
  <inkml:trace contextRef="#ctx0" brushRef="#br0" timeOffset="294695.7209">21767 14499 0,'0'0'0,"-18"0"0,0 18 15,1-18-15,-1 0 16,36 0 46,35-18-46,-36 18-16,142-17 31,-141 17-31,17 0 0,-17 0 0,88-18 31,-89 0 1,-34 18 15</inkml:trace>
  <inkml:trace contextRef="#ctx0" brushRef="#br0" timeOffset="295070.5847">21925 14340 0,'-17'0'16,"17"0"15,0 53 0,0-35-15,0 123 0,0-123-1,0-1-15,0 19 0,0-19 0,0 54 16,0-36-1,17 53 17,-17-70-17,0-36 1,18 18 15</inkml:trace>
  <inkml:trace contextRef="#ctx0" brushRef="#br0" timeOffset="295429.7331">21696 15046 0,'0'0'0,"0"18"31,0-36-31,106 0 32,141 1-1,-212 17-31,142-18 31,-160 18-15,-52 0-1,17 0 1,-52 18 0</inkml:trace>
  <inkml:trace contextRef="#ctx0" brushRef="#br0" timeOffset="296679.3677">22543 14164 0,'-18'0'15,"18"-18"17,0 36-1,0 35 0,53 141 0,-35-159-31,35 230 32,-53-230-32,17 0 15,1 106 1,-18-123-16,0 35 31,0-71 16,18 18-31</inkml:trace>
  <inkml:trace contextRef="#ctx0" brushRef="#br0" timeOffset="297397.8816">23178 14305 0,'0'-17'0,"0"34"31,-18 1 1,-141 70-1,142-70-31,-177 87 31,176-87-31,0-18 16,1 18-16,-18 17 15,17-17 17,18-1-17,70 19 17,-52-19-32,53 18 31,-71-17-31,106 53 31,-89-54-31,54 54 31,-54-54 1</inkml:trace>
  <inkml:trace contextRef="#ctx0" brushRef="#br0" timeOffset="298007.2553">23213 14534 0,'0'18'16,"18"-18"0,70 0 31,-17-18-16,-54-17 0,-52 0 0,17 35-31,-70 0 32,70 18-32,1-18 0,-1 0 15,0 17-15,-52 36 16,52-35-16,-17 88 31,35-89-15,0 18-16,18 18 15,123-17 32,-106-36-47,89-18 31,-107 18-31,1-18 0,-1 18 32</inkml:trace>
  <inkml:trace contextRef="#ctx0" brushRef="#br0" timeOffset="298522.5225">23636 14305 0,'0'-17'0,"0"-1"15,-17 18 1,17-18 15,0 36-31,0 70 31,0-70-15,0 17-16,0-17 0,0 17 0,0 106 16,0-123-1,0 229 17,0-230-32,17 1 0,-17-1 0,18 54 31,-18-53-31,35-1 31</inkml:trace>
  <inkml:trace contextRef="#ctx0" brushRef="#br0" timeOffset="299131.7195">23954 14323 0,'0'-18'16,"0"36"-16,-35-53 15,35 17-15,0 36 16,0 34-1,53 107 17,-36-71-1,-140 18 0,105-88-31,-35 52 31,53-52-15,0 0-16,18-1 16,-1-17-1,89-35 17,-88 17-32,0 1 0,-1-54 31,-17 54-31,0-36 31,0 70-31,-17 19 31,-1-19-31,18 54 32,0-54-17,35 36 1,-17-53-16,70 0 47,-70 0-47</inkml:trace>
  <inkml:trace contextRef="#ctx0" brushRef="#br0" timeOffset="299522.2668">24324 14252 0,'0'0'16,"-17"0"-16,-1 0 15,0 106 32,18-53-47,-17 141 32,17-159-32,0 1 0,0-19 0,-18 89 31,18-88-31,-17 70 31,17-71-15,0-34-1</inkml:trace>
  <inkml:trace contextRef="#ctx0" brushRef="#br0" timeOffset="300209.4461">24518 14446 0,'-88'-35'32,"71"35"-32,-54 18 31,53 87 0,71-34 0,35-89 1,-70 1-17,17-54 1,-35 54-1,0-1 1,0 36 31,0-1-47,0 71 31,0-70-31,0 53 31,0-54-31,36 107 32,-36-107-32,0 1 0,0 52 31,0-52-31,0 0 16,0-1-16,-18 19 15,-53-36 16,54-18-15,-18-53 15,35 54-31,35-54 32,71 36-1</inkml:trace>
  <inkml:trace contextRef="#ctx0" brushRef="#br0" timeOffset="300662.4238">24465 14217 0,'-17'0'0,"-1"0"16,1 0-16,17 18 47,88 17-16,-71-35-31,177 70 31,-176-52-31,17-18 16,-17 18-16,0-18 0,17 17 0,-17-17 15,-1 18-15,1 35 32,-106 106-1,70-124-16,-123 141 17,123-158-32,1 0 0,-1 17 0,-17 35 15</inkml:trace>
  <inkml:trace contextRef="#ctx0" brushRef="#br0" timeOffset="301380.9687">24942 13935 0,'-18'0'16,"18"-18"-16,-18 0 0,1 1 31,17-1-31,0 36 31,17 35-15,-17-36-16,18 72 15,0-54-15,-18 0 0,17 0 16,-17 18-16,0-17 0,18 158 16,-18-141-16,0 193 31,0-228-31,0 35 16,0-35-1,0-1 1,0-34 15,0-1-15</inkml:trace>
  <inkml:trace contextRef="#ctx0" brushRef="#br0" timeOffset="301771.4416">24660 13741 0,'0'-18'15,"0"36"-15,-18-36 0,18 0 0,0 1 0,0-1 16,0 0-16,18 1 15,-1 17-15,1-18 16,-1 18-16,1 0 0,0 0 16,-1 53-1,-34 35 1,-1-70-16,-35 35 16,53-35-16,0-1 0,-17 1 15,17-1-15,0 1 16,35-18-1,-18 0-15,107 0 16,-106 0-16,17 0 16,0 0-16,0 0 0,1 0 0,-1-18 15,18 18-15</inkml:trace>
  <inkml:trace contextRef="#ctx0" brushRef="#br0" timeOffset="304567.4181">22596 15487 0,'17'18'47,"1"-18"-32,35 0 1,-35 0-16,52 0 15,-35 0-15,-17 0 0,17 0 16,1 0-16,-1 0 0,0-18 0,0 18 16,1 0-16,-1 0 0,0 0 0,18 0 15,0 0-15,0 0 0,0 0 0,0 0 16,17-18-16,-17 18 0,18 0 0,123-17 16,70-19-1,-193 36-15,123-17 16,-141 17-16,18-18 15,-19 18-15,1 0 0,18 0 0,-4005 0 16,7974 0-16,-4005-18 0,18 18 0,-18 0 16,18 0-16,-18 0 0,-17 0 15,17 0-15,1 0 16,-19 0-16,-34 0 16,-1 0-16</inkml:trace>
  <inkml:trace contextRef="#ctx0" brushRef="#br0" timeOffset="308644.2602">23425 15857 0,'-18'-17'63,"1"17"-32,-1 0-15,-35 35 15,-18 53 0,54 0 1,87 18-1,-52-88-31,53 70 31,-71-70-31,0-1 16,17 1-16,1 70 15,-18-70-15,-71 105 47,54-105-47,-1 0 0,0-18 0,1 17 0,-54-17 31,53 0-31,-52-53 32,70 18-32,70-159 31,125 70 0,-178 124-31,71-17 31,-88 34 1</inkml:trace>
  <inkml:trace contextRef="#ctx0" brushRef="#br0" timeOffset="311440.2324">25048 15311 0,'0'17'78,"-18"1"-78,0-1 16,-52 107-1,52-106-15,-88 140 31,106-140-15,-17-18-16,17 18 0,0-1 16</inkml:trace>
  <inkml:trace contextRef="#ctx0" brushRef="#br0" timeOffset="311658.8854">24783 15487 0,'0'-53'63,"0"106"-63,18-88 0,-1 35 0,1 17 16,17 1-16,159 35 15,106 17 16,-282-70-15,-18 18 0</inkml:trace>
  <inkml:trace contextRef="#ctx0" brushRef="#br0" timeOffset="312674.1826">24289 16686 0,'0'18'62,"0"0"-62,35 158 31,-35-158-31,18 158 32,0-141-17,-18-17-15,0 0 0,0 70 16,17-53 31,-17-53-16</inkml:trace>
  <inkml:trace contextRef="#ctx0" brushRef="#br0" timeOffset="313049.0617">24430 16880 0,'0'0'0,"18"-17"0,-1-1 16,1 1 0,-18-1-16,35 36 31,-35-1-16,0 89 1,0-88 0,0 105 15,0-105-31,0-1 16,36-17-1,70-53 16,-89 53-31,71-35 32,-88 18-17</inkml:trace>
  <inkml:trace contextRef="#ctx0" brushRef="#br0" timeOffset="313330.2548">24571 16792 0,'0'0'0,"0"-17"16,18 17 46,53-18-30,-54 0-32,89-17 31,-88 35-15,-1-18-16</inkml:trace>
  <inkml:trace contextRef="#ctx0" brushRef="#br0" timeOffset="313580.3719">24448 16898 0,'35'0'15,"-17"0"-15,141-35 32,-142 35-32,1 0 15,35 0 1</inkml:trace>
  <inkml:trace contextRef="#ctx0" brushRef="#br0" timeOffset="314033.123">24959 16598 0,'0'18'62,"0"-1"-46,0 54 0,0 176 15,0-212-31,36 159 31,-36-158-31,0-19 0,17 18 16,19 71-1,-36-88-15,0 17 32,0-52-17</inkml:trace>
  <inkml:trace contextRef="#ctx0" brushRef="#br0" timeOffset="314705.0083">24924 16263 0,'18'-18'31,"-1"18"-15,1 0-16,53-17 31,-36 17-31,35 35 31,-105 89 0,17-107-15,-87 89 0,105-88-1,0-1 1,17-17-1,177-35 17,-35 0-1,-141 35-15</inkml:trace>
  <inkml:trace contextRef="#ctx0" brushRef="#br0" timeOffset="328340.5303">22296 11624 0,'0'-18'0,"0"1"32,0-1-17,0 0 1,-18 18 0,-52-17 15,52 17-31,0 0 0,1 0 0,-18-18 0,-71 18 31,70 0-31,-175 0 31,175 0-31,19 0 0,-1 0 16,-141 18 0,142-18-16,-265 35 31,246-35-31,1 18 15,-212 17 1,212-35 0,-177 35-1,177-17 1,17-18-16,-17 18 0,17-18 0,-123 53 31,-18 70 0,142-105-31,-107 105 32,124-105-32,-17-1 0,-1 1 0,18 0 15,-53 52 1,35-52-16,1 88 31,17-89-15,35 89-1,-17-106-15,105 124 32,-105-124-17,17 17-15,124 54 16,-124-54 0,177 72 15,-177-72-31,-17 1 0,17 0 0,-17-1 15,17-17-15,71 35 16,-71-17-16,-17-18 0,158 18 31,-141-1-31,195 1 32,-213-18-32,19 0 0,-1 0 15,177 0 1,-177 0-16,194-35 31,-194 35-15,1 0-16,-1 0 0,-17 0 0,17 0 0,53-18 15,-53 18 1,212-53 15,-229 53-31,17-17 0,-17 17 0,123-53 31,-106 35-31,142-70 32,-160 70-32,1 1 0,0-1 0,34-88 31,-34 88-31,0-158 31,-18 141-31,0-1 16,0 19-16,-36-142 15,36 124-15,-141-194 32,124 211-17,-1 0-15,-17 1 0,-124-36 16,124 35 0,-124 18-1</inkml:trace>
  <inkml:trace contextRef="#ctx0" brushRef="#br0" timeOffset="337915.5747">20073 17251 0,'-17'0'0,"17"17"0,-18-17 16,0 0-16,18 18 0,-17-18 16,-1 0 15,36 0 16,17 0-32,-17 0-15,140-35 32,-122 35-17,-1-18-15,-17 18 0,105-35 16,-105 35-1,35-18 17,-53 36-1</inkml:trace>
  <inkml:trace contextRef="#ctx0" brushRef="#br0" timeOffset="338149.8725">20144 17462 0,'0'0'0,"18"0"15,87-52 1,-87 52-1,0-18-15,17 18 0,-17 0 0,-1-18 16,19 18 0,-19 0-16,1-17 0,-1 17 15</inkml:trace>
  <inkml:trace contextRef="#ctx0" brushRef="#br0" timeOffset="347412.5155">20691 17092 0,'0'0'0,"0"-18"31,0 36 63,0 0-78,-18-1-1,0 19 1,1-36-16,-1 35 15,1-17-15,17-1 0,-18-17 0,0 18 16,18-1-16,-17 1 0,-19 35 16,19-35-16,-36 35 15,35-36-15,1 1 0,-1-1 16,0 1-16,-17 0 16,17-18-16,-17 17 15,35 1-15,-18-18 0,1 0 16,-36-18-1,18 1 1,17 17 0,0-18-16,1 18 15,17-18-15,-18 1 16,18-1-16,0 1 16,0-19-1,0 19-15,0-1 16,-18 0-16,18 1 15,0-1-15,-17 18 16,17-18 0,0 1 15,17 17-31,19-35 16,17 17-1,-1 0 1,-34 18-16,35 0 15,-35 0 1,-1 0-16,1 0 0,17 36 16,-17-19-1,-18 1-15,18-1 0,-1 1 16,1 35 0,-1-35-16,-17-1 0,0 1 0,18 0 15,0 70 1,-1-35-1,1-36-15,17 36 16,-35-35-16,18-18 0,0 35 16,34-17-1,-34-18-15,17 0 16,-17 0 0</inkml:trace>
  <inkml:trace contextRef="#ctx0" brushRef="#br0" timeOffset="348974.7087">21008 17074 0,'18'0'15,"-18"-17"17,18 17-17,-1 0 17,18 0-17,-17 0 1,35 0-16,-18 0 15,-17 0-15,0 0 0,-1 0 16,1-18-16,35 18 0,-18 0 16,-17-17-16,-1 17 0,19 0 0,-19 0 15,18-18-15,-3986 18 16,7955 0-16,-3968 0 16,-36-18-16,0 36 46</inkml:trace>
  <inkml:trace contextRef="#ctx0" brushRef="#br0" timeOffset="349271.343">21396 17004 0,'0'0'31,"0"18"-31,0-1 16,0 1 0,0 17-1,0-17-15,0 17 0,0 0 16,0 1-16,18 34 16,-18-35-16,0-17 0,18 35 15,-18-35-15,17 70 16,-17-71-16,18 19 15,-18-1 1,0-17 0</inkml:trace>
  <inkml:trace contextRef="#ctx0" brushRef="#br0" timeOffset="349568.0686">21273 17604 0,'-18'0'15,"36"0"-15,-18 0 32,17 0-32,19 0 15,-19-18-15,54 18 16,-53-18-16,17 18 0,0 0 15,-17-17-15,17 17 0,0-18 0,1 18 16,17-18-16,-36 18 0,36 0 16,-35 0-16,-1 0 15</inkml:trace>
  <inkml:trace contextRef="#ctx0" brushRef="#br0" timeOffset="350770.8158">22137 16951 0,'0'18'157,"-17"-18"-126,-1 0 234,18 17-249,-18-17-16,1 0 31,-1 0-31,-17 36 16,-1-1 0,19-35-1,-19 70 1,19-34-16,17-19 0,-18 1 0,1 70 31,-1-53-31,18 36 16,0-53-16,0-1 0,0 1 0,0-1 15,18 1-15,-18 0 0,17-1 0,-17 1 16,18 0-16,-18-1 0,17-17 0,1 18 16,-18 0-16,18-18 0,35 35 15,-36-35-15,1 0 0,0 0 16,-1 18-16,1-18 0,0 0 0,-1 0 15,36 0 1,-35-18 0,-1 18-1</inkml:trace>
  <inkml:trace contextRef="#ctx0" brushRef="#br0" timeOffset="351583.0202">22243 17462 0,'18'0'79,"-18"-17"-64,17 17-15,-17-18 0,18 1 16,0-1-16,-1 0 15,-17 1-15,35-19 16,-35 19-16,0-1 16,18 0-16,-18-17 0,0 18 0,0-1 15,18 18-15,-18-35 0,0-1 16,-18 19-16,-17-1 16,-18 18-1,35 18 1,-17-1-1,35 1-15,0 0 16,18-1 0,-1-17-16,19 18 15,-1-18-15,-18 18 0,1-18 16,0 0 0,-1 0-16,-17 35 15,0-18-15,0 1 16,0 0-16,18 35 15,0-18 1,17 0 0,-17-35-16,-1 18 15,1-18 1,-1 17-16,1-17 0,17 0 31,-17 0-15</inkml:trace>
  <inkml:trace contextRef="#ctx0" brushRef="#br0" timeOffset="352004.7586">22508 16969 0,'0'0'0,"17"0"47,18 0-32,18 0 1,36 35 0,-72-17-16,160 105 31,-160-88-31,19 18 0,-36-18 16,17 1-16,-17 70 15,-17-71-15,17-18 16,-18 1-16,0 17 0,1-17 0,-72 35 15,72-35-15,-107 35 32</inkml:trace>
  <inkml:trace contextRef="#ctx0" brushRef="#br0" timeOffset="353582.405">21290 18045 0,'-17'0'0,"-1"0"16,1-18 15,34 18 47,89-18-62,-88 1-16,264-36 31,-247 53-31,18-18 16,0 18-16,159-35 15,-124 35 17</inkml:trace>
  <inkml:trace contextRef="#ctx0" brushRef="#br0" timeOffset="354222.8258">21837 18203 0,'0'0'16,"0"-17"-16,0-1 31,-17 18-15,-54 18 15,53-18-31,-87 88 31,87-70-31,18 87 31,18-87-31,70 105 32,-71-105-32,1 0 15,0-1-15,88 72 16,-54-54-1,-16 71 1,-160-36 15,89-70-15,-159-35 15,141 17-31,0-123 31,141 18 1,-52 105-32,105-17 31,-106 17-31,-17 18 16,-1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4-27T11:45:07.1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4269 1270 0,'-18'-18'0,"1"18"31,34 0 31,1 0-62,0-17 16,-1 17-16,1 0 0,17 0 0,0-18 16,1 18-16,17-18 0,-18 18 0,18-17 15,0 17-15,88-35 16,-88 35-16,105-36 15,-122 36-15,-1 0 0,18 0 16,-35 0-16,-1 0 16,-17 18-1</inkml:trace>
  <inkml:trace contextRef="#ctx0" brushRef="#br0" timeOffset="312.3678">4851 1217 0,'-18'0'15,"1"0"1,17 18 0,-18-18-1,0 70 1,18-52-16,0 70 15,0-70-15,0 17 0,0 53 16,18-52-16,0 87 16,-1-88-16,-17 1 0,36 69 15,-19 19 1,1-18 0,-18-18-1,0-35 1,0-36-16</inkml:trace>
  <inkml:trace contextRef="#ctx0" brushRef="#br0" timeOffset="562.2878">4410 2381 0,'-35'0'16,"70"0"-16,-105 0 0,52 18 0,-17-18 0,17 0 15,-17 0-15,17 0 16,36 18-1,52-18 1,124-18 0,53 0-1,18-35 1,-195 53-16,107-17 16,-89-1-1,18 0-15,-36 1 16</inkml:trace>
  <inkml:trace contextRef="#ctx0" brushRef="#br0" timeOffset="937.2831">5998 1429 0,'0'-18'0,"0"36"0,0-54 15,0 1-15,-18 0 16,-17 17 0,-18 36-1,-35 35 1,70-18-16,-53 71 15,54-71 1,-19 89 0,19 34-1,17-122-15,0 70 16,0-71-16,17 0 0,1 18 16,0-18-16,52 36 15,-52-36-15,0-17 0,17-1 0,-18 1 16,19 0-16,105 17 15,-106-35-15</inkml:trace>
  <inkml:trace contextRef="#ctx0" brushRef="#br0" timeOffset="1358.9333">6227 2205 0,'-18'17'16,"36"-34"-16,-36 17 16,71-71 15,-35 54-31,35-54 16,-36 53-16,1-17 0,0 0 15,-1 17-15,-17-17 0,0 17 0,0-35 16,0 18-16,0 18 0,0-1 15,-17 0-15,-19-35 16,36 71 15,18 0-31,35 52 16,-35-35-16,34 36 16,-34-53-16,0 17 15,-1-17-15,1 17 0,0-18 0,52 72 16,-52-72-1,-1 1-15,1 0 0,-18-1 16,18-17-16,35 35 16,-36-35-16,1-17 0</inkml:trace>
  <inkml:trace contextRef="#ctx0" brushRef="#br0" timeOffset="1655.6869">6756 1570 0,'0'-18'0,"0"36"0,0-53 0,0 17 15,0-17 1,0 17-16,35 18 16,-17 18-16,0-18 15,35 35-15,70 53 16,0 71-1,-87-106 1,17 88-16,-53-106 16,0 18-16,0-18 0,0 1 15,0 17-15,-71 70 16,53-105-16,-17-1 0,18 19 16,-1-36-16,0 0 0</inkml:trace>
  <inkml:trace contextRef="#ctx0" brushRef="#br0" timeOffset="1905.6296">7744 1852 0,'-18'18'0,"36"-36"0,-53 36 15,52-18 16,36 0-15,-35-18-16,70 18 16,-18-18-16,-34 18 0,-1 0 15,124-17 1,-89-1 0,-34 18-16,-19 0 0</inkml:trace>
  <inkml:trace contextRef="#ctx0" brushRef="#br0" timeOffset="2077.424">7797 1976 0,'-18'17'15,"36"-34"-15,-71 52 0,35-35 0,18 17 32,18-17-32,70 0 15,35-17 1,36 17-1,-123-18 1,34 18-16</inkml:trace>
  <inkml:trace contextRef="#ctx0" brushRef="#br0" timeOffset="3592.5697">10178 1482 0,'18'0'47,"-36"0"297,0 0-313,1 0 0,-1 0-31,-17 0 16,17 17-16,-52 1 31,52-18-15,0 0-16,-35 53 31,18-18-31,17-17 0,1-1 0,-71 195 47,105-106-16,1-88-31,211-36 32,-194 0-32,1 18 0,-1-17 15,89-72 1,-124 72-16,0-107 31,0 107-31,-18 17 16,0 0-1,18 17 1,-17 107 0,17-107-1,0 1-15,17 0 0,71 70 31,-88-70-31,159-1 16</inkml:trace>
  <inkml:trace contextRef="#ctx0" brushRef="#br0" timeOffset="4561.0032">11201 1570 0,'0'0'0,"18"-18"0,-1 1 0,1-1 15,-18 0-15,0-35 16,-4057 36 31,8026 17-47,-4093 70 31,107-52-31,-1 0 0,-17 123 31,35-124-31,0 124 32,0-123-32,17 0 0,107 35 31,-107-53-31,283-71 31,-264 53-15,-19 1-16,19-1 0,16-52 15,-104-19 17,34 89-17,-70 89 16,70-72-31,18 1 0,0 0 0,0 52 32,35-35-1,71-88 0,-106 36-31,71-71 31,-54 88-31,1 0 16,0 17 0,-1 1-1,36 105 17,-53-105-32,18-18 0,-18 18 0,0-1 31,0-87 0,0 52-31,88-123 31,-70 141-31,-1-18 0,1 1 16,0 17 0,-1 0-16,54 53 31,-54-36-31,1 1 15,70 70 1,-70-17 15,-142-54 1,107-34-17,-36-1 1</inkml:trace>
  <inkml:trace contextRef="#ctx0" brushRef="#br0" timeOffset="4795.3392">12348 1393 0,'0'-70'31,"0"140"-31,0-122 31,0 69-31,0 195 32,17-177-17,54 230 17,-54-248-32,1 1 0,-18 0 0,18-1 0,17 1 15</inkml:trace>
  <inkml:trace contextRef="#ctx0" brushRef="#br0" timeOffset="5529.4397">12189 1693 0,'-53'-53'32,"106"106"-32,-88-106 15,105 53 1,300 36 15,-317-36-15,177 0-1,-230-18 1,-88 18 15,52 0-31,-105 35 31,123-35-31,18 18 0,0 0 16,0 17 0,18-35-16,141 35 31,-141-35-31,17-17 16,71-19-1,-106 1 16,0 88 1,17-53-17,89 35 17,-71-35-32,-17 0 0,0 0 0,52-17 31,-52-1-31,17-106 31,-35 89-31,0 18 0,0-19 16,-17-140-1,17 141-15,-18-71 32,18 123-32,0 107 31,18-89-31,70 177 31,-71-177-15,1-17-16,0-1 0,105 72 15,-105-89 1,35 17-16</inkml:trace>
  <inkml:trace contextRef="#ctx0" brushRef="#br0" timeOffset="5685.6719">13124 1464 0,'-177'-53'32,"354"106"-32,-371-124 0,211 71 31,36 0-31,282 0 31,-282 0-31,229 18 31</inkml:trace>
  <inkml:trace contextRef="#ctx0" brushRef="#br0" timeOffset="8356.7072">1994 4039 0,'35'0'0,"-70"0"0,87 0 0,-34-17 0,17 17 15,-17 0-15,17 0 0,1 0 0,-1 0 16,35-18-16,301 18 31,-318 0-15,317-18-1,-264 18 1,-35 0-16,281-17 31,-281 17-31,440-18 32,-352 18-32,282 0 31,-370 0-31,511 18 31,-512-18-31,19 0 16,-19 0-16,18 0 0,230 0 15,-230-18-15,529 0 32,-546 18-17,-1-17-15,354-18 16,-336 35-1,476-71 17,-475 71-32,-1-18 0,0 18 0,18-17 0,247-1 31,-265 0-31,600-17 31,-600 18-31,0 17 0,0 0 16,18-18-16,265 0 15,-266 18-15,-16-17 0,16 17 16,477-36 0,230-17 15,-706 53-15,652-35-1,-634 17 1,105 18-16,459-17 31,-565 17-31,724 17 31,-724-17-31,19 0 0,-19 0 0,512 0 32,-511 18-32,846-18 31,-847 0-31,-17 0 0,511-18 31,-528 18-31,316-17 31</inkml:trace>
  <inkml:trace contextRef="#ctx0" brushRef="#br0" timeOffset="10090.5168">2576 6015 0,'-18'0'16,"36"0"-16,-36-18 15,53 1 32,106-1-16,-105 18-31,193-18 32,-194 18-32,1 0 0,16-17 15,178-1 1,-177 18-16,405-35 31,-405 35-31,18 0 16,-1 0-16,1-18 0,-1 18 0,160-18 15,-160 18-15,459-52 32,-458 52-17,17 0-15,-17 0 0,17-18 0,318 0 31,-318 1-31,494-19 32,-494 19-32,-17 17 0,17-18 0,0 18 15,265-35 1,-265 17-16,618-35 31,-618 53-31,0-17 0,-17 17 16,17 0-16,229-18 15,-229 18-15,1 0 16,-19 0-16,18-18 0,265 1 16,-265 17-16,618-36 31,-618 19-15,0 17-16,0 0 0,336-35 15,-336 35 1,635-36 15,-635 19-31,18 17 0,441-36 31,-459 36-31,547-35 32,-547 35-32,1-18 0,-1 18 15,370-17 1,-352 17-16,670-53 31,-670 53-31,0 0 16,-18-18-16,388 1 15,-387 17 1,634-18 15,-635 0-31,0 18 0,477-17 31,-459 17-31,581-18 32,-493 18-32,406-18 31,-494 18-31,582-17 31,-635 17-31,0 0 16,0 0-16,0 0 0,52 0 15,-87 0-15</inkml:trace>
  <inkml:trace contextRef="#ctx0" brushRef="#br0" timeOffset="13308.1854">3175 4075 0,'-17'17'16,"-1"-17"15,18 18-15,0 0-16,-35 17 15,17-35-15,18 17 0,-17 1 0,-1 0 16,0-1-16,18 19 0,-35 17 15,0 35 1,-1 53 0,19-106-16,-1 106 15,18-88-15,0 0 16,-18 0-16,18 0 0,0-18 0,0 18 16,0-18-16,0 18 0,0-17 0,0-1 15,0 0-15,0 18 0,18-18 0,17 106 16,-17-105-1,53 52-15,-54-53 16,36 18-16,-35-35 0,17-1 16,53 36-16,-52-53 15,87 18 1,-105-18-16,17 0 0,18-18 16,53-70-1,-71 70-15,35-105 16,-34 88-16,-19-1 0,1-16 0,0-1 15,-1 17-15,36-105 16,-53 88-16,0-158 16,-17 158-16,-1 0 15,-35-53-15,-53-106 16,89 177-16,-89-71 16,88 71-16,-17 0 15,17 17-15,-17 0 0,-36-35 16</inkml:trace>
  <inkml:trace contextRef="#ctx0" brushRef="#br0" timeOffset="14870.1868">9808 4374 0,'0'-17'32,"-18"17"-1,0 0-16,1 17 1,-19 19 15,19-1-15,-1-17-16,0 17 16,18-17-16,-17-1 0,17 1 15,0-1-15,0 1 0,0 0 0,0 17 16,0-17-16,0-1 15,35 1-15,-35 0 16,35-18-16,-17 17 0,17-17 16,-17 0-16,52 0 15,-52 0-15,0 0 16,-1 0-16,1 0 0,0-17 0,-1 17 16,1 0-16,0-18 0,-1 18 0,1-18 15,-1 1-15,-17-1 0,36-35 31,-36 35-31,17-34 16,-17 34-16,0-17 16,0-18-1,-17 35-15,-19-17 16,19 17-16,17 1 0,-18-1 16,1 18-16,-1-18 0,0 18 15,1 0-15,-19 0 16,-17 18-1,36-18-15,-36 18 16,35-1-16,1 1 16,-1-18-16,18 17 0,-35 36 15,35-35-15,0 0 16,0-1-16,0 1 0,0 17 16,0-17-1,53-1-15,-36-17 16,1 18-16,0-18 0,-1 0 15,18 0-15,-17 0 0,0-18 16,-1 1 0,-17-1-16,0 1 15</inkml:trace>
  <inkml:trace contextRef="#ctx0" brushRef="#br0" timeOffset="15448.1555">10231 4357 0,'-18'0'31,"18"17"-15,-17 1-16,-1 0 16,18 35-16,-18-36 15,18 1-15,0 0 0,0-1 16,0 1-16,0-1 0,0 1 0,0 0 15,18-1 1,17 1-16,1-18 16,-1 0-16,-18 0 0,1 0 0,0 0 15,70-35 1,-18-1 0,-52 19-16,-18-18 15,0 17-15,0 0 0,-18 1 16,18-1-16,-88-35 15,71 53-15,-54-35 16,53 35-16</inkml:trace>
  <inkml:trace contextRef="#ctx0" brushRef="#br0" timeOffset="16713.3454">10601 4216 0,'0'0'0,"-17"-18"0,17 0 16,-18 18-16,0 0 0,1-17 15,-19 34 1,19 54 15,-1-53-31,-17 70 16,35-71-16,-18 19 0,18-19 15,-17 72 1,17-72-16,17 36 16,1-35-16,0-18 0,17 0 15,-18 0-15,54 0 16,0-36 0,-54 19-16,1-18 15,-18 17-15,0 0 16,0 1-16,0-1 0,-18 0 0,1 1 15,-1-1-15,-17 0 0,-54-34 16,72 52 0</inkml:trace>
  <inkml:trace contextRef="#ctx0" brushRef="#br0" timeOffset="17166.3521">10072 4269 0,'-18'17'0,"18"1"0,0 0 16,0-1-1,0 1-15,0 17 16,18-17-16,0-18 0,-1 17 16,1-17-16,0 0 0,-1 0 15,1 0-15,35-35 16,-35 0 0,-18 0-1,-53 17 1</inkml:trace>
  <inkml:trace contextRef="#ctx0" brushRef="#br0" timeOffset="23648.6384">3899 8908 0,'-18'0'47,"36"0"62,-1 0-93,18 0 15,-17 0 0,17 0 1,-17 0-1,0 0 0,-1 0 0,1 17 1,0-17 14,-36 0 173</inkml:trace>
  <inkml:trace contextRef="#ctx0" brushRef="#br0" timeOffset="25679.2124">6174 7955 0,'0'0'0,"0"-17"16,-18-1-16,1-17 31,17 105 0,0-35-15,0 212 0,0-211-1,0-1-15,0-17 0,0 17 0,0 71 32,17-89-32,-17-34 31,0-1-31,-35-176 31,35 159-31,0-1 0,0 1 0,-18-141 31,54 193 1,-19 1-32,195 194 31,-177-177-16,1-17-15,-1-1 0,0 19 0,141 16 32,-158-34-32,17-18 0,-17 0 0,35-88 31,-106-53 0,35 106-31,-70-54 31</inkml:trace>
  <inkml:trace contextRef="#ctx0" brushRef="#br0" timeOffset="25975.9902">7056 8026 0,'0'17'0,"0"1"16,0 0-1,-35 35-15,35-36 16,0 1-16,0 35 0,70 88 47,-52-141-47,88 0 16,-71 0-16,35-35 15,1-18 1,-71-18-1,-88 1 1,53 52-16,-71 0 16,35 18-16,18 0 15</inkml:trace>
  <inkml:trace contextRef="#ctx0" brushRef="#br0" timeOffset="26632.0233">8026 8361 0,'0'17'15,"0"-34"-15,18 17 16,-18-18-1,17 1-15,19-54 16,-19 53-16,1 1 0,-18-19 16,18 1-16,-18 18 0,0-213 31,-18 195-31,-53-71 16,54 88-1,-1 1-15,-17-36 16,17 53-1,18 35-15,0-17 16,0-1-16,-18 1 0,18 141 31,0-124-31,53 106 16,-53-105-16,18-1 0,88 124 31,-88-142-31,52 18 16,-35-17-16,-17-18 0,17 0 15,89-53 1,-107 36-16,36-54 16,-53 53-16,0-17 15,0 17-15,0-52 16,0 52 0,-17 36-1,17 17 1,0-17-1,0 70 1,17-70-16,1-1 0,0 1 0,-18 0 16,17-1-16,36 18 15,-35-35-15,-1 18 0,1-18 0,35 0 16,-18 0-16</inkml:trace>
  <inkml:trace contextRef="#ctx0" brushRef="#br0" timeOffset="26756.9852">8855 7990 0,'-18'0'15,"36"0"-15,-53 0 0,-1 0 0,19 0 0,-1-17 16</inkml:trace>
  <inkml:trace contextRef="#ctx0" brushRef="#br0" timeOffset="27116.363">9137 7973 0,'0'0'16,"-17"0"-16,-36 0 0,35 0 16,-17 0-16,17 0 0,1 0 0,-19 0 0,19 17 15,-1 1-15,0-18 0,-17 35 16,17-17-16,18 17 15,0-17-15,18 35 16,0-36-16,-1-17 16,19 18-16,-19 0 0,1-18 0,35 17 15,-36 1-15,36 17 16,-53-17-16,18 0 16,0-1-16,-1 1 0,1-1 0,0 1 0,34 53 0,-34-54 15,-18 19-15,0 16 0,0-34 16,0 17-16,0 1 15,-18-19-15,-52 19 32,35-36-32,17 0 0,-17 0 0,-1 0 0,19-18 0,-54-17 31,71 17-31,0-17 0</inkml:trace>
  <inkml:trace contextRef="#ctx0" brushRef="#br0" timeOffset="27725.4216">9402 7814 0,'0'0'0,"0"-18"0,0 1 0,0-1 0,-18-35 0,1 18 16,17 53-1,0 70 1,0-53-1,0 124 1,17-124-16,1 106 16,17-17 15,-35-89-31,18 35 16,-18-52-16,0-36 0,0 1 15,-18-54 1,18 1-1,0 17 1,35 70 0,18 19-1,36-1 1,-72-35-16,89 0 16,-88 0-1,52-53 1,-52 35-16,35-70 15,-36 53-15,-17 0 0,18-36 16,-18-70 0,0 106-16,0-36 15,0 54-15,0-1 0,0 36 16,0 17 0,0 88-1,0-87-15,18 87 16,-1-88-16,1 1 0,0-1 15,-1-17-15,1-1 0,-1 18 16,19-17-16,17 0 0,-36-18 0</inkml:trace>
  <inkml:trace contextRef="#ctx0" brushRef="#br0" timeOffset="27881.8627">9825 7849 0,'-17'0'0,"34"0"0,-52 0 0,35-17 16,18 17 0,52 0-1,-17-18-15,70 18 16,-70 0-16,0 0 0</inkml:trace>
  <inkml:trace contextRef="#ctx0" brushRef="#br0" timeOffset="28787.5791">7444 10319 0,'0'-18'16,"0"36"-16,-18-36 0,1 18 0,-1 0 16,18-18-16,18 18 46,-1 0-46,1 0 0,17 0 16,0 0-16,1 18 0,-1-18 0,18 0 16,0 0-16,159 0 15,-142 0-15,212-18 16,-158 18-16,-18 0 0,-1 0 16,19 0-16,-18-17 0,17 17 0,230 0 15,-229 0-15,211-18 16,-230 18-16,1-17 15,-18 17-15,18 0 0,-17-18 0,-1 18 16,0 0-16,0-18 0,-17 18 0,-1-17 16,-17 17-16,18-18 0,-18 18 0,-18 0 15,0-18-15,-17 18 0,-1 0 16,1-17 0</inkml:trace>
  <inkml:trace contextRef="#ctx0" brushRef="#br0" timeOffset="29631.0597">8044 12859 0,'-18'0'31,"0"0"-16,18 17 1,18-17 31,0 0-47,35 0 16,-18 0-16,71 0 15,-71 0-15,18 0 16,0-17-16,17 17 0,-17 0 0,18 0 0,17 0 15,-17-18-15,-1 18 0,18 0 0,1 0 16,69 0-16,195-18 16,-265 18-1,177 0-15,-177 0 16,18 0-16,-18 0 0,0 0 0,0 0 16,1-17-16,158-1 15,-177 1-15,18 17 0,-35-18 0,18 18 16,-18-18-16,-3987 18 0,7974-17 0,-4005 17 15,0-18-15,-17 18 0,35 0 16,-18-18 0</inkml:trace>
  <inkml:trace contextRef="#ctx0" brushRef="#br0" timeOffset="30708.8394">11519 12647 0,'0'0'0,"0"-18"0,-18 18 15,18-17 1,0-1-1,0 36 1,0-1 0,35 72-1,-17-54-15,-1 71 16,-17-71-16,18 0 16,-18 1-16,18-1 0,-18 0 0,0 0 15,0 18-15,0-35 0,0 17 16,0-17-16,0 0 0,0-1 0,0 1 15,0 17-15,0-17 16,17-18-16</inkml:trace>
  <inkml:trace contextRef="#ctx0" brushRef="#br0" timeOffset="31161.8178">11995 12859 0,'0'-18'0,"0"36"0,0-54 0,0 19 15,0-1-15,-18-35 16,-35 53 0,-17 36-1,17 34 1,53-52-16,17 17 16,1-35-16,35 18 15,-35-36-15,35 0 16,-36 1-16,1-1 15,17-17-15,-17-53 16,-18 70 0,0-17-16,0 17 15,0 36 1,17 35 0,1-18-16,0 71 15,-1-71-15,1 18 0,0 18 16,17 70-1,-35-124-15,0 71 16,0-70-16,-18 0 0,1-1 0,-1 1 16,-70 0-1,17-54 1,54-34 0,17 35-1</inkml:trace>
  <inkml:trace contextRef="#ctx0" brushRef="#br0" timeOffset="31630.4278">12312 12629 0,'-17'-17'16,"34"17"31,1 17-32,0-17-15,-1 0 0,36 18 16,-18-18-16,36 18 0,-36-1 16,106 54-1,-105-53-15,34 70 16,-70-53-16,18 36 0,-18-36 15,0 0-15,-53 89 16,18-107-16,17 19 16,-17-19-16,17 1 0,-17-1 0,-1 1 15,19 0-15,-18-1 0,-1 1 16</inkml:trace>
  <inkml:trace contextRef="#ctx0" brushRef="#br0" timeOffset="32270.836">11466 9701 0,'0'18'0,"0"0"47,0-1-47,17 71 15,1-52 1,0 70-1,-1-18-15,-17-53 0,0 0 0,18 106 16,-18-105 0,0 34-1,17-34-15,-17-19 0,0 1 0,0 0 16,18-1-16</inkml:trace>
  <inkml:trace contextRef="#ctx0" brushRef="#br0" timeOffset="32645.7148">11854 10089 0,'0'0'0,"0"-17"16,35-1-1,53-35 1,-70 53-1,35-35-15,-53 17 16,17 1-16,-17-1 0,0 0 16,-35-17-1,-53 17 1,53 36-16,-142 70 31,177-70-31,-17 0 0,17-1 0,0 1 16,0 0-16,0 70 15,0-53-15,52 18 16,19 0 0,35-36-1,17-34 1,-87 17-16,-1-18 16</inkml:trace>
  <inkml:trace contextRef="#ctx0" brushRef="#br0" timeOffset="32942.5013">12189 9754 0,'-18'0'0,"36"0"0,-53 0 0,17 0 16,18-17 0,88 17 15,247 0 0,-300 0-31,124 141 31,-159-106-15,-17-17-16,-1 17 0,-158 159 16,140-159-16,-246 230 31,264-230-16</inkml:trace>
  <inkml:trace contextRef="#ctx0" brushRef="#br0" timeOffset="38940.7924">15770 6897 0,'0'-18'0,"-18"1"0,18-1 15,0-17 1,18 123 15,-18-53-15,-18 265-1,0-247 1,18-18-16,-17 0 0,-89 142 31,70-142 1,36-53-32,106-17 31,-70 18-31,-1 17 0,212-36 31,-36-70 0,-193 89-31,17-89 32,-35 88-17,0 1-15,-35 52 16,53 88 31,123-17-16,53-70 0,-106-36-15</inkml:trace>
  <inkml:trace contextRef="#ctx0" brushRef="#br0" timeOffset="39065.5253">16546 7108 0,'-18'0'0,"36"0"0,-54 0 0,19-17 16,17-18-1,35 52 16</inkml:trace>
  <inkml:trace contextRef="#ctx0" brushRef="#br0" timeOffset="39502.8824">16969 7108 0,'-35'0'16,"70"0"-16,-88 0 0,35 0 0,1 0 0,-142 53 31,88 88 0,71-123-31,124-18 32,-106 0-17,-1-18-15,18 1 0,-17-1 0,0-70 31,-18 70-31,0-17 32,0 53-32,0-1 0,0 1 0,88 176 31,35 106 0,-105-282-31,-18 105 31,-18-105-31,1-18 0,-124-53 32,123 35-32,-35-105 31</inkml:trace>
  <inkml:trace contextRef="#ctx0" brushRef="#br0" timeOffset="40112.2913">17198 6862 0,'0'0'0,"0"-18"0,0 0 15,0 1-15,0 34 31,0 1-31,0 105 16,0-87-16,0 17 16,0-18-16,18 0 0,0 106 15,-1-123-15,1 70 32,-18-106-17,0-87 16,0 52 1,88 123-1,-70-52-31,140-1 31,-140-34-31,0 17 0,-1-18 16,1 1-16,17-72 15,-17 54-15,-18 17 0,0-17 16,0-124 0,-18 107 15,1 52-15,17 211-1,0-176 1,0 1-16,0-1 0,17 0 0,54 89 31,-54-107-31,142 89 31</inkml:trace>
  <inkml:trace contextRef="#ctx0" brushRef="#br0" timeOffset="40315.1461">17622 7073 0,'-18'0'0,"36"0"0,-54-17 16,19-1-1,34 18 1,107 0 0,-89 18-1,53-18-15</inkml:trace>
  <inkml:trace contextRef="#ctx0" brushRef="#br0" timeOffset="40893.0935">18327 7091 0,'-17'-18'16,"-1"18"-16,-35 0 15,-35 124 17,52-36-17,72 0 17,-1-106-1,-17 1-16,70-142 17,-70 141-32,-1 1 0,1-1 15,17 18 17,-35 18-32,18 35 15,-18-36-15,0 1 0,0 0 0,17-1 16,-17 18-1,0-17 1,0-71 0,0-17-1,0 52-15,36-53 16,-36 54 0,35-36-16,18 35 31,-36 36-31,19 17 15,-19-17-15,1-1 0,0 36 16,17 53 0,-35-88-16,18 70 15,-1-70-15,1 17 16,-1-17-16</inkml:trace>
  <inkml:trace contextRef="#ctx0" brushRef="#br0" timeOffset="41814.6703">20267 6615 0,'0'-18'0,"0"36"0,-17-36 15,-19 0 1,19 18-16,-1 0 16,1 0-16,-1 0 0,-17 0 15,-1 0 1,19 18-16,-19 0 15,19-1-15,-1-17 16,1 18-16,17 0 0,-36 34 16,36 19-1,0-53 1,18 35 0,0-36-16,-1 1 0,1 17 0,-1-17 15,1-1-15,17 19 0,1-1 16,-1 0-16,-17-17 0,17 17 0,-18-17 15,19-1-15,34 72 16,-70-72-16,18 1 0,0-1 0,-18 36 16,-18 18-1,0-71-15,-52 35 16,52-17-16,-17-18 0,-36 18 16,-70-18-1,106 0-15,-36-18 16,54 0-16,-1 1 15,18-1-15,0 0 0,0 1 0,0-1 0,0 0 16,0 1-16,0-1 0,18 0 16,-18-17-16,53 0 0,-36 17 15,1 1-15,17-1 0,-17 18 0,17-18 16,-17 18-16,35-17 0,-18 17 16,0 0-16,-17 0 0,-1 0 0,19-18 15,-19 18-15,1 0 16,0 0-16,-1 0 0</inkml:trace>
  <inkml:trace contextRef="#ctx0" brushRef="#br0" timeOffset="42345.8047">21132 6791 0,'0'0'0,"17"0"15,-17-18-15,18 18 0,-18-17 32,0 34-1,-18-17-31,-17 36 15,17-19-15,-17-17 0,18 18 0,-19 0 16,19-1-16,-142 71 16,124-70-16,-1 0 0,1 17 15,0-17-15,-71 34 16,71-34 0,35 0-16,0-1 15,0 1-15,17 0 16,71 52-1,-52-52-15,87 17 16,-70-17 0,0-18-16,-18 17 0,18-17 0,0 18 15,-18-18-15,18 18 0,-17-18 0,-1 17 16,53 1-16,-53-18 16,-35-18 30,0 1-14</inkml:trace>
  <inkml:trace contextRef="#ctx0" brushRef="#br0" timeOffset="42876.8005">21978 6862 0,'-17'-18'15,"34"36"-15,-52-36 16,35 0-1,-18 18-15,1 0 16,-1 18 15,1 0-15,-54 52 0,36-35-16,-18 71 15,53-71-15,-18 1 16,18 17-16,0 52 15,0-87 1,53 35-16,-18-35 16,-17-18-16,0 17 0,17-17 0,-17 18 15,17-18-15,18 0 0,17 0 16,-34 0-16,-1-18 0,0 18 16,-17-17-16,70-36 15,-53 35-15,-17 0 0,0-17 0,-1 18 16,1-19-16,-18 1 0,0-18 15,-18-70 1,-17 87-16,-36-34 16,54 52-16,-19 1 0,1-1 15,0 0-15,0 18 0,-1-17 0,-17 17 16,18 0-16</inkml:trace>
  <inkml:trace contextRef="#ctx0" brushRef="#br0" timeOffset="45860.3027">21202 1288 0,'0'-18'0,"-17"18"47,-1 0 0,0 0-32,1 0-15,-1 0 0,0 0 16,1 0 0,34 0 15,19 0-31,-19 0 15,72 0 1,-1 0-16,-35 0 0,0 0 16,-1 0-16,125-18 15,-54 18-15,-52 0 0,70-17 16,159-1 0,-230 18-16,107-18 15,-124 18-15,-18 0 0,0 0 16,1 0-16,-19 0 0,18 0 0,-17-17 15</inkml:trace>
  <inkml:trace contextRef="#ctx0" brushRef="#br0" timeOffset="46563.1353">21396 3563 0,'0'-18'15,"-17"18"1,34 0 47,1 0-48,0 0-15,-1 0 0,1 0 0,17 0 16,159-17-1,-123-1-15,140 18 16,-140-18-16,88 18 0,-71-17 16,265-1-1,-265 18-15,176-17 16,-122-1-16,-72 18 0,-17-18 16,0 18-16,70-17 15,-105 17-15,-18-18 16</inkml:trace>
  <inkml:trace contextRef="#ctx0" brushRef="#br0" timeOffset="47859.6573">21432 2540 0,'0'-18'15,"0"36"48,-18 35-47,18-35-16,-35 17 15,35-18-15,-18 1 0,0 0 16,1 17-1,34-53 32,1-17-47,-18 17 16,18-34-16,-18 34 16,17 0-16,-17 1 0,18-89 31,-18 88-31,35-52 31,-17 52-31,35 36 31,17 70 1,-52-71-32,70 107 31,-70-106-16,35 17 1,-53-18 15</inkml:trace>
  <inkml:trace contextRef="#ctx0" brushRef="#br0" timeOffset="48265.6861">21537 2522 0,'0'-17'16,"-17"17"0,17 17 30,35 89-14,-35-88-17,35 141 17,-17-124-32,-18 0 0,18 0 0,35 159 31,-53-158-31,88 175 31,-71-193-31,-17 0 0,18 35 31</inkml:trace>
  <inkml:trace contextRef="#ctx0" brushRef="#br0" timeOffset="48999.8605">20250 2417 0,'-18'0'16,"18"-18"-16,-18 18 16,18-18-1,-17 18 17,-1 18-32,-52 52 31,52-52-31,-17 106 31,35-107-31,0 1 0,53-1 31,-36-17-31,89-52 32,-106 69-1,88 54 0,124-89 0,-194 18-15,105-123 15,-123 105-31,0 0 0,0-17 0,0 17 0,-35-70 31,-18 71 1,53 34-17</inkml:trace>
  <inkml:trace contextRef="#ctx0" brushRef="#br0" timeOffset="49296.6308">20850 2505 0,'0'0'0,"0"17"47,0 19-31,-18-36-16,-17 158 31,17-140-31,18 0 0,0-1 0,0 1 15,-18 35 1,18-35-16,0 34 31,18-52-31,0 0 0,158-35 32,-123 18-32</inkml:trace>
  <inkml:trace contextRef="#ctx0" brushRef="#br0" timeOffset="50140.096">22525 1393 0,'0'0'15,"-17"0"-15,-1 0 16,18-17-1,-18 17 17,-52 70-1,-18 54 0,88-106-31,-53 87 31,53-122 1,17-1-32,89-141 31,-88 142-31,70-160 31,-88 160-15,18 17-1,-18 17 1,70 89 0,-52-88-1,-18-1-15,17 1 0,72 88 16</inkml:trace>
  <inkml:trace contextRef="#ctx0" brushRef="#br0" timeOffset="50686.784">22508 1588 0,'-18'0'0,"18"-18"0,0 0 31,0 54 16,0-19-47,35 177 31,-35-159-31,35 195 31,-35-177-31,53 388 31,-35-406-31,-18 18 0,71 211 32,-54-228-32,89 211 31,-106-212-31,18 0 16,-1-17-16,-17 17 0,36 71 15,-19-18 16,-17-70-15,53 17 15,-35-35-31</inkml:trace>
  <inkml:trace contextRef="#ctx0" brushRef="#br0" timeOffset="51295.9952">23337 2011 0,'0'0'0,"-18"-18"0,18 1 16,0-1-16,-35 18 31,17 0-31,-123 159 31,123-142-15,18 1-16,0 0 0,36 34 15,-19-52 1,160-52 15,-142 34-31,0 0 32,-17 106-1,-1-88-31,142 0 31,-141-17-31,-1 17 16,36-124-1,-53 107-15,-35-142 32,35 141-17,-18 1-15,18-1 0</inkml:trace>
  <inkml:trace contextRef="#ctx0" brushRef="#br0" timeOffset="51561.5038">24130 1993 0,'-17'0'0,"34"0"0,-52 18 0,17-1 0,1 1 16,-1 0-16,0-1 0,18 1 15,0 0-15,53 52 32,-35-70-32,141-53 31,-142 36-31,-17-1 16,-52-70-1,34 88 1,-88-18-16</inkml:trace>
  <inkml:trace contextRef="#ctx0" brushRef="#br0" timeOffset="55341.5539">16810 318 0,'0'-18'32,"-17"18"-1,-54 18 0,53-1-31,-87 89 31,105-88-31,-18-1 0,18 1 16,0 0-16,35 52 16,-17-52-16,-1 17 0,1-17 15,141 105 1,-142-88-1,1 106 1,-18-123 0,-35-18-16,17 18 0,1-18 0,-89 17 15,53-17 1,35 0-16,-52-70 31,70 52-31,53-123 31,-36 123-31,18 18 0,-17-17 0,17-1 16,1 18-16,17-17 0</inkml:trace>
  <inkml:trace contextRef="#ctx0" brushRef="#br0" timeOffset="55513.3818">17145 600 0,'-17'0'0,"17"-18"16,-18 18 0,71-18 15,-35 18-31,70-17 16,-71 17-16</inkml:trace>
  <inkml:trace contextRef="#ctx0" brushRef="#br0" timeOffset="55685.1767">17057 741 0,'-17'17'0,"34"-34"0,-52 34 15,35 1 1,18-18 0,-1 0-16,107-18 15,-89 18-15,88-17 16,-70 17-1</inkml:trace>
  <inkml:trace contextRef="#ctx0" brushRef="#br0" timeOffset="56216.284">17886 459 0,'0'-18'16,"0"0"-16,0 1 31,-17 17-31,17 17 16,-53 19-1,0 17 1,35-36-16,0 18 15,18-17-15,0 0 16,0-1-16,0 1 16,36-18-1,-19 0-15,1 0 16,0 0-16,-18-18 0,17 36 31,-17 0-15,0-1-16,18 36 15,0-53-15,-1 0 0,1 18 16,-1-18-16,19 0 0,34-18 16,-34 18-16,16-35 15,-34 17-15,0 1 0,-1-1 16,1-70 0,-18 70-16,0-35 15,0 36 1,0-1-16,-18 0 0,18 1 0,0-1 15,-17 18-15,17 18 32</inkml:trace>
  <inkml:trace contextRef="#ctx0" brushRef="#br0" timeOffset="56606.7898">18539 617 0,'0'-17'31,"-18"17"-16,18 17 1,0 19-16,-17 34 31,-1-52-31,-17 105 16,17-87-16,18-19 0,0 36 16,-18-35-16,1 35 15,17-36-15,0 1 0,0 0 16,35-36 15,71 18-15,-71-18-16,71 1 15</inkml:trace>
  <inkml:trace contextRef="#ctx0" brushRef="#br0" timeOffset="56887.9185">18927 617 0,'0'0'0,"17"0"46,1 0-46,0 0 0,70 0 16,-53 0-16,1-17 0,-19 17 16,18 0-16,1 0 0,-19 0 0,-3968 0 15,7955 0-15,-3986 0 16</inkml:trace>
  <inkml:trace contextRef="#ctx0" brushRef="#br0" timeOffset="57403.375">19615 423 0,'-18'0'0,"1"0"0,-1 0 16,-35 0 0,35 18-16,-35 0 15,36-1-15,-1 1 16,0 0-16,18-1 0,0 18 16,0-17-16,18 0 15,0-1 1,-1-17-16,19 0 0,34-17 31,-34-1-15,-36 0-16,0 36 31,0 0-15,17 35-1,18-36-15,36 1 16,-36-18-16,1 0 0,-1 0 15,0 0-15,0 0 0,54-35 16,-72 17-16,1 18 0,-1-18 16,-17 1-16,0-1 0,0 0 0,0-34 15,-52-1 1,34 35-16,-17 0 16,35 1-1</inkml:trace>
  <inkml:trace contextRef="#ctx0" brushRef="#br0" timeOffset="57653.2954">20232 388 0,'0'18'16,"0"-36"-16,0 53 0,-18-35 0,1 18 16,-36 17-1,53 1 1,0-19-16,18 18 15,-1-35-15,36 0 16,-35 0-16,35-17 16,-53-1-16,17 18 15,1-17-15,-18-1 0,0 0 16,0 1-16,0-1 0,-18-17 16,1 35-16,-72-18 15</inkml:trace>
  <inkml:trace contextRef="#ctx0" brushRef="#br0" timeOffset="57778.2533">20409 370 0</inkml:trace>
  <inkml:trace contextRef="#ctx0" brushRef="#br0" timeOffset="61573.9056">12789 14534 0,'-18'0'0,"18"18"16,-35-18-1,35 18 110,17-18-109,1 0 15,0 0-31,-1 17 16,54-17 0,-54 0-16,54 0 15,-18 0-15,-18 0 16,-17 0-16,17 0 0,89-17 15,-89 17 1,35 0-16,-34 0 0,140-18 16,-141 18-16,124-18 15,-88 18 1,52-17-16,-52-1 0,17 18 16,229-35-1,-228 17-15,-19 18 0,18-17 0,0 17 16,-17-18-16,0 0 0,17 18 0,-18-17 15,-17 17-15,18 0 0,-18-18 0,0 18 16,-18 0-16,0 0 0,0-18 0,-17 18 16,0 0-16,-1 0 0,1 0 0,-18-17 47,-18 17-1,18-18-30,18 36 640,0-18-640</inkml:trace>
  <inkml:trace contextRef="#ctx0" brushRef="#br0" timeOffset="63307.7236">12330 8484 0,'-18'0'15,"18"-17"1,-17 17-16,-19 0 31,19-18 16,-1 18-47,-17 0 31,52 0 63,1 0-78,106 0-1,-89 0-15,300-35 31,-282 35-15,88 0-16,265-53 31,-336 53-31,371-35 32,-388 35-32,0 0 0,0-18 0,141 0 31,-159 18-31,18-17 31,-53-1 32,-17 36-32</inkml:trace>
  <inkml:trace contextRef="#ctx0" brushRef="#br0" timeOffset="74788.4038">5133 16157 0,'18'0'0,"-36"0"0,36-17 16,-18-1 0,0 0-1,18 18-15,-18 18 47,-18 0-47,0 17 16,18-18-16,-70 54 15,52-36-15,-17 1 0,-1-19 16,1 36-16,0-18 0,0 1 0,-89 87 16,1 1-1,105-107 1,-17 19-16,35-19 15,-18-17-15,18 18 0,18-18 16,17 0-16,-17 0 16,105 0-1,-70 0-15,-18 0 0,18 0 0,-17 0 16,16 0-16,72 0 16,-89 0-16,1 0 0,-1 18 0,-18-18 15,19 0-15,34-18 16,-52 18-16,17-18 15,-17 1-15,-18-1 16,0-70 0,0 52-16,-35-34 15,35 35-15,-36-36 16,19 53-16,17-17 0,-36-35 16,19 52-16,-1-17 15,18 17 1</inkml:trace>
  <inkml:trace contextRef="#ctx0" brushRef="#br0" timeOffset="75694.3634">5856 16210 0,'0'18'62,"0"-1"-46,0 1-16,36 88 15,-19-88-15,-17 17 16,0-18-16,0 19 0,0 87 16,0-88-16,0 36 15,0-53 1,0-1-16,0 1 0,0 0 0,0-1 15,0 1-15,18-18 16,0 18-16,35-18 16,-36 0-16,18 0 0,1 0 15,87-18 17,-70 0-32,-18 18 0,1 0 31,-19-17-31,1 17 0,0 0 0,-18-18 0</inkml:trace>
  <inkml:trace contextRef="#ctx0" brushRef="#br0" timeOffset="76006.7997">5874 16263 0,'-18'0'15,"36"0"-15,-18 0 32,18 0-17,52-18 1,-34 18-16,16-17 15,-34 17-15,0 0 0,-1 0 16,1 0-16,0 0 0,-18 17 31</inkml:trace>
  <inkml:trace contextRef="#ctx0" brushRef="#br0" timeOffset="76194.4372">5839 16492 0,'-18'18'0,"36"-18"31,17 0-15,-17 0-16,70 0 15,-70 0-15,70 0 16,-18-18 15</inkml:trace>
  <inkml:trace contextRef="#ctx0" brushRef="#br0" timeOffset="76506.6331">7038 16422 0,'-17'0'0,"17"17"16,0-34 15,17 17-31,19 0 16,-19-18-16,71 1 15,-52 17-15,-19 0 16,36-18-16,18 18 16,-54 0-16,1 0 15,0 0 1</inkml:trace>
  <inkml:trace contextRef="#ctx0" brushRef="#br0" timeOffset="76709.8888">7056 16581 0,'-18'17'16,"36"-34"-16,-53 34 15,52-17-15,1 0 16,0 0-16,34-17 16,-16 17-16,-1 0 0,-17-18 0,52 0 15,18 1 1,-70 17-1</inkml:trace>
  <inkml:trace contextRef="#ctx0" brushRef="#br0" timeOffset="79271.3659">8185 16245 0,'-18'18'797,"1"-18"-797,-1 0 15,18 18 1,-18-18-16,1 0 16,-1 0-1,18 17 1,18-17 625,-1 0-626,1 0 1,0-17-1,-1 17-15,1 0 16,-1 0 0,1 0-1,-18 17-15,18-17 16,-1 0 0,1 0-16,0 0 15,-1 0 1,1 0-16,0 0 15,-1 0-15,1 0 0,-1 0 16,1 0-16,0 0 0,-1 0 16,1 0-16,-18-17 0,18 17 0,-1 0 15,1 0-15,0 0 0,-1 0 16,1 0-16,-18-18 16</inkml:trace>
  <inkml:trace contextRef="#ctx0" brushRef="#br0" timeOffset="81692.4329">8344 16069 0,'0'18'1625,"0"-1"-1625,0 1 15,0 0-15,0-1 0,0 1 0,17-1 16,-17 19-16,0-19 0,18 19 0,-18-19 15,17 1-15,-17 17 0,0-17 0,18 0 16,-18-1-16,0 1 0,0-1 0,18 1 16,-18 0-16,0-1 15,0-34 48,0-1-63</inkml:trace>
  <inkml:trace contextRef="#ctx0" brushRef="#br0" timeOffset="82660.8693">8255 17004 0,'0'-18'32,"18"18"77,0 0-93,-1 0-16,1 0 0,0 0 15,17 0-15,88-17 16,-70 17-16,159-53 31,-177 53-31,89-18 31,-124 0 48,-18 18-64</inkml:trace>
  <inkml:trace contextRef="#ctx0" brushRef="#br0" timeOffset="83957.3621">9702 15981 0,'0'17'63,"0"1"-48,-18 0-15,-70 123 31,70-124-31,-158 178 32,141-160-32,17-18 0,0 1 0,-52 53 31,52-54-31,36 1 31,88 17 0,-71-35-31,247 71 32,-247-71-32,18 17 15,-17 1-15,175 53 16,-52-18 31,-141-53-47,-1 17 0</inkml:trace>
  <inkml:trace contextRef="#ctx0" brushRef="#br0" timeOffset="84519.6477">11095 16051 0,'-17'0'0,"34"0"0,-52 0 0,53 0 63,-1 0-63,1 18 0,-1-18 16,1 0-16,211 0 31,-193 0-31,-1 0 15,0 0-15,106-18 16,-123 18-16,53 0 31,-71 18-15,-18 70 0,0-70-1,-88 211 16,89-194-31,-1 1 0,1-1 0,-72 106 32,72-123-32,-19 35 31</inkml:trace>
  <inkml:trace contextRef="#ctx0" brushRef="#br0" timeOffset="84957.0978">11642 15716 0,'0'-35'16,"0"70"-16,0-88 0,18 36 15,-18-1-15,17 0 0,1 1 0,-18-1 0,18 18 16,-1-17-16,71-1 31,-70 18-31,-18 18 16,0-1-16,18 89 15,-18-88-15,-36 158 32,36-158-17,0-1-15,0 19 16,177-72 31,-142 19-47,89-36 15</inkml:trace>
  <inkml:trace contextRef="#ctx0" brushRef="#br0" timeOffset="86487.7634">10125 17392 0,'0'0'0,"-18"0"0,1 0 16,17-18-16,-18 18 16,36-17-1,35 17 1,-18 0-16,141-18 15,-123 0 1,18 18-16,-1-17 0,1 17 0,282-53 16,-265 35-1,176-17 1,-175 17-16,-1 18 0,0-17 0,0-1 0,-17 18 16,-1-18-16,-17 18 0,18-17 15,-36 17-15,89 0 16,-107 0-16,-34 0 31,-19 0-15,19 0-16,-19 17 0</inkml:trace>
  <inkml:trace contextRef="#ctx0" brushRef="#br0" timeOffset="87128.2154">11130 17657 0,'0'0'0,"-17"0"16,-1 0-1,18 17-15,-17-17 16,-1 0-16,18 18 0,-35 17 15,17-17 1,18-1-16,0 1 0,18 53 16,-1-54-1,19 36 1,-1-35-16,-18-1 0,1 19 0,0-19 0,-1 1 16,19 17-16,-1 53 15,-17-70-15,-1 70 16,-17-52-16,0-19 0,0 18 15,0-17-15,-17 17 0,-19 18 16,36-35-16,-53 17 16,36-17-16,-1-18 0,0 0 15,1 0-15,-18-35 16,17 17-16,18-35 16,0 35-16,0 1 15,18-1-15,-1 0 0,1 1 0,35-54 16,-36 54-1,19-1-15,-19 18 0,1-18 0,0 1 0,17 17 32,-18 0-32,-34 0 31</inkml:trace>
  <inkml:trace contextRef="#ctx0" brushRef="#br0" timeOffset="90830.1179">12841 16175 0,'0'-18'0,"-17"18"15,-1-35 17,18 53-1,0-1-31,18 54 15,-1-36-15,1 36 16,0-18-16,-1-18 0,36 159 16,-53-141-1,36 53-15,-19-53 16,-17-18-16,18-18 0,-18 54 16,17-53-1,-17-1 1,0 1-16,0 0 15</inkml:trace>
  <inkml:trace contextRef="#ctx0" brushRef="#br0" timeOffset="91173.7551">13194 16387 0,'0'0'16,"18"-18"-16,-18 0 0,0 1 16,0 34 15,0 19-31,0-19 16,0 71-1,0-52-15,0-19 0,0 54 16,0 35-1,53-18 1,-36-53 0,1-35-16,35 35 15,-35-35-15,52-17 16,18-1 0,1-35-1,-54 36-15</inkml:trace>
  <inkml:trace contextRef="#ctx0" brushRef="#br0" timeOffset="91392.4637">13300 16334 0,'-18'0'0,"36"0"0,-36-18 0,18 0 16,0 1 15,18 17-15,70-18-1,0-17 1,-52 35-16,34 0 16</inkml:trace>
  <inkml:trace contextRef="#ctx0" brushRef="#br0" timeOffset="91579.8734">13212 16422 0,'-18'17'15,"36"-34"-15,-53 34 0,35 1 16,17-18 0,19 0-1,52-18 1,-53 18-16,71-17 15,-71 17-15,0-18 0,18 18 0</inkml:trace>
  <inkml:trace contextRef="#ctx0" brushRef="#br0" timeOffset="91892.2751">13812 16122 0,'-18'0'16,"36"0"-16,-36-18 0,0 18 16,18 53 15,0 0-15,36 53-1,-36-53-15,0-18 0,17 18 0,-17-18 16,18 18-16,-1 88 15,1-105-15,-18 17 0,0-18 0,35 124 32,-35-142-32,36 89 31,-36-88-15</inkml:trace>
  <inkml:trace contextRef="#ctx0" brushRef="#br0" timeOffset="92220.3021">13970 15963 0,'0'0'0,"0"-17"0,0-1 0,0 0 0,53-35 31,-35 53-31,88 53 32,-106-17-32,0 158 31,0-142 0,141-104 0,-106 52-31</inkml:trace>
  <inkml:trace contextRef="#ctx0" brushRef="#br0" timeOffset="94547.7169">11624 17692 0,'0'-18'16,"0"1"15,-17-54 0,-36 0 0,35 54-31,-88-36 32,89 35-17,-1 18-15,-88-35 16,89 35-1,-160 53 1,107-18 0,34-17-16,-211 141 31,212-142-31,-194 230 31,194-212-31,17 1 0,0 17 0,-35 194 31,36-195-31,70 266 32,-18-283-32,-17-17 15,229 141 1,-195-142-16,336 36 31,-317-70-15,35-19-16,247-140 31,-300 141-31,158-230 31,-211 230-31,0-1 0,0-16 0,-106-195 32,71 194-32,-265-177 31,265 213-31</inkml:trace>
  <inkml:trace contextRef="#ctx0" brushRef="#br0" timeOffset="106496.9487">8820 16686 0,'0'18'63,"0"-36"30,-18 18-46</inkml:trace>
  <inkml:trace contextRef="#ctx0" brushRef="#br0" timeOffset="109683.4597">8820 16598 0,'-18'0'62,"0"0"1,1 0-17,-1 0-30,1 0 0,-1-17 15,0 17 16,-17 0-16,0 0 0,-36 35 1,54-35-32,-72 35 31,72-17-31,-54-1 31,36 19 0,17-36-15,-17 53 0,35-36-1,0 1-15,-18 52 31,18-52-31,0 53 32,0-36-32,0 0 31,18-17-31,17 17 31,-17-17-31,0-1 16,-1 1-1,1 0-15,35 35 32,-36-36-32,1 1 15,35 35 1,-53-36 0,88 36 15,-70-35-31,-1-18 0,1 0 0,70 0 31,53-35 0,-123 17-31,88-70 32,-89 70-32,1 1 0,0-1 15,52-70 1,-70 70-16,18-158 31,-18 158-15,-18-17-16,1 17 0,-54-105 15,-88 17 17,142 88-17,-107 53 1</inkml:trace>
  <inkml:trace contextRef="#ctx0" brushRef="#br0" timeOffset="110823.701">8291 15804 0,'0'-17'16,"-18"17"31,-17 17-31,-36 1 15,54 0-31,-54 70 31,53-70-31,18-1 16,-17 1-16,17-1 0,0 1 0,-18 70 15,18-70 1,0 176 15,0-176-31,18-1 0,-18 19 0,53 52 31,-36-71-31,89 72 32,-88-72-32,-1-17 0,1 0 15,53 18 1,-54-18-16,107-18 31,-89 18-31,53 0 31,-70-17-31,88-36 32,-89 53-17,1-18-15,-1 18 0,36-53 32,-35 53-32,17-70 31,-17 52-31,-18-106 31,-53-17 0,-53 0 1,89 124-32,-89-72 31,88 72-31,0 17 15,1 0-15,-18-18 16</inkml:trace>
  <inkml:trace contextRef="#ctx0" brushRef="#br0" timeOffset="144922.0843">14658 8961 0,'-17'17'0,"-1"-17"16,36 0 109,-1-17-109,1 17-16,0 0 0,-1 0 0,18-18 15,-17 18-15,17 0 0,54-18 16,-54 1-16,88-1 15,-105 18-15,52 0 16,-52 0-16,0-18 16,-1 18-16,-17-17 47</inkml:trace>
  <inkml:trace contextRef="#ctx0" brushRef="#br0" timeOffset="145187.6465">14817 8767 0,'0'0'15,"-18"0"-15,18 17 31,0 1-31,18 35 16,-18-36-16,35 54 16,-35-36-16,0-17 15,0 17-15,0-17 0,0 17 0,0 71 16,0-88 0,0-1-16,0 18 0,0 1 15,0-19 1,0 1-16,0 0 15</inkml:trace>
  <inkml:trace contextRef="#ctx0" brushRef="#br0" timeOffset="157074.4497">13106 8590 0,'-18'18'78,"1"-18"-78,17 17 16,-18-17-16,18 18 0,-70 35 31,52 0 0,18-71 16,0-17-31,88-71 15,-88 88-15,35-34-1,-17 52 1,0 35 15,-1-35-31,19 53 32,-19-36-32,1-17 0,-18 18 15,18 0 1,17-1-1</inkml:trace>
  <inkml:trace contextRef="#ctx0" brushRef="#br0" timeOffset="157808.7898">13177 8696 0,'-18'18'47,"0"35"-16,18-36-31,-17 124 31,17-123-31,0 0 0,-18 105 32,18-88-32,0 177 31,0-177-15,-3986 18-16,7990 88 15,-3987 53 16,-17-176-15,0 158 15,0-158-31,0 0 0,0-1 0,0 1 16,0 35 0,18-53-16,-18 17 0,0-34 46,-71-54-30,54 54-16,-54-125 31,54 125-31,17-1 16,0 1-16,-18-1 16,53 71 30,-35-36-46,106 72 32,-88-72-32,-1 1 0,19 0 31,17-89 0,-53 53-31,52-123 31,-34 124-31</inkml:trace>
  <inkml:trace contextRef="#ctx0" brushRef="#br0" timeOffset="159730.0492">13529 13035 0,'0'-17'0,"0"-1"16,0 0-16,0-17 31,-35 53-15,-53 70-1,70-53-15,-35 36 16,53-36-16,0-17 0,0-1 16,-17 1-16,17-36 31,17 18-31,-17-17 15,18-19-15,0 19 0,-1-1 0,1-17 0,35-53 16,-36 70-16,19-53 16,-36 36-1,0 17-15,0 1 0,0-1 0,17 18 16,-17 18 0,18-18-1,17 53 1,-17-36-16,-18 1 0,18 0 0,-18-1 15,17 1-15,1 52 16,-1-52-16,-17 0 0</inkml:trace>
  <inkml:trace contextRef="#ctx0" brushRef="#br0" timeOffset="160713.8785">13600 13053 0,'-18'0'16,"18"17"-1,-17-17 1,17 18-1,0 0 17,0-1-17,0 1-15,0 0 16,0-1-16,0 1 16,0 0-1,0-1 1,0 18-1,0-17 1,0 0 0,0-1-16,0 1 15,0 0-15,0-1 16,0 19-16,0-19 16,17 18-1,-17-17-15,0 0 0,18-1 16,-18 1-16,0 17 15,0-17-15,18-18 0,-18 18 0,0-1 16,0 1-16,0-1 0,17 1 16,-17 0-16,18 35 15,-18-18-15,17 0 16,1-17-16,-18 35 16,18-36-16,-18 1 15,0 0-15,0 17 0,17-17 0,1 52 16,-18-52-16,0-1 15,0 1-15,0 17 0,18-17 0,-1 35 16,-17-35-16,18 52 16,0-52-1,-18-1-15,0 1 16,0-36 46,-18 18-62,0 0 0,-17 0 16,17-17-16,1 17 0,-1 0 16,0 0-16,-34-18 15,52 1-15,-18 17 0,0 0 16,18-18-16,-17 18 16,34 18 15,1-18-31,17 52 15,-17-34 1,35 35-16,-36-35 16,1-1-16,0-17 15,-1 18-15,1-18 16,0 0 0,-18-18-1,17-17 1,1 17-16,-18-17 15,0 17-15,0 1 0,0-1 16,0-17 0</inkml:trace>
  <inkml:trace contextRef="#ctx0" brushRef="#br0" timeOffset="196343.9541">18662 9984 0,'-17'0'16,"34"0"-16,-52 0 0,17 0 0,1-18 0,-1 18 16,0 0-16,36 0 62,0 0-62,-1 0 0,1 0 16,299-18 15,-264 18-31,18-17 0,405-36 31,-388 35-31,512-52 32,-529 70-32,-18-18 0,17 18 15,-17-18-15,123-17 16,-158 17-16,0 18 47</inkml:trace>
  <inkml:trace contextRef="#ctx0" brushRef="#br0" timeOffset="197041.3314">18927 13194 0,'-18'-18'15,"1"18"-15,-19-17 16,36-1-1,-70 18 17,87 0-1,124-35 0,-105 35-31,564-71 31,-495 54-31,-16-1 0,16 18 16,19-18-16,317-17 16,317 0 15,-705 35-31,176 0 31</inkml:trace>
  <inkml:trace contextRef="#ctx0" brushRef="#br0" timeOffset="197962.981">22331 11783 0,'-17'0'0,"34"0"0,-52 0 0,17 0 0,1 0 16,-1 0-16,0-18 0,1 18 16,34 0 31,107-17-1,-107 17-46,266-18 32,-178 0-32,248 1 31,-300 17-31,371-53 31,-389 53-31,0 0 0,0 0 16,18-18-1</inkml:trace>
  <inkml:trace contextRef="#ctx0" brushRef="#br0" timeOffset="198790.768">21820 10566 0,'0'0'0,"0"-18"31,17 18-31,36-18 16,-35 18-16,-1 0 0,19 0 0,-3864-35 31,7850 35-31,-3652-35 31,-317 35-31,18-18 0,-1 18 16,1 0-16,299-35 15,-317 35-15,247-18 32,-282 18-32,17 0 31</inkml:trace>
  <inkml:trace contextRef="#ctx0" brushRef="#br0" timeOffset="263145.0853">4551 12612 0,'-17'-18'0,"34"36"0,-34-53 0,-1 17 16,18 0-1,-18 18 1,18-17-16,0 34 31,0 1-15,-17 35 0,17-36-16,-18 89 15,18-70-15,0-1 0,0 0 0,0 18 16,0-18-16,0 1 0,0-1 0,0 141 31,0-123-15,0-35-16,0-1 15,0 1-15,0-36 16</inkml:trace>
  <inkml:trace contextRef="#ctx0" brushRef="#br0" timeOffset="263442.0705">4287 12471 0,'-18'0'15,"36"0"-15,-54 0 0,36-18 16,18 18 15,53 0-15,-54 0-16,71 0 15,-70 0-15,17 0 0,-17 18 16,17-18-16,-17 0 0,70 0 16,-70 0-16,-1 0 15,1 0-15,0 0 16</inkml:trace>
  <inkml:trace contextRef="#ctx0" brushRef="#br0" timeOffset="263676.1381">4163 12841 0,'0'0'0,"18"0"16,17 0 0,36-18-1,34 18 1,-87 0-16,53-17 16,-54 17-16,19 0 0,34 0 15,1-18 1</inkml:trace>
  <inkml:trace contextRef="#ctx0" brushRef="#br0" timeOffset="264004.2007">4974 12894 0,'18'0'32,"0"0"-17,-1 0-15,1 0 0,17 0 16,-17 0-16,0 0 0,17 0 15,0 0-15,-17-18 0,17 18 0,0 0 16,71-17 0,-88 17-16,17 0 0,-17 0 0,-1 0 15,1 0-15,0 0 16</inkml:trace>
  <inkml:trace contextRef="#ctx0" brushRef="#br0" timeOffset="264222.8426">5027 13159 0,'0'17'16,"0"-34"-16,18 34 16,17-17-16,71-35 15,-71 35 1,89-35-16,-71 17 15,-18 18-15,18-18 0,-18 18 0,1-17 16,17 17-16,-36 0 0,18-18 0,1 18 16,-19 0-16,1 0 0,0 0 0</inkml:trace>
  <inkml:trace contextRef="#ctx0" brushRef="#br0" timeOffset="264488.3825">5804 12577 0,'0'0'15,"0"-18"-15,0 0 0,0 1 16,17 17 0,1 0-16,17 53 15,0 52 1,-17-69-16,-18 105 15,18-106 1,-18 0-16,0 1 0,0-1 16,0 0-16,0-17 0,17 35 15,-17-36-15</inkml:trace>
  <inkml:trace contextRef="#ctx0" brushRef="#br0" timeOffset="273157.4651">12171 13441 0,'0'-18'16,"0"36"-16,-17-53 0,-1 17 0</inkml:trace>
  <inkml:trace contextRef="#ctx0" brushRef="#br0" timeOffset="274063.4528">11765 12982 0,'0'0'0,"0"-17"62,0 34 1,0 1-48,53 70 17,53 53-1,-88-123-31,141 158 31,-142-158-31,19 17 16,-19-17-16,1 17 0,17-17 0,18 52 15,-35-35-15,-1-17 16,1 17-16,0-17 0,34 106 16,37 70 15,-72-159-15,71 106 15,-70-106-31,0-17 0,17 70 31,0-17 0,-17-18 1,0 35-1,-18-53 0,0-17 0,35-1 16,-17-17-16</inkml:trace>
  <inkml:trace contextRef="#ctx0" brushRef="#br0" timeOffset="275297.3998">12789 14570 0,'17'0'15,"71"17"17,-70-34-32,141 17 31,-124 0-31,-17 0 0,17 0 16,0 0-16,142-18 15,-124 18-15,-18 0 16,229-18-1,-228 18 1,246 0 0,-247 0-1,0 0-15,18 0 0,-17 0 0,158-17 32,-141 17-32,176-18 31,-211 18-31,158-17 31,0-1 0,-140 18-31,122 0 32,-122 0-32,-19 0 0,1-18 15,105 18 1,-105 0-16,123 0 31,-123-17-15,-1 17-16,1 0 0,53 0 15,-54 0 1,107 0 15,-107 0-31,1 0 0,0 0 0,35 0 31,-18 0 1,18 0-1,-36 0-31,19 0 31,-19 0 32,-17-18-63,53 18 47,-18 0-16,-17 0-31</inkml:trace>
  <inkml:trace contextRef="#ctx0" brushRef="#br0" timeOffset="276141.1087">13847 14376 0,'17'0'15,"230"0"16,-211 0-15,458-36 15,-353 36-31,423-17 32,-17-1-1,-494 18-31,264-35 31,-317 17-15,0 1-1</inkml:trace>
  <inkml:trace contextRef="#ctx0" brushRef="#br0" timeOffset="279124.294">11977 4163 0,'0'-18'15,"-17"18"-15,-19-17 16,19-1 0,-36 18-16,53 18 15,-18-18-15,-17 17 16,-1 1-16,-34 52 15,52-52-15,-17 17 0,17-17 0,-17 17 16,17 0-16,-17 54 16,35-72-16,-17 54 15,34-36-15,1-17 0,35-1 16,-36 1-16,107-36 16,35-35-1,-124 36-15,71-54 16,-89 54-16,1-1 15,0-17-15,-1 17 0,-17 0 0,0-17 16,0 18-16,-17-36 0,-72-18 16,72 53-1,-71-17-15,70 35 16,0 0-16,1 0 0</inkml:trace>
  <inkml:trace contextRef="#ctx0" brushRef="#br0" timeOffset="279514.8299">13441 4374 0,'-17'-17'16,"-1"17"-16,0 0 0,1 0 16,-19 0-16,1 0 0,-53 17 15,70 1 1,-70 53-16,88-36 16,0-17-16,0 17 0,0-18 0,0 1 15,18 17-15,-1-17 0,1 0 16,17-18-16,-17 17 0,35-17 15,-18 0-15,106-70 16,-106 52-16,18-17 16,-35 0-16,17-54 15,-35 72-15,0-19 0,-17 19 16,-1-1-16,0 1 0,-70-36 16,53 35-16</inkml:trace>
  <inkml:trace contextRef="#ctx0" brushRef="#br0" timeOffset="279764.8042">14270 4304 0,'0'18'0,"0"-36"0,-17 36 0,-1-1 15,-17 18-15,35-17 16,0 53-1,17-54-15,54 1 16,17-18 0,18-53-1,-18 0 1,-70 35-16,-18-34 16</inkml:trace>
  <inkml:trace contextRef="#ctx0" brushRef="#br0" timeOffset="280498.8939">12965 4251 0,'0'-18'16,"0"1"-16,-53-19 15,35 36-15,-17-17 16,0 17-16,17 17 16,-17-17-16,17 18 0,-17 0 0,-89 52 15,107-52 1,-18 35 0,35-18-16,0-17 0,17-1 0,18 1 15,54-18 1,-36 0-16,70-35 15,-88 35-15,18-18 0,-17 0 0,-1-17 0,0 18 16,0-1-16,-17 0 0,17-17 16,-52-18-1,-1 35-15,-88 1 16,53 17-16</inkml:trace>
  <inkml:trace contextRef="#ctx0" brushRef="#br0" timeOffset="280904.9729">11060 4233 0,'0'-17'16,"-35"17"-16,17 0 0,0 17 15,1-17-15,-19 18 0,19 0 16,-18-1-16,17 1 0,0 17 0,1-17 15,17-1-15,0 1 0,0 0 0,0-1 0,0 1 16,17-18-16,1 18 0,17-18 0,0-18 16,1 18-16,-1-18 0,0 1 15,18-1-15,18-17 0,-36 17 16,0-17-16,-17 17 0,0 1 0,-1-1 16,-17-17-16,-35-18 15,0 35-15</inkml:trace>
  <inkml:trace contextRef="#ctx0" brushRef="#br0" timeOffset="281186.1316">9384 4692 0,'36'0'15,"-72"0"-15,89 0 0,-18-18 0,18 1 0,124-89 16,-142 71 0,71-71-1,-106 88-15,-18-35 16,-17 53-16,-36-17 0</inkml:trace>
  <inkml:trace contextRef="#ctx0" brushRef="#br0" timeOffset="281701.6194">13018 13564 0,'0'0'0,"-18"-17"0</inkml:trace>
  <inkml:trace contextRef="#ctx0" brushRef="#br0" timeOffset="288636.8972">18609 15610 0,'0'0'0,"0"-17"0,0-1 0,0 1 16,-17-1-16,17 0 31,0 89 1,53 140-1,-53-175-31,53 193 31,-53-211-31,17-1 0,-17 36 31,0-35-15</inkml:trace>
  <inkml:trace contextRef="#ctx0" brushRef="#br0" timeOffset="288871.1567">18468 15628 0,'0'0'15,"-17"-53"-15,17 18 16,123 0 15,177-1 0,-265 19-31,230-1 32,-230 18-32,-17 0 0,-1 0 15,1 0-15</inkml:trace>
  <inkml:trace contextRef="#ctx0" brushRef="#br0" timeOffset="289058.7963">18556 15699 0,'-17'17'0,"34"-34"16,-52 52-16,35-17 0,18 17 31,-1-35-31,230 17 31,-194-34-31,0 17 0,18 0 0,-18 0 16,70-18-16</inkml:trace>
  <inkml:trace contextRef="#ctx0" brushRef="#br0" timeOffset="289277.2779">19280 15716 0,'-18'0'32,"36"0"-32,-54 0 15,36 18-15,0 52 16,0-52-1,0 123 1,0-123 0,0-1-16,0 1 0,53 70 31,-35-88-31,70 18 16</inkml:trace>
  <inkml:trace contextRef="#ctx0" brushRef="#br0" timeOffset="289386.615">19438 15734 0,'-35'-53'15,"70"106"-15,-88-124 16,53 54-16,0-1 16</inkml:trace>
  <inkml:trace contextRef="#ctx0" brushRef="#br0" timeOffset="289636.5626">19562 15681 0,'18'0'0,"-18"18"16,158 52 15,-140-52-31,0 105 31,-18-105-31,-18 0 0,-88 70 31,106-71-31,-18 1 16</inkml:trace>
  <inkml:trace contextRef="#ctx0" brushRef="#br0" timeOffset="289870.8407">20091 15699 0,'0'0'0,"0"-18"0,-18 0 16,-35 18 0,-88 106 15,124 35 0,17-123-31,141 70 31,-106-88-31,0 0 16,18 0-16</inkml:trace>
  <inkml:trace contextRef="#ctx0" brushRef="#br0" timeOffset="290261.5628">20338 15822 0,'0'0'0,"-18"0"0,1 0 15,17 18-15,17-18 31,177-36 1,-176 19-32,35-54 31,-71 71-31,1 0 16,-124 18-1,105 0 1,-87 87-1,123-69 1,0-19-16,35 89 31,-17-106-31,193 35 32,-175-35-32</inkml:trace>
  <inkml:trace contextRef="#ctx0" brushRef="#br0" timeOffset="290651.8672">20920 15452 0,'-18'17'16,"-17"72"15,0 122 16,17-193-47,-70 141 31,70-142-31,18 1 0,0-1 16,18-17-1,70-35 16,-70 18-31,0 34 47,17 18-31,-18-17 0,160 0-1</inkml:trace>
  <inkml:trace contextRef="#ctx0" brushRef="#br0" timeOffset="291261.2644">22243 15416 0,'0'-17'15,"-18"17"-15,18-18 0,0-17 32,0-18-1,-123 35 0,88 18-31,-71 124 31,106-107-31,0 19 0,0-1 16,0 0-16,0 1 0,53 69 16,-36-52-16,54 229 31,-71-229-15,0-35-16,-71 0 15,36-18 1,-106-124 15,141 89-31,0 17 0,176-105 31,-123 105-31,141-35 16</inkml:trace>
  <inkml:trace contextRef="#ctx0" brushRef="#br0" timeOffset="292026.62">18768 16951 0,'0'0'0,"0"-18"16,0 1-16,0-1 15,0 36 1,0 52 15,18 142 0,-18-177-31,17 71 16,1-71-16,-18-17 0,53 70 31</inkml:trace>
  <inkml:trace contextRef="#ctx0" brushRef="#br0" timeOffset="292245.1003">18486 17004 0,'-18'0'0,"36"0"0,-53-18 0,35 1 15,0-1-15,0 0 0,17 1 16,54-1-1,-36 0-15,0 18 0,1-17 0,52-1 16,106 1 0,0-1-1,-71 18-15</inkml:trace>
  <inkml:trace contextRef="#ctx0" brushRef="#br0" timeOffset="292432.5114">18715 17039 0,'-88'53'15,"176"-106"-15,-158 106 32,87-53-32,124 0 31,-88 0-31,88-18 15,-88 18-15</inkml:trace>
  <inkml:trace contextRef="#ctx0" brushRef="#br0" timeOffset="292619.9626">19333 17074 0,'-36'0'31,"72"0"-31,-89 18 0,53 0 16,0 17-1,0-17-15,35 35 16,-35-36-16,53 18 16,53 18-1,-89-35 1</inkml:trace>
  <inkml:trace contextRef="#ctx0" brushRef="#br0" timeOffset="292729.2977">19368 17074 0,'-35'-17'16,"70"34"-16,-88-34 0,53-1 15</inkml:trace>
  <inkml:trace contextRef="#ctx0" brushRef="#br0" timeOffset="292932.3506">19721 17022 0,'0'0'0,"17"0"0,1 17 16,0-17-1,-1 0-15,18 35 16,-35-17 0,-17 35-1,-1-35-15,-17 70 16</inkml:trace>
  <inkml:trace contextRef="#ctx0" brushRef="#br0" timeOffset="293291.612">20056 17092 0,'-18'0'15,"36"0"-15,-54 0 0,19 0 0,-36 18 16,18 17-1,35 0 1,53-17 0,52-36-1,-16-35 1,-72 53 0,18-35-16,-35 17 15,0 1-15,0-1 16,-35-17-1,18 35-15,-1 0 16,0 0-16,1 18 0,-1-1 16,0 36-1,18-35-15,0 35 16,0-36-16,18 1 0,0-18 0,17 18 16,88 17-1,-87-35-15</inkml:trace>
  <inkml:trace contextRef="#ctx0" brushRef="#br0" timeOffset="293604.0431">20567 16898 0,'0'-18'16,"0"36"-16,0-53 15,0 52 1,0 1-1,0 53 1,-17-1 0,-1 1-1,18-1 1,0-52 0,0 0-1,18-18 16,-1 0-15,1 0-16,88 17 16,53-17-1</inkml:trace>
  <inkml:trace contextRef="#ctx0" brushRef="#br0" timeOffset="293932.0286">21608 16828 0,'-18'0'0,"36"0"0,-53-18 0,17 18 0,0 0 16,18-18-16,-17 18 15,34-17 1,36-1 0,36 0-1,-54 18 1,53-17 0,-53 17-16,1 0 0,34-18 0,18 18 31,-88 18-31</inkml:trace>
  <inkml:trace contextRef="#ctx0" brushRef="#br0" timeOffset="294135.1164">21802 16775 0,'-18'17'31,"36"-34"-31,-36 52 0,18 0 16,0 53-1,0-70-15,18 53 16,0-54 0,17 71-16,18 1 15,-36-72 1,19 36-16</inkml:trace>
  <inkml:trace contextRef="#ctx0" brushRef="#br0" timeOffset="294338.1501">21379 17304 0,'-18'0'15,"36"0"-15,-54 0 0,19 0 0,17-18 16,17 0 0,72 1-1,69-1 1,54 1-1,-159 17-15,159-18 16,-159 18 0,-1-18-16</inkml:trace>
  <inkml:trace contextRef="#ctx0" brushRef="#br0" timeOffset="294682.0394">22490 16722 0,'-18'0'0,"36"0"0,-36-18 16,18 0-16,-17 1 15,-1 34 1,-17 19-1,-18 17 1,0 35 0,35-53-1,1 36 1,17-18-16,0-1 16,17-16-16,19-1 15,-19-17-15,1-1 0,52 1 16,-17 0-16</inkml:trace>
  <inkml:trace contextRef="#ctx0" brushRef="#br0" timeOffset="295056.6679">22596 17127 0,'0'0'0,"0"18"15,17-18 1,72-18 15,-72 1-31,54-1 16,-36 0-16,-17 18 0,17-35 16,0-35-1,-35 52-15,-17-70 16,-1 70-16,-35-17 15,18 0 1,35 70 0,17 18-1,-17-36-15,18 36 16,0-35-16,-1 0 0,-17-1 16,18 1-16,-18 0 0,53 34 15,-35-34 1,17 0-16,-18-18 0,36 17 15</inkml:trace>
  <inkml:trace contextRef="#ctx0" brushRef="#br0" timeOffset="295322.2055">23160 16669 0,'0'0'16,"0"-18"-16,18 0 16,-1 18-16,54 36 15,35 52 1,-18 18 0,-53 17-1,-35-70-15,-35 53 16,0-35-1,-53 34-15,35-52 16</inkml:trace>
  <inkml:trace contextRef="#ctx0" brushRef="#br0" timeOffset="295462.8192">23601 17251 0,'-17'0'16,"-1"-18"0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2E5A7-36EF-44A1-B652-F8B29E825ECE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73768-80FA-47F6-84B3-73ABEDE1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73768-80FA-47F6-84B3-73ABEDE1A7C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1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73768-80FA-47F6-84B3-73ABEDE1A7C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1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1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9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87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92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54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6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6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1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8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94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4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99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5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5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95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42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54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50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81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47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7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18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14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4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83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89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7C2E-828B-44FA-B5B9-E30849ECF5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24FA-DA1F-46C7-BD49-55B57751B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9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7C2E-828B-44FA-B5B9-E30849ECF5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24FA-DA1F-46C7-BD49-55B57751B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3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7C2E-828B-44FA-B5B9-E30849ECF5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24FA-DA1F-46C7-BD49-55B57751B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07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7C2E-828B-44FA-B5B9-E30849ECF5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24FA-DA1F-46C7-BD49-55B57751B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27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7C2E-828B-44FA-B5B9-E30849ECF5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24FA-DA1F-46C7-BD49-55B57751B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55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7C2E-828B-44FA-B5B9-E30849ECF5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24FA-DA1F-46C7-BD49-55B57751B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6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77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7C2E-828B-44FA-B5B9-E30849ECF5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24FA-DA1F-46C7-BD49-55B57751B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27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7C2E-828B-44FA-B5B9-E30849ECF5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24FA-DA1F-46C7-BD49-55B57751B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41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7C2E-828B-44FA-B5B9-E30849ECF5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24FA-DA1F-46C7-BD49-55B57751B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58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7C2E-828B-44FA-B5B9-E30849ECF5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24FA-DA1F-46C7-BD49-55B57751B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61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D7C2E-828B-44FA-B5B9-E30849ECF5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24FA-DA1F-46C7-BD49-55B57751B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0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7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9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5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7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5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27-04-2023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7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D7C2E-828B-44FA-B5B9-E30849ECF5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B24FA-DA1F-46C7-BD49-55B57751B4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0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b="1" dirty="0" smtClean="0"/>
              <a:t>RECAP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15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Imaging Sequence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3200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Doppler Cooling+ MOT + Magnetic trap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2057400"/>
            <a:ext cx="2971800" cy="2057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OFF</a:t>
            </a:r>
          </a:p>
          <a:p>
            <a:pPr algn="ctr"/>
            <a:r>
              <a:rPr lang="en-US" dirty="0" smtClean="0"/>
              <a:t>Expansion</a:t>
            </a:r>
          </a:p>
          <a:p>
            <a:pPr algn="ctr"/>
            <a:r>
              <a:rPr lang="en-US" dirty="0" smtClean="0"/>
              <a:t>Of atomic cloud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4267200"/>
            <a:ext cx="28956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7200" y="441960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 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04800" y="5017532"/>
            <a:ext cx="6248400" cy="116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5532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53200" y="4419600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914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91400" y="5017532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4648200"/>
            <a:ext cx="15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light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04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553200" y="54102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219700" y="2590800"/>
            <a:ext cx="12573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38222" y="2209800"/>
            <a:ext cx="260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Atomic sample destroyed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5638800"/>
            <a:ext cx="134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CCD Camera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3429" y="1141639"/>
            <a:ext cx="1773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Step 3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552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762000"/>
            <a:ext cx="3200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Doppler Cooling+ MOT + Magnetic trap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038600" y="2819400"/>
            <a:ext cx="304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3886200"/>
            <a:ext cx="2971800" cy="2057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OFF</a:t>
            </a:r>
          </a:p>
          <a:p>
            <a:pPr algn="ctr"/>
            <a:r>
              <a:rPr lang="en-US" dirty="0" smtClean="0"/>
              <a:t>Expansion</a:t>
            </a:r>
          </a:p>
          <a:p>
            <a:pPr algn="ctr"/>
            <a:r>
              <a:rPr lang="en-US" dirty="0" smtClean="0"/>
              <a:t>Of atomic cloud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rot="5400000">
            <a:off x="1254606" y="3012593"/>
            <a:ext cx="4351460" cy="2441074"/>
          </a:xfrm>
          <a:custGeom>
            <a:avLst/>
            <a:gdLst>
              <a:gd name="connsiteX0" fmla="*/ 0 w 3079376"/>
              <a:gd name="connsiteY0" fmla="*/ 2743200 h 3203073"/>
              <a:gd name="connsiteX1" fmla="*/ 833718 w 3079376"/>
              <a:gd name="connsiteY1" fmla="*/ 3025589 h 3203073"/>
              <a:gd name="connsiteX2" fmla="*/ 900953 w 3079376"/>
              <a:gd name="connsiteY2" fmla="*/ 3065930 h 3203073"/>
              <a:gd name="connsiteX3" fmla="*/ 1008529 w 3079376"/>
              <a:gd name="connsiteY3" fmla="*/ 3106271 h 3203073"/>
              <a:gd name="connsiteX4" fmla="*/ 1143000 w 3079376"/>
              <a:gd name="connsiteY4" fmla="*/ 3160059 h 3203073"/>
              <a:gd name="connsiteX5" fmla="*/ 1438835 w 3079376"/>
              <a:gd name="connsiteY5" fmla="*/ 3200400 h 3203073"/>
              <a:gd name="connsiteX6" fmla="*/ 1949824 w 3079376"/>
              <a:gd name="connsiteY6" fmla="*/ 3146612 h 3203073"/>
              <a:gd name="connsiteX7" fmla="*/ 2030506 w 3079376"/>
              <a:gd name="connsiteY7" fmla="*/ 3092824 h 3203073"/>
              <a:gd name="connsiteX8" fmla="*/ 2124635 w 3079376"/>
              <a:gd name="connsiteY8" fmla="*/ 3052483 h 3203073"/>
              <a:gd name="connsiteX9" fmla="*/ 2191871 w 3079376"/>
              <a:gd name="connsiteY9" fmla="*/ 2998694 h 3203073"/>
              <a:gd name="connsiteX10" fmla="*/ 2393576 w 3079376"/>
              <a:gd name="connsiteY10" fmla="*/ 2770094 h 3203073"/>
              <a:gd name="connsiteX11" fmla="*/ 2514600 w 3079376"/>
              <a:gd name="connsiteY11" fmla="*/ 2568389 h 3203073"/>
              <a:gd name="connsiteX12" fmla="*/ 2662518 w 3079376"/>
              <a:gd name="connsiteY12" fmla="*/ 2205318 h 3203073"/>
              <a:gd name="connsiteX13" fmla="*/ 2796988 w 3079376"/>
              <a:gd name="connsiteY13" fmla="*/ 1775012 h 3203073"/>
              <a:gd name="connsiteX14" fmla="*/ 3039035 w 3079376"/>
              <a:gd name="connsiteY14" fmla="*/ 793377 h 3203073"/>
              <a:gd name="connsiteX15" fmla="*/ 3079376 w 3079376"/>
              <a:gd name="connsiteY15" fmla="*/ 510989 h 3203073"/>
              <a:gd name="connsiteX16" fmla="*/ 3052482 w 3079376"/>
              <a:gd name="connsiteY16" fmla="*/ 484094 h 3203073"/>
              <a:gd name="connsiteX17" fmla="*/ 3025588 w 3079376"/>
              <a:gd name="connsiteY17" fmla="*/ 524436 h 3203073"/>
              <a:gd name="connsiteX18" fmla="*/ 3012141 w 3079376"/>
              <a:gd name="connsiteY18" fmla="*/ 578224 h 3203073"/>
              <a:gd name="connsiteX19" fmla="*/ 2985247 w 3079376"/>
              <a:gd name="connsiteY19" fmla="*/ 658906 h 3203073"/>
              <a:gd name="connsiteX20" fmla="*/ 2971800 w 3079376"/>
              <a:gd name="connsiteY20" fmla="*/ 699247 h 3203073"/>
              <a:gd name="connsiteX21" fmla="*/ 2662518 w 3079376"/>
              <a:gd name="connsiteY21" fmla="*/ 403412 h 3203073"/>
              <a:gd name="connsiteX22" fmla="*/ 2017059 w 3079376"/>
              <a:gd name="connsiteY22" fmla="*/ 26894 h 3203073"/>
              <a:gd name="connsiteX23" fmla="*/ 1976718 w 3079376"/>
              <a:gd name="connsiteY23" fmla="*/ 13447 h 3203073"/>
              <a:gd name="connsiteX24" fmla="*/ 1788459 w 3079376"/>
              <a:gd name="connsiteY24" fmla="*/ 0 h 3203073"/>
              <a:gd name="connsiteX25" fmla="*/ 1734671 w 3079376"/>
              <a:gd name="connsiteY25" fmla="*/ 121024 h 320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79376" h="3203073">
                <a:moveTo>
                  <a:pt x="0" y="2743200"/>
                </a:moveTo>
                <a:cubicBezTo>
                  <a:pt x="231329" y="2807973"/>
                  <a:pt x="647300" y="2913738"/>
                  <a:pt x="833718" y="3025589"/>
                </a:cubicBezTo>
                <a:cubicBezTo>
                  <a:pt x="856130" y="3039036"/>
                  <a:pt x="877576" y="3054242"/>
                  <a:pt x="900953" y="3065930"/>
                </a:cubicBezTo>
                <a:cubicBezTo>
                  <a:pt x="1012379" y="3121643"/>
                  <a:pt x="927067" y="3071359"/>
                  <a:pt x="1008529" y="3106271"/>
                </a:cubicBezTo>
                <a:cubicBezTo>
                  <a:pt x="1064394" y="3130213"/>
                  <a:pt x="1076223" y="3148930"/>
                  <a:pt x="1143000" y="3160059"/>
                </a:cubicBezTo>
                <a:cubicBezTo>
                  <a:pt x="1348799" y="3194359"/>
                  <a:pt x="1250105" y="3181527"/>
                  <a:pt x="1438835" y="3200400"/>
                </a:cubicBezTo>
                <a:cubicBezTo>
                  <a:pt x="1660738" y="3193003"/>
                  <a:pt x="1778828" y="3232109"/>
                  <a:pt x="1949824" y="3146612"/>
                </a:cubicBezTo>
                <a:cubicBezTo>
                  <a:pt x="1978734" y="3132157"/>
                  <a:pt x="2002047" y="3108148"/>
                  <a:pt x="2030506" y="3092824"/>
                </a:cubicBezTo>
                <a:cubicBezTo>
                  <a:pt x="2060562" y="3076640"/>
                  <a:pt x="2095149" y="3069683"/>
                  <a:pt x="2124635" y="3052483"/>
                </a:cubicBezTo>
                <a:cubicBezTo>
                  <a:pt x="2149427" y="3038021"/>
                  <a:pt x="2170889" y="3018277"/>
                  <a:pt x="2191871" y="2998694"/>
                </a:cubicBezTo>
                <a:cubicBezTo>
                  <a:pt x="2290745" y="2906412"/>
                  <a:pt x="2327734" y="2873560"/>
                  <a:pt x="2393576" y="2770094"/>
                </a:cubicBezTo>
                <a:cubicBezTo>
                  <a:pt x="2435672" y="2703943"/>
                  <a:pt x="2482755" y="2640040"/>
                  <a:pt x="2514600" y="2568389"/>
                </a:cubicBezTo>
                <a:cubicBezTo>
                  <a:pt x="2573500" y="2435862"/>
                  <a:pt x="2611306" y="2355940"/>
                  <a:pt x="2662518" y="2205318"/>
                </a:cubicBezTo>
                <a:cubicBezTo>
                  <a:pt x="2710892" y="2063041"/>
                  <a:pt x="2758268" y="1920214"/>
                  <a:pt x="2796988" y="1775012"/>
                </a:cubicBezTo>
                <a:cubicBezTo>
                  <a:pt x="2883823" y="1449379"/>
                  <a:pt x="2987790" y="1126470"/>
                  <a:pt x="3039035" y="793377"/>
                </a:cubicBezTo>
                <a:cubicBezTo>
                  <a:pt x="3071424" y="582847"/>
                  <a:pt x="3058616" y="677066"/>
                  <a:pt x="3079376" y="510989"/>
                </a:cubicBezTo>
                <a:cubicBezTo>
                  <a:pt x="3070411" y="502024"/>
                  <a:pt x="3064782" y="481019"/>
                  <a:pt x="3052482" y="484094"/>
                </a:cubicBezTo>
                <a:cubicBezTo>
                  <a:pt x="3036803" y="488014"/>
                  <a:pt x="3031954" y="509581"/>
                  <a:pt x="3025588" y="524436"/>
                </a:cubicBezTo>
                <a:cubicBezTo>
                  <a:pt x="3018308" y="541423"/>
                  <a:pt x="3017452" y="560522"/>
                  <a:pt x="3012141" y="578224"/>
                </a:cubicBezTo>
                <a:cubicBezTo>
                  <a:pt x="3003995" y="605377"/>
                  <a:pt x="2994212" y="632012"/>
                  <a:pt x="2985247" y="658906"/>
                </a:cubicBezTo>
                <a:lnTo>
                  <a:pt x="2971800" y="699247"/>
                </a:lnTo>
                <a:cubicBezTo>
                  <a:pt x="2808141" y="644694"/>
                  <a:pt x="2941234" y="696064"/>
                  <a:pt x="2662518" y="403412"/>
                </a:cubicBezTo>
                <a:cubicBezTo>
                  <a:pt x="2481412" y="213250"/>
                  <a:pt x="2250060" y="132120"/>
                  <a:pt x="2017059" y="26894"/>
                </a:cubicBezTo>
                <a:cubicBezTo>
                  <a:pt x="2004141" y="21060"/>
                  <a:pt x="1990795" y="15103"/>
                  <a:pt x="1976718" y="13447"/>
                </a:cubicBezTo>
                <a:cubicBezTo>
                  <a:pt x="1914236" y="6096"/>
                  <a:pt x="1851212" y="4482"/>
                  <a:pt x="1788459" y="0"/>
                </a:cubicBezTo>
                <a:cubicBezTo>
                  <a:pt x="1699883" y="22144"/>
                  <a:pt x="1734671" y="-5034"/>
                  <a:pt x="1734671" y="121024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67200" y="32004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86200" y="2667000"/>
            <a:ext cx="1371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29000" y="2286000"/>
            <a:ext cx="2514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1447800"/>
            <a:ext cx="4800600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990600"/>
            <a:ext cx="5486400" cy="518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4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0" y="152400"/>
            <a:ext cx="1219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2"/>
            <a:endCxn id="4" idx="6"/>
          </p:cNvCxnSpPr>
          <p:nvPr/>
        </p:nvCxnSpPr>
        <p:spPr>
          <a:xfrm>
            <a:off x="3810000" y="685800"/>
            <a:ext cx="12192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67200" y="7620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33800" y="15240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3810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2"/>
            <a:endCxn id="8" idx="6"/>
          </p:cNvCxnSpPr>
          <p:nvPr/>
        </p:nvCxnSpPr>
        <p:spPr>
          <a:xfrm>
            <a:off x="3733800" y="2286000"/>
            <a:ext cx="16002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26138" y="2057400"/>
            <a:ext cx="59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a+vt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200400" y="3200400"/>
            <a:ext cx="28194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2"/>
            <a:endCxn id="15" idx="6"/>
          </p:cNvCxnSpPr>
          <p:nvPr/>
        </p:nvCxnSpPr>
        <p:spPr>
          <a:xfrm>
            <a:off x="3200400" y="4495800"/>
            <a:ext cx="28194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0" y="4267200"/>
            <a:ext cx="65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a+vt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362200" y="914400"/>
            <a:ext cx="0" cy="327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62200" y="4191000"/>
            <a:ext cx="525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362200" y="1295400"/>
            <a:ext cx="42672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00200" y="2247900"/>
            <a:ext cx="54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45720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67010" y="4756666"/>
            <a:ext cx="15671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5562600"/>
            <a:ext cx="344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From the fit V is calculated, then 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87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to cool further in conservative trap such that de Broglie wave length becomes significant and atoms start to show quantum nature?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31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Keep on reducing the potential Barrier? </a:t>
            </a:r>
          </a:p>
          <a:p>
            <a:pPr marL="0" indent="0">
              <a:buNone/>
            </a:pPr>
            <a:r>
              <a:rPr lang="en-US" b="1" dirty="0" smtClean="0"/>
              <a:t>Such that self evaporation gets promoted?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71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233940"/>
              </p:ext>
            </p:extLst>
          </p:nvPr>
        </p:nvGraphicFramePr>
        <p:xfrm>
          <a:off x="2789238" y="2349500"/>
          <a:ext cx="3151187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Graph" r:id="rId3" imgW="4145280" imgH="2880970" progId="">
                  <p:embed/>
                </p:oleObj>
              </mc:Choice>
              <mc:Fallback>
                <p:oleObj name="Graph" r:id="rId3" imgW="4145280" imgH="288097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349500"/>
                        <a:ext cx="3151187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819400" y="2057400"/>
            <a:ext cx="2971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355934"/>
              </p:ext>
            </p:extLst>
          </p:nvPr>
        </p:nvGraphicFramePr>
        <p:xfrm>
          <a:off x="3276600" y="2746407"/>
          <a:ext cx="2587625" cy="182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Graph" r:id="rId3" imgW="4145280" imgH="2880970" progId="">
                  <p:embed/>
                </p:oleObj>
              </mc:Choice>
              <mc:Fallback>
                <p:oleObj name="Graph" r:id="rId3" imgW="4145280" imgH="288097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6407"/>
                        <a:ext cx="2587625" cy="1822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3352800" y="2667000"/>
            <a:ext cx="2362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81400" y="2971800"/>
            <a:ext cx="2057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89113"/>
              </p:ext>
            </p:extLst>
          </p:nvPr>
        </p:nvGraphicFramePr>
        <p:xfrm>
          <a:off x="3657600" y="3077919"/>
          <a:ext cx="1905000" cy="134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Graph" r:id="rId3" imgW="4145280" imgH="2880970" progId="">
                  <p:embed/>
                </p:oleObj>
              </mc:Choice>
              <mc:Fallback>
                <p:oleObj name="Graph" r:id="rId3" imgW="4145280" imgH="288097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77919"/>
                        <a:ext cx="1905000" cy="1341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69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measurement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1600200"/>
            <a:ext cx="3352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Trap off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4724400" y="2971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24200" y="3581400"/>
            <a:ext cx="3352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expands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410200"/>
            <a:ext cx="91440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962400" y="55626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Atom</a:t>
            </a:r>
          </a:p>
          <a:p>
            <a:pPr algn="ctr"/>
            <a:r>
              <a:rPr lang="en-US" dirty="0" smtClean="0"/>
              <a:t>cloud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48400" y="57150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5879068"/>
            <a:ext cx="352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Resonant light is shone on to atoms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029200"/>
            <a:ext cx="381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1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91000" y="3467100"/>
            <a:ext cx="14478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737216"/>
              </p:ext>
            </p:extLst>
          </p:nvPr>
        </p:nvGraphicFramePr>
        <p:xfrm>
          <a:off x="4267200" y="3507257"/>
          <a:ext cx="1295400" cy="912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Graph" r:id="rId3" imgW="4145280" imgH="2880970" progId="">
                  <p:embed/>
                </p:oleObj>
              </mc:Choice>
              <mc:Fallback>
                <p:oleObj name="Graph" r:id="rId3" imgW="4145280" imgH="28809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507257"/>
                        <a:ext cx="1295400" cy="912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7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b="1" dirty="0" smtClean="0"/>
              <a:t>Forced Evaporation is the method!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93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How it works?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b="1" dirty="0" smtClean="0"/>
              <a:t>Force fully remove the higher energetic atoms in the trap</a:t>
            </a:r>
          </a:p>
          <a:p>
            <a:endParaRPr lang="en-US" dirty="0"/>
          </a:p>
          <a:p>
            <a:r>
              <a:rPr lang="en-US" b="1" dirty="0" smtClean="0"/>
              <a:t>This will lead to a loss in atom number but overall a reduction occurs in temperature after </a:t>
            </a:r>
            <a:r>
              <a:rPr lang="en-US" b="1" dirty="0" err="1" smtClean="0"/>
              <a:t>thermalisation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10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We know atoms move randomly in the trap</a:t>
            </a:r>
          </a:p>
          <a:p>
            <a:pPr marL="0" indent="0">
              <a:buNone/>
            </a:pPr>
            <a:r>
              <a:rPr lang="en-US" b="1" dirty="0" smtClean="0"/>
              <a:t>Overall atomic cloud will have average speed of v for a given 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958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Lets look at this situation  in Energy diagram where these atoms are?</a:t>
            </a:r>
            <a:endParaRPr lang="en-US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791180"/>
              </p:ext>
            </p:extLst>
          </p:nvPr>
        </p:nvGraphicFramePr>
        <p:xfrm>
          <a:off x="2789238" y="3952875"/>
          <a:ext cx="3151187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Graph" r:id="rId3" imgW="4145280" imgH="2880970" progId="">
                  <p:embed/>
                </p:oleObj>
              </mc:Choice>
              <mc:Fallback>
                <p:oleObj name="Graph" r:id="rId3" imgW="4145280" imgH="28809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3952875"/>
                        <a:ext cx="3151187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371600" y="3048000"/>
            <a:ext cx="0" cy="32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819400" y="3886200"/>
            <a:ext cx="30480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4114800"/>
            <a:ext cx="2667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6239435"/>
            <a:ext cx="563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4343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6324600"/>
            <a:ext cx="98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43434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343400"/>
            <a:ext cx="162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to</a:t>
            </a:r>
          </a:p>
          <a:p>
            <a:r>
              <a:rPr lang="en-US" b="1" dirty="0" smtClean="0"/>
              <a:t>Remove them?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511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4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b="1" dirty="0" smtClean="0"/>
              <a:t>How to do it??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39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Lets C how it works?......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00"/>
              </p:ext>
            </p:extLst>
          </p:nvPr>
        </p:nvGraphicFramePr>
        <p:xfrm>
          <a:off x="2789238" y="2962275"/>
          <a:ext cx="3151187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Graph" r:id="rId3" imgW="4145280" imgH="2880970" progId="">
                  <p:embed/>
                </p:oleObj>
              </mc:Choice>
              <mc:Fallback>
                <p:oleObj name="Graph" r:id="rId3" imgW="4145280" imgH="288097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962275"/>
                        <a:ext cx="3151187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371600" y="2057400"/>
            <a:ext cx="0" cy="32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71600" y="5257800"/>
            <a:ext cx="563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971800" y="3200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1295400"/>
            <a:ext cx="658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Lets look at a hotter atom with  average speed v in the energy v/s x 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10200" y="2057400"/>
            <a:ext cx="2227395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91400" y="1752600"/>
            <a:ext cx="1689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These</a:t>
            </a:r>
          </a:p>
          <a:p>
            <a:r>
              <a:rPr lang="en-US" b="1" dirty="0" smtClean="0"/>
              <a:t>Atoms move</a:t>
            </a:r>
          </a:p>
          <a:p>
            <a:r>
              <a:rPr lang="en-US" b="1" dirty="0" smtClean="0"/>
              <a:t>In this height</a:t>
            </a:r>
          </a:p>
          <a:p>
            <a:r>
              <a:rPr lang="en-US" b="1" dirty="0" smtClean="0"/>
              <a:t>On Energy scale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4953000" y="4038600"/>
            <a:ext cx="4191000" cy="2667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Off course there are many atoms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Doing the same…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4200" y="3200400"/>
            <a:ext cx="2438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4115 -0.03333 C 0.22587 -0.03333 0.29514 -0.0199 0.29531 -0.00277 C 0.29531 0.01343 0.22587 0.02778 0.14115 0.02778 C 0.0559 0.02778 -0.01302 0.0132 -0.01302 -0.00277 C -0.01285 -0.0199 0.0559 -0.03333 0.14115 -0.03333 Z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Note that ATOMS ARE not actually under uniform circular motion, this is SYMBOLIC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Actual motion is different from the Energy Scale </a:t>
            </a:r>
          </a:p>
          <a:p>
            <a:pPr marL="0" indent="0">
              <a:buNone/>
            </a:pPr>
            <a:r>
              <a:rPr lang="en-US" dirty="0" smtClean="0"/>
              <a:t>Picture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Energy Picture is an easy way to understand Forced</a:t>
            </a:r>
          </a:p>
          <a:p>
            <a:pPr marL="0" indent="0">
              <a:buNone/>
            </a:pPr>
            <a:r>
              <a:rPr lang="en-US" dirty="0" smtClean="0"/>
              <a:t>Evaporation, compared to actual motion in position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to remove those hotter ones?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Think on why we remove them?......</a:t>
            </a:r>
          </a:p>
          <a:p>
            <a:endParaRPr lang="en-US" b="1" dirty="0"/>
          </a:p>
          <a:p>
            <a:r>
              <a:rPr lang="en-US" b="1" dirty="0" smtClean="0"/>
              <a:t>This leads to overall reduction in speed and temperature due to </a:t>
            </a:r>
            <a:r>
              <a:rPr lang="en-US" b="1" dirty="0" err="1" smtClean="0"/>
              <a:t>thermalisation</a:t>
            </a:r>
            <a:r>
              <a:rPr lang="en-US" b="1" dirty="0" smtClean="0"/>
              <a:t> effects from elastic collision…………</a:t>
            </a:r>
          </a:p>
          <a:p>
            <a:endParaRPr lang="en-US" b="1" dirty="0"/>
          </a:p>
          <a:p>
            <a:r>
              <a:rPr lang="en-US" b="1" dirty="0" smtClean="0"/>
              <a:t>Recollect the CUT in Boltzmann distribution……..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22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searchgate.net/profile/Joerg_Schmiedmayer/publication/221910910/figure/fig3/AS:305132106469378@1449760571396/a-Principle-of-evaporative-cooling-A-thermal-Maxwell-Boltzmann-distribution_W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www.researchgate.net/profile/Joerg_Schmiedmayer/publication/221910910/figure/fig3/AS:305132106469378@1449760571396/a-Principle-of-evaporative-cooling-A-thermal-Maxwell-Boltzmann-distribution_W64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 descr="D:\a-Principle-of-evaporative-cooling-A-thermal-Maxwell-Boltzmann-distribution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11" y="1600201"/>
            <a:ext cx="636179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914400"/>
            <a:ext cx="44196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4343400"/>
            <a:ext cx="54102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2026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04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Lets C how it works?......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728318"/>
              </p:ext>
            </p:extLst>
          </p:nvPr>
        </p:nvGraphicFramePr>
        <p:xfrm>
          <a:off x="2789238" y="2962275"/>
          <a:ext cx="3151187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Graph" r:id="rId3" imgW="4145280" imgH="2880970" progId="">
                  <p:embed/>
                </p:oleObj>
              </mc:Choice>
              <mc:Fallback>
                <p:oleObj name="Graph" r:id="rId3" imgW="4145280" imgH="28809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962275"/>
                        <a:ext cx="3151187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371600" y="2057400"/>
            <a:ext cx="0" cy="32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71600" y="5257800"/>
            <a:ext cx="563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971800" y="3200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71800" y="2971800"/>
            <a:ext cx="2743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10200" y="2057400"/>
            <a:ext cx="2227395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91400" y="1752600"/>
            <a:ext cx="176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to remove?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566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4115 -0.05046 C 0.22587 -0.05046 0.29514 -0.03703 0.29531 -0.0199 C 0.29531 -0.0037 0.22587 0.01065 0.14115 0.01065 C 0.0559 0.01065 -0.01302 -0.00393 -0.01302 -0.0199 C -0.01285 -0.03703 0.0559 -0.05046 0.14115 -0.05046 Z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Frequency of detection light?</a:t>
            </a:r>
            <a:endParaRPr lang="en-US" b="1" dirty="0"/>
          </a:p>
        </p:txBody>
      </p:sp>
      <p:pic>
        <p:nvPicPr>
          <p:cNvPr id="4" name="Picture 2" descr="http://imagebank.osa.org/getImage.xqy?img=dTcqLmxhcmdlLGpvc2FiLTEyLTEwLTE4MzktZzAwM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4"/>
          <a:stretch/>
        </p:blipFill>
        <p:spPr bwMode="auto">
          <a:xfrm>
            <a:off x="2362201" y="1388254"/>
            <a:ext cx="3581400" cy="508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267200" y="60960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563880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mF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68715" y="639005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-1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67200" y="65532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10200" y="582346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</a:t>
            </a:r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14800" y="21336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14800" y="22860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14800" y="18288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4800" y="16764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57800" y="20690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2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675094" y="1676400"/>
            <a:ext cx="49306" cy="433173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4000" y="14478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+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5791200"/>
            <a:ext cx="18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Calibri"/>
              </a:rPr>
              <a:t>σ</a:t>
            </a:r>
            <a:r>
              <a:rPr lang="en-US" b="1" dirty="0" smtClean="0">
                <a:latin typeface="Calibri"/>
              </a:rPr>
              <a:t>+Light, </a:t>
            </a:r>
            <a:r>
              <a:rPr lang="el-GR" b="1" dirty="0" smtClean="0">
                <a:latin typeface="Calibri"/>
              </a:rPr>
              <a:t>Δ</a:t>
            </a:r>
            <a:r>
              <a:rPr lang="en-US" b="1" dirty="0" smtClean="0">
                <a:latin typeface="Calibri"/>
              </a:rPr>
              <a:t>mF = +1</a:t>
            </a:r>
            <a:endParaRPr lang="en-US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267200" y="48768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67200" y="47244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67200" y="44196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67200" y="42672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34000" y="465986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678898" y="45720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495800" y="6096000"/>
            <a:ext cx="457200" cy="1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How is the internal structure?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3400" y="14478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33400" y="4495800"/>
            <a:ext cx="830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14400" y="-2435761"/>
            <a:ext cx="7772400" cy="7401651"/>
            <a:chOff x="914400" y="-2435761"/>
            <a:chExt cx="7772400" cy="740165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14400" y="25908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981200" y="30480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95600" y="35052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0" y="40386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181600" y="35052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72200" y="3048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391400" y="2514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755135" y="1840468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mF = +1</a:t>
              </a:r>
              <a:endParaRPr lang="en-US" b="1" dirty="0"/>
            </a:p>
          </p:txBody>
        </p:sp>
        <p:sp>
          <p:nvSpPr>
            <p:cNvPr id="22" name="Arc 21"/>
            <p:cNvSpPr/>
            <p:nvPr/>
          </p:nvSpPr>
          <p:spPr>
            <a:xfrm rot="8053770">
              <a:off x="2699976" y="-24094"/>
              <a:ext cx="7401651" cy="257831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c 22"/>
            <p:cNvSpPr/>
            <p:nvPr/>
          </p:nvSpPr>
          <p:spPr>
            <a:xfrm rot="13572743" flipH="1">
              <a:off x="-1534083" y="693707"/>
              <a:ext cx="6918854" cy="15447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 rot="10800000">
            <a:off x="373468" y="3810000"/>
            <a:ext cx="7398933" cy="7401651"/>
            <a:chOff x="914400" y="-2435761"/>
            <a:chExt cx="7398933" cy="740165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914400" y="25908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981200" y="30480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895600" y="35052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10000" y="40386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81600" y="35052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172200" y="3048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391400" y="2514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128602" y="18404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34" name="Arc 33"/>
            <p:cNvSpPr/>
            <p:nvPr/>
          </p:nvSpPr>
          <p:spPr>
            <a:xfrm rot="8053770">
              <a:off x="2699976" y="-24094"/>
              <a:ext cx="7401651" cy="257831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/>
            <p:cNvSpPr/>
            <p:nvPr/>
          </p:nvSpPr>
          <p:spPr>
            <a:xfrm rot="13572743" flipH="1">
              <a:off x="-1534083" y="693707"/>
              <a:ext cx="6918854" cy="15447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907535" y="595526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mF = -1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059935" y="4191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mF = 0</a:t>
            </a:r>
            <a:endParaRPr lang="en-US" b="1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5562600" y="1066800"/>
            <a:ext cx="17145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315200" y="77366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/2  kx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1" name="TextBox 40"/>
          <p:cNvSpPr txBox="1"/>
          <p:nvPr/>
        </p:nvSpPr>
        <p:spPr>
          <a:xfrm>
            <a:off x="8083979" y="48122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-1/2  kx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flipH="1">
            <a:off x="6419851" y="4996934"/>
            <a:ext cx="1664128" cy="413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 flipV="1">
            <a:off x="4038600" y="3850740"/>
            <a:ext cx="381000" cy="18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V="1">
            <a:off x="4191000" y="4765140"/>
            <a:ext cx="381000" cy="18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1" y="773668"/>
            <a:ext cx="426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Atoms with higher energy remains in the periphery at farther away distance, hence</a:t>
            </a:r>
          </a:p>
          <a:p>
            <a:pPr algn="ctr"/>
            <a:r>
              <a:rPr lang="en-US" dirty="0" smtClean="0"/>
              <a:t>They have larger energy 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52602" y="1143000"/>
            <a:ext cx="533397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48400" y="1143000"/>
            <a:ext cx="8382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1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How is the internal structure?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3400" y="14478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33400" y="4495800"/>
            <a:ext cx="830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14400" y="-2435761"/>
            <a:ext cx="7772400" cy="7401651"/>
            <a:chOff x="914400" y="-2435761"/>
            <a:chExt cx="7772400" cy="740165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14400" y="25908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391400" y="2514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755135" y="1840468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mF = +1</a:t>
              </a:r>
              <a:endParaRPr lang="en-US" b="1" dirty="0"/>
            </a:p>
          </p:txBody>
        </p:sp>
        <p:sp>
          <p:nvSpPr>
            <p:cNvPr id="22" name="Arc 21"/>
            <p:cNvSpPr/>
            <p:nvPr/>
          </p:nvSpPr>
          <p:spPr>
            <a:xfrm rot="8053770">
              <a:off x="2699976" y="-24094"/>
              <a:ext cx="7401651" cy="257831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c 22"/>
            <p:cNvSpPr/>
            <p:nvPr/>
          </p:nvSpPr>
          <p:spPr>
            <a:xfrm rot="13572743" flipH="1">
              <a:off x="-1534083" y="693707"/>
              <a:ext cx="6918854" cy="15447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 rot="10800000">
            <a:off x="373468" y="3810000"/>
            <a:ext cx="7398933" cy="7401651"/>
            <a:chOff x="914400" y="-2435761"/>
            <a:chExt cx="7398933" cy="740165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914400" y="25908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086602" y="2514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128602" y="18404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34" name="Arc 33"/>
            <p:cNvSpPr/>
            <p:nvPr/>
          </p:nvSpPr>
          <p:spPr>
            <a:xfrm rot="8053770">
              <a:off x="2699976" y="-24094"/>
              <a:ext cx="7401651" cy="257831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/>
            <p:cNvSpPr/>
            <p:nvPr/>
          </p:nvSpPr>
          <p:spPr>
            <a:xfrm rot="13572743" flipH="1">
              <a:off x="-1534083" y="693707"/>
              <a:ext cx="6918854" cy="15447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907535" y="595526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mF = -1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059935" y="4191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mF = 0</a:t>
            </a:r>
            <a:endParaRPr lang="en-US" b="1" dirty="0"/>
          </a:p>
        </p:txBody>
      </p:sp>
      <p:sp>
        <p:nvSpPr>
          <p:cNvPr id="46" name="Rectangle 45"/>
          <p:cNvSpPr/>
          <p:nvPr/>
        </p:nvSpPr>
        <p:spPr>
          <a:xfrm flipV="1">
            <a:off x="4038600" y="3850740"/>
            <a:ext cx="381000" cy="18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V="1">
            <a:off x="4191000" y="4765140"/>
            <a:ext cx="381000" cy="18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How to remove them?</a:t>
            </a:r>
            <a:endParaRPr lang="en-US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3400" y="14478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33400" y="4495800"/>
            <a:ext cx="830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14400" y="-2435761"/>
            <a:ext cx="7772400" cy="7401651"/>
            <a:chOff x="914400" y="-2435761"/>
            <a:chExt cx="7772400" cy="740165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14400" y="25908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391400" y="2514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755135" y="1840468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mF = +1</a:t>
              </a:r>
              <a:endParaRPr lang="en-US" b="1" dirty="0"/>
            </a:p>
          </p:txBody>
        </p:sp>
        <p:sp>
          <p:nvSpPr>
            <p:cNvPr id="22" name="Arc 21"/>
            <p:cNvSpPr/>
            <p:nvPr/>
          </p:nvSpPr>
          <p:spPr>
            <a:xfrm rot="8053770">
              <a:off x="2699976" y="-24094"/>
              <a:ext cx="7401651" cy="257831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c 22"/>
            <p:cNvSpPr/>
            <p:nvPr/>
          </p:nvSpPr>
          <p:spPr>
            <a:xfrm rot="13572743" flipH="1">
              <a:off x="-1534083" y="693707"/>
              <a:ext cx="6918854" cy="15447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 rot="10800000">
            <a:off x="373468" y="3810000"/>
            <a:ext cx="7398933" cy="7401651"/>
            <a:chOff x="914400" y="-2435761"/>
            <a:chExt cx="7398933" cy="740165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914400" y="25908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086602" y="2514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128602" y="18404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34" name="Arc 33"/>
            <p:cNvSpPr/>
            <p:nvPr/>
          </p:nvSpPr>
          <p:spPr>
            <a:xfrm rot="8053770">
              <a:off x="2699976" y="-24094"/>
              <a:ext cx="7401651" cy="257831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/>
            <p:cNvSpPr/>
            <p:nvPr/>
          </p:nvSpPr>
          <p:spPr>
            <a:xfrm rot="13572743" flipH="1">
              <a:off x="-1534083" y="693707"/>
              <a:ext cx="6918854" cy="15447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907535" y="595526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mF = -1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059935" y="4191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mF = 0</a:t>
            </a:r>
            <a:endParaRPr lang="en-US" b="1" dirty="0"/>
          </a:p>
        </p:txBody>
      </p:sp>
      <p:sp>
        <p:nvSpPr>
          <p:cNvPr id="46" name="Rectangle 45"/>
          <p:cNvSpPr/>
          <p:nvPr/>
        </p:nvSpPr>
        <p:spPr>
          <a:xfrm flipV="1">
            <a:off x="4038600" y="3850740"/>
            <a:ext cx="381000" cy="18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V="1">
            <a:off x="4191000" y="4765140"/>
            <a:ext cx="381000" cy="18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28800" y="2286000"/>
            <a:ext cx="5486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De-excite using light to mF=0</a:t>
            </a:r>
            <a:endParaRPr lang="en-US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3400" y="14478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33400" y="4495800"/>
            <a:ext cx="830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14400" y="-2435761"/>
            <a:ext cx="7772400" cy="7401651"/>
            <a:chOff x="914400" y="-2435761"/>
            <a:chExt cx="7772400" cy="740165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14400" y="25908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391400" y="2514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755135" y="1840468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mF = +1</a:t>
              </a:r>
              <a:endParaRPr lang="en-US" b="1" dirty="0"/>
            </a:p>
          </p:txBody>
        </p:sp>
        <p:sp>
          <p:nvSpPr>
            <p:cNvPr id="22" name="Arc 21"/>
            <p:cNvSpPr/>
            <p:nvPr/>
          </p:nvSpPr>
          <p:spPr>
            <a:xfrm rot="8053770">
              <a:off x="2699976" y="-24094"/>
              <a:ext cx="7401651" cy="257831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c 22"/>
            <p:cNvSpPr/>
            <p:nvPr/>
          </p:nvSpPr>
          <p:spPr>
            <a:xfrm rot="13572743" flipH="1">
              <a:off x="-1534083" y="693707"/>
              <a:ext cx="6918854" cy="15447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 rot="10800000">
            <a:off x="373468" y="3810000"/>
            <a:ext cx="7398933" cy="7401651"/>
            <a:chOff x="914400" y="-2435761"/>
            <a:chExt cx="7398933" cy="740165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914400" y="25908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086602" y="2514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128602" y="18404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34" name="Arc 33"/>
            <p:cNvSpPr/>
            <p:nvPr/>
          </p:nvSpPr>
          <p:spPr>
            <a:xfrm rot="8053770">
              <a:off x="2699976" y="-24094"/>
              <a:ext cx="7401651" cy="257831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/>
            <p:cNvSpPr/>
            <p:nvPr/>
          </p:nvSpPr>
          <p:spPr>
            <a:xfrm rot="13572743" flipH="1">
              <a:off x="-1534083" y="693707"/>
              <a:ext cx="6918854" cy="15447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907535" y="595526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mF = -1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059935" y="4191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mF = 0</a:t>
            </a:r>
            <a:endParaRPr lang="en-US" b="1" dirty="0"/>
          </a:p>
        </p:txBody>
      </p:sp>
      <p:sp>
        <p:nvSpPr>
          <p:cNvPr id="46" name="Rectangle 45"/>
          <p:cNvSpPr/>
          <p:nvPr/>
        </p:nvSpPr>
        <p:spPr>
          <a:xfrm flipV="1">
            <a:off x="4038600" y="3850740"/>
            <a:ext cx="381000" cy="18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V="1">
            <a:off x="4191000" y="4765140"/>
            <a:ext cx="381000" cy="18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00200" y="2628900"/>
            <a:ext cx="0" cy="19314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57600" y="2667000"/>
            <a:ext cx="0" cy="19314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38800" y="2667000"/>
            <a:ext cx="0" cy="19314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391400" y="2514600"/>
            <a:ext cx="0" cy="19314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" y="3632716"/>
            <a:ext cx="220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Rf</a:t>
            </a:r>
            <a:r>
              <a:rPr lang="en-US" b="1" dirty="0" smtClean="0"/>
              <a:t> resonant radiation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>
            <a:off x="76200" y="4038600"/>
            <a:ext cx="838200" cy="33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De-excite using light to mF=0</a:t>
            </a:r>
            <a:endParaRPr lang="en-US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3400" y="14478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33400" y="4495800"/>
            <a:ext cx="830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14400" y="-2435761"/>
            <a:ext cx="7772400" cy="7401651"/>
            <a:chOff x="914400" y="-2435761"/>
            <a:chExt cx="7772400" cy="740165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14400" y="25908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391400" y="2514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755135" y="1840468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mF = +1</a:t>
              </a:r>
              <a:endParaRPr lang="en-US" b="1" dirty="0"/>
            </a:p>
          </p:txBody>
        </p:sp>
        <p:sp>
          <p:nvSpPr>
            <p:cNvPr id="22" name="Arc 21"/>
            <p:cNvSpPr/>
            <p:nvPr/>
          </p:nvSpPr>
          <p:spPr>
            <a:xfrm rot="8053770">
              <a:off x="2699976" y="-24094"/>
              <a:ext cx="7401651" cy="257831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c 22"/>
            <p:cNvSpPr/>
            <p:nvPr/>
          </p:nvSpPr>
          <p:spPr>
            <a:xfrm rot="13572743" flipH="1">
              <a:off x="-1534083" y="693707"/>
              <a:ext cx="6918854" cy="15447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 rot="10800000">
            <a:off x="373468" y="3810000"/>
            <a:ext cx="7398933" cy="7401651"/>
            <a:chOff x="914400" y="-2435761"/>
            <a:chExt cx="7398933" cy="740165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914400" y="25908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086602" y="2514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128602" y="18404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34" name="Arc 33"/>
            <p:cNvSpPr/>
            <p:nvPr/>
          </p:nvSpPr>
          <p:spPr>
            <a:xfrm rot="8053770">
              <a:off x="2699976" y="-24094"/>
              <a:ext cx="7401651" cy="257831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/>
            <p:cNvSpPr/>
            <p:nvPr/>
          </p:nvSpPr>
          <p:spPr>
            <a:xfrm rot="13572743" flipH="1">
              <a:off x="-1534083" y="693707"/>
              <a:ext cx="6918854" cy="15447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907535" y="595526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mF = -1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059935" y="4191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mF = 0</a:t>
            </a:r>
            <a:endParaRPr lang="en-US" b="1" dirty="0"/>
          </a:p>
        </p:txBody>
      </p:sp>
      <p:sp>
        <p:nvSpPr>
          <p:cNvPr id="46" name="Rectangle 45"/>
          <p:cNvSpPr/>
          <p:nvPr/>
        </p:nvSpPr>
        <p:spPr>
          <a:xfrm flipV="1">
            <a:off x="4038600" y="3850740"/>
            <a:ext cx="381000" cy="18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V="1">
            <a:off x="4191000" y="4765140"/>
            <a:ext cx="381000" cy="18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00200" y="2628900"/>
            <a:ext cx="0" cy="19314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57600" y="2667000"/>
            <a:ext cx="0" cy="19314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38800" y="2667000"/>
            <a:ext cx="0" cy="19314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391400" y="2514600"/>
            <a:ext cx="0" cy="193143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" y="3632716"/>
            <a:ext cx="220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Rf</a:t>
            </a:r>
            <a:r>
              <a:rPr lang="en-US" b="1" dirty="0" smtClean="0"/>
              <a:t> resonant radiation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>
            <a:off x="76200" y="4038600"/>
            <a:ext cx="838200" cy="33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400801" y="1265065"/>
            <a:ext cx="1752599" cy="3110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0" y="990600"/>
            <a:ext cx="2009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Force </a:t>
            </a:r>
          </a:p>
          <a:p>
            <a:r>
              <a:rPr lang="en-US" b="1" dirty="0" smtClean="0"/>
              <a:t>On atoms anymore</a:t>
            </a:r>
          </a:p>
          <a:p>
            <a:r>
              <a:rPr lang="en-US" b="1" dirty="0" smtClean="0"/>
              <a:t>They escape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2057400" y="2667000"/>
            <a:ext cx="4704057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3214" y="2514600"/>
            <a:ext cx="4346186" cy="305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3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gets </a:t>
            </a:r>
            <a:r>
              <a:rPr lang="en-US" dirty="0" err="1" smtClean="0"/>
              <a:t>thermalised</a:t>
            </a:r>
            <a:r>
              <a:rPr lang="en-US" dirty="0" smtClean="0"/>
              <a:t>…..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Recollect Distribution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researchgate.net/profile/Joerg_Schmiedmayer/publication/221910910/figure/fig3/AS:305132106469378@1449760571396/a-Principle-of-evaporative-cooling-A-thermal-Maxwell-Boltzmann-distribution_W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www.researchgate.net/profile/Joerg_Schmiedmayer/publication/221910910/figure/fig3/AS:305132106469378@1449760571396/a-Principle-of-evaporative-cooling-A-thermal-Maxwell-Boltzmann-distribution_W64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 descr="D:\a-Principle-of-evaporative-cooling-A-thermal-Maxwell-Boltzmann-distribution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11" y="1600201"/>
            <a:ext cx="636179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914400"/>
            <a:ext cx="44196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4343400"/>
            <a:ext cx="54102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2026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29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This process repeated for lower speed/lower energetic atoms as well</a:t>
            </a:r>
            <a:br>
              <a:rPr lang="en-US" sz="2800" b="1" dirty="0"/>
            </a:br>
            <a:endParaRPr lang="en-US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3400" y="1447800"/>
            <a:ext cx="0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33400" y="4495800"/>
            <a:ext cx="830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14400" y="-2435761"/>
            <a:ext cx="7772400" cy="7401651"/>
            <a:chOff x="914400" y="-2435761"/>
            <a:chExt cx="7772400" cy="740165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14400" y="25908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981200" y="30480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95600" y="35052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0" y="40386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181600" y="35052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72200" y="3048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391400" y="2514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755135" y="1840468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mF = +1</a:t>
              </a:r>
              <a:endParaRPr lang="en-US" b="1" dirty="0"/>
            </a:p>
          </p:txBody>
        </p:sp>
        <p:sp>
          <p:nvSpPr>
            <p:cNvPr id="22" name="Arc 21"/>
            <p:cNvSpPr/>
            <p:nvPr/>
          </p:nvSpPr>
          <p:spPr>
            <a:xfrm rot="8053770">
              <a:off x="2699976" y="-24094"/>
              <a:ext cx="7401651" cy="257831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c 22"/>
            <p:cNvSpPr/>
            <p:nvPr/>
          </p:nvSpPr>
          <p:spPr>
            <a:xfrm rot="13572743" flipH="1">
              <a:off x="-1534083" y="693707"/>
              <a:ext cx="6918854" cy="15447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 rot="10800000">
            <a:off x="373468" y="3810000"/>
            <a:ext cx="7398933" cy="7401651"/>
            <a:chOff x="914400" y="-2435761"/>
            <a:chExt cx="7398933" cy="740165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914400" y="259080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981200" y="30480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895600" y="35052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10000" y="403860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81600" y="35052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172200" y="3048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391400" y="2514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128602" y="18404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34" name="Arc 33"/>
            <p:cNvSpPr/>
            <p:nvPr/>
          </p:nvSpPr>
          <p:spPr>
            <a:xfrm rot="8053770">
              <a:off x="2699976" y="-24094"/>
              <a:ext cx="7401651" cy="257831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/>
            <p:cNvSpPr/>
            <p:nvPr/>
          </p:nvSpPr>
          <p:spPr>
            <a:xfrm rot="13572743" flipH="1">
              <a:off x="-1534083" y="693707"/>
              <a:ext cx="6918854" cy="154472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907535" y="595526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mF = -1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059935" y="4191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mF = 0</a:t>
            </a:r>
            <a:endParaRPr lang="en-US" b="1" dirty="0"/>
          </a:p>
        </p:txBody>
      </p:sp>
      <p:sp>
        <p:nvSpPr>
          <p:cNvPr id="46" name="Rectangle 45"/>
          <p:cNvSpPr/>
          <p:nvPr/>
        </p:nvSpPr>
        <p:spPr>
          <a:xfrm flipV="1">
            <a:off x="4038600" y="3850740"/>
            <a:ext cx="381000" cy="18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V="1">
            <a:off x="4191000" y="4765140"/>
            <a:ext cx="381000" cy="18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009900" y="33909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21106" y="3285565"/>
            <a:ext cx="2667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2482 -0.03333 C 0.21163 -0.03333 0.28264 -0.01991 0.28333 -0.00278 C 0.28333 0.01343 0.21163 0.02778 0.12482 0.02778 C 0.03698 0.02778 -0.03334 0.0132 -0.03334 -0.00278 C -0.03334 -0.01991 0.03698 -0.03333 0.12482 -0.03333 Z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Lets now Summarize the Forced</a:t>
            </a:r>
            <a:br>
              <a:rPr lang="en-US" dirty="0" smtClean="0"/>
            </a:br>
            <a:r>
              <a:rPr lang="en-US" dirty="0" smtClean="0"/>
              <a:t>Evaporation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8679" y="1355284"/>
            <a:ext cx="23102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Arial" pitchFamily="34" charset="0"/>
              </a:rPr>
              <a:t>  </a:t>
            </a:r>
          </a:p>
          <a:p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H(r)  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= </a:t>
            </a:r>
            <a:r>
              <a:rPr lang="el-GR" sz="2400" b="1" dirty="0">
                <a:solidFill>
                  <a:prstClr val="black"/>
                </a:solidFill>
                <a:cs typeface="Times New Roman" pitchFamily="18" charset="0"/>
              </a:rPr>
              <a:t>μ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B</a:t>
            </a:r>
            <a:r>
              <a:rPr lang="en-US" sz="24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dc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(r)</a:t>
            </a:r>
          </a:p>
          <a:p>
            <a:endParaRPr lang="en-US" sz="2400" b="1" dirty="0" smtClean="0">
              <a:solidFill>
                <a:prstClr val="black"/>
              </a:solidFill>
              <a:cs typeface="Arial" pitchFamily="34" charset="0"/>
            </a:endParaRPr>
          </a:p>
          <a:p>
            <a:r>
              <a:rPr lang="en-IN" sz="2400" b="1" dirty="0" smtClean="0">
                <a:solidFill>
                  <a:prstClr val="black"/>
                </a:solidFill>
                <a:cs typeface="Arial" pitchFamily="34" charset="0"/>
              </a:rPr>
              <a:t>E(r</a:t>
            </a:r>
            <a:r>
              <a:rPr lang="en-IN" sz="2400" b="1" dirty="0">
                <a:solidFill>
                  <a:prstClr val="black"/>
                </a:solidFill>
                <a:cs typeface="Arial" pitchFamily="34" charset="0"/>
              </a:rPr>
              <a:t>) = </a:t>
            </a:r>
            <a:r>
              <a:rPr lang="en-IN" sz="2400" b="1" dirty="0" err="1" smtClean="0">
                <a:solidFill>
                  <a:prstClr val="black"/>
                </a:solidFill>
                <a:cs typeface="Arial" pitchFamily="34" charset="0"/>
              </a:rPr>
              <a:t>m</a:t>
            </a:r>
            <a:r>
              <a:rPr lang="en-IN" sz="2400" b="1" baseline="-25000" dirty="0" err="1" smtClean="0">
                <a:solidFill>
                  <a:prstClr val="black"/>
                </a:solidFill>
                <a:cs typeface="Arial" pitchFamily="34" charset="0"/>
              </a:rPr>
              <a:t>F</a:t>
            </a:r>
            <a:r>
              <a:rPr lang="en-IN" sz="2400" b="1" dirty="0" err="1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IN" sz="2400" b="1" baseline="-25000" dirty="0" err="1" smtClean="0">
                <a:solidFill>
                  <a:prstClr val="black"/>
                </a:solidFill>
                <a:cs typeface="Arial" pitchFamily="34" charset="0"/>
              </a:rPr>
              <a:t>F</a:t>
            </a:r>
            <a:r>
              <a:rPr lang="en-IN" sz="2400" b="1" dirty="0" err="1" smtClean="0">
                <a:solidFill>
                  <a:prstClr val="black"/>
                </a:solidFill>
                <a:cs typeface="Arial" pitchFamily="34" charset="0"/>
              </a:rPr>
              <a:t>µ</a:t>
            </a:r>
            <a:r>
              <a:rPr lang="en-IN" sz="2400" b="1" baseline="-25000" dirty="0" err="1" smtClean="0">
                <a:solidFill>
                  <a:prstClr val="black"/>
                </a:solidFill>
                <a:cs typeface="Arial" pitchFamily="34" charset="0"/>
              </a:rPr>
              <a:t>B</a:t>
            </a:r>
            <a:r>
              <a:rPr lang="en-IN" sz="2400" b="1" dirty="0" err="1" smtClean="0">
                <a:solidFill>
                  <a:prstClr val="black"/>
                </a:solidFill>
                <a:cs typeface="Arial" pitchFamily="34" charset="0"/>
              </a:rPr>
              <a:t>B</a:t>
            </a:r>
            <a:r>
              <a:rPr lang="en-IN" sz="2400" b="1" baseline="-25000" dirty="0" err="1" smtClean="0">
                <a:solidFill>
                  <a:prstClr val="black"/>
                </a:solidFill>
                <a:cs typeface="Arial" pitchFamily="34" charset="0"/>
              </a:rPr>
              <a:t>dc</a:t>
            </a:r>
            <a:r>
              <a:rPr lang="en-US" sz="2400" b="1" dirty="0" smtClean="0">
                <a:solidFill>
                  <a:prstClr val="black"/>
                </a:solidFill>
                <a:cs typeface="Arial" pitchFamily="34" charset="0"/>
              </a:rPr>
              <a:t>  </a:t>
            </a:r>
            <a:endParaRPr lang="en-IN" sz="2400" b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5" name="Picture 2" descr="C:\Users\raghavanke\Desktop\Picture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-79" r="15817" b="55163"/>
          <a:stretch/>
        </p:blipFill>
        <p:spPr bwMode="auto">
          <a:xfrm>
            <a:off x="1905000" y="3065929"/>
            <a:ext cx="4724400" cy="170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4000" y="381000"/>
            <a:ext cx="5326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  <a:cs typeface="Arial" pitchFamily="34" charset="0"/>
              </a:rPr>
              <a:t>Forced evaporative cooling</a:t>
            </a:r>
          </a:p>
          <a:p>
            <a:endParaRPr lang="en-IN" sz="3600" dirty="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0" y="31242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67400" y="6019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00" y="31242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308208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9124" y="3886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219200" y="4257574"/>
            <a:ext cx="1219200" cy="84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29400" y="4343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67200" y="4387334"/>
            <a:ext cx="53340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013822">
            <a:off x="4765311" y="4007104"/>
            <a:ext cx="1517803" cy="200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586178" flipH="1">
            <a:off x="3567665" y="4304546"/>
            <a:ext cx="929355" cy="18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77430" flipH="1">
            <a:off x="2646097" y="3966717"/>
            <a:ext cx="730851" cy="114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05200" y="3679725"/>
            <a:ext cx="0" cy="109536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179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As seen on Camera: Absorption imaging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2895600" y="2362200"/>
            <a:ext cx="3352800" cy="3048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3581400"/>
            <a:ext cx="1143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Atom</a:t>
            </a:r>
          </a:p>
          <a:p>
            <a:pPr algn="ctr"/>
            <a:r>
              <a:rPr lang="en-US" dirty="0" smtClean="0"/>
              <a:t>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raghavanke\Desktop\Picture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-79" r="15817" b="55163"/>
          <a:stretch/>
        </p:blipFill>
        <p:spPr bwMode="auto">
          <a:xfrm>
            <a:off x="524799" y="1905001"/>
            <a:ext cx="7933401" cy="287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4000" y="381000"/>
            <a:ext cx="5326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  <a:cs typeface="Arial" pitchFamily="34" charset="0"/>
              </a:rPr>
              <a:t>Forced evaporative cooling</a:t>
            </a:r>
          </a:p>
          <a:p>
            <a:endParaRPr lang="en-IN" sz="3600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6019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21336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50498" y="2057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9124" y="3886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219200" y="4257574"/>
            <a:ext cx="1219200" cy="84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29400" y="4343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19600" y="4114800"/>
            <a:ext cx="53340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013822">
            <a:off x="4689686" y="3891667"/>
            <a:ext cx="1517803" cy="200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586178" flipH="1">
            <a:off x="3567665" y="4304546"/>
            <a:ext cx="929355" cy="18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77430" flipH="1">
            <a:off x="2646097" y="3966717"/>
            <a:ext cx="730851" cy="114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00400" y="3082080"/>
            <a:ext cx="0" cy="169300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248400" y="2939534"/>
            <a:ext cx="0" cy="163246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303208" y="2895600"/>
            <a:ext cx="2868992" cy="381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124200"/>
            <a:ext cx="999201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0" y="3886200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9656031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raghavanke\Desktop\Picture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-79" r="15817" b="55163"/>
          <a:stretch/>
        </p:blipFill>
        <p:spPr bwMode="auto">
          <a:xfrm>
            <a:off x="524799" y="1905001"/>
            <a:ext cx="7933401" cy="287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4000" y="381000"/>
            <a:ext cx="5326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  <a:cs typeface="Arial" pitchFamily="34" charset="0"/>
              </a:rPr>
              <a:t>Forced evaporative cooling</a:t>
            </a:r>
          </a:p>
          <a:p>
            <a:endParaRPr lang="en-IN" sz="3600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6019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21336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50498" y="2057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9124" y="3886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219200" y="4257574"/>
            <a:ext cx="1219200" cy="84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29400" y="4343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19600" y="4114800"/>
            <a:ext cx="53340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013822">
            <a:off x="4689686" y="3891667"/>
            <a:ext cx="1517803" cy="200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586178" flipH="1">
            <a:off x="3567665" y="4304546"/>
            <a:ext cx="929355" cy="18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77430" flipH="1">
            <a:off x="2646097" y="3966717"/>
            <a:ext cx="730851" cy="114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3200400"/>
            <a:ext cx="0" cy="15746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96000" y="3200400"/>
            <a:ext cx="0" cy="13716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79408" y="2939534"/>
            <a:ext cx="2792792" cy="260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4200" y="3069967"/>
            <a:ext cx="152400" cy="170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79408" y="3124200"/>
            <a:ext cx="2868992" cy="21584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4799" y="3124200"/>
            <a:ext cx="999201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3886200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58008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raghavanke\Desktop\Picture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-79" r="15817" b="55163"/>
          <a:stretch/>
        </p:blipFill>
        <p:spPr bwMode="auto">
          <a:xfrm>
            <a:off x="524799" y="1905001"/>
            <a:ext cx="7933401" cy="287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4000" y="381000"/>
            <a:ext cx="5326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  <a:cs typeface="Arial" pitchFamily="34" charset="0"/>
              </a:rPr>
              <a:t>Forced evaporative cooling</a:t>
            </a:r>
          </a:p>
          <a:p>
            <a:endParaRPr lang="en-IN" sz="3600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6019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21336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50498" y="2057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886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219200" y="4257574"/>
            <a:ext cx="1219200" cy="84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29400" y="4343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19600" y="4114800"/>
            <a:ext cx="53340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013822">
            <a:off x="4689686" y="3891667"/>
            <a:ext cx="1517803" cy="200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586178" flipH="1">
            <a:off x="3567665" y="4304546"/>
            <a:ext cx="929355" cy="18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77430" flipH="1">
            <a:off x="2646097" y="3966717"/>
            <a:ext cx="730851" cy="114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86200" y="3564288"/>
            <a:ext cx="0" cy="12108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867400" y="3505200"/>
            <a:ext cx="0" cy="10668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79408" y="2939534"/>
            <a:ext cx="2792792" cy="260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4200" y="3069967"/>
            <a:ext cx="152400" cy="170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4799" y="3124200"/>
            <a:ext cx="999201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51113" y="3124199"/>
            <a:ext cx="2368687" cy="317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86200" y="3441755"/>
            <a:ext cx="1981200" cy="21584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33600" y="4110335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49021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raghavanke\Desktop\Picture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-79" r="15817" b="55163"/>
          <a:stretch/>
        </p:blipFill>
        <p:spPr bwMode="auto">
          <a:xfrm>
            <a:off x="524799" y="1905001"/>
            <a:ext cx="7933401" cy="287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24000" y="381000"/>
            <a:ext cx="5326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  <a:cs typeface="Arial" pitchFamily="34" charset="0"/>
              </a:rPr>
              <a:t>Forced evaporative cooling</a:t>
            </a:r>
          </a:p>
          <a:p>
            <a:endParaRPr lang="en-IN" sz="3600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60198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21336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50498" y="2057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886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219200" y="4257574"/>
            <a:ext cx="1219200" cy="84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29400" y="4343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19600" y="4114800"/>
            <a:ext cx="53340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013822">
            <a:off x="4689686" y="3891667"/>
            <a:ext cx="1517803" cy="200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586178" flipH="1">
            <a:off x="3567665" y="4304546"/>
            <a:ext cx="929355" cy="18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77430" flipH="1">
            <a:off x="2646097" y="3966717"/>
            <a:ext cx="730851" cy="114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38600" y="3657600"/>
            <a:ext cx="0" cy="10412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638800" y="3657600"/>
            <a:ext cx="0" cy="91440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79408" y="2939534"/>
            <a:ext cx="2792792" cy="260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4200" y="3069967"/>
            <a:ext cx="152400" cy="1705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4799" y="3124200"/>
            <a:ext cx="999201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51113" y="3124199"/>
            <a:ext cx="2368687" cy="317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32342" y="3625878"/>
            <a:ext cx="1606458" cy="10792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86200" y="3276601"/>
            <a:ext cx="1905000" cy="287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62200" y="3957935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4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755834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Steps: RF evaporation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2438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Doppler Cooling+ MOT + Magnetic trap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057400"/>
            <a:ext cx="1371600" cy="2057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ALL OFF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Expansion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For temperature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4267200"/>
            <a:ext cx="12192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50292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8768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6800" y="44196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626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62600" y="5017532"/>
            <a:ext cx="3581400" cy="11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4648200"/>
            <a:ext cx="15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Detection light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04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876800" y="54102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400" y="5638800"/>
            <a:ext cx="134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CCD Camera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34947" y="1229380"/>
            <a:ext cx="1113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Step 1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2057400"/>
            <a:ext cx="914400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</a:t>
            </a:r>
          </a:p>
          <a:p>
            <a:pPr algn="ctr"/>
            <a:r>
              <a:rPr lang="en-US" dirty="0" smtClean="0"/>
              <a:t>Evaporation</a:t>
            </a:r>
          </a:p>
          <a:p>
            <a:pPr algn="ctr"/>
            <a:r>
              <a:rPr lang="en-US" dirty="0" smtClean="0"/>
              <a:t>Frequency  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pic>
        <p:nvPicPr>
          <p:cNvPr id="21" name="Picture 2" descr="Image result for cold atom absorption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" r="50000" b="73734"/>
          <a:stretch/>
        </p:blipFill>
        <p:spPr bwMode="auto">
          <a:xfrm>
            <a:off x="5989505" y="2241176"/>
            <a:ext cx="2727589" cy="15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1490990"/>
            <a:ext cx="156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Analysis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6477000" y="2438400"/>
            <a:ext cx="1654833" cy="1211606"/>
          </a:xfrm>
          <a:custGeom>
            <a:avLst/>
            <a:gdLst>
              <a:gd name="connsiteX0" fmla="*/ 0 w 1654833"/>
              <a:gd name="connsiteY0" fmla="*/ 1211606 h 1211606"/>
              <a:gd name="connsiteX1" fmla="*/ 201706 w 1654833"/>
              <a:gd name="connsiteY1" fmla="*/ 687171 h 1211606"/>
              <a:gd name="connsiteX2" fmla="*/ 981635 w 1654833"/>
              <a:gd name="connsiteY2" fmla="*/ 1371 h 1211606"/>
              <a:gd name="connsiteX3" fmla="*/ 1586753 w 1654833"/>
              <a:gd name="connsiteY3" fmla="*/ 875430 h 1211606"/>
              <a:gd name="connsiteX4" fmla="*/ 1640541 w 1654833"/>
              <a:gd name="connsiteY4" fmla="*/ 1211606 h 1211606"/>
              <a:gd name="connsiteX5" fmla="*/ 1640541 w 1654833"/>
              <a:gd name="connsiteY5" fmla="*/ 1211606 h 121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833" h="1211606">
                <a:moveTo>
                  <a:pt x="0" y="1211606"/>
                </a:moveTo>
                <a:cubicBezTo>
                  <a:pt x="19050" y="1050241"/>
                  <a:pt x="38100" y="888877"/>
                  <a:pt x="201706" y="687171"/>
                </a:cubicBezTo>
                <a:cubicBezTo>
                  <a:pt x="365312" y="485465"/>
                  <a:pt x="750794" y="-30005"/>
                  <a:pt x="981635" y="1371"/>
                </a:cubicBezTo>
                <a:cubicBezTo>
                  <a:pt x="1212476" y="32747"/>
                  <a:pt x="1476935" y="673724"/>
                  <a:pt x="1586753" y="875430"/>
                </a:cubicBezTo>
                <a:cubicBezTo>
                  <a:pt x="1696571" y="1077136"/>
                  <a:pt x="1640541" y="1211606"/>
                  <a:pt x="1640541" y="1211606"/>
                </a:cubicBezTo>
                <a:lnTo>
                  <a:pt x="1640541" y="1211606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Steps: RF evaporation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2438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Doppler Cooling+ MOT + Magnetic trap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057400"/>
            <a:ext cx="1371600" cy="2057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ALL OFF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Expansion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For temperature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4267200"/>
            <a:ext cx="12192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50292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8768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6800" y="44196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626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62600" y="5017532"/>
            <a:ext cx="3581400" cy="11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4648200"/>
            <a:ext cx="15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Detection light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04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876800" y="54102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400" y="5638800"/>
            <a:ext cx="134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CCD Camera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34947" y="1229380"/>
            <a:ext cx="1113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Step 2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2057400"/>
            <a:ext cx="914400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</a:t>
            </a:r>
          </a:p>
          <a:p>
            <a:pPr algn="ctr"/>
            <a:r>
              <a:rPr lang="en-US" dirty="0" smtClean="0"/>
              <a:t>Evaporation</a:t>
            </a:r>
          </a:p>
          <a:p>
            <a:pPr algn="ctr"/>
            <a:r>
              <a:rPr lang="en-US" dirty="0" smtClean="0"/>
              <a:t>Frequency </a:t>
            </a:r>
            <a:r>
              <a:rPr lang="en-US" dirty="0"/>
              <a:t>f</a:t>
            </a:r>
            <a:r>
              <a:rPr lang="en-US" baseline="-25000" dirty="0"/>
              <a:t>1</a:t>
            </a:r>
          </a:p>
          <a:p>
            <a:pPr algn="ctr"/>
            <a:r>
              <a:rPr lang="en-US" dirty="0" smtClean="0"/>
              <a:t>To 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21" name="Picture 2" descr="Image result for cold atom absorption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" r="50000" b="73734"/>
          <a:stretch/>
        </p:blipFill>
        <p:spPr bwMode="auto">
          <a:xfrm>
            <a:off x="5989505" y="2241176"/>
            <a:ext cx="2727589" cy="15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1490990"/>
            <a:ext cx="156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Analysis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6477000" y="2438400"/>
            <a:ext cx="1654833" cy="1211606"/>
          </a:xfrm>
          <a:custGeom>
            <a:avLst/>
            <a:gdLst>
              <a:gd name="connsiteX0" fmla="*/ 0 w 1654833"/>
              <a:gd name="connsiteY0" fmla="*/ 1211606 h 1211606"/>
              <a:gd name="connsiteX1" fmla="*/ 201706 w 1654833"/>
              <a:gd name="connsiteY1" fmla="*/ 687171 h 1211606"/>
              <a:gd name="connsiteX2" fmla="*/ 981635 w 1654833"/>
              <a:gd name="connsiteY2" fmla="*/ 1371 h 1211606"/>
              <a:gd name="connsiteX3" fmla="*/ 1586753 w 1654833"/>
              <a:gd name="connsiteY3" fmla="*/ 875430 h 1211606"/>
              <a:gd name="connsiteX4" fmla="*/ 1640541 w 1654833"/>
              <a:gd name="connsiteY4" fmla="*/ 1211606 h 1211606"/>
              <a:gd name="connsiteX5" fmla="*/ 1640541 w 1654833"/>
              <a:gd name="connsiteY5" fmla="*/ 1211606 h 121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833" h="1211606">
                <a:moveTo>
                  <a:pt x="0" y="1211606"/>
                </a:moveTo>
                <a:cubicBezTo>
                  <a:pt x="19050" y="1050241"/>
                  <a:pt x="38100" y="888877"/>
                  <a:pt x="201706" y="687171"/>
                </a:cubicBezTo>
                <a:cubicBezTo>
                  <a:pt x="365312" y="485465"/>
                  <a:pt x="750794" y="-30005"/>
                  <a:pt x="981635" y="1371"/>
                </a:cubicBezTo>
                <a:cubicBezTo>
                  <a:pt x="1212476" y="32747"/>
                  <a:pt x="1476935" y="673724"/>
                  <a:pt x="1586753" y="875430"/>
                </a:cubicBezTo>
                <a:cubicBezTo>
                  <a:pt x="1696571" y="1077136"/>
                  <a:pt x="1640541" y="1211606"/>
                  <a:pt x="1640541" y="1211606"/>
                </a:cubicBezTo>
                <a:lnTo>
                  <a:pt x="1640541" y="1211606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Steps: RF evaporation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2438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Doppler Cooling+ MOT + Magnetic trap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057400"/>
            <a:ext cx="1371600" cy="2057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ALL OFF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Expansion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For temperature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4267200"/>
            <a:ext cx="12192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50292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8768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6800" y="44196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626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62600" y="5017532"/>
            <a:ext cx="3581400" cy="11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4648200"/>
            <a:ext cx="15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Detection light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04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876800" y="54102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400" y="5638800"/>
            <a:ext cx="134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CCD Camera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34947" y="1229380"/>
            <a:ext cx="1113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Step </a:t>
            </a:r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0" y="2057400"/>
            <a:ext cx="914400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</a:t>
            </a:r>
          </a:p>
          <a:p>
            <a:pPr algn="ctr"/>
            <a:r>
              <a:rPr lang="en-US" dirty="0" smtClean="0"/>
              <a:t>Evaporation</a:t>
            </a:r>
          </a:p>
          <a:p>
            <a:pPr algn="ctr"/>
            <a:r>
              <a:rPr lang="en-US" dirty="0" smtClean="0"/>
              <a:t>Frequency </a:t>
            </a:r>
            <a:r>
              <a:rPr lang="en-US" dirty="0"/>
              <a:t>f</a:t>
            </a:r>
            <a:r>
              <a:rPr lang="en-US" baseline="-25000" dirty="0"/>
              <a:t>1</a:t>
            </a:r>
          </a:p>
          <a:p>
            <a:pPr algn="ctr"/>
            <a:r>
              <a:rPr lang="en-US" dirty="0"/>
              <a:t>To </a:t>
            </a:r>
            <a:r>
              <a:rPr lang="en-US" dirty="0" smtClean="0"/>
              <a:t>f</a:t>
            </a:r>
            <a:r>
              <a:rPr lang="en-US" baseline="-25000" dirty="0" smtClean="0"/>
              <a:t>3</a:t>
            </a:r>
            <a:endParaRPr lang="en-US" baseline="-25000" dirty="0"/>
          </a:p>
          <a:p>
            <a:pPr algn="ctr"/>
            <a:endParaRPr lang="en-US" baseline="-25000" dirty="0"/>
          </a:p>
        </p:txBody>
      </p:sp>
      <p:pic>
        <p:nvPicPr>
          <p:cNvPr id="21" name="Picture 2" descr="Image result for cold atom absorption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" r="50000" b="73734"/>
          <a:stretch/>
        </p:blipFill>
        <p:spPr bwMode="auto">
          <a:xfrm>
            <a:off x="5989505" y="2241176"/>
            <a:ext cx="2727589" cy="15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1490990"/>
            <a:ext cx="156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Analysis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6477000" y="2438400"/>
            <a:ext cx="1654833" cy="1211606"/>
          </a:xfrm>
          <a:custGeom>
            <a:avLst/>
            <a:gdLst>
              <a:gd name="connsiteX0" fmla="*/ 0 w 1654833"/>
              <a:gd name="connsiteY0" fmla="*/ 1211606 h 1211606"/>
              <a:gd name="connsiteX1" fmla="*/ 201706 w 1654833"/>
              <a:gd name="connsiteY1" fmla="*/ 687171 h 1211606"/>
              <a:gd name="connsiteX2" fmla="*/ 981635 w 1654833"/>
              <a:gd name="connsiteY2" fmla="*/ 1371 h 1211606"/>
              <a:gd name="connsiteX3" fmla="*/ 1586753 w 1654833"/>
              <a:gd name="connsiteY3" fmla="*/ 875430 h 1211606"/>
              <a:gd name="connsiteX4" fmla="*/ 1640541 w 1654833"/>
              <a:gd name="connsiteY4" fmla="*/ 1211606 h 1211606"/>
              <a:gd name="connsiteX5" fmla="*/ 1640541 w 1654833"/>
              <a:gd name="connsiteY5" fmla="*/ 1211606 h 121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833" h="1211606">
                <a:moveTo>
                  <a:pt x="0" y="1211606"/>
                </a:moveTo>
                <a:cubicBezTo>
                  <a:pt x="19050" y="1050241"/>
                  <a:pt x="38100" y="888877"/>
                  <a:pt x="201706" y="687171"/>
                </a:cubicBezTo>
                <a:cubicBezTo>
                  <a:pt x="365312" y="485465"/>
                  <a:pt x="750794" y="-30005"/>
                  <a:pt x="981635" y="1371"/>
                </a:cubicBezTo>
                <a:cubicBezTo>
                  <a:pt x="1212476" y="32747"/>
                  <a:pt x="1476935" y="673724"/>
                  <a:pt x="1586753" y="875430"/>
                </a:cubicBezTo>
                <a:cubicBezTo>
                  <a:pt x="1696571" y="1077136"/>
                  <a:pt x="1640541" y="1211606"/>
                  <a:pt x="1640541" y="1211606"/>
                </a:cubicBezTo>
                <a:lnTo>
                  <a:pt x="1640541" y="1211606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Steps: RF evaporation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2438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Doppler Cooling+ MOT + Magnetic trap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057400"/>
            <a:ext cx="1371600" cy="2057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ALL OFF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Expansion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For temperature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4267200"/>
            <a:ext cx="12192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50292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8768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6800" y="44196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626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62600" y="5017532"/>
            <a:ext cx="3581400" cy="11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4648200"/>
            <a:ext cx="15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Detection light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04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876800" y="54102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3400" y="5638800"/>
            <a:ext cx="134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CCD Camera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34947" y="1229380"/>
            <a:ext cx="1113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Step 4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2057400"/>
            <a:ext cx="914400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</a:t>
            </a:r>
          </a:p>
          <a:p>
            <a:pPr algn="ctr"/>
            <a:r>
              <a:rPr lang="en-US" dirty="0" smtClean="0"/>
              <a:t>Evaporation</a:t>
            </a:r>
          </a:p>
          <a:p>
            <a:pPr algn="ctr"/>
            <a:r>
              <a:rPr lang="en-US" dirty="0" smtClean="0"/>
              <a:t>Frequency </a:t>
            </a:r>
            <a:r>
              <a:rPr lang="en-US" dirty="0"/>
              <a:t>f</a:t>
            </a:r>
            <a:r>
              <a:rPr lang="en-US" baseline="-25000" dirty="0"/>
              <a:t>1</a:t>
            </a:r>
          </a:p>
          <a:p>
            <a:pPr algn="ctr"/>
            <a:r>
              <a:rPr lang="en-US" dirty="0"/>
              <a:t>To </a:t>
            </a:r>
            <a:r>
              <a:rPr lang="en-US" dirty="0" smtClean="0"/>
              <a:t>f</a:t>
            </a:r>
            <a:r>
              <a:rPr lang="en-US" baseline="-25000" dirty="0"/>
              <a:t>4</a:t>
            </a:r>
          </a:p>
          <a:p>
            <a:pPr algn="ctr"/>
            <a:endParaRPr lang="en-US" baseline="-25000" dirty="0"/>
          </a:p>
        </p:txBody>
      </p:sp>
      <p:pic>
        <p:nvPicPr>
          <p:cNvPr id="21" name="Picture 2" descr="Image result for cold atom absorption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" r="50000" b="73734"/>
          <a:stretch/>
        </p:blipFill>
        <p:spPr bwMode="auto">
          <a:xfrm rot="5557953">
            <a:off x="6255435" y="2311364"/>
            <a:ext cx="1782894" cy="12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1490990"/>
            <a:ext cx="156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Analysis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6630157" y="1490990"/>
            <a:ext cx="1066043" cy="2159016"/>
          </a:xfrm>
          <a:custGeom>
            <a:avLst/>
            <a:gdLst>
              <a:gd name="connsiteX0" fmla="*/ 0 w 1654833"/>
              <a:gd name="connsiteY0" fmla="*/ 1211606 h 1211606"/>
              <a:gd name="connsiteX1" fmla="*/ 201706 w 1654833"/>
              <a:gd name="connsiteY1" fmla="*/ 687171 h 1211606"/>
              <a:gd name="connsiteX2" fmla="*/ 981635 w 1654833"/>
              <a:gd name="connsiteY2" fmla="*/ 1371 h 1211606"/>
              <a:gd name="connsiteX3" fmla="*/ 1586753 w 1654833"/>
              <a:gd name="connsiteY3" fmla="*/ 875430 h 1211606"/>
              <a:gd name="connsiteX4" fmla="*/ 1640541 w 1654833"/>
              <a:gd name="connsiteY4" fmla="*/ 1211606 h 1211606"/>
              <a:gd name="connsiteX5" fmla="*/ 1640541 w 1654833"/>
              <a:gd name="connsiteY5" fmla="*/ 1211606 h 121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833" h="1211606">
                <a:moveTo>
                  <a:pt x="0" y="1211606"/>
                </a:moveTo>
                <a:cubicBezTo>
                  <a:pt x="19050" y="1050241"/>
                  <a:pt x="38100" y="888877"/>
                  <a:pt x="201706" y="687171"/>
                </a:cubicBezTo>
                <a:cubicBezTo>
                  <a:pt x="365312" y="485465"/>
                  <a:pt x="750794" y="-30005"/>
                  <a:pt x="981635" y="1371"/>
                </a:cubicBezTo>
                <a:cubicBezTo>
                  <a:pt x="1212476" y="32747"/>
                  <a:pt x="1476935" y="673724"/>
                  <a:pt x="1586753" y="875430"/>
                </a:cubicBezTo>
                <a:cubicBezTo>
                  <a:pt x="1696571" y="1077136"/>
                  <a:pt x="1640541" y="1211606"/>
                  <a:pt x="1640541" y="1211606"/>
                </a:cubicBezTo>
                <a:lnTo>
                  <a:pt x="1640541" y="1211606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53300" y="914400"/>
            <a:ext cx="129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</a:t>
            </a:r>
          </a:p>
          <a:p>
            <a:r>
              <a:rPr lang="en-US" dirty="0" smtClean="0"/>
              <a:t>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Till how much you do evaporation?</a:t>
            </a:r>
            <a:endParaRPr lang="en-US" b="1" dirty="0"/>
          </a:p>
        </p:txBody>
      </p:sp>
      <p:pic>
        <p:nvPicPr>
          <p:cNvPr id="4" name="Picture 2" descr="evaporative cooling animated gif of Bose-Einstein condensat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99" y="1524000"/>
            <a:ext cx="541338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CBF-6EAA-4FCA-BECF-9A1A425A2D6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484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3600" b="1" dirty="0" smtClean="0">
                <a:latin typeface="+mn-lt"/>
                <a:cs typeface="Times New Roman" pitchFamily="18" charset="0"/>
              </a:rPr>
              <a:t>Quantized levels start appearing…</a:t>
            </a:r>
            <a:br>
              <a:rPr lang="en-IN" sz="3600" b="1" dirty="0" smtClean="0">
                <a:latin typeface="+mn-lt"/>
                <a:cs typeface="Times New Roman" pitchFamily="18" charset="0"/>
              </a:rPr>
            </a:br>
            <a:r>
              <a:rPr lang="en-IN" sz="3600" b="1" dirty="0" smtClean="0">
                <a:latin typeface="+mn-lt"/>
                <a:cs typeface="Times New Roman" pitchFamily="18" charset="0"/>
              </a:rPr>
              <a:t>Once atoms become quantum particle….</a:t>
            </a:r>
            <a:endParaRPr lang="en-IN" sz="36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233940"/>
              </p:ext>
            </p:extLst>
          </p:nvPr>
        </p:nvGraphicFramePr>
        <p:xfrm>
          <a:off x="2789865" y="2348880"/>
          <a:ext cx="3150287" cy="22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Graph" r:id="rId3" imgW="4145760" imgH="2881440" progId="">
                  <p:embed/>
                </p:oleObj>
              </mc:Choice>
              <mc:Fallback>
                <p:oleObj name="Graph" r:id="rId3" imgW="4145760" imgH="2881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865" y="2348880"/>
                        <a:ext cx="3150287" cy="22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21000" y="4304090"/>
            <a:ext cx="1015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22787" y="4092818"/>
            <a:ext cx="14064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8413" y="3881547"/>
            <a:ext cx="16669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52120" y="3670275"/>
            <a:ext cx="1953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47924" y="3459003"/>
            <a:ext cx="21360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43729" y="3247731"/>
            <a:ext cx="2344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65863" y="3036460"/>
            <a:ext cx="25264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87435" y="2825188"/>
            <a:ext cx="2682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83240" y="2613916"/>
            <a:ext cx="28650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0"/>
          </p:cNvCxnSpPr>
          <p:nvPr/>
        </p:nvCxnSpPr>
        <p:spPr>
          <a:xfrm>
            <a:off x="3821000" y="4304090"/>
            <a:ext cx="1036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622787" y="3670275"/>
            <a:ext cx="339613" cy="21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03787" y="3657600"/>
            <a:ext cx="339613" cy="21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06153" y="3657600"/>
            <a:ext cx="339613" cy="21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79234" y="3657600"/>
            <a:ext cx="339613" cy="21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52800" y="3441675"/>
            <a:ext cx="339613" cy="21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75187" y="3441675"/>
            <a:ext cx="339613" cy="21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91000" y="3441675"/>
            <a:ext cx="339613" cy="21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48200" y="3441675"/>
            <a:ext cx="339613" cy="21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29200" y="3505200"/>
            <a:ext cx="339613" cy="21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505200" y="3200400"/>
            <a:ext cx="339613" cy="21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927587" y="3200400"/>
            <a:ext cx="339613" cy="21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08587" y="3200400"/>
            <a:ext cx="339613" cy="21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716481" y="3213075"/>
            <a:ext cx="339613" cy="215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it looks in camera?</a:t>
            </a:r>
            <a:endParaRPr lang="en-US" b="1" dirty="0"/>
          </a:p>
        </p:txBody>
      </p:sp>
      <p:pic>
        <p:nvPicPr>
          <p:cNvPr id="1026" name="Picture 2" descr="Image result for cold atom absorption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" r="50000" b="73734"/>
          <a:stretch/>
        </p:blipFill>
        <p:spPr bwMode="auto">
          <a:xfrm>
            <a:off x="2362200" y="1828800"/>
            <a:ext cx="4785384" cy="26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505200" y="2895600"/>
            <a:ext cx="0" cy="3124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48400" y="2819400"/>
            <a:ext cx="0" cy="3124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05200" y="5562600"/>
            <a:ext cx="27432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76800" y="52578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943600" y="1447800"/>
            <a:ext cx="16002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24800" y="1447800"/>
            <a:ext cx="713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False </a:t>
            </a:r>
          </a:p>
          <a:p>
            <a:r>
              <a:rPr lang="en-US" b="1" dirty="0" smtClean="0"/>
              <a:t>Color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63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/>
        </p:nvGrpSpPr>
        <p:grpSpPr>
          <a:xfrm>
            <a:off x="609600" y="1905001"/>
            <a:ext cx="4038600" cy="4343400"/>
            <a:chOff x="5133701" y="2420888"/>
            <a:chExt cx="2714799" cy="464422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701" y="2420888"/>
              <a:ext cx="2714799" cy="2791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239213" y="6390637"/>
              <a:ext cx="227097" cy="674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IN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2" descr="evaporative cooling animated gif of Bose-Einstein condensat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905001"/>
            <a:ext cx="3865200" cy="310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95936" y="1116033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rgbClr val="1F497D"/>
                </a:solidFill>
              </a:rPr>
              <a:t>BEC</a:t>
            </a:r>
            <a:endParaRPr lang="en-IN" sz="3200" b="1" dirty="0">
              <a:solidFill>
                <a:srgbClr val="1F497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6816" y="-182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Quantum degeneracy</a:t>
            </a:r>
            <a:endParaRPr lang="en-IN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IT\Downloads\IMG_0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0" y="1714489"/>
            <a:ext cx="6300192" cy="4071965"/>
          </a:xfrm>
          <a:prstGeom prst="rect">
            <a:avLst/>
          </a:prstGeom>
          <a:noFill/>
        </p:spPr>
      </p:pic>
      <p:pic>
        <p:nvPicPr>
          <p:cNvPr id="5" name="Picture 6" descr="Montage exp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1705496"/>
            <a:ext cx="3498824" cy="4080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7085" y="692696"/>
            <a:ext cx="4007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solidFill>
                  <a:srgbClr val="1F497D"/>
                </a:solidFill>
              </a:rPr>
              <a:t>Experimental set up</a:t>
            </a:r>
            <a:endParaRPr lang="en-IN" sz="3600" b="1" dirty="0">
              <a:solidFill>
                <a:srgbClr val="1F497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6096000"/>
            <a:ext cx="64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Paris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8624" y="60198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TIFR Mumbai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14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0" y="603360"/>
              <a:ext cx="8674560" cy="6166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594000"/>
                <a:ext cx="8693280" cy="618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8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552240" y="76320"/>
              <a:ext cx="9950760" cy="6343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61600" y="66960"/>
                <a:ext cx="9969480" cy="63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99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1225440" y="152280"/>
              <a:ext cx="10388880" cy="6464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34800" y="142920"/>
                <a:ext cx="10407600" cy="648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11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5400" y="558720"/>
              <a:ext cx="9550800" cy="5683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40" y="549360"/>
                <a:ext cx="9569520" cy="57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4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74760" y="101520"/>
              <a:ext cx="8693640" cy="4731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400" y="92160"/>
                <a:ext cx="8712360" cy="474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482400" y="539640"/>
              <a:ext cx="8357040" cy="5899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91760" y="530280"/>
                <a:ext cx="8375760" cy="59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7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209520" y="412920"/>
              <a:ext cx="9182520" cy="626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8880" y="403560"/>
                <a:ext cx="9201240" cy="62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07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380880" y="463680"/>
              <a:ext cx="9519120" cy="6337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90240" y="454320"/>
                <a:ext cx="9537840" cy="635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6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Imaging Sequence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3200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Doppler Cooling+ MOT + Magnetic trap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2057400"/>
            <a:ext cx="1371600" cy="2057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OFF</a:t>
            </a:r>
          </a:p>
          <a:p>
            <a:pPr algn="ctr"/>
            <a:r>
              <a:rPr lang="en-US" dirty="0" smtClean="0"/>
              <a:t>Expansion</a:t>
            </a:r>
          </a:p>
          <a:p>
            <a:pPr algn="ctr"/>
            <a:r>
              <a:rPr lang="en-US" dirty="0" smtClean="0"/>
              <a:t>Of atomic cloud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4267200"/>
            <a:ext cx="12192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7200" y="441960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50292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8768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6800" y="44196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626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62600" y="5017532"/>
            <a:ext cx="3581400" cy="11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4648200"/>
            <a:ext cx="15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light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04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876800" y="54102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219700" y="2590800"/>
            <a:ext cx="12573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24600" y="2209800"/>
            <a:ext cx="260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Atomic sample destroyed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5638800"/>
            <a:ext cx="134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CCD Camera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93429" y="1141639"/>
            <a:ext cx="1773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Step 1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822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17840" y="108000"/>
              <a:ext cx="8020080" cy="6712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8480" y="98640"/>
                <a:ext cx="8038800" cy="673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85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51040" y="590400"/>
              <a:ext cx="8191800" cy="5334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1680" y="581040"/>
                <a:ext cx="8210520" cy="535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1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425160" y="457200"/>
              <a:ext cx="8705880" cy="5988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34520" y="447840"/>
                <a:ext cx="8724600" cy="60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09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780840" y="177840"/>
              <a:ext cx="9874440" cy="6248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90200" y="168480"/>
                <a:ext cx="9893160" cy="626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38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90720" y="228600"/>
              <a:ext cx="8668080" cy="6534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1360" y="219240"/>
                <a:ext cx="8686800" cy="65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3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609480" y="520560"/>
              <a:ext cx="9677880" cy="6090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18840" y="511200"/>
                <a:ext cx="9696600" cy="61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60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Optical Trap</a:t>
            </a:r>
            <a:endParaRPr lang="en-US" b="1" dirty="0"/>
          </a:p>
        </p:txBody>
      </p:sp>
      <p:pic>
        <p:nvPicPr>
          <p:cNvPr id="7" name="Picture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2397"/>
            <a:ext cx="4476924" cy="209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413677" y="1863444"/>
            <a:ext cx="3139523" cy="1413156"/>
            <a:chOff x="0" y="1081714"/>
            <a:chExt cx="7839326" cy="2232248"/>
          </a:xfrm>
        </p:grpSpPr>
        <p:grpSp>
          <p:nvGrpSpPr>
            <p:cNvPr id="9" name="Group 8"/>
            <p:cNvGrpSpPr/>
            <p:nvPr/>
          </p:nvGrpSpPr>
          <p:grpSpPr>
            <a:xfrm>
              <a:off x="1907705" y="1369742"/>
              <a:ext cx="5544621" cy="1800204"/>
              <a:chOff x="1907705" y="1340767"/>
              <a:chExt cx="5544621" cy="1800204"/>
            </a:xfrm>
          </p:grpSpPr>
          <p:sp>
            <p:nvSpPr>
              <p:cNvPr id="20" name="Freeform 19"/>
              <p:cNvSpPr/>
              <p:nvPr/>
            </p:nvSpPr>
            <p:spPr bwMode="auto">
              <a:xfrm rot="16200000">
                <a:off x="4211958" y="44624"/>
                <a:ext cx="792089" cy="5256586"/>
              </a:xfrm>
              <a:custGeom>
                <a:avLst/>
                <a:gdLst>
                  <a:gd name="connsiteX0" fmla="*/ 0 w 283028"/>
                  <a:gd name="connsiteY0" fmla="*/ 0 h 1146629"/>
                  <a:gd name="connsiteX1" fmla="*/ 275771 w 283028"/>
                  <a:gd name="connsiteY1" fmla="*/ 595086 h 1146629"/>
                  <a:gd name="connsiteX2" fmla="*/ 43542 w 283028"/>
                  <a:gd name="connsiteY2" fmla="*/ 1146629 h 114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3028" h="1146629">
                    <a:moveTo>
                      <a:pt x="0" y="0"/>
                    </a:moveTo>
                    <a:cubicBezTo>
                      <a:pt x="134257" y="201990"/>
                      <a:pt x="268514" y="403981"/>
                      <a:pt x="275771" y="595086"/>
                    </a:cubicBezTo>
                    <a:cubicBezTo>
                      <a:pt x="283028" y="786191"/>
                      <a:pt x="163285" y="966410"/>
                      <a:pt x="43542" y="1146629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5795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100" smtClean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 rot="5400000" flipV="1">
                <a:off x="4139953" y="-819474"/>
                <a:ext cx="792089" cy="5256586"/>
              </a:xfrm>
              <a:custGeom>
                <a:avLst/>
                <a:gdLst>
                  <a:gd name="connsiteX0" fmla="*/ 0 w 283028"/>
                  <a:gd name="connsiteY0" fmla="*/ 0 h 1146629"/>
                  <a:gd name="connsiteX1" fmla="*/ 275771 w 283028"/>
                  <a:gd name="connsiteY1" fmla="*/ 595086 h 1146629"/>
                  <a:gd name="connsiteX2" fmla="*/ 43542 w 283028"/>
                  <a:gd name="connsiteY2" fmla="*/ 1146629 h 114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3028" h="1146629">
                    <a:moveTo>
                      <a:pt x="0" y="0"/>
                    </a:moveTo>
                    <a:cubicBezTo>
                      <a:pt x="134257" y="201990"/>
                      <a:pt x="268514" y="403981"/>
                      <a:pt x="275771" y="595086"/>
                    </a:cubicBezTo>
                    <a:cubicBezTo>
                      <a:pt x="283028" y="786191"/>
                      <a:pt x="163285" y="966410"/>
                      <a:pt x="43542" y="1146629"/>
                    </a:cubicBezTo>
                  </a:path>
                </a:pathLst>
              </a:custGeom>
              <a:ln w="762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1001">
                <a:schemeClr val="lt1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5795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4100" smtClean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5400000">
                <a:off x="3140867" y="1565818"/>
                <a:ext cx="900101" cy="1386101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V="1">
                <a:off x="3859940" y="2204864"/>
                <a:ext cx="1836000" cy="72006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Isosceles Triangle 23"/>
              <p:cNvSpPr/>
              <p:nvPr/>
            </p:nvSpPr>
            <p:spPr>
              <a:xfrm rot="16200000" flipH="1">
                <a:off x="5391064" y="1529817"/>
                <a:ext cx="900101" cy="1386101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3859940" y="2204864"/>
                <a:ext cx="648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860104" y="2204864"/>
                <a:ext cx="648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788096" y="2276872"/>
                <a:ext cx="648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788096" y="2204864"/>
                <a:ext cx="648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148136" y="2276872"/>
                <a:ext cx="6480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5220072" y="2168861"/>
                <a:ext cx="595177" cy="1800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851920" y="2168861"/>
                <a:ext cx="595177" cy="14401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707904" y="2168861"/>
                <a:ext cx="595177" cy="18001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5400000">
                <a:off x="2518490" y="1807537"/>
                <a:ext cx="1080118" cy="101068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rot="16200000" flipH="1">
                <a:off x="5868143" y="1772815"/>
                <a:ext cx="1224137" cy="936105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6200000">
                <a:off x="2341164" y="2098261"/>
                <a:ext cx="897277" cy="32403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6200000">
                <a:off x="6213002" y="2078848"/>
                <a:ext cx="858453" cy="32403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6200000" flipH="1">
                <a:off x="5946665" y="1766304"/>
                <a:ext cx="1440159" cy="1021137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5400000">
                <a:off x="2153219" y="1730300"/>
                <a:ext cx="1368151" cy="1021137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5400000">
                <a:off x="1871700" y="1520789"/>
                <a:ext cx="1728192" cy="151216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 rot="16200000" flipH="1">
                <a:off x="5760133" y="1448776"/>
                <a:ext cx="1800202" cy="158418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5400000">
                <a:off x="1890434" y="1574061"/>
                <a:ext cx="1584178" cy="1405623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5400000">
                <a:off x="2067453" y="1268761"/>
                <a:ext cx="1728197" cy="201622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5400000">
                <a:off x="2976976" y="1063588"/>
                <a:ext cx="900101" cy="2318564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16200000" flipH="1">
                <a:off x="5764324" y="1372581"/>
                <a:ext cx="1215755" cy="158417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063472" y="1848956"/>
                <a:ext cx="486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b="1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IN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5633007" y="2161834"/>
              <a:ext cx="595177" cy="1800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>
              <a:stCxn id="30" idx="2"/>
              <a:endCxn id="40" idx="5"/>
            </p:cNvCxnSpPr>
            <p:nvPr/>
          </p:nvCxnSpPr>
          <p:spPr>
            <a:xfrm>
              <a:off x="5517661" y="2377855"/>
              <a:ext cx="1142573" cy="3420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120050" y="2494870"/>
              <a:ext cx="540184" cy="1710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20266" y="2809906"/>
              <a:ext cx="648078" cy="36842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989645" y="1585770"/>
              <a:ext cx="134083" cy="144016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911472" y="2823974"/>
              <a:ext cx="612000" cy="288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619672" y="1153722"/>
              <a:ext cx="774252" cy="2088232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1441753"/>
              <a:ext cx="1907704" cy="152622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645460" y="1153722"/>
              <a:ext cx="774252" cy="2088232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92279" y="1081714"/>
              <a:ext cx="747047" cy="223224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28600" y="228600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Optical Dipole trap</a:t>
            </a:r>
            <a:endParaRPr lang="en-IN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9802" y="5013176"/>
            <a:ext cx="27180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Hybrid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trap =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Magnetic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Optical field</a:t>
            </a:r>
            <a:endParaRPr lang="en-IN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3" descr="C:\Users\raghavanke\Desktop\hybrid-trap-2s (2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53670"/>
            <a:ext cx="1353816" cy="126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458200" cy="4221162"/>
          </a:xfrm>
        </p:spPr>
        <p:txBody>
          <a:bodyPr>
            <a:normAutofit/>
          </a:bodyPr>
          <a:lstStyle/>
          <a:p>
            <a:r>
              <a:rPr lang="en-US" b="1" dirty="0" smtClean="0"/>
              <a:t>Again the sequence starts from beginning!</a:t>
            </a:r>
            <a:br>
              <a:rPr lang="en-US" b="1" dirty="0" smtClean="0"/>
            </a:br>
            <a:r>
              <a:rPr lang="en-US" b="1" dirty="0" smtClean="0"/>
              <a:t>Why?</a:t>
            </a:r>
            <a:br>
              <a:rPr lang="en-US" b="1" dirty="0" smtClean="0"/>
            </a:br>
            <a:r>
              <a:rPr lang="en-US" b="1" dirty="0" smtClean="0"/>
              <a:t>Because atoms are destroyed by detection light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828800" y="5334000"/>
            <a:ext cx="6629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Note: Absorption imaging is a destructive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Imaging Sequence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3200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Doppler Cooling+ MOT + Magnetic trap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2057400"/>
            <a:ext cx="1371600" cy="2057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OFF</a:t>
            </a:r>
          </a:p>
          <a:p>
            <a:pPr algn="ctr"/>
            <a:r>
              <a:rPr lang="en-US" dirty="0" smtClean="0"/>
              <a:t>Expansion</a:t>
            </a:r>
          </a:p>
          <a:p>
            <a:pPr algn="ctr"/>
            <a:r>
              <a:rPr lang="en-US" dirty="0" smtClean="0"/>
              <a:t>Of atomic cloud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4267200"/>
            <a:ext cx="12192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7200" y="441960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50292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8768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6800" y="44196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626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62600" y="5017532"/>
            <a:ext cx="3581400" cy="11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4648200"/>
            <a:ext cx="15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light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04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876800" y="54102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219700" y="2590800"/>
            <a:ext cx="12573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24600" y="2209800"/>
            <a:ext cx="260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Atomic sample destroyed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5638800"/>
            <a:ext cx="134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CCD Camera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93429" y="1141639"/>
            <a:ext cx="1773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Step 1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39000" y="2667000"/>
            <a:ext cx="13802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 is </a:t>
            </a:r>
          </a:p>
          <a:p>
            <a:r>
              <a:rPr lang="en-US" b="1" dirty="0" smtClean="0"/>
              <a:t>Difficult </a:t>
            </a:r>
          </a:p>
          <a:p>
            <a:r>
              <a:rPr lang="en-US" b="1" dirty="0" smtClean="0"/>
              <a:t>To get </a:t>
            </a:r>
          </a:p>
          <a:p>
            <a:r>
              <a:rPr lang="en-US" b="1" dirty="0" smtClean="0"/>
              <a:t>A ultra short</a:t>
            </a:r>
          </a:p>
          <a:p>
            <a:r>
              <a:rPr lang="en-US" b="1" dirty="0" smtClean="0"/>
              <a:t>Light</a:t>
            </a:r>
          </a:p>
          <a:p>
            <a:r>
              <a:rPr lang="en-US" b="1" dirty="0" smtClean="0"/>
              <a:t>Pulse </a:t>
            </a:r>
          </a:p>
          <a:p>
            <a:r>
              <a:rPr lang="en-US" b="1" dirty="0" smtClean="0"/>
              <a:t>As our laser</a:t>
            </a:r>
          </a:p>
          <a:p>
            <a:r>
              <a:rPr lang="en-US" b="1" dirty="0" smtClean="0"/>
              <a:t>Is CW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20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Imaging Sequence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32004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Doppler Cooling+ MOT + Magnetic trap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2057400"/>
            <a:ext cx="1905000" cy="2057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OFF</a:t>
            </a:r>
          </a:p>
          <a:p>
            <a:pPr algn="ctr"/>
            <a:r>
              <a:rPr lang="en-US" dirty="0" smtClean="0"/>
              <a:t>Expansion</a:t>
            </a:r>
          </a:p>
          <a:p>
            <a:pPr algn="ctr"/>
            <a:r>
              <a:rPr lang="en-US" dirty="0" smtClean="0"/>
              <a:t>Of atomic cloud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4267200"/>
            <a:ext cx="18288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7200" y="441960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  <a:r>
              <a:rPr lang="en-US" dirty="0" smtClean="0"/>
              <a:t> 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5029200"/>
            <a:ext cx="5181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4864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86400" y="4419600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24600" y="44196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324600" y="5017532"/>
            <a:ext cx="2819400" cy="11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4648200"/>
            <a:ext cx="15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light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04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562600" y="54102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60198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019800" y="2514600"/>
            <a:ext cx="4572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24600" y="2209800"/>
            <a:ext cx="2605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Atomic sample destroyed</a:t>
            </a:r>
          </a:p>
          <a:p>
            <a:r>
              <a:rPr lang="en-US" b="1" dirty="0" smtClean="0"/>
              <a:t>later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5638800"/>
            <a:ext cx="134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CCD Camera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3429" y="1141639"/>
            <a:ext cx="1773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Step 2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024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16714</TotalTime>
  <Words>846</Words>
  <Application>Microsoft Office PowerPoint</Application>
  <PresentationFormat>On-screen Show (4:3)</PresentationFormat>
  <Paragraphs>262</Paragraphs>
  <Slides>66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Calibri</vt:lpstr>
      <vt:lpstr>Times New Roman</vt:lpstr>
      <vt:lpstr>1_Office Theme</vt:lpstr>
      <vt:lpstr>3_Office Theme</vt:lpstr>
      <vt:lpstr>4_Office Theme</vt:lpstr>
      <vt:lpstr>5_Office Theme</vt:lpstr>
      <vt:lpstr>Graph</vt:lpstr>
      <vt:lpstr> RECAP</vt:lpstr>
      <vt:lpstr>Temperature measurement</vt:lpstr>
      <vt:lpstr>Frequency of detection light?</vt:lpstr>
      <vt:lpstr>As seen on Camera: Absorption imaging</vt:lpstr>
      <vt:lpstr>How it looks in camera?</vt:lpstr>
      <vt:lpstr>Absorption Imaging Sequence</vt:lpstr>
      <vt:lpstr>Again the sequence starts from beginning! Why? Because atoms are destroyed by detection light</vt:lpstr>
      <vt:lpstr>Absorption Imaging Sequence</vt:lpstr>
      <vt:lpstr>Absorption Imaging Sequence</vt:lpstr>
      <vt:lpstr>Absorption Imaging Sequence</vt:lpstr>
      <vt:lpstr>PowerPoint Presentation</vt:lpstr>
      <vt:lpstr>PowerPoint Presentation</vt:lpstr>
      <vt:lpstr>PowerPoint Presentation</vt:lpstr>
      <vt:lpstr>PowerPoint Presentation</vt:lpstr>
      <vt:lpstr>How to cool further in conservative trap such that de Broglie wave length becomes significant and atoms start to show quantum nature?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Forced Evaporation is the method!</vt:lpstr>
      <vt:lpstr>How it works?</vt:lpstr>
      <vt:lpstr>PowerPoint Presentation</vt:lpstr>
      <vt:lpstr>How to do it??</vt:lpstr>
      <vt:lpstr>Lets C how it works?......</vt:lpstr>
      <vt:lpstr>Important</vt:lpstr>
      <vt:lpstr>How to remove those hotter ones?</vt:lpstr>
      <vt:lpstr>PowerPoint Presentation</vt:lpstr>
      <vt:lpstr>Lets C how it works?......</vt:lpstr>
      <vt:lpstr>How is the internal structure?</vt:lpstr>
      <vt:lpstr>How is the internal structure?</vt:lpstr>
      <vt:lpstr>How to remove them?</vt:lpstr>
      <vt:lpstr>De-excite using light to mF=0</vt:lpstr>
      <vt:lpstr>De-excite using light to mF=0</vt:lpstr>
      <vt:lpstr>This gets thermalised…..  Recollect Distribution </vt:lpstr>
      <vt:lpstr>PowerPoint Presentation</vt:lpstr>
      <vt:lpstr>This process repeated for lower speed/lower energetic atoms as well </vt:lpstr>
      <vt:lpstr>Lets now Summarize the Forced Evaporation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Steps: RF evaporation</vt:lpstr>
      <vt:lpstr>Steps: RF evaporation</vt:lpstr>
      <vt:lpstr>Steps: RF evaporation</vt:lpstr>
      <vt:lpstr>Steps: RF evaporation</vt:lpstr>
      <vt:lpstr>Till how much you do evaporation?</vt:lpstr>
      <vt:lpstr>Quantized levels start appearing… Once atoms become quantum particle….</vt:lpstr>
      <vt:lpstr>Quantum degeneracy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Optical Trap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Doppler Cooling of Atoms</dc:title>
  <dc:creator>iitp</dc:creator>
  <cp:lastModifiedBy>RAGHAVAN EASWARAN</cp:lastModifiedBy>
  <cp:revision>132</cp:revision>
  <dcterms:created xsi:type="dcterms:W3CDTF">2020-01-17T11:11:40Z</dcterms:created>
  <dcterms:modified xsi:type="dcterms:W3CDTF">2023-04-27T15:14:01Z</dcterms:modified>
</cp:coreProperties>
</file>