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9"/>
  </p:notesMasterIdLst>
  <p:sldIdLst>
    <p:sldId id="256" r:id="rId2"/>
    <p:sldId id="257" r:id="rId3"/>
    <p:sldId id="329" r:id="rId4"/>
    <p:sldId id="328" r:id="rId5"/>
    <p:sldId id="331" r:id="rId6"/>
    <p:sldId id="334" r:id="rId7"/>
    <p:sldId id="335" r:id="rId8"/>
    <p:sldId id="333" r:id="rId9"/>
    <p:sldId id="422" r:id="rId10"/>
    <p:sldId id="436" r:id="rId11"/>
    <p:sldId id="442" r:id="rId12"/>
    <p:sldId id="437" r:id="rId13"/>
    <p:sldId id="1807" r:id="rId14"/>
    <p:sldId id="1810" r:id="rId15"/>
    <p:sldId id="438" r:id="rId16"/>
    <p:sldId id="439" r:id="rId17"/>
    <p:sldId id="440" r:id="rId18"/>
    <p:sldId id="443" r:id="rId19"/>
    <p:sldId id="441" r:id="rId20"/>
    <p:sldId id="1808" r:id="rId21"/>
    <p:sldId id="444" r:id="rId22"/>
    <p:sldId id="445" r:id="rId23"/>
    <p:sldId id="446" r:id="rId24"/>
    <p:sldId id="447" r:id="rId25"/>
    <p:sldId id="497" r:id="rId26"/>
    <p:sldId id="498" r:id="rId27"/>
    <p:sldId id="499" r:id="rId28"/>
    <p:sldId id="500" r:id="rId29"/>
    <p:sldId id="501" r:id="rId30"/>
    <p:sldId id="448" r:id="rId31"/>
    <p:sldId id="449" r:id="rId32"/>
    <p:sldId id="450" r:id="rId33"/>
    <p:sldId id="452" r:id="rId34"/>
    <p:sldId id="451" r:id="rId35"/>
    <p:sldId id="469" r:id="rId36"/>
    <p:sldId id="470" r:id="rId37"/>
    <p:sldId id="471" r:id="rId38"/>
    <p:sldId id="494" r:id="rId39"/>
    <p:sldId id="493" r:id="rId40"/>
    <p:sldId id="1812" r:id="rId41"/>
    <p:sldId id="1813" r:id="rId42"/>
    <p:sldId id="1814" r:id="rId43"/>
    <p:sldId id="1815" r:id="rId44"/>
    <p:sldId id="496" r:id="rId45"/>
    <p:sldId id="486" r:id="rId46"/>
    <p:sldId id="511" r:id="rId47"/>
    <p:sldId id="495" r:id="rId48"/>
    <p:sldId id="487" r:id="rId49"/>
    <p:sldId id="488" r:id="rId50"/>
    <p:sldId id="489" r:id="rId51"/>
    <p:sldId id="490" r:id="rId52"/>
    <p:sldId id="491" r:id="rId53"/>
    <p:sldId id="492" r:id="rId54"/>
    <p:sldId id="336" r:id="rId55"/>
    <p:sldId id="776" r:id="rId56"/>
    <p:sldId id="773" r:id="rId57"/>
    <p:sldId id="775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4472C4"/>
    <a:srgbClr val="ED7D31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36.43264" units="1/cm"/>
          <inkml:channelProperty channel="Y" name="resolution" value="36.48649" units="1/cm"/>
          <inkml:channelProperty channel="T" name="resolution" value="1" units="1/dev"/>
        </inkml:channelProperties>
      </inkml:inkSource>
      <inkml:timestamp xml:id="ts0" timeString="2026-08-19T10:34:00.985"/>
    </inkml:context>
    <inkml:brush xml:id="br0">
      <inkml:brushProperty name="width" value="0.05292" units="cm"/>
      <inkml:brushProperty name="height" value="0.05292" units="cm"/>
    </inkml:brush>
  </inkml:definitions>
  <inkml:trace contextRef="#ctx0" brushRef="#br0">9948 8378 0</inkml:trace>
  <inkml:trace contextRef="#ctx0" brushRef="#br0" timeOffset="3415.97">19950 1023 0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9T10:55:27.698"/>
    </inkml:context>
    <inkml:brush xml:id="br0">
      <inkml:brushProperty name="width" value="0.05292" units="cm"/>
      <inkml:brushProperty name="height" value="0.05292" units="cm"/>
      <inkml:brushProperty name="color" value="#FFFF0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11202 9265 88 0,'-6'0'192'0,"-2"0"-41"31,2 0-43-31,-7 0-33 0,0 0-22 0,6 0-14 0,-5 0-12 15,5 0-7-15,-6 0-4 0,7 0-3 0,-8 0-2 16,8 0-1-16,6 0 0 0,-7 0 3 0,7 0 0 0,-6 0 2 16,6 0-1-16,0-4 1 0,0 4-1 0,6 0-1 15,-6-4-2-15,13 4-3 0,-6-3 0 0,6-1-2 0,0 4-4 16,0-4 0-16,0 1-1 0,7-1 0 0,-8 0 0 0,8 1 0 16,-7 3-2-16,0-4 0 0,0 4 1 0,-7 0-2 15,2-4 0-15,-2 4 2 0,-6 0-1 0,0 0-1 0,-14 4 1 16,8 0 0-16,-13-1 1 0,-1 1 0 0,-6 0 0 0,-7 3 0 15,1-3 0-15,-1 3 1 0,1 0 2 0,-7 1 1 0,-1-1 0 16,1-3-1-16,7-1 2 0,-1 1 1 0,7-1 0 16,0 1 1-16,0 0 0 0,7-4 1 0,5 3-1 0,2-3 1 15,-2 0-1-15,8 0 0 0,0 0-1 16,6 5-3-16,0-5 0 0,0 0-3 0,6 0 0 0,0 0 0 0,1 0-1 16,6 0-2-16,7 0 1 0,-1-5-1 0,7 5-1 0,0 0-2 15,0 0-2-15,1-3-4 0,5-1-2 0,1 0-4 0,-1 1-9 16,1 3-8-16,-1-4-14 0,1 1-31 0,-7-1-67 15,0 4-133-15</inkml:trace>
  <inkml:trace contextRef="#ctx0" brushRef="#br0" timeOffset="763.65">11729 9228 74 0,'7'-4'227'0,"-1"1"-89"16,7 3-64-16,-6-4-34 0,-1 4-18 0,8-4-9 15,-2 4-6-15,1-3-4 0,0 3-1 0,0 0-1 0,1 0-1 16,5-4 0-16,0 4 0 0,-6-4-1 0,7 4 1 0,0 0-1 16,-1-3 1-16,1 3-1 0,0 0 1 0,-2-4 0 0,2 4 0 15,-1 0 1-15,-5-3 0 0,5 3 0 0,1 0-1 16,-7-4 0-16,0 4 1 0,-7 0 2 0,8 0 5 16,-8 0 7-16,-6 0 8 0,6 0 7 0,-6 0 6 0,0 0 3 15,0 0-1-15,-6 0 1 0,0 0-7 0,-1 0-7 0,0 0-8 16,-5 0-5-16,-2 0-5 0,1 0-3 0,-7 0-1 15,2 4-1-15,4-4 1 0,-5 3-3 0,-1-3 0 0,0 4 0 16,8-4-2-16,-8 3 1 0,7-3-1 0,0 4 1 0,6-4 0 16,1 0-1-16,0 0 1 0,-1 0-3 0,0 0-1 0,7 0-2 15,0 0-1-15,0 4-2 0,0-4 0 16,0 0 1-16,0 0-2 0,7 0 1 0,-7 0 1 0,7 0-1 0,-1 0 0 16,0 0-3-16,1 0-1 0,6 0-1 0,-7 0-2 0,7 0 0 15,1 0-1-15,-2-4 2 0,2 4 1 0,-2 0 1 16,2-4 4-16,-1 4 1 0,-1-3 1 0,2 3 2 0,-2-4 3 15,8 1-1 1,-7-1 2-16,1 4 2 0,5-4-2 0,-6 1 0 0,0-6 2 0,0 6 2 0,0-1 0 0,1 1 4 16,-8-1 3-16,0 1 5 0,0-1 3 0,-6 0 2 0,0 1 0 15,0 3 2-15,-6-4-2 0,0 4-4 0,0-3-4 0,-8 3-4 16,1-4-4-16,0 4-1 0,-6 0 0 0,-1-4-1 0,0 4 2 31,1 0-1-31,-1 0 0 0,0 0 0 0,-5 0 2 16,5 0-1-16,-6 0-2 0,6 0-1 0,-5 4-5 0,-1-4-5 15,6 0-10-15,-6 0-14 0,-1 4-33 0,2-4-40 0,5 0-69 16,-6 0-110-16</inkml:trace>
  <inkml:trace contextRef="#ctx0" brushRef="#br1" timeOffset="15034.55">2415 11748 91 0,'0'0'152'0,"0"-4"-31"0,0 4-23 0,0 0-20 0,0 0-12 16,-6 0-11-16,6 0-8 0,0-3-6 0,0 3-7 16,0 0-4-16,0 0-2 0,0-4-1 0,0 4-1 0,0-3-1 15,0 3-2-15,0-4-2 0,0 4 0 0,0 0 0 0,0-4-1 16,0 4-1-16,0 0 1 0,0 0 4 0,0-3 2 0,0 3 3 15,0 0 3-15,0-4 1 0,-6 4 2 0,6-4 3 0,0 4 3 0,0-3 1 16,0 0 1-16,0-2 2 0,0 5 2 0,0-3 5 0,0-1 1 16,0 0 2-16,0 4 0 0,0-3 2 0,0-1 0 0,0 4 5 15,0-4 4-15,0 4 7 0,0-3 10 0,0 3 10 16,0 0 11-16,0-4 5 0,0 4 4 0,0 0 0 0,0 0-1 16,0 0-7-16,0 0-12 0,0 0-15 0,0 0-17 0,0 0-12 15,0 4-12-15,0-4-7 0,0 3-9 0,0 1-3 0,0 0 1 16,0 3 4-16,0 0 8 0,-7 4 1 0,7 0 7 0,0 7 9 15,0-2 10-15,0 2 6 0,0 3 1 0,0-2 1 0,-6 7 0 16,6-4-3-16,0 3-4 0,0-2-11 0,0 2-8 0,0-3-8 16,0 4-6-16,0-4-3 0,0 3-2 0,0-3-1 15,0 4-2-15,-7-4 2 0,7 0 0 0,-7-4-4 0,7 0-1 16,0 5-2-16,-6-9 0 0,6 4-4 0,0-3 0 0,0 0-1 16,0-4-3-16,-6 0 0 0,6 0 1 0,0-4-4 0,0 0 1 15,0 0-2-15,0 1 0 0,0-5-1 0,0 1 1 0,0 0-1 16,6-1-4-16,-6-3-1 0,0 0-12 0,0 5-23 0,6-5-36 15,-6-5-63-15,0 5-73 0,7-3-64 0,0-5-61 0,-1-3-55 16,1-3-55-16,5-1-72 0,-4-3-98 0,4-4-11 0</inkml:trace>
  <inkml:trace contextRef="#ctx0" brushRef="#br1" timeOffset="15527.1">2579 11649 214 0,'0'0'187'0,"-6"0"-42"0,-2 0-43 0,2 0-32 0,6 0-22 16,-6 4-12-16,-1-4-5 0,7 0-1 0,-7 0 0 0,7 4 0 16,-6-4-1-16,6 0-1 0,-7 0-1 0,7 4-4 0,-6-4-1 15,6 0-2-15,-6 3 0 0,6-3-3 0,-7 4 1 0,7-4-2 16,-7 4 2-16,7-4 0 0,-6 3 2 0,6-3 2 16,-6 4 3-16,6-4 2 0,-7 3 4 0,7 1 2 0,0-4 0 15,0 4 2-15,-7-1-1 0,7-3-1 0,0 4-3 0,0-4-4 16,0 4-2-16,0-4-2 0,0 3-2 0,0-3 0 0,7 5 0 15,-7-5 1-15,7 3 2 0,-7 0 1 0,6-3 3 0,0 4 1 16,8 0 0-16,-8-1 0 0,7-3-2 0,0 4-3 0,-6 0-1 16,5-4-3-16,8 3-4 0,-7 1-4 0,0-4-1 0,0 3-1 15,7-3-1-15,-8 0-2 0,8 0-1 0,-7 0 0 16,1 0 0-16,4 0 0 0,-4 0 2 0,-1 0-1 0,0-3 1 16,-6 3-3-16,-1 0-1 0,6 0 0 0,-4 0-1 0,-8 0 0 15,6 0-4-15,0 0 2 0,-6 0-1 0,0 0 1 16,0 0-1-16,0 0-1 0,7 0-7 0,-7 0-14 0,0-4-22 15,0 4-29-15,0 0-37 0,0 0-52 0,0-3-89 0,-7 3-142 16,7-4-73-16</inkml:trace>
  <inkml:trace contextRef="#ctx0" brushRef="#br1" timeOffset="15844.77">2292 12053 30 0,'-7'3'357'0,"7"1"-100"0,0 0-97 0,0-4-61 0,0 3-37 16,7-3-18-16,0 4-6 0,-7-4-1 0,6 4-1 0,7-4 1 15,-7 3-1-15,8-3-2 0,-8 0-2 0,8 0-6 0,-2 0-2 16,1 4-2-16,0-4-1 0,-6 0-1 0,5 0 1 15,2 4 0-15,-8-4-1 0,8 0 2 0,-2 0 0 0,-5 0 2 16,6 3 0-16,-6-3 2 0,5 0-1 0,2 0 1 0,-2 0-1 16,-5-3 0-16,6 3 0 0,0 0-2 0,1 0-2 0,-2-4-1 15,1 4-4-15,0-4-2 0,0 1-2 0,-7 3-4 0,8 0-2 16,-2-4-6-16,2 4-16 0,-1-4-23 0,0 1-31 0,0 3-42 16,-1-4-76-16,2 0-144 0,-1 1-88 0,0-1-54 0</inkml:trace>
  <inkml:trace contextRef="#ctx0" brushRef="#br1" timeOffset="16259.74">2950 12064 406 0,'-6'-4'364'0,"6"4"-135"0,0-4-95 16,-8 4-50-16,8-3-27 0,0 3-10 0,0 0-9 0,0-4-4 15,0 4-4-15,0 0-4 0,-6 0-5 0,6 0-7 0,0 0-4 16,0 0-3-16,0 0 1 0,0 0 2 0,0 0 0 16,0 4 3-16,0-4 3 0,0 3 3 0,0-3 1 0,0 8 0 15,0-8 0-15,0 7 0 0,0-3 5 0,0 7 1 0,-6-4 3 16,6 0-2-16,0 4-1 0,0 0 0 0,0 0 0 0,0-4-2 15,0 4-4-15,0 0-4 0,0 0-4 0,0 1-1 16,0 2 1-16,0-3-3 0,6 0-1 0,-6-4-1 0,0 4 0 16,0 0-1-16,0 0 1 0,0-3 0 0,6-1 0 0,-6 0 2 15,0 1 3-15,8-1 1 0,-2-4 2 0,-6 5 4 0,6-5-1 16,1-3 1-16,-1 4 1 0,8-4-2 0,-8 0-1 16,6 0-2-16,2-4-3 0,-1 1-3 0,7-1-6 0,-1-3-19 15,-6 0-26-15,7-1-30 0,-7-3-33 0,6 4-38 16,-6-4-54-16,-7-4-85 0,8 1-124 0,-8-1-68 0</inkml:trace>
  <inkml:trace contextRef="#ctx0" brushRef="#br1" timeOffset="16418.59">3119 11924 390 0,'0'-3'373'0,"0"-1"-124"0,-6 1-98 0,6-1-61 16,0 4-36-16,0-4-21 0,0 4-10 0,0 0-7 0,6 0-3 15,-6 4-12-15,0-4-20 0,6 4-27 0,1-1-42 0,0 1-74 32,-7-1-139-32,6 1-85 0</inkml:trace>
  <inkml:trace contextRef="#ctx0" brushRef="#br1" timeOffset="16784.07">3360 12060 209 0,'-6'0'420'0,"-1"0"-129"0,0 0-114 0,1 0-69 16,-1 0-40-16,1 4-22 0,0-4-10 0,-1 0-6 0,-6 3-5 15,7 1-7-15,-8 0-3 0,8 3-2 0,-7-3-3 0,0-1 1 16,6 5-1-16,-5-5 1 0,-2 4 2 0,1-3 4 15,7 3 1-15,-7 1 0 0,6-1 1 0,-5 0 1 0,4 4-1 16,2-3 1-16,0-1-1 0,-1 4 0 0,0-3 0 0,7 3 0 16,-6-4 0-16,6 4 1 0,-6 0-1 0,6 0 0 15,0 0 1-15,0 0-1 0,0 0-1 0,6-4 0 0,-6 4 2 16,6-4 1-16,1 4-2 0,0-4 1 0,-1 1-1 0,8 0 1 16,-8-1 0-16,7 4-1 0,0-7-3 0,0 3 1 15,-1-4-2-15,8 4-2 0,0-3-1 0,-1-4 0 0,1 4-2 16,0-4 0-16,-1 0-3 0,1 0-1 0,6 0-3 15,-7 0 0-15,1-4-8 0,6 0-21 0,-7 1-27 0,1-4-34 16,0 0-39-16,-1-1-50 0,0 1-78 0,-6-8-139 0,1 4-79 16,-2-4-28-16</inkml:trace>
  <inkml:trace contextRef="#ctx0" brushRef="#br1" timeOffset="17101.56">3621 11957 51 0,'0'-3'465'0,"-7"-2"-105"0,0 2-132 0,7 3-89 15,-6-3-52-15,6 3-27 0,0 0-15 0,-6 0-10 0,6 0-4 16,0 0-5-16,0 3-4 0,0-3-6 0,0 3-6 0,0 5 1 16,0-4 2-16,6 0 5 0,-6 3 6 0,0 0 7 0,6 1 3 15,-6 2 5-15,0-2 4 0,7 3 3 0,-7-1 1 16,0 2 2-16,0 3 1 0,0-1 0 0,7 1-1 0,-7 0 0 15,0-1 0-15,0 4-2 0,0 1-5 0,0-5-6 0,6 4-7 16,-6-2-6-16,0-2-4 0,0 4-5 0,7-3-4 16,-7 0-3-16,0-1-3 0,0-3 1 0,6 4-3 15,-6-4 1-15,0-4-1 0,6 5-1 0,-6-5-3 0,0-4-12 16,8 5-21-16,-8-4-25 0,0-1-29 0,6-3-29 0,-6 0-31 16,0 0-41-16,6-3-55 0,-6-1-65 0,6-7-91 0,-6-1-54 15</inkml:trace>
  <inkml:trace contextRef="#ctx0" brushRef="#br1" timeOffset="17769.64">3952 11943 415 0,'8'-4'341'0,"-8"4"-132"0,0 0-88 15,0 0-52-15,-8 4-28 0,8-1-17 0,-6 5-8 16,0-1-4-16,0 0-3 0,-8 1-2 0,8 3-1 0,-7-1-1 15,-1 2-3 1,-5-2 1-16,6-3 0 0,-6 5 2 0,5-1 2 0,-6 0 3 0,8 0 0 0,-8 0 3 0,7-4 4 16,1 1 5-16,-2-1 4 0,8-4 1 0,-7 1 2 0,6 0-1 15,1-1 3-15,6-3 0 0,-7 4-2 0,7-4-2 0,-6 0-4 32,6 0 0-32,0 0-1 0,0 0-3 0,0 0-2 15,0 0-1-15,0 0-3 0,0 0-2 0,0 0 0 0,0 0-2 16,6 0-2-16,-6 0-2 0,0 0 1 0,0 0-3 0,0 4 0 15,0-4-3-15,7 0 0 0,-7 3 0 0,0 1 0 0,0 0-1 16,0 3 0-16,0 0-1 0,0 1 2 0,6 3 1 16,-6-4 1-16,0 4 0 0,0 0-1 0,7 0 0 0,-7 4 0 15,0-4 0-15,7 0-1 0,-7 3 0 0,6-3 0 0,0 0 0 16,-6 0 0-16,6 0 1 0,2 0 0 0,-2-4-1 16,0 5 1-16,1-9 0 0,-1 5-3 0,1-1 1 0,0 0 2 15,5-3 1-15,-6-1 1 0,8 1 4 0,-1 0 2 0,0-4 4 16,0 0 4-16,7 0 3 0,-1-4-1 0,-6 0 2 15,6 1 2-15,1-1-1 0,0-3 1 0,6 0 1 0,-7-4-1 16,7-1 3-16,-6 1 6 0,-1-3 9 0,7 3 13 16,-6-4 12-16,-1 1 16 0,1-1 14 0,-6 0 16 0,-2 4 11 15,1-3 6-15,-6 2-5 0,-1 1-9 0,-6 4-12 0,0-4-15 16,0 4-16-16,0 0-19 0,-6-1-18 0,-1 5-13 16,1-1-9-16,-7 0-6 0,7 4-6 0,-8 0-2 0,8 0-3 15,-1 4 1-15,-6 0-1 0,13-1 1 0,-6 1-1 0,-1 3 0 16,7 1 0-16,0-5 1 0,0 8 2 0,7-4-1 15,-1 4 0-15,0-3 0 0,1 3 2 0,6 0 0 0,1-4 1 16,-2 4-1-16,1 0-1 0,7 0 1 0,-8 0 0 0,2 0 0 16,6 0 1-16,-8 0-1 0,1 0 2 0,1-4 0 0,-2 5 1 15,-5-1-1-15,0-4 0 0,-1 0 0 0,0 0-2 16,-6 1-1-16,0-1 1 0,-6 1 0 0,0-1 0 0,-1 0 0 16,-6 0 1-16,7-3-1 0,-8 3 0 0,1-2 1 0,1 1-8 15,-8-6-24-15,6 4-37 0,2 0-48 0,-8-8-47 16,7 0-44-16,1 1-44 0,-2-5-58 0,8-3-79 15,-8 1-121-15,8-9-42 0,0 1-9 0</inkml:trace>
  <inkml:trace contextRef="#ctx0" brushRef="#br1" timeOffset="17992.08">4175 11715 317 0,'6'-3'436'0,"-6"0"-141"0,6 3-117 0,1-5-65 0,-1 5-40 15,1 5-22-15,-1-5-9 0,1 3-7 0,-1 4-3 16,0 0-4-16,2 1-6 0,-2-1-7 0,-6 4-4 0,6-3 3 16,-6 3-6-16,-6 0-3 15,6 0-1-15,-6 3-7 0,-2 1-16 0,-4-1-22 0,5 1-35 0,1-4-59 0,-7 0-91 0,6 0-125 16,1-4-78-16</inkml:trace>
  <inkml:trace contextRef="#ctx0" brushRef="#br1" timeOffset="18469.08">4715 11811 348 0,'-7'-4'342'0,"7"-4"-97"31,0 5-78-31,-6 0-46 0,6-1-23 0,0 0-11 16,0 1-6-16,-7-1-5 0,7 0-8 0,0 4-8 0,0 0-12 15,0 0-11-15,0 0-10 0,0 0-12 0,0 0-5 0,0 0-6 16,0 4-2-16,0 0 0 0,0 3 1 0,0 3 4 16,0-2 3-16,0 3 4 0,0 4 6 0,0-4 6 0,0 7 10 15,0-4 6-15,0 4 6 0,7 2 4 0,-7 1 3 0,0-2 2 16,0 3 0-16,0-1-2 0,0 1-2 0,0 3-1 16,6-2-3-16,-6 3-3 0,0-4-2 0,7 3 8 0,-7-3 6 15,6 1 5-15,-6 2-1 0,7-7-3 0,-7 4-3 0,7-3-2 16,-7-5-2-16,6 4-11 0,-6-3-8 0,0-3-6 0,0-2-7 15,6 2-4-15,-6-5 3 0,0 0-1 0,0 0 1 16,0-3 3-16,0 0 4 0,0-1 5 0,0-3 8 16,0 4 10-16,6-4 3 0,-6 0 4 0,0 0 1 0,0 0-4 15,0-4-8-15,0 1-13 0,0 3-38 0,0-8-60 0,0 4-66 16,-6-3-59-16,6 0-52 0,0-4-52 0,0 4-54 16,-6-8-67-16,6 4-80 0,-6 0-56 0,-1-4-4 0</inkml:trace>
  <inkml:trace contextRef="#ctx0" brushRef="#br1" timeOffset="18866.58">4995 11657 336 0,'-7'-4'294'0,"7"0"-96"0,-6 1-76 15,0-1-48-15,-2 1-27 0,2 3-13 0,0 0-8 16,0 0-6-16,-2 0-3 0,-4 3-4 0,5 1-3 0,7-4-3 0,-6 3-2 16,-1 1-3-16,7 0-1 0,0 0 0 0,0 3 0 15,0-3 1-15,0 3-1 0,7 0 0 0,-7 0 2 0,6 1 0 16,1 0-1-16,-1-2 1 0,0 5-1 0,8-3 3 0,-8 2 0 15,8 2 1-15,-2-4-1 0,-5 2 0 0,6 1-1 0,-6 0 1 16,-1-4 2-16,0 4-2 0,0-3 1 0,2 3 4 16,-2-4 7-16,-6 0 6 0,0 1 5 0,0-1 2 0,-6 0 2 15,6-3 2-15,-8 3 1 0,2-3-3 0,0 3-5 0,0-4-5 16,-1 1-5-16,0 1-2 0,1-5-4 0,-1 3-1 16,1-3-6-16,0 0-10 0,-2 0-13 0,8-3-19 0,-6 3-22 15,6-9-22-15,0 6-29 0,6-8-38 0,-6 0-59 0,8 1-80 16,-2-5-87-16</inkml:trace>
  <inkml:trace contextRef="#ctx0" brushRef="#br1" timeOffset="19136.71">5145 11587 200 0,'0'0'347'0,"0"0"-102"0,0 0-90 15,0 0-59-15,0 4-37 0,0-1-20 0,0 1-10 0,0 3-3 16,0-3-4-16,0 4-4 0,0-1 2 0,0 1-2 16,0 2 0-16,0-3-1 0,0 5 2 0,0-5 1 0,0 4 1 15,0-4 3-15,0 4-3 0,0 1-3 0,0-2-2 0,0-3-3 16,0 4-2-16,0-4-4 0,0 5-2 0,6-4 2 16,-6-1-3-16,6 0-1 0,-6 0 0 0,7-3-2 0,0 3 0 15,-1-4 0-15,8 1-8 0,-8 0-19 0,7-4-20 0,-7 0-31 16,7-4-59-16,-6 4-98 0,-1-7-115 0,0 4-66 0</inkml:trace>
  <inkml:trace contextRef="#ctx0" brushRef="#br1" timeOffset="19296.18">5021 11704 266 0,'0'0'354'0,"0"0"-122"0,6 0-94 15,-6-3-55-15,6 3-30 0,2 0-19 0,4-4-7 0,-5 4-5 16,6 0-4-16,6-4-4 0,-5 4-3 0,5-3-4 16,1 3-7-16,-1-4-14 0,8 4-25 0,-8-4-47 0,0 1-100 15,0-1-122-15,-5 1-73 0</inkml:trace>
  <inkml:trace contextRef="#ctx0" brushRef="#br1" timeOffset="19820.93">5444 11914 378 0,'0'-8'403'15,"-6"5"-132"-15,6-2-103 0,-7 1-60 0,7 4-36 0,-6-3-20 16,6 3-13-16,0 0-6 0,0 0-7 0,0 0-7 16,0 3-8-16,0 1-7 0,0 4-1 0,0 0-1 0,0-1-1 15,0 4 1-15,6 0-1 0,-6 3-1 0,-6-3 0 0,6 4 2 16,0 3-1-16,0-3-1 0,-7 3 0 0,7 1 0 0,-6-1 2 15,0 0 3-15,-2 0 1 0,2 1 0 0,0-1 0 0,-1 0 3 16,0 0 3-16,-5-2 5 0,5-5 3 0,1 3 5 16,-1-7 6-16,0 4 3 0,1-3 7 0,6-1 8 15,-6-3 8-15,6-1 8 0,-7 1 11 0,7 0 12 0,0-1 10 16,0-3 5-16,0 0 0 0,0 0-5 0,0 0-7 0,7 0-13 16,-7-3-14-16,6 3-17 0,-6-4-16 0,6 4-11 0,1-4-7 15,6 4-3-15,-6-3-4 0,-1 3-2 0,7 0-3 16,0 0 1-16,-7 0-2 0,8 0 1 0,-1 3 0 0,6 1-2 15,-6 0 1-15,1-1 0 0,5 1 1 0,-6 3 0 0,6-3 2 16,-5 3-2-16,5-3-1 0,-6-1-2 0,6 5-12 16,-5-5-28-16,6 1-33 0,-8 0-35 0,-6-4-37 0,14 3-34 15,-7-3-39-15,1 0-51 0,-2 0-72 0,1-3-110 0,0-1-50 16,0 0-12-16</inkml:trace>
  <inkml:trace contextRef="#ctx0" brushRef="#br1" timeOffset="20201.07">5777 12162 135 0,'-8'-3'419'0,"8"3"-93"0,-6-4-112 0,0 4-83 15,0 0-50-15,-2 0-26 0,-4 0-14 0,5 4-8 0,-6-1-5 16,6 5-3-16,-5 2-3 0,-2-2-2 0,8 3-7 0,-7 0-3 16,7 0-5-16,-1-4-1 0,0 4-2 0,7 0-1 15,0 0-1-15,0-3 0 0,0 3-1 0,0-4 0 0,0 0 1 16,0 0 0-16,7 1 0 0,0-5 0 0,-1-3 0 0,1 4 2 15,-1-4 1-15,8-4-2 0,-8 4 2 0,6-3 0 0,-5-5-1 16,0 1 1-16,6 0-1 0,-7 0-1 0,8-1 4 16,-8-3 1-16,0 4 1 0,0 0 2 0,2-4 5 0,-8 3 3 15,6 1 6-15,-6 0 1 0,0 0 4 0,0 3 3 0,0-3 1 16,0 2 1-16,0 2-3 0,0 0-3 0,0-2-5 31,0 5-2-31,0-3-6 0,-6 3-4 0,6 0-4 0,0 0-3 16,0 0-3-16,0 0-1 0,0 3-1 0,0 2 1 15,0-2 1-15,0 0-1 0,0 2 1 0,0 2 0 0,0-3 0 16,0 3 0-16,6 0 0 0,-6 0 0 0,0-3 0 0,6 3 0 16,-6 1 0-16,7-5-1 0,-1 5 0 0,1-1-2 15,0 0-4-15,-1-3-9 0,0 0-15 0,1 3-16 0,0-3-22 16,5-4-29-16,-5 3-36 0,6-3-63 0,-6 0-104 0,5 0-104 16,-4-3-47-16</inkml:trace>
  <inkml:trace contextRef="#ctx0" brushRef="#br1" timeOffset="20820.58">5926 12107 219 0,'0'-7'433'0,"0"4"-105"16,0 3-114-16,0-4-71 0,0 0-45 0,0 4-28 15,0 0-15-15,7 0-14 0,-7 0-10 16,0 0-7-16,6 4-7 0,-6 0-3 0,7-1-1 0,-7 1 0 0,6 3 2 0,0-3 1 15,-6 3 5-15,8 0 3 0,-8 1 2 0,6 3 0 0,-6-4 2 16,6 4 1-16,-6 0 0 0,6 0 0 0,-6 0-4 16,8 0-4-16,-8 0-2 0,6 0-3 0,-6 4-2 15,6-4-4-15,-6-4 3 0,7 4-3 0,-7-4-2 0,6 1-1 0,-6-1-1 16,7 0-1-16,-7-3 0 0,7-1 5 0,-7 1 4 16,0-4 23-16,0 4 28 0,6-4 25 0,-6 0 27 15,6 0 25-15,0-4 20 0,-6 0 11 0,8-3-4 0,-2 0-13 16,0 0-22-16,1-1-19 0,-7-3-21 0,7 4-21 0,6-4-19 15,-13 0-8-15,6 0-6 0,0 4-1 0,1-4-1 0,0 0-3 16,-7 4-3-16,6-1 0 0,0 0-3 0,-6 5-4 16,7-1-5-16,-7 1-3 0,0-1-4 0,7 4-5 0,-7-4-1 15,6 4-3-15,-6 0-2 0,7 0-2 0,-7 4 0 0,6 0-1 16,0-1 0-16,1 4 1 0,0 1-1 0,-7 3-1 16,6-3 4-16,0 2 0 0,2 1-2 0,4 0-1 0,-5 0 4 15,-1 4-2-15,7-4 0 0,-6 0-1 0,-1 3-1 0,8-3-1 16,-8 0 4-16,0-2-1 0,1-3-2 0,-1 2 1 15,1-1 0-15,0-3 0 0,-1-1 0 0,-6 1 3 0,6-4-1 16,1 0 0-16,0-4 0 0,-1 1 0 0,0-4 1 0,1-1 1 16,0 1 3-16,-1-5 3 0,1-2 2 0,-1 3 5 15,7-4 3-15,-6 1 5 0,-1-1 2 0,-6 0 2 0,6 4 1 16,2-3-3-16,-8-1-1 0,0 1-1 0,0 2-4 0,0 1-5 16,0-3 0-16,0 3-3 0,-8 0-3 0,8 0-1 15,0 3-1-15,0 1-2 0,0 0 1 0,-6 3-1 0,6-3-2 16,0 3-1-16,0 1 3 0,0-1-4 0,0 0-1 15,0 4-2-15,0-3-3 0,0 3 0 0,0 0-5 0,0 0-7 16,0 0-15-16,0 0-16 0,0 0-36 0,0 0-55 0,0 0-63 16,-6 0-60-16,6 0-51 0,0 3-44 0,-7-3-43 0,7 4-46 15,-7-4-56-15,1 4-79 0,6-4-3 0</inkml:trace>
  <inkml:trace contextRef="#ctx0" brushRef="#br1" timeOffset="22360.24">8388 11679 222 0,'0'-4'280'15,"0"4"-95"-15,-7 0-71 0,7 0-45 0,0-3-23 16,-6 3-10-16,6 0-3 0,0 0-3 0,-6-4-2 0,6 4 3 15,0 0-1-15,0 0-1 0,-7-4 0 0,7 4 1 0,0 0 3 16,-7 0 2-16,7-3 1 0,0 3-1 0,-6 0-1 0,6 0-2 16,-6-4-1-1,6 4-2-15,-7 0 0 0,7 0-2 0,-7 0 4 0,7 0 2 0,-6 0 4 0,6 0 1 0,0 0 2 16,0 0 1-16,0 0 1 0,0 0 2 0,0 0-2 0,0 0 1 31,0 0 1-31,0 0 3 0,0 0 3 0,0 0-1 16,0 0 6-16,0 0 6 0,0 0 4 0,6 0 0 15,-6 0 1-15,0 0-3 0,7 0-5 0,-7 0-3 0,7 0-8 16,-1 0-10-16,0 0-7 0,1 0-5 0,6 0-4 0,0 0-2 16,7 0-1-16,-1 0-2 0,0 0 0 0,1 0 0 0,0 0-1 15,5 4 1-15,2-4 0 0,5 0 0 0,-6 0-2 16,7 0-2-16,6 0-1 0,-6 0-1 0,0 3-2 0,5-3-2 16,-5 0-3-16,-1 4-1 0,1-4 0 0,-7 4-1 0,7-4-1 15,-7 3 0-15,0-3-1 0,-7 4 1 0,1-4 0 16,-8 3 0-16,8-3 1 0,-7 0 0 0,-6 0-1 0,6 4 1 15,-7-4 2-15,0 0 1 0,2 0 3 0,-8 0 7 0,6 0 12 16,-6 0 11-16,6 0 11 0,-6 0 9 0,0 0 6 16,0 0 5-16,0 0-3 0,0 0-5 0,0 0-11 0,0 0-12 15,0 0-14-15,0 0-14 0,0 0-26 0,0 0-38 0,0 0-43 16,0 0-50-16,0 0-52 0,-6-4-47 0,6 4-40 0,-6-3-36 16,-2 3-26-16,2-4-42 0,-6 4-68 0,-2-3-36 15</inkml:trace>
  <inkml:trace contextRef="#ctx0" brushRef="#br1" timeOffset="22980.62">8714 11709 102 0,'0'0'150'0,"0"0"-19"0,0 0-18 15,0 0-19-15,0 0-16 0,0 0-14 0,0 0-7 0,-7 0-5 16,7 0-3-16,0 0-1 0,0 0 1 0,0 0-1 0,0 0-2 16,0 0 0-16,0 0-4 0,0 0-3 0,0 0-4 0,0 0-5 15,0 0-6-15,0 0-5 0,0 0-5 0,0 0-4 16,0 0-5-16,0 0-1 0,0 0-2 0,0 0-2 0,0 3 3 15,0-3 1-15,0 3 2 0,0-3 2 0,0 4 6 0,0 0 0 16,0-1 4-16,0 1 1 0,0 0 1 0,0 3 4 16,0-4 0-16,0 1 2 0,-6 4-1 0,6 0-2 0,0-1-2 15,0 4-2-15,0-4-2 0,0 0-3 0,0 4-2 16,6 0-1-16,-6 0-1 0,0 0-1 0,7 4-1 0,-1-1-1 16,-6-3 1-16,6 7 0 0,2-2 0 0,-2-2-2 0,0 4-2 15,1-3 1-15,-7 3 0 0,6 0 1 0,1 1-2 16,-7-1-1-16,6 1 0 0,-6 3 1 0,7-4-1 0,-1 0 1 15,-6 4-2-15,6 0 0 0,-6-4 0 0,8 5 0 0,-8-2 2 16,0-2-3-16,0 3 1 0,6-4-1 0,-6 0 0 16,0 0 0-16,0-2 2 0,0 2-1 0,0-4 3 0,-6 5 5 15,6-5 3-15,-8 1 6 0,2-4 12 0,0 3 11 0,-1-3 11 16,1 0 17-16,-1 0 17 0,-6-3 21 0,7 3 18 16,-8-4 17-16,8 1 18 0,-7-5 10 0,7 1 4 0,-8 0-5 15,2-1-7-15,-2-3-9 0,2 3-9 0,-2-3-16 0,1-3-20 16,-6 3-17-16,6-3-13 0,-1-1-12 0,2 0-11 0,-1 1-10 15,0-5-10-15,-6 5-10 0,5-4-2 0,1-1-2 16,7 0-2-16,-7 1 0 0,0 0-2 0,6-1-2 0,-6-3-3 16,7 5 0-16,-1 1-4 0,0-2-3 0,7 0 0 0,-6 3-5 15,6 1-6-15,0-5-9 0,-6 8-19 0,12-3-44 16,-6-1-79-16,0 0-87 0,6 1-85 0,1-1-99 0,6 0-176 16,0 0-90-16,0 1-53 15,7-1-1-15</inkml:trace>
  <inkml:trace contextRef="#ctx0" brushRef="#br1" timeOffset="23677.62">9377 12191 121 0,'0'0'308'0,"-6"0"-63"0,6 0-62 0,-6 0-53 16,6 0-38-16,-6 0-21 0,6 0-13 0,-7-3-5 0,7 3-2 15,-7 0-1-15,1 0-2 0,6 0 1 0,-7 0-3 0,1 0 0 16,6 0-4-16,-6 0-1 0,6 0-1 0,0 0-1 16,-8 0-2-16,8 3-6 0,0-3-3 0,0 0-2 15,0 0-3-15,0 0-2 0,0 0-2 0,0 0-1 0,0 0-2 16,0 0 5-16,0 0-2 0,0 5-1 0,8-5 4 0,-8 0 4 15,6 3 2-15,0-3 3 0,1 0 3 0,6 0 2 16,0 0 1-16,-1 0 1 0,2 0-3 0,6 0-2 0,-1 0-3 16,1 0-4-16,6 0-5 0,-7 0-4 0,7 0-4 0,0 0-1 15,0 0-1-15,1 0-3 0,-1 0-3 0,-1 0 0 0,1 0 0 16,1 0-1-16,-1 0 0 0,-6 0 0 0,-1-3-1 16,-6 3 0-16,6 0 1 0,-13-5 1 0,8 5-2 0,-8 0 1 15,1 0 1-15,0 0 0 0,-7 0 2 0,6 0 0 16,-6 0 2-16,0 0-1 0,6 0 1 0,-6 0-1 0,0 0-1 15,0 0-1-15,0 0-5 0,0 0-12 0,-6 0-22 0,6 0-31 16,-6 0-36-16,6 0-37 0,-7 0-43 0,0 0-54 0,1 0-82 16,-8 0-128-16,8 0-59 0,-7-3-11 0</inkml:trace>
  <inkml:trace contextRef="#ctx0" brushRef="#br1" timeOffset="23995.32">9359 12316 5 0,'-7'0'415'0,"0"4"-92"0,7-4-111 0,0 0-84 16,0 0-52-16,0 3-28 0,0-3-13 0,0 0-4 0,7 5-1 15,0-5 3-15,-1 4 0 0,0-4 2 0,8 3 1 16,-2-3 0-16,2 0-2 0,5 0 1 0,-6 0-2 0,6 0-1 16,1 0-3-16,6 0-2 0,-7 0 0 0,1 0 0 15,6 0-1-15,1 0-1 0,-1 0-2 0,-7-3 2 0,7-1-1 0,-6 4 1 16,5 0-4-16,-5-5-1 0,0 5-3 0,-1 0-2 15,-6 0-1-15,0-3 0 0,1 3 2 0,-8 0 5 16,7 0 6-16,-6 0 12 0,-1-4 19 0,-6 4 14 0,6 0 13 16,-6 0 13-16,7 0 9 0,-7 0 6 0,0 0 3 0,0 0-6 15,0 0-11-15,0 0-13 0,0 0-15 0,0 0-15 16,0 0-15-16,0 0-20 0,0 0-36 0,0 0-53 0,-7 4-65 16,7-4-77-1,-6-4-122-15,6 0-157 0,-6 1-110 0,6-1-48 0,0-3-8 0</inkml:trace>
  <inkml:trace contextRef="#ctx0" brushRef="#br1" timeOffset="24645.79">10622 12071 57 0,'-6'0'419'15,"-2"-4"-93"-15,2 4-107 0,0-3-78 0,-1 3-42 0,1 0-21 16,-1 0-6-16,1 0-4 0,6 0-3 0,-7 0-3 16,7 0 2-16,-6-4-11 0,6 4-6 0,0 0-8 0,0 0-9 15,0 0-7-15,0 0-2 0,6 0-2 0,-6 0-8 0,7 0 5 16,-7 4 1-16,6-4-1 0,1 0 0 0,6 0-1 15,-1 0-2-15,2 0-2 0,-1 3-1 0,7-3-3 0,-1 0-2 16,0 0 0-16,1 0-2 0,-1 0-2 0,1 4 1 0,6-4-1 16,-6 0-1-16,5 0 1 0,-5 0 0 0,0 0 0 15,-1 0 1-15,1 0 0 0,0 0 1 0,-8 0 2 0,8 0 3 16,-7 0 4-16,-7 0 7 0,8 0 8 0,-8 0 18 0,0 0 19 16,1-4 21-16,-7 4 18 0,7 0 13 0,-7 0 12 0,6 0 2 15,-6 0-2-15,0-3-14 0,0 3-19 0,0 0-18 16,7 0-19-16,-7 0-19 0,0 0-20 0,-7 0-40 15,7 0-60-15,0 0-66 0,0 0-74 0,0-4-109 16,0 0-184-16,0 1-100 0,0-1-53 0,0-4 3 0</inkml:trace>
  <inkml:trace contextRef="#ctx0" brushRef="#br1" timeOffset="25186.59">11508 11778 42 0,'-7'-4'389'0,"0"4"-89"16,7-3-100-16,0 3-70 0,-6-4-39 0,6 4-19 15,0-3-11-15,-6-1-2 0,6 4 1 0,0-4-5 0,0 4-2 16,0 0-3-16,-7 0-2 0,7 0-2 0,0 0-5 16,0 0-2-16,0 0-4 0,0 0-2 0,0 0-4 0,0 0-7 15,0 0-4-15,0 0-5 0,0 4-4 0,0 0-1 0,7-1 5 16,-7 1 4-16,0 3 5 0,0 0 4 0,0 4 5 0,0 0 4 15,0 0 6-15,0 0 4 0,0 4-1 0,0 0 2 16,6-1 1-16,-6 4 4 0,6 1 10 0,-6-1 7 0,7 0 0 31,-7 1 0-31,7 3-2 0,-7-4-7 0,6 3-6 0,1-3-6 16,-7 2-13-16,6 2-11 0,-6-4-8 0,6 0-6 16,-6-3-2-16,0 3-2 0,7-3-1 0,-7 0 0 0,0-1 0 15,0 1-1-15,7-4 2 0,-7 0-3 0,0 0 0 0,6-4 1 16,-6 0-1-16,0 1 1 0,6-5 1 0,-6 1 2 15,0 0 0-15,0-4 1 0,0 3 0 0,8-3 0 0,-8 0 0 16,0 4-4-16,0-4-13 0,0 0-33 0,0-4-44 0,0 4-50 16,0-7-49-16,0 3-62 0,6-7-86 0,-12 0-146 0,6 0-72 15,-8 0-28-15</inkml:trace>
  <inkml:trace contextRef="#ctx0" brushRef="#br1" timeOffset="25742.77">11391 11756 94 0,'0'0'334'0,"0"-4"-90"0,0 4-89 16,0-4-58-16,0 4-37 0,0 0-18 0,6-4-9 16,-6 4-5-16,6 0-2 0,-6 0-3 0,6 0 0 0,2-3 0 15,-8 3 4-15,6 0 3 0,0 0 2 0,1 0 2 0,0 0 3 16,-1 0 1-16,1 0 1 0,-1-4-1 0,0 4-4 16,1 0 0-16,6 0-5 0,-7 0-1 0,8 0 0 0,-1 0-2 15,-1-3-1-15,2 3-2 0,-2 0 1 0,8 0-3 0,-7 0-1 16,0 0-1-16,6 3-2 0,-5-3-3 0,6 0 0 15,-7 4-1-15,6-4-1 0,0 3-2 0,1-3-2 0,-1 4-1 16,-5 0-1-16,6 0 0 0,-1 4-2 0,-6-5 0 0,6 4-1 16,-5 1-2-16,-2-5 1 0,2 8-1 0,-2-4 0 0,1 4 1 15,1 0-1-15,-8 0-1 0,7 0 0 0,-6 1 2 16,5-2-1-16,-5 1 2 0,6 3-1 0,-6 2 0 0,-1-5-1 16,0 3 1-16,2 0 0 0,-8 2-1 0,6-2 1 0,-6 1 2 15,0 0-1-15,0 2 2 0,0-2 2 0,-6 0 1 16,6 0 5-16,-8 0 0 0,2-1 3 0,-7 1 3 15,6-1 5-15,-6-3 4 0,-6 4 5 0,6-4 4 0,-7 3 7 16,7-3 6-16,-13-3 5 0,6 3 7 0,-5 0 6 0,-1-4 2 16,0 1 1-16,0-1 2 0,-7 0 0 0,1 1 1 0,5-5-1 15,1 1 0-15,-6 0-3 0,13-1-3 0,-8-3-3 16,14 4-7-16,-6-4-9 0,5 0-9 0,2 4-20 0,5-4-43 16,-6 0-63-16,7 0-69 0,6 0-85 0,6-4-139 0,0 0-130 15,1-3-100-15,12 0-43 0</inkml:trace>
  <inkml:trace contextRef="#ctx0" brushRef="#br1" timeOffset="26776.09">12517 11408 147 0,'0'0'313'0,"0"-4"-73"16,0 4-73-16,0 0-57 0,0 0-37 0,0 0-20 16,0 0-10-16,0 0-8 0,0 0-7 0,0 0-7 0,0 0-5 15,0 0-4-15,0 4-2 0,0-1-2 0,0 1 1 0,0 3 4 16,0 1 5-16,0-1 3 0,0 4 2 0,0 0 3 16,7 0 2-16,-7 0 3 0,0 0 1 0,6 4-4 0,1-1-2 15,-7 1-3-15,6 0 1 0,0 3-4 0,-6-4-1 16,7 1-3-16,0 4-3 0,-7-4-2 0,0-1-2 0,6 1 1 15,-6-1-2-15,0-3 2 0,0 0 1 0,0 4 5 0,0-8 6 16,0 0 6-16,0 1 8 0,-6-1 7 0,6-4 10 16,0 5 7-16,0-4 12 0,0 0 11 0,0-4 10 0,-7 4 6 15,7-4 3-15,-7 3 0 0,7-3-5 0,-6 0-5 0,0 0-12 16,-1 0-15-16,1 0-11 0,-1-3-9 0,-6 3-5 16,7 0-7-16,-8 0-2 0,8-4-4 0,-7 4-1 0,0 0-1 15,6 0-3-15,-5 0-2 0,-2 0-3 0,8 4-4 0,-7-4-2 16,0 0-4-16,6 3 0 0,-5 1-1 0,4-1-4 0,-4 5 1 15,-1-5 0-15,6 5-2 0,1-2 2 0,-7 2 1 16,6 3-1-16,0-4 0 0,1 4 0 0,0 0 0 16,6-3-2-16,-6 3 1 0,6-1 0 0,-8 1 1 0,8 0-1 15,0-3 1-15,0 3 0 0,0 0-1 0,8 0 3 0,-8-4-1 16,6 1-1-16,-6-1 2 0,6 0 0 0,-6 1 1 16,6-5 0-16,1-3 2 0,0 4 0 0,6-4 1 0,-7 0 0 15,8 0-1-15,-2-4 1 0,2 1-1 0,-2-1 0 0,1 0-2 16,1-3-3-16,-2 3 0 0,2-4 0 0,-2 2-1 0,2-2 1 15,-1 1 0-15,-7-4 1 0,0 4 0 0,1 0 0 16,0-5-1-16,-1 1 2 0,0 4-1 0,1-4 7 0,-7 0-3 16,7 0-2-16,-7 4 1 0,6-4 4 15,-6 0-1-15,7 3 1 0,-7-2 1 0,0 2-5 0,0-3 7 0,6 8 5 16,-6-4 2-16,0 3 0 0,0 0 4 0,0 0-1 0,0 4-2 16,0-4-2-16,0 4-4 0,0-4-4 0,0 4-5 0,0 0-9 15,0 0-3-15,0 0 1 0,0 4 1 0,-6 0-2 16,6 0 2-16,0 0 0 0,0 3 0 0,0-3 5 0,0 3 0 15,-7 0 0-15,7 1-1 0,0 2 0 0,0-2-1 16,0-1 0-16,-6 4 1 0,6 0-1 0,0 0-1 0,0 0 0 16,0 0 1-16,0 0 0 0,6-1 0 0,-6-1 0 0,7 2 1 15,-7-1 0-15,6-2 1 0,-6-1 3 0,6 0-2 0,1 1-1 16,0-1 1-16,-1 0-1 0,0-3 0 0,2 0 0 0,4-1 1 16,1 1-5-16,1 0-4 0,-8-4-21 0,14 0-37 15,-8 0-50-15,2-4-52 0,-1 0-50 0,-1 1-48 0,8-5-44 16,-7 5-47-16,0-5-51 0,0 0-86 0,-7-2-47 0,8-1-6 15</inkml:trace>
  <inkml:trace contextRef="#ctx0" brushRef="#br1" timeOffset="27158.12">12966 11686 273 0,'-6'-4'392'0,"6"1"-105"0,-6-1-104 16,6 1-63-16,0-1-36 0,-7 0-17 0,7 1-8 0,0 3-5 15,-7 0-7-15,7-4-8 0,0 4-6 0,0 0-9 16,-6 0-6-16,6 4-7 0,-6-4-4 0,-1 3-4 0,0-3-1 16,1 4 3-16,-1-4 3 0,1 4 4 0,-1-1 3 0,-6 1 3 15,7-1 2-15,0 1 3 0,-2 3-1 0,2-3-1 16,0 3-3-16,-1-2-1 0,1 1-3 0,-1 2-2 0,7-1 0 15,-6 4 0-15,-1-4 0 0,1 1-1 0,6 3 1 0,-6 0-1 16,-2-4-1-16,8 7 2 0,-6-2-2 0,6-1 2 16,0 0-1-16,0-4 0 0,0 4 0 0,0-3 1 0,0-1 0 15,0 0 2-15,6 0 0 0,2 0 1 0,-8 0 2 0,6-3 3 16,0 1 5-16,1-2 8 0,-1 1 5 0,1 0 3 0,6-1 1 16,-1-3 0-16,2 0 0 0,-1 4-4 0,6-4-5 15,-6-4-8-15,7 4-9 0,-7 0-4 0,0-3-4 0,6 3-2 16,-12-4-2-16,6 0-1 0,1 1-1 0,-2 3-2 0,1-5-7 15,0 1-17-15,0 1-26 0,1-1-29 0,-8 1-32 16,0-1-34-16,1-3-39 0,-1 3-49 0,1 1-65 0,-7-1-90 16,0-3-68-16,-7 3-29 0</inkml:trace>
  <inkml:trace contextRef="#ctx0" brushRef="#br1" timeOffset="27570.57">12192 12093 252 0,'-7'0'357'0,"0"0"-112"16,7 0-99-16,-6 0-60 0,6 0-32 0,0 0-19 0,-7 0-10 15,7 0-3-15,7 4-2 0,-7-4-2 0,0 0 0 0,6 3 0 16,1-3 2-16,0 4 0 0,-1-4 2 0,8 3 1 16,-8-3 0-16,6 4 0 0,2-4-1 0,-1 0-2 0,7 4-3 15,-2-4 0-15,2 0-1 0,0 3 0 0,5 1 2 16,2-4 0-16,-1 0 2 0,0 0 1 0,0 4 3 0,7-4 1 16,-1 0 0-16,7-4-1 0,-6 4 2 0,5 0-1 0,-4-4 1 15,5 4-1-15,0-3-1 0,-7 3 0 0,1-4 1 16,-1 4-2-16,-6 0-4 0,0-4-3 0,1 4-3 0,-8 0-2 15,-6-3-4-15,0 3-2 0,0 0-3 0,0 0-1 0,-7-4 3 16,2 4-3-16,-2 0-4 0,-6 0-7 0,6-3-17 16,-6 3-20-16,0 0-26 0,6-4-32 0,-6 4-42 0,0-4-60 15,-6 1-95-15,6 3-97 0,-6-4-58 0</inkml:trace>
  <inkml:trace contextRef="#ctx0" brushRef="#br1" timeOffset="28398.59">12439 12258 352 0,'-6'0'314'0,"6"0"-112"0,0 0-81 0,-8 0-46 0,8 0-26 16,0 0-13-16,0 0-9 0,0 0-6 0,-6 3-6 0,6 1-2 16,0 0-1-16,0 3-3 0,0-3 1 0,0 3 1 31,6 0 6-31,-6 0 1 0,0 4 3 0,8 0 0 0,-8 1 1 16,0-1 5-16,0 3 1 0,6 5 0 0,-6-5 2 0,0 8 3 15,0-4 0-15,6 8-2 0,-6-3 1 0,0-2-4 0,0 5-1 16,0-4-3-16,7 4-5 0,-7-5-4 0,7 2-4 15,-1-2-1-15,-6 1-2 0,7 0-2 0,-1-3-2 0,0-5-1 16,1 1 0-16,0-1 1 0,-7-3 0 0,6 1 5 0,-6-5 7 16,6-3 13-16,-6-1 20 0,0 1 24 0,7 0 22 15,-7-1 26-15,0-3 21 0,0 0 10 0,0 0 3 16,-7-3-8-16,7 3-16 0,0-4-18 0,-6 0-22 0,6 1-24 16,-6-1-20-16,6 0-16 0,-7 4-8 0,0-3-7 0,1-1-3 15,0-1-5-15,-7 5-2 0,6-3-2 0,-6 0-1 0,7 3 0 16,-8 0-2-16,2-4 3 0,5 4-2 0,-6 0 1 15,0 4-1-15,7-4-1 0,-8 0 0 0,8 3-1 0,-7 0 0 16,6 2 0-16,-6-1-1 0,0 3 1 0,0-3 0 0,7 3 1 16,-8 4-1-16,2-4-2 0,5 4 0 0,-6 0 0 15,6 0 2-15,1 0-1 0,0 4 0 0,-8-4 0 0,14 3 1 16,-6 1 0-16,0-4 0 0,6 0 0 0,0 0 0 0,0 0 2 16,0 0 1-16,0 0 1 0,6-4 0 0,0-3 0 15,-6 3 3-15,8-3 2 0,4 0 4 0,-6-4 1 0,8 0 3 16,-8 0 3-16,7-4 1 0,1 4 3 0,-2-7-3 0,1 3-2 15,7-3-3-15,-7-1-2 0,0 1-2 0,-1-4-3 16,-4 4-2-16,4-4 2 0,-5 4-1 0,6-4 3 0,-6 3 1 16,-1-3 0-16,0 4 1 0,0-4 3 0,2 3 1 0,-8-3 0 15,0 0 0-15,0 4-2 0,6-4 1 0,-6 4 0 0,0 0-2 16,-6-1 1-16,6 1 1 0,0 0 2 0,0 3 8 16,0-3 4-16,0 3 1 0,0 4 1 0,0-4-1 0,0 1-5 15,0 3-2-15,0 0-4 0,0 0-9 0,0 0-6 0,0 0-4 16,0 0-1-16,0 3-2 0,0 1 0 0,0 0-1 15,0 3 0-15,0-3 1 0,0 3 0 0,0 0 0 0,0 4 1 16,0-3 1-16,0 2 0 0,0 1-1 0,0 0 1 0,0 4 0 16,0-4 0-16,6 5 0 0,-6-7 1 0,6 7 1 15,-6-2-1-15,7 1 1 0,0-1-1 0,-1 1 0 0,1-4-1 16,-1 4 0-16,7-5 0 0,-6 1-2 0,5 0 2 0,-5 1 1 16,6-5-1-16,0 1-3 0,0-1-1 0,-6 0-4 0,13-4-10 15,-8 1-17-15,1 0-27 0,1-4-45 0,-2 0-51 16,2 0-50-16,-2 0-52 0,2-4-57 0,-1-3-72 0,-1 0-123 15,2-4-78-15,-8 3-25 0,0-2 6 0</inkml:trace>
  <inkml:trace contextRef="#ctx0" brushRef="#br1" timeOffset="28970.34">12687 12917 221 0,'0'0'418'0,"0"0"-112"15,0 0-115-15,6 0-78 0,-6-3-38 0,0 3-21 16,6-5-11-16,1 2-4 0,0 0-5 0,-1 0-2 0,0-2-1 16,1 1-2-16,6-3 4 0,-6 0 12 0,5 3 13 0,-5-3 14 15,6-4 16-15,1 3 12 0,-2-3 19 0,1 1 21 31,-6-1 20-31,6 0 0 0,-1 0-9 0,2-4 8 0,-8-1 7 16,7 6 3-16,0-5-5 0,-6 5-10 0,-1-5-19 0,8 4-10 16,-8 0-3-16,-6 0-21 0,6 4-20 0,-6-1-18 0,0-3-14 15,-6 8-14-15,6-5-9 0,-6 1-7 0,-8 4-6 16,8-1-4-16,-7 0-4 0,0 4-2 0,-6-3-1 0,5 3-3 16,-5 3 1-16,6 1 0 0,-6-4-1 0,5 7 1 0,1-3-2 15,6-1 0-15,-5 1 0 0,5 0 1 0,1 3-2 16,6-3 0-16,0 3 0 0,0-3 0 0,0 3 2 0,0-3-1 15,0 3 0-15,6-3 0 0,1 3 2 0,-1-3 0 16,7-1 0-16,-6 1 0 0,5-1 3 0,2-3 0 0,-1 0-1 16,0 0 1-16,0 0-2 0,-1 0 0 0,2 0-1 0,-1 0 0 15,0-3 0-15,-7 3 0 0,7-4 2 0,-6 4 0 16,6-3 0-16,-7 3-1 0,1 0 0 0,6 0-1 0,-7-4 0 16,1 4 1-16,-1 0-2 0,1 0 1 0,0 0-1 0,-1 4 0 15,-6-4 0-15,6 3 0 0,2 1 0 0,-2-1-1 0,0 5 1 16,0-4-4-16,1 3 2 0,0 0 1 0,-1 4 1 15,1-1 1-15,-1 2 0 0,-6-1 1 0,6 4 1 0,2-4 1 16,-8 4 0-16,6-1-1 0,0 1-2 0,-6-1 1 0,7-3-1 16,-7 0 0-16,6 4 0 0,1-4 0 0,-7 0-1 15,6 0 2-15,-6 0-1 0,7-4 0 0,-1 4 1 0,1-7-3 16,6 3-8-16,-7-3-28 0,8-4-73 0,5 0-88 0,1 0-89 16,0-4-107-16,5-3-198 0,-5 0-89 0,12-4-60 0,-6 0-20 15</inkml:trace>
  <inkml:trace contextRef="#ctx0" brushRef="#br1" timeOffset="29682.56">14074 11968 247 0,'0'-3'391'0,"-7"3"-105"0,7 0-99 16,0-4-65-16,0 4-38 0,0 0-23 0,0 0-14 0,0 0-9 16,0 4-9-16,0-4-3 0,0 3-4 0,0 1-1 0,0 3 0 15,0 1 2-15,7-5 3 0,-1 4 0 0,0 5 2 16,2-5 0-16,4 3-2 0,-5-2-1 0,-1 2-4 16,1 2-1-16,-1-1-2 0,-6 0-4 0,7 4-3 0,-7-4-2 15,6 0-1-15,-6 3 1 0,0 1 0 0,-6 0-1 0,6-1 0 16,-7 1 1-16,1-4-2 0,-1 4 2 0,1-4-1 0,-1 0-1 15,1 0-2-15,0 0-1 0,-2-4 0 0,2 0-2 16,0 1-6-16,-1-1-16 0,7-3-22 0,-6 3-30 0,6-7-43 16,0 0-80-16,0 0-156 0,-7-4-82 0,7 1-50 0</inkml:trace>
  <inkml:trace contextRef="#ctx0" brushRef="#br1" timeOffset="44278.25">3471 13880 63 0,'0'0'140'0,"0"0"-28"16,-7 0-24-16,7-3-18 0,0 3-18 0,0 0-13 0,0 0-10 16,0-4-6-16,0 4-2 0,0 0 0 0,0 0 0 0,0 0 1 15,0 0 1-15,0 0 1 0,0-4-2 0,7 4-1 16,-7 0 0-16,0 0-7 0,0 0 0 0,0 0-3 15,0 0-1-15,0 0-1 0,0 0 2 0,0 0 0 0,0 0-1 16,0 0 2-16,0 0 1 0,0 0 3 0,0 0 3 0,0 0 4 16,0 0 4-16,0 0 4 0,0 0 4 0,0-3 2 0,0 3-2 15,0-3 1-15,0 3-1 0,0-5 0 0,0 5 0 16,0-3 0-16,0 3-2 0,0 0 1 0,-7 0-2 0,7-4-1 16,0 4-3-16,0 0-1 0,0-3-5 0,0 3-5 0,-6 0-1 15,6 0-3-15,0-4 0 0,-7 4 0 0,7 0 0 16,0-4 3-16,-6 4 3 0,6 0 7 0,-6 0 3 0,-2 0 10 15,8-3 7-15,-6 3 7 0,0 0 5 0,-1 0 1 0,1 0 1 16,-1 0 3-16,1 0 1 0,-1 0-1 0,1 0-3 16,0 0-2-16,6 0-2 0,-8 3 2 0,2-3 2 0,0 0-3 15,-1 0-2-15,0 4-5 0,1 0-4 0,-1-4-3 0,1 3-5 16,-7 1-4-16,6-1-6 0,1 2-5 0,0-2 0 0,-1 0 1 16,0 1 0-16,1 0 1 0,-1 3 3 0,1-3 1 15,0 4 5-15,-1 2 1 0,-6-2 1 0,7-1 1 16,-2 4 2-16,2 0 3 15,0-1 1-15,-1 2 1 0,1-1-3 0,-1 0-2 0,1 0-6 0,6 0-5 0,-7 0-5 0,1-1-3 16,6 2-7-16,0-2-3 0,0 2-4 0,0-1-3 16,0 0 2-16,6 0 0 0,-6 0-1 0,7 0-4 0,-1 0 2 15,1-4 1-15,-1 4-1 0,7-4 0 0,1 1-1 0,-8-1 0 16,7 0 2 0,0 0 0-16,0-2-1 0,0 1 0 0,-6-1 2 0,5-2-1 0,2 1 2 0,-2-4-2 0,1 0 0 15,1 0 0 1,-2 0 1-16,2 0 0 0,-1-7 0 0,6 2 1 0,-6 2-1 0,1 0 1 0,-2-6 2 0,1 2 0 0,-6-3 0 15,6 2 0 1,0-2 6-16,-6-2 2 0,-1 1 2 0,0 4 2 0,-6-4 1 0,7 0 2 0,-7 0 1 0,7 0 2 16,-7-3-4-16,0 3 0 0,0-5-5 0,-7 2-1 0,7 3 2 31,0-4-1-31,-7 4-2 0,1-3 0 0,6 2-1 16,-6 2-2-16,-1-1 0 0,0 0-2 0,-6 4-3 0,7-5-1 0,-1 6-1 0,-6-2-2 0,7 0-1 0,0 5 1 0,-8-1-2 31,8 0 0-31,-1 1-3 0,-6 0-15 0,7 3-33 15,-1 0-57-15,-5 0-65 0,4 0-68 0,2 3-59 0,0-3-64 16,-1 0-95-16,7 0-152 0,0 0-59 0,0 0 11 0</inkml:trace>
  <inkml:trace contextRef="#ctx0" brushRef="#br1" timeOffset="45120">3516 13639 50 0,'0'-7'184'0,"0"3"-33"0,7-3-38 0,-7 4-31 16,0-2-27-16,0-2-18 0,0 7-8 0,0-8-3 16,0 5 0-16,0 3-1 0,0-4 2 0,0 4-1 0,0-4 2 15,0 4 5-15,7-3 0 0,-7 3 1 0,0 0 0 0,0-4-1 16,0 4-1-16,0 0-3 0,0 0-3 0,0 0-5 16,0 0-2-16,0 0-1 0,0 0 1 0,0 0 1 0,0 0 2 15,0 4 5-15,0-4 2 0,0 0 4 0,0 0 1 0,0 0 3 16,0 3-1-16,-7-3-1 0,7 4-1 0,0 0-2 15,0-1-1-15,-7 5 1 0,7-1 0 0,-6 1 0 0,0-1-1 16,-1 4 1-16,0 0-1 0,1 4-1 0,-1-1 1 0,-6 1-4 16,7-1-1-16,-1 5-2 0,-5-1 0 0,-2 1 2 0,8-1 3 15,-7 3 2-15,0 2 4 0,0-1 5 0,-7-1 7 16,7 1 3-16,0 5 4 0,-6-6 0 0,-1 5-1 0,7-1 0 16,-7 1-2-16,8 0-4 0,-8-4-2 0,6 3-2 0,-5 1-1 15,6 0 1-15,0-4 0 0,1 4-2 0,-2-5-1 16,1 1-3-16,0 4 1 0,7-4 1 0,-7 0-3 0,6-4-4 15,-6 1-1-15,7-1-2 0,-1 0 0 0,-6 0-1 0,7-3-5 16,-1 0-4-16,1-4-4 0,-1 3-2 0,7-3-3 16,-7-2 0-16,1 0-5 0,6 0-1 0,-6-6-3 0,6 4 0 15,-8-3-1-15,8-1 0 0,0 1-1 0,-6 0 0 0,6-4 0 16,0 0-1-16,0 3-4 0,0-3-16 0,0 0-30 0,-6 0-37 16,6 0-42-16,0 0-51 0,6-3-54 0,-6-1-81 15,6-3-120-15,2-4-103 0,4 4-37 0,-5-5-4 16</inkml:trace>
  <inkml:trace contextRef="#ctx0" brushRef="#br1" timeOffset="45912.5">3940 13950 93 0,'0'0'260'15,"-6"0"-62"-15,6 0-56 0,0 0-48 0,-8 0-31 0,8 0-17 16,-6 0-11-16,6 0-2 0,0 0-1 0,0 0 0 0,-6 0-3 15,6 0-1-15,0 0-2 0,0 0 0 0,0 0-1 16,-7 0 0-16,7 0-2 0,0 0 1 0,0 0 4 0,0 0 3 16,0 0 2-16,0 0 0 0,0 0 4 0,0 0 1 15,0 0 2-15,0 0 0 0,0 0 0 0,0 0 2 0,0 0 0 16,0 0 0-16,0 0-2 0,0 0 1 0,0 0 1 0,0 0 6 16,0 0 5-16,7 0-1 0,-7 0 1 0,0 0 0 0,6 0 1 15,-6 0 1-15,6 0-2 0,8 0-6 0,-8 0-4 16,8-3-3-16,-2 3-3 0,1 0-4 0,7 0-5 0,-8-4-4 15,8 4-4-15,0-4-5 0,-1 4-4 0,1-3-3 0,0 3-2 16,5-4-1-16,-5 4 0 0,6-4-2 0,-6 1 0 16,-1-1 0-16,1 4 0 0,0-3 0 0,-1-1-1 15,1 0 1-15,-8 4-1 0,2-4-1 0,-8 4 1 0,7-4 0 16,-7 4 0-16,-6 0 4 0,7-4 2 0,0 4 2 0,-7 0 3 16,0 0 2-16,0 0 3 0,6 0 0 0,-6 0 9 0,0 0-8 15,-6 0-5-15,6 0-2 0,0 0-4 0,0 0-2 16,-7 0-2-16,7 4-4 0,-7-4-16 0,7 0-19 0,0 0-29 15,-6 4-34-15,6-4-36 0,-7 0-37 0,7 0-39 0,-6 0-44 16,6 0-61-16,-6-4-72 0,-1 4-77 0,0 0-24 16</inkml:trace>
  <inkml:trace contextRef="#ctx0" brushRef="#br1" timeOffset="46293.49">3992 14057 113 0,'0'0'302'0,"-7"0"-64"0,7 0-63 0,0 0-50 0,-6 0-32 15,6 0-19-15,0 0-11 0,0 0-5 0,0 0-4 16,0 0-4-16,0 0-4 0,0 0-6 0,0 0-6 0,0 0-2 16,0 0-4-16,0 0-3 0,6 0-1 0,-6 0-2 0,0 0 0 15,7 0 5-15,0 0 5 0,-1 0 2 0,0 0 1 16,8 0 4-16,-2 0 3 0,2 0 1 0,-1 0 0 0,-1 0-3 15,8-5-6-15,0 5-5 0,-1-4-2 0,1 4-5 0,0-2-5 16,-1 2-4-16,0 0-2 0,0-4-2 0,1 4-2 16,0 0-2-16,-1-4-2 0,1 4-1 0,0-4-1 0,-1 4 0 15,-6 0 0-15,6-4-1 0,-5 4 1 0,5-3 1 0,-6-1 3 16,0 4 5-16,-7 0 5 0,8-3 9 0,-8 3 10 16,1-4 15-16,-1 4 10 0,1 0 10 0,-1 0 6 0,-6 0 1 31,0 0 0-31,7 0-5 0,-7 0-10 0,0 0-11 0,0 0-11 15,0 0-10-15,6 0-9 0,-6 0-5 0,0 0-6 16,0 0-7-16,0 0-12 0,-6 0-39 0,6 0-51 0,0-3-63 16,0 3-87-16,0 0-179 0,0-4-102 0,0 0-65 15,0 0-28-15</inkml:trace>
  <inkml:trace contextRef="#ctx0" brushRef="#br1" timeOffset="47168.03">5157 13598 203 0,'-6'0'280'0,"6"0"-73"0,-6 0-67 0,6 0-46 0,-7 0-26 16,7 0-12-16,0 0-8 0,0 4-3 0,0-4-1 0,-6 4-2 15,6-4-3-15,0 0-3 0,0-4-2 0,0 4-5 16,0 0 1-16,0-4-1 0,0 4-1 0,0 0 4 0,0 0 2 15,0 0 2-15,-7 0 1 0,7 0 3 0,0 0 0 0,0 0 4 16,0 0 1-16,0 0 0 0,0 0-1 0,0 4 0 16,0-4-1-16,0 0 2 0,0 0 1 0,0 0-1 0,0 4-2 15,0-4 2-15,7 0 1 0,-7 0 2 0,6 0-1 0,1 0-2 16,-1 0 1-16,0 0-3 0,8 0-2 0,-2 0-3 0,2 0-7 16,-1-4-4-16,0 4-2 0,0 0-4 0,-1-4-7 15,8 4-1-15,-7 0-5 0,7 0-1 0,-7-3 0 0,6 3-1 16,1 0-4-16,-7 0 1 0,7-4 0 0,0 4-2 15,-1 0 0-15,0 0 2 0,-6-4-1 0,7 4-1 0,-7 0 2 16,0-3-2-16,0 3 1 0,0-4 2 0,0 4 3 16,-7-4 4-16,8 4 9 0,-8-3 6 0,7 3 10 0,-7-4 15 15,1 4 16-15,0 0 10 0,-1 0 6 0,0-4 3 0,-6 4-2 16,8 0-2-16,-8 0-7 0,0-3-14 0,6 3-13 0,-6 0-12 16,0 0-8-16,0 0-7 0,0 0-8 0,0 0-5 15,0 0-3-15,0 0 1 0,0-4-3 0,0 4-3 0,0 0 0 16,6 0-1-16,-6 0-6 0,0 0-20 0,0 0-37 0,-6 4-47 15,6-4-51-15,0 0-46 0,-6 0-48 0,6 0-47 16,0-4-47-16,0 4-45 0,0 0-75 0,-8 0-55 0,2 0-11 16</inkml:trace>
  <inkml:trace contextRef="#ctx0" brushRef="#br1" timeOffset="47738.27">5398 13618 237 0,'-6'0'304'0,"0"0"-83"0,6-5-76 16,-7 5-47-16,7 0-30 0,0 0-15 0,-7 0-9 15,7 0-3-15,0 0-5 0,0 0-2 0,0 0-6 0,0 0-3 16,0 0-4-16,0 0-1 0,0 0-2 0,0 0 1 0,0 0 0 15,0 0 0-15,7 0 1 0,-7 0-1 0,0 0-1 16,0 0 1-16,0 0 2 0,0 0-1 0,7 0 1 0,-7 5 2 16,0-5 3-16,6 0-1 0,-6 3 2 0,6-3-1 0,-6 3-1 15,8 1-2-15,-2 0-1 0,0-1-4 0,1 1-1 16,-1 3-3-16,1 0-3 0,-1-3-1 0,1 4-2 0,5-1-2 16,-4 0-1-16,-2 4-2 0,0-4 1 0,1 4-2 15,-1 0-1-15,1 0 0 0,-1 0 1 0,1 0 0 0,-1 5-1 16,1-2 2-16,0 0-2 0,-1 1 1 0,-6 0-1 0,6-1 0 15,-6 1 2-15,7-1 0 0,-7-3-1 0,0 5 1 16,0-2-1-16,7 1 2 0,-7-4-1 0,0 3 0 0,-7-3-1 16,7 4 1-16,0-4 5 0,-7 0 4 0,1 0 4 0,6 0 10 15,-6-1 12-15,-1 2 15 0,0-6 18 0,1 6 14 16,-7-4 8-16,6-1 7 0,-6 0 5 0,7 0 2 0,-8 1 4 16,2-5-5-16,-1 5-2 0,0-5 2 0,0 1 2 15,-1 0-2-15,2-1-3 0,-2 1-6 0,2-4-10 0,-1 4-8 16,-1-4-9-16,2 0-12 0,-2 0-10 0,1-4-7 0,0 0-6 15,0 4-1-15,1-3-2 0,-2-1 0 0,1-3-1 16,7 3 0-16,-7 0-2 0,6-3-1 0,-5 0-1 0,4 3-3 16,2-3-2-16,6 0-4 0,-6-1-4 0,6 0-6 0,0 4-2 15,0-2-2-15,6-2-1 0,-6-3-5 0,6 4-10 0,8 0-27 16,-8-4-54-16,7 3-78 0,0-3-75 0,6 4-68 16,1-4-73-16,0 0-108 0,-1 4-155 0,1-4-58 0,-7 4 6 15</inkml:trace>
  <inkml:trace contextRef="#ctx0" brushRef="#br1" timeOffset="48783.67">6017 13672 61 0,'-6'0'272'0,"6"0"-59"0,0-4-58 15,0 4-49-15,0 0-33 0,6 0-18 0,-6-3-10 0,0 3-5 16,0 0-3-16,0 0-4 0,0 0-2 0,7 0-3 0,-7-4-1 15,0 4-1-15,0 0 0 0,0-4 5 0,0 4 1 16,7 0 5-16,-7 0 3 0,0 0 5 0,0 0 0 0,0 0 0 16,-7 0-1-16,7 0-4 0,0 0-3 0,0 0-3 0,0 0-6 15,0 0-5-15,0 4-2 0,-7 0 0 0,7-1-1 16,-6 1-1-16,6-1 0 0,-7 5 6 0,7-5 8 16,-6 5 5-16,0 3 9 0,-2-4 8 0,2 4 9 0,-6 0 7 15,4 0 7-15,2 3 1 0,0 2-2 0,-7-2-4 0,6 0-2 16,0 1-6-16,-5 4-5 0,6-5-9 0,-2 1-4 0,2 3-7 15,0-4-3-15,-1 2 0 0,1-2-4 0,-1 1-5 16,0 0-2-16,1-1-1 0,0 1 1 0,-1-4 3 0,0 0 11 16,1 3 7-16,0-3 6 0,6 1 3 0,-7-6 2 0,0 2 3 15,7 0 0-15,-6-5-2 0,6 5-8 0,-7-5-11 16,7 1-5-16,0-4-4 0,0 3-2 0,0-3-4 0,0 0-3 16,0 0-5-16,0 0-4 0,0 0-2 0,0 0-4 0,0 0-2 15,0-3-4-15,0 3-3 0,0-4-12 0,0-3-27 16,0 3-42-16,7-3-49 0,-7 0-52 0,0-2-43 0,0 3-36 15,6-6-34-15,-6 5-25 0,7 0-18 0,-7-4-16 16,7 1-30-16,-7 2-55 0,0-3-30 0</inkml:trace>
  <inkml:trace contextRef="#ctx0" brushRef="#br1" timeOffset="49371.73">5933 13694 98 0,'0'0'111'0,"0"-4"-13"0,0 4-13 0,0 0-8 15,0 0-10-15,0 0-7 0,0 0-3 0,0 0-5 0,0 0-4 16,0 0-3-16,0 0-3 0,0 0-3 0,0 0-3 15,6 0-3-15,-6 0-3 0,0 0-1 0,0 0-1 0,0 0 1 16,0 0 2-16,0 0 1 0,0 0 1 0,0 0 3 16,0 0 0-16,0 0 3 0,0 0 0 0,0-4 1 0,0 4-1 15,0 0-1-15,0 0 0 0,0 0-1 0,0 0 0 0,0 0 0 16,7 0 1-16,-7 0 0 0,0 0-3 0,0 0 5 16,0 0 3-16,0 0 2 0,0 0 6 0,0 0 5 0,0 0 8 15,6 0 8-15,-6 0 12 0,0 0 0 0,6 4 1 0,-6-4-1 16,0 0-3-16,8 4-3 0,-8-4-5 0,0 0-1 15,6 3-3-15,-6 1 4 0,6 0 1 0,-6-1 0 0,6 5-6 16,2-5 4-16,-2 5-1 0,0 3-3 0,1-4-4 0,-1 0-10 16,1 5-6-16,0-1-4 0,-1-1 2 0,6 1-7 0,-4 0-7 15,-2 0-7-15,7 4-2 0,-6-4-3 0,-1 3 0 16,1-3-1-16,5 4-3 0,-5-1-3 0,0 2-1 16,5-5-2-16,-5 3-3 0,0 0-1 0,6-2-2 0,-7 2-1 15,0 2-2-15,1-6 1 0,6 5 1 0,-7-5-2 0,2 2 2 16,-2-2 1-16,0 2 0 0,1-5-1 0,-1 1-1 15,-6-1 1-15,7 0-1 0,-7 0 0 0,6-3-1 0,-6 0 0 16,0-1 0-16,0 1 0 0,0-4 1 0,0 4-2 0,0-4 0 16,0 3 1-16,0-3 2 0,0 0 0 0,0 0 1 0,0 0-2 15,0 0 1-15,0 0 3 0,0 0 0 0,0 0-1 16,0 0-1-16,0 0-3 0,0 0-22 0,0-3-52 0,0 3-66 16,0-8-66-16,-6 5-63 0,6-5-61 0,0 1-87 0,-7 0-129 31,7-4-85-31,-6 4-14 0</inkml:trace>
  <inkml:trace contextRef="#ctx0" brushRef="#br1" timeOffset="50420.05">5835 13928 84 0,'0'0'170'15,"0"0"-32"-15,-7 0-33 0,7 4-30 0,0-4-21 0,0 0-13 16,0 4-8-16,-6-4-1 0,6 0 1 0,0 0 1 0,0 0 1 16,0 0-1-16,0 0 1 0,0 0-2 0,0 0 3 15,0 0-4-15,0 0-5 0,0 0-1 0,0 3-4 0,0-3 1 16,0 0-2-16,0 0-1 0,0 0-6 0,0 0 3 16,0 4 1-16,0-4 3 0,0 0 1 0,0 0 0 0,0 0 1 15,0 0 2-15,0 0 0 0,0 4-1 0,0-4 0 0,0 0 1 16,6 0 3-16,-6 0 2 0,0 0 0 0,0 0 2 0,0 0 2 15,0 0 5-15,0 3 2 0,7-3 1 0,-7 0 1 16,0 0 6-16,7 3 5 0,-7-3 4 0,6 0 1 0,0 0-1 16,1 5-2-16,6-5-3 0,-6 0-5 0,5 0-8 0,-4 0-10 15,4 0-8-15,1 0-4 0,0 0-6 0,0 0-2 16,1 0-4-16,4 0-1 0,-4 0-1 0,-1-5-1 0,0 5 0 16,0 0 1-16,-1 0 0 0,2-3 2 0,-1 3 1 0,7-3 0 15,-8 3 5-15,2-4 4 0,-2 4 0 0,2-4 4 16,-1 4 0-16,-1-3 1 0,-5 3-1 0,6-4 1 0,-7 0-1 15,2 4-4-15,4-3 0 0,-5 3 1 0,-7 0 0 0,6 0 2 16,1-4 5-16,-7 4 8 0,6 0 9 0,-6 0 12 0,0 0 12 16,0 0 12-16,0 0 9 0,0 0 6 0,0 0 0 15,0 0-2-15,0 0-6 0,0 0-11 0,0 0-11 0,0 0-14 32,0 0-12-32,0 0-10 0,0 0-6 0,0-3-8 0,0 3-4 15,0 0-3-15,0 0-3 0,0 0-1 0,0 0 0 16,0 0-1-16,7 0 0 0,-7 0-1 0,0 0-1 0,0 0 0 15,0 0 1-15,6 0 0 0,-6 0-9 0,0 0-22 0,6-4-38 16,-6 4-55-16,8 0-53 0,-8-4-52 0,6 4-56 16,0-4-77-16,1-4-128 0,-1 6-95 0,1-3-32 0,0 2 15 15</inkml:trace>
  <inkml:trace contextRef="#ctx0" brushRef="#br1" timeOffset="51196.98">6552 13983 38 0,'0'-4'422'0,"0"4"-73"0,0 0-82 0,0 0-69 0,0 0-40 16,0-3-20-16,0 3 1 0,0 0 13 0,0 0 17 0,0 0 23 15,0 0 20-15,0 0 5 0,0 0-3 0,-7 0-10 0,7 0-24 16,0 0-27-16,0 0-30 0,0 0-35 0,0 0-34 16,0 0-51-16,0 0-91 0,0-4-97 0,0 4-110 0,0-3-192 15,0-1-119-15,0 0-80 0,-7 1-43 0</inkml:trace>
  <inkml:trace contextRef="#ctx0" brushRef="#br1" timeOffset="71017.78">8701 14891 112 0,'6'-3'139'0,"-6"-1"-32"0,0 1-28 0,0-1-26 15,7 0-14-15,-7 1-9 0,0-1-7 0,6 4 0 16,-6-7-1-16,0 7 1 0,0-4 1 0,0 0 3 0,0 1 0 16,0-1-3-16,0 0 0 0,0 1-3 0,0 3-1 0,0-4 0 15,0 0-2-15,0 4 1 0,0-3-3 0,0-1-1 0,0 4-2 16,0-4-3-16,0 4-1 0,0 0-3 0,0 0-2 15,0 0-1-15,0 0-1 0,0 0 1 0,0 0 1 16,0 0 2-16,0 0 2 0,0 0 3 0,0 0 5 0,0 0 3 16,0 0 2-16,0 0 3 0,0 0 3 0,0 0 2 0,0 0 1 15,0 0 3-15,0 0 1 0,0 0 1 0,0 0 1 0,0 0 0 16,0 0 1-16,0 0 1 0,0 0-1 0,0 0-1 16,0 0-1-16,0 0 0 0,-6 0 1 0,6 0 3 0,0 0 0 15,0 0-1-15,0 0 2 0,0 0-3 0,-7 0-1 0,7 0-2 16,0 0-3-16,-6 0-5 0,6 0-5 0,-7 0-2 15,0 0-4-15,7 0-2 0,-6 0-1 0,0 0 0 0,-1 0 0 16,-6 4 2-16,7-4 7 0,-1 0 4 0,0 4 6 0,-6-4 1 16,7 3 5-16,-7 1 0 0,0 0 4 0,-1-1 1 15,8 1-1-15,-7 3-5 0,0 1 1 0,0-1 1 0,1 0-1 16,-2 1 1-16,1-1-2 0,0 3-2 0,7-1-1 0,-7 2 1 16,-1-1-1-16,8-2 2 0,0 3-1 15,-8 0 0 1,8 0 3-16,0 0 1 0,-1 0 0 0,1 0-2 0,-1-1-6 15,7 1-4-15,-7 0-4 0,1 0-2 0,6 4-4 0,0 0-2 16,0-4-2-16,0 4 0 0,0-4 5 0,6-1-3 0,-6 1-2 16,7-3-2-16,6 3-3 0,-6 0 0 0,-1-4 0 15,7 0 0-15,0 2-7 0,0-3 2 0,0 2 1 16,0-8-1-16,0 4 4 0,0-1-2 0,1 1 0 0,-2-4-2 16,1 0 1-16,0 0-1 0,0 0 0 0,1 0 2 0,-2-4-2 15,2 1 1-15,-8-1 2 0,7-4 2 0,0 4 0 16,0-3 5-16,-7 0 4 0,8-4 9 0,-8 3 4 0,7-3 6 15,-6 0 1-15,-1 0 4 0,1 1 3 0,-1-1-1 0,0-1 0 16,2-2-7-16,-8 3-6 0,6 1-2 0,-6-2-1 0,6 1-2 16,-6 0 2-16,0 0-3 0,0 4-2 0,0-4 0 0,0 0 0 15,0 0-1-15,0 0-6 0,0 3-4 0,0-3-6 0,-6 4-4 16,6-4-2-16,0 3 0 0,0 2-1 0,-6-6 1 16,6 8 0-16,0-3 2 0,0 4-1 0,-8-5-3 15,8 5-9-15,0-1-16 0,-6-3-28 0,6 3-42 0,0 4-51 16,-6-4-52-16,6 4-51 0,-7-3-51 0,7-1-62 0,-6 4-103 15,6-4-103-15,-7 1-32 0,0 3 10 0</inkml:trace>
  <inkml:trace contextRef="#ctx0" brushRef="#br1" timeOffset="71524.73">8799 14643 9 0,'0'-4'340'0,"0"1"-77"0,0 3-79 0,0 0-63 15,0 0-40-15,0 0-22 0,0 0-13 0,0 0-8 0,0 0-6 16,0 0-4-16,0 0-3 0,0 3-3 0,0-3-1 0,-8 4 1 16,2-1 3-16,0 5 4 0,-1-5 4 0,1 8 2 15,-1-3 3-15,-6 3 2 0,7 0 0 0,-8 4 2 0,2-5 2 16,-1 8 3-16,-1-3 4 0,2 4 3 0,-2-1 4 0,2 4 2 16,-2 0 4-16,1 4 0 0,-6-5 0 0,6 5 7 15,-1 3 6-15,-5 1 5 0,6-1 1 0,-6 4 3 0,5 0 0 16,-5 4 3-16,6-1-1 0,-6 1-3 0,5 0 1 15,2-1 5-15,-8 1 5 0,7-1 4 0,-7 1 1 0,1 0 1 16,0 0-1-16,-1-2-4 0,7 3-10 0,-7-5-13 0,1-1-8 16,-1-2-15-16,0 3-9 0,1-8-8 0,6 1-6 15,-6 0-6-15,5-1-6 0,2-3-3 0,-2-3-7 16,2 3 1-16,5-4 0 0,-6-3-2 0,6-1-2 0,1-3-1 0,0 1 0 16,6-2-2-16,-8-3-1 0,8 1-12 0,0-5-34 15,-6 6-58-15,6-7-71 0,6 2-69 0,2-4-71 0,4-4-94 16,8-3-163-16,-1-4-85 0,1 0-31 0,0 1 18 0</inkml:trace>
  <inkml:trace contextRef="#ctx0" brushRef="#br1" timeOffset="72032">9592 15170 160 0,'-6'4'276'0,"-7"-4"-72"0,7 0-67 16,-7 0-45-16,6 3-21 0,7-3-12 0,-6 0-7 0,0 0 1 16,6 0-2-16,0 0-2 0,-8 0-4 0,8 0-6 15,0 0-4-15,0 0-4 0,0 0 0 0,0 0-1 0,0 0 4 16,0 0 1-16,0 0 5 0,0 0 2 0,0 0 2 0,0 0 1 15,0 0 0-15,0 4-2 0,0-4-1 0,0 0 0 0,0 0 0 16,8 5 5-16,-8-5 5 0,6 2 17 0,0-2 9 16,7 4 8-16,0-1 2 0,6 2 2 0,-5-5-4 0,12 4-6 15,-7-1-10-15,7 1-19 0,7-4-15 0,-7 3-10 0,0-3-7 16,7 0-5-16,-7 4-3 0,6-4-2 0,1 0 0 16,-7 0-2-16,-7 0-3 0,7 3 0 0,-6-3-1 0,0 0 1 15,-7 0-2-15,-1 4-2 0,2-4-2 0,-2 0-7 0,-4 0-15 16,-2 0-21-16,-6 0-29 0,0 0-28 0,0 0-33 15,0 0-32-15,-6 0-34 0,-2 0-26 0,-4 0-25 0,-2-4-19 16,-5 4-15-16,-1 0-15 0,2 4-7 0,-9-4 5 16</inkml:trace>
  <inkml:trace contextRef="#ctx0" brushRef="#br1" timeOffset="72224.08">9691 15269 238 0,'-20'7'257'0,"0"-3"-33"0,1 3-48 0,6-3-57 0,0 4-39 16,-1-5-24-16,8 4-15 0,0-3-1 0,6-1 0 0,0 5 5 15,-7-5 2-15,7 4 5 0,7 2 5 0,-7-2 6 16,6-3 7-16,0 3 7 0,2-4 6 0,4 5 6 0,2-5 5 15,-2 1 17-15,8 0 14 0,-1-1 10 0,-5 0 8 16,11-3 8-16,-5 5 10 0,0-5 4 0,6 0 0 0,-7 0-14 0,7 0-12 16,-6 0-16-16,6 0-17 0,-7-5-21 0,1 5-23 15,-1 0-16-15,1 0-15 0,-6 0-13 0,4 0-26 16,-4 5-61-16,-8-5-86 0,7 3-90 0,1-6-132 0,-8 3-185 16,6-5-112-16,2 2-56 0,5 0-17 0</inkml:trace>
  <inkml:trace contextRef="#ctx0" brushRef="#br1" timeOffset="73715.63">14067 12012 155 0,'-6'0'159'0,"6"0"-36"0,-7 4-28 0,1-4-21 0,6 0-15 15,-7 0-11-15,7 0-5 0,0-4-4 0,0 4-1 0,-6 0-3 16,6 0-2-16,0 0-3 0,0 0-3 0,0 0-6 16,0 0-3-16,0 0-1 15,0 0-2-15,0 0-1 0,0 0-1 0,0 0-1 0,0 0-2 0,0 0 1 0,0 0 0 0,0 4 2 16,0-4 3-16,0 0 3 0,0 0 5 0,0 0 5 15,0-4 5-15,0 4 5 0,6 0 7 0,-6 0 4 0,0 0 3 16,0 0 5-16,0 0 3 0,0 4 3 0,0-4 7 0,0 0 7 16,0 0 6-16,0 0 2 0,0 0 5 0,0 0 0 0,0 0 3 15,0 0 4-15,0 0-3 0,0 0-8 0,7 0-6 16,-7 0-8-16,6 0-6 0,1 0-3 0,-1 0-9 16,7 3-7-16,1-3-5 0,-2 0-3 0,8 0 0 0,-1 4 3 15,1-4 1-15,6 3 0 0,0-3 8 0,0 4 10 0,7 0 7 16,0 0 4-16,5-1-1 0,1 0-2 0,7 2-2 15,-1 2-4-15,2-3-7 0,-2 0-13 0,7 3-9 0,-1-3-6 16,2-4-4-16,-1 7-5 0,7-3-5 0,-8-1-1 0,2 1-5 16,6 0 0-16,-7-1-4 0,-1 1-1 0,-5 3-2 0,0-3-2 15,0 3 1-15,-8-3-1 0,1 3 0 0,1-3-2 16,-7-1 2-16,-1 5 0 0,-6-5 0 16,-7 1-1-16,1 0 0 0,0-1 1 0,-7-3 2 0,-1 4 3 0,-4-4 6 0,-2 4 9 15,-6-4 6-15,6 0 7 0,-6-4 5 0,6 4 3 16,-6 0 2-16,0-4 2 0,0 4-5 0,0 0-6 0,0 0-6 15,0 4-2-15,0-4-6 0,0 0-3 0,0 0-4 0,0 0-3 32,0-4-5-32,0 4 0 0,0 0-3 0,0 0-2 15,0 0-4-15,0 0-3 0,0 0-9 0,0 0-12 0,0 0-28 16,0 0-55-16,0 4-74 0,0-4-78 0,0-4-72 16,0 4-74-16,0-3-119 0,7 3-128 0,0-8-55 0,-1 5 12 15</inkml:trace>
  <inkml:trace contextRef="#ctx0" brushRef="#br1" timeOffset="74112.06">16418 11873 218 0,'0'-4'455'16,"6"1"-110"-16,-6-1-118 0,0 1-75 0,0 3-39 0,0-4-20 16,-6 4-7-16,6 0-5 0,0 0-8 0,0 0-7 0,0 0-10 15,0 0-10-15,0 4-10 0,0-4-7 0,0 3-7 16,0 4-1-16,0 0 2 0,-6 1 8 0,6-1 9 0,0 5 10 16,0-5 17-16,0 4 14 0,0 3 11 0,0-3 11 15,0 4 10-15,0 0 12 0,0 3 1 0,0-3-2 0,0-1-11 16,0 4-10-16,0-3-11 0,0 0-11 0,0 3-15 0,0-3-16 15,6-1-10-15,-6 1-5 0,0 0-5 0,0-1-3 16,0-3-6-16,0 1-3 0,0-1-4 0,0-4-1 0,0 0-2 16,0-3 0-16,0-1 0 0,0 1 3 0,0 0 4 0,0-4 5 15,0 3 0-15,0-3 1 0,0 0-2 16,0 0-1-16,0 0-2 0,0 0-4 0,0 0-8 0,0 0-30 0,0 0-56 16,0-3-81-16,0-1-73 0,0-3-71 0,0 0-58 0,0-4-130 15,6 0-147-15,-6-1-54 0,0 1 9 0</inkml:trace>
  <inkml:trace contextRef="#ctx0" brushRef="#br1" timeOffset="74749.03">16542 11741 174 0,'0'-7'458'0,"-6"-4"-108"0,6 3-127 0,-7-3-76 0,0 4-39 15,7 0-18-15,-6-1-7 0,-1 5-4 0,1-4-6 0,6 3-10 16,-13-3-11-16,6 3-6 0,1 0-11 0,0-3-11 16,-8 7-8-16,1-4-6 0,7 1-3 0,-8 3 2 0,-4-4 2 15,4 4 3-15,1 0 0 0,-7 0 5 0,2 4 5 0,-2-1 8 16,0 1 4-16,-6-1 3 0,7 1 4 0,-8 4 4 16,8-1 8-16,-8 0 7 0,2 0 0 0,-1 4 1 0,0 0 1 15,0 0 2-15,-1 0 3 0,8 4 1 0,-7-4 4 0,0 4 2 16,6-4 1-16,1 4 2 0,-7-1 1 0,12 1 2 15,-5 3 1-15,0 1 2 0,0-2-8 0,5 5-7 0,-6-3-3 16,8 3-8-16,-1 0-5 0,-1 0-8 0,2 0-7 0,5-1-6 16,-6 2-6-16,13-1-1 0,-6 0-3 0,6 0-1 15,0 3 1-15,0-3-2 0,6 1 0 0,-6-1-4 16,13-1-1-16,-6-2-2 0,5 3 1 0,8-4 2 0,-7 0-1 16,7-3-6-16,0 3 3 0,5-3-4 0,-5-1 1 0,6 1-2 15,0 0-1-15,0-1-5 0,0-3-2 0,6 0 1 0,1 0 0 16,-7 0 0-16,6-4 0 0,1 1 0 0,-1 0 1 15,2-4 1-15,-2 3-1 0,1-4 0 0,-7-3 1 0,7 4 1 16,-1-4-2-16,-7 0 2 0,1 0-1 0,7 0-3 0,-7-4 0 16,0 4 1-16,-6-3 1 0,7-4-1 0,-2-1 1 15,1 0 4-15,0 1 1 0,0-4 7 0,-6 4 0 0,5-7 5 16,-5 2 2-16,0 1 2 0,-1-7 1 0,7 3-1 0,-6 1-1 0,-1-5-1 31,-5 1 1-31,6-4-1 0,-8 4 0 0,8-4 4 16,-14 3 2-16,7-3-1 0,-7 4 1 0,8-4 3 0,-8 0 0 15,-6 4-1-15,7-4 1 0,-7 4-3 0,0-1-1 0,0 1 0 16,0-1-2-16,-7 4-5 0,1-2 0 0,0 2-1 16,-2-3-6-16,-4 3-2 0,5 0-3 0,-6 4-2 15,7-3-1-15,-7 3 0 0,-1-1-4 0,8 5-1 0,-7-4-2 16,6 4 1-16,-5 3-2 0,5-3 1 0,1 4-4 0,-8-1-6 16,8 0-7-16,0 0-11 0,-1 4-14 0,0 0-16 0,1-3-18 15,0 3-36-15,-1 0-66 0,7 0-81 0,-7 0-74 16,7 3-65-16,0-3-71 0,0 4-119 0,7-4-99 0,0 4-33 15,-1-4 26-15</inkml:trace>
  <inkml:trace contextRef="#ctx0" brushRef="#br1" timeOffset="74956.07">17219 11847 366 0,'0'-3'643'0,"0"-5"23"0,-6 5-161 0,6-1-138 0,-6 0-95 16,6 1-68-16,-8-1-39 0,8 0-21 0,-6 1-20 15,6-1-25-15,0 4-51 0,-6 0-78 0,6 0-86 0,0 0-78 16,-7 0-73-16,7 0-79 0,-6 4-126 0,-1-4-120 0,1 3-59 16,-7-3 2-16</inkml:trace>
  <inkml:trace contextRef="#ctx0" brushRef="#br1" timeOffset="80238.42">11417 15068 138 0,'6'-4'114'0,"-6"4"-28"0,0 0-25 0,0 0-22 16,0 0-17-16,6 0-10 0,-6 0-5 0,0 0-3 15,0 0-3-15,0 0 0 0,0 0 0 0,0 0 0 0,7 0 2 16,-7 0 2-16,0 0 1 0,0 0 5 0,0 0 7 0,0 0 7 16,0 0 8-16,0 0 6 0,0 0 3 0,0 0 3 15,7 0 1-15,-7 0-4 0,0 0-4 0,0-4-7 0,6 4-5 16,-6 0-3-16,0 0 0 0,7-3 0 0,-7 3-2 15,0 0 3-15,0-3 1 0,0 3 2 0,0 0-1 0,0 0 0 16,6 0 0-16,-6 0-2 0,0 0-3 0,0 0 0 0,0 0-1 16,0 0 0-16,0 0 0 0,0 0 1 0,6-6 0 0,-6 6 3 15,0 0 3-15,0-3 4 0,0 3 2 0,0 0 5 16,0 0 1-16,0 0 5 0,0 0 3 0,0 0 3 0,0 0 1 16,0 0-2-16,0 0 1 0,0 0-5 0,-6 0-5 0,6 0-5 15,0 0-5-15,0 0-4 0,0 0-3 0,0 0-3 16,0 0-3-16,0 0 1 0,0 0 4 0,0 0 4 0,0 0 8 15,0 0 3-15,0 0 6 0,0 0 5 0,-6 0 3 0,6 0 2 16,0 0 1-16,0 0-5 0,0 0-6 16,0 0-6-16,0 3-6 0,-7-3-7 0,7 6-6 0,0-6-8 0,-6 3-4 15,-1 4-2-15,0 0-2 0,7 1 0 0,-12-1-1 16,4 4 4-16,2 4 2 0,-6-1 7 0,-2 1 3 0,1 3 3 16,1 0 6-16,-2 0 3 0,2 5 9 0,-8-2 9 0,7 5 8 15,-7 0 5-15,0-1 1 0,8 2 2 16,-8-2-2-16,7 1-2 0,-7-4-7 0,8-1-10 15,5 1-10-15,-6-3-6 0,0-1-6 0,7 1 0 0,-8-5-7 0,14 1-2 0,-6-4-2 16,0-4-4-16,-1 0-1 0,7 1-4 0,0-1 0 16,0-3-1-16,0-1 1 0,-7 1 0 0,7 0 0 0,0-4 1 15,0 3 0-15,0-3 4 0,7 0-4 0,-7 4-1 0,0-4-8 16,0 0-32-16,0 0-50 0,0-4-60 0,7 4-64 16,-1-7-74-16,0 0-112 0,1-4-158 0,0-4-75 0,-1 0-17 15</inkml:trace>
  <inkml:trace contextRef="#ctx0" brushRef="#br1" timeOffset="80761.28">11468 15057 43 0,'0'0'342'0,"0"0"-70"0,0 0-76 0,0 0-58 15,0 0-41-15,0 0-21 0,0 0-15 0,0 0-8 16,0 0-6-16,0 0-4 0,0 0-4 0,0 0-4 15,0 0-5-15,0 0-4 0,0 0 0 0,0 0 0 0,0 0-1 16,0 0 0-16,7 0 1 0,-7 0 1 0,0 0 1 0,0 0 1 16,0 3-2-16,0-3 0 0,0 0 1 0,7 4 8 0,-7-4 6 15,6 4 11-15,-6-1 9 0,6 1 9 0,1 3 8 16,0 0 6-16,-1 1 1 0,1-1-5 0,5 1-6 0,-5 2-10 16,0 1-5-16,5 5-8 0,-4-6-4 0,4 5-7 0,1-1-3 15,-6 5-4-15,6-5 0 0,-1 1-5 0,-4 3-5 16,-2 1-5-16,7-1-5 0,-6 0-2 0,-1 0-4 15,7 1-2-15,-7 3-1 0,1-4-2 0,0 1 3 0,5-5-2 16,-5 4 0-16,0-3-1 0,-1-1 1 0,1-2-2 0,-1-1 0 16,-6 0 1-16,6-4-2 0,-6 4-1 0,7-7 0 0,-7 0-1 15,0-1 1-15,0 1 0 0,0 0 1 0,7-4 0 16,-7 3 1-16,0-3 1 0,0 0-1 0,0 0 3 0,0 0-2 16,0 0 1-16,0 0-1 0,0 0 0 0,0 0-2 0,0 0-8 15,0 0-34-15,0-3-44 0,0-1-48 0,-7 0-43 16,7-7-47-16,0 4-52 0,-7-4-70 0,1 0-99 0,0 0-67 15,-1-1-14-15</inkml:trace>
  <inkml:trace contextRef="#ctx0" brushRef="#br1" timeOffset="81141.59">11344 15291 313 0,'-6'0'290'0,"6"0"-78"0,0 0-71 0,0 0-49 16,0 0-30-16,0 4-18 0,0-4-10 0,0 0-4 15,0 0-2-15,0 0 0 0,6 0-3 0,-6 0-3 0,0 0-3 16,0 0-1-16,0 0 0 0,0 0 1 0,0 0 3 0,0 0 1 15,8 0 3-15,-8 0 6 0,0 4 1 0,6-4 4 16,0 0-1-16,-6 0 2 0,13 3-1 0,-6-3-1 0,6 0-1 16,-1 0-3-16,2 0-3 0,6 0-4 0,-1-3-1 0,7 3-6 15,-6 0-2-15,5 0-4 0,1-4-3 0,1 4-1 16,-8 0 1-16,8-4 0 0,-1 4 2 0,-1-4 2 0,-5 4 2 16,0 0 2-16,-1-3 2 0,1 3-1 0,-8 0-1 0,2-4-3 15,-8 4 0-15,1 0-1 0,-1-4-4 0,-6 4-2 16,7 0-1-16,-7 0-2 0,0 0-4 0,0 0-11 0,0 0-24 15,-7 0-39-15,7 0-60 0,-6 0-100 0,-7-3-150 16,7 3-90-16,-8-4-46 0</inkml:trace>
  <inkml:trace contextRef="#ctx0" brushRef="#br1" timeOffset="82093.75">12159 15031 127 0,'0'0'191'0,"6"0"-46"0,-6 0-40 0,0 0-35 16,0 0-25-16,0 0-16 0,0-4-8 0,0 4-1 0,0 0 0 0,0 0 1 16,0 0 0-16,0 0 1 0,0 0 0 0,0 0-1 15,0 0-2-15,0 0-1 0,0 0 0 0,0 0-3 0,0 0 1 16,0 0-1-16,0 0-2 0,7 0 1 0,-7 0-2 0,0 0-3 16,0 0-1-16,0 0 1 0,0 0 0 0,0 0 0 15,0 4 4-15,0-4 2 0,0 0 4 0,0 0 0 0,0 0 6 16,0 0-1-16,0 0-2 0,6 3 0 0,-6-3-1 0,0 0-1 15,0 0 0-15,0 0 0 0,0 4-4 0,0-4 7 16,0 4 5-16,7-1 3 0,-7 0 2 0,0 3 4 0,0 0 3 31,0-2-1-31,7 3 3 0,-7 4 0 0,0-4-1 16,0 8 3-16,0-4 2 0,6 4 1 0,-6-1-1 0,0 1 3 16,0 3 1-16,6 0-1 0,-6-2-4 0,0 2-4 0,8 0-5 15,-8 0-5-15,6 1-5 0,0-1-3 0,0 0-6 16,-6-4-4-16,7 2-3 0,0-2-2 0,-1 1-1 0,1 0 0 15,-7-4-2-15,6 0 0 0,0-1-3 0,2-2 1 0,-8 3 0 16,6-4-1-16,-6-3 1 0,0-1-2 0,6 1-1 16,-6-1 1-16,0 1-1 0,0-4 2 0,0 4-1 0,0 0 1 15,0-4 0-15,0 0 1 0,0 0 1 0,0 0-3 0,0 0-7 16,0 0-21-16,0-4-31 0,-6 0-32 0,6-3-42 0,0 0-61 16,-6-4-103-16,6-3-133 0,-8 2-69 0,-4 1-22 15</inkml:trace>
  <inkml:trace contextRef="#ctx0" brushRef="#br1" timeOffset="82601.07">12107 15093 243 0,'0'-4'380'0,"0"4"-108"0,0-3-103 16,0 3-62-16,0-4-35 0,6 4-19 0,-6 0-10 0,0 0-5 0,7-3-4 15,-7 3-4-15,7-4-5 0,5 4-7 0,-5-4-4 0,0 4-2 16,5-3 1-16,-5 3 2 0,-1-4 1 0,8 4 4 0,-8 0 1 16,8 0 0-16,-8-4 1 0,6 4-1 0,-5 0-1 15,6 0 2-15,-6 0 0 0,5 0 1 0,2 0 0 0,-2 0 0 16,8 0-1-16,-7 0 0 0,1 0-3 0,-2 0-4 0,8 0-2 15,-7 0-5-15,0 4-2 0,6-4-2 0,-5 0 0 0,-2 4-2 16,2-1 0-16,-1-3 0 0,-7 4-2 0,7 3 0 16,0-3 0-16,-7 3 0 0,8 1 0 0,-8-1 1 0,7 0 0 15,-7 0 1-15,1 4 1 0,0 0 0 0,-1 0 1 16,0 0 1-16,2 4 0 0,-8-1 0 0,6-2 1 0,0 2-2 16,-6 1-1-16,0 0 2 0,7-1 0 0,-7 5-2 15,0-4 1-15,0-1 2 0,-7 0 2 0,7 2 3 0,-6 2 2 16,0-4 5-16,-2 0 7 0,2 5 10 0,-7-4 13 0,6-1 14 15,-5 1 12-15,-1-4 14 0,-1 4 11 0,2 0 11 0,-8-4 7 16,1 0 3-16,5 0-14 0,-6-4-8 0,2 4-10 16,-2-4-12-16,1 0-12 0,-1 1-15 0,0-1-16 0,1 1-9 15,5-5-1-15,2 1-14 0,-8-1-36 0,7 1-57 0,0-4-60 16,0 4-65-16,7-8-80 0,-8 0-105 0,8 1-153 16,0-4-78-16,-1-1-24 0</inkml:trace>
  <inkml:trace contextRef="#ctx0" brushRef="#br1" timeOffset="83345.16">10817 15159 161 0,'0'0'277'0,"0"0"-83"0,0 4-70 15,0-4-45-15,0 0-28 0,0 0-16 0,0 3-8 16,0-3-2-16,0 0-2 0,0 0 2 0,6 4-1 0,-6-4 2 15,0 0-2-15,0 0 1 0,0 4 1 0,0-4-1 0,0 0 1 16,0 0-1-16,0 3 1 0,0-3 0 0,0 0 1 0,8 0 0 16,-8 4 2-16,6-4 0 0,0 5 0 0,1-5 1 15,0 0-1-15,5 2-1 0,-5-2-2 0,6 0 0 16,0 0-5-16,0 0-1 0,0 0-5 0,6-2-1 0,-5 2 0 16,-2 0-3-16,2-5-1 0,-2 5-1 0,2-4 1 0,-1 4 1 15,-1 0 1-15,-4 0 0 0,-2-3 0 0,0 3 1 16,-6 0 3-16,0 0 1 0,6 0 3 0,-12 0 0 0,6 0 0 15,-6 0 0-15,0 3-1 0,-2-3-1 0,2 4-3 0,-7 1-5 16,0-3-4-16,0-2-1 0,1 4-3 0,-2-1 1 0,1-3-1 16,0 5-1-16,0-5-1 0,7 4 1 0,-1-4 1 15,0 3-2-15,7-3 0 0,-6 0-1 0,6 0-1 0,0 4-4 16,6-4-8-16,-6 0-15 0,7 3-27 0,0-3-43 0,5-3-69 16,8-1-162-16,-1-3-92 0,1-1-58 0</inkml:trace>
  <inkml:trace contextRef="#ctx0" brushRef="#br1" timeOffset="84327.72">12947 14855 357 0,'-7'-4'362'0,"7"4"-123"0,0-3-92 15,0 3-55-15,0 0-35 0,0 0-18 0,0 0-10 0,0 0-6 16,0 0-3-16,0 0-1 0,7 3-6 0,-7 1-3 0,7 0-1 16,-7 3 1-16,6-3 3 0,0 7-1 0,1-4 2 15,-1 3 1-15,-6 2 3 0,7-1-1 0,0 0 1 0,-1 4-2 16,0-4 0-16,-6 3-1 0,8-3-1 0,-2 4-2 0,0-4-1 15,0 3-1-15,-6-3-2 0,7 0 0 0,-7-2-1 16,7 1 1-16,-7-3 0 0,0 1 1 0,0-5 3 0,6 1 3 16,-6-1 7-16,0 1 6 0,0 0 8 0,-6-4 10 15,6 0 6-15,0 4 9 0,0-4 6 0,0 0 1 0,-7 0-1 16,7 0-4-16,-7 0-5 0,1 0-9 0,0 0-9 0,6 0-9 16,-14 0-7-16,8 0-7 0,0 0-1 0,-1 0-3 15,0 0-1-15,1 3-1 0,-1-3-2 0,1 4-2 0,0-4 0 16,-1 4 0-16,-6-4-3 0,13 3-2 0,-13 1-1 0,13-1-1 15,-7 5 0-15,1-5 0 0,-1 1 0 0,7 3 0 16,-6 1-2-16,6-1 1 0,-7 0 0 0,7 1 1 0,0-1 0 16,0 4 1-16,-6-3 0 0,6 3 1 0,0-4-1 15,0 4 0-15,6-4 1 0,-6 0-1 0,0 1 0 0,7-1-1 16,-1 0 0-16,-6-3 0 0,7 0 1 0,-1-1 0 0,-6 1 1 16,7-4 0-16,0 4 2 0,-1-8-1 0,7 4-1 15,-6-4 1-15,-1 1 0 0,0-1-2 0,1 0 6 0,-1-3-2 16,1 3-4-16,0-3 1 0,-1-1-1 0,0 5 1 0,2-4-1 31,-2-1 0-31,0 1-4 0,0 0 2 0,-6 0 1 16,0 2 1-16,0-2 0 0,7 0 0 0,-7 3 0 0,0-3 0 15,0 3 0-15,0 1-1 0,0-1 0 0,0-3 0 0,0 7 0 16,0-3 0-16,0 3 1 0,0-5-1 0,0 5 0 16,0 0-1-16,0 0 0 0,0 0-1 0,0 0-2 0,0 0 1 15,0 0-2-15,0 0 2 0,0 5 0 0,0-5 1 16,0 3 0-16,-7 4 1 0,7-3 0 0,0 3 1 0,0-3 0 15,0 3 0-15,0 0-2 0,0 0 0 0,0-2 1 0,0 2 0 16,0 0 0-16,0-3 1 0,7 3 0 0,-7-3 0 16,0 3 2-16,7-4 0 0,-7 1-1 0,6 0-1 0,-6 0-1 15,7-1-11-15,-1 1-14 0,0 0-22 0,8-4-26 0,-1 0-30 16,0 0-30-16,0 0-33 0,0-4-35 0,0 0-48 16,0-3-74-16,0-1-107 0,-7 5-43 0</inkml:trace>
  <inkml:trace contextRef="#ctx0" brushRef="#br1" timeOffset="84644.52">13370 15023 10 0,'-6'-3'399'0,"6"-1"-84"0,0 4-97 0,-6 0-81 0,6 0-50 15,-8 0-35-15,2 0-12 0,0 0-10 0,-1 4-4 16,-6-4-2-16,6 3 2 0,-5 5-2 0,6-5-1 0,-8 5 1 15,8-2-1-15,-7 3 3 0,6-2 1 0,0 4 2 16,1 0 3-16,0-4 3 0,0 8 4 0,-2-4 1 0,2 0 0 16,6 0-2-16,-6 0-1 0,6 3-4 0,-7-3-4 0,7 0-3 15,0 1-6-15,0 2-1 0,0-3-2 0,0 0-2 0,7 0 0 16,-1 0 1-16,-6-4 0 0,14 4 0 0,-8-3 0 16,0-1-5-16,7 1 2 0,0-1 1 0,0-4-1 0,1 1-1 15,4-1 0-15,2-3-4 0,-1 0-1 0,7 0 4 0,-6-3-5 16,7 3-7-16,-9-4-14 0,2 1-18 0,0-1-22 0,-1-3-26 15,1-1-32-15,0 5-37 0,-7-8-58 0,-1 3-74 16,-4-3-80-16,-8 4-57 0</inkml:trace>
  <inkml:trace contextRef="#ctx0" brushRef="#br1" timeOffset="85023.76">12771 15478 345 0,'-7'0'318'16,"7"4"-105"-16,0-4-81 0,0 0-54 0,0 2-30 0,0-2-15 16,0 5-3-16,0-5-1 0,0 4 1 0,7-4 0 0,-7 0 2 15,7 3 1-15,-7-3 1 0,6 0 0 0,8 0-3 0,-8 0-1 16,0 0 0-16,7 0 0 0,-6 0 1 0,6-3 0 15,7 3 0-15,-8-4 2 0,1 4 2 0,7-5 0 0,0 3 4 16,6 2 3-16,-7-4 4 0,7 0 6 0,0 0 12 0,0 0 11 16,1 1 8-16,-2-1 6 0,8 1 2 0,-7-1 1 15,6 1-1-15,-6-5-5 0,0 4-13 0,1 1-15 0,-1 0-12 16,0-5-12-16,-7 4-10 0,1 1-7 0,0-1-6 0,-8 0-1 16,1 1-5-16,-6-1-2 0,0 4-1 0,-1-4-2 15,0 4 0-15,-6 0-3 0,6 0-6 0,-6-3-20 16,0 3-17-16,0 0-26 0,-6 3-28 0,6-3-32 0,-6 0-32 15,0 0-33-15,-1 0-30 0,0 0-35 0,-6 0-42 0,7 0-83 16,-8 0-65-16,2 4-21 0</inkml:trace>
  <inkml:trace contextRef="#ctx0" brushRef="#br1" timeOffset="85754.21">13038 15584 186 0,'-7'0'435'16,"7"0"-110"-16,0 0-124 0,0 0-83 0,0 0-49 15,0 0-26-15,0 0-16 0,7 0-7 0,-7 0-3 0,0 0-2 16,7 4 3-16,-7-1 0 0,6 5 2 0,-6-5 1 16,7 8 1-16,-1-4 5 0,-6 5 1 0,6-1 3 0,-6 0 1 15,0 0 4-15,8 3 6 0,-8 1 4 0,0 0 0 0,0 3 3 16,0-4 1-16,6 5 1 0,-6-1-4 0,0 1-2 31,0-5-7-31,0 5-4 0,0-5-1 0,0 1-4 0,0 3-4 16,6-7-4-16,-6 5-1 0,0-6 0 0,7 1-2 0,-7-4-2 15,0 4 1-15,0-7-1 0,0 3 2 0,0-4 9 16,6 1 18-16,-6-4 18 0,0 4 19 0,0-4 20 0,0 0 24 16,0 0 16-16,0 0 13 0,0 0 0 0,-6 0-11 0,6 0-15 15,0 0-17-15,0 0-21 0,-7 0-26 0,1-4-21 16,6 4-17-16,-6 0-11 0,-2 0-7 0,2 0-6 0,6 0-3 15,-6 0 0-15,-1 4 0 0,1-4 0 0,-1 4 1 0,0 3 0 16,1-3-1-16,0-1 1 0,-8 5 0 0,8-1 2 0,0 0-2 16,-1 1-1-16,0 3 0 0,7-4 1 0,-6 4 1 15,-1-1-1-15,1 2 0 0,0-1-2 0,6-4-1 0,-7 4 1 16,7-3 3-16,0 3-2 0,0-4-1 0,0 4 0 0,0-4 1 16,0 1 0-16,7-4 0 0,-7 2 0 0,6-2-1 15,0 0 0-15,1 0 1 0,-1-1 0 0,1-3 0 16,6 0 1-16,-7 0 1 0,8-3-2 0,-2-1 1 0,-5 0 0 15,6 0-4-15,-6 1 2 0,5-4 0 0,-4-1 1 0,-2 1 2 16,7-4 0-16,-7 4-1 0,7-4 0 0,-6-1 3 0,-1 2-2 16,1-1-2-16,6-1-1 0,-7-2-2 0,1 3 1 15,0 0-2-15,-1 0 1 0,-6-4-1 0,6 8 3 0,-6-4 2 16,7 4 6-16,-7-1 0 0,0 4 2 0,6 1 1 0,-6-4 2 16,0 7-2-16,0 0-1 0,0 0-2 0,0-4-3 15,0 4-3-15,0 0-1 0,0 0 1 0,0 4-1 0,-6 0 0 16,6-1 1-16,-7 4 2 0,7-3-2 0,-6 3-1 0,6 1 1 15,-6-1-2-15,6 0 1 0,0 1 0 0,-7 3 1 16,7-4-2-16,0 4 1 0,-7 0 1 0,7-1 2 0,0-1-1 16,0 2-2-16,0-1-1 0,0 5-1 0,0-4 1 0,0 0-1 15,0 0-9-15,0 0 4 0,7 0 4 0,0 0 2 16,-7 0 0-16,6-1-2 0,0-2 2 0,7 2 2 0,-6-1 9 16,6-6-8-16,1 5-9 0,-2-5-25 0,1 1-48 0,0-4-67 15,0 4-70-15,1-4-68 0,-2-4-76 0,8 0-131 0,-7-3-132 16,-1 3-57-16,2-3 0 0</inkml:trace>
  <inkml:trace contextRef="#ctx0" brushRef="#br1" timeOffset="86198.81">13376 16050 361 0,'-6'-5'431'0,"6"5"-127"16,0-3-117 0,-6 3-77-16,6 0-41 0,6 0-18 0,-6-4-7 0,0 4-2 0,6-4 0 0,2 1-1 0,-2 3-1 15,0-4-2-15,7 1-6 0,-6-4-1 0,6 3 2 0,-1-4 8 16,-4 5 17-16,4-5 19 0,2 1 27 0,-8 0 29 16,1-4 20-16,5 3 15 0,-5 1 6 0,0-4-2 0,-1 0 4 15,0 4-18-15,-6-4-25 0,7 3-22 0,-7 1-17 0,0 0-15 16,-7-1-15-16,7 5-14 0,-6-5-22 0,0 5-3 15,-1 0-5-15,0-2-7 0,1 5-6 0,-7 0-4 0,7 0-1 16,-1 0-2-16,0 0 0 0,1 5-2 0,6-5-1 16,-6 0 1-16,6 3 1 0,0 0-1 0,0-3-2 0,0 4 2 15,0 0 0-15,0-1 3 0,6 5-2 0,0-5-1 0,1 6-1 16,0-3 0-16,-1-2 1 0,1 4 1 0,5-1-1 16,-5 0-2-16,6 4 3 0,-7-4-1 0,8 0 1 0,-8 4 2 15,7 0-1-15,-7 0 1 0,8 0 0 0,-8 1 0 0,8-2 0 16,-8 1 0-16,0 1 0 0,1-1-3 0,-1 0 1 15,1-1 1-15,0-3-5 0,-1 5-3 0,0-5-7 0,-6-3-13 16,6 3-15-16,2-3-21 0,-8 3-25 0,6-7-33 0,-6 7-36 16,6-7-37-16,-6 4-31 0,14-4-25 0,-8-4-27 15,7 4-34-15,0-7-52 0,0 3-111 0,0-3-51 0,-6 0-11 16</inkml:trace>
  <inkml:trace contextRef="#ctx0" brushRef="#br1" timeOffset="86611.88">14021 15258 259 0,'0'0'353'0,"-6"0"-102"0,6 0-93 0,0 0-59 0,0 0-34 15,0 0-16-15,0 4-9 0,6-4-5 0,-6 0 0 0,14 0-1 16,-8 0-1-16,1 0-2 0,6 0-3 0,0-4-3 16,-1 4 1-16,8 0 0 0,-7-4 5 0,7 4 6 0,0-3 4 15,-1-1 4-15,-6 4 4 0,6-4-2 0,1 0-2 0,-7 4-4 16,0-3-8-16,0 3-10 0,0 0-9 0,-6-4-7 16,5 1-10-16,-4 3-15 0,-8 0-18 0,6 0-24 0,0 0-26 15,-6-4-28-15,0 4-37 0,-6 0-49 0,6 0-77 16,-6 0-98-16,-8 0-54 0</inkml:trace>
  <inkml:trace contextRef="#ctx0" brushRef="#br1" timeOffset="86786.27">13970 15397 147 0,'0'4'430'0,"-7"3"-104"0,7-3-122 0,0 3-75 0,0-3-42 0,0 4-15 16,7-5 2-16,-7 0 10 0,12 1 13 0,-5 0 8 15,6 0 2-15,6-1-2 0,1-3-7 0,0 4-13 0,5-4-15 16,2 0-19-16,-1 0-18 0,6 0-13 0,-6 0-13 0,7-4-25 15,-7 4-34-15,0 0-44 0,-7-7-62 0,7 3-129 0,-6-6-141 16,-7 2-81-16,-7 1-46 0</inkml:trace>
  <inkml:trace contextRef="#ctx0" brushRef="#br1" timeOffset="90845.07">14986 15302 70 0,'0'0'150'0,"0"0"-39"0,-7 0-31 0,7-3-24 16,0 3-17-16,0 0-6 0,0 0-5 0,0 0-1 15,-7 0 0-15,7 0 7 0,0 0-1 0,0 0 3 0,0-4-2 16,0 4-3-16,0 0-2 0,0 0-1 0,0 0 0 0,0 0-8 16,0 0 0-16,0 0-6 0,0 0-1 0,0 0 0 15,0 0-1-15,0 0 2 0,0 0 1 0,0 0 5 0,0 0 1 16,0 0 5-16,0 0 1 0,0-4 1 0,0 4 0 31,0 0-1-31,0-4 1 0,0 4 2 0,0 0 1 0,0-3 3 16,0 3 2-16,0 0 3 0,0 0 0 0,0 0 2 0,0 0-1 15,0-4-4-15,0 4 2 0,-6 0-6 0,6-4-7 16,0 4-1-16,0 0-3 0,0 0-6 0,0 0 1 0,0 0 1 16,0 0-4-16,0 0 3 0,0 0 5 0,0 0 4 0,0 0 3 15,0 0 4-15,0 0 1 0,0 0-2 0,0 0-1 16,0 0-1-16,0 0-6 0,0 0-5 0,0 0-5 0,0 0-2 15,0 0-4-15,0 0-1 0,0 0-4 0,0 0 0 0,0 0 2 16,0 0 2-16,0 0 2 0,0 0 4 0,0 0 5 0,0 0 6 16,0 0 8-16,0 0 8 0,0 0 6 0,0 0 4 15,0-3 4-15,0 3 3 0,0 0 2 0,0 0 0 0,0 0-3 16,0 0-5-16,0 0-4 0,0 0-7 0,0 0-5 0,0 0-9 16,0 0-8-16,0 0-4 0,0 0-6 0,0 0-4 15,0 0-3-15,0 0-2 0,0 0-1 0,0 0 0 0,0 0 1 16,0 0-1-16,0 0 0 0,0 0 3 0,0 0 0 15,0 0 0-15,0 0 0 0,0 0 1 0,0 0 2 0,0 0 0 16,0 0-2-16,0 0 2 0,0 0 1 0,0 0-1 0,0 0-6 16,0 0 2-16,0 0 1 0,0 0 1 0,0 0 0 15,6 0-3-15,-6 0-3 0,0 0-6 0,0 0-10 0,0 0-28 16,0 0-33-16,0 0-37 0,0 0-51 0,0-4-77 0,0 0-148 16,0 1-111-16,0-1-59 0,-6-3-14 0</inkml:trace>
  <inkml:trace contextRef="#ctx0" brushRef="#br1" timeOffset="92035.4">14953 15302 184 0,'0'0'217'0,"-7"0"-45"0,7 0-44 16,0 0-35-16,0 0-25 0,0 0-14 0,0 0-11 15,0 0-7-15,0 0-2 0,0 0 1 0,0 0-3 0,0 0-1 16,0 0-1-16,0 0 0 0,0 4 1 0,0-4-1 0,0 0 3 16,0 0 0-16,0 0 4 0,0 0 2 0,-6 0 5 15,6 0 2-15,0 0 3 0,0 0 4 0,0 0 0 0,0 0 2 16,0 0 5-16,0 0-1 0,0 0-1 0,0 0-2 0,0 0-1 16,0 0-2-16,0 0-3 0,0 0-4 0,0 0-8 15,0 0-5-15,0 0-4 0,0 0-3 0,0 0-5 0,0 0-6 16,6 0-1-16,-6 0-5 0,7 0-2 0,0 0-2 15,-1 0-1-15,0-4-1 0,1 4-3 0,0 0 0 0,6 0 1 16,-7-3 0-16,7 3 0 0,-6 0-1 0,5 0 0 0,-4-4-1 16,4 4-1-16,1 0 1 0,0-4 0 0,-6 0 0 15,5 4 0-15,2 0 1 0,-1-3 0 0,-7 3 0 0,7 0 1 16,-6-4 0-16,-1 4 0 0,0 0-1 0,2-4 0 0,-2 4 0 16,-6 0 2-16,0 0 4 0,0 0 6 0,0 0 6 15,0 0 5-15,0 0 4 0,-6 4 4 0,-2-4 1 0,-4 0 0 16,5 4 7-16,-6-4-8 0,-6 3-5 0,5-3-4 15,2 4-1-15,-1-4-2 0,0 4-2 0,-6-4-3 0,5 4-3 16,1-4 5-16,6 0 2 0,-5 0 4 0,-1 0-2 0,6 0 0 16,0 0 1-16,1 0 2 0,6 0-5 0,-6 0-5 15,6 0-3-15,0 0-3 0,-7 0-3 0,7 0-2 0,0 0 0 16,0 0-1-16,0 0 0 0,0 0 0 0,0 0-1 0,7 0 0 16,-7 0 3-16,6 0 0 0,0 0-2 0,1 0 1 15,0 0 0-15,6-4 0 0,-7 4 1 0,7 0-1 0,0 0-2 16,1-4 0-16,-2 4-2 0,1 0-2 0,0-4-2 0,0 4-2 15,-7 0-4-15,8 0-2 0,-1 0 0 0,-7 0 0 16,7 0 0-16,-6 0 0 0,-1 0 2 0,-6 0 2 0,6 0 1 16,2 4 2-16,-8-4 0 0,6 0 2 0,-6 0 2 0,0 0 0 15,0 0 3-15,0 0 0 0,0 0 2 0,0 0-1 0,0 0 2 16,-6 0-1-16,6 0-1 0,0 0 0 0,-8 0-1 16,2 0 0-16,0 4 0 0,6-4-1 0,-7 0-1 0,-6 0 2 15,7 0 0-15,-1 4 0 0,-5-4 0 0,4 0 1 0,2 0 0 16,0 3 0-16,-1-3-3 0,1 0-18 0,-1 0-29 15,7 0-35-15,0 0-37 0,-6 0-39 0,12-3-48 0,-6-1-70 16,7 0-105-16,-1-3-113 0,7-1-42 0</inkml:trace>
  <inkml:trace contextRef="#ctx0" brushRef="#br1" timeOffset="92720.35">15663 15064 58 0,'-7'0'282'0,"7"0"-59"0,0 0-56 0,0 0-44 0,-6-4-31 16,6 4-20-16,0 0-11 0,0 0-5 0,0-3-2 0,0 3-3 15,0 0-5-15,0 0-6 0,0 0 0 0,0-3-3 16,0 3 1-16,0 0-1 0,0 0 0 0,0 0 2 0,0 0 0 15,0 0 4-15,0 3 1 0,-7-3-1 0,7 3 2 0,0-3 1 16,-6 4 0-16,6 0 1 0,-6-1 6 0,6 5 8 16,-8-1 12-16,8 4 8 0,-6-4 6 0,6 4 7 0,-6 0 3 15,6 4-1-15,-6-4-5 0,6 3-13 0,0 1-14 0,0-1-11 16,0 5-14-16,0-4-11 0,6 3-8 0,-6-3-5 0,0 3-4 16,6 1-3-16,0-2-2 0,-6 1-3 0,8 2 1 15,-8-6 0-15,6 4-1 0,-6-3 0 0,6 0 1 0,-6 0 1 31,7-1-1-31,-7-3 1 0,0-4-1 0,0 4-1 0,6-3 1 16,-6-1-2-16,0-3-2 0,0 3 1 0,0-3-1 16,0-4 3-16,0 3 1 0,0-3 6 0,0 4 6 0,0-4 8 15,0 0 10-15,0 0 6 0,0 0 7 0,0 0 5 0,0 0 2 16,0 0-1-16,0 0 0 0,0 0-5 0,0 0-7 16,0-4-7-16,7 4-6 0,0 0-6 0,-1-3-5 0,0-1-6 15,0 0-3-15,2 4-4 0,4-3-2 0,1-1-2 16,-6-1-2-16,6 3 4 0,0 2-2 0,0-4-3 0,7 0-1 15,-7 0-3-15,-1 4 1 0,8-4-1 0,0 1 1 0,-7-1-4 16,6 4 0-16,-6-3-4 0,1-1-6 0,5 1-5 16,-13 3-13-16,7-4-13 0,-6 4-17 0,-1-4-19 0,1 4-21 15,0 0-24-15,-7 0-25 0,6-4-23 0,-6 1-18 0,0 0-18 16,-6-2-19-16,6 2-23 0,-7-4-38 0,0 3-52 0,1-3-87 16,-7 3-44-16</inkml:trace>
  <inkml:trace contextRef="#ctx0" brushRef="#br1" timeOffset="93054.08">15747 15357 28 0,'-6'-3'385'0,"6"3"-84"0,0-4-85 0,0 4-72 16,0 0-45-16,0 0-26 0,0 0-15 0,0 0-8 0,0 0-3 15,0 0-5-15,0 0-4 0,0 0-5 0,0 0-6 16,0 0-3-16,0 0-3 0,0 0-1 0,6 0 1 0,-6 0 2 16,0 4 0-16,7-4 1 0,-7 3 1 0,0-3 2 0,7 4 2 15,-7-1 4-15,0 1 2 0,6 3 2 0,-6 1 1 16,6-2 1-16,1 2 1 0,0 0-1 0,-7 3-3 0,6-4-6 16,1 4-6-16,-1 0-4 0,0 3-3 0,1-3-4 0,-7 1-2 15,7 2-3-15,-1 1-1 0,-6-4-2 0,6 4-2 0,-6-5-1 16,8 5-1-16,-8 0-1 0,6-4 0 0,-6 0-1 15,0 3 0-15,6-7 0 0,-6 5 0 0,7-5-1 0,-7 4-3 16,0-4-7-16,6 1-11 0,-6-5-19 0,0 5-21 0,0-5-28 16,7 1-33-16,-1-4-45 0,-6 0-81 0,7-4-140 15,-7 1-80-15,6-1-32 0</inkml:trace>
  <inkml:trace contextRef="#ctx0" brushRef="#br1" timeOffset="93579.24">15995 15221 253 0,'0'-3'230'16,"0"3"-60"-16,-7 0-54 0,7 0-39 0,0-4-22 0,-6 4-10 15,6 0-3-15,0 0-2 0,0 0 1 0,-6 0 0 0,6 0 2 16,0 0-2-16,0 0-3 0,0 0-3 0,-7 0-4 0,7 0-2 16,7 0-4-16,-7 0-2 0,0 0-3 0,6 4 0 15,-6-4 1-15,6 0-1 0,1 0 1 0,0 3-2 0,-1-3-2 16,7 0-1-16,-7 0-3 0,8 0 0 0,-8-3-2 0,7 3-2 15,0 0 3-15,0 0-1 0,0-4 1 0,0 4 0 16,1 0-1-16,-8-3 1 0,13 3-3 0,-6-4-2 16,0 4-1-16,-7 0-2 0,8 0-2 0,-1-3-2 0,0 3 0 15,-7 0-8-15,1 0-9 0,-1 0-10 0,1 0-16 0,0 0-19 16,-1 0-22-16,0 0-28 0,1 0-37 0,-7-4-42 0,7 4-52 16,-7 0-74-16,0 0-68 0</inkml:trace>
  <inkml:trace contextRef="#ctx0" brushRef="#br1" timeOffset="94102.83">16171 15225 313 0,'0'0'279'0,"0"0"-73"16,-7 0-65-16,7 0-49 0,0 4-31 0,0-4-20 16,0 0-11-16,0 3-7 0,-6 1 0 0,6-4 0 0,0 7-2 15,-7 1 3-15,7-1 1 0,-6 0 3 0,-1 4 2 0,1-3 2 16,6 7-1-16,-6-5 0 0,-2 1-1 0,2 1 1 0,6-1-1 15,-6 0-1-15,-1-1-3 0,1 1-2 0,6 3 0 16,-7-6-2-16,7 3 0 0,-6 0 1 0,6 1-1 16,0-6-1-16,-7 2-1 0,7-1-1 0,0 0-3 0,0-3 0 15,0-1-2-15,0 1-4 0,0 0-1 0,0 0 1 0,7-4 3 16,-7 0 8-16,6 0 12 0,-6-4 9 0,7 0 12 16,-1 0 11-16,-6 1 9 0,7-4 5 0,-1 3 0 0,-6-3-1 15,6-1-7-15,2-3-4 0,-8 4-7 0,6-4-7 0,-6 4-7 16,6-5-4-16,1 2 0 0,-7 3 1 0,6-4-2 0,-6 0-4 15,0 4-4-15,7-4-3 0,-7-1-2 0,0 1 5 16,6 4 3-16,-6 0 6 0,0-1 8 0,0 5 8 0,0-5 8 16,0 5 5-16,0 3 1 0,0-4-4 0,0 4-8 0,0 0-12 15,0 0-14-15,0 0-10 0,0 4-11 0,0-4-6 16,-6 7-2-16,6-3-2 0,0 3-3 0,0 1 0 16,0-1 2-16,0 0 1 0,6 0 2 0,-6 0 2 0,0 4-3 15,7 1-1-15,-7-5 3 0,0 8-2 0,6-4 0 0,-6 0 0 16,6 0-1-16,2 0-3 0,-8 4 2 0,6-5 0 0,0 5 0 15,-6-1-1-15,7-2 1 0,-7 2-1 0,7 1 3 16,-7 0-2-16,6-4-1 0,-6-1 0 0,6 1-1 0,-6 0 0 16,7 1-1-16,-7-5-3 0,0 0-7 0,6 0-11 0,-6 1-22 15,0-2-34-15,0 3-43 0,0-6-53 0,0 1-44 16,0 0-41-16,0-4-46 0,7 0-65 0,0-4-98 0,-7 0-90 16,6 1-29-16</inkml:trace>
  <inkml:trace contextRef="#ctx0" brushRef="#br1" timeOffset="94834.89">16490 15504 151 0,'-7'0'301'0,"7"3"-71"0,-6 1-70 16,6-4-57-16,-6 0-33 0,6 0-21 0,0 4-12 0,0-4-5 15,-7 0-1-15,7 3-2 0,0-3 3 0,0 0 0 16,0 0 1-16,0 0 1 0,0 0 5 0,0 0 1 0,0 0 3 15,0 0 2-15,0 0 0 0,0 0 1 0,0-3 0 0,0 3-2 16,7-4-2-16,-7 0 1 0,0-3 2 0,6 3 4 16,-6-3 9-16,6 0 8 0,1-1 10 0,-7 0 26 15,7-2 17-15,-1-1 13 0,0 0 7 0,1 0 6 0,-1 0 8 0,-6 0 7 16,7-4 0-16,0 4-16 0,-7-3-13 0,6 3-14 16,-6-5-10-16,6 2-14 0,-6 3-14 0,0-3-19 0,0 3-13 15,0 0-10-15,-6 0-7 0,6 0-4 0,-6 3-6 16,-1 1-5-16,0 0-3 0,1 3-5 0,-1-3-4 0,-5 3-4 15,5 4 1-15,-6 0-1 0,0 0-1 0,6 0-2 0,-6 0 1 16,7 0 1-16,0 0 1 0,-2 4 1 0,2-1 0 16,0 1-1-16,6 0-1 0,-6-1 0 0,6 1 0 0,0-1 1 15,0 5-1-15,0-4-1 0,6-1 1 0,0 5-2 0,-6-5 3 16,14 1-1-16,-8 0 0 0,0-1-1 0,7-3 2 16,1 4 0-16,-2-4 0 0,-5 0 1 0,6 0-1 0,0 0 1 15,0-4-1-15,0 4 0 0,1-3 0 0,-2-1 1 0,1 4-1 16,-6-4 0-16,6 1 1 0,-7-1 0 0,0 4-1 0,2-4 1 15,-2 4 0-15,0-3 1 0,0 3 1 0,2 0 0 16,-8-4 0-16,6 4-1 0,-6 0 0 0,0 0-1 0,6 0 0 16,-6 0-1-16,0 0-4 0,0 4 3 0,0-4 0 0,0 3 1 15,0-3-1-15,7 4 1 0,-7 3 1 0,0-3-1 16,6 3 1-16,-6 1 0 0,7-1-2 0,-7 1 2 0,0 2-1 16,0-3 8-16,7 4-4 0,-7 5 1 0,0-5-1 0,6-1-3 15,-6 5 1-15,0 0 0 0,6-1 0 0,-6-3-10 16,0 4 4-16,6 0 2 0,-6-1 1 0,0 1 2 0,0-4 0 15,8 4 0-15,-8-4-1 0,0 0 3 0,6 0-1 0,-6-1-1 16,0 1-2-16,6-3-2 0,-6-1 0 0,0 1-3 0,7-5-4 16,-7 4-16-16,6-3-23 0,-6 0-34 0,7-4-47 15,-7 3-53-15,7-3-47 0,-7 0-45 0,6-3-45 0,7-1-51 16,-6-3-76-16,-1 0-114 0,0-5-34 0,1 5 8 0</inkml:trace>
  <inkml:trace contextRef="#ctx0" brushRef="#br1" timeOffset="95343.42">16757 14969 378 0,'0'-4'341'0,"0"-3"-101"16,6 3-81-16,-6 0-51 0,0 1-27 0,0-1-17 0,7 0-10 15,-7 4-5-15,7-3-7 0,-1-1-5 0,0 4-4 0,1-4-4 16,0 4-5-16,6-3 0 0,-7 3-1 0,7-4 0 15,0 4 0-15,1 0 0 0,-2 0-3 0,1 0 0 0,0 0-2 32,-6 0-4-32,5 4-2 0,-4-4-5 0,-2 3 0 0,0 5 0 15,-6-1 0-15,0 0-3 0,0 1 4 0,0 3 3 16,-6 0 0-16,0 0 2 0,-2 0 1 0,-4 3 1 0,-1-3 2 16,0 0 7-16,0 5 2 0,-1-6 8 0,2 1 6 15,-2-4 7-15,2 0 9 0,-1 1 8 0,6-4 9 0,0 3 3 16,1-3 1-16,6-4-3 0,-6 3-6 0,6 1-6 0,-7-4-10 15,7 0-8-15,0 0-10 0,0 0-8 0,7 0-6 0,-1 0-4 16,0 0-5-16,1-4-1 0,6 1-1 0,0-1-3 0,0-3-2 16,0 3 0-16,7 0-2 0,-7-3-1 0,6 3 0 15,0-3-1-15,1 3-1 0,0-3 1 0,5 3-8 16,-5-2 1-16,0 0-18 0,-1 3-32 0,1 0-41 0,0-1-41 16,-7-3-48-16,6 3-76 0,-6-3-113 0,1 3-136 0,-2-3-60 15,-5 3-12-15</inkml:trace>
  <inkml:trace contextRef="#ctx0" brushRef="#br1" timeOffset="96043.76">17245 15119 179 0,'0'0'151'0,"0"0"-42"16,0 0-37-16,0 0-23 0,0 0-13 0,0 3-4 15,0-3-1-15,0 0 3 0,0 0 3 0,7 0 5 0,-7 0 5 16,0 0 4-16,0 0 2 0,0 0 2 0,0 0 4 0,0 0 3 15,0 0 4-15,0 0 1 0,0 0 2 0,0 0-2 16,0-3-2-16,0 3-3 0,-7 0-4 0,7-4-4 0,0 4-4 16,0-3-5-16,-6 3-4 0,6-4-2 0,-6 4 0 0,6 0 1 15,-7-4-3-15,7 4 2 0,-7 0 0 0,7-3 4 16,-6 3 3-16,6 0 3 0,0 0 1 0,-6 0-2 0,6 0-2 16,0 0-4-16,0 0-4 0,0 0-5 0,0 0-9 0,0 0-6 15,0 0-6-15,0 0-1 0,0 3 2 0,0 1 8 0,0 0 8 16,0-1 15-16,6 1 9 0,-6 3 8 0,0 0 5 15,0 1 3-15,0 3-2 0,6 0-3 0,-6 0-6 0,0 1-11 16,7 2-7-16,-7 0-5 0,7-3-7 0,-7 3-3 0,6 5-4 16,0-4-6-16,1-1-6 0,-1 5-2 0,1-5-2 15,-7 0-3-15,13 6 0 0,-7-6 1 0,1 1 0 0,0-1-2 16,-1 1 2-16,0-4 0 0,1-3 0 0,-7 2-2 0,7-2 1 16,-1-1-1-16,-6-4-1 0,0 1 4 0,0-1-3 31,7 1 2-31,-7 0-2 0,0-4 1 0,0 0 1 0,0 0 0 0,0 0-2 0,0 0-11 0,0 0-29 0,0-4-41 15,0 4-44-15,0-7-42 0,0 3-43 0,0-6-44 0,0 2-60 32,0-2-73-32,0-5-99 0,-7 4-52 0,7-5-5 0</inkml:trace>
  <inkml:trace contextRef="#ctx0" brushRef="#br1" timeOffset="96550.73">17239 15108 51 0,'0'0'348'0,"-6"0"-80"0,6-4-83 0,0 4-64 0,0 0-40 16,0-3-24-16,0 3-13 0,0 0-5 0,6-4-1 0,-6 4-4 15,6-4-1-15,1 4-4 0,-1-4-2 0,1 4-3 0,-7-3 1 16,7-1 1-16,-1 4 0 0,0-3 5 0,1 3 2 15,0-4 5-15,-1 4 2 0,0-4 4 0,1 4 2 0,-7-3 2 16,7-1 2-16,-1 4-1 0,-6 0-1 0,7-4-3 16,-1 4 0-16,-6-3-3 0,6 0-4 0,2 3-5 0,-2 0-5 15,6-6-6-15,-5 3-2 0,6 3-4 0,0 0-3 16,-7-3-3-16,8 3-2 0,-1 0 1 0,0 0-2 0,-7 0-1 16,7 0 1-16,1 0-2 0,-8 3-2 0,0-3 2 0,1 0-3 15,6 3 0-15,-7-3-1 0,1 6 0 0,-7-3 0 0,6 0 0 16,1 1-1-16,0 0 1 0,-1-1 0 0,0 5 1 15,2-1 0-15,-2 0-1 0,0 1 0 0,0 3 0 0,-6-4 1 16,7 4-1-16,6-4 0 0,-13 8 0 0,7-4 0 0,-1 0 1 16,0 3 0-16,-6-2 1 0,8 2-3 0,-8 1 0 15,0-1 0-15,6 1 0 0,-6-4 0 0,-6 4 0 0,6 0 0 16,0-1-1-16,-8 0 3 0,2 2 6 0,0-2 8 16,-7 1 10-16,-1-1 10 0,2 1 16 0,-2-4 14 0,2 0 18 15,-8 3 12-15,1-2 6 0,-1-2-1 0,0 1-4 0,1 1-10 16,-1-1-14-16,0 0-14 0,1-4-17 0,-1 0-15 15,2 1-11-15,4-5-7 0,-5 5-6 0,5-5-16 0,8 1-30 16,0-1-46-16,-1 1-51 0,0-4-56 0,7-4-72 0,0 1-117 16,0-1-155-16,0-7-74 0,0 8-19 0</inkml:trace>
  <inkml:trace contextRef="#ctx0" brushRef="#br1" timeOffset="97537">18047 14884 127 0,'0'0'319'16,"0"-3"-79"-16,0 3-75 0,0-4-54 0,0 4-34 0,0 0-17 15,0 0-10-15,0-4-2 0,0 4-6 0,0 0-2 0,0 0-6 16,0 0-5-16,6 0-6 0,-6 0-6 0,0 0-3 16,0 0-2-16,0 4 1 0,6-4 1 0,-6 4 4 15,0-1 0-15,7 1 4 0,-7-1 6 0,0 1 2 0,7 3 3 16,-7 1 2-16,0 0 3 0,0 2 4 0,6 1 4 0,-6 4 3 15,0-4-2-15,6 4-1 0,-6-1-4 0,7 1-3 0,0-1-3 16,-7 1-5-16,6 1-7 0,7-6-5 0,-6 5-4 31,-1-1-1-31,1 1 0 0,-1-4-7 0,0 0 0 0,2 0-1 16,-2 0-3-16,0-4 2 0,-6 0-4 0,7 1 1 0,-7-1 3 16,6-2 8-16,-6-3 12 0,0 2 14 0,0-1 22 15,0-3 22-15,0 0 18 0,0 5 14 0,0-5 4 0,0 0 0 16,0-5-10-16,-6 5-13 0,-1 0-22 0,7 0-21 0,-6-3-18 15,6 3-14-15,-6 0-7 0,-2-4-7 0,8 4-4 16,-6 0 0-16,0 0-2 0,-1 0-1 0,1 0 0 0,-1 0 0 16,-6 4 0-16,7-4 0 0,-1 3 0 0,0-3 1 0,1 5-1 15,0-1 0-15,-8-1 0 0,8 1-1 0,0 3 1 16,-1-4-1-16,1 5 1 0,-1-1 0 0,7 4 0 0,-7-4 0 16,1 1 0-16,6 3 1 0,-6-4-1 0,6 0 1 0,0 5-1 15,0-5 1-15,0 0 0 0,6 4-1 0,-6-3 2 0,6-2-2 16,-6 2 0-16,7 0 0 0,0-5 1 0,-1 1 0 15,1-1 2-15,-1 1 0 0,-6 0-2 0,13-4 2 0,-6-4 0 16,-1 4-2-16,7-4-1 0,-6 4 0 0,-1-3 0 0,7-1-1 16,0-3 1-16,-6 3-1 0,5-4 0 0,-4 4 0 15,-2-3 0-15,0 0 0 0,1 0 1 0,-1 0 0 0,1 0 1 16,-1-1-1-16,1 1 1 0,-7-4 0 0,6 3 0 0,-6-3 0 16,6 0-1-16,-6 4 0 0,0-4-2 0,8 4 0 15,-8-4 0-15,0 4 1 0,0 2-1 0,0-2 1 0,0 5 1 16,0-3 0-16,0 1 1 0,0 1-1 0,0 3-1 0,0 0-2 15,-8 0 0-15,8 0-1 0,0 0-2 0,-6 3 1 0,6 1 2 16,-6 1 2-16,6 1 1 0,0-3 2 0,-7 6 1 16,7-2 1-16,0 0 0 0,0 0-1 0,0 0 2 15,0 0-2-15,0 1 0 0,0 3-1 0,0-4 0 0,0 1 0 0,7-1 0 16,-7 0 0-16,0 1-2 0,6 3 0 0,-6-4 0 16,6 0 1-16,2 0 0 0,-2 0 0 0,0 2 1 15,8-6-1-15,-8 5 0 0,7-5 0 0,-7 1-2 0,8-1-6 16,-2 1-18-16,2 0-27 0,-2-4-33 0,-5 3-38 0,6-3-37 15,0 0-33-15,1-3-37 0,-2-1-37 0,8 0-50 0,-7-3-69 16,-1 0-103-16,2 0-33 0</inkml:trace>
  <inkml:trace contextRef="#ctx0" brushRef="#br1" timeOffset="97967.85">18653 15054 211 0,'0'0'334'0,"0"-6"-90"15,0 6-81-15,-8-3-58 0,8 3-30 0,-6-3-17 0,6 3-7 0,-6 0 0 0,-1-4-2 0,1 4-3 16,-1 0-2-16,0 0-7 0,1 4-2 0,0-4-2 0,0 0-1 15,-2 3 1-15,2 0 1 0,0 3 4 0,-1-6 2 16,0 6 3-16,1-2 0 0,-1 3-1 0,1-3 0 0,0 3-1 16,-1 4-2-16,0-3 0 0,1 3 3 0,0-1 4 0,6-2 5 15,-7 3 4-15,0 0 8 0,1 0 5 0,6 3 5 16,-7-3-1-16,1 1-2 0,6-1-5 0,-6-1-6 0,6 5-9 31,0-4-13-31,0 0-11 0,0-4-8 0,0 4-8 16,0 0-2-16,6 1-2 0,0-5 0 0,-6 3-2 0,7-2 0 0,-1 0 0 15,8-2-1-15,-8 2 2 0,7-4-1 0,-6 0 1 16,5-1 0-16,1 1 0 0,1-1-1 0,6-3-1 16,-8 0-5-16,8 0 1 0,-1-3 1 0,1 3 0 0,-8-4-1 15,8 1-2-15,-7-1 1 0,1 0-4 0,-2 4-8 0,2-3-23 16,-8-2-29-16,0 1-29 0,7 4-29 0,-6-7-32 16,0 4-36-16,-1-1-36 0,0 0-47 0,-6 1-66 0,6-1-100 15,-6 1-52-15</inkml:trace>
  <inkml:trace contextRef="#ctx0" brushRef="#br1" timeOffset="98634.57">17994 15647 146 0,'0'3'223'0,"-6"-3"-42"0,6 0-43 0,0 4-38 16,0-4-28-16,0 0-20 0,0 0-13 0,0 0-10 0,0 3 0 16,0-3 0-16,0 0 4 0,6 0 1 0,-6 4-1 0,6-4-2 15,-6 0 4-15,8 0-2 0,-8 0-3 0,0 0-2 16,6 0-4-16,-6 4-1 0,0-4-1 0,6 0 1 0,-6 0 2 15,0 0-1-15,7 0 2 0,-7 0-1 0,0 3 0 0,7-3 0 16,-1 0 0-16,1 0 0 0,-1 0-2 0,0 0 0 16,8 0-1-16,-8 4-2 0,14-4-1 0,-7 0-2 0,0 0-3 15,6 0-3-15,1 0-2 0,-1 0-2 0,1-4-1 16,6 4 0-16,0-3-2 0,0 3-1 0,0 0-1 0,0-4 2 16,6 0-1-16,-5 4 5 0,-1-3 7 0,6 3 5 0,-6-4 5 15,1 1 5-15,-1 3 2 0,-1-4-1 0,1 0 2 16,-6 4-5-16,0-3-7 0,-1 3-5 0,1-4-3 0,-8 4-4 15,2 0-1-15,-1-4-2 0,-7 4-2 0,1 0 1 0,0-3 0 16,-1 3 1-16,0 0 2 0,-6 0 4 0,6-5 7 16,-6 5 7-16,0 0 6 0,0 0 5 0,0 0 2 0,0 0 3 15,0 0-3-15,0 0-3 0,0 5-8 0,-6-5-7 0,6 0-8 16,-6 0-6-16,6 0-6 0,-6 0-6 0,6 3-11 0,-7-3-17 16,7 0-23-16,-7 0-26 0,1 0-30 0,-1 0-32 15,7 0-40-15,-6 0-53 0,-8 0-71 0,8 0-106 0,-6 0-61 16</inkml:trace>
  <inkml:trace contextRef="#ctx0" brushRef="#br1" timeOffset="99636.19">18307 15848 241 0,'0'-4'255'16,"0"4"-53"-16,0 0-53 0,0-3-44 0,0 3-26 16,0 0-16-16,0 0-9 0,0 0-3 0,7 0-2 0,-7 0-6 15,0 0-4-15,0 0-4 0,6 0-4 0,-6 0-6 0,6-4-2 16,1 4-3-16,-7 0-1 0,6 4 1 0,1-4 0 15,-7 0 3-15,7 3 3 0,-1 1 4 0,-6-1 2 0,6 1 3 16,-6 0 4-16,8 4 7 0,-8-2 6 0,0 5 7 0,6-3 3 16,-6 4 2-16,0-2-2 0,6 1-1 0,-6 0-1 15,7 4-7-15,-1-5-6 0,-6 1-10 0,7 4-7 0,-1-4-6 16,1 0-5-16,-1 0-5 0,0 0-4 0,2 0-4 0,-2-1-3 16,-6 2-1-16,6-4-2 0,1-1 0 0,-7 0 1 15,7-4 0-15,-7 5 0 0,0-4 0 0,6-4 2 0,-6 3 4 16,0-3 10-16,0 4 13 0,0-4 17 0,0 0 15 15,0 0 13-15,0 0 9 0,-6 0 6 0,6 0 1 16,-7-4-3-16,7 4-9 0,-7 0-11 0,1 0-10 0,6-3-8 0,-6 3-7 16,-2 0-5-16,2 0-4 0,0 0-4 0,-1 0-3 15,7 0-6-15,-6 0-4 0,-1 0-4 0,1 0-2 0,6 3-3 16,-7-3-1-16,1 4 0 0,0-4 0 0,-2 4-1 0,2-4 0 16,0 3 2-16,-1 1 4 0,0 0 2 0,1 3 3 15,-1 0-1-15,1 1 3 0,0-1-2 0,-1 0 1 0,0 1-1 16,1 2-3-16,0-3-10 0,-1 5 3 0,0-6 0 0,1 6-1 15,6-4 2-15,-7 3-1 0,7-4-2 0,0 0 0 0,-6 4 4 16,6-4-4-16,0 1-3 0,6-1 0 0,-6 0 0 16,7 1-1-16,-1-1 1 0,1 0-2 0,-7-3 2 0,7 3-1 15,-1-3-2-15,7 0-1 0,-6-1-3 0,5 0-1 0,-5 3-2 16,6-6-2-16,-6 3 3 0,5-3-6 0,-4 0-3 16,-2 0-1-16,7 0-2 0,-7-3 0 0,1-3-1 15,-1 3 3-15,1 0-3 0,-1-1 6 0,0 0 3 0,2-3 3 16,-2 0 2-16,0 3 2 0,-6-3 2 0,7-1 0 0,0-3 0 15,-7 8 1-15,6-5 1 0,-6-2 0 0,0 2 0 0,6 1-1 16,-6 0 0-16,0-1 0 0,0-3 0 0,0 4-1 16,0 2 1-16,0-1 0 0,0 2 2 0,0 0 3 0,0 0 0 15,0 1 4-15,0-1 1 0,0 4-1 0,0 0-1 0,0 0 0 16,0-3-1-16,0 3-4 0,0 0 0 0,0 3-2 16,0-3-1-16,0 0 1 0,0 4-2 0,0-1 1 0,0 1 1 15,0 0 1-15,0 0 1 0,0 0-1 0,0-2-1 0,0 7-2 16,0-6 3-16,0 5 1 0,0-1-1 0,0-3 0 15,0 3-1-15,0 0 1 0,0 1 2 0,7-1 1 0,-7 0-1 16,0 0-2-16,0 1 0 0,6-1 0 0,-6 1-1 0,7-1-1 16,-7 0 0-16,7 0-2 0,-7 1 1 0,6-2 0 0,0 3-1 15,1-6-2-15,0 5-5 0,-1-5-11 0,0 1-21 16,1 0-21-16,-7-1-25 0,6 1-26 0,1-4-23 0,0 3-20 16,-7-3-16-16,6 4-10 0,0-4 1 0,-6 0 5 0,8 0 4 15,-2 4 4-15,-6-4-4 0,6 0-20 0,0 0-49 16,1-4-93-16,-7 4-86 0,7-4-39 0</inkml:trace>
  <inkml:trace contextRef="#ctx0" brushRef="#br1" timeOffset="100239.72">18763 16383 91 0,'-7'0'404'0,"7"0"-88"0,0-4-98 0,-6 4-74 16,6 0-50-16,0 0-28 0,-6 0-15 0,6 0-6 16,0 0-4-16,0 0-1 0,0 0-2 0,0-4-4 0,0 4-1 15,0 0-7-15,6-3-2 0,-6 3-2 0,6-4-1 0,1 4 0 16,-7-3 0-16,6-1 4 0,-6 4 5 0,7-7 6 0,0 3 6 15,-1 0 4-15,-6 1 7 0,6-6 19 0,0 6 16 16,2-4 20-16,-2 0 15 0,0-1 10 0,8 1 22 0,-8 0 16 16,1-1 5-16,-1-3-6 0,0 0-9 0,1 4-14 0,0-4-14 15,-1 0-10-15,0-3-27 0,1 3-19 0,0 0-13 16,-7-5-11-16,0 6-10 0,0-1-8 0,0 0-4 0,0 0-5 16,-7 0-2-16,0 4-4 0,1-1-2 0,0 1-4 0,-1 3-4 15,-6 1-2-15,0-1-2 0,7 0-3 0,-8 4-3 16,8 0 0-16,-8 0 0 0,8 0-2 0,0 4 1 0,0-4 1 15,6 4-2-15,0-4 0 0,0 3 2 0,0 1-3 16,0 0-1-16,6-1 2 0,0 1-1 0,0 0 1 0,2-1 1 16,-2 1 1-16,7 0-1 0,0-1 1 0,-6 1 1 0,5 0-1 15,2 0 2-15,-2-1-1 0,-5 0 0 0,6 1-2 16,-6 0 1-16,-1 0-1 0,8-1 0 0,-8 1-1 0,0-1-1 16,0 4-1-16,-6 1 0 0,8 0 3 0,-8-1-3 15,6 0 3-15,-6 4 2 0,0-3 1 0,0 3-2 0,0 0 1 0,0-1 0 16,6 1 2-16,-6-3 1 0,0 3 9 0,0-4-8 15,7 4-2-15,-7 0-2 0,0-4 2 0,6 2-2 0,-6-3-3 16,0 2 0-16,7-1-9 0,0-3 6 0,-7 3 4 16,6-4 1-16,0 1-2 0,0 0 1 0,8-1 1 0,-8-3-1 15,8 4-3-15,-1-4 0 0,-1 0-5 0,2 0-4 0,-2 0-9 16,8 0-19-16,-7-4-33 0,0 4-47 0,0-3-56 16,-7-1-51-16,8 0-43 0,-1 1-36 0,-7-1-31 0,7-3-22 15,0 3-18-15,-7-3-16 0,8-3-37 0,-8 1-59 0,1 2-17 16</inkml:trace>
  <inkml:trace contextRef="#ctx0" brushRef="#br1" timeOffset="100686.39">19446 15581 122 0,'0'0'533'0,"0"3"-95"16,0-3-145-16,0 4-110 0,-6-4-68 0,6 0-42 16,0 0-25-16,0 0-15 0,6 3-8 0,-6-3-7 0,0 0-18 15,0 4-28-15,8-4-41 0,-8 4-60 0,6-8-98 0,-6 4-155 16,6 0-82-16,-6 0-43 0</inkml:trace>
  <inkml:trace contextRef="#ctx0" brushRef="#br1" timeOffset="104967.51">8896 14558 58 0,'0'0'115'16,"0"0"-24"-16,0 0-23 0,0 0-18 0,0 0-11 0,0 0-2 15,0 0 2-15,0 0 7 0,0 0 5 0,0 0 4 0,0 0 4 16,0-3 0-16,0 3-5 0,0 0-8 0,0 0-9 15,0 0-8-15,0-4-8 0,0 4-2 0,0 0-5 0,0 0-1 16,0 0-1-16,-6 0-1 0,6-4 0 0,0 4 0 0,0 0 1 31,0 0-2-31,0 0 1 0,0-3 2 0,0 3 2 0,-7 0-1 16,7-4 4-16,0 4 2 0,0 0 0 0,0-4 1 0,0 4 0 0,-7 0 1 0,7 0 0 0,0-3 0 0,0 3-2 31,-6-4 0-31,6 4 4 0,0-4 0 0,-6 4 2 0,6 0-1 16,0 0-1-16,-7 0-1 0,7 0-1 0,-7 0-4 15,7 0-5-15,0 0-5 0,0 0-1 0,0 4-2 16,0 0 0-16,-6 3 3 0,-1 0 2 0,-5 4 4 0,5 0 1 16,-6 4 3-16,7-1-1 0,-8 2 1 0,1-2-3 0,7 4-5 15,-7 1-2-15,6-1-4 0,1 0-1 0,-8 0-3 16,8 1-4-16,0-1-12 0,-1 1-17 0,7-1-29 0,-6-3-46 16,6-1-97-16,0-3-149 0,0 0-79 0</inkml:trace>
  <inkml:trace contextRef="#ctx0" brushRef="#br1" timeOffset="106809.35">19349 15280 90 0,'0'0'217'0,"-7"0"-49"16,7 0-51-16,0 0-41 0,0 0-30 0,-6 0-17 0,6 0-9 16,0 0-6-16,0 0 0 0,0 4-1 0,0-4 1 0,0 0 1 15,0 0 5-15,0 0 0 0,0 0 1 0,0 0 2 16,0 0 0-16,-6 0 3 0,6 3 2 0,0-3 0 0,0 0 2 15,0 0 3-15,0 0-2 0,-7 0 1 0,7 0-1 16,0 0 0-16,0 0-1 0,0 0 1 0,0 0 0 0,0 0-3 16,0 0-1-16,0 0-1 0,-7 0-2 0,7 0-4 0,-6 0-2 15,0 0-2-15,-1 0-2 0,0 0 1 0,1 0 1 0,-7 0 5 16,7 4 6-16,-1-4 7 0,0 0 3 0,7 0 3 0,-6 0-1 16,0 0-1-16,6 0-4 0,-8 0-5 0,8 0-7 15,0 0-7-15,0 0 0 0,0 0-4 0,0 0-5 0,8 0-3 16,-8 4-1-16,6-4 0 0,0 0 0 0,1 0 0 0,6 4-3 15,-7-4 2-15,7 0 1 0,1 0 0 0,-8 3 1 16,7-3-1-16,0 0-1 0,0 0 1 0,0 0-2 16,0 0 1-16,1 0-1 0,-8 0 0 0,7 0 0 0,0-3 1 15,0 3-1-15,-7 0 0 0,8-4 1 0,-2 4 1 0,2-4 1 16,-8 4-1-16,7-4 0 0,0 4 0 0,-6-3 2 0,5 3 0 16,-5-4 2-16,0 4 2 0,-1-4 5 0,-6 4 3 15,0 0 6-15,6 0 3 0,-6 0 3 0,0 0 1 0,0 0 0 16,0 0-2-16,0 0-3 0,0 0-5 15,0 0-6-15,0 0-3 0,0 0-4 0,0 0-3 0,0 0-3 0,0 0-1 16,0 0-1-16,0 0-5 0,0 0-13 0,0 0-19 0,0 0-27 31,0 0-30-31,0-3-39 0,0 3-57 0,-6-4-105 0,6 0-128 16,0 4-63-16</inkml:trace>
  <inkml:trace contextRef="#ctx0" brushRef="#br1" timeOffset="107444.3">19896 15221 244 0,'0'0'275'0,"0"0"-75"0,0 0-64 16,0 0-44-16,0 0-29 0,0-3-15 0,0 3-6 0,0 0-3 15,6 0-4-15,-6-4-4 0,0 4 0 0,0 0-3 16,7-3 2-16,-7 3-2 0,7-4-1 0,-1 4-1 0,1-3 2 0,-7-1 2 15,6 4 0-15,1-5-1 0,0 2-2 0,5-1 0 16,-6 4-4-16,2-2-1 0,4-3-3 0,-5 1-3 16,6 4 0-16,-6-3-1 0,5 3-2 0,2-4 0 0,-2 4-2 15,2 0-2-15,-8-4 0 0,7 4-3 0,0 0-2 0,-6 0-1 16,-1 4 0-16,0-4-2 0,1 0-1 0,0 4 0 0,-1-4 0 16,1 3 0-16,-7-3-2 0,0 4 2 0,0 1-1 15,0-3 1-15,0 5 3 0,-7-2 0 0,1 2 4 0,-1 0 0 16,-6 0 2-16,7 1 1 0,-8-1 0 0,2 0 1 0,-1 4-1 15,-1-3-1-15,8-1-2 0,-8 4 0 0,2-4 0 16,-1 5-1-16,6-5 2 0,-6 0-1 0,7 0 0 0,0 0 0 16,-2 0 1-16,2-3-1 0,0 4 0 0,0-4 0 0,-1 0-2 15,7-1 1-15,0-3 0 0,-7 4 1 0,7-4 0 16,0 3 1-16,0-3 2 0,0 0 2 0,0 0 2 0,7 0 2 16,-7 0 3-16,7 0 3 0,-1 0 4 0,0 0 3 15,8 0 4-15,-2-3 6 0,1 3 0 0,1-4 1 0,-2 4-1 16,2-3-3-16,5-1-4 0,-6 4-4 0,6-4-7 0,-5 1-5 15,-2 3-6-15,2-5-2 0,-8 1-1 0,7 4-3 16,0-2-2-16,-6 2-2 0,-1-5-2 0,0 5-10 0,8-3-17 16,-8-1-22-16,7 0-27 0,-6 1-27 0,-1-4-31 0,7 3-41 15,-7-3-66-15,8-4-110 0,-8 3-97 0,1 1-46 16</inkml:trace>
  <inkml:trace contextRef="#ctx0" brushRef="#br1" timeOffset="108190.39">20247 15093 149 0,'-6'-7'388'16,"6"3"-114"-16,-6 1-115 0,6-1-60 0,0 0-33 0,-7 1-15 15,7-1-7-15,0 0-2 0,-6 1-2 0,6 0-1 0,0 3-4 16,0-6-5-16,0 3-4 0,-7 3 1 0,7 0-1 16,0-3 1-16,0 3 2 0,-6 0 0 0,6 0 0 0,-7-4-3 15,1 4-2-15,0 0-5 0,-2 0-4 0,2 0-6 0,-7 0-2 16,6 0 0-16,-5 0 1 0,-1 0 2 16,-1 0 4-16,2 0 2 0,-2 0 2 0,2 4 2 0,-1-4 0 0,-1 0 1 31,2 0-1-31,-8 3 0 0,7-3 1 0,0 3-2 0,0 3-1 15,-7-6 1-15,8 3-2 0,-2 0 0 0,1 1-3 0,0-4-3 16,0 7-1-16,1-3-2 0,-2 0-1 0,1-1-1 16,7 4 1-16,-8-3 0 0,2 4 4 0,4-1 3 0,-4 0 4 15,6 0 3-15,-8 4 3 0,8-3 2 0,-7 3 1 0,7 0-1 16,-8-4 1-16,8 4 2 0,-7 3-3 0,6-2 4 16,1-1 1-16,-7 0 5 0,6 3 4 0,0-3 2 15,1 0 0-15,0 0-3 0,0 0 0 0,6 4-5 0,-8-4-4 16,8-4-4-16,-6 5-5 0,6-1-3 0,0 0-3 0,0-1-1 15,0-2 2-15,0 3 0 0,0 0-1 0,0 0 1 0,6 0-2 16,-6-4 0-16,8 4-1 0,-8 0 1 0,12-4-3 16,-6 4 1-16,1-4 0 0,0 5-2 0,6-1-2 0,0-4 1 15,-6 4-2-15,5-4-2 0,-6 1 0 0,8-1-1 0,-1 0-1 16,0 0-4-16,6 1 2 0,-5-1 0 0,-2 0 1 16,8 1 2-16,-7-4-2 0,7 3 0 0,-8-4 0 0,8 1 4 15,0 0-2-15,-7-1-1 0,7 1-2 0,-8-4 0 0,1 4 0 16,1-4 1-16,-2 0 2 0,2 0 0 0,-2-4 1 15,2 0 8-15,-8 1 15 0,7-5 38 0,0 5 24 16,-6-4 19-16,-1-5 11 0,0 1 7 0,8 0 5 0,-8 1-3 16,1-1-12-16,-1-4-35 0,7 0-20 0,-6 1-19 0,-1-2-10 15,0 2-7-15,2-4-5 0,-2 0-3 0,-6 3-4 0,6-3-1 16,-6-1-3-16,7 1-1 0,-7-1-2 0,0 1 1 16,0 4 2-16,0-5 2 0,-7 5-1 0,7-1 0 0,0 0 1 15,-6 1 1-15,6 3 0 0,-6-1 0 0,-2 3-1 0,8-3-4 16,-6 4-1-16,0 5-3 0,-1-5-2 0,7 5-1 15,-13-5-1-15,7 5-1 0,-1-1-2 0,1 4 1 0,-1 0 1 16,-6 0-2-16,7 0 1 0,-8 0 0 0,8 0 0 0,-7 4-4 16,0-1-10-16,6 2-21 0,-5-2-42 0,4 0-74 0,2 1-82 15,-6 0-72-15,12-1-70 0,-7 1-91 16,7 0-160-16,0-1-82 0,0 1-21 0</inkml:trace>
  <inkml:trace contextRef="#ctx0" brushRef="#br1" timeOffset="108697.6">20352 15687 166 0,'0'0'495'16,"0"0"-114"-16,0-4-143 0,0 4-87 0,0 0-54 0,0-4-31 16,0 4-17-16,-6 0-12 0,-1 0-7 0,0 0-17 15,1 0-26-15,-7 0-38 0,0 0-48 0,-6 0-86 0,-1-3-168 16,-6 3-89-16,6 0-50 0</inkml:trace>
  <inkml:trace contextRef="#ctx0" brushRef="#br1" timeOffset="113131.56">8551 16562 22 0,'0'0'225'0,"0"-3"-45"0,0 3-44 0,0 0-38 16,0 0-30-16,0-4-18 0,0 4-10 0,0 0-6 15,0 0-2-15,0-4 0 0,0 4 1 0,0 0 2 0,0-3 0 16,0 3 1-16,-7 0 2 0,7 0 0 0,0 0 0 0,0-4 0 15,0 4 0-15,0 0-2 0,0-4 0 0,-6 4-3 0,6 0-2 16,0 0-2-16,0-3-2 0,0 3-1 0,0 0 0 16,0 0 0-16,-7 0 1 0,7 0 1 0,0 0 1 0,0 0 0 15,0 0-3-15,0 0-2 0,0 0-2 0,0 0-5 0,0 0-4 32,0 0-3-32,0 0-4 0,0 0-3 0,0 3 0 0,0 1 0 0,7 0 1 0,-7-1 3 0,0 5 2 0,0-1 3 15,0 0 3-15,0 4 2 0,0 0-1 0,0 0 3 16,0 5 1-16,0-6 0 0,0 5-2 0,0-1 0 0,0 0-2 31,6 5-1-31,-6-4 2 0,0-4-3 0,0 4-4 0,0-1-2 16,7 0-1-16,-7 2-3 0,0-5-1 0,6-1 0 0,-6 5-1 15,0-4-1-15,0 0 1 0,0 0 0 0,7 0 0 0,-7 0 0 16,0-4 0-16,0 4 0 0,0-4-1 0,0 0 0 0,0 2 1 16,0-6-1-16,0 3 1 0,0-1 0 0,0-5 9 0,-7 4 12 15,7-1 16-15,0-3 21 0,0 0 23 0,0 4 26 0,0-4 24 16,0 0 18-16,0 0 7 0,0 0-3 0,-6-4-13 0,6 4-17 15,0 0-20-15,-7 0-24 0,1-3-25 0,6-1-21 16,-7 4-14-16,7 0-7 0,-6-5-4 0,0 3-3 0,-2 2-1 16,8-4-1-16,-6 4-2 0,0 0 1 0,-1-3-1 0,1 3-2 15,-1 0 0-15,1 0 0 0,-1-5-3 0,1 5 0 0,-1 0 0 16,0 0-1-16,1 0 2 0,-7 0-1 0,6 5 0 16,1-5 1-16,-7 3-1 0,7-3 2 0,-1 4-1 0,-6 3 0 0,0-3-1 15,6 3 0-15,-5-3 0 0,5 3 0 0,-6 0 1 0,6-3-1 16,1 3 1-16,0 1-1 0,-2-1 0 0,2 0 0 0,6 0 0 15,-6-3 0-15,0 3 0 0,6 1 0 0,0-1 2 16,-7 0 0-16,7 1 0 0,0-5 0 0,0 1 0 0,0 0 0 16,0-1 0-16,0 0 0 0,7-3 1 0,-7 6 1 0,0-6 1 15,0 0 1-15,6 3 2 0,-6-3 0 0,6 0 0 0,0 0 1 16,2 0 1-16,-2-3-1 0,7-3 0 0,0 6-1 0,0-3 0 16,0 0-2-16,0-1-1 0,7-3-2 0,-7 3 0 0,-1-3-2 15,2 3 1-15,-2-3 1 0,8-1-1 0,-7 5 1 0,-6-5 1 16,6 1 1-16,-7 0-1 0,8 0 3 0,-8-1-1 0,0 1-1 15,1-4 0-15,-1 4 1 0,-6-1-2 0,7-4 0 0,-1 6-1 16,-6-6 1-16,0 5-1 0,0 0 4 0,0 0-1 16,0 0 2-16,0 3 5 0,0 1 4 0,0-5 3 0,0 8 2 15,0-4-1-15,0 1-1 0,0 3-2 0,0 0-4 0,-6-4-3 16,6 4-4-16,0 0-5 0,0 0-5 0,0 0 1 0,0 0-1 16,0 0 0-16,0 0 0 0,0 4 3 0,0-1-1 0,0 1 1 15,0 0 1-15,-7 0 0 0,7-1 0 0,0 4 2 16,0 1-1-16,0-1 0 0,0 3 0 0,0-1-3 0,0-2 1 0,0 4 1 15,0 0 2-15,0 0-1 0,0-4 0 0,7 4 0 16,-7-4 0-16,0 4 4 0,0-4-3 0,0 1-1 0,0 3 0 16,0-7 0-16,0 3 0 0,6-4 0 0,-6 5 0 0,0-5 0 15,0 1 0-15,7-4 1 0,-7 4-1 0,0-4 2 0,6 3 1 16,-6-3-2-16,6 3 2 0,-6-3-1 0,8 0 1 0,-2 0 0 16,0 0-12-16,8 0-4 0,-8 0-19 0,7-3-37 0,-7 3-48 15,8 0-48-15,-2-3-46 0,2-1-40 0,-2-3-31 0,2 3-39 16,-1-3-40-16,7 0-42 0,-8-1-68 0,1 1-48 0,0-1-11 15</inkml:trace>
  <inkml:trace contextRef="#ctx0" brushRef="#br1" timeOffset="114019.85">8915 16976 154 0,'0'0'247'0,"-6"0"-54"0,6 0-55 15,-7 0-44-15,7 0-27 0,0 0-17 0,-6 0-11 0,6 0-6 16,0 0-5-16,0 0-3 0,0 0-3 0,0 0-6 0,0 0-2 15,0 4 0-15,0-4-1 0,0 0-1 0,0 0-1 0,0 0 2 16,0 0 4-16,0 0 4 0,0 0 4 0,0 0 2 16,0 0 2-16,0 0 5 0,0-4 2 0,6 4 1 0,-6 0 0 15,0-3-2-15,7-1-2 0,-7 0-1 0,6 1-2 0,-6-1-1 16,7 0-1-16,0 1-1 0,-7-5 0 0,6 5 1 0,0-5 5 16,2 1 4-16,-2 0 4 0,0 0 4 0,0-2 7 0,1-1 6 15,0 3 7-15,-1-1 4 0,1-2 5 0,-1 2-1 16,0 1 0-16,2-4-1 0,-2 0-5 0,-6 3 0 0,6-3 2 15,-6 4 0-15,6-4-2 0,-6 4-1 0,0-5-6 0,0 6-4 16,0-6-5-16,0 1-12 0,0 4-8 0,0-4-3 0,0 4-2 16,-6-1-4-16,6 1 1 0,-6 0-1 0,6 3 0 0,-6-3 2 15,-2 3-3-15,2 1-7 0,0-2-6 0,-1 2-4 0,1 3-3 16,-1 0-1-16,0 0-1 0,1 0 0 0,-6 0-2 0,4 3-1 16,-4 2 2-16,5-2-1 0,0 1 1 0,-6-1-2 0,13 1 0 15,-6 3-2-15,0-3 2 0,6 3 0 0,-7-2 1 0,7 1 0 16,0 2 1-16,0-1 1 0,0-3 1 0,7 3 0 0,-7 0 0 15,0 0 0-15,6-2-1 0,0 1 1 0,-6-1 1 16,7-2 1-16,-1 1-1 0,1 0 1 0,0-4-1 0,-1 0 2 16,0 0 1-16,2 0 0 0,-2 0 0 0,6-4-1 0,-5 0-1 15,0 1 1-15,6-2 0 0,-7 1 0 0,0 2-2 0,8-6 1 16,-8 4 1-16,0-3 1 0,2 3-1 0,-2 1 1 16,0-1 1-16,-6 1-1 0,0-1 2 0,7 4 0 0,-7-4-2 15,0 4 0-15,0 0 1 0,0 0-4 0,6 0-1 0,-6 0-2 16,0 0-3-16,0 0-2 0,0 0 0 0,0 4-1 0,0-4-1 15,-6 7 1-15,6-3 1 0,0 3 2 0,0 0 0 0,0 0 4 16,0 0 0-16,0 2 0 0,0 2 1 0,0-4 0 0,0 3 0 16,0 2 2-16,0-1-1 0,0 0 0 0,0 0-1 0,0 4 0 15,0-5-1-15,0 5 1 0,0-5-1 0,0 6-2 0,0-5 0 16,0 0 1-16,0 0 1 0,6 0 1 0,-6 0 1 0,0-4 1 16,7 4-2-16,0-4 0 0,-7-3 2 0,6 3 0 0,0-3-1 15,0 0-1-15,2-1-4 0,-2-3-9 0,0 4-22 16,1-4-31-16,-1 0-39 0,1 0-38 0,0-4-35 0,5 1-40 15,-5-1-47-15,6 0-64 0,0-3-108 0,-6 3-82 0,-1-3-29 16</inkml:trace>
  <inkml:trace contextRef="#ctx0" brushRef="#br1" timeOffset="114957.38">8095 17416 36 0,'-6'0'300'0,"-2"-4"-62"0,8 4-60 0,-6 0-53 15,6 0-35-15,-6-4-20 0,6 4-12 0,-6 0-5 0,6 0-4 16,0 0-3-16,0 0-1 0,0 0-6 0,0 0-5 0,0 0-7 16,-7 4-3-16,7-4-4 0,0 0-3 0,0 0-1 0,0 4 0 15,0-4 1-15,0 0 0 0,0 0 3 0,0 0 0 0,7 0 0 16,-7 0 1-16,0 0 1 0,6 0 1 0,0 0 0 0,0 3-2 15,2-3-2-15,4 0 0 0,1 0 0 0,1 0-4 0,-2 0-1 16,2 0-4-16,5 0-3 0,1 4-1 0,6-4 0 16,0 0-2-16,0 0-2 0,-1 4 1 0,8-4 0 0,0 0-2 15,0 0 0-15,-1 0 0 0,1 0 0 0,6 0-1 0,0 0 1 16,-1-4-1-16,8 4 0 0,-7 0 1 0,7-4-1 0,-7 4 0 16,6-3 0-16,-5-1 0 0,-1 0 1 0,6 1 0 0,-5-1-1 15,-1 1 3-15,-7-2 3 0,1 2 2 0,-1 0 2 0,-6-1 2 16,1 4 1-16,-15-4 2 0,2 0 7 0,-2 4 7 15,2 0 9-15,-8 0 13 0,-6-3 10 0,7 3 8 0,-7 0 9 16,6 0 5-16,-6-4 1 0,0 4-5 0,0 0-10 0,0 0-10 16,0 0-13-16,-6 0-10 0,6 0-10 0,0 0-8 0,0 0-6 15,0 0-6-15,-7 0-2 0,7 0-3 0,-6 4-2 0,6-4-12 16,-7 3-31-16,7-3-41 0,-7 0-48 0,7 0-59 0,-6 0-84 16,6 0-131-16,0 0-103 0,-6 0-54 0</inkml:trace>
  <inkml:trace contextRef="#ctx0" brushRef="#br1" timeOffset="115815.37">8661 18116 168 0,'-6'0'224'16,"6"3"-58"-16,-6 1-56 0,6 0-38 0,-7-4-24 0,7 3-12 16,-7 1-6-16,7-1-2 0,0-3-4 0,-6 4-1 15,6 0 0 1,0-4-1-16,0 3-1 0,0 2 1 0,0-5 2 0,0 3 6 0,0-3 5 0,0 0 4 16,0 3 1-16,6-3 3 0,-6 0 3 0,0 0-2 15,0 0 1-15,0 0-2 0,0 0 0 0,0 0-2 0,0 0 0 16,0 0 2-16,7 0 2 0,-7-3 7 0,7 3 1 15,-1-3 4-15,0 3 4 0,1-5 4 0,0-2 5 16,5 3 3-16,2-3 4 0,-1 0 1 0,-1 0 6 0,2-4 1 16,-1-1 0-16,0 2 1 0,6-5 2 0,-5 1 11 15,-2-2 6-15,8 2 12 0,-7-4 9 0,0 3 12 16,6-3 5-16,-12-1 3 0,6 1-9 0,-7-4-14 0,1 0-16 16,-1 0-20-16,-6 0-22 0,0 4-20 0,0-1-15 0,0 1-12 15,-6 4-5-15,-1 2-3 0,-5 1-5 0,5 0-2 0,-6 4-1 31,0 0 2-31,-7 3-4 0,8 0 0 0,-2 1-1 0,-6-1-2 16,8 4 1-16,-1 0-2 0,6 0 0 0,1 0-1 16,-1 0 0-16,1 0 2 0,0 0-2 0,6 4 1 0,0-4 0 15,0 3 2-15,0 1 0 0,6 0 2 0,-6-4 0 0,6 4 1 16,1-1 1-16,-1-3 0 0,7 4 2 0,-6-4-1 0,5 0 0 16,2 3-2-16,-8-3 1 0,8 0-1 0,-2 0 1 0,-5 0-1 15,6 0 0-15,-6 0-1 0,5 0 0 0,-5-3 0 0,6 3-1 16,-7 0 1-16,7 0-1 0,-6 0 2 0,0 3-3 0,-1-3 0 15,0 0 1-15,2 4-1 0,-2-4 0 0,0 4-2 16,0-1 1-16,1 1-1 0,0 0-7 0,-7 2 5 0,6 0 2 0,1 0 0 16,-1 5 2-16,0 0 2 0,2 0-1 0,-2 4 1 15,0-1 9-15,0 1-4 0,2 0-2 0,-2-1-1 16,0 1 1-16,1-1-2 0,-7 2-1 0,6-2 0 16,1 4-1-16,0-3 0 0,-7-4 1 0,6 4 0 0,-6-1-2 15,6-3 1-15,-6 0 2 0,6 5-1 0,-6-6 1 16,0 1 0-16,8-4 1 0,-8 4 0 0,6-3 1 15,-6-2-1-15,6 2-1 0,-6-4 1 0,7 3-1 0,-7-3-1 16,6-1-5-16,1 1-13 0,0 0-36 0,-7-4-65 16,6 0-79-16,0 0-74 0,1-8-89 0,0 8-132 15,5-7-147-15,2 0-72 0,-8 0-16 0</inkml:trace>
  <inkml:trace contextRef="#ctx0" brushRef="#br1" timeOffset="116355.99">9339 17797 104 0,'0'-4'420'0,"-7"4"-96"0,7-3-111 0,0-1-77 0,0 4-46 16,0 0-26-16,0 0-11 0,0 0-8 0,0 0-5 0,7-4-5 15,-7 4-7-15,6 0-6 0,1 0-6 0,0-3-3 16,-1 3-2-16,0 0-1 0,0 0-1 0,2-3 3 0,-2 3-1 16,7 0 0-16,-6-6 2 0,-1 6 0 0,7 0 1 0,-7 0 1 15,1 0 0-15,0 6-1 0,-1-6 0 0,0 3 0 0,1-3-1 16,-7 3-2-16,7 1-4 0,-7 0-3 0,0-1 2 0,0 1-2 15,0 0 1-15,-7 3 1 0,0-4 0 0,1 5 3 0,-7-1 2 16,0 0 1-16,7 1 1 0,-14-1 3 0,7 0 5 16,-1 1 5-16,2 3 7 0,-8-4 5 0,7 0 3 0,1 1 3 15,4-1 0-15,-4-4-2 0,6 5-7 0,-1-5-7 16,7-3-6-16,-7 5-7 0,1-1-5 0,6-4-4 16,0 3-1-16,0-3 2 0,0 4 3 0,0-4 4 15,0 3 4-15,6-3 8 0,1 4 10 0,0-1 9 0,-1-3 7 16,6 0 11-16,-4 0 7 0,4 4 2 0,1-4 4 15,7 0-2-15,-8 0-6 0,2-4-7 0,6 4-4 16,-1 0-9-16,1 0-7 0,-8-3-6 0,8-1-7 0,-7 4-4 16,0 0-4-16,0 0-3 0,1-3-6 0,-8 3-4 15,0 0-3-15,1 0-5 0,-1 0-4 0,1 0-17 32,-7 0-40-32,6 0-55 0,-6-4-54 0,7 1-70 15,-7-1-113-15,6-1-172 0,0 2-91 0,2-1-36 16</inkml:trace>
  <inkml:trace contextRef="#ctx0" brushRef="#br1" timeOffset="116849.24">10328 17372 154 0,'-12'0'408'0,"6"0"-109"16,-8 0-112-16,8 0-69 0,-7 0-39 0,6 3-20 0,7-3-8 16,-7 0-8-16,1 0-4 0,6 4-1 0,0-4-8 0,-6 0-7 15,6 0-7-15,0 0-5 0,0 4-5 0,0-4 1 0,0 0 1 16,0 0 2-16,0 0 3 0,6 0 5 0,-6 4 6 0,0-4 9 16,0 3 9-16,6-3 5 0,1 0 3 0,-7 3 6 15,7-3 8-15,-1 5 4 0,7-5 3 0,-6 0-4 0,0 0-1 16,5 0-3-16,2 0-2 0,-2 0-3 0,1-5-8 0,7 5-3 15,-8-3-4-15,8 3 3 0,-6-3 9 0,-1-1 1 0,-1 0 5 16,-5 4 4-16,6-4 2 0,-7 1 1 0,1 3-3 0,-7-4-3 16,7 4-14-16,-7 0-5 0,0-3-11 0,6 3-9 0,-6 0-9 15,0 0-7-15,0 0-10 0,0 0-21 0,0 0-39 0,0 3-45 16,-6-3-44-16,6 4-45 0,0-4-44 0,-7-4-48 0,7 4-54 16,-7 4-62-16,1-4-70 0,0 0-41 0</inkml:trace>
  <inkml:trace contextRef="#ctx0" brushRef="#br1" timeOffset="117039.17">10180 17511 237 0,'-8'8'323'0,"2"-5"-105"15,0 0-83-15,-1 1-47 0,7 4-23 0,0-5-11 0,0 1-1 16,0 3 4-16,7-3 2 0,-7 0 3 0,6-1 1 0,0-3 2 16,8 4-1-16,-2-4 0 0,-5 4 1 0,6-4-1 0,0 0-1 15,1-4 4-15,-2 4-1 0,1 0 0 0,0-4-2 16,0 4-6-16,1-3-7 0,-2-1-7 0,-6 4-7 0,8-4-9 15,-8 4-7-15,1 0-9 0,-1-3-11 0,8 3-19 0,-8 0-31 16,0-4-37-16,8 4-47 0,-2-7-88 0,2 3-172 0,-1-4-102 16,-1 5-50-16</inkml:trace>
  <inkml:trace contextRef="#ctx0" brushRef="#br1" timeOffset="117977.38">11436 17215 190 0,'0'0'272'15,"-7"-4"-70"-15,7 4-69 0,0 0-46 0,-6 0-27 0,6 0-16 16,-6 0-5-16,6 0-2 0,0 0-1 0,0 0 1 16,-8 0 2-16,8 0-4 0,0 0-4 0,0 0-3 0,0 4-4 15,0-4-6-15,0 0-1 0,0 0-2 0,0 3-1 0,0-3 1 16,0 0-1-16,0 0 0 0,0 0 3 0,0 0 3 0,0 0 1 16,0 4 0-16,0-4 2 0,0 0 2 0,0 0 4 0,0 3 4 15,0-3 3-15,8 0 6 0,-8 4 5 0,0-4 4 0,6 0 3 16,0 4 1-16,1-4-5 0,6 0-1 0,-6 0-4 0,5 0-6 15,2 0-4-15,-2 0-6 0,2 0-3 0,5 0-5 0,-6 0-2 16,0 0-2-16,1-4-3 0,-2 4-1 0,1 0-3 0,0 0-1 16,-6 0-1-16,-1 0 0 0,0-4 2 0,2 4 3 0,-2 0 4 15,0 0 5-15,1 0 8 0,-7-3 12 0,7 3 10 0,-7 0 13 16,0 0 9-16,0-4 10 0,0 4 8 0,0 0 3 0,0 0-3 16,0-3-8-16,0 3-11 0,0 0-12 0,-7 0-13 15,0-4-13-15,1 4-13 0,0 0-9 0,-8 0-7 0,1 0-3 16,0 4-2-16,0-4-1 0,-7 0 0 0,8 3 0 0,-8-3 0 15,1 4 1-15,-1-1-1 0,7-3 0 0,-6 4 0 0,6-4 0 16,-1 4-2-16,2-4 0 0,4 3 1 0,2-3 0 0,0 4 0 16,0-4 0-16,6 0-3 0,-7 3-1 0,7-3 3 0,0 0-1 15,0 0 0-15,0 4 2 0,0-4-1 0,0 0 0 0,7 4-5 16,-1-4 4-16,0 0 3 0,0 4 0 0,2-4 0 0,4 0 0 16,2 0 0-16,-1 0-1 0,-1-4 5 0,2 4-3 15,5 0-1-15,-6-4-2 0,6 4-1 0,-5 0 0 0,-2 0 1 16,8-4 1-16,-7 4 1 0,0 0 0 0,0 0-1 0,1 0 1 15,-8 0 0-15,0 0 0 0,1 0 0 0,0 0-2 0,-1 0 2 16,-6 0 0-16,7 0 1 0,-7 0-2 0,0 0 1 0,0 0 1 16,0 0-1-16,0 0 2 0,0 0-1 0,0 0-1 0,0 0 0 15,0 0 0-15,0 0-1 0,0 0 0 0,0 0-1 0,0 0-2 16,0 0-1-16,0 0-14 0,0 4-35 0,-7-4-45 0,7 4-46 16,0-4-51-16,0 0-54 0,0 0-72 0,0 0-99 0,0 0-127 15,0 0-43-15,0-4 7 0</inkml:trace>
  <inkml:trace contextRef="#ctx0" brushRef="#br1" timeOffset="118659.86">12139 17031 42 0,'-6'-4'394'0,"6"1"-88"0,0 3-98 0,0 0-72 0,0-4-39 16,0 4-20-16,0 0-11 0,0 0-4 0,0 0-3 0,0 0-5 15,6 0-7-15,-6 0-7 0,0 0-8 0,0 0-8 16,0 0-5-16,0 0-4 0,7 0-2 0,-7 0 0 0,0 0 0 16,0 0 0-16,0 4 0 0,0-4 2 0,0 3 0 0,0 1-1 15,0 0 1-15,0-1 1 0,0 5 2 0,0-2 1 0,0 3 2 16,-7 2-2-16,7-4-3 0,0 4 6 0,-6 0-2 0,6 0-3 15,0 0-2-15,0 0-2 0,0 3-2 0,0-3-2 16,0 0 0-16,0 4-6 0,0-4 2 0,0 4-2 0,0-4 1 16,0 0-2-16,0 3-1 0,0-3 0 0,0 0 0 0,0-3 0 15,0 3 0-15,0-4 0 0,0 0 0 0,-6 0 1 0,6 1 1 16,0-5 0-16,0 1 3 0,0 0 3 0,0-1 10 0,0 1 7 16,0-4 13-16,0 0 15 0,-7 0 13 0,7 0 13 0,0 0 11 15,0 0 6-15,0 0 2 0,0 0-1 0,0-4-6 0,7 4-9 16,-7-3-9-16,0 3-10 0,12-4-11 0,-5 4-6 0,0-4-12 15,5 1-5-15,1-1-5 0,1 4-7 0,-2-4-5 0,8 1-4 16,-7-1-3-16,7 4-2 0,-8-4-2 0,8 1 0 0,-7-1-2 16,7 1 0-16,0-1 0 0,-2 0 1 0,2 1 1 0,-7-1 0 15,7 0-2-15,-8 4 1 0,2-3 1 0,-1-1 0 0,0 0-2 16,0 4 0-16,-7-3 0 0,1 3 1 0,0-4 3 16,-7 4 3-16,6 0 2 0,-6-4 5 0,0 4 0 0,6 0 1 15,-6 0 1-15,0 0-2 0,0 0-2 0,0 0-4 0,-6 0-3 16,6 0-4-16,0 0-2 0,-6 0-6 0,6 4-21 0,-7-4-36 15,7 4-45-15,-7-1-47 0,1-3-47 0,6 0-49 0,-6 0-51 16,-1-3-73-16,7-1-100 0,-6 0-72 0,-1 4-22 16</inkml:trace>
  <inkml:trace contextRef="#ctx0" brushRef="#br1" timeOffset="118914.01">12328 17188 323 0,'0'-3'376'16,"0"-1"-94"-16,0 4-85 0,0 0-54 0,0-3-29 0,0 3-16 0,0 0-7 0,0 3-6 0,0 1-7 15,0-1-10-15,0-3-10 0,0 0-11 0,0 0-12 0,0 0-11 16,0 4-11-16,0 0-6 0,0-4 0 0,0 8 0 0,0-4 3 16,0 3 0-16,-6 0 4 0,6 4 3 0,0-1 0 0,0 2 1 15,-7-1-1-15,7 0 0 0,0 3-1 0,-6 1-2 0,6-4-3 16,0 3-1-16,0 1-1 0,-7 0-2 0,7-4-3 0,0 4-1 15,0-4-3-15,7 3-17 0,-7-3-25 0,0-4-32 16,0 4-43-16,6-7-71 0,-6 4-120 0,7-8-125 0,-7 3-75 16,0 1-29-16</inkml:trace>
  <inkml:trace contextRef="#ctx0" brushRef="#br1" timeOffset="119439.56">12622 17079 198 0,'0'-4'323'0,"0"4"-72"0,0-3-71 0,0 3-52 0,0 0-34 16,0 0-22-16,0 0-13 0,0 0-6 0,0 0-4 0,0 0-2 15,0 0-3-15,0 0-6 0,6 0-2 0,-6 0-2 0,6 0-1 16,-6 0 1-16,6 0 0 0,2 0 2 0,-2 0 1 0,0 0 5 16,8 0 2-16,-8 0 4 0,1 0 5 0,-1-4 2 0,7 4 4 15,0-4 3-15,0 4 4 0,-6-3 6 0,6 0 6 0,-1-3 9 16,2 3 5-16,6 0 3 0,-8 3 0 0,1-4-3 0,7 0-4 15,-14 1-11-15,8-1-15 0,-2 0-14 0,-5 1-14 0,6 3-13 16,-7-4-12-16,1 4-14 0,-1 0-21 0,1 0-29 16,-7 0-36-16,7 0-36 0,-7 0-35 0,0-3-37 0,6 3-35 15,-6 0-36-15,0 0-40 0,0 0-49 0,-6 0-73 0,-1 0-51 16</inkml:trace>
  <inkml:trace contextRef="#ctx0" brushRef="#br1" timeOffset="119964.26">12771 17075 86 0,'0'-3'392'16,"0"3"-80"-16,0 0-88 0,0 0-63 15,0 0-41-15,0 0-22 0,0 0-11 0,0 0-6 0,0 0-4 0,0 3-10 0,-7-3-10 16,7 0-13-16,0 4-12 0,0-4-9 0,0 4-8 0,-6-1-6 16,6 1-2-16,0-1 0 0,-6 5 3 0,6-1 3 0,-7 4 4 15,1-4 4-15,-1 4 3 0,0-3 4 0,1 6 3 0,0-3 1 16,-1 0 0-16,0 0-1 0,1 1-4 0,0 2-4 0,6-3-4 15,-7 0-5-15,1 0-3 0,-1 0-3 0,7 0-2 0,-7-4-2 16,7 1 0-16,-6-1-1 0,6 0 1 0,-6 0 1 0,6-3 1 16,0 0 0-16,0-1 7 0,0 1 12 0,0-4 21 15,0 0 26-15,0 0 28 0,0-4 31 0,0 4 25 0,0-3 18 16,0-1 4-16,0 0-4 0,6 1-16 0,-6-1-21 0,6-3-26 16,1 3-29-16,0-3-24 0,-7 0-14 0,6-4-10 0,1 3-6 15,-7-3-4-15,6 4-7 0,0-4-2 0,-6 0-2 0,7 1-3 16,-7-2-5-16,7 4 0 0,-7-2-2 0,6-1 1 15,-6 3 2-15,6-3 0 0,-6 4-2 0,0 0 2 0,7 3 4 16,-7 0-1-16,0 1 0 0,0-1 1 0,0 0 0 0,7 4-1 16,-7-3 2-16,0 3-4 0,0 0-4 0,0 0-1 0,0 0-2 15,0 0-2-15,0 0 0 0,0 0 0 0,0 3-1 0,6 5 1 16,-6-5 2-16,0 5 0 0,7-1 2 0,-7 0 1 0,0 1-1 16,6 3-1-16,-6-4-1 0,6 4 1 0,-6 0-1 0,7 1 0 15,-7-2-1-15,7 1 1 0,-7 0 0 0,6 0 0 0,0 0 0 16,-6 0-1-16,8 0 0 0,-2 0-1 0,-6 3 0 0,0-3 0 15,6-3 1-15,-6 4 1 0,7-2 0 0,-7 1 1 0,6-4-1 16,-6 4 0-16,0-3 0 0,0-2 0 0,7-1-5 0,-7-2-11 16,0 1-25-16,0-1-49 0,0 1-65 0,6 0-67 0,-6-4-68 15,0 0-78-15,7 0-109 0,-7-4-158 0,6 0-70 0,0-3 1 16</inkml:trace>
  <inkml:trace contextRef="#ctx0" brushRef="#br1" timeOffset="120455.74">13070 17042 195 0,'0'-4'371'0,"0"4"-91"15,-6-3-86-15,6 3-59 0,0-4-36 0,0 4-18 0,0 0-8 16,0 0-2-16,0 0-8 0,0 0-8 0,-6 0-8 0,6 0-9 16,0 0-6-16,0 0-6 0,0 4-5 0,0-4-3 0,0 0-5 15,0 0-3-15,0 0 1 0,0 3-2 0,0-3 3 0,0 0 3 16,0 4 9-16,0 0 12 0,0-1 10 0,0 0 9 0,0 6 7 16,0-2 6-16,0-3 5 0,0 7 0 0,0-4-7 0,0 0-11 15,0 4-8-15,0-4-7 0,6 4-6 0,-6-3-4 0,0 3-6 16,0 0-4-16,0 0-3 0,6 0-3 0,-6-1 0 15,8 1-2-15,-8 1-3 0,6-1-3 0,-6-4-2 0,6 4-2 16,-6-4 0-16,7 4-1 0,-7-3-1 0,6-1 1 0,-6 0 0 16,0-3-1-16,7 3 0 0,-7-3 0 0,0 3-10 0,0-3-17 15,0-1-22-15,0-3-27 0,0 4-28 0,0-4-29 0,0-4-36 16,0 1-45-16,6-1-57 0,-6-3-82 0,7 0-107 16,-7 3-45-16</inkml:trace>
  <inkml:trace contextRef="#ctx0" brushRef="#br1" timeOffset="120980.72">13045 16998 256 0,'0'-4'343'0,"-7"4"-106"16,7-3-87-16,0-1-52 0,0 4-27 0,0-3-13 0,0 3-4 16,0-4 1-16,0 4-4 0,0-4 1 0,0 4-6 15,0-3-5-15,0 3-2 0,0-4-3 0,7 0-1 0,-7 4-1 0,6-3 1 16,-6 3 0-16,7-4 5 0,-7 4 6 0,6 0 0 0,-6 0 5 16,6-4 1-16,-6 4 4 0,8 0 4 0,-2 0-1 0,-6-3-1 15,6 3-3-15,-6 0-1 0,7 0-3 0,-1-4-2 0,1 4-3 16,6 0-4-16,-7 0-3 0,8 0-2 0,-8-4-2 15,7 4-2-15,0 0-2 0,0 0-5 0,0 0-2 0,0 4-5 16,1-4-3-16,-2 0-3 0,1 0-2 0,0 4-1 0,0-4-2 16,1 3-1-16,-2-3-2 0,1 4 0 0,-6 0 1 0,6-4 0 15,-1 3 1-15,-4 5 0 0,4-5 0 0,-6 1 0 0,8 3-1 16,-8-3 0-16,1 3-1 0,-1 0-2 0,1 1-1 0,0-1 0 16,-1 0-1-16,0 1 0 0,-6-1 0 0,6 0-1 0,-6 5 0 15,0-5 2-15,8 4 0 0,-8-4 0 0,-8 4 0 0,8 0 2 16,-6-4-1-16,0 4 3 0,-7 0 0 0,6-3 2 15,-6 3 0-15,1 0 5 0,-2-4 5 0,-6 0 13 0,8 0 22 16,-8 1 22-16,7 0 19 0,-7-4 12 0,1 3 11 0,-1-4 4 16,2 1-1-16,-2-1-8 0,0 1-29 0,1 0-18 0,-1-4-15 15,0 3-13-15,1-3-12 0,-1 0-7 0,8 0-7 0,-2 4-5 16,1-4 5-16,0 0-17 0,6 3-40 0,-5-3-71 0,6 0-82 16,-2 4-83-16,8-4-110 0,-6-4-192 0,12 4-108 0,-6 0-56 31,0-3-1-31</inkml:trace>
  <inkml:trace contextRef="#ctx0" brushRef="#br1" timeOffset="121984.06">12015 17551 104 0,'0'-3'340'0,"0"3"-71"0,0-4-81 16,0 4-60-16,0 0-37 0,0 0-21 0,0 0-9 0,0 0-4 15,0 0-3-15,0 0-3 0,0 0-4 0,0 0-4 0,0 0-7 16,0 4-4-16,0-4-3 0,0 0-3 0,0 0 0 0,0 3 0 16,0-3 0-16,0 0 0 0,0 0-1 0,0 4-1 0,0-4-1 15,0 0-2 1,7 0 1-16,-7 0 0 0,0 0 4 0,7 0 6 0,-7 4 3 0,6-4 6 0,1 0 5 0,5 0 6 0,-4 0 1 31,4 3 3-31,1-3 1 0,0 0 0 0,7 0 1 0,-1-3 2 0,1 3 2 16,6 0 0-16,1 0-1 0,-2-4 1 0,7 4-1 0,1-4 5 0,7 4 11 0,-2-3 8 0,1-1 13 15,7 4 12-15,-1-4 7 0,1 1 4 0,0-1 0 0,0 0-7 16,5 4-11 0,2-4-15-16,-1 4-23 0,-7 0-16 0,1-3-12 15,6 3-9-15,-6 0-8 0,-8-3-4 0,9 3-5 0,-9 0-3 16,1 0-2-16,0 0-1 0,-13 0-3 0,7 0-2 0,-7 0 0 16,0-4-2-16,0 4 0 0,-13 0 1 0,7 0 1 0,-8 0 0 15,2 0 0-15,-1 0 1 0,0 0 1 0,-6 0 0 0,-1 0-2 16,0 0 1-16,0 0 0 0,-6 0 0 0,8 0 2 0,-8 0-2 15,6 0 1-15,-6 0 5 0,0 0-2 0,0 0-3 0,6 0 0 16,-6 0 0-16,0 0-2 0,0 0 0 0,0 0 0 0,0 0-3 16,0 0 1-16,0 0 1 0,0 0-1 0,0 0-2 0,0 0 0 15,0 0 1-15,0 0 0 0,0 0-1 0,0 0-1 0,0 0-1 16,0 0-5-16,0 4-16 0,0-4-38 0,-6 3-67 16,6 0-75-16,-6-3-77 0,6 4-91 0,-8-4-141 0,8 0-128 15,-6 0-64-15,-6 0-5 0</inkml:trace>
  <inkml:trace contextRef="#ctx0" brushRef="#br1" timeOffset="122700.27">12674 17808 70 0,'6'0'309'0,"-6"0"-58"15,0-4-67-15,0 4-54 0,0-3-41 0,0 3-23 0,7 0-10 16,-7 3-4-16,0-3 1 0,0 0 4 0,0 4 2 0,0-4 0 15,0 0-1-15,0 3-3 0,0 1-5 0,-7-4-5 0,7 0-8 16,0 0-7-16,0 4-4 0,0-4-6 0,-6 0-5 0,6 0-4 16,0 4-2-16,-7-1-2 0,0-3-1 0,7 4-1 0,-6-4 1 15,0 0 1-15,-2 0 4 0,8 3 1 0,-6 1 5 16,0 0 4-16,0-1 4 16,-1 1 1-16,0 3 0 0,1-3-1 0,-1 7-2 0,1-4-2 0,0 1-4 0,-2 3-5 15,2-1-4-15,0 1 1 0,6 1 0 0,-7 2-1 0,7-3-1 16,-7 0 0-16,7 4-1 0,0-4 1 15,0 0 0-15,7 0-1 0,0 0 0 0,-1 0 1 0,8-4 0 16,-8 5 0-16,13-8 0 0,-5 2 0 0,4-2-1 16,2 0-1-16,0-4 1 0,-1 0 0 0,1-4 3 15,6 0 17-15,-7 0 18 0,7-2 26 0,-6-2 36 0,0 0 33 16,-1-3 30-16,-5 1 24 0,-2-1 12 0,1 0-3 16,0 0-15-16,-6 0-23 0,-1-1-32 0,-6-2-33 15,0 3-29-15,0-3-27 0,0 2-17 0,-6-2-13 0,-1 3-5 16,1-4-2-16,-1 0-3 0,1 4-3 0,-7 0 1 31,7 1-1-31,-8 2 0 0,8 1 0 0,-7 3 0 0,6 1-1 16,-6-1-1-16,7 0-1 0,-8 4-2 0,8 0-8 0,0 0-19 15,-1 4-37-15,0 0-62 0,7-1-62 0,-6 1-56 0,6 3-51 16,-6-3-50-16,6 0-58 0,0-1-69 0,0 1-106 0,6-4-21 16,-6 3 14-16</inkml:trace>
  <inkml:trace contextRef="#ctx0" brushRef="#br1" timeOffset="123082.22">12895 17705 133 0,'0'-7'418'0,"0"3"-95"0,0 1-105 16,-7-1-70-16,7 0-36 0,0 1-18 0,0-1-3 0,0 4-2 15,0 0-1-15,0 0-4 0,0 0-6 0,0 0-12 16,0 0-12-16,0 0-13 0,0 0-13 0,-6 0-10 0,6 4-8 15,0-4-2-15,0 3 0 0,-7 5 4 0,7-5 7 0,-6 5 7 16,0 3 11-16,-2-4 8 0,2 4 10 0,0 0 6 0,-1 0 5 16,1 3 8-16,-1-2 11 0,1 6 11 0,-7 0 6 0,7 0 2 15,-14 1 1-15,6 3 0 0,2 0 3 0,-1-1-3 16,-7 5-12-16,0 0-15 0,1-4-14 0,6 4-8 16,-6-1-8-16,-1-3-7 0,0 4-7 0,7-5-4 0,-7 5-2 15,8-4-2-15,-8 0 0 0,7-3 4 0,0-1-1 16,6 1-1-16,1-5-5 0,0-3 0 0,-1 0-3 15,0 0-2-15,1-7-2 0,6 3-2 0,0-3-1 0,0 0-2 16,0-1 2-16,0-3-4 0,0 0-9 0,0 0-26 16,6 0-65-16,1-3-83 0,6-5-79 0,-7 1-89 15,8-4-141-15,5 3-160 0,-6 1-86 0,0 0-24 0</inkml:trace>
  <inkml:trace contextRef="#ctx0" brushRef="#br1" timeOffset="124752.61">14301 16786 133 0,'-6'-4'309'0,"6"4"-69"0,-6-3-68 0,6-2-50 0,-7 1-28 15,7 4-16-15,-6-2-6 0,6-3 1 0,-7 2 1 0,7 3 2 16,0-4-3-16,-7 4-1 0,7 0-2 0,0-4 1 0,0 4 3 16,0 0 2-16,0 0 3 0,-6-3 4 0,6 3 5 0,0 0 4 15,0 0 3-15,0 0-3 0,0 0-4 0,0 0-8 0,0 0-10 16,0 0-11-16,0 3-13 0,0-3-12 0,0 0-9 16,0 0-9-16,0 4-6 0,0-4-4 0,0 4-1 0,0-1 0 15,0 2 5-15,0 1 5 0,0 2 4 0,0 3 2 0,6 0 16 16,-6 0 10-16,7 0 7 0,-7 4 7 0,7-1 6 0,-1 1 1 15,-6 0 2-15,7-1 2 0,-7 5-12 0,6-1-8 0,0 0-10 16,2 1-9-16,-2-5-10 0,-6 4-6 0,6 1-5 0,0-1-5 16,-6 1-2-16,7-5-2 0,-7 4 0 0,7-3 0 15,-7-4-1-15,6 4-1 0,-6-8 1 0,0 4 1 0,0-4-1 16,0-3 1-16,7 3 2 0,-7-3 10 0,0-4 11 0,0 4 14 16,0-4 11-16,-7 3 10 15,7-3 6-15,0 0 6 0,0 0-2 0,0 0-7 16,0 0-11-16,0 0-12 0,0-3-13 0,0 3-9 0,-6-4-8 15,6 0-4-15,-7 1-2 0,7-5-2 0,-7 5 0 0,7-1-1 0,-6 0 0 0,6 1 2 0,-6-1-1 0,6 0 0 16,-6 1 1-16,-2-1-1 0,8 4-1 0,0-4 1 0,-6 4-2 16,6-3 1-16,-6 3-2 0,6 0 0 0,0-4 0 0,0 4 2 15,0 0-2-15,0 0 0 0,0 0 0 0,0 0-2 16,0 0 2-16,-7 0 0 0,7 0-3 0,0 0 1 0,-6 4 1 0,6-1 1 16,-7 1 0-16,0 0-1 0,-5-1 1 0,5 5 0 15,0-5 0-15,1 5 0 0,0-5 0 0,-1 5-1 0,0-1 0 16,1 0 1-16,-1 0 0 0,1 1 0 0,0 0 0 0,-1 3 0 15,0-1-1-15,1-2 1 0,0 2 0 0,6 2 0 0,-7-1 0 16,7 0-1-16,0 0 0 0,0-1 1 0,0 1 2 0,0 0 0 16,7-3-2-16,-1 4 0 0,0-2 1 0,1-2 1 0,6-1 0 15,-7 0-2-15,7 0-2 0,1-3 2 0,-2 3-1 0,2-4-1 16,-2-3 0-16,2 5 0 0,-8-5 1 0,7 0 0 0,1-5 1 31,-8 5 1-31,0-3 0 0,0 0 1 0,1-5 1 16,0 4-2-16,-1-3 1 0,-6 0 3 0,7 0 0 0,-7-5-2 15,0 5-1-15,6 0 0 0,-6-1 0 0,0-3 0 0,0 4-1 16,0-4-1-16,0 0-2 0,0 4 2 0,0-4 0 0,0 0-1 16,0 3 0-16,0-2 1 0,0 2 0 0,0 1-1 0,0 0 0 15,0 0 0-15,0-1 1 0,0 4 0 0,0 0-1 0,0 1 0 16,0-1 1-16,0 1 0 0,0 3 0 0,0-4 0 0,0 4 0 16,0 0 1-16,0 0-1 0,0-4 0 0,0 4-1 0,0 0 0 15,0 0 0-15,0 0-2 0,0 0 0 0,0 4 0 0,0-4 1 16,0 4 1-16,0-1 1 0,0 1-1 0,0-1 0 0,0 5 1 15,0-5 0-15,6 6 0 0,-6-2 0 0,0 0 1 0,0 0-1 16,8 0 0-16,-8 0 0 0,0 1 0 0,0-1 1 0,6 1-1 16,-6-1 0-16,6 0 0 0,0 1 0 0,-6-1 1 0,8 0 0 15,-2-3 1-15,0 3-1 0,1-3 0 0,6 3 0 0,-6-3-1 16,5-1 0-16,-6 1-1 0,2-4 1 0,4 5 0 0,-5-3 0 16,6-2-2-16,-6 4-2 0,5-4-7 0,-4 0-17 0,4 0-41 15,-6-4-69-15,8 4-79 0,-1 0-76 0,-1-7-85 16,2 3-130-16,-2-3-153 0,2 0-69 0,-1 3-12 0</inkml:trace>
  <inkml:trace contextRef="#ctx0" brushRef="#br1" timeOffset="125642.21">14960 17005 32 0,'0'-3'83'0,"0"3"-9"0,0-4-9 15,0 4-9-15,0 0-6 0,0-4-6 0,0 4-4 0,0 0-1 16,0-3 1-16,0 3-3 0,0 0-3 0,0 0-2 0,0-4-2 15,0 4-2-15,0 0-1 0,0 0 2 0,0-3 6 0,0 3 2 16,0 0 4-16,0 0 2 0,0-4 4 0,0 4-1 0,0 0 5 16,0 0 1-16,0 0-1 0,0 0 2 0,0-4-1 0,0 4 0 15,0-3-3-15,0 3 1 0,0 0-5 0,0-4 0 0,0 4-1 16,0 0-2-16,-7 0 1 0,7 0 1 0,0 0 2 0,0 0 0 16,0-4 1-16,-7 4 1 0,7 0 0 0,0 0 0 0,0 0-2 15,0-3 0-15,-6 3 0 0,6 0-1 0,0 0 1 0,-7-4 1 16,7 4 1-16,-6 0 4 0,-1 0 5 0,1 0 13 15,-1 0 12-15,1 0 12 0,0 0 9 0,-2-4 8 0,2 4 10 16,-7 0 7-16,7 0 5 16,-1 0-8-16,-6 0-12 0,7 4-11 15,-8-4-12-15,2 4-11 0,5-4-15 0,-6 3-15 0,7 1-13 16,-7 0-8-16,6 3-5 0,-6-3-3 0,7-1-1 0,-8 4-2 16,8-3-2-16,-7 3-1 0,6 1-1 0,1-1-1 0,-1-3-4 15,1 3-1-15,0 0-1 0,-2 1-2 0,2-2-1 0,6 3 2 16,-6 2-1-16,0-4 2 0,6 0 0 0,-7 0 0 0,7 4 0 15,0-3 1-15,-7 3 1 0,7-4 0 0,0 4 0 16,0 0 2-16,0-4 0 0,0 4-3 0,0 0 3 0,0-4 1 16,0 4-1-16,0-2-1 0,7 1 0 0,-7 1 0 0,7-4 0 15,-7 0 1-15,0 1 0 0,6-1-1 0,0-3 0 0,0 3 2 16,2-3-1-16,-2 3-1 0,0-3 0 0,1 0 0 0,6-1-2 16,0 1-2-16,0-1-1 0,0 1-1 0,0 0-2 0,0-1 0 15,6-3-1-15,-5 4 1 0,6-4 0 0,-1 4 0 16,-6-4 0-16,6 0 0 0,1 0 0 0,-1 3 1 0,-6-3-1 15,7 0-1-15,-7 0 3 0,7 0-2 0,-7 0 1 0,-1-3 0 16,2 3 3-16,-8 0 2 0,8-4 1 0,-2 4 6 0,-5 0 6 16,-7-4 8-16,6 4 7 0,1 0 9 0,-7 0 6 0,0-3 6 15,0 3 4-15,0-4 1 0,0 4-1 0,0-4 0 0,0 4-6 16,0-3-6-16,0 3-5 0,0 0-8 0,0-4-6 0,0 4-7 16,0-3-8-16,0 3-6 0,0-4-2 0,0 4-5 0,-7 0-3 15,7 0-6-15,0-4-10 0,-6 4-17 0,-1 0-26 0,1 0-34 16,0 0-96-16,-8 0-120 0,8-3-130 0,-8 3-214 0,8-4-113 15,0 4-57-15,-7 0-25 0,6 0 9 0</inkml:trace>
  <inkml:trace contextRef="#ctx0" brushRef="#br1" timeOffset="128152.03">8049 16306 107 0,'0'0'251'0,"0"0"-63"15,0 0-57-15,0 0-44 0,0 0-26 0,-6 0-18 0,6 0-9 16,0 0-6-16,0 0-3 0,0 0-1 0,0 0-2 15,0 0-1-15,0 0-1 0,0 0-4 0,0 3-1 0,-7-3-2 16,7 0 0-16,0 0 1 0,0 0-1 0,-6 0 0 16,6 0 1-16,0 0 1 0,0 0 0 0,0 0 0 0,0 0 1 0,0 0 2 15,-6 0-1-15,6 0 1 0,0 0 2 0,0 0 0 16,0 0 1-16,0 0-2 0,-8 0-1 0,8 0-1 0,0 0-1 16,-6 0 0-16,6-3-2 0,-6 3 0 0,0 0 0 0,6 0 2 15,-8 0 3-15,2 0 2 0,0 0 0 0,-1 0-1 16,7 0 2-16,-6 0 0 0,-1 0 2 0,7 0-1 0,-7 0-1 15,7 0-1-15,-6 0 3 0,6 0 1 0,-6 0-2 0,0 0 0 16,6 0 1-16,-8 0-2 0,8 0 0 0,-6 0-3 16,0 3-1-16,-1-3-3 0,1 4 0 0,-8-4 0 0,8 0-1 15,0 4 0-15,-1-1 0 0,-6-3 2 0,7 4 3 16,-1-4 5-16,-6 0 8 0,6 4 4 0,1-1 7 0,-7 0 6 16,6-3 6-16,1 6 4 0,0-3 0 0,-2 0-1 0,2-3-7 15,-7 4-6-15,7 3-3 0,-1-3 1 0,-6 3-2 16,7 0 2-16,-8 1 1 0,8-1 5 0,0 4 11 0,-7-4 10 15,6 4 3-15,0 0-4 0,1-3-1 0,6 3-3 0,-6-1 0 16,6 1-4-16,-7 5-9 0,7-6-7 0,-7 1-4 16,7 4 0-16,0-4 3 0,-6 0 4 0,6 4 0 0,0-5-3 15,0 5 0-15,-6-4 0 0,6 0 2 0,0 5-1 0,0-2-4 16,0-3-4-16,0 3-5 0,0-3 0 0,0 0-1 0,0 0-4 16,0 4-5-16,0-4-3 0,6 0-1 0,-6 3-4 0,0-3-1 15,0 1-1-15,0 2-2 0,-6 1 1 0,6-1 1 0,-7 1-1 16,7 0-2-16,-7-1 3 0,7 5-1 0,-6-5-2 0,-1 4 2 15,1 1-1-15,6-4 0 0,-6 3-2 0,-1 0 2 0,0 0-2 16,7 1 1-16,0-1 0 0,-6-3-3 0,6 3 0 16,0 1 0-16,0-1-1 0,0-4 4 0,0 5-2 0,0-1-1 15,0-3 0-15,0 3-2 0,0-4 1 0,0 5-2 0,0-1 0 16,0-3-5-16,0 0 2 0,0 3 0 0,0 0 1 0,0-3 3 16,0-1-1-16,0 5-2 0,0-4 1 0,0-1 1 0,0 0-1 15,0 1 1-15,6-4-2 0,-6 5-1 0,0-2 0 0,7-3 2 16,-7 3 1-16,7 2-3 0,-7-2 1 0,6-3-1 0,-6 3 1 15,6 1 0-15,-6-4 0 0,7 4-1 0,-7-4 1 0,6 3-4 16,-6-3 2-16,0 3-1 0,7-2 0 0,-7 3 1 0,7-4 0 16,-7 3-1-16,0-3 0 0,6 0 4 0,-6 0-2 0,0 4-1 15,6 0 1-15,-6-5-1 0,0 5-2 0,0-5 2 0,0 2-1 16,0-1 0-16,0 4 1 0,0-8 0 0,0 4 0 16,-6-4 0-16,6 4 0 0,-6 0 0 0,6-3 6 15,-7 3-3-15,0 0-1 0,7-4 2 0,-6 4-3 16,-1 0 0-16,1-3 1 0,0-1 0 0,-8 0-6 0,8 0 1 15,-8 1 3-15,8-1 7 0,-13 0 0 0,6-3 2 16,0 3 4-16,-7-3-4 0,7 3 8 0,-6-3 7 16,-1 0 3-16,7-1-5 0,-7 1 5 0,1-4 2 0,6 4 1 15,0-1 7-15,-7-3-2 0,14 0 0 0,-7 0 3 16,6 0 3-16,1 0 1 0,-1 0-1 0,1-3-1 16,0 3-1-16,6-4-4 0,0 0-7 0,-8 1-7 0,8-1-5 15,0 0-8-15,0 1-4 0,8-5-8 0,-8 1-18 16,6-1-23-16,-6-2-28 15,6 2-44-15,1-2-110 0,-1-6-119 0,8 2-149 0,-2-1-213 0,2 1-105 16,-2 3-42-16,2 3-6 0</inkml:trace>
  <inkml:trace contextRef="#ctx0" brushRef="#br1" timeOffset="130410.07">14048 16320 149 0,'0'0'229'0,"0"-3"-67"0,0 3-54 0,0 0-40 16,0 0-27-16,0 0-15 0,0 0-8 0,0 0 0 0,0 0 2 16,0 0 2-16,0 0 6 0,0-4 3 0,0 4 7 0,0 0 4 15,0 0 3-15,0 0 1 0,0 0 0 0,0 0 0 16,0 0-1-16,0 0-4 0,0 0-1 0,0 0-5 0,0-4-3 15,0 4-1-15,0 0-1 0,0 0-2 0,0 0 0 0,0 0 0 16,0-3 1-16,0 3 1 0,0 0-1 0,0 0 0 0,0 0-1 16,0 0 0-16,0 0 2 0,0 0 1 0,0 0-2 15,0 0 0-15,-7 0 5 0,7 0-1 0,0 0 1 16,0 0 0-16,0 0-1 0,-6 0-4 0,6 0-2 0,0 0-3 16,-6 0-3-16,-2 0-3 0,8 0-4 0,-6 0-1 0,6 0-1 15,-6 0 1-15,-1 0 3 0,0 0 3 0,1 0 3 16,6 0 2-16,-13 0 2 0,13 0 3 0,-13 0 1 0,6 0 1 15,1 0-1-15,0 3-1 0,-8 1-1 0,1-4 3 0,0 4 1 16,0-1 2-16,1 1-1 0,4 0 2 0,-4-1 3 0,-1 0 4 16,0 6-1-16,0-6-1 0,7 1-2 0,-8 0-4 15,8 3-1-15,-8-3-4 16,8-1-5-16,0 4-4 0,-1-3-3 0,1 3-3 0,-1 1-4 0,0-1 0 0,1-3 0 0,0 3-1 16,-1 0-1-16,0 1-1 0,1-1-1 0,6-3 0 15,-6 3 1 1,-1 0-1-16,7 0 2 0,-6 1 2 0,-1-1 3 0,7 0 3 0,0 2 3 0,-7-3 9 0,7 5 12 0,0 0 8 15,-6-4 6-15,6 5 4 0,-6-1 0 0,6 0 3 16,0-1-2-16,-8 5-6 0,8-4-9 0,0 0-8 0,-6 5-4 16,6-6-6-16,0 5-1 0,0-5-4 0,0 2-1 15,-6 2 0-15,6-3-3 0,0 0-2 0,0 1-2 0,0 2-1 16,0-3-3-16,0-4-1 0,0 4-1 0,0-1 0 0,0 2-1 16,0-1 1-16,0 0 0 0,0 0 2 0,0 0 0 0,0-4 0 15,6 4-2-15,-6 0 0 0,0 1 0 0,0-2-1 0,0 1 0 16,0 3-1-16,0-2 1 0,0-1 1 0,0 4 2 0,0-4 2 15,0 0 4-15,0 3 1 0,0-3 1 0,0 0-3 0,0 4 0 16,6-4 0-16,-6 0-2 0,0 3-3 0,0-2-2 0,0-1 0 16,0 3 0-16,8-3 1 0,-8 4 1 0,0-1 2 0,0-3-1 15,0 4-2-15,6-4 0 0,-6 4 1 0,0-5-2 0,0 1 0 16,0 5-2-16,6-6-1 0,-6 5 1 0,0 0 2 0,0-1 0 16,7-3-1-16,-7 4-1 0,0 3-2 0,0-3 1 0,0-1-1 31,7 2-1-31,-7-2-1 0,0-3 0 0,6 4 0 0,-6-1 0 15,0-3 0-15,0 4 1 0,0-4-2 0,0 3 1 0,0-3 0 16,7 5 1-16,-7-6 0 0,0 1-1 0,0 3 0 16,0-2 0-16,0-1 1 0,0 0 0 0,6 0 0 0,-6 0 2 15,0 0-2-15,6 0 3 0,-6-1-1 0,0 6-1 0,7-7-1 16,-7 7 0-16,0-5-1 0,7 4-2 0,-7-4 0 0,0 3-2 16,6 1 0-16,-6-4 2 0,0 3 2 0,6 1 0 0,-6 1 0 15,7-6 5-15,-7 5-3 0,7-5 1 0,-1-2-1 0,1 6-1 16,-1-3-2-16,0 0 3 0,-6 0-2 0,7 0-3 15,0 4 2-15,-1-1-1 0,0-3 1 0,2 5 2 16,-2-6-1-16,0 5-4 0,1-4 3 0,-1 4-2 0,-6-4 2 16,7 3 0-16,-1 1 1 0,-6-4-1 0,7 0 2 15,-7 3 0-15,6-2-1 0,-6-1 0 0,0-1 0 16,0 2 0-16,6-1-1 0,-6 0 0 0,0-1 0 16,0 1 0-16,0-3 1 0,0 3 0 0,0-4 0 15,0 0-1-15,0 0 0 0,-6 1 2 0,6 0-3 0,-6-4 0 16,6-2-1-16,-13 6 2 0,6-4 0 0,1 0 4 15,-7-4 5-15,-1 3 1 0,2 1 4 0,-2-4 2 16,2 4 3-16,-8-4 2 0,1 0 0 0,-1 0-1 0,7 0-1 16,-7 0 1-16,0 0 0 0,2 0 1 0,-2-4 2 15,1 4 4-15,5-4 1 0,-6 1 2 0,8 3 0 16,-1-8 1-16,-1 5-1 0,2-2 0 0,-2 3-2 0,8-6-1 16,-7 4-1-16,7 0-1 0,-1 0-1 0,7 1-4 15,-7-1-1-15,7 1-6 0,0-1-7 0,0 1-14 16,7-5-20-16,-7 1-25 0,7 4-39 0,-1-5-105 0,7 0-116 15,0 1-123-15,0 0-214 0,0 0-119 0,0 2-57 16,0 2-22-16</inkml:trace>
  <inkml:trace contextRef="#ctx0" brushRef="#br1" timeOffset="132971.23">16158 17141 93 0,'0'0'250'0,"0"-4"-40"0,0 4-43 16,0-3-40-16,-7 3-32 0,7 0-25 0,0-4-14 0,0 4-9 31,0 0-6-31,0 0-2 0,0 0-6 0,-6 0-3 0,6 0-6 16,0 0-3-16,0 4-3 0,0-4-3 0,0 0 0 0,0 0 0 15,0 3 5-15,0-3 0 0,0 0 5 0,0 0 4 0,0 4 4 16,0-4 5-16,-7 0 4 0,7 0 2 0,0 0 4 0,0 4 1 16,0-4 0-16,-6 0-2 0,6 0-1 0,0 0-2 0,0 0-2 15,0 0-4-15,0 0-3 0,-6 0-3 0,6 0 0 0,0 0 2 16,0 0-3-16,0 0 1 0,0 0-3 0,0 0 2 0,0 0 0 15,0 0 0-15,0 0 2 0,0 0 6 0,0 0 7 0,0 0 5 16,0 0 5-16,6-4 4 0,-6 4-2 0,0 0 0 16,0 0-6-16,6-4-6 0,1 4-10 0,-1 0-10 0,1-3-7 15,6 3-5-15,-7-4-3 0,8 4-4 0,-2 0-1 16,2-4-1-16,-2 4-1 0,1 0 4 0,1 0 0 0,-2-3-2 16,8 3-4-16,-7 0 1 0,0 0-1 0,6 0-2 0,-5 0 1 15,5 0-5-15,1-4 0 0,-8 4 3 0,8-4 1 0,-6 4 0 16,-2-3 0-16,1 3 2 0,-6 0 4 0,6-4 1 0,-7 4 7 15,-6 0 9-15,7 0 9 0,0 0 8 0,-7-4 8 0,6 4 5 16,-6 0 0-16,0 0-2 0,0 0-5 0,0 0-9 0,0 0-11 16,0 0-8-16,0 0-11 0,0 0-7 0,0 0-6 15,0 0-15-15,0 4-35 0,-6-4-40 0,-1 0-42 16,7 4-42-16,-7-4-39 0,1 0-36 0,6 0-30 0,-6 0-20 16,-1 0-5-16,7 0-5 0,-7 3-7 0,1 1-17 0,-1-4-30 15</inkml:trace>
  <inkml:trace contextRef="#ctx0" brushRef="#br1" timeOffset="133335.63">16203 17236 36 0,'-6'0'223'0,"6"4"-28"15,-6-4-34-15,6 0-37 0,-8 0-35 0,8 0-21 0,-6 3-15 0,6-3-8 16,0 0-4-16,0 0-4 0,0 0-3 0,0 0-4 15,0 0-2-15,0 4-3 0,0-4-3 0,0 0-4 0,-6 0-1 0,6 0 1 16,0 0 0-16,0 4 0 0,6-4-2 0,-6 0 2 0,0 0 1 16,0 0 1-16,0 0 0 0,0 4-1 0,0-4 4 0,0 0 3 15,6 0 3-15,-6 0 1 0,8 3 4 0,-2-3 1 0,7 0 1 16,-6 4 0-16,5-4-3 0,1 0-5 0,1 0-2 0,-2 0-4 16,8 0-6-16,-7 0-3 0,7 0-2 0,-8 0-4 0,8 0-1 15,0 0-2-15,-7 0-4 0,-1 0 2 0,2 0-1 0,-2 0 0 16,2 0-1-16,-8 0 1 0,-6 0 5 0,7 0-2 0,-1 0 4 15,-6 0 4-15,0 0 3 0,0 0 7 0,0 0 5 0,0 0 7 16,0 0-3-16,0 0 6 0,0 0 0 0,0 0-2 0,0 0-3 16,0 0-7-16,0 0-5 0,0 0-5 0,0 0-5 0,7 0-5 15,-7 0-4-15,0 0-9 0,0 0-19 0,0-4-26 16,0 4-33-16,0-3-44 0,7-5-58 0,-7 4-88 0,0-3-143 16,6 4-77-16,-6-5-26 0</inkml:trace>
  <inkml:trace contextRef="#ctx0" brushRef="#br1" timeOffset="133973.22">16464 16877 223 0,'-7'0'258'0,"7"0"-81"0,-6 0-63 0,-1 0-40 0,1 0-24 16,6 0-9-16,-6 0-8 0,6 0-1 0,-8 0 0 0,8 0-3 15,0 0-3-15,0 4 0 0,-6-4 1 0,6 0 0 0,0 4 7 16,0-4-2-16,0 0 0 0,0 0 0 0,-6 3-1 0,6-3-3 16,0 0-3-16,0 0-1 0,0 4-5 0,0-4-2 0,0 3 2 15,0-3-2-15,0 4 2 0,0-4 3 0,0 3 4 0,0-3 1 16,0 4 5-16,0-4 1 0,6 5 2 0,-6-2 3 0,0 1 4 16,6-4 4-16,2 2 1 0,-2 3-2 0,0-1-1 0,1-1-2 15,-1 1 0-15,8-4-2 0,-2 4-3 0,-5-1-7 16,6 1-5-16,0-4-4 0,0 4-2 0,6-1-5 0,-5 1 0 15,-2 0-5-15,2-1-2 0,-1 1-2 0,7 0-1 0,-8-4-2 16,2 3-1-16,-2 1 0 0,8 0-1 0,-7-4 0 0,-1 3 0 16,2 1 0-16,-8-4 1 0,7 3-1 0,-6-3 0 0,6 0 0 15,-7 4 0-15,-6-4 0 0,7 0 1 0,0 0-1 0,-7 4 0 16,6-4 1-16,-6 0-1 0,6 0 1 0,-6 0 0 0,0 0-1 16,0 0 1-16,0 3 0 0,0-3 1 0,0 0 1 15,0 0 0-15,0 0 1 0,0 4 1 0,0-4 3 0,0 4 3 16,0-4 4-16,0 4 6 0,-6-1 5 0,6 1 8 0,-6 3 6 15,6 0 5-15,-7 1 6 0,0 4 2 0,1-2 3 0,-7 1-1 16,6 0-3-16,1 0 0 0,-7 3-2 0,-1 1-1 0,8 3-2 16,-13 1-1-16,6-1-3 0,0 1-2 0,-7 2 0 0,0-3-5 15,8 5-4-15,-8-5-8 0,1 0-4 0,-1 4-6 0,0-4-1 16,1 1-5-16,-7-1-1 0,6 1-14 0,-5-1-58 0,-1 4-73 16,6-7-90-16,0-1-169 0,7-3-126 0,-7 1-90 0,8-2-59 15</inkml:trace>
  <inkml:trace contextRef="#ctx0" brushRef="#br1" timeOffset="211294.04">18554 17340 81 0,'0'0'184'16,"-6"-5"-36"-16,6 5-36 0,0 0-33 0,0 0-22 0,0-4-11 0,0 4-8 0,-7 0-1 15,7 0-1-15,0 0-3 0,0 0 2 0,0 0 1 0,0 0-3 16,0 0-2-16,0 0-2 0,0 0-3 0,-6 0-2 0,6 0 2 16,0 0-6-16,0 4-4 0,0-4 1 0,0 0 0 0,-6 0 0 15,6 0 1-15,0 0 0 0,0 0 5 0,0 0 3 0,0 5 3 16,0-5 2-16,0 0 3 0,0 2 0 0,0-2 0 0,0 0-1 16,0 0-1-16,0 0-3 0,0 4 2 0,0-4-1 15,0 0 0-15,0 0-1 0,0 0-1 0,0 0 2 0,-7 0 7 16,7 0 1-16,0 0 3 0,0 0 0 0,0 0 1 0,0 0 0 15,-7-4 1-15,7 4 2 0,0 0-4 0,-6 0 1 0,6-2 0 16,0-3 1-16,-6 5 1 0,6-4-2 0,-7 4 0 0,7-3 1 16,-7-1 0-16,7 0 2 0,-6 1 1 0,-1-1-1 0,1 4 1 15,6-4 1-15,-6 1 0 16,-1 3-2-16,-6-4-2 0,7 4 0 0,-2-4 4 0,-4 1 5 0,5 3 9 0,1 0 11 0,-1-4 8 16,1 1 6-16,-7 3 5 0,7 0 0 0,-2 0-5 15,-4 0-6-15,5 0-9 0,-6 0-7 0,0 3-10 0,0 1-9 16,0-1-5-16,0 1-4 0,0 0-1 0,-6-1-2 0,5 5-4 15,-6-5-6-15,8 5-2 0,-8-1 0 0,7 0-2 0,1 1-4 16,-8 0-3-16,0-1-2 0,7 3 2 0,-7 2-3 0,1-1 0 16,6-1 0-16,-6 1 0 0,5 5-2 0,2-2 4 15,-2 0-1-15,8 1-1 16,-7-3-1-16,6 2 1 0,1 1-2 0,6-5 0 0,-7 5 0 0,7-4-2 0,0 4-1 0,0 0 2 16,7-5 0-16,-7 5-1 0,6-5 2 0,1 6 0 0,6-5-1 15,-7 0 1-15,8 0-1 0,-2 0 0 0,2 0-1 0,-1 0-1 16,6-4 0-16,-6 4-1 0,7-4 1 0,-1 1-1 0,7-1 2 15,-6 0-2-15,6-3 0 0,-7 3-2 0,7-3 1 0,-6-1 0 16,6 0 1-16,0-3-3 0,0 6 2 0,-6-6 2 0,6 3-2 16,-7-3 1-16,1 0-1 0,0 0-1 0,-1 0 1 0,-6 0-1 15,6 0-1-15,-5 0 0 0,-2 0 0 0,2-3 2 0,-8 3-2 16,7-6 0-16,-7 6 0 0,1-3 1 0,0 3 0 0,-1-3-1 31,-6 3 1-31,6-4-1 0,-6 4 0 0,8 0 1 0,-8-4 0 16,0 1-1-16,0-1-1 0,6 4 0 0,-6-4 0 0,0 1 0 15,0-1 1-15,0 1 1 0,0-1-1 0,0 0-3 0,0 0-8 16,0-3-21-16,-6 0-59 0,6 3-78 0,0-3-77 16,-8 3-77-16,8-3-84 0,0 0-144 0,0-1-127 0,8 1-59 15,-8 0 9-15</inkml:trace>
  <inkml:trace contextRef="#ctx0" brushRef="#br1" timeOffset="213041.84">18933 17508 11 0,'0'0'171'0,"0"-4"-31"16,0 4-30-16,0-4-27 0,0 4-26 0,0 0-20 0,0-3-14 15,0 3-10-15,0 0-2 0,0 0 2 0,0-5-3 0,0 5-1 16,0 0 1-16,0-2-2 0,0 2 0 0,0 0 0 0,0 0 0 16,0 0-3-16,0 0 2 0,0 0 0 0,0 0 1 0,0-4 4 15,0 4 0-15,0 0 0 16,0 0 1-16,0-4 1 0,0 4 2 0,0 0 2 0,0-4 2 0,0 4-2 0,0 0 0 0,-7 0-2 15,7 0-1-15,0 0-2 0,0-4-1 0,0 4 0 16,0-4-5-16,7 4-2 0,-7-3 0 0,0 3 0 0,0 0 0 16,0 0 8-16,0-4 8 0,0 4-3 0,0 0 6 0,0 0 3 15,0 0 1-15,0 0 5 0,0 0 0 0,0 0-7 0,0 0-8 16,0 0 3-16,0 4-4 0,0-4-2 0,0 0-1 0,0 0-3 16,0 0-1-16,0 0-1 0,0 0 0 0,-7 0 1 15,7 0-1-15,0 0-1 0,0 3 1 0,0-3 1 0,0 0-1 16,0 0 0-16,0 0 2 0,0 0-3 0,0 0 3 0,0 0 0 15,0 0 0-15,0 0 0 16,0 0 1-16,0 0-2 0,0 0-2 0,0 4 1 0,0-4-1 0,0 0-1 0,0 0 0 0,0 0-2 16,0 0 0-16,0 4 1 0,7-4 0 0,-7 0 1 15,0 0 5-15,0 4 3 0,6-4 6 0,-6 4 1 0,6-4 5 16,0 4 1-16,2-4 3 0,-2 0 1 0,0 2-6 0,7-2-1 16,-6 0-2-16,6 0-3 0,-1 5-2 0,2-5-4 0,-1 0-3 15,0 0 0-15,0 0-1 0,0 0-2 0,0-5-1 0,7 5 1 16,-7 0-1-16,0-2 0 0,6 2 3 0,-5-4-1 0,-2 4 3 15,1 0 3 1,0-4 2-16,0 0 1 0,-7 4 2 0,8 0 2 0,-8-4 1 0,8 4 3 0,-8 0 6 0,0-4-1 0,1 4-3 16,-1 0-2-16,1-3-1 0,0 3-1 0,-1 0-1 0,-6-4-1 15,6 4-6-15,1-3 0 0,-7 3 4 0,7 0-1 0,-1 0 2 16,-6-4-1-16,6 4 1 0,-6 0-4 0,0 0 0 0,7-3-2 16,-7 3-2-16,0 0-2 0,0 0-4 0,0 0 0 15,6 0-2 1,-6 0-2-16,0 0 1 0,0 0-2 0,0 0-2 0,0 0 0 15,0 0 0-15,0 0-5 0,0 0-12 0,-6 0-19 0,6 0-26 0,0 0-27 0,0 0-30 0,0 0-37 0,6-4-41 16,-6 0-49-16,0 0-71 0,0 1-112 0,0 0-59 0</inkml:trace>
  <inkml:trace contextRef="#ctx0" brushRef="#br1" timeOffset="213407.78">19095 17540 214 0,'0'0'276'0,"0"4"-107"0,-6-4-69 15,6 0-40-15,0 4-24 0,0-4-9 0,-7 3-9 16,7-3-4-16,0 4-3 0,0-4-1 0,7 0-3 0,-7 0 0 16,6 4 1-16,-6-4 1 0,6 0 11 0,1 0 16 0,0 0 6 15,-1 3 6-15,1-3 2 0,-1 0-2 0,1 0 1 0,6 0-3 16,-7 0-11-16,8-3-16 0,-8 3-7 0,7 0-5 0,0 0-3 15,0-4 2-15,-1 4-2 0,2 0-1 0,6-4 1 0,-8 4-1 16,8-3 2-16,-7 3 0 0,7-4 1 0,-1 0 0 0,1 1 2 16,-8 3 0-16,8 0 0 0,-7-4 1 0,0 0 1 0,0 4 1 15,1-4 1-15,-2 4-1 0,-5 0 2 0,0 0 1 0,-1 0 5 16,-6 0 0-16,6 0 4 0,-6 0 2 0,0 0 3 0,0 0 2 16,0 0-1-16,0 0 1 0,0 0-2 0,0 0-4 0,0 0-4 15,0 0-5-15,-6 0-3 0,6 0-5 0,0 0-3 16,-6 0-1-16,6 0-2 0,-7 0-2 0,7 0-9 0,0 0-11 15,-7 0-18-15,7 0-22 0,0-3-34 0,0 0-40 0,-6-1-59 16,6 4-128-16,0-4-91 0,-6 1-50 0</inkml:trace>
  <inkml:trace contextRef="#ctx0" brushRef="#br1" timeOffset="-213021.68">20496 16888 85 0,'6'-3'225'0,"-6"3"-43"0,0 0-44 0,0-4-40 15,0 4-28-15,0 0-14 0,0-4-11 0,0 4-5 0,0 0-1 16,6 0-4-16,-6 0 0 0,0-3-1 0,0 3-1 0,0 0 0 16,0-4 1-16,0 4 1 0,7 0 1 0,-7 0 3 0,0 0-1 15,0 0 2-15,0 0-3 0,0 0 1 0,0 0-2 0,0 0-2 16,0 0-1-16,0 0-1 0,0 0-2 0,0 0-1 16,-7 0 0-16,7 0 0 0,0 0 0 0,0 0-1 0,0 0 0 15,0-3 2-15,0 3-1 0,-6 0 2 0,6 0-3 0,0 0-2 16,0 0-4-16,-6 0-1 0,6-4-3 0,-7 4-5 0,7 0-2 15,-7-4-2-15,1 4 1 0,6 0-1 0,-6 0 1 0,-2-4-1 16,8 4 1-16,-6 0 1 0,0 0-3 0,6 0-1 0,-7 0-1 16,7 4-3-16,-6-4-1 0,-1 0 0 0,1 4-1 0,6 0-1 15,-7-4 0-15,1 3 1 0,0 4 0 0,-2-3 1 0,2 0 0 16,0 3 0-16,-1 0 0 0,0-4-1 0,1 6 1 16,6 0 0-16,-6 0 0 0,-1 2 1 0,7-4 0 0,-6 4 0 15,6 4 0-15,0-4 2 0,-7 3-1 0,7 1 1 0,0-4 0 16,0 7 0-16,0-2 0 0,7-2-1 0,-7 4 0 0,6 0 0 15,-6-3 0-15,7-1-2 0,-1 1 3 0,0-4-1 0,1 0 2 16,6 0 2-16,1 0 0 0,-8-3 0 0,7-1 2 0,0-3-2 16,6 3 0-16,-5-4-1 0,5-3 0 0,-6 4-2 0,6-4-2 15,1-4 1-15,6 4-4 0,-7-3 2 0,1-1-1 0,6-3-1 16,-6 0 1-16,-1-1 1 0,1 0-1 0,-1 1 6 0,1 0 7 16,0 0 7-16,-8-1 5 0,2-3 7 0,-2 4 9 15,1-4 16-15,-6 4 17 0,6-4 10 0,-7 0 7 0,2 0 6 16,-8 0 2-16,6 0 1 0,0 1 0 0,-6-6-4 0,0 5-7 15,0 0-5-15,0-4-9 0,0 4-9 0,-6 1-5 0,6-1-6 16,-6-4-6-16,6 4-9 0,-8 0-10 0,2 0-9 0,0 4-4 16,-1 0-3-16,0-5-2 0,1 5-1 0,-7 3-5 15,7-3-5-15,-8 3-1 0,2 1 0 0,-2-1-3 0,1 1-5 16,-7 3-8-16,8 0-22 0,-2 0-30 0,-5 3-39 0,6-3-50 16,0 4-45-16,7-4-44 0,-8 0-42 0,8 0-38 0,6 3-44 15,-6-3-64-15,6 0-101 0,-7 0-31 0</inkml:trace>
  <inkml:trace contextRef="#ctx0" brushRef="#br1" timeOffset="-212304.52">20717 16636 334 0,'0'-4'316'0,"0"0"-107"0,0 0-74 16,-7-3-45-16,7 3-22 0,0 1-13 0,0-1-7 0,0 0-1 16,-7-3-4-16,7 7-2 0,0-4-2 0,0 1-3 0,0-1-2 15,0 4-2-15,0-4 0 0,0 4-1 0,0 0 2 0,0 0 0 16,0-3 5-16,-6 3-3 0,6 0-3 0,0 0-4 15,0 0-3-15,0 0-4 0,0 0-2 0,0 0-5 0,0 3-8 16,-6 1-1-16,6 0 1 0,-6 3 1 0,-2 4 1 16,8 0 4-16,-6 4 3 0,0 3 4 0,-1 1 2 0,1-1 6 0,-8 4 3 15,8 4 6-15,-6-1 4 0,4 1 1 0,-4-1 2 0,-2 5 2 16,8-4 1-16,-7 2-1 0,0 2-2 0,-6-1-4 16,5 4-1-16,-5 0-1 0,6-4-1 0,-6 5-1 0,-8-2 2 15,8 1 3-15,0-3 4 0,-1 0 4 0,-6-2 3 0,6-2 1 16,1 0 0-16,-1-5 1 0,1 1 0 0,-1 1-1 0,6-9-4 15,-5 5-4-15,6-5-5 0,7-3-5 0,-7 4-5 0,7-4-6 16,-2-4-7-16,2 1-4 0,0-1-5 0,6 0-3 0,-7-4-4 16,7 1-3-16,0 0-18 0,0 0-34 0,0 0-45 0,0 0-50 15,7-2-42-15,-7-2-52 0,6 0-66 0,0-2-116 16,2-2-121-16,-2-4-42 0,0 4 1 0</inkml:trace>
  <inkml:trace contextRef="#ctx0" brushRef="#br1" timeOffset="-211732.45">19884 17497 299 0,'0'-5'314'0,"-8"5"-112"0,8-2-81 16,0 2-45-16,0 0-24 0,0-4-15 0,0 4-10 0,0 0-7 16,0-4-6-16,0 4-3 0,0 0-4 0,8 0-2 0,-8 0 11 15,0 0 4-15,6 0 2 0,-6 0-1 0,6 0 1 0,-6 4 2 16,6-4 2-16,1 0-2 0,0 0-11 0,6 4-7 0,0-4-5 16,0 0 1-16,-1 0 1 0,8 0 0 0,-7 2 0 0,13-2-1 15,-6 0 0-15,6 0 1 0,7 0 1 0,-1 0 0 0,7 0-2 31,0 0 2-31,7 0 1 0,6-2 4 0,0 2 5 0,7 0 7 16,6-4 5-16,0 4 5 0,7-4 2 0,5 0 0 0,8 0 0 16,-6 0 0-16,5 1 0 0,1-1-4 0,6 1-3 0,-6-1-1 15,6 1-1-15,-7-1 1 0,1 0 0 0,-6 0 0 0,-2 1-4 16,2 0 0-16,-14 3-4 0,0-5 0 0,-6 5-5 16,-7 0-1-16,-7-3-4 0,-6 3-1 0,1 0-4 0,-14 0 0 15,-1 0-1-15,-5 0 3 0,-7 0 4 0,-6 0 3 0,-1 0 3 16,1 0 1-16,-14 0-2 0,7 0-6 0,-13 0-19 0,0-4-25 15,-7 4-36-15,1-4-48 0,-1 4-63 0,-6-3-130 0,-6 3-108 16,-1-4-69-16</inkml:trace>
  <inkml:trace contextRef="#ctx0" brushRef="#br1" timeOffset="-210921.75">20046 17859 82 0,'0'-4'275'15,"0"4"-86"-15,6-3-84 0,-6 3-59 0,0-4-35 16,7 4-18-16,0-4-10 0,-1 4-3 0,-6-3 0 0,7 3 4 16,-1-4 6-16,0 4 8 0,-6 0 5 0,7-4 6 0,-7 4 8 15,7-3 7-15,-1-1 7 0,-6 4 4 0,6-3 4 0,-6-1 5 16,7 0-1-16,-7 4-1 0,0-4-4 0,7 4-1 16,-7-3-1-16,0 3-1 0,0 0-2 0,6 0 0 0,-6-4 0 15,0 4-1-15,0 0-3 0,0-3-3 0,0 3-3 0,0-4 7 16,0 4 19-16,0 0 8 0,0 0 4 0,0-4 3 0,0 4-1 15,0 0 0-15,0 0 2 0,0 0-6 0,-6 0-17 0,6 0-5 16,0 0-3-16,0 0-2 0,0 0 0 0,0 0-4 0,0 0 0 16,0 0-4-16,0 0-7 0,0 4-9 0,-7 0-1 0,7-1-4 15,0 4 1 1,0 1 1-16,-7-4-2 0,7 3 2 0,0 0 3 0,0 4 4 0,-6 0 2 0,6 0 4 0,-6 4 1 16,6-1 2-16,-7 1 0 0,7 4 4 0,-7-5-2 15,1 4-2-15,0 1-2 0,-1-1-1 0,1 0-1 16,6-3-1-16,-7 4-2 0,0-5-2 0,1 1-2 0,6-1-2 15,-6 0 0-15,-2-2-1 0,8-1-2 0,0-4 1 16,-6 5 1-16,6-9 1 0,0 4 6 0,0-3 6 16,6 0 7-16,-6-1 9 0,8-3 6 0,-2 4 1 15,0-4 4-15,1-4 0 0,6 4-1 0,6-3-8 16,-5-1-7-16,5 4-8 16,1-4-5-16,-1 0-3 0,8 1-5 0,-8 0-2 0,0-2-1 0,8 2-1 0,-1 3-1 15,-7-4 0-15,7 0-2 0,-6 1 0 0,5-1-1 16,-5 4-2-16,0-3 0 0,-1 3-2 0,1-4 0 0,-8 4 0 31,2-4 2-31,-1 4-1 0,0-3-1 0,-7 3-2 16,1-5-5-16,-1 5-14 0,-6 0-24 0,7-3-30 15,-7 3-33-15,0-7-30 0,0 7-33 0,0-4-32 16,-7-3-33-16,7 7-44 0,-6-4-56 0,6 4-110 0,-7-3-45 16</inkml:trace>
  <inkml:trace contextRef="#ctx0" brushRef="#br1" timeOffset="-210565.62">20287 18009 296 0,'0'-3'442'16,"0"-1"-146"-16,0 4-126 0,0-4-76 0,6 1-41 0,-6-1-20 15,7 4-13-15,-1-4 13 0,1 1 28 0,-7 3 15 16,7 0 5-16,-7 0 3 0,0 0-2 0,6 3 1 16,-6 1 1-16,0-4-22 0,6 7-28 0,-6-3-15 0,0 3-3 15,7 4-3-15,-7-4-2 0,0 8 1 0,0-3-1 16,7 2 2-16,-7 1-1 0,0 3 1 0,0-3-2 16,0-1 1-16,0 4 2 0,6 1 1 0,-6-5 4 0,0 5 1 15,0-4 1-15,0-1 2 0,0 0 2 16,7 1 2-16,-7-4 3 0,0 0 2 0,0 0-2 0,0-3-3 15,0-1-3-15,0 0-3 0,0-3-4 0,0 0-10 16,0-1-24-16,0-3-33 0,0 0-38 0,6-3-43 16,-6 3-51-16,0-4-71 0,6 0-104 0,1 1-131 0,0-4-57 15</inkml:trace>
  <inkml:trace contextRef="#ctx0" brushRef="#br1" timeOffset="-209665.77">20795 17917 159 0,'0'0'135'0,"0"0"-26"0,0-3-24 15,0 3-16-15,0 0-12 0,0 0-10 0,0-4-6 0,0 4-8 16,0 0-2-16,0-4-3 0,0 4 0 0,0 0 0 16,-7 0 1-16,7 0-1 0,0 0 0 0,0-3 1 15,0 3 0-15,0 0 1 0,0-4 2 0,0 4 0 16,7-3-1-16,-7 3-1 0,0 0 19 0,0-4 11 15,0 4 5-15,0 0 0 0,0 0-2 0,0-4-2 0,0 4-4 16,0 0-3-16,0 0-22 0,0 0-14 0,0 0-11 16,0 0-3-16,0 0-1 0,6 4-2 0,-6-4-1 15,0 0 4-15,0 0-1 0,0 0 2 0,7 4 0 0,-7-4 0 16,0 0 1-16,7 0 1 0,-1 0 2 0,0 0-1 16,2 0 0-16,-8 0-1 0,12 0 1 0,-6-4 0 15,1 4 0-15,0 0 1 0,6 0 3 0,-7-4 2 0,8 4 2 16,-2 0 4-16,1-3 5 0,0 3 4 15,0-4 4-15,7 4 2 0,-8-4 3 0,2 1 2 0,5 3 1 16,-5-4 1 0,-2 0-1-16,2 1-2 0,-2-1-3 0,2 4-1 0,-1-4-3 0,-7 4-3 0,0 0-1 15,-6-3 1-15,7 3 3 0,-7 0 3 0,0 0 3 0,7 0 5 32,-14 3 4-32,7-3 1 0,0 0 0 0,-7 4-2 15,1 0-4-15,0-1-2 0,-7 1-6 0,6 3-5 16,-6 1-4-16,-1-1-1 0,2 4 1 0,-1-4 2 15,0 5 4-15,0-1-1 0,-7 3 3 0,8-3-1 0,-2 4 1 16,-5-1-3-16,5 1-3 0,-4 0-3 0,4 3-5 16,1-4-2-16,-7 1-3 0,8 0-3 0,-2-1-3 15,8-2 1-15,-7-1-3 0,6 0-2 0,1-4 0 16,6 0-2-16,-7-3 2 0,7 4 6 0,-6-8 8 0,6 3 13 16,0-3 16-16,6 0 12 0,-6 0 10 0,7-3 5 15,6-2 5-15,-6-2-3 0,13 0-7 0,-2-4-12 16,2 4-15-16,-1-8-13 0,1 4-9 0,6 0-7 15,-6 0-5-15,-1 1-5 0,-5-6 0 0,5 5-2 0,1 0-1 16,-8 0 0-16,2 4 1 0,-8-4 0 0,7 7-1 16,-13-3 2-16,7 3 2 0,-1 1-3 0,1-1 1 15,-7 4-2-15,0-4 0 0,6 4 1 0,-6 4-1 0,0 0 0 16,0-1-2-16,0 1 1 0,6 7 3 0,-6-4 2 16,-6 1-1-16,6 3 4 0,0-1 0 0,0 5-2 15,0 1-1-15,6-2 1 0,-6 0-2 0,0 1-3 0,0 0 0 16,0 3-3-16,0 1 1 0,0-5 0 0,0 0 0 15,0 5-1-15,0-4 1 0,7-1 1 0,-7 0 1 16,0-2 0-16,7-1 0 0,-7 0 1 0,0 0 0 16,6-4-7-16,-6 4-27 0,0-7-53 0,6 3-82 15,-6-7-82-15,0 0-101 0,7-4-198 0,-7 1-121 0,7-1-70 16,-1 1-16-16</inkml:trace>
  <inkml:trace contextRef="#ctx0" brushRef="#br1" timeOffset="-209097.39">21427 17848 86 0,'-6'-4'439'0,"6"1"-134"0,0 3-121 0,0-4-74 16,0 4-37-16,0 0-23 0,0 0-10 0,0-4-8 0,0 4-7 0,0 0-4 16,6 0-6-16,-6 0 12 0,0 0 9 0,0 0 8 15,6 4 1-15,-6-4 1 0,7 4 0 0,-7-1 6 16,6 1 2-16,-6 3-13 0,7-3-4 0,-1 3 2 0,1 4 2 15,-7 0 5-15,6 0 8 0,0 4 5 0,-6 0 12 16,8 3 15-16,-2 0 1 0,0 1-1 0,-6-1 0 16,7 4-6-16,-1-4-5 0,-6 4-5 0,7-3-14 0,-1 3-15 15,1-4-12-15,-7 4-8 0,6-8-7 0,1 5-2 16,-7-1-4-16,7-4-3 0,-1 2-2 0,-6-5-1 16,0 0-1-16,6-1-1 0,-6-2 1 0,0-1-1 0,7 0 0 15,-7 1-1-15,0-5-7 0,0-3-28 16,0 0-39-16,0 0-40 0,7-3-46 0,-7-1-47 0,0-3-54 15,6-1-90-15,-6 1-138 0,0-4-60 0,0 3-9 16</inkml:trace>
  <inkml:trace contextRef="#ctx0" brushRef="#br1" timeOffset="-208637.37">21381 17877 360 0,'0'-3'343'0,"-6"-5"-133"0,6 5-80 0,0-1-42 0,0 0-22 16,0 4-15-16,0-3-12 15,0-1-10-15,6 4-2 0,0-4 14 16,-6 4 13-16,14-3 4 0,-8 3-3 0,0-4-1 15,2 4 0-15,4 0 2 0,1 0-3 0,0-4-19 0,0 4-15 16,7 0-8-16,-1 0-3 0,1 0-2 0,0 4 0 16,-1-4-2-16,0 0 2 0,8 4 1 0,-7-1-2 0,-2-3 0 15,9 4-1-15,-7 0 3 0,5-1 0 0,1 1 3 16,-6 3 1-16,0 1 3 0,-1-1 3 0,-6 0 1 0,6 4 3 16,-5 0 3-16,-8 1 2 0,0 2 6 0,1 1 4 15,0-1 3-15,-7 1 6 0,0 0 4 0,0 3 7 16,-7 0 10-16,7 0 18 0,-7 1 14 0,1-1 11 0,0 4 3 15,-8-3 5-15,2-1 1 0,-2 4 2 0,-5-4-3 16,-1 1-10-16,-6-1-9 0,7-3-2 0,-7 3 2 16,0 0-2-16,-7-7-4 0,7 4-8 0,0-4-10 15,7 0-11-15,-7-1-12 0,6-3-16 0,0 2-10 16,1-2-11-16,5-3-7 0,8-1-2 0,0 1-3 0,-1-1-12 16,1 1-39-16,6-4-75 0,0 0-82 0,6-7-76 15,1 0-81-15,5-1-121 0,2 0-166 0,5 1-79 16,1-4-13-16</inkml:trace>
  <inkml:trace contextRef="#ctx0" brushRef="#br1" timeOffset="-208018.99">22013 18284 344 0,'-6'0'386'16,"6"-4"-155"-16,-8 1-106 0,8 3-60 0,0 0-31 0,-6-4-15 16,6 4-10-16,6 0-7 0,-6 0-3 0,0 0-1 15,0 0 12-15,0 0 6 0,0 0 2 0,8 0 0 16,-8 0 2-16,0 0 4 0,0 0 6 0,0 0 1 0,0 0-10 15,0 0 0-15,0 0 6 0,0 0 6 0,0 0 5 16,0-4 4-16,6 4 1 0,-6-3 4 0,0 3 1 16,0-4-1-16,6 0 0 0,-6 1 2 0,7-1 4 0,-1 1 2 15,-6-2 5-15,7 2 10 16,0 0 9-16,-1-1 8 0,0-3 4 0,8 3 5 0,-8-3 8 0,0 0 7 16,8-1 9-16,-1-4 6 0,-1 5 8 0,-5-3 6 15,6-2 5-15,0 1-1 0,0 0-7 0,-6 1-11 0,5-1-12 16,2-4-15-16,-8 4-17 0,0-3-14 0,2 2-12 15,-2 2-9-15,-6-2-7 0,6 5-4 0,-6-1-7 16,-6 1-1-16,6 0-5 0,-6 3-4 0,-8 1-3 16,8-1-4-16,-8 4-2 0,2-4-3 0,-1 4-9 0,-1 0 1 15,8 0 1 1,-7 0 0-16,6 4 0 0,1-4 0 0,0 4-3 0,-1-1 1 0,7 1 6 0,0 0-3 16,0-1-3-16,7 1-1 0,-1-1 1 0,7 1-2 0,0 3 1 15,0-3-2-15,0 0 1 0,6 4-3 0,1-4 0 16,-6 2 0-16,5 2-1 0,1-1 0 0,-8 0 0 15,2 0 1-15,-2 1 2 0,1 2 2 0,-6 2 2 0,6-1 1 16,-7 0 0-16,-6 0 0 0,7 4 0 0,-7-5 0 16,7 1 0-16,-7 5 0 0,6-6 0 0,-6 1-2 15,6 0 1-15,-6 0 1 0,7-4 0 0,6 4-4 16,-6-3-5-16,-1-1-25 0,7 0-61 0,0-3-83 16,1-4-87-16,5 0-92 0,-6 0-139 0,6-4-159 0,7 1-87 15,-6-1-32-15</inkml:trace>
  <inkml:trace contextRef="#ctx0" brushRef="#br1" timeOffset="-207510.03">22723 17544 382 0,'-6'0'341'0,"6"0"-126"0,-8 0-90 0,8 0-54 0,0 0-27 16,0 0-16-16,0 0-7 0,-6 0-2 0,6 4-2 16,0-4 0-16,0 0 3 0,6 0 31 0,-6 3 19 0,0-3 10 15,0 4 5-15,0-4 2 0,0 4 1 0,0-4 8 0,8 0 2 16,-8 3-27-16,0-3-19 0,0 0-5 0,6 0 5 0,-6 0 4 16,6 0 5-16,0 0 6 0,1 0 11 0,0 0 8 0,6 0 13 15,-1-3 4-15,2 3 2 0,-1-4 0 0,6 4-2 16,-6-4-8-16,13 4-10 0,-6-3-4 0,0 3-8 0,5-4-3 15,1 0-5-15,-6 1-2 0,7 3-3 0,-9-4-2 0,9 0-3 16,-7 4-8-16,-2-4-8 0,-4 4-6 0,-1 0-6 0,0 0-6 16,-6 0-3-16,-1-3 0 0,0 3-3 0,-6 0 0 0,7 0 1 15,-7 0-3-15,0 0 2 0,0 0-2 0,0 0-2 0,0 0-3 16,0 0-3-16,0 0-15 0,0 0-31 0,0 0-51 0,0 3-66 16,0-3-61-16,0 4-58 0,-7-4-58 0,7-4-58 0,-6 4-79 15,6-6-109-15,-6 2-41 0,-1 4 7 0</inkml:trace>
  <inkml:trace contextRef="#ctx0" brushRef="#br1" timeOffset="-207222.05">22827 17445 453 0,'0'-4'359'0,"0"1"-110"0,0 0-77 0,0 3-42 0,0-5-23 15,-7 5-7-15,7 0-4 0,0 0-5 0,0-3 0 0,0 3 37 16,0 0 19-16,0-4 5 0,0 4-8 0,0-4-10 0,0 4-9 15,0 0 0-15,0 4-4 0,0-4-39 0,0 0-6 16,0 4 5-16,0-1 13 16,7 2 12-16,-7 1 10 0,0 2 8 0,6-1 2 0,-6 4-1 0,7 4-17 0,0 0-18 0,-1-1-19 15,-6 4-13-15,6 1-12 0,-6-1-12 0,7 1-7 0,-7-1-8 16,0 3-4-16,0 2-4 0,7-5 1 0,-7 4-3 0,0-4-2 16,0 4-3-16,0 0 0 0,0-4 1 0,0-3-1 0,6 0-4 15,-6-4-1-15,0 4 0 0,0-5-2 0,0-2-12 16,0 3-52-16,6-8-91 0,-6 5-99 0,7-8-109 0,0-4-196 15,6 0-124 1,-1-3-76-16,8 3-40 0</inkml:trace>
  <inkml:trace contextRef="#ctx0" brushRef="#br1" timeOffset="-206854.35">23453 17617 70 0,'0'-4'234'0,"0"-3"-63"0,0 4-67 16,0-1-52-16,0-3-38 0,0 3-29 0,6 1-24 0,-6-1-27 15,6 0-28-15,1 4-34 0,-7-4-37 0</inkml:trace>
  <inkml:trace contextRef="#ctx0" brushRef="#br1" timeOffset="-206140.56">23510 17559 256 0,'0'-4'271'0,"8"4"-65"0,-8-4-65 0,0 4-51 16,0 0-33-16,0 0-16 0,0-3-8 15,6 3-2-15,-6 0-2 0,0-4-1 0,6 4-5 0,-6 0-1 0,0 0 0 0,7-4 0 16,-7 4 2-16,0 0 3 0,0-3 1 0,0 3 4 0,0 0 7 16,6 0 26-16,-6 3 11 0,0-3 4 0,0 0-1 0,0 0 1 15,0 0 6-15,0 0 14 0,0-3 14 0,0 3-3 0,0-4 14 16,0 0 31-16,0 4 25 0,-6-4 20 0,6 4 17 0,0 0 1 16,0 0-9-16,0 0-11 0,0 0-22 0,0 4-33 0,0-4-26 15,0 0-20-15,0 0-24 0,-7-4-13 0,7 4-9 0,-6 0-4 16,6 0-2-16,0 0 0 0,-6-3-1 0,6 0 0 0,0 3-3 15,-8 0-2-15,8 0-3 0,0-4-4 0,-6 4-3 16,6 0-4-16,0 0-2 0,0-4-4 0,0 4-6 0,0 0-1 16,0 0-5-16,0 4-1 0,0-4-5 0,0 0-1 0,0 4-2 15,0-1 1-15,0 0 3 0,-6 5 1 0,6-1 3 0,0 4 3 16,0 0 2-16,0 0 4 0,0 8 4 0,6-5 1 0,-6 4 1 16,0 1-1-16,0-1-1 0,0 8-2 0,0-4-1 0,6 4-3 15,-6-1-3-15,0-3-2 0,0 4-2 0,0-1-1 16,8 1-1-16,-8-4-1 0,0 3 0 0,0-5 0 15,0-3-1-15,0 1 0 0,0-3-1 0,0-4-1 0,0-3 2 16,0-1 5-16,0-3 15 0,0-1 21 0,0 1 24 16,0 0 20-16,6-4 17 0,-6 0 12 0,0-4 7 15,0 0-3-15,0 1-13 0,0-8-20 0,0 3-22 0,0-6-19 16,0-1-13-16,0-3-7 0,0 0-6 0,-6-8 0 16,6 4-1-16,0-8 0 0,0 5 0 0,-8-1-1 0,8-3-2 15,-6 3-5-15,6-3-1 0,-6 0-4 0,6 3-2 0,-7 1-3 16,7-1-1-16,0 0-1 0,-6 0 0 0,6 4 0 0,0 1-1 15,-7 3 1-15,7 2-1 0,0 2 1 0,0-1 0 0,0 8-1 16,-6-4 0-16,6 3-1 0,0 5 0 0,0-1-2 0,0 0-2 16,0 4-1-16,0-3-1 0,0 6 1 0,6 1-1 0,-6 0 0 15,0 7 2-15,0 0 0 0,7 0 2 0,-7 3 1 0,6 1 0 16,-6 4 1-16,7-1-1 0,-1 4 1 0,-6 0 2 16,6 4 0-16,2-5 0 15,-8 5-1-15,6 0 2 0,0-1 0 0,1 1-1 0,-7 3-1 0,6 0-1 0,1 1-3 16,-1-1-1-16,1-3-2 0,-7-1-4 0,6-3-1 0,1 1 0 15,-7-5 1-15,0-4-1 0,7 1 0 0,-7-4 2 16,0 0 1-16,0-4 3 0,0-3 1 0,6 3 2 31,-6-3-1-31,0-4-4 0,0 4-10 0,0-4-25 0,0-4-33 16,-6 0-40-16,6 1-39 0,0-8-38 0,0 3-43 16,0-3-93-16,0-4-102 0,0-3-81 0,0 1-90 15,6-3-149-15,0-1-63 0,1 6-26 0,0 0 8 0</inkml:trace>
  <inkml:trace contextRef="#ctx0" brushRef="#br1" timeOffset="-205662.35">23999 17511 203 0,'-6'-11'641'0,"6"3"10"0,0 2-137 16,0-2-171-16,0 4-124 0,0-3-62 0,6 3-26 0,-6-3-8 16,0 7 39-16,0-3 22 0,0 6 2 0,0 1-10 0,-6-1-11 15,6 4-16-15,0 1-18 0,-7 4-13 0,1-5-52 0,-1 4-31 16,0 0-15-16,-5-1-8 0,-2 5-6 0,2-4-3 16,-1 4-1-16,-7 0 0 0,0-1 0 0,8 0 0 0,-8-3 0 15,1 3 1-15,-1-2 0 0,0-1 3 0,1 4 0 0,6-4 1 16,-6 0 1-16,-1 0 1 0,7 3 2 0,-1-6-3 0,2 3 4 15,5-4-2-15,-6 0 3 0,7 1-1 0,-1-2 1 0,7 3 2 16,0-2 1-16,0 0 4 0,0 1-1 0,0-1 2 0,7 0 2 16,5-3 2-16,2 3 2 0,-2 0 2 0,8-3 0 15,7 3 1-15,-8 1-2 0,7-5-2 0,6 5 0 0,-6-1-5 16,7 0-1-16,-1 1-5 16,1-1-3-16,6 4-2 0,-7-4-2 0,8 0-1 0,-7 5 1 0,5-5 6 15,-5 4 2-15,-1-4 4 0,1 4 2 0,-7-3 3 0,-6 3 2 16,-1-4 0-16,1-3-1 0,-8 3-1 0,-4-3-1 15,4-1 3-15,-5 1 6 0,-1-4 6 0,-6 4 9 16,7-4 8-16,-7 0 1 0,0 0 1 0,0 0-4 0,-7 0-8 16,1-4-26-16,-1 0-45 0,-5 1-57 0,4-1-77 15,-10-7-151-15,4 0-160 0,8 0-259 0,-7 0-132 16,-1 0-70-16,8 0-9 0,0 1 19 0</inkml:trace>
  <inkml:trace contextRef="#ctx0" brushRef="#br1" timeOffset="-204532.94">17629 16859 228 0,'14'-11'190'16,"-8"0"-55"-16,8 4-46 0,-2-4-30 0,-5-1-11 0,6 5 0 15,-6-3-2-15,-1-1-1 0,0 2-2 16,0-1 1-16,2 2 3 0,-2-2 4 0,0 3 2 0,-6-1-5 0,0 1 1 0,7-1 0 16,-7 1 2-16,0-4 7 0,0 7 5 0,0-3 4 15,0-1 1-15,0 5 2 0,0-4 3 0,-7 3 8 0,7 0 11 16,0 1 5-16,-6-1 5 0,6-3 7 0,-6 7 6 0,6-3 7 16,0-1 1-16,-8 4 0 0,8 0-9 0,0-4-14 15,0 4-13-15,0 0-16 0,0 0-18 0,0 0-14 0,-6 4-4 16,6 3 7-16,0 0 7 0,0 4 17 0,0 3 14 0,0 5 12 15,0 4 11-15,0-2 9 0,6 4 2 0,-6 5-11 0,8 3-11 16,4 4-15-16,-5-1-13 0,-1 8-12 0,1 0-12 16,0 4-8-16,-1 7-9 0,0 0-6 0,1-1-5 0,0 5-3 0,-1 3-2 15,-6 1 2-15,6 3-1 0,-6-4-1 0,7 4 3 0,-7 0 3 16,0 0 0-16,7-5 1 0,-1 6-4 0,1-1-1 16,-7-4 0-16,6-3 1 0,0 0-5 0,-6-1-2 15,7-3-3-15,-7 0 1 0,7-7 1 0,-7-5 0 0,0-2 0 31,6-4-2-31,-6-1 3 0,0-7 1 0,0-3-1 0,0-4-1 0,0 0 0 0,0-7-1 0,0-4 0 16,0 0 0-16,0 0-1 0,0-8 2 0,0 5 0 0,0-5-1 16,6-3 0-16,-6 0-1 0,0 0-7 15,0 0-23-15,0-3-61 0,-6-5-99 0,6-3-93 0,0 0-98 16,0-3-141-16,0-1-157 0,6-7-89 0,-6 0-34 16</inkml:trace>
  <inkml:trace contextRef="#ctx0" brushRef="#br1" timeOffset="-201606.25">18307 16709 52 0,'-13'0'249'16,"7"-4"-82"-16,-8 4-75 0,8 0-43 0,-7 0-22 0,0-4-12 15,0 4-4-15,7 0-2 0,-8-3-1 0,8 3-1 0,-1-4 2 16,-6 4 1-16,7-4 1 0,-1 4 2 0,1-3 1 0,0-1 2 16,-2 1 2-16,2 3 3 0,0-5-1 0,-1 2 0 0,1 0 0 15,-1 3-1-15,1-4 0 0,-1 0-3 0,1 4 5 16,-1-4 9-16,0 4 4 0,1 0 3 0,0 0-1 16,-1 4 0-16,0-4-2 0,7 0-1 0,-6 0-8 0,6 0-11 15,0 0-5-15,0 0-1 0,0 4 2 0,0-4 5 0,0 0 4 16,6 4 2-16,1-4 3 0,0 0 2 0,5 3 2 0,2-3-1 15,-1 0-4-15,6 0-3 0,0 3-6 0,1-3-1 0,0 0-4 16,5 0 0-16,2 5-2 0,-1-5 0 0,0 3-2 0,0-3 1 16,7 0 1-16,-1 0 0 0,1 4 1 0,-1-4 3 0,1 3 1 15,-1-3 1-15,7 0 2 0,1 0 3 0,5 0 1 0,-5 0 1 16,5 0 1-16,0 0 2 0,1 0 5 0,-1-3 5 0,8 3 5 16,-1 0-1-1,-1-4 2-15,2 4-1 0,6-3-2 0,-7 3-4 0,7-5-9 0,-1 5-6 0,0 0-5 0,1 0-3 16,7-3-2-16,-8 3-4 0,0 0 0 0,7 0 0 0,-12 0-2 15,5 0 3-15,-5 0-1 0,-2 0-1 0,2 0-1 0,-7 0 0 16,-1 3-1-16,1-3 0 0,-7 5 1 0,0-5-1 0,7 3 1 16,-8-3 1-16,1 4 3 0,0-4 2 0,1 0 1 0,-1 3 5 15,0-3-1-15,-1 0 1 0,2 0-1 0,-1 4 1 0,0-4 0 16,1 0 0-16,-8 0-3 0,7 0-2 0,-7 0 0 0,7 0-1 16,-6 0 0-16,7 0-1 0,-2 0-2 0,-5 0-1 0,6 0-1 15,-7 0 0-15,1 0 1 0,5 0-1 0,-4 0 0 16,-2 0 1-16,1 0 0 0,-1 0-2 0,1-4 1 0,-1 4 0 15,1 0-1-15,0 0-1 0,-1-3-2 0,1 3 0 0,-1-4 1 16,1 4 1-16,-1 0 0 0,1-3 0 0,-1 3 0 0,1 0 3 16,-1 0 1-16,2-5 3 0,-9 5-2 0,7 0 0 0,-6 0 1 15,7 0 0-15,-7 0 0 0,0 0-1 0,1 0-1 0,-8 0 0 16,7 0-1-16,0 0 0 0,-6 0-2 0,6 5-1 16,-7-5 0-16,7 0 0 0,-6 0 1 0,6 3-2 0,-1-3 0 0,-5 0 4 15,7 0 0-15,-1 0-1 0,0 0-1 0,-1 0-1 0,1 0 0 16,1 0 2-16,-1 0 0 0,0 0-4 0,7 0 2 0,-7 0 4 15,0-3 3-15,-1 3 6 0,1 0 7 0,1 0 7 16,-1 0 6-16,0-5 7 0,0 5 4 0,0 0 5 0,0 0 5 16,0-3 2-16,0 3 0 0,0 0-2 0,0 0-2 0,7 0 0 15,-7 0-4-15,-1 0-5 0,2 0-4 0,5 0-6 0,-6 0-4 32,7 0-2-32,-1 0-3 0,1-3-1 0,-1 3 0 0,8 0 0 15,-7 0-1-15,-1 0-1 0,1-4 0 0,-1 4-3 16,1 0-2-16,-1 0 0 0,1-4-1 0,-7 4 0 0,6 0-2 15,-5 0 0-15,-1-4 0 0,6 4 0 0,-6 0 0 0,1 0-4 16,-8-3-1-16,7 3-2 0,0 0-1 0,-7 0-1 16,7 0-1-16,-6 0-2 0,6 0 1 0,0 0-1 0,0 0 0 15,0 0 2-15,0 0-3 0,0 0 0 0,0 0 0 0,1 0 0 16,5 0 0-16,-6 0 0 0,7 0 0 0,-7 0 0 0,7 0 0 16,-8 0 0-16,7 0 1 0,-6 3 0 0,1-3-1 15,-1 0-1-15,0 0 2 0,0 4-2 0,-7-4 1 0,7 0-1 16,-6 4 0-16,-1-4 0 0,1 0 2 0,0 0 0 0,-1 0-1 15,-5 0 0-15,4 4-1 0,-4-4 1 0,5 0 0 0,-5 0-3 16,-2 0 0-16,2 0 2 0,-2 0-1 0,2 0 2 0,-8 0 1 16,7 0 0-16,-7 0 2 0,1 0 3 0,0 0 7 0,-1-4 9 15,-6 4 18-15,0 0 18 0,6 0 14 0,-6 0 9 16,0 0 5-16,-6 0 6 0,6 0-4 0,0 0-11 0,0 0-15 16,0 0-19-16,0 0-13 0,-6 0-10 0,6 0-6 0,0 0-5 15,0 0-2-15,0 0-3 0,0 0-2 0,0 0 3 0,0 4-2 16,0-4 1-16,-7 6 0 0,7-1 0 0,0 2 0 0,0 0 1 15,0 4 0-15,0-4-1 0,0 4-2 0,0 4 2 16,0-1 1-16,7 2 1 0,-7 2 1 0,0 0 0 0,0 0 1 16,6 4 2-16,-6 1-1 0,6-2 1 0,2 5 0 0,-8 0-1 15,6 3 1-15,-6 0-2 0,0 0 0 16,6 5-1-16,1-5-1 0,-7 7 0 0,6-3-3 0,1 4-1 0,-7 0 0 0,6-4 1 16,1-1 1-16,-1 1-1 0,0 1 0 0,2-1-3 0,-2-1 3 15,0 1-1-15,7 1 0 0,-6-2-1 0,-1 5-1 16,1 0 0-16,-1-2-2 0,8-1 3 0,-8 3-1 0,0-1 1 15,1-2 1-15,0 2-1 0,-1 1 2 0,0-1 1 16,-6 5-1-16,7-5 1 0,-7 1-2 0,6-4-1 0,-6 4 1 16,0-4-1-16,7-1 0 0,-7 2-1 0,7-1 0 15,-7 0 1-15,0-4 0 0,6 0 2 0,-6 0-3 16,0 1 0-16,0-5 0 0,6 1-1 0,-6-4 0 0,0 0 0 16,7 0 0-16,-7-5-2 0,7 3 0 0,-7-6 1 15,0 1 0-15,0-4 0 0,0 0 0 0,0-4 0 16,0 4 0-16,0-4 0 0,0-3 2 0,0 3 0 0,0-3 0 15,0 0 0-15,0-4 1 0,0 3 0 0,-7-3 1 16,7 4 0-16,0-4 0 0,-7 0 0 0,1 0-1 16,0 0 0-16,-1 0-1 15,-6 0 0-15,0 0 2 0,0 0-3 0,0-4 1 0,0 4 0 0,-7 0 0 0,7 0-2 16,-6-3 0-16,-1 3 2 0,1 0-2 0,-7 0 2 16,6 0 0-16,-6 0 1 0,7 0 10 0,-7 0-2 0,0 0-4 15,-1 3-3-15,7-3 1 0,-5 0-1 0,-1 0-2 16,0 0 0-16,6 0-10 0,-6 4 6 0,0-4 3 15,0 0 1-15,0 0 1 0,-6 0 0 0,5 0 3 0,-5 4 1 16,6-4-1-16,-7 0-1 0,1 0 1 0,5 3-2 16,-5-3 0-16,-1 0 0 0,7 0-1 0,-6 4 0 15,-1-4 0-15,1 0 0 0,-1 0-1 0,1 0-1 0,-1 0 1 16,1 0 0-16,5 0-2 0,-5 0 2 0,-1 0-1 16,1 0-1-16,6 0 1 0,-7 0 2 0,7 0-2 15,0-4 1-15,-7 4 0 0,7 0 0 0,-6 0-1 16,-1-3 0-16,1 3 0 0,-1 0-2 0,1 0 3 15,-7 0 1-15,6 0 0 0,-7 0 0 0,8 0 0 0,-1 0 2 32,1 3 1-32,-1-3 0 0,1 4-3 0,-1-4-1 15,7 5 1-15,0-5 0 0,0 3 1 0,1-3 0 16,5 3 0-16,-7-3-2 0,1 3 2 0,0-3 3 0,1 0-2 16,-1 5 1-16,-7-5-1 0,7 0 1 0,-7 0-3 15,1 4 3-15,-1-4-2 0,-6 0-2 0,6 0 0 16,-12 0-1-16,6 0 0 0,-1-4 0 0,2 4 0 0,-1 0 0 15,0 0 3-15,-7-5-1 0,7 5 0 0,-1 0 1 16,1 0 5-16,7 0 3 0,-7 0 2 0,0 0 0 16,7 0 1-16,-1 0 0 0,0 5 1 0,0-5 0 0,1 0-4 15,-1 0-4-15,7 4-1 0,-6-4 0 0,6 3-1 16,-7 1-1-16,8-4-2 0,-8 3 0 0,7 1 0 16,-7-4 0-16,1 3 1 0,-1-3 0 0,1 4-1 0,-2-4 0 15,2 4 1-15,-7-4 1 0,0 0-2 0,7 0 1 16,-7 0-2-16,5 0 1 0,-4 0-1 0,5 0 0 15,1 0 0-15,-7 0 0 0,6 0 0 0,1 0 0 0,-1 0-1 16,1 0-1-16,-1 0 0 0,-7 0 0 0,8 0 0 16,-1 0-1-16,1 0 2 0,-1 0 1 0,1 0 0 15,-1 0 1-15,1 0 0 0,-1 0 1 0,1 0 1 0,-1-4 0 16,7 4-1-16,-6-4-1 0,-1 4 0 0,7-3 4 16,-7-1 0-16,1 4-1 0,6 0 0 0,-7-3-3 15,7 3 1-15,0 0 0 0,-7-4 1 0,13 4-2 16,-5-3 1-16,-1 3-2 0,6 0 1 0,-6-4 3 15,7 4 0-15,-7 0 0 0,6 0-1 0,1 0 0 0,-7 0 0 16,6 0-1-16,-6 0 0 0,7 0-1 0,-1 0 0 16,-6 0-1-16,6 4 1 0,1-4-1 0,-1 0-1 15,1 0 1-15,-1 3-1 0,0-3 0 0,1 0 1 0,-1 0 0 16,8 0 1-16,-8 0 1 0,0 0-1 0,1 0 0 16,-1 0 0-16,0 0-1 0,1 0 0 0,0 0 0 15,0 0 0-15,-1 0-3 0,0 0 2 0,1 0 0 16,-1 0 1-16,0 0 0 0,1 0 1 15,-7 0 8-15,6 0-4 0,1 0-2 0,-1 0-2 0,0 0-1 0,1 0 0 16,0 4 0-16,-1-4 0 0,1 0-7 0,-7 0 5 16,6 3 4-16,1-3 5 0,-1 0 0 0,0 0 5 15,1 0-1-15,-1 4 1 0,1-4 1 0,-1 0 0 0,0 3-1 16,8-3-1-16,-8 0-4 0,1 0 0 0,-1 4-2 16,6-4-2-16,-4 0 1 0,4 0-2 0,-5 0-2 15,5 4 2-15,2-4 1 0,6 0-1 0,-8 0 1 0,1 0 0 16,7 0-2-16,-8 0 1 0,8 0 1 0,-6 0-1 15,4 0 0-15,-4 0 3 0,5 3-4 0,-6-3 1 16,6 0 1-16,-5 0-2 0,6 4 1 0,-2-4 0 0,2 0 0 16,0 0-3-16,-1 0 2 0,-6 0 0 0,6 0-2 15,1-4-1-15,0 4 2 0,-1 0 0 0,0 0-1 16,1-3 0-16,0 3 0 0,-1-4 0 0,-6 4 1 0,6-4 3 16,1 4-5-16,-7 0 1 0,6-3 1 0,1 3 0 15,-8-4 1-15,2 4 0 16,5 0-1-16,1 0 0 0,-7 0 2 0,6-3-2 0,-5 3-1 0,4 0 0 0,-4 0 1 15,5 0-1-15,-6-4 1 0,6 4 0 0,-5 0 0 16,-2 0 1-16,2 0 0 0,-2 0 1 0,1 0-2 16,1 0 1-16,-2 0 0 0,8 0 0 0,-8 0 0 15,2 0 0-15,5 0 0 0,-6 0 0 0,7 0 1 0,-1 4-1 16,-5-4 1-16,4 0-2 0,2 0 1 0,0 0-1 16,-1 0 0-16,1 0 7 0,6 0-4 0,-7 0-1 0,1 0-2 15,6 0 1-15,-7 0 0 0,7 0 0 0,-6 0-1 16,6 0-5-16,-7 0 3 0,7 0 1 0,0 0 4 15,-7 0-2-15,7 0-1 0,-6 0 0 0,0 0 0 0,6 0 0 16,-7 0-1-16,0 0 1 0,1 0-2 0,0 0 2 31,-1 0 0-31,1 0 0 0,-1 0 2 0,7 0-1 16,-7 0 1-16,1 0-2 0,0 0 1 0,6 0-2 0,0 0 0 16,-8 0 1-16,2 0 1 0,6 0-1 15,-6 0 0-15,6 0 1 0,0 0 0 0,-6 0 0 0,6 0 0 16,0 0 1-16,0 0 3 0,0 0 2 0,0 0 5 15,0 0 2-15,0 0 3 0,0 0 3 0,0 0 5 16,0 0 1-16,0 0 3 0,0 0-1 0,0 0-1 0,0 0 0 16,0 0 0-16,0 0-3 0,0 0 0 0,0 0-2 15,0 0 1-15,0 0-1 0,0 0-1 0,0 0 0 16,0 0-1-16,0 0-1 0,0 0-1 0,0 0 2 0,0 0-5 16,0 0-3-16,0 0-3 0,0 0-2 0,0 0-3 15,0 0-2-15,0 0-6 0,0 0-27 0,-7 0-33 16,0-4-38-16,7 1-92 0,-6-1-154 0,6 4-192 0,-7-5-190 15,7-1-128-15,0-6-55 0,0-2-10 0</inkml:trace>
  <inkml:trace contextRef="#ctx0" brushRef="#br1" timeOffset="-200763.59">17702 16687 123 0,'-20'0'296'0,"13"0"-98"15,-5 0-73-15,4 0-45 0,2 0-23 0,0 0-12 0,0-4-6 16,-2 4 1-16,8-3 21 0,0 3 10 0,0-5 5 0,-6 5-2 16,6-3-1-16,0 3-4 0,0 0-5 0,0 0-5 0,0-3-25 15,0 3-15-15,6 0-9 16,2 0-3-16,4-4 1 0,2 4-2 0,-2 0-1 0,1 0 1 0,7-4 1 0,0 4 0 16,5 0 1-16,1 0 1 0,0-4 2 0,7 4 4 0,-7 0 5 15,7-3 8-15,-1-1 12 0,1 4 9 0,-1-7 7 0,1 7 9 16,-1-7 7-16,1 3 8 0,0 0 4 0,0 0-3 15,-8 2-7-15,1-3-7 0,-6 5-7 0,-7-4-8 0,0 4-7 16,0-3-6-16,-13 3-5 0,6 0-5 0,-12 0-4 0,-7 3-4 16,0-3-1-16,-6 4-4 0,-8 1-3 0,1-3-5 15,-6 6-3-15,-7-4-3 0,-1 3 0 0,8 0 0 0,-7-3 0 32,0 3 0-32,7-3 1 0,-8 0 0 0,14-1 1 0,0 0-1 15,0 2 1-15,6-2 0 0,1-3 1 0,6 4-2 16,6-4-2-16,1 3-1 0,0-3-1 0,6 0 0 0,0 0 0 0,0 0 0 15,6 4 1-15,7-4 0 0,-7 0 2 0,8-4 0 0,5 4 1 16,0 0-2-16,1-3 1 0,6-1-1 0,-7 1 0 0,8-2 3 16,-1-1-1-16,-6 2-1 0,5-4 2 0,1 5-1 15,-6-4-2-15,-7 3 1 0,7 1 0 0,-14-1 0 16,0 4 1-16,1-4 2 0,0 4 1 0,-7 0-1 0,-7 0-6 16,0 0-29-16,-5 4-49 0,-8-4-55 0,-7 7-83 0,2-3-188 15,-1-1-104-15,0 4-79 0,-7-3-43 0</inkml:trace>
  <inkml:trace contextRef="#ctx0" brushRef="#br1" timeOffset="-195813.52">19056 6158 314 0,'-6'0'308'0,"6"0"-107"0,0 0-79 0,0-4-43 16,0 4-24-16,-7 0-13 0,7 0-2 0,0-4-3 0,0 4 1 31,7 0-2-31,-7-3 0 0,0 3-3 0,0-4-2 0,0 4-3 16,0-3 0-16,6-1 2 0,-6 4 6 0,0 0 6 0,7-3 7 0,-7-1 7 16,0 4 7-16,0 0 5 0,0 0 4 0,0-4 1 0,0 4-2 0,0 0-1 0,0 0-5 15,0 0 0-15,-7-4-2 0,7 4 0 0,0 0 1 0,0-3 1 31,0 3 1-31,0-4 0 0,0 4 2 0,0-4 2 0,-6 4-2 0,6-3 0 0,0 3-4 0,0-4-4 0,-7 4-3 32,7-4-5-32,-7 4-5 0,1-3-4 0,0 3 5 0,-2 0 2 15,2-4 3-15,0 4 1 0,0 0 2 0,-1-4-1 16,-6 4 0-16,6 0-7 0,-5 0-11 0,-2 0-11 0,8 4-6 16,-7-4-7-16,0 0-6 0,6 4-2 0,-6-4-3 0,6 3-1 15,1-3 2-15,-7 4 0 0,6-4 0 0,-5 4 1 16,5-1-2-16,1 1 3 0,-8 0-2 0,8-1 2 0,0 1-1 15,-2 0 2-15,2 3-1 0,0-3 1 0,0-1-2 0,-1 1 0 16,7 3 0-16,-7-3-1 0,1 4-2 0,-1-2-1 16,1 2 1-16,6 0 1 0,-6-1-2 0,-2 0 0 0,8 4 0 15,-6-4 2-15,6 4-1 0,-6 0 1 0,6 0-1 0,-6 1-1 16,6-2 2-16,0 1 0 0,-7 0-1 0,7 0 2 0,0 4-1 16,0-4 2-16,0 0 0 0,0 0 0 0,0 0-1 15,0 0 0-15,7 0 0 0,-1-4-2 0,-6 4 1 0,6-3 0 16,0 2-1-16,8-2-1 0,-8-1 1 0,7 0 0 0,1 0 2 15,-2-2 1-15,2 2-2 0,-2-3-1 0,2-1-1 16,5 1 0-16,-6 0-1 0,6-1-1 0,-5-3 0 16,-1 4-1-16,7-4 1 0,-8 0 1 0,2 0 1 0,-2 0 0 15,-5 0 0-15,-1-4 1 0,1 4-1 0,0 0 3 0,-1 0 1 16,0-3 0-16,0 3 2 0,-6 0 3 0,8 0 0 0,-8-4 0 16,6 4 3-16,-6-4 0 0,6 4-2 0,-6 0 1 15,0-3-2-15,7 3-2 0,-7-4 1 0,7 4 0 0,-7 0-3 16,6 0-3-16,-6 0 1 0,7-4-1 0,-7 4-2 0,6 0 1 15,-6-3-15-15,0 3-31 0,6 0-51 0,-6 0-60 16,7-5-59-16,0 5-51 0,-1-4-52 0,7 1-58 0,0-4-64 16,7 0-125-16,-1-1-33 0,1 1 1 0</inkml:trace>
  <inkml:trace contextRef="#ctx0" brushRef="#br1" timeOffset="-195328.17">19577 6253 71 0,'-7'0'307'0,"7"0"-70"16,-6 0-75-16,6 0-55 0,-7 0-32 0,7 0-21 0,-6 0-10 15,6 4-6-15,0-4-3 0,0 0-2 0,0 0-1 0,0 0-2 16,0 0-2-16,0 0 0 0,0 0 2 0,0 0-1 16,0 0-2-16,0 4 1 0,0-4-1 0,0 0 0 15,0 4-2-15,0-4-3 0,6 0 0 0,-6 0-1 0,0 0-1 16,7 0-2-16,-7 0-2 0,6 0 1 0,1 0 1 0,-7 0 1 15,13 0 0-15,-7 3-2 0,2 0 0 0,4-3 0 16,1 0 2-16,0 0 1 0,0 0-2 0,1 4 0 0,-2-4 1 16,8 0-1-16,-7 0 2 0,0 0 2 0,0-4 1 0,-7 4 2 15,8 0 3-15,-2 0 3 0,-5 0 4 0,-1 0 4 0,1 0 6 16,-7 0 3-16,7 0 4 0,-1-3 0 0,-6 3-3 16,0 0-1-16,6 0-3 0,-6 0-6 0,0 0-7 0,0 0-9 15,0 0-6-15,0 0-6 0,0 0-4 0,0 0-6 0,0 0-8 16,0 0-13-16,0 0-19 0,0 0-23 0,0 0-24 31,0 0-24-31,0 0-29 0,0 0-27 0,0-3-31 0,0 3-32 16,-6-4-54-16,6 4-99 0,-6-4-67 0</inkml:trace>
  <inkml:trace contextRef="#ctx0" brushRef="#br1" timeOffset="-195088.2">19512 6330 183 0,'-7'4'260'0,"7"0"-66"0,0-4-67 16,0 0-41-16,0 3-26 0,7-3-12 0,-7 0-6 0,0 0-2 15,7 4 1-15,-1-4 1 0,0 0 2 0,8 0 0 16,-8 4-1-16,7-4 0 0,0 0-2 0,6 3-4 0,1-3-2 16,-7-3-3-16,7 3-4 0,0 0-3 0,-8 0-1 0,8-4-3 15,6 4 0-15,-7 0-3 0,1 0-1 0,-7-4-1 0,7 4-2 16,-8 0-1-16,2 0 0 0,-2-3-4 0,-5 3-1 15,6 0-1-15,-6 0-3 0,-1 0-3 0,-6 0-9 0,6-4-19 16,2 4-24-16,-2 0-37 0,0-4-60 0,0 1-143 0,1-1-102 16,0-1-68-16</inkml:trace>
  <inkml:trace contextRef="#ctx0" brushRef="#br1" timeOffset="-194214.23">21056 6026 96 0,'0'-4'296'0,"-8"4"-70"0,8 0-67 0,0 0-51 16,0 0-31-16,-6-2-17 0,6 2-11 0,0 0-5 0,-6 0-3 16,6-5-2-16,0 5-4 0,0 0-2 0,-6 0 0 0,6-4 1 15,0 4-2-15,-7 0 0 16,7 0 0-16,-7 0-2 0,1 0-2 0,-1 0 1 0,1 0-2 0,0 0-4 0,-8 0-2 15,8 0-2-15,-7 0-2 0,0 0-1 0,6 4 0 0,-6-4 1 16,0 5 0-16,1-3-1 0,4-2 3 0,-4 4 0 16,-1 4-1-16,-1-4 1 0,2-1-3 0,6 4 0 0,-8 0-3 15,1 1 1-15,6-4-2 0,1 2 0 0,-7 6-3 0,-1-5 0 16,8 4 0-16,0 0 0 0,0 0 0 0,-8 0 0 16,8 0-1-16,-1 0 0 0,1-1 0 0,-1 2-1 0,0-1 0 15,7 0-1-15,-6 0-1 0,6-1 0 0,0 6-1 0,-6-5-1 16,6 0 1-16,6-1-1 0,-6-2 2 0,0 3-1 0,6-1 0 31,1 2 0-31,0-6 1 0,-1 6 2 0,1-4 0 16,-1 3 0-16,8-4 0 0,-2 0 0 0,2 1 0 15,-2-1 0-15,8-4-2 0,-1 1 1 0,1 0-2 0,-7-1 0 16,13-3-2-16,-6 0-1 0,-1 0 0 0,1 0 0 0,0 0 1 16,-2-3-1-16,2-1-1 0,0 0 1 0,-1 1 2 15,-5-1 5-15,5-3 7 0,-6 3 9 0,0-3 15 0,0 3 18 16,-6-3 16-16,5 0 16 0,2-1 15 0,-8 1 12 0,1 0 9 15,-1-1 6-15,0-3 2 0,1 4-2 0,0-4-5 0,-1 0-7 16,-6 0-11-16,0 4-8 0,6-4-11 0,-6 0-11 16,-6 0-16-16,6-1-13 0,0 2-10 0,-6-1-9 0,-1-1-5 15,0-2-8-15,1 3-5 0,0 0-5 0,-7 0 0 0,6 0-2 16,-6 4-2-16,0-4-1 0,6 3-2 0,-5-3 0 16,-1 4 0-16,-1 0-1 0,2-1 1 0,4 1-2 0,-4 4-5 15,-1-4 2-15,0 3-3 0,6 0-7 0,-5 4-20 0,4-4-32 16,-4 4-42-16,6 0-45 0,-1 0-43 0,0 0-42 15,1 0-37-15,-1 0-35 0,7-4-33 0,0 4-38 0,0-2-87 16,0-3-67-16,0 5-19 0</inkml:trace>
  <inkml:trace contextRef="#ctx0" brushRef="#br1" timeOffset="-193594.51">21114 5857 280 0,'0'0'310'0,"0"0"-88"16,0 0-75-16,-7 0-46 0,7 0-26 0,0 0-13 16,0-3-10-16,0 3-3 0,0 0-7 0,-6 0-5 0,6 0-3 15,0-4-2-15,0 4-3 0,0 0-1 0,0-4 0 0,0 4-1 16,-6 0 1-16,6 0-1 16,0 0 0-16,-7 0-4 0,7 0 0 0,-6 0-3 0,6 0-3 0,-7 0-5 0,7 4-4 15,0-4-2-15,-7 0-1 0,7 4 0 0,-6-4 0 0,6 3-1 16,-6 1-1-16,6 3 1 0,0-3 0 0,-8 0 0 0,8 2 2 15,-6 3 0-15,0 2 1 0,6-4 0 0,-6 4 0 16,-1 0 0-16,0 0 3 0,1 0 1 0,-1 3-3 16,-5 2 3-16,4-2 0 0,2 0 1 0,-6 1 2 0,5 0 1 15,-6 3 5-15,6-4 5 0,-6 5 4 0,6-1 2 0,-5 1 3 16,-2-1-1-16,8-4 0 0,-7 5-1 0,0-1-4 16,0 1-7-16,1-1-1 0,4 0-5 0,-4-3-1 0,-2 3 0 15,8-4 0-15,-7 4-2 0,-1-2-1 0,8-1 1 0,0-1-3 16,-7 1-1-16,6-1 0 0,1 1 1 0,-1-4 0 0,1 4 3 15,-1-4 1-15,0-1 2 0,7 2 1 0,-6 3 4 16,6-8-1-16,-6 4-1 0,6-4 0 0,-6 0-3 0,6 1-1 16,0-1-3-16,-8-3-3 0,8 3-1 0,0-3-1 0,-6-1-1 15,6 1-1-15,0 0 0 0,0-1 4 0,-6 1-2 16,6 0 0-16,0-1 0 0,0 1 0 0,-7-4-2 0,7 3 0 16,0 1 0-16,-6 0-5 0,6-4 1 0,0 3 0 0,0 1 0 15,-7 0-7-15,7-4-27 0,0 3-39 0,0-3-45 16,-7 0-60-16,7 0-97 0,0 0-176 0,0-3-95 0,0-1-44 15</inkml:trace>
  <inkml:trace contextRef="#ctx0" brushRef="#br1" timeOffset="-192894.06">19994 6667 116 0,'0'0'357'16,"-7"0"-103"-16,7 0-96 0,0 0-58 0,0 0-32 16,-6 0-16-16,6 0-9 0,0 0-3 0,0 0-3 0,0 0-4 15,0 0-5-15,6 0-5 0,-6 0-2 0,0 0-2 0,0 0-4 16,0 4-3-16,7-4-2 0,-1 0-2 0,1 0 5 0,0 4 5 16,-1-4 3-16,6 0 4 0,2 0 2 0,6 0 3 15,-7 0-2-15,6 0 0 0,7 0-3 0,-6 0-3 16,12 3-3-16,-6-3-3 0,13 0-3 0,-6 0-2 0,6-3 0 15,7 3-3-15,0-4 0 0,5 4-1 0,1-4-2 0,1 4-3 16,-2-3 0-16,8-1-1 0,6 0 0 0,-6 1-1 16,6-1 1-16,0 0-1 0,1-3 1 0,-1 3 0 0,0-3 0 15,0 3-1-15,-7-3 1 0,8 0 1 0,-8 0 3 0,-5-1 2 16,-2 4 6-16,8-7 5 0,-13 4 9 0,-1 0 6 0,1-1 3 16,-1 1 4-16,1 0 4 0,-7-1 2 0,0 1 1 15,0 0 1-15,1 3-3 0,-2-3-4 0,-5-1 0 0,-1 1-4 16,1 0-2-16,-1 3-2 0,-5-3-5 0,5 3 2 0,-12-3 3 15,5 3 5-15,-5 1 12 0,-6-2 15 0,-2 1 14 16,1 1 18-16,-6 3 13 0,0-3 11 0,-1 3 5 0,-6-4-2 16,6 4-12-16,-6 0-18 0,-6 0-24 0,6-4-42 0,-6 4-61 15,-8 0-75-15,1 0-71 0,1 4-63 0,-8-4-70 16,0 0-102-16,1 0-168 0,-14 0-73 0,7 0-4 0</inkml:trace>
  <inkml:trace contextRef="#ctx0" brushRef="#br1" timeOffset="-191908.26">20190 6968 194 0,'0'-4'290'0,"0"0"-68"0,0 1-71 15,0 3-47-15,0-4-27 0,0 0-12 0,0 1-6 0,0-1 1 16,0 4-1-16,0-4 0 0,0 1-1 0,0-1 0 16,0 4 1-16,0-4 1 0,0 0 3 0,0 1 2 15,-8 3 2-15,8 0 4 0,0-4 4 0,0 1 4 0,0 3 0 16,0 0 1-16,0 0-1 0,0-4-2 0,0 4-8 0,0 0-10 15,0 0-7-15,-6 0-12 0,6 0-9 0,0 0-10 0,0 4-8 16,0-4-7-16,0 3-3 0,-6 1-4 0,6-1 0 16,-7 5 0-16,7-1 1 0,0 4 0 0,-7 0 1 0,1 0 1 15,0 4 5-15,6 0 5 0,-7-1 2 0,7 5 4 0,-6-5 2 16,-1 5 3-16,0-1 3 0,1 0 6 0,6 4-1 16,-6-7 2-16,-1 3 0 0,0 1-1 0,1-5 0 0,0 4 1 15,-1-3 1-15,1 0-1 0,6-4-4 0,-7 3 0 0,7-3-1 16,-7 0-2-16,7 0 1 0,-6-4-4 0,6 1-3 15,0 0-2-15,0-4-2 0,0-1-3 0,0 0-3 0,0 1 1 16,0-4 0-16,0 4 0 0,0-4 1 0,6 0 1 0,-6 3 0 16,7-3 1-16,0 0-1 0,-1 0 0 0,7 0 0 0,0 0-3 15,0 0-1-15,0 0-1 0,7 0-1 0,-1 0-2 16,0 0-1-16,1-3 0 0,6 3-1 0,-7 0-1 0,8 0 1 16,-8-4-1-16,8 0 1 0,-1 4-1 0,-7-3 0 0,7 0-1 15,-6 3-2-15,6-4 1 0,-7-1 0 0,1-2 0 16,0 3 0-16,-1 1-3 0,1-5 0 0,-1 5 1 0,-6-1 2 15,0 1 0-15,0-1-1 0,-6 0 0 0,-1 1 1 0,0 3 1 16,2-4 4-16,-8 4 6 0,0 0 5 0,0 0 3 16,6-4 5-16,-6 4 2 0,0 0 1 0,0 0 0 0,-6-3-5 15,6 3-10-15,0 0-28 0,0-4-41 0,-8 4-57 0,2-4-54 16,0 1-49-16,6-1-49 0,-7 0-50 0,0-3-74 0,1 3-117 16,-1-3-68-16,1 0-16 0</inkml:trace>
  <inkml:trace contextRef="#ctx0" brushRef="#br1" timeOffset="-191557.69">20300 7110 205 0,'0'-3'404'0,"0"3"-105"16,0 0-104-16,0 0-73 0,0-4-44 0,0 4-25 0,6 0-16 0,-6 4-13 16,0-4-7-16,0 0-4 0,0 3-5 0,7 1-1 15,-7 3-1-15,0-3 2 0,7 4 2 0,-7-1 3 16,6 4 2-16,-6 0 2 0,0-5 2 0,0 6 3 0,0 3 2 16,0-1 2-16,0-3-1 0,0 4 1 0,0 3-2 0,0-3 1 15,0 0-1-15,0 3-3 0,0-4-3 0,0 1-3 16,0 4-3-16,0-5-4 0,-6 1-2 0,6 0-4 0,0-1 0 15,0 1 1-15,0-4-2 0,0 3 0 0,-7-3 2 0,7 1 1 16,0-1 0-16,0-1-2 0,0-2-1 0,0-1-2 0,7 1-9 16,-7-5-13-16,0 1-17 0,0-1-26 0,0-3-33 15,0 0-55-15,6-3-103 0,-6-1-137 0,6-4-64 0</inkml:trace>
  <inkml:trace contextRef="#ctx0" brushRef="#br1" timeOffset="-190731.81">20606 7059 132 0,'0'-3'312'0,"0"3"-76"0,0 0-77 16,0 0-57-16,0-4-35 0,6 4-19 0,-6 0-12 15,0 0-9-15,8 0-6 0,-8-4-5 0,6 4-2 0,0 0-2 16,0-3-3-16,1 3-1 0,0 0 1 0,-1-4 1 0,7 4 0 16,-7-5 2-16,2 5 0 0,4-2 2 0,-6-2 2 0,8 0 4 15,-1 0 3-15,0 0 1 0,0 1 1 0,-1-1 7 16,2 1 0-16,-1-1 1 0,-7-3 1 0,8 3 1 0,-2 0-1 16,-4 4 2-16,-2-3 1 0,0 0-3 0,0 3 3 0,-6-4 3 15,7 4 3-15,-7 0 2 0,0 0 5 0,0 0 3 16,0 0 4-16,0 0 0 0,0 0 0 0,0 0-3 15,0 4-2-15,0-4-5 0,0 0-6 0,0 0-7 0,0 0-5 16,0 0-5-16,-7 0-7 0,7 3-3 0,0 0-3 0,-6 1-4 16,0 0-1-16,0 3-3 15,-2 0 1-15,2 0 0 0,-7 5 0 0,0-1 0 0,6 0-1 0,-5 4 1 0,-2-4-1 16,2 3 3-16,-2 1-3 0,1-1 2 0,0 1-2 0,0-4 2 16,1 4 1-16,4-3 1 0,-4 2 0 0,5-3 1 0,-6-1 1 15,6 1 2-15,1 0 0 0,0-3 0 0,0-1 0 16,-2 0-1-16,8-3 2 0,0 0-2 0,-6-1 3 0,6 1 2 15,0 0 5-15,0-4 8 0,0 0 13 0,0 0 1 0,6 0 10 16,-6-4 8-16,8 0 3 0,-2 1-1 0,0-5-4 31,0 5-6-31,8-5-10 0,-1-3-2 0,-7 4-10 0,8-4-7 16,-2 4-3-16,1-4 0 0,-6 4 1 0,6-4 3 0,-7 2 2 16,1 3 9-16,0-2 7 0,-1 1 3 0,-6 0 2 15,6 0-3-15,0-1-2 0,-6 4-4 0,0-3-7 0,8 3-9 16,-2-3-9-16,-6 4-5 0,0-1-3 0,6 0-3 0,-6 1-1 15,0-1 0-15,7 0-1 0,-7 4-1 0,0-3-1 0,0 3-2 16,0 0 2-16,0 0-2 0,0 3-2 0,6-3-1 16,-6 4 1-16,0 3 0 0,0-3 3 0,0 3-1 15,0 0 1-15,7 1 2 0,-7 3 2 0,0 0 1 0,7-4-1 16,-7 4 0-16,0-1-1 0,0 2 0 0,0-1 0 0,0 0-1 16,0 0 0-16,0 0 0 0,0 0-1 0,0 0 1 15,0 0-1-15,0 0 2 0,0-4 0 0,0 1-6 0,0-1-21 16,0 4-37-16,-7-8-48 0,7 5-50 0,0-5-45 0,0 2-48 15,0-1-53-15,0-4-70 0,0 0-126 0,0-4-68 0,0 4-22 16</inkml:trace>
  <inkml:trace contextRef="#ctx0" brushRef="#br1" timeOffset="-190238.73">21101 6927 161 0,'-6'-4'392'0,"6"4"-96"15,0-3-99-15,0 3-67 0,-7 0-38 0,7 0-23 16,0 0-15-16,0 0-11 0,0 0-9 0,-6 0-8 0,6 0-6 16,0 0-4-16,-7 3-4 0,7 1 0 0,0 0 3 0,0 3 3 15,0 1 3-15,0-1 5 0,0 4 3 0,7-4 4 16,-7 5 4-16,0-2-1 0,0 1 1 0,0 3-1 0,0 2 0 15,6-2-2-15,-6 1 0 0,7 0-5 0,-14-1 0 0,7 1-3 16,0-1-5-16,0 1-5 0,7 0-3 0,-1-1 0 0,-6 1-4 16,0 0-1-16,6-1-8 0,-6-3 2 0,0 4-1 15,0 0 0-15,7-4 0 0,-7 0 0 0,0 0-1 0,0-4 1 16,0 4 6-16,7 0-3 0,-7-3-1 0,0-4 0 0,0 2-2 16,0-2 0-16,0 0 0 0,0-4-1 0,0 0-1 15,0 3-5-15,0-3-12 0,0 0-19 0,0 0-22 0,0-3-33 16,0 3-38-16,0-8-54 0,0 2-87 0,0-3-136 15,0-2-73-15</inkml:trace>
  <inkml:trace contextRef="#ctx0" brushRef="#br1" timeOffset="-189841.68">21036 6946 133 0,'0'-4'355'0,"0"4"-106"0,6-4-94 15,0 4-60-15,2-3-34 0,-2-1-18 0,0 4-8 0,1 0-3 16,6 0 0-16,0-4-1 0,-7 4-1 0,8 0-1 0,-2-4-2 16,2 4 0-16,-1 0-3 0,6 0 1 0,-6 4-3 0,1-4-1 31,5 4-2-31,-6-4 1 0,6 4 2 0,-5-1-1 15,5 1 0-15,-6 3-1 0,0-3-2 0,0 3-2 0,-6 4 2 16,5-3-2-16,2 2 0 0,-8 2-1 0,1-2-2 0,-1 5 0 16,0-5 1-16,1 2-1 0,-7 3 0 0,7 0 0 15,-7-1 3-15,0 1 2 0,-7-1 4 0,0 1 2 0,1 0 4 16,-7-1 6-16,7 5 2 0,-14-4 3 0,7-1-2 0,0 1-1 16,-6-1 2-16,-1-3 1 0,-6 4 2 0,6-4 1 15,1 0 0-15,-7 0 0 0,6 0 0 0,1-3-2 16,-7-1-4-16,6 0-6 0,1 0-6 0,5 1-7 0,2-5-9 15,-2 1-16-15,8-1-24 0,0-3-32 0,-1 4-37 0,7-4-40 16,0 4-54-16,7-8-96 0,-1 4-154 0,6-4-75 0,2 1-25 16</inkml:trace>
  <inkml:trace contextRef="#ctx0" brushRef="#br1" timeOffset="-189235.84">21453 7341 73 0,'-7'0'333'0,"7"0"-93"15,0 0-88-15,0 0-63 0,0 0-38 0,0 0-22 0,0 0-8 16,0 0-3-16,0 0-1 0,0 0 3 0,0 0 1 0,0 0 2 16,0 0 5-16,0 0 4 0,7 0 4 0,-7-3 7 15,0 3 4-15,0 0 3 0,0 0 3 0,0-4 2 0,6 0 2 16,-6 4 2-16,0-3-3 0,7 0-4 0,-7-1-4 0,6-1-1 16,0 2 6-16,2-5 0 0,-2 5 4 0,0-5 2 15,1 1 1-15,-1 0 3 0,7 0 3 0,-6-1 2 0,6-3-1 16,-6 0-1-16,5 0 6 0,2 0 6 0,-8 0 8 0,7 1 16 15,-7-1 17-15,8-3 10 0,-2 2 6 0,-4 1 4 16,-2-4 1-16,0 4 0 0,0 0-7 0,1 0-12 0,-7 0-18 16,0 0-18-16,0 0-15 0,-7 4-11 0,1 0-15 0,0-1-12 15,-8 5-13-15,2-1-7 0,-2-1-10 0,1 5-2 0,1 0 0 16,-8 0 0 0,7 5-2-16,6-5-3 0,-6 4-2 0,7-4-4 15,-1 3-2-15,7 1-10 0,-6 0-1 0,6-1 0 0,0 1-3 16,0 0-2-16,6-1 4 0,1 5-1 0,-1-5 1 0,1 1 11 0,6 3-1 0,0-3-2 0,7 3 4 15,-8-3 4-15,1 3 0 0,1 0 2 0,-2 1 3 0,2-1 1 16,-8 0 1-16,7 1 2 0,-6-1-1 0,-1 0 1 16,1 5 4-16,-1-1-2 0,-6 3-2 0,6-3 0 0,-6 4-1 15,0-4 1-15,0 3 1 0,0 1-2 0,0 0-6 0,-6-1 3 16,6 1 1-16,0 0 1 0,0-1 2 0,0 1 2 16,0-4-2-16,6 0 0 0,-6-4 0 0,8 4-1 0,-2-3 0 15,0-1-6 1,0-4-22-16,1 5-47 0,6-5-59 0,0-3-66 0,7 0-71 0,0-3-91 0,5-5-175 0,8 1-97 15,0-4-52-15,0 0 1 0</inkml:trace>
  <inkml:trace contextRef="#ctx0" brushRef="#br1" timeOffset="-188662.52">22697 6543 390 0,'-7'3'312'0,"1"-3"-103"0,-1 0-71 0,7 0-46 0,-7 0-23 16,1 0-13-16,6 4-4 0,-6-4-11 0,6 0-7 0,0 0-9 16,0 4-3-16,0-4-1 0,0 0 1 0,0 0-1 15,0 0 4-15,0 0 4 0,0 0 5 0,0 0 4 0,0 0 2 16,6 0 4-16,-6 0 0 0,6 0 2 0,1 0-2 0,0 0 0 16,-1 0-4-16,7 0 0 0,1-4-1 0,4 4-1 15,2-4-2-15,-1 4-2 0,8-3-4 0,-1-1-4 0,0 4-3 16,0-4-2-16,0 1-5 0,1-1-2 0,-2 4-2 0,1-4-4 15,0 1 1-15,0-1-1 0,-6 0-2 0,-1 1-2 0,1-1 0 16,-7 4-1-16,0-4 0 0,-6 4-2 0,-1 0 0 16,0-3 0-16,1 3-1 0,-7 0-6 0,0 0-14 0,7 0-19 15,-7-4-23-15,0 4-27 16,-7 0-31-16,7-4-41 0,0 1-59 0,-7-1-100 0,7 1-123 0,-6-5-50 0</inkml:trace>
  <inkml:trace contextRef="#ctx0" brushRef="#br1" timeOffset="-188328.83">22944 6392 63 0,'-6'0'425'0,"0"0"-94"0,-2-3-106 16,8-1-77-16,-6 0-43 0,0 4-24 0,6-3-14 0,-7 3-8 16,7 0-9-16,-6 0-8 0,6 0-9 0,-7 0-6 15,7 0-5-15,-7 0-4 0,7 0-4 0,0 3-2 0,-6-3 1 16,6 4 3-16,0 3 8 0,-6 1 9 0,6-1 9 0,-7 4 6 15,7-4 6-15,0 4 9 0,-7 3 4 0,7 2 4 0,0-1 2 16,0-1 1-16,0 1 7 0,-6 3 9 0,6 0 1 16,0 1-2-16,6-5-8 0,-6 4-7 0,0 1-10 0,0-1-8 15,0-3-17-15,0 3-15 0,7-3-6 0,-7 3-10 0,0-3-3 16,7-1-1-16,-7 1-2 0,6 0 0 0,-6-4 0 16,6 0-1-16,-6-1-1 0,7-2 0 0,0 3 0 0,-7-7 0 15,6 3 0-15,-6-3 1 0,7-1-1 0,-7 2-6 0,0-2-16 16,6-3-25-16,-6 3-35 0,6-3-39 0,-6 0-36 15,8-3-43-15,-8 0-46 0,6-2-60 0,0-2-101 0,0-4-98 16,8 4-33-16</inkml:trace>
  <inkml:trace contextRef="#ctx0" brushRef="#br1" timeOffset="-187915.29">23361 6279 350 0,'0'-4'421'0,"-7"0"-123"0,7 1-104 15,0 0-63-15,0 3-34 0,0-4-16 0,0 0-8 0,-6 4-5 16,6-4-9-16,0 4-8 0,0 0-6 0,-6 0-6 15,6 0-6-15,0 0-6 0,0 0-8 0,0 0-6 0,0 0-3 16,0 4-4-16,-7 0 3 0,7 0 7 0,0-1 11 16,0 4 9-16,0 1 8 0,0 2 6 0,0 1 8 0,0 1 11 15,0 2 1-15,0 1 0 0,0 0-2 0,0 3 0 0,7-4 1 16,-7 5-1-16,0-1-4 0,0 0-4 0,0 1-5 16,0 3-4-16,6-4-10 0,-6 4-8 0,0-4-8 0,6 1-6 15,-6-1-5-15,0-4-5 0,7 5-2 0,-7-4-1 0,0-1-3 16,7 1-1-16,-7-4 1 0,0 0-1 0,6 0-2 0,-6-4 0 15,0 0 0-15,6 1 1 0,-6-5 2 0,0 1-2 16,0 0-1-16,0-1 0 0,0-3 1 0,0 4 1 16,0-4-4-16,0 0-18 0,0 0-37 0,0-4-43 0,0 4-42 15,-6-7-42-15,6 3-43 0,0-7-50 0,0 4-70 0,0-4-110 16,0-3-71-16,0-1-21 0</inkml:trace>
  <inkml:trace contextRef="#ctx0" brushRef="#br1" timeOffset="-187580.75">23563 6338 218 0,'0'0'403'0,"0"0"-120"16,-7 0-102-16,7 0-68 0,-6 0-36 0,-1 0-22 16,-6 0-12-16,7 0-9 0,-8 3-5 0,2-3-5 0,-1 4-3 15,-7 0-2-15,8-1-2 0,-8 1-2 0,0 3 0 0,7-3 2 16,-7 0 3-16,8 3 6 0,-2-4 2 0,2 1 1 0,5 0 3 15,-6-1 1 1,6 5-2-16,1-5-5 0,6 1-4 0,-6 4-5 0,-2-5-1 0,8 1-1 0,0 3-2 0,0-3-1 16,0 3 0-16,0-3-3 0,8 2 1 0,-8 3-2 0,6-2-1 15,0 0 0-15,1-3 0 0,-1 3-1 0,1 0 0 16,6 1-1-16,0-5 1 0,-6 5-1 0,12-1-1 0,-6-3 0 16,0-1-2-16,7 5 0 0,0-5 0 0,-1 1 0 0,0 0-1 15,0-1 0-15,1 1 0 0,-7 0-1 0,7-1 0 16,0 1 0-16,-8 0 0 0,2-1 1 0,-2-3 0 0,1 4-3 15,-6-1-8-15,6 1-14 0,-7 0-19 0,1-4-19 0,0 3-26 16,-7 1-31-16,6-4-51 0,-6 4-94 0,6-4-140 0,-6-4-60 16</inkml:trace>
  <inkml:trace contextRef="#ctx0" brushRef="#br1" timeOffset="-187294.58">23954 6568 348 0,'0'-3'512'0,"0"3"-141"0,0 0-134 15,6 0-82-15,-6 0-49 0,0 0-26 0,0 0-17 0,0 3-13 16,6 1-11-16,-6-1-9 0,0 5-3 0,0-1-1 16,7 5 2-16,-7 2 2 0,-7-3 6 0,7 3-3 0,-6 5-5 15,0-4-3-15,0 3-4 0,-2 0-3 0,-4 0-14 0,5 1-29 16,-6-1-39-16,0 1-48 0,7-5-79 0,-8 1-164 16,2-4-106-16,-8 0-74 0</inkml:trace>
  <inkml:trace contextRef="#ctx0" brushRef="#br1" timeOffset="-176285.19">28474 5898 51 0,'-7'0'195'0,"7"-4"-44"0,0 4-42 0,0 0-28 0,0 0-20 16,0-3-14-16,0 3-8 0,0 0-6 0,0 0-2 16,0-3-3-16,0 3-2 0,0 0-3 0,0 0-4 0,7 0-3 15,-7 0-5-15,0 0-3 0,0 0-2 0,0 0-1 0,0 0 0 16,0 0-1-16,0 0 2 0,0 0 1 0,0 0 3 15,0 0 2-15,0 0 5 0,0 0 1 0,0 0 2 0,0 0 2 16,0 0 0-16,0-6 1 0,0 6 1 0,-7 0-3 0,7 0-3 16,0 0-4-16,0 0-1 0,0 0-2 0,0 0-1 15,0 0-5-15,0 0-2 0,0 0 4 0,0 0 5 0,0 0 2 16,0 0 3-16,0 0 2 0,0 0 1 0,0 0 5 0,0 0 2 16,0-3 1-16,0 3-1 0,0 0 0 0,0 0-1 0,0-3 1 15,0 3-2-15,-7 0-2 0,7 0-4 0,0-4-5 16,0 4-3-16,0 0-5 0,0 0-2 0,-6-4-2 15,6 4 1-15,-6 0-1 0,6 0-1 0,-8-3 1 0,2 3 0 16,6 0 0-16,-6 0 0 0,0-4 2 0,-1 4-1 0,0 0 1 16,-6 0 0-16,7 0 2 0,0 0 2 0,-2 0 1 15,8 0 2-15,-6 0 0 0,0 0 0 0,0 0 2 16,-1 4-1-16,0-4 2 0,-6 0-3 0,7 3-1 0,-1-3 0 0,-6 4 0 16,7 0-1-16,-8-1 2 0,8 0 0 0,-7 3 1 0,7 0-1 15,-8-2 0-15,2 3 1 0,6 1-1 0,-8-1-1 16,8 0-2-16,-8 4-2 0,8-3-1 0,-1-1 0 0,1 4 0 15,0 0 1-15,-1 0 0 16,0 0 0-16,1 3 1 0,0-3 0 0,6 5 0 0,-7-6 0 0,0 5 1 0,7-5-1 16,0 5 0-16,-6-4 0 0,6 4 1 0,0-4 0 0,0 0-1 15,0 3 0-15,0-3-1 16,0 0 1-16,0 1 0 0,6-1 1 0,-6-4-1 0,7 4 1 0,-7-1 2 0,7-2-1 16,-1 3 1-16,0-3 1 0,1-1-3 0,0 1 1 0,-1-2 2 15,7 2-1-15,0-1 2 0,-6-3-2 0,5 3 1 16,8-4-2-16,-7 5 1 0,7-4-1 0,0 0-1 0,-2-2-1 15,2 3-1-15,0-5-1 0,-1 4 0 0,1-4 0 0,-1 0-1 16,1 3 0-16,-8-3-2 0,2 4 0 0,-8-4 0 16,8 0 1-16,-8-4-2 0,1 4-4 0,-7 0-13 0,6 0-28 15,0-3-31-15,-6-1-39 16,7-1-44-16,-7-1-53 0,7-6-95 0,-7 5-133 0,6-3-57 0</inkml:trace>
  <inkml:trace contextRef="#ctx0" brushRef="#br1" timeOffset="-172471.66">28037 6246 106 0,'7'-4'118'0,"-7"4"-20"0,0 0-19 15,0 0-19-15,0 0-17 0,0 0-12 0,0 0-7 16,6 0-8-16,-6 0-2 0,0 0-3 0,0 0-1 0,0 0 1 16,0 0-1-16,0 0 1 0,0 0-2 0,0 0 2 0,0 0 2 15,0 0 2-15,0 0 1 0,0 0 1 0,0 0 2 0,0 0-2 16,0 0 0-16,0 0-2 0,0 0-2 0,0 0-3 16,0 0-1-16,0 0-2 0,0 0-1 0,0 0-1 0,0 0-1 15,0 0-2-15,0 0-3 0,0 0 1 0,7 0 0 0,-7 0 1 16,0 0 0-16,6 0 2 0,-6 0 1 0,0 0 1 15,0 0 3-15,6 0 0 0,-6 0 1 0,0 0 2 0,0 0 2 16,0 0 1-16,0 0 0 0,0 0 2 0,8 0 3 0,-8 0 0 16,0 0 0-16,0 0 0 0,0 0-2 0,0 0 1 15,0 0-1-15,0 0 0 0,0 0-2 0,0 0 0 0,0 0 0 16,0 0-1-16,0 0-1 0,0 0 0 0,0 0 1 0,0 0-1 16,0 0 0-16,0 0-1 0,0 0 0 0,0 0 1 0,0 0 2 15,0 0 2-15,0 0 1 0,0 0 1 0,0 0 0 16,0 0 3-16,0 0 1 0,0 0 0 0,0 0 2 0,0 0-1 15,0 0 0-15,0 0 0 0,0 0 0 0,0 0-4 0,0 0-2 16,0-3 0-16,0 3-1 0,0-4 1 0,0 0-1 16,0 4 3-16,6-3-1 0,-6-2 5 0,0-1 6 0,0 2 4 15,6 0 0-15,-6-3 0 0,0 0-1 0,7 0 4 0,-7-1 0 16,7 0-3-16,-1 2-5 0,-6-6-1 0,6 5 0 16,-6-4 0-16,7 0 1 0,-1 4-2 0,1-4 2 0,0 0 6 15,-1-4 10-15,0 4 9 0,1-4 8 0,0 1 13 16,-1 3 9-16,-6-4 8 0,6 0 19 0,1 1 15 0,-1-5 7 15,-6 5-1-15,0-1-2 0,0 0-9 0,0 1-5 0,0-1-3 16,0 0-17-16,0 1-17 0,-6 3-18 0,-1 0-9 16,7-4-8-16,-6 8-5 0,0-4-7 0,-8 4-10 0,2-1-7 15,-2 1-8-15,1 3-3 0,-6 1-2 0,-8-1-1 0,2 4-4 16,5 4-2-16,-12-4 3 0,5 7 1 0,1-3-3 16,7 3 3-16,-7 4-4 0,6 0 0 0,0 0 1 0,1 0 0 15,6 3 1-15,0 1-4 0,7 1 3 16,0-2 0-16,6 0 2 0,-8 5-1 0,16-5 1 0,-2 1-1 0,0-1 0 15,7 1 2-15,0 0 0 0,0-1 1 0,7-2 2 0,6-1 0 16,-7-4-1-16,7 0-2 0,7 1 0 0,-7-5 0 16,0 0-4-16,-6-3 0 0,5 4-2 0,-5-4 0 0,0-4 0 15,-1 4 3-15,1-3 4 0,-7 3-1 0,-6-3 2 0,-1 3 1 16,0-4-1-16,1 4 2 0,-1 0 1 0,-6-4 2 16,7 4-2-16,-7 0-2 0,0 0 1 0,0 0-2 0,0 0-2 15,0 0-2-15,0 4 1 0,0-4-3 0,0 0 2 0,7 0-1 16,-7 4 1-16,0-1 1 0,0 0 1 0,0 1-8 0,6 4 3 15,-6-1 4-15,6 4 2 0,-6-4 1 0,8 1 1 16,-8 3-2-16,6 0 1 0,0-1 10 0,0 1-4 16,1 0-1-16,0 5-3 0,-1-2 0 0,1-3-2 0,-1 4 1 15,8-1-1-15,-8 1-1 16,0-1 0-16,0 1-2 0,8-4 1 0,-8 0-2 16,7-1 0-16,-6 2-1 0,6-1-1 0,-1-3 0 0,2-1 1 0,-1 0 2 0,7-3-3 0,-8 0-11 15,8-1-20-15,0 1-35 0,-7-4-46 0,6 0-52 0,0 0-54 16,1-4-51-16,-7-3-41 0,7 3-43 0,-8-7-41 15,8 4-60-15,-7-4-84 0,1 0-20 0</inkml:trace>
  <inkml:trace contextRef="#ctx0" brushRef="#br1" timeOffset="-171868.98">28259 5949 64 0,'-7'0'140'0,"0"4"-30"0,-5-4-30 0,6 0-22 0,-2 3-13 15,2-3-10-15,0 4-3 0,-1-4-1 0,0 0-3 16,7 4 2-16,-6-4 0 0,-1 0 0 0,7 0 0 0,0 0 1 16,0 0-2-16,0 0 0 0,0 0-3 0,0 3-1 0,0-3 2 15,0 0-1-15,0 0 2 0,0 0 1 0,0 0 1 16,0 0 2-16,0 0-1 0,0 0 0 0,0 0-3 0,0 4-1 16,0-4-5-16,-6 0-3 0,6 0-4 0,0 4-2 0,0-4-2 15,0 3-1-15,-6 2 2 0,6 1 2 0,-7 2 0 0,0-1 4 16,1 0 4-16,0 4 1 0,-1 1 1 0,-6 2 1 15,6-3-3-15,-5 3 1 0,-2 1 0 0,8 0-4 0,-8 0-2 16,8 3-2-16,-7-4-1 0,0 2 1 0,0 2 0 0,1-4-2 16,-2 1 3-16,8 0 1 0,-8-1-2 0,1 1 1 15,1-4 2-15,-2 4-1 0,2-5 1 0,-2-3-2 0,1 5-2 16,1-6 0-16,-8 6-1 0,6-4-2 0,-5-1-2 0,6 0-2 16,-6-3-3-16,5 3-1 0,2-3-3 0,-2 0-10 15,8-1-14-15,0-3-19 0,-1 4-26 0,1-4-33 0,12-4-41 16,1 1-69-16,5-5-130 0,2-3-83 0</inkml:trace>
  <inkml:trace contextRef="#ctx0" brushRef="#br1" timeOffset="-170981.4">28858 6121 145 0,'0'0'315'0,"-7"0"-94"0,7 0-80 15,0 0-55-15,0 0-32 0,0 0-15 0,-6 0-6 0,6 0-3 0,0 0 0 16,0 0 0-16,0 0-4 0,0 4 1 0,-7-4 8 0,7 0 9 15,0 0 5-15,0 0 2 0,0 0 0 0,0 0 2 0,0 0 7 16,0 0 2-16,0 0-7 0,0 0-6 16,0 0 0-16,0 0 1 0,0 0 1 0,7 0-1 0,-7 0-4 0,0 0-4 15,0 0-5-15,0 0-6 0,6 0-8 0,1-4-5 16,-1 4-4-16,0 0-2 0,8-3 0 0,6 3 2 0,-8-4-1 0,8 4 2 16,6-4 0-16,0 4 2 0,0-3 0 0,0 3-1 15,7-4-1-15,6 4-1 0,-7-4-1 0,8 4-1 16,-8-3-1-16,7 3-1 0,0-4 0 0,-7 0 1 0,8 4-2 15,-7-3-1-15,-1-1 3 0,-7 0 1 0,9 0 2 0,-9 1 4 16,-5 0 11-16,0-1 22 0,-7 4 30 0,-1-4 31 0,-4 0 27 16,-2 1 18-16,0-1 5 0,-6 1 0 0,0-1-7 15,-6-3-21-15,0 3-30 0,-2-4-32 0,-4 6-30 0,-8-3-21 16,1-2-6-16,-7 3-5 0,6 0-6 0,-13 4-3 0,7-3 1 16,1-1-1-16,-1 4 0 0,-7-4 0 0,7 4-3 15,0 0 0-15,-1-3 0 0,9 3 2 0,-2 0-1 0,0-3 0 16,7 3 0-16,0 0 1 0,6 0-1 0,1 0-2 0,0 0 0 15,6 0-3-15,0 0-1 0,-7 0-1 0,7 0-2 16,7 3 1-16,-7-3 0 0,6 3 2 0,7-3 0 0,-6 4 3 16,5 0 1-16,8-1 1 0,-1-3 2 0,7 8-2 0,1-5-1 31,-1 1 2-31,0 1-1 0,7-3-2 0,-7 2 1 16,6 4-2-16,-7-4-1 0,9 3-1 0,-9 0-2 0,8-4-3 15,-13 5 0-15,6-1-1 0,-6 0-1 0,-1 1 0 0,1-1 0 16,-8 0-2-16,-6 1 2 0,2-1 1 0,-2 0 0 0,0 1 2 15,-6-1 1-15,-6 0 3 0,0 0 3 0,-2 4 5 16,-4-4 2-16,-8 2 1 0,1-2 2 0,5 4-1 16,-12-4 0-16,7-4-2 0,-1 5-1 0,-6-1-2 0,7-4-1 15,-1 5 1-15,0-4-2 0,2 0 2 0,-2-1 0 0,1 1 0 16,5 0 1-16,2-1-1 0,-2-3-1 0,8 4-8 16,-7-4-22-16,6 4-42 0,7-4-48 0,-7 4-44 0,7-4-39 15,7 0-35-15,0 3-32 0,6-3-26 0,0-3-9 0,6 3 2 16,1-4-2-16,6 0-37 0,-1-3-78 0,9-1-28 0</inkml:trace>
  <inkml:trace contextRef="#ctx0" brushRef="#br1" timeOffset="-170331.91">30297 5964 278 0,'0'-4'351'0,"0"4"-97"16,0-4-81-16,0 1-52 0,0-1-24 0,0 1-10 0,0-1-2 16,0 4-9-16,0 0-20 0,0 0-18 0,0 0-11 15,0 0-4-15,0 4-7 0,0-4-6 0,0 3-6 0,0 1-3 16,0-1-1-16,0 5 2 0,0-1 1 0,-6 0 1 15,6 1 3-15,-7 3 5 0,0-4 5 0,1 4 5 0,0 0 3 0,-8 1 0 16,8-2 2-16,-7 1 1 0,-7 0 0 0,8 0-3 16,-8 0-2-16,0 4-2 0,-6-4-1 0,7 0 2 0,-7 0 0 15,6-4 2-15,-5 0 2 0,5 0 7 0,-6-2 5 0,6 1 4 16,1-1 5-16,-8-5 3 0,15 3 6 0,-8-3 10 16,6 0 10-16,2 0 12 0,5 0 6 0,1-3 13 15,-1 3 14-15,1-5 16 0,-1 5 2 0,7-6-3 0,0 1-15 16,-6-2-16-16,6 0-13 0,0 0-19 0,0-4-21 0,6 3-20 15,-6-3-14-15,7 0-9 0,-1 0-1 0,-6 0-2 0,13 4-3 16,-6-4-3-16,-1 0 0 0,8 4-1 0,-8 0 0 16,7-1 0-16,-6 4-2 0,5 2 2 0,1-3 1 0,1 5 0 15,-2 0 1-15,8 0 0 0,-7 5 1 0,7 1 0 16,0 2 0-16,-1-1 0 0,0 4-1 0,0-4 0 0,1 4 0 16,0 4 0-16,-1-4-1 0,1 3 0 15,0 1 0-15,-1-4-3 0,1 0-2 0,0 0-3 0,-2 3 0 0,-4-2 0 16,5-5-2-16,-5 0 3 0,-2 0 0 0,8 1 1 0,-14-4 4 15,7-1 2-15,1-3 1 0,-2 0-1 0,2 0 3 0,-8-3-1 16,7-1-1-16,0-4 2 0,0 1 1 0,-1 0 0 16,-4-4 4-16,4-1 5 0,-5 2 7 0,0-5 9 15,-1 5 8-15,1-5 3 0,-7 0 3 0,6 0 3 0,-6-3-2 0,-6 3-2 16,-1-2-7-16,1-1-7 0,-1-2-6 0,-6 6-6 16,-1-5-4-16,-4 1-5 0,-2 0 0 0,1 3-4 0,-1-3-2 15,0 2-2-15,-6 6 1 0,7-1 0 0,5 0-2 0,-5 4-3 16,6 0-9-16,6 3-21 0,1 0-36 0,0 4-51 15,0 4-63-15,-2 3-60 0,8 0-50 0,0 4-46 0,8 0-44 16,-2 0-47-16,6 1-85 0,8 2-58 0,-1 1-3 0</inkml:trace>
  <inkml:trace contextRef="#ctx0" brushRef="#br1" timeOffset="-169944.85">30779 6250 304 0,'0'0'350'15,"0"-4"-106"-15,-7 4-77 0,7 0-44 0,0 0-24 0,0 0-14 16,0 0-6-16,7 0-4 0,-7 0-13 0,0 4-26 0,0-4-17 16,7 3-11-16,-7 5-4 0,6-4-6 0,-6 2 1 15,7-2 0-15,-7 4 2 0,0-1 0 0,6 3 3 0,-6-2 4 16,-6 2 0-16,6-1 9 0,-7 2 1 0,1 0 3 15,6 0-1-15,-14 0-1 0,8-1-2 0,-14-2-2 0,8 3-2 16,-8 0-2-16,7 0-4 0,-7 0-3 0,1-4-7 0,-1 3-17 16,8-1-27-16,-8-2-43 0,6-3-66 0,2-1-135 15,-1 1-107-15,-1-4-68 0</inkml:trace>
  <inkml:trace contextRef="#ctx0" brushRef="#br1" timeOffset="-168950.49">31372 5828 124 0,'0'0'204'0,"6"0"-43"0,-6 0-32 0,0 0-22 0,7-3-18 16,-7 3-12-1,0-4-8-15,0 4 0 0,0-4-3 0,6 4-4 0,-6-3-11 0,0 3-9 0,0 0-2 0,0-4-1 16,0 4-2-1,0-4 0-15,6 4 1 0,-6 0 2 0,0 0 4 0,0-3-1 0,0 3-1 0,0-4 7 0,0 4 3 16,0-4 9-16,-6 4 4 0,6 0 3 0,0 0 1 0,0-3 1 16,0 3-1-16,-6 0-5 0,6 0-8 0,0-4-11 0,-7 4-9 15,7 0-12-15,-6 0-8 0,6 4-6 0,-7-4-5 16,0 3-2-16,1-3-2 0,-6 4-1 0,4 3 0 0,2-3 0 16,-7 0 0-16,7 3 0 0,-1-3 1 0,-6 3 1 0,7-3-1 15,-1 3 1-15,0 0-1 0,1 0 2 0,-7 1-2 31,6-1 1-31,1 3-1 0,-1-1 1 0,1 2-2 0,0-4 2 16,-1 4-1-16,0-4 1 0,7 4 1 0,-6 0 1 0,6-4-1 16,-6 1 1-16,6-1 3 0,0 0-2 0,-7 4 0 0,7-3-1 15,7-5 1-15,-7 5-2 0,0-1 2 0,6 0-2 16,-6-3 2-16,6 4 0 0,1-4-3 0,0 3 2 0,-1-4 1 16,0 4 0-16,7-3-2 0,-6 4 1 0,6-5 1 0,0 4-3 15,0-3 3-15,0 0-2 0,0-1-1 0,-6-3 0 16,5 4 0-16,2-4-2 0,-8 4 1 0,7-4 1 0,0 0-1 15,-6 0 1-15,-1 0-1 0,0 0-1 0,8 0 1 0,-8-4-5 16,0 4-17-16,-6 0-29 0,8-4-33 0,-2 4-38 16,0-3-36-16,1-5-48 0,-1 1-69 0,1-4-135 0,6 4-81 15,-7-4-30-15</inkml:trace>
  <inkml:trace contextRef="#ctx0" brushRef="#br1" timeOffset="-168491.51">31606 5825 324 0,'0'0'271'16,"0"0"-84"-16,0 0-63 0,-6 0-38 0,6 0-25 0,0 0-14 15,0 0-9-15,0 0-6 0,0 0-5 0,0 0-5 0,0 0-6 16,0 3-3-16,0-3-1 0,0 0-2 0,0 0 2 16,0 0 3-16,0 0 4 0,0 0 5 0,0 0 3 0,0 0 6 15,0 0 2-15,0 0 3 0,0 0 4 0,0 0 3 0,6 0 2 16,-6 0-1-16,0 0 0 0,6 0-4 0,-6 0-3 0,8 0-3 15,4 0-5-15,-6-3-5 0,8 3-6 0,-1 0-3 16,7 0-3-16,-8-4-3 0,8 4-1 0,-7-4-2 0,0 4-2 16,0 0-2-16,0 0 0 0,0-3-3 0,0 3-1 0,0 0 1 15,-6 0 0-15,-1 0-1 0,0 0 1 0,1-4 1 16,-7 4 2-16,0 0 2 0,7 0 1 0,-7 0 2 16,0 0 0-16,0 0-2 0,6 0 1 0,-6 0-1 0,0 0-5 15,0 0-4-15,0 0-9 0,0 0-17 0,0 0-17 0,0 0-22 16,0 0-30-16,0 0-34 0,0-4-41 0,0 4-53 0,0-3-93 15,-6-1-93-15,6 4-46 0</inkml:trace>
  <inkml:trace contextRef="#ctx0" brushRef="#br1" timeOffset="-168253.68">31658 5868 153 0,'0'0'316'15,"-6"0"-97"-15,6 4-70 0,0-4-38 0,0 0-21 0,-6 0-17 16,6 4-22-16,6-4-13 0,-6 0-11 0,0 0-1 16,6 3-1-16,-6-3-1 0,7 3 0 0,-1-3 5 0,8 0 2 15,-8 6 4-15,6-6 0 0,-4 0 0 0,4 0 0 0,2 3-5 16,-1-3-3-16,-1 0-6 0,-5 0-4 0,6 0-10 16,0 0-18-16,0-3-24 0,0 3-42 0,-7-6-57 0,8 3-141 15,-2 0-91-15,2-5-70 0</inkml:trace>
  <inkml:trace contextRef="#ctx0" brushRef="#br1" timeOffset="-166968.66">32394 5741 154 0,'0'0'175'0,"0"0"-22"0,0-5-26 0,0 5-25 0,0 0-19 16,0-4-10-16,0 4-9 0,0 0-6 0,0 0-10 0,-6-3-7 15,6 3-1-15,0 0-1 0,0 0 0 0,0-3-4 16,0 3-4-16,-7 0-3 0,7 0-4 0,0-4-3 0,0 4-1 16,0 0 0-16,-7-4 0 15,7 4 2-15,0 0 3 0,0 0 3 0,0 0 3 0,0 0 2 0,-6 0 1 0,6 0-3 16,0-3-2-16,-6 3-5 16,6 0-3-16,-6-4-5 0,6 4-3 0,-8 0-2 0,2 0-4 0,0 0-1 0,-1 4 0 0,-6-4 2 15,6 3 1 1,-5-3-1-16,-2 0 3 0,8 4-1 0,-7 0 1 0,6-1 1 15,-6 0 1-15,7-3 0 0,-7 4 1 0,6 1 2 16,-5 1 0-16,5-1 1 0,0-2-3 0,-6 1 1 0,7 0-2 0,-1 3-2 0,1-4-3 0,-7 5-2 16,7-1-2-16,-2-3 1 0,2 3-2 0,0 0 0 0,-1 4 0 15,1-3 2 1,-1-1 1-16,7 4 1 0,-6-4 2 0,6 4-1 0,0-4 2 0,0 4 0 0,0 1 1 0,0-1-1 16,0 0-1-16,6-1-2 0,-6 2 0 0,7-1-2 0,-1-4-1 15,-6 4-1-15,7 0 0 0,-1-3 0 0,0 2-2 16,2-3 0-16,-2 4 0 0,7-2 1 0,-7-3-1 0,7 2 1 15,-6-4-1-15,6 3 1 0,0 0 0 0,0-4 0 0,0 1 1 16,6 0-1-16,-5 0 0 0,-2-1-2 16,2 0 0-16,-2-3 1 0,2 4 0 0,-1-4-1 15,-1 0 0-15,2 0 0 0,-2 0-1 0,8 0 0 0,-7-4 1 16,1 4-2-16,-2-3 1 0,2 0 1 0,-2-1 3 0,1 0 4 16,1-3 1-16,-2 3 1 0,2-3 4 0,-2 0 6 0,-5-5 9 0,6 5 7 15,-6 0 16-15,-1-1 20 0,0-3 13 0,2 5 10 0,-2-6 1 16,0 1 3-16,-6 4-1 0,6-4-1 0,1 0-9 0,-7 0-11 15,0 4-2-15,7-4 0 0,-7 0 5 0,0 2 0 0,0-1 2 16,0 3 0-16,0-4-6 0,0 3-7 0,-7 1-10 0,7 0-11 16,-7-4-11-16,7 4-7 0,-6-1-9 0,0 1-7 0,0 0-4 15,-2-1-2-15,-4 1-4 0,-1 3-3 0,-1-3 3 16,2 0 0-16,-8 3 1 0,7-4-1 0,-7 5-1 0,1-5-1 16,0 4 0-16,-1 1 2 0,0 0-3 0,1-1 0 0,-1 0-1 31,-6 4 0-31,7-3-5 0,-1 3-31 0,0 3-68 15,-5 1-78-15,11 3-80 0,-5-4-96 0,6 6-164 0,0-3-114 16,0 2-74-16,0 0-20 0</inkml:trace>
  <inkml:trace contextRef="#ctx0" brushRef="#br1" timeOffset="-161389.6">31222 6803 105 0,'0'0'132'0,"0"0"-36"15,-6 0-33-15,6 0-26 0,0 0-25 0,0 0-26 0,-7 0-37 16,7 0-56-16,-7 0-89 0</inkml:trace>
  <inkml:trace contextRef="#ctx0" brushRef="#br1" timeOffset="-160817.37">30531 6902 73 0,'0'0'106'0,"0"0"1"0,0 0-3 0,0-4-9 16,0 4-11-16,0 0-13 0,0 0-16 0,0 0-12 0,0 0-14 16,0 0-7-16,0 0-6 0,-6 0-2 0,6 0 0 0,0 0-2 15,0 0 1-15,0 0 0 0,-6 0 1 0,6 0 0 16,-7 0 3-16,7 0 3 0,-6 0 3 0,6 0 4 0,-7 0 5 16,7 0 9-16,0 0 10 0,-7 0 3 0,7 0 0 0,0 0-2 15,0 0-6-15,0 0-3 0,0 0-6 0,0 0-11 16,0 0-8-16,0 0-8 0,7 0 0 0,-7 0-2 0,7 0 1 15,-1 0 1-15,1 0 0 0,-1 4 3 0,8-4-2 0,-2 0 1 16,1 0-1-16,7 0 0 0,0 0 2 0,-2 0-1 0,2 0 1 16,0 0-2-16,-1 0 2 0,7 0 0 0,-6 0 0 15,-1-4 0-15,7 4 0 0,-12 0-2 0,5 0-2 0,1 0-1 16,-8 0-1-16,-4 0 0 0,4 0-2 0,-5 0-2 0,-1 0-1 16,-6 0-1-16,7 0-1 0,-7 0 1 0,6 0 1 15,-6 0-1-15,0 0 0 0,0 0-1 0,0 0 0 16,7 0-2-16,-7 0-7 0,0 0-9 0,0 0-14 0,-7 0-13 15,7 0-18-15,0 0-18 0,-6 0-20 0,6 0-16 0,-7 0-15 16,1 0-15-16,-7 0-19 0,7-3-18 0,-8 3-19 0,8 0-14 16</inkml:trace>
  <inkml:trace contextRef="#ctx0" brushRef="#br1" timeOffset="-160548.1">30662 6913 46 0,'-13'3'151'0,"0"1"-29"0,-1-4-32 0,2 3-30 0,-2 5-18 15,2-4-9-15,-1-1-3 0,-1 5 2 0,2-5 0 16,-2 1 2-16,-5 0-1 0,13 3 1 0,-8-3 1 0,2-1-3 15,-2 1-4-15,8 0-4 0,0 0-5 0,-1-4-1 0,7 3-2 16,-7-3 0-16,7 0 0 0,-6 3 3 0,6-3 6 16,0 0 3-16,0 0 6 0,6 0 5 0,1 0 2 0,0 0 1 15,5 0-1-15,2 0-2 0,-2 0-8 0,8-3-4 0,7 3-6 16,-9 0-7-16,9 0-3 0,-1-3-3 0,0 3-4 16,0 0 0-16,-1-4-2 0,2 4 0 0,5 0-1 0,-6-4 2 15,1 4-3-15,-1-4 1 0,0 4 2 0,0 0 0 16,-7-3-1-16,1 3 1 0,-1 0 0 0,1 0-1 0,-7-4 1 15,0 4-1-15,-7 0 1 0,1 0-1 0,0-4-1 0,-1 4 0 16,1 0 0-16,-7 0 1 0,6-3-2 0,-6 3-5 16,0 0-8-16,0-4-10 0,0 4-16 0,0-4-19 0,0 1-31 15,0-1-50-15,-6-3-91 0,-1-1-116 0,7-3-60 0</inkml:trace>
  <inkml:trace contextRef="#ctx0" brushRef="#br1" timeOffset="-160150.65">30746 6752 69 0,'0'0'348'15,"-6"4"-115"-15,6-4-103 0,0 0-58 0,0 3-30 0,0-3-14 16,6 4-3-16,1-4 2 0,0 3 1 0,-1 1 3 15,0-4 1-15,8 3-1 0,-1 1-1 0,-1 0-1 0,2 0-4 16,6-4-6-16,-8 3-4 0,8 0 1 0,-1 1 0 0,-5-4 0 16,5 4-2-16,0 0-2 0,1-4 1 0,-1 3 0 0,1 1 2 15,-1-4-2-15,1 4-2 0,6-4 1 0,-13 3 0 16,7-3 4-16,0 0 0 0,-1 4 2 0,-6-4 1 0,6 0 1 16,-5 0 2-16,-2 4-2 0,-5-4-2 0,0 0-2 0,-1 0-2 15,0 0-2-15,-6 3-2 0,0-3 1 0,7 5 3 16,-7-5 4-16,-7 3 8 0,7 4 2 0,-6-3 3 0,0 3 2 15,-1 0 3-15,-6 4-1 0,0 1 0 0,0-1-1 0,0 3-6 16,-7-3 0-16,0 4-1 0,1 3-1 0,0-3-5 16,0 3 0-16,-1-3-7 0,6 2-1 0,-5-1-5 0,6 2-3 15,-6-3 0-15,5 3-1 0,1-3-3 0,7-1-7 16,-7 1-18-16,6-4-27 0,1 3-29 0,0-3-37 0,6-2-54 16,0-3-75-16,6 2-158 0,-6-5-74 0</inkml:trace>
  <inkml:trace contextRef="#ctx0" brushRef="#br1" timeOffset="-159657.34">31547 6711 396 0,'0'-4'318'0,"-6"4"-110"0,6-3-76 0,0 3-38 16,0-4-17-16,-6 4-7 0,6 0-9 0,0 0-9 0,0-4-5 15,0 4-5-15,0 0-5 0,0 0-7 0,0 0-9 0,0 0-5 16,0 4-8-16,0-4-2 0,0 0-1 0,6 4 0 16,-6 3 1-16,0-3 1 0,0 3 5 0,6 0 6 0,-6 4 8 15,0 1 4-15,0-1 4 0,8-1 1 0,-8 5 0 16,6-4-1-16,-6 4-1 0,6-1-6 0,-6 1-4 0,6 0-7 16,-6-1-4-16,0 0-3 0,7 2 0 0,0-2 0 0,-7 1-1 15,6 0-1-15,-6-4-2 0,7 0 2 0,-7 0-1 16,0-1-1-16,6 2 1 0,-6-5 0 0,0 3-2 0,6-2 0 15,-6 0-1-15,0-6 0 0,0 7-1 0,0-6 2 0,0 1-2 16,0 0 1-16,0-4 1 0,0 3 1 0,0-3 0 0,0 0-1 16,0 4 1-16,0-4-1 0,0 0 1 0,0 0-3 15,0 0-9-15,0 0-22 0,0-4-25 0,0 1-32 0,8-1-34 16,-8 0-45-16,0-3-58 0,6 0-88 0,0-5-119 0,0 1-48 16</inkml:trace>
  <inkml:trace contextRef="#ctx0" brushRef="#br1" timeOffset="-159259.98">31945 6770 311 0,'0'0'298'0,"0"0"-103"16,0 0-76-16,-7 0-47 0,1 0-25 0,0 0-17 0,-8 3-9 15,8-3-3-15,-7 4-4 0,0 0 0 0,-6 0-1 16,5-4 3-16,1 3 1 0,-6 0 3 0,6 1 5 0,-1-4 2 16,2 4 5-16,-8-4 2 0,7 4 3 0,7-4-1 0,-8 0-2 15,8 0-2-15,0 3-3 0,-2-3-5 0,8 0-3 16,0 0-3-16,-6 0-5 0,6 4-3 0,0-4-1 0,0 0-1 16,0 4 0-16,0-1 0 0,6-3-1 0,-6 4 2 0,0 0 2 15,8 4 0-15,-2-5 0 0,0 4-2 0,-6-3-1 16,7 3 0-16,0-3-1 0,-1 3-2 0,7 0 1 0,-7 0-1 15,1-2-1-15,6 1 0 0,0 2 0 0,-6 0 1 0,6-1 0 16,-1 0-1-16,2 0-1 0,-2 1 1 0,2-1-1 0,-1-3 1 16,0 3-1-16,-7 0-2 0,7 1 0 0,-7-5 1 15,8 5 0-15,-8-4-2 0,1 2 0 0,-1-2 0 0,1 0 0 16,0 3-2-16,-7-3-4 0,6-1-8 0,-6 1-12 0,6-1-12 16,-6-3-19-16,7 4-22 0,-7 0-27 0,7 0-39 15,-1-4-62-15,-6-4-121 0,6 4-79 0</inkml:trace>
  <inkml:trace contextRef="#ctx0" brushRef="#br1" timeOffset="-158957.83">32160 6843 187 0,'0'0'325'16,"-7"0"-102"-16,7 0-83 0,0 0-48 0,0 0-24 0,0 0-15 15,7 0-7-15,-7 0-13 0,0 0-10 0,6 0-6 16,1 0-1-16,-1 0-2 0,1 0-2 0,-1 4-1 0,1-4 1 16,0 0 0-16,-1 0 1 0,0 4 0 0,1-4 0 0,0 0 0 15,5 0-2-15,1 0 2 0,-6 0-1 0,6 0-2 16,0 0-4-16,-6 0 1 0,5 0-2 0,2 0 1 0,-8 0-3 15,7 0-1-15,-7 0-1 0,8 0-5 0,-8 3-6 0,0-3-12 16,-6 0-16-16,7 0-15 0,0 0-22 0,-1 0-36 16,-6 0-58-16,7-3-103 0,-7-1-93 0</inkml:trace>
  <inkml:trace contextRef="#ctx0" brushRef="#br1" timeOffset="-158703.68">32095 6960 321 0,'0'4'239'0,"-7"-4"-81"0,7 4-50 15,0-4-28-15,0 3-12 0,0-3-5 0,0 0-1 16,7 0-4-16,-7 4-10 0,6-4-10 0,7 0-6 0,-6 4-2 16,5-4-3-16,2 0-1 0,-8 0-4 0,7 0-2 0,0 0-3 15,0-4-4-15,1 4-4 0,-8 0-2 0,7-4-3 16,-6 4-2-16,5-3-2 0,1 3-3 0,1-4-11 0,-2 4-10 15,2-4-17-15,-2 1-19 0,2-1-21 0,-1 0-34 0,7-3-52 16,-8 0-112-16,1-1-84 0</inkml:trace>
  <inkml:trace contextRef="#ctx0" brushRef="#br1" timeOffset="-158069.42">32798 6664 280 0,'0'0'263'0,"-6"-4"-82"0,6 4-64 15,0 0-41-15,-7-4-24 0,0 4-12 0,7 0-6 0,-6 0-6 16,0 0-2-16,6 0-4 0,-7 0-4 0,0 4-1 16,1-4-3-16,-1 4-1 0,1-4 2 0,0 3 0 0,-2 1 4 15,2-4 1-15,0 4 2 0,0-1 0 0,-1 1 0 0,7-1-1 16,-7 1-1-16,1 0 2 0,-1 3 2 0,1-3 3 0,0 3 1 16,-2-3 1-16,2 3-1 0,6 0-1 0,-6 2-1 0,0-3-3 15,-2 6-4-15,8-5-5 0,-6 0-4 0,6 4-2 0,-6-1-1 16,6-2 0-16,-7 3 1 0,7-4 1 0,0 4 1 15,0-3 1-15,0 3 0 0,0 0-1 0,7-4 2 0,-7 0-1 16,6 5-3-16,0-6-1 0,2 2-2 0,4 0 0 0,-6-1-3 16,8 0 1-16,-8 0-1 0,7 1-1 0,1-1-1 0,-2 0 2 15,2 1-1-15,5-5-1 0,-6 1 0 0,6 3 0 0,-5-3 0 16,5 0 0-16,-6-4 1 0,0 4-1 0,0-4-1 0,6 0 1 16,-5 0 0-16,-1-4 0 0,0 4 1 0,0-4 2 0,-7 0 4 15,8-3 7-15,-8 3 9 0,7-3 10 0,-7 3 11 16,8-3 10-16,-8 0 9 0,0-1 8 0,1 1 8 0,0 0 13 0,-1 0 16 15,0-1 8-15,-6 0 2 0,7 2-2 0,-7-6 2 16,0 5-5-16,0 0-9 0,0-4-17 0,0 0-18 0,0 0-12 16,-7 3-9-16,7-3-7 0,-6 0-9 0,0 1-6 0,6-2 0 15,-7 2-1-15,-6-1-5 0,7-1-6 0,-1 1-3 0,0 0-3 16,1 4 0-16,-7-4-1 0,7 0-2 0,-2 4-2 0,-4 0-1 16,6 3-1-16,-8-3-1 0,1 3-1 0,7-3 1 0,-8 3 0 15,2 0-1-15,-2 0 0 0,2 1-1 0,5-1 1 0,-6 4 0 16,0-3 0-16,7 3 0 0,-1 0-1 0,0 0-1 15,1 0-3-15,0 0-6 0,-1 0-14 0,0 0-20 0,1 3-30 16,-1-3-40-16,7 4-40 0,-6-4-35 0,0 3-31 0,6 1-21 16,0 0-20-16,0 0-16 0,0-1-12 0,0 1-35 0,6 0-80 15,-6-1-46-15</inkml:trace>
  <inkml:trace contextRef="#ctx0" brushRef="#br1" timeOffset="-157670.41">33254 6795 87 0,'0'-4'513'0,"0"4"-109"16,-6-3-127-16,6 3-95 0,0 0-61 0,0-3-35 0,0 3-22 0,0 0-16 15,0 0-11-15,0 0-21 0,0 0-23 0,0 0-31 0,0 3-36 16,-7-3-39-16,7 0-58 0,0 3-100 0,-7-3-125 0,1-3-61 16</inkml:trace>
  <inkml:trace contextRef="#ctx0" brushRef="#br1" timeOffset="-152806.84">28448 5876 149 0,'6'-4'136'16,"0"0"-37"-16,-6 1-30 0,0-1-19 0,7 0-12 0,-7 1-2 31,0-1 0-31,0 0 2 0,0 4 3 0,0-3 2 0,7-1-3 16,-7 1-3-16,0 3-5 0,0-4-5 0,0 0-3 15,0 1-6-15,0-1-4 0,6 0-2 0,-6 1 0 0,0-5-1 16,0 8 1-16,0-3 2 0,0-1 2 0,0 4 2 0,0-4-1 15,0 4 1-15,0-3 3 0,0 3 3 0,0-4 1 16,0 4-1-16,0-4 0 0,0 1 3 0,0-1 3 0,0 4 5 16,0-4-2-16,0 1 0 0,-6-1-1 0,6 1-2 0,-7-1 0 15,0 0-4-15,1 4-6 0,0-3-3 0,-8-2-2 16,2 5-1-16,-2-3 0 0,1 3 1 0,-7 0 0 0,2 0-1 16,-2 0 2-16,0 0-1 0,1 0-1 0,-1 0-1 0,1 0 5 15,-7 3 1-15,6-3 4 0,-6 5 4 0,7-2 3 0,-7 1 3 16,6 0 2-16,1 3-1 0,-1-4-3 15,0 5-3-15,7-1-7 0,0 4-5 0,0 0-3 0,1 4-4 16,-2-1-4-16,8 1-1 0,-1-1-2 0,0 6 2 0,1-6-1 16,-1 4 0-16,1 0 1 0,0 0-2 0,6 1 1 0,-7-5 0 15,7 5 0-15,0-5-1 0,0 2-1 0,0-2 0 16,0 1-1-16,0-5 1 0,7 1 0 0,-7 4 0 0,0-8 2 16,0 4-2-16,0-3 0 0,6-1 1 0,-6 4 1 15,0-4 0-15,6 0 1 0,1 4 1 0,-1-3-3 0,1 0 2 0,0-1 1 16,5 0 0-16,2 0 0 0,-2 1 0 0,2-2-1 15,5 2-2-15,-5 0 3 0,5-5-3 0,0 5 1 0,8-1-1 16,-8 1 0-16,0-2-2 0,8-2-1 0,-7 4-11 0,5-5-15 16,-5 1-18-16,6 3-19 0,-7-4-25 0,1-3-28 15,0 4-30-15,-2-4-38 0,2-4-93 0,0 1-110 16,-7-4-55-16</inkml:trace>
  <inkml:trace contextRef="#ctx0" brushRef="#br1" timeOffset="-152250.82">28389 5854 108 0,'0'0'302'0,"0"0"-79"0,0 0-73 0,0-4-52 0,0 4-32 15,0 0-15-15,0 0-7 0,0 0-5 0,0 0-5 16,0 0 13-16,0-4 11 0,0 4 1 0,0 0-1 0,0-3-1 16,0 3-1-16,0-4 2 0,0 4-1 0,-6-3-11 0,-2 3-6 15,8-4 0-15,-6 4-1 0,0-4-1 0,0 4-2 16,-8 0-3-16,8 0-1 0,-7 0-1 0,-1 4-4 0,2 0-5 15,-2-1-2-15,-5 1-1 0,6 3 0 0,0 0-1 16,-7 1 2-16,8-1 1 0,-2 0 0 0,-5 5 3 0,13-1 1 16,-8-4 3-16,2 4 3 0,-2 0 0 0,8 0 1 0,-7 0-3 15,7 3-3-15,-1-3-3 0,0 4 0 0,1 0-3 16,0 3-3-16,-2-3-2 0,2 3-4 0,6-4 0 0,-6 5-1 16,-1-4 0-16,1 3-1 0,-1 0-1 0,0 0-1 0,7-2 0 15,-6 2 1-15,6-8 3 0,0 5 1 0,-6 0 1 0,6 0 2 16,0-4 2-16,0-1 1 0,6 5 1 0,-6-4 1 15,6 0-2-15,8-1 0 0,-8 2-1 0,7-1-1 0,1 0 0 16,-2 0-3-16,8-3-1 0,-7 2-2 0,7-2-3 0,-1-1-1 16,0-3-3-16,8 3 1 0,-7 1-2 0,-2-5 1 15,2 4-1-15,7-3-1 0,-9 0-7 0,-4-4-16 0,5 3-25 16,-5-3-30-16,4 0-30 0,-4-3-31 0,-1-1-30 0,0-3-35 16,-6 0-39-16,5-8-50 0,-6 0-100 0,8 1-73 15,-8-5-29-15</inkml:trace>
  <inkml:trace contextRef="#ctx0" brushRef="#br1" timeOffset="-151854.97">28369 5850 28 0,'-6'-4'278'0,"0"4"-75"0,6 0-67 16,-7-3-46-16,7 3-29 0,0 0-15 0,-7 0-7 15,7-4-5-15,0 4-2 0,-6-3-3 0,6 3-4 0,0-4 2 16,-7 4 3-16,1 0 4 0,-1-4 1 0,0 4 0 0,1 0 0 16,0 4 3-16,-8-4 1 0,8 4-1 0,-7-1-5 15,0 1-4-15,-6 3-1 0,5 0 2 0,-5 4 1 0,6-3-1 16,-6 4 3-16,5-2 1 0,-5 5 0 0,-1-1 2 0,1-3-1 15,0 4 0-15,-1 3 0 0,0-3 0 0,7 3-1 16,-7-2-4-16,1 2-2 0,6-1 0 0,0 1 0 0,0 1-1 16,0-1 1-16,7 1-1 0,-8 2-4 0,14-3-2 0,-6 5 0 15,6-5 0-15,0 1-5 0,0 3-3 0,6-4-3 0,1 0-2 16,0 4 1-16,5-3-2 0,2-1 0 0,5 0 0 16,-6 0-1-16,6-3-2 0,7 0 1 0,1-1 0 15,-1 1-2-15,0-5 1 0,7-1-3 0,-1-2 0 0,7 0-6 16,0 1-14-16,1-8-21 0,-2 3-30 0,1-6-37 0,0-1-51 15,1 0-81-15,-1-7-167 0,-1 3-84 0,-5-6-38 16</inkml:trace>
  <inkml:trace contextRef="#ctx0" brushRef="#br1" timeOffset="-150728.36">28219 4279 216 0,'0'0'209'0,"0"0"-54"0,0 0-46 16,0-4-30-16,0 4-19 0,0 0-6 0,0 0-4 0,0-4-2 15,0 4 0-15,0 0-4 0,0 0-3 0,0-3-1 0,0 3-2 16,-6 0-3-16,6-4-2 0,-6 4-4 0,6-3-2 15,-7 3-2-15,0 0 0 0,1 0-4 0,-1-4 0 0,1 4-4 16,-7 4-2-16,6-4 0 0,-5 0 1 0,-2 3 3 0,1-3 2 16,1 7 3-16,-2-3 0 0,-6 0 0 0,8-1 1 15,-1 4 1-15,-7 0 2 0,8 2-2 0,-2-3-1 0,1 2-3 16,0-1 1-16,0 1 2 0,0-1 0 0,0 4 2 16,0-4-2-16,0 4-1 0,0 0 1 0,7 0-1 0,-8 0-1 15,8 0-2-15,-8 0-1 0,8 4 0 0,0-3-5 0,-1-2-1 16,1 1-1-16,6 0-1 0,-7 0 0 0,7 0 0 15,0 0 0-15,0-4-3 0,0 4-1 0,7-4-1 0,-7 4 1 16,6 0-1-16,1-3-1 0,-1-1-1 0,0 4 1 0,2-3-1 16,-2-1 2-16,7 0 1 0,0 0 1 0,0 1 3 0,0-1-1 15,0 0 1-15,7-3 1 0,-8 0-3 0,8 3 1 16,-7-3-2-16,7-4-2 0,-8 3-2 0,2 1-2 0,-1-4 0 16,-1 4-1-16,-4-4 0 0,4 0 0 0,2 0 0 0,-2 0-1 15,-5 0-1-15,6 0-12 0,0-4-16 0,-7 0-19 16,8 1-22-16,-2-1-26 0,8-3-26 0,-7-1-28 0,7-3-29 15,-8 0-28-15,8 1-51 0,-7-6-125 0,7 2-65 0</inkml:trace>
  <inkml:trace contextRef="#ctx0" brushRef="#br1" timeOffset="-150410.89">28454 4381 79 0,'-6'0'348'16,"-2"4"-124"-16,2-4-99 0,6 4-58 0,-6-4-27 0,6 3-14 15,-6-3-7-15,6 0-3 0,0 0-1 0,0 4-1 16,0-4 2-16,0 0 2 0,0 3-1 0,0-3 2 0,0 0 2 16,6 0 0-16,-6 4 10 0,0-4 0 0,0 0-1 0,6 4 4 15,-6-4 1-15,6 0 3 0,2 0 0 0,4 0 0 0,-5 0-6 16,0 0-1-16,6 0 0 0,-1 0-5 0,2-4-2 15,-2 4-4-15,8-4-4 0,-7 4-2 0,7-3 1 0,0-1-2 16,-1 1 0-16,-6 3-2 0,6-4 0 0,-5 0-2 0,5 4-1 16,-6-3-4-16,-6 3-6 0,5 0-9 0,-5-4-9 15,0 4-9-15,-7 0-12 0,6 0-13 0,-6 0-13 16,0 0-17-16,0-4-13 0,0 4-9 0,-6 0-11 0,6 0-11 16,-7 0-23-16,0 0-35 0,-5 4-69 0</inkml:trace>
  <inkml:trace contextRef="#ctx0" brushRef="#br1" timeOffset="-150220.52">28474 4506 330 0,'0'3'247'0,"-7"1"-94"15,7-4-65-15,-7 4-38 0,7-1-19 0,0-3-6 16,0 4-3-16,0-4 0 0,7 4 1 0,-7-4 3 0,7 0 3 16,-1 3 3-16,1-3 1 0,-1 0-4 0,7 0 0 0,0 0-1 15,0 0-4-15,0-3-4 0,0 3-5 0,7 0-4 16,-8-4-8-16,8 4-13 0,0-4-16 0,-1 1-19 0,1-1-24 15,0-3-32 1,5 3-43-16,1-3-108 0,-6-1-96 0</inkml:trace>
  <inkml:trace contextRef="#ctx0" brushRef="#br1" timeOffset="-149760.72">29223 4271 184 0,'0'0'255'16,"-7"0"-93"-16,7 0-70 0,-7 0-36 0,1 0-17 0,-1 0-10 15,7 0-4-15,-6 0 0 0,0 0-1 0,-1 4 2 0,0-4 1 16,1 0 0-16,-7 0-1 0,6 4 0 0,-6-4 1 16,7 3-1-16,-7-3-1 0,0 4-2 0,7-1-3 15,-8 1-3-15,1-1-2 0,0 1-1 0,0 4-1 0,-7-5-1 16,8 5 1-16,-2-1 1 0,1 1 2 0,1-1 1 0,-2 0 1 16,2 1-1-16,-2 3 0 0,1-4-1 0,7 4-2 15,-7-4 0-15,6 0-3 0,1 4-1 0,0-3-1 0,-2-1-2 16,2 0 2-16,6 4 1 0,-6-2-1 0,6-3 0 0,0 5 2 15,0-3-3-15,6-1 1 0,-6 0 0 0,6 1-2 0,-6-1 0 16,8 0-1-16,4-3 1 0,-5 3-2 0,6-3 1 16,0-1-1-16,7 1 1 0,-8 0 0 0,8-4 0 0,-1 3 0 15,7-3-1-15,-6 0 0 0,6 0-1 0,1 0 1 0,-2 0-3 16,1 0-1-16,0 0-1 0,0-3-6 0,1 3-11 16,-7-4-12-16,-2 0-14 0,2 1-18 0,-1-1-15 15,-5 0-22-15,5 1-27 0,-6-1-39 0,0-3-52 0,-6-4-86 16,0 3-71-16</inkml:trace>
  <inkml:trace contextRef="#ctx0" brushRef="#br1" timeOffset="-149394.78">29424 4392 93 0,'0'0'306'0,"0"-3"-90"0,0 3-78 0,0 0-51 0,-6 0-27 16,6 0-14-16,0 0-7 0,0 0-6 0,0 0-5 16,0 0-3-16,0 0-5 0,0 0-2 0,0 0-5 0,0 0-1 15,0 0-5-15,0 0-1 0,0 3-1 0,0-3 2 0,0 4 2 16,0-1 3-16,0 1 5 0,0 0 1 0,0-1 3 16,0 5 0-16,6-5 2 0,-6 5-1 0,0-1 1 0,0 4-1 15,0-3-3-15,0-1-1 0,0 4-2 0,0 0 0 0,0 0 0 16,7 0-2-16,-7 0 1 0,0 0-4 0,0-4 1 0,0 4-4 15,7 0-1-15,-7-4-2 0,0 4-2 0,0-4 0 16,0 1-1-16,0 0-1 0,0-1 0 0,6 0 1 0,-6 0 1 16,0 1-1-16,0-5 0 0,0 4-4 0,0 1 0 0,0-4 0 15,0 3-4-15,0-3-9 0,6-1-9 0,-6-3-11 16,0 4-13-16,6-4-10 0,-6 0-17 0,8 0-19 0,-2-4-18 16,0 1-29-16,1-5-60 0,-7-3-107 0,7 0-65 15</inkml:trace>
  <inkml:trace contextRef="#ctx0" brushRef="#br1" timeOffset="-148950.97">29399 4429 104 0,'-8'0'336'0,"8"-4"-118"0,-6 4-93 16,0-4-49-16,6 4-24 0,-6-3-10 0,6 3-4 16,0 0-4-16,0 0-2 0,0-4-2 0,6 4-4 0,-6-4-5 15,6 4-4-15,0-3-4 0,2 3-1 0,-2-4-3 0,7 0 2 16,-7 4-1-16,1 0 0 0,0 0-1 0,5 0-1 16,-6 0-1-16,2 0-1 0,4 0-2 0,-5 4-1 31,-7 0-3-31,7-4 0 0,-1 3 0 0,-6 5 0 0,7-5 0 15,-7 1 0-15,0 3 2 0,0-3 1 0,-7 3 2 0,7-3 2 16,-6 4 2-16,6-1 0 0,-7 0 2 0,0-3 1 0,-5 3 4 16,4-3 2-16,-4 3 2 0,6-3 0 0,-8 3-1 15,8-3 0-15,-7-1 1 0,7 1-2 0,-2 0-4 0,2-1-3 16,6 1-3-16,-6-4-1 0,0 4-1 0,6-4-1 0,0 3-3 16,0-3 1-16,0 4-1 0,0-4 2 0,0 4-1 15,0-1 0-15,6-3 0 0,0 4 1 0,-6 0 0 0,6-1 0 16,2-3-1-16,-2 4 0 0,0 0 0 0,7-1-1 15,1-3 1-15,-8 4 0 0,6 0-1 0,2-1 0 0,-1 1-1 16,0-1 1-16,0 1-3 0,1 0-11 0,-2-1-14 0,1 2-21 16,0-1-23-16,0-1-29 0,1 1-38 0,4-4-66 15,-10 0-111-15,4 0-83 0</inkml:trace>
  <inkml:trace contextRef="#ctx0" brushRef="#br1" timeOffset="-148584.98">29821 4550 328 0,'0'0'260'0,"0"0"-105"0,0 0-65 16,8 0-33-16,-8 0-15 0,0 0-4 0,6 0-2 0,0 3-1 16,-6-3-1-16,7 0 1 0,-1 4 5 0,1 0 7 15,6-4 2-15,-7 3-2 0,0 1-2 0,2 0-3 0,-2 3 1 16,0-4-3-16,-6 5-6 0,7 0-13 0,-7-1-6 16,0 0-2-16,0 4-2 0,-7 0 2 0,1 0-1 0,0 0 0 15,-2 4 0-15,-4-4-1 0,-8 7-2 0,7-4 1 16,-7 2-1-16,8-2-1 0,-8 1-2 0,1-4 1 0,-1 3-3 15,7 1-1-15,-6-4-7 0,-1 3-15 0,7-3-24 0,-1-3-34 16,8-1-48-16,0 0-90 0,0-3-143 0,-1-1-82 0</inkml:trace>
  <inkml:trace contextRef="#ctx0" brushRef="#br1" timeOffset="-147664.75">30539 4542 185 0,'0'0'250'15,"-8"0"-93"-15,8 0-67 0,0 0-39 0,-6 0-23 0,6 0-9 0,0 0-6 16,0 0 0-16,0 0-2 0,0 0-2 0,0 0-2 16,0 0 6-16,0 0 1 0,0 0 3 0,0 0 3 0,0 0 0 15,0 0 1-15,0 0 1 0,0 0 3 0,0 0-4 16,0 0 0-16,0 0-1 0,0 0 0 0,0 0 0 0,0 0 3 16,0 0 8-16,0 0 12 0,0 0 11 0,0 0 5 0,0-3 7 15,0 3 6-15,0 0 7 0,6-4 0 0,-6 4-4 16,0-4-11-16,0 1-10 0,8-1-6 0,-8 0-5 0,6-3-6 15,0 0-2-15,-6 3 4 0,6-3 0 0,1-4 6 0,6 4 4 16,-6-4 3-16,-1 0 1 0,0-1 5 0,2 1 3 16,4 0 1-16,-6 0-3 0,2-3 0 0,4 3 0 15,-5-4 2-15,-1 4-2 0,8-3-1 0,-8-1 0 0,0-1 1 16,0 2 3-16,-6 3-1 0,8 1-4 0,-8-5-3 0,0 4-2 16,0 0-3-16,0 4-9 0,-8-4-11 0,2 3-8 0,-6 5-5 15,-2-1-4-15,1 0-5 0,-7 1-3 0,2 3-4 16,-2 3-1-16,0-3 0 0,7 4-1 0,1 0-1 0,-2-4-1 15,8 7-2-15,-1-3 2 0,1 3 0 0,-1 0 0 0,7 1 1 16,0-1 0-16,7 1 2 0,-7-1 1 0,6 0 1 16,7 4-1-16,1-4 0 0,-8 0 0 0,13 1 0 0,-6-2-1 15,0 3-2-15,1-2 1 0,4-3-2 0,-4 3 2 0,5-3-3 16,-5-1 0-16,-2 5 2 0,2-5 0 0,-2 1 0 16,2 3 1-16,-8-3-1 0,7 0 0 0,-7-1 3 0,8 5-2 15,-8-5-1-15,0 1 1 0,1 3-2 0,0-3 1 0,-7 3 0 16,6 0 0-16,1 1 2 0,-7-1 0 0,6 0 1 0,-6 2 0 15,6-3 0-15,-6 5 0 0,0-3 0 0,0 2-3 16,0-2-7-16,0 3-15 0,0 0-21 0,0 0-23 0,7-4-24 16,-7 4-25-16,7-4-25 0,-7 1-22 0,6-1-18 0,0 0-12 15,2-3-3-15,-2-1-6 0,7-3-9 0,-7 0-15 16,7 0-48-16,-6-3-88 0,5-4-63 0</inkml:trace>
  <inkml:trace contextRef="#ctx0" brushRef="#br1" timeOffset="-147378.72">31026 4308 107 0,'0'0'313'0,"-6"3"-117"0,6-3-85 0,0 0-46 16,0 0-13-16,0 0 5 0,0 0 5 0,0 0 1 0,0 0 3 15,0-3-1-15,6 3 0 0,-6 0-4 0,7-3-11 16,0 3-18-16,-1-5-11 0,0 5-6 0,8-4-2 0,-8 4-3 16,7 0 0-16,0-3-2 0,0 3-1 0,1 0-2 0,-8 0-1 15,7 0-2-15,0 0 1 0,0 0-4 0,-7 0 1 0,1 0-2 16,6 0 0-16,-7 3 1 0,-6-3-1 0,7 0-2 16,0 0-5-16,-7 4-11 0,6-4-16 0,-6 0-20 0,0 0-23 15,0 5-32-15,0-5-41 0,0 0-67 0,0 0-99 16,0 0-69-16</inkml:trace>
  <inkml:trace contextRef="#ctx0" brushRef="#br1" timeOffset="-147172.33">30994 4396 316 0,'-7'0'245'0,"1"3"-95"0,6-3-54 0,-6 0-14 15,6 0-7-15,0 0-3 0,0 0-4 0,0 0-1 0,0 0 1 16,6 0-5-16,0 0-11 0,1 0-14 0,6 0-11 0,0-3-5 15,0 3-2-15,0 0-1 0,7-4-3 0,-1 4-3 16,1-3 1-16,0 3-6 0,-1-4-6 0,0 4-4 0,1-4-11 16,-1 4-15-16,1-3-20 0,-1 3-24 0,1-4-31 0,0 0-44 31,-1 1-69-31,-6-5-115 0,6 5-77 0</inkml:trace>
  <inkml:trace contextRef="#ctx0" brushRef="#br1" timeOffset="-146854.83">31508 4085 344 0,'-6'-4'262'0,"6"0"-88"0,-6 1-51 15,6-2-27-15,0 5-13 0,-7-3-8 0,7 3-8 16,0 0-20-16,0 0-18 0,0 0-9 0,0 0-6 0,7 0-3 15,-7 3-4-15,0 2-1 0,6-2 1 0,-6 5 3 0,0-1 4 16,6 0 2-16,-6 0 3 0,0 4 3 0,0 1 4 0,0-5 2 16,0 3 0-16,0 6-2 0,7-5-3 0,-7 3-3 15,0-3-1-15,0 4-4 0,0-1-2 0,0 1-5 0,0 0-2 16,0-1-2-16,0 1-1 0,0-1 0 0,0 0 0 0,0 2-1 16,0-1-2-16,0-4 0 0,0 3 0 0,0-3 1 15,0 0 1-15,0 0-1 0,0 0 0 0,0 0-2 0,0-4-6 16,0-3-12-16,0 3-15 0,0-3-18 0,0 1-22 0,-7-2-28 15,7-3-42-15,-6-3-77 0,6-2-127 0,-6 1-72 16</inkml:trace>
  <inkml:trace contextRef="#ctx0" brushRef="#br1" timeOffset="-146266.87">31378 4114 164 0,'0'0'295'0,"0"-3"-107"0,0 3-67 0,0-5-28 0,0 5-13 16,7-3-6-16,-7-1-3 0,0 4-5 0,6-4-4 0,-6 1-3 15,6-1-13-15,2 1-13 0,-8-1-6 0,12 0-3 16,-12 1-2-16,14-2 0 0,-8 2 1 0,0 0 0 0,1-1 0 15,6 0-3-15,-6 1-4 0,5 3-4 0,-5-4-1 0,12 4-2 16,-5 0-2-16,-1 0 1 0,-1 0 1 0,2 0-3 16,5 0-1-16,-6 4 0 0,0-1 1 0,7 1-3 0,-8 0 1 15,2-1-3-15,-1 5 0 0,0-1 0 0,0 0 1 0,-7 0 0 16,8 4-1-16,-8 0 1 0,0 1 0 0,1-2-1 0,-7 1 1 16,7 1-1-16,-7-1 0 0,-7 0 0 0,7 3 1 15,-7-3-1-15,-5 4 0 0,-2-4 3 0,2 0-2 0,-2 4 0 16,-5-8 1-16,-1 4 1 0,0-4 2 0,1 0 1 0,-1 0 0 15,8-2 6-15,-8 1 1 0,7-3 1 0,-7 2 6 16,8-1 0-16,5-4 2 0,-6 3 1 0,7-3-1 16,6 0 0-16,-7 4-1 0,7-4-2 0,0 0-3 0,0 0-2 15,0 4-3-15,0-4-2 0,7 0-3 0,-1 0-2 0,0 0-1 16,8 0 1-16,-2 0-1 0,2 3-1 0,-1-3-1 0,7 0 0 16,-2 4 0-16,-4 0-1 0,5-4 0 0,1 3-1 15,0 1 0-15,5 3-1 0,-5-3 1 0,0 0-2 0,6-1 1 16,-7 5-1-16,7-5 2 0,-6 1 0 0,5 0 0 0,1 3 0 15,-6-4 1-15,0 1 0 0,-1 3 0 0,1-3-1 16,-7 0 0-16,0-1-1 0,0 1 1 0,0 0 0 0,-6-4-1 16,-1 3 0-16,0 1 0 0,-6 0-2 0,7-4-6 15,-7 3-8-15,0-3-14 0,7 4-14 0,-7-4-19 0,0 0-23 16,-7 0-31-16,7 0-44 0,0 0-73 0,-7 0-137 0,1-4-79 16</inkml:trace>
  <inkml:trace contextRef="#ctx0" brushRef="#br1" timeOffset="-146044.37">32166 4378 234 0,'0'0'488'0,"0"-4"-142"0,0 4-122 0,0-4-78 0,0 4-56 16,0 0-36-16,0 0-20 0,0 0-10 0,-6 0-9 15,6 0-14-15,0 4-16 0,-7 0-28 0,7-1-37 0,-6 1-58 16,6-4-113-16,0 4-124 0,-6-1-72 0</inkml:trace>
  <inkml:trace contextRef="#ctx0" brushRef="#br1" timeOffset="-143026.09">30395 7931 210 0,'0'0'246'0,"0"-4"-59"0,0 4-55 0,6 0-41 0,-6-3-29 16,0 3-16-16,0-4-8 0,6 4-5 0,-6-3-2 0,0 3-3 16,0 0-1-16,0-4 2 0,0 4 1 0,0 0 2 15,0 0 0-15,0 0-1 0,0 0 1 0,0 0 2 0,0 0 1 16,0 0 0-16,0 0 1 0,0 0 1 0,0 0-1 0,0 0 1 15,-6 0-2-15,6 0-2 0,0-4-1 0,0 4 2 0,0 0-3 32,-6 0-2-32,6-3-2 0,0 3-2 0,-6-4-4 15,-1 4 0-15,0-4-6 0,1 4-2 0,-1-3-2 0,1 3-1 16,-1 0 4-16,0-3 0 0,1 3 1 0,0-6 1 0,0 6 0 16,-8 0 1-16,8-3 2 0,-1 3-3 0,-6 0-3 15,6 0-2-15,-5 0-2 0,6 3-1 0,-8-3-1 0,1 6-3 16,0-6-1-16,-6 3 1 0,12 0-1 0,-6 1-1 0,0 0 1 15,0-1 0-15,0 1 1 0,0 3 1 0,0 0 2 16,-1 1 2-16,8-1 2 0,-7 0 2 0,0 1 2 0,7-1 0 16,-1 0 0-16,-5 4 2 0,4-3-3 0,2 3 0 15,0 0-3-15,-1-1 0 0,0 1 1 0,1 1-2 0,0-1 1 16,6 0-2-16,-7-1 0 0,7-2 0 0,0 3 0 0,0 0-1 16,0-4 0-16,0 1-1 0,0 2 0 0,7-6-1 15,-1 3 1-15,-6 1 1 0,6-1 2 0,1 0 1 0,6-2 1 16,-7 1 2-16,8-2 2 0,-1 0 0 0,6 0 0 0,-6 0-1 15,7-1-2-15,6-3-2 0,0 0-2 0,0 0-2 16,-7 0-2-16,14-3 0 0,-7 3-2 0,-6-4 0 0,5 0-3 16,1 0 0-16,-6 0 0 0,0 2 1 0,-1-2 0 0,-5-1-1 15,-2 2 1-15,-5 3 2 0,6-4-1 0,-6 0 1 0,-1 4-4 16,-6-3-11-16,0 3-22 0,0-4-31 0,0 0-32 16,0 1-34-16,0-1-36 0,0-3-44 0,0 0-68 0,0-1-103 15,0 1-86-15,0 0-36 0</inkml:trace>
  <inkml:trace contextRef="#ctx0" brushRef="#br1" timeOffset="-142153.06">30687 8077 63 0,'-6'0'234'0,"6"4"-54"0,0-4-52 0,-6 0-37 0,6 0-26 16,0 4-15-16,0-4-7 0,0 0-5 0,0 0-1 0,0 0-2 16,0 0-1-16,0 0 1 0,0 0 3 0,0 0 3 15,-6 0 2 1,6 0-1-16,0 0 1 0,0-4-2 0,-7 4-1 15,7 0-3-15,-7-4-2 0,7 4-4 0,-6 0-3 0,-1 0-2 16,7-3-2-16,-6 3 0 0,6 0 0 0,-6 0-1 16,-2 0-2-16,8 0 2 0,-6 0 5 0,6 0 14 0,0 0 7 15,-6 0 4-15,6 0-1 0,0 0 1 0,-6 3-3 0,6-3-3 16,0 0-8-16,0 0-17 0,-8 4-10 0,8 0-5 0,0 0-3 16,-6-1 1-16,6 1 1 0,0 3 0 0,0 1 1 15,0-1 0-15,0 0 2 0,0 4 0 0,0-4 0 0,0 1 0 16,0 3-2-16,0-3 0 0,0 2-3 0,6-2 1 0,-6 3-2 15,8-4-1-15,-8 0 0 0,6 4-1 0,-6-3 0 16,0-1 1-16,6 0-1 0,-6 0 0 0,0 1-1 0,6 0 0 16,-6-5 0-16,0 4 0 0,8-3 0 0,-8 0-1 0,0-1-1 15,0-3-6-15,0 4-9 0,0-1-10 0,6-3-11 16,-6 0-11-16,0 0-14 0,0 0-18 0,0-3-21 0,6-1-16 16,-6 1-13-16,7-5-10 0,-7-2-13 0,6-2-19 15,1 1-30-15,0 0-59 0,-1 0-99 0</inkml:trace>
  <inkml:trace contextRef="#ctx0" brushRef="#br1" timeOffset="-141660.85">30681 8089 12 0,'-6'-4'309'16,"6"4"-66"-16,-6-4-69 0,-1 4-54 0,0-4-37 0,1 4-21 0,-1-3-8 15,7 3-5-15,-6-4-4 0,0 4-5 0,6-3-3 16,-8 3-4-16,8 0 1 0,0 0-2 0,0 0-1 0,0 0 2 16,0 0 0-16,0 0 0 0,0 0 1 0,0-4-3 15,0 4-3-15,8 0-3 0,-8 0-4 0,6-4-3 0,-6 4-4 16,6-3-1-16,1 3-1 0,-1-4-1 0,8 4-2 0,-8-3 0 16,0 3-1-16,0 0-2 0,8 0 0 0,-8 0-1 15,8 0-2-15,-1 3 0 0,-1-3-1 0,-5 4-2 0,6-4 0 16,0 3 0-16,-6 1-2 0,6-4 0 0,-1 4 0 0,-5-1 1 15,0 1 0-15,-1-1 1 0,0 1-1 0,2 0 1 16,-8-4 0-16,0 4 0 0,6 3 0 0,-12-7 1 0,6 7 0 16,0-3 3-16,-8 0 0 0,2-1 1 0,0 1 0 0,-1 0 1 15,-6-1 0-15,7 4 0 0,-1-7 0 0,-6 4 1 0,6 0 0 16,1-1-2-16,0-3 2 0,-1 0-1 0,0 4 1 16,1-4 0-16,6 0-1 0,-6 4-1 0,6-4 1 0,0 0-1 15,0 0-1-15,-7 3 0 0,7-3-3 0,0 0 1 0,0 0-1 16,0 0-1-1,0 0 0-15,7 4 0 0,-7-4 0 0,0 4 3 0,6-1-2 0,0 2 2 0,-6-1 1 0,7-2 0 16,0 2 0-16,-1 0 0 0,7 0-2 0,-6 0 0 0,-1-1-1 16,1 1-3-16,5-1-6 0,-5 4-13 0,0-3-15 15,-1 0-18-15,8-4-21 0,-8 4-24 0,0-4-26 0,7 0-33 16,-6 0-62 0,6-4-102-16,-7 4-78 0</inkml:trace>
  <inkml:trace contextRef="#ctx0" brushRef="#br1" timeOffset="-141200.45">31255 8026 262 0,'0'0'238'0,"0"0"-75"0,0 0-61 16,0 0-37-16,0 0-21 0,-7 0-14 0,7 0-4 15,0 0-4-15,0 0-4 0,0 4-1 0,0-4 1 0,0 0 0 31,-7 0 2-31,7 0 4 0,0 0 0 0,0 0 0 0,0 0 2 16,0 3 0-16,0-3-1 0,7 0 0 0,-7 0-5 0,0 0-1 16,0 0 0-16,7 0 1 0,-1 0 5 0,-6 5 2 15,6-5 1-15,8 0-3 0,-8 0 2 0,7 0-5 0,0 0-1 16,0 0-4-16,1 0-6 0,-2 0-4 0,1 0-2 0,0 0-2 16,6 0 1-16,-5 0 0 0,6 0-1 0,-8 0 0 15,1 0 0-15,1 0-2 0,-2 0 1 0,2 0-1 0,-8 0 0 16,0 0 0-16,1 0 0 0,0 0 0 0,-7 0 0 0,6 0 0 15,-6 0-1-15,0 0 1 0,7 0-3 0,-7-5-9 16,0 5-12-16,0 0-16 0,-7 0-17 0,7-3-20 0,0 3-21 16,0-4-22-16,-6 4-23 0,-1-4-25 0,0 1-25 0,1-1-34 15,0 4-42-15</inkml:trace>
  <inkml:trace contextRef="#ctx0" brushRef="#br1" timeOffset="-141009.36">31313 8059 226 0,'-6'4'289'15,"6"-4"-101"-15,-7 4-78 0,0-1-45 0,7 1-25 0,-6-1-11 16,6 1-4-16,0 0-5 0,0-4-4 0,0 4-2 16,0-1-1-16,6 1 2 0,1 0 4 0,0-1 2 0,-1 1 2 15,7-4 1-15,1 4 1 0,-2-4 1 0,1 0-2 0,7 3-2 16,-8-3-3-16,8 0-6 0,-6 0-5 0,-2 4-4 0,8-4-10 16,-7 0-15-16,-7-4-26 0,8 4-38 0,-2-3-88 15,2-1-143-15,-8 0-80 0</inkml:trace>
  <inkml:trace contextRef="#ctx0" brushRef="#br1" timeOffset="-140156.72">32290 7722 14 0,'0'0'256'16,"0"-3"-55"-16,0 3-55 0,0 0-45 0,0 0-35 0,0-4-19 16,0 4-13-16,0 0-4 0,0 0-2 0,0 0 1 15,0-4 3-15,-7 4 0 0,7 0 2 0,0-3 2 0,0 3 13 0,0 0 11 31,0-4 2-31,0 1-2 0,0 3 0 0,-6-4 1 16,6 4 2-16,0-4-3 0,0 4-14 0,0 0-11 16,0-4-4-16,0 4-3 0,-6 0-1 0,6 0-7 0,0 0-6 15,0 0-4-15,-7 4-1 0,7 0-3 0,-7 0-1 0,1-1-1 16,-1 1-2-16,1 3 0 0,-7-3 1 0,6 3 0 0,1 0-1 16,0 0 2-16,-1 1-2 0,0-2 2 0,1 6 0 15,-1-4 2-15,1 3 0 0,-1-4 1 0,1 4 1 0,-1 0-1 16,1-4 0-16,6 4 0 0,-6 0-1 0,6 0 0 0,0-4-2 15,0 4 0-15,0 0-1 0,0 1 0 0,0-5-1 16,0 4 0-16,6-4 0 0,-6 0 1 0,6 1 0 0,1-1 0 16,-1 0 1-16,1 1 0 0,6-5 2 0,-7 1 2 0,8 0 1 15,-2-1 0-15,8-3 1 0,-7 4 1 0,0-4-2 16,6-4 3-16,1 4 1 0,-7-3 4 0,7-1 3 0,0 0 4 16,-8 1 4-16,8-5 5 0,-7 1 5 0,7 0 8 0,-8-1 10 15,2 1 5-15,-2 0 4 0,1-4 0 0,-6 4 2 0,0-5-2 16,-1 5-1-16,0-4-7 0,-6 0-11 0,0 0-10 15,0 0-7-15,-6 0-7 0,6 0-5 0,-6 0-6 0,-8 0-4 16,8 4-2-16,-7-4-1 0,0 4-4 0,0-2-2 16,-1 3 0-16,2-2 0 0,5 4-3 0,-6 1-6 0,0-1-17 15,7 1-30-15,-8 3-30 0,8-4-30 0,-7 4-35 16,7-3-29-16,-1 3-32 0,0 0-26 0,1 0-23 16,6 0-33-16,0-4-63 0,0 4-68 0</inkml:trace>
  <inkml:trace contextRef="#ctx0" brushRef="#br1" timeOffset="-139772.95">32453 7583 34 0,'0'-4'336'15,"0"4"-110"-15,0 0-95 0,0 0-60 0,-6 0-32 0,6 0-16 0,0 0-9 16,0 0-5-16,0 0 11 0,0 0 12 0,0 0 8 0,-7 0 2 16,7 0 2-16,0 0 0 0,-7 0 1 0,7 4 2 15,-6-4-11-15,0 0-10 0,-2 7-7 0,8-3-1 0,-6-1-1 16,0 6 0-16,-1-2-1 0,1 4 3 0,-1 0 1 0,0-1 1 16,1 1 1-16,0 0 0 0,0 4 4 0,6 0 2 15,-8-1 2-15,2 1 0 0,0 4 0 0,-1-5-2 0,1 4-2 16,-1-3-3-16,0 3-3 0,1-3-4 0,0 3-5 0,-1-3-2 15,0-1-2-15,1 0-3 0,0 2 0 0,-1-1-1 0,0-1 1 16,7 1-2-16,-6-4 0 0,-1 0-1 0,1 0 0 16,6 0 1-16,-6 0 1 0,-1 0-2 0,7-1-1 0,0-2 2 15,-7 0 0-15,7-1 0 0,0 0-3 0,0 0-11 0,-6 1-16 16,6-5-19-16,0 1-24 0,0-1-25 0,0-3-30 16,0 4-41-16,0-4-70 0,0-4-109 0,0 4-70 15</inkml:trace>
  <inkml:trace contextRef="#ctx0" brushRef="#br1" timeOffset="-139234.52">31867 8239 153 0,'0'4'230'0,"-6"-4"-75"0,6 3-56 0,-8-3-35 15,8 4-21-15,-6-4-9 0,6 0-4 0,-6 3-4 16,6-3 1-16,-7 0-2 0,7 4 3 0,0-4 0 0,-7 0 3 16,7 0-1-16,0 4 2 0,0-4 2 0,0 0 5 0,0 0 10 15,0 0 7-15,0 0 4 0,7 0-3 0,-7 0-4 16,7 0-1-16,5 0-1 0,-4 0-4 0,4-4-12 0,8 4-11 16,-7 0-6-16,13 0-2 0,-7-4-2 0,7 4-1 0,0 0-3 15,7-3-1-15,-1 3-1 0,1-4 3 0,7 1 0 16,-2-1 1-16,8 4 1 0,-7-4 1 15,6 1 2-15,2-2 1 0,-2 2 1 0,7 0 2 0,-7-1 0 0,-5 0 1 16,5 0-1-16,-6 1-1 0,1-1-1 0,-8 1-4 0,1 3-2 16,-8-4-2-16,1 1-3 0,-6 3-1 0,-7-4 1 0,0 0 1 15,0 4 2-15,-7 0 3 0,1 0 0 0,-7-4 1 0,7 4 1 16,-7 0 0-16,0 0-2 0,0-4-2 0,0 4-4 0,0 0-6 16,-7 0-10-16,0-2-16 0,1 2-19 0,0 0-25 0,-7 0-26 31,-1 0-31-31,2-4-39 0,-2 4-60 0,-5 0-113 0,-1-5-88 15,0 5-47-15</inkml:trace>
  <inkml:trace contextRef="#ctx0" brushRef="#br1" timeOffset="-138425.38">31821 8433 161 0,'0'-4'174'16,"0"1"-40"-16,0 3-35 0,0-4-30 0,6 4-20 0,-6-3-8 15,0 3-11-15,0-4 2 0,0 4-2 0,0-4 1 0,0 4 2 16,0-4 4-16,0 4 2 0,0 0 2 0,-6 0 2 0,6-3-4 15,0 3-3-15,-6 0-3 0,6 0-1 0,-7-4-4 16,7 4 0-16,-6 0 0 0,6 0 9 0,0 0 10 0,-7 0 6 16,7 0 1-16,0 0 1 0,0 0 0 15,-7 0-3-15,7 0-3 0,0 0-11 0,0 0-13 0,-6 0-7 0,6 0-6 16,0 0-4-16,-6 4-1 0,6-4-2 0,-7 7-2 16,7-3 2-16,-7 0 1 0,1 3 1 0,0 0 2 0,6 0 1 0,-7 0 2 15,7 0 1-15,0 2 2 0,-6-2 3 0,6 4-1 16,-7-4 0-16,7 0 1 0,-7 4-2 0,7-3-2 0,-6 3-2 15,0 0-2-15,6-4-3 0,-8 4-1 0,2-4-1 16,0 4-1-16,0-4 0 0,6 1 2 0,-7-1-1 0,0 0 1 16,7 2 1-16,-6-3 0 0,6-2 0 0,0 0-2 0,-7-1 1 15,7 1 1-15,0-4 0 0,0 4 0 0,0-4 1 16,0 0 4-16,0 0 5 0,7 0 9 0,-7 0 8 0,0 0 7 16,6 0 9-16,1 0 7 0,6 0 4 0,-1 0 0 0,2-4-4 15,6 4-6-15,-7 0-9 0,6-4-9 0,0 4-10 16,1-3-8-16,6 3-6 0,-7-4-5 0,8 4-1 0,-8-4-1 15,8 4-2-15,-8 0 0 0,7-3-1 0,-6 3 1 0,-1 0-1 16,1-3-2-16,-1 3-4 0,-6 0-11 0,1 0-13 0,-8 0-16 16,0 0-15-16,1 0-18 15,-1 0-15-15,1 0-18 0,-7 0-17 0,0 0-19 0,0-6-15 0,0 3-19 0,0 0-27 16,-7-5-50-16,1 5-85 0,-1-5-81 0</inkml:trace>
  <inkml:trace contextRef="#ctx0" brushRef="#br1" timeOffset="-138139.15">31918 8499 246 0,'0'0'286'0,"0"0"-83"0,0 0-76 0,0 0-52 0,0 4-32 15,0-4-16-15,-6 3-8 0,6 1-4 0,0 0-3 0,0 3 1 16,0-3 5-16,0-1 3 0,0 5 2 0,0-5 3 15,0 5-2-15,-6-1 2 0,6 0 2 0,0 4 0 16,0-4-8-16,0 4-2 0,0 0 1 0,-7 1 2 0,7 2-1 16,0-3-1-16,-6 4-4 0,6-1 0 0,-7-3-1 0,1 4 0 15,6 0-7-15,-7-1-1 0,1-3-3 0,6 4 0 16,-6 0-1-16,6-4 0 0,-8 0-1 0,8-1-1 0,0 5-7 16,0-7-11-16,8-1-16 0,-8 0-17 0,0 1-23 0,6-5-32 15,-6-3-55-15,6 0-120 0,1 0-97 0</inkml:trace>
  <inkml:trace contextRef="#ctx0" brushRef="#br1" timeOffset="-137455.62">32173 8484 162 0,'0'0'323'0,"-7"4"-122"0,1-4-88 0,6 4-50 0,-7-4-29 16,7 3-13-16,-6-3-8 0,6 0-3 0,0 4-1 16,0-4 1-16,0 4 3 0,0-4 4 0,0 0 10 15,6 3 9-15,-6-3 5 0,7 0 0 0,-1 0 3 0,1-3 2 0,-1 3 0 16,1 0-2-16,-1-4-10 0,8 4-8 0,-8-4 0 15,7 1 2-15,-6 3 5 0,-1-4 0 0,7 0 0 0,-7 1 5 16,1 3 3-16,0-4 5 0,-1 1 0 0,0-1 1 0,1 0-1 16,0 4-2-16,-7-3 1 0,6 3-6 0,-6 0-1 0,6 0-4 15,-6-5-6-15,0 5-3 0,0 0-5 0,0 0-4 16,0 0-4-16,0 0-4 0,0 0-2 0,0 0-5 0,0 5 0 16,-6-5-1-16,6 0-1 0,-6 3 0 0,6 1 0 0,-7 0 0 15,0 3 0-15,1 0 2 0,0 0 0 0,-1 1 0 16,0 3 0-16,1-4 1 0,-1 0 0 0,1 1-1 0,0 3 0 15,-1-4 0-15,0 0-1 0,1 4 0 0,0-4 0 0,-1 1 0 16,0 3 1-16,1-5 0 0,-1 0 0 16,7 0-2-16,-6-2 1 0,6 0 1 0,0-1 1 0,-7 1 0 0,7-4 2 15,0 4 6-15,0-4 11 0,7 0 16 0,-7 0 10 0,0-4 8 16,6 4 9-16,1-4 4 0,-1-3 3 0,8 3-5 0,-8-2-11 16,7-3-12-16,-6 2-10 0,5-4-10 0,1 4-6 15,-6 0-5-15,0-1 0 0,-1 1 1 0,0 0 0 16,1-1 1-16,0 1 1 0,-7 3 1 0,0-3 0 0,6 3-2 15,-6 1-2-15,0 3 3 0,0 0-4 0,0-4-2 0,0 4-4 16,6 0-4-16,-6-4-1 0,0 4-1 0,0 0-1 16,0 0-8-16,0 4 2 0,0-4 0 0,0 4 1 0,-6-4 2 15,6 3 2-15,0 1 0 0,0 3 2 0,0-3-1 0,0 3 2 16,0-3 0 0,0 3 0-16,0 0 1 0,0 1 0 0,0-1 0 0,0 0-1 0,0 1 2 0,0 3-2 0,0-5-2 15,0 3-4-15,0-2-14 0,-6 4-14 0,6-4-16 0,0 0-18 16,0 1-19-16,0-1-21 0,0 0-21 0,0-3-21 0,0 0-13 15,0-1-16-15,6 1-20 0,-6 0-30 0,0-4-78 16,6-4-113-16,1 0-49 0</inkml:trace>
  <inkml:trace contextRef="#ctx0" brushRef="#br1" timeOffset="-137139.36">32505 8389 326 0,'0'0'379'16,"0"0"-149"-16,0 0-106 0,-7 0-58 0,7 4-28 0,0-1-7 31,0 1-4-31,0 0-1 0,0-1 0 0,0 5-2 0,0-4 0 16,0 3-1-16,0 0-3 0,0 0-9 0,0 4-4 15,0-4-1-15,-6 5 2 0,6-1-1 0,0 0 2 0,0 0 0 16,0 0 2-16,0 3-2 0,0-3-1 0,0 0 0 0,0 4-1 16,0-1 0-16,0-3-1 0,0 0-2 0,0 4-1 15,0-4 1-15,0 0-1 0,6 0-1 0,-6 0-2 0,0 0 0 16,0-4 1-16,0 1-2 0,7 3-1 0,-7-8-10 16,0 5-13-16,7-5-15 0,-7 1-15 0,6-4-20 0,0 0-26 15,-6 0-46-15,7-4-73 0,0 1-121 0,-1-5-62 0</inkml:trace>
  <inkml:trace contextRef="#ctx0" brushRef="#br1" timeOffset="-136773.76">32466 8426 364 0,'0'0'315'0,"0"0"-128"0,0-4-87 0,6 4-46 16,1-3-25-16,-7 3-14 0,7-4-5 0,-1 4 2 0,7-4 8 16,-6 4 4-16,-1-4 2 0,0 4 1 0,1 0 1 0,6-3 6 15,-6 3 2-15,-1 0-4 0,0 0-8 0,2 0-3 0,4 0-3 16,-6 0 0-16,1 0-2 0,6 3-3 0,-6-3-5 0,-1 8 0 16,0-4-1-16,2-1-3 0,-2 4 0 0,0 1-3 0,0-1 1 15,2 0-1-15,-8 5 1 0,0-5-1 0,0 4 1 0,0 0 0 16,0 0 1-16,0 0-1 0,-8 0-2 0,2 0 2 0,0 3 0 15,0-3 1-15,-2 0-2 0,-4 0 3 0,5 0-2 0,-6 5 1 16,0-6 1-16,1-3 0 0,-2 4-1 0,1 0 1 0,0-3-1 16,0-1 0-16,0 0 1 0,0 0-2 0,0 1 1 15,0-5-3-15,6 5-5 0,-5-8-9 0,5 3-15 0,7 1-20 16,-7 0-25-16,7-4-26 0,0 0-39 0,7 0-53 0,-7-4-129 16,7 0-77-16</inkml:trace>
  <inkml:trace contextRef="#ctx0" brushRef="#br1" timeOffset="-136124">32811 8708 69 0,'0'0'264'0,"-7"0"-69"0,7 0-62 16,0 0-46-16,0 0-32 0,0 0-16 0,0 0-11 0,0 0-5 0,0 0-3 15,0 0 0-15,0 0 0 0,0 0 0 0,0 0 3 0,0 0 7 16,0 0 6-16,0 0 3 0,0 0-1 0,0-4-1 0,0 4 0 15,0 0 1-15,0-4-4 0,0 4-7 0,7-3-4 0,-7 3 1 16,0-4 5-16,0 4 0 0,0-4 0 0,0 1 4 0,7-1 5 16,-7 4 5-16,6-4 2 0,-6 1 1 0,7-1-6 0,-1 0-1 15,-6 1 0-15,6-1-4 0,1-3-1 0,0-1-1 16,-1 5 0-16,0-4 4 0,2 3 4 0,-2-3 6 0,7-1 5 16,-7 2 6-16,1-3 1 0,0 2-2 0,-1 0 1 0,0-1-1 15,0 1 3-15,2 0 4 0,-2-1 0 0,0 1 2 0,-6 0 1 16,7 0 0-16,-7-1-2 0,0 1-1 0,0 0-6 0,0-1-7 15,0 1-6-15,-7 0-10 0,1 3-7 0,0-3-4 0,-2 3-6 16,-4 1-7-16,6-1-4 0,-8 4-3 0,1-4-4 16,1 4 0-16,4 0-1 0,-4 0-2 0,5 0-2 0,0 0 1 15,1 0-1-15,0 4-1 0,6 0 1 0,0-4-2 0,-7 3-1 16,7 1 2-16,0-1-1 0,7 1 0 0,-7 0 1 0,6-1-3 16,-6 1-5-16,6 0-6 0,1-1-4 0,0 1-4 0,5 0-2 15,-4-1-2-15,-2 1-1 0,0 0 2 0,7-1 3 0,-6 1 6 16,0 0 4-1,5-4 5-15,-6 3 3 0,2 1 1 0,-2 0 2 0,0-1 1 0,1 1 0 0,-1-1 4 0,1 1-1 0,-7 0 1 16,7 0 1-16,-1 3 0 0,0 0 1 0,8 0 0 0,-8 1 0 31,0-2-1-31,1 3 0 0,0-2-1 0,6 0 1 0,-7 1-4 16,7-1-4-16,-6 0-7 0,5 1-10 0,2-1-9 0,-1 0-8 16,0 0-11-16,0-3-8 0,-1 0-7 0,2 3-9 0,5-3-5 15,-12-1-6-15,6 1-9 0,-1 0-4 0,2-4-5 16,-1-4-9-16,-6 4-12 0,5-4-14 0,-5 1-22 0,-1-5-38 15,8 5-77-15,-8-5-109 0,0-3-48 0</inkml:trace>
  <inkml:trace contextRef="#ctx0" brushRef="#br1" timeOffset="-135823.06">33248 8122 425 0,'0'-4'597'16,"-7"0"-156"-16,0 1-124 0,7-1-60 0,-6 4-14 0,6-4-8 15,0 1-13-15,-6-1-35 0,6 4-49 0,0 0-37 0,0 0-46 16,0 0-70-16,0 0-83 0,-8 4-67 0,8-4-66 0,-6 3-78 16,0-3-161-16,-1 0-108 0,-6 4-52 0,-6-4-1 0</inkml:trace>
  <inkml:trace contextRef="#ctx0" brushRef="#br1" timeOffset="-133646.88">31821 9308 210 0,'6'-3'191'0,"1"-1"-45"0,0 0-38 0,-7 4-30 16,6-3-15-16,0-1-7 0,2 1-4 0,-8-1-4 0,0 4-3 15,6-4-3-15,-6 4-5 0,0 0-3 0,0-3-2 0,0 3-5 16,0 0-5-16,0 0-2 0,0 0-1 0,0 0-4 0,0 0-1 16,0 0 0-16,0 0-2 0,0 0 0 0,-6 0 0 15,6 0 1-15,-8 0 0 0,8 0 3 0,-6 0 4 0,0 0 0 16,6 0 1-16,-7 0 2 0,0 0 0 0,1 0 2 0,0 0-1 15,-7 3-1-15,-1-3-2 0,8 4 0 0,-7-4-1 16,-6 4 0-16,6-1 0 0,-1 1 1 0,-6-1 0 0,8 1 1 16,-8 3 2-16,1-2-1 0,5 1 0 0,-4 3 1 15,-2-3-1-15,0 2 1 0,1-1-1 0,5 0-1 0,-5 4 0 16,6 0 2-16,-6 0 1 0,5 0-1 0,-5 0-1 0,6 4-1 16,-6-4-2-16,5 3-2 0,2 1-3 0,4-3-2 0,-4 2-1 15,5-3-2-15,1-1-2 0,-1 2-1 0,7-1-2 0,-7 0 2 16,7 0 0-16,0-4 1 0,7 4 0 0,-7-4 2 15,7 0 1-15,-1 1 2 0,1 0 2 0,-1-2-1 0,0-1 0 16,8 2-2-16,-8-3 0 0,14-1-2 0,-7 1-2 0,0-1-1 16,6-3-3-16,1 0-2 0,0 0 0 0,-1 0-1 15,1 0 0-15,-1-3 0 0,1-4 3 0,0 3 2 0,-2-3 4 16,-4 0 3-16,5-2 3 0,1-2 6 0,-8 1 4 0,8-1 12 16,-6 0 28-16,5-4 16 0,-6 4 6 0,0-4 4 15,-7 1 4-15,8-1 2 0,-8 1 3 0,1-5-9 0,-1 4-26 16,-6 1-17-16,6-5-9 0,-6 5-6 0,-6-1-6 0,6 1-6 15,-6-5-6-15,-1 8-4 0,1-4-3 0,-1 4-3 16,-6 0-3-16,7 1 0 0,-1-1-3 0,-6 3-1 0,7-3-1 16,-7 8-1-16,6-5-3 0,0 5-4 0,-5-1-15 0,4 0-23 15,2 1-27-15,0 3-33 0,0 0-32 0,-1-4-33 0,0 4-31 16,1 0-29-16,-1 4-24 0,1-4-24 0,6 0-44 16,0 0-96-16,0 0-63 0,0 0-30 0</inkml:trace>
  <inkml:trace contextRef="#ctx0" brushRef="#br1" timeOffset="-133171.39">31965 9118 161 0,'0'-4'321'0,"0"4"-92"0,0-3-79 15,-7 3-53-15,7-4-32 16,0 4-16-16,0 0-9 0,0 0-5 0,0-4-7 0,-7 4-3 0,7 0-3 0,0 0-3 16,0 0-1-16,0 0-5 0,-6 0-1 0,6 0-1 0,0 4 1 15,-7-4 0-15,1 4 1 0,0-1 1 0,-2 1 1 16,-4 3 2-16,5-3 0 0,-6 4 1 0,0 2 1 0,7-2 3 15,-8 2 2-15,2 1 3 0,-2 5 1 0,2-6 0 0,-8 9 2 16,7-5 1-16,0 5-1 0,-6-1 3 0,6 4-1 0,-7 0 1 16,0 0 0-16,8 4-1 0,-8-4-1 0,1 3-1 15,-1 1 0-15,0 3-3 0,1-3-3 0,-1 3-4 16,0-3-5-16,8-1-1 0,-8 4-1 0,1-2-2 0,5-2-3 16,-5 1-1-16,-1 0-1 0,8-1-2 0,-2 1 2 0,-6-4-2 15,8 0-2-15,-1-1 1 0,-1 1-1 0,8 0 0 16,-6-3 1-16,4-1-2 0,2 1-1 0,-7-5 1 0,7 1 1 31,-1-1-1-31,7 1-1 0,-7-8 0 0,1 4 1 0,6-3 0 16,-6-1 0-16,6-4-1 0,0 5-6 0,-7-5-10 0,7-3-18 15,0 0-21-15,7 0-30 0,-7 0-33 0,6-3-36 16,0-1-51-16,1-3-69 0,6-4-128 0,0 0-60 0</inkml:trace>
  <inkml:trace contextRef="#ctx0" brushRef="#br1" timeOffset="-132677.93">32095 9521 72 0,'-7'0'327'0,"1"0"-79"0,0 4-78 0,-2-4-61 15,-4 0-34-15,5 0-19 0,0 3-8 0,1-3-6 0,0 0-6 16,-1 0-4-16,1 4-5 0,-1-4-2 0,7 0-6 0,-7 0-2 15,7 4-4-15,0-4-3 0,-6 0-2 0,6 3 0 16,0-3 1-16,0 0-1 0,0 0 4 0,0 0 0 0,0 0 5 16,6 0 3-16,-6 0 6 0,0 0 0 0,7-3 0 0,0 3 1 15,-1-4-5-15,7 4 0 0,-7-4-2 0,8 4-6 16,-8 0-5-16,8-3-2 0,-2 3-1 0,1-4 0 0,0 4-1 16,0-4-1-16,1 4-1 0,-2-4-1 0,1 4 0 0,0-3 1 15,-6 3-2-15,6-4 0 0,-6 4 0 0,-1-3 0 0,0 3 0 16,1 0-1-16,-7 0 1 0,0 0-1 0,0 0 0 15,7 0-1-15,-7 0-4 0,0 0-4 16,0 0-6-16,0 0-7 0,0 0-11 0,0 0-11 0,-7 0-11 16,7 0-13-16,0 0-11 0,0 3-9 0,0 1-11 0,0-4-10 0,0 3-10 15,0 1-21-15,-7 0-63 0,7 0-100 16</inkml:trace>
  <inkml:trace contextRef="#ctx0" brushRef="#br1" timeOffset="-132503.6">32042 9653 99 0,'-6'4'344'16,"-7"-1"-101"-16,7-3-91 0,6 3-63 0,-7-3-32 0,7 5-18 16,-7-5-5-16,7 0-6 0,0 0-1 0,7 3-4 0,-7-3-2 15,7 0-1-15,-1 0-1 0,7 0-3 0,0 0-2 16,0-3-2-16,1 3-3 0,-2-5-1 0,8 2-2 0,-7 3-6 16,7-3-6-16,-1-1-13 0,-6-4-19 0,6 5-25 0,-5-1-35 15,5-6-83-15,-6 2-139 0,0 0-75 0</inkml:trace>
  <inkml:trace contextRef="#ctx0" brushRef="#br1" timeOffset="-131406.32">32524 9297 238 0,'0'0'194'0,"0"0"-50"0,-6 0-37 16,6 0-31-16,0 0-22 0,-6-3-12 0,6 3-7 0,0 0-5 16,0 0-4-16,-7 0-4 0,7 0-3 0,0 0-3 15,0 0-1-15,0 0-4 0,0 0 1 0,0 0-1 0,0 0 1 16,0 0 2-16,0 0 2 0,0 0 2 0,0 0 2 0,0 0 6 15,-7 0 2-15,7 0 3 0,0 0 1 0,0 0-1 0,0 0-2 16,0 0-3-16,0 0-3 0,0 0-2 0,-6 0-5 16,6 0-2-16,0 3 0 0,-6 1-1 0,6 0 0 0,0-1 3 15,-7 2 3-15,7 1 2 16,-7-3 3-16,7 6 0 0,-6-2-2 0,-1 0 3 16,7 1 0-16,-6 3 0 0,0-4-4 0,6 4 4 0,-7-4-5 0,0 4 0 0,7 0-3 0,-6 0-1 15,0 4-2-15,-2-4-2 0,8 1-2 0,-6 2-10 0,0-3 4 16,6-1 0-16,-7 1 0 0,7 0 0 0,-6 0 1 15,6-3-2 1,-7-1 2-16,7 4 1 0,-7-7-1 0,7 3-2 0,0-3-1 16,0-1 0-16,0 1 1 0,0 0 3 0,0-4 2 15,0 3 6-15,0-3 5 0,0 0 4 0,0 0 8 0,7 0 3 0,-7 0 1 0,7 0-1 0,-1 0-2 0,1-3-4 16,-1 3-5-16,8 0-4 0,-2-4-8 0,-5 4-3 16,12-4-4-16,-6 1-3 0,1 3 1 0,-2-4-1 0,8 4-1 15,-7 0-1 1,0-4 0-16,6 1 1 0,-5 3 0 0,-2-4 0 0,8 0-2 15,-7 4-2-15,1-3 0 0,-2 3-2 0,2-4-1 0,-8 4-7 0,7-4-1 0,-7 4-6 0,1 0-5 0,0-3-4 32,-7 3-7-32,6-4-9 0,-6 4-10 0,6-4-6 0,-6 1-9 0,0 3-10 0,6-4-8 0,-6 0-9 0,0 0-8 0,0 4-3 31,0-3-1-31,-6-4 2 0,6 7-1 0,0-8 0 0,-6 5 5 16,6-1 2-16,-6-3-10 0,6 4-39 0,0-1-64 0</inkml:trace>
  <inkml:trace contextRef="#ctx0" brushRef="#br1" timeOffset="-131135.06">32622 9433 224 0,'0'-4'250'0,"0"4"-59"0,-6 0-61 15,6 0-46-15,0 0-30 0,0 0-18 0,0 0-9 16,0-3-5-16,0 3-3 0,0 0-6 0,0 0-3 0,0 0-5 16,0 0 0-16,0 0-1 0,-7 0 2 0,7 3-1 0,0-3 2 15,0 0 2-15,0 4 4 0,-6 0 1 0,6-1 4 0,0 1 2 16,-7 3 1-16,7-3 3 0,-7 4 2 0,1 3-1 0,6-4 0 15,-6 4-1-15,0-4-3 0,6 4-2 0,-8 0-1 0,8 0-6 16,0 4-1-16,-6-4-4 0,6 0-1 0,-6 3 0 0,6 1-1 16,0-3 0-16,0-2-3 0,0 5 2 0,0-1-3 0,-7-3-1 15,7 0 2-15,0 0-2 0,0 0 1 0,0 1 0 16,0-2 1-16,7-3-1 0,-7 4 0 0,0-4-1 0,0 1-2 16,0-4-9-16,0 4-9 0,0-5-11 0,6 1-12 15,-6-1-12-15,0 1-15 0,6-4-17 0,-6 0-35 0,8-4-56 0,-8 1-98 16,0-1-74-16</inkml:trace>
  <inkml:trace contextRef="#ctx0" brushRef="#br1" timeOffset="-130340.18">32713 9382 157 0,'-6'0'347'0,"6"-4"-116"16,-6 4-97-16,6 0-61 0,0 0-33 0,0 0-18 0,0 0-10 15,0 0-4-15,0 4-3 0,0-4-1 0,0 0 1 0,0 0 2 16,0 4 3-16,6-4 5 0,0 0 5 0,-6 0 0 0,14 0 2 16,-8 0 1-16,0-4 1 0,1 4 0 0,6 0-4 0,-6-4-4 15,5 4 1-15,2-3-1 0,-2-1 0 0,-5 0-1 0,6 1 1 16,-6-1 0-16,5 0 2 0,-5 4 1 0,0-3-4 0,-1-1 1 15,0 0-2-15,2 4 2 0,-8-3-4 0,6 3-1 0,-6 0-4 16,0 0 0-16,6-4 2 0,-6 4 4 0,0 0 4 16,0 0 0-16,0 0 0 0,0 0 2 0,0 0 0 0,0 0-2 15,0 0-4-15,0 0-6 0,0 4-3 0,0-4-2 0,-6 3-1 16,6 1-1-16,-6 3 0 0,6-3 0 0,-8 3 0 0,2 1 1 16,0-1 2-16,6 0-1 0,-7 0 2 0,-6 1 0 0,7 3 1 15,-1-4 1-15,-6 4-2 0,6 0 1 0,1-4 0 0,0 5-3 16,-1-6 0-16,0 6 0 0,1-1-1 0,0-4 1 0,-1 0 0 15,0 4 0-15,1-3-1 0,6-5 1 0,0 5-2 0,-7-5 2 16,7 1 1-16,0 0-1 0,0-1 0 0,0-3 5 16,0 4 7-16,0-4 11 0,0 0 7 0,0 0 3 0,0 0 3 31,7-4-1-31,-7-3 2 0,6 3-5 0,8-3-7 0,-8 3-8 16,0-3-7-16,8-1-4 0,-8-2-1 0,0 2 0 0,1 1 0 15,6-3-1-15,-6 1-2 0,-1 3 0 0,0-2 2 0,1 1-2 16,0-1 2-16,-1 1 1 0,0 3-2 0,2-3 1 0,-8 0 2 15,6 3-1-15,-6 0 0 0,0 1-2 0,6 3-2 0,-6-4-1 16,0 4 1-16,0 0-5 0,0 0-1 0,7 0-1 0,-7 0-1 16,0 0 1-16,0 4 0 0,0-1 0 0,0 1 2 0,-7 3 1 15,7-3 1-15,0 3 0 0,0 4 0 0,0-3 0 0,0 4 0 16,-6-3 0-16,6 0 1 0,0 1-1 0,0 1 0 16,0 0 1-16,0 0-1 0,0 0 0 0,0 0 0 0,6 4-5 15,-6-8-7-15,0 4-6 0,0 0-6 0,0-4-8 0,7 0-7 16,-7 4-10-16,6-3-12 0,-6 0-10 0,0-1-7 0,7-4-8 15,0 4-11-15,-1-3-11 0,-6 0-17 0,6 0-19 0,8-4-33 16,-8-4-60-16,0 0-102 0</inkml:trace>
  <inkml:trace contextRef="#ctx0" brushRef="#br1" timeOffset="-130022.46">33098 9228 6 0,'0'0'381'0,"-6"0"-114"0,6 0-109 0,0 0-73 16,0 4-40-16,0-4-21 0,0 3-10 0,0 5-3 15,0-5-1-15,0 5-3 0,6-1-1 0,-6 4 1 0,0-4 2 16,6 1 4-16,-6 2 1 0,7 1 2 0,-7-3 0 0,6 4 3 15,-6-2 1-15,0 1 0 0,0 0 1 0,7 0-4 0,-7 0-4 16,0 0 0-16,6 3-1 0,-6-3-3 0,0 0 0 0,7 4-1 16,-7-4-3-16,0 0 0 0,0 4 0 0,6-4-2 0,-6 3 1 15,0-3-2-15,0 4 0 0,6-4-1 0,-6 0-1 0,0-4-1 16,8 1-2-16,-8-1-5 0,0 0-10 0,6 0-8 0,-6-3-10 16,0 0-9-16,0-1-13 0,6-3-16 0,-6 0-29 0,7 0-46 15,-1-3-84-15,-6-5-99 0</inkml:trace>
  <inkml:trace contextRef="#ctx0" brushRef="#br1" timeOffset="-129606.94">33084 9305 340 0,'0'-4'275'0,"-6"0"-99"0,6 4-71 0,0-3-39 16,0 3-20-16,-6-4-8 0,6 4-5 0,0 0-1 0,0 0-10 16,6 0-2-16,-6-3-2 0,0 3-4 0,6 0-3 0,-6 0-3 15,8 0-1-15,-2-4 0 0,-6 4 1 0,6 0 0 0,7 0 0 16,-6 0 2-16,-1 0 0 0,7 0 2 0,-7 0-3 0,8 0 1 16,-8 4-2-16,7-4 0 0,-6 3 1 0,6-3-2 0,-7 4-2 31,8-1-1-31,-8 1-1 0,7 0-3 0,0-1 1 0,-7 2 0 15,7 1-1-15,-6-3-2 0,6 6 0 0,-7-2 2 0,1 0 0 16,0 1 0-16,-7-1 1 0,6 4 0 0,-6 0 2 0,0-4-1 16,-6 4 2-16,6 0-2 0,-7 0 1 0,0 4 3 0,1-4-1 15,-7 1-1-15,0-3 1 0,6 7 2 0,-5-6-1 0,-2 1 1 16,2 0-1-16,-2-3 1 0,1 3-2 0,0-4-1 0,-6 0 0 16,13 1 0-16,-8-1-3 0,1 0 1 0,0-3-1 15,7 0-1-15,-1 3-2 0,1-4-1 0,0 1-8 0,-2 0-9 16,2-4-11-16,6 3-18 0,0-3-18 0,0 0-26 0,0 0-35 15,6 0-55-15,2-3-81 0,-2-5-91 0</inkml:trace>
  <inkml:trace contextRef="#ctx0" brushRef="#br1" timeOffset="-128563.15">33429 9513 29 0,'0'0'59'0,"0"0"-20"0,0 0-13 0,0 0-10 16,0 0-6-16,0 0-4 0,0 0-4 0,0 0-2 0,0 0-4 16,0 0-4-16,0 0-5 0,0 0-6 0,0 0-5 0,0 0-6 15,0 0-6-15,0 0-9 0</inkml:trace>
  <inkml:trace contextRef="#ctx0" brushRef="#br1" timeOffset="-127908.16">33423 9506 1 0,'0'0'35'0,"0"0"-12"0,0 0-9 15,0 0-7-15,0 0-3 16,0-3-4-16,0 3 0 0,0 0-5 0,0 0 3 0,0 0-8 0,0 0-7 0,0 0-4 0,0 0-2 16</inkml:trace>
  <inkml:trace contextRef="#ctx0" brushRef="#br1" timeOffset="-127247.52">33463 9521 60 0,'0'0'133'0,"0"0"-27"16,0 0-27-16,0 4-20 15,0-4-15-15,0 0-9 0,0 0-5 0,-7 0-6 0,7 3 0 0,0-3-1 0,0 0 0 0,0 4-2 16,0-4 0-16,-7 0-3 0,7 4 1 0,0-4 3 15,0 0 0-15,0 3 1 0,0-3-1 0,-6 0 2 16,6 0-1-16,0 0 2 0,0 4-2 0,-6-4-2 0,6 0-4 0,0 4-1 16,0-4-2-16,0 0-2 0,-8 3-1 0,8-3-3 0,0 0 1 15,0 0 0-15,0 0 0 0,0 0-1 0,0 0 5 0,0 0 3 16,0 0 4-16,0 0 4 0,8 0 3 0,-8 0 5 0,0 0 5 16,0 0 3-16,0-3 0 0,6 3-1 0,-6 0 1 0,0-4-5 15,6 0-3-15,-6 4-4 0,7-3-4 0,-7-1-3 16,7 0-1-16,-7-3 0 15,6 3-1-15,0-3 1 0,1 3 8 0,-1-3 13 0,-6 0 15 16,7 0 8-16,0 0 6 0,-1-2 11 16,-6 3 13-16,0-2 9 0,6-3 0 0,-6 4-10 0,0-4-8 15,0 3-2-15,0-3-4 0,-6 4-11 0,6-4-12 0,0 4-7 16,-6 0-7-16,6-1-4 0,-7 1-7 0,7 3-6 0,-7-3-6 16,7 3-4-16,0 1-3 0,0-1-4 0,0 4-3 0,0 0-4 15,0-4-1-15,0 4-3 0,0 0-2 0,0 0-1 0,0 0-2 16,0 0-1-16,0 0 0 0,0 0 0 0,0 4 0 0,7-4 0 15,-7 4 3-15,0-1 0 0,0 1 1 0,7 0-1 0,-7-1 4 16,0 1-1-16,0 3 0 0,0-3 1 0,0 3-1 0,0 1 1 16,0-1 1-16,0 0 0 0,0 0-1 0,0 1-1 15,0-1-5-15,0 0-16 0,0 1-17 0,0-1-17 0,0 0-9 16,0-3-10-16,0 4-11 0,0-2-11 0,6-1-4 0,-6-1 5 16,0-1 8-16,0 1 8 0,0-1 2 0,6 1 1 0,-6-4 0 15,7 0-3-15,0 3-5 0,-1-3-9 0,-6 0-11 16,6 0-15-16,1 0-16 0,0-3-27 0,6 3-39 0,-7-4-71 0,0-3-86 15</inkml:trace>
  <inkml:trace contextRef="#ctx0" brushRef="#br1" timeOffset="-126055.74">33521 9474 48 0,'0'0'98'0,"-7"4"-29"0,7-4-25 0,-6 3-17 0,6-3-10 0,-6 4-5 16,6-4-2-16,-7 3 1 0,7-3 3 0,0 4 0 0,-7-4 2 16,7 3 2-16,0-3 2 0,0 0 3 0,0 4 4 0,0-4 0 15,0 0 2-15,0 0 0 0,0 0 2 0,0 0 0 0,-6 0 1 16,6 4 0-16,0-4-1 0,0 0-1 0,0 0 0 0,-7 0-2 16,7 0 0-16,0 0 0 0,-6-4-2 0,6 4-2 0,0 0 0 15,-6-4 7-15,6 1 2 0,0 3 0 16,0-4 4-16,-7-3 0 0,7 4 2 0,0-1-1 0,0-4 1 0,0 2-4 15,0-3-4-15,0 2-2 0,0 0-2 0,0-4-1 0,7 3 0 16,-7-3 0-16,0 4 2 0,6-4 10 0,-6 4 4 0,6 0 3 16,1-1 0-16,-1-3-3 0,-6 4-2 0,7 0-5 0,0 3-5 15,-1-3-12-15,-6 4-9 0,6-3-4 0,-6 3-3 0,7 3 0 16,-7-3-2-16,0 3 1 0,7 0-1 0,-7 0-2 16,0 0 0-16,0 3 0 0,6 0-2 0,-6 3 1 0,0 0 1 15,0 2 1-15,0-1 0 0,0 0 0 0,0 4 0 0,0 0 1 16,-6 0 1-16,6 4-1 0,0-4 0 0,0 3 0 0,0-3 0 15,0 4 1-15,6-4 1 0,-6 4-2 0,6-4-4 0,-6 0-3 16,7-1-5-16,0-2-6 0,-1-1-10 0,1 1-12 0,-1-5-13 16,0 5-14-16,8-5-16 0,-8-3-15 0,0 0-14 0,8 0-20 15,-8 0-28-15,1 0-57 0,5-7-99 0,-4 3-63 0</inkml:trace>
  <inkml:trace contextRef="#ctx0" brushRef="#br1" timeOffset="-125416.38">33046 9957 68 0,'0'0'244'0,"0"0"-56"0,0-4-53 0,0 4-43 0,0 0-29 31,0-3-16-31,0 3-8 0,0 0 1 0,0-4-2 0,0 4 0 16,0-4 1-16,0 4 1 0,0-3 0 0,0 3 0 15,0-4 1-15,0 4-2 0,-7-4-4 0,7 4-1 0,-6-3 0 16,6 3-1-16,0-4-1 0,-7 1-3 0,7 3 0 0,-7 0 0 15,7-4 0-15,-6 0-3 0,0 4-1 0,6-3 2 0,-7 3 8 16,0 0 5-16,1-4 2 0,0 4-1 0,-1 0 0 0,0-4 3 16,1 4 1-16,-1 0-5 0,1 4-8 0,0-4-6 0,-8 4 0 15,8-1-1-15,-7 1 0 0,6 3-1 0,-6 0 4 0,1 1 4 16,-8-1 7-16,13 4 3 0,-6-4 4 0,0 4 3 0,0 0 2 16,0 0 2-16,0 0-4 0,0 4-3 0,7-4-6 0,-8 1-4 15,8 2-7-15,-1-3-4 0,1 0-3 0,0 3 3 0,-2-3-3 16,8 0-5-16,0 4 0 0,0-4-1 0,0 0 2 0,0 0 3 15,8-4 2-15,-2 4-3 0,7-3 5 0,-7-1 3 16,14 0 1-16,-7 0 4 0,6-3-4 0,8 0-3 0,-8 0-3 0,8-1-3 16,-2 0-7-16,1-3-9 0,0 0-16 0,-6 0-32 15,6 0-35-15,-7 0-39 0,1-3-32 0,-1 0-32 0,-5-1-34 16,-2-4-33-16,2 1-36 0,-1 0-50 0,-7 0-87 0,1-4-53 16,-1 3-24-16</inkml:trace>
  <inkml:trace contextRef="#ctx0" brushRef="#br1" timeOffset="-124505.13">33143 10115 48 0,'-6'0'269'0,"6"0"-61"0,0 0-59 0,0 0-46 0,0 0-36 16,0 0-23-16,0 0-15 0,-7 0-8 0,7 0-6 15,0 3-2-15,0-3 1 0,0 0-3 0,-6 4-2 0,6-4-1 0,0 0-1 16,0 3 2-16,0-3-1 0,0 0 1 0,0 4 0 0,0-4 0 15,0 0 1-15,0 4-1 0,0-4-1 0,0 3 3 0,0-3 0 0,0 4 3 16,0-4 3-16,0 4-1 0,0-4 1 0,0 3 1 0,0 1-1 16,0-4 1-16,0 4-2 0,0-4-4 0,0 0-3 0,0 3-2 15,0-3 1-15,0 0 0 0,0 0 1 0,0 0-2 16,0 0 1-16,0 4 0 0,0-4 1 0,0 0 0 0,0 0 0 16,0 0 3-16,0 0-2 0,0 0 3 0,0 0 1 0,0 0 0 15,0 0 4-15,0 0 1 0,0 0 1 0,0 0 0 0,0 0 1 31,0 0 0-31,0 0 0 0,0 0-1 0,0 0-3 0,0 0 0 16,0-4-4-16,0 4-2 0,0 0-2 0,0 0-3 16,0 0-2-16,0 0-3 0,0 0 1 0,0 0 3 0,0 0-1 15,0 0-2-15,0 0-1 0,0 0-1 0,0 0 0 0,0 0 0 16,6 0 0-16,-6 0-3 0,0 0 0 0,0 0 2 0,0 0 1 16,0 0 0-16,0 0 0 0,0 0 1 0,0 0-1 0,0 0 0 15,0 0 1-15,0 0-2 0,0 0 1 0,0 0 0 0,0 0 0 16,0 0 1-16,0 0 0 0,0 0 0 0,0 0-1 0,0 0 0 15,0 0 0-15,0 0 0 0,0 0 0 0,0 0-1 0,0 0 0 16,0 0 1-16,0 0 1 0,0 0 1 0,0 0-1 0,0 0 0 16,0 0 0-16,0 0 0 0,0 0 0 0,0 0-1 0,0 0 0 15,0 0 0-15,0 0 1 0,0 0-1 0,0 0-1 0,0 0 0 16,0 0 1-16,0 0 0 0,0 0 0 0,0 0 0 0,0 0 0 16,0 0 0-16,0 0 2 0,0 0 1 0,0 0-3 15,0 0 2-15,0 0 0 0,0 0 1 0,0 0 1 0,0 0 1 16,-6 0 1-16,6 0 3 0,0-3 3 0,0 3 1 0,0 0 2 15,0 0 1-15,0 0 1 0,0 0-2 0,0 0 3 0,0 0 0 16,0-4 3-16,0 4 1 0,0-4 2 0,0 4 0 0,0-3 2 16,0 3-1-16,0-4-1 0,0 4-4 0,0-4-4 0,0 4-3 15,0-3-2-15,6 3 0 0,-6-4-1 0,0 4 1 0,0 0-1 16,0 0 1-16,0-4 1 0,0 4-2 0,0 0 0 0,0 0 0 16,0 0-3-16,0 0-3 0,0 0-1 0,0 0-3 0,0 0 0 15,0 0-1-15,0 0-1 0,0 4-1 0,0-4 2 0,0 0-1 16,7 4-1-16,-7-1 2 0,0 1 0 0,0 0 1 0,6 3 0 15,-6 0 0-15,0 1 1 0,6-1 1 0,-6 1 1 0,0 3-2 16,8-4-1-16,-8 4 3 0,0 0-5 0,6-4 2 0,-6 4 0 16,0 0 0-16,0-4 0 0,0 4 1 0,0-3-1 15,0 3 0-15,0-4 3 0,0 4-8 0,0-4-11 0,0-3-15 16,0 4-16-16,0-4-19 0,0-2-18 0,0 3-21 0,0-2-13 16,0-3-12-16,0 0-9 0,0 0-13 0,0 0-17 0,6-3-22 15,-6-4-34-15,0 3-48 0,7-4-65 0</inkml:trace>
  <inkml:trace contextRef="#ctx0" brushRef="#br1" timeOffset="-123995.38">33149 10067 99 0,'0'0'300'0,"-6"0"-76"0,6-4-68 16,0 4-53-16,0 0-36 0,0 0-21 0,0 0-11 0,0 0-5 15,0 0-5-15,6 0-4 0,-6 0-2 0,0 0-6 0,8-3-3 16,-2 3-1-16,-6 0 3 0,6 0 1 0,1 0 2 0,-1-4 4 16,1 4 1-16,-1 0 2 0,1 0 1 0,-1 0 3 0,0-4-3 15,8 4-2-15,-8 0 3 0,1 4-5 0,0-4-1 0,5 0-2 16,-5 4-2-16,-1-1-4 0,1 1-1 0,0 0-2 16,-1-1-6-16,-6 1 1 0,0 3 1 0,0 1 0 0,0-1-1 15,-6 0 2-15,6 1-1 0,-7 2 1 0,-6-2-1 0,6-1 2 16,1 0-1-16,-7 1 1 0,6-1 1 0,-5 0 1 0,4 2 2 15,-4-6 2-15,5 4 1 0,1-3-1 0,-1 3 0 0,1-3-1 16,-1-1-2-16,7 1-2 0,-6-4-1 0,6 3-1 16,0-3-1-16,0 4-2 0,0-4 2 0,0 4 0 0,0-4 1 15,0 4 1-15,6-4 1 0,1 3 0 0,-1-3 1 0,1 3-2 16,6-3 1-16,-7 4-1 0,8 0 0 0,-2-4-2 0,2 0-1 16,-2 4-2-16,1-1 0 0,1-3-2 0,-2 4-5 0,2-4-10 15,-2 0-13-15,2 0-15 0,5 4-20 0,-13-4-19 0,8 0-29 16,-8 0-32-16,7-4-47 0,-6 4-89 0,6 0-94 15</inkml:trace>
  <inkml:trace contextRef="#ctx0" brushRef="#br1" timeOffset="-123787.31">33502 10246 304 0,'0'0'499'0,"0"-3"-147"0,0 3-144 16,-7 0-90-16,7-4-52 0,0 4-24 0,0 0-7 0,0 0 2 15,0 0 0-15,-7 0-20 0,7 0-39 0,0 0-41 0,0 0-42 16,-6-4-48-16,6 0-115 0,-7 1-125 0,1 0-78 0</inkml:trace>
  <inkml:trace contextRef="#ctx0" brushRef="#br1" timeOffset="-121654.8">14660 8488 8 0,'6'-4'200'0,"-6"1"-58"16,0-1-57-16,0 1-32 0,0 3-23 0,0-4-16 0,-6 0-7 15,6 4-4-15,-6 0 2 0,6-3 7 0,-7 3 7 0,0 0 7 16,7 0 7-16,-6 0 6 0,6 0 6 0,-7 0 6 0,7 0 2 15,-6 0-4-15,6-5-6 0,0 5-3 0,-6 0-6 16,6-4-3-16,0 4-5 16,0 0-3-16,-8-3-3 0,8 3 0 0,0 0 2 0,0-4 0 0,0 4 1 0,0 0 3 0,0 0 0 15,0-3 3-15,0 3 5 0,0 0 4 0,0-4 4 16,0 4 6 0,0-3 2-16,0 3 5 0,0-4 4 0,0 4 5 0,0-4 2 0,0 4 4 0,0-3 3 0,0 3 8 0,-6-4 6 15,6 4 6-15,0-3 3 0,0 3 2 0,-6-4 3 16,6 4 0-16,-6-4 2 0,6 4-2 0,0-4-2 0,-8 4-1 15,8-3 3-15,-6 3 7 0,0-4 9 0,-1 0 1 0,1 1 8 16,-1 3-11 0,-6-4-6-16,7 0-8 0,-8 4-11 0,2-3-17 15,-1-1-18-15,-1 4-10 0,-6 0-19 0,8 0-2 0,-1 0-4 0,-7 0-5 0,0 0-2 0,2 4-1 0,-2-1-5 16,-7 1 0-16,9 0 0 0,-9-1-2 0,1 5 1 16,6-5 0-16,-6 9 0 0,1-5 0 0,5 4-1 0,-6-4-2 31,6 3 1-31,-5 2-2 0,5 3 0 0,0-4 0 0,1 3 2 0,-1 1 0 0,7 0-1 0,-7-1-2 0,8 5 0 15,-2-5 1 1,8 4-2-16,-7-3 0 0,6 4-1 0,1-5 2 0,-1 4 0 0,7 1 1 0,0-1 2 0,0 0 0 0,7 2 1 16,-1-2-1-16,1-1 0 0,0 1-1 0,5 1 1 15,2-1-1-15,-2 4-1 0,8-7-1 0,-1 4 0 0,1-1 1 16,0-4-2-16,5 5 1 0,2-5-1 0,-1-3 1 16,0 4 0-16,0-4 1 0,0 0 0 0,0-4-1 0,0 0-1 15,0 0 1-15,-6 1 1 0,-1-4-2 0,1 0 1 0,-8 3-1 31,8-7 0-31,-6 4 0 0,-2-4 1 0,-5 0-1 16,6 0-1-16,0 0 1 0,-7 0 0 0,0 0 0 0,2 0 1 16,-2 0 0-16,0-4-10 0,1 4 2 0,0 0 3 0,-7 0-9 15,6-3-33-15,1-1-77 0,-1 0-97 0,0 0-93 16,8-7-94-16,-2 4-194 0,2-4-100 0,-1-3-62 0,7 2-15 16</inkml:trace>
  <inkml:trace contextRef="#ctx0" brushRef="#br1" timeOffset="-121288.79">14836 8730 238 0,'-6'-4'483'0,"6"0"-132"0,-8 1-139 0,8 3-81 0,-6-4-44 15,6 4-22-15,0-4-11 0,0 4-8 0,0 0-6 0,0 0-7 16,0 0-5-16,0 0-5 0,6 0-6 0,-6 4-3 0,8-4-2 16,4 4 2-16,-5-4 2 0,6 0 5 0,6 3 4 15,-5-3 3-15,5 0 1 0,0 0 2 0,1 4-2 0,-1-4-2 16,8 0-2-16,-8 0-1 0,8 4 0 0,-8-4 1 0,7 0 0 15,-6 0 0-15,5 3 2 0,-5-3 0 0,0 0-1 16,-1 0-5-16,-6 4-3 0,6-4-5 0,-5 0-1 0,-2 0-3 16,2 5-3-16,-2-5-2 0,-5 0-2 0,0 3 0 0,-1-3-1 15,1 0-3-15,-1 0-8 0,-6 0-21 0,6 0-24 16,-6 0-26-16,0 0-27 0,0 0-30 0,-6 0-36 0,6-3-47 16,-6 3-68-16,-1 0-99 0,-6 0-64 0</inkml:trace>
  <inkml:trace contextRef="#ctx0" brushRef="#br1" timeOffset="-121035.77">15005 8803 7 0,'-13'4'387'0,"7"3"-110"0,-1-3-107 0,-6 3-65 0,7 0-36 15,-1-3-18-15,0 3-9 0,1-3-1 0,-1 0 1 0,7-1-1 16,0 1-1-16,0-1-3 0,0 1 2 0,0 0 3 16,7-1 7-16,-1 1 4 0,1 0 6 0,0-4 3 0,5 3 4 15,2-3 3-15,5 5 2 0,1-5 0 0,-8 0-1 0,15 0-6 16,-8-5-2-16,0 5 1 0,1 0 0 0,6 0-2 15,-7-3-2-15,1 3-5 0,0 0-8 0,-7 0-6 0,7-4-6 16,-14 4-7-16,7 0-7 0,-6 0-7 0,5 0-5 0,-12 0-5 16,7 4-3-16,-7-4-12 0,7 0-26 0,-7 0-36 0,0 0-44 15,0 0-53-15,0 0-89 0,0 0-181 0,0 0-92 16,-7 0-47 0</inkml:trace>
  <inkml:trace contextRef="#ctx0" brushRef="#br1" timeOffset="-118803.28">16294 8374 31 0,'0'0'321'16,"0"0"-80"-16,0 0-79 0,0-3-59 0,0 3-37 0,0 0-16 15,0-4-9-15,0 4-3 0,0 0-3 0,0 0-2 16,0 0 0-16,0 0-4 0,0 0-1 0,0 0-4 0,0 0 0 0,0 0-1 16,0-4 1-16,0 4 0 0,0 0 3 0,0 0 1 15,0 0 3-15,0 0 1 0,0 0 0 0,-6 0-1 16,6 0-2-16,0 0-1 0,0 0 0 0,0 0-1 0,0 0-1 16,0 0-2-16,0 0-2 0,0 0 0 0,0 0-3 0,0 0-1 15,0 0-2-15,0 0-3 0,0 0-4 0,0 0-1 0,-6 4-2 16,6-4-2-16,0 0-1 0,0 0-1 0,0 4 2 15,0-1-4 1,-7 1 0-16,7 0 0 0,0 3-1 0,-7-3-1 0,7 3 1 16,0 4 0-16,-6-3-4 0,6 2 4 0,0 1 1 0,0 0 1 0,-6 1 3 0,6-1-2 0,0-1 1 15,0 1-1-15,0 0 2 16,0 0-1-16,-7 0-1 0,7 0 1 0,0 0-2 0,0 0 0 0,0 0 2 0,0-4 0 0,0 4 0 16,0-3-2-16,0-5 1 0,0 6-1 0,0-6 2 15,0 4-1-15,0-3 0 0,0-4 1 0,0 3 2 0,0 1 2 16,0-4 1-16,0 4 5 0,7-4 3 0,-7 0 6 15,6 0 3-15,-6 3 3 0,6-3 2 0,-6 0 3 0,14-3 2 0,-8 3 0 16,0 0 0-16,8-4-5 0,-1 0-2 0,-1 4-3 16,2-3-4-16,-2-1-3 0,2 0-5 0,5 1-2 15,-5 0-4-15,4-3-2 0,-4 3-2 0,5 0 1 0,-5-1-1 16,-2 0 0-16,8 1-1 0,-7-1 0 0,0 0 0 0,0-3-1 31,-7 7 1-31,8-3-1 0,-8-1-1 0,7 0 0 0,-6 4 1 0,-1-4-1 0,1 4 0 0,-7-3 0 0,6 3 1 31,-6 0 1-31,6-4 0 0,-6 4-1 0,0 0 0 0,0 0-1 16,0 0 1-16,0 0-2 0,0 0-5 0,0 0-9 0,0 0-13 16,0 0-19-16,0 0-22 0,0 0-27 0,0-3-31 15,0-1-31-15,0 0-38 0,0 1-53 0,0-5-92 0,0 1-91 16,0 0-40-16</inkml:trace>
  <inkml:trace contextRef="#ctx0" brushRef="#br1" timeOffset="-118553.92">16451 8458 209 0,'0'-4'335'0,"0"4"-92"0,0 0-85 15,-7 0-61-15,7 0-40 0,0 4-22 0,0-4-15 0,0 5-7 16,0-2-4-16,0 1-2 0,0 0-3 0,0 3 1 0,0 0 3 16,0 0 3-16,7 4 0 0,-7-3 2 0,0 3 4 15,0 0 4-15,0 0 5 0,0-1 3 0,0 2 2 0,-7 2-2 16,7-3 0-16,0 5-1 0,-6-6-3 0,6 5-3 0,0-1-5 15,0-3-4-15,-6 4-3 0,6-1-2 0,-8-3-1 0,8 4 0 16,0-4-1-16,-6 0-4 0,6 0 0 0,0-3-1 16,0 3 1-16,0-4-2 0,0 0-4 0,0-3-9 0,0 3-11 15,0-7-17-15,0 3-21 0,0-3-29 0,6 0-47 0,-6-3-102 16,8-1-115-16,-2-7-62 0</inkml:trace>
  <inkml:trace contextRef="#ctx0" brushRef="#br1" timeOffset="-117882.54">16737 8389 133 0,'0'0'371'0,"0"4"-113"0,0-4-98 0,0 0-64 0,0 0-36 16,0 0-19-16,7 0-9 0,-7-4-6 0,7 4-1 0,-1 0-3 16,0-4-2-16,8 4-2 0,-2-3-1 0,2 3-1 15,-1-4-1-15,-1 4 1 0,2-4 0 0,-2 1 3 0,8-1 1 32,-7 4 4-32,0-4 1 0,0 0 1 0,1 1 0 0,-8 3-3 15,7-3-2-15,-7 3-3 0,1 0-2 0,-7 0-2 16,7-4-1-16,-7 4-2 0,0 0-1 0,0 0-2 0,0 0 0 15,0 4-1-15,0-4 0 0,0 0-2 0,-7 3-2 16,7 4 1-16,-7-3 0 0,1 7 1 0,-1-4 1 0,1 4 1 16,-8-3 0-16,8 3 1 0,-7 0 1 0,7 3-2 0,-7-3 1 15,6 1-1-15,-5-1-1 0,4-1-1 0,2 1-1 0,-7 0-1 16,6 0 1-16,1 0-1 0,0 0 1 0,-1-3-1 0,1-1 1 16,-1 4-2-16,0-4-1 0,7-3 2 0,-6-1 0 15,6 1 3-15,0 0 6 0,0-1 7 0,0-3 11 0,0 0 12 16,0 4 11-16,0-4 7 0,0-4 6 0,6 4 2 0,-6-3-4 15,7-1-7-15,0 0-8 0,6-3-11 0,-7-4-10 16,7 4-8-16,-6-4-5 0,5 4-2 0,-4-4-1 0,4 3 2 16,-5-3 0-16,-1 4 4 0,1-4 1 0,-1 4 0 0,1 0 0 15,-1-1-1-15,0 5 1 0,-6-6-3 0,8 6-1 16,-8-1-5-16,0 1-3 0,6-1-1 0,-6 4-3 0,0 0-2 16,0-3-3-16,0 3-2 0,0 0-2 0,6 0 1 0,-6 3-1 15,0-3 0-15,0 4 1 0,0-1 1 0,7 1 0 0,-7-1 2 16,0 6 1-16,6-6 0 0,-6 5 1 0,0 2 1 15,7-2-1-15,-7-1 1 0,0 4 1 0,7-4 0 0,-7 4 0 16,0-3-1-16,6 3 0 0,-6-1 0 0,0 2 0 0,0-2 1 16,0-2 0-16,0 3-2 0,0 1 1 0,-6-2 0 15,6-3 0-15,0 4 1 0,-7-4 0 0,7 1 0 0,0-1-1 16,-7 0 0-16,7-3-2 0,0 3-9 0,0-3-15 0,0 0-22 16,0-1-24-16,0-3-22 0,0 4-23 0,0-4-24 15,0 0-24-15,7 0-21 0,-7 0-22 0,0-4-55 0,7-3-125 16,-1 0-67-16</inkml:trace>
  <inkml:trace contextRef="#ctx0" brushRef="#br1" timeOffset="-117388.01">17199 8316 42 0,'-6'0'325'0,"6"-4"-74"0,0 4-75 0,-6 0-61 16,6 0-37-16,0-4-22 0,0 4-10 0,0 0-6 0,0 0-2 15,0 0-5-15,0 0-4 0,0 0-3 0,-7 0-3 16,7 0-5-16,0 0 0 0,0 0-2 0,0 0-3 0,0 0 0 15,0 0 0-15,0 0-1 0,0 0 0 0,0 4 1 0,0-4 1 16,0 4 1-16,0 0 0 0,0 0 2 0,0-2 0 0,0 6 4 16,0 0 0-16,0-5 0 0,0 5 0 0,7-2-1 15,-7 2 3-15,0 3 3 0,6 0-2 0,-6-4-2 0,6 4-1 32,-6 1-1-32,0-2 0 0,8 5 0 0,-2-5-4 0,-6 2-3 15,6 3 0-15,1-1 0 0,-7-3 0 0,7 4-1 16,-1-4-1-16,0 4-4 0,1-5 1 0,-1 2 2 0,-6-2-2 15,7 1-1-15,0 0-2 0,-7-2-2 0,6 1-1 0,-6-3 0 16,0-3 2-16,0 3-3 0,6-3 0 0,-6 3-1 16,0-3 2-16,0 0 1 0,7-1 1 0,-7-3 4 0,0 0 1 15,0 0 6-15,0 0 9 0,0 0 7 0,0 0 2 0,0 0 4 16,0 0-2-16,0 0-2 0,0 0-4 0,-7 0-9 0,7-3-21 16,0-1-29-16,0-4-29 0,0 1-32 0,-6 0-32 15,6-4-40-15,0 1-60 0,-6-6-102 0,-1 1-107 0,7 1-47 16</inkml:trace>
  <inkml:trace contextRef="#ctx0" brushRef="#br1" timeOffset="-116828.86">17076 8283 303 0,'0'-4'312'0,"0"4"-101"0,0-4-83 0,0 1-49 0,0 3-27 15,0-3-15-15,0 3-11 0,0-5-5 0,7 5-4 0,-7-3-2 16,6 3-2-16,-6 0-3 0,0 0-1 0,7-4 2 16,-1 4 1-16,-6-4 1 0,7 4 2 0,-1-3 3 0,1 3 3 15,-7-4 3-15,6 4 1 0,0 0 2 0,2-3-1 0,-2 3-1 16,0 0-3-16,1 0-2 0,-1 0 0 0,7-4-4 0,-6 4-1 15,5 0-1-15,2 0-1 0,-1-4 0 0,0 4 0 16,6 0-2-16,-5 0-2 0,-2 4-2 0,8-4-2 0,-7 0-2 16,0 4-1-16,6-4 0 0,-5 3 1 0,-2 1-2 15,2-4 0-15,-1 3 0 0,-7 1 1 0,8 3-1 0,-2-2 0 16,-5-2-1-16,6 4 0 0,-7-3 0 0,7 0 0 16,-6 3 0-16,6-4 0 0,-7 4 0 0,1 1 0 0,6-4 0 15,-7 6 0-15,1-5 1 16,-1 6 0-16,1-4 1 0,0 0-1 0,-7 0 1 0,6 4 1 0,-6-3 0 0,6 3-1 0,-6-4 0 15,0 4 1-15,-6 0 0 0,6 0 2 0,-6 0 0 16,6-1 2-16,-7 2 1 0,0-1 2 0,1 0 3 0,-1-4 4 16,1 1 3-16,0 3 6 0,-1-4 8 0,-6 4 2 0,0-4 5 15,0 4 1-15,0-4 7 0,0 1 1 0,-6-1 1 16,5 0-2-16,-5 1-3 0,5-5-4 16,-4 5-1-16,4-2-1 0,-5 0-3 0,5 0-3 0,-5-2 0 0,6 0 0 0,0-1-1 15,6 1 1-15,-6 0-5 0,7-4-2 0,0 3-5 16,6-3-2-16,-7 0-7 0,7 4-6 0,0-4-12 0,0 0-18 15,0 0-26-15,0 0-27 0,7 0-29 0,-7 0-34 0,12-4-32 16,-5 4-44-16,6-7-61 0,0 3-106 0,0-3-80 16,0 0-42-16</inkml:trace>
  <inkml:trace contextRef="#ctx0" brushRef="#br1" timeOffset="-113367.15">32869 8550 91 0,'0'0'203'0,"0"0"-50"0,0 0-43 0,0 0-33 0,0-3-25 16,0 3-12-16,8 0-10 0,-8-4-4 0,0 4-5 15,0 0-1-15,0 0-3 0,0 0 0 0,0 0-3 0,0-4-1 16,6 4-1-16,-6 0 0 0,0 0 0 0,6-3 0 0,-6 3 1 16,0 0 2-16,0 0 0 15,0 0 2-15,7-4 2 0,-7 4 0 0,0 0 1 0,0 0 3 0,0-4 0 0,0 4 0 0,0 0 1 0,0 0 2 16,-7-3-3-16,7 3-2 0,0 0-1 0,0-4-7 31,0 4 0-31,0 0-3 0,0 0 1 0,0-4-3 0,0 4-1 16,0 0 0-16,0-3 0 0,0 3 4 0,0 0-1 0,0 0 2 15,0 0-2-15,0 0 2 0,0 0 1 0,0 0 0 0,0 0 1 16,0 0 0-16,0 0 0 0,0 0 0 0,0 0-1 0,0 0-1 16,0 0-2-16,0 0-1 0,0 0-1 0,0 0-2 0,0 0-3 15,0 0 0-15,0 0-2 0,0 0-2 0,0 0-1 0,0 0-1 16,0 3 0-16,0 1 0 0,7 3 2 0,-7-3-1 0,0 3 1 16,0 4 2-16,0-4 0 0,0 5 0 0,0-2 0 15,0 5 0-15,0-5 1 0,0 6 0 0,6-1-1 0,-6-5-1 16,0 5 3-16,0 3 1 0,0-3 0 0,7 0 0 0,-7-1 1 15,0-3-1-15,7 4 1 0,-7-3 1 0,6 2 0 0,-6-3-1 16,6-1 1-16,-6 2 1 0,6-5 0 0,-6 4 0 0,8-4-1 16,-8 1-1-16,0-1-1 0,0 0-1 0,6-3-1 0,-6-1 0 15,0 1 0-15,0 0-1 0,0-4 2 0,0 3 3 0,0-3 1 16,0 0 0-16,0 0 1 0,0 0 1 0,0 0-1 16,0 0 0-16,0 0-2 0,-6 0-6 0,6-3-10 0,0 3-14 0,-8-4-20 15,2-3-21-15,0 3-17 0,0-3-17 0,-8-4-14 16,8 4-10-16,-1-4-3 0,1 0-19 0,0-4-95 0,-8 4-100 15</inkml:trace>
  <inkml:trace contextRef="#ctx0" brushRef="#br1" timeOffset="-112795.18">32837 8554 184 0,'0'0'145'0,"0"0"-35"0,0 0-27 0,0 0-17 16,0 0-11-16,0 0-11 0,0 0-6 0,0 0-7 0,0 0-3 15,6 0-7-15,-6 0-1 0,0-4-5 0,0 4 0 0,0 0-1 0,0 0-1 16,7 0 0-16,-7 0-3 0,0 0 1 0,0 0-2 0,0 0 1 0,0 0 0 15,0 0 2-15,0 0 0 0,0 0 0 0,0 0 1 0,0 0 0 16,0 0 2-16,0 0 4 0,0-3-1 0,0 3 2 0,0 0 1 16,0 0 3-16,0 0 1 0,0 0 0 0,0 0 0 0,0-4-1 15,0 4 0-15,0 0 1 0,0 0-2 0,0 0-3 0,0 0-2 16,0-4 0-16,0 4-4 0,0 0 0 0,0 0-1 0,0-3-4 16,0 3 0-16,0 0 1 0,0 0 0 0,0 0 1 15,0-4-2-15,0 4 3 0,0 0 2 0,0 0 3 0,0-4 3 16,0 4 3-16,0 0 0 0,0 0 1 0,0 0 2 0,0 0-2 15,0-3 0-15,0 3-2 0,0 0-3 0,0 0-1 0,0 0-2 16,0 0-2 0,0 0-3-16,0 0-4 0,0 0-1 0,0 0-3 0,0 0-2 0,0 3-4 0,0-3 0 0,0 0-1 0,0 4 2 15,0 0-2-15,-7 3 2 0,7 0-1 0,0-3 1 0,-6 3 2 16,6 4 1-16,0-4 2 0,-6 4 0 0,6-3 1 0,0 4 0 16,-7-2 1-16,7 1 0 15,0 0-2-15,-6 0 0 0,6 0-1 0,0 0-1 0,0 0 1 16,0 0-1-16,0 3 1 0,0-3 0 0,0 0 1 0,0 1-1 15,0-1 0-15,0-4-1 0,0 4-1 0,0-4 0 0,6 4 0 16,-6-4 0-16,0 1-1 0,0-1 1 0,0 0 0 0,0 1 0 0,7-5-1 0,-7 1-8 16,0 0-10-16,0-1-14 0,0-3-15 0,0 0-22 0,6 0-23 15,-6-3-27-15,0-1-24 0,0-3-19 0,0-1-58 16,6 1-138 0,-6-4-48-16</inkml:trace>
  <inkml:trace contextRef="#ctx0" brushRef="#br1" timeOffset="-111863.13">32818 8525 182 0,'0'0'156'0,"0"0"-30"16,0 0-27-16,0 0-16 0,0 0-19 0,0 0-14 0,0-4-11 15,0 4-7-15,0 0-4 0,0 0-4 0,0-4-2 0,0 4-6 16,0 0-1-16,0-3 1 0,0 3 1 0,0 0 1 0,0 0-3 15,6-4 1-15,-6 4 2 0,0 0-1 0,0 0 3 16,0-4-1-16,0 4-1 0,0 0-1 0,7 0-2 0,-7 0 0 16,0 0-2-16,0 0 0 0,6 0-1 0,-6 0-2 0,0 0 0 15,6 0 1-15,-6 0 2 0,0 0 1 0,7 0-1 0,-7 0 1 16,0 0 1-16,7 0 2 0,-7-3 3 0,0 3-1 0,0 0 1 16,0 0-1-16,6 0-1 0,-6 0-1 0,0-4 0 0,0 4-4 15,6 0-4-15,-6 0 0 0,0 0-2 0,0 0-1 0,8 0-1 16,-8 0 1-16,0 0-2 0,6 0 0 0,-6-4 2 15,6 4-2-15,-6 0 0 0,7 0 0 0,-1 0 0 0,1 0 0 16,0 0-1-16,-1 0 1 0,0 0-2 0,0 0 0 0,2 4 1 16,-2-4-1-16,0 0 0 0,1 0 0 0,-1 4 0 0,8-4-1 15,-8 0-1-15,0 0 3 0,8 0-1 0,-8 3 0 0,7-3 1 16,-6 0 0-16,6 4 0 0,-7-4 1 0,7 4-2 0,-6-4 1 16,5 3-1-16,-4 1-1 0,4 0 0 0,1-1 1 0,-6-3 0 15,6 4 0-15,-1 0 1 0,-4-1 0 0,4-3-1 0,-5 4 0 16,-1 0 0-16,1-1-2 0,-1-3-1 0,1 0-1 0,-7 4 0 15,6-4 2-15,-6 0 0 0,0 3 0 0,6-3 0 0,-6 0 2 16,0 0-1-16,0 0 3 16,0 4-2-16,0-4 1 0,0 0-1 0,0 0 1 0,0 0 1 15,0 0-2-15,-6 0 3 0,6 4-1 0,0 0 2 0,-6-4 1 0,6 3 0 16,-7 1 1-16,1-1 1 0,-1 1 0 0,7 0 2 0,-13 3-1 16,7-3 0-16,0-1-1 0,-8 6 0 0,8-6 0 0,-1 4 0 15,1-3-1-15,-1-1 0 0,-6 1 0 0,7 0-1 0,0-1 0 0,-2 1 0 16,2-1 3-16,0 1-1 0,-8 0 2 0,8 0 1 15,0-1 1-15,-7 1 3 0,6-1 2 0,-6-3-2 0,7 4-1 16,-1-4 1-16,0 4 0 0,1-4-1 0,0 0 0 0,-1 3 1 16,0-3-2-16,7 0 2 0,0 0 0 0,-6 0 3 0,6 0 0 15,0 0 1-15,0 0 3 0,0 0 1 0,0 0 2 0,0 0 1 16,0 0 2-16,0 0-1 0,0 0 0 0,0 0-2 0,0 0-1 16,0 0-4-16,0 0 0 0,0 0-4 0,0 0-1 0,0 0-2 15,6 0-2-15,-6 0-2 0,0 0-3 0,0 0-1 0,0 0-2 16,7 4 1-16,-7-4-2 0,7 4 0 0,-1-1-1 0,7 5 1 15,0-5 2-15,0 1 0 0,0 0 2 0,6 3 0 0,-5 0-1 16,12 1-1-16,-7-1-1 0,7 4 1 0,-6-3-3 0,6-1 0 16,-7 0-2-16,1 0 0 0,0 1-1 0,-1-1 1 0,1 0 0 15,-1 1-1-15,0-1 1 0,-5-3-1 0,-1 3 1 0,-1-3 0 16,2-1 0 0,-8 1 0-16,7 0 0 0,-6-1-1 0,-1-3-2 0,-6 0 0 0,7 4-1 0,-7-4-9 0,0 0-17 15,0 4-21-15,0-4-26 0,0 0-32 0,0 0-36 0,0-4-46 16,-7 4-62-16,7-4-123 0,-6 1-92 0,-1-1-48 0</inkml:trace>
  <inkml:trace contextRef="#ctx0" brushRef="#br1" timeOffset="-110975">33554 9334 53 0,'0'0'128'0,"0"0"-16"0,0 0-17 0,0-3-12 16,0 3-10-16,0 0-8 0,6 0-6 0,-6-3-6 0,0 3-7 0,0 0-5 15,0 0-2-15,0-6-4 0,0 6-1 0,0 0-5 0,0 0 1 16,0-3-2-16,0 3 0 0,0 0-1 0,0-3-1 0,0 3-3 16,0 0 0-16,0-3-3 0,0 3-1 0,-6-5-5 0,6 5-3 15,0 0-1-15,-7-3-1 0,7 3 2 0,0-4-2 0,0 4 3 16,-7 0-1-16,7 0 2 0,0-4 3 0,0 4 0 0,0 0-1 15,0 0-1-15,0 0 0 0,0 0-2 0,-6 0 0 16,6 0-1-16,0 0-1 0,0 0-2 0,0 0 0 0,0 0-2 16,0 0 0-16,-6 0 0 0,6 4 0 15,-7-4 0-15,7 0 1 0,-7 4-2 0,7-4 0 0,0 3 0 16,-6-3 1-16,6 5-1 0,0-2-1 0,0 0 1 0,0 0 1 0,-6 3 0 16,6 0 0-16,0-2 1 0,0 3 2 0,-7 1-1 0,7-1 0 15,0 0-1-15,0 1 3 0,0-1 0 0,0 0 0 0,0 4 1 16,7-4 0-16,-7 4 3 0,0-3-3 0,6 3-1 0,-6 0-1 15,0-4-1-15,6 4-1 0,1 1 0 0,-7-2-1 0,7 1-6 16,-1 0 2-16,0-4 1 0,1 4 0 0,0 0-1 16,-1 0 1-16,1 0-2 0,-7-3 0 0,6 3-1 0,0-1 1 15,-6-2-1-15,8 0 0 0,-8-2 0 0,0 2 0 0,6 0 0 0,-6-5 0 16,0 4 0-16,0-3 0 0,0-1 0 0,0 1 0 16,0 0 1-16,0 0-1 0,0-1 0 0,0-3 0 0,0 3 0 0,0-3 1 15,0 0-1-15,-6 5 0 0,6-5-8 0,0 0-12 16,0 0-18-16,0 0-24 0,0 0-30 0,0-5-33 0,0 2-37 15,0 0-48-15,0-5-52 0,6 4-85 0</inkml:trace>
  <inkml:trace contextRef="#ctx0" brushRef="#br1" timeOffset="-110149.35">33593 9232 159 0,'-6'0'248'16,"6"0"-74"-16,0 0-58 0,-8-4-40 0,8 4-25 0,0 0-15 16,-6 0-10-1,6-4-5-15,-6 4-4 0,6 0-3 0,-7 0 2 0,7 0 0 0,-6 0-1 0,6 0 1 0,0 0 2 0,-7 0 2 16,7 0 2-16,0 0 1 0,0 0-1 0,-7 0-2 0,7 0-1 16,0 0-2-16,0 0 2 0,0 0-1 0,0 0 1 0,-6 0 1 15,6 0-4-15,0 0 2 0,0-3 0 0,0 3-1 0,0 0-3 16,-6 0-2-16,6 0-2 0,0 0-1 0,0 0 2 0,-7 0-1 31,7 0 2-31,0 0 1 0,0 0 0 0,0 0 0 0,0 0 4 16,0 0 0-16,0 0 3 0,0 0 0 0,7 0 1 15,-7-4-2-15,0 4 0 0,0 0 0 0,6-4 0 0,-6 4-3 16,0 0-2-16,6 0-1 0,-6-3-1 0,7 3-2 0,-7 0 2 16,7 0-3-16,-7-4 0 0,0 4-2 0,6 0-2 0,-6-4 1 15,7 4 1-15,-1 0-4 0,-6 0 0 0,6 0-2 16,2 0 1-16,-2 0-1 0,0 0-1 0,0 0 0 0,1 0 0 15,0 0 1-15,-7 0-1 0,6 0 0 0,1 0 0 0,-1 0 1 16,0 4 1-16,2-4-1 0,-2 0-1 0,0 4 0 0,0-4 0 16,2 0-1-16,-2 0-1 0,-6 3 1 0,6-3-1 0,1 4 0 15,-1 0 2-15,1-4-1 0,0 3 0 0,5 1 1 0,-6 0 1 16,2-1-1-16,-2 1-1 0,7-4-1 0,-7 4 2 0,-6-1-1 16,7 1-1-16,-7-4 1 0,7 4-1 0,-7-1 1 0,0 1 0 15,6 0 2-15,-6-1 0 0,-6 1 2 0,6 3-1 0,-7-3 2 16,7 0-1-16,-7 3 2 0,1-4-1 0,-1 5 1 0,-5 0 0 15,4-2 0-15,2-3-1 0,0 6 1 0,0-2-1 0,-1-3-1 16,0 3-1-16,1 0 0 0,-1-3-2 0,1 3 0 0,0-3 1 16,-2 0 0-16,2-1-1 0,6 1 0 0,-6 0 0 15,0-4 1-15,6 3 2 0,-8-3 1 0,2 0 1 0,0 4-1 16,-1-4 3-16,1 0 1 0,-1 3 1 0,7-3 0 0,-7 0 2 16,1 0 1-16,6 4 1 0,0-4 2 0,0 0 1 0,0 0-1 15,0 0-1-15,0 0-1 0,0 0 0 0,0 0-3 0,0 0-2 16,0 0-1-16,0 0-1 0,0 4-1 0,6-4-2 0,-6 0 0 15,7 0-2-15,-7 3-1 0,7-3 0 0,-1 4 0 16,1-4 0-16,-1 4-1 0,-6-1 0 0,14 1 0 16,-8 0 1-16,0 3 1 0,8-3 1 0,-8 3-1 15,7 0-1-15,0-3 0 0,6 4 0 0,-5-2 2 0,-2 3-2 0,8-2 0 0,19 14-2 16,-13-10-1-16,-7 0-4 0,-11-3-10 0,-2-1-16 0,-6-3-22 16,0-1-20-16,0 1-28 0,0-4-36 0,0 0-47 0,0 0-90 15,0 0-124-15,-6 0-60 0</inkml:trace>
  <inkml:trace contextRef="#ctx0" brushRef="#br1" timeOffset="-98679.92">17884 8232 53 0,'-7'0'162'15,"7"0"-36"-15,0 0-32 0,0-5-23 0,-7 5-15 0,7 0-9 0,0-3-7 0,0 3-5 0,0 0-5 16,0 0-5-16,0-3-2 0,0 3-1 0,0 0-5 16,0 0-3-1,0-4-2-15,0 4-4 0,0 0 0 0,0 0 1 0,0-4 0 0,0 4-2 0,0 0 1 0,0-4 5 0,0 4 1 31,0 0 0-31,0-3 3 0,0 3 1 0,0 0 0 16,0 0 1-16,0-4 1 0,0 4-1 0,0 0-2 0,0 0 3 16,0-3-1-16,0 3-2 0,0 0 0 0,-6 0 0 0,6-4-1 15,0 4-1-15,0 0 2 0,0 0-2 0,-6-3-2 0,6 3-4 16,0 0 2-16,0 0-3 0,0-4-1 0,0 4 0 16,-7 0-3-16,7-4 0 0,0 4 0 0,0 0 2 0,0 0 0 15,0 0 1-15,0 0 2 0,0-4 1 0,0 4 1 0,0 0 1 16,0 0 3-16,0-4 1 0,0 4 2 0,0 0 0 15,0 0 1-15,0 0 1 0,-7-2 0 0,7 2 1 16,0 0 1-16,0 0 0 0,0 0-1 0,0-4 0 0,0 4-1 0,0 0 0 16,0 0-1-16,0 0-1 0,0 0-3 0,0 0-2 15,0 0-1-15,0 0-2 0,0 0-2 0,0 0-1 0,0 0-3 16,0 0-1-16,0 0-2 0,0 0 1 0,0 0-1 16,0 0 0-16,0 0-1 0,0 0-1 0,0 0 0 0,0 0 1 15,0 0 0-15,0 4-1 0,0-4 1 0,0 2 1 0,0 6 2 16,0-4 0-16,0 3 4 0,0 4 3 0,0-4 1 15,7 4 2-15,-7 4 3 0,0-4 1 0,7 3 0 0,-7 1 1 16,6 0-1-16,-6-1 1 0,6 4 0 0,-6-2 0 0,7-2 0 16,-7 1-1-16,7 3 2 0,-1-3 0 0,-6 0-1 15,7-1 0-15,-7-3-2 0,6 3-2 0,-6 2-1 0,7-6 1 16,-7 5 1-16,7-4 0 0,-7 0-1 0,0 0-2 0,0 0 1 16,6 0 0-16,-6-4-1 0,0 1 0 0,0-1-4 15,0-4 1-15,0 5 1 0,0-5-1 0,0 1 2 0,0 0 2 16,0-4 0-16,0 3 0 0,0-3 2 0,0 3 0 0,0-3-1 15,0 0 0-15,0 0-2 0,0 0-1 0,0 0-2 0,0 0-1 16,0 0-2-16,0 0-3 0,0 0-18 0,0 0-29 16,0-3-32-16,0 0-32 0,0-5-34 0,-6 1-42 0,6-4-52 15,-7 0-84-15,7-3-112 0,-7-1-49 0</inkml:trace>
  <inkml:trace contextRef="#ctx0" brushRef="#br1" timeOffset="-97966.11">17832 8132 79 0,'0'4'216'0,"0"-4"-62"0,0 0-50 0,-7 0-33 0,7 4-18 16,0-4-13-16,0 0-5 0,0 3-4 0,0-3-4 0,0 0-2 15,0 0-2-15,0 0 0 0,0 0-1 0,0 0 1 16,0 0-1-16,0 0 2 0,7 0 0 0,-7 0 1 15,0 0 1-15,0 0-1 0,0 0 0 0,0 0-3 0,0 0 0 16,0 0-1-16,0 0 0 0,6 0-3 0,-6 0-1 0,6 0-1 16,-6 0-2-16,7 0 1 0,-7 0-2 0,7 0 0 0,5 0-1 15,-5 0-3-15,0 0 1 0,-1 0-1 0,1-3-1 16,6 3 0-16,-6 0-1 0,-1 0-1 0,6 0 0 0,-4 0 0 16,4 0-3-16,-5 3 0 0,-1-3 0 0,8 0 1 0,-8 0-1 15,0 0 1-15,0 4-2 0,2 0 0 0,-8-4 1 16,6 3 0-16,0 1-1 0,1 0 1 0,-7-1 0 15,7 2 2-15,-7 1 2 0,6-2 0 0,-6 0 1 0,0 4 0 16,0-1 2-16,0 0 0 0,-6 0 2 0,6 1 2 0,-7 3 1 16,0-4 0-16,1 4 4 0,0 0 0 0,-2 0 0 0,-4-4 1 15,6 4 0-15,-8 0-4 0,8-4 1 0,-7 5 0 16,-1-6-2-16,8 2 0 0,-6 0 1 0,5-5 1 0,-6 5 0 16,6-5 2-16,1 0 1 0,-1 1-1 0,0 0-1 0,-5 0 1 15,5-1-3-15,7-3 0 0,-7 4-1 0,1-4-3 31,6 0-1-31,-6 0 2 0,6 0-1 0,0 0 0 0,0 0 1 16,0 0 0-16,0 0 1 0,0 0-2 0,0 0-2 0,0 0 0 16,0 0-3-16,0 0-2 0,0 4-2 0,6-4-1 15,-6 0 0-15,6 3-1 0,1-3-1 0,0 4 0 0,-1 0 1 16,0-1 0-16,1 5 1 0,6-5-2 0,-6 5 0 0,-1-1-1 16,8 0 1-16,-8 1-1 0,6-1 0 0,-4 0-1 0,4 0 0 15,1 1 1-15,-6 0 0 0,6-1 1 0,-1 4 0 16,2-4 2-16,-1 0-3 0,7 1 1 0,-8 3-5 0,2-8-8 15,-2 5-10-15,2-1-16 0,-1-3-16 0,0-1-21 0,6 1-22 16,-5-4-29-16,5 0-37 0,0-4-57 0,8 4-127 16,-8-7-74-16</inkml:trace>
  <inkml:trace contextRef="#ctx0" brushRef="#br1" timeOffset="-97363.45">18724 8052 184 0,'-6'-3'255'0,"-1"3"-71"16,0 0-60-16,7 0-42 0,-6 0-24 0,-1 0-14 15,1 0-8-15,6 0-2 0,-6 0-2 0,-2 0-4 0,2 0-3 16,0 0-1-16,0 0 0 0,-2 0 2 0,2 0 2 0,-7 0-2 15,7 0 1-15,-1 0 0 0,-6 0 1 0,7 3 0 16,-8-3-2-16,8 4-4 0,-7-4-2 0,0 3-3 0,0 1-1 16,0 0-3-16,0-1-1 0,0 1-2 0,0-1 0 0,0 5-2 15,-7-1 1-15,8-3-2 0,-2 7 0 0,1-4 0 0,-6 1 1 16,6-1 2-16,-1 0-2 0,2 4 2 0,-2 0 0 16,8 1 4-16,-7-2-2 0,0 2 1 0,6 2 0 0,-5 1 1 15,5-4-1-15,0 7 1 0,1-4-1 0,-1 1-2 0,1 3-2 16,6-3-1-16,-6 4 0 0,6-5-1 0,-7 0 2 15,7 5-3-15,0-4-1 0,0-4 1 0,7 4 1 0,-7-1 0 16,6-3 0-16,-6-1 0 0,13 2 0 0,-7-1 3 16,1-4 2-16,0 1 1 0,5-1 1 0,2 0 0 0,-2 1 0 15,1-5 0-15,1 5-1 0,6-5-2 0,-8 1-1 16,8-4-3-16,-7 4-1 0,7-1-2 0,-1-3 0 0,-6 0-2 16,13 0 0-16,-7 0-1 0,7 0 1 0,-6 0-4 0,-1-3-11 15,1 3-14-15,0-4-23 0,-1 0-25 0,1 1-30 0,-8-5-45 16,8 1-76-16,0 0-152 0,-7-1-75 0</inkml:trace>
  <inkml:trace contextRef="#ctx0" brushRef="#br1" timeOffset="-96808.35">18769 8407 266 0,'-6'0'268'0,"6"0"-71"15,-7-3-62-15,1 3-42 0,6 0-28 0,-6-4-11 0,6 4-6 16,-8 0-3-16,8 0-1 0,-6-4-2 0,6 4-3 15,0 0-2-15,0 0-3 0,0 0-4 0,0 0-5 0,0 0-4 16,0 0-3-16,-6 0-2 0,6 0-3 0,0 0-3 0,0 0 0 16,0 0-1-16,0 4-2 0,0-4 0 0,0 0-1 0,0 4-3 15,0-4 0-15,0 3 2 0,6 5 1 0,-6-4 1 16,0 3 1-16,0 0 0 0,6 0 2 0,-6 4 0 0,0 1 2 16,8-1 1-16,-8-1-3 0,6 1 1 0,0 0 1 0,-6 0-1 15,7 4-1-15,-7-4-4 0,6 0 1 0,1 0-2 16,0 0 1-16,-1 0-1 0,-6 0-3 0,6 1 0 0,0-2-1 15,2-3 2-15,-2 4-2 0,-6-4 1 0,6 1 0 0,-6-1-2 16,7-3 0-16,-7 3 1 0,7-3 0 0,-7-1-1 16,0 1 0-16,0 0-4 0,0-1-9 0,6-3-12 0,-6 0-17 15,0-3-23-15,0 3-27 0,0-8-32 0,7 5-53 0,-7-5-69 16,0-2-115-16,0-2-65 0</inkml:trace>
  <inkml:trace contextRef="#ctx0" brushRef="#br1" timeOffset="-96347.79">18704 8382 254 0,'0'0'320'0,"0"0"-95"0,0-4-79 0,0 4-53 16,0-4-29-16,0 4-16 0,0-3-8 0,0-1-5 15,0 4-5-15,0-4-4 0,7 0-4 0,0 4-2 0,-7-3-4 16,6 0-2-16,0-1-3 0,0 4-4 0,2-4-1 0,-2 1 1 16,0 3-1-16,7-4 0 0,-6 4 0 0,0 0-1 15,-1-4-1-15,0 4-1 0,0 0 0 0,2 0-2 16,-2 0 1-16,0 4-1 0,1-4 1 0,0 4 0 0,-1-1-1 16,1 1-1-16,-7 0 1 0,6-1 0 0,-6 0-1 0,6 5 0 15,-6-1 0-15,0-3 0 0,0 3 0 0,0 1 2 0,0-1 1 16,0-3-4-16,-6 3 4 0,0 1 4 0,6-1 4 15,-7 0 2-15,1-3 4 0,-1-1 3 0,0 4 0 0,1-3 4 16,0-1 2-16,-2 1-4 0,2 1-4 0,6-5-2 0,-6 0-3 16,6 3-3-16,0-3 1 0,0 0-3 0,0 4-4 15,0-4-1-15,0 0-1 0,0 4 1 0,0-4-1 0,6 0 1 16,-6 3-2-16,6 1 2 0,2-1 1 0,-2 1 1 0,0 0 2 16,8-1 0-16,-1 1-1 0,-1 0-1 0,2-1 1 15,-2 5 0-15,8-5-1 0,-7 1 1 0,7 3-3 0,-8-3-1 16,8 0-2-16,-7-1-11 0,7 5-15 0,-8-5-22 0,2 1-29 15,-1-1-37-15,-6 1-55 0,6-4-101 0,-7 4-117 0,0-4-58 16</inkml:trace>
  <inkml:trace contextRef="#ctx0" brushRef="#br1" timeOffset="-95425.88">16418 9034 11 0,'-6'0'131'0,"0"0"-26"0,-2 4-23 15,8-4-23-15,-6 0-21 0,6 0-16 0,0 4-9 0,0-4-6 16,0 0-3-16,0 3 0 0,0-3-2 0,0 0 1 0,0 0 2 16,0 0 3-16,-6 0 4 0,6 0 3 0,0 0 5 15,0 4 6-15,-7-4 5 0,7 0 3 0,-6 3 2 0,6-3 0 16,-7 4 0-16,7-4-1 0,-7 0-3 0,7 4-4 0,-6-4-4 15,6 0-2-15,0 0-2 0,0 3-1 0,-6-3-3 0,6 0-3 16,0 0 0-16,0 4 1 0,0-4-2 0,0 0 1 16,0 0-2-16,0 0 1 0,-6 0 1 0,6 0 2 15,0 0 0-15,6 4 1 0,-6-4 1 0,0 0 3 0,0 3 6 16,6-3 4-16,-6 0-1 0,13 3 2 0,-6-3 0 0,-1 0-2 16,7 5-1-16,1-5-1 0,-2 0-6 0,8 0-3 15,6 0-1-15,0-5-6 0,0 5-1 0,6 0-1 0,8-3 0 16,-1 0-2-16,6-1-2 0,1 0-2 0,6-3-1 0,0 3 1 15,7-3 1-15,6 4-1 0,-7-5 1 0,7 0 0 0,0 1 0 16,0 3 3-16,1-3-1 0,-1 0 1 0,0-1 0 16,0 5-1-16,7-5 1 0,-7 1 0 0,1 0-2 0,-1 0-1 15,6-1 1-15,-12 0-1 0,6 2-1 0,0-2-1 0,0 1-2 16,-6 0 0-16,-1 0 1 0,-5-1 0 0,-8 0-1 16,1 6 0-16,-7-7 0 0,-7 6 0 0,1-5 1 0,-7 5-1 15,-6-1 0-15,-8 0 1 0,8 1 2 0,-7 3 4 0,-7-4 6 16,1 4 4-16,0-3 7 0,-7 3 4 0,6 0 2 15,-6 0 3-15,0-4-4 0,0 4-2 0,-6 0-5 0,6-4-7 16,-7 4-9-16,0 0-12 0,1 4-16 0,0-4-16 0,-8 4-18 16,1-4-23-16,1 3-30 0,-2-3-43 0,2 0-70 0,-8 0-126 15,0 0-75-15</inkml:trace>
  <inkml:trace contextRef="#ctx0" brushRef="#br1" timeOffset="-94741.51">16704 9250 84 0,'0'0'170'0,"8"0"-21"0,-8 0-25 0,0-4-25 16,6 4-23-16,0-3-20 0,-6 3-15 0,7-4-8 0,-1 0-7 16,1 1-2-16,0-1 0 0,5 0 2 0,-5 1 3 15,0 3 4-15,-1-4 2 0,-6 0-1 0,6 4 0 0,-6-3 3 16,7 3 1-16,-7-4 2 0,0 4 2 0,7 0 2 0,-7-4 1 16,0 4-2-16,0 0 3 0,0 0-1 0,0-3-4 15,0 3-3-15,0 0-4 0,0 0-3 0,0 0-5 0,0 0-1 16,0 0-5-16,0 0-4 0,0 0-3 0,0 0-4 0,0 0-2 15,0 0-4-15,0 0-1 0,0 3-2 0,0-3-2 16,0 4 1-16,-7 0-4 0,7-1 2 0,0 5 3 0,0-1 1 16,-7 4 1-16,7-4 1 0,-6 4 2 0,6 0-3 0,-6 0 5 15,-1 0-3-15,7-4-1 0,-7 4 0 0,7 0-3 0,-6 1 0 16,6-5 0-16,-6 4 1 0,6-4 0 0,0 4 0 16,0-3-1-16,-7-1 0 0,7-3 0 0,0 3 1 15,0-4-1-15,0 5 0 0,0-5 0 0,0 1 2 0,0-4 0 16,7 4 0-16,-7-1 3 0,0-3 0 0,6 4 2 0,0-4 4 15,1 0 3-15,0 0 2 0,5 0 2 0,2-4-2 0,-1 1 2 16,6-1 0-16,0 0-1 0,1 1-5 0,6-1-1 16,-7-3-3-16,8 3 5 0,-1-3-3 0,0 3-3 0,0-3-3 15,0 3-1-15,-7-3-1 0,8 3-1 0,-1-3-1 0,-6 3-7 16,5 1 2-16,-5-1 2 0,0 0 2 0,-8 1 0 16,2 0 0-16,-2-3-4 0,-5 6-6 0,-1 0-6 0,1-3-11 15,-7 3-14-15,7 0-18 0,-7 0-18 0,-7-3-21 0,7 3-20 16,-7 0-26-16,-6-3-35 0,1-2-42 0,-2 5-59 15,2-7-71-15</inkml:trace>
  <inkml:trace contextRef="#ctx0" brushRef="#br1" timeOffset="-94487.99">16998 9287 254 0,'0'0'264'0,"0"0"-85"0,0 0-68 0,6 0-43 0,-6 0-27 16,0 0-13-16,0 0-2 0,7 0-3 0,-7 3-2 0,0-3 2 15,7 0 3-15,-7 4 1 0,0-1-1 0,0 1-1 16,6 3-2-16,-6 1 1 0,0-5-1 0,0 6 0 0,0-3-3 16,0 5-1-16,0-3-2 0,0 3-1 0,0-4-1 0,0 4-5 15,0-4-2-15,0 4-3 0,0-4-5 0,0 4 2 0,7-3 1 16,-7 3 0-16,0-4 0 0,0 0 2 0,0 5 0 16,0-6 1-16,0 3 1 0,0-2 0 0,6 0-4 0,-6 0 0 15,0 0-1-15,0 4-4 0,0-3-8 0,0-5-12 0,0 5-17 16,0-5-19-16,0 1-29 0,0-4-38 0,0 4-69 15,0-4-110-15,0 0-73 0</inkml:trace>
  <inkml:trace contextRef="#ctx0" brushRef="#br1" timeOffset="-93867.51">17245 9301 352 0,'7'0'284'0,"-7"-4"-91"31,0 4-73-31,0 0-49 0,0-3-27 0,6 3-15 16,-6-4-10-16,7 4-5 0,0-3-4 0,-1-1-1 0,7 4-1 15,-6-4 0-15,5 1-1 0,-5-1 1 0,6 0 0 0,0-3 4 16,-7 3 3-16,8 1 0 0,-8-1 4 0,7 0 0 16,0 1 0-16,-6-1 1 0,-1 0 0 0,0 4-3 0,-6-3-3 15,8 3-1-15,-8 0-1 0,0-4 1 0,0 4-2 0,0 4-3 16,0-4 0-16,0 3 0 0,-8 1 0 0,8 0-1 16,-6 3-1-16,-7 0 1 0,7 4 0 0,-8 4 1 0,2-4 0 15,6 3 2-15,-8 0-1 0,1-2 0 0,0 3 0 16,0 0 0-16,0-1-1 0,6-3-1 0,1 0 1 0,-7 0-1 15,13 0 0-15,-7-4-3 0,1 4 0 0,-1-3 0 0,7-1-2 16,0-2 1-16,0-2-1 0,-6 0 0 0,6 0 2 0,0-3 4 16,0 5 3-16,6-5 6 0,-6 0 4 0,0 0 5 0,7 0 4 15,-7-5 1-15,6 2 3 0,1 0-2 0,0-5-1 16,5 4-5-16,-5-3-4 0,6 0-5 0,0-1-3 0,-6-3-2 16,6 4-3-16,-7 0-3 0,8-1-1 0,-8 1-4 0,0 0 1 15,-6 0 1-15,6 3-2 0,1-3-1 0,0 3-1 16,-1 0 1-16,-6 1-1 0,0 3-1 0,7-4 0 0,-7 4 0 15,0 0-1-15,0 0 0 0,0 0-1 0,0 0 2 16,6 0 1-16,-6 4 0 0,0-1-1 0,0 1 0 0,6 3 1 16,-6-3 0-16,8 3 1 0,-8 1 1 0,6-1-1 0,-6 0 0 15,6 4 0-15,-6-4 0 0,7 1 1 0,-7 3 0 16,0-4-1-16,0 4 1 0,7-3-2 0,-7-2-1 0,0 3-4 16,0-2-6-16,0 0-10 0,0-4-11 0,0 5-13 0,0-5-13 15,6 1-16-15,-6-1-20 0,0 1-17 0,0-4-26 0,6 0-34 16,-6 0-64-16,7-4-95 0,-1 1-68 0</inkml:trace>
  <inkml:trace contextRef="#ctx0" brushRef="#br1" timeOffset="-93532.74">17669 9199 420 0,'0'-4'338'0,"0"4"-124"0,0-3-91 16,0 3-53-16,6 0-31 0,-6 0-18 0,0 0-7 0,0 0-7 15,0 0-1-15,0 0-2 0,7 0 0 0,-7 0-2 0,0 0 3 16,6 3 5-16,-6 1 3 0,7-1 4 0,0 1 5 0,-7 3 4 16,6 1 4-16,-6-1 4 0,6 4 2 0,0 0-1 0,-6 0 0 15,8 4-1-15,-2-4-6 0,0 3-5 0,-6 4-2 16,7-3-4-16,-1 0-4 0,-6 3-2 0,7-3-4 15,0-1-3-15,-7 1 0 0,6 0 1 0,0-1-2 0,-6-3 1 16,7 4-2-16,0-3 0 0,-7-2 0 0,6 1-1 0,0-4-1 16,-6 0-1-16,7 1-1 0,-7-1-3 0,0-3-6 15,7 0-10-15,-7-1-12 0,0 1-17 0,0-4-22 0,0 0-27 16,-7-4-51-16,7 1-83 0,0-5-122 0,0 1-71 0</inkml:trace>
  <inkml:trace contextRef="#ctx0" brushRef="#br1" timeOffset="-93057.23">17649 9257 281 0,'-6'0'233'15,"6"-3"-60"-15,0 3-52 0,-6-4-36 0,6 4-24 0,0-4-10 16,-8 4-5-16,8-3-1 0,0 3-2 0,0-4-2 16,-6 4-1-16,6-4 0 0,0 4-2 0,0-3-2 0,0 3-2 15,0-4-2-15,0 4-2 0,0-4-1 0,6 4-2 0,-6-3-2 16,8 3-5-16,-8-4-4 0,12 0-3 0,-6 1-2 16,2 3-2-16,4-4-3 0,-5 0-2 0,6 1 1 0,0-1-2 15,7 4 2-15,-8-3-2 0,8-1 0 0,-7 4 0 0,7 0 0 16,-1-4 0-16,1 4 0 0,-1 0 0 0,7 0-2 15,-6 0 2-15,6 0-1 0,0 0-1 0,-7 0 2 0,7 0-1 16,0 0 0-16,1 4-2 0,-8-4 1 0,7 4-1 0,-6-1 0 16,-1 1-1-16,-6-1 1 0,7 5-2 0,-7-5 1 0,-7 5 0 15,7 3 1-15,-6-4 1 0,-7 4 0 0,0 0 1 16,0 0 3-16,0 0 2 0,-13 3 1 0,6 2 1 16,-6-1 3-16,1-1 2 0,-2 0 6 0,-5 5 3 0,-1-5 3 15,0 4 2-15,-6-3 1 0,7 0 1 0,-7-1 0 0,6 1 0 16,-6 0-4-16,1-4-3 0,5 3-3 0,-6-3-3 15,-1 0-2-15,8 0-2 0,0-3-3 0,-1-1-3 0,7 0 0 16,0-3-6-16,0 0-14 0,7-1-19 0,-1 1-25 0,7 0-27 16,0-4-37-16,7 3-45 0,-1-3-86 0,7-3-145 0,0-1-73 15</inkml:trace>
  <inkml:trace contextRef="#ctx0" brushRef="#br1" timeOffset="-92467.82">18398 9521 216 0,'-6'-4'280'0,"6"4"-83"0,-7 0-70 0,1-4-50 0,6 4-30 16,-6 0-18-1,6 0-10-15,0 0-5 0,-8 0-5 0,8 0-2 0,0 0-2 0,0 0-3 0,0 0 1 0,0 0 1 16,0 0 0-16,0 0 3 0,0 0 5 0,0 0 5 16,0-3 6-16,0 3 6 0,0 0 7 0,0 0 7 0,0 0 4 0,0-4 2 15,0 4 0-15,0 0-1 0,8-3-4 0,-8 3-5 16,0 0-6-16,0-4-6 0,6 0-3 0,-6 1-4 0,0-1-3 15,6-3 1-15,-6 4-2 0,7-1 3 0,-7-4 1 16,6 2 1-16,1-3 0 0,-1 2 2 0,1-4 6 0,-7 4 3 16,6-4 3-16,0 3 0 0,2-3-2 0,-2 1 0 0,0 2 2 15,-6-3 0-15,7 0-4 0,-7 4-4 0,0 0-1 16,0-1-4-16,0 2 0 0,-7-3-2 0,1 3-4 0,0-2-5 16,-2 0-4-16,2 1-2 0,-7 4-4 0,0-5-1 0,7 5-2 15,-7 3 1-15,-1-4 0 0,8 4-1 0,0-4 0 16,-1 4-3-16,0 0-1 0,7 0-1 0,-6 0 1 0,6 0-1 15,6 4 1-15,-6-4 0 0,7 4 0 0,6-1 0 0,-7 1-1 16,8 0-1-16,-1 3-4 0,0-4-2 0,0 1-3 0,-1 3-2 16,8-2-1-16,-6 1-1 0,5-3-1 0,-6 6 1 31,0-2 1-31,0 0 4 0,0 4-1 0,0-3 4 0,-7-1 3 16,8 4 3-16,-8-4 2 0,0 4 1 0,2 0 1 0,-2-4 2 15,0 4 3-15,-6-3-2 0,0 3-1 0,0-4 1 16,6 4-1-16,-6-3 1 0,0-1-1 0,7 0 0 0,-7 0-5 15,7 1-3-15,-1-5-7 0,1 4-12 0,-1-3-15 0,0 0-20 16,8 0-27-16,-2-4-37 0,2 0-65 0,5 0-149 16,1-4-91-16,-8-4-41 0</inkml:trace>
  <inkml:trace contextRef="#ctx0" brushRef="#br1" timeOffset="-90465.75">16862 9440 79 0,'0'0'133'0,"0"-3"-23"0,0 3-25 0,0 0-19 0,0 0-14 16,0 0-10-16,0 0-3 0,-8 0-3 0,8 0-1 0,0 0-1 16,0 0-1-16,0-4 0 0,0 4-4 0,0 0 0 0,0 0-1 15,0 0 1-15,0 0-1 0,-6 0-2 0,6 0-2 16,0 0-3-16,-6 0-4 0,6 0-3 0,-7 0-2 0,7 0-4 16,-7 0-4-16,1 4-1 0,0-4-3 0,-1 0 0 0,7 0 1 15,-6 3-1-15,-1-3 1 0,0 0 0 0,7 4 4 16,-6-4 1-16,6 0 4 0,0 0 2 0,0 0 2 0,0 0 2 15,-6 0 3-15,6 0 1 0,0 0-2 0,0 0 0 0,0-4-4 16,0 4-1-16,0 0-2 0,0 0-2 0,0 0-3 16,6 0-1-16,-6 0 0 0,0 0-2 0,0 0 0 0,0 0 0 15,0 0 1-15,0 0 1 0,6 0-1 0,-6 0-2 0,7-3 2 16,-7 3 2-16,7 0 0 0,-1 0 1 0,1-4 2 0,-1 4-1 16,0 0 4-16,8-4 0 0,-8 4-1 0,8-3 2 15,-2 3-3-15,-5-4 0 0,6 4-3 0,6-4-1 0,-5 4-3 16,-2-3 1-16,1 3-3 0,7 0-1 0,-8-4 0 0,8 4 0 15,-6 0 0-15,-1-4-1 0,6 4 1 0,-6 0 0 16,7-3 1-16,-1 3-1 0,-6-4 1 0,6 0-1 0,1 4 1 16,-7 0 0-16,7-3 0 0,0 3 1 0,-1-4-1 0,0 4-1 31,1-3 1-31,-1 3 0 0,7-4 0 0,-6 4-1 16,-1-4-1-16,7 4 0 0,-6-3 0 0,-1 3 1 0,8 0 0 15,-8 0-2-15,1 0 1 0,-1 0-1 0,1 0 2 0,-7 0-1 16,7 3 0-16,-8-3-1 0,2 0-1 0,-2 0 1 0,8 0-3 15,-7 0 3-15,1 0-1 0,-8 0 0 0,6-3 2 16,2 3-1-16,-1 0 2 0,0 0 0 0,-6-4 0 16,5 4 0-16,2-4 0 0,-2 4 0 0,1-3 1 0,1 3-1 0,-2-4-1 15,2 0 0-15,-2 4 1 0,2 0 0 0,-1-3-1 16,-1-1 1-16,2 4-2 0,-2-4 2 0,-5 4 0 16,6-3 0-16,0 3 0 0,-6-4 0 0,6 4 0 0,-1-4 0 15,-4 4 0-15,4-3 0 0,1 3 1 0,-6-3-1 0,6 3 0 16,-7-6 1-16,0 6-1 0,2 0-1 0,-2 0-5 0,-6 0-3 15,0 0-7-15,0 0-10 0,0 0-17 0,-6 6-26 16,-2-6-54-16,-4 0-114 0,6 0-99 0,-14 0-62 0</inkml:trace>
  <inkml:trace contextRef="#ctx0" brushRef="#br1" timeOffset="-88894.81">16406 8642 114 0,'0'0'149'0,"0"0"-52"0,0 0-37 0,0 3-23 0,0-3-11 16,0 0-3-16,0 0-1 0,0 0 3 0,0 0 3 15,0 0 4-15,0 0 1 0,0 0 1 0,0 0 0 0,6 0 1 16,-6 0-3-16,0 0-4 0,0 0-4 0,0 0-3 0,0 0-6 16,0 0 3-16,0 0-1 0,0 0-4 0,0 0 2 15,6 0 1-15,-6 0-2 0,0 0 0 0,6 0 3 16,-6 0-4-16,8 0-2 0,-2 0-1 0,-6 0-1 0,6 0-3 0,-6 0-1 15,7 0 0-15,-1 0 0 0,-6 0-1 0,7 0-1 0,0 0 2 16,-1 0 0-16,-6 0 2 0,6-3 2 0,1 3 1 16,6 0 1-16,-7 0 2 0,1-4 0 0,-1 4-2 0,8 0 2 15,-8-3-3-15,8 3-2 0,-8 0-1 16,6 0-2-16,-5-4-2 0,6 4-1 0,0 0-1 0,-7 0-2 0,2-4 1 16,4 4 0-16,-6 0-1 0,8 0 2 0,-1 0 0 0,-7 0-1 15,8 0 0-15,-2 0 1 0,-6 0-1 0,8-3 0 16,-1 3 1-16,-7-4-1 0,8 4 0 0,-2-4 2 0,-5 4 0 15,6-3-1-15,0 3 2 0,-6-3 0 0,6 3-1 0,-7 0 2 16,7 0 0-16,-6-6-1 0,-1 6-1 0,8 0 0 0,-8-3-1 16,0 3 2-16,1 0-2 15,6 0 0-15,-7 0 0 0,7 0 0 0,-7 0 0 0,2 0 2 0,4 0-2 0,-5 0 0 16,6-3-1-16,-6 3 3 0,-1 0-2 0,6 0 0 0,-4-4 1 16,4 4-2-16,-5 0 1 0,6 0 0 0,-6-4-1 15,5 4-1-15,-5 0 1 0,0 0 0 0,-1-3 0 16,0 3 2-16,8 0-2 0,-8-4 1 0,1 4-1 0,-1 0 1 15,1 0-1-15,-1-4 0 0,1 4 2 0,-1-3-1 0,0 3 2 16,2-4-2-16,-2 4 2 0,0-3 1 0,1 3 1 0,-1 0-1 16,1-4 1-16,-1 4 1 0,7-4-1 0,-7 4 1 15,2-4 0-15,-2 4-1 0,0-3 0 0,1 3-3 0,6 0-2 16,-7-4 0-16,1 4 0 0,-1 0 0 0,1 0-1 0,0 0 0 16,-1 0-1-16,0 0 3 0,1-3-1 0,0 3 0 15,-1 0 0-15,0 0 0 0,8-4 1 0,-8 4-1 0,1 0 0 16,-1 0 2-16,0-4-1 15,8 4 0-15,-8 0 2 0,0 0-2 0,8-3 0 0,-8 3 0 0,1-4 0 16,-1 4-3-16,8 0 1 0,-8 0 0 16,0-4 0-16,1 4 1 0,0 0 0 0,-1 0-1 0,-6-3 3 0,6 3-1 15,1 0 0-15,-7 0-1 0,6 0 3 0,-6 0 1 0,0 0 1 0,0 0 3 16,0 0 2-16,0 0 3 0,0 0 2 0,0 0 3 16,7 0 0-16,-7 0 0 15,0 0 0-15,0 0-1 0,0 0-4 0,0 0 0 0,0 0 0 0,0 0-3 0,0 0 1 0,0 0-1 16,0 0-3-16,0 0 0 15,0 0 0-15,0 0-2 0,0 0 0 0,0 0 0 0,0 0 0 0,0 0-3 0,0 0 0 16,0 0 1-16,0 0 0 16,0 0-1-16,0 0-1 0,-7 0-1 0,7 0-1 0,0 0-1 0,0 0 1 0,0 0 2 15,0 0-1-15,-6 0 0 0,6 0 0 0,0 0-1 0,-7 3 0 16,7-3-6-16,-6 0-7 0,0 0-19 0,-1 4-25 0,0-4-39 16,-5-4-82-16,-2 4-156 0,1 0-89 15</inkml:trace>
  <inkml:trace contextRef="#ctx0" brushRef="#br1" timeOffset="-85785.81">16536 10807 161 0,'0'-4'197'0,"0"4"-42"0,-7 0-41 15,7-3-31-15,0 3-22 0,-7-4-15 0,7 4-10 0,0 0-7 0,0 0-2 16,0-4 0-16,0 4 0 0,0 0-3 0,0 0-1 0,0 0 0 15,0-3-2-15,0 3 0 0,0 0 0 0,0 0-1 16,0 0 0-16,0 0 3 0,0 0 1 0,-6 0 4 0,6 0 0 16,0 0 4-16,0 0 0 0,0 0 2 0,-7 0 0 0,7 0-1 15,0-4 0-15,-6 4 0 0,6 0-1 0,-6 0-1 0,-1-4 2 16,0 4 2-16,1 0 2 0,0 0 1 0,-1-3 3 16,-6 3 4-16,0 0 1 0,7 0 2 0,-8 0 1 0,-6 0 0 15,8 0-2-15,-1 0-1 0,-7 0 0 0,8 3-3 0,-8-3 3 16,7 4-2-16,-7-4 1 0,7 4-3 0,0-4-1 0,-7 3-3 15,7 1-3-15,-6 3-2 0,6-3-4 0,-7 3-2 16,7-3-1-16,0 3 0 0,0 1-1 0,1-1 0 16,4 0-1-16,-4 4 1 0,-1-4 2 0,6 4-1 0,-6 0-2 15,7 4-3-15,-1 0 0 0,-6-1-1 0,7 1-2 0,-1 0-2 16,7-1-1-16,-7 2-2 0,1-2 0 0,6 0 0 16,-6 1-2-16,6-1 2 0,6 2 1 0,-6-6-1 0,0 5 0 15,6-4 2-15,1 0 3 16,6 0 3-16,-7 0 2 0,8 0 1 0,5-4-4 0,-6 0 0 0,6 1-2 0,1-1-2 15,0 0-3-15,5 1-2 0,-5-4-4 0,6 3-7 0,-6-3 3 16,6 3 0-16,0-3-1 0,-6-1-1 0,0 5-2 0,5-5-1 16,-5 5-11-16,0-5-21 0,-2 1-32 0,2 0-37 0,0-1-32 15,-1 1-35-15,1-4-32 0,-7 0-34 0,7 0-34 16,6-4-39-16,-7 4-77 0,1-7-83 0,0 3-35 0</inkml:trace>
  <inkml:trace contextRef="#ctx0" brushRef="#br1" timeOffset="-85453.47">16998 10979 193 0,'-6'0'446'0,"-2"0"-118"16,2 0-133-16,0 0-85 0,6 0-50 16,0 0-27-16,-6 0-14 0,6 0-6 15,0 0-4-15,0 0-1 0,6 0 1 0,-6 0 0 16,6 0 1-16,0 4 1 0,8-4 1 0,-1 0 3 0,0 3 0 16,0-3 1-16,7 0 2 0,-1 5 0 0,1-5 0 0,-1 0 0 0,0 0-3 0,8 0-2 0,-8 0-2 15,8 0-2-15,-8 0-2 0,7 0 0 0,-6 0-2 0,-1 0-2 16,0 0 0-16,-5 0-1 0,5 3-3 0,-5-3-5 0,-2 0-9 15,1 0-11-15,-6 0-14 0,6 3-11 0,-7-3-16 16,0 0-17-16,2 0-21 0,-8 0-25 0,6 0-30 0,-6 0-42 31,0 0-63-31,0 0-80 0</inkml:trace>
  <inkml:trace contextRef="#ctx0" brushRef="#br1" timeOffset="-85183.86">17050 11122 138 0,'-7'4'365'0,"1"-1"-112"16,0 1-99-16,6-4-69 0,0 4-36 0,-7 0-17 0,7-1-7 16,7 0-1-16,-7-3 2 0,0 4 4 0,6 0 4 15,0-1 4-15,1 1 4 0,6 0 0 0,0-1-1 0,0-3-3 16,7 0-2-16,-1 0-3 0,1 0-4 0,-1 0-3 0,7 0-5 16,0-3-5-16,7-1-3 0,-1 0-6 0,1 1-15 0,7-1-20 15,-2 0-29-15,1 1-42 0,7-4-57 0,-1-1-130 16,2 1-104-16,-2 0-62 0</inkml:trace>
  <inkml:trace contextRef="#ctx0" brushRef="#br1" timeOffset="-84120.78">18066 10789 179 0,'0'0'259'0,"0"0"-67"0,0 0-61 0,0 0-45 16,0 0-33-16,0 0-19 0,0 0-8 0,0 0-6 0,0 0-1 16,0 0-1-16,0 0 0 0,0 0-1 0,0 3 0 0,0-3-1 15,0 0-2-15,0 4 3 0,0-4-1 0,7 4 2 16,-7-1 3-16,0 1 5 0,0 3 3 0,0-3 5 0,0 3 1 16,6-3 2-16,-6 3 0 0,0 0-2 0,6 1-2 0,-6 3 0 15,0-4-1-15,7 4 1 0,-7 0 0 0,0 0-2 16,7 1 0-16,-7-2-1 0,0 5 4 0,0-5-1 0,6 5-1 15,-6 0-5-15,0 0 0 0,0-4-1 0,0 3 0 0,7 1 0 16,-7-3-1-16,0-2-4 0,0 1-3 0,0 3 1 16,6-6 0-16,-6 3-1 0,0-4 1 0,0 4-5 0,0-3 0 15,0-1-1-15,0-3-3 0,0 0-1 0,0 2-1 16,0-2-2-16,0-4-3 0,0 4 0 0,0-4-1 0,0 3 0 0,0-3 0 16,0 0 2-16,0 0-2 0,0 0-2 0,0 0 2 15,0 0-1-15,0 0-14 0,0 0-21 0,0-3-28 16,0-1-32-16,0 0-37 0,0-2-41 0,7-2-55 0,-7 1-84 15,0-4-115-15,6 0-45 0</inkml:trace>
  <inkml:trace contextRef="#ctx0" brushRef="#br1" timeOffset="-83580.36">18118 10854 276 0,'-6'-3'311'0,"6"3"-99"0,0-4-80 0,0 0-47 0,0 1-25 16,0 3-12-16,0-4-5 0,0 1-2 0,0 3-3 16,0-4-1-16,0 4-1 0,6-4-3 0,-6 4-1 0,0-3-4 15,0 3-2-15,7-4-2 0,-7 4-5 0,6-4-2 0,-6 4 1 16,7-3-1-16,-1 3 2 0,-6 0 0 0,6 0 2 15,2-4 7-15,4 4-2 0,1 0 0 0,-6 0-5 0,6 0-2 16,-1 0-2-16,2 0-3 0,6 0 0 0,-8 4-10 16,1-4 2-16,1 3 0 0,5 1-1 0,-6 0-2 15,0-1 0-15,-7 5-2 0,8-1-1 0,-8 0 0 0,0 0 0 0,2 1 0 0,-2-1 0 16,-6 4 5-16,0-4-2 0,0 2 0 0,0 1 0 0,-6-2-1 16,6-1 3-16,-8 0-2 0,-4 4 4 0,5-4 0 0,-6 1 2 15,0-1 9-15,7-4 8 0,-8 5 10 0,2-5 9 0,-2 1 9 16,8 0 7-16,-7-1 3 15,7-3 5-15,-8 5-1 0,8-2-3 0,0-3-2 0,-2 0-6 16,8 3-6-16,-6-3-7 0,6 0-8 0,0 0-5 16,-6 0-5-16,6 0-5 0,0 0-9 0,0 0-4 0,0 0-4 0,6 0-3 0,-6 0 2 15,0 4-2-15,6-4 0 0,2 4 0 0,-2-4 0 0,0 3 0 16,1 1 1-16,6 0 0 0,0-1 1 0,0 4-1 0,6-3 2 16,-5 3-1-16,5-2-1 15,1-1 1-15,-8 3 0 0,8-4-1 0,0 5-1 0,-7-1 0 0,7-4-2 0,-1 4-7 16,-6 1-17-16,6-4-21 15,-5 3-22-15,-2-3-23 0,8-1-24 0,-7 5-26 0,7-5-31 0,-8 1-28 0,2-4-34 0,-2 0-52 16,8-4-117-16,-7 1-62 0</inkml:trace>
  <inkml:trace contextRef="#ctx0" brushRef="#br1" timeOffset="-83107.23">18886 10752 324 0,'-6'0'293'0,"0"0"-87"0,-1-3-73 16,0 3-46-16,7-5-29 0,-6 5-12 0,0 0-7 16,-1 0-3-16,1 0-3 0,-1 0-1 0,0 0-3 0,1 0-3 15,0 0 0-15,-2 0-2 0,2 0-2 0,0 5-2 0,0-5 0 0,-1 3-1 16,0 0-1-16,-6 2 3 0,7-2 2 0,0 4 6 0,-8 1 4 16,8-1 3-16,-7 4 2 15,6-4 1-15,-6 4 2 0,1 0 1 0,4 0-1 0,-4 4-6 16,6-4-4-16,-8 0-1 0,8 3-2 0,-1-2-2 0,1 3-1 15,-1-1 0-15,0-3-1 0,1-1 0 0,6 5-2 16,0-4-2-16,-6 0-1 0,6 0 1 0,0 0 2 16,0 0 4-16,6 0 3 0,-6 1 4 0,6-6 3 0,1 2 1 15,0 0 4-15,6-1 0 0,-1 0-4 0,2-4-3 0,-2 1-6 16,8 4-3-16,0-8-2 0,-1 3-3 0,7-3-6 16,1 0-4-16,5 0-1 0,-6 0-5 0,0 0-2 0,7-3-14 15,-7-1-24-15,7 0-30 0,-8 0-30 0,1 1-29 0,0-4-29 16,-6 0-36-16,6 3-46 0,-7-3-55 0,1 0-98 0,0-5-65 15,-7 4-34-15</inkml:trace>
  <inkml:trace contextRef="#ctx0" brushRef="#br1" timeOffset="-82697.43">19121 11001 124 0,'-6'0'286'0,"6"-4"-66"0,-7 4-67 0,0 0-52 16,7 0-32-16,-6 0-20 0,6-3-8 0,0 3-5 15,-6 0-2-15,6 0-4 0,0-3-2 0,0 3 0 0,-7 0-3 0,7 0-3 16,0 0-1-16,0 0 0 0,0 0 1 15,0 0 1-15,0 0 2 0,0 0 0 0,0 0 1 0,0 0 1 16,0 0 2-16,0 0-3 0,0 0-5 0,0 3-2 0,0-3-2 0,0 0-2 16,0 0 0-16,0 3-1 0,0-3-2 0,0 4 1 15,0 0 3-15,0-1 0 0,0 1 1 0,0 0 1 0,0 3 3 16,7 0 2-16,-7-3 1 0,0 8 2 0,6-5-2 0,-6 0 0 16,0 0-1-16,6 4-2 0,1-4-5 0,-7 4-2 15,7 0-1-15,-7-3-3 0,0 3-1 0,6 0-2 0,-6-1-2 16,7-2-2-16,-1 3 2 0,-6-4-3 0,7 0 0 15,-7 5-1-15,0-5-1 0,6-3-3 0,-6 3-7 0,0-3-15 16,7 3-17-16,-7-3-20 0,0-1-20 0,6-3-22 0,-6 3-23 16,0-6-31-16,6 3-40 0,-6-3-65 0,0-1-100 15,8 0-56-15</inkml:trace>
  <inkml:trace contextRef="#ctx0" brushRef="#br1" timeOffset="-82270.41">19121 11005 74 0,'0'-4'420'0,"0"0"-98"0,-6 4-113 15,6 0-79-15,0-3-43 0,0 3-23 0,0-3-12 0,0-2-5 16,0 5-6-16,6 0-3 0,-6 0-9 0,0 0-2 0,7-3-6 15,-1 3-4-15,1-4-6 0,-7 4-1 0,13 0 3 0,-7 0 0 16,0-4 1-16,2 4-1 0,-2 0 1 0,0 0 0 0,1 4 1 16,-1-4-1-16,-6 4-6 0,7-1-2 0,-7-3 0 15,6 5-1-15,-6 1 1 0,0-2-2 0,0 0 0 0,-6 3-1 0,6 0 0 0,-7 0 1 16,1 4 0-16,-7-2-1 0,7 1 0 0,-8-2-1 16,8-1 0-16,-7 0 2 0,6 0 2 0,1-3 2 0,-7 3 4 15,6-3 1-15,0 0 1 16,1-1 2-16,6 1 1 0,-6-4-3 0,6 4 0 0,0-4-1 15,0 0-5-15,0 3-1 0,0-3-2 0,0 0-2 0,0 4 1 0,0-4-1 0,6 0 1 16,-6 0 0-16,6 4 1 0,1-4 2 16,0 3 1-16,6 1 1 0,-7-4-1 0,7 0 0 0,6 0-1 15,-5 0-2-15,5 4-1 0,1-4 0 0,6 0-3 0,-6 0-5 0,5 0-9 16,-5 0-13-16,6 0-18 0,-7 0-21 0,1 0-25 0,0 0-31 16,-1-4-45-16,-6 4-64 0,0 0-122 0,-7 0-75 15,2-4-38-15</inkml:trace>
  <inkml:trace contextRef="#ctx0" brushRef="#br1" timeOffset="-81749.53">18268 11473 134 0,'-7'0'301'0,"1"0"-64"0,0 0-74 16,-1 0-58-16,0 0-38 0,1 5-24 16,6-5-15-16,0 0-10 0,-6 0-4 0,6 0-3 0,0 0 1 0,0 0 2 0,0 0 2 15,0 0 4-15,6 0 7 0,-6 0 6 0,0 0 5 16,6 0 5-16,1 0 3 0,0 0 0 0,5 0 1 0,-5 0 0 16,6 0-2-16,0-5-4 0,7 5-5 0,-8-3-2 0,8 3-1 15,7-3-3-15,-8 3 0 0,7-5 3 0,0 2 4 16,0-1 6-16,7 1 5 0,-1-1 2 0,1 0 3 0,-1 1 7 31,7-5 6-31,1 5 1 0,-1-1-1 0,-1 0-5 0,1-3-4 16,1 3-4-16,-1 1-5 0,-7-1-7 0,7-3-9 15,-13 7-9-15,1-4-3 0,-9 0-7 0,-4 4-4 0,-1 0-3 16,0-3-2-16,-6 3-2 0,-1 0 0 0,-6 0-2 16,6 0-2-16,-12 0-3 0,0 0-11 0,-1 3-19 0,-6-3-26 15,0 4-28-15,-1 0-28 0,2-4-33 0,-1 3-33 0,-7 1-47 16,8 0-67-16,-2-1-133 0,2 1-59 0,-8 0-18 15</inkml:trace>
  <inkml:trace contextRef="#ctx0" brushRef="#br1" timeOffset="-80754.78">18464 11949 86 0,'0'0'125'0,"0"0"-9"0,0 0-14 15,0 0-16-15,0 0-19 0,0 0-12 0,0 0-14 16,0 5-10-16,0-5-7 0,0 0-5 0,0 0-4 0,0 3-1 0,0-3-1 15,0 0 0-15,0 0 1 0,0 0 0 0,0 0 0 0,0 0 3 16,0 0-1-16,0 0 2 0,0 0 1 16,0 0 0-16,0 0 0 0,0 0 1 0,0 0-2 0,0 4 1 0,0-4 0 15,0 0-1-15,0 0-1 0,0 0 0 0,0 4-3 0,0-4 2 16,-7 0 0-16,7 0-3 0,0 3 2 16,0-3 0-16,0 0 2 0,0 4 3 0,0 0 0 0,0-4-1 15,0 0 1-15,0 0 0 0,0 3 0 0,0-3-2 16,0 0-2-16,0 0-1 0,0 0 1 0,0 0-1 0,0 0 2 15,0 0 3-15,0 0 2 0,0 0 2 0,0 0 5 16,0 0 5-16,0 0 4 0,7 0 5 0,-7 0 5 0,0 0 3 16,6-3 5-16,-6 3 5 0,6-4 2 0,-6 0 1 0,7 4 5 15,-1-3 4-15,1-1 6 0,0 0 4 0,-1 1 5 0,0-5 10 16,1 1 12-16,6 0 11 0,0-4 11 0,-7 4 10 0,8-4 12 0,-2-5 5 16,8 2-1-16,-7 3-7 0,0-4-15 15,0 1-14-15,1-5-17 0,-2 4-20 0,2-2-22 16,-8 2-15-16,0 0-13 0,1-3-8 0,-7 3-4 0,0 5-2 0,0-6-6 15,0 5 5-15,-7 1-4 0,1 2-2 0,0-3-1 16,-8 4-3-16,2 3-2 0,-8 1-5 16,7-1 0-16,-7 1-6 0,0 3 2 0,8 0 0 0,-8 0-2 0,13 3 0 0,-5-3 1 15,5 0-1-15,0 0 0 0,1 4-2 0,6-4 1 0,0 3-1 16,0 1 2-16,0-1 1 0,6 1 0 16,1 0 0-16,0 0-2 0,5-1 2 0,1 1-2 0,1 0 2 0,-2-1-2 0,8 1 2 15,-7-1-1-15,7 1 0 16,-8 0 1-16,2-1-1 0,-2 1 1 0,2 3-1 15,-8 1-2-15,1-5 0 0,-1 5 3 0,1-1-1 0,0 0 2 0,-7 4-1 0,6-3 1 16,-6 3 0-16,0 4 1 0,0-4 1 0,0-1 0 16,0 1-1-16,0 0-1 0,0 0 1 0,0 0 0 0,0 1 1 0,6-2-1 15,-6 1-1-15,6-4 1 0,2 4-1 0,-2-3 0 16,0 3-3-16,7-4-4 0,-6-3-12 16,12 3-23-16,-5-3-42 0,5 0-55 0,1-1-60 15,-1-3-56-15,0-3-45 0,8-1-44 0,5 0-48 16,-6-3-44-16,1 3-79 0,-1-3-45 0,-7 0-3 0</inkml:trace>
  <inkml:trace contextRef="#ctx0" brushRef="#br1" timeOffset="-79341.98">15741 10785 172 0,'0'-4'334'0,"0"4"-81"16,-6-3-82-16,6 3-64 0,0 0-38 0,-7 0-25 0,7-4-11 0,0 4-4 15,0 0-1-15,-7 0 1 0,7 0-2 16,0 0 0-16,0 0 0 0,0 0-3 0,0 0-2 0,0 0-3 0,0 0-3 0,0 0-3 31,0 0-3-31,0 0-3 0,0 0-2 0,0 0-1 0,0 4-3 16,0-1 4-16,0 1 2 0,0 3 6 0,0 4 5 0,0 0 8 15,-6 4 5-15,6-1 8 0,0 5 6 0,0 3 3 16,0 0 6-16,0 0 2 0,-7 7 3 0,7 0 1 0,0 1 0 16,0 2-4-16,7 5-3 0,-7 0-3 0,0-4-8 0,0 8-7 15,0-6-7-15,6 2-5 0,-6 0-4 0,7 0-3 0,-7-4-3 16,7 0-2-16,-1 0 0 0,0-4-2 0,1 0 2 16,0 1-4-16,-1-5-2 0,0 1 0 0,1-4-4 15,0 0 0-15,-7 0 0 0,6-4-2 0,1-3-12 0,-1-1-15 0,-6-3-18 16,6 0-19-16,-6-3-20 0,7-1-18 0,-7-3-22 15,7-1-27-15,-7-3-28 0,0-3-63 0,6-5-135 16,-6-3-74-16,0 0-27 0</inkml:trace>
  <inkml:trace contextRef="#ctx0" brushRef="#br1" timeOffset="-78210.72">15846 10693 20 0,'0'-3'435'0,"6"-1"-111"0,-6 0-134 16,6 1-88-16,7-1-50 0,0 0-27 0,6 1-11 15,1-1-8-15,0-3-1 0,6 7 1 0,7-7 1 0,-1 7 4 0,1-4-1 16,6 0 3-16,6 1 2 0,1 3 3 0,6-4 3 16,0 0-1-16,6 1 3 0,7 3 2 0,8-4 1 0,-2 0-1 15,0 4-1-15,14-3-1 0,-6-2-3 0,5 1-3 0,7 4-2 16,-6-3-1-16,6 0-1 0,0-5 4 16,7 5 1-16,-7-1-1 0,7-3 0 0,-1 0-1 0,-6 3-1 15,14-4-1-15,-13 1-2 0,5 0-5 0,1 3-3 0,-7-3-1 16,0 0-2-16,-6-1 0 0,-7 5-1 0,0-5-1 0,0 1 1 15,-6 0 1-15,-1 3 3 0,-12-3-3 0,6 0 2 0,-12-1-1 16,-8 4 0-16,1-4 0 0,-7 5-1 0,-7-1-2 16,-6 1 0-16,0-1 0 0,1 0-1 0,-8 4-1 15,0-3 1-15,0-1-1 0,1 0 1 0,0 1 1 16,-1 0-1-16,-5-1 0 0,5 0 0 0,-6 0 0 0,0 1 2 16,0 3 0-16,0-4 0 0,-7 0 1 0,8 1 1 0,-8 3 0 15,-6-4 1-15,13 4-1 0,-13-4-1 0,7 4 0 0,-1-3 1 16,1 3-3-16,-7 0 0 0,6-4 0 0,0 4-1 15,-6 0 1-15,8-4 0 0,-2 4 1 0,-6 0-1 16,6 4 0-16,-6-4 0 0,7 4 0 0,0-4 0 0,-7 3 0 0,6 1 1 16,0 0-1-16,1-1 0 0,-1 5 1 0,-6-5 0 0,7 5 1 15,0 2-1-15,-1-2 0 0,0 3 2 0,-6-1 2 16,7 2 2-16,0 3 4 0,-1 3 4 0,0 0 4 16,1 4 5-16,6 4 7 0,-6-1 8 0,-1 5 5 0,0 3 3 0,2 0 8 15,-2 3 0-15,0 1 0 0,0 3 0 0,1-3 0 0,0 3-4 16,-1 1 0-16,-6 2-1 0,7-2-8 15,-7 2 0-15,6-2-1 0,0 3-6 0,-6-4-8 16,8 1-3-16,-2-1-6 0,0-3-3 0,-6-2-7 0,6 3-2 0,1-5-2 16,0 0-1-16,-7-1 2 0,6-2-3 15,-6-1-1-15,0 1 2 0,0-5 0 0,0 4 0 0,0-2 0 16,0-2 0-16,0-3 0 0,0 3-1 0,0-3 1 0,-6 0-2 0,6 1 0 16,0-1-2-16,-7-4 1 0,0 0-1 15,1 0 0-15,6-3 0 0,-12-1 2 0,4 1-1 0,2 0-1 0,-7-4 2 0,7 0-2 16,-8 0 0-16,2-4 2 15,-2 1 0-15,2-1 0 0,-2 0 2 0,1 4 0 0,1-7-1 16,-2 3 0-16,-5 0 1 0,6-3-1 0,-6 4-1 0,5-5 0 0,-6 4 0 0,1-3 2 16,0 3 0-16,-8-3-1 0,8 3-1 0,-7-4 1 0,0 6 0 15,0-6-1-15,0 5 0 16,-7-1-2-16,7-3 2 0,-7 3-2 0,1-3 2 0,-1 3 0 16,1-3 2-16,-1 3 1 0,-5-4 1 0,5 5 0 15,-6-5-1-15,6 5 1 0,-6-1-2 0,0 0-1 16,0-3 0-16,-1 3-1 0,2 1 0 0,-1-1-1 0,6-3 1 15,-5 3 0-15,-2-4 0 0,1 2 0 0,-6 1 0 0,-1-1 0 16,7-2-1-16,-7 1 2 0,-6 0-1 0,0-1 0 16,0-3 0-16,0 4 0 0,0-1 0 0,-7-3 1 0,0 0-1 0,1 0-1 0,-7 0 2 15,0-7 1-15,6 4 1 0,-6-1-2 0,0 0 1 0,6-4 1 16,-6 2-1-16,6 1 0 0,-6-2-2 0,7 4 1 16,-1-5-1-16,-6 5 0 0,6-1 0 15,1 0-1-15,-1 1 1 0,0 3 1 0,0-4-2 16,1 4 3-16,-1 0-1 0,1 0-1 0,0 0-1 15,5 0 1-15,-6 4 0 0,1-4 1 0,-1 3 1 0,0 1-1 16,8 0-1-16,-8-1 4 0,7-3-2 0,-1 4 0 0,8 0 0 16,-1-1-2-16,1 1-1 0,-1-1-2 0,7-3 3 0,0 5-2 15,7-2 2-15,-7-3 0 0,6 3-1 0,0-3 1 16,8 5 0-16,-8-5 1 0,7 3-1 0,0-3 0 0,0 0 0 16,6 0 1-16,1 0 0 0,-1-3 6 0,1 3 0 15,12 0 10-15,-6-5 5 0,7 5 3 0,-2 0 2 0,2 0 1 16,6-3 0-16,0 3-2 0,-6 0-6 0,6 0-12 15,0-3-21-15,6 3-30 0,-6 0-32 0,6-5-38 0,8 2-35 16,-1 3-39-16,7-4-55 0,6 1-99 0,-7-1-125 16,7 0-60-16,0 1-22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8401.79492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8T07:08:51.750"/>
    </inkml:context>
    <inkml:brush xml:id="br0">
      <inkml:brushProperty name="width" value="0.05292" units="cm"/>
      <inkml:brushProperty name="height" value="0.05292" units="cm"/>
      <inkml:brushProperty name="color" value="#00206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15735 6863 158 0,'0'0'136'0,"0"0"-35"15,0 0-27-15,0 0-16 0,0 0-15 0,0 0-8 16,0 0-5-16,0 0-3 0,0 0-2 0,-10 0-2 0,10 0 0 15,0 0-2-15,0 4-1 0,-8-4-1 0,8 0-1 0,0 0 0 16,-10 0 0-16,10 0-1 0,0 0 0 0,-7 0 1 16,7 0 1-16,0 6 2 0,0-6 2 0,-8 0 2 0,8 4 2 15,0-4 3-15,0 0 4 0,0 0 0 0,0 0-1 0,-10 0 1 16,10 0 0-16,0 0-3 0,0 0 1 0,0 0 1 0,0 0 2 16,0 0 1-16,0 0-1 0,0 0 0 0,0 0-1 15,0 0 1-15,0 0-6 0,0 0-5 0,0 0-4 0,0 0-5 16,0 0 0-16,10 0-2 0,-10 0 0 0,0 0 0 0,0 0 2 15,0 0 5-15,8 0 5 0,-8 0 6 0,7 6 7 16,3-6 6-16,-2 0 5 0,2 0 6 0,-1 0 2 0,8 0-1 16,0 0-1-16,0 0-4 0,0 0-3 0,9 0-2 0,-8 0-5 15,8 0-6-15,1 0-4 16,-1 0-4-16,8 0-3 0,1 0-4 0,-10 0-3 0,11 0-4 0,6 0-1 0,-7 0-1 16,8 0-1-16,1 0 2 0,9 0-2 0,-10 0 3 0,9 0-1 15,2 0 1-15,-4 0 1 0,11 0 2 0,-9 0 0 16,9 0 3-16,0 0-2 0,-10 0 2 0,10 0-4 0,-8 0 2 15,-1 0-1-15,-1 0-1 0,2 0-1 0,-10 0 0 16,9 0-1-16,-17 0-2 0,9 4 0 0,-10-4-4 0,1 0 0 16,0 5 0-16,-2-5-2 0,-6 0 1 0,0 0 3 0,-1 0 4 15,-9 0 10-15,0 0 11 0,1 0 16 0,-1 0 17 16,-8 0 16-16,0 0 10 0,-1 0 10 0,1-5 6 0,-1 5-2 16,-8 0-8-16,10-4-13 0,-10 4-20 0,0 0-13 0,0 0-14 15,0 0-14-15,0-6-13 0,0 6-15 0,0 0-26 16,0-4-41-16,0 4-56 0,0-6-63 0,0 6-54 0,0-4-46 15,-10-2-47-15,10 2-56 0,-8 0-73 0,-1-1-100 0,-8 0-34 16</inkml:trace>
  <inkml:trace contextRef="#ctx0" brushRef="#br0" timeOffset="364">16090 7092 2 0,'-8'0'321'0,"8"0"-82"0,0 0-74 0,0 6-51 15,8-6-31-15,1 0-21 0,-1 0-13 0,1 0-6 0,9 0-6 16,8 0-4-16,-9 0-2 0,8 0-4 0,2 0-1 16,8 0-1-16,0 0 4 0,-1 0 4 0,1 0 3 0,10-6 4 15,-3 6 4-15,2-3 3 0,7-3 3 0,-7 6-1 16,9-6 0-16,-1 3 0 0,0 3 1 0,0-7-1 0,-1 7 2 15,3-4-2-15,-12 4-1 0,2-4 2 0,-1 4-1 16,0-6-3-16,-8 6-1 0,0 0 0 0,0 0 3 0,-9-4 7 16,-9 4 7-16,9 0 7 0,-9 0 10 0,-8 0 12 0,-1-5 14 15,10 5 14-15,-18 0 7 0,9-5 5 0,-9 5 6 0,9 0 1 16,-9 0-3-16,0 0-9 0,0 0-11 0,0 0-17 16,0 0-16-16,0-5-16 0,0 5-18 0,0 0-13 0,0 0-15 15,0 0-10-15,0 0-8 0,0 0-4 0,0 0-11 0,0 0-21 16,0 0-38-16,0 0-66 0,-9-5-69 0,0 5-69 31,9 0-66-31,-18-4-95 0,10-3-164 0,-9 4-81 0,-1-2-26 16</inkml:trace>
  <inkml:trace contextRef="#ctx0" brushRef="#br0" timeOffset="2390.75">29333 6902 197 0,'-17'-4'159'0,"9"-2"-36"0,-10 1-25 0,9 1-17 15,0 4-11-15,1-6-3 0,-1 2-1 0,1-2-4 16,-2 6-9-16,2 0-1 0,0-4-5 0,8-2-3 0,-9 6-5 16,9-4-4-16,0 4-3 15,-9 0-2-15,9 0 3 0,0-4-5 0,0 4-1 0,-9 0-1 0,9 0 3 0,0 0 1 16,0 0 7-16,0 0 7 0,0 0 9 0,0 0 13 0,0 0 11 16,0 0 11-16,0 0 14 0,0 0 12 0,0 0 11 0,0 0 9 15,0 0 7-15,0 0 0 0,0 0-3 0,0 0-9 16,9 0-12-16,-9 0-14 0,9 0-16 0,8 0-12 0,1 0-5 15,7 0-8-15,11 0-3 0,-2 0 1 0,9 0-1 0,1 0 2 16,8-5 0 0,0 5-3-16,9-5-9 0,-10 5-3 0,11-5-3 0,-1 0-6 0,0-6-5 0,-10 11-6 0,10-3-3 15,0-7-4-15,-9 10-3 16,9-5-5-16,-9 0-3 0,0 0-3 0,0 5 2 0,-10-5 0 0,12 0-5 0,-11 0 2 16,1 5 0-16,-10-5 1 0,0 2 4 15,1 3-2-15,0-7-2 0,-8 7-1 0,-2 0 2 0,2 0-1 0,-11-5-3 16,2 5 1-16,0 0-4 0,-10 0 2 0,1-4-1 0,-1 4 0 15,-8-5 0-15,10 5-13 0,-10-5-4 0,0 5-24 16,-10 0-48-16,2 0-66 0,-1-5-64 0,-9 5-61 0,2-5-60 16,-10 5-54-16,-1-5-138 0,-7 1-99 0,-1-2-33 0,-9 2 19 15</inkml:trace>
  <inkml:trace contextRef="#ctx0" brushRef="#br0" timeOffset="2659.9">29187 6931 284 0,'25'5'353'16,"0"5"-130"-16,10-5-81 0,17-1-40 0,2 8-22 16,-3-9-9-16,18 7-3 0,-8 0-3 0,17 0-4 0,-8 0-8 0,8-2-5 0,0 3-2 15,0-1-6-15,1 0 3 16,-2 0 4-16,-7-2 10 0,8 2 5 0,-17-4 6 0,0 3 10 0,0-3 10 0,-9-2 19 15,-10-4 10-15,3 6 9 0,-12-6 7 0,-6 0 14 16,-10 0 11-16,1-6-1 0,-1 6-10 0,-17-4-23 0,8-2-50 16,-16 3-79-16,0-9-90 0,-10 9-90 0,1-8-96 0,-9-3-123 15,-9 4-171-15,2-4-102 0,-12-1-23 0</inkml:trace>
  <inkml:trace contextRef="#ctx0" brushRef="#br0" timeOffset="16452.14">2656 7674 252 0,'0'0'221'0,"0"0"-88"16,0 0-58-16,0 0-30 0,0 0-16 0,0 0-9 15,0 0-4-15,9 0-1 0,-9 0-2 0,0 0 0 0,0 0-3 16,0 0-3-16,0 0-2 0,0 0 2 0,0 0 3 0,-9 5 4 16,9-5 4-16,0 0 6 0,-8 5 6 0,8-5 4 0,-8 5 5 15,8-5 2-15,-10 5 3 0,10-5 1 0,0 0 1 16,0 0 2-16,0 0 1 0,-8 5 3 0,8-5 1 16,0 0 5-16,0 0 4 0,0 0 6 0,0 0 9 0,0 0 8 15,-9 0 12-15,9 5 14 0,0-5 14 0,0 0 14 0,0 0 13 16,0 0 11-16,-8 0 5 0,8 0-1 0,0 0-9 15,0 0-13-15,0 0-19 0,-9 0-23 0,9 0-24 0,0 0-21 16,-9 4-23-16,9 0-14 0,0 2-12 0,-8-2-5 0,8 6-6 16,-9 0 0-16,9 5 0 0,-9 5 2 0,1-1 2 0,8 1 10 15,-9 9 9-15,9 0 10 0,-9 1 12 0,0 8 7 16,9-3 3-16,-8 10 3 0,8-7-1 0,-9 6-5 0,9 5-8 16,0-6-9-16,0 6-10 0,0-4-8 0,0 4-4 0,9-1-3 15,-9 1-2-15,8-5-2 0,1 0-2 0,0 5-1 16,-9-6 0-16,9-4-1 0,-1 6 0 0,1-11 1 0,-9 5 1 15,0-4 2-15,0-5 3 0,0 3 1 0,0-9 4 16,0 1 1-16,-9-1 1 0,9-5 1 0,0-5 1 0,-8 2-1 16,8-1-2-16,0-5 0 0,0-2 1 0,-9-2-1 0,9 0 1 15,0-3 2-15,0-3 0 0,0 5 4 0,0-5-1 16,9 0-3-16,-9 0-5 0,0 0-3 0,0 0-3 0,8-5-14 16,-8 5-23-16,9-3-65 0,0-9-97 0,-1 4-93 0,1-8-88 15,8-2-126-15,-8-3-171 0,-1 2-90 0,2-5-36 16</inkml:trace>
  <inkml:trace contextRef="#ctx0" brushRef="#br0" timeOffset="17021.49">3464 7479 144 0,'0'-10'360'0,"0"4"-101"0,-9 3-91 0,9-3-49 0,-7 2-28 0,-2-7-17 0,-2 11-8 0,11-4-8 16,-17-6-4-16,10 10-8 0,-11-5-8 0,0 0-8 0,1 5-4 16,0 0-6-16,-9 0 2 0,0 5-1 0,9 0 3 0,-9-5 1 15,9 10 2-15,-10-6-1 0,1 2-1 0,8-1 2 16,9 5-4-16,-8-7-3 0,0 8-5 0,9-1-2 0,-1-5-2 15,0 5-4-15,1-1-1 0,8 1-3 0,0 0-2 0,0-6 0 32,0 7 1-32,0-3-2 0,8 8 3 0,1-2-2 15,0-4 2-15,-1 5 0 0,1-6 0 0,9 1 1 0,-11 5 1 16,2-5-2-16,9 0 0 0,-8-1-1 0,-3 1-1 0,2 0-1 16,0 0 2-16,-9-5 5 0,8 3 8 0,-8 2 10 15,0 0 10-15,-8-4 12 0,8 3 5 0,-9 1 8 0,0 0 3 16,2 0-2-16,-3-1-5 0,-8-4-7 0,9 5-10 15,2-5-9-15,-11-1-7 0,9 2-6 0,1 0-5 0,-1-3-4 16,0-3-1-16,1 0-2 0,8 5-3 0,0-5-20 0,0-5-27 16,0 5-37-16,0-9-38 0,8 3-41 0,1-3-43 15,8-6-73-15,0 0-121 0,0 1-95 0,10-5-35 0</inkml:trace>
  <inkml:trace contextRef="#ctx0" brushRef="#br0" timeOffset="17289.32">3560 7381 401 0,'0'-4'430'0,"0"4"-128"0,0-6-105 0,-9 6-62 0,9 0-32 16,0-4-17-16,0 4-10 0,0 0-9 0,0 0-9 0,0 4-11 16,0-4-13-16,0 6-12 0,0-6-11 0,-9 4-6 15,9 5-6-15,0-3 2 0,0 3 4 0,0 1 15 0,0 0 11 16,0 4 8-16,0-3 5 0,0 2 3 0,-8 3 5 0,8-1 3 15,0-7-1-15,8 8-12 0,-8-2-9 0,0-3-6 16,0-3-4-16,9 2-2 0,-9 0-3 0,9 0-4 0,-9 0 0 16,9-5-1-16,-1 5-2 0,10-10-3 0,-10 4-1 0,9 1-6 15,-8 0-22-15,8-5-32 0,1 0-35 0,-10 0-41 16,10-5-45-16,-9-4-62 0,-1-1-107 0,2-5-142 0,-10 1-59 16</inkml:trace>
  <inkml:trace contextRef="#ctx0" brushRef="#br0" timeOffset="17431.66">3334 7484 278 0,'-9'0'519'0,"9"0"-140"0,0 0-138 0,0 0-94 0,9-5-56 15,0 5-34-15,8-5-19 0,9 0-10 0,-1-1-7 0,3 6-1 16,6-3-3-16,9-3-3 0,-8 6-7 0,-1 0-23 16,10 0-39-16,-1 0-59 0,2 0-134 0,-3 0-134 0,1 0-91 15,10-4-47-15</inkml:trace>
  <inkml:trace contextRef="#ctx0" brushRef="#br0" timeOffset="18191.4">4463 7957 252 0,'0'0'236'16,"0"0"-55"-16,0 0-44 0,0 6-32 0,0-6-22 0,0 0-18 16,0 0-11-16,0 0-4 0,0 0-3 0,0 0-4 15,0 0-1-15,0 0-2 0,0 4-1 0,0-4-2 0,0 0 0 16,0 0 0-16,-8 0-1 0,8 0 1 0,0 0-2 0,0 0-1 16,0-4-3-16,0 4-4 0,0 0-3 0,0 0-5 15,-10 0-4-15,10-6-1 0,0 6 0 0,0 0 0 0,0 0 6 16,0-4 0-16,0 4 1 0,0 0 4 0,0 0 6 0,0 0 5 15,0 0 4-15,0 0 5 0,0 0-2 0,0 0 4 16,0 0-3-16,0 0-3 0,0 0-7 0,0 0-7 0,0 0-8 16,0 0-8-16,0 0-5 0,0 4-6 0,0-4-1 15,0 6-1-15,0-2 1 0,0 0-1 0,0 8-1 0,0-4 3 16,0 7 0-16,10-5 2 0,-10 9-1 0,0-4 0 0,0 10-1 16,8-6 3-16,0 5 0 0,-8 2 0 0,9-3 0 15,0 6-3-15,-1 1 1 0,-8-1 0 0,9 0 3 0,0 1-2 16,0 0 1-16,-1-1-1 0,-8 0-1 0,9 1 0 0,-9-2 1 15,9-3 0-15,-9 5-1 0,8-6-1 0,-8 0 0 16,9 0 0-16,-9-5 1 0,0 7-1 0,8-12 0 0,-8 6 1 16,10-9-1-16,-10 2 3 0,0-3 0 0,9-5-1 0,-9 0 2 15,7 0 0-15,-7-2 1 0,0-3-1 0,0 7-8 0,11-7-23 16,-11-7-33-16,0 4-38 0,0-12-43 0,0 0-53 16,0-4-84-16,0-1-147 0,0-4-88 0,-11-5-32 0</inkml:trace>
  <inkml:trace contextRef="#ctx0" brushRef="#br0" timeOffset="18571.82">4325 8006 194 0,'0'0'309'15,"0"5"-105"-15,8-5-75 0,-8 0-45 0,0 0-24 0,8 0-11 16,1 0-6-16,0 0-2 0,0 0 1 0,6 0 3 16,-4 0-1-16,6 0 0 0,0 0-2 0,0-5 0 0,1 5 3 15,8 0 1-15,-9-5 0 0,9 5-4 0,-8-5-3 0,7 5-3 16,-6-5-3-16,-1 5-7 0,-2-5-3 0,1 2-2 15,0 3 0-15,1-6 0 0,0 6 5 0,-1-6 4 0,0 6 5 16,0-4 1-16,0 4 4 0,0-4-1 0,-7-2-2 0,7 6-3 16,-9-4-5-16,2 4-6 0,-2-6-6 0,1 6-3 15,-9-5-3-15,9 5-3 0,-9 0-1 0,0 0-1 0,9-4-1 16,-9 4-3-16,0 0 2 0,0 0-3 0,0 0-6 0,0 0-14 16,0 0-22-16,0 0-32 0,-9-6-39 0,9 6-54 0,0-4-93 15,-9-2-159-15,9 2-82 0,-9 0-36 0</inkml:trace>
  <inkml:trace contextRef="#ctx0" brushRef="#br0" timeOffset="19208.3">4480 8416 108 0,'0'6'223'0,"0"-6"-58"0,0 0-47 16,0 0-32-16,0 0-21 0,0 0-12 0,9 0-7 0,-9 0-4 16,0 0-3-16,0 0-4 0,8 0-4 0,-8 0-2 15,9 0-3-15,-9-6-2 0,9 6-1 0,-9 0-1 0,9-5-1 16,-9 5 0-16,8 0-1 0,-8 5-1 0,9-5-2 0,0 0 1 15,-1 6-2-15,1-6 4 0,-1 0 0 0,11 0 1 0,-12 0 4 16,11 0 2-16,8 0 3 0,-9-6 1 0,10 6-3 16,-1-5-4-16,-9 0-1 0,10 5-2 0,-3-4-3 0,3-2-2 31,-1 3-2-31,-8-3-2 0,-1 2-2 0,1-2 0 0,-1 6-1 16,-8-4-3-16,8 4-1 0,-17 0-3 0,8-6-2 15,2 6-8-15,-2 0-13 0,-8 0-15 0,0 0-23 0,8-4-25 16,-8 4-34-16,9 0-51 0,-9 0-96 0,0-6-121 0,0 6-57 15</inkml:trace>
  <inkml:trace contextRef="#ctx0" brushRef="#br0" timeOffset="19525.3">5037 8373 70 0,'-10'0'420'16,"10"0"-100"-16,0-6-101 0,-8 6-62 0,8 0-30 0,0 0-15 15,0-4-7-15,-9 4-5 0,9-6-7 0,0 6-8 0,0 0-9 16,0 0-15-16,0 0-15 0,0 0-13 0,0 0-11 0,0 0-9 16,0 0-6-16,0 0-2 0,0 0-5 0,0 0 0 15,0 6 0-15,0-2-2 0,9 2 1 0,-9-6 1 0,0 10 0 16,0-6 0-16,8 5 2 0,-8 1 0 0,0 0 1 0,10 0 1 16,-10 0-1-16,8 5 2 0,-1-6 1 0,-7 6 1 15,10-5-2-15,0 5-1 0,-10 0 1 0,8-6-1 0,1 1-1 16,-9 5-1-16,7-7-1 0,3 2 3 0,-10 0-2 0,8-4 0 15,-8 4 0-15,9-5-1 0,0-1 2 0,-9 0-1 16,8 2-7-16,-8-2-15 0,9-4-18 0,-1 6-23 0,-8-6-30 16,9-6-34-16,0 2-46 0,-1-2-80 0,2-2-144 0,-2-3-78 15,1-3-36-15</inkml:trace>
  <inkml:trace contextRef="#ctx0" brushRef="#br0" timeOffset="19667.76">5114 8201 335 0,'0'0'397'15,"0"0"-156"-15,0 0-107 0,9 0-63 0,0 5-38 0,-1-5-29 16,1 5-26-16,8-5-43 0,0 0-76 0,-7 0-148 0,7 5-92 16</inkml:trace>
  <inkml:trace contextRef="#ctx0" brushRef="#br0" timeOffset="19983.86">5435 8284 267 0,'-17'0'402'0,"-1"0"-146"0,10 6-108 0,-9-6-58 0,8 4-31 0,-8-4-20 16,8 5-9-16,-8 1-4 0,8-3-4 0,0 7-3 15,1-4-3-15,-9 2-5 0,17 4-5 0,-10-9-1 0,1 7 0 16,2 0 4-16,7 0 4 0,-11 0 5 0,11-1-1 0,0 1 2 16,-7 6 0-16,7-6 1 0,0-6 2 0,0 11-2 15,0-6-3-15,7-2 1 0,-7 1 0 0,11 2 0 0,-11-1 1 16,7-3 1-16,2 2 1 0,1 2 3 0,-2-4 1 0,9 4 1 16,1-5 1-16,-1 5 3 0,1-5 3 0,-1-5-3 15,8 3-1-15,2-3-4 0,-2 6-5 0,2-6-4 0,-1-6-2 16,-1 6-7-16,2 0-8 0,-1-3-17 0,0 3-21 15,0-5-22-15,-8 0-27 0,7 0-35 0,-7 0-52 0,7-5-87 16,-8 1-140-16,3-6-71 0</inkml:trace>
  <inkml:trace contextRef="#ctx0" brushRef="#br0" timeOffset="20298.84">5696 8075 408 0,'0'-5'396'15,"0"0"-135"-15,0 5-94 0,0-5-52 0,0 5-30 0,0 0-19 16,0 0-13-16,0 0-10 0,0 0-10 0,0 0-8 0,8 5-10 16,-8 0-7-16,0 0-5 0,10 0 4 0,-10 4 2 15,7 1 4-15,3-1 3 0,-10 7 5 0,7-2 6 0,3-5 7 16,0 7 2-16,-10 4 1 0,7-7 3 0,3 7 1 0,-2-1 0 15,0 1-3-15,-8 0-3 0,9-5-3 0,-9 3-6 0,9 3-6 16,-9-3-6-16,0 2-2 0,0-4-4 0,0 3-1 16,0 1-1-16,-9-6-3 0,9 1 3 0,0 1-1 0,-9-3-2 15,9-3-5-15,0 5-11 0,-8-5-17 0,8-1-21 0,0-4-24 16,0 0-31-16,0 0-33 0,0-5-50 0,0-5-87 16,0 0-141-16,0-6-70 0</inkml:trace>
  <inkml:trace contextRef="#ctx0" brushRef="#br0" timeOffset="20868.72">6035 8196 36 0,'-8'0'466'0,"-2"0"-132"0,-7 5-142 15,-1 0-90-15,10 0-49 0,-10 0-25 0,11 1-14 16,-12-2-6-16,2 2-3 0,9 3-4 0,-2-9-1 0,2 9 1 15,0-4 1-15,-1-5-2 0,9 5 0 0,-9 0-1 0,9 0 2 16,-9-5 1-16,9 5-2 0,0-5 0 0,-8 5-1 0,8-5 0 16,0 4 0-16,0-4 1 0,0 6 0 0,0-2 0 15,0-4 2-15,0 11 1 0,-9-8 2 0,9 3 2 16,0 4 1-16,-9-5-1 0,9 5 0 0,0-2 1 0,-8 2 1 16,8 0 0-16,0-4 0 0,0 8-2 0,0-5 0 0,0 1 1 15,0 0 0-15,0 0 2 0,0 0 0 0,0-1-1 0,0 6 1 16,8-5 0-16,1 0 0 0,-9 0-1 0,9 5-2 15,-1-5-2-15,1-1 0 0,0 1 0 0,0 0 1 0,7-5 1 16,2 3 1-16,-1-2-1 0,2-2 3 0,6 2 1 0,1-2 2 16,1-4 2-16,7 0-1 0,1 0 2 0,-1-4 4 15,-8-2 6-15,9 2 4 0,0-5 7 0,-1 4 5 0,1-10 6 16,0 5 7-16,-9-6 7 0,9 8 5 0,-10-7 6 0,3-3 14 16,5 2 18-16,-15 1 17 0,-1-5 16 0,1 6 19 15,-10-1 12-15,1 1 11 0,0 4-2 0,-9-6-15 16,0 8-25-16,-9-2-27 0,0-1-28 0,1 7-26 0,-10-5-23 15,10 9-21-15,-9 0-12 0,-1 0-5 0,0 0-2 0,1 3-1 16,-1 3-3-16,9-2-8 0,2 2-11 0,-2-1-8 0,9 5-5 16,0-5-4-16,0 5-2 0,0-7 1 0,9 7 3 15,-9 0 8-15,16 0 10 0,-5-1 6 0,6 6 5 0,-1-4 6 16,1-1 4-16,1 3 1 0,-1-3 2 0,1 2 1 0,-1 1 0 16,0-3 0-16,1 0 1 0,-2 5-2 0,-6-6 0 15,-2 1-2-15,1 0 1 0,-1 0 0 0,2-1-1 0,-10 1 2 16,0 0 1-16,-10-6 1 0,10 7-2 0,-8-7 1 0,-9 6-3 15,7-6-10-15,-6 6-18 0,-2-4-27 0,-8-2-44 16,10 1-47-16,-2-5-45 0,-9 0-52 0,10 0-66 0,1-5-135 16,-1-5-100-16,-3 0-47 0</inkml:trace>
  <inkml:trace contextRef="#ctx0" brushRef="#br0" timeOffset="21407.32">7259 7963 50 0,'0'-10'565'0,"0"4"-54"15,0 1-164-15,0 1-133 0,0 4-84 0,0-6-51 0,0 6-29 16,0 0-17-16,0 0-10 0,0 6-6 0,0 3-6 0,9 1-6 15,-9 4-5-15,0 6-2 0,8 5-2 0,-8-1 2 16,0 6 2-16,0 4 3 0,0 0 0 0,0 1 0 16,0 3-2-16,-8 1 2 0,-1 1-1 0,9-1-1 0,-9-1-1 15,1 1 1-15,-1-4-1 0,1-1 0 0,-2-1 2 0,2 3-1 16,0-13 1-16,-1 3 0 0,0-7 1 0,-1 1-1 16,3-6 0-16,7-5 4 0,0 2 5 0,-9-7 9 0,9 3 13 15,0-4 15-15,0-3 14 0,9 0 14 0,-9 0 11 0,0 0 5 16,0 0-1-16,7 0-6 0,3 0-10 0,-1-3-14 0,8-4-16 15,-9 7-12-15,10-4-13 0,-1 4-8 0,1-5-5 16,-1-1-4-16,9 6-4 0,-8 0-4 0,8 0-10 0,1-4-28 16,-3 4-36-16,12 0-37 0,-2-5-38 0,1 5-41 0,7-5-45 15,-5-4-78-15,6 3-131 0,-8-4-76 0,7 0-32 16</inkml:trace>
  <inkml:trace contextRef="#ctx0" brushRef="#br0" timeOffset="21771.59">7911 8363 196 0,'-18'0'503'0,"-8"0"-150"0,9 0-145 15,-1 4-92-15,-8 2-52 0,9-2-31 0,-1 6-13 0,-7-1-8 16,7 1-5-16,10 6-2 0,-10-2-1 0,9 1 1 16,1 1-3-16,-1-3 1 0,9 1-2 0,0 0 1 0,0 2 0 15,0-6 1-15,9 0 0 0,-1 0 0 0,1-1 1 16,-1-5 1-16,2 2 1 0,6-6 0 0,-6 0 4 0,6 0 4 15,4-6 5-15,-5 2 3 0,3-5 7 0,-1 4 9 0,1-10 13 16,-1 5 18-16,0 1 15 0,-8-6 10 0,0 5 8 16,8-5 6-16,-9 7 9 0,-8-8 7 0,10 6-1 0,-2 1-11 15,-8-1-14-15,0-1-12 0,0 2-7 0,0 3-12 0,0-3-15 32,0 9-18-32,0-4-14 0,0-2-10 0,0 6-6 15,0 0-4-15,-8 0-4 0,8 6-2 0,0-6-2 0,0 4-1 16,-10 5 2-16,10-3 0 0,0 3 2 0,0 2 0 0,0-1 0 15,0 3 0-15,0-3 0 0,0 2 1 0,0 1-3 16,0-3-6-16,0 5-18 0,10-2-23 0,-2-2-29 0,-8-1-28 16,8 5-29-16,2-6-26 0,7 1-26 0,-9 0-20 0,10-6-12 15,0 2-18-15,-11-1-42 0,10-1-102 0,3-4-65 0</inkml:trace>
  <inkml:trace contextRef="#ctx0" brushRef="#br0" timeOffset="22262.18">8197 8324 355 0,'0'-10'498'0,"0"4"-130"0,0 3-113 0,-9-3-60 15,9 1-25-15,0 1-14 0,0 4-11 0,0-6-7 0,0 6-16 16,9 0-17-16,-9 0-22 0,0 6-25 0,8-6-26 0,-8 4-19 16,10 7-9-16,-2-8-4 0,0 7 1 0,1 4 0 15,0-2-1-15,1 1 0 0,6 7 0 0,-7-1 1 16,-1 1-1-16,2 0 0 0,-10-1-1 0,8 6 1 0,-1-5 2 15,-7-2-1-15,10 8 0 0,-10-7 1 0,10 1-1 0,-10-5 1 16,0-1 0-16,8 0 1 0,-8-4-1 0,0 0 2 0,0-5 2 16,8-1 8-16,-8 2 26 0,0-6 34 0,9 0 30 15,-9-6 26-15,0 2 15 0,9-1 8 0,-1-9 5 0,1-2-3 16,0-2-18-16,-1 3-30 0,1-5-26 0,-1 1-23 0,1-7-13 16,0 8-10-16,-1-7-8 0,2 5-5 0,-10-3-4 15,8 2-5-15,1 3-2 0,-1 2-2 0,-8 2-2 0,9-2 1 16,0 8 0-16,-9 1-1 0,7-1-2 0,-7 8-4 0,0-6-3 15,0 6-2-15,11 6 1 0,-11-1-1 0,7-2 0 0,2 9-1 16,1-2 3-16,-2 3-1 0,9 7 1 0,-8-5 0 16,8 5 1-16,1-1 0 0,-9 0 0 0,8 1 1 0,0 0 0 15,1-5 3-15,-1-1 0 0,-8 1-1 0,7-2 0 0,4-3 1 16,-3-4 0-16,-10-2 2 0,11 2-1 0,0-6 3 16,-10-6 0-16,9-4 3 0,-8 0 2 0,8 2 7 0,1-12 6 15,-10-1 9-15,1 3 4 0,0-5 8 0,-1-3 7 16,0-4 4-16,-8 2-3 0,0-1-4 0,10-1-6 0,-10 5-18 15,0-4-2-15,0 0-9 0,0 4-11 0,-10 2-21 0,10 3-26 16,0-6-61-16,0 8-139 0,0-3-158 0,-8-3-247 16,0 5-140-16,-10-1-71 0,-8 7-27 0</inkml:trace>
  <inkml:trace contextRef="#ctx0" brushRef="#br0" timeOffset="22958.24">1797 9451 34 0,'10'0'471'0,"-10"0"-139"0,7 0-136 16,3 0-88-16,-3 0-49 0,11 0-25 0,0-3-8 0,-1 3-6 16,17-6 0-16,-7 6 2 0,17-4 1 0,0-2 0 0,-2 6 2 15,10-4 1-15,8-6 1 0,2 10 5 0,-2-9 1 16,-7 9 0-16,8-7 6 0,9 4 12 0,-10-2 7 0,9 0 6 15,-9 0 0-15,10 0-3 0,-9-1-1 0,-1-4-3 0,-7 7-10 16,-9-3-10-16,-1 6-12 0,0-5-11 0,-17 5-6 16,9 0-2-16,-10 0-1 0,-5-4-3 0,-13 4 1 0,10 0 4 15,-8 0 7-15,-9 0 11 0,0 0 15 0,9 0 9 32,-9 0 5-32,-9 0 3 0,9 0-1 0,-9 0-11 0,9 0-26 15,-17 0-40-15,10 0-49 0,-4 0-55 0,-5 0-56 0,-11 0-67 16,10 0-113-16,-9 0-121 0,0 0-62 0</inkml:trace>
  <inkml:trace contextRef="#ctx0" brushRef="#br0" timeOffset="23274.77">1867 9661 469 0,'0'6'397'0,"0"-6"-151"15,0 0-100-15,8 0-59 0,1 0-32 0,9 0-18 0,8 0-7 16,-1 0-3-16,11 0-2 0,-2-6-1 0,18 6-4 16,0-4-3-16,8 0-8 0,2-1 0 0,16-1 6 0,0-4 5 15,0 6 4-15,0-6 6 0,9 4 4 0,-8-2 5 0,-2-2 8 16,2 0 1-16,-11-1-2 0,-6 8-5 0,-10-7-2 16,-9 5-4-16,0 0-3 0,-15 0 2 0,-3 5 13 0,1-5 22 15,-17 5 31-15,-1 0 36 0,2 0 40 0,-2 0 29 0,-8 0 21 16,0 0 7-16,0-5-7 0,0 5-24 0,-8 0-32 15,8-5-38-15,0 5-42 0,0-5-32 0,-10 5-23 0,10 0-15 16,0 0-11-16,0-3-5 0,0 3-11 0,0 0-27 0,0 0-57 16,-8 0-87-16,8 0-96 0,0 0-119 0,0 0-214 15,-9 0-114-15,-9 0-60 0,10 3-11 0</inkml:trace>
  <inkml:trace contextRef="#ctx0" brushRef="#br0" timeOffset="46541.64">24027 6506 91 0,'0'-5'233'0,"9"5"-53"0,0-5-54 0,-1 1-45 0,-8 4-24 15,9-5-13-15,-1 1-7 0,2-2-1 0,-1 2-2 0,-2-6 1 16,4 4-2-16,-11 2-2 0,7-5-4 0,2 9-2 0,0-5-4 16,-9-5-2-16,8 10-3 0,1-10-1 0,-9 10 1 15,0-5 0-15,8-1 1 0,-8 6-2 0,10-4 3 16,-10 4-1-16,8 0 3 0,-8-5 2 0,0 5 3 0,8 0 1 15,-8-4 5-15,0 4 2 0,0-5 3 0,0 5 1 0,0 0 0 16,0-6 1-16,0 6-1 0,0 0 0 0,0 0-2 16,0 0-1-16,0 0 0 0,0 0 1 0,0 0-1 0,0 0-1 15,10-4-2-15,-10 4-3 0,0 0-4 0,8 0-4 16,1 0-4-16,-1 0-4 0,2 0-2 0,6 0-4 0,-6-5-1 0,7 5 0 16,-10 0 1-16,13 0-2 0,-3-5 1 0,-9 5 1 0,9 0-2 15,1-5 0-15,-1 5 1 0,0 0 0 0,1 0 0 0,7 0 0 16,-7 0-1-16,8 0 0 0,0 0 2 0,1-5-3 15,8 5 0-15,-10 0 0 0,10 0 0 0,-10-5 0 0,11 5 1 16,-2-5-1-16,-7 5 2 0,7-5 0 0,-8 5 2 0,0-4 0 16,0 4 0-16,-8-6 0 0,8 6 2 0,-9-4 4 15,0-1 4-15,0 5 6 0,1-4 4 0,-10 4 6 0,10 0 6 16,-9-6 8-16,-1 6 7 0,0-4 5 0,-8 4 8 0,10 0 5 16,-10 0 8-16,0-6 4 0,0 6 5 0,0 0 0 15,0 0-2-15,0 0-5 0,-10-5-9 0,10 5-14 0,-8 0-11 16,-9 0-13-16,8-5-11 0,-15 5-11 0,4 0-5 0,-14 0-8 15,8 0 0-15,-8 0-2 0,-1 5-1 0,-8-5-2 16,-1 0-1-16,1 0-1 0,-1 5-2 0,1-5-2 0,-11 0-2 16,3 0 0-16,8 0 2 0,0 0 0 0,-1 0 2 15,9 0 2-15,2 6 2 0,6-6 0 0,10 0 0 0,-1 0-3 16,10 0-3-16,8 0-2 0,-10 4 0 0,20-4-1 0,-2 0 1 16,10 6 1-16,6-6 3 0,3 0 2 0,8 0 3 15,9 0 4-15,-1-6 0 0,0 6 1 0,9-4 1 0,1-2 1 16,-1 1-2-16,-1 0 2 0,2 1 0 0,8-5 1 0,-9 3 3 15,9-4 1-15,-10 6 1 0,2-2 2 0,-10-4-1 0,-8 6 0 16,0-2 0-16,-9 3 1 16,-1 3 0-16,-7-5 4 0,0 5 5 0,-11-7 5 0,-7 7 3 0,0 0 3 0,-7 0-1 15,-2-3 0-15,-8 3-4 0,-18 0-6 0,-1 3-6 0,-7-3-5 16,-9 0-4-16,2 7-2 0,-12-7-1 0,10 5-1 16,-1-2-1-16,9 3 0 0,1-2 0 0,8-4-1 0,9 6-2 15,9-2 0-15,0-4-1 0,0 6 1 0,0-6 1 16,8 0 0-1,1 4 0-15,8 2 1 0,-10-6-2 0,10 0-1 0,-10 4-1 16,10-4-2-16,0 0-2 0,0 0-2 0,0 6 0 0,10-6 1 16,-10 0 0-16,0 3 2 0,0-3 1 0,10 0 2 0,-10 0 3 0,0 6 0 0,0-6 3 0,0 0 0 15,0 0 2-15,0 0 2 16,0 0-2-16,0 0 1 0,0 0 1 0,-10 0 1 16,10 0-3-16,0 0 2 0,0 0-3 0,0 0 1 0,0 0-1 0,0 0-1 15,0 0-4-15,0 0-6 0,0 0-9 0,0 0-14 16,0 0-10-16,10 0-7 0,-10 0-10 0,8 0-7 0,1 0-3 0,-1 0 2 0,9 0 7 15,1 0 12-15,-10-6 10 0,9 6 5 16,1 0 11-16,0-3 8 0,-10 3 4 0,9-6 5 0,-8 2-1 16,7 4 2-16,-16-6 1 0,11 2 1 0,-4 4-3 0,-7 0-2 15,0 0 0-15,0 0-5 0,0-6 4 0,-7 6-2 0,-11 0-1 16,0 0 1 0,1 6 1-16,-9-6 2 0,-9 4 2 0,1 2 1 0,-10-2 1 15,9 2-1-15,-8-3 1 0,9 7 0 0,-10-5 1 0,9 0 0 16,0 1 1-16,2 4 1 0,6-6 0 0,0 1 0 15,11-1 0-15,-2 2-2 0,1-2-1 0,7 1-3 16,2-5-1-16,8 5-5 0,-8 0-1 0,8 0-1 0,0 0-3 16,8 0 0-16,0 0-1 0,10-5 4 0,-9 4 0 0,17 2 2 15,-8-6 3-15,16 5 1 0,-7-5 2 0,7 0 2 16,1-5 1-16,-1 5 2 0,9 0 0 0,-8-6 0 0,9 6 1 16,-9-4 0-16,-1 4 0 0,1-5 0 0,-9 5 1 0,0 0-1 15,0-5 1-15,-10 5 0 0,2 0-1 0,1-5 0 0,-11 5 0 16,-8 0-1-16,9 0-7 0,-18 0 3 0,9 5 2 15,-18 0 1-15,-9 0 1 0,2-1 0 0,-10 2 0 0,-8 3 2 16,0-4 6-16,-2 5-3 0,-6-5-2 0,8 5-1 0,8-5-1 16,-8 5 0-16,17-7 0 0,0 3-1 0,1 4-1 15,5-6-3-15,3 2-2 0,10-2-4 0,-3-4-2 0,10 6-1 16,0-2-3-16,0 1 1 0,0-5-2 0,10 4 2 0,7 1 1 16,-10-5 3-16,20 5 1 0,-9-5 3 0,8 0 2 15,0-5 2-15,0 5 0 0,8-5 2 0,1 1 2 0,0-1 0 16,0 1-1-16,0-6 0 0,-1 4 2 15,9 2 0-15,-7-6-1 0,-2 4 0 0,0-2 0 0,2 3 1 16,-10 0 1-16,0-5 1 0,0 5-2 0,-9-1 3 16,-9 6 2-16,2-4 1 0,-2 4 1 0,-8 0 0 0,-8 0-1 0,-10 0 1 15,1 4-1-15,-9-4-1 0,-9 6-2 0,1-1-2 16,-10 0 0-16,9 0-1 0,-9-5 1 0,10 5-2 0,0 0 0 16,7 0 1-16,2-5-2 0,7 0-1 0,0 3 1 0,18 3-4 15,-7-6 1-15,-3 0-1 0,10 4-2 0,0-4-2 0,0 6-1 16,10-2 2-16,-3 2-2 0,11-6 1 0,8 4 2 0,-9 2 0 15,18-6 2-15,0 0 1 0,8 0 2 0,0 0 1 16,0 0 1-16,1-6 0 0,0 2 1 0,-1-2 1 0,1 2 2 16,-8-2 0-16,-3 2 0 0,-8-2-1 0,2 6 3 0,-10-3 8 15,1 3 0-15,-9 0-3 0,-9-5 2 0,8 5-1 0,-16 0 0 16,-1 0 0-16,-9 5 0 0,-7-5-9 0,-2 9 0 16,-16-5 1-16,8 2-3 0,1 4 0 0,-10-6 0 0,9 2-1 15,1 3 0-15,-2-5-3 0,11 1 0 0,7 0 1 0,-7 1 2 16,7-2-1-16,0 2 2 15,1-2-1-15,9 1-6 0,8-5 2 0,-9 5-3 0,9 0-4 0,0-5 0 0,9 4-3 16,-1 6-3-16,1-5 0 16,8-5 3-16,10 10 2 0,-2-10 1 0,0 5 2 0,12-5 2 15,-3 0 0-15,1 0 3 0,0 0 1 0,8-5 2 0,-9 5-1 16,10-5 2-16,-9 0 1 0,-1 0 1 0,1 0-1 0,-1 0 2 16,-7 1 0-16,-1-1 0 0,-8 0 1 0,-11 0 3 0,10 5 1 15,-17-4 2-15,11 4 2 0,-22 0 1 0,4 0 0 0,-3 4 1 16,-15-4-2-16,-1 5-4 0,-9 0-1 0,1 4-1 0,-1-4-4 15,-9 0 0-15,18 0-2 0,-9 5-1 0,10-5 0 16,-1 0-2-16,8 0-5 0,1 0-5 0,8-1-5 0,-8 1-9 16,17-5-5-16,-9 6-5 0,9-6-2 0,0 3-1 0,9 3 3 15,-9-6 3-15,17 4 3 0,1-4 5 0,-2 0 5 0,11 0 3 16,7-4 3-16,-8 4 1 0,9 0 2 0,0-6 2 16,0 6 1-16,0 0 4 15,-9-3 2-15,9-3 2 0,-2 1 1 0,-5 1 0 0,6-1 2 0,-8 0-1 16,0 0 1-16,0 0-1 0,-8 5-1 0,8-5 1 0,-18 0 0 0,9 5 1 15,-8 0 0-15,1-5 1 0,-10 5 0 0,0 0 1 0,0-5 1 16,0 5 3-16,-10 0-1 0,1 0-2 0,-8 5-2 0,-1-5-3 16,-7 0 0-16,-1 5-1 0,-9-5-1 0,1 5-3 15,-3 0 1-15,-5-5 1 0,7 5 1 0,-9-5 1 0,10 5-1 16,0-5-2-16,-1 5 2 0,8-5 2 0,1 0 0 0,1 0-1 16,7 0 0-16,0 0 1 0,10 0 1 15,0 0 1-15,-1 0-2 0,9 0-3 0,0 0-1 0,9-5 0 16,-1 5 0-16,10-5-1 0,-10 0-2 0,18 0 2 0,-9 0 2 0,9 0 1 15,1 0 3-15,-1-4 0 0,0 4-1 16,0 0 0-16,9-4 1 0,-9-1-1 0,9-6 0 0,-9 7 0 0,9-1-2 16,-9-4 1-16,8-2 1 0,-8 3 2 0,9-2 0 15,-10 4 2-15,2-2 0 0,0-2 1 0,-2 5 1 0,-7-5 1 16,-1 10 3 0,-9-4 3-16,2 3 6 0,-2 2 3 0,-8-1 1 0,0 1 2 0,0 4 0 0,-8-6-2 0,-10 6-6 0,1 0-4 15,-8 6-6-15,-12-6-4 0,-6 4-6 0,0 1-5 16,-1-1-6-1,2 2-1-15,-2-6-1 0,0 4 0 0,9 1 0 0,-8 0 0 0,17-5 3 0,-10 5 1 0,20 0 5 0,-11-5-1 16,12 5-4-16,4 0-1 0,2-5-4 0,1 0-3 16,0 5-2-16,8-5 0 0,0 0 0 0,8 0 2 0,0 0 2 31,1 0 4-31,9 0 5 0,8 0 2 0,-9-5 2 0,10 0 4 16,-2 0 0-16,2 0 1 0,-11 0-1 0,10 0 1 15,-8 0-2-15,-1-5 3 0,1 6-1 0,0-1-3 0,-1 1 2 16,-10-2 1-16,4 2 1 0,-2-2 0 0,-9 1 2 15,0 0-3-15,0 1 1 0,-9-2 0 0,-2 3-1 0,4 3 0 16,-10 0 0-16,-1-6-1 0,0 6 0 0,1 0 0 0,-1 6 1 16,-8-6 0-16,10 0 1 0,-2 0 0 0,1 0-1 15,0 0 0-15,8 0 0 0,-1 0-1 0,2 0-2 0,8 0-3 16,0 0-3-16,-8 3-2 0,8-3-2 0,8 0 0 0,-8 0 0 16,8 0-2-16,2 6 2 0,-1-6 0 0,8 0 3 15,0 0-1-15,1 0 1 0,8 0-2 0,0 0-1 0,-1 0 1 16,2 4-1-16,-1-4 2 0,8 0 2 0,1 0 1 0,0-4 2 15,0 4 2-15,0 0 2 0,-1-6 0 0,-6 6 1 0,5-3 1 16,-16-3 0-16,1 6 3 0,0-4 0 0,-10 4 2 16,0-6 1-16,-8 2 0 0,-8 4-1 0,0 0 0 0,-2 0 1 15,-16 0-5-15,1 0 0 0,0 0 0 0,-12 0-1 0,2 4 0 16,10 2 0-16,-10-2 1 0,0 2 0 0,10-3 1 16,-1 3 1-16,-2-2-1 0,3 6-1 0,-1-4 0 15,9-2-1-15,-1 6 0 0,0-5 1 0,2 5-1 0,7-6-3 16,-9 6-7-16,10-5-6 0,-9 5-12 0,8-5-11 0,-9 0-11 15,10-1-14-15,-10 2-9 0,9-1-9 0,-6-1-2 0,4-4-1 16,-6 5 3-16,0-5 6 0,0 0 7 0,-1 0 8 16,1 0 6-16,0 0 6 0,8 0 4 0,-9 0 5 0,-8-5-2 15,9 5-5-15,-1 0-11 0,2 0-14 0,-2-4-26 0,0 4-32 16</inkml:trace>
  <inkml:trace contextRef="#ctx0" brushRef="#br0" timeOffset="47222.01">24089 6380 213 0,'0'-5'225'0,"0"-5"-51"0,0 5-50 16,0-5-41-16,0 1-25 0,7 3-16 0,-7-3-7 15,11-1-6-15,-11 0-4 0,16 0-4 0,-16 6-2 16,9-5-3-16,-1 3-3 0,1-4-2 0,-1 6-2 0,2-2 0 16,-2-4 3-16,0 6 0 0,-8-2 0 0,0 3 1 0,0 3 1 15,0-5 1-15,0-2 1 0,0 7-3 0,0-3-1 0,-8 3-1 16,0-5-4-16,-2 5-2 0,-7 0-1 0,0 0-3 15,1 0 1-15,-11 5-1 0,0-5-2 0,1 3 0 0,0 4 0 16,0-7 1-16,1 5 0 0,7-5 0 0,1 3 0 0,0-3 0 16,8 6 1-16,0-2-1 0,0-4-1 0,9 0-2 15,-8 0-1-15,8 0 1 0,0 6 1 0,0-6 0 0,0 0 2 16,0 4 3-16,8-4 1 0,1 0 1 0,0 0 2 0,8 0-1 16,-8 0 4-16,8-4-1 0,-9-2 3 0,10 2 2 15,-1-2 2-15,-8-2 1 0,8 1 2 0,1-1 6 0,-1-2 0 16,0 0 2-16,0 0-1 0,-7-4 1 0,-1 4-1 0,-2 0 3 15,4-5 1-15,-4 5-3 0,-7 1-2 0,9-1-1 0,-9 5-2 16,0 0-2-16,0-5-5 0,-9 7-2 0,9 3-5 16,-7-7-2-16,-4 4-1 0,4 3-4 0,-2 0-2 15,-1 0 0-15,2 0-1 0,-9 3 1 0,8-3 0 0,0 0 1 16,1 7-1-16,8-7 1 0,-9 3-1 0,9-3-1 0,0 0-1 16,0 5 0-16,0-5-1 0,0 5 1 0,0 0-1 15,9-5 0-15,-1 5 1 0,1 1 1 16,0-2 1-16,-1 2 0 0,1-3 0 0,9 3 0 0,-2-2 1 0,-5-4 0 0,-4 5 0 15,2-5 0-15,0 0-1 0,-1 0 1 0,-8 0 3 16,9 0 0-16,-9 0 0 0,0 0 2 0,0 0 2 0,0 0 2 16,-9 0 2-16,9-5-2 0,0 5-1 0,-8 0 0 0,8 0-1 15,0 0-1-15,0 0-2 0,0 0-3 0,-9 0-2 0,9 5-1 16,0-5-1-16,0 10-5 0,0-5-6 0,0 0-9 16,0 5-7-16,0 0-5 0,9-6-5 0,-9 6-7 0,8 0-2 15,1 0 3-15,-1-5 4 0,2-2 4 0,6 9 7 0,-6-9 2 16,-2 3 2-16,-8-2 1 0,9-4 2 0,-1 6-2 15,-8-6-2-15,10 4 1 0,-10-4-5 0,0 6 1 0,0-6 2 16,0 0 1-16,-10 4 2 0,2 2 2 0,-1-6 4 0,1 4 1 16,-10-4 3-16,0 6 1 0,1-6-2 0,0 3-2 15,-10-3-1-15,11 6 2 0,-11-2-2 0,10-4 2 0,0 5 5 16,-10-5 4-16,10 0 7 0,8 5 8 0,-7-5 3 16,6 0 4-16,2 0 4 0,8 0 1 0,-9 0 0 0,9 0-3 15,0 6-3-15,9-6-3 0,-9 0-5 0,8 0-4 0,10 0-15 16,-10 0-29-16,10 0-68 15,8 0-157-15,-9 4-79 0</inkml:trace>
  <inkml:trace contextRef="#ctx0" brushRef="#br0" timeOffset="133136.13">23662 12138 187 0,'0'0'155'15,"0"0"-35"-15,0-4-28 0,0 4-25 0,0 0-16 0,0-6-14 0,0 6-5 0,10-4-4 0,-10 4-2 0,0-5-3 16,0 5 0-16,0 0 1 0,0 0-2 0,0-5 0 0,0 5-2 31,0 0-1-31,0-5-1 0,0 5-3 0,8 0-2 0,-8 0-2 0,0 0-1 0,0 0 0 0,0 0 6 0,0 0-3 32,0 0 0-32,0-5 2 0,0 5 2 0,0 0 4 0,0 0-2 15,0 0 0-15,0 0-8 0,0 0 3 0,0 0 2 0,0 0-2 16,0 5-2-16,0-5-4 0,0 0-1 0,0 0 0 15,0-5-1-15,0 5 0 0,0 0-1 0,0 0 4 0,0 0-1 16,0 0 6-16,0 0 2 0,0 0 3 0,0 0 5 0,0 0 4 16,0 0 4-16,0 0-1 0,0 0 2 0,0 0 1 15,0 0-3-15,0 0-3 0,0 0-3 0,0 0-3 0,-8 0-4 16,8 5-3-16,0-5-2 0,-10 10-3 0,10-5-1 0,-8-1 0 16,8 6-2-16,-8 1-2 0,8-2 1 0,-10-3-2 15,10 7 0-15,-7-3-1 0,7 0-2 0,-10-1 1 0,10 1 3 16,0 0 1-16,-7-4 1 0,7 4 3 0,-10-1 4 0,10-5 6 15,-10 6 6-15,3 0 3 0,-2 0 0 0,9-5 0 0,-9 5 0 16,1 0-2-16,8-1-3 0,-9-3-5 0,0 3-5 16,9-5-3-16,-9 7-4 0,9-8-1 0,-8 4-2 0,8 1 0 15,0-1-3-15,-9-4 1 0,9 3 0 0,0-6 0 0,0 4 1 16,0 2 1-16,0-2 2 0,-9-4-1 0,9 6 1 16,0-2 1-16,0 1 1 0,-8-1 0 0,8 2-1 0,-9-2-1 15,0 6-3-15,9-4 2 0,-8 3-1 0,-1 1-1 16,1 0-1-16,-2-1-1 0,10-2 0 0,-8 1 0 0,0 2 2 15,8-5-2-15,-9 5-1 0,9-5 0 0,-9 5-1 0,-1-7-10 16,10 3-19-16,0-1-26 0,0 0-42 0,0 0-62 16,0-5-125-16,0 0-136 0,0 5-78 0,-7-5-38 0</inkml:trace>
  <inkml:trace contextRef="#ctx0" brushRef="#br0" timeOffset="133880.07">23662 12100 77 0,'0'0'218'0,"0"0"-51"0,0 0-47 0,-8 0-42 0,8 0-32 0,0 4-21 16,0-4-13-1,0 0-5-15,0 5-2 0,0-5-1 0,0 5 0 0,0 0 1 0,0 0 0 0,0-1 0 0,0 2 0 0,-8-2-2 31,8 7 1-31,0-2-4 0,0 0 4 0,-10 1 1 0,10 6 0 16,-7-6-1-16,-3 3-2 0,10 3-10 0,-7-2-18 16,7 1-31-16,-10-1-58 0,10-4-102 0,-10 5-93 0</inkml:trace>
  <inkml:trace contextRef="#ctx0" brushRef="#br1" timeOffset="166176.64">23689 12295 63 0,'0'0'203'0,"0"0"-34"0,0 0-43 0,0-5-37 0,0 5-27 0,0 0-17 15,-9 0-6-15,9 0-8 0,0-5-1 0,0 5-3 16,0 0-1-16,0 0 0 0,0 0-3 0,0 0-2 0,0-5-2 16,0 5-2-16,0 0-1 0,0 0-1 0,0-5-3 15,0 5-1-15,0 0 0 0,0 0-3 0,0 0 0 0,0-5-1 16,9 5 0-16,-9 0-2 0,0-5 1 0,0 5 1 15,0 0 0-15,0 0 2 16,0 0 1-16,0 0-1 0,0 0 0 0,-9 5-1 16,9-5 1-16,0 0-2 0,0 5 3 0,0-5-2 15,0 5-3-15,0-5-2 0,0 5-1 0,0-5-1 0,0 5-1 16,0-5-1-16,0 5-3 0,0-5 1 0,0 5 3 0,0-5 1 0,0 4 3 0,0-4 2 0,0 6 1 0,0-2 1 16,0-4 3-16,0 5 1 0,-8 1 1 0,8-3 0 0,0 7 0 15,0 1-2-15,-10-8-1 0,10 12-1 0,-8-5-2 16,8 0-1-16,-8 0-1 0,8 0-2 0,-10-1-2 0,10 1-1 31,-7 0 0-31,7 0 0 0,-10-5 0 0,10 5 1 0,-7 0 0 0,7-6 0 0,0 8 0 0,-10-9 0 0,10 2-1 31,0 0-4-31,-10 5-6 0,10-6-7 0,-7 2-10 0,-2 2-11 16,0 2-14-16,1 1-14 0,-1-1-15 0,-9 5-25 16,10-6-34-16,-1 1-45 0,0 0-63 0,1-6-81 0</inkml:trace>
  <inkml:trace contextRef="#ctx0" brushRef="#br1" timeOffset="169002.44">23733 12216 198 0,'0'-4'203'0,"0"4"-62"0,0-6-50 16,8 6-37-16,-8-3-19 0,0 3-8 0,8-6-4 0,-8 6 1 15,0 0 2-15,0-4 3 0,0 4 1 0,0 0 5 16,0 0 4-16,0 0 2 0,0 0 1 0,0 0 4 0,0-6-3 16,0 6 2-16,0 0-5 15,0 0-3-15,0 0-4 0,0 0-7 0,0 6-5 0,0-6-6 0,0 0-3 0,0 0-3 16,-8 4-1-16,8-4 1 0,0 0 0 0,0 6 1 0,0-6 3 15,0 3 2-15,-8-3 5 0,8 6 5 0,-10-2 2 0,10 6 2 16,-8-4 3-16,8-2 2 0,-9 6-1 0,0-1 0 0,1 1-1 16,-1 0-4-16,1 5-2 0,8-5-6 0,-10 4-3 15,2 0-4 1,0-4-3-16,-2 4-3 0,3 1-3 0,-3-5-2 0,10 6 0 0,-7-2 0 0,-3 1 0 0,0-5-2 0,10 4 1 16,-7-4 1-16,-2 5 0 0,0-6-2 0,9 6 0 15,-8-5 0-15,-1-1 1 0,9 2-1 0,-9-1-1 16,0-1-2-16,9-4 1 15,-8 5 0-15,8-5-5 0,0 0-7 0,-9 0-12 0,9-5-9 0,9 3-15 0,-9-3-17 0,0 0-21 16,8 0-24-16,-8 0-29 0,9-3-40 0,0-2-69 0,0-5-100 16,-1 0-70-16</inkml:trace>
  <inkml:trace contextRef="#ctx0" brushRef="#br1" timeOffset="169445.79">23767 12221 210 0,'-9'0'200'0,"9"0"-64"0,0-5-52 16,0 5-35-16,0 0-17 0,0 0-10 0,0 0-6 16,0-4-1-16,0 4 3 0,0 0 2 0,0 0 4 0,0 0 5 15,0 0 5-15,0 0 8 0,0 0 7 0,0 0 7 0,0 0 3 16,0-6 1-16,0 6 0 0,0 0-4 0,0 0-8 16,0 0-9-16,0 0-6 0,0 6-8 0,0-6-4 0,0 4-2 15,0 1 0-15,-9 0 0 0,9 5 4 0,0-4 3 0,0 7 3 16,-8-3 0-16,8 5 0 0,-8 0-2 0,8 0-1 15,-10 0-3-15,2-2-2 0,-1 1-3 0,0 1-1 0,9 5-1 16,-8-4-1-16,-1-3-1 0,1 3-1 0,-2-2 1 16,10 1 0-16,-8-1-2 0,0-2-3 0,-2 1 0 0,3-3-3 15,-3 5-2-15,10-5-2 0,-7-7 5 0,7 8-7 0,0-6-11 16,0 5-16-16,0-5-20 0,0-5-26 0,7 5-30 16,-7-5-42-16,10 0-75 0,-3-5-130 0,11 0-83 0,-10-5-45 15</inkml:trace>
  <inkml:trace contextRef="#ctx0" brushRef="#br1" timeOffset="170000.03">23723 12236 280 0,'0'0'229'0,"-8"6"-71"16,8-6-55-16,-9 4-35 0,9 1-18 0,-9 5-13 0,9-6-3 0,-8 6-2 0,8 0-1 0,-9 0-6 15,9-1 0-15,-8 6 0 0,-2-6-5 0,10 7-4 16,-8 4-2-16,0-7 1 0,-2 3-1 0,3 3 5 0,-3-5-2 16,3 6 2-16,-3-5 1 0,-7 4 1 0,8-4 0 0,0 4-3 15,1-5-3-15,-1 2-2 0,0-1-1 0,-8-5-5 16,8 4 0-16,9-4-4 0,-9 0 0 0,1-1-2 0,-1-3-1 15,9 2-5-15,0-2-11 0,0-2-15 0,0-4-20 16,0 6-27-16,0-6-44 0,0 0-89 0,9 0-134 0,-9-6-71 16</inkml:trace>
  <inkml:trace contextRef="#ctx0" brushRef="#br1" timeOffset="172697.61">23229 12583 31 0,'0'0'134'0,"-9"0"-18"16,9 0-18-16,-8 4-22 0,8-4-21 0,0 0-14 0,0 0-9 0,-10 0-6 0,10 0-6 0,0 0-3 16,0 0-3-16,0 0-1 0,0-4-1 0,10 4-3 0,-10 0 0 15,0 0-2-15,0 4-1 0,0-4-1 0,0 0-1 16,0 0-1-16,0 0-1 0,8 0-1 0,-8 0-2 16,0 0 0-16,0 0 1 0,0 0 0 0,0 0 1 0,0 0 1 15,9 0 3 1,-9 0 2-16,0 0 5 0,0 0 3 0,0 0 3 15,0 0 2-15,0 0 4 0,0 0-1 0,0 0 0 0,0 0-2 0,0-4-3 0,0 4-2 0,0 0-3 0,0 0-2 16,9-6-5 0,-9 6-1-16,0 0 0 0,0 0 0 0,8-3-1 0,-8 3-1 0,0 0 0 0,0 0 3 0,9-5 5 0,-9 5 2 31,0 0 5-31,0 0 6 0,0-5 3 0,0 5 5 0,0 0 3 0,0 0 3 0,0 0 0 0,0 0-2 0,0 0-2 16,0 0-1-16,0 0-5 0,0 0-1 0,0 0-2 15,-9 0-1 1,9-5-2-16,0 5 0 0,0 0-1 0,0 0-3 0,-8 0 1 0,8 0-3 0,-9 0-1 0,9 0-1 15,-9 0 1 1,9 0 0-16,-8 0 1 0,-2 0 2 0,10 5 3 16,-8-5 3-16,8 0-1 0,-9 0 1 0,9 0-3 0,-8 5-3 15,-2-5-4-15,10 0-4 0,0 5-4 0,-8-5-3 0,1 3-1 16,7-3-1-16,-11 6 0 0,11-2-1 0,-7 2 0 16,-3 4 2-16,10-6-1 0,-9 1-2 0,1 1 0 0,8 2 0 15,-9-2 0-15,9-2 1 0,-8 8-1 0,8-9 0 0,0 7 1 16,-10 0 1-16,10 0 0 0,-8-1 1 0,8 1 0 15,0 0-1-15,0 0 2 0,0 0-1 0,-8 5-1 0,8-6 0 16,0 1-1-16,0 0-1 0,0-1 0 0,0 2-3 0,0-2 2 16,0-3 0-16,0 3 1 0,8-5-1 0,-8 2 2 15,0 2 0-15,8-2-1 0,-8 0 1 0,10-6 0 0,-2 3 1 16,-8 4-1-16,9-7 0 0,8 0 0 0,-7 0 0 16,8 0 0-16,-3 0-5 0,-5 0-6 0,7-7-10 0,1 4-14 15,-1-3-20-15,0 0-23 0,0 2-29 0,9-6-38 0,-9 6-61 16,0-1-110-16,-7-5-93 0</inkml:trace>
  <inkml:trace contextRef="#ctx0" brushRef="#br1" timeOffset="173311.59">23437 12759 8 0,'0'0'257'0,"0"0"-49"15,0 0-51-15,0-5-45 0,0 5-30 0,0-5-18 0,0 5-11 16,0-4-2-16,0 4 0 0,0-7-1 0,0 7 2 0,0 0 0 16,0-3 0-16,0 3-1 0,0 0-5 0,0-5-2 0,0 5-3 15,-8 0-4-15,8 0-4 0,0 5-5 0,0-5-4 16,0 0-5-16,0 3 0 0,8 4-1 0,-8-3-3 0,0 1-1 16,8 0-2-16,-8 0 1 0,0 5-2 0,10-5 0 15,-10 3-4-15,8 2-4 0,-8 2-1 0,9-3-1 0,-9 1-1 16,8-2-2-16,-8 7 1 0,9-5 2 0,-9 5 1 15,9-4 0-15,-9 2-2 0,0 2-3 0,8-5 3 0,-8 5 0 16,0-6 1-16,0 6-2 0,0-5-1 0,0 5 1 0,0-7 0 16,0 8 2-16,0-7-1 0,0-3-3 0,9 4-7 0,-9-6-8 15,0-4-11-15,0 6-17 0,0-6-24 0,9 0-36 16,-1-6-68-16,-8 6-135 0,9-4-99 0,-9-6-52 0</inkml:trace>
  <inkml:trace contextRef="#ctx0" brushRef="#br1" timeOffset="174022.02">23411 12749 6 0,'-10'0'305'16,"10"0"-62"-16,0 0-63 0,0 0-57 0,-7 0-37 0,7 0-21 15,7 0-14-15,-7 0-9 0,0 0-3 0,0 0-4 0,0 0-5 16,0 0-1-16,0 0-3 0,0-4-6 0,0 4-1 16,10 0 0-16,-10 0 0 0,0-7-1 0,9 7 3 0,0 0 0 15,-9-3 1-15,8 3-1 0,0-5-1 0,-8 5 0 0,10 0-2 16,-2-5-4-16,1 5 0 0,-1 0-4 0,1 0 0 15,-9 0-1-15,9 0-2 0,-1 0-2 0,1 0-1 0,-9 0-1 16,9 0-1-16,-1 0-1 0,1 5 0 0,0 0 0 0,0-2 1 16,-9 4-1-16,8 2-1 0,1-4 2 0,0 0-1 15,-2 0 1-15,3 0-2 0,-10 0 0 0,10-1 0 0,-10-4 1 16,7 4 0-16,-7 3 0 0,0-4 1 0,0 3 0 0,0 0 1 31,0-2 3-31,-7 5-1 0,-3-3 0 0,10-2 1 16,-10 6 0-16,3-1 1 0,-2 1-1 0,0-5 0 0,1 5-3 15,-1-5-1-15,0 1 0 0,0-2-1 0,1 2 1 16,-1-3 0-16,0-3 3 0,9 6 6 0,-8-6 2 0,-1 4 6 16,9-4 4-16,0 0 4 0,-9 0 1 0,9 0 1 0,-8 0-2 15,8 0-2-15,-9 0-1 0,9 0-5 0,0 0-3 16,0 0-6-16,0 0-3 0,0 0 0 0,0 0-4 0,9 0 0 16,-9 0-3-16,8 0 0 0,1 0 1 0,0 0-1 0,-1 0 1 15,1 0 1-15,0 0 0 0,8 0-1 0,-8 0 0 0,8 0-1 16,-8 0 0-16,7 0 0 0,4 0 0 0,-3 5 1 15,-10-5 0-15,19 0-3 0,-16 5 0 0,7-5-5 16,0 0-4-16,0 0-5 0,1 5-8 0,-1-5-10 0,8 0-10 16,-7 0-11-16,1 0-18 0,-3 0-16 0,2 0-29 0,-1 0-48 15,1 0-99-15,-1 0-122 0,-8 0-64 0</inkml:trace>
  <inkml:trace contextRef="#ctx0" brushRef="#br0" timeOffset="-107688.19">3360 10971 169 0,'-9'6'587'0,"1"-6"-65"0,8 4-138 0,0-4-89 15,-9 0-40-15,9 0-12 0,-9 0-5 0,9-4-5 0,0 4-5 16,0 0-13-16,-8 0-24 0,8 0-37 0,0 4-42 0,8-4-44 16,-8 0-31-16,0 0-18 0,9-4-9 0,-9 4-7 15,9 0 0-15,-1 0 2 0,9 0 2 0,1 4 5 0,7-4 2 16,3 0 2-16,-3 0 3 0,10 0 1 0,8 0 2 0,0-4 0 16,1 4-2-16,9-6-2 0,8 1-1 0,-10-5 5 0,18 2-2 15,2 2-2-15,-11-4-2 0,10-4 1 0,0 4 2 16,-10-1 1-16,0 1 1 0,1 0-4 0,0 2 2 0,-9-7 2 15,-9 10-1-15,-8-5-5 0,0 6-1 0,-1-3-2 0,-8 4-3 16,-8-2-2-16,0 0-1 0,-10 5-3 0,9-5-4 16,-7 5 3-16,-10 0 0 0,8-5-2 0,-8 5-5 0,0 0-5 15,0 0-17-15,9 0-34 0,-9 0-71 0,-9 0-93 16,9 0-87-16,0 0-92 0,0 0-129 16,-8 0-149-16,-2 0-78 0,-7 5-12 0</inkml:trace>
  <inkml:trace contextRef="#ctx0" brushRef="#br0" timeOffset="-107163.97">3994 10966 408 0,'0'0'369'16,"-9"0"-99"-16,9 0-79 0,-8 0-49 0,8 0-26 0,0 0-18 15,-9 0-8-15,9 5-7 0,0-5-8 0,0 0-8 0,0 0-9 16,0 0-9-16,0 0-2 0,0 0-3 0,0 0 0 0,0 0 2 16,0 0 0-16,0 0 4 0,0 6 2 0,9-6 10 0,-9 4 13 15,0-4 27-15,0 6 23 0,8 3 25 0,1 0 11 16,-9 1 4-16,9 0-4 0,-1 4-10 0,1 1-18 15,0 0-20-15,-9 3-21 0,8 4-25 0,1 1-13 0,9-4-8 16,-10 11-2-16,0-5-2 0,9 4 0 0,-7 0-16 0,7 1-9 16,0-2-4-16,-7 7-4 0,6-1 0 0,2 0-2 0,-1 6-3 15,1-6-2-15,0 5 0 0,-2-6 0 0,2 7-2 16,-9-1 1-16,8 0-1 0,-9 0 1 0,1-4-1 0,1 3 0 16,-10-3 1-16,0-1-1 0,8-5 2 0,-8 0 0 0,0 1-1 15,-8-5 1-15,-2 3 2 0,10-7 0 0,-9 2-1 16,1-3 1-16,-2 0 2 0,3-6 1 0,-2 5 5 0,0-3 1 15,0-2 3-15,-7 1 4 0,-2-1 4 0,-8-4 4 0,9-1 4 16,-9 1 5-16,-1-5 2 0,0 0 6 0,2 5 3 0,-1-10 6 16,0 6 0-16,0-6 4 0,0 0-2 0,0 0-1 15,0-6-3-15,9 6-3 0,-1-4-2 0,0-2-8 16,1 1-4-16,-1-4-8 0,1 3-7 0,8-3-2 0,1-1-14 16,0 0-21-16,-1 0-30 0,-9 1-32 0,10 0-52 0,8-6-118 15,0 0-123-15,0 0-158 0,8-4-196 0,10 4-98 31,-1-10-38-31,0 12-5 0</inkml:trace>
  <inkml:trace contextRef="#ctx0" brushRef="#br0" timeOffset="-106688.66">4818 11499 535 0,'-8'0'476'0,"1"0"-127"16,-3 0-92-16,10 0-45 0,-10 5-13 0,10-5-2 15,0 0 2-15,0 0 2 0,-8 0-7 0,8 0-18 0,0 0-28 16,0 0-31-16,8 0-35 0,-8 0-27 0,0 0-12 16,10 5-2-16,0-5 5 0,-3 0 8 0,11 0 11 0,-1 0 7 15,1 0 4-15,8 0-1 0,0 0-4 0,-9 0-10 16,9 0-7-16,0 0-7 0,0-5-7 0,1 5-8 0,-2 0 1 15,2-5-3-15,-2 5 2 0,1-5 1 0,0 0-3 0,-9 5-1 16,10 0-1-16,-10-6-1 0,-1 6-4 0,2 0-1 0,-9 0-2 16,1 0-1-16,-2 0-3 0,-8 0-3 0,9 0 0 15,-9 0-2-15,8 0-2 0,-8 0-2 0,0-3-8 0,0 3-12 16,0 0-16-16,0 0-37 0,0 0-82 0,0 0-96 0,0 0-90 16,9 0-111-16,-9-7-166 0,0 7-105 0,0 0-55 15,-9 7-10-15</inkml:trace>
  <inkml:trace contextRef="#ctx0" brushRef="#br0" timeOffset="-106452.28">4828 11752 452 0,'0'6'487'0,"-10"-1"-148"0,10-1-109 0,0 2-62 16,0-6-27-16,0 4-3 0,10 0 10 0,-2 2 17 0,1 0 16 15,9-2 4-15,-10 0-5 0,18 1-14 0,-8-5-14 16,7 5-16-16,-7 0-18 0,8-5-16 0,-9 5-13 0,1-5-7 15,0 5-5-15,-3-5-3 0,5 0-8 0,-3 6 4 0,-10-6-9 16,3 0-7-16,-2 0-6 0,-8 0-6 0,9 0-3 0,0 0-6 16,-9 0 0-16,0 0-16 0,0 0-2 0,0 0 0 15,0 0-3-15,0 0-4 0,0-6-23 0,8 6-20 16,-8 0-64-16,9 0-99 0,-1-5-106 0,10-5-146 0,0 0-189 16,7-4-102-16,0 0-41 0,2-7-16 0</inkml:trace>
  <inkml:trace contextRef="#ctx0" brushRef="#br0" timeOffset="-105960.28">6198 11410 62 0,'0'0'485'0,"0"6"-93"31,0-6-115-31,0 0-93 0,0 0-58 0,0 0-35 0,0 0-23 0,0 4-8 0,0-4-6 0,0 0-7 0,0 0-5 16,0 0-10-16,11 0-9 0,-11 5-10 0,7-5-4 15,3 0-5-15,7 7 1 0,-8-7 1 0,9 3 6 0,16-3 9 16,-8 0 7-16,9 5 7 0,0-5 3 0,-1 0 9 0,1 0 5 16,0 0 8-16,-1 0-1 15,1 0-4-15,0 0 1 0,-10 0 5 0,2 0 15 0,-11 0 24 0,12 0 24 0,-12 0 24 16,2 0 17-16,-1 0 11 0,1-5 4 0,-10 5-2 0,10-3-12 15,-10 3-25-15,1 0-29 0,-9-7-30 0,9 7-20 0,0 0-14 16,-9 0-11-16,0 0-10 0,8 0-12 0,-8-5-12 31,0 5-24-31,0 5-75 0,0-5-113 0,0-5-120 0,0-5-157 16,0 1-171-16,9-1-100 0,-9-5-51 0,9 6-10 0</inkml:trace>
  <inkml:trace contextRef="#ctx0" brushRef="#br0" timeOffset="-105450.5">7276 10854 167 0,'0'0'526'16,"0"0"-107"-16,0-5-125 0,0 5-91 0,0 0-51 15,0 0-30-15,-8 0-17 0,8 0-10 0,0 0-8 0,0 0-11 16,0 5-15-16,0-5-17 0,0 0-19 0,8 5-14 0,-8 0-4 16,0 0 4-16,9 3 5 0,-9 2 4 0,9 6 9 0,-1-1 21 15,1-1 30-15,0 2 29 0,0 2 24 0,-1 6 10 16,1 1 9-16,0 5 16 0,8-6 4 0,-7 10-11 0,-3-5-23 16,3 5-23-16,7 6-27 0,-9-6-14 0,0-1-15 0,2 3-19 15,-2-3-10-15,-8 6-10 0,9-4-5 0,-1-6-3 16,-8 6 0-16,9-6-3 0,-9 0-1 0,0-4-3 0,9-1-1 15,-9 0-1-15,0-3-2 0,8-8-1 0,-8 2-1 16,0-5-1-16,0 3 0 0,0-7 3 0,10-1 0 0,-10 0 1 16,0 0 0-16,0-5 2 0,0 5-3 0,0-5-16 0,0-5-49 15,0 5-91-15,0-10-90 0,-10-1-86 0,10-7-97 16,0-2-143-16,0-5-125 0,0-4-63 0,-8 5 5 0</inkml:trace>
  <inkml:trace contextRef="#ctx0" brushRef="#br0" timeOffset="-105039.85">7164 10761 171 0,'0'-5'523'0,"0"0"-98"0,7 0-131 16,-7 5-90-16,0-4-44 0,0 4-32 0,0-4-14 0,0 4-8 15,10 0-7-15,-10 0-9 0,9-6-8 0,0 6-11 16,-1-6-11-16,10 6-11 0,-10 0-9 0,9 0-4 0,1-4 9 16,-1 4 25-16,9 0 22 0,0 0 18 0,9 0 10 0,-8 0 8 15,6 4 2-15,2-4 0 0,-9 6-12 0,9 0-28 0,0-2-24 16,-8 0-26-16,7 6-16 0,-8 0-11 0,9 1-9 16,0 2-3-16,-9 2-2 0,10 0-1 0,-12 4-8 0,10 6 5 15,-7-2 1-15,8 8 3 0,-10-7 1 0,-7 11 2 0,8-2 1 16,-9 2-2-16,1 3 7 0,-10-3-1 0,2 4-2 15,-3 0-2-15,-7 0 1 0,0-1-3 0,-7-2 3 16,-3 3 0-16,2-6 2 0,-10-4 0 0,1 6 5 0,-9-7 7 16,0 3 6-16,-9-7 4 0,1 6 3 0,-1-11 1 0,2 5 0 15,-3-5-1-15,0-4-3 0,2 5-16 0,-1-5 0 16,0-5-4-16,9 4-1 0,-1-4-1 0,2-5-3 0,8 5-10 16,-1-5-38-16,1-1-74 0,8-4-98 0,1 0-108 0,-1-4-149 15,9-1-167-15,9-5-96 0,-1-5-43 0,10 1 6 0</inkml:trace>
  <inkml:trace contextRef="#ctx0" brushRef="#br0" timeOffset="-104215.91">8761 10032 170 0,'-7'0'510'0,"7"7"-109"0,-10-4-147 0,10 3-104 16,0 3-66-16,0 1-25 0,0 4-6 0,0 7 0 15,0 3 0-15,10 5 4 0,-10 1 7 0,7 3 4 0,-7 6 3 16,9 1-8-16,0-1-10 0,-1 5 0 0,-8 0 2 0,10-4-3 16,-2 4-6-16,1-1-3 0,-1-4-4 0,1-1-4 15,0 3-4-15,-1-2-11 0,1-5-6 0,0-5-3 0,-1 0-3 16,-8-4 1-16,9-1 18 0,-9-9 23 0,9-2 27 0,-9 3 33 15,8-12 35-15,-8 7 26 0,0-7 19 0,-8 2 10 0,8-2-9 16,0 0-18-16,-9-4-24 0,9 6-30 0,0-6-31 16,-9 0-27-16,9 0-18 0,-8-6-15 0,-1 6-11 0,-8 0-4 15,8-4-6-15,0 0-6 0,-8 4-3 0,9 0-3 16,-10 0 2-16,0 0-1 0,1 0 3 0,-1 0-1 0,2 0-1 16,-2 4 3-16,9 0 1 0,-9 2 0 0,2 4-1 0,-2-4 0 15,10 2-4-15,-10 2-1 0,1 5 3 0,8 0-3 16,-8-1 2-16,8 1-1 0,1-1 0 0,-2 1 0 0,1 4 3 15,2-5 1-15,-4 2-1 0,11 3 2 0,-7-5-1 0,7 1 0 16,0-5 0-16,0 6 0 0,7-2-2 0,-7-5 0 16,11 1 0-16,-4 0 0 0,2 0-4 0,1-5 0 0,-2 0-1 15,9 0 0-15,-8-1 0 0,8 2-3 0,-8-6 1 0,9 0-2 16,-10 0-1-16,10 0 4 0,-2-6 4 0,2 2-2 16,0-6-1-16,-2 0 2 0,4 0-1 0,-13 1 3 0,10-6 1 15,1 1 1-15,0-2-4 0,-10 3 3 0,9-7 4 16,-8 4 2-16,0-2 0 0,-1 3 1 0,1 0 1 0,-9 0 1 15,9 1-1-15,-9-1 2 0,0 0 5 0,-9 6 3 0,9 0 2 16,0-1 2-16,-9-1 0 0,9 6-2 0,-8 0 0 16,8 0-4-16,0 2-4 0,-9 3-5 0,9-6-5 0,0 6-4 15,0 0-2-15,0 0-1 0,0 0-1 0,0 0-1 0,0 0 1 16,0 0 1-16,0 6 1 0,0-3 4 0,0 2 0 0,0 5 1 16,0-5 1-16,9 11 0 0,-9-7 0 0,0 5 1 15,0-4-1-15,8 5-3 0,-8-1 1 0,9 1-2 0,0 0 3 16,-9 3 3-16,8-3 0 0,1 1-1 0,0-8 0 0,-1 7 0 15,0 0-1-15,10-4 7 0,-9-1-5 0,-1-1-4 16,10 1-1-16,-9-1-3 0,7-4-6 0,-6 5-9 0,8-10-19 16,-2 5-41-16,2 0-59 0,-9-5-74 0,8 0-67 0,0 0-77 15,9-10-92-15,-8-5-155 0,7 0-80 0,2 2-28 16,0-8 17-16</inkml:trace>
  <inkml:trace contextRef="#ctx0" brushRef="#br0" timeOffset="-103819.84">9595 10428 140 0,'-9'0'515'0,"1"0"-90"0,-1-4-134 15,0 4-97-15,0 0-59 0,1 0-35 0,-10 0-17 0,10 4-10 16,-9-4-6-16,8 6-8 0,-8-1-11 0,-1 5-10 0,0-5-12 16,1 5-7-16,-1 3-1 0,1-3 2 0,-8 6 4 0,7-3 3 15,1 3 6-15,-1-2 7 0,2 5 14 0,-2-4 9 16,9 10 6-16,-9-5 12 0,3-1 7 0,4 6 4 0,-6-1 0 16,8 1-4-16,1-1-7 0,-1 0 7 0,1 0 3 0,8 1-5 31,0-1-1-31,0 1-4 0,0-2 3 0,0-2 8 0,8-3 4 0,1 4-12 0,-1-4-9 0,1 3-10 0,8-8-8 15,1 2-1-15,0-5-6 0,-1 0-10 0,9 0-8 0,0-6-4 32,0 1-4-32,8 0-3 0,1 0-4 0,0-5-3 15,9 0-2-15,-1 5-5 0,0-10-1 0,1 5-5 0,-2-5-2 16,2 0-10-16,-8 0-20 0,-2 1-54 0,-7-6-87 16,-2 0-86-16,0 0-96 0,2 0-139 0,-9-5-166 0,-10 2-96 15,1-3-35-15</inkml:trace>
  <inkml:trace contextRef="#ctx0" brushRef="#br0" timeOffset="-103408.89">8414 11680 134 0,'-9'3'511'0,"1"8"-113"15,-1-6-137-15,9 5-90 0,-9-5-53 0,9 0-26 0,0 4-2 16,0-5 8-16,0 6 15 0,0 0 13 0,18-4 14 0,-1 3 11 16,0-3 8-16,10-2 5 0,7 0-5 0,9-4-5 15,1 0-9-15,8 0-8 0,9-4-12 0,8 0-10 0,1-2-8 16,7-3-9-16,1-1-8 0,1 0-8 0,8 0-5 15,0-4-9-15,0 4-7 0,8-5-12 0,1 6-7 0,-9-6-5 16,8 0-5-16,1 5-4 0,-10-4-6 0,2 4-3 0,-11 0-1 16,-7 0 1-16,0 1-3 0,-9-1 4 0,-1 4 5 15,-9-2 1-15,-16 3 5 0,1-1 2 0,-10 2 3 0,-1-2-1 16,-7 6 0-16,-9-4-4 0,-1 4-4 0,1 0-4 0,0-6-4 16,-9 6-6-16,0 0-8 0,-9-4-9 0,0 4-17 15,1 0-21-15,-9 4-39 0,-9-4-103 0,8 6-110 0,-17-6-113 16,9 0-160-16,-1 4-143 0,-7-4-86 0,8 6-33 0,-9-2 7 15</inkml:trace>
  <inkml:trace contextRef="#ctx0" brushRef="#br0" timeOffset="-96266.88">9395 12104 323 0,'0'-4'282'0,"-9"4"-87"0,9-5-64 15,-9 5-40-15,9-5-20 0,0 5-13 0,0-5-6 0,-8 5-3 16,8-5-6-16,0 5-7 0,-8-5-3 0,8 5-6 0,0-5-1 16,0 5 0-16,-9-5 0 0,9 5 2 0,0-5 4 15,0 5 8-15,-9-5 8 0,9 5 6 16,0-4 6-16,0 4 8 0,0 0 8 0,0-6 4 0,0 6 3 0,0 0 3 0,0 0-1 16,0 0-2-16,0 0-3 0,0 0-8 0,0 0-6 15,0 0-7-15,9 6-3 0,-9-2-3 0,0 1-1 0,9 0 3 16,-9 5 11-16,8 0 9 0,0 5 8 0,1-1 2 0,0 6-1 15,-1-5-3-15,2 9 4 0,-2 0 1 0,1 0-11 16,-1 6-5 0,10-6-10-16,-11 5-4 0,13 5-1 0,-12-5-2 0,9 7-13 0,0-3-11 0,1-4-9 0,-10 6-2 15,10-7-6-15,-9 8-2 0,8-7-2 0,-8 0-3 0,8 0 1 32,-8-5-3-32,-1 1 1 0,8-5-3 0,-5 5 2 0,-11-11-3 15,7 1 0-15,3-2-2 0,-10-3 2 0,10 2 3 16,-10-8 4-16,0 5 7 0,0-3 3 0,0-6 9 0,7 0 4 15,-7 0 8-15,0 0 2 0,0 0 1 0,0-6-3 0,0 6-6 16,-7-4-2-16,7-1-7 0,0 1-6 0,-10-8-7 16,0 9-3-16,3-8-3 0,-4 2 1 0,4 4-2 0,-2-5 0 15,-8 5-2-15,8 0 0 0,-8-6 1 0,8 8 0 0,-8-2 0 16,-1 0-2-16,10 0 0 0,-10 0 0 0,10 0 1 0,-9 0-1 16,8 0-2-16,-8 2 0 0,6 3 0 0,-4-7 0 15,5 7 1-15,-7 0 0 0,-1 7 1 0,10-7 1 16,-10 3 1-16,2 2-1 0,-2 0 2 0,1 5 1 0,9 0-2 15,-10-5 1-15,0 5-4 0,10 4 2 0,-9-4 1 0,7 4-1 16,2 0-1-16,1 2-1 0,-4-1 1 0,11-1-3 0,-7 2 2 16,7-3-1-16,0 7-1 0,0-5 2 0,0-1-5 15,7 6 3-15,-7-5 1 0,11-1 2 0,-11 0 7 0,7 0-4 16,1 2 1-16,2-7-4 0,-10 7 5 0,8-6-3 0,1 0-1 16,9-7 0-16,-10 2-5 0,0 0 2 0,10 0 0 15,-10 0 3-15,10-5 2 0,-1 0-3 0,0 0-1 0,0-5 5 16,10 0-1-16,-9 0-3 0,-3 0-1 0,13 2-2 15,-11-7 0-15,0 4 0 0,1-4 2 0,-1 0-6 0,-8 6 1 16,0-5 3-16,8-3 3 0,-8 4 13 0,-9-2-6 0,8-5-2 16,1 6-1-16,-9-1-2 0,9-5-1 0,-9 0-1 15,0 0-1-15,8 6-12 0,-16-6 6 0,8 0 3 0,0 2 3 16,0-3 0-16,-9 6 2 0,9 1 1 0,0-1-1 0,-9 4-1 16,9-4 1-16,-8 6-11 0,8 0 2 0,-9-1 4 0,9 0 0 15,0 0 1-15,-9 0 3 0,9 5 1 0,0-5-3 16,0 5 10-16,0 0-2 0,0 0-3 0,0 0 0 0,0 0-1 15,0 0-3-15,0 0-2 0,0 0 3 0,0 0 0 0,0 0-2 16,9 0-1-16,-9 0-2 0,0 5 2 0,0 5 0 16,9-5 1-16,-9 4 0 0,8 2 1 0,-8-2 1 0,9 6 3 15,-9-5-2-15,9 4-1 0,-9 2 1 0,0-3 0 16,8 3-1-16,1-3-1 0,-2 2 1 0,4 0-4 0,-4 0 1 16,3-5-1-16,0-1 0 0,7 1-1 0,0-1-2 0,-1 2 0 15,2-8-3-15,-1 9-3 0,1-8-14 0,0-4-20 16,7 5-53-16,0-5-68 0,2 0-67 0,-1-5-69 0,1 1-69 15,-1-8-94-15,0 4-164 0,-1-7-74 0,1 0-6 0</inkml:trace>
  <inkml:trace contextRef="#ctx0" brushRef="#br0" timeOffset="-95633.24">10125 12797 357 0,'0'0'287'0,"0"0"-94"0,0 0-68 16,0 6-42-16,0-6-29 0,0 0-19 0,0 0-10 15,0 0-6-15,0 0 0 0,0 0-4 0,0 0-1 0,7 0 1 16,-7 0 2-16,0 0 2 0,0 0 5 0,0 0 5 0,0 0 6 15,10 0 7-15,-10-6 7 0,0 6 7 0,8 0 3 0,-8 0 8 16,0-3 11-16,10 3 9 0,-10-7 7 0,0 3 9 16,9 0 9-16,-9 4 2 0,7-5 12 0,3-5 2 0,-10 5 3 15,8-5 6-15,1-1 2 0,0-2-2 0,-9-2-4 0,8 2-3 16,1-3-10-16,-1-4-12 0,-8 1-15 0,10 3-15 16,-2-7-15-16,-8 3-11 0,8-4-10 0,-8 0-7 0,10 3-7 15,-10-6-3-15,0 1-1 0,0 1-3 0,0 1 0 0,-10-1 1 16,10 5 4-16,0-3-8 0,-8 7 3 0,0 2 4 15,-2 0 4-15,2 4-4 0,-1 0-5 0,1 5-7 0,-10 0-6 16,0 5 5-16,2 5-5 0,-2 0-2 0,-8 5-10 16,9 0 4-16,-1 0 0 0,1 5 0 0,-1-2 2 0,10 1-1 15,0 1 0-15,-2 1-2 0,10-2-2 0,0 1-1 0,0-1 2 16,0 2 0-16,10-2-1 0,6-5-1 0,-6 6 0 16,6-8 1-16,2 1 2 0,-1-3 1 0,8 0-2 0,-7 0 2 15,8-5 0-15,1 0 1 0,-10 0 2 0,10 0-1 0,-1 0 1 16,-9-5-1-16,9 5 1 0,-8-5-1 0,-2 5 0 0,2-5-1 15,-8 5-2 1,-3-5-1-16,1 5 0 0,2-3 1 0,-10 3-1 0,8 0 1 0,-8 3 1 0,0 2-3 0,9 0 2 16,-9 0 2-16,0 4-1 0,0 2-2 0,0 2 0 0,0 8 1 15,9-6 0-15,-9 4 3 0,0 0 1 0,9-5-1 16,-9 8 1-16,8-4 2 0,1-3-1 0,0 4-2 0,7-4 1 16,-6 5 0-16,-2-6-1 0,9 6 0 0,1-6 2 0,-1 0-2 15,0-2-1-15,1 1 1 0,-1-3-1 0,1 0-2 16,9-4-5-16,-11 4-13 0,10-10-39 0,0 0-66 0,0 0-77 15,9-10-74-15,-9 4-77 0,1-8-109 0,-1 4-171 0,8-11-80 16,-17 7-24-16</inkml:trace>
  <inkml:trace contextRef="#ctx0" brushRef="#br0" timeOffset="-95252.08">10993 11367 43 0,'-8'4'803'0,"-2"-4"20"0,10 0 4 0,-8 0-210 15,8 5-173-15,-8-5-143 0,8 0-104 0,0 0-61 0,0 0-32 16,-9 5-20-16,9-5-18 0,0 0-15 0,9 0-21 0,-9 0-28 15,8 6-42-15,0-2-103 0,2-4-126 0,-2 0-137 16,1 5-240-16,0-5-126 0,-9 0-62 0,0 0-25 0</inkml:trace>
  <inkml:trace contextRef="#ctx0" brushRef="#br0" timeOffset="-85438.39">23559 12626 132 0,'0'-4'156'0,"0"4"-14"16,0 0-20-16,0-4-22 0,8 4-18 0,-8-6-21 16,0 6-16-16,9-5-15 0,-9 1-10 0,9-2-8 0,-9 6-4 15,7-4-5-15,-7 4 0 0,0-6-2 0,0 6-1 0,10 0 1 16,-10 0-1-16,0 0 2 0,0 0 1 0,0 0 2 0,0 0 2 15,0-4 4-15,0 4 3 0,0 0 5 0,10 0 1 16,-10-6 2-16,0 6-2 0,0 0 0 0,7 0-2 0,-7-3-1 16,0 3-3-16,0 0-2 0,10 0 0 0,-10-5-3 0,0 5 0 15,7-5 1-15,-7 5-3 0,0 0 2 0,0 0 1 16,10-5 1-16,-10 5 2 0,8-5 5 0,-8 0 1 16,8 5 1-16,-8-5 3 0,0-1 0 0,10 3 1 0,-2 3 1 15,-8-10-1-15,9 5-1 0,-1-1-2 0,-8 2-2 0,9-1-3 16,0 0-3-16,-1 0-2 0,2-3-2 0,-2 8-3 0,-8-7 0 15,8-2-4-15,1 9 0 0,0-10 0 0,0 5-2 16,-9 5 0-16,7-5 1 0,3 0-1 0,-10 5-1 0,8-4 2 16,-8 4-1-16,9-6 0 0,-9 6 1 0,10-4-1 0,-10 4 0 15,8-6-1-15,-8 6 1 0,0-4 0 0,8 4 0 16,-8-6 0-16,0 6 0 0,9-4 0 0,-9 4 0 0,0 0 2 16,9-5-2-16,-9 5 6 0,0 0-6 0,0 0-2 0,0-4-5 15,9 4-2-15,-9 0-3 0,0 0-1 0,0 0 0 16,0 0-6-16,0-6 6 0,0 6 3 0,8 0 4 0,-8-4 3 15,0 4 3-15,9-6 0 0,-9 6 0 0,0-4-1 0,9 4 0 16,-9 0-1-16,0-6 1 0,0 6 0 0,0-3 0 16,0 3-1-16,9-7 1 0,-9 7-1 0,0-3-2 0,8 3-3 15,-8-5-3-15,9 5-1 0,-9-7-3 0,8 7-2 16,1-3-1-16,-9-2 0 0,8 5 0 0,2-6 2 0,-10 6-4 16,8-4-3-16,-8 4-11 0,0-6-18 0,8 6-29 0,-8 0-58 15,0-3-93-15,0 3-121 0</inkml:trace>
  <inkml:trace contextRef="#ctx0" brushRef="#br0" timeOffset="-84342.08">23463 12730 108 0,'0'0'144'0,"0"5"-31"0,0-5-29 16,0 0-23-16,0 3-18 0,0-3-11 0,0 0-6 0,0 0-3 15,0 0-3-15,0-3-1 0,0 3-3 0,0-5-4 0,0 5-5 16,0-5-8-16,9 5-5 0,-9-5-2 0,0 0-4 16,0 5 0-16,0-5 1 0,8 0-2 0,-8 0 1 0,0 2 2 15,9-4 2-15,-9-2 0 0,0 3 3 0,9-3 0 0,-9 4 5 16,8-5 5-16,1 1 2 0,-9-1 5 0,9-4 1 15,-1 3-1-15,1-3 0 0,0 4-2 0,0-4-4 16,-1 4-3-16,1-5-5 0,-9 6-5 0,16-6-7 0,-6 0-6 16,-10 5-6-16,10 2-7 0,-3-4-7 0,-7 2-12 0,10 6-11 15,-3-1-14-15,-7 0-14 0,0 5-8 0,10-5-12 0</inkml:trace>
  <inkml:trace contextRef="#ctx0" brushRef="#br0" timeOffset="-84233.74">23489 12632 39 0,'9'-6'72'16,"-9"2"-27"-16,8-6-32 0,1 1-42 0,8-1-47 15</inkml:trace>
  <inkml:trace contextRef="#ctx0" brushRef="#br0" timeOffset="-82617.72">23629 12510 75 0,'0'0'86'0,"0"-5"-18"0,0 5-19 0,7 0-13 0,-7 0-11 16,0 0-7-16,0 0-2 0,10-5 1 0,-10 5 3 0,0 0 5 15,8-5 5-15,-8 5 3 0,8-5 4 0,-8 5 1 16,0-3-2-16,10 3-1 0,-10-7-2 0,8 7-4 0,-8-5-5 16,0 5-4-16,0-4-1 0,9 4-5 0,-9 0-4 0,0 0-3 15,0 0-2-15,0 0-3 0,0 0 0 0,0 0 1 16,0 0 0-16,0-6 1 0,8 6 3 0,-8 0 3 0,0-4 3 16,0 4 2-16,9 0 2 0,-9 0-2 0,0-5 0 15,9 5-1-15,-9 0-1 0,0-5-3 0,8 5-4 0,-8-5-1 16,0 5-1-16,0-4-1 0,10 4 1 0,-10 0-1 0,0 0-1 15,0-6-2-15,0 6 2 0,0-4 1 0,0 4-1 16,8 0 0-16,-8-6 1 0,0 6 3 0,0-4 1 0,0 4 3 16,8 0 3-16,-8-6 3 15,0 6 1-15,0-4-1 0,9-1 0 0,-9 5-3 0,9-4-1 0,-9-2-4 0,9 6-3 16,-9-4-3-16,7 4-1 0,-7-6-1 0,10 2 0 0,-10-2 3 16,8 6-2-16,1-3 3 0,-9-4 2 0,10 4 3 0,-2-2 1 15,0-2 3-15,1 4 0 0,0-2-2 0,0-5 2 0,8 4-2 16,-8-3-2-16,0 4-2 0,8-5-2 0,-9 1-3 15,9-1 1-15,-7 0 1 0,6 5-1 0,-7-4 1 16,0 3-1-16,8-3 2 0,-8-1 2 0,8 0 1 0,-8 5 3 16,0-4 2-16,8 0 3 0,-9-1 2 0,2 0 3 0,6 4 2 15,-5-7 0-15,-4 7 2 0,11-3 1 0,-10-2-1 16,1 1-1-16,-1 1 0 0,10-1-2 0,-10 1 0 0,2 4 0 16,7-5-1-16,-9 0-2 0,10 0-1 0,-10 0-2 0,9 0-2 15,-7 1-3-15,-3-1-5 0,13 0-1 0,-13 0-1 0,11 1 0 16,-10-5-1-16,10 8 0 0,-9-4-3 0,8 1 6 15,-8-1 0-15,8 0-3 0,0 0-2 0,0 1 0 0,1-1 0 16,-10 0-1-16,10-4 1 0,-1 4-3 0,1 0 0 0,0-5 4 16,-3 1 2-16,5 4 6 0,-3-5 4 0,0 1 4 15,0-2 2-15,-8 2 3 0,8 5 4 0,-9-7-2 16,10 6-1-16,-10-3-3 16,2 3-6-16,7-5-2 0,-9 4-4 0,1 3-3 0,7-7-2 0,-5 10-1 0,-4-10-2 0,2 7-1 15,1-4 0-15,7 3-1 0,-9 4 0 0,1-5 1 0,8 1 3 16,-8-1-1-16,0 0-1 0,8 1-1 0,-8-7 1 15,8 6 0-15,-9 0 1 0,10 2 0 0,-9-7-4 0,8 5 0 16,0 1 2-16,-6-6 0 0,4 5-1 0,3 0 1 0,-1 0-1 16,1-5-1-16,-1 5 2 0,-8 1 0 0,8-1 0 15,-8 0 2-15,8 5 0 0,1-4-1 0,-10-1-1 0,0 5 1 16,2-5-1-16,-2 6-1 0,1-2-1 0,9 2-1 0,-10-5 0 16,1 2 1-16,0 4 0 0,-2-2 0 0,3-5 2 15,-3 5 0-15,4-1 2 0,-2-4-2 0,-2 7 1 0,-7-3-1 16,10 1 0-16,-2 1 1 0,-8-2-1 0,9 2 0 0,-9 4-1 15,0-5-2-15,8 5-4 0,-8-5-8 0,9 0-14 0,-9 0-23 32,0-5-29-32,0 5-38 0,9-9-68 0,-9 5-132 0,0-7-109 0,0 2-59 0</inkml:trace>
  <inkml:trace contextRef="#ctx0" brushRef="#br0" timeOffset="-81348.89">23801 9750 206 0,'0'0'252'0,"0"-5"-76"0,-8 5-61 0,8 0-40 0,0 0-26 16,0 0-15-16,8-5-8 0,-8 5-2 0,0 0-1 15,0 0-2-15,0 0-1 0,0 0 0 0,0 0-2 0,0 0 1 16,0 0 2-16,0 0 1 0,0 0 1 0,0 0-1 0,9 0 1 16,-9 0-1-16,0 0-3 0,0 0 1 0,0 0-1 0,10 0 1 15,-2 0 3-15,0 0 2 0,1 5 2 0,0-5 3 16,8 0 6-16,1 0-2 0,-1 0 3 0,0 0-2 0,10 0-2 16,-11 0-2-16,10 0-5 0,1 5-3 0,-10-5-4 0,9 0-4 15,1 5-4-15,-9 0-4 0,7 0-2 0,-8 0-3 16,9-2 3-16,0 4-3 0,1-3-2 0,-1 1 1 15,8 5-1-15,-7 0 0 0,-2-5 0 0,10 3 0 0,-9 2-1 16,8 0 1-16,-8 5-1 0,9-5 0 0,-9 0-1 0,-1 6-3 16,3-3-4-16,-2 3-6 0,-9-6-6 0,9 3-7 0,-9 2-8 15,0-5-7-15,1 4-12 0,-1 1-9 0,8-5-11 16,-7-1-8-16,1 1-11 0,-2 1-10 0,-9-8-9 0,10 9-10 16,-1-9-6-16,-8 7 2 0,0-4 3 0,-1-2 12 0,1 6 13 15,0-4 18-15,-1 3 19 0,0-5 25 0,-8 6 24 16,10 0 24-16,-10-4 21 0,8 3 6 0,-8-5 15 0,0 2 12 15,0 3 4-15,9-4-3 0,-9 0-3 0,9 5-8 0,-9-5-7 16,8 0 0-16,0-1-11 0,-8 6-6 0,9-5 1 16,2 0 0-16,-4 5-1 0,-7 0 2 0,8-5 1 0,1 5 3 15,0-5-1-15,0-2-1 0,-1 7-7 0,0-4-4 0,2 4-3 16,7-6-2-16,-8 6-7 0,-1-1-5 0,10-3-4 0,-1 3-5 16,-9 2-6-16,10-2-12 0,0 1-13 0,-1 0-14 15,1 4-11-15,-1-4-8 0,-8 0-7 0,8-1 0 0,1 5 4 16,-9-4 12-16,8 1 20 0,-9-1 22 0,9 0 21 0,1-5 20 15,-10 4 15-15,1-5 12 0,0 2 6 0,-1-2 2 16,10 2-3-16,-9-2-9 0,-1 2-7 0,0-1-9 16,2-5-7-16,-2 4-8 0,1 0-4 0,-1 1-2 0,1-5-4 15,1 5-3-15,8 1-2 0,-11-2-3 0,1 2 0 0,10-2 0 16,-9 6 0-16,9-5 0 0,-10-1-1 0,10 1 1 0,-10 5 0 16,0-5 1-16,1 0-1 0,9 5 0 0,-10-5 0 15,0 5-1-15,10-5 0 0,-10 3 1 0,2-2-2 0,7 4-1 16,-9 0-5-1,2-5-5-15,-2 5-8 0,-1-2-7 0,13 2-8 16,-20 0-9-16,8 1-5 0,-8 3-2 0,9 2 2 16,-9-8 5-16,0 7 8 0,0-5 10 0,0-1 15 0,0 1 16 15,0 0 14-15,0 0 13 0,0 0 6 0,0-5 6 0,8 5 3 16,-8-6 1-16,9 1-7 0,9 0-6 0,-10 0-5 16,0-5-9-16,10 5-4 0,-9 0-5 0,8 0-4 0,0-5-2 15,1 4-4-15,-10 0 1 0,10-4-3 0,-9 6 1 16,7-2 0-16,-5 6-1 0,-4-4 1 0,3 3 0 0,-3-3 0 15,2 2 0-15,0 4 0 0,-1-2 0 0,2-2-1 0,-10 2-1 16,8 1 0-16,9-1 0 0,-8-1-9 0,0 0-9 16,-1 1-16-16,10 0-22 0,-10 0-30 0,1-6-39 0,8 6-51 15,-17-5-59-15</inkml:trace>
  <inkml:trace contextRef="#ctx0" brushRef="#br0" timeOffset="-80904.63">24922 9975 15 0,'-9'-5'314'0,"1"0"-145"0,8 0-158 0,-10 0-186 15,10 0-129-15</inkml:trace>
  <inkml:trace contextRef="#ctx0" brushRef="#br0" timeOffset="-79527.33">25408 10483 333 0,'0'-19'235'0,"9"-1"-99"0,-9 0-64 16,8 0-39-16,1 1-20 0,1-1-9 0,-3 1-6 0,4-1-2 16,-4 0 3-16,1 1-1 0,10-4 3 0,-9 1 5 0,9-2 3 15,-2 6 6-15,2-7 5 0,-1 5 5 0,1-3 5 16,-2-3 3-16,2 7 5 0,0-1 5 0,-1-5 3 15,1 7 0-15,-3-2-1 0,5 0-1 0,-12-4-4 0,9-1-3 16,-8 1-6-16,9 6-3 0,-2-8-3 0,-7 1 0 0,9 1-2 16,-10-5-2-16,10 5 1 0,-1-6 1 0,-8 5 3 0,8-2-3 15,1-3 0-15,-11 5-2 0,13-4-2 0,-3 0-1 16,-1-1-3-16,1 0-4 0,1 1-4 0,8 5-3 0,-9-5 0 16,9 3-2-16,0 3 1 0,-8-7 4 0,9 6 4 0,-2-1 1 15,10 2 3-15,-9-3 1 0,0 3 3 0,0-6 0 16,8 3-1-16,1 2-2 0,-10-5-2 0,12 4-1 0,-12 1-1 15,10-6-2-15,-9 7-3 0,0-2-1 0,9 1-1 0,-10-1 0 16,-8 1-3-16,10 4-1 0,-9-3-1 0,8-3 1 16,-9 7-3-16,-8-1 0 0,16 1 1 0,-7-1 1 0,-1-4 0 15,1 4 0-15,-1 1 0 0,-8-1 0 0,8 0 3 16,1 1 1-16,-10 4-1 0,10 1-3 0,-11-2 10 0,13 3-4 16,-20 3-1-16,7-6 0 0,2 6-1 0,0 2 0 0,0 3-1 15,-9-5 2-15,8 5-6 0,-8-6 3 0,8 1 4 16,-8 2 0-16,10-2 1 0,-10 5 1 0,8-5-1 0,1-5 3 15,-9 6 0-15,8-1-2 0,-8 1 1 0,9-7 2 0,-9 6 4 16,9 0 6-16,-9 1 7 0,0 5 4 0,0-6 0 16,0 4 2-16,0-4 1 0,0 7-5 0,0-4-1 0,0 4-3 15,0 3-7-15,-9-5-4 0,9 5-4 0,0-7-2 0,-9 7-4 16,9 0 2-16,-8-3-6 0,-1 3-3 0,1 3-1 16,-10-3-1-16,1 7 0 0,-1-2-2 0,1-2 2 0,0 4 1 15,-1-4 1-15,1 7-2 0,8-4 2 0,0-6-2 16,1 10 0-16,-1-6-2 0,9-4 0 0,-9 6 0 0,9-3 2 15,9 3 0-15,-9-2 0 0,9 1 2 0,-1 0 1 0,10 1 1 16,-9-2 2-16,6-4 0 0,3 6-2 0,2-6 0 16,5 0-3-16,-8 4-1 0,9-4-2 0,-9 5-1 0,1-1 0 15,0 2-1-15,-2-2-2 0,-7 8 1 0,9-9-2 0,-11 12 2 16,-7-6-1-16,0 5 0 0,0 2-2 0,-7-1-3 0,-2 9-8 16,9-4-11-16,-18-1-14 0,10 5-18 0,0 1-27 15,-2-6-34-15,2 1-51 0,-1 0-86 0,0-5-142 0,9 4-77 16</inkml:trace>
  <inkml:trace contextRef="#ctx0" brushRef="#br0" timeOffset="-78877.39">26433 10503 155 0,'-9'0'481'0,"9"0"-127"16,0 0-128-16,0 0-85 0,0 0-46 0,0-6-24 0,0 6-10 15,0 0-4-15,0 0 2 0,0 0 2 0,0-4 2 0,0 4 2 16,0 0 6-16,0-6 8 0,9-4 11 0,-9 6 15 16,9-5 19-16,-9-6 23 0,8 5 24 0,1-5 21 0,-1-5 10 15,2 1-3-15,-2-1-7 0,10-4-13 0,-10-5-14 0,9 0-11 16,-8 0-33-16,8-7-27 0,0 3-20 0,0-7-15 16,3 1-6-16,-13-4-5 0,11-2-4 0,-10 2-16 0,10 0 2 15,-18-2-2-15,9 0-2 0,-9 2-1 0,0-1-1 0,-9 11 2 16,0-2-3-16,0 5-2 0,1 1-4 0,-10 10-3 0,11-1-1 15,-13 4-3-15,-4 13-4 0,6-4-10 0,-8 7-7 16,9 7-9-16,-1-4-8 0,10 13-11 0,-10-6-8 16,18 9-10-16,0-5-9 0,8 7-18 0,2 3-15 0,-2-5-13 15,18 7-14-15,-9-8-6 0,9 7-3 0,8-6 4 0,-7 6 6 16,8-6 17-16,0 1 20 0,-10-1 20 0,10 1 22 0,-9-6 13 16,0 7 15-16,1-8 9 0,-1 2 3 0,-9 0 5 15,0-5 1-15,1 5 0 0,-1-6 2 0,-9 6 3 0,10-5-1 16,-9-2-3-16,-1 2 1 0,1 2-4 0,8-9-19 0,-7 7-35 15,6-4-43-15,2 2-45 0,-2-8-55 0,4 0-63 16,5-4-96-16,1 0-157 0,0-2-73 0,0-4-22 0</inkml:trace>
  <inkml:trace contextRef="#ctx0" brushRef="#br0" timeOffset="-78166.16">27996 9018 320 0,'0'0'322'0,"-9"0"-63"0,0-6-56 16,9 6-39-16,-8 0-23 0,8 0-15 0,0-4-8 0,0 4-2 15,-9 0-3-15,9 0-7 0,0-6-8 0,0 6-11 16,0-5-14-16,0 1-16 0,0 4-15 0,0-6-17 0,9 3-22 16,-9-4-19-16,0 3-22 0,0 0-21 0,0-2-24 0,0 6-20 15,0-4-18-15,0-1-9 0,0 0 1 0,-9 0 6 16,9 5 15-16,0-5 22 0,0 1 27 0,-8-2 30 0,8 2 31 15,0-1 29-15,-10-5 21 0,2 5 17 0,-1-5 18 0,9 1 19 16,-9 0 16-16,1-7 12 0,-1 1 4 0,-8 1 4 0,8-2 10 16,-8 2 9-16,8-1 11 0,-7-5 0 0,-4 7 4 15,5-7 2-15,5 1-3 0,-7 4-10 0,1-5-16 16,6 6-20-16,-8-6-24 0,9 6-24 0,-8-2-29 0,9-2-20 16,-1 7-16-16,9-3-11 0,-8 4-43 0,-1-4-63 0,9 4-73 15,-9 0-64-15,1-4-52 0,8-1-45 0,-8 5-31 16,8-5-21-16,-10 7 19 0,2-4 52 0,-1 2 65 0,-9 1 63 15,2 5 59-15,-1-6 58 0,-10 4 52 0,10 1 46 16,-9-4 39-16,-1 3 31 0,1-3 27 0,-8-5 22 0,7 4 15 16,-7-6 15-16,-1 1 9 0,2 1 4 0,-3 1 3 0,0-8 9 15,2 2 8-15,8-1 5 0,-9 1 0 0,10-1-15 16,-2 0-20-16,1 1-21 0,0-1-27 0,8 5-26 0,1-3-29 16,0 3-29-16,8 5-42 0,1-4-50 0,-2 4-62 0,2-5-59 15,0 10-44-15,-1-8-44 0,9 6-33 0,-9-2-26 16,9-1-5-16,-9 0 16 0,2 5 38 0,7-3 47 0,-20 2 43 15,13 6 40-15,-11-6 35 0,1 6 35 0,-1 0 33 0,1 0 30 16,-9 0 23-16,0 0 17 0,0 6 13 0,-8-6 7 0,7 0 9 16,-6 0 4-16,-4 6 3 0,3-6 2 0,0 0-1 15,-2 0 0-15,2 0 0 0,-9-6 4 0,8 6-6 0,0 0-9 16,9-6-8-16,-8 6-11 0,7-4-7 0,2 4-19 0,-2-4-32 16,10 4-39-16,-9-6-42 0,8 2-53 0,-9 4-81 15,11-6-132-15,-2 1-106 0,-8 1-49 0</inkml:trace>
  <inkml:trace contextRef="#ctx0" brushRef="#br0" timeOffset="-78055.9">25643 7899 288 0,'-18'-10'540'15,"-8"5"-146"-15,0 0-159 0,9-4-95 0,-1 4-44 0,2 0-24 16,-2 0-11-16,9 0-8 0,-9 0-7 0,10 0-17 0,1 0-28 16,-4 0-41-16,4 5-52 0,-3-5-63 0,10 2-83 15,-9-3-112-15,1 6-115 0,-1-6-47 0</inkml:trace>
  <inkml:trace contextRef="#ctx0" brushRef="#br0" timeOffset="-77913.88">24982 7786 41 0,'-35'-9'544'15,"1"3"-77"-15,0-4-172 0,-10 6-123 0,9 0-66 0,0-2-28 16,1 1-14-16,-1 1-6 0,9-2-6 0,0 2-2 0,0 4-15 16,9 0-25-16,8-6-36 0,1 6-41 0,-1 0-47 31,1 0-54-31,-2 0-71 0,10 6-110 0,-10-6-104 0,3 0-43 15</inkml:trace>
  <inkml:trace contextRef="#ctx0" brushRef="#br0" timeOffset="-77787.97">24271 7791 102 0,'-35'-5'547'0,"0"5"-101"16,9-5-163-16,-9 1-114 0,9 4-60 0,1-6-30 0,-2 6-16 16,1-4-10-16,9-2-6 0,-1 6-4 0,9 0-19 15,-8-4-31-15,17 4-39 0,0 0-44 0,0-4-56 16,0 4-83-16,9-6-147 0,-1 1-88 0,10 1-45 0</inkml:trace>
  <inkml:trace contextRef="#ctx0" brushRef="#br0" timeOffset="-77645.96">23592 7761 86 0,'-51'-4'573'0,"8"0"-17"0,0 4-205 16,-1-6-153-16,9 6-75 0,-8-5-35 0,9 1-18 0,-2 4-8 15,11 0-6-15,-1-6-3 0,-1 6-15 0,9 6-31 16,3-6-47-16,4 0-63 0,-6 0-77 0,8 4-120 0,-8-4-160 15,9 5-86-15,-2 1-33 0</inkml:trace>
  <inkml:trace contextRef="#ctx0" brushRef="#br0" timeOffset="-77519.29">21968 8065 275 0,'-50'10'580'0,"5"-5"-81"0,11 4-206 15,-8-4-130-15,15 0-72 0,1 4-44 0,8-9-23 0,1 6-20 16,-1-2-19-16,18 2-22 0,-9-6-28 0,9 5-37 15,9-2-56-15,2-3-91 0,-11 6-156 0,7-6-76 0</inkml:trace>
  <inkml:trace contextRef="#ctx0" brushRef="#br0" timeOffset="-77376.58">21091 8422 102 0,'-43'10'558'0,"0"-6"-49"15,0 5-204-15,0 1-134 0,-1 2-77 0,11-9-45 0,-4 7-23 16,12-5-13-16,7 0-20 0,1-1-21 0,8 2-30 0,0-6-42 15,9 5-78-15,-8-2-158 0,8-3-96 0,0 7-59 16</inkml:trace>
  <inkml:trace contextRef="#ctx0" brushRef="#br0" timeOffset="-77250.19">19998 8977 201 0,'-43'16'621'0,"0"3"4"0,7-5-209 0,2 6-172 0,-1-5-104 16,9 5-67-16,0-6-35 0,9-4-24 0,8 5-22 0,0 0-26 15,1-1-32-15,8 0-39 0,8 7-48 0,1-6-70 16,8-2-131-16,-8 3-116 0,8-2-61 0</inkml:trace>
  <inkml:trace contextRef="#ctx0" brushRef="#br0" timeOffset="-77108.39">19372 9683 340 0,'-34'23'598'0,"0"-4"-75"0,-1 6-206 0,0-2-135 0,9 3-80 16,-1-7-49-16,9 5-26 0,2-3-13 0,-1-3-8 15,8 2-11-15,9 1-19 0,0 2-28 0,0-3-31 0,9 5-36 16,-1-1-49-16,1 1-75 0,0 3-121 0,-9 1-100 0,7 1-43 16</inkml:trace>
  <inkml:trace contextRef="#ctx0" brushRef="#br0" timeOffset="-76997.13">18957 10761 518 0,'-27'16'447'16,"9"-3"-166"-16,1 2-117 0,0 0-65 0,-1 0-40 0,1-1-24 0,0 1-10 15,8-2-8-15,1 3-5 0,-1-1-10 0,9 3-17 0,0 4-25 16,9-9-31-16,-1 7-34 0,1-1-49 0,0 1-70 16,-1-1-118-16,9 6-80 0</inkml:trace>
  <inkml:trace contextRef="#ctx0" brushRef="#br0" timeOffset="-76855.29">18860 11728 487 0,'-25'20'550'16,"7"5"-178"-16,1-1-148 0,0-5-86 0,8 1-51 15,0 4-30-15,0 1-15 0,1-6-8 0,8 1-9 0,0-2 0 16,0 3-9-16,8-1-23 0,10 3-28 0,-1-3-34 0,9-1-36 16,9 6-45-16,-9-5-63 0,8-1-114 0,1 0-116 15,0 5-47-15</inkml:trace>
  <inkml:trace contextRef="#ctx0" brushRef="#br0" timeOffset="-76712.69">18982 13238 280 0,'-25'38'644'0,"7"-3"-24"0,9 4-201 15,-9-6-150-15,10 3-93 0,-1-3-65 0,9 2-39 16,0-1-20-16,0-5-13 0,17 1-5 0,1 4-5 0,-1-6-17 16,18 7-39-16,-1-1-39 0,2-3-42 0,7 2-42 0,9 1-41 15,-9-1-43-15,10 8-54 0,-10-3-60 0,1 6-74 16,-9 5-71-16</inkml:trace>
  <inkml:trace contextRef="#ctx0" brushRef="#br0" timeOffset="-76602.49">19547 15069 245 0,'-9'38'588'15,"-8"3"-108"-15,17-8-150 0,-9 2-102 0,9-6-66 16,0 1-47-16,9-1-33 0,-1-4-20 0,1-2-21 0,17-3-32 16,-9-1-45-16,18 6-52 0,0-11-65 0,-1 8-93 0,10-14-163 15,-1 7-96-15,0 0-50 0</inkml:trace>
  <inkml:trace contextRef="#ctx0" brushRef="#br0" timeOffset="-76444.58">20129 16339 487 0,'-11'6'583'31,"4"-3"-129"-31,7 3-223 0,7-6-166 0,4 5-128 16,-4-5-93-16,12 5-76 0,-2-5-64 0,1 5-85 0,-2 0-54 16</inkml:trace>
  <inkml:trace contextRef="#ctx0" brushRef="#br0" timeOffset="-76333.46">20468 16862 119 0,'0'6'582'0,"0"-3"-59"0,0 4-168 15,8 1-150-15,0 2-113 0,10-5-86 0,-2 5-76 0,2-4-66 16,9-3-79-16,8-3-117 0,-9 0-100 0,8 0-48 0</inkml:trace>
  <inkml:trace contextRef="#ctx0" brushRef="#br0" timeOffset="-76190.89">21344 17190 234 0,'9'3'662'0,"0"3"-41"15,-1-6-170-15,1 4-176 0,9-8-145 0,-2-2-123 0,11 6-94 16,6-8-73-16,-6 2-55 0,17-3-64 0,-9 4-108 16,0-5-94-16,-1 10-38 0</inkml:trace>
  <inkml:trace contextRef="#ctx0" brushRef="#br0" timeOffset="-76064.04">22317 17434 627 0,'17'-5'635'0,"9"-5"-155"0,-8 5-180 16,7-9-144-16,11 4-124 0,-10-5-112 0,9 0-96 0,-1 0-93 16,1 6-105-16,8-1-109 0,-9 1-43 0</inkml:trace>
  <inkml:trace contextRef="#ctx0" brushRef="#br0" timeOffset="-75921.98">23437 17452 7 0,'8'-4'749'0,"-8"-2"-7"0,10 6-91 0,-10-3-219 0,8 3-195 0,9-5-179 16,-8-5-147-16,17 5-105 0,-9-5-70 0,10 1-41 15,6-1-32-15,4 0-42 0,-4 5-78 0,2 0-37 16</inkml:trace>
  <inkml:trace contextRef="#ctx0" brushRef="#br0" timeOffset="-75779.38">24514 17375 34 0,'26'-10'748'0,"1"0"25"0,-10 0-82 16,8-4-155-16,1 0-121 0,0-2-108 0,1 2-94 0,7-1-70 16,-7 1-40-16,7-2-23 0,-8 8-27 0,9-7-44 0,0-1-61 15,8 3-75-15,2 2-80 0,-12-3-61 0,19 4-49 16,-8 0-43-16,-2 5-33 0,3-5-27 0,-2 6-22 0,-9-5-28 15,1 3-37-15,0 6-3 0</inkml:trace>
  <inkml:trace contextRef="#ctx0" brushRef="#br0" timeOffset="-75542.99">25868 17058 37 0,'18'-10'551'16,"7"0"-79"-16,3 1-122 0,-12-3-117 0,11-2-83 0,-2 4-60 0,1 1-44 0,9 0-33 15,-18-1-29-15,18 0-24 0,-9 0-22 0,1 0-24 16,8 1-22-16,-10 0-20 0,10 3-15 0,-9-4-9 0,9 0 2 15,-9 5 6-15,-1-3 12 0,1 1 24 0,1 4 35 16,-10-3 36-16,10 0 37 0,-11 2 37 0,2 0 30 0,-1-2 29 16,1 2 18-16,-10-2 11 0,9 3 3 0,-8-3-3 0,-1 0-2 15,12 3-3-15,-13-4-3 0,11-1-3 0,-10 2-3 16,10-3-12-16,-9-1-12 0,8 1-20 0,0-1-37 0,1-5-43 16,7 0-52-16,1 0-69 0,9-4-106 0,-2-4-159 0,5 1-98 15,4 3-45-15</inkml:trace>
  <inkml:trace contextRef="#ctx0" brushRef="#br0" timeOffset="-75416.55">27406 16345 707 0,'0'-10'823'16,"-9"-1"-13"-16,9-3-160 0,0 0-166 0,9-7-159 0,-1 8-151 16,0-3-121-16,10 2-115 0,0-1-115 0,7-5-105 0,11-3-136 15,-2-3-199-15,1 2-103 0,0-5-47 0,8 5-4 0</inkml:trace>
  <inkml:trace contextRef="#ctx0" brushRef="#br0" timeOffset="-75257.92">28265 15352 609 0,'-8'-28'850'0,"8"-3"13"0,0-2-92 16,0 3-203-16,0-3-218 0,8 4-163 0,1-7-101 0,-1 3-86 15,2-7-108-15,15 1-112 0,-7 0-104 0,8-10-123 16,8 0-188-16,-8 1-109 0,9-1-54 0,0 1 1 0</inkml:trace>
  <inkml:trace contextRef="#ctx0" brushRef="#br0" timeOffset="-75146.69">28864 14205 463 0,'-8'-25'805'0,"-10"1"16"0,9-1-142 0,-7 1-167 15,6 4-150-15,2-3-142 0,8-3-101 0,-8 2-74 16,8 0-70-16,0-1-84 0,8-4-87 0,-8-1-78 0,8-3-92 15,2-6-103-15,6-5-145 0,2-1-74 0,-1-3-16 0</inkml:trace>
  <inkml:trace contextRef="#ctx0" brushRef="#br0" timeOffset="-74893.19">29125 13199 19 0,'9'-16'738'0,"-9"-2"23"0,-9-2-69 16,9 0-158-16,0 1-128 0,0 4-113 0,-9 0-77 15,9-3-60-15,-9-2-37 0,9 0-24 0,9-1-24 0,-9-2-34 16,9-2-44-16,0 1-57 0,-1-4-81 0,10-3-59 15,-1-3-53-15,0 5-39 0,10-5-33 0,-11 3-27 0,11-2-7 16,-1-1 7-16,0-1 24 0,0 2 36 0,0-1 31 0,1 3 26 16,-2 3 33-16,1-2 37 0,-8 6 48 0,-1 0 64 15,-8-1 73-15,8 1 54 0,-9 5 51 0,-8-1 42 0,10-5 25 16,-10 6 15-16,0-1-2 0,-10 1-14 0,10 0-24 0,-8-2-17 16,8 3-14-16,-9-2-14 0,1 1-11 0,-1-7-10 15,1 7-12-15,8-5-13 0,-9-6-13 0,9 1-29 0,0-4-40 16,9-3-41-16,-1-3-43 0,1-4-44 0,-1 0-47 0,9-6-62 15,-7-2-78-15,-2 3-82 0,0-6-66 0</inkml:trace>
  <inkml:trace contextRef="#ctx0" brushRef="#br0" timeOffset="-74766.69">29368 11259 129 0,'-17'-19'655'0,"-10"4"-27"0,11 0-122 16,-11-4-127-16,10 5-81 0,0-2-49 0,-1-3-34 0,1 5-21 16,-1-2-13-16,11 7-11 0,-3 0-13 0,0-2-23 15,3-3-33-15,7 4-44 0,0-4-53 0,0 4-67 16,0 0-80-16,0-5-75 0,7 5-72 0,-7-3-80 0,10-13-105 15,-10 3-144-15,0-7-65 0,0-1-7 0</inkml:trace>
  <inkml:trace contextRef="#ctx0" brushRef="#br0" timeOffset="-74182.04">28900 10536 21 0,'-27'-20'672'16,"1"-3"1"-16,-8-3-112 0,8 8-143 0,-1-3-109 0,1-3-63 16,1 5-41-16,6 4-32 0,1-4-15 0,1 0-14 0,9 3-14 15,0 3-27-15,-1-3-34 0,9 2-49 0,0-2-73 0,9 1-76 16,-1 1-68-16,0 0-52 0,9 0-46 0,1-6-29 15,1 0-17-15,-2 5-3 0,-9-9 5 0,10 5 7 0,-10-6 11 16,1 2 20-16,-9-3 41 0,0 2 71 0,0-5 84 0,0 4 79 16,-9 1 75-16,1-1 76 0,-2 1 64 0,2 0 44 15,-10-1 15-15,1 1-19 0,0 0-35 0,-10-1-32 0,2 5-15 16,7 1-4-16,-8 4 1 0,9-3 5 0,-9-4 6 0,8 9 1 16,2-7-11-16,-2 4-11 0,8 3-17 0,3 3-20 15,-2 0-24-15,0 1-38 0,9-1-48 0,-8 0-47 0,16 0-43 16,-8 0-41-16,9 2-23 0,0-4-28 0,-2-2-14 15,3 5 0-15,-1-1 12 0,0-1 20 0,-9-4 22 0,9 6 24 16,-9-5 13-16,0-2 20 0,0-2 20 0,-9-3 18 0,0 2 19 16,-10 0 19-16,3-1 22 0,-1-4 23 0,-10 4 21 15,9-3 18-15,-7-7 14 0,-10 6 5 0,9-7 6 0,-9 3 4 16,1-2-1-16,7 2-3 0,-7-3-3 0,8 3-3 0,0-3-5 16,0 3-4-16,0 4-10 0,18-1-10 0,-10-5-11 15,9 11-15-15,1-4-17 0,-2-3-24 16,10 1-24-16,10 1-22 0,-10-5-20 0,8 5-16 0,1-6-14 0,9 1-7 15,-10 0 1-15,0 0 8 0,-8-1 14 0,9 1 17 0,-9 3 21 16,0 3 22-16,0-2 21 0,-9 6 18 0,9 0 9 0,-16 3 7 16,6 6 6-16,-7-3 6 0,-8 3-3 0,5 0-3 15,-13 1-5-15,6-1-1 0,-7 5 0 0,8-5 0 0,-9 5-1 16,-1-5-4-16,11 1-2 0,-18 3-3 0,9-3-5 0,-1 3-7 16,1-3-9-16,-2 4-5 0,-6-5-4 0,5 5-5 15,12 0-6-15,-10-4-4 0,9 9-3 0,0-6-5 0,0 6-3 16,9 0-13-16,0 0-11 0,-2 0-8 0,3 6-12 0,-2-6-9 15,1 4-2-15,-1-4 3 0,9 5 10 0,1-5 19 0,-9 5 24 16,8-5 26-16,1 5 30 0,-2 0 27 0,-6-5 19 16,7 0 14-16,0 5 8 0,1-5 1 0,-1 0-5 15,0-5-9-15,9 5-14 0,-9 0-10 0,1 0-13 0,8-5-9 16,-9 5-6-16,9-5-14 0,0 5-10 0,0-5-15 0,0 5-14 16,0-5-20-16,0 5-25 0,0-4-28 0,0-2-22 15,-9 3-12-15,9-3 10 0</inkml:trace>
  <inkml:trace contextRef="#ctx0" brushRef="#br0" timeOffset="-74103.33">27085 8216 76 0,'-10'0'156'0,"-7"-5"29"0,7 5 8 15,-6 0-12-15,-2-5-29 0,10 5-35 0,-10 0-27 0,1 0-22 16,0 0-16-16,0 0-11 0,7 5-8 0,2-5-9 16,0 5-11-16,-1-5-16 0,0 6-27 0,9-2-37 0,0 2-75 15,0 3-157-15,9 0-93 0</inkml:trace>
  <inkml:trace contextRef="#ctx0" brushRef="#br0" timeOffset="-73944.69">26850 8518 265 0,'0'0'87'0,"7"0"-271"0</inkml:trace>
  <inkml:trace contextRef="#ctx0" brushRef="#br0" timeOffset="-73754.19">26615 9457 297 0,'-7'9'465'0,"7"2"-202"0,0 3-159 0,7 5-94 0,-7 1-52 16,8 0-30-16,2 3-14 0,-2-2-21 0,10-3-51 16,-9 2-94-16,-1 1-82 0</inkml:trace>
  <inkml:trace contextRef="#ctx0" brushRef="#br0" timeOffset="-73343.83">26720 9818 198 0,'-10'-9'259'15,"-6"-6"-50"-15,-2 5-59 0,1-4-42 0,-1-1-34 0,0 5-17 0,10-3-9 0,1 3 0 16,-3-6-5-16,0 6-2 0,2-3-4 0,-1-3-7 16,9 2-6-16,0 3-8 0,0-3-7 0,0-2-7 0,9 8-1 15,-9-2 1-15,0 0 4 0,8-1 4 0,-8 8 5 0,0-4 2 16,10 4 0-16,-10-2-1 0,0 0 0 0,10 5-1 0,-10 0-4 15,0 0-2-15,7 0-6 0,1 5-1 0,2 0 0 16,-2-2 1-16,10 7-1 0,-9 1-4 0,8-1-11 0,0 0-18 16,9-2-23-16,9 2-45 0,-9 0-76 0,9 0-147 0,-2 1-87 15</inkml:trace>
  <inkml:trace contextRef="#ctx0" brushRef="#br0" timeOffset="-73248.46">27241 9648 291 0,'-9'-6'563'16,"0"2"-87"-16,9-2-233 0,0 6-213 0,0-4-205 0,9 4-183 0,-9 0-114 16,9 4-52-16</inkml:trace>
  <inkml:trace contextRef="#ctx0" brushRef="#br0" timeOffset="-67184.27">3299 14474 252 0,'0'0'227'0,"0"-5"-72"0,0 0-60 0,-8 5-35 15,8 0-21-15,0-5-12 0,0 0-7 0,0 5-4 16,0-6-4-16,0 6-3 0,0 0-2 0,0-4-1 15,0 4 0-15,0 0 0 0,0 0 0 0,0 0-1 0,0 0 1 16,0 0 1-16,0 0 3 0,0 0 4 0,0-6 4 0,0 6 4 16,0 0 4-16,0 0 2 0,0-3 3 0,0 3 1 0,0-5 2 15,0 5 0-15,0-6 0 0,0 2 1 0,0-1 2 16,0 0 0-16,0 5 1 0,0-5 1 0,0 0 1 0,0 5 1 16,0-5-2-16,0 5-1 0,-9-5-5 0,9 5-2 0,0 0-3 15,-9-5-2-15,9 5-6 0,-8 0-3 0,0 0-8 16,8 0-2-16,-10 0-1 0,-7 5-2 0,9-5-2 0,-2 5-2 15,2 0 0-15,-10 0 1 0,11 0 5 0,-3 0 3 0,3 0 3 16,-13-1 1-16,13 2 2 0,-3 2 5 0,2 2 0 16,-9 1 1-16,8-1 0 0,-8 4 2 0,-1 0 0 0,10 2 3 15,-10 3-2-15,1 1 0 0,-1 4 1 0,1 5 0 0,-10 1 3 16,9-1 0-16,3 4-1 0,-3 2-1 0,1-1 2 16,-1 0 0-16,0 6-2 0,10-6-1 0,-9-1-6 0,8 2-3 15,9 4-2-15,-9-10-5 0,9 6-2 0,0 0-3 0,0-8-2 16,0 4-1-16,9-1 0 0,0-7-2 0,-1 6 0 15,1-4 0-15,9-1 1 0,-10 0 1 0,10 2 1 0,-1-7 0 16,1 1 1-16,-10-1-1 0,17-5 2 0,-6 2 1 16,-11-2 2-16,9-5 2 0,9 1 4 0,-8-5 3 0,-1 2 5 15,9-7 7-15,0 0 2 0,1-7 3 0,0-2 4 0,-3-1 4 16,2 0 1-16,1-5 0 0,7-5-4 0,-8 1-4 16,0-1-2-16,9-3-2 0,-17-3-3 0,8 2 1 0,-9-5 7 15,1 0 8-15,-2 4 9 0,-7-9 6 0,9 4 8 0,-10 1 8 16,-8-5 5-16,0 5 0 0,0 0-8 0,0-4-6 0,-8 3-8 15,-1 5-7-15,-9-5-10 0,11 6-7 0,-13 0-8 16,3-1-5-16,-8 6-3 0,7-1-6 0,-7 1-3 0,7 5-1 16,-8-2 0-16,0 7-1 0,10-1-1 0,-2 0-5 0,1 0-5 15,-1 6-15-15,0-1-28 0,1 5-39 0,-1 0-47 16,9 0-50-16,-8 0-46 0,9 0-40 0,8 5-39 0,-9-5-31 16,9 0-41-16,0 0-91 0,0-5-54 15,9 0-16-15</inkml:trace>
  <inkml:trace contextRef="#ctx0" brushRef="#br0" timeOffset="-66660.13">3404 14126 319 0,'0'0'348'0,"0"0"-124"0,0-4-86 15,0 4-48-15,0 0-31 0,0 0-13 0,0 0-10 0,0 0-6 16,0 0-5-16,0 4-11 0,0-4-2 0,0 5-4 0,0 0-4 31,-9 1-1-31,9 4-1 0,0-6 2 0,-9 5 2 16,9 6 9-16,-8-5 3 0,8 5 4 0,-10 4 4 0,10 1 1 15,-8 0 0-15,8 3 2 0,0 3 3 0,-9 3 0 0,1 4-1 16,-1 2-1-16,9-1-1 0,-9 5 0 0,1 0 0 16,-1 0 0-16,-8 5 0 0,8 5 0 0,-8 0 2 0,9 0 4 15,-19 6 2-15,9 2 5 0,1-2 5 0,-9 7 10 0,8-3 4 16,-8 5 2-16,1-6-1 0,-1 6 1 0,0-6 0 0,-1 6-1 15,-7-5-3-15,8 4-10 0,-2-4-8 0,3-1-6 16,0 1-4-16,-1-2-5 0,-1-1-5 0,10-2-7 16,-10-2-2-16,3-3-3 0,4-1-1 0,5-7-2 0,5-3-2 15,-7 1-1-15,8-9-1 0,0-5 0 0,9-1-2 0,-8-6 0 16,8 2 0-16,0-4 1 0,0-3-1 0,0-3-1 16,0-5-3-16,0 6-15 0,0-7-21 0,8 2-33 0,-8-2-39 15,9-4-46-15,9-4-62 0,-10-6-92 0,10-1-168 0,-1-4-74 16,1-4-28-16</inkml:trace>
  <inkml:trace contextRef="#ctx0" brushRef="#br0" timeOffset="-66090.28">4383 14746 208 0,'0'0'311'16,"-7"0"-81"-16,7 0-77 0,0 0-50 0,0 0-31 0,0 0-19 0,0 0-10 15,0 0-6-15,0 0-3 0,0 6-4 0,0-6-5 16,0 0-4-16,0 0-4 0,0 0-3 0,0 0 0 15,0 6 1-15,0-6 1 0,0 0 0 0,0 0 1 0,7 3 2 16,-7-3 0-16,11 0 1 0,-2 0 0 0,8 5 1 0,-9-5 1 16,9 5 3-16,1-5 0 0,-1 0-1 0,0 0-1 0,1 0 0 15,8 0-2-15,0 0-1 0,1-5-1 0,-2 0-2 16,10 5-3-16,-9-3-1 0,9-9 0 0,-1 8-4 0,0 0-2 16,1-2-1-16,1-4-2 0,-1 5-2 0,-9 1 1 0,9-2-2 15,-10 2 0-15,1-2 1 0,0 2 0 0,-8 4-2 16,9-4 1-16,-10-2 1 0,-10 6-1 0,3-4 3 0,-2 4-2 15,1 0-2-15,-9-5 0 0,9 5 2 0,-9 0 2 0,0 0-1 16,0 0 2-16,-9 0-3 0,9 0 1 0,-9 0 3 16,9 0-1-16,-8 0-3 0,8 0-7 0,0 0-15 0,-10 0-23 15,10 0-31-15,0 0-45 0,-7-5-79 0,7 0-145 16,-9 5-91-16,1-5-55 0</inkml:trace>
  <inkml:trace contextRef="#ctx0" brushRef="#br0" timeOffset="-65773.52">4506 15030 89 0,'-9'5'499'0,"9"0"-127"0,0 0-143 0,9-5-95 0,-9 5-57 16,9-5-31-16,8 0-17 0,1-5-9 0,-1 5-3 0,1 0-4 15,9-5-1-15,6 0-2 0,2 0-3 0,0 0-1 16,-1-4-4-16,0 3 0 0,11-3 0 0,-10-1 1 0,-1 0 0 15,1 5 1-15,-1-3 3 0,1-2 5 0,1 4 3 16,-11-4 0-16,2 6 1 0,-10-2-1 0,0 2 0 0,0-2-1 16,-8 6 0-16,-1-3 2 0,1 3 4 0,-9 0 5 0,9 0 9 15,-9 0 11-15,8 0 10 0,-8 0 10 0,0 0 5 32,0 0 2-32,0 0-1 0,0 0-3 0,0 0-8 0,0 0-9 15,-8 0-11-15,8 0-10 0,0 3-9 0,0-3-8 0,-9 6-11 16,9-6-23-16,0 4-36 0,-9 2-45 0,9-6-59 15,0 0-107-15,0 0-152 0,0 0-106 0,9 0-50 16</inkml:trace>
  <inkml:trace contextRef="#ctx0" brushRef="#br0" timeOffset="-53213.49">3056 14659 162 0,'0'-5'244'0,"0"-1"-72"0,0 3-61 0,9 3-38 0,-9-5-23 15,0 0-10-15,0 0-5 0,0 5-2 0,0 0-1 0,9-5-1 16,-9 5 1-16,0 0 1 0,0 0-1 0,0 0 1 16,0 0 1-1,0 0 2-15,0 0-3 0,0 0-1 0,0 0-2 0,0 0-3 0,0 0-3 0,0 0-4 0,0 0-5 0,0 0-7 16,0 0-3-1,0 0-3-15,8 0-1 0,1 0-1 0,-9 0 1 0,9 0-1 0,-1 5 0 0,9-5 0 0,0 0 3 16,-8 5-1-16,9 0 1 0,-8 0-1 0,6 4-3 0,-7 1-1 16,9 5 1-16,-10-5 3 0,9 8-2 0,-7-3-2 0,6 5-4 31,-7-1-14-31,8 6-25 0,1-11-43 0,-1 6-110 0,-8 0-125 0,8-5-78 0</inkml:trace>
  <inkml:trace contextRef="#ctx0" brushRef="#br0" timeOffset="-37455.71">6877 14205 115 0,'0'0'199'16,"-9"0"-50"-16,9 0-41 0,0 0-35 0,-8 0-24 0,8 0-14 15,-9 5-8-15,9-5-5 0,-9 0-1 0,9 0-5 0,0 0-1 16,0 0-2-16,-8 0 0 0,8 0 0 0,0 0 1 15,0 0 5-15,0 0 1 0,0 0 6 0,0 0 3 0,0 0 3 16,0 0 3-16,0 0 1 0,0 0-3 0,0 0-4 16,0 0-1-16,0 0-6 0,0 0-1 0,-9 0-2 0,9 0 1 15,0 0-1-15,-9 0-1 0,9 0 3 0,-9 0 5 0,9 0 2 16,-8 0 5-16,-1 0 6 0,0 4 1 0,1-4 6 16,-1 0 10-16,0 0 6 0,1 6 7 0,-1-6 11 0,1 0 11 15,-2 4 11-15,10-4 19 0,-7 0 16 0,-2 0 16 0,9 0 16 16,-11 0 11-16,11 0 5 0,-7 0-4 0,7 0-9 0,0 0-14 15,0 0-19-15,-10 0-25 0,10 0-22 0,0 0-19 16,0 0-19-16,0 0-10 0,0 5-9 0,10-5-8 0,-10 5-3 16,7-1-1-16,13 2 1 0,-13 4-1 0,11 0 0 0,8 0-2 15,-9-1-2-15,9 1-3 0,9-6-3 0,-9 6 0 16,1-4-6-16,7-2-1 0,1 1-4 0,-1-1-1 16,1-4-1-16,8 6 2 0,-6-6 0 0,-4 0-1 0,11 0 0 15,-9 0 3-15,8 0-3 0,0-6 0 0,1 6 1 0,0-4-2 16,-1-1 0-16,-9 1 0 0,9-6 0 0,-9 4 0 0,3 2 2 15,-3-6-4-15,-8 4 0 0,0 3 2 0,-9-2 2 16,10 0 0-16,-11 0 0 0,2 5-2 0,-10-5 0 0,1 5 4 16,2-6-2-16,-4 6-5 0,1-4-4 0,-8-2-8 0,9 6-20 15,-9-4-49-15,0-1-85 0,0 5-87 0,-9-5-83 16,9 1-115-16,0-6-187 0,-8 5-95 0,-10 0-39 0</inkml:trace>
  <inkml:trace contextRef="#ctx0" brushRef="#br0" timeOffset="-36679.56">7242 14361 1 0,'0'5'325'16,"0"-5"-70"-16,0 0-71 0,0 0-51 0,0 0-34 0,0 0-23 16,0 0-13-16,0 0-8 0,0 5-6 0,8-5-3 15,-8 0-3-15,0 0-2 0,0 0-1 0,0 0 0 0,0 0 4 16,0 0 5-16,0 0 8 0,0 0 9 0,0 0 7 0,0 0 8 15,0 0 5-15,0 0 9 0,0 0 4 0,0 0 6 16,0 0-1-16,0 0-2 0,0 0-3 0,0 0-9 0,0 0-4 16,0 0-11-16,0 0-9 0,0 4-7 0,0-4-2 0,9 0-1 15,-9 6 4-15,0-6 6 0,9 4 10 0,-9 1 10 16,8 0 9-16,-8 5 3 0,9 0 2 0,0-5-1 0,-1 5-7 16,-8 4-8-16,9-4-12 0,0 5-10 0,8-5-15 0,-8 4-8 15,0 0-5-15,8 7-9 0,0-7-3 0,-7 5-4 0,7 1-1 16,-1-1-4-16,2 1-2 0,-1 5-1 0,1-6-3 15,8 6-4-15,-9-1 1 0,1 1-1 0,-1-2-3 0,0 7 0 16,1-6-2-16,-1 1 1 0,-8 4 0 0,8-1 1 0,-8 3 0 16,0-1-3-16,0-2 4 0,-1-4 2 0,1 6-1 15,-1-5-1-15,-8 3-1 0,0 1 1 0,0-3 1 0,0-3-5 16,-8 7 2-16,-1-5 1 0,1-1 0 0,-1 1 1 16,-9-1-1-16,10-4 5 0,-10 3 0 0,1-3 6 0,-1-1-3 15,1 1 0-15,-9-5 1 0,8-1 2 0,-8 1 2 0,9 0 1 16,-9-5 0-16,0-5 4 0,-9 5 1 0,8-5-1 15,-6 5 0-15,6-6-1 0,-7-4-2 0,-1 5-1 0,1-5-2 16,6 0-3-16,-5-5-1 0,8 5 0 0,-3-4 0 0,12-3-1 16,-11 4 3-16,10-8-3 0,0 7-3 0,-1-6-5 0,10 0-12 15,-10 0-25-15,9-5-91 0,9 6-117 0,0-11-132 32,0 6-208-32,9-5-136 0,-1-1-86 0,10 4-38 0</inkml:trace>
  <inkml:trace contextRef="#ctx0" brushRef="#br0" timeOffset="-35681.02">8692 14571 10 0,'0'0'208'0,"0"0"-38"0,0 0-36 0,0 0-31 0,0-5-21 0,0 5-17 16,0 0-11-16,0 0-7 0,0 5-8 0,0-5-4 0,0 0-1 15,0 0-2-15,0 0-2 0,0 0 0 0,0 0 2 16,0 0 0-16,0 0 6 0,0 0 2 0,0 0 1 0,0 0 5 16,0 0 5-16,0 0 4 15,0 0 3-15,0 0 4 0,0 0 4 0,0 0 5 0,-9 5-2 0,9-5 6 0,0 0 5 16,0 0 4-16,0 0 3 0,0 0 2 0,0 0-4 0,0 5-2 15,0-5 0 1,0 0-7-16,0 0-10 0,0 0-7 0,0 0-9 0,0 4-5 0,-8 1 2 0,8-5 6 0,0 10 12 16,0-5 8-16,0 5 10 0,-10 0 13 0,10 5 11 0,-8-1 7 15,8 1-2-15,-8-1-6 0,-1 6-11 0,0-1-6 16,1 5-9-16,-1-4-13 0,0 5-15 0,0-1-7 0,1 1-6 16,-10-1-3-1,10 5-5-15,-9-3-5 0,-9 1-5 0,8 8-1 0,0-6-1 0,-7 6-2 0,-2-6-3 0,10 4-2 16,-9-2-3-16,0-1-2 0,9-1-1 0,-1 0-3 0,-7 0-1 15,15-4-2-15,-7-6-1 0,8 1-1 0,2-1 2 0,-3-5 1 16,10 2 0-16,-9-7 1 0,0 1-1 0,9 0 1 0,0-6 0 16,0 2 0-16,0-2 1 0,0-4-2 0,0 5-3 15,0-5-6-15,0 0-10 0,0 0-21 0,0-5-46 0,0 5-69 16,0-4-78-16,0-6-66 0,0 0-59 0,9-5-70 0,-9 1-89 16,9-2-130-16,-9-2-41 0,0 3 23 0</inkml:trace>
  <inkml:trace contextRef="#ctx0" brushRef="#br0" timeOffset="-35348.25">8223 14766 36 0,'0'-8'520'0,"0"2"-98"0,0 0-125 15,0 2-96-15,0 0-56 0,0 4-28 0,0-6-14 16,0 6-4-16,0 0-2 0,0-4-6 0,0 4-6 0,8 0-9 16,-8 0-10-16,9 4-6 0,0 2-2 0,1-6 6 0,-3 4 8 15,2 0 14-15,8 2 16 0,1 0 13 0,-1 2 11 16,1 2 10-16,-1 0 1 0,0 4-2 0,9 1-7 0,0 0-15 16,1 3-14-16,-2 3-13 0,0 3-16 0,2-4-14 15,8 5-16-15,-9-2-14 0,9 2-8 0,-1 5-5 0,-7-6-2 16,7 1-4-16,1 3 0 0,1-2-3 0,-2-7 1 0,1 5-1 15,-9 0 0-15,0-3 0 0,-1-2-2 0,2 0-1 16,-11-4-2-16,12 5-8 0,-12-10-22 0,-6 4-48 0,-2-4-74 16,1 0-76-16,-1-2-80 0,1-2-110 0,-9-2-203 0,9-4-100 15,-1 0-30-15,1 0 9 0</inkml:trace>
  <inkml:trace contextRef="#ctx0" brushRef="#br0" timeOffset="-34462.86">10072 14146 62 0,'0'0'375'16,"0"-4"-83"-16,9 4-80 0,-9 0-61 0,0-6-38 0,0 6-14 16,0 0-13-16,0 0-6 0,0 0-4 0,0 0-5 0,0 0-3 15,0 0-5-15,0 0-5 0,0 0-4 0,0 0-6 16,0 6-3-16,0-6 0 0,0 0 0 0,0 0-1 0,0 4 4 16,-9-4 8-16,9 6 9 0,-8-2 16 0,8 1 16 0,-8 5 18 15,-2-1 19-15,2 6 14 0,0 4 13 0,-10 1 4 16,1 5-5-16,0-1-12 0,8 10-14 0,-9-5-20 0,-8 6-20 15,9-1-18-15,-1 5-21 0,-9 0-16 0,11-4-9 0,-2 3-8 16,-8 1-6-16,9 1-2 0,-9-2-3 0,8 1-2 16,2 0 0-16,-11 0-2 0,10 1 0 0,0-1 0 0,-1 1 0 15,1-7-3-15,-1 1 0 0,1-4-1 0,0 4 0 16,8-10 1-16,-9 1 0 0,10-2-2 0,0-3 0 0,-2-4 0 16,10-3 2-16,-8-3 5 0,8-5 4 0,0 0 9 0,-9 1 2 15,9-2 7-15,0-4 4 0,9-4 4 0,-9-2 0 16,8-4-4-16,2 0-5 0,-2-9-6 0,9-1-4 0,1-5-6 15,-1-2-4-15,0-8-4 0,9 0-4 0,-10 1-2 0,12-4 1 16,-11-7-1-16,10 7-2 0,-11-10 2 0,11 2-1 0,-10-2-1 16,0 4 0-16,1-5 0 0,-1 0-1 0,1 0 1 15,-1 6 3-15,0-6-1 0,1 4 0 0,-10 2 1 16,10 4 3-16,-1 5 2 0,-8-1-4 0,9 1 0 0,-10 9-1 16,1 2 0-16,-1-3 1 0,1 7-2 0,-1 5 0 0,2 4-2 15,-2-5 2-15,0 11 0 0,-8-8-2 0,18 9-1 0,-10-2 2 16,1 5-3-16,9 0 2 0,-10 0-1 0,10 5-2 15,-1 5-1-15,1-1 5 0,8 0 1 0,-9 7-1 0,0 4 1 16,10 3-1-16,-11-3 1 0,11 9-1 0,-1 0 1 0,-1 1-2 16,2 0 0-16,-2 3 1 0,2 6 2 0,-1-4-1 15,0 4 0-15,0 0 1 0,0-1 0 0,0 1 2 0,-9 1-1 16,10-6-1-16,-1 4-3 0,1-3 0 0,-2 4 1 16,-8-9 2-16,9 4-2 0,-9-5-3 0,1 1-1 0,0-1-1 15,-1-6 3-15,0 2-2 0,-8-5 1 0,9-1-3 0,-9 1-1 16,-9-4-1-16,7-3 1 0,3-3-1 0,-10 0-2 15,0-5-3-15,0 5-1 0,0-5-3 0,0-5-4 0,0 5-11 16,0-5-25-16,-10 0-48 0,3 0-65 0,7-5-66 0,-20 0-62 16,13 0-63-16,-2-5-79 0,0-4-128 0,1-1-99 15,-1-5-24-15,-9 7 24 0</inkml:trace>
  <inkml:trace contextRef="#ctx0" brushRef="#br0" timeOffset="-34161.72">9692 14605 312 0,'17'-5'493'0,"0"5"-131"16,9-3-129-16,-1-4-77 0,1 7-38 0,9-5-18 16,0 1-5-16,0-1 3 0,8 0 1 0,-8 0 1 0,17 0-1 15,-9 0-3-15,1-5-5 0,0 0-5 0,-1 6-6 0,-8 0-6 16,-1-7-7-16,1 7-7 0,-10-2-10 0,2 6-11 0,-10-4-11 16,1 4-12-16,-10 0-14 0,1 0-20 0,0 4-27 15,0-4-37-15,-9 6-41 0,0-6-57 0,-9 0-72 0,0 0-125 16,-8 4-142-16,-1-4-69 0,1 5-24 0</inkml:trace>
  <inkml:trace contextRef="#ctx0" brushRef="#br0" timeOffset="-54.34">3838 17003 200 0,'0'0'199'0,"8"-4"-48"0,-8 4-50 0,0-6-36 16,0 6-25-16,0-4-18 0,9 4-7 0,-9-5-4 0,0 5-4 16,8 0 0-1,-8-5-2-15,0 5 0 0,0 0 0 0,0-4 2 0,10 4 3 0,-10 0 2 0,0 0 5 0,8-6 3 16,-8 6 6-16,0-4 2 0,9-1 5 0,-9 5-1 15,0 0 0 1,0 0 0-16,0-5-1 0,0 5-1 0,9-5 0 0,-9 5 1 0,0 0-1 0,0 0 0 0,0-5 1 0,0 5-2 16,0 0 0-1,0 0-3-15,0 0-3 0,0 5-4 0,0-5-6 0,-9 0-2 0,9 0-4 0,0 5-4 0,0-5-5 16,0 0-3-16,-9 5-7 0,9-5-10 0,-8 0-22 0,8 0-30 16,-10 0-53-16,10 0-98 0,0 0-130 0,0 0-66 15</inkml:trace>
  <inkml:trace contextRef="#ctx0" brushRef="#br0" timeOffset="637.53">3811 16984 154 0,'0'-5'400'0,"0"1"-92"0,0 4-97 15,0-6-61-15,0 6-36 0,0-4-20 0,0-1-11 16,-9 5-3-16,9 0-3 0,0 0-4 0,0-5-1 0,-8 5-5 16,8 0-4-16,0 0-6 0,0 0 1 0,-8 0-1 0,8 0 2 15,0 5 4-15,-9 0 7 0,0 5 7 0,0 4 11 16,-7 0 15-16,7 7 16 0,-8 3 19 0,-1 0 11 0,1 0 5 16,-1 6 1-16,0 4-3 0,1-4-9 0,0 9-19 15,8-6-23-15,-9 1-23 0,10 6-18 0,0-6-15 0,-1-1-12 16,9 3-10-16,0-7-8 0,0 4-6 0,9-8-1 0,-1 1-3 15,10-3 0-15,-1-3-1 0,0-1 0 0,11-9-4 16,-3 0 1-16,0 0 1 0,2-6 0 0,7-8 0 0,-8-1-2 16,8-5 0-16,-7 0 0 0,8-6 0 0,-9 3-1 0,-8-7 1 15,8 2 7-15,-9-3 5 0,9-3 5 0,-9 0 5 16,-8-1 5-16,-1 1 5 0,1 4 3 0,-9-4 1 0,9-1-5 16,-18 0-3-16,9 6-1 0,0-6-4 0,-9 7 0 0,1-2-7 15,-1 4-3-15,9-2-2 0,-9 3-3 0,-8-1-1 16,17 8-2-16,-9-7-2 0,1 5-4 0,-1 5-2 0,9-5-3 15,-8 5-6-15,8 0-8 0,-10 0-15 0,10 1-33 16,0-1-59-16,0 5-74 0,0-4-70 0,0-2-63 0,0 2-64 16,10-7-76-16,-2 1-121 0,-8 2-78 0,9-8-11 0</inkml:trace>
  <inkml:trace contextRef="#ctx0" brushRef="#br0" timeOffset="985.83">4238 16374 89 0,'0'-5'476'16,"0"0"-124"-16,0 0-136 0,0 5-90 0,0 0-48 0,0 0-25 15,-10 5-13-15,10 0-4 0,0 0 2 0,0 5 0 16,0-1 1-16,-8 5 4 0,8 2 3 0,-8 3 8 0,8 1 7 15,-10 3 7-15,-7 7 12 16,9 0 17-16,-2 4 15 0,-6 0 17 0,-1 5 17 0,0 4 18 0,-3 2 17 0,-5 4 13 16,-1 0 2-16,0 4-5 0,-9 1-13 0,0 4-20 0,10 1-23 15,-10 0-24-15,-9-1-30 0,9 5-24 0,1 2-18 0,8-7-14 16,-8 1-8-16,7-5-4 0,9-1-5 0,3-4-1 16,-3-5 0-16,-1 0-4 0,11-11-2 0,-1 7-1 0,1-10 0 15,-2-1-1-15,2-5-2 0,8-4-2 0,0-2-11 16,8-2-26-16,2-1-57 0,-2-11-73 0,1 2-74 0,-1-6-73 15,11-6-88-15,6-4-142 0,-7-8-117 0,7-3-49 0,11-7 10 16</inkml:trace>
  <inkml:trace contextRef="#ctx0" brushRef="#br0" timeOffset="1272.05">4880 17024 440 0,'-9'0'693'16,"1"0"-12"-16,-1 0-174 0,9 0-127 0,-9 0-91 0,9 0-62 15,0 0-49-15,0 0-24 0,0 0-13 0,0 5-15 0,9-5-22 16,0 0-32-16,8 0-29 0,0 0-18 0,1 3-10 16,7-3-7-16,-7 0-2 0,8 0 4 0,0 0-3 0,1 0-2 15,-2 0 0-15,9-3 0 0,-7 3-1 0,7-5 2 16,2 5-4-16,-11-7-4 0,0 4 11 0,2-2-2 0,0 5-3 15,-1-6-4-15,-9 6-2 0,9-4-11 0,-8 4-29 0,-10-6-51 16,10 6-72-16,-10 0-58 0,-8 6-49 0,9-6-43 16,-9 0-45-16,0 4-41 0,0-4-39 0,0 0-55 0,-9 6-49 15,1-1-4-15</inkml:trace>
  <inkml:trace contextRef="#ctx0" brushRef="#br0" timeOffset="1461.85">4958 17278 231 0,'-18'9'497'0,"10"-5"-122"0,-1 1-132 0,1 0-86 15,8 1-46-15,-9-2-23 0,9 6-5 0,0-10 5 0,9 5 8 32,-1 0 7-32,1 0 7 0,9-5 5 0,-10 0 1 15,18 4-1-15,-9-4 4 0,9-4 3 0,-8 4 13 0,9 0 1 16,7-10-3-16,-8 5-6 0,-1 1-8 0,11-2-10 0,-11-4-17 16,11 0-8-16,-2 2-32 0,-8-3-22 0,9 1-47 15,-9 0-81-15,9 6-90 0,-10-10-102 0,12 4-162 16,-13-5-145-16,10 5-90 0,-7-4-49 0</inkml:trace>
  <inkml:trace contextRef="#ctx0" brushRef="#br0" timeOffset="2158.97">6755 16935 7 0,'0'0'529'0,"0"0"-77"0,-8 5-142 0,8-5-104 15,0 0-63-15,0 5-31 0,0-5-12 0,0 0-2 16,0 5 1-16,0-5 4 0,8 5 10 0,-8-5 9 0,0 5 9 16,9 0 14-16,0-1 9 0,-1-4 6 0,10 6 7 0,-1-2 1 15,1 1-8-15,-1-5-15 0,9 5-21 0,1-1-27 16,-2-4-27-16,1 6-21 0,1-2-16 0,-1-4-12 0,-1 6-7 16,1-6-3-16,0 5-3 0,2-2-2 0,-3 4-3 0,-8-2 0 15,9-5 0-15,0 3 3 0,-8 3-2 0,-1-6 1 0,-9 4-2 16,10-4 0-16,-10 0 4 0,1 6 1 0,0-6 3 15,-1 4 2-15,1-4 3 0,-9 0 0 0,9 6 2 0,-9-6-1 16,0 0-2-16,0 0-2 0,9 0-5 0,-9 0-9 0,0-6-25 16,0 6-57-16,0-4-85 0,0-2-83 0,0-4-87 15,8 2-119-15,-8-2-185 0,0-1-93 0,9 1-34 0,-9 1 26 16</inkml:trace>
  <inkml:trace contextRef="#ctx0" brushRef="#br0" timeOffset="2745.82">7927 16535 163 0,'-8'-5'543'0,"8"-5"-106"0,0 10-122 16,0-10-76-16,0 10-35 0,0-3-8 0,0 3-3 0,0-7 1 15,0 7-4-15,0 0-10 0,8 0-18 0,-8 0-27 16,0 0-32-16,0 0-35 0,0 7-30 0,0-4-17 0,0 2-12 15,10 0-4-15,-10 5-2 0,8 5 1 0,-8-1 1 0,0 1 0 32,0 4 0-32,8 5 1 0,-8-3 0 0,0 9 1 15,0-7-2-15,-8 2 1 0,8 4 2 0,0 0 0 0,-8 0-1 16,8 0 2-16,-10 1 4 0,2-6 1 0,8 7 5 0,-8-8 3 16,-1 6 0-16,0-9 6 0,9 5 4 0,-9-7 1 15,2 2 1-15,7 0 1 0,-10-6-1 0,10 1-3 0,-8-5-2 16,8 0-4-16,0-1-5 0,0-4 2 0,0 0-1 0,0 0-3 15,0 0 2-15,0-5 0 0,0 5 4 0,0-5 1 16,8 0 1-16,2 0-1 0,-3 0 0 0,11-5-1 0,-9 5-4 16,7-5-3-16,2 0-3 0,8 5-4 0,-9-5-2 15,9 0-2-15,-9 1-3 0,10-1-1 0,-10-5-2 0,9 6 0 16,1-7 1-16,-1 1-1 0,0 2 0 0,-1 2-1 0,1-4 1 16,2 0-1-16,-3 0-1 0,8-3 1 0,-5 8-1 15,-2-5 1-15,-9-1-2 0,9 1-2 0,-9 6-11 0,10-6-21 16,-10 0-29-16,-9 1-47 0,10 4-55 0,-11 0-55 0,4 0-50 15,-4 0-46-15,2 0-37 0,-9-4-39 0,0 3-50 0,10-3-78 16,-20 5-39-16,10-2-1 0</inkml:trace>
  <inkml:trace contextRef="#ctx0" brushRef="#br0" timeOffset="2983.58">8205 16832 129 0,'0'0'566'0,"0"0"-92"0,-8 6-145 0,8-6-112 0,0 4-66 16,0 2-37-16,0-2-16 0,0 6-2 0,0-1 5 0,8 6 9 15,-8 0 6-15,0 4 0 0,0 1-12 0,10 0-15 0,-10-1-15 16,8 5-12-16,-8-3-12 0,8 3-13 0,-8 0-8 16,9 0-7-16,0 1-4 0,-9-6-1 0,0 6-6 15,10 0-4-15,-10-1-3 0,0 1-2 0,0-6-16 0,0 6-34 16,0-7-42-16,0 2-44 0,0-1-49 0,0-4-50 0,7-5-73 15,2 0-118-15,0-5-110 0,-1 0-43 0,2-5-4 0</inkml:trace>
  <inkml:trace contextRef="#ctx0" brushRef="#br0" timeOffset="3616.77">8623 16701 193 0,'0'0'535'0,"0"0"-116"16,0 0-145-16,0 0-92 0,8-6-46 0,1 6-23 0,0 0-10 15,-1-4-3-15,10 4-3 0,-1-5-4 0,1 0-7 16,9 0-16-16,-10-3-18 0,8 2-18 0,1-4-7 0,0 0 0 15,0 0 8-15,0 1 19 0,-1-1 19 0,2 0 23 0,-1 0 18 16,-8 1 17-16,-1 4 7 0,1 0 5 0,-2-5-3 0,-6 5-11 16,-2 5-16-16,-8-4-20 0,9 4-19 0,-9-7-15 15,0 7-15-15,8 0-11 0,-16 7-11 0,8-3-8 16,-9 1-5-16,1 5-2 0,-2 5-2 0,3-1-1 0,-11 6-1 16,-1-1-1-16,12 7 1 0,-11-3-1 0,0 2-1 0,-7-1 0 15,7 5 2-15,1 1-2 0,0-6 0 0,-1 5 1 16,1 0-1-16,-9 1 1 0,18-1 1 0,-10 0 0 0,0-5-3 15,1-3 0-15,10 3 0 0,-4-4 2 0,2 0-1 0,2-7-2 16,7 3 0-16,-9-2 1 0,9-5 2 0,0 1-1 0,0-10-1 16,0 5 2-16,0-5 1 0,9 0 0 0,-2-5 1 15,2 0-1-15,9-4 2 0,-1-6-1 0,1-5 1 0,-10 7-1 16,10-13-3-16,-1 3 1 0,1 3 1 0,-1-5 0 0,-8 1 0 16,8-1-2-16,0 1 1 0,-9-6 1 0,2 11 3 15,7-5 3-15,-9 0-1 0,2 3 2 0,-10 2 1 0,8 0 4 16,1 4 2-16,-9 5 1 0,9 0 1 0,-9 6-2 15,7-5 0-15,-7 3-4 0,0 6-1 0,0-6-4 0,10 6-3 16,-10 0-3-16,0 6-2 0,0 0-1 0,9 3 1 0,-9 0 0 16,0 6-1-16,9 0 1 0,-9-1 1 0,0 6-1 15,9-2 0-15,-9 4 0 0,0-3-1 0,7 1 1 0,-7 3 0 16,0-3 0-16,10-1-1 0,-10 1 1 0,0-1-2 0,0 1 1 16,0 0-6-16,8-5-9 0,-8-1-19 0,9 0-43 0,-9 2-70 15,8-6-74-15,-8 3-66 0,9-3-69 0,0-4-92 16,8-2-157-16,-8-4-75 0,8 0-24 0,1 0 32 0</inkml:trace>
  <inkml:trace contextRef="#ctx0" brushRef="#br0" timeOffset="4202.53">9369 17014 145 0,'0'0'503'0,"0"0"-118"0,0 3-133 0,-8-3-87 16,8 0-49-16,0 0-30 0,0 7-14 0,0-7-9 0,8 0-4 15,-8-7-3-15,8 7-7 0,1-3-8 0,0-2-10 0,-1-5-4 16,10 4-2-16,-9-8 11 0,9 4 18 0,-10-4 22 15,19-6 28-15,-10 2 26 0,0-3 27 0,1-4 23 0,-2 2 22 16,11-2 7-16,-10-5-5 0,0 2-15 0,1-2-15 16,-10 2-24-16,8-3-24 0,-5 1-27 0,-4 1-23 0,-7 5-19 15,0 0-11-15,0 3-7 0,0 3-12 0,0-2-2 0,-7 10-5 16,-11-5-4-16,9 6-6 0,-8 4-3 0,8 0-4 16,-8 1-3-16,0 4 0 0,-1 4-1 0,9-4-1 0,1 5 0 15,-10 5 1-15,10-6 0 0,8 6 0 0,-9 5 1 0,9-5-1 16,-8 5 1-16,8-2-2 0,8 3 1 0,-8 4-1 0,9-7-1 15,-9-3 2-15,8 6-3 0,10-1-1 0,-10-7-1 16,1 2 1-16,9 2-1 0,-1-9 0 0,-8 7 0 16,8-10-2-16,0 5 1 0,-1-5 2 0,2 0 0 0,2 0 1 15,-13-5 4-15,10 5-2 0,1-5 1 0,-10 0 1 0,10 5 0 16,-9-3 0-16,-1 3 0 0,-8-6 3 0,9 6-4 0,-9 0 1 16,0 0 0-16,0 0 0 0,9 0-1 0,-9 6 0 15,0-6-3-15,0 8-1 0,0-3 3 0,0 5-1 0,0 0-1 16,0 5 1-16,8-1 3 0,-8 1 0 0,0 5 1 0,0-6-1 15,10 0-1-15,-10 7 2 0,0-3 1 0,8 2-2 16,-8-4-1-16,8 2 0 0,-8 7 1 0,0-6 2 0,0-4-2 16,0 5-1-16,9-1-2 0,-9-4 3 0,9 3-1 0,-9-3-5 15,9 1-4-15,-2-6-5 0,-7 0-4 0,10 0-6 0,7-7-13 16,-17 2-23-16,10 0-33 0,6-5-42 0,-7 0-49 16,0 0-45-16,0-5-40 0,8 0-34 0,-8-4-28 0,8-1-29 15,-8 0-42-15,-1-4-88 0,1 0-42 0,-1-7-13 0</inkml:trace>
  <inkml:trace contextRef="#ctx0" brushRef="#br0" timeOffset="4758.96">9934 16023 228 0,'0'-7'582'0,"-9"-2"-77"16,0 5-121-16,9-2-75 0,0 2-43 0,0 4-13 0,0-6-11 15,0 2-10-15,0-2-13 0,9 3-17 0,-9-3-33 16,9 0-38-16,8 3-38 0,1-2-40 0,-9-1-22 0,8 2-9 16,8-2-3-16,-7 2-3 0,0-1 0 0,-2 0 0 0,11 0 0 15,-10 0 3-15,-1 5-3 0,2 0-3 0,1 0 0 16,-12 0-3-16,11 5-3 0,-9 0-1 0,0 0-5 0,-1 4 1 15,-8 7 0-15,0-2 0 0,-8 5-2 0,-1 1 1 0,0-1 2 16,-9 7 0-16,2-3-1 0,-2 2-1 0,8-1 1 16,-15 0-2-16,17 2 0 0,-10-3-2 0,1 3 1 0,-1-8 1 15,10 3 1-15,-10-2 3 0,10 0-1 0,-1-9 4 0,1 4 4 16,8-8 3-16,-9 3 2 0,9-3 3 0,0-3 0 0,0 3 0 16,0-6 0-16,9 0 1 0,-1 0-2 0,1 0 0 31,-1 0-2-31,10-6-3 0,8 3-1 0,-9-3-2 0,9 2-2 15,-1-7-3-15,3 2-1 0,6-1-3 0,-8-5-1 0,9 0-5 16,0 2-8-16,-9-3-20 0,8 2-60 0,-6-1-93 16,-3 1-97-16,1-5-127 0,0-1-214 0,-1 4-105 0,-7-3-60 15,8 5-17-15</inkml:trace>
  <inkml:trace contextRef="#ctx0" brushRef="#br0" timeOffset="5535.38">10889 16090 451 0,'-9'-10'569'0,"9"5"-127"0,0 1-119 0,0 4-60 16,0-5-22-16,0 5-12 0,0 0-7 0,0 0-6 0,0 0-9 16,0 5-21-16,0-1-32 0,0 1-37 0,9 5-33 0,-9 0-19 15,0 5-8-15,0-1-1 0,9 5 1 0,-9 2 3 16,8-3 3-16,1 8 0 0,-9-3-6 0,9 7-12 16,0 0-9-16,-1-2-8 0,1 2-4 0,0 3-5 0,-1 3-5 15,0-3-2-15,2-4-5 0,-10 6-1 0,8 0-1 0,1-1-1 16,0 0-1-16,-9-5 0 0,0 5 0 0,8-4-1 0,-8-1-1 15,0-5-1-15,0 0-1 0,0-3-5 0,0-3-6 16,0 2-9-16,0-10-8 0,0-1-15 0,-8 1-32 0,8-5-62 16,0-5-79-16,-9 0-72 0,9 0-73 0,-9-8-94 0,9-8-142 15,0-4-87-15,-8 1-33 0,8-1 22 0</inkml:trace>
  <inkml:trace contextRef="#ctx0" brushRef="#br0" timeOffset="5884.29">10889 16036 300 0,'0'-5'568'16,"9"0"-113"-16,-1 2-135 0,1-4-79 0,0 4-31 15,8 3-6-15,9-6 4 0,-8 6 9 0,8 0 7 0,-1-4-3 16,10 4-15-16,-9 4-22 0,9-4-37 0,0 6-37 0,0-3-30 15,8 4-20-15,-9-4-13 0,10 2-9 0,-1 5-8 16,-8 1-9-16,9-1-3 0,-2-1-4 0,-5 5-4 0,-4 1-4 31,12 5-2-31,-19-2-3 0,8 3 0 0,-8 4 1 0,-9-2-2 16,1 6-1-16,-1 6 1 0,-9-6-2 0,2 6 2 16,-10-1 0-16,0 0 2 0,-10 5-2 0,-7-5 1 0,-1 5-3 15,-7-6 2-15,-10 3 4 0,0-3 0 0,-1 2 1 0,-6-6 2 16,-11 0 0-16,11 1 6 0,-10-5 2 0,9-6 1 0,-11 0 0 15,11 1-1-15,0-5 3 0,9-1-2 0,-10-4-6 16,9-4-10-16,9-3-20 0,2 4-69 0,4-7-103 16,12-7-115-16,0 4-163 0,-1-9-167 0,18-2-106 0,-1 1-52 15,0-9-15-15</inkml:trace>
  <inkml:trace contextRef="#ctx0" brushRef="#br0" timeOffset="6659.46">12739 15426 385 0,'-9'-10'558'16,"0"5"-134"-16,9 1-127 0,-8-2-74 0,8 6-44 0,-10-4-26 16,10 4-14-16,0 4-2 0,0 2 4 0,10-2 4 15,-10 6 0-15,8 5-3 0,1 1-10 0,0 2-9 0,0 5-6 16,-9 3-9-16,18-3-16 0,-10 7-21 0,0 5-22 0,0-2-16 15,2 2-11-15,7 4-2 0,-9-1-6 0,1 3-5 16,-1-8-2-16,1 3-1 0,0-3-3 0,-9-4-1 0,9 1 0 16,-9-7 1-16,0-3 1 0,0-1 4 0,-9-4 11 0,9 0 7 15,-9-5 12-15,0 0 8 0,1-5 6 0,-1-5 2 16,-8 4 3-16,9-4-2 0,-10 0-7 0,2 0-4 0,-2 0-6 16,0-4-7-16,9 4-5 0,-9-5-2 0,3 5-4 0,-13-4-4 15,12 4-1-15,-2 0-3 0,-8 0-6 0,9 0-1 0,-1 4-2 16,0 1-2-16,10-1 0 0,-9 1 0 0,7 5 0 15,2-5-6-15,-10 5 3 0,18 5 1 0,-7 0-1 0,-3-2 1 16,1 8-1-16,1-6-2 0,-2 4 3 0,10 1 3 0,-7-2-2 16,7 7-1-16,0-6-2 0,0 1 0 0,0-1-2 15,0 2-3-15,0-2-3 0,0 1-4 0,7-7-1 0,-7-3 0 16,10 0-1-16,-2-4 1 0,1-1 4 0,8-5 2 16,-7 0 5-16,6-5 2 0,-6-1 3 0,7-4 0 0,1-4 0 15,-2 5-1-15,2-11 0 0,-1 4 0 0,1-8-1 0,0 5 1 16,-2-1 0-16,2 1 2 0,-8-6 6 0,5 7-3 15,3-8-3-15,-9 6 0 0,0 2-1 0,0-6 0 0,9 4 0 16,-10 5 0-16,0-5-4 0,-8 6 4 0,8 4 4 0,-8-5 3 16,10 5 1-16,-10 5 1 0,8 2 1 0,-8-4-1 0,0 4 1 15,0 3-1-15,0 0-3 0,0 0-4 0,0 0-1 16,0 3 0-16,0 7-1 0,9-5 0 0,-9 5-1 16,0 1 1-16,0-1 1 0,0 3 1 0,8-3 0 0,-8 5-1 15,9-5 2-15,-9 4 0 0,8 0-2 0,1-4 0 0,-9 6-1 16,9-3 1-16,0-3 1 0,-1 6-1 0,1-6-1 15,0 0-1-15,0-1 2 0,-1 0 0 0,10-4-3 0,-11 1-5 16,13-2-7-16,-13 2-11 0,11-2-21 0,7-4-40 0,-7 0-63 16,-1 0-74-16,1-4-67 0,8-2-61 0,0-4-72 0,0 0-106 15,9-3-132-15,-9-3-45 0,0-4 20 0</inkml:trace>
  <inkml:trace contextRef="#ctx0" brushRef="#br0" timeOffset="6991.92">13589 15703 305 0,'-8'-8'541'0,"0"3"-123"0,-10 0-129 0,1 0-70 15,7 0-31-15,-6 5-8 0,-2 0-3 0,1 5 3 0,8 0 1 16,-8 0-4-16,7 0-8 0,-6 3-12 0,-2 3-14 0,8 4-17 15,-5 0-10-15,5 3-8 0,-7-3-6 16,8 5-7-16,0-1-11 0,-9 1-17 0,18 0-13 0,-8 4-11 0,0-4-8 16,8-1-5-16,-8 0-3 0,8 5-2 0,0-3 0 0,0-1-2 15,8 0-2-15,0-2 0 0,0-3-4 0,10-5-1 0,9 4-4 16,-9-4 0-16,7 0 0 0,9-5-2 0,-7 0-2 16,7 0-2-16,10 0-1 0,-9-5-4 0,9 0 1 15,-9-5-6-15,8 0-7 0,-9 0-9 0,1-5-18 0,-1 0-49 16,-6 0-79-16,5 1-81 0,-8-5-79 0,3-2-90 0,-2 6-146 15,-9-3-118-15,0-3-68 0,-8 6 4 0</inkml:trace>
  <inkml:trace contextRef="#ctx0" brushRef="#br0" timeOffset="7405.07">12322 16701 449 0,'-9'0'437'15,"9"6"-125"-15,-8-6-85 0,8 3-40 0,0-3-5 0,0 0 14 16,0 0 24-16,8 0 21 0,1 0 11 0,8 0-8 0,-8 0-9 16,17 0-23-16,-9-3-35 0,9 3-43 0,9 0-35 0,-1-6-28 15,2 6-19-15,-1-6-1 0,8 2-11 0,8-1-7 16,1 0-6-16,11 0-1 0,-12-3-2 0,9 2-7 0,10-4-3 16,0 0-1-16,-1 0-5 0,10-5-2 0,-1 5 0 0,-2-4-4 15,2 5 0-15,2-6 2 0,-2 5 1 0,0-1 0 16,0-2 2-16,1 3-2 0,-10 0 1 0,-8 2 0 0,-1-4-1 15,-7 2 0-15,-10 6 0 0,2-6-3 0,-12 1-1 0,2 3 1 16,-18-4 0-16,9 6-2 0,-18-2-5 0,2 6-6 0,-2-4-13 16,-8 4-25-16,0-4-46 0,-8 4-71 0,-2-5-73 15,-6 5-76-15,-2-6-92 0,1 6-165 0,-9-4-98 0,8 4-46 16,-17 0 0-16</inkml:trace>
  <inkml:trace contextRef="#ctx0" brushRef="#br0" timeOffset="8274.84">12930 16993 15 0,'0'0'502'16,"0"0"-102"-16,7 0-132 0,-7 0-95 0,10 0-54 0,-10 0-28 15,10 6-14-15,-10-2-2 0,7 2 2 0,-7-1 3 0,9 5 1 16,-9-2-2-16,9 2-2 0,-9 6-1 0,9-2-2 16,-9 5 1-16,8-3 10 0,0 3 15 0,-8 5 8 0,0-4 4 15,10 3 3-15,-2 3-3 0,-8-3-5 0,9 3-8 16,-1-3-15-16,1-3-24 0,-9 5-14 0,9-1-9 0,-1-4-11 16,-8 0-10-16,0-1-3 0,10-4 2 0,-10-1 6 15,0-4 8-15,0 0 9 0,0-6 12 0,0 2 13 0,0-1 14 16,-10-1 2-16,2 0 0 0,8-4-5 0,-9 6-8 0,0-6-5 15,1 0-8-15,-1 0-13 0,1 0-13 0,-10 0-7 0,10 0-2 16,-10 0-4-16,2 0 2 0,6 0-5 0,-7 0-4 16,-1 0-3-16,1 4-2 0,-1-4 0 0,10 6-1 0,-1-2-1 15,-9 2-1-15,10-2 0 0,-9 6-1 0,8-5 2 0,-9 5 0 16,10 6 1-16,0-8 1 0,-10 7-2 0,10 0 7 16,-10-1-3-16,9 1-1 0,-9 4-3 0,10-5-4 0,1 2 4 15,-3 3-2-15,2-5 2 0,8 1-7 0,0 0 4 0,-10 0 2 16,10-6 1-16,10 6 3 0,-10-5-6 0,8 0 2 0,2 0-1 15,-10 0 0-15,15-6-6 0,-5 1-5 0,7 0-2 16,1 0-5-16,0-5-2 0,6 0-5 0,-6-5-3 16,8 0-1-16,-9 0 11 0,9 1-4 0,-8-6-1 0,7-5 2 15,-8 5 2-15,3-4 2 0,-4-1 4 0,10 0 1 0,-8-3-9 16,-10-4 9-16,9 8 4 0,1-5 3 0,-10-1 2 0,10 1 1 16,-10-7-1-16,1 8 2 0,0-2 1 0,0 1-1 15,-2-1 3-15,3 1 1 0,-10 3-2 0,0 8 1 0,0-7 1 16,0 9 2-16,0-4 0 0,0 6 2 0,0-2 0 0,-10 6 1 15,10-3 3-15,-7 3-1 0,7 3 0 0,-9-3 2 16,9 6 1-16,-9-2 0 0,9 2-3 0,0 4 0 16,-9-6-1-16,9 7 4 0,0-3-1 0,0 2-3 0,-8 0 0 15,8 0-1-15,8 0 1 0,-8 5 2 0,0-6-1 0,0 6-4 32,9-5-2-32,-9 5 4 0,9 0-4 0,-9-6 0 0,9 6-1 15,-9-1-3-15,7-4 0 0,-7 4 2 0,0-3 1 16,10 3-2-16,-10-4 4 0,0 6-2 0,10-8 1 0,-10 2-1 15,7-1-1-15,3 3 1 0,-2-3 0 0,0-5 1 0,1 6-3 16,0-5 0-16,0 0-8 0,8 0-19 0,1-5-43 16,-10 5-56-16,9-5-64 0,0 0-64 0,1 0-68 0,-2-5-92 15,2 0-144-15,0 0-91 0,-9-5-30 0,9 5 12 0</inkml:trace>
  <inkml:trace contextRef="#ctx0" brushRef="#br0" timeOffset="8748.18">13407 17662 418 0,'0'0'400'0,"0"0"-132"16,0 6-98-16,0-6-61 0,8 0-32 0,2-6-17 0,-10 6-7 16,9-4 1-16,-2-2 1 0,11 2 1 0,-9 0 2 0,8-6 14 15,-8 0 15-15,9-4 27 0,8 4 43 0,-9-10 48 0,1 5 36 16,-2-4 23-16,11-1 8 0,-10 1-10 0,0-1-11 16,1 1-27-16,-10-7-45 0,1 8-48 0,0 3-35 0,-9-4-25 15,0-1-17-15,0 5-13 0,-9 0-10 0,0 1-6 16,1 5-6-16,-10-1-16 0,1-1-1 0,0 6 1 0,0 1 0 15,-1 0-3-15,0 4 0 0,10 4 0 0,-1-4-4 16,1 4 11-16,8 6-8 0,0-4-6 0,0 8-6 0,8-4-5 16,1-1-6-16,-1 6-7 0,10 0-6 0,7-5-7 0,-6 3-6 15,6 3-5-15,-7-1-3 0,8 0 0 0,-9-6 3 0,1 11 6 16,8-5 4-16,-9-1 8 0,1 0 9 0,-2 1 8 16,-7-5 5-16,10 6 6 0,-12-3 3 0,11 2 3 0,-10-5 3 15,2 0 0-15,-2 0 4 0,-1-1 9 0,13 1 6 0,-12-5 5 16,0 5 2-16,1-6 1 0,8-4-3 0,1 4 0 15,-10-4-12-15,10 6-24 0,-1-6-46 0,1-6-73 0,7 6-79 16,-7-4-78-16,9-5-91 0,-9-1-123 0,6-5-140 16,2 1-71-16,1-1-9 0</inkml:trace>
  <inkml:trace contextRef="#ctx0" brushRef="#br0" timeOffset="9099.25">14779 16359 567 0,'0'0'812'16,"10"-5"19"-16,-3 5-143 0,-7 0-178 0,10 0-152 0,-2 0-141 16,-8-6-98-16,8 6-59 0,-8 0-48 0,0 0-92 15,10 6-111-15,-10-6-117 0,0 0-179 0,8 5-150 0,-16-5-97 16,-2 5-58-16,2 0-14 0</inkml:trace>
  <inkml:trace contextRef="#ctx0" brushRef="#br0" timeOffset="30382.62">12113 8734 258 0,'-8'-19'472'0,"8"4"-164"0,-9 0-117 0,0 0-53 15,1 0-24-15,-1 6-9 0,1-1 0 0,-2 0 12 16,2 0 8-16,-1 0 0 0,1 2-5 0,-1 3-14 0,-7-1-16 16,5 2-13-16,2-2-9 0,-9 2-11 0,11 4-12 15,-2 0-7-15,1 0-6 0,8 0-4 0,-9 0-3 0,9 0-4 16,-9 4-2-16,9 6-10 0,-8 1-6 0,8 3 7 0,-9 6 11 16,9-1 12-16,0 7 12 0,0 2 11 0,-9 1 15 15,18 10 24-15,-9-4 15 0,0 3 4 0,0 6-3 0,0 1-3 16,0-3-4-16,0 7-6 0,0 2-14 0,0 2-20 0,0-4-19 15,0 10-9-15,0-6-3 0,0 10-5 0,0 1-2 0,9-1-3 16,-9 1 3-16,8 3-3 0,-8 4 5 0,9 1-2 16,0 1-6-16,-9 5-5 0,8 6-3 0,-8-1-3 0,9-5-2 15,-9-5-2-15,7 0 0 0,-7 0 3 0,0-4 4 0,0 0 1 16,0-7 6-16,0 7 1 0,11-5 1 0,-11-1 2 16,0-4 3-16,0 3 0 0,7-1-2 0,-7 1-2 0,9-3 2 15,-9 0-4-15,11 0-1 0,-4-1-4 0,2 1-3 16,0-2-4-16,-1 2-1 0,1 4-1 0,-1 2-6 0,2 3 4 15,-2-1 0-15,1 2 0 0,-9 0 1 0,8 0-1 0,-8-1-2 16,0 6 0-16,0-11-5 0,9 6 1 0,-9-1 0 16,0-5 0-16,9 1 1 0,-9-1 2 0,8 2 3 0,-8-3 0 15,9-4 4-15,0 6-1 0,-1-5 0 0,10 5-2 0,-10-7 0 16,0 2-3-16,12 0 1 0,-13-6-2 0,11 1 1 0,-10 0-2 16,10-1 0-16,-11 2 0 0,12-6 2 0,-10 4-1 15,0 0-1-15,-2 2 0 0,3-6-2 0,-10-1 2 0,0 0 0 16,0 1 0-16,0 0 1 0,-10 2 0 0,10-3 1 0,-7-4-2 15,-2-1 1-15,9 1-2 0,-9 0 2 0,9 1 0 16,-9-6-3-16,9-1 2 0,-10 1-2 0,10 0 4 0,0-4-2 16,0-1 0-16,10 1-2 0,-10-7 0 0,9 1 1 0,-9 1 1 15,9-5-3-15,0-1-1 0,8 1 2 0,-9-7 1 16,1 3 0-16,-1-3-1 0,1-2 0 0,0-2 1 0,-1 1-2 16,2-5-2-16,-2 0-6 0,0-1-9 0,-8 1-4 15,9-5-4-15,0 0-7 0,-9-1-9 0,0 1-1 0,9-5-6 16,-9 0-10-16,8-5-16 0,0 1-36 0,-8-6-40 0,10 0-36 15,-3 1-33-15,-7-1-32 0,0-4-20 0,10 3-4 16,-10 1 15-16,8 0 33 0,-8 0 43 0,9 6 43 0,-9 0 43 16,0 4 39-16,0-5 33 0,0 5 24 0,0 0 16 0,-9 0 11 15,9 0 12-15,0 0 8 0,0 0 8 0,0 0 8 0,0 0 6 16,0 0 7-16,0 5 4 0,0-5 6 0,0 0 7 16,0 0 15-16,9 4 17 0,-9 0 15 0,10 2 12 0,-3-2 11 15,3 2 8-15,-2 4 0 0,0-6-8 0,10 7-14 0,-1-7-25 16,9 6-22-16,1 0-20 0,-1-6-8 0,8 6-18 15,1 0-14-15,0-1 0 0,9-4-11 0,-1 2-8 0,0-4-5 16,9-3-4-16,9 5-12 0,0-5 4 0,-1 0 3 0,11 0-10 16,-2 0 8-16,0-5 5 0,10 5 1 0,-10 0-1 15,0 0 1-15,0 0-5 0,-8 0 1 0,0 5-3 0,0 0-1 16,-9 0 0-16,9 0 0 0,-18 0 0 0,9 0 0 16,1 0 3-16,-3 5-2 0,-5-7 0 0,-10 3 0 0,8-1-1 15,-9 5 2-15,1-5-1 0,-9 0-1 0,10-1 0 0,-11 2 2 16,2-2 3-16,-10 0 1 0,9 2 1 0,-9-2 0 15,9 6 1-15,-8-5 2 0,7 5 0 0,-7 4 0 0,0-2-2 16,-1 1 0-16,10 2-2 0,-10 6 1 0,0-8-2 0,0 12 3 16,0-1 3-16,1 11-1 0,-10-7 1 0,10 8 3 0,-9 3 3 15,7 4 2-15,-6 0 6 0,7-4 2 0,-9 10 4 16,11-4 3-16,-12 4 5 0,11 0 2 0,-10 4 2 0,2 6-2 16,7-2 2-16,-9 2-4 0,2 10-2 0,-2 0 1 0,10 9-5 15,-10-5-4-15,0 5-2 0,-8 0 0 0,9 5-7 16,0 1 0-16,-9 4-6 0,9 5-5 0,-9-2-2 0,0 3-2 15,0 3-1-15,8 1-7 0,-16 0 2 0,8-1-2 16,0 7 2-16,-9-7 2 0,0 1 2 0,0 0 1 0,9-6 0 16,-8 0 3-16,0 2-1 0,8-6 0 0,0-6-1 0,-10-3-2 15,10 0-1-15,-8-7-2 0,8 2-2 0,0-7 2 16,0-3 3-16,-8-6-1 0,8-3-2 0,0-2 2 0,0-9-2 16,0 1 0-16,0-6 0 0,0-6 0 0,8-4-5 0,-8 1 2 15,0-5-1-15,0-1 1 0,0-4 1 0,0-1-1 0,0 1 1 16,-8-5-1-16,8-1-6 0,0 1-11 0,0-5-14 15,0 0-18-15,-10-2-16 0,10-2-18 0,-8 3-31 0,-1-9-77 16,9 5-92-16,-8-5-89 0,-2-5-108 0,10 2-183 0,-8-13-85 31,0 2-49-31,8-11-10 0</inkml:trace>
  <inkml:trace contextRef="#ctx0" brushRef="#br0" timeOffset="31412.32">12035 8861 214 0,'0'-5'381'0,"-8"-5"-119"15,8 2-93-15,-9 2-53 0,9-4-25 0,-9 0-12 0,9 0-6 16,-7 1 1-16,7-1 1 0,-11-6 1 0,11 3 2 0,0-2 8 16,-9 1 9-16,9-6 15 0,-7 0 25 0,7 1 9 0,-11-11 3 15,11 6 4-15,-7-5 25 0,7 0 15 0,-9-7 3 16,9 8-14-16,-8-7-25 0,8 2-13 0,-9-6-11 0,9 0-12 16,-9 0-33-16,1-1-30 0,-1-3-21 0,9-2-9 0,-9-3-6 15,1-1 1-15,-1-6-1 0,0 1-3 0,0 1-2 16,1 0 2-16,0-2-1 0,-10 2 4 0,9 0 1 15,1-1 0-15,-1 4 3 0,1 7 2 0,8-2-1 0,-9 7-3 16,9 3-1-16,0 8-3 0,-11-4-5 0,11 6-3 0,0 1-5 16,0 0-4-16,11 8-2 0,-11-2 0 0,0 3-1 0,9 0-2 15,-9 0 1-15,8 1 0 0,-8 4 2 0,9 0 0 16,-9-5 1-16,0 6-10 0,8-1 4 0,-8 0 3 0,9 0 2 16,-9 0 0-16,8-5 1 0,-8 7 0 0,0-2-2 0,10 1 13 15,-10-3-6-15,0 2-1 0,0 2-1 0,0-2-1 16,0 5-1-16,0 0-1 0,0 0 3 0,0 0-1 0,0 1 1 15,0 4-5-15,0 0-2 0,0 0-1 0,0 4-7 0,0-4-12 16,-10 0-30-16,10 0-58 0,0 0-74 0,-8 5-74 16,8 0-70-16,-9 0-80 0,9 0-141 0,0-1-102 0,-8 6-68 15,8-6 3-15</inkml:trace>
  <inkml:trace contextRef="#ctx0" brushRef="#br0" timeOffset="31792.86">11888 6931 175 0,'0'-9'365'16,"0"9"-128"-16,0-6-107 0,0 6-59 0,0-4-38 0,0 4-15 15,0 4-10-15,0-4-3 0,0 6-4 0,8 0-2 16,1-3 1-16,0 7-1 0,8 0 1 0,0-6 1 0,-1 8 4 16,11-9 7-16,0 4 7 0,7-4 5 0,1 2 6 0,9 0 7 15,8-5 5-15,0 5 7 0,8-5 1 0,1-5-1 0,18 5 0 16,-2-5 1-16,19 0-1 0,-1 5-2 0,19-3-3 16,-1 3-6-16,17-7-5 0,9 4-4 0,-1 3-6 15,10-12-7-15,10 8-3 0,-4-6-2 0,21 5-3 0,-10 0-2 16,10-4-2-16,-4 9 0 0,12-6-1 0,-9 2-1 0,-1 4-4 15,1 0-1-15,-8 0 2 0,-1 0 2 0,-9 4 0 16,-8-4 0-16,-10 6-1 0,-8 3-4 0,2-4-9 0,-21 5-13 16,-6-1-19-16,-9-3-21 0,-8 3-21 0,-11 1-22 0,-17 0-27 15,-8 0-28-15,-9-5-26 0,1 0-41 0,-17-5-49 0,-11 0-68 16</inkml:trace>
  <inkml:trace contextRef="#ctx0" brushRef="#br0" timeOffset="34868.01">12912 7704 323 0,'0'-5'320'0,"0"0"-71"16,0 0-62-16,0 0-42 0,0 5-25 0,0-5-14 0,0 0-4 0,0 0-2 16,-8 5-2-16,8 0-3 0,0-6-9 0,0 6-12 15,0 0-14-15,0 0-11 0,0 0-12 0,0 6-11 0,8-6-11 16,-8 0-8-16,0 5-2 0,8 5 3 0,-8 0 9 0,10 4 9 15,-10 0 8-15,7 6 9 0,3-1 15 0,0 6 16 16,-3-1 14-16,2 1 8 0,9 0 0 0,-10 4-1 0,0 0-2 16,10 0-5-16,-9-5-8 0,-1 6-16 0,1 1-12 0,-9-3-13 15,9-4-9-15,-1 0-6 0,-8 0-4 0,10 1-2 16,-10-5 7-16,0-1 7 0,0 1 13 0,0-4 10 0,-10-7 13 16,10 0 14-16,0 1 7 0,0-5 5 0,0 0-1 0,0 0-5 15,-8-5-8-15,8 5-7 16,0-5-10-16,0 0-13 0,-9 0-8 0,9 0-8 0,-9 0-6 0,1 0-6 0,-1-5-4 15,1 5-7-15,-10 0-5 16,1-5-3-16,-1 5-2 0,1 0-1 0,0-5-2 0,7 5 0 0,-6 0 0 0,-2 0 2 0,1 0 0 16,-1 0-1-16,9 5-2 0,-8-5 1 0,0 5-3 15,9 0 3-15,-10-1-3 0,10 2 1 0,-10-2 2 0,1 7 2 16,-1-8 1-16,10 7-1 0,-10-4-1 0,11 2 0 0,-11 4 0 16,8-2-1-16,1-1 0 0,2 1-1 0,-3-6 1 0,2 6 0 15,8-1 2-15,-9 6-2 0,9-4 1 0,-9-1 7 16,9 3-7-16,0-3-4 0,0 2-1 0,0-4 2 15,0 2-2-15,0-5 1 0,9 5 0 0,-9-10-7 0,9 8 5 16,-1-8 3-16,2 7 2 0,6-7-2 0,-6 0 5 0,8 0 0 16,-11-7 1-16,11 4-1 0,-1-2 0 0,1-5 0 0,0 5 1 15,-2-5-2-15,2 2-1 0,-10-4 1 0,9 2 0 16,0-3 0-16,-8 3 0 0,0-6 1 0,8 6-2 0,-8 1 4 16,0-5-1-16,0 4 0 0,-1 1 0 0,0-6-1 0,-8 5 1 15,10-1 0-15,-10-2 2 0,0 7-3 0,0-3 0 16,0 3-2-16,0 2-3 0,0-1 1 0,0 5-2 0,0 0 1 15,0-5-1-15,0 5-1 0,0 0 1 0,0 5 1 0,0-5 1 16,-10 5 1-16,10-5 1 0,0 4-1 0,0 6-2 0,0-5 1 16,-8 4 1-16,8 1 1 0,0 1 0 0,8-1-1 15,-8-2 0-15,0 2 1 0,0 0-2 0,10-4 2 0,-10 4-2 32,7 0 0-32,-7-7 2 0,10 7 0 0,-10-5 2 0,10 6-2 15,-10-7-2-15,7 2-3 0,-7-2-4 0,9 1-4 16,0-1-8-16,0 2-12 0,-1-2-25 0,0-4-33 0,10 0-52 15,-9 0-62-15,8 0-57 0,0-4-59 0,9-2-73 16,-8-3-118-16,8 5-111 0,1-12-55 0,-2 6 7 0</inkml:trace>
  <inkml:trace contextRef="#ctx0" brushRef="#br0" timeOffset="35405.99">13165 8441 161 0,'0'0'382'0,"0"0"-113"0,0 4-95 16,0-4-63-16,0 0-31 0,0 0-15 0,0 0-7 0,0 0-1 15,8 0 1-15,-8 0 4 0,0 0 2 0,8 0 5 0,-8-4 3 16,9-1 7-16,-9 5 14 0,0-4 19 0,9-2 23 16,-9 2 22-16,9-2 16 0,-9 1 14 0,8-4 4 15,-8 3-4-15,9-3-12 0,-9-5-18 0,9 4-19 0,0-6-19 16,-1 1-17-16,1 1-21 0,-1 1-15 0,1-8-9 0,-1 7-7 16,2-6-1-16,-2 2-9 0,0-3-10 0,0 3-8 0,2-2-2 15,-2 0 1-15,1-1-4 0,0 3-1 16,0 3-3-16,-9-4-2 0,8 9 1 0,-8-5 1 0,0 5-1 0,10 0-3 0,-10 7-2 15,0-4-2-15,0 4-2 0,-10-3-3 0,10 1 0 16,0 5-6-16,0 0-4 0,-8 0-8 0,8-5-4 16,0 5-11-16,0 0-6 0,0 0-7 0,0 5-7 0,0 0-3 15,0 1 0-15,0-3 2 0,8 4 4 0,-8 1 6 0,10-3 7 16,-10 5 8-16,8 0 6 0,-1 5 5 0,3-6 4 16,-2 6 4-16,2-5 3 0,-1 8 3 0,-2-3 3 0,3 1 0 15,-10-2 0-15,8 2 0 0,1-3 1 0,0 3 0 0,-1-3-1 16,1 2 0-16,-9-5 0 0,8 5 1 0,2-6 0 0,-10 1 0 15,8 1-2-15,0-2 1 0,2-5 1 0,-10 2-5 16,8 2-2-16,1-1-13 0,-9-7-17 0,18 5-24 0,-10-2-30 16,10-3-35-16,-11 7-35 0,12-7-35 0,-1-7-35 15,7 4-33-15,-8-9-42 0,9 4-85 0,-8-2-117 0,-1-5-52 16,0 6-8-16</inkml:trace>
  <inkml:trace contextRef="#ctx0" brushRef="#br0" timeOffset="35817.68">12730 8744 169 0,'-9'5'364'0,"9"0"-114"0,-8-5-96 0,8 5-57 0,0-5-34 16,0 0-19-16,0 0-8 0,0 4-2 0,0-4-1 15,0 4 3-15,8-4-1 0,1 6-2 0,-9-6 2 0,18 4-2 16,-10-4 0-16,10 6 1 0,-10-6-1 0,10 4-1 0,-1-4 2 16,8 0-2-16,2 0 0 0,-1 0 1 0,-1 0 1 0,12 0-1 15,-3 0-1-15,0-4-1 0,9-2 1 0,1 6 1 16,-1-4 0-16,1-6 2 0,0 6-2 0,8-1 1 0,-10-5 3 15,3 0 1-15,-2 5 1 0,-9-6 1 0,1 8-1 16,-1-7-1-16,-7 5 2 0,-1 0-1 0,-1 0 0 0,-6 0-3 16,-11 0-4-16,2 5-3 0,-3-3-4 0,3 3-3 15,-10 0-4-15,0 0-4 0,0 0-4 0,0 0-3 0,0 0-14 16,-10 0-23-16,3 3-29 0,-3-3-33 0,2 5-35 0,-1-5-39 16,-1 5-57-16,3-5-91 0,-11 5-148 0,10-5-59 15,-2 5-22-15</inkml:trace>
  <inkml:trace contextRef="#ctx0" brushRef="#br0" timeOffset="36594.9">12790 9750 81 0,'0'0'413'0,"0"0"-108"15,0 0-113-15,0 5-78 0,-8-5-47 0,8 0-28 16,0 0-12-16,8 0-7 0,-8 0-2 0,0 0 1 0,0 5 4 16,10-5 3-16,-2 0 5 0,-8 0 3 0,9-5 2 0,-1 5 3 15,1 0 3-15,-1-5 4 0,1 5 5 0,0-5 4 0,0 0 5 16,-1 5 8-16,10-5 11 0,-9 2 11 0,-1-7 12 16,10 4 13-16,-11-4 16 0,13 0 19 0,-4 1 17 15,-7-7 11-15,8 6 9 0,1-9 4 0,-1 5-6 0,0-5-10 16,0-1-17-16,1-6-23 0,-1 3-23 0,1-2-21 0,-1 1-20 15,-7-1-18-15,7 1-14 0,-9 0-7 0,0 0-9 0,1-1-6 16,-9 1-5-16,0-1-4 0,0 1-4 0,-9-1 0 16,1 5-1-16,0 1-3 0,-9 5-2 0,7 4 0 0,-16 1-2 15,8-3-1-15,-8 9 0 0,9 3-2 0,-9 0 1 0,8 0 0 16,-7 0 2-16,16 3-2 0,-7-3 2 0,6 7 0 16,0-2-3-16,10-2 1 0,0 3-1 0,0-6 2 0,0 4 0 15,10 2 0-15,0-2 5 0,-3-4-1 0,11 6 2 0,-1-6 0 16,1 0 1-16,-1 0-1 0,9 0 0 0,0 0 1 0,-9-6 1 15,8 6 1-15,-5-4-2 0,-3-2 1 0,8 2-1 16,-7 4 0-16,-1-6 0 0,1 6-1 0,-10-3-1 0,9 3-3 16,0-5 2-16,-7 5 0 0,6 0 1 0,-8 0-3 0,2 0 1 15,-2 0 0-15,-8 0 0 0,9 0-1 0,0 5-1 16,0-2 0-16,-1 3 2 0,-8-2-1 0,10 2 0 0,-10 4 2 16,8 0 0-16,-1 3 0 0,3-3 1 0,-2 6-1 0,2-2 1 15,-10 0 1-15,9 6 1 0,-2 0-2 0,3-2 0 0,-2 3 0 16,1-3 0-16,0 2 1 0,-1 6 1 0,1-8-1 15,-1 3 0-15,-8 2 3 0,10 2 1 0,-2-5-2 0,0-2 2 16,2 3-1-16,-10-3-3 0,8 2 1 0,1 1-2 16,-1-7-3-16,2 2 0 0,-10-3 2 0,8-3 0 0,-8 0-2 15,8-1 2-15,-8-2 0 0,10 1 2 0,-3-8 1 0,3 5-2 16,-1 0-5-16,-9-5-8 0,8 0-13 0,-8 0-32 16,10 0-56-16,-10-5-66 0,7 0-63 0,3-3-61 0,-2-8-70 15,0 1-95-15,1 1-161 0,0-6-63 0,0 1 10 0</inkml:trace>
  <inkml:trace contextRef="#ctx0" brushRef="#br0" timeOffset="37023.61">13520 8935 72 0,'0'-6'551'0,"0"2"-71"0,-8-1-153 16,8 0-115-16,0 0-68 0,8 0-42 0,-8 0-26 0,8 5-13 16,2-5-7-16,7 0-10 0,1 1-11 0,-2 4-10 15,11-6-9-15,-10 3-7 0,10 3-2 0,-11 0-4 0,11 0-1 16,-1 0-1-16,-9 0 0 0,-8 3-2 0,8 3 0 0,1-2 1 15,-11 1 0-15,2 5 1 0,-9 0 0 0,9 4 2 16,-9 1 1-16,-9 0 3 0,9-1 1 0,-9 0 0 16,2 7 1-16,-3-7-1 0,-7 5 1 0,0 1 1 0,0-4-1 15,-1 2 2-15,1-3 1 0,-1 0 5 0,10-5 5 0,-10 4 5 16,11-4 6-16,-3-6 4 0,2 6 3 0,8-4 4 0,0-1 1 16,-9-2 1-16,9 4-2 0,0-7-4 0,0 5-1 15,9-5 1-15,-9 0 2 0,8 0 6 0,2 0 7 0,7 0 4 16,-1 0 3-16,2-5 1 0,9 5-2 0,-11-7-4 0,10 4-7 15,8-2-10 1,-7-1-15-16,8 2-7 0,-9-6-9 0,9 5-4 0,-9 0-3 0,8 0-2 0,-8 0-22 0,9 1-47 16,-9-1-52-16,-10 5-59 0,4-5-70 0,-2 0-113 0,-2-5-178 31,-8 5-99-31,1 0-35 0</inkml:trace>
  <inkml:trace contextRef="#ctx0" brushRef="#br0" timeOffset="37625.94">14370 8167 9 0,'0'6'243'0,"0"-6"-43"16,0 0-44-16,0 4-36 0,0-4-26 0,0 0-20 0,0 0-11 15,0 0-10-15,0 0-4 0,0 0-4 0,0 0-3 0,-8 0-5 16,8 0-4-16,0 0-5 0,0 0-6 0,0 0-3 16,0 0-4-16,0 0 1 0,0 0 0 0,0 6 1 0,0-6 3 15,0 0 3-15,0 0 6 0,0 0 4 0,0 0 4 0,0 0-1 16,8 0 2-16,-8 3-2 0,0-3-2 0,0 0-1 15,0 0-1-15,10 0 2 0,-10 0 2 0,9 0 3 0,-1 7 4 16,1-7 5-16,-1 0 3 0,1 0 2 0,9 0-1 0,-10 0-4 16,10 0-3-16,-10 0-1 0,10-7-2 0,-1 7-1 15,-9 0 0-15,10 0 1 0,0-3 3 0,-1 3 0 0,-8 0 2 16,9-6-4-16,-11 6-1 0,3 0-4 0,-2 0-1 16,-8 0 0-16,9-4-1 0,-9 4 3 0,8 0 0 0,-8-6 8 15,0 6 2-15,9 0 2 0,-9 0 0 0,0 0-2 0,0 0-6 16,0 0-6-16,0 0-8 0,0 0-17 0,0 0-34 15,0 0-43-15,0 0-46 0,-9 0-49 0,9 0-50 0,0-4-60 16,-8-2-78-16,8 6-119 0,-9-4-89 0,1-2-28 0</inkml:trace>
  <inkml:trace contextRef="#ctx0" brushRef="#br0" timeOffset="37832.25">14215 8357 328 0,'0'0'400'0,"9"0"-120"0,-1 0-98 16,0-3-57-16,2 3-36 0,-2 0-22 0,9 0-12 0,-8-7-6 16,8 7-5-16,1 0-6 0,0 0-7 0,7-3-3 15,-7 3-1-15,-1 0-1 0,0 0 4 0,1-5 4 0,-1 5 0 16,9-7 1-16,-8 7-2 0,-1-3-4 0,1 3-5 0,-1 0-7 16,-1-5-13-16,-6 5-22 0,8-6-31 0,-9 2-46 0,-2-2-86 15,-7-3-173-15,0 0-96 0,-7-1-59 0</inkml:trace>
  <inkml:trace contextRef="#ctx0" brushRef="#br0" timeOffset="38527.96">13329 8216 44 0,'0'0'315'0,"0"6"-84"0,0-6-77 0,0 0-52 0,0 4-29 16,0-4-17-16,8 0-6 0,-8 0-3 0,0 0 1 0,0 0 1 15,0 0 3-15,0 0 4 0,-8 0 2 0,8 0 3 0,0 0 3 16,0 0 2-16,8-4 5 0,-8 4 2 0,0-6 2 16,9 6-1-16,-9-5-3 0,0 0-4 0,9 0 4 0,-9-3 12 15,9 1 8-15,-9-2 3 0,8-5 7 0,-8 4 13 0,10-5 20 16,-2 1 19-16,-8-2 10 0,7-3-3 0,-7 5-6 15,10-6-6-15,-10 5-8 0,0-3-19 0,0 2-22 16,-10-4-26-16,10 1-21 0,-7 5-15 0,-1-7-13 0,-2 7-7 16,2 4-6-16,-1 1-4 0,-9-1-7 0,10 0-2 0,8 10-7 15,-10-5-11-15,10 1-17 0,0 4-15 0,0 0-13 0,0 4-8 16,0-4-5-16,0 5-2 0,0 5 0 0,10-5 9 16,-2 5 14-16,1 0 10 0,0-2 5 0,8 2 0 0,-7 5 1 15,-2-5 2-15,9 4-1 0,-9-2-1 0,2 1 1 0,-1 2 1 16,-2-1 5-16,3 1 5 0,-10 0 3 0,0 0 3 15,8-1 1-15,-8 1 2 0,0 0 3 0,0 0 1 0,0 0 2 16,0-6 2-16,0 5 0 0,0-4-2 0,9 6-12 16,0-8-21-16,-9 2-28 0,8 1-30 0,1-7-33 0,-1 2-36 15,10-3-50-15,0-3-78 0,-10 0-135 0,9 0-59 0,1 0-30 16</inkml:trace>
  <inkml:trace contextRef="#ctx0" brushRef="#br0" timeOffset="39146">15031 8094 300 0,'-8'0'330'0,"-2"0"-97"0,2 5-78 0,-1-5-46 0,1 5-26 15,8-5-16-15,-8 4-7 0,8-4-7 0,-10 0-5 0,10 0-3 16,0 0-4-16,-9 0-2 0,9 0 0 0,0 0-2 15,0 0 1-15,0 0 0 0,0 6 1 0,0-6-1 0,0 0 1 16,0 0-1-16,0 0 3 0,0 0-1 0,9 0-1 0,-9 0 1 16,10 0 3-16,-10 0 3 0,16-6 6 0,-7 6 2 0,9 0-2 15,-3-4 2-15,5 4 0 0,-2-5-2 0,6 0 0 16,2 0-6-16,-8 0-5 0,8 1-5 0,0-1-7 0,-9 0-2 16,10 0-6-16,-11 0-3 0,11 5-5 0,-10-5-3 0,0 0-3 15,-7 0-3-15,-2 5 0 0,1 0-2 16,0-5 2-16,-1 5-2 0,-8 0 4 0,9 0 2 0,-9 0 3 15,0 0 1-15,0 0 0 0,0 0 1 0,0 0-3 0,0 0 0 16,0 0-9-16,0 5-20 0,0-5-27 0,0 0-35 0,0 0-33 16,0-5-43-16,0 5-49 0,0-5-84 0,0 5-164 0,0-3-72 15,0 3-31-15</inkml:trace>
  <inkml:trace contextRef="#ctx0" brushRef="#br0" timeOffset="39590.14">15621 7771 397 0,'0'0'491'0,"0"-4"-144"0,0 4-124 0,0-6-72 0,0 6-45 16,0 0-28-16,0 0-15 0,0 0-8 0,0 0-7 0,0 0-12 15,0 6-9-15,0-6-12 0,0 4-7 0,8 2-3 16,-8 3-4-16,0-4 0 0,0 5 1 0,0-1 1 16,0 3-1-16,0 1 0 0,0 2-1 0,0 0 0 0,0-1 1 15,0 1-1-15,0 5 1 0,-8-6 1 0,8 5-1 0,0 1 2 16,-8-1-1-16,8 1 0 0,0-1 0 0,-8 1-2 16,8-5 2-16,-10 0 0 0,10 4 3 0,-8-5 1 0,8 2 0 15,-9-8 0-15,9 4 1 0,0-3-1 0,0-5 1 0,0 2-1 16,0-2-1-16,0 2 1 0,0-2 0 0,0-4 6 0,9 6 4 15,-9-3 7-15,8-3 7 0,2 0 10 0,-10 0 5 16,8 0 4-16,8 0 0 0,-6 0-3 0,7 0-4 0,1-3-6 16,0 3-9-16,-10-6-7 0,17 6-8 0,-6-4-5 0,-2-2-4 15,0 6-2-15,0-4-1 0,0-2-1 0,1 6 0 16,0-4 0-16,-1 4-1 0,-9-6 1 0,10 6-7 0,-10-3-16 16,2 3-16-16,-3-6-22 0,2 6-20 0,1-6-23 0,-2 6-23 15,-8-3-26-15,10-2-28 0,-3-1-35 0,-7-4-56 16,0 6-105-16,0-6-75 0,0 0-37 0</inkml:trace>
  <inkml:trace contextRef="#ctx0" brushRef="#br0" timeOffset="39843.71">15751 7983 285 0,'0'0'341'15,"-7"0"-118"-15,7 3-88 0,0-3-51 0,0 5-29 16,0 0-16-16,0 0-6 0,0 5-5 0,0 1 3 0,0-1 9 16,0-2 5-16,0 7-3 0,0 0-2 0,0-5-7 0,0 4 1 15,0 0-2-15,0 2-2 0,0 4-10 0,0-7-7 16,0 3-5-16,0 4-1 0,0-7 2 0,0 3-2 0,0 3-1 16,0-5-2-16,0 1 1 0,0-1-3 0,0 1 1 15,0 0-1-15,0 0 0 0,0-5-2 0,0 5-9 0,0-6-14 16,7 1-22-16,-7-6-28 0,0 2-45 0,10-2-82 0,-10-4-147 15,0 0-84-15</inkml:trace>
  <inkml:trace contextRef="#ctx0" brushRef="#br0" timeOffset="40524.08">16065 7894 354 0,'0'0'369'0,"0"0"-119"0,8 5-84 16,-8-5-53-16,0 0-31 0,0 0-17 0,9-5-10 0,-1 5-4 15,-8 0-7-15,17 0-4 0,-8-5-7 0,0 5-4 16,0-5 2-16,8 5 2 0,-8-5 5 0,8 0 6 0,-9 5 8 15,9-9 4-15,-7 9 5 0,7-5 3 0,-8 0-1 16,0 5-1-16,0 0-4 0,-1-5-6 0,-8 5-8 0,8 0-4 16,-8 0-5-16,0 0-8 0,0 0-7 0,10 0-8 15,-10 0-5-15,0 0-2 0,0 5-2 0,-10 0 2 0,10 0-5 16,0 0 1-16,0 4 0 0,-8 1 2 0,8 0 0 0,0-1-2 16,0 1 3-16,-8 4-4 0,8-4 1 0,-9 5 0 0,9-1-1 15,-9 1 1-15,0 0 1 0,2 0 0 0,7 1-1 16,-20 2 0-16,13-3 1 0,-3 0 0 0,2-1 0 0,0 0-1 15,-1 2 1-15,0 4-1 0,-8-11 1 0,17 5 0 0,-9-4 0 16,0-1-1-16,0-2 0 0,9 1 0 0,0-3 0 16,-8-5 1-16,8 5 2 0,0-5 5 0,0 0 11 0,8 0 15 15,-8 0 13-15,0 0 10 0,0-5 8 0,9 0 9 0,0 0 12 16,0-5 6-16,-1 1-5 0,10-5-7 0,-9 4 3 16,-1-5 0-16,0 1 0 0,9-2-7 0,-17 2-11 15,10 0-9-15,0-1-4 0,-3 0-5 0,2 0-10 0,0 2-9 16,-9 2-9-16,9-4-3 0,-1 10 1 0,-8-3 1 0,0-4-1 15,8 8-2-15,-8 0-2 0,0-2-1 0,0 6-2 0,0-4-1 16,10 4-6-16,-10 0-5 0,0 0-3 0,0 0-3 16,0 0-2-16,0 0-1 0,0 0 1 0,0 0-1 0,0 4 1 15,0 2 3-15,0-2 1 0,8 0 1 0,-8 2 1 0,0 3 1 16,9 1 1-16,-9 0 0 0,9 0 1 0,-9-1 0 16,8 1 0-16,-8 5 0 0,9-5 1 0,-9 5-1 0,0-1 1 31,8-4 3-31,-8 5-2 0,0 0-2 0,0 0 1 0,0-6-2 15,0 5-1-15,10-4-12 0,-10 6-11 0,0-8-14 16,0 2-15-16,0 1-22 0,0-1-28 0,0-7-29 0,0 3-33 16,0 3-24-16,0-4-20 0,-10-5-18 0,10 5-15 15,0-5-17-15,10-5-29 0,-10 5-64 0,0-5-116 0,8 0-49 16</inkml:trace>
  <inkml:trace contextRef="#ctx0" brushRef="#br0" timeOffset="41111.25">16716 7689 366 0,'0'0'313'0,"0"0"-76"15,0-5-68-15,-8 5-44 0,8 0-26 0,0 0-15 16,0 0-9-16,0 0-5 0,0 0-5 0,0 0-7 0,0 0-5 16,0 0-9-16,0 0-7 0,0 0-10 0,0 0-7 0,0 0-5 15,0 0-6-15,0 0-3 0,0 0-2 0,0 5-3 16,0-5-1-16,0 5 0 0,0 5 1 0,0-6 1 0,0 6 3 16,0-6 6-16,8 12 5 0,-8-7 7 0,0 5 5 0,8 2 3 15,-8-2 1-15,0 1-1 0,9 4 0 0,0-4-4 16,-9 5-5-16,9-6-6 0,-1 6-5 0,-8 0-3 0,8-2-2 15,2 3 0-15,-2-3-3 0,-8 2 1 0,8 0-2 0,-8-6 1 16,10 6-2-16,-10 0 0 0,0-5-1 0,0 4 0 16,0-4 0-16,0 0 0 0,0 0-2 0,0-2 1 0,-10-3 0 15,10 0 0-15,0-1 2 0,0-2 1 0,0-4-1 16,0 2 1-16,0 0 2 0,0 0-2 0,0-5 1 0,0 0 0 16,0 0-1-16,10 0 4 0,-10 0-1 0,0 0-1 0,0 0-4 15,0-5-2-15,0 0-3 0,0 0-12 0,0 2-21 16,0-7-28-16,-10 0-31 0,10-6-40 0,0 3-53 0,0-2-80 15,-8-6-137-15,8 7-72 0,0-5-34 0</inkml:trace>
  <inkml:trace contextRef="#ctx0" brushRef="#br0" timeOffset="41634">16622 7606 161 0,'0'-6'342'0,"0"2"-82"0,-11 4-76 0,11-5-59 16,0 5-34-16,0 0-20 0,0 0-10 0,0-5-6 0,0 5-5 15,0 0-3-15,0 0-2 0,0-5-3 0,0 5-1 0,0 0-3 16,0 0 0-16,11 0-1 0,-11-4 2 0,0 4-2 15,0 0-3-15,0-6-2 0,7 6-4 0,-7-4-3 0,8 4-3 16,-8-6-1-16,10 2 0 0,-2 4 0 0,-8-6 2 0,9 6 2 16,-1 0 1-16,2-4 4 0,7 4 0 0,-8 0 3 15,7-4-1-15,-7 4 1 0,9 0-3 0,-2 0-3 0,2 0-2 16,0 0-4-16,-1 0-2 0,1 0-3 0,8 0-3 16,-9 0 0-16,10 0 1 0,-2 0 2 0,1 4 1 0,-1-4 1 15,2 0 0-15,-1 4-1 0,-8-4 0 0,7 0-4 0,1 6-3 16,-8-2-2-16,8 6-3 0,-9-4-1 0,1 3-1 15,8 1-1-15,-9 0 0 0,0 4 1 0,1-4 0 0,-10 5 0 16,9 0 0-16,1-1-1 0,-9 6 0 0,0-6-1 0,-2 6 2 31,-7-1 0-31,10 1 0 0,-10-1 0 0,0 5 4 16,0 1 4-16,0-5-3 0,-10 4-1 0,10-4-4 0,-7 3 1 16,-11-3 3-16,10 1 4 0,-10-1 9 0,1-2 14 0,-1-3 24 15,-8 1 19-15,0-3 22 0,-8 2 22 0,-1-5 14 0,0 4 5 16,1-4-6-16,-10 4-14 0,1-4-19 0,0 1-16 15,-1-2-20-15,1-3-22 0,-2 3-17 0,11-5-12 0,-1 6-17 16,1-4-44-16,8-2-78 0,-1 2-87 0,12-6-112 0,-5 0-223 16,12 0-102-16,-1-6-71 0,1 2-36 0</inkml:trace>
  <inkml:trace contextRef="#ctx0" brushRef="#br0" timeOffset="42300.15">15413 8646 347 0,'-9'-5'370'0,"1"0"-114"0,-1 1-86 0,9 4-47 0,-9-6-23 15,1 6-10-15,8 0-6 0,-9 0-5 0,9 0-7 0,0 0-12 16,-8 0-12-16,8 0-13 0,8 0-8 0,-8 0-11 15,0 6-3-15,9-6-2 0,-1 0 3 0,1 4 3 0,8-4 2 16,1 5 2-16,-2-5-1 0,11 5 2 0,8 0-1 0,-9-5-3 16,9 4-2-16,-1 2-3 0,0-1-2 0,11-5 0 0,6 4 4 15,-7-4 3-15,9 7 4 0,7-7 5 0,1 0 6 16,9 0 8-16,-10 0 8 0,9 0 8 0,1-7 3 0,8 7 3 16,-9-4 0-16,-8 4-2 0,0-5-5 0,0-1-8 0,-9 2-7 15,1 4-9-15,-10-5-9 0,0 5-7 0,-9 0-3 16,-8-5 0-16,1 5 2 0,-1 0 5 0,-8 0 7 0,-11-5 7 15,12 5 11-15,-11 0 10 0,-8 0 11 0,10 0 10 0,-3 0 6 16,-7 0-2-16,0 0-3 0,0 0-6 0,0 0-10 16,0 0-11-16,0-4-12 0,0 4-20 0,0 0-43 0,-7 0-63 15,7 0-68-15,-10 0-69 0,2 0-78 0,-1-6-111 16,-1 2-181-16,-7 4-76 0,1-6-18 0</inkml:trace>
  <inkml:trace contextRef="#ctx0" brushRef="#br0" timeOffset="42853.92">15812 9130 338 0,'-8'-5'418'15,"8"0"-115"-15,0 5-101 0,0 0-64 0,0-5-39 0,0 5-23 16,-9-5-13-16,9 5-9 0,0 0-9 0,0 0-6 15,0 0-11-15,-8 0-9 0,8 5-7 0,0 0-8 0,-9 0-3 16,9 0-1-16,-9 4 2 0,1 1-1 0,8 4 0 16,-10-4 3-16,3 4 3 0,-2 7 4 0,-1-7 4 0,10 6 4 15,-8-1 2-15,-2 1 2 0,3-1 1 0,7 6-1 0,0-5-2 16,0-2-5-16,0 3-4 0,0-3-5 0,0 2 0 0,7 0 0 31,3-5 4-31,-2 5 2 0,2-6 5 0,-1 1 6 16,8 1 4-16,0-8 5 0,0 7 5 0,0-10 3 0,9 0 3 15,1-5 3-15,7 0 9 0,2-5 17 0,-11 0 24 0,10-5 29 16,-1 0 31-16,2-5 21 0,-11 1 14 0,10-1 8 16,-18-5-5-16,1 1-15 0,-1 5-24 0,1-5-29 0,-11-1-30 15,3 0-25-15,-10 0-20 0,0 1-15 0,0-1-8 0,0 1-9 16,-10-1-5-16,10 0-7 0,-17 1-4 0,9 5-4 16,-9-5-3-16,-9 4-1 0,8 0-4 0,-8 5-4 0,9 0-5 15,-9 0-6-15,0 1-11 0,0-1-26 0,0 5-42 16,10 0-54-16,-12 0-59 0,12 5-55 0,-2 0-48 0,0 0-49 15,10 0-60-15,-1 0-98 0,1-5-89 0,-2 5-18 0,10-5 18 16</inkml:trace>
  <inkml:trace contextRef="#ctx0" brushRef="#br0" timeOffset="43249.88">16055 8871 280 0,'-8'0'375'0,"8"0"-99"0,0 0-92 15,0 0-60-15,0 0-40 0,0 0-29 0,-8 0-18 0,8 0-10 16,0 0-5-16,-10 0-8 0,10 0-4 0,0 6-5 15,-8-6-4-15,8 3 0 0,0 7-1 0,-8-5 0 0,8 5 3 16,-9 0 5-16,9 0 6 0,-9 4 6 0,0 1 5 0,9 0 5 16,-8 3 8-16,-1 7 12 0,0 1 6 0,2 2 3 15,-3 1-1-15,2 6 2 0,-11 4 2 0,12 4 1 0,-11 1-4 16,0 5-8-16,-7 6-4 0,7-3-4 0,-8 7-2 0,0 0-6 16,-1 0-5-16,1 0-4 0,1-1-5 0,-1 1-4 0,8-6-3 15,-9 0-2-15,3 2 1 0,6-6 2 0,-8 0 0 16,9-6 2-16,8-4-1 0,-8-4-1 0,8-1 0 0,0-5-1 15,0-9-10-15,1 5-31 0,8-10-43 0,0-6-62 16,0-5-105-16,0-4-194 0,0 0-99 0,8-10-58 0</inkml:trace>
  <inkml:trace contextRef="#ctx0" brushRef="#br0" timeOffset="45486.89">17775 7722 315 0,'8'0'273'0,"-8"0"-89"16,0 0-54-16,0 0-33 0,0 0-18 0,0 0-8 0,10 0-2 15,-10 0-2-15,0 0-1 0,0 0-5 0,0 0-8 0,0 0-10 16,0 0-9-16,0 0-8 0,0 6-5 0,0-6-7 15,0 0-4-15,0 4-2 0,0 2 4 0,8 3 8 0,-8-3 8 16,9 8 10-16,-9-4 9 0,9 4 10 0,-2 5 8 0,3 1 5 16,-1 0 2-16,0 0-2 0,-1-1-2 0,0 0-3 0,10 5-5 15,-9-3-8-15,-1 3-5 0,10-5-7 0,-10 7-7 16,10-8-6-16,-10 2-7 0,1 0-7 0,0-1-4 0,-9 0-3 16,9-5-2-16,-1 1-3 0,-8 1 1 0,0-2-1 0,8-5 3 15,-8 1 1-15,0 0 5 0,0-5 10 0,10 0 20 16,-10 1 26-16,0-2 26 0,0-4 28 0,-10 0 22 0,10 0 19 15,0 0 8-15,-8-4-6 0,8-2-16 0,-8 6-22 0,8-5-28 16,-9 5-28-16,0-5-20 0,0 0-21 0,1 0-12 16,-1 5-5-16,0-3-5 0,-8-4-3 0,8 7 0 0,1-3-2 15,-1 3 2-15,1 0-2 0,-2-6-2 0,2 6-2 0,0 6 3 16,-1-6-2-16,-10 3 0 0,12 4 0 0,-2-4-5 16,0 2 2-16,1 5 2 0,-2 1 3 0,2-1-3 0,1-1-1 15,-3 0 2-15,10 1-2 0,-10 0 2 16,2 4 1-16,8-4 1 0,-8 1-3 0,8 2 2 0,0 1 1 15,0-2-1-15,0 1-1 0,0 3 0 0,0-6-1 0,0 3 2 0,8-3 1 16,-8 0-2-16,8-4 1 0,12 4 2 0,-13-6 1 16,1 1 1-16,10-1-2 0,0-4 1 15,-1 6-1-15,1-12 1 0,8 6 3 0,-9-4-1 16,0-1 0-16,9 1-3 0,-9-6 4 0,1-1-2 0,-1 6 1 0,1-5-10 0,-1 1 4 16,-7-5 2-16,-3-2 1 0,10 6 1 0,-7-5 0 0,-2 7 2 15,0-8 3-15,2 2 10 0,-10 0-2 0,8 4 2 16,-8-5 1-16,0 5-1 0,0 0-1 0,-8 1-1 0,8-1-3 15,0 5-1-15,-10 0-6 0,10 0-5 0,0 0-3 0,-8 5 1 16,8 0-3-16,0 0-1 0,-8 0-1 0,8 0 0 16,0 0 0-16,-10 5 0 0,10-5 1 0,0 5-1 0,-7 5 2 15,7-4 1-15,0-2 1 0,-10 5-1 0,10 1 2 0,0 0 1 16,0-5 0-16,0 5 0 0,0 0-1 0,0 0 1 0,0-6-1 16,0 7 2-16,0-2-2 0,10 1 0 0,-10-2 0 15,7-1 2-15,3 1-5 0,-2-1-8 0,0 2-16 0,10-5-30 16,-1 2-53-16,1 4-69 0,0-10-65 0,-2 4-67 0,11-8-84 15,-10 4-127-15,10-10-109 0,-2 4-60 0,-7-4 5 16</inkml:trace>
  <inkml:trace contextRef="#ctx0" brushRef="#br0" timeOffset="45930.13">18669 7879 166 0,'0'0'478'15,"0"0"-128"-15,0 0-125 0,-8 0-77 0,8 0-46 0,-8 0-30 16,8 0-14-16,-10 5-8 0,2-5-5 0,-1 5-3 0,-8 0-4 16,8 0-4-16,-9 4 3 0,2-3 8 0,-11 8 12 15,10-4 14-15,0-1 10 0,-9 7 6 0,8-2 5 0,1 0-2 16,-1 1-8-16,-8 4-12 0,9-4-13 0,-1 5-9 16,10 0-4-16,-10-1 0 0,10 0-1 0,0 1 0 0,-1-1 1 15,-2 1 3-15,11-4 3 0,0 2 4 0,0-3 5 31,11 0 7-31,-2-1 13 0,-1 1 10 0,0-5 16 0,18 0 12 16,-8-1 6-16,8-3-5 0,0 3-8 0,18-9-11 0,-9 0-15 16,17 0-14-16,0-6-19 0,-1 3-17 0,10-3-12 0,-8-3-7 15,-1-1-6-15,-9 5-2 0,0-5-2 0,1 0 0 16,-17 5-5-16,-3 0-21 0,-6 1-86 0,-9-5-116 0,0 3-152 16,-9-4-227-16,-9 0-119 0,-8 0-70 0,0 0-40 15</inkml:trace>
  <inkml:trace contextRef="#ctx0" brushRef="#br0" timeOffset="48566.04">13355 8235 168 0,'-9'0'198'0,"0"0"-48"16,1 6-42-16,8-6-26 0,-10 0-17 0,2 0-8 0,8 0-8 16,-8 0-9-16,8 0-4 0,0-6-1 0,-8 6-2 0,8 0-4 15,0-3-3-15,0 3-6 0,0-6-3 0,0 6-2 16,0-4-1-16,0-2 3 0,0 1 0 15,0 5 2-15,0-5 2 0,0 5 4 0,0-5 6 0,0 5 3 0,0-5 4 0,0 2 0 16,0-4 2-16,0 4 1 0,0-3 3 0,0 2 3 0,0-2 2 16,0-4-1-16,0 6 0 0,0-5 0 0,0-3-2 15,0 4-3-15,0-8-3 0,0 7-7 0,0-1-4 0,0-4 0 16,0-1-2-16,0 5-3 0,0-5-1 0,-10 5-2 0,10 1-2 16,0-6 1-16,-8 5 3 0,8 2-5 0,-9 2-3 15,9 0-1-15,-8 2-1 0,8 0-3 0,0-2 0 16,0 6-5-16,0-4-5 0,0 4-2 15,0-6-2-15,0 6-3 0,0 0-1 0,8 0 0 0,1 0-1 0,-1 0 3 0,2 6 0 16,6-6-1-16,2 4 2 0,-1-4 1 0,9 6 2 0,-8-2-1 16,7 0 0-16,-6 8-4 0,-2-4-3 0,9 2-7 15,-9 0-5-15,1 1-9 0,-2-1-9 0,2 3-10 0,-9-3-6 16,9 0-7-16,-2 0-10 0,-6-5-11 16,7-1-21-16,-8 1-44 0,9-5-96 0,-11 0-121 15,11 0-76-15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6-08-19T11:07:57.790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24749 6202 372 0,'-14'-7'464'16,"8"-4"-159"-16,-7 4-101 0,6-4-46 0,1 3-15 15,-7-3 3-15,6 4 10 0,0 0 7 0,1-1 5 0,6 1 4 16,-6-1 2-16,-8 1-4 0,8 0-8 0,-1-1-15 0,1 5-18 16,0-5-21-16,-8 4-18 0,8 1-16 0,0 0-10 0,-8-1-12 15,8 0-6-15,-7 4-10 0,0 0-6 16,0 4-4-16,-1 0 0 0,-5-1-3 0,0 0 4 0,0 5 4 0,-1-1 2 15,-6 1 3-15,-7 3-1 0,7 0 1 0,0 0 0 0,-1 3-3 16,-5 1-3-16,-1-1-4 0,1 5-1 0,-1-1 1 16,1 1 2-16,-1 3 1 0,1-1 0 0,-1 1 1 0,1 1-3 15,-1-1-2-15,7 3-3 0,-6-3-5 0,5 4 1 0,1-1-5 16,0-2-3-16,7 2-4 0,-1-3-1 0,8 0 1 16,-2 4-1-16,1-5 2 0,0 1-4 0,13-3 2 0,0 3 2 15,0-4 5-15,7 1 2 0,6-1 2 0,7 0 3 0,6 0 1 16,-1-3 0-16,15 0 4 0,-1-1-2 0,6-2-2 0,7 2-2 15,1-3-2-15,5 0-4 0,1-4 1 16,0 1 0-16,-2-1-4 0,2 1-2 0,0-5 0 0,-7-3-2 0,1 4-4 31,-8-4-4-31,1 0-15 0,-14 0-15 0,1-4-30 0,-1 4-76 16,1-3-108-16,-14-5-112 0,7-2-147 0,-6 2-159 16,0-3-96-16,-8 3-47 0,-5-3-6 0</inkml:trace>
  <inkml:trace contextRef="#ctx0" brushRef="#br0" timeOffset="430.47">25171 6660 133 0,'0'-4'522'0,"-6"1"-97"0,6-1-126 0,-6 4-87 0,6 0-47 16,0 0-25-16,0-4-20 0,0 4-15 0,-7 0-20 15,7 0-23-15,0 4-15 0,0-4-13 0,-7 0-10 0,7 4-6 16,0-1-8-16,-6 1-3 0,6 0 1 0,-7-1 5 0,1 5 7 15,6-5 9-15,-6 4 26 0,6 1 23 0,-8 3 18 16,2 0 11-16,6-4 7 0,-6 9 7 0,0-6 7 0,6 1 2 16,-7 0-11-16,7 4-14 0,0-5-10 0,0 5-10 0,7-4-4 15,-7 1-4-15,6 2-9 0,0-3-8 0,0-1-10 16,8 1-5-16,-1 0-6 0,0 1-5 0,6-5-4 0,-5 4-7 16,5-4-6-16,1 1-6 0,6-1-1 0,-6-3-3 0,-1 3-4 15,7-3-1-15,0-1-1 0,-7 1-6 0,7-4-13 0,-6 0-38 16,0 0-74-16,-1-4-83 0,1-3-80 0,-8 0-90 15,8-4-146-15,-7-4-121 0,-6 1-79 0,-1-2-10 16</inkml:trace>
  <inkml:trace contextRef="#ctx0" brushRef="#br0" timeOffset="605.69">25165 6454 381 0,'0'0'361'15,"0"0"-132"-15,0 0-96 0,0 5-59 0,6-5-37 16,2 3-41-16,-2 1-59 0,0-4-120 0,0 4-119 0,1-4-86 16</inkml:trace>
  <inkml:trace contextRef="#ctx0" brushRef="#br0" timeOffset="988.33">25465 6606 325 0,'0'6'409'0,"0"5"-160"0,6-3-105 0,-6 2-55 32,0 2-27-32,6 2-13 0,-6 1-8 0,0-1-5 15,7 1-7-15,-7 0-6 0,7 3-3 0,-7-3-3 0,0-1-3 16,6-2-3-16,-6 2-2 0,0 1 0 0,7-4 3 0,-7-3 8 15,0 2 12-15,0-2 17 0,0-5 24 0,0 4 42 16,0-3 56-16,0-4 60 0,6 3 42 0,-6-3 17 0,0 0 3 16,7-3-7-16,-7-1-22 0,6-3-40 0,1 0-52 15,-1-4-58-15,0 0-44 0,2-4-24 0,-2 4-15 0,7-3-8 0,-7-1-3 16,7 4-1-16,-6-4-1 0,-1 4-4 0,8 0-1 16,-8 0-3-16,0 4 2 0,8-1-4 0,-8 1-1 15,1 3 0-15,-1 1-3 0,7 3-2 0,0 0-1 0,-7 3 0 16,8 1-1-16,-1 3 0 0,6 1-1 0,-6 3 0 0,1 0 0 15,-2 1 1-15,8-2-2 0,-7 5 0 0,-1-1 1 0,2 4 0 16,6-3-1-16,-8 0 1 0,1-1 2 0,1 1 1 16,-2-4-1-16,8 3 2 0,-7 2-1 0,0-5-1 0,6-1-3 15,-5-3-12-15,-2 1-24 0,2-1-57 0,-1-3-92 0,-1 0-93 16,2-8-97-16,-2-3-133 0,-4-5-150 0,-2-2-84 16,-12 0-36-16,6-5 29 0</inkml:trace>
  <inkml:trace contextRef="#ctx0" brushRef="#br0" timeOffset="1466.46">23485 5415 384 0,'0'3'361'0,"0"0"-140"15,-7 1-92-15,7 0-46 0,-6 3-18 0,6 5-8 0,0-6-3 16,-7 6-1-16,1-1-4 16,6 3 2-16,-6 0-3 0,6 2-4 0,-8-2-8 0,8 4-7 0,-6 1-6 0,6-5-2 0,-6 5-6 15,6-1-3-15,-7 1-2 0,7-1-2 0,-7 0-2 16,7 1-1-16,-6-1-1 0,6-1-3 0,-6 3 1 0,6-2-9 15,0-4-18-15,0 1-25 0,0 0-30 0,6-8-47 0,0 4-81 16,1-7-144-16,6-1-75 0,1 1-40 0</inkml:trace>
  <inkml:trace contextRef="#ctx0" brushRef="#br0" timeOffset="1609.33">23609 5600 70 0,'0'0'476'0,"-7"0"-129"0,7 5-145 16,-7-1-92-16,7 3-52 0,-6 4-26 0,6 0-13 0,0 3-9 16,6 5-3-16,1-5-1 0,0 8 0 0,12-3-5 15,1 2-13-15,-1 2-23 0,14-1-44 0,0 0-82 0,-1-4-154 16,7 4-79-16</inkml:trace>
  <inkml:trace contextRef="#ctx0" brushRef="#br0" timeOffset="1967.94">25309 5685 59 0,'12'-3'481'16,"-6"-1"-116"-16,8 0-135 0,-1 1-79 0,7 3-40 0,-1 0-14 15,0 0-2-15,1 0 1 0,-1 0-4 0,1 0 0 16,0 3 1-16,-1 1 1 0,1 0-2 0,-8-1-8 0,8 5-13 16,-7-1-15-16,0 0-14 0,0-3-10 0,-7 7-9 0,2-4-6 15,-2 5-4-15,0-1-3 0,-6 3 0 16,0-3 3-16,-6 4-1 0,6-1 0 0,-6 5-1 15,-2-5-1-15,8 1 1 0,-6 3-2 0,0-2 0 0,-1-2-1 16,1-3-3-16,-1-1-1 0,1 2-9 0,-1-1-19 0,7-4-33 0,-6 0-37 0,0 0-42 16,6-3-54-16,0-4-87 15,0 0-169-15,0-4-79 0,0-3-28 0</inkml:trace>
  <inkml:trace contextRef="#ctx0" brushRef="#br0" timeOffset="2152.25">25673 5674 204 0,'7'0'420'0,"-7"4"-133"0,6 0-107 16,0-1-61-16,1 5-29 0,0-1-10 0,-1 0-2 0,1 4-5 15,-1 3-8-15,1 1-6 0,-1 1-9 0,1 2-7 0,-7 0-7 16,6 0-10-16,-6 4-8 0,0 0-8 0,6-1-23 0,-6 6-47 16,0-5-98-16,-6 0-164 0,6 0-102 0,0 0-58 15</inkml:trace>
  <inkml:trace contextRef="#ctx0" brushRef="#br0" timeOffset="2614.17">26402 6459 14 0,'6'0'435'0,"2"0"-101"0,-2 0-106 0,7 0-66 0,0 0-38 16,6 0-23-16,-5 0-19 0,12 0-16 0,-7 0-17 0,7 0-14 15,0 0-9-15,0 0-8 0,7 0-12 0,-7 0-20 0,0 0-27 16,0 3-33-16,-6-3-51 0,-1-3-102 0,0 3-132 16,-5 0-78-16</inkml:trace>
  <inkml:trace contextRef="#ctx0" brushRef="#br0" timeOffset="2805.48">26390 6565 257 0,'-14'0'548'0,"8"0"-124"15,6 0-134-15,0 0-85 0,0 0-50 0,6-4-28 16,8 4-24-16,-2 0-24 0,8-4-27 0,6 4-23 0,7 0-14 16,6 0-12-16,-1 0-18 0,8 0-28 0,0 4-36 0,6-4-45 15,7 0-67-15,-7 0-134 0,7 0-107 0,-1-4-74 0,-6 1-34 16</inkml:trace>
  <inkml:trace contextRef="#ctx0" brushRef="#br0" timeOffset="3156.42">27477 6172 178 0,'0'-6'515'0,"6"-2"-131"0,1 0-138 0,0 1-82 15,5 0-38-15,2 0-12 0,5 3-2 0,-6 0-2 16,6 1-4-16,1-1-3 0,7 0 1 0,-9 4 1 0,9 0-1 16,-7 0-5-16,6 4-7 0,-7-4-5 0,7 7-5 0,-6-3-3 15,6 4-7-15,-7-1-5 0,1 3-7 0,-8 1-5 16,2 0-2-16,-1 5-8 0,-6-2-4 0,-1 4-2 0,0 1 1 15,1-1 7-15,-14 8 12 0,7-5 15 0,-6 5 7 16,-7 0 6-16,0-1 4 0,-1 5-2 0,-5-5-4 0,6 5-8 31,-6-5-18-31,-1-3-15 0,7 4-14 0,-6-4-8 0,6-4-7 16,-1 5-3-16,2-5-3 0,-2-4-2 0,8 5-1 16,0-5-3-16,-1 1-1 0,7 3-7 0,7-3-34 0,-1-1-82 15,7 1-105-15,6-3-129 0,14-2-224 0,-7 1-97 0,7 0-75 16,5 0-44-16</inkml:trace>
  <inkml:trace contextRef="#ctx0" brushRef="#br0" timeOffset="3300.52">28292 7220 658 0,'0'0'862'0,"0"-3"58"0,-8-1 50 0,8-3-252 0,0 3-235 15,0-7-125-15,8 4-70 0,-8 3-44 0,6-2-47 0,-6-3-57 16,6 6-49-16,0-5-45 0,-6 5-62 0,7-1-77 15,0 0-78-15,-7 4-151 0,6-3-190 0,-6-1-261 0,0 4-144 16,-6 0-64-16,-14-3-12 0,0 3 40 0</inkml:trace>
  <inkml:trace contextRef="#ctx0" brushRef="#br0" timeOffset="162132.26">27308 8033 49 0,'-14'0'47'0,"8"0"-17"16,-6 5-15-16,-2-5-15 0,1 0-10 0,0 0-9 0,0 0-10 15,1 4-1-15,4-4-1 0</inkml:trace>
  <inkml:trace contextRef="#ctx0" brushRef="#br0" timeOffset="164121.81">27171 8199 170 0,'0'0'213'0,"0"0"-55"0,0 0-48 0,-7 3-37 16,7-3-20-16,0 0-14 0,0 0-8 0,0 0-5 0,0 0-3 16,0 4-3-16,0-4-3 0,0 0-1 0,0 0-3 0,0 0-4 15,0 0-1-15,0 0-2 0,0 0-2 0,0 3 0 0,-6-3 0 16,6 0 0-16,0 0 3 0,0 4 3 0,0-4 4 16,0 0 6-16,0 0 10 0,0 0 9 0,0 0 11 0,0 0 12 15,0 0 11-15,0-4 7 0,0 4 4 0,6-3-2 0,-6-1-5 16,7-3-8-16,-7 0-8 0,6-5-7 0,1 6-8 15,0-6-8-15,-1-3-8 0,0 4-3 0,2-3-2 0,-2-1-1 16,0-3-1-16,0 3-4 0,1-3 1 0,0-1 1 0,-7 1 0 16,6-4 2-16,1 0 4 0,-1 0 5 0,0 0 0 15,2-3 2-15,-8 3-4 0,6-4-3 0,0 0-3 0,0 1-2 16,1-1-7-16,0 3-5 0,-1-2-4 0,1 4-2 16,-7 2-1-16,0 1 1 0,6 3 1 0,-6 0-1 0,0 5 2 15,0 3 0-15,0-1-1 0,0 0-2 0,0 6-1 0,0-2-2 16,0-1-3-16,0 2-1 0,0 3 0 0,0 0-1 15,-6 0 0-15,6 0 0 0,0 3 0 0,-7 6 0 0,7-2 3 16,-6 0 0-16,-1 4 1 0,7-1-1 0,-7 2 0 0,1 2 1 16,6 5 1-16,-6-1 0 0,6 0 0 0,-6 0 0 15,6 1-2-15,-8 3 1 0,8-4 1 0,0 4 0 0,-6 0 0 16,6-4 2-16,0 4-1 0,0 1-2 0,0-5 0 0,6 4 0 16,-6-4 0-16,0 4 1 0,8-4-1 0,-2 0-1 15,-6-2 1-15,6 2 2 0,0-4 0 0,1 1 0 0,6-4-1 16,-6 0 0-16,6 0 0 0,-6-4 1 0,5 0 0 0,-6 1 1 15,8-5-1-15,-8 5 1 0,7-5-1 0,1-3 0 0,-2 0-1 16,8 0 0-16,-7 0 1 0,7 0-1 0,-1-3 2 16,-6-1-1-16,7 0 0 0,-1-3-1 0,1 0 0 0,0 0 0 15,-8-1 0-15,8 1-1 0,-7-4-3 0,7 4 1 0,-8-1-1 16,2-3 2-16,-8 4 0 0,7-4-1 0,-7 4 1 16,1-5-1-16,0 1 2 0,-1 4 0 0,-6 0-1 0,0-4-1 31,6 4 0-31,-12-1 0 0,6-3-1 0,0 4 1 0,-6 0-1 15,6-1 2-15,-7 5-2 0,0-4 2 0,7 3 1 16,-6 0-1-16,6 0 1 0,-6 1-1 0,6 3 0 0,-7-4-1 16,7 4 0-16,0 0-3 0,-6 0 2 0,6 0 0 0,0 0-2 15,-7 4 4-15,7-1 0 0,-7 1 0 0,1 0 0 0,6 0 2 16,-6-1-2-16,6 4 1 0,-8 1-1 0,2-5 1 16,6 8 0-16,-6-3 1 0,0-1 0 0,6 0 0 0,-7 1 0 15,0-1 0-15,7 4 0 0,0-4 0 0,-6 0 0 0,6 5-1 16,-7-5 0-16,7 0 0 0,0 1-1 0,0-1 1 15,0 0-1-15,0 1 0 0,7-1 0 0,-7 0 1 0,6-3 0 16,1 3-1-16,0-3 0 0,-1 0 1 0,0-1 0 0,8 1 1 16,-8-4 1-16,7 3-1 0,0-3 2 0,0-3 1 15,7-1-2-15,-8 1 3 0,2-1-1 0,-1 0 1 0,6 1-2 16,-6-5-1-16,1 1 1 0,-2 0-1 0,1-1-1 0,0-3-2 16,0 4 0-16,1 0 1 0,-8-4-1 0,7 4 1 15,0-1 0-15,-7 0-1 0,7 1 2 0,-6 0 0 0,0 3-1 16,-1 1 0-16,7-1-1 0,-6 0 0 0,-1 1 0 0,7-1-3 15,-7 4-2-15,1 0-2 0,0 0-6 16,-1 0-6-16,0 4-5 0,8-1-9 0,-8 1-2 0,0-4-4 0,-6 7-3 16,7-3 2-16,0 3 3 0,-7 0 4 0,0 1 7 0,0 4 5 15,-7-5 4-15,7 3 5 0,-7 1 5 0,1-4 2 0,6 5 2 16,-6-5 1-16,0 4 1 0,-2-4-1 0,2 1 1 16,6-1 1-16,-6-4 0 0,-1 1-1 0,7 3 2 0,-7-7 0 15,7 4 1-15,0 0 0 0,0-4 2 0,0 0-1 0,7 0 1 16,-7 0 1-16,7-4-2 0,-1 0-1 0,0-3 1 15,8 0 0-15,-8 0 0 0,7-4 0 0,-6 3 0 0,6-6 0 16,-1 2 0-16,2 2-1 0,-8-5 0 0,8 5 0 0,-8-6 0 16,0 5 0-16,7 0 0 0,-6 0-1 0,0 0 0 0,-1 0 1 15,0 4 0-15,-6 0-3 0,7 3 1 0,0 0 1 16,-7-3 0-16,6 7 0 0,0-3 0 0,1 3-2 0,-1 3-1 16,1-3 1-16,0 7 2 0,-1-3-1 0,0 3 0 0,-6 1 2 15,8-1 0-15,4 0 0 0,-12 4 0 0,6 0 1 16,1 0-1-16,-7-4-1 0,7 4 1 0,-7 1-1 0,0-1 0 15,0 0 1-15,-7-4 0 0,0 4 0 0,1 0 0 0,0-4 2 16,-8 4 0-16,2-3 0 0,-2-1-1 0,1-4 1 0,1 1-1 16,-8 3 1-16,7-3-1 0,0 0-1 0,0-1-6 15,0-3-10-15,0 0-11 0,7 0-18 0,-2 0-20 0,2 0-24 16,6-3-29-16,0-5-37 0,6 5-65 0,8-5-140 0,-1 1-67 16</inkml:trace>
  <inkml:trace contextRef="#ctx0" brushRef="#br0" timeOffset="164441.41">28760 7701 29 0,'-6'-4'461'0,"6"4"-147"0,-7 0-139 16,0 0-80-16,1 4-41 0,0 3-23 0,-1 4-14 15,-6-1-5-15,7 1-1 0,-1 1 1 0,1 2 0 0,-1 1-1 16,0 3 1-16,1-3 2 0,0 3 7 0,-2 1 5 0,8-1-1 16,-6 5 1-16,6-6 0 0,-6 5-1 0,6-4-1 15,0 4-3-15,0-3-8 0,6-1-5 0,0 4-4 0,-6-7 0 16,8 3-2-16,4 0 1 0,-5-3 0 0,6 0-3 0,0-1-8 15,0-3-12-15,0 4-17 0,0-8-20 0,7 0-25 0,-8-2-41 16,2-1-80-16,6-4-128 0,-8-4-77 0</inkml:trace>
  <inkml:trace contextRef="#ctx0" brushRef="#br0" timeOffset="164617.4">28572 7990 149 0,'-7'-4'476'0,"7"0"-151"0,-7 1-138 0,7-1-76 15,0 4-40-15,7-4-25 0,0 1-15 0,5 3-13 0,2-4-7 16,5 4-5-16,1 0-2 0,6-4-7 0,0 4-10 16,-1 0-13-16,8 0-15 0,-1 0-16 0,2-3-22 0,-2 3-31 15,-7-8-61-15,9 8-103 0,-9-7-91 0</inkml:trace>
  <inkml:trace contextRef="#ctx0" brushRef="#br0" timeOffset="164985.37">28962 7697 205 0,'-7'-4'369'0,"7"4"-138"15,0 0-103-15,-6 0-60 0,6 4-34 0,0 0-16 0,-6 3-8 16,6 0-6-16,0 7-3 0,-7-3 0 0,7 3 0 16,0 2 1-16,0-1 2 0,-7 3 1 0,7 0 0 0,0 0 5 15,-6 4 4-15,6-3 1 0,0-1 1 0,0 4-2 0,0-3 0 16,0 2 0-16,0-2-3 0,0-1-4 0,0-3-3 15,0-1 0-15,6 2-2 0,-6-2 5 0,0-7 3 0,0 4 9 16,0-4 8-16,7-3 12 0,-7 0 12 0,0-1 11 0,0 1 9 16,0-4 2-16,7-4-1 0,-7 1-7 0,6-1-8 0,0-4-11 15,-6 1-10-15,7 0-13 0,0 0-9 0,-1-4-7 16,0-1-2-16,1 1-1 0,-1 1-1 0,1 2-1 0,6-3-2 16,-7 4 2-16,2-4-2 0,-2 4 2 0,0-1-2 0,1 5-1 31,-7-5 0-31,6 5-1 0,1-1 0 0,-7 4-1 15,6-3 0-15,-6 3-2 0,7 3 1 0,-1-3 0 0,-6 4 1 16,6-1 0-16,2 5 2 0,-8-1-1 0,6 4 0 0,0-4 1 16,1 4 1-16,-1 0 1 0,1 0 0 0,-1 0-1 15,-6 1-7-15,13-1-15 0,-6-1-16 0,6 1-18 0,0-4-23 16,0 5-24-16,6-5-30 0,1-3-45 0,-6-1-65 0,11 1-110 16,-5-4-65-16</inkml:trace>
  <inkml:trace contextRef="#ctx0" brushRef="#br0" timeOffset="165337.43">29379 7982 259 0,'-13'4'373'0,"-7"-4"-153"0,7 4-98 0,0 3-53 0,-7-3-27 16,8 3-16-16,-1 0-10 0,-1 0-5 0,-4 4-5 0,10-2-2 16,-4 1-1-16,5-3-1 0,0 1 0 0,7-1 1 15,0-4 1-15,0 1 5 0,7 0 3 0,0-4 3 0,-1 4 1 16,0-8 3-16,8 4 1 0,-2-4 1 0,8 0 0 0,-7-3 0 15,1 0 1-15,-2 3-1 0,1-3-1 0,0 0-1 0,-6 0-1 16,-1-1 1-16,1 0 4 0,0 5 9 0,-1-4 6 16,0-1 3-16,-6 1 4 0,6 3 3 0,-6-3 6 0,0 3 6 15,0 1-2-15,0-1-12 0,0 4-10 0,0-4-6 0,0 4-4 16,0 0-6-16,0 0-7 16,0 4-9-16,0 0-4 0,0-1-1 0,0 5-1 0,8-1 1 0,-8 0 1 0,0 1 0 15,6 2-1-15,0-2 0 0,1 4-1 0,-7-2-11 0,13-3-12 16,-6 4-17-16,5-4-17 0,2 5-21 0,-2-5-22 15,2 0-24-15,-1-3-34 0,7 3-37 0,-8-7-76 0,1 4-105 16,0 0-56-16</inkml:trace>
  <inkml:trace contextRef="#ctx0" brushRef="#br0" timeOffset="165625.37">29594 8004 439 0,'0'-3'339'16,"0"3"-137"-16,-6-4-88 0,6 4-46 0,0 0-29 15,0 0-17-15,0 4-10 0,0-1-6 0,0 1-4 0,0 0-1 16,0-1 0-16,0 4 0 0,0 1-1 0,6-5 1 0,-6 6-1 16,0-2 0-16,0 0 0 0,6 0 0 0,-6-3 0 15,6 3 0-15,-6-4 0 0,8 1 0 0,-8 0 2 0,6 0 6 16,0-4 3-16,1 0 6 0,-7 0 4 0,6-4 2 0,1 0 4 16,0 0 5-16,-1-3 1 0,-6 0-2 0,6 0-1 0,0 0 9 15,-6 0 12-15,8-2 7 0,-8 2 0 0,0 0-4 16,0-4 10-16,6 7 11 0,-6-3 4 0,0 3-9 0,0 1-14 15,0-1-10-15,0 4-6 0,0-4 0 0,0 4-13 0,6 4-14 32,-6-4-9-32,0 4-4 0,0 3-3 0,0-3 0 15,0 3 0-15,0 4 2 0,0 0-2 0,0-3 1 0,7 3 1 16,-7 3 0-16,7-3 0 0,-7 0-12 0,6 0-24 0,7 4-30 16,0-4-40-16,0-1-57 0,7-2-103 0,-1 3-140 15,1-8-92-15,6 5-43 0</inkml:trace>
  <inkml:trace contextRef="#ctx0" brushRef="#br0" timeOffset="166533.37">30447 7569 70 0,'-7'-4'273'0,"7"4"-81"0,0-4-70 0,0 0-45 0,-6 4-25 16,6-3-11-16,0 3-7 0,-7-3-4 0,7 3-3 16,0-5-1-16,-6 2-4 0,6 3-1 0,-6-4 2 0,6 0 9 15,-8 4 9-15,8-3 5 0,-6 3 1 0,6-4 2 0,-6 4 0 16,6-4 1-16,-6 4-1 0,-1 0-13 0,7 0-11 0,-7 0-8 16,1 0-2-16,-7 8-2 0,6-5-4 0,-6 5-3 15,1 0-1-15,-2 2 1 0,1 1 2 0,0 3 5 0,0 2 1 16,7-2 2-16,-8 5 3 0,8 2 2 0,0-2-1 0,-1 3-1 15,0-4-2-15,1 3-2 0,6-3-2 0,0 5-3 16,6-1 0-16,1-3-2 0,0-1 0 0,-1 0 1 0,8 0 1 16,-2 2-1-16,8-6 2 0,-1 0 1 0,1-3 0 0,6-3 3 15,0-1 4-15,-1-4 9 0,8 1 16 0,-7-4 17 16,7 0 22-16,-7-4 29 0,6-6 31 0,-5 2 35 0,-1-3 30 16,0-3 13-16,-7-6-1 0,1 6-6 0,0-7-15 0,-8 2-30 31,2-3-25-31,-8 0-29 0,1 0-32 0,-1-4-22 0,0 1-13 15,-6 3-8-15,0-4-7 0,-6 4 3 0,0 1-8 16,-1 3-7-16,1-5-4 0,-1 9 0 0,-6-1-5 0,-1 0-3 16,2 4-5-16,-1 0-2 0,0 3-2 0,-6 5 0 0,5 0 0 15,-6 3-1-15,8 0 0 0,-1 3-2 0,-7 0 0 16,8 5-4-16,-2 3-6 0,8 0-15 0,-7 1-24 0,6 2-50 16,7 0-62-16,0 1-61 0,7-1-55 0,-1 5-54 0,7-5-51 15,7 1-61-15,-1 0-136 0,7 0-49 0,0-4-4 0</inkml:trace>
  <inkml:trace contextRef="#ctx0" brushRef="#br0" timeOffset="166725.37">31287 7821 414 0,'0'-7'511'0,"0"3"-167"0,0 1-96 0,0-1-38 15,0 0-21-15,0 4-13 0,0-3-9 0,0-1-6 0,0 4-4 16,0-4-13-16,0 4-51 0,0 0-47 0,6-3-29 0,-6 3-41 16,0 0-38-16,0 3-35 0,0-3-28 0,0 0-29 15,7 4-26-15,-7-4-34 0,0 4-41 0,7-4-48 0,-7 0-113 16,6 0-64-16,1 0-28 0</inkml:trace>
  <inkml:trace contextRef="#ctx0" brushRef="#br0" timeOffset="167108.87">31489 7551 1 0,'0'-5'486'0,"0"2"-104"0,0-1-131 15,0 0-75-15,0 1-41 0,0 3-22 0,0 0-14 0,0 0-9 16,0 0-4-16,0 0-22 0,7 3-27 0,-7 5-17 16,6 0-7-16,0-2-6 0,-6 9 1 0,7-4 1 0,0 8 2 15,-1-5 3-15,1 8 3 0,-1-4 1 0,0 4 0 0,2 1 2 16,-2 2 0-16,0-3-1 0,0 4-1 0,1-4-3 0,-7 3-2 16,7 1-1-16,-1-4-2 0,-6 4-3 0,7-4-1 15,-1 0-1-15,0-1-1 0,-6 1-2 0,8-3 0 0,-8-5 1 16,6 1-2-16,-6 0-1 0,0-4 2 0,0 0 1 0,6-4 1 15,-6 0 0-15,0 1 1 0,0-5 2 0,0 1 1 16,0 0 0-16,0-4-1 0,0 3-2 0,0-3-9 0,0 0-25 31,0 0-42-31,0 0-56 0,-6 0-94 0,6-3-176 0,0-1-106 16,-6-3-53-16</inkml:trace>
  <inkml:trace contextRef="#ctx0" brushRef="#br0" timeOffset="168410.21">31802 7785 178 0,'0'-4'235'0,"0"0"-65"15,-7 1-56-15,7 3-35 0,0-4-22 0,0 0-11 0,0 1-8 16,0-1-5-16,0-1-4 0,0 3-4 0,0-2 12 0,0 1 9 16,0-6 4-16,7 6 1 0,-7-1 0 0,0 1 1 15,6-1 4-15,-6 1 3 0,7-1-12 0,-7 0-7 0,6 1-5 16,-6-1-2-16,6 1-1 0,-6-1-3 0,7 4-3 0,-7-4-1 15,7 4-2-15,-7 0 0 0,0 0-3 0,6-4-2 16,-6 4-2-16,6 0-3 0,-6 0-3 0,0 4-4 0,8-4-2 16,-8 0-4-16,6 4-2 0,-6 0 1 0,6-1 1 0,1 4 1 15,-7-3 0-15,6 7 0 0,1-4-1 0,-1 0 1 16,1 5 3 0,-1-5-1-16,0 4 0 0,-6 0-1 0,8 0-1 0,-2 0 2 15,0 0 1-15,1 0-1 0,-7 0 1 0,6 0-1 0,-6-4 0 0,7 0 0 0,-7 4 0 0,7-7 0 0,-7 3 1 31,0-4-2-31,0 3 0 0,0-3 8 0,6 0 11 0,-6-3 23 0,0 0 31 0,0 0 42 0,0 0 47 0,0 0 39 16,0 0 22-16,6-3 12 0,-6 0-5 0,0-6-17 16,7 2-24-1,-7 0-38-15,7-1-40 0,-7 1-34 0,6-4-24 16,0 4-14-16,-6-4-6 0,7 0-7 0,0 0-7 16,-1 4-4-16,1-4-7 0,5 0-5 0,-5 3-2 0,-7-4-2 15,7 6-1-15,-1-2 0 0,0 1 0 0,2 3 0 0,-8-3-1 16,6 4 0-16,-6-1-1 0,6 4 1 0,-6 0-2 0,0 0-1 15,7 0 1-15,-7 0 0 0,6 4-1 0,-6-1 1 16,7 4 0-16,-1-3 1 0,-6-1 0 0,7 6 1 0,-7-6-1 16,6 3 11-16,0-1-4 0,-6 2-1 0,8-7-2 0,-8 4-1 15,0 0-1-15,6-1 2 0,-6-3 0 0,6 0-9 16,1 0 3-16,-1 0 3 0,1 0 1 0,6-3 0 0,-7 3 2 16,8-8 0-16,-2 8-1 0,2-7-1 0,-2 2 1 0,1 3-1 15,1-2 1-15,-8-4 1 0,7 4 1 0,0 1-1 16,-7 3-1-16,1-4 1 0,0 1-2 0,6 3 0 0,-7 0-1 15,-6 0 1-15,6 0-2 0,2 3-1 0,-2-3-1 16,0 4 2-16,-6-1-2 0,6 1 0 0,-6 4 0 0,7-2 0 16,0 3 1-16,-7-2 2 0,0 0 0 0,6 4 0 0,-6-3 1 15,0 3 3-15,0 0-9 0,7-1-20 0,-7 1-37 16,0 1-52-16,6-2-60 0,-6-2-54 0,6 3-49 0,8-5-53 16,-1 3-40-16,0-2-37 0,0-7-52 0,7 4-95 0,-8-4-22 15</inkml:trace>
  <inkml:trace contextRef="#ctx0" brushRef="#br0" timeOffset="168643">32694 7740 219 0,'-7'0'283'0,"1"5"-92"16,-1-5-65-16,-5 3-37 0,4 1-20 0,2-2-10 0,-6 7-6 16,4-6-16-16,2 8-14 0,0-3-7 0,-1-1-4 15,1 4-1-15,-1-4-2 0,7 4 0 0,0 0 0 16,0-4-1-16,0 5 1 0,7-5 2 0,-1 4 1 15,1-4 2-15,-1 0 3 0,8 2 4 0,-2-6 7 0,2 4 7 16,-2-3 6-16,1-1 4 0,1-3 6 0,-8 0 5 0,6 0 10 16,-4 0 9-16,4-3 10 0,-5-1 8 0,-7 0 7 0,6 1 4 15,1 0 1-15,-7-3-3 0,7 0-10 0,-7 2-16 0,0-3-16 16,-7-1-15-16,0 1-20 0,1 0-20 0,-1-1-31 0,-5 1-34 16,-2 0-37-16,2 0-35 0,-2 3-37 0,1-3-41 0,1 3-55 15,-2 0-99-15,2 1-98 0,4-1-42 0</inkml:trace>
  <inkml:trace contextRef="#ctx0" brushRef="#br0" timeOffset="169250.33">32707 7785 176 0,'-6'3'188'16,"6"1"-76"-16,-7-4-44 0,7 4-21 0,-7-1 6 0,7-3 12 16,0 4 6-16,0-4 3 0,7 0 4 0,-7 0 9 0,7-4 0 15,-1 1-2-15,0-1-8 0,0 0-4 0,2-3 0 0,4 0 4 16,-5-4 5-16,-1 0 1 0,8-1 10 0,-8-2 7 0,-6-1 4 15,6 1 2 1,1-5 1-16,0 1 1 0,-7 3-2 0,0-3-1 0,6-3-2 0,-6 1 3 0,0-1-2 0,0 2-10 16,-6-3 0-16,6 4 7 0,0 0 3 0,0 0-1 0,-7 4-9 15,7-2-12-15,0 1-10 0,0 4-3 0,0 4-11 0,0-4-15 16,0 8-13-16,0-5-6 0,0 5-9 0,0-1-5 0,0 4-6 16,0 0-5-16,0 4-4 0,0-1 0 0,0 1-4 0,0 3 0 15,7 4 2-15,-7 4 3 0,6-1 1 0,0 1 1 0,8 4 1 16,-8-1 1-16,7 3 2 0,0-2-2 0,0 4-1 31,1-2-1-31,-2 1 2 0,1 0 0 0,1 0 0 0,-2 0 0 16,2 0-3-16,-2 0-5 0,1 0-28 0,-6-3-36 0,6-1-41 15,0 0-39-15,-6-3-40 0,5 3-38 0,-5-7-32 0,0 3-30 16,6-6-8-16,-7 3-2 0,0-8-11 0,-6 1-52 0,7 0-94 16,-7-8-34-16</inkml:trace>
  <inkml:trace contextRef="#ctx0" brushRef="#br0" timeOffset="169472.34">33169 7506 243 0,'0'-3'370'0,"0"3"-134"0,0-4-98 0,0 4-53 16,0 0-29-16,0 0-16 0,-6 4-14 0,6-1-6 0,0 5-1 15,-6 2 1-15,-2 1 3 0,2 5 3 0,0 2 2 0,-7-1 0 16,0 3 1-16,6 5-2 0,-5-3 0 0,-8 7-4 0,6-3-3 15,2 6 1-15,-1-2-5 0,-7 3-2 0,0 3-2 16,1 1 0-16,-1 0-4 0,-6-1-1 0,7 5-1 0,-1-1-4 16,0-3-7-16,1 3-15 0,6-4-18 0,0 1-21 0,0 0-23 15,0-4-31-15,7-4-39 0,-1 0-62 0,0 1-83 0,1-5-95 16</inkml:trace>
  <inkml:trace contextRef="#ctx0" brushRef="#br0" timeOffset="170137.52">32727 8547 310 0,'0'-8'292'16,"6"-3"-119"-16,0 4-78 0,-6 0-40 0,7-4-3 0,-1 3 3 16,1-3 0-16,0 4-1 0,-1-4 2 0,0 3 1 0,1 1 5 15,0 0 2-15,-1 3-17 0,0-3-10 16,1 0 0-16,-7 3 1 0,7 1-2 0,-1-1-1 16,1 4-7-16,-1 0-1 0,-6-4-3 0,6 4-6 0,1 4-9 15,-7-4-3-15,7 4-2 0,-7-1-2 0,0 4-1 0,6 1 0 16,-6-1 1-16,6 3 2 0,-6 2 2 0,0-1 0 0,0 0 1 15,0 4 0-15,-6-1 0 0,6 1 0 0,-6-4-1 0,6 7-1 16,0-3 0-16,-7-1-3 0,7 0-1 0,0-2 0 0,-7-1-1 16,7-3-1-16,0-1 1 0,0 0 1 0,0 1 1 0,0-5 1 15,0 4 7-15,0-3 9 0,0-4 17 16,0 4 23-16,7-4 20 0,-7 0 13 0,7-4 12 0,-1 4 6 16,8-7 14-16,-8 0 17 0,7-1 6 0,0 1-6 0,0-4-3 15,-1 0-8-15,-4 1-5 0,4-2 0 0,1-3-10 0,1 4-20 0,-8-4-8 16,7 5-18-16,-6-5-14 0,5 4-7 0,2-4-8 15,-8 4-6-15,7 4-8 0,-7-4-7 0,1 4-15 0,0 0 0 0,-1-2-2 0,-6 6 0 0,6-1-1 16,2 1-1-16,-8 3-1 0,0-4-2 0,6 4-10 0,-6 0 5 16,0 0 5-16,0 0-1 0,6 0 1 0,1 0 1 0,-7 4 1 15,6-4 0-15,1 0 10 0,6 3-6 0,-7-3-2 0,0 4-1 16,8-4 0-16,-8 0-1 0,1 0 1 16,6 0 1-16,-7 0 0 0,1 0-1 15,5 0 1-15,-4-4 1 0,-2 4 0 0,0 0-1 16,1 0-2-16,0 0 1 0,-1 0-1 0,-6 0-1 0,6 0-1 0,1 4 0 0,-7-4-1 0,6 3 1 0,1 6 0 15,-7-6 0-15,7 5 0 0,-7-5 2 0,6 4-1 0,-6 4 2 16,0-3-1-16,6-1 0 0,-6 4-1 0,0-4-1 0,7 4 0 16,-7-3-1-16,0-1 1 0,7 0 0 0,-7 4 2 15,0-4 0-15,0 1 2 0,0-1-1 0,0-3-3 0,0 2-12 16,0 3-23-16,0-6-39 0,0 5-45 0,0-5-48 0,0 1-41 16,0-4-39-16,6 4-33 0,-6-4-31 0,0 3-15 0,0-6-6 15,0 3-42-15,0-4-94 0,0 4-38 0</inkml:trace>
  <inkml:trace contextRef="#ctx0" brushRef="#br0" timeOffset="170486.37">33384 8188 12 0,'0'-12'485'31,"7"1"-128"-31,-7 4-126 0,6-4-62 0,1 0-30 0,-7 4-16 16,6 0-15-16,1-1-18 0,-1 5-13 0,0-5-8 0,2 5-10 15,-2-1-14-15,0 4-14 0,8 0-10 0,-8 0-7 0,0 4-8 16,7-1-5-16,-6 5 0 0,0-1-2 0,-1 0 0 0,-6 4-1 16,6 0 1-16,-6 4-2 0,7-1-1 0,-7 2-3 0,7-2-3 15,-1 1-4-15,-6 3-4 0,6-4-3 0,1 5-3 0,0-4-1 16,-1-1 0-16,1 1 1 0,5 0 4 0,-4-1 4 0,-8-3 3 15,6 0 5-15,0-4 2 0,-6 1 3 0,0-1 2 0,0-3 1 16,0 3 1-16,0-3-1 0,-6-4 2 0,0 3 1 0,-2 1-1 16,2 0 2-16,0-4-1 0,-7 0 0 0,-1 4-6 0,8-4-18 15,0 3-29-15,-1-3-41 0,0 4-59 0,1-4-122 16,0 0-120-16,6 0-76 0</inkml:trace>
  <inkml:trace contextRef="#ctx0" brushRef="#br0" timeOffset="171519.1">27294 9162 42 0,'-6'0'197'15,"0"3"-40"-15,0-3-41 0,-2 0-32 0,2 0-23 0,0 4-15 16,-1-4-10-16,7 0-6 0,-6 3-2 0,-1-3-1 16,7 0-1-16,-7 0-1 0,1 4-1 0,0-4-1 0,0 5-2 15,-2-5-3-15,-4 3-1 0,5 1-4 0,-6-4 0 0,6 4 2 16,1-1 2-16,-7-3 3 0,6 4 1 0,1-1 5 0,-7-3 4 16,6 4 5-1,-6 0 4-15,7-4 3 0,-8 0 3 0,8 3 0 16,0-3 3-16,-8 4 1 0,8-4 1 0,0 4 0 0,-1-4-2 0,1 0-3 0,-1 0-2 0,7 3-4 15,-7-3-4-15,7 4-4 0,-6-4-5 0,6 0-3 0,0 0-4 16,0 4 0-16,0-4 1 0,0 0 4 0,0 0 2 16,6 3 5-16,1-3 13 0,6 0 20 0,0 0 19 0,1 4 9 15,4-4 7-15,9 0 7 0,-1 4 6 0,0-4 2 0,7 0-10 16,5 0-17-16,1 0-16 0,1 0-10 0,5-4-10 0,1 4-10 16,-1 0-11-16,1 0-7 0,6-4-3 0,0 4-4 15,1 0-4-15,-2-3-4 0,8 3-1 0,-7-4 0 0,1 4-1 16,-2-4 0-16,1 4-1 0,1-3 1 0,-8-1-1 0,1 0 2 15,-7 1 4-15,0 3 3 0,1-8 6 0,-8 5 8 16,1-1 10-16,-1-3 15 0,-6 3 14 0,-7-4 9 16,7 1 5-16,-6 0 4 0,-7 0 1 0,-1-1-5 0,-4 1-9 0,4 0-10 15,-12-1-11-15,7-3-10 0,-7 4-9 0,0 0-8 16,-7-1-5-16,1-2-4 0,0 2-2 0,-8 1-6 0,-5-4-1 16,-1 4-5-16,0 3 1 0,-5-3 0 0,-1 3-2 31,0 0 0-31,0 0 1 0,-1 0 1 0,1 1-2 0,0 3 2 15,1 0 0-15,5 0-1 0,7 0 1 0,0 0-2 0,0 0 0 16,7 3-2-16,-1-3-1 0,0 4 0 0,7-4-2 16,0 4 1-16,0 0 0 0,0 0 1 0,7 0-1 0,0-1 3 15,-1 4-2-15,7-3 0 0,0 3 1 0,6-3 1 0,7 3-3 16,1-4 3-16,-7 5-2 0,12-4 0 0,-7 3 1 0,1-3 1 16,1 3 0-16,5-3 0 0,-6-1 2 0,1 5 0 15,-1-5 2-15,0 5-1 0,-1-1 1 0,1 0-1 0,-6 1-1 16,0-1 0-16,-1 3 0 0,1-1-1 0,-7 2-2 0,-7-1 1 15,8 1 0-15,-14 0-2 0,6 0 1 0,-12 4 0 16,-1-4-1-16,0 4 0 0,-12-1-1 0,5 4 0 0,-11-4 3 16,-1 2 3-16,0 2-1 0,-7-7 2 0,7 4 0 0,-6-4 2 15,5 0 0-15,-5 0 1 0,6 0-3 0,-1-4-2 0,1 4 0 16,1-4-10-16,5-3-27 0,0 4-64 0,8-5-83 16,-2 0-86-16,8 2-98 0,-7-5-184 0,13-5-108 0,-6 2-78 15,6 0-23-15</inkml:trace>
  <inkml:trace contextRef="#ctx0" brushRef="#br0" timeOffset="173900.76">29079 9184 110 0,'6'0'191'0,"-6"-3"-52"16,0 3-49-16,8-5-35 16,-8 1-22-16,6 4-13 0,-6 0-6 0,6-3-3 0,1-1-4 0,-7 4-1 0,6-3-1 15,-6 3 1-15,0 0 1 0,7 0 2 0,-7 0 1 0,0-4 1 16,0 4 0-16,6 0 3 0,-6-3-1 0,0 3-2 0,0 0 0 15,0-4-2-15,0 4 0 16,0 0-2-16,0 0-3 0,7 0-1 0,-7-4-1 0,-7 4-1 0,7 0-1 0,0 0 0 16,0 0-2-16,0 0 0 0,0 0-2 0,0 0-3 0,0 0-1 15,0 0-2-15,0 0-1 0,0-3-3 0,0 3-2 0,0 0-3 16,0 0-1-16,0 0-1 0,7 0-4 0,-7-4-2 16,0 4-4-16,0 0-2 0,0 0-1 0,0 0-3 0,0 0 0 15,0 0-3-15,0 0 1 0,0-3-2 0,0 3-4 0,0 0-5 16,6 0-12-16,-6 0-24 0</inkml:trace>
  <inkml:trace contextRef="#ctx0" brushRef="#br0" timeOffset="175283.81">29261 9063 182 0,'0'0'230'0,"0"-3"-69"16,0 3-55-16,0-4-37 0,-6 4-19 0,6 0-9 15,0 0-5-15,0-4 3 0,0 4 0 0,0 0 3 0,0 0 3 16,0-3 3-16,0 3 5 0,6 0 5 0,-6-4 4 15,0 4 4-15,0 0 3 0,0 0 3 0,0-3 0 0,-6 3-3 16,6 0-5-16,0 0-8 0,0 3-7 0,0-3-9 0,0 0-8 16,-6 4 11-16,6-4 16 0,-6 3 7 0,6 1 5 15,0 0 13 1,0 3 20-16,0 0 21 0,0 1 16 0,0-1-6 0,0 4-10 0,0-4-2 0,0 4 2 0,0 0-11 0,6 0-14 31,-6 4-14-31,6-1-11 0,0 1-7 0,-6 0-10 16,7-1-9-16,0 5-6 0,-1-1-5 0,1 0-5 0,-1 1-10 15,8-5-7-15,-14 4-5 0,12 1-4 0,-6-1-4 0,-6-3 0 16,14 3-1-16,-8-3 1 0,-6-1 0 0,7 1-1 16,-1 0-1-16,-6 0 1 0,7-4 0 0,0 0-3 0,-7-1-10 15,0 1-22-15,6-4-37 0,-6 1-45 0,0-1-39 0,0-3-37 16,6 0-30-16,-6-1-25 0,0-3-16 0,0 0-1 0,-6 0 14 16,0-3 26-16,6-5 24 0,-7 5 23 0,0-5 12 15,-6 1 13-15,7-4-22 0,-8 0-62 0,8-3-101 0</inkml:trace>
  <inkml:trace contextRef="#ctx0" brushRef="#br0" timeOffset="176022.03">29288 9147 90 0,'0'-14'275'0,"0"3"-74"0,0-4-58 0,0 0-40 0,0 5-20 16,-7-1-11-16,7 0-4 0,-6 0-3 0,6 0-1 15,-7-1-4-15,7 5-3 0,0 3-2 0,-7-3-3 0,7 4-5 16,0-1-7-16,0 0-6 0,0 4-7 0,-6-4-4 0,6 4-7 15,0-3-3-15,0 3-5 0,0 0-3 0,0 0-3 16,0 3 0-16,0 1 3 0,6 0-2 0,-6 3 1 0,7-3-2 16,-7 3 0-16,7 4 1 0,-1 1 0 0,1-2 1 0,-1 1 1 15,0 0 1-15,8 4-1 0,-8-1 1 0,0 1 0 16,8 0 1-16,-1-4 0 0,-7 3-2 16,8 0-3-16,-2 2 1 0,-6-2 1 0,2-3-3 0,4 0 0 0,-5 0 0 0,-1 0-1 15,1-3 2-15,0-5 1 0,-1 5 3 0,0-5 6 16,-6 1 14-16,6 0 21 0,-6-4 21 0,0 0 18 0,0 0 13 15,8-4 9-15,-8 0 9 0,6-3 1 0,0 0-5 0,1-1-12 16,0 1-16-16,-1-4-15 0,1 0-7 0,-1-4-5 0,0 5-4 16,2-1-7-16,-2-5-5 0,0 6-8 0,0-1-3 15,1 0-5-15,-7 3-6 0,13-3-6 0,-6 4-6 0,-7 0-4 16,6-1-2-16,0 1-1 0,2 4-2 0,-8-2-1 0,6 2 0 16,-6 3 0-16,6 0-2 0,0 0 0 0,2 0-1 15,-8 0-1-15,6 3 1 0,0 2 1 0,-6 2 0 0,7 0 2 16,-7 0 0-16,6 1 5 0,1 3-1 0,0-4-1 0,-7 4-1 15,0 4 0-15,6-1 0 0,-6 1-8 0,6 0 3 16,-6-1-4-16,6 5 5 0,-6-1 1 0,8 0 3 0,-8-3-5 16,6 3 1-16,0 0 10 0,1-3-4 0,-7 4 0 0,7-5-2 15,-1 1-1-15,1-4 0 0,5 3 4 0,-5-3-3 0,0 0-3 16,-1-3 0-16,7-1-2 0,-6 0-1 0,6-3 2 0,-7 4 0 31,7-8 0-31,0 3 2 0,1-3 1 0,-2-3-3 0,1 3 2 16,0-3 1-16,0-2-2 0,1-2-1 0,-8-1 3 15,7 1 0-15,0 0 1 0,0-4 1 0,-7 3 0 0,8-3-1 16,-8 1 0-16,7-1 3 0,-6 0-2 0,-1 0 0 0,1-4-1 16,-1 5 0-16,0-5 0 0,1 3 1 0,-7 1-1 15,7-3 0-15,-7 3 0 0,6 0 0 0,-6 3 1 0,0-3-1 16,0 4 0-16,0 0-2 0,-6-1-1 0,6 5 1 0,0-5-3 16,-7 5-1-16,7-1 0 0,-7 1-1 0,1 3 1 15,0 0 0-15,-1 0 1 0,1 3-1 0,-8 1 0 0,8-1 1 16,-7 5 0-16,0-5 2 0,6 5-1 0,-5 3 1 0,5-4-1 15,-6 4 2-15,7-4 0 0,-2 4 1 0,2 0-1 0,0 0-1 16,6 0 1-16,-7-4 0 0,7 4-1 0,0 1-1 16,0-1 0-16,7-4 2 0,-7 4 1 15,6 0 1-15,0-4-1 0,2 1 1 0,11-1 0 0,-6 0-9 0,6 0-16 0,7-3-23 16,1 0-29-16,-1-1-25 0,6 1-23 0,1-4-24 16,-1 0-24-16,1 0-21 0,6 0-21 0,-7-4-18 0,8 1-45 15,-8-1-106-15,7-7-63 0</inkml:trace>
  <inkml:trace contextRef="#ctx0" brushRef="#br0" timeOffset="176678.58">30486 8964 1 0,'-14'0'449'16,"2"4"-151"-16,-1-1-134 0,0 1-77 0,6 3-41 0,-5 1-21 15,4 3-11-15,2 0-6 0,0-1-1 0,0 6-1 16,-1-2 1-16,7-3 1 0,0 3 4 0,7 1 1 0,-1-4 1 16,0 4 3-16,0-4 1 0,2 0 5 0,-2-4 3 0,0 4 2 15,7-4 0-15,-6 0-2 0,0 2 0 0,-1-2-1 16,0 0-1-16,-6-3-3 0,6 3-3 0,-6-3-2 0,8-1 2 16,-8 5 2-16,-8-5 0 0,8 5 0 0,-6-5 1 0,0 5 0 15,-7-1 0-15,0 0-2 0,0 4-3 0,-1-3 0 16,2-1-1-16,-1 4-2 0,0-4-1 0,0 5-1 0,-1-3-1 15,2 3-3-15,6-1-1 0,-8-3-4 0,8 3 1 0,-1-4-1 16,1 4-1-16,6-4 1 0,-7 4 0 0,7-4 1 16,0 1 0-16,0-1 1 0,7 0 2 0,-7-3-1 0,6 0 2 31,1 3-2-31,-1-7 0 0,0 4 0 0,8-1 1 0,-2-3 1 16,2-3 0-16,-1-1 0 0,7 4 1 0,-8-7 1 0,8 3-1 15,-7-3 5-15,0 3 1 0,0-3 0 0,-1-1 0 16,2 5 4-16,-8-5 0 0,8 1 2 0,-14 0 3 0,6 3 1 15,1-3 3-15,-7 3 5 0,6 1 2 0,-6-1 2 0,0 0-2 16,0 4-1-16,0 0-4 0,0-3-6 0,0 3-6 16,0 0-7-16,-6 3-3 0,6-3-7 0,0 4-1 0,-7 0-3 15,7-1 2-15,-6 1-1 0,6 0 0 0,0-1 1 0,0 5-1 16,6-5 0-16,-6 1 3 0,7-1-1 0,-1 1 1 16,0 0 1-16,8-1-1 0,-2 1 0 0,2 0 2 0,-1-4 6 15,7 0-3-15,-8 0-1 0,8-4-2 0,-7 0-1 0,0 1 2 16,6-1 0-16,-13-3 1 0,8 3-4 0,-1-3 6 0,-6 0 8 15,-1 3 10-15,1-3 7 0,-1-1 9 0,0 1 5 16,-6 0 7-16,7-1 6 0,-7 2 8 0,0 0 3 0,0 0 1 16,0 3-3-16,0-2-4 0,0 2-7 0,0 3-5 0,0-4-10 15,0 4-13-15,0 0-9 0,-7 0-11 0,7 4-5 16,0-1-4-16,-6 2 0 0,6 1 0 0,-6 3-1 0,6-3 1 16,0 5 0-16,0 0 1 0,0 0 0 0,0 0-1 0,0 0 0 15,6 4 0-15,0-4 1 0,1 3 0 0,0-3-10 0,-1 4-22 16,7-4-35-16,0 1-36 0,0-5-37 0,7 0-34 15,-8 0-38-15,8 0-41 0,0-3-40 0,-7-1-42 0,7-6-74 16,-1-1-65-16,-6 1-27 0</inkml:trace>
  <inkml:trace contextRef="#ctx0" brushRef="#br0" timeOffset="176822.05">31001 9246 254 0,'-7'-7'355'0,"0"0"-131"0,1 3-100 0,0-3-58 16,-1 3-30-16,7 0-17 0,-7 4-8 0,7 0-7 0,0 0-5 15,0 0-9-15,7 4-15 0,-7 0-14 0,7-4-20 0,-1 3-20 16,7 1-27-16,-6 0-32 0,6-1-38 0,-1 1-40 16</inkml:trace>
  <inkml:trace contextRef="#ctx0" brushRef="#br0" timeOffset="177045.79">31163 9261 53 0,'0'-4'232'0,"-6"4"-11"0,6-3-36 15,-7 3-60-15,-6 0-45 0,7 0-24 0,0 0-14 0,-8 0-6 16,1 0-2-16,0 3-5 0,0-3 0 0,1 4 5 0,-2 3 2 15,1-3 1-15,6 0-1 0,-5 3-3 0,-1-3-1 0,-1 3 3 16,8 4-7-16,-7-3-7 0,6 1-5 0,-6 0-1 16,7 2 3-16,6-4 1 0,-7 0-2 0,7 4-3 0,-6-3 0 15,6-1 0-15,6 4 2 0,-6-4-2 0,7 0-3 0,-1 1-3 16,7-1-1-16,1 0-1 0,-2 1 0 0,8-5-4 16,6 5-9-16,1-5-15 0,-2 1-22 0,7 1-24 0,-5-5-31 15,5 3-38-15,-6-3-74 0,7-3-121 0,-1-2-79 0</inkml:trace>
  <inkml:trace contextRef="#ctx0" brushRef="#br0" timeOffset="177238.24">31397 9308 8 0,'-6'-7'428'0,"0"3"-128"15,6 1-126-15,-7-1-76 0,1 1-41 0,6 3-22 0,-7 0-13 16,7 0-6-16,-7 0-6 0,1 0-3 0,6 3 0 0,-6 1 0 15,6-1-3-15,-6 1 0 0,-2 0 2 0,8 4-3 16,0-5 5-16,-6 3 4 0,6 0 2 0,0 0 1 0,0 2 0 16,-6-1-1-16,6 0 0 0,6 1 1 0,-6 3-4 0,6-4-4 15,2 0-2-15,-2 4-4 0,0-4-6 0,7 1-14 16,0-1-18-16,0-3-22 0,1-1-38 0,4 1-68 0,2 0-143 16,-7-4-86-16</inkml:trace>
  <inkml:trace contextRef="#ctx0" brushRef="#br0" timeOffset="177655.87">31405 9261 217 0,'0'-4'434'16,"-8"-3"-152"-16,16 3-125 0,-8 1-71 0,0-1-36 16,6 0-18-16,0 1-12 0,0-1-7 0,2 4-4 0,-2 0-3 15,0 0-2-15,7 0 0 0,-6 0-2 0,6 0 1 0,0 4 0 16,-6-4-1-16,5 3 1 0,-5 1-2 0,0 3 0 0,-1-3 0 15,1 7-1-15,-1 0 0 0,0 0 1 0,-6 0 1 0,8 0-1 16,-8 3 0-16,0-2-1 0,6 2 1 0,-6-3-1 16,6 0-1-16,-6 0 1 0,6 0 0 0,1 0 0 15,-7-4 2-15,7 1 2 0,-1-5 7 0,1 1 7 0,-1-4 4 0,0 0 2 16,2 0 2-16,-2-4 5 0,6 1 6 0,2-1 2 16,-8-3 1-16,7-1-5 0,1-2 2 0,-8 2-1 0,6-3 0 15,-4 0-2-15,4 0-2 0,-5-3-4 0,0 2-2 0,-1 1 1 16,-6-3 3-16,7 3 1 0,-1 0 2 0,-6 4-3 15,6-4-3-15,-6 3-2 0,0 5-4 0,7-1-5 0,-7 0-7 16,0 1-6-16,0-1-4 0,0 4-1 0,0 4 0 0,7-4-1 16,-7 3 0-16,0 5 1 0,6-1 0 0,-6 0 1 0,6 4 1 15,-6 0 0-15,0 0 0 0,7 0-1 0,-7 1 1 32,7-3-2-32,-7 7-2 0,0-5 1 0,0 4-4 0,-7-1-4 15,7-3-9-15,-7 0-10 0,7 0-14 0,-6 0-17 0,6 0-24 16,-6 0-28-16,-1-4-36 0,7 2-62 0,-7-3-137 15,7-3-82-15,-6 2-45 0</inkml:trace>
  <inkml:trace contextRef="#ctx0" brushRef="#br0" timeOffset="178135">32362 9297 66 0,'-6'-7'453'16,"-2"4"-146"-16,2-1-139 0,0 0-79 0,-1 1-43 15,7-1-20-15,-6 0-10 0,-1 4 7 0,0-3 7 0,7 3 3 16,-6-4 1-16,0 4 3 0,6 0 0 0,-7 0 0 0,0 0-1 16,1 0-12-16,6 0-11 0,-6 4-6 0,-1-1-4 15,7 5 0-15,-7-5-1 0,1 5-1 0,6-1 2 0,-7-4 1 16,7 8 2-16,0-6 2 0,0 1 5 0,7 3 0 0,-1-3 3 16,1-2 7-16,0 3 6 0,-1-3 3 0,0 3 7 0,8-3 5 15,-2 0 3-15,2-1 3 0,5-3 0 0,-5 0-2 0,4 4-3 16,2-4 0-16,-7 0-4 0,7 0-4 0,-7 0-3 0,6 0-2 15,1 0-5-15,-7 0-2 0,0 0-2 0,6 4-3 16,-12-4-4-16,6 3-3 0,0 1-4 0,-7 0-2 0,2-1 2 16,-2 1-2-16,-6 3-3 0,6-3-1 0,-6 3-1 0,6-3 0 15,-6 3-2-15,0 0 1 0,0 1-1 16,-6-1-8-16,6-3-19 0,0 3-29 0,0 1-36 0,0-5-37 0,0 5-44 0,0-4-61 16,0-4-120-16,0 0-98 0,0 0-54 0</inkml:trace>
  <inkml:trace contextRef="#ctx0" brushRef="#br0" timeOffset="178295.11">32479 9210 279 0,'0'-11'326'0,"0"4"-131"15,-7 3-82-15,7 0-44 0,0-4-22 0,0 4-5 0,0 1 3 16,0-1 1-16,7 4 0 0,-7-3-12 0,7 3-10 0,-1 0-10 16,7 3-10-16,-6-3-28 0,5 4-46 0,-5-1-82 15,0 1-161-15,-1 4-78 0</inkml:trace>
  <inkml:trace contextRef="#ctx0" brushRef="#br0" timeOffset="179000.47">29580 10268 37 0,'0'-3'262'0,"0"3"-50"0,0 0-56 15,0 0-48-15,0-4-37 0,0 4-24 0,0 0-9 0,8 0-5 16,-8-4-2-16,0 4 3 0,0 0 0 0,0 0 2 0,0-3 0 15,0 3 4-15,6 0-2 0,-6-4 2 0,0 4-1 16,6 0-1-16,0-4 0 0,2 1 1 0,-2-1-1 0,0 0 1 16,1-3 6-16,6 4 5 0,0-5 10 0,-7 1 29 0,8 0 34 15,-2-4 21-15,2 3 7 0,-8-3 15 0,1 0 14 16,5 0 9-16,-5 0-2 0,-7-4-23 0,7 5-27 0,-7-5-18 16,-7 0-12-16,7 4-17 0,-13-3-22 0,7 3-17 0,-7-1-12 15,-1 6-11-15,2-2-10 0,-8 0-10 0,7 1-3 0,0 4-4 16,-6 3-1-16,11-4-3 0,-4 4-4 0,6 0-1 15,-2 4-1-15,8-4 0 0,0 3-1 0,0 4 2 0,8 1 0 16,4 0 0-16,2-2 1 0,-2 3 0 0,8 1 0 0,-1-3 1 16,7 4 1-16,1-3-1 0,-1 3 0 0,-7 0-1 15,7-4 2-15,-6 4 2 0,0-4 0 0,-1 0-1 0,-6 1 0 16,0-1 0-16,-7 0-1 0,0-3 1 0,-6 3-1 0,8-3-1 16,-8 1 1-16,-8-2 2 0,8 0 2 0,-12 1 0 15,5 0 3-15,-6 0 2 0,-6-1-1 0,5-3 1 0,2 4 1 16,-8-4 0-16,7 0-2 0,0 0-5 0,6 0-18 0,-5 0-36 15,5 3-45-15,7-3-46 0,-7 0-42 0,7 0-38 0,7 0-35 16,-7 0-28-16,13-3-17 0,-7 3 0 0,8-4-3 31,5-3-25-31,-6 3-71 0,0-3-36 0</inkml:trace>
  <inkml:trace contextRef="#ctx0" brushRef="#br0" timeOffset="179992.07">30193 10111 271 0,'-7'4'249'0,"1"-4"-82"16,0 0-63-16,-1 0-38 0,7 0-21 0,-7 3-10 0,7-3-4 16,0 0 1-16,-6 0 1 0,6 0 0 0,0 0 0 15,6 0-2-15,-6-3 0 0,0 3-2 0,7 0-1 0,0-4 1 16,-1 4-1-16,-6-4-1 0,6 1 2 0,1 3 2 0,0-4 0 16,-7 0 3-16,0 1 0 0,6 3-1 0,-6-4-1 15,0 4-2-15,0 0-1 0,0-4-3 0,-6 4-2 0,6 0-4 16,0 0-4-16,-7 0-6 0,0 0-1 0,1 4-3 0,-7 0-1 15,0-1-3-15,0 1 0 0,6 3-1 0,-12-3 0 16,13 3 1-16,-8 0-1 0,1 1 1 0,7-5-2 0,-7 5 1 16,6-1-1-16,1 0 1 0,0 1-1 0,-2-5 0 0,8 6 0 15,0-3 1-15,-6 2 1 0,6-4 0 0,6-1 1 0,-6 1 0 16,8-1 3-16,-2 1 2 0,0-1 0 0,1-3 1 16,6 0-1-16,0 0 2 0,-1-3 1 0,2 3 0 0,5-7 2 15,-6 3 0-15,0-3 1 0,7-1 3 0,-7 2 4 0,-6-3 2 16,5 2 4-16,-5-4-1 0,6 0 0 0,-6 4 1 15,-7-4 3-15,6 0 3 0,-6 4-3 0,0-4-4 0,0 3 0 16,0 1-4-16,0 0-2 0,0 3-3 0,-6 0-5 0,6 1-5 16,-7-1-5-16,7 4 1 0,-7 0-3 0,1 0 0 15,6 0-2-15,-7 4-1 0,1-1 0 0,0 1-1 0,6 3 2 16,0-3-2-16,0 3 2 0,0 1-2 0,0-1 2 0,6 0 0 16,0 1 0-16,7-1-1 15,1 0 1-15,-2-3-1 0,8-1 1 0,0 1 1 0,-1 0 0 0,1-4-1 0,6 0 0 16,-7-4 1-16,7 0 0 0,-6 1 0 0,-1-5 1 0,1 1 0 15,0-4 2-15,-8 0 1 0,2 0 1 0,5 0 3 0,-13 0 1 16,8-3 4-16,-8-1 2 0,7 0 3 0,-6 1 3 16,-7-5 3-16,6 5 2 0,-6-1 0 0,7-3 0 0,-7 3-1 15,0 1-3-15,6-2-3 0,-6 6-1 0,-6-1-1 0,6 3-1 16,0 1 1-16,0 0-2 0,0 3-1 0,0 0-1 16,-7 4-3-16,7 0-2 0,-6 0-3 0,-1 4-2 0,0 4-3 31,-5-1-2-31,6 4 0 0,-2 3 0 0,-4 1 0 0,5 4 0 15,1-1 0-15,-8 0 1 0,8 4 1 0,0 0 0 16,-2 0 0-16,8 4 0 0,-6-4 1 0,6 3 1 0,0 1 1 16,0-4-1-16,0 3-1 0,6-2 0 0,2-2 0 0,-2 1 0 15,0-3-1-15,1-1-3 0,0-3-2 0,6-1-1 0,-1 1-2 16,2-7-1-16,-2 3-2 0,2-8-1 0,-1 5 1 16,-7-5 2-16,8-3 1 0,-8 0 2 0,0-3 2 0,8-1 0 15,-8 0 3-15,0-4 2 0,-6 2 0 0,7-6 0 0,-1 5 1 16,-6-4 0-16,7 0-1 0,-7 0 1 0,7-4 0 15,-7 4-1-15,0 0 0 0,6-3-1 0,-6 3-1 0,6 0 0 16,-6-4 0-16,6 4-2 0,-6 0 2 0,8 0 2 0,-2 0-2 16,-6 0 0-16,6 4-1 0,-6-4 0 0,7 4 1 15,-7-1 1-15,7 1 0 0,-7 0-4 0,0 3 2 0,6 0-1 16,-6 1 2-16,0 3-2 0,0 0 0 0,-6 0 0 0,6 0-1 16,0 3 1-16,0 1 0 0,-7 3 2 0,7 1 0 15,-7-1 2-15,1 4 0 0,6-4 0 0,0 4-1 0,-6 0 0 16,6 0 0-16,6 0 0 0,-6-4 1 0,6 2 0 0,-6 1 0 15,14-2 0-15,-8-1 1 0,7-4 1 0,0 1 0 0,0-1-1 16,7 1-5-16,5-4-6 0,-5 0-14 0,6 0-13 16,0-4-18-16,7 1-20 0,-1-1-22 0,1-3-26 0,0 0-34 15,-1-1-44-15,1-3-86 0,-1 0-119 0,1 0-62 0</inkml:trace>
  <inkml:trace contextRef="#ctx0" brushRef="#br0" timeOffset="181553.63">28864 6008 130 0,'0'0'184'0,"-6"0"-63"0,6 0-47 16,0 0-33-16,0 0-17 0,0 3-10 0,0-3-7 0,0 0 0 15,0 0 2-15,0 0-1 0,0 0 0 0,0 4 0 16,0-4 0-16,0 0 2 0,0 0 3 0,0 5 4 0,-7-5-1 0,7 2 3 15,0-2 13-15,0 0 17 0,0 0 13 0,0 4 3 16,0-4 4-16,-6 0 2 0,6 0 4 0,0 4 2 16,0-4-6-16,0 0-10 0,0 0-6 0,-7 0-3 0,7 4 0 15,0-4-4-15,0 0-2 0,0 0-4 0,0 0-3 0,0 0-5 16,0 0-5-16,0 0-3 0,0 4-3 0,0-4-3 0,0 0-2 16,0 0-1-16,0 0-2 0,0 0 0 0,7 3 1 15,-7-3 3-15,0 0 2 0,6 4 8 0,1-1 14 0,5 1 14 31,2-1 13-31,-1 5 11 0,13-1 5 0,0-4 9 0,6 5-5 16,1-1-6-16,6-3-14 0,1 3-17 0,5-3-17 16,1 3-10-16,-1 1-9 0,7-1-11 0,-7-3 0 0,2 3 0 15,4-3-2-15,-5 3 0 0,-1-4 0 0,1 5-1 0,-1-5 2 16,2 2-1-16,-9-3 0 0,-5 2-2 0,-1 1-1 0,1-5 0 16,-7 7 0-16,-6-7-1 0,-1 4-1 0,-6-1-2 0,0 1-3 15,-7-4 3-15,2 3 1 0,-8 1 2 0,6-1 2 16,-12 1 0-16,6 4 1 0,-14-5 1 0,1 8 5 0,-6 0 3 15,-8 0 2-15,-5 4 5 0,-7 3 2 0,0 0 3 0,-7 1 3 16,1 3 4-16,-7 0 1 0,-1 0 2 0,-6 0 0 0,8 0-3 16,-8-1 2-16,1 6 0 0,-1-2 5 0,0-3 8 15,7 4 3-15,-6-1 3 0,6-2-1 0,6-2 2 0,-6 5-3 16,12-8-3-16,-5 4-8 0,6 0-10 0,7-4-7 0,6 1-6 16,0-4-4-16,6-1-4 0,7 0-2 0,-1-2 1 15,2-1-2-15,12 0 0 0,-6 0 1 0,12 0-2 0,0-4-1 16,8 0-22-16,5 4-49 0,1-4-71 0,12-2-75 0,7 1-85 15,7-6-119-15,5 0-167 0,8-4-105 0,6 2-34 16</inkml:trace>
  <inkml:trace contextRef="#ctx0" brushRef="#br0" timeOffset="184300.04">30356 5846 65 0,'0'-3'316'0,"-7"3"-103"0,7-4-88 16,0 4-50-16,0-3-22 0,-7 3 6 0,7-4 2 0,0 4 1 15,-6-4 0 1,6 4-4-16,0-3-1 0,0 3-3 0,-6-4-5 15,6 4-22-15,0 0-13 0,0 0-7 0,0 0-4 0,0 0 0 16,0 4-3-16,0-4-1 0,0 7 1 0,0-3-1 0,0 6 2 0,0-2 1 0,0 6 0 16,0 0 3-16,0 2 1 15,-6 2 3-15,6 1-2 0,0-1 0 0,-8 4 0 0,8 0-4 0,0-4 2 0,0 5 1 0,0-6-2 0,8 1-1 16,-8 1 0-16,6-4 1 0,0-1 8 0,0 1 3 16,-6-8 2-16,7 4 6 15,0-7 9-15,-1 4 9 0,1-6 8 16,6-2 6-16,-6 0-2 0,5 0 3 0,2-2-3 15,-2-6-1-15,8 0-9 0,-1 1-7 0,-5-3-4 0,5-2-3 16,-6 1 0-16,0-3 2 0,1 3 4 0,-2-7 4 0,1 3 0 16,-6-3 2-16,6-1 3 0,-7 1 2 0,0-4-2 15,2 3-3-15,-8-2-6 0,6 2-5 0,-6 1-3 0,6-1-4 16,-6 5-9-16,0-5-4 0,0 5-4 0,0-1-3 0,0 4 0 16,0 0 0-16,0 0-3 0,0 4 0 0,0 0 0 15,0 3 0-15,0 1-1 0,0-1-4 0,0 0 1 0,0 4-2 16,0 0-1-16,0 0 0 0,0 4 0 0,0 0 1 15,0 3 0-15,0 0 3 0,0 4 1 0,0 0 1 0,0 0 2 16,0 4 1-16,0 3 1 0,0-4 0 0,0 5 1 0,0-1 2 16,6 1-3-16,-6-1 1 0,8 4 0 0,-2-4 0 15,0 4-2-15,1-4 1 0,-1 1-1 0,8 3-2 0,-8-4 1 16,6 0-1-16,2 1 0 0,6-1 0 0,-7-3 0 0,-1-1 0 16,8 0-3-16,0-2-14 0,-1 3-20 0,1-5-22 15,0-2-24-15,5-1-28 0,-5 1-32 0,6-5-35 0,0 1-32 16,-7-4-47-16,1 0-110 0,6-4-80 0,-7-4-43 0</inkml:trace>
  <inkml:trace contextRef="#ctx0" brushRef="#br0" timeOffset="185075.47">31033 5960 35 0,'0'-4'207'0,"0"4"-80"0,0-3-60 0,0 3-33 15,0 0-15-15,0 0-8 0,0-4-3 16,7 4-1-16,-7 0 2 0,0 0 0 0,0 0 2 0,6 0 0 0,-6 0 1 15,0 0-1-15,6 0 1 0,-6 0 1 0,8 0 0 16,-8 0 3-16,6 0 7 0,-6 0 3 0,6 0 2 16,-6 0 2-16,0 0-1 0,7 0-3 0,-7 4 0 0,0-4-4 0,6 0-8 0,-6 3-5 15,7 1-2-15,-7 0 0 0,6-1 0 0,1 1 0 0,-1 3-1 16,0-2-1-16,2 1 0 0,-2 2-1 0,0-1 0 0,7 0-1 16,-6 2 0-16,-1 1-1 0,7-2 0 0,-6-1 1 15,0 3-1-15,-1-2 0 0,0-1 0 0,-6 4-1 0,7-4 0 16,-7 1 1-16,7-5-1 0,-7 1 3 0,0 3-1 15,0-3 2-15,0-4 3 0,0 4 7 0,0-4 7 0,0 3 7 16,0-3 7-16,0 0 4 0,0 0 4 0,0-3-2 0,0-1-1 16,0 0-4-16,0 1-5 0,0-5-7 0,0 1-5 15,0 0-6-15,0-5-2 0,0 2-1 0,0 2 1 0,0-2-2 16,6-1 0-16,-6-1-1 0,6 5 1 0,-6-4-2 0,7 0 0 16,-1 1-1-16,1 2-1 0,0-3-1 0,-1 3-1 0,-6 1-1 15,6 0 0-15,1 0-1 16,0-1 1-16,-1 4 0 0,0 1-3 0,1-1 0 15,-7 4-2-15,7 0 1 0,-1 0 1 0,-6 0-2 0,7 4 0 16,-1-1 0-16,0 1 0 0,-6 4 2 0,8-1 0 0,-2 0 0 0,0 4-2 0,0-4 2 16,-6 4 0-16,7 0 0 0,0-3 0 0,-1 3 0 15,1-4 1-15,5 4 0 16,-4-3 1-16,4-4-2 0,-6 3 0 0,8-4 2 0,-8 1-1 16,7-1 1-16,-6-3-1 0,0 0 1 0,5-3 0 0,-5 3 2 0,0-7 0 0,-1 3-2 0,0-3 1 15,1-1 2-15,0 2 0 0,-1-3 1 0,-6-2 1 16,0 0 1-16,0 5-1 0,0-6 1 0,0 5 1 0,0-4-4 15,0 4 0-15,0-1-1 0,-6 1-3 0,6 3-1 0,0 0 0 16,0 1-1 0,0 3-2-16,6 0 0 0,-6 0 1 0,0 0-2 15,7 3 3-15,-1 5-1 0,0-4-1 0,8 3 2 0,-8 4 0 16,7-4-1-16,0 4 2 0,0-4-1 0,1 4 0 16,-2 0-1-16,-6-3 1 0,8 4 0 0,-8-6 0 0,1 6 1 0,-7-9-1 0,6 8 1 15,-6-8 0-15,0 5 0 0,-6-4 0 16,6 2 0-16,-13-2 0 0,7 4 0 0,-14-5 0 15,6-3-1-15,-5 4-4 0,-7 0-8 0,6-1-11 16,-5-3-12-16,5 0-12 0,0 0-15 0,1-3-15 0,6 3-18 0,0-4-23 0,7 0-44 0,6-3-70 0,0-1-112 16</inkml:trace>
  <inkml:trace contextRef="#ctx0" brushRef="#br0" timeOffset="185947.17">31743 5620 123 0,'0'0'159'0,"0"-4"-54"0,0 4-31 0,0 0-12 15,0 0-6-15,0 0-5 0,0 0-5 0,0 0-3 16,0 0 0-16,0 0 0 0,0 0-6 0,0 0-12 0,0 0-10 16,0 0-2-16,0 0-4 0,0 0-1 0,0 0-1 15,0 4-2-15,0-4 0 0,0 0-2 0,0 3 0 0,-6-3-2 16,6 4-3-16,0 0 2 0,0-1 1 0,0 5 4 16,0-5 3-16,0 4 3 0,0 1 1 0,6-1 2 0,-6 0 3 15,0 1-1-15,7 3 1 0,-7 0-4 0,6 3-1 0,0-3-4 16,1 4-1-16,0 4-1 0,-1-5 0 0,0 4-1 15,1 1-1-15,0 3-2 0,-1-4-1 0,1 4 3 0,-1-4-1 16,0 4 0-16,1 0 0 0,-7 4 0 0,7-4 0 16,-7 0 1-16,6 4 0 0,0-5-3 0,-6 1 2 0,8 0-2 15,-2 4 2-15,0-8-3 0,1 5 0 0,-1-5 0 0,7 3 0 16,-6-6 0-16,-1 4-1 0,0-5 1 0,2 1 0 16,-2-4 1-16,0 0 6 0,1-4 6 0,-1 0 7 0,-6 1 10 15,7-4 11-15,-7-2 8 0,7-2 6 0,-7 0 3 0,6 0-1 16,-6 0-3-16,6-2-4 0,-6-2-4 0,7 0-6 0,-7 0-6 15,0 0-6-15,0 1-1 0,0-1-5 0,7 1-2 16,-7-1-3-16,0 1-6 0,0-5-5 0,0 4-2 0,0 1-2 16,0-4-2-16,0 3 0 0,0 0 0 0,0 4 0 0,0-3 2 15,0-1-2-15,6 4 0 0,-6-4 0 0,0 4 0 16,0-3 0-16,0 3 0 0,0 0 0 0,0 0 0 0,0 0-1 16,0-4 0-16,0 4 1 0,0 0-1 0,0 0-1 0,0 0 1 15,0 0 1-15,0 0 0 0,0 0 0 0,0 0 1 16,0 0-1-16,0 0 0 0,0 0 0 0,0 0 0 0,0-4 0 15,0 4 0-15,0-3 0 0,0-2 0 0,0 2 0 0,0 3 1 16,0-3 1-16,0-1-1 16,0 0-1-16,0 0 0 0,0 1 0 0,0-1 0 0,0 1-1 15,0-4 1-15,0 3 0 0,0 0-1 0,0-4 1 0,0 4 0 16,0 2 0-16,0-3 0 0,0-2 2 0,0 3-1 0,0 1-1 0,0-1 1 16,0 1 1-16,0-1-2 0,0 1 0 0,0-1 1 0,0 0-1 15,0 0-1-15,0 1 0 0,0-1 0 0,0 0 0 0,0 1 1 16,0-1-2-16,-6 0 0 0,6 1 2 0,0-1 0 15,0 0 0-15,0 1 0 0,0-1 0 0,0 0-1 0,0 0 2 16,0 1 0-16,-7 0-2 0,7-1 0 0,0 0 1 0,-7-3-1 16,7 3 0-16,-6-3 1 15,0 0 0-15,-1-1 0 0,0 2 1 0,1-3 2 0,-1 2-1 16,1 0-1-16,0-1 1 0,-2 2 0 0,2-2 0 0,0 0-2 0,-7 5-1 0,6-1 0 16,-6-3-1-16,1 3 1 0,4 4 0 0,-4-3-3 15,5 3-3-15,0 0 0 0,-5 0-5 16,5 3-12-16,1-3-11 0,-1 4-16 0,7 3-19 0,-7-3-26 0,7 3-29 0,7-3-63 15,-7 4-143-15,7-5-77 0,6 0-49 0</inkml:trace>
  <inkml:trace contextRef="#ctx0" brushRef="#br0" timeOffset="186376.05">31762 5971 18 0,'0'0'233'0,"-6"0"-81"0,0 0-64 0,-1 4-38 16,1-4-22-16,-1 0-6 0,0 3-2 0,-5 2 0 0,-2-2-1 16,8 0 0-16,-7 1 0 0,-7 0-1 0,8-1-1 31,4 5-5-31,-10-5-5 0,10 6 0 0,-4-7-1 0,5 6 1 16,-6 0 0-16,6-5 0 0,1 1-1 0,6-1 1 0,0 1 0 15,-6-1 0-15,12 1-2 0,-6 0-1 0,6-4-1 0,1 4 3 16,6-4-1-16,-6 3 0 0,5-3-3 0,2 0-1 15,-2 0 0-15,8-3 0 0,-7 3-1 0,7-4-3 16,-8 0 2-16,8 0 0 0,-6 1 1 0,-1-4 1 0,-1 3 1 16,2 1 3-16,-8-5 1 0,0 4 3 0,1 0 3 0,-7-3 0 15,7 3 2-15,-7 1 0 0,-7-1-2 0,7 0-2 16,0 4-2-16,-7-3-8 0,7 3-7 0,0 0-14 0,-6 0-19 16,6 0-29-16,0 0-54 0,6 0-133 0,1 0-85 0</inkml:trace>
  <inkml:trace contextRef="#ctx0" brushRef="#br0" timeOffset="186787.55">31971 5905 34 0,'0'0'288'0,"6"0"-113"16,1-3-80-16,6 3-46 0,0 0-24 0,0 0-12 16,0 0-4-16,0 0-1 0,0-4-1 0,1 0-1 0,-2 1 0 15,1 0 4-15,0-3 3 0,0 3 1 0,-7 0 2 16,2-1 5-16,-2 0 8 0,0 1 4 0,-6-1 2 0,7 0-2 16,-7 1 0-16,0 3-3 0,0-4-3 0,-7 0-6 15,1 1-8-15,0 3-4 0,-2 0-3 0,-4 0-2 16,5 0-2-16,-6 0-1 0,0 3 2 0,1 5-2 0,-2-5 0 0,8 5 0 15,-8-1 0-15,8-3 1 0,-7 2 0 0,7 3-1 0,6-2 0 16,-7 0-1-16,7 1 2 0,-7-1 1 0,14 0 1 16,-7 1 3-16,7-1 2 0,-1 4 3 0,7-4 3 0,0 0 0 15,0 4 3-15,7-3 2 0,-1-1 1 0,7 0-3 0,0-3-1 16,0 3-3-16,7-3-3 0,6 3-2 0,-7-3-2 16,8 0-4-16,-1 0 1 0,0 0-7 0,0-4-13 0,0 3-22 15,0-3-29-15,-6-3-51 0,-1 3-135 0,-6-4-100 0,-7-4-65 16</inkml:trace>
  <inkml:trace contextRef="#ctx0" brushRef="#br0" timeOffset="187041.29">30512 6477 368 0,'-13'11'246'0,"0"0"-113"0,13-4-56 0,0 4-12 16,13-7-2-16,7-1-4 0,0 1-1 0,12-4-3 16,7 0 1-16,0-4 0 0,7 1-1 0,5-1-17 0,8-3-9 15,0-1-2-15,-1 1 1 0,7 0 2 0,0 0 0 0,0-1 0 16,1 1-3-16,-1-5-1 0,7 5-5 0,-7 0-5 16,6-4-5-16,-5 4-4 0,5 0-2 0,-6-1-3 0,-6 4 1 15,0-3-2-15,-8 0-4 0,2 3-8 0,-15-3-14 0,2 3-17 16,-14 1-21-16,0-1-22 0,-6 0-23 0,-8 1-27 15,-5-1-42-15,-7 4-77 0,-7-4-108 0</inkml:trace>
  <inkml:trace contextRef="#ctx0" brushRef="#br0" timeOffset="187216.63">30805 6572 149 0,'-26'7'393'0,"7"4"-173"15,5-7-104-15,8 4-45 0,0-1-5 0,12 0 0 0,0-7 1 0,14 4 0 16,0-4 2-16,12 0-1 0,7 0 1 0,6-4-10 15,8 4-22-15,6-4-17 0,-1-2-7 0,14 2-6 0,0-1-4 16,-1-2-2-16,7 3-1 0,0 1 0 0,7-1-3 16,7-3-5-16,-1 3-16 0,6 1-30 0,1-8-48 0,6 3-118 15,-6-3-122-15,-7 0-86 0</inkml:trace>
  <inkml:trace contextRef="#ctx0" brushRef="#br0" timeOffset="187375.51">33182 6330 324 0,'-6'-12'545'0,"-1"6"-193"0,7-6-119 15,-6 2-55-15,6-1-26 0,-6 3-15 0,6-2-33 0,-8 2-23 16,8 1-19-16,-6 0-12 0,6 3-25 0,-6 0-37 0,6 1-45 16,0 3-52-16,0 0-61 0,6 0-125 0,-6 3-140 15,0-3-90-15,-6 4-39 0</inkml:trace>
  <inkml:trace contextRef="#ctx0" brushRef="#br0" timeOffset="-81504.61">11931 8742 30 0,'0'-5'446'0,"-7"5"-85"0,7 0-106 0,0-4-80 15,0 4-49-15,-6 0-28 0,6 0-10 0,0-3-5 16,-6 3 0-16,6-4-1 0,-7 4-4 0,0-4-2 0,7 4-1 16,-6 0 4-16,-1 0 7 0,7-3 12 0,-6 3 11 0,0 0 11 15,-1 0 11-15,7-4 7 0,-7 4 4 0,1 0-5 0,0 0-11 31,-2 0-16-31,2 0-16 0,0 0-15 0,-7 4-14 16,0-1-5-16,6 5-1 0,-13-5 3 0,8 9-1 0,-8-6 2 16,1 6 0-16,-1 2-2 0,0 1 1 0,1 0-3 0,-1-1-13 15,-6 5-6-15,7-1-7 0,-7 4-6 0,6 0-2 16,0 3-3-16,1-2-4 0,6 2-5 0,-6-3-2 0,12 3-3 16,-6 2 0-16,0-2 0 0,7-3-3 0,-1 4 0 0,7-1 0 15,0-3 0-15,0 4-1 0,7-4 2 0,-1 0 0 0,1-4 0 16,5 4-2-16,2-7 2 0,5 4 0 0,1-4-1 15,6-1 2-15,0-3 0 0,0 0-2 0,7-4 1 0,-1 0 5 16,1-3-4-16,-1-4 0 0,1 0 0 0,-1-4-3 0,7 1 0 16,-6-5 0-16,6 1 2 0,-6-8-1 0,6 4 5 15,-7-7 6-15,7-1 5 0,-13-2 9 0,7-1 11 0,-7 0 11 16,0 0 10-16,-7-4 11 0,1 4 7 0,-6-7 2 0,-2-1-2 16,-6 1-1-16,1 0-5 0,0-1-7 0,-7-3-6 0,0 4-9 15,-7-4-10-15,0 5-4 0,-5-3-1 0,-2 6-5 16,2-1-4-16,-8 4-6 0,1 1-8 0,-1 2-1 0,0 1-5 15,1 3-2-15,-7 4-6 0,6 4-9 0,1-4-15 0,-7 7-19 16,6 0-23-16,7 4-31 0,0 0-28 0,0 4-29 16,7 0-51-16,-1-1-90 0,7 1-87 0,0 0-76 0,0 3-96 15,7-3-162-15,-1-4-62 0,7 3-23 0,0-3 20 0</inkml:trace>
  <inkml:trace contextRef="#ctx0" brushRef="#br0" timeOffset="-81249.55">12159 8481 1 0,'-6'3'598'15,"-1"-3"6"-15,0 0-123 0,7 4-168 0,-12 3-115 0,5-3-67 16,0 7-11-16,1 0 23 0,-7 7 24 0,-1 0 24 16,2 4 12-16,6 3 7 0,-8 6 0 0,-5 5-13 0,5 4-26 15,-4 5-39-15,-2 6-29 0,0 3-23 0,-6 2-12 0,0-2-4 16,0 5 0-16,-6 3 0 0,-1-3-2 0,1 0-1 0,-2 3 0 15,2-3-2-15,-1-1-6 0,1-3-4 0,-1 0-9 16,7-7-7-16,1-1-5 0,-2-3-7 0,1-3-6 0,6-5-5 16,1-3-4-16,6-3-4 0,0-1-7 0,0 0-19 0,0-7-30 15,-1 4-64-15,8-4-145 0,0 0-190 0,0-4-201 16,-1-3-134-16,0 3-67 0,1-7-29 0,-1 4 3 0</inkml:trace>
  <inkml:trace contextRef="#ctx0" brushRef="#br0" timeOffset="-78224.41">11137 10203 351 0,'-14'0'277'0,"2"0"-114"0,5-4-58 0,-6 4-28 0,6 0-14 16,-6 0-2-16,6-3 0 0,1 3 0 0,-6-4 1 0,4 4-2 15,2 0-7-15,0 0-10 0,-1 0-9 0,1 0-5 16,-1 0-5-16,0 0-5 0,7 0-1 0,-6 0 2 0,6 0 1 16,-6 0 1-16,6 4 1 0,0-4-3 0,-6 0 0 0,6 3-3 15,0-3-2-15,6 4-1 0,-6-4 0 0,6 7 3 16,0-4 6-16,8 1 10 0,5 0 14 0,1 0 19 0,6-1 20 16,7 0 13-16,-1 1 13 0,13 0 7 0,1-4 4 0,13 0 0 15,0 0-10-15,6-4-14 0,6 0-12 0,0 1-7 0,8 0-9 16,6-5-4-16,-7 1-4 0,13 0-1 0,-6 0 0 15,6-5-2-15,-6 6-7 0,6-6-4 0,-13 1-7 0,0 3-7 16,-6-3-8-16,-7 4-9 0,-13 3-8 0,-1-3-3 0,-11 4-3 16,-1-1-5-16,-13 0 0 0,-7 4-3 0,1-3-2 15,-6 3-6-15,-8 0-7 0,0 3-31 0,-12 1-60 0,0 0-64 16,-8 3-70-16,-6 0-88 0,-5 0-171 0,-8 1-98 0,-6 3-63 16,0-4-14-16</inkml:trace>
  <inkml:trace contextRef="#ctx0" brushRef="#br0" timeOffset="-77648.46">11540 10587 301 0,'0'-4'599'0,"-7"4"-36"0,7-3-185 0,0 3-133 0,-6-4-85 15,6 4-48-15,0 0-25 0,-6 0-5 0,6 0-2 0,-7 0-1 16,-6 4-3-16,6 3-4 0,-5 4-6 0,-2-1-7 16,2 10-5-16,-8-2-1 0,1 4 4 0,-1 0 12 0,0 3 7 15,-5 1 11-15,-1 7 11 0,6-4 7 0,-7 4 3 0,1 4-8 16,-6 0-9-16,7-1-17 0,-2 1-13 0,7-4-13 0,-6 4-13 16,7-5-8-16,-1-2-6 0,0-1-3 0,8-4-2 15,-2 2-1-15,2-6 0 0,5-2 0 0,1-1 0 0,-1-7-1 16,0 0 5-16,7-4 8 0,-6 1 6 0,6-5 11 0,0-3 11 15,6 0 8-15,1-3 4 0,6-9 2 0,0-2-3 16,7-8-8 0,-1 0-5-16,7-3-11 0,0-9-11 0,0 5-6 0,1-8-7 0,5 1-1 0,-6-5-2 0,7-3-1 0,-7 0-4 15,7 0 3-15,-7 0-3 0,6-3-2 0,-7 3-1 0,2-4-3 32,-1 1-1-32,0 2-1 0,0 6 0 0,-7-2-3 15,1 5-1-15,0 6 1 0,-7 4 1 0,0 1 0 0,0 7 0 16,-7 3-1-16,0 4-1 0,2 0 1 0,-8 4-7 0,6 3 1 15,-6 1-1-15,0 3 0 0,0 3 0 0,0 4 1 16,-6 8-1-16,6 0 2 0,-8 3 7 0,8 4-2 0,0 3-1 16,-6 5 0-16,6-1 1 0,-6 4 1 0,6 0 2 0,0-1-2 15,0 6 1-15,6-2 0 0,-6 1 0 0,6-1 3 0,-6 5-4 16,8-1 0-16,-2 0 0 0,7-2 1 0,-6 2-1 16,-1 0 2-16,1-4-1 0,-1 1-1 0,7 3 2 0,-6-6-1 15,5 1 0-15,-5-1 1 0,0-5-1 0,6 0 2 0,-7-3-1 16,7 0 1-16,-6-4-2 0,5-4 1 0,-4 0 4 15,-2-3-5-15,0-4-1 0,1 0-3 0,6 0-7 0,-7-4-11 16,1-3-18-16,-1 0-21 0,0-4-32 0,8 0-71 0,-8-8-100 16,8-3-93-16,-8-3-101 0,0-5-150 0,1 1-113 0,-7-4-61 15,0-1-20-15</inkml:trace>
  <inkml:trace contextRef="#ctx0" brushRef="#br0" timeOffset="-77440.29">11326 11008 138 0,'-7'4'536'0,"7"-4"-86"0,0 4-158 16,0-4-112-16,0 0-68 0,7 0-38 0,-1 0-15 0,0 0-3 16,8 0 2-16,-2 0 4 0,8 0 3 0,-1 0 1 0,1-4-2 15,6 4-6-15,0 0-9 0,0-4-11 0,13 1-10 16,-6-1-5-16,6 0-9 0,7 1-12 0,-1-5-32 0,7 5-42 15,0-8-64-15,0 0-100 0,1-1-181 0,-2-2-106 0,1 0-50 16</inkml:trace>
  <inkml:trace contextRef="#ctx0" brushRef="#br0" timeOffset="-77200.69">12277 10690 153 0,'-20'-4'653'0,"7"0"10"15,6 1-130-15,-6 3-183 0,1-4-120 0,4 4-100 0,2 4-58 16,6-4-32-16,-6 3-15 0,6 1-2 0,0 3 0 16,6 4 1-16,-6 0 8 0,6 4 12 0,2 4-1 0,-8-1 2 15,6 4 6-15,6 0 1 0,-5 0 1 0,0-1-4 0,-1 5-5 16,7-4-12-16,-7 4 0 0,2 0-2 0,4-1-6 0,-6 1-6 16,8-1-4-16,-1 1-2 0,-7-1-3 0,8-2-2 31,-8-1-17-31,6-1-52 0,2 1-63 0,-8-6-59 0,1 2-57 15,6-7-59-15,0 0-88 0,-7-5-151 0,0-1-76 0,2-5-14 16</inkml:trace>
  <inkml:trace contextRef="#ctx0" brushRef="#br0" timeOffset="-76864.47">12263 10836 550 0,'-6'-11'632'0,"6"0"-106"16,-7 0-170-16,14 0-109 0,-7 0-69 0,12 0-44 16,2 4-27-16,-2-4-23 0,8 0-22 0,7 3-18 0,5 1-9 15,1 0-6-15,5 3-4 0,1 1-3 0,1-1-5 0,11 4-4 16,-4 4-1-16,-2-1-4 0,-6 5-2 0,7-1-1 16,-14 4-2-16,7 3 1 0,-13 1-1 0,0 4 0 0,-6-1 0 15,-7 4 2-15,0 3 2 0,-13 1 12 0,0 0 29 0,-7 3 32 16,-6 0 23-16,-6 4 17 0,-8-4 9 0,-5 5 8 0,7-1 2 15,-15 0-8-15,1-1-24 0,0-2-26 0,-7 3-21 16,7-4-14-16,-7 0-8 0,7-3-6 0,-6-5-5 0,5 6-3 16,2-9-5-16,5 0-6 0,-6 1-3 0,13-5-9 0,0-3-17 15,7 0-35-15,-1-3-103 0,14-8-121 0,0 0-145 16,12-11-208-16,6 0-119 0,8-8-59 0,7-6-18 0</inkml:trace>
  <inkml:trace contextRef="#ctx0" brushRef="#br0" timeOffset="-75702.81">14074 9092 308 0,'0'0'283'0,"0"-3"-62"0,0 3-55 0,0 0-40 15,0 0-26-15,0-4-15 0,0 4-10 0,0 0-5 16,0 0-1-16,0-3-1 0,0 3 1 0,0 0 4 0,0-5 5 15,0 5 7-15,-7 0 8 0,7 0 11 0,0 0 14 0,-6 0 9 16,6 0 5-16,-7-3-6 0,1 3-11 0,-1 0-11 0,1 0-15 16,-8 0-15-16,-5 0-21 0,-1 0-18 0,1 3-8 15,-7 2 3-15,0 2 10 0,0 0 15 0,0 0 11 0,-7 1 9 16,7 3 4-16,6-4 3 0,-5 4-2 16,5-4-8-16,0 4-11 0,8-4-18 0,-1 4-13 0,-1 1-9 0,2-1-6 15,4 0-6-15,2 0-2 0,0 3 0 0,6 1-2 0,0 0 2 16,0-1 0-16,6 4 2 0,0 1 2 0,8-1 1 0,-1 1-1 15,0-1 1-15,6 4 1 0,1 0-1 0,6 0-1 16,-7 1-2-16,7-2-1 0,-6 4-1 0,6 1 0 0,-7 0-2 16,8-4 1-16,-8 4-3 0,8-1 1 0,-8-3-1 0,-6 4 1 15,6 0-1-15,-5-5 1 0,-2 5-1 0,-4-4-1 16,-8 4 1-16,0-5-1 0,0 1 0 0,-14 0 2 0,1 0 2 16,0 1 5-16,-6-5 5 0,-7-4 5 0,-1 5 2 0,-5-8 9 15,-1 0 4-15,7 0 6 0,-6-4 1 0,-1-3 2 0,7-1 0 16,0-3 2-16,0 0 2 0,-1-3 2 0,9-5-1 15,4 1-2-15,-5-4-3 0,5 0-6 0,2-7-3 0,6 3-3 16,6-7-8-16,-8-1-7 0,16 2-5 0,-2-5-5 0,0 4-1 16,8-4 0-16,5 1-4 0,1 3-2 0,-2-4 0 15,2 4-1-15,0 1-3 0,6 2 1 0,7 1-3 0,-8 4 2 16,9-2-2-16,-9 5-5 0,7 0-11 0,-5 4-16 0,5 4-18 16,-6-1-36-16,7 4-88 0,-7 0-99 0,7 0-95 0,-1 0-117 15,1 0-190-15,-1 0-81 0,1 0-39 0,-1 4 1 16</inkml:trace>
  <inkml:trace contextRef="#ctx0" brushRef="#br0" timeOffset="-75446.5">14784 9474 111 0,'-7'0'613'0,"1"0"21"0,-1 0-157 0,7 0-145 0,0 0-101 16,-7 0-67-16,7 0-42 0,7 0-24 0,-7-5-18 15,7 5-21-15,6 0-15 0,6-3-13 0,-6 3-7 0,13-3-7 16,-6 3-4-16,5-3-2 0,8-2 1 0,-7 5 1 0,7-4 0 16,-7-3 1-16,0 7-1 0,7-4 0 0,-7 1-2 0,0-1-2 15,-7 4-1-15,1 0-4 0,0 0-4 0,-1 0-14 16,-6 0-36-16,0 0-54 0,-7 0-50 0,1 0-51 0,0 4-52 15,-7-4-70-15,0 3-107 0,-7 1-111 0,-6-4-32 0</inkml:trace>
  <inkml:trace contextRef="#ctx0" brushRef="#br0" timeOffset="-75286.56">14842 9590 313 0,'-6'8'449'0,"0"-5"-143"0,-8 2-116 16,14-1-69-16,-6-2-43 0,6-2-20 0,0 5-11 15,0-5 1-15,6 3 3 0,8-3 2 0,-2 0 0 0,1 0 0 16,7 0-2-16,6 0-2 0,0 0-4 0,0-3-10 0,7-2-8 15,-1 5-7-15,7-2-7 0,0-2-5 0,0-1-15 16,13 2-38-16,-6-5-69 0,6 5-178 0,6-4-117 0,1-4-80 16,-6 3-49-16</inkml:trace>
  <inkml:trace contextRef="#ctx0" brushRef="#br0" timeOffset="-74522.93">17115 8836 65 0,'0'-4'411'0,"-6"4"-89"15,6-3-98-15,-7 3-73 0,7-4-43 0,-6 4-23 0,6 0-12 16,0 0-7-16,0-4-2 0,0 4-1 0,0 0 2 0,0 0 2 16,-7 0 3-16,7 0 7 0,0 0 5 0,-6 0 4 15,6 0 5-15,-14 0 4 0,8 0 2 0,-7 4 4 0,-6-4 5 16,-1 4 6-16,1 3 11 0,-14-3 10 0,7 3 2 0,-7 4-1 15,1 0-2-15,-8 0-7 0,1 1-9 0,1 6-13 16,-1-4-19-16,-1 4-20 0,1 1-9 0,0-1-13 0,1 4-4 16,4 3-7-16,2-2-5 0,-1 5-3 0,0 2-3 0,7 0-2 15,1 2-4-15,-7 5-7 0,5 0 1 0,7-1 3 0,-6 4 2 16,7 1 3-16,6 3 4 0,-6 0-3 0,12 0 1 16,-6 3 10-16,7-3-5 0,6 1-4 0,0-2-2 0,6 1-6 15,0 1-4-15,8-5 4 0,5 0-1 0,1 0-1 0,6-7 1 16,0 4-1-16,13-4 1 0,-7-4 0 0,13-1 1 15,2-1 0-15,-2-5-3 0,7-4-1 0,7-3-1 0,0-1-2 16,6-3-1-16,0-3-3 0,0-1-10 0,-7-3-29 0,7-1-80 16,-6-6-108-16,-7-1-103 0,7-7-130 0,-14-4-194 0,8 1-98 15,-15-4-50-15,1-4-3 0</inkml:trace>
  <inkml:trace contextRef="#ctx0" brushRef="#br0" timeOffset="-74011.38">17728 9022 88 0,'-8'4'369'0,"2"-4"-101"16,0 0-92-16,0 0-55 0,-8 4-29 0,8-4-13 0,-7 4-5 15,-1 0-3-15,-4 0 2 0,4-1 0 0,1 1 0 0,-7 3-1 16,2-3-2-16,-2 3-2 0,0 0-1 0,1 4 3 15,-7-4-1-15,-1 4 0 0,8 0 1 0,-8 0 2 0,-5 4 3 16,7 0 5-16,-2-1 3 0,-5 5 3 0,6-1 6 0,-1 0 8 16,1 4 2-16,0-3-1 0,0 3-7 0,7-1-8 15,-1 2-10-15,7-1-10 0,0 0-15 0,0-1-17 0,7 1-12 16,-1 0-2-16,0 1-2 0,7-1 1 0,7-4 1 0,0 4 0 16,6 0 2-16,0-4 6 0,6 0-1 0,1 0-1 31,6 1-2-31,-1-4-3 0,9-1-3 0,5-3-3 0,-7 0-3 15,13-3-6-15,-5 3-1 0,5-4-2 0,1-4 1 0,-1 2-4 16,8-2-31-16,-8 0-68 0,1-3-72 0,-1-3-71 0,-6 0-94 16,1-2-171-16,-1-2-110 0,-7 0-72 0,1-4-10 15</inkml:trace>
  <inkml:trace contextRef="#ctx0" brushRef="#br0" timeOffset="-72955.43">18079 9481 198 0,'-6'-3'520'0,"-8"-1"-125"0,8 4-139 0,6-5-87 15,-13 5-48-15,7 0-25 0,-1 5-13 0,0-1-10 16,-5-1-9-16,4 1-9 0,-4 3-11 0,-1 0-7 0,0 4-6 15,0 0-4-15,-1 0-2 0,2 4 0 0,6-1-4 0,-8 5 0 16,1-1 0-16,7 1 1 0,-1-1 3 0,0 0-1 16,1 0 2-16,0 4-1 0,6-4 1 0,0-3 1 0,6 3-2 15,0-2-1-15,8-2 1 0,-1 1-3 0,0-4-1 0,6 0-2 16,1-1-1-16,-1-6-1 0,7 0 0 0,-6-1-1 16,6-3 2-16,-7-3 8 0,1 3 19 0,0-8 29 0,-1 1 35 15,-6 0 22-15,0 0 12 0,-7-4 10 0,8 0 3 0,-14 0-8 16,6-4-17-16,-6 3-31 0,-6-6-34 0,0 4-25 0,-2-1-15 15,-4 1-12-15,-8-2-8 0,1 2-3 0,-1 0-4 16,0-1-1-16,8 1-1 0,-8 2 1 0,7 1 0 0,-1 4 1 16,8 0 0-16,0-1 1 0,0 5 0 0,6-5 0 0,0 5 0 15,0-1-2-15,6 4-1 0,0-4 1 0,8 4-5 16,-2 0 2-16,2 0 3 0,5 0 0 0,1 0 0 0,-1 0 3 16,1 0 0-16,6 0 1 0,-6 0 2 0,-1 0-1 0,0 0-3 15,0 0 2-15,1 0 0 0,-6 0-2 0,-2-3 0 16,1 3-1-16,-6 0 1 0,0-4 2 0,-1 4 1 0,0-4 1 15,1 4 1-15,0 0 2 0,-7-3 4 0,0 3 0 0,0 0 6 16,6 0 0-16,-6-4 1 0,0 4 2 0,0-4 0 0,0 4 0 16,0 0-1-16,0 0-2 0,0 0-6 0,0 0-1 15,0 0-3-15,0 0-3 0,0 0-2 0,0 0-1 0,0 4-3 16,0-4 2-16,0 4-1 0,0-1 1 0,0 1 0 0,-6 0-2 31,6-1 2-31,0 5 0 0,0-1 4 0,0 0-2 0,0 1-1 0,0-1 1 0,0 0 2 0,0 4-2 0,6-4 2 16,-6 4-2-16,6-3-2 0,1 3 3 0,-1-4 1 0,8 4-2 15,-8-3 1-15,8-2 1 0,-2 2 0 0,1-4-2 0,0 0 1 32,0-1-1-32,7-3-1 0,-7 0 0 0,0 0 0 15,0-3-1-15,-7-5-1 0,8 5 0 0,-2-8 1 0,2 3-1 16,-2-3-1-16,-5 1 1 0,-1-1 1 0,1-5 1 0,0 5 0 16,-1-3 1-16,-6-1 0 0,6 1 2 0,-6-1-1 15,0 0 0-15,0 1 4 0,0 3-2 0,-6 0 1 0,6-1 6 16,-6 3-3-16,6 0-1 0,0 2 2 0,-7 0 1 0,7 3-4 15,0 0 1-15,0 1 0 0,-7-1-7 0,7 4-1 0,0 0 1 16,0 0-1-16,0 0-4 0,0 4 1 0,-6-1 1 16,6 5-2-16,0-1 3 0,-7 4 1 0,7 0 1 0,0 1 2 15,0 2 2-15,0-3-2 0,0 3-4 0,0 1 1 0,7-4 1 16,-7 4-1-16,6-1 0 0,1 1 1 0,0-1-2 16,-1-3 1-16,8 5 3 0,-8-6 0 0,6 1-2 0,2-3 1 15,-1 3-2-15,7-8 0 0,-8 5 6 0,8-5-4 0,-1 1 0 16,-5-4-2-16,4 0 0 0,-4-4-1 0,5 1-1 0,-5-1 1 15,-2-3-7-15,-6-4 3 0,8 3 1 0,-8-3 1 16,8-3 1-16,-8 0 2 0,1-2 0 0,-7 2-1 0,6-5 0 16,-6 1 0-16,0 0 0 0,0-4 1 0,0 4-1 0,-6-1 1 15,6 1 0-15,-7-1 0 0,1 1 2 0,-1 3 1 16,0 1 0-16,7 3 0 0,-6-4 3 0,6 8-2 0,-6 0-3 16,6-1 1-16,-8 2-2 0,8 0-1 0,0 3-1 0,-6 3 1 15,6-3-5-15,0 3 0 0,-6 0 2 0,6 3 1 0,0 0 0 16,-6 6 0-16,6-2 1 0,-7 4 2 0,7 0 0 15,0 0 1-15,0 4 0 0,0-1-1 0,7 1 1 0,-7 3 1 16,0 0-2-16,6-3 0 0,-6 4 0 0,6-1-1 0,0 0 4 16,2 0-1-16,-2 1 1 0,0-1-1 0,8-4 0 15,-8 6 1-15,7-6-2 0,0 0-1 0,0 1 0 0,0-5 0 16,0 2-2-16,0-1 1 0,1 0-2 0,4-3-4 0,-4-2-7 16,5-2-8-16,-5 0-26 0,4-1-48 0,-4-3-77 15,6 0-83-15,-7-3-72 0,-1-1-77 0,8-6-101 0,-7 2-155 16,0-3-65-16,-6-4-1 0</inkml:trace>
  <inkml:trace contextRef="#ctx0" brushRef="#br0" timeOffset="-72763.36">18744 9469 89 0,'0'0'501'0,"-8"0"-105"0,8 0-136 0,0 0-95 15,0 0-60-15,8 0-35 0,-2 0-20 0,7 0-15 0,0 5-10 16,0-5-8-16,7 0-6 0,-1 0-2 0,7 4-2 16,0-4-1-16,0 0-10 0,7 3-24 0,-1-3-53 0,7-3-117 31,1 3-135-31,-1-9-91 0,6 6-58 0</inkml:trace>
  <inkml:trace contextRef="#ctx0" brushRef="#br0" timeOffset="-72205.39">19902 9345 417 0,'-12'0'384'0,"-2"0"-121"0,2-3-79 15,5 3-42-15,1 0-27 0,6 0-17 0,-7 0-12 0,7 0-13 16,-7 3-13-16,7-3-13 0,0 0-3 0,0 0-9 16,7 4-4-16,0-4-1 0,-1 4 4 0,7-1 2 0,7-3 2 15,-1 4 1-15,1 0-4 0,0-1 3 0,6-3-3 0,6 4-4 16,-7-4-7-16,9 4-5 0,-2-4-5 0,1 3-1 15,6 1-2-15,0-4 0 0,-1 4 4 0,8-4 5 0,-7 0 8 16,7 3 7-16,-7-3 14 0,6 0 18 0,-5 0 13 0,-1 0 11 16,0 0 7-16,-13 0 0 0,0 0-3 0,0 0-3 15,-7 0-9-15,-5 0-6 0,-2-3-5 0,-5 3-1 0,0 0-2 16,-1 0 2-16,-6 0 2 0,7 0-4 0,-7 0-3 0,0 0-9 16,0 0-11-16,0 0-14 0,0 0-18 0,0-4-41 15,0 4-73-15,0 0-88 0,-7 0-88 0,7-4-112 0,-6 1-194 16,6-1-102-16,0 0-53 0,-7 4-5 0</inkml:trace>
  <inkml:trace contextRef="#ctx0" brushRef="#br0" timeOffset="-71725.42">21654 9077 21 0,'0'-3'490'0,"0"-4"-97"0,0 3-117 15,0 1-95-15,-6-1-58 0,6 0-35 0,-6 1-18 16,6-1-10-16,-6 4-6 0,-8-3-8 0,8-1-7 0,-1 4-5 15,-6-4-3-15,0 4 2 0,0 0 9 0,-6 0 10 0,5 0 10 16,-5 0 10-16,-1 4 10 0,-6 0 7 0,7-1-2 0,-1 4 3 16,0 1-5-16,-6-1-9 0,7 0-9 0,-7 4-11 15,6 0-9-15,-5 4-3 0,-1-1 2 0,6 1-3 0,-6 0-3 16,7 2 0-16,-8 3-1 0,8-2 0 0,-1 4 1 0,-6 0-4 16,13 0-4-16,-6-1 0 0,5 1-1 0,8 1-3 15,0-1-2-15,-2 0 0 0,2-1-4 0,6-2 2 0,6 3 0 16,-6-1-2-16,8 2 1 0,-2-5 0 0,7 0 0 0,0 1 0 15,0-1 3-15,7-3-3 0,-1-1 1 0,7 2-2 16,0-6-2-16,7 1-2 0,-1-4-3 0,1 4-2 0,6-7-4 16,0 3-2-16,0-4-3 0,0-3-2 0,7 5-2 0,-7-5-1 15,7-5-1-15,-7 5-12 0,-1 0-32 0,1-3-66 16,1 0-74-16,-7-5-74 0,-1 1-90 0,-6 0-164 0,7-4-113 16,-7-1-61-16,-7 1-15 0</inkml:trace>
  <inkml:trace contextRef="#ctx0" brushRef="#br0" timeOffset="-71437.36">21987 9375 279 0,'-6'-4'572'0,"6"4"-89"0,-8-4-136 0,8 1-87 16,-6 3-53-16,6 0-27 0,0-4-16 0,-6 4-19 15,6 0-23-15,0 0-26 0,0 0-29 0,0 4-21 0,0-4-14 16,-7 3-13-16,7 1-9 0,0 0-6 0,-6 3-2 0,6-3-1 16,0 3 1-16,0 4 2 0,-7-4 1 0,7 4 1 15,0 0 1-15,0 0 4 0,7 0 2 0,-7 3 4 0,0-2 3 16,6 2 4-16,1 1 3 16,-1-4 2-16,8 4 3 0,-8-4-2 0,6 3 1 0,2-3-1 0,5 0-3 0,-5 0-4 0,4 1-2 15,2-6-4 1,7 2-4-16,-8 0-1 0,0-1-4 0,8-4-18 0,-8 1-51 0,0-1-61 0,8-3-59 0,-7-3-56 15,-2-1-58-15,2-3-79 0,0 0-125 0,-7-5-96 0,0 1-19 16</inkml:trace>
  <inkml:trace contextRef="#ctx0" brushRef="#br0" timeOffset="-71261.34">22130 9276 214 0,'-13'-11'559'0,"-6"3"-91"0,5 1-145 0,8 3-86 0,-8 1-50 15,8-1-29-15,0 4-19 0,6-4-18 0,-6 4-24 0,6 0-24 16,0 0-20-16,6 4-20 0,-6-4-26 0,6 7-44 0,8-3-49 16,-8 0-52-16,7 3-62 0,0-3-103 0,0 3-159 15,7-3-92-15,-8 3-38 0</inkml:trace>
  <inkml:trace contextRef="#ctx0" brushRef="#br0" timeOffset="-70829.36">22312 9356 314 0,'0'0'507'16,"0"-3"-142"-16,0 3-148 0,0 3-94 0,7-3-54 0,0 4-31 16,-7 0-15-16,6 3-9 0,0 0-4 0,1 1-3 15,0 2-1-15,-1 1-1 0,7 0-2 0,-6 4 1 0,-1-4-1 16,-6 5-2-16,7-7 0 0,-1 3 0 0,-6-1 0 0,6 0 1 15,-6-1-1-15,0-2 0 0,0-1 2 0,0-3 5 0,0 3 13 16,0-7 20-16,0 4 35 0,0 0 52 0,0-4 62 16,0 3 50-16,0-3 27 0,0-3 10 0,0-1-4 0,0 0-17 15,0-7-30-15,7 4-48 0,-7-4-59 0,7 0-49 0,-1 0-26 16,-6-3-12-16,6 3-9 0,2-1-2 0,-2 1-2 16,0 0-3-16,1 0-1 0,-1 4 0 0,1 0-2 0,-1-4 1 15,1 7-1-15,-1-3-1 0,0 3-3 0,2-3-1 0,-2 3-3 16,0 4 1-16,1-3-3 0,6 3-3 0,-7 0 0 0,7 3-2 15,1 1 1-15,-2 0-2 0,-5-1 0 0,6 5 0 16,0 2-1-16,0-2 1 0,0 3 2 0,-7 0 1 0,8 0 0 16,-2 3 0-16,-5-2-1 0,6 3 3 0,-6-1 1 0,5-3 0 15,-4-1 0-15,-2 5-3 0,0-4 1 0,0 0 2 16,1 0 0-16,0-3-1 0,-1-1 0 0,-6 0 0 0,7 0-2 16,-1-3-1-16,0 0-6 0,2-1-12 0,4 2-26 0,-5-5-63 15,0 0-89-15,5-5-82 0,1 2-82 0,-6-8-102 16,12 0-170-16,-12 4-86 0,6-8-35 0,0 4 29 0</inkml:trace>
  <inkml:trace contextRef="#ctx0" brushRef="#br0" timeOffset="-70381.86">22567 8536 161 0,'-14'-8'587'16,"1"1"-7"-16,7 0-176 0,-1-1-120 0,7 1-65 16,0 3-30-16,0-3-17 0,7 3-18 0,-1 1-24 0,7-1-25 15,1 1-26-15,5 3-15 0,7 0-15 0,0 0-14 0,0 3-13 16,13 4-6-16,-7 1-4 0,7 3-5 0,7 3 1 15,-7 5 3-15,7-1 2 0,-1 0 2 0,-6 8 1 0,7 3 1 16,-1 1 1-16,2 2-1 0,-2 5 1 0,-6 0-4 0,0 3-3 16,0 0-2-16,0 5-1 0,-6-2-1 0,-7 5-2 15,0-5 0-15,0 6-2 0,-6-6-1 0,-1 5 2 0,-6 0 1 16,-6 3 0-16,-1-4 4 0,-6 1 3 0,-6 3 6 0,-7-3 7 16,-7 0 8-16,0-4 9 0,-6-1 10 0,1-2 7 0,-8-1 0 15,0 0 3-15,0-7-4 0,-5 1-6 0,5-5-8 16,1 0-11-16,5-7-9 0,-5 4-7 0,6-8-5 0,-1 1-5 15,2-1-3-15,5-4 1 0,0 1-1 0,2-4 1 0,4 0-2 16,1-4-1-16,7 4-6 0,-8-4-21 0,8-3-49 16,6 0-79-16,-6-1-79 0,12 2-77 0,0-10-102 0,8 2-164 15,-1-5-102-15,13 1-47 0,0 0 7 0</inkml:trace>
  <inkml:trace contextRef="#ctx0" brushRef="#br0" timeOffset="-70205.86">23999 9642 231 0,'-6'-4'786'0,"6"1"31"0,-7-1 7 0,7 1-218 16,-6-1-188-16,6 0-135 0,0 1-83 0,-7-2-49 16,7 5-33-16,0-2-27 0,0-2-22 0,0 4-17 0,-7 0-19 15,7 0-23-15,0 0-37 0,0 0-97 0,0 0-137 0,0 0-162 16,0 0-219-16,0 0-126 0,-6 0-71 0,0 0-24 0</inkml:trace>
  <inkml:trace contextRef="#ctx0" brushRef="#br0" timeOffset="-65973.61">1928 12653 123 0,'6'0'402'0,"-6"-3"-122"0,0 3-112 0,6-4-71 0,-6 4-41 16,7-4-20-16,-7 4-8 0,6-3-3 0,1 3 1 16,-7-4 3-16,7 1 3 0,5-1 3 0,-12 4 4 0,14-4 5 15,-8 1 5-15,-6-2 9 0,6 5 11 0,1-4 15 0,0 1 20 16,-7 3 24-16,6-4 32 0,1 4 31 0,-7 0 31 0,0-3 21 15,0 3 9-15,-7 0-5 0,7 0-15 0,-6-4-26 0,-1 4-35 16,0 0-38-16,-5 0-36 0,-2 0-33 0,-5 0-24 0,6 0-12 16,-6 0-7-16,-1 0-2 0,0 4-1 0,1-4-1 0,-7 3 1 15,6 4-2-15,-6-3 3 0,-1 4 1 0,2 0 0 0,-7 2 0 16,6 1-2-16,-7 0-2 0,1 8 1 0,-1-5-2 0,-7 4 0 16,8 4-2-16,-7 0-1 0,0 4-2 0,7 0 1 15,-8-1 0-15,7 5-2 0,1-1 0 0,6 4-2 0,0 4 1 16,6-4-1-16,8-1 1 0,-2 2 0 0,8-5-1 15,0 4 1-15,-2-4 0 0,16 0-1 0,-2 1-1 16,0-4-2-16,8-1-2 0,5-3 1 0,1 3-2 0,-1-3 0 16,7-3-1-16,0 3 0 0,0-4 2 0,7-3-1 0,-7 0-1 15,6-4-1-15,1 0 1 0,6-4 0 0,-7 0-1 0,8-4 0 16,-7 1 1-16,5-4 0 0,1 0 0 0,0 0 0 16,1-4-2-16,-8 1-11 0,7-1-14 0,-6 1-22 0,-1-1-59 15,-6 1-94-15,1-1-97 0,-1 0-106 0,-7-3-150 0,1 4-127 16,-8-5-77-16,2 4-32 0</inkml:trace>
  <inkml:trace contextRef="#ctx0" brushRef="#br0" timeOffset="-65543.19">2273 13423 305 0,'-7'-8'480'0,"7"5"-109"0,0-1-117 15,0 0-68-15,0 4-35 0,0-3-13 0,0-1 0 0,0 4-1 16,0 0 2-16,7-4-6 0,-7 4-9 0,0 0-9 0,0 0-12 15,0 0-9-15,0 0-5 0,0 0 0 0,0 0 1 0,0 4 5 16,-7 0 10-16,7-1 12 0,0 1 8 0,0 3-1 0,-7 1-7 16,7 3-9-16,0 0-11 0,0-1-12 0,-6 1-16 0,6 0-19 15,0 1-15-15,0 2-7 0,0 1-5 0,6 0-4 0,-6-1-2 16,0 1-4-16,7-1 0 0,-7 1 0 0,7 0-1 0,-7 3-2 16,6-3-1-16,0-1-2 0,8 1-2 0,-8 0 2 0,0-4-2 31,7 3-2-31,1-3 0 0,-2 0-2 0,2-3-2 0,-2-1 0 15,2 0-2-15,5 0-6 0,-5-2-11 0,5-5-22 0,0 0-44 16,-6 0-73-16,7-5-82 0,-7-2-81 0,6-4-94 0,1 0-133 16,-7-3-120-16,1-5-66 0,-2 1-2 0</inkml:trace>
  <inkml:trace contextRef="#ctx0" brushRef="#br0" timeOffset="-65383.52">2338 13295 546 0,'-7'0'559'16,"7"-4"-163"-16,-7 0-152 0,7 4-104 0,0-4-62 16,0 4-37-16,7 0-20 0,-7 0-12 0,13 0-15 0,-7 0-25 15,8 4-34-15,-2-4-50 0,2 0-78 0,5 0-143 0,-5 0-102 16,-2 0-64-16</inkml:trace>
  <inkml:trace contextRef="#ctx0" brushRef="#br0" timeOffset="-64968.63">2565 13386 503 0,'0'4'496'15,"0"-4"-165"-15,0 3-132 0,0 5-83 0,8-5-48 0,-8 5-24 16,6 3-10-16,-6 0-8 0,6 0-3 0,0 3 0 0,1 1 0 16,0 0-2-16,-1 3-3 0,1 0-2 0,-1-3 1 0,0 3-1 15,2 0 3-15,-2 1 1 0,0-1 4 0,-6-3 5 0,6 0 6 16,1-1 6-16,-7 1 5 0,7-1 8 0,-7-6 12 0,0 3 13 15,6-4 19-15,-6 0 22 0,0-3 28 0,0 0 26 0,7-1 14 16,-7-3 8-16,0 0-5 0,0-3-10 0,0-1-21 0,0 0-27 16,6-3-34-16,-6-4-30 0,7 0-22 0,0-4-14 15,-1 1-8-15,0-1-6 0,0-3-3 0,2-1-2 0,4 1 1 16,-5 3 0-16,6-3-2 0,0 0-3 0,-1 0 0 16,2 3-2-16,-1 0 1 0,0 0-2 0,0 4-2 0,0 0 1 0,-6 1-4 15,5 2 1-15,-5 5-3 0,0-1 1 0,-1 1 0 16,1-1-1-16,-1 8 1 0,-6-1 2 0,7 1 4 0,0 3 1 15,-1 4 3-15,-6-1 2 0,6 5 0 0,-6 0 1 0,6 4 0 16,-6-1 0-16,0 4-1 0,8-4-2 0,-8 4-4 16,0 0-3-16,6 0 0 0,-6 0-1 0,0 0-1 0,6-4-1 15,-6 4 0-15,7-3-2 0,-7-1 0 0,0 1 1 0,6-5-2 16,-6 0-2-16,7-2-6 0,0-1-9 0,-1 0-9 16,0-8-14-16,8 5-31 0,5-5-60 0,-6-3-80 0,6-3-74 15,1-5-75-15,0 1-107 0,-1-4-171 0,1 0-83 16,0 0-30-16,-1-4 29 0</inkml:trace>
  <inkml:trace contextRef="#ctx0" brushRef="#br0" timeOffset="-64587.03">3777 13196 408 0,'0'4'534'0,"-7"-4"-137"0,7 3-134 0,-6-3-86 16,6 0-46-16,0 4-25 0,0-4-8 0,0 0-2 15,0 0 2-15,0 3 5 0,0-3 10 0,0 4 18 0,6-4 21 16,1 4 13-16,6-1 9 0,-7-3 2 0,8 4-4 0,5-4-8 16,-6 0-18-16,6 0-29 0,1 0-31 0,6 0-27 0,-7-4-20 15,7 4-12-15,7-3-7 0,-7-1 0 0,0 4-5 16,1-4-3-16,-1 1-3 0,0-1 1 0,-7 1-3 16,7-1-4-16,-6 0-3 0,-1 4-7 0,-6-4-19 0,0 0-32 15,1 0-59-15,-2 4-70 0,-5 0-66 0,0 0-62 0,-7-3-68 16,6 3-92-16,-12-4-136 0,-1 4-61 0,0 0 6 15</inkml:trace>
  <inkml:trace contextRef="#ctx0" brushRef="#br0" timeOffset="-64379.04">3875 13346 200 0,'0'4'494'0,"-7"-1"-114"0,7 1-125 16,0 0-83-16,7-1-46 0,-7 4-23 0,6-7-9 0,7 4-4 15,0 0-4-15,0-4-7 0,7 3-9 0,0-3-12 0,5 0-12 16,-5 0-13-16,6 0-6 0,-6 0-2 0,5-3 2 15,-5-1 4-15,0 4 6 0,-1 0 2 0,1-4 4 0,-8 4 4 16,2-3-1-16,-8 3 2 0,1 0-2 0,-1-4-7 0,-6 4-5 16,7 0-7-16,-7 0-20 0,0 0-38 0,-7 0-50 15,7 0-64-15,-6 0-91 0,-7-3-180 0,7-1-110 0,-8 0-71 16,1 4-21-16</inkml:trace>
  <inkml:trace contextRef="#ctx0" brushRef="#br0" timeOffset="-63677.77">5919 12734 380 0,'-6'-4'426'0,"0"1"-128"0,0-1-114 15,-2 4-66-15,2-4-33 0,-7 0-13 0,7 4 0 0,-8 0 2 16,2 0 6-16,-2 0 6 0,-5 4 12 0,-1 0 13 0,0 0 26 16,2-1 30-16,-9 4 31 0,1 0 23 0,0 1 10 15,0 2-2-15,-7 6-9 0,1-5-16 0,-1 4-30 0,1 3-35 16,-1 0-36-16,7 0-32 0,-6 4-17 0,-1 1-9 0,7-1-6 15,0 3-4-15,0 1-4 0,6-1-4 0,1 4-3 16,0 1-1-16,5-5-2 0,-5 9-3 0,12-5-5 0,-6 0 0 16,7 1-2-16,0-2 5 0,6 2 0 0,0 0-3 0,6-2-4 15,-6 2 2-15,13-1-2 0,-7 1 0 0,7-5 0 0,0 4-5 16,1-3-2-16,5 4 2 0,-6-8 1 0,13 3-3 16,0-3 4-16,0 0-1 0,0 0-2 0,0-4 0 0,7 1 2 15,-1-5-1-15,7-3-2 0,-6 0 0 0,-1 0-1 0,8-3-4 16,-8-5-10-16,7 5-13 0,-6-5-23 0,-1-3-37 15,1 0-80-15,-1 0-93 0,1 0-92 0,-7-7-119 0,6-4-186 16,-5 4-95-16,5-4-38 0,-6 0 5 0</inkml:trace>
  <inkml:trace contextRef="#ctx0" brushRef="#br0" timeOffset="-63326.25">6122 13492 418 0,'-7'4'557'16,"-6"0"-120"-16,7 3-147 0,-7 0-91 0,-1 4-53 0,8 0-22 15,-8 0-6-15,8 7 4 0,0-3 5 0,0 0 0 0,6 8-8 16,-7-6-13-16,7 1-17 0,0 4-16 0,7-3-14 16,-7-1-13-16,6 0-12 0,6-3-8 0,2 4-6 0,-1-8-2 15,7 3-2-15,-1-3-2 0,0-4-1 0,1 1 1 0,6-5 6 16,-7-3 5-16,1 0 12 0,0-3 20 0,-1-1 22 0,1-4 17 15,-7 1 14-15,7-4 4 0,-8-3 3 0,2 2 1 16,-8-2-4-16,0-1-14 0,-6-3-14 0,0 3-9 0,-6 1-8 16,0-4-4-16,-1 3-6 0,-6 0-6 0,-7-2-9 0,1 1-9 15,-1 1-8-15,-6 1-9 0,1-1-5 0,-2 4-5 16,1 0-3-16,0 4-5 0,0 0 0 0,0 3-7 0,7 0-7 16,-1 1-9-16,7 3-15 0,0-4-15 0,0 4-23 0,7 0-41 15,-2 0-60-15,8 4-71 0,0-4-60 0,8 7-56 0,-2-7-58 16,7 4-77-16,0-1-133 0,0 1-52 0,-1-4 4 31</inkml:trace>
  <inkml:trace contextRef="#ctx0" brushRef="#br0" timeOffset="-62526.58">6382 13480 390 0,'-6'-3'601'0,"6"0"-85"0,0 0-161 0,0 3-121 16,0-5-80-16,0 5-54 0,0 0-26 0,0 5-11 0,6-2-4 15,-6 0-1-15,6 5 2 0,-6 3-1 0,7 0 4 16,0 0-1-16,-7 4-1 0,6-4-3 0,0 3-7 0,-6 1-7 16,8 3-7-16,-8-3-6 0,6 0-4 0,0 3-3 0,1-4-5 15,-1 5-6-15,-6-5-6 0,7 1-3 0,-1-4 0 16,1 0-2-16,-1 0 1 0,0 0-2 0,2-4 3 0,-2 0 0 15,7-2 3-15,-7-1 0 0,1-1-1 0,6-6-1 0,-7 3 0 16,8-9 1-16,-8 2-1 0,7 0-2 0,-6-4 0 0,5 0-2 16,-5 0 4-16,-1-4 5 0,1 1 16 0,-7-1 21 15,7 4 22-15,-7-3 17 0,0-1 9 0,6 5 8 0,-6-6 2 16,0 5 0-16,6 0-14 0,-6 0-18 0,0 0-21 0,0 4-17 16,7 0-7-16,-7 3-6 0,0-3-6 0,0 3-4 15,0 0-5-15,0 4-1 0,7-3-2 0,-7 3-2 0,0-4-3 16,0 4-2-16,0 0 0 0,0 0 3 0,6 0-1 0,-6 4-3 15,0-1 0-15,6 1 5 0,-6 0-1 0,7 3 1 0,-7 4-1 16,7-4-3-16,-7 4 1 0,6-4 1 0,1 4 0 16,-7 0-3-16,6 0 2 0,0 4 0 0,-6-4 1 0,8 0-2 15,-2 0-1-15,-6 0-5 0,6 0-5 0,-6 0-5 0,0 0-5 16,6-7-6-16,-6 3-4 0,7 0-2 0,-7-3 3 16,7 0 3-16,-1-1 4 0,1-3 7 0,-1 0 5 0,0 0 5 15,2 0 3-15,4-3 5 0,-5-1-2 0,0 0 2 0,-1 1-1 16,7-1 1-16,-13-3-1 0,6-1 1 0,1 5 1 15,0-8 2-15,-1 3 0 0,0 1 1 0,1 0 1 0,0-1 2 16,-7-2-1-16,6 2 1 0,-6 1 0 0,6 0 1 0,-6-1 4 16,7 1 0-16,-7-4 3 0,0 3 3 0,7-3 1 0,-7 4 0 15,0 0 2-15,0-1-3 0,0 1-5 0,0 0 0 16,0 0-5-16,0-1-1 0,0 1-1 0,0 0-3 0,0 3-2 16,0-3 0-16,0 3 0 0,-7 0 2 0,7 1-1 0,0-6 0 15,0 6-1-15,0 0 0 0,-7 0 0 0,7-6-1 16,0 6 1-16,0-1-1 0,0 1-1 0,0-1 1 0,0 1 2 15,0-1 5-15,0 0 3 0,0 1 3 0,0-1 1 0,0 4 3 16,0-3-1-16,0 3-1 0,-6 0-1 0,6-4-4 16,0 4-4-16,0 0-3 0,0 0 1 0,0 0-2 0,0 4 1 31,0-4-1-31,0 3-1 0,6-3-2 0,-6 4 2 0,0-1 0 16,0 1-1-16,0 0-2 0,0-1 0 0,0 4 0 0,7 0 1 15,-7 5 3-15,0-6-2 0,0 6 1 0,0-1-1 16,0 0 1-16,0 0 1 0,0 4 0 0,0-1 0 0,0 1 0 15,7-4 0-15,-7 4 1 0,0-1-1 0,6 1 0 0,1 0 1 16,-7-1-1-16,6-2-2 0,0-2-6 0,2 1-13 16,-2-3-29-16,0 3-51 0,7-4-71 0,-6-3-75 0,6-4-74 15,-1 0-93-15,2-4-140 0,-2-3-102 0,2 3-47 0,-8-7 3 16</inkml:trace>
  <inkml:trace contextRef="#ctx0" brushRef="#br0" timeOffset="-62367.34">6759 13558 293 0,'-6'0'617'0,"6"0"-10"0,-6 0-178 15,6 0-159-15,0 0-106 0,6 0-74 0,0 0-40 0,8 0-20 16,-1 0-12-16,6 0-20 0,1 0-32 0,-1 0-39 0,7-4-45 16,1 1-58-16,-1-1-86 0,0-3-140 0,-1 3-101 15,1-3-52-15</inkml:trace>
  <inkml:trace contextRef="#ctx0" brushRef="#br0" timeOffset="-61904.71">7848 13323 72 0,'-7'0'589'0,"-6"0"11"16,6 0-145-16,1 0-134 0,0 0-87 0,6 0-53 0,-7 0-25 0,7 0-8 0,7 5-2 0,-1-5-8 15,0 2-14-15,7-2-21 0,1 4-22 0,5 1-20 16,0-2-15-16,8 5-15 0,-1-5-13 0,0 5-7 0,7-1-5 16,-7 0-4-16,6 0-1 0,7-3 1 0,-6 3 0 0,5-3 1 15,1 3-2-15,1-3 0 0,-1 0 1 0,-7-1-1 16,7 1 1-16,-6 0-2 0,-7-4 1 0,6 0 4 0,-12 0 17 16,0 0 20-16,-7 0 20 0,-7 0 18 0,8 0 13 15,-14 0 11-15,6-4 6 0,0 4-1 0,-6 0-10 0,0 0-8 16,0-4-22-16,0 4-19 0,-6-3-15 0,6 3-10 0,0-4-9 15,-6 0-5-15,6 4-6 0,-8-3-12 16,2 3-3-16,6-4-6 0,-6 4-15 0,-1-4-39 0,1 4-89 0,-1-3-101 16,1-1-114-16,-1 0-190 0,-6 1-118 0,0-5-76 0,0 5-44 15,-6-1 9-15</inkml:trace>
  <inkml:trace contextRef="#ctx0" brushRef="#br0" timeOffset="-61044.82">9834 12851 265 0,'0'-7'512'0,"-7"3"-106"0,7 0-129 0,0-3-85 16,-6 4-45-16,6-1-24 0,-6 0-7 0,6 4 2 15,-8-3-2-15,8-1-5 0,-6 4-13 0,0 0-13 0,-1-4-12 16,1 4-12-16,-1 4-9 0,-6-4 0 0,7 4 6 0,-8-1 13 16,2 1 15-16,5 3 18 0,-6 0 12 0,-6 1 9 0,5-1 1 15,2 8 1-15,-2-4-6 0,8 3-14 0,-7 4-14 16,0 5-14-16,0-5-11 0,-1 8-10 0,2-1-4 0,-1 1-14 16,6 3-9-16,-6 0-5 0,1 1-5 0,4 0-3 0,2-2-3 15,0 2-2-15,6-1-4 0,0 0 0 0,6-3-2 16,0-1-2-16,8 2 0 0,-1-5 1 0,0-1-2 0,6-2 1 15,7-5-1-15,-6-2 0 0,6-2 0 0,0-2-3 0,0-8 1 16,6 0 2-16,-5-4-3 0,-1 0-1 0,6-6 2 0,-6-2 1 16,7-2 9-16,-7-1 8 0,0-3 8 0,1-4 11 15,-9-1 12-15,2 2 14 0,-1-4 10 0,1-2 9 16,-14 6 2-16,8-5-3 0,-8-4-3 0,-6 5-8 0,0-4-9 16,-6 3-13-16,0-7-11 0,-8 3-12 0,-6 5-9 0,1-4-6 15,-1 3-7-15,-6 4-3 0,0 0-8 0,1 4-8 0,-1-1-9 16,-1 8-17-16,-5 0-16 0,6 4-21 0,6 3-21 15,1 1-22-15,-1-1-37 0,7 4-60 0,6 0-75 0,-5 4-67 16,5-1-66-16,7-3-95 0,0 4-158 0,0 0-71 0,0-1-15 31,13 1 41-31</inkml:trace>
  <inkml:trace contextRef="#ctx0" brushRef="#br0" timeOffset="-60597.4">10010 12635 56 0,'6'-7'496'0,"0"0"-85"0,2 2-132 15,-8-2-88-15,6 3-49 0,-6 1-26 0,0-1-5 0,6 0-1 16,-6 4 4-16,0-3 3 0,0 3 3 0,0 0-2 15,0 0-2-15,0 0-7 0,0 0-8 0,0 0-8 0,0 0-5 16,0 3-4-16,-6-3-1 0,6 8 13 0,-6-5 11 0,-2 8 4 16,-4 1-7-16,-1-1 5 0,6 0-2 0,-6 3-1 15,1 5-7-15,-2-1-20 0,1 0-19 0,0 4-8 0,0-1 3 16,0 6-12-16,0-5-7 0,-7 7-7 16,7 0-5-16,1 2-1 0,-8 1-1 0,6 4 1 0,-5 1-2 0,6-1 2 0,-6 1-2 15,5 4-1-15,-5-5-1 0,6 5-2 0,-6-2 0 16,5-2-5-16,2 3-2 0,-2-2-3 0,1 2-2 0,1-3 1 15,-8-2-2-15,6 3-2 0,2-2-1 0,-1-3 2 0,0 0-2 16,0 0 0-16,7-3-1 0,-8-1 0 0,8-4 0 16,-1-3 1-16,1 1 1 0,-1-9 0 0,7 4-2 0,-6-7 1 15,6 0 0-15,-7 0 0 0,7-7-1 0,0 3 0 0,0-3-2 16,0 0-5-16,0-4-7 0,0 0-16 0,0 0-37 0,7-8-77 16,-7 5-97-16,6-8-94 0,1 0-133 0,-1-8-175 15,7 1-102-15,1-1-40 0,-2 1-1 0</inkml:trace>
  <inkml:trace contextRef="#ctx0" brushRef="#br0" timeOffset="-59831.23">10915 12609 133 0,'0'-7'499'0,"0"-1"-100"0,-7 1-124 0,7 0-83 16,-6 4-48-16,6-5-28 0,-13 4-18 0,6 4-14 0,1-3-8 15,-7 3-10-15,0 3-8 0,0 1-8 0,-1 4-4 0,-5-5 3 16,0 8 11-16,6 0 11 0,-7-1 13 0,7 2 15 0,0-1 18 16,-6 4 15-16,5-1 15 0,2 1 11 0,-2 0 5 15,8 3-5-15,-7 0-9 0,7 0-16 0,-1 1-20 16,0-1-18-16,7 4-19 0,-6 0-20 0,6-4-14 0,0 4-10 0,6 0-6 16,1 1-5-16,0-2-2 0,-1 1-3 0,1 0-1 15,5 0-1-15,2 0-3 0,-2 1 1 0,2-1-4 16,-1-5-1-16,6 6-2 0,-6-1-2 0,7-1 2 0,-1-2-1 15,1 3 0-15,0-4-2 0,-1 1 1 0,0 2-1 0,-6-2 0 16,1-1 1-16,-2-3-2 0,-5-1-3 0,0 0 2 0,-1 2 0 16,-6-5 1-16,-6 3 1 0,-1-3-1 0,0-3-1 15,-5 3 2-15,-8-4 1 0,7 0-1 0,-7 1 4 0,-6-8 1 16,7 4 1-16,-7-1 5 0,0-3 1 0,0-3 0 0,6-1 3 16,-6 0 1-16,7 0 2 0,-1-3-2 0,1 0 1 15,-1-1 1-15,7-3 0 0,0 4 1 0,0-4 1 0,7 0-1 16,6 0 0-16,-8-1-2 0,8 2-3 0,0-1-1 0,0 0-4 15,8 0-2-15,-2 1-2 0,0-2-3 0,1 1-4 0,6 0 0 16,0 3-1-16,-1-2 0 0,8 3 0 0,-6-1-1 16,5 1 0-16,1 0-1 0,-8-1 1 0,8 4-1 0,-1-3 1 15,1 3 1-15,0 1-1 0,-1-1 4 0,1 0-2 0,-8 1 2 16,8 3-2-16,-6-4-4 0,-2 4-7 0,1 0-7 16,-6 0-10-16,6 0-14 0,-7 0-14 0,1-4-25 0,-7 4-43 15,7 0-61-15,-7 0-67 0,0 0-61 0,6 0-56 0,-6 0-71 16,0 0-109-16,0 0-100 0,0 0-33 0,0 0 17 0</inkml:trace>
  <inkml:trace contextRef="#ctx0" brushRef="#br0" timeOffset="-59384.5">9300 13888 399 0,'0'3'499'16,"-6"-3"-134"-16,-1 5-140 0,7-5-89 0,-7 0-52 0,7 0-31 15,7 0-11-15,-7 2-3 0,0-2 2 0,7 0 1 16,5 4 0-16,2-4 0 0,-2 0-2 0,8 4 4 0,-1-4 9 15,7 0 13-15,1 0 19 0,-1 0 20 0,6 0 17 0,7-4 19 32,0 4 20-32,1-4 14 0,5 2 4 0,7-3-2 15,7 2-13-15,0-5-17 0,6 1-11 0,6 0-20 0,8-1-22 16,-2 1-18-16,8-4-17 0,-7 4-19 0,13 0-11 0,-6-4-10 16,0 3-4-16,6 1-3 0,0-4-1 0,-6 0-2 15,6 4-2-15,-7-5-1 0,1 5-1 0,0-4 1 0,-14 4-2 16,1-4-3-16,0 4 0 0,-13-4-2 0,-8 3 0 0,2-3 4 15,-15 4 2-15,-5 0 2 0,-7 0 3 0,-6-1 1 0,0-3 2 16,-7 4 1-16,-7 3 3 0,0 1-4 0,-6-5-4 16,0 5-6-16,-12 0-13 0,-1-2-19 0,-1-2-47 0,-6 3-81 15,-5 0-85-15,-1 4-85 0,-7-3-116 0,7 3-194 0,-6 0-96 16,-1 0-42-16,-7 7 13 0</inkml:trace>
  <inkml:trace contextRef="#ctx0" brushRef="#br0" timeOffset="-58541.95">9841 14229 18 0,'6'-8'551'16,"-6"5"-38"-16,0-5-128 0,0 5-123 0,0 3-75 0,0-4-51 15,0 4-26-15,0-3-17 0,0 6-8 0,0-3-4 16,-6 4-1-16,6 3 3 0,-7 4 0 0,0 0 3 0,1 4 10 15,0 3 21-15,-2 0 18 0,-4 0 13 0,5 4 6 0,-6 1-1 16,0 2-6-16,1-3-3 0,-8 4-15 0,6 3-19 0,-5-4-20 16,6 5-19-16,-6 3-17 0,-1-4-5 0,1 4-10 15,-1-3-8-15,0 3-6 0,7-4-4 0,-6 4-7 0,6-4-1 16,-1 1-1-16,2-5-9 0,5 1 3 0,-6-4 0 16,13 0 1-16,-6-8 0 0,-1 1 1 0,7 0-1 0,0-8 0 15,0 0 1-15,0 1 0 0,0-5 8 0,7 1 3 0,-1-8 6 16,1 1 5-16,6-5 4 0,-1-3 2 0,2 1 5 15,5-6 1-15,-6 2-4 0,6-4-5 0,1-4-3 0,6-4-5 16,-6-3-6-16,-1 0-3 0,1-1-5 0,6-3-3 0,-7-3-4 16,1-1 0-16,0 0-2 0,5 1-2 0,-5-5 0 15,0 1-3-15,-7 0 1 0,7-1 1 0,-1 5 1 0,-6 3 2 16,6 0 6-16,-5 4 5 0,-8 3 7 0,8 0 6 0,-8 5 5 31,6 2 3-31,-5 4 6 0,0 1 7 0,-1 3-2 0,-6 0-4 16,7 3-4-16,-7 5-5 0,6-1-7 0,-6 0-6 15,0 4-6-15,6 0-9 0,-6 4-4 0,8 3-1 0,-2 4 0 16,0 4 0-16,0 0 1 0,8 3 0 0,-8 1 2 0,7 2 0 16,1 5 0-16,4-4 1 0,-4 7 0 0,5-3 0 15,1 3 2-15,-6 4 0 0,4-4-2 0,2 1 0 0,-1 4-1 16,1-6-1-16,-7 1 0 0,7 4 0 0,-7-4 0 0,6 4-1 16,-5 1 1-16,-2-5 2 0,-5 1 1 0,6 2 0 0,0-6 0 15,-7 3-3-15,0-3-2 0,-6-4-3 0,8 0-4 16,-2-4-6-16,-6-4-8 0,6 2-11 0,-6-6-10 0,0-2-10 15,0-1-12-15,7-3-13 0,-7 3-17 0,0-7-17 0,0 0-29 16,0-7-73-16,-7 3-86 0,7-7-84 0,-6-3-95 16,6-2-149-16,-6-2-99 0,-2 0-51 0,2 0-11 0</inkml:trace>
  <inkml:trace contextRef="#ctx0" brushRef="#br0" timeOffset="-58318.4">9815 14555 281 0,'-8'-4'609'15,"8"4"-31"-15,0-4-142 0,0 4-106 0,0-3-62 16,0-1-33-16,8 4-16 0,-2-4-6 0,7 4-10 0,0-3-19 16,0 3-24-16,7-4-26 0,-1 4-28 0,0-4-30 0,8 4-20 15,-1-4-17-15,6 4-11 0,1-3-8 0,-1 3-5 16,7-4-5-16,0 1-1 0,-5 3-3 0,4-4-13 0,1 0-29 15,0 1-66-15,1 3-84 0,-8-7-87 0,7 3-109 0,-6-3-165 16,-1-1-120-16,1 4-72 0,-7-3-17 0</inkml:trace>
  <inkml:trace contextRef="#ctx0" brushRef="#br0" timeOffset="-58001.32">10707 14269 196 0,'-7'0'643'0,"0"-4"9"0,1 1-141 0,0 3-142 15,6 0-86-15,0 3-54 0,-7-3-30 0,7 8-14 16,7-5-8-16,-7 4-6 0,0 4-10 0,6 0-15 0,-6 0-28 16,6 4-28-16,1 0-26 0,0 3-16 0,-1 1-9 0,1 2-6 15,-1 1-3-15,0 0-5 0,1 4-5 0,-7 0-2 0,7-1-2 16,-1 5-1-16,-6-4-5 0,6 2-4 0,2-1-3 15,-8 2 0-15,6-4 0 0,0 4 0 0,1-3-3 0,-1 0 0 16,-6 0 0-16,7-5-3 0,-1 1-4 0,1 1-11 0,-1-5-16 16,0-4-32-16,-6 1-74 0,8-4-81 0,-2 0-74 15,-6-7-76-15,6-1-97 0,8-3-162 0,-8-3-73 0,0-1-27 16,-6 0 37-16</inkml:trace>
  <inkml:trace contextRef="#ctx0" brushRef="#br0" timeOffset="-57617.95">10674 14368 424 0,'-7'-11'669'0,"7"4"9"15,0-1-146-15,0 2-117 0,0-3-80 0,0-2-60 0,7 4-36 16,0 0-25-16,5-1-34 0,2 1-50 0,-1 0-42 0,6 0-28 31,0 3-22-31,8 0-13 0,-1 4-7 0,0-3-5 0,6 3 0 16,1 3 0-16,-1-3 2 0,1 4-1 0,6 3-1 0,1-3 1 15,-2 3-1-15,1 0-1 0,7 4-1 0,-7 0-4 16,6 0-2-16,-5 4-2 0,-1 0 1 0,-7-1-2 0,7 5-1 16,-6-1-1-16,-7 0 0 0,0 4 0 0,-6 0 0 15,-7 4 2-15,-1-1-2 0,-5 1 1 0,-7 0 0 0,0-1 2 16,-7 5 2-16,-5-1 3 0,-8-3 4 0,1 4 3 0,-14-2 8 15,1 2 3-15,-1-4 6 0,-7-1 8 0,-5 1 6 16,-1-1 3-16,1-3 2 0,-1 1 0 0,-5-2-2 0,4-2-1 16,2-5-5-16,-1 1-5 0,-5 0-8 0,5-5-5 0,1-2-7 15,5-1-5-15,1 0-5 0,7-3-7 0,5-4-22 16,1 0-29-16,7 0-40 0,-1-4-107 0,8-3-127 0,4-4-167 0,2-3-202 16,12-5-120-16,2 1-45 0,4-4-11 0</inkml:trace>
  <inkml:trace contextRef="#ctx0" brushRef="#br0" timeOffset="-56265.87">12062 12056 52 0,'0'-3'485'0,"-8"-1"-90"0,8-1-125 0,0 2-79 16,0 3-42-16,-6-3-18 0,6 3-5 0,0 0-1 16,0 0-1-16,-6 0-5 0,6 0-8 0,0 0-15 0,0 0-17 15,0 0-18-15,0 0-16 0,-7 3-12 0,7 0 2 0,0 2 17 16,0-1 24-16,-6 7 23 0,6-4 21 0,-7 8 23 16,7-1 16-16,0 1 9 0,-7 3 0 0,7 0-13 0,0 4-22 15,0 4-20-15,7-4-16 0,-7 7-18 0,0 1-11 16,7 6-8-16,-7 1-9 0,6 0-3 0,1 6-1 0,-1 2 2 15,0 6 3-15,8-3 4 0,-2 10 5 0,2 1 6 0,-1 3 3 16,0 11 6-16,6 1 6 0,-5 6 0 0,5 8-2 16,-6 7-5-16,6 0-7 0,-5 8-10 0,-2 4-8 0,2 2-14 15,-1-3-13-15,-1 8-3 0,-4 0-5 0,4-1-5 0,-6 1-1 16,1-1-2-16,0 1-2 0,-1 0 0 0,1-1 0 0,-7-3-5 16,0 0-1-16,0-4-3 0,0-4 2 0,6 1 4 15,-6-8 0-15,0 0 0 0,7-3-1 0,-7 0 3 0,7-8 1 16,-7-3 0-16,0-1-2 0,0-3-3 0,0-7 0 0,-7-5-1 15,0-5-3-15,1-5-7 0,-1-8-12 0,-6-3-13 16,6-7-20-16,-5-8-20 0,6-3-23 0,-2-5-27 0,2-6-46 16,0-7-110-16,6-5-115 0,0-6-159 0,6-9-150 0,0-2-90 15,2-8-45-15,-8 0-10 0</inkml:trace>
  <inkml:trace contextRef="#ctx0" brushRef="#br0" timeOffset="-46878.48">15565 11151 299 0,'0'0'243'16,"0"0"-57"-16,0 0-55 0,0 0-38 0,0 0-23 0,7-4-14 15,-7 4-8-15,0-3-5 0,0 3-3 0,0-3-3 0,6 3-1 16,-6-4 4-16,0 4-2 0,0-4-1 0,0 4 0 16,0 0 0-16,0 0 4 0,0 0 5 0,-6 0 5 0,6 0 4 15,0 0 6-15,0 0 9 0,-7 0 7 0,7 0 9 0,0-4 3 16,-7 4 5-16,7 0-1 0,-6-3-2 0,0 3-5 0,0-4-9 16,-2 4-5-16,2 0-10 0,-7 0-8 0,7-4-4 15,-8 4-9-15,2 0-3 0,-8 0-2 0,7 4-3 0,-7-4-2 16,8 4-1-16,-8-1 3 0,-6 5 0 0,6-1 4 0,1 0 4 15,-7 0 6-15,6 4 6 0,-6 5 5 0,-7-2 3 16,8 1 3-16,-9 2 2 0,9 2 4 0,-7-1 1 0,-1 5-4 16,7-2-3-16,0-2-3 0,-7 3 0 0,7 0-16 0,6-4-3 15,1 4-9-15,-1-4-7 0,0 4-5 0,8-4-4 16,-1 1 2-16,6-1-10 0,1 1 8 0,-1-5-4 0,7 5-1 16,0-5 1-16,7 1 0 0,-1-1 2 0,1 1-4 0,6 0 3 15,-1-4 2-15,8 0 2 0,0 0 0 0,-1 0 0 0,1-4-2 16,6 4 0-16,0-4-1 0,1 1-2 0,5-1-1 15,1 0-1-15,-1-3-3 0,1 0 0 0,5-1-2 16,1-3-2-16,1 4 1 0,-1-4 2 0,0 0-4 0,-1 0 0 16,-5-4 0-16,-1 4-4 0,2 0-10 0,-9-3-22 0,-5 3-50 15,0 0-77-15,-7 0-76 0,-1 0-70 0,2 0-82 0,-8 0-134 16,0-4-126-16,-6 0-69 0,0 4-6 0</inkml:trace>
  <inkml:trace contextRef="#ctx0" brushRef="#br0" timeOffset="-46386.61">15832 11719 323 0,'6'-10'397'0,"2"2"-126"0,-8 0-99 0,6 1-57 0,0 0-30 15,-6 3-12-15,7-3 0 0,-1 3 4 0,-6 1 3 0,0-1 2 16,0 4-3-16,0-4-2 0,0 4-7 0,0 0-5 0,-6 0-12 16,-1 4-10-16,-5 3-9 0,-2 1-9 0,1 2-5 15,0 1-4-15,-6 5-4 0,5-2-2 0,-5 0 0 0,6 1 2 16,0 0 1-16,0 3 2 0,0 0 1 0,-1-3 0 0,8 0 2 15,0 3 2-15,0-7 2 0,6 3 2 0,0 1 1 16,6-3 2-16,-6-1-1 0,6-1 2 0,8-2 2 0,-2-1 2 16,1-3-1-16,7-1 0 0,-7 0 1 0,6-3 8 0,1 0 16 15,-1-3 20-15,-5 0 22 0,6-1 22 0,-8-3 18 16,1 3 14-16,0-7 9 0,0 4 0 0,-7-5-11 0,2 1-17 16,-8 0-24-16,6-3-23 0,-12 3-20 0,-2 0-20 31,2-4-13-31,-7 1-12 0,0 2-8 0,-6 2-5 0,-1-1-1 15,-6 0-2-15,7 4-3 0,-7-1-2 0,0 0-1 0,-1 5-2 16,7-1-3-16,2 1-7 0,-2 3-10 0,7-4-23 16,7 4-38-16,-2-4-55 0,2 4-55 0,0 0-43 0,6 0-38 15,6 4-28-15,0 0-26 0,8-4-14 0,-1 3-4 0,7 1-2 16,-8-1-35-16,8-3-86 0,-1 0-30 0</inkml:trace>
  <inkml:trace contextRef="#ctx0" brushRef="#br0" timeOffset="-45687.28">16138 11686 174 0,'-6'-7'523'0,"0"3"-93"16,6 1-148-16,-8-1-99 0,2 0-57 0,6 1-31 0,-6 3-16 16,6-4-11-16,0 4-10 0,0 0-12 0,0 0-13 15,0 0-9-15,0 0-10 0,0 4-5 0,0-1-4 0,0 1-3 16,0 3 0-16,0-3 1 0,6 3 4 0,-6 0 2 0,0 4 3 15,0-3 1-15,6 3 3 0,-6-4 4 0,8 4 3 16,-8-4 3-16,6 5 1 0,-6-1-2 0,0 0-1 16,6 0-2-16,-6-5-1 0,7 6-4 0,-1-1-4 15,-6-4-2-15,7 0-3 0,-1 1-1 0,1-1 0 0,-1 1 0 16,0-5 0-16,8 1 2 0,-8-4 0 0,8 3 1 0,-8-6 3 0,7 3 2 16,-7-4 6-16,8 1 5 0,-2-5 9 0,-5 4 9 15,6-3 19-15,-7 0 14 0,1-1 11 0,0 1 10 0,-1 0 6 16,-6-5 3-16,7 6 0 0,-7-2-4 0,6-3-11 0,-6 4-10 15,0 0-2-15,-6-1-6 0,6 0-6 0,0 1-5 16,-7 0-5-16,7 3-6 0,-6-3-4 0,6 3-8 0,-7 1-8 16,7 0-6-16,-7-2-4 0,7 2-7 0,0-1-2 0,-6 4-3 15,6 0-3-15,0-4-3 0,0 4-4 0,0 0-2 16,0 0-3-16,0 0 0 0,0 4 0 0,-6 0-1 0,6-1 1 16,0 5 2-16,-7-1 0 0,7 0 1 0,-7 4 2 0,7-4 0 15,0 5 0-15,0-4-1 0,0 2-1 0,7-2 1 0,-7 3-1 16,7-5 2-16,-1 6 0 0,0-5 0 0,1 4 0 15,6-7 3-15,-6 7-13 0,5-8 3 0,2 5 4 0,-2-4 0 16,2-1 1-16,5 1-2 0,-5-1 2 0,-2-3-5 0,2 0 16 16,-2 0-4-16,1-3-4 0,1-1 0 0,-2 1-1 15,-5-1 3-15,6 0-1 0,-7-3 2 0,1-1-1 0,-1 1-1 16,1-4 1-16,0 0-1 0,-1 3-1 0,-6-2 0 0,6-1-1 16,-6 0 1-16,8-4-2 0,-8 0 1 0,0 1 1 15,0 0-1-15,0 2 2 0,0-3-2 0,0 5 3 0,-8-1 1 16,8-1 0-16,-6 2 2 0,0 3 0 0,-1-1-1 15,7 4 0-15,-7-2 0 0,7 1-3 0,-6 1-1 0,6 1 0 16,0-1-3-16,0 4-1 0,-7 0 2 0,7 0-3 0,0 0 0 16,0 0-1-16,0 7 0 0,0-3 0 0,0 4 1 15,0-1 1-15,0 1 1 0,0-1 0 0,0 3 1 0,-6 2 0 16,6 2 0-16,0-3 1 0,0 0 0 0,0 4 0 0,0-1-1 16,6 1 1-16,-6 0-2 0,7 0 3 0,-7-1 2 15,6 0-2-15,1 1 0 0,6 0-2 0,-7-4-5 0,8 4-13 16,-2-1-27-16,8-3-51 0,-7 0-65 0,7-4-61 0,-8 1-57 15,8 0-60-15,0-5-67 0,-1 1-105 0,1-4-99 0,-7 0-34 16,7-4 19-16</inkml:trace>
  <inkml:trace contextRef="#ctx0" brushRef="#br0" timeOffset="-45481.21">16398 11686 73 0,'-12'-4'571'0,"-1"1"-9"0,6-1-158 0,0 4-159 15,7-3-98-15,0 3-65 0,0 0-38 0,0 0-19 0,7 0-11 16,6 0-5-16,0 0-5 0,13 3-2 0,-6-3-7 0,6 4-12 16,7-1-22-16,-1 1-25 0,7-4-30 0,0 4-42 31,1-1-74-31,-1-3-167 0,-1 0-82 0,1 0-49 0</inkml:trace>
  <inkml:trace contextRef="#ctx0" brushRef="#br0" timeOffset="-45258.98">17018 11525 406 0,'-7'-4'482'0,"7"4"-154"0,0 0-134 15,0 0-83-15,7 0-45 0,-1 0-27 0,1-3-13 0,5 3-6 16,8 0-5-16,-7 0 0 0,7 0-2 0,-1 0 0 0,0 0-4 15,1 0-1-15,6 0-2 0,-13 0-1 0,7 0-4 16,0 0 0-16,-1 0-1 0,1 0-7 0,-1 0-14 0,0 0-18 16,-5 0-25-16,-1 3-30 0,-7-3-41 0,8 0-75 0,-8-3-138 15,-6 3-79-15</inkml:trace>
  <inkml:trace contextRef="#ctx0" brushRef="#br0" timeOffset="-45099.94">17069 11594 23 0,'-12'4'484'0,"5"-4"-102"0,-6 4-144 0,7-4-98 16,-1 3-56-16,7-3-27 0,-6 4-13 0,6-4-4 0,0 5 3 16,0-5 4-16,6 3-1 0,1-3 2 0,5 3-2 0,-5-3-3 15,12 4-5-15,1-4-7 0,6 4-8 0,1-4-6 16,-2 0-10-16,7 0-28 0,8 0-38 0,-1 0-62 0,7-4-139 16,-1 0-110-16,0 1-78 0,1-5-55 0</inkml:trace>
  <inkml:trace contextRef="#ctx0" brushRef="#br0" timeOffset="-44173.73">18053 11081 64 0,'0'0'404'15,"0"-3"-83"-15,6 3-99 0,-6 0-77 0,0-4-48 16,0 4-29-16,7 0-15 0,-7-3-6 0,7 3-3 16,-7-4 0-16,6 4 0 0,-6 0 2 0,6-3 1 0,1 3 1 0,-7 0-2 0,0 0-6 0,7 0-5 15,-7 0-5-15,6 0-5 0,-6 3-2 0,7-3 1 0,-7 7 3 16,6-3 4-16,1 3 5 0,-1 4 7 0,1 0 5 0,-1 0 4 16,0 4-1-16,2-1 0 0,-8 1 0 0,6 3 1 15,0-2-3-15,1 2-2 0,-1 4-4 0,-6-4-3 0,7 4-2 16,-7-4-2-16,6 0-3 0,1 1-4 0,-7-1-2 15,6-3-1-15,-6-1 0 0,0 1 1 0,6-4 2 0,-6 0 0 32,0 0 1-32,8 0 2 0,-8-4 0 0,0 1 4 0,0-5 9 15,0 1 12-15,0-1 18 0,0-3 21 0,0 5 17 16,0-2 14-16,0-3 11 0,0 0 2 0,0 0-7 0,0 0-9 16,0-3-19-16,0-2-20 0,0 2-21 0,0-4-18 0,0-1-13 15,0 1-9-15,0-4-8 0,6 0-3 0,-6 0-5 16,0-4 0-16,6 1 0 0,1 3-3 0,0-7-1 0,-1 3-1 15,0 0-1-15,7-3 0 0,-6-1-2 0,6 1-1 0,0 0-2 16,0 3 0-16,0-3 1 0,0 4 0 0,6-2 0 0,-5 5 0 16,-1 0 1-16,6 0-1 0,-6 5 2 0,1-6-1 15,-2 5-1-15,2 0 2 0,-8-1 0 0,7 5-1 16,0-1-1-16,-6 4 1 0,-1 0 1 0,7 0-1 0,-6 4 1 16,-1-1-2-16,7 1 0 0,-7 3 0 0,1 1 2 0,0-1-2 15,5 4 0-15,-4-4 1 0,-2 4 0 0,0 0 0 0,-6 1 1 16,6 2-1-16,1 1 1 0,-7-1 0 0,7 1-1 15,-7 0 1-15,0 3 0 0,0 0 0 0,0-3-1 0,0 2 1 16,0-1-1-16,0 2 1 0,0-3 0 0,0-1 1 0,0 1 0 16,0 0 1-16,0-1-1 0,0-3 0 0,6 0 1 15,-6 1 1-15,7-1-2 0,-7-4 1 0,6 0-3 0,0 0 1 16,8-3 0-16,-8 3 0 0,8-3-1 0,-2 0-1 16,8-1-5-16,-7-3-9 0,7 0-13 0,-1 0-29 15,1-3-54-15,-2-1-77 0,-4 0-69 0,6-3-59 0,-7 0-55 16,-1 0-57-16,8-4-83 0,-14 0-122 0,8-1-25 0,-14 5 29 15</inkml:trace>
  <inkml:trace contextRef="#ctx0" brushRef="#br0" timeOffset="-43814.86">17917 11778 338 0,'-7'0'375'0,"7"4"-116"16,0-4-90-16,0 0-54 0,7 0-29 15,-7 0-14-15,6 0-5 0,0 0-2 0,8 0-1 16,-2 0-2-16,1 0-4 0,7 0-3 0,0 0-2 0,6 0 1 0,-1 0 4 0,1 0 4 15,7 0 5-15,-1 0 7 0,8 0 6 0,-1 0 8 16,0-4 5-16,0 4 2 0,7-4 4 0,-7 4 11 16,13-3 11-16,-7-1 9 0,1 1 7 0,-1 3 1 0,1-4-1 0,-1 0-5 15,2 0-12-15,-9-4-19 0,1 8-20 0,-6-3-19 0,-1-1-16 16,-6 4-11-16,-6-3-10 0,0 3-8 0,-7 0-4 16,-1-4-3-16,-4 4-4 0,-2 0-1 0,0 0-3 0,1-4-9 15,-7 4-12-15,6 0-25 0,-12 0-40 0,6 0-58 0,-7 0-63 16,1 0-58-16,-8 0-59 0,8 4-64 0,-6-4-105 15,-2 0-105-15,1 0-43 0,0 4 10 0</inkml:trace>
  <inkml:trace contextRef="#ctx0" brushRef="#br0" timeOffset="-43339.66">18496 11917 50 0,'-7'-3'585'0,"7"3"2"0,-6-4-144 16,-1 4-134-16,7 0-84 0,0 0-52 0,0 0-26 15,0 0-13-15,0 0-6 0,0 4-4 0,0-1-6 0,7 1-6 0,-7-1-2 0,6 5-6 0,1-1-5 0,-7 3-5 16,7 2-5-16,-1-1-5 0,0 0-7 0,1 3-9 16,0 1-10-16,-7-1-6 0,6 4-5 0,0 2-6 0,1-2-4 15,-1 0-6-15,1 4-5 0,0 0-6 0,-1 0 1 0,0 3-4 16,2 1-2-16,-2 0-1 0,-6 3-2 0,6-3-2 15,-6 8-4-15,6-6 1 0,-6 5-4 0,7-4 0 0,-7 4-1 16,7 1-1-16,-1-6-1 0,-6 2-2 0,7 0 2 16,-1-5-1-16,-6 1-2 0,6-1 0 0,2-3 1 0,-8 0 1 15,6-4 1-15,0-3 1 0,0-1 0 0,2 1 3 0,-8-3-1 16,6-5 1-16,0-3 2 0,-6-1-2 0,7 1 3 16,-1-4-1-1,1-4 7-15,0 1 3 0,-1-5 7 0,6-4 4 0,-4 2 7 0,4-5 9 0,-5 1 5 0,-1-4 7 0,8-4-1 16,-8 0 2-16,0-4 2 0,8 0 0 0,-8-3-1 0,0 0 0 31,8-5 2-31,-8 6 7 0,7-6 3 0,-7 6-1 16,1-2-1-16,0 0 2 0,5 1 0 0,-5 3-6 0,0 1-7 15,6 3-12-15,-7-4-8 0,8 4-5 0,-8 4-6 0,0-4-10 16,8 4-5-16,-8-1-4 0,0 5-5 0,1-1-2 16,-1 4-9-16,1 4-17 0,-7 0-28 0,0-1-37 0,0 1-39 15,7 3-73-15,-7 1-134 0,6-5-144 0,0 5-239 0,0-1-111 16,2-4-53-16,-2 5-10 0,0-5 13 0</inkml:trace>
  <inkml:trace contextRef="#ctx0" brushRef="#br0" timeOffset="-42496.74">19460 11346 136 0,'0'3'426'15,"0"-3"-100"-15,0 0-111 0,6 0-72 0,-6 0-44 0,0 0-24 0,7 0-11 0,-7 0 0 0,7 0 3 16,-1 0 5-16,-6 0 4 0,6 0 3 0,7 0 6 0,-6 0 10 16,0 0 11-16,5 0 17 0,2 0 13 0,-2 0 12 15,1 0 10-15,1 0 7 0,-2 0 4 0,8 0-4 0,0 0-10 16,-1 0-17-16,1 0-19 0,6 0-20 0,0 0-19 0,-7 0-18 15,7 0-15-15,1-3-12 0,5 3-10 0,-6-4-6 16,1 4-5 0,-2 0-5-16,-5-4-4 0,6 4 0 0,-6 0-4 15,-1 0-1-15,-6 0 0 0,0-3-1 0,-1 3-8 0,-4 0-21 16,4 0-39-16,-5 0-54 0,-7 0-57 0,7 0-54 0,-7 0-48 16,0 0-41-16,0-4-39 0,-7 4-38 0,0-5-43 15,-5 5-65-15,-8-3-29 0</inkml:trace>
  <inkml:trace contextRef="#ctx0" brushRef="#br0" timeOffset="-42290.93">19570 11415 284 0,'-19'7'377'0,"-1"1"-123"0,1-5-97 0,6 5-52 0,0-1-25 15,7-3-9-15,-1-1 1 0,7 1 3 0,-7-1 4 16,7 2 5-16,7-2 10 0,0 0 9 0,-1 2 6 0,13-2 4 16,-5 1 0-16,5-4 4 0,7 0-1 0,0 4-1 0,0-4-8 15,7 0-11-15,-1 0-11 0,1-4-13 0,5 4-12 16,2 0-17-16,-1-4-13 0,0 1-10 0,0-2-15 15,7 2-29-15,-7 0-41 0,7-2-48 0,-7-2-47 0,-1 4-46 16,8-8-60-16,-13 3-103 0,-1-6-132 0,7 3-62 0,-13-4-14 16</inkml:trace>
  <inkml:trace contextRef="#ctx0" brushRef="#br0" timeOffset="-41942.11">20736 10752 435 0,'0'-3'553'0,"-6"-5"-113"0,6 4-124 0,0 0-72 15,-7 1-42-15,7 3-23 0,0-4-17 0,0 4-22 0,0 0-26 16,0 0-29-16,0 4-25 0,0-4-22 0,0 3-16 15,7 5-8-15,-7-5-1 0,0 5 9 0,6 0 13 0,-6 2 21 16,7-2 19-16,0 3 11 0,-7 3 7 0,6-3 8 0,0 4 5 16,0-1-4-16,-6 5-8 0,14-5-18 15,-8 6-14-15,1-2-10 0,-1-1-3 0,1 6-8 16,6-2-11-16,-7 1-8 0,2 0-4 0,4 1 0 16,-6-1-5-16,1-1-5 0,6 5-3 0,-6-4 0 0,-1-4-2 15,0 4 1-15,2-3-2 0,-2 3-2 0,6-5-1 0,-12 2-1 16,7-4-13-16,0-1-22 0,-7-2-42 0,6-2-57 0,-6-2-58 15,0-1-50-15,0 0-42 0,0-4-41 0,0-3-41 0,0 0-59 0,0-3-133 16,-6-4-37-16,-8 0 4 0</inkml:trace>
  <inkml:trace contextRef="#ctx0" brushRef="#br0" timeOffset="-41546.36">20723 10770 174 0,'0'-3'524'0,"0"-1"-91"0,0-4-136 0,0 5-96 16,0 0-54-16,0-2-30 0,7 2-17 0,-1-1-12 0,1-3-17 16,6 3-13-16,-1 1-12 0,8-1-8 0,0 0-7 15,-1 4-5-15,7-3-4 0,-6-1-1 0,7 4 4 0,-2 0-1 16,8 0 5-16,-8 0 7 0,2 0 9 0,-1 0 6 15,0 4 3-15,7-1 1 0,-14 1-3 16,7 0-1-16,0 3-7 0,-6-4-6 16,0 5-16-16,-1 3-3 0,-6-3-5 0,6 2-4 0,-5 1-2 15,-2 0-3-15,2 0 1 0,-8 0-3 0,1 0 7 0,-1 0-4 16,0 4-2-16,-6-4 2 0,-6 0 2 0,0 3 4 16,-1-2 1-16,-6-1 2 0,-6 3 1 0,-8-3 2 0,1 0 1 15,-6 0 0-15,-1-4 1 0,1 4 0 0,-1-3 1 0,1 0 0 0,-1-2-1 0,1 2-1 0,-1-5-2 16,7 1-3-1,0 3-1-15,0-3-12 0,6-1-1 0,1 1-19 0,-1 0-43 16,7-1-53-16,0 2-53 0,6-5-58 0,1 4-65 16,0-4-103-16,-2 0-147 0,8 0-68 0,0 0-8 0</inkml:trace>
  <inkml:trace contextRef="#ctx0" brushRef="#br0" timeOffset="-41167.23">20677 11679 72 0,'-6'0'497'16,"0"0"-99"-16,6 0-124 0,0-4-81 0,0 4-48 0,0 0-25 15,0-3-13-15,6 3-9 0,-6-4-9 0,14 0-10 0,-8 1-11 16,6 3-11-16,2-4-7 0,-1 0-1 0,7-3 5 16,-2 7 11-16,9-7 12 0,-1 3 9 0,0 1 6 0,7-1 3 15,-7 0 0-15,13 0-1 0,-7 1-4 0,7 0-5 0,1-2 0 16,5 1-2-16,-6 1 1 0,7-1 2 0,-1 0 1 16,1 1-2-16,-1-1-4 0,1 4-8 0,-1-7-12 0,1 3-12 15,-7 0-8-15,0 4-7 0,1-3-7 0,-8-1-2 0,-5 1-6 16,-9 3-4-16,2-4-6 0,-7 4-5 0,1 0-12 0,-8-4-20 15,0 4-37-15,-6 0-53 0,-6 0-62 0,0 0-58 16,-8 4-52-16,-5-4-46 0,5 4-52 0,-4-1-77 16,-9 1-119-16,7-1-29 0,-12 1 17 0</inkml:trace>
  <inkml:trace contextRef="#ctx0" brushRef="#br0" timeOffset="-40849.52">20717 11847 120 0,'-7'-3'527'0,"7"-1"-87"0,0 4-114 15,-7-4-77-15,7 4-39 0,0 0-17 0,0 0-4 0,0 0-4 16,0 0-8-16,0 0-17 0,7 0-23 0,-7 4-24 0,0-4-24 16,7 0-23-16,-7 4-19 15,6-1-12-15,-6 1-3 0,7 4 5 0,-7-5 7 0,6 4 10 16,-6 4 5-16,7 0 5 0,-7 1 4 0,7-1 6 15,-7 3 1-15,0 1-7 0,0-1-7 0,6 1-9 0,-6 0-7 0,0 3-4 16,6 0-4-16,-6 0-8 0,0 1-9 0,0-1-5 16,6 1-2-16,-6-1-3 0,0 4-2 0,8-4-2 0,-8 0-2 0,0 5-1 15,6-5 1-15,-6 0-2 0,0 0 2 0,6 1-3 0,-6-1-1 16,7 0-14-16,-7-3-14 0,6 0-29 0,-6-4-49 0,7 3-57 16,-7-7-57-16,0 5-52 0,7-9-51 0,-1 1-40 15,0 0-58-15,2-4-104 0,-2-4-64 0,0 0-13 0</inkml:trace>
  <inkml:trace contextRef="#ctx0" brushRef="#br0" timeOffset="-40182.76">20697 11891 269 0,'0'-4'431'16,"-6"-3"-112"-16,0 3-113 0,6 1-68 0,0-1-39 0,0 1-18 15,0-1-3-15,-8 4-1 0,8-3 0 0,0 3-4 16,8-4-8-16,-8 4-5 0,0-4-5 0,6 4-4 0,0-4-3 15,0 4 1-15,1-3 7 0,0 3 8 0,-1-4 14 0,1 4 14 16,6-4 16-16,-6 1 14 0,5 3 10 0,-6 0 2 16,8-4-1-16,-8 4-1 0,1 0-6 0,6 0-5 0,0 0-12 15,1 0-16-15,-2 0-11 0,1 0-11 0,0 4-11 0,0-1-12 16,1 1-10-16,4 0-10 0,-4-1-7 0,-1 5-5 0,0-4-4 31,0 3-5-31,-1 0-2 0,2 0 0 0,-8 4-1 0,7 1-1 0,-6-5 2 0,-7 4-4 0,7 0 3 16,-14 0-1-16,7 0-1 0,-7 0-1 0,-6 3 1 0,1-3-1 15,-2 0-1-15,-5 0 3 0,-1 0 1 0,0 0-3 0,-6-4 2 16,7 5-2-16,-1-5 1 0,8-3 0 0,-8 3 1 16,7-3 1-16,0-1-1 0,6 1-1 0,1 0 3 0,0-4 1 15,-2 0 0-15,2 3 0 0,6-3-1 0,0 0 2 0,-6-3 0 16,6 3 1-16,0 0-1 0,0 0 0 0,0 0 0 0,6-4 0 31,-6 4-1-31,6 0-2 0,2 0-1 0,-2 0-1 16,0 0 1-16,1 4-3 0,6-4 1 0,0 0-2 0,1 3 0 15,-8 1 1-15,6 0-1 0,8 3 0 0,-7 0 0 0,1-3 1 16,-2 3 0-16,8 0 0 0,-1 1 0 0,-5 3 0 16,4-4 1-16,2 4-1 0,0-4 0 0,5 5 2 0,-5-1-1 15,0-4 0-15,-1 4-1 0,1 0 1 0,0 0-1 0,-1 0-1 16,1-4 0-16,0 4-1 0,-1-4 1 0,-6 1-1 16,6 3 2-16,-5-4-2 0,-2 0-2 0,2 0-3 0,-1-3-6 15,-7 3-12-15,0-2-15 0,1-1-15 0,-7-1-23 16,7 0-34-16,-7-3-50 0,0 0-54 0,6 0-50 0,-6-3-42 15,6 0-49-15,1-6-74 0,-7 2-133 0,7-4-58 0,-1 4 1 16</inkml:trace>
  <inkml:trace contextRef="#ctx0" brushRef="#br0" timeOffset="-39818.01">21329 11898 307 0,'0'-4'498'0,"0"4"-125"0,0-3-132 0,7 3-86 15,-7-4-49-15,6 4-25 0,0 0-10 0,8 0-6 16,-8-3-6-16,7 3-4 0,7 0-6 0,-8 0-5 0,8 0-4 16,-7 0 0-16,7 0 2 0,6 0 14 0,-7 0 11 0,1-4 17 15,0 4 15-15,6 0 12 0,-7-4 7 0,7 4 6 16,-6-3 4-16,-1 3-6 0,7-4-5 0,-6 4-8 0,-1-3-11 16,1 3-11-16,0-4-16 0,-8 4-10 0,2-3-11 0,-8 3-13 15,7 0-18-15,-7 0-25 0,-6-4-34 0,0 4-48 16,7 0-46-16,-14-4-51 0,7 4-49 0,0 4-44 0,-6-4-43 15,-1 0-42-15,1 0-57 0,-7 0-86 0,6 4-38 0,-5-4 0 16</inkml:trace>
  <inkml:trace contextRef="#ctx0" brushRef="#br0" timeOffset="-39549.47">21544 11894 365 0,'0'-3'487'0,"-7"3"-105"0,7 0-104 16,-6 0-72-16,6 0-43 0,0 0-26 15,0 0-19-15,0 0-13 0,0 3-12 0,0 1-4 0,0 1 10 0,0 2 7 0,0 4 7 16,0 0 10-16,0 3 13 0,0 1 8 0,0 0 9 0,0 3-6 16,0 0-17-16,-7 0-16 0,7 5-15 0,0-1-13 0,-6 0-14 15,6-1-13-15,0 1-13 0,0 0-12 0,0 1-8 16,0 2-5-16,0-7-4 0,0 4-4 0,0 0-2 16,6-3-1-16,-6-1-3 0,7 1-1 0,-7-1 0 0,6 0-2 15,1-3-2-15,-7-1-2 0,7-3 7 0,-7 0-4 0,6 1 0 16,-6-6-2-16,0 2-7 0,0-1-13 0,0-3-24 0,0-1-50 15,0 1-78-15,0-4-71 0,-6-4-66 0,-1 1-70 16,7-1-98-16,-7-7-158 0,7 4-66 0,-6-4 4 0</inkml:trace>
  <inkml:trace contextRef="#ctx0" brushRef="#br0" timeOffset="-35408.86">22502 11180 143 0,'6'5'134'0,"-6"-5"-19"0,0 0-17 16,6 3-16-16,-6-3-9 0,7 0-5 0,-7 0-6 15,6 4-9-15,-6-4-6 0,0 0-6 0,0 0-3 0,7 0 2 16,-7 0-2-16,0 4 1 0,0-4 0 0,0 0-1 0,0 0-3 15,0 0-4-15,-7 0-3 0,7 0-5 0,0 0-4 16,0 0-5-16,0-4-3 0,0 4-4 0,-6 0 1 0,6 0 2 16,0 0-2-16,0 0 2 0,0 0 3 0,0 0 0 0,0 0 2 15,0 0 1-15,-7 0 3 0,7 0 1 0,0 0 3 0,0 0 3 16,0 0 2-16,0 0 2 0,0 4 5 0,0-4 2 16,0 0 0-16,0 0 0 0,-6 0 2 0,6 3-1 0,-6-3 8 15,6 0 2-15,-8 4 5 0,2-1 10 0,0 1 3 0,6-4 4 16,-7 4 4-16,7-4 4 0,-6 3 1 0,6-3 5 15,0 4 2-15,-7-4 0 0,7 4 6 0,0-4 5 0,0 0 3 16,0 0 2-16,0 0-4 0,7-4 0 0,-7 4-3 0,0 0-1 16,6 0-3-16,1 0 0 0,5 0-4 0,2 0-5 15,-1 0-4-15,6 0-9 0,1 0-11 0,-1-4-12 0,1 4-12 16,6 0-11-16,1-3-7 0,-2 3-8 0,-5 0-4 0,6-4 1 16,-7 4-1-16,7-4 1 0,-6 4-2 0,6-3 0 0,-13 3-2 15,0 0 3-15,6-4-2 0,-12 4-1 0,0 0-1 16,-1 0 2-16,0 0 1 0,1-3-3 0,-7 3 0 0,7 0 0 15,-7 0 0-15,0 0-4 0,0 0-9 0,6 0-19 0,-6 0-37 16,0 0-56-16,0 0-57 0,0 3-53 0,0-3-48 16,-6 0-39-16,6 0-34 0,-7 4-37 0,-6-4-49 0,0 3-89 15,0-3-22-15,0 4 9 0</inkml:trace>
  <inkml:trace contextRef="#ctx0" brushRef="#br0" timeOffset="-35184.89">22527 11342 161 0,'0'0'399'15,"-6"4"-102"-15,6-4-98 0,0 0-65 0,6 3-36 16,-6-3-19-16,7 0-9 0,6 0-5 0,-7 4-1 0,8-4-3 16,5 0-4-16,0 0-8 0,1 0-8 0,7 0-4 0,-2 0-3 15,1 0 5-15,6 0 6 0,1 0 7 0,0-4 6 0,-1 4 9 16,-6 0 6-16,7 0 13 0,-1 0 19 0,-6 0 17 16,-6-3 14-16,-1-1 17 0,1 0 13 0,-14 4 11 0,8-3 6 15,-8 3-6-15,-6 0-17 0,0-4-22 0,0 4-24 0,0-5-28 31,0 5-33-31,-12-3-44 0,4 3-71 0,2 0-90 16,-6 0-91-16,-2 0-100 0,1-3-176 0,0-1-115 0,0 4-83 16,1 0-34-16</inkml:trace>
  <inkml:trace contextRef="#ctx0" brushRef="#br0" timeOffset="-24123.37">23621 10854 98 0,'0'0'388'0,"-6"-3"-112"0,6 3-110 0,-6 0-65 0,6-4-38 16,-7 4-14-16,7 0-6 0,-7-4 0 0,1 4 4 0,0 0 0 16,-1 0 0-16,0 0-1 0,1 0-2 0,6 0-3 15,-7 0-1-15,1 0 0 0,-1 0 2 0,7 0 2 0,-6 0-1 16,6 0 1-16,0 0 0 0,0 0 0 0,-7 0-3 0,7 0-4 15,0 4-3-15,7-4-1 0,-7 0 0 0,0 0 3 16,0 0 10-16,0 0 18 0,6-4 28 0,1 4 34 0,-1 0 29 16,1 0 25-16,6-3 18 0,0 3 9 0,0-4-2 0,6 1-14 15,1-1-27-15,-1 0-32 0,1 1-33 0,6-1-29 0,-7-3-22 16,8-1-15-16,5 1-10 0,-6 3-8 0,7-3-3 16,-1 0-2-16,-6 3-1 0,7-3-3 0,-7 3-1 0,7-4-1 15,-7 5-1-15,0 0 0 0,-7-2-1 0,1 2 0 0,0-1-2 16,-1 4 1-16,-6-4 0 0,0 4 0 0,0 0 1 15,-6 0-2-15,-1 0 0 0,0 0 0 0,1 0 1 0,-7 4 0 16,7-4-1-16,-1 4 0 0,-6-1 0 0,0 2 2 0,7-2 3 16,-7 8 0-16,0-4 1 0,0 4 1 0,0 4 1 15,-7 0 1-15,1 3 5 0,6-4-4 0,-7 8 0 0,0-3-2 16,-5 7-5-16,5-5 1 0,0 5-2 0,-5 3-1 0,-2-3-1 16,1 4 2-16,1-1 0 0,-2 4 2 0,2-4 2 0,-2 4 0 15,-5 0-1-15,5-4 1 0,2 1-3 0,-2-1 0 16,-5 0-1-16,6-7-2 0,6 0 2 0,-5 0-2 15,6-7-1-15,-2 3-1 0,2-7 2 0,0 4 0 0,-1-4 0 0,7-4 1 16,-6 1-1-16,6-5 0 0,0 5 2 0,0-5 0 16,0-3-1-16,0 4-3 0,0-4 0 0,0 0-7 0,0 0-23 15,0 0-46-15,0 0-72 0,6 0-81 0,-6-4-80 0,7-4-84 16,5 2-155-16,-4-6-112 0,-2 1-60 0,6-3-8 0</inkml:trace>
  <inkml:trace contextRef="#ctx0" brushRef="#br0" timeOffset="-23819.36">24488 11107 173 0,'-7'-7'610'0,"1"3"21"0,6 1-155 0,-6-1-121 16,6 0-79-16,0 4-34 0,0-4-20 0,0 4-12 0,0 0-22 16,0-3-29-16,0 3-38 0,0 0-38 0,0 0-24 15,0 0-27-15,0 0-16 0,6 0-8 0,-6 0-6 0,0 0-7 16,0 3-14-16,0-3-36 0,0 4-56 0,0 0-59 0,0 0-53 16,0-4-51-16,0 3-49 0,6-3-60 0,1 4-87 15,-1-8-102-15,1 4-26 0,-1-3 15 0</inkml:trace>
  <inkml:trace contextRef="#ctx0" brushRef="#br0" timeOffset="-23195.9">25185 10763 378 0,'0'-8'420'0,"0"8"-133"0,6-3-106 0,-6 0-66 0,0 3-36 15,0-5-18-15,0 5-4 0,0-3 0 0,0 3-2 0,0-4-3 16,-6 4-3-16,6 0-3 0,0 0-1 0,-6-4-3 0,6 4-3 16,-8 0-3-16,8 0-2 0,-12-3 0 0,5 3 0 15,-6 0 4-15,0 0 3 0,7 0 5 0,-8 0 9 0,-5 3 4 16,6-3 7-16,0 0 3 0,-1 4 3 0,2-4-1 0,-2 4-1 15,-5-1-1-15,6 5-7 0,-6-5-9 0,5 5-7 16,-5-1-10-16,6 1-4 0,0-1-5 0,0 0-3 0,0 4-7 16,-7 0-3-16,7-3-2 0,7 3 0 0,-7-1-1 0,0 5 1 15,7-4-2-15,-2 0 0 0,2 0-1 0,6 0 0 16,0 1 1-16,0-2-2 0,0 1 1 0,0 0-1 0,6-3-1 16,2 2 0-16,4-2 0 0,2-1-1 0,-8 0-1 0,13 1-2 15,-5-5 1-15,5 1 0 0,0 0 0 0,1-4 2 0,7 0 1 16,-9-4 0-16,2 0 0 0,7 1 4 0,-9 0 6 15,2-5 11-15,0 0 21 0,-1-3 16 0,1 4 11 0,-7-4 7 16,0-4 9-16,6 5 2 0,-11-5-4 0,4 0-11 31,1 4-18-31,-6-4-15 0,6 1 3 0,-7 3-12 0,0 4-11 16,2-4-5-16,-8 0-3 0,6 3-2 0,-6 1-1 16,0 3-2-16,6 1-13 0,-6-1 1 0,0 0 5 0,0 1-1 0,0 3-2 15,0 0 0-15,0 0-3 0,0 3 0 0,-6 1-1 16,6 0-1-16,0 3 2 0,0 0-2 0,0 1 2 0,0 3 0 15,0 0 1-15,0-1 9 0,0 5-5 0,0 0-2 0,0 3-2 16,6-3 0-16,-6 3-1 0,0 1 0 0,0-1 0 0,0 0-8 16,0 0 4-16,0 4 3 0,0-4 0 0,0 1 2 15,0-1 0-15,0 1-2 0,-6 3 1 0,6-4-1 0,-6 0 0 16,6 0 0-16,0 1 0 0,-8-4-1 0,8-1 2 0,0 0 1 16,0 2 1-16,0-5-2 0,0-1 0 0,0 1 0 15,0 1-3-15,0-5-4 0,0 0-27 0,0 0-26 0,0-3-47 16,8 0-58-16,-8-1-64 0,6-3-57 0,0 0-56 0,-6 0-59 15,14-7-78-15,-8 0-126 0,0-4-41 0,7-4 12 0</inkml:trace>
  <inkml:trace contextRef="#ctx0" brushRef="#br0" timeOffset="-22827.85">25562 10763 460 0,'0'-8'480'0,"7"5"-140"15,-7 3-127-15,0-3-74 0,0 3-42 0,0-5-25 0,0 10-12 0,0-5-11 16,0 3-10-16,0 0-9 0,0 5-8 0,0-4-2 16,6 7 3-16,-6-4 10 0,0 4 11 0,0 0 10 0,0 0 10 15,0 0 6-15,0 0 8 0,0 0 7 0,0 3 20 0,0-3 18 16,-6 4 8-16,6 0 5 0,-7-4 0 16,7 3 2-16,-6-2-5 0,0 2-8 0,-2-3-22 0,2 4-24 0,0-1-18 15,-1-3-14-15,7 4-8 0,-6-4-9 0,-1 3-5 0,7-2 0 16,-6-1-2-16,6-1-2 0,0 2-3 0,0-1 0 15,6-4-1-15,-6 0 2 0,7 1 0 0,-1-5 0 0,1 1 1 16,5 4 0-16,2-5 1 0,-1-3-3 0,6 3 0 16,0-3 0-16,1 4-3 0,0-4-4 0,6 0-2 0,0 0-2 0,0-4-2 15,0 1 1-15,0 3-2 0,0-3-3 0,1-1 1 16,-1 0-1-16,6 0-1 0,-13 1 0 0,7-1 1 0,1 0-1 16,-7 1 2-16,-2-1-5 0,2 0-10 0,-7 4-26 0,1-3-49 15,-2-1-67-15,-6 0-68 0,2 1-60 0,-2-5-53 16,0 4-54-16,1-6-66 0,-1 3-84 0,-6-4-71 0,0 4 1 15</inkml:trace>
  <inkml:trace contextRef="#ctx0" brushRef="#br0" timeOffset="-22571.88">25914 10928 33 0,'-7'-4'475'0,"1"1"-101"0,6 3-126 0,-6-4-85 31,-1 4-53-31,7 0-27 0,0 0-16 0,0 0-9 0,-7 4-2 16,7-1 2-16,0 4-2 0,0 1 4 0,0-1 13 15,0 4 14-15,-6 0 19 0,6 0 20 0,0 4 21 0,0-1 17 16,0 4 13-16,0-2 4 0,-7 2 3 0,7 0-4 0,0 0-12 16,0 1-21-16,0 3-25 0,0-1-24 0,0 1-19 15,0-3-13-15,0 3-17 0,0 0-14 0,0 0-10 0,0 0-5 16,0 0-7-16,7-5-2 0,-7 6-5 0,0-4-2 16,6 2-4-16,-6-2-22 0,7-1-65 0,-7-3-90 0,7-1-89 15,-7 1-99-15,6-4-167 0,0-3-120 0,8 2-79 0,-8-2-33 16</inkml:trace>
  <inkml:trace contextRef="#ctx0" brushRef="#br0" timeOffset="-21471.38">26819 11071 32 0,'0'-4'424'0,"-6"1"-85"0,6 3-103 0,0-4-71 0,0 4-38 16,0-4-22-16,0 4-9 0,0 0-4 0,0 0-7 0,0 0-6 16,0 0-11-16,0 0-12 0,0 0-7 0,0 0-11 15,0 0-9-15,0 0-8 0,0 0-4 0,6 4-1 0,-6-4 3 16,7 4 2-16,-7-4 7 0,6 3 7 0,-6 4 7 0,6-3 9 15,2 3 8-15,-8 4 5 0,6-3 2 0,-6 3 11 32,6 0 8-32,1 0 1 0,-7 3-3 0,7 1-7 0,-7-1-7 15,0 2-5-15,6-2-6 0,-6 4-15 0,0 1-13 0,0-5-8 16,0 4-5-16,0-3-4 0,0 0-2 0,0-1 0 0,-6-2-2 16,6 2 2-16,0-6 0 0,0 3 2 0,0-4 7 15,-7-4 9-15,7 1 10 0,0 0 13 0,0-1 18 0,0 1 16 16,0-4 10-16,0 4 10 0,0-4 2 0,7 0-5 0,-7-4-9 15,0 4-14-15,6-7-17 0,0 3-15 0,-6-3-11 16,7-4-11-16,-1 4-10 0,1-4-4 0,6-4 9 0,-7 4-9 16,1-4-5-16,6 4-2 0,-7-4-1 0,7 1-4 0,-6-1 0 15,6 4 0-15,-7-3-11 0,8 3 4 0,-8-4 4 0,0 8 2 16,1-5 0-16,0 5 1 0,-1 0 1 0,1 3 1 16,-7-3-1-16,6 3 0 0,-6 4 0 0,6-4-1 0,-6 4-2 15,8 0 0-15,-8 4-1 0,6 0-1 0,0-1 3 0,0 5-1 16,-6-1-1-16,8 0 1 0,-2 5 1 0,0-1 1 15,-6 0 1-15,7 3 0 0,-7 1 0 0,6-4-1 0,-6 0 1 16,0 0 0-16,7 0-11 0,-7 0 4 0,0-4 3 0,0 0 0 16,0-3 1-16,0 3 2 0,0-4 1 0,0-3 1 0,0 5 11 15,0-5-3-15,0 0-3 0,0 0-1 0,0-5-2 16,0 5 2-16,7-3-2 0,-7-4-1 0,6 0 2 0,-6-4-2 16,6 4 1-16,1-5-2 0,0 1 0 0,-1 1-2 0,0-1 0 15,7 0 0-15,-6 3-1 0,6-3 1 0,-7 0 0 16,8 4 0-16,-2 0 0 0,-5 0 0 0,6 2 0 0,-6-2 0 15,-1 3 0-15,0 4 0 0,2-3-1 0,-2-1 1 0,0 4 0 16,-6 0 0-16,6 0 0 0,-6 4 0 0,7-1-2 16,-7 1 0-16,7 3 2 0,-7 1-1 0,6 0-1 0,-6 2 2 15,0-2 0-15,0 3-1 0,7 0 2 0,-7 0-3 0,0 0 0 16,0 3-2-16,0-3-3 0,6 4-12 0,-6-4-25 0,0 0-53 16,7 0-74-16,-7 0-72 0,0 0-69 0,7-4-58 15,-1 1-61-15,0-5-72 0,0 1-127 0,8-4-30 0,-1 0 19 16</inkml:trace>
  <inkml:trace contextRef="#ctx0" brushRef="#br0" timeOffset="-20927.39">27607 11118 337 0,'-6'-7'518'0,"-7"3"-131"0,7 1-134 0,-14 3-82 16,13 0-42-16,-6 0-20 0,-6 3-10 0,5 5-10 15,2-1-14-15,-2 0-15 0,2 1-12 0,-1 2-12 0,6 1-7 16,0 0-10-16,1 5-5 0,0-2-7 0,6-3-1 0,0 0-2 15,6 4 0-15,0-4-1 0,1-4 1 0,0 0-1 16,6 0 2-16,-1-7 5 0,2 4 10 0,-8-8 10 0,7 4 12 16,-6-3 18-16,-1-1 19 0,7-3 20 0,-13 0 21 0,7-1 15 31,-7-3 10-31,0 4 0 0,0-4-2 0,0 4-14 16,-7-4-13-16,7 4-18 0,-6-2-20 0,6 2-19 0,-7 4-18 15,1-1-14-15,-1 0-10 0,0 1-7 0,7 3-4 0,-6-4-4 16,6 4-1-16,-6 4-1 0,6-4-3 0,0 3 2 0,0 5 1 15,0-5 0-15,6 4 1 0,0-3 1 0,1 4 0 16,0 0 1-16,6-1-1 0,0-4-2 0,6 5 2 0,-5-5 1 16,5 1-3-16,-6 0 3 0,6-4 1 0,-5 0-3 0,5-4 2 15,-6 4 3-15,6-7-2 0,-5 3 1 0,-2-3 2 16,2 0-1-16,-1-1 2 0,-7 0 1 0,7-3 1 0,-6 0 1 16,-7 0 0-16,6-3-2 0,-6 3-2 0,0-4 1 0,0 1-2 15,-6-5-2-15,6 5 0 0,-7 0-1 0,0-6-1 16,-5 6 0-16,5-1 2 0,-6 1 1 0,6-1 4 0,1 1 2 15,0 3 2-15,-8-1 1 0,8 5 4 0,0 0 0 0,-1 0 1 16,7 3-4-16,-6-3-3 0,6 7-3 0,-7-3 0 0,7-2-4 16,0 5-2-16,-7 0-3 0,7 5 1 0,-6 1 0 15,6 2 1-15,-6 3-1 0,6 3 2 0,-8 0 0 0,2 5 1 16,0-1 0-16,6 4-3 0,-6 4 1 0,6-4-3 0,-7 3-1 16,7 5-1-16,0 0 0 0,7-2 0 0,-7 2 0 15,6-1 1-15,0-3 1 0,8 3-3 0,-8-3-2 0,14 0-3 16,-7-1-25-16,6-3-59 0,0-4-82 0,1-3-76 0,6 0-74 15,1-8-79-15,5 0-115 0,1-3-139 0,-1-4-63 0,-6-4 6 16</inkml:trace>
  <inkml:trace contextRef="#ctx0" brushRef="#br0" timeOffset="-20671.37">28389 10825 308 0,'-6'-7'573'0,"6"3"-93"0,0 1-164 16,0 3-117-16,-8 0-58 0,8 3-12 0,-6 5 19 16,-6 3 25-16,5-1 16 0,-6 9 11 0,-7-1 10 0,7 8 4 15,-7-4-8-15,8 7-21 0,-8 0-39 0,1 8-38 0,-1 0-25 16,0-1-18-16,1 5-20 0,-1 2-10 0,-6 2-6 16,7-2-5-16,-7 1-6 0,0 1-4 0,-1-2-4 0,1 1-5 15,0 1-1-15,-6-2-4 0,6-3-1 0,0 2 1 0,0-3 0 16,0 1-1-16,-7-3-3 0,13 0-7 0,-6-1-30 0,7-3-60 15,-1 0-75-15,8-4-73 0,-2-3-69 0,8-4-64 16,6 0-96-16,0-3-159 0,0-5-62 0,6-3 5 0</inkml:trace>
  <inkml:trace contextRef="#ctx0" brushRef="#br0" timeOffset="-19951.38">28115 11709 415 0,'0'-12'525'16,"7"5"-128"-16,-7-4-119 0,6 4-69 0,1-1-22 16,0-3 6-16,-1 4 18 0,7 0 17 0,-6 0 2 0,-1-1-9 15,7 1-17-15,-7-1-20 0,1 4-22 0,6-3-28 0,-7 3-28 16,2 1-23-16,-2-1-15 0,0 4-10 0,0-4-7 0,-6 4-7 15,7-3-7-15,-7 3-6 0,0 0-4 0,0 0-7 16,0 0-4-16,7 3-5 0,-7 1-6 0,0 0 0 0,0-1-2 16,0 5 1-16,6-1-1 0,-6 4 0 0,0 1-3 0,7-2 1 15,-7 5 1-15,6-4 1 0,0 3-1 0,-6 1 1 16,0 3-3-16,8-3 0 0,-8-1 1 0,6 6-1 0,-6-6 0 16,0 1 0-16,6-1 0 0,-6 1 0 0,0-4 0 0,0 0 1 15,0-4 0-15,0 1 0 0,0-1 1 0,6-4 1 0,-6 1 1 16,0-1 9-16,0 1 8 0,0-4 13 0,0 0 10 15,0-4 4-15,7 1 3 0,-7-4 3 0,7 0 2 0,-1-5-2 16,1 1-9-16,-1-3-8 0,1-1-7 0,6 1-3 0,-7-1 2 16,8 1 0-16,-8-2-1 0,7 2 0 0,0-1-1 15,-6 0-2-15,5 4 3 0,-6 0 1 0,2 1 0 0,4 2-3 16,-12 1-1-16,7 3-3 0,0-3-2 0,-7 7-1 0,0-4-6 16,6 1-6-16,-6 3-4 0,0 0-4 0,0 3 1 0,0 1-3 15,0 3-1-15,0 1-1 0,0-1 2 0,0 4-2 16,0 0 2-16,0 0 3 0,0 0-3 0,0 3 3 0,0-3 0 15,0 0 2-15,0 1-2 0,0-1 4 0,0-4-3 0,7 0 1 16,-7 1-1-16,0-5-1 0,0 0 0 0,0 1 2 16,0 0 0-16,6-4 3 0,-6-4 0 0,6 0 0 0,1 1 0 15,0 0-2-15,-1-5 1 16,0 1 0-16,8-4-1 0,-8 4-2 0,1-1 0 0,6-3 2 0,-6 4-1 0,5-4-1 0,-6 3 1 16,2 5 0-16,-2-5 0 0,0 5-2 0,1-1 0 15,-1 0 0-15,-6 4-2 0,7-3-1 0,0 3 0 0,-7 3-2 16,6 1 1-16,0 0 0 0,0 7 1 0,-6-4-1 0,8 8 1 15,-2-5 6-15,0 10-1 0,1-2 0 0,-7-1-2 16,7 2 0-16,-7 3 0 0,6-3 0 0,-6 2 0 0,0 2-7 16,0-2-1-16,0 1-5 0,0-3-7 0,0 3-13 0,0-4-14 15,0-4-12-15,0 1-14 0,0 0-14 0,0-4-16 0,0 0-15 16,0-4-30-16,7 1-50 0,-7-5-65 0,0 1-65 16,0-4-61-16,0-4-66 0,6 1-118 0,0-8-107 0,1 0-39 15,0 0 16-15</inkml:trace>
  <inkml:trace contextRef="#ctx0" brushRef="#br0" timeOffset="-19551.36">28884 11188 16 0,'0'-12'539'16,"-6"5"-51"-16,6 0-106 0,0 0-63 0,-8-1-18 0,8 5 1 15,0-4 4-15,0 3-6 0,-6-3-11 0,6 3-24 0,0 0-40 16,0 1-51-16,0-1-50 0,6 4-49 0,-6-4-20 16,8 4-14-16,-2-3-13 0,0 3-8 0,8 0-7 0,-8 0-1 15,7 0 0-15,0 3 9 0,0-3-5 0,-7 4-5 0,8 0-2 16,-8-1 0-16,0 1-2 0,1 3-3 0,-1 1 0 0,-6 2-3 15,0-2 2-15,0 6 0 0,0-3 0 0,-6 1 1 16,6 2-2-16,-7 1 3 0,7 3-2 16,-6-3 0-16,6 3-1 0,0 1-2 0,0-1-2 0,0 4-1 0,6 0 1 0,1 0-3 15,-1 0 2-15,1-4 0 0,0 4 0 0,-1-4 3 16,-6 5-2-16,6-9 2 0,-6 1-8 0,0-1 4 0,0-3 4 16,-6 0 3-16,-7 0 0 0,6-3-1 0,-12-1 3 0,6-4-2 15,-6 1 11-15,-1 0-3 0,-6-1-5 0,7 1-3 0,-1-4-2 16,-6 0-3-16,13 0-6 0,-7 0-14 0,7 0-31 15,0-4-58-15,7 4-89 0,-1 0-93 0,7-3-88 0,7-1-131 16,-1 0-144-16,7-3-83 0,0 4-27 0</inkml:trace>
  <inkml:trace contextRef="#ctx0" brushRef="#br0" timeOffset="-19391.37">29535 11614 349 0,'6'-5'811'0,"-6"1"32"0,7-3-12 15,-7 3-197-15,0 1-196 0,0-1-146 0,0 4-85 0,0-4-48 16,0 4-33-16,0 0-33 0,0-3-32 0,7 3-40 0,-7 0-42 16,0 0-38-16,0 0-77 0,0 0-108 0,-7 0-114 15,7 0-136-15,-7 0-196 0,7 0-101 0,-6-4-40 0,0 4-8 16</inkml:trace>
  <inkml:trace contextRef="#ctx0" brushRef="#br0" timeOffset="-16293.68">3802 16104 34 0,'-12'0'513'0,"-1"0"-73"16,0 4-163-16,6-4-113 0,-5 4-53 0,4-4-12 15,2 0-1-15,0 3 12 0,0-3 13 0,6 0 14 0,0 0 5 16,0 0-3-16,0 0-8 0,6-3-13 0,0 3-10 0,0-4-10 15,2 0-2-15,4 4-2 0,-5-3 3 0,6 3 5 16,0 0-2-16,-1 0-10 0,2 0-7 0,-1 3-10 16,0-3-8-16,0 4-11 0,0-4-5 0,6 4-4 0,1-4 1 15,-1 3-1-15,7-3 1 0,1-3-2 0,-7 3-3 0,6-4-3 16,0-3-6-16,-1 3-5 0,8 0-5 0,-13 0-5 0,6 1-5 16,-6-1-3-16,-1 4-2 0,0-3-2 0,-6 3 0 31,1 0-5-31,-8 0 0 0,7 0-3 0,-6 0-3 0,-1 0-9 15,-6 0-21-15,6 0-37 0,1 0-53 0,-7 3-58 0,0-3-53 16,6 0-47-16,-6 0-38 0,0 0-33 0,0 0-34 16,-6 4-35-16,-1-4-60 0,-5 3-42 0,-2-3-1 0</inkml:trace>
  <inkml:trace contextRef="#ctx0" brushRef="#br0" timeOffset="-16149.66">3901 16291 354 0,'-7'8'542'16,"7"-5"-136"-16,-7-3-140 0,7 4-91 0,7-1-45 0,0-3-19 15,-1 0-1-15,7 0 8 0,7-3 8 0,0 3 0 0,5-4 0 16,1 1-12-16,0-1-18 0,1 0-23 0,5 0-27 16,-6 1-37-16,0-5-45 0,7 8-52 0,-7-3-56 0,7-5-65 15,-7 5-106-15,-1-1-168 0,8 1-94 0,-7-5-36 0</inkml:trace>
  <inkml:trace contextRef="#ctx0" brushRef="#br0" timeOffset="-15292.66">5008 15613 423 0,'-7'3'504'0,"-6"1"-161"0,1 1-129 0,4-2-75 0,2-3-36 15,0 4-12-15,0-4-2 0,-2 4 1 0,8-4 1 0,-6 0 1 16,6 3-6-16,0-3-10 0,0 0-8 0,0 0-3 16,0 4 9-16,0-4 22 0,0 0 23 0,0 0 24 15,0 4 18-15,6-4 10 0,-6 0 3 0,0 0-3 0,8 3-16 16,-8-3-22-16,6 0-24 0,-6 4-22 0,6-4-17 0,0 0-10 15,2 0-10-15,-2 0-5 0,0 0-6 0,1 0-9 0,6 0-4 16,0 0-7-16,-1-4-2 0,8 1-4 0,0-1-3 16,-1 0-3-16,1 1 0 0,6-5-1 0,-7 0-2 0,7 1-14 15,1 0 7-15,-1 0 3 0,0-4 1 0,0 4 0 0,-7-1 0 16,7 1 4-16,-6-1 1 0,-7 5 14 0,7-5-6 16,-8 5-5-16,2 3-2 0,-8-4-1 0,7 1-1 0,-6 3-1 15,-7-4 0-15,6 4-2 0,-6 0-1 0,7 0 2 0,-7 0 0 16,0 4 0-16,6-4 2 0,-6 7-1 0,0-4 4 0,0 5 3 15,0 3 5-15,0 4 3 0,0-1 4 0,-6 4 1 16,6 5 3-16,-7 2 0 16,1 1 2-16,-1 3-2 0,1 4-3 15,-1 0 1-15,-5 4-4 0,4-1 2 0,-4 4 0 0,-2 1 0 16,8-1-4-16,-7 1 0 0,0-2 0 0,0 2-3 16,7-1-2-16,-1-3-3 0,0 0-3 0,-6-4-2 0,7-1-1 15,6-2 0-15,-7-2-2 0,1 3-1 0,6-6-1 0,-7-3 0 16,7 0-1-16,0-4 0 0,0-3-1 0,0-1-1 0,0 1-2 15,0-4-12-15,0 0-21 0,7 0-24 0,-7-3-28 16,0-5-52-16,6 5-103 0,-6-5-96 0,7-3-97 16,-1 0-130-16,1 0-132 0,-1-3-75 0,1-5-27 0,0 1 21 15</inkml:trace>
  <inkml:trace contextRef="#ctx0" brushRef="#br0" timeOffset="-15101.71">5686 16251 577 0,'-8'-4'817'0,"2"1"13"0,6-1-92 0,0 0-205 0,-6 1-198 15,6 3-150-15,0-4-84 0,0 4-45 0,6-4-23 0,-6 4-11 16,6 0-7-16,2 0-6 0,-2 0-5 0,0 0-17 0,7 0-27 16,-6 0-44-16,-1 0-65 0,1 0-73 0,-1 0-71 15,-6 0-81-15,6-3-109 0,2-1-147 0,-8 0-72 0,6-3-4 16</inkml:trace>
  <inkml:trace contextRef="#ctx0" brushRef="#br0" timeOffset="-14497.16">6199 15772 528 0,'0'-9'573'0,"0"-2"-129"0,0 4-143 0,8 3-86 0,-8-3-45 16,0 4-15-16,0-1 2 0,-8 4 17 0,8-4 0 0,0 4-6 15,-6 0-15-15,6 0-22 0,-13 4-29 0,6 0-26 0,-5 3-20 16,-1 0-20-16,-1 0 6 0,-5 4 11 0,6 1 7 16,-6-1 6-16,5 3 2 0,2-3 3 0,-2 4-4 15,2-4-7-15,-2 3-12 0,8 2-12 0,-1-6-11 0,-5 5-6 16,12-3-4-16,-8 2-4 0,8-3-4 0,0-1-2 0,0 2-1 15,8-2-2-15,-2 1 0 0,0 0 1 0,7-7-1 0,-6 3 1 16,6 1-1-16,-1-5 1 0,2 1 0 0,-1-4 0 16,0 0 2-16,0-4 0 0,7-3 2 0,-8 0 0 0,8-1 2 15,-7-3 2-15,7 0 0 0,-8-3 0 0,8-1-1 0,-7 1 5 16,-6 2-2-16,6-2 0 0,-7-1-1 0,0 5 2 16,2-6 4-16,-8 6 3 0,0-1 5 0,0 0 1 0,0 3 6 15,0-3 6-15,0 4 4 0,0 3 1 0,0 1-3 0,0-1 1 16,-8 0-3-16,8 4-3 0,0-3-8 15,-6 3-7-15,6 0-5 0,0 0-4 0,0 3-3 0,-6 1-5 0,6 3 0 16,-7 4-2-16,7 0-2 0,-6 0 1 0,6 4 1 0,-7 3 1 16,7 0 1-16,-6 4 1 0,6 1 0 0,0 2 1 0,-7-3 2 15,7 7 1-15,0-3-2 0,0 4 0 0,0-5-1 16,0 4 0-16,0-3-1 0,0 3-1 0,0 0 0 0,7-3-2 16,-7 0-2-16,6-1 1 0,-6 1-1 0,7-4-1 0,-7 5-2 15,6-6 0-15,1-3 2 0,-7 0-2 0,6 1 3 0,0-5 0 16,-6 5 0-16,8-9 0 0,-8 1 1 0,6 0 0 15,-6 1 0-15,0-5 0 0,6 0-1 0,-6-3-2 32,0 0-2-32,0-1-6 0,0 1-9 0,0-4-15 0,0 3-12 15,0-3-16-15,0 0-22 0,0 0-36 0,0-3-62 0,-6-1-70 16,6 1-63-16,0-5-53 0,-6-3-52 0,6 1-62 0,0-2-93 16,-8-3-92-16,2-3-5 0,6 4 37 0</inkml:trace>
  <inkml:trace contextRef="#ctx0" brushRef="#br0" timeOffset="-14116.01">6617 15782 386 0,'6'-7'620'0,"0"4"-65"16,1-6-150-16,0 9-102 0,-7-3-56 0,0 3-33 0,6 3-6 15,-6 0-3-15,6 6-3 0,-6-2-5 0,0 8-13 0,7-1-22 16,-7 1-30-16,0 3-33 0,0 0-29 0,-7 1-21 0,7 4-12 15,0-2-9-15,-6-3-4 0,6 4-3 0,-6-4 1 16,6 4 0-16,-7-3-2 0,7-1-11 0,-7 1 4 0,7-1 3 16,-6-4 0-16,6 5 2 0,0-5-3 0,-6-3 0 15,6 1-2-15,0-2 8 0,6-2-6 0,-6 2-3 0,0-6 3 16,6 3-1-16,1 1 4 0,0-4 6 0,5 3 1 0,-5-3 1 16,6-4 0-16,-6 3 0 0,5 1-4 0,2-4 0 15,-2 0-5-15,2 0-4 0,-1 0-2 0,-1-4-1 0,8 1-3 16,-6-1 2-16,5-1-3 0,1 3-1 0,-1-6-1 0,0 4 2 15,1-3-1-15,-1 3-4 0,1-3 0 0,-7 0-1 16,7-1 2-16,0 5-2 0,-8-4-1 0,8 3-2 0,-7 0-1 16,0-3-5-16,0 3-4 0,-1 1-8 0,-4 3-12 0,-2-4-7 15,0 4-12-15,1 0-10 0,-1 0-14 0,-6-4-22 0,7 4-33 16,-7-3-47-16,0 3-54 0,0 0-54 0,-7 0-46 16,7 0-41-16,-6 0-37 0,-7-4-37 0,7 4-33 0,-8 0-46 15,2 0-25-15</inkml:trace>
  <inkml:trace contextRef="#ctx0" brushRef="#br0" timeOffset="-13893.81">6890 16034 365 0,'0'-7'447'0,"0"0"-85"15,7 0-84-15,-7-1-50 0,0 5-22 0,6-5 0 0,-6 8 7 16,0-3 9-16,0-1 4 0,0 4 3 0,0 0-5 0,0 4-14 16,0-1-14-16,0 5-32 15,-6 3-22-15,6 0-22 0,0 7-17 0,0 1-17 0,-7-1-17 0,7 0-11 0,-6 4-12 16,6 0-3-16,-7 4-6 0,7-1-2 0,-7 1-4 0,7 3-5 15,-6 0-1-15,6-3-4 0,-6 3-6 0,6 1-7 16,-7-5-1-16,7 5-6 0,-7-5-14 0,1 4-20 0,6-3-54 16,-6 3-107-16,6-6-104 0,0 2-122 0,0-3-209 0,6-4-105 15,-6 1-59-15,6-4-26 0</inkml:trace>
  <inkml:trace contextRef="#ctx0" brushRef="#br0" timeOffset="-13082.18">8043 16137 165 0,'-13'0'570'0,"-1"0"-62"16,8 0-116-16,0-3-84 0,0 3-35 0,-2 0-11 15,2 0-3-15,0 0 1 0,-1 0-2 0,7 0-12 0,-6 0-22 0,6 0-35 16,0 0-44-16,0 0-46 0,0 0-32 0,0 0-20 16,0 3-11-16,6-3-3 0,1 0 1 0,-1 4 4 0,8-4 2 15,-2 0 1-15,8 4 0 0,6-4-2 0,-7 0-3 16,14-4-5-16,-7 4-6 0,6-4-6 0,7 4-6 0,-5-3-4 16,5-1-1-16,-1 0-2 0,1 1-2 0,-6-1-3 0,6 0 1 15,-6-3-1-15,-1 3 0 0,1 1-1 0,-7-1 0 0,-7 0 1 16,-5 4 1-16,-2-4 2 0,-5 4 1 0,-7 0 0 15,0 0 4-15,-7 0 2 0,-5 0 1 0,-8 4-2 0,-6 0 1 16,-7 0 0-16,1-1 2 0,-7 5 3 0,-7-1 0 0,1 0 6 16,-8 1 5-16,2-1 9 0,-2 4 7 0,1-4 13 15,-1 1 8-15,8 2 9 0,-1-3 8 16,7 1 4-16,7 0-1 0,6-6-5 0,0 3-8 0,7-1-12 0,5-1-12 0,8 1-13 16,-1 0-13-16,7-1-12 0,7 1-4 0,-1 0-4 15,8-4-3-15,12 3-1 0,0 1 1 0,7-4-1 0,-1 0 0 16,7 4 0-16,6-4-5 0,1 0-5 0,-1-4-5 0,1 4-5 15,-1-4-5-15,2 1-3 0,-2-1 0 0,1 0-1 0,-1-3 2 16,-6 3 6-16,0 1 6 0,-6-1 4 0,-7-1 5 16,-1 3 3-16,-11-2 1 0,6 4 6 0,-14 0 6 0,0-4 5 15,1 4 8-15,-1 0 4 0,-6 0 4 0,-6 0 0 16,-1 0-1-16,1 4-1 0,-7-4-4 0,0 0-8 0,-1 4-6 16,2-2-9-16,-8 3-17 0,1-1-28 0,-1-1-38 0,7 1-41 15,-6 3-58-15,-1-3-132 0,13 0-128 0,-5-4-164 16,12 3-161-16,0-3-83 0,0 0-28 0,0-3 4 0</inkml:trace>
  <inkml:trace contextRef="#ctx0" brushRef="#br0" timeOffset="-4344.92">9547 15620 260 0,'0'0'217'0,"0"0"-52"0,0 0-51 0,0 0-37 16,0 0-28-16,0 0-15 0,0 0-12 0,0 0-5 0,0 0-4 15,0-4-1-15,0 4 0 0,0 4-2 0,0-4 0 16,0 0 0-16,0 0 1 0,0 0 3 0,7 0 5 0,-7 0 4 16,0 0 5-16,0 5 5 0,0-5 6 0,0 0 4 0,0 0 4 15,0 0 4-15,-7 0 4 0,7 3 3 0,0-3 4 0,0 0 4 16,0 0 3-16,0 0 4 0,-6 0 0 0,6 0 3 16,0 0 0-16,0 0-3 0,0 0-5 0,0 0-5 15,-6 0-8-15,6 0-8 0,0 0-8 0,0 0-8 0,0 0-7 16,0 0-6-16,0 0-3 0,0 0-3 0,0 0-1 0,0 0-1 15,0 0 2-15,0 0 4 0,0 0 3 0,0 0 7 16,0 0 7-16,0 0 14 0,0 0 18 0,0-3 17 0,6 3 18 16,-6 0 12-16,0 0 10 0,0-5 6 0,0 5 2 0,0 0-5 15,0 0-11-15,0 0-11 0,0 0-17 0,0 0-13 0,0 0-12 16,0 0-10-16,0 0-11 0,6 0-7 0,-6 0-7 16,7 0-6-16,-7 0-4 0,6 0-2 0,1 0-3 0,-1-4-2 15,1 4-1-15,5 0 0 0,-4 0-3 0,4 0-2 0,2-3 0 16,-8 3-2-16,7 0-1 0,0 0 0 0,0-3 0 15,0 3-1-15,0-4 2 0,0 4-1 0,0-4 0 16,0 1 0-16,7-1 0 0,-7 0 0 0,0 1 1 0,0-1 0 16,7 1-1-16,-8-1 0 0,2-4 1 0,-8 8-1 0,7-3 0 15,-7 3 0-15,1-4 0 0,-7 4 0 0,7-4 1 0,-1 4-2 16,-6 0 1-16,6 0 0 0,-6 0 1 0,0 0-1 16,0 0 0-16,7-3-1 0,-7 3 1 0,0 0 0 0,0 0 0 15,0 0 0-15,0 0 0 16,0 0 0-16,0 0 0 0,0 0 0 0,0 0 0 0,0 0-1 0,0 0 1 0,0 0 0 15,0 3-2-15,7-3 3 0,-7 0 1 0,0 4 0 0,0 0 3 16,0-4 2-16,0 3 0 0,0 1 0 0,0 0-2 0,0 0-2 16,0 3 3-16,0-4 0 0,0 5 0 0,0-1 1 15,0 3 2-15,0 2-1 0,0-1 5 0,0 0 0 0,-7 4-3 16,7-1 0-16,0 5-2 0,-7-1-1 0,7 0-4 0,-6 4 2 16,0 0-2-16,6 4 1 0,-7 0 1 0,0-1-3 0,1 4 2 15,6-3 0-15,-7 3 2 0,1 1-3 0,0 3 1 16,-1-4-3-16,0 1-1 0,1-5 3 0,0 4-1 0,6-3-2 15,-8 0-1-15,2-1 1 0,0 1 1 0,-1-4 1 0,7 3 2 16,-6-3-2-16,-1-3 1 0,7-1 1 0,-6 1-1 16,-1-5-1-16,7 1-1 15,-6-1-2-15,6-3 2 0,-6-3-1 0,6 3-1 16,0-4-2-16,0 0 1 0,0-3 1 0,0 3 0 0,0-3 1 16,0 0-5-16,0-4-7 0,0 0-23 0,0 3-50 0,0-3-76 0,0 0-87 0,6-3-92 0,-6-1-118 15,6-3-176-15,1-1-95 0,-1 1-34 0,1-4 18 16</inkml:trace>
  <inkml:trace contextRef="#ctx0" brushRef="#br0" timeOffset="-4059.08">10062 16265 70 0,'0'-3'604'0,"-6"-1"-17"0,-2 1-133 0,8 3-143 15,-6-4-90-15,6 4-63 0,-6 0-36 0,6-4-21 0,0 4-13 16,-6 0-7-16,6 0-10 0,0 0-15 0,0 0-18 0,0 0-15 15,0 0-13-15,0 0-22 0,0 4-29 0,0-4-39 16,0 0-45-16,6 0-45 0,-6 0-66 0,0 0-114 0,0 0-138 16,0 0-76-16,0-4-32 0</inkml:trace>
  <inkml:trace contextRef="#ctx0" brushRef="#br0" timeOffset="566.07">10693 15731 97 0,'0'0'179'0,"0"0"-28"0,0-4-25 0,0 4-28 15,0 0-24-15,0-4-16 0,0 4-10 0,0 0-7 0,0 0-2 16,0-3 0-16,0 3-2 0,0 0 1 0,0 0-5 0,0-4-3 16,0 0-5-16,0 4-2 0,0 0-2 0,0-3-1 15,0-1 3-15,0 4-1 0,0 0 4 0,0 0 3 0,0-4 3 16,0 4 1-16,0 0 0 0,0 0 0 0,0 0 0 0,0-3-3 16,0 3-2-16,7 0 0 0,-7-4-1 0,0 4 3 15,0 0 3-15,0-4 0 0,0 4 3 0,0 0 4 0,0-3 4 16,0 3 2-16,0 0 6 0,0-4 4 0,0 4 5 15,0-4 10-15,0 4 10 0,0 0 15 0,0 0 15 0,0-3 15 16,0 3 16-16,0 0 10 0,0 0 5 0,0-4 1 0,0 4-5 16,0 0-11-16,0 0-16 0,0 0-18 0,0-4-20 15,0 4-19-15,-7 0-16 0,7 0-15 0,-6 4-7 0,0-4-10 16,-1 4-8-16,-6-4-5 0,7 3-3 0,-1 5-2 0,-6-5-3 16,6 5 2-16,-5-1-7 0,4 0 3 0,2 1 0 15,-7-1 2-15,7 0-2 0,-1 4-1 0,1-4 2 0,-1 4 0 16,7-2-1-16,-6-3 1 0,6 2 0 0,-6 3 0 0,6-4 2 15,0 0 2-15,0 4 2 0,0-3-1 0,0-1 3 0,6 0 1 16,-6 4 2-16,6-7 1 0,-6 7 0 0,7-4 1 16,-1-3 2-16,1 3 1 15,6 0 0-15,-7 2-1 0,8-3-1 0,-2 2 0 0,2-1 1 0,5-3-3 0,1 3-2 0,-1 0-2 16,1 1-1 0,-1-2 0-16,8 2 0 0,-8-1-1 0,7 1 0 0,0-1-2 0,-6 0 1 0,-1 4-1 0,7 1 0 15,-6-5-3-15,-1 3-3 0,-6 1 1 0,6 0 2 0,-5 1-2 16,-2 2 0-16,2-3 1 0,-8 0 1 0,7 4 0 15,-7-4 1-15,-6 0 0 0,8 0-1 0,-8 0 0 0,0 0 1 16,0-1 0-16,-8 2 1 0,2 3 1 0,-7-4-1 16,0 0-1-16,-6 0 0 0,-1 0 2 0,0-1 0 0,1 1 0 15,-7 0-1-15,0-3 0 0,-7-1 0 0,13 0 3 0,-5-3-1 16,-1 3-1-16,6-3 0 0,-6-4 0 0,7 0-1 16,5 0 2-16,-5 0-1 0,6-4 0 0,0-3 0 0,0 0 0 15,0 0-1-15,7-5 0 0,6-2-1 0,-8-1-1 0,8-3 0 16,0-4-1-16,8 0 1 0,-2-4-4 0,0 1 3 0,8-5-1 15,-1 4-1-15,-1-2 2 0,2-2-2 0,-2 1 2 16,2 3-1-16,5 1 1 0,-6-1-2 16,0 5 0-16,7-2 3 0,-7 1-2 0,0 4 1 0,-7 3 1 0,7 0 0 0,-7 1 1 15,2-1 1-15,-2 5 1 0,-6-2-3 0,6 1 1 32,-6 0 0-32,0 4-1 0,-6 3 0 0,6-3 0 0,-6-1-1 15,-2 5 0-15,2-1-1 0,0 0-1 0,-7-3 1 0,6 7-3 16,-6-4 0-16,7 4-5 0,-8-3-7 0,2 3-19 0,-2 3-37 15,2-3-56-15,-1 4-63 0,6 0-59 0,-6-1-57 16,13-3-58-16,-6 4-81 0,6-4-141 0,0 0-55 0,6 4-6 16</inkml:trace>
  <inkml:trace contextRef="#ctx0" brushRef="#br0" timeOffset="1423.84">11332 15650 427 0,'6'-3'373'0,"-6"3"-115"0,6-4-91 15,-6 4-56-15,0-4-32 0,0 4-14 0,8 0-5 0,-8 0 1 16,0 0-1-16,0 0 0 0,0 0-3 0,0 0 2 16,0 0 1-16,0 0 3 0,0 0 9 0,0-3 15 0,6 3 17 15,-6 0 19-15,0 0 19 0,0-4 16 0,0 4 8 0,0 0 4 16,0 0-1-16,0 0-9 0,-6 0-16 0,6 0-19 16,0 0-20-16,-8 0-19 0,2 0-19 0,0 4-15 0,-7-1-14 15,0 1-12-15,6 0-8 0,-13-1-6 0,14 1-1 0,-6-1 0 16,-2 1 2-16,1 0 1 0,7-4 0 0,-8 3 3 0,8 1 0 15,0-4 0-15,0 0-2 16,-2 4-5-16,8-4-2 0,-6 0-1 0,0 0 0 0,6 3-1 0,-7-3-1 0,7 0-2 16,0 0 1-16,0 0 2 0,-7 4 2 0,7-4 1 0,0 0 0 15,0 0 1-15,0 0 3 0,0 0 2 0,0 0 1 16,0 0-1-16,0 0-1 0,0 0 1 0,0 0-3 0,0 0-1 16,0 0-2-16,0 0-5 0,0 0 0 0,0 4-3 0,0-1-1 15,0 1-2-15,0 0 1 0,0 3 1 0,0 0 1 0,0 4 0 16,7 0-1-16,-7 0 1 0,0 4 0 0,0-3 2 15,0 2-1-15,0 0-2 0,7 1-1 0,-7-4 1 16,0 4 0-16,6-1 0 0,-6-2 0 0,0-2 0 0,6 1 0 16,-6-4 1-16,0 4 1 0,0-3 1 0,0-4-1 0,0 3 2 15,0-3-1-15,0-1-1 0,0-3 1 0,0 4-1 16,8-4 1-16,-8 3 0 0,0-3 2 0,0 0 2 0,0 0 3 16,0 0 3-16,0 0 2 0,0 0 3 0,6-3 1 0,-6 3 0 15,0 0 1-15,0 0-3 0,6-4-2 0,-6 4-1 0,6-3-3 16,1-1-2-16,-7 1-4 0,7-5-1 0,-1 4-1 15,7 0-2-15,-7 2 0 0,2-7-1 0,-2 6 0 0,0-1 0 16,0 0 0-16,1 1 1 0,6-1 0 0,-6 0 1 16,6 1-1-16,0 0-1 0,-1-2 1 0,2 2-2 0,-1-1 1 0,7 0 0 15,-8 1 0-15,8-1-1 0,-7 1-1 0,7 3 1 16,-1-4 0-16,-6 4 1 0,7 0-2 0,-7 0 1 16,6 0-2-16,-6 0 1 0,1 0 1 0,-2 4 0 0,1-1-2 15,-6 1 1-15,6 3 0 0,-7 0-1 0,0 1 2 0,2 3 0 16,-2 0 0-16,0 1 1 0,1-2 0 0,-7 5 0 15,7-1-1-15,-7 0 1 0,0 1-1 0,0 0 1 0,-7 0 0 16,7 3-1-16,-7-4 1 0,-5 2 0 0,4-2 0 0,-4 4 1 16,-1-7 0-16,0 4-1 0,-6 0 0 0,-8-1 1 0,8-2 0 15,-8 2-1-15,8-3 0 0,-7-1 1 0,0 2 0 16,0-1 1-16,0-4 0 0,-1 1-2 0,2-1-2 0,-1 0 0 16,0 1-5-16,0-5-15 0,6 1-21 0,1 0-62 0,-1-1-97 15,7 1-95-15,-7-4-111 0,14-4-181 0,0 1-126 16,6-1-68-16,0 0-25 0</inkml:trace>
  <inkml:trace contextRef="#ctx0" brushRef="#br0" timeOffset="4423.26">4370 17833 96 0,'0'0'345'0,"-7"-3"-88"0,7 3-95 15,0 0-65-15,0-4-38 0,-7 4-18 0,7 0-14 0,0 0-4 16,0 4 0-16,0-4-2 0,0 0-2 0,0 0-1 0,0 0-2 16,0 3-1-16,0-3 3 0,0 0-1 0,0 0 3 15,0 4 6-15,0-4 4 0,0 0 6 0,0 4 4 0,0-4 1 16,0 0 2-16,0 0 3 0,0 0 1 0,0 3 2 15,7-3 6-15,-7 0 8 0,0 0 16 0,7 0 22 0,-7 4 17 16,6-4 13-16,8 0 11 0,-8 0 6 0,7-4 3 0,6 1 1 16,0-1-10-16,1-3-14 0,0-4-17 0,6 0-16 0,0 4-15 15,0-1-12-15,0 1-13 0,0 0-16 0,0-2-16 0,1 6-9 16,-2 0-6-16,-5-1-3 0,0 4-3 0,-2 0-2 0,2 0-6 16,-7 0-11-16,1 0-19 0,-2 4-31 0,-6-1-36 15,2 0-37-15,-2 6-32 0,0-2-32 0,1-3-25 0,0-1-17 16,-1-3-11-16,1 4-14 0,-7-4-25 0,0 0-73 0,0 0-74 15,-7 4-32-15</inkml:trace>
  <inkml:trace contextRef="#ctx0" brushRef="#br0" timeOffset="4598.55">4493 17969 509 0,'0'0'555'16,"7"-4"-155"-16,-1 4-145 0,1-4-96 0,6 1-58 0,0-1-29 15,6 4-12-15,1-3-7 0,-1-1-2 0,7 0-2 16,1 4-2-16,-1-3-6 0,0-1-12 0,0 4-12 16,-1-3-24-16,8 3-32 0,-7-4-40 0,0 4-44 15,1-3-65-15,5 6-128 0,-6 1-127 0,1-1-83 0,-1 1-31 16</inkml:trace>
  <inkml:trace contextRef="#ctx0" brushRef="#br0" timeOffset="5810.34">6311 17519 156 0,'0'0'234'16,"-7"-4"-52"-16,7 4-49 0,0-4-43 0,0 4-33 16,0 0-21-1,0 0-13-15,0-3-9 0,0 3-4 0,0 0-3 0,0 0-3 16,0 0-1-16,0 0-2 0,0 0-1 0,0 0-2 0,0 0 0 16,0 0 1-16,0 0 0 0,0 0 2 0,-7 0 4 0,7 0 3 15,0 0 5-15,0 0 3 0,0 0 6 0,0 0 6 0,-6 0 7 16,6 0 3-16,0 0 3 0,0 0 2 0,0 0-1 0,0 0 0 15,0 0-3-15,0 0-4 0,0 0-5 0,0 0-5 0,0 0-3 16,0 0-4-16,0 0-2 0,6 0-3 0,-6 0-3 0,0 0 1 16,0 0 0-16,0 0 2 0,0 0 3 0,0 0 2 0,0 0 3 15,0 0 6-15,0 0 7 0,0 0 3 0,0 0 5 16,0 0 4-16,0 3 1 0,0-3 2 0,0 0-1 0,0 0-2 16,0 0-4-16,0 0-4 0,0 0-2 0,0 0-3 0,0-3-3 15,0 3-3-15,0 0 0 0,0 0 5 0,0 0 5 0,0 0 10 16,0 0 11-16,0 0 15 0,0-4 18 0,0 4 23 0,0-4 21 15,-6 4 16-15,6-3 7 0,0 3 0 0,-7-5-4 0,1 3-9 16,0 2-15-16,6 0-20 0,-14-4-22 0,8 4-18 0,-1 0-11 16,1 0-10-16,-1 4-9 0,1-4-6 0,-7 2-5 15,7 3-4-15,-2-2-5 0,2-3-4 0,-7 4-3 0,6 0-5 16,-5 3-2-16,-1-3-2 0,6 2-2 0,-12 6-2 0,12-1-1 16,-6 0 1-16,0 3-2 0,0-2-1 0,0 2 3 0,-1 0 0 15,2 5 4-15,6-1 0 0,-1 1 3 0,0-1 1 0,1 4 1 16,-1 0 0-16,7 0-1 0,0-5 0 0,0 10-2 0,0-5 1 15,0 0-1-15,7 3-5 0,-7 1 2 0,6 4 0 16,1-5-2-16,-7 1 1 0,7-1 2 0,-1 1-5 16,6-1-1-16,-4-2 2 0,-2-2 0 15,7-3-3-15,-6 5 2 0,6-4 0 0,-1-5-2 0,8 0 2 0,-7-3 1 16,7-3 2-16,-1 0-1 0,0-6 0 16,8-2 1-16,-8 0 1 0,8-2 2 15,-8-6 4-15,7 0 2 0,-6-6 4 0,6-1 5 0,-1 0 7 16,-5-6 2-16,6 2 4 0,-6-6 0 0,-1 2 0 0,1-2 0 0,-7-1-5 15,6-3-5-15,-6 3-2 0,-6-2-2 0,0 1-5 0,-1 2-3 16,0-5-2-16,-6 1 0 0,0 4-1 0,0-5 2 0,-6 5-2 16,0-5 1-16,-1 8-2 0,0-3 0 0,-6 3 2 0,0-1 0 15,0 2 1-15,-7 2-8 0,1 1 5 0,0 3 0 0,0 4 2 16,-1 1 1-16,-6 2-3 0,6 1-2 0,-6 3-3 0,0 4 7 16,6 0-4-16,0 0-4 0,1 4-1 0,0 3-5 0,6 1-8 15,-7-2-16-15,7 6-16 0,6-5-19 0,1 0-44 0,0 4-77 16,6-3-88-16,6 3-74 0,0 0-73 0,8 0-97 15,-2-4-159-15,8 0-75 0,0 5-8 0</inkml:trace>
  <inkml:trace contextRef="#ctx0" brushRef="#br0" timeOffset="6018.26">7053 17888 217 0,'-6'-3'812'0,"-1"-1"10"0,0-3 8 0,1 3-189 31,6 4-218-31,-7-4-190 0,7 4-115 0,0-3-61 0,0 3-44 16,0 3-47-16,0-3-71 0,7 0-83 0,-7 0-78 15,6 0-77-15,1 0-103 0,0 0-182 0,-7 4-86 16,6-4-24-16,0 0 48 0</inkml:trace>
  <inkml:trace contextRef="#ctx0" brushRef="#br0" timeOffset="6528.31">7665 17599 278 0,'0'-11'714'0,"-6"4"15"0,-1-1-118 0,7 1-160 0,-7 3-119 16,1 1-99-16,6-1-66 0,0 0-36 0,-6 4-18 0,-1 4-9 16,0 0-11-16,7 3-14 0,-13 4-18 0,7 0-19 0,0 4-15 15,-8 2-7-15,2 1-7 0,4 5-2 0,-4-4 1 0,-1 6 3 0,0-3 1 16,6 4 3-16,-5 0 1 0,4-4 0 0,2 3-1 15,0-3-2-15,6 4-4 0,0-1-4 0,6 2-1 16,0-2-3-16,2 0-2 0,4-3-1 0,1 0 0 16,7 0-1-16,0-4-1 0,6 1 0 0,-1-5 0 0,1-2-1 15,0-1 1-15,1 0 0 0,5-8 0 0,-6 1 0 16,7-4 0-16,-1-4 0 0,-5 1 0 0,5-5 3 16,-6-3 6-16,-7 0 8 0,7 0 11 0,-6-3 18 0,-1 0 19 15,-5-2 19-15,-2-2 17 0,2-4 17 0,-8 4 5 16,1-5-1-16,-1-2-4 0,-6-5-11 0,0 5-15 0,-6-4-13 15,-1 3-14-15,1-3-11 0,0 8-11 0,-8-2-7 0,8 1-7 16,-8 0-4-16,-5 7-4 0,6-3-3 0,0 3-7 16,-7 4-5-16,1-1-6 0,-1 6 0 0,1-2-4 0,0 4-10 15,-1 1-16-15,7 3-25 0,-7 0-27 0,0 7-30 0,1-2-30 16,6 2-29-16,6-5-56 0,1 7-85 0,0-2-77 0,0 0-60 16,12 1-74-16,0-1-137 0,0-3-83 0,8-1-39 0,-1 5 17 15</inkml:trace>
  <inkml:trace contextRef="#ctx0" brushRef="#br0" timeOffset="7070.46">8779 17525 557 0,'-7'-6'628'16,"1"2"-67"-16,-1 0-180 0,1 4-150 0,-7 0-106 0,7 0-64 0,-2 0-31 0,-4 4-16 0,5 0-2 0,1-1-1 16,-1 4 0-16,0 1 2 0,1 3 4 0,6-4 6 0,-6 4 11 31,12 4 19-31,-6-4 20 0,6 3 19 0,1-3 19 0,6 4 11 15,-6 0 7-15,5-1 0 0,8 5-5 0,-7-1-11 0,7-3-15 16,0 7-17-16,-1-4-16 0,0 8-10 0,1-1-10 16,-1 1-7-16,1-1-7 0,-7-3-6 0,0 4-7 0,0 0-6 15,-13-4-3-15,6 3-1 0,-12 1-2 0,0-4-1 16,-14 3 1-16,1-2-2 0,-1-5 2 0,-6 0 3 16,0-3 4-16,-1-4 2 0,2 0 3 0,-1-3 6 0,0-5 2 15,-1 0 1-15,8-3 1 0,0-3-1 0,-1 0-1 16,7-5-4-16,0-3-2 0,6-4-6 0,1 1-3 15,6-5-4-15,0 1-2 0,6-8-5 0,8 4 0 0,-2-7-1 16,8 3 0-16,-1-3-1 0,1 3 2 0,6 1 3 0,-7-5 0 16,8 1 2-16,-1 0 0 0,0-1-2 0,0-2 0 0,0 2 2 15,0-3 2-15,-7 4 5 0,8-1 3 0,-7 2 8 16,-2-2 3-16,-4 0 3 0,-1 9 3 0,-7-5 3 0,0 4 0 16,-6 1 0-16,0 2-2 0,0 4-3 0,-6-3-3 0,0 7-2 15,-7 0-1-15,-1 0-5 0,-4 3-5 0,-2 6-5 0,0-3-6 16,-6 5-4-16,0 0-4 0,0 5-5 0,-6-3-14 0,5 6-14 15,1 3-16-15,-6-4-25 0,12 0-58 0,-6 8-87 0,7-4-87 16,5 0-84-16,1 0-104 0,13 4-179 0,-6 0-83 0,6-1-38 16,6 1 28-16</inkml:trace>
  <inkml:trace contextRef="#ctx0" brushRef="#br0" timeOffset="7961.33">9841 17815 221 0,'0'-7'298'0,"0"3"-92"16,0-3-84-16,0 0-57 0,0-1-31 0,6 5-10 0,-6-6 28 15,0 6 43-15,6-4 27 0,-6 3 15 0,0 1 6 0,0-1-2 16,0-3 5-16,0 3-2 0,0-3-31 0,7 3-42 0,-7-3-21 16,6 0-6-16,8-1 4 0,-8 1 9 0,0 0 2 0,1 3 2 15,6-3 5-15,-7 3 8 0,7 0 9 0,1-3 3 0,-8 3 0 16,8 1 8-16,-2-1 8 0,1 4 11 0,0-4 12 0,0 4-1 16,1 4-3-16,-2-4-3 0,2 4-5 0,-2-1-9 0,1 8-10 15,7 0-16-15,-8 0-17 0,2 4-12 0,-1-4-13 0,7 4-8 16,-8-5-4-16,2 5-7 0,-2 1-3 0,2-2-2 0,-8 0-3 15,7-3-2-15,-7 4-2 0,8-4 0 16,-8-4-1-16,0 4 2 0,1 0 1 0,0-4 2 0,-7 1 4 16,6-1 4-16,-6-3 5 0,0 3 6 0,0-4 6 15,0-3 8-15,0 4 9 0,0 0 7 0,0-4 5 16,0 0 3-16,0 0 0 0,0-4-4 0,0-3-4 0,0 0-7 31,0-1-9-31,0-3-6 0,7 0-4 0,-7 0-4 16,6-3 0-16,1-1 0 0,-7 4 1 0,7-3 2 0,-1 3 2 15,0 0-1-15,0-1-3 0,8 1-2 0,-8 4-3 0,1 0-3 16,-1 0-4-16,1 3-4 0,0 0-4 0,-1 0-3 0,0 4-4 16,8 0-2-16,-8 0-2 0,0 4 0 0,1 0 2 0,0 3-3 15,-7 0 0-15,6 1-2 0,1 3 1 0,-7-5 1 0,6 10 1 16,-6-5 1-16,6 3-2 0,-6 1 3 0,0-4 0 16,7 0 2-16,-7 0 0 0,0-4 1 0,0 1-1 0,0-1 0 15,0-3 2-15,0-1 2 0,0-3 0 0,7 0 2 16,-7 0 1-16,0-3 1 0,6-5-1 0,0 1-1 15,1-8 0-15,0 4 3 0,6-3-4 0,0-1-1 0,0 1-3 16,-1-1 0-16,2-1 0 0,5 2-1 0,1 0 0 0,-8 3-2 16,8 0 0-16,-6 0 0 0,-1 4 2 0,-1 3 1 0,8-3 0 15,-14 3-1-15,8 0 1 0,-8 1-1 0,7 3 0 16,-7-4-1-16,-6 4 2 0,7 0 0 0,0 0 3 0,-1 4-3 16,-6-4 3-16,6 3 0 0,-6 1 2 0,8 3 6 0,-8 1-2 15,6 3-3-15,-6-1-2 0,6 2 2 0,1-2-2 0,-7 1-3 16,6 0-5-16,1 4-18 0,-1-4-17 0,1 4-28 0,-1 3-31 15,0-7-29-15,8 0-38 0,-8 0-72 0,14 0-93 16,-7-4-79-16,0 1-70 0,0-5-74 0,7 1-116 16,-8 0-81-16,8-1-34 0,-7 1 38 0</inkml:trace>
  <inkml:trace contextRef="#ctx0" brushRef="#br0" timeOffset="8470.58">11143 17731 283 0,'0'-11'423'0,"6"0"-139"16,-6 0-124-16,7 0-69 0,-7 0-37 0,0 4 51 0,0-1 133 15,0 1 71-15,-7 3 33 0,1 4 12 0,0 0 6 0,-1 0 4 16,-6 4 2-16,0 0-67 0,0-1-139 0,6 1-76 0,-6 3-41 16,0 1-22-16,7-1-7 0,0 0-9 0,-2 4-3 0,8-3-2 15,0 2-1-15,0 2-1 0,0-5-1 0,0 0-3 0,8 0-1 16,-2-3-2-16,0 0-3 0,0-1 1 0,8-3-1 0,-8-3 0 16,7-1 2-16,-6-3 4 0,6 3 1 0,-7-3 3 0,1 0 2 15,0-1 4-15,-1-3 3 0,-6 4 1 0,0 0 2 0,0-1 2 16,0 1 1-16,-6 0 2 0,-1-1-2 0,0 8-2 0,1-3-1 15,0-1 3-15,-1 4-4 0,-6 4-4 0,6-1-2 0,-6 1-2 16,6 3 2-16,-5 1-3 0,6-1-1 0,-2 0-6 0,8 1 2 16,-6-1 1-16,6 0 6 0,0-3-5 0,6 3-3 0,2 0-2 15,-2-3-1-15,0 0-1 0,7-1 1 0,0 1-2 0,7-8-4 16,-1 1 4-16,1-1 2 0,-7-3 3 0,13 0 3 16,-6-5 2-16,-1-2 3 0,-6-1-2 0,6 1 2 0,1-5 4 15,-7 1 1-15,0-1 3 0,0 1 0 0,-6-3 3 0,0 2 1 16,-1 1 6-16,-6-1 6 0,0 1-2 0,0-1-1 0,0 1-2 15,0 0-2-15,-6 0-2 0,6-1-1 0,-7 1-4 0,7 0-6 16,0 3 1-16,-7-3 4 0,7 3 0 0,0 4 5 0,-6 4 4 16,6-1 2-16,0 1 1 0,-7 3 1 0,7 1 0 15,0 3-3-15,0 0-2 0,-6 0-4 0,-1 7-4 0,7 4-2 16,-7 0-1-16,1 0 3 0,6 4 1 0,0 0 5 0,-6 3 2 16,6 0 2-16,0 0-8 0,0 4 9 0,0 0 4 0,6 1-3 15,0-5-2-15,-6 3-2 0,14 2-3 0,-8-1-3 0,7 0 7 16,1-4-7-16,-2 4-8 0,8-4 2 0,-1-3-6 0,1 3-7 15,0 1-12-15,6-5-15 0,6 1-18 0,-6-1-19 0,0-6-24 16,0-1-61-16,7 0-82 0,-7-4-87 0,0 3-82 0,-6-3-100 16,5-3-166-16,-11-3-75 0,5-3-30 0,-12 6 22 0</inkml:trace>
  <inkml:trace contextRef="#ctx0" brushRef="#br0" timeOffset="8789.18">11977 17368 315 0,'6'-10'589'0,"-6"2"-30"16,6-2-71-16,-6 1-58 0,8 2-53 0,-8 0-32 0,0 3-17 16,0 0-9-16,0 4-6 0,0 0-13 0,0 0-116 0,0 0-91 15,0 4-46-15,0 3-23 0,-8 1-11 0,2 4-6 0,6 2-3 16,-6 4 0-16,-1 3 0 0,-6 5 1 0,6-4 3 0,-5 7 4 15,-2-2 2-15,2 5 3 0,-8-2 0 0,1 6-1 0,-1 1 3 16,0 0 1-16,-6-1 0 0,1 4-2 0,-2 1 0 16,1-1-2-16,0 0 2 0,-6-3-2 0,5 3-1 15,1 1-2-15,0-5-5 0,1 2-2 0,5-3-5 16,0-1-2-16,1-5-13 0,-1 0-18 0,7-4-20 16,0 2-24-16,0-9-37 0,7 0-73 0,6 0-90 0,0-6-88 15,13-5-84-15,-7 0-112 0,14-3-141 0,-8-1-65 16,15-6-11-16</inkml:trace>
  <inkml:trace contextRef="#ctx0" brushRef="#br0" timeOffset="9519.44">12080 18049 410 0,'0'-7'474'16,"0"3"-168"-16,0-3-155 0,7 3-72 0,0 1 32 15,-7-1 46-15,0 1 19 0,6-1 9 0,-6 0 8 0,0-3 10 16,0 7 9-16,7-7-12 0,-7 3-76 0,6 4-67 16,1-7-30-16,0 7-13 0,-7-4-6 0,6 0-1 15,0 1 4-15,1-1 6 0,0 4 5 0,-1-4 7 0,0 0 8 16,1 4 9-16,-1 0 13 0,-6-3 12 15,7 3 8-15,0 0 1 0,-7 0 2 0,6 0 0 0,-6 0-4 16,6 0-5-16,-6 3-6 0,8-3-8 0,-2 4-8 16,-6-4-7-16,6 4-6 0,0 3-2 0,-6-3-5 15,7 7-5-15,-7-4-6 0,0 1-2 0,0 3-2 0,7-1-1 16,-7 1-5-16,0 5-3 0,-7-6-1 0,7 2-1 16,0 2-6-16,0-3 1 0,0-1 1 0,-7 2 0 15,7-5 1-15,0 0 2 0,-6 4-1 0,6-6 2 0,0-2 4 16,0 0-3-16,0 1 1 0,0 0 3 0,0-4 4 15,0 0 5-15,6-4 1 0,-6 0 2 0,7-2 1 16,0-6 4-16,-7 1 0 0,6 4 1 0,1-5 1 0,-1 2 0 16,8-1 4-16,-8 0 1 0,0 4 3 15,0-5 4-15,1 6 8 0,-7-6-1 0,7 8-5 0,-1-3-2 16,1 3-4-16,-7 1-3 0,6-1-6 0,1 1-4 16,-7 3-14-16,7-4-1 0,-1 4-2 0,-6 0-1 15,6 0-4-15,0 4 0 0,2-1-2 0,-2 1 0 0,0-1-1 16,1 1-2-16,-7 3 3 0,6-3 0 0,1 3 0 15,0 2-1-15,-1-7 1 0,0 6 0 0,0-4 1 16,2 0-1-16,-2-1 0 0,7-3 0 0,-6 0 0 0,-1 0 0 16,7-3 1-16,0-1-1 0,-6 0 0 0,5-4 2 15,2 2 0-15,-1-2 0 0,-1 0 2 0,-5 1 2 16,6 3 2-16,-7-3 5 0,2 4 4 0,-2-1 2 0,0 0 3 16,1 1 0-16,-1 3 0 0,-6-4-1 0,7 4 0 15,-7 0-7-15,7 0-2 0,-7 0-1 0,6 4 4 16,-6 3 7-16,0 0 6 0,0 0 3 0,0 4 4 0,0 5 1 31,0-2 0-31,-6 1-1 0,-1 3-7 0,0 0-8 16,1 0-7-16,-1 1-2 0,1-4-6 0,0 2-4 15,-2-1-6-15,8-2-12 0,-6 1-13 0,0-5-18 0,6 2-17 16,-7-5-21-16,7-3-20 0,-7 3-17 16,7-7-15-16,0 4-9 0,0-4-25 0,-6 3-57 0,6-3-71 15,0-3-64-15,-6-5-75 0,6-3-117 0,-7 1-129 16,1-1-66-16,-8-4-12 0</inkml:trace>
  <inkml:trace contextRef="#ctx0" brushRef="#br0" timeOffset="9885.83">12680 17412 331 0,'0'-11'588'0,"0"0"-34"0,7-4-193 0,-1 5-66 0,-6-5 11 15,6 5 3-15,1-2 0 0,0 1-1 0,5 0 0 0,2 3-1 16,-1 1 1-16,-1 0-91 0,8 0-107 0,0-1-57 0,6 5-27 16,-7 3-12-16,1 0-12 0,-1 3-7 0,1 1-6 0,-7 7-4 15,6 0-5-15,-5 3-1 0,-8 1-6 0,0 3-2 0,1 5 1 16,-7 2 4-16,0 1 2 0,-7 3 2 0,7 0 3 0,-6 1 2 15,0-5 4-15,6 5 4 0,-7-1 3 0,7-4 0 0,-7 0 5 16,1-2 4-16,6 3 3 0,0-8 5 0,-6 4 4 0,6-4 3 16,0-3 0-16,0 4 1 0,-7-8 1 0,7 0-3 15,0-4-2-15,0 4-5 0,0-4-6 0,0 0-9 0,0-3-15 16,0 0-22-16,0 3-56 0,0-3-83 0,0-1-88 16,0 1-90-16,0 0-111 0,0-1-181 0,0 1-92 15,0 3-40-15,-7 1 18 0</inkml:trace>
  <inkml:trace contextRef="#ctx0" brushRef="#br0" timeOffset="10282.84">11462 18738 247 0,'-26'0'524'0,"7"4"-118"0,-1-4-91 15,0 0 14-15,1 3-1 0,5-6 5 0,-4 3 1 0,11 0-1 16,0 0 0-16,7-4 6 0,7 4-76 0,6-7-131 15,-1 3-64-15,15-3-35 0,-1 0-17 0,13-1-4 0,0 1-6 16,7-4-2-16,6 3 0 0,-1-2-1 16,2-5 1-16,6 5-1 0,-1-2 3 0,1 1 1 0,6-4 5 15,-6 4 4-15,6-3-1 0,-7-1 3 0,7 4-3 16,-6 0-5-16,0-3-13 0,-7 3-27 0,-7 7-67 16,-6-3-94-16,-6-1-90 0,-7 5-89 0,-6 0-110 0,-20-3-164 15,0 12-98-15,-20 0-36 0,-13 2 31 0</inkml:trace>
  <inkml:trace contextRef="#ctx0" brushRef="#br0" timeOffset="10442.01">11403 18808 455 0,'-65'15'608'0,"13"-1"-31"0,7-3-87 0,12-3-83 16,1-1-81-16,12-4-39 0,1 2-7 0,12-2 4 0,7-3 6 16,13 0 11-16,6-3-117 0,15-5-94 0,4 4-42 15,7-7-20-15,8 0-15 0,12 0-5 0,6 0-2 16,1-3-5-16,12-1-1 0,-5 1-1 0,12-5-1 0,-6 4-7 15,6-3-10-15,1 0-14 0,-1-1-36 0,0 1-111 16,-7 4-130-16,7-2-186 0,-12 2-153 0,-2 3-107 16,-12 4-51-16,-6-4-25 0</inkml:trace>
  <inkml:trace contextRef="#ctx0" brushRef="#br0" timeOffset="10585.52">13129 18644 588 0,'7'-9'777'0,"6"0"96"16,-7 0 84-16,1-5-204 0,0 6-213 0,-1-3-124 15,7 0-59-15,-7 4-32 0,8 0-26 0,-2 3-121 16,2-3-181-16,-2 0-132 0,2-1-166 0,-1 1-193 0,-1 0-282 16,2 3-147-16,-2 0-69 0,2 4-24 0,-14-3 27 15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09:55:04.139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22709 5510 255 0,'0'-5'325'0,"0"2"-88"0,0 3-68 0,0-3-51 16,0-1-32-16,0 4-18 0,0 0-13 16,0-4-8-16,0 4-7 0,0 0-4 0,0 0-2 15,0 0 2-15,-6 0 6 0,6 0 11 0,0 0 13 16,0 0 22-16,-6 0 26 0,6 0 35 0,0 0 33 16,-7 0 32-16,7-3 22 0,-6 3 20 0,-1 0-1 0,7 0-15 15,-7-4-23-15,1 4-34 0,0 0-33 0,0 0-34 16,-2 0-32-16,2 0-31 0,-7 0-14 0,0 0-9 0,0 0-6 15,0 0-4-15,0 0-4 0,0 4-3 0,-7-1-4 0,7-3 1 16,-6 4-2-16,-1 0 1 0,1 2 0 0,6-1 2 16,-6-2 0-16,-1 5 2 0,0-1 1 0,7-3-2 0,-7 3 0 15,8 1-3-15,-2-2 0 0,2-2-2 0,-2 4 0 0,1-1-3 16,1 0-3-16,-2 0-1 0,2 5 0 0,5-1 1 0,-6 3 0 16,-6 1-1-16,5-1 0 0,1 8-1 0,-6-3 1 15,6 6 1-15,-7-2 0 0,7 2-1 0,-6 1 0 0,6-1 1 16,-1 4-1-16,2-3 1 0,-2 4 0 0,8-1 0 0,-7 0 1 15,6 0 1-15,1 2-2 0,-1-3 0 0,7-3-1 16,-6 5 0-16,6-4 1 0,0-5-1 0,0 6 0 0,6-6 0 16,1 1 1-16,-1 0 1 0,1 1-1 0,6-5-1 15,-1-1 0-15,2 1 0 0,6-2 0 0,-1-1-1 0,1-4 6 16,6 3-2-16,-1-7-1 0,1 1 2 0,7-1-13 16,-7-3 7-16,7-1 4 0,-1-3 3 0,1-3-6 15,-1-1 2-15,8 0 4 0,-14 1-1 0,7-5 15 0,-1-2-5 0,-6 2-1 16,0-3 2-16,0 0 3 0,-6 0-1 0,6-1 2 0,-7-2 0 15,1-4 1-15,6 3 1 0,-14-3 3 16,8 0 0-16,-1-4 10 0,-5 4 6 0,-1-5 2 0,6 1 1 0,-12-3 1 16,6-1-1-16,-6-3 0 0,5 0 3 0,-5-1-11 15,0 2-7-15,-7-2-1 0,6 0-1 0,-6 1-2 0,0 0 1 16,0 3-1-16,-6 1-3 0,6 3 1 0,-7 3 3 0,0 1-1 16,1-1 0-16,0 1-1 0,-1 7-2 0,0-3-4 0,1 3-4 15,-1 3-3-15,1 1-4 0,0 0-3 0,-1 3-2 16,0 0-2-16,7 1-6 0,-6-1-13 0,6 1-16 0,-6 3-24 15,6 0-22-15,-8 0-27 0,8 0-37 0,-6 0-86 0,-7 0-111 16,7 0-109-16,-1 0-146 0,-6 0-136 0,7-4-81 16,-8 4-32-16,8-4 8 0</inkml:trace>
  <inkml:trace contextRef="#ctx0" brushRef="#br0" timeOffset="448.72">22853 5085 243 0,'6'-8'425'0,"-6"1"-103"0,0 0-86 15,0 3-49-15,7-3-19 16,-7 3 1-16,0 0 9 0,0 1 13 0,-7 3 7 0,7-4 7 16,0 4-9-16,0 0-17 0,0 0-22 0,-6 0-26 0,6 0-32 0,0 4-26 0,-6-1-25 15,-1 5-26-15,7 3-7 0,-7 3-1 0,1 1 3 0,-1 7 8 16,-5 0 4-16,5 3 9 0,-6 9 12 0,7-1 10 0,-8 7 5 16,1 0 8-16,0 4 3 15,0 4-4-15,-7 2-5 0,1 2-7 0,-1-1-12 16,2 5-8-16,-9 2-8 0,1 1-7 0,0-1-7 0,0 4 1 0,0 1 1 0,-7-5-2 0,7 1 0 15,-7 3-2 1,7-3 0-16,-6-4-3 0,6 4-3 0,-7-4-3 0,14-4-2 16,-7 0 0-16,0-3-1 0,7-1 1 0,-1-6 1 0,-6-1 1 15,13-3-1-15,-7-1-1 0,0-3-3 0,8-4-2 0,-1-2 3 16,-1-2-3-16,8-3 0 0,-8 0 0 0,8-4 0 0,0-3 0 0,0-1 0 0,-1-2-1 16,7-1-12-16,-7-4-24 0,7 0-70 0,0 0-101 0,7-3-102 15,-7-4-123-15,13-4-204 0,-1-3-100 0,2 0-53 16,6-5-17-16</inkml:trace>
  <inkml:trace contextRef="#ctx0" brushRef="#br0" timeOffset="955.23">23518 5843 234 0,'-8'-4'562'0,"2"4"-103"16,0 0-116-16,6 0-74 0,-7 0-41 0,7 0-16 0,0 0-5 15,0-3-4-15,-6 3-15 0,6 0-13 0,0 0-31 0,6 0-26 16,-6 0-18-16,0 0-14 0,7 0-10 0,-1 0-8 16,0 3-1-16,8-3-6 0,-1 0 7 0,0 4 5 0,13-4-4 15,0 0-5-15,0 0-12 0,6 0-9 0,1-4-9 16,7 1-6-16,-8-1-6 0,7 0-4 0,0 1-1 0,0-1-1 15,0 0 1-15,0-3-1 0,-6 3 1 0,-1 1-4 16,-6-1 2-16,1 0 3 0,-9 1-1 0,-4-1 1 0,-1 0 0 16,0 4 4-16,-6 0 8 0,-1-3 4 0,0 3 5 0,-6 0 3 15,7 0 5-15,-7 0 0 0,0 0 3 0,0 0-3 0,0 0-7 16,0 0-5-16,0 0-4 0,0 0-8 0,0 0-7 0,0 0-4 16,0 0-7-16,0 0-8 0,0 0-15 0,0 0-20 15,0 0-23-15,0 0-28 0,-7-4-68 0,7 4-103 0,-6 0-95 16,6 0-95-16,-13-4-111 0,0 4-155 0,0 0-69 0,-1 0-23 15</inkml:trace>
  <inkml:trace contextRef="#ctx0" brushRef="#br0" timeOffset="1266.83">23407 6020 290 0,'-7'2'478'0,"7"2"-145"15,-6 0-122-15,6 0-73 0,6-4-35 0,1 4-11 0,-1-4 3 16,7 0 4-16,6 0 0 0,1 0-6 0,6 0-6 0,1-4-10 16,5 0-13-16,1 0-17 0,5 0-13 15,1-3-2-15,1 3-1 0,-1-3 8 0,0 3 9 0,0-3 14 16,0 3 17-16,-6-2 20 0,6 1 19 0,-1-2 8 0,-11 3 8 16,5-3 8-16,-6 3 3 0,-6 1 0 0,-1-1-7 0,-5 1-15 15,-2-1-14-15,1 4-15 0,-6 0-10 0,0 0-10 0,-1 0-8 16,-6 0-9-16,6 0-4 0,-6 0-2 0,0 0 7 15,0 0-4-15,0 0-5 0,0 0-8 0,0 0-8 0,0 0-8 16,0 0-5-16,0 0-7 0,0 0-19 0,0 0-13 0,0 0-21 16,0-4-71-16,0 1-122 0,-6-1-141 0,6-4-225 15,0-2-115-15,0-1-83 0,6 3-39 0,-6-4-11 0</inkml:trace>
  <inkml:trace contextRef="#ctx0" brushRef="#br0" timeOffset="2011.12">24989 5693 210 0,'0'4'438'0,"-7"-4"-102"16,7 3-86-16,0-3-46 0,-6 0-15 0,6 4 11 0,0-4 21 0,-6 0 24 31,6 0 20-31,0 0 6 0,-6 0-3 0,6 3-15 0,0-3-26 15,0 0-34-15,0 0-36 0,6 4-34 0,-6-4-29 16,6 0-24-16,0 4-13 0,8-4-7 0,5 0-3 0,7 0-7 16,0 0-4-16,1 0-6 0,5-4-4 0,7 0-6 15,-7 4-5-15,7-3-5 0,-5-1-3 0,5 1-4 0,-1-1-2 16,1 0 1-16,-6 0-1 0,6 1 0 0,-6-1 3 0,-1 4-3 16,-5-7 0-16,-2 7 3 0,1-4 1 0,-6 0 0 15,0 1 7-15,-7 3 6 0,-1-4 7 0,-5 0 12 0,0 4 13 16,-1 0 10-16,-6-3 11 0,0 3 8 0,6 0 2 0,-6 0 0 15,-6 0-4-15,6-4-9 0,0 4-10 0,-6 0-13 0,-1 0-11 16,7-3-14-16,-7 3-20 0,-5 0-25 0,5 0-34 16,1 0-36-16,-1 0-43 0,0 0-106 0,7 0-127 0,-6-4-154 15,0 4-213-15,-2-4-96 0,8 1-34 0,8-5-6 0</inkml:trace>
  <inkml:trace contextRef="#ctx0" brushRef="#br0" timeOffset="2755.43">26325 5293 497 0,'0'0'463'15,"0"-3"-147"-15,0 3-109 0,0 0-65 0,0 0-29 0,6 0-14 0,-6 0-3 0,0 0-2 16,0 0-7-16,0 0-8 0,0 0-6 0,0 3-3 0,0 1 5 16,0 3 7-16,0-3 9 0,0 4 24 0,-6 3 27 15,6-1 21-15,-7 5 15 0,0 3 5 0,1 1-7 0,-7 3-9 16,-1 3-11-16,2 5-25 0,-2-1-26 0,-5 4-25 0,-1 4-18 16,-6-2-10-16,7 7-6 0,-7-2-4 0,0 0-1 15,0 4-2-15,7-4 0 0,-7 0-1 16,6 2 1-16,-7-3 1 0,9-2-2 0,-2-1-4 0,6 2-3 0,-5-9-5 15,6 0-4-15,0 0-3 0,0-7-1 0,6 3-4 0,1-6-4 16,-1-5-3-16,1 1 0 0,0 0-2 0,6-8-2 0,0 1 2 16,0-1-4-16,0-3 6 0,0 0 11 0,0-4 15 15,0 3 14-15,0-6 10 0,6 3 10 0,-6-4 4 0,6-4 5 16,1-3-2-16,-1-3-8 0,1-1-11 0,6-7-10 0,-7-1-10 16,8-2-7-16,-2-4-6 0,-5-8-2 0,6 1-2 0,0-5-3 15,-7 1-2-15,8-4-2 16,-8 0-4-16,0 0-1 0,8 0-1 0,-8 4-4 0,1-4 0 0,5 4-1 15,-4 0 0-15,-2 2-2 0,0 3 2 0,0-2-2 0,8 0 2 0,-8 4-1 16,1 0 0-16,-1 4 0 0,1 3-2 0,0 1 1 16,-1 0 0-16,7 2 1 15,-6 4 1-15,-1 1-1 0,0 4-2 0,1 3 1 0,-1-1 1 16,1 2-2-16,0 2 1 0,-1 1-1 0,0 3-4 16,2 1 1-16,-8 3 0 0,6-3-1 0,0 6 0 0,-6-3 0 15,6 7 1-15,1 0 2 0,0 1 0 0,-1 6 1 16,1 5 3-16,5-1-5 0,-4 4 3 0,4 3 2 0,2 2 1 0,-2 5-1 15,1-3 0-15,7 5 1 0,-8-1-2 0,2 3 5 16,5 1-2-16,-5-1-2 0,4 5 0 0,-4-1 1 0,6 0 1 0,-7 0-2 0,6 1 1 0,0-1 1 16,-5 0 1-16,5 0-1 15,1 1 1-15,-8-5-1 0,8 1 0 0,-7 0 1 0,7-4 0 0,-8 0-3 0,2-4 0 16,6 0-1-16,-7-3 1 0,-1-4-1 0,2-1 0 0,-2-2 1 16,-5 0 0-16,6-5 1 0,0-3 1 0,-6 0 1 15,-1-4 0-15,1 1-9 0,-7-2 5 0,6-1-3 0,0-1 6 16,-6-4 2-16,0 3 2 0,8-3 1 0,-8 0 0 0,0 0 9 15,0-3-6-15,0-1-8 0,0-1-23 16,-8-1-32-16,8-2-37 0,-6-3-36 0,0 1-42 0,6-5-96 16,-13-3-118-16,6-1-109 0,-6-3-130 0,0 4-144 0,0-5-70 15,0 2-23-15,0-1 16 0</inkml:trace>
  <inkml:trace contextRef="#ctx0" brushRef="#br0" timeOffset="3062.25">25914 5854 241 0,'0'0'425'0,"7"0"-118"16,-1 0-104-1,0 0-62-15,7 0-34 0,1 0-15 0,-2 3-6 0,2-3-1 16,5 0 1-16,1 4 1 0,0-4 0 0,6 0 3 16,-1 0 6-16,1 0 10 0,0 0 11 0,7 0 9 0,-1 0 8 15,1 0 3-15,-1 0 0 0,1 0-6 0,-7 0-15 0,7 0-15 16,-7 0-20-16,0 0-20 0,-6 0-19 0,-1-4-15 16,1 4-11-16,-1 0-12 0,-6-3-33 0,-6 3-63 15,6 0-76-15,-7-4-89 0,1-3-126 0,-1 0-173 0,0-1-101 16,-6-3-49-16</inkml:trace>
  <inkml:trace contextRef="#ctx0" brushRef="#br0" timeOffset="3516.25">26962 5425 56 0,'0'0'477'0,"0"0"-109"0,-6 0-118 0,6-4-82 15,0 4-50-15,0 0-26 0,0 0-11 0,0 4-3 0,-7-4-1 16,7 4 5-16,7-1 3 0,-7 1 15 0,6 8 23 15,-6-6 25-15,7 6 26 0,0-1 17 0,5 0 14 0,-4 3 9 16,4 1 0-16,1 3-14 0,0-3-22 0,0 7-28 0,1 0-30 16,-2 0-20-16,2 4-20 0,-2-1-21 0,1 1-12 15,1-1-7-15,-2 4-7 0,2 1-5 0,-8-1-4 0,7 1-2 16,-7-1-2-16,8 0-5 0,-8 0-1 0,0-3-2 0,2 3 1 16,4-3-2-16,-6 0-1 0,1-1-6 0,0-3 0 0,-1 0 0 15,1-3-1-15,-1-1-1 0,0-4 0 0,-6 2 2 16,8-5-3-16,-2 0 0 0,-6-4 0 0,6 0 0 15,-6-4-1-15,0 1 0 0,0 0-4 0,6-4-9 0,-6 4-9 16,0-4-28-16,-6-4-71 0,6 0-93 16,0-3-85-16,-6 0-84 0,6-4-102 0,-6-7-147 0,6 2-90 0,-14-1-38 15,8-2 31-15</inkml:trace>
  <inkml:trace contextRef="#ctx0" brushRef="#br0" timeOffset="4005.41">26793 5320 41 0,'0'0'436'0,"0"-4"-106"0,0 4-114 16,7-5-79-16,-7 5-47 0,6-3-23 0,1-1-8 0,-1 2-4 0,1 2 0 15,5-9-1 1,2 6 1-16,-1 3-4 0,6-8 0 0,-6 5 0 0,7-1-1 16,-7-3-1-16,6 4-3 0,-6-2-1 0,7 2-3 0,0-1-3 0,-8 0 0 0,8 1-1 0,-1-1-2 15,1 4 0-15,0-4 1 0,-1 1 4 0,1 3 3 16,6 0 4-16,-7 0 1 0,7 0-3 0,0 0 0 0,1 0-3 16,-7 3-3-16,5 1-5 15,1-4-3-15,-6 4-6 0,0 3-2 0,5-3-1 0,-5-1-2 0,0 5-1 0,6-1-3 0,-7 0 1 16,1 4-2-16,-1-2 1 0,1 0-1 0,-1 3-2 15,8 2 0 1,-8-3-2-16,1 4 1 0,-8 0 0 0,8-1-2 0,-7 5-4 0,7-1 0 0,-8 1 1 0,-5 3 1 16,6-4 4-16,-7 4 3 0,-6 0 5 15,7 3 11-15,-14-3 3 0,7-1 7 0,-6 6 16 0,0-5 17 0,-8 0 14 16,-5 4 12-16,6-5 11 0,-14 2 0 0,9-1 8 0,-15-1 1 16,7 1-13-16,-7 4-17 0,1-4-12 15,-7-4-13-15,5 1-14 0,-4 3-6 0,5-8-7 0,-6 5-6 16,7-5-1-16,-1 1-3 0,1-1 5 0,-1-3-7 15,7 0-6-15,6 0-4 0,1 1-5 16,-1-5-4-16,8 0-5 0,-2-3-2 0,8-1-14 0,0 1-6 0,-2 0-16 0,8 0-44 0,0-4-91 16,0 0-103-16,8-8-112 0,4 4-159 0,2-6-140 0,5-5-91 15,1 5-37-15</inkml:trace>
  <inkml:trace contextRef="#ctx0" brushRef="#br0" timeOffset="4914.42">28408 4660 308 0,'0'3'344'0,"7"1"-115"0,0 0-79 16,-1 3-39-16,0-3-19 0,0 3-6 0,8 1-2 0,-8 2 1 15,8 1-3-15,-1 1-6 0,-1 6-3 0,2-4-2 16,-2 5-1-16,2-1 0 0,-1 4-3 0,0 0-4 0,0-1-2 16,-1 1-2-16,8 5-5 0,-13-2-7 0,6-3-6 0,0 4-8 15,-1-5-3-15,-4 1-1 0,4-3 9 0,-5-1 13 16,0 1 13-16,-1-5 14 0,1 1 15 0,-7-4 14 0,6 0 15 16,-6-4 14-16,6 0 9 0,-6-3 8 0,0 0-2 0,0-1-3 15,0-3-7-15,0 0-9 0,0 0-12 0,-6 0-14 0,6 0-21 16,-6 0-20-16,6 0-17 0,-7 0-13 0,1-3-10 15,-8 3-9-15,8-4-4 0,-8 4-6 0,2 0 0 0,-1 0-4 16,0 0-2-16,-6 0 0 0,5 4 0 0,2-1-3 0,-2 0 1 16,-5 6 0-16,5-2-4 0,2 0 4 0,-8 4 1 15,7 0-1-15,0 0 8 0,-6 4-1 0,5-1-2 0,2 2 0 16,-2-2-1-16,1 4-2 0,1 1 0 0,-8 2 1 0,7-3-7 16,0 5 4-16,0-5-1 0,6 4 2 0,-6-4 0 0,7 5 0 15,0-5 0-15,-2 4 0 0,2-4 0 0,0 0 0 16,6 0-1-16,0 1 2 0,0-5-1 15,0 0 1-15,6-2-1 0,0-1 1 0,-6 0-3 0,8 0 0 0,4-4 2 0,-6-3 0 16,8 0-1-16,-1-1 1 0,0 1 1 0,6-4 0 16,-5-4 2-16,5 1 0 0,1-1 2 0,-8-3-1 0,8 3 3 15,0-3-1-15,-7-4-1 0,-1 4 2 0,8-4-3 16,-7 0 1-16,0-5-3 0,0 6 1 0,-6-5-1 0,6 5-1 16,-7-5 0-16,0 0-1 0,2 0 1 0,-2 1 1 0,0-4 2 15,-6 2-1-15,7 2-1 0,-7-1 2 0,0 1 0 16,0-1 0-16,0 4-1 0,0 0 0 15,0 0-2-15,-7 3 10 0,7 1-5 0,0 4-1 0,0-1-3 0,0 0 0 16,0 1-1-16,0 3-2 0,0-4 0 0,0 4-11 0,0 0 3 0,0 0 2 16,0 4 1-16,0-1 2 15,0 1 1-15,0 3 2 0,0 4 0 0,0-3 1 0,0 3 1 16,0 3 1-16,0-3 1 0,7 4-1 0,-7-4-10 0,0 3 2 16,6 2 3-16,-6-2 4 0,7 1-2 0,-7-1 0 15,7 1-1-15,-7 0 2 0,6 0 10 0,0-1-3 16,0 0-5-16,-6-3 0 0,8 3 2 0,-2-2-1 0,0-1-2 0,1 0 2 15,0-3-3-15,-1-1 0 0,7 0 1 0,-7-3 0 16,1 3-1-16,6-3 0 0,-7-1 1 0,8 1 0 0,-8-4 0 0,7 0-5 0,0 0-8 16,6-4-13-16,-5 1-26 0,5-1-67 0,1-3-92 0,-8-1-89 15,8-2-92-15,0-1-112 16,-7-4-168-16,7-1-79 0,-8 2-28 0</inkml:trace>
  <inkml:trace contextRef="#ctx0" brushRef="#br0" timeOffset="5305.62">29288 5154 189 0,'0'-7'526'0,"-7"3"-119"0,7-3-117 0,-6 3-77 16,-1 0-41-16,7 1-17 0,-7-1-10 0,7 4-7 0,-6-4-9 0,0 4-16 15,0 0-21-15,6 0-25 0,-8 0-21 0,2 0-19 16,0 0-10-16,6 4-8 0,-7 0-3 0,0-1-2 15,-6 1 4-15,13 3 12 0,-12 1 19 0,5-1 18 0,0 3 13 16,-5 2 10 0,5 3 11-16,0-4 13 0,-6 4 8 0,7-1 0 15,-1 4-8-15,-6-2-10 0,7 1-6 0,-8 3-5 0,8-2-9 0,-7-1-14 16,7 1-11-16,-1-3-10 0,1 4-11 0,-1-1-9 0,1 0-7 0,0 0-4 16,6-2-2-16,0 2-1 0,6-4 0 0,-6 0 0 0,6 2 1 15,1-2 2-15,-1 1 3 0,7-4 2 0,6 0 3 16,-5-1 4-16,5-2-5 0,1 0 0 0,6-6 3 0,0 7-1 15,7-6-2-15,-7 1-4 0,6-4-1 0,1 4-1 0,-1-4 4 0,1-4-1 16,-1 4-2-16,1-4-2 0,-7 1 1 0,7-1 1 16,-7-1-4-1,-7 3 0-15,7-2-2 0,-6 0 0 0,-8-4 0 0,8 5 1 0,-13-1 0 16,6 1-5-16,-6-4-7 0,-1 3-20 0,0-4-56 0,-6 5-81 0,0-5-87 0,0-2-85 16,0 2-100-16,-6 1-149 0,0-5-117 0,-8 6-56 0,1 2 8 0</inkml:trace>
  <inkml:trace contextRef="#ctx0" brushRef="#br0" timeOffset="5703.8">28454 6041 93 0,'-6'0'455'0,"6"0"-118"0,0 4-116 0,0-4-80 0,0 0-46 16,0 3-23-16,0-3-9 0,6 0 2 0,0 0 2 0,1 0 4 16,0 0 1-16,6 4 3 0,-1-4 5 15,2 0 8-15,5 0 10 0,1-4 7 0,0 4 12 0,-2 0 10 16,2 0 10-16,7-3 8 0,-1-1 12 0,0 4-4 0,6-3-5 15,-6-1-7-15,6 4-8 0,2-4-7 0,4 4-10 16,-5-4-13-16,12 4-15 0,-5-4-9 0,5 4-12 0,1-2-5 16,-7-3-7-16,6 1-9 0,1 1-7 0,-7-1-5 0,0 0-1 15,1 1-4-15,-8-1-1 0,1 0-4 0,-1-2-4 16,-6 1 0-16,-7 2-4 0,-5-1-2 0,-2 0-3 0,2 4-1 16,-8-3 0-16,1 3-9 0,-1-4-1 0,-6 4-11 0,0 0-15 15,0-4-35-15,-6 1-76 0,-1-1-95 0,-6 4-94 16,6-3-98-16,-13 3-150 0,8-4-126 0,-8 4-69 0,-5-4-12 15</inkml:trace>
  <inkml:trace contextRef="#ctx0" brushRef="#br0" timeOffset="6397.99">28858 6147 76 0,'-7'3'475'15,"7"1"-111"-15,0 3-127 0,0 0-80 0,0 2-39 0,7-2-6 0,-7 4 13 16,6-1 12-16,0 2 11 0,2-1 9 0,-2 3 5 0,0 1-1 16,8-1-13-16,-8 1-14 0,7 3-16 0,-7-4-13 15,8 6-9-15,-2-6-16 0,-5 5-12 0,6-5-8 0,-7 1-2 16,7 3-2-16,1-7-4 0,-8 4 0 0,0-5-4 0,2 2 2 16,-2-5 4-16,0 1 6 0,-6-1 5 0,0-4 6 0,0 5 1 15,0-5 1-15,0-3 1 0,-6 4-5 0,0 0-6 0,-2-1-8 16,-4 1-9-16,-2 0-11 0,1-1-8 0,1 1-9 15,-2 0-5-15,2-1-1 0,-2 5-5 0,-5-5 0 0,6 5-3 16,0-1-1-16,-1 0 2 0,-5 0-2 0,6 4 1 0,0-3-2 16,-7 4 0-16,8-2-2 0,-2 5 2 0,2-5-2 15,-8 9 0-15,7-4-1 0,0-1-1 0,0 1 0 0,0 3 1 16,0-2 0-16,6-2-2 16,-5 4-1-16,4-3 2 0,2 3 1 0,0-4 1 0,0 5 0 15,-1-4 0-15,7-1-1 0,0 0 1 0,0 2 0 0,0-5-1 0,0-1 0 0,7 1 2 16,-1-3 0-16,0-1 3 0,0 0 0 15,2 1 2-15,4-5 4 0,2 1-3 0,-1 0-1 16,-1-4 0-16,2 0-3 0,-2-4 0 0,8 0 0 0,-7 1 1 0,7-5-1 0,-8 1 1 16,8-4-4-16,-7 0 0 0,7 0 1 0,-8 0 1 15,2-3 0-15,-1 2-1 0,0-6-1 0,0 0 0 0,0 3 3 16,0-3-2-16,0 0 1 0,0-1 0 0,0 1-3 0,0-1 1 16,-6 1-1-16,5 3 1 0,-4 1 0 0,-2-1 9 0,0 1-6 15,1-1-2-15,-7 4 2 0,6 0-3 0,-6 4 1 16,0 0-1-16,0-1 2 0,0 4-8 0,0 0 6 0,0 1 3 15,-6-1-1-15,6 4 2 0,0 0-1 0,0 0 2 0,-7 0-4 16,7 4-1-16,0-1 3 0,-6 1-2 0,6 3 1 16,-6-2-1-16,6 5-1 0,0-2 1 0,-8 3 0 0,8-4 1 15,0 4-5-15,0 4 3 0,0-4-1 0,0 3 0 0,0-3 1 16,8 4 0 0,-2-1 0-16,0 1 0 0,1 0 0 0,-1-4 6 0,1 4-5 15,-1-1 1-15,7 1 0 0,1-4-2 0,-2 3 0 0,1-2 0 16,0-2 2-16,7 1-7 0,-7 1 4 0,7-6 1 0,-8 2 0 0,8-4 1 0,-7 3-1 0,1-3 0 31,4-4-2-31,-4 3-6 0,-1-3-8 0,-1 0-12 0,-4-3-21 0,4-1-45 0,1 1-70 0,-6-5-75 0,6 0-67 16,0-3-54-16,-6 0-58 0,5-3-71 0,-6-1-107 15,8 1-61-15,-8-1 7 0</inkml:trace>
  <inkml:trace contextRef="#ctx0" brushRef="#br0" timeOffset="6796.25">29320 6436 138 0,'-6'-7'521'0,"6"3"-106"0,-6-3-135 0,6 4-93 16,0-1-53-16,0 0-26 0,6 0-12 0,-6 4-6 0,6-3-6 15,0 3-9-15,8-4-12 0,-1 4-14 0,7 0-12 16,-2 0-4-16,-4 0 1 0,5 0 4 0,1 0 9 0,0 4 9 16,-1-1 5-16,1 1 6 0,0 4 4 0,-8-5 3 0,1 1 5 15,0 3 2-15,0 0-3 0,1 1-1 0,-8 2-1 16,6 2 2-16,-4-1 5 0,-8 3 1 0,6 1-5 0,-6 3-6 16,6 1-6-16,-6-1-6 0,-6 0-8 0,6 0-7 15,-6 1-7-15,6-1-11 0,-8 1-6 0,2-1 1 0,-6-4 4 16,4 5 8-16,2-1 5 0,-7-2 3 0,0-2 2 0,0 0 2 15,1-3-3-15,-8 3-5 0,7-2-9 0,-7-1-7 16,6-4-4-16,-4 5-6 0,-2-9-3 0,7 4-1 0,-1 1-3 16,8-1-2-16,-6-4 0 0,5 1-2 0,-6-1-2 0,13 1-1 15,-7-4-5-15,7 4-7 0,-6-4-18 0,6 0-35 0,0 0-68 16,0-4-77-16,0 0-70 0,6-3-65 0,1 0-69 16,-1 0-90-16,8-7-129 0,-2 2-57 0,8-3 14 0</inkml:trace>
  <inkml:trace contextRef="#ctx0" brushRef="#br0" timeOffset="7177.83">29802 6330 195 0,'-7'-3'456'15,"1"3"-113"-15,0-4-114 0,-1 4-73 16,1-5-41-16,-1 10-20 0,-6-5-5 0,7 4-4 0,-1-1 4 0,0 5 4 15,1-1 5-15,0 0 8 0,-1 4 14 0,1 0 24 16,-1 0 20-16,0 4 14 0,1 0 7 0,6-1 5 0,-6 1-5 0,6 0-12 16,-8 3-20-16,8 0-26 0,-6 0-31 15,6 1-16-15,-6-5-19 0,6 5-16 0,0-1-11 0,0 1-7 16,0-1-6-16,6 0-7 0,-6-3-1 0,0 3-5 16,6-4-2-16,2 1-3 0,-2 0-1 0,0-1-2 0,1-3 2 0,6 5 2 15,0-6 1-15,0-3 0 0,0 5 2 0,0-6 5 0,7 2 1 16,-1-1 2-16,0-3 2 0,8 0 0 0,-8-1 0 0,0-3 1 15,8 4-4-15,-8-4-3 0,8-4-3 0,-8 4-1 0,1-3-1 16,-1 3-3-16,0-4-1 0,1 4 0 16,-7-4-1-16,7 4-1 0,-8-3 2 0,2-1 0 0,-8 0-1 15,7 4 0-15,-6-4 0 0,6 1 1 0,-7 0-2 0,1-1-2 16,-7 0-6-16,7 0-14 0,-1 1-19 0,-6-4-50 16,0 3-74-16,0-7-83 0,0 3-72 0,0 1-74 0,-6-4-88 0,6 0-135 15,0-4-81-15,-7 1-18 0</inkml:trace>
  <inkml:trace contextRef="#ctx0" brushRef="#br0" timeOffset="7475.94">30330 5609 123 0,'-6'0'619'0,"-2"0"3"0,8 0-177 15,-6 3-156-15,6-3-109 0,0 0-68 0,0 0-39 0,0 4-20 0,0 0-10 0,0-4-5 16,0 3-4-16,0 1-17 0,0 3-41 0,0-3-49 15,0 0-49-15,6-1-59 16,-6 1-84-16,8-4-158 0,-8 0-100 0,0 0-52 0</inkml:trace>
  <inkml:trace contextRef="#ctx0" brushRef="#br0" timeOffset="27775.55">20788 7374 118 0,'-6'4'261'16,"0"-4"-70"-16,-2 4-54 0,8-1-36 0,-6 1-21 0,0 0-12 15,0-1-9-15,6 1-9 0,-7 0-8 0,0-4-8 0,7 3-6 16,-6-3-5-16,6 4-3 0,0-4-1 0,0 0 1 15,0 3 1-15,0-3 4 0,0 0 4 0,0 0 4 0,0 0 7 16,0 0 7-16,0 0 8 0,0 0 8 0,-7 0 10 0,7 0 9 16,0 4 9-16,0-4 10 15,0 0 7-15,-6 0-3 0,-1 0-8 0,0 0-7 0,1 0-4 0,0 4-5 0,-8-1 0 16,8 1 0-16,-7 0 1 0,7-1 2 0,-8 5 9 16,2-1 11-16,-2 0-2 0,2 1 4 0,-2 0 0 0,1 2-7 15,1 1-8-15,-2 0-6 0,2 0-9 0,-2 0-11 0,1 4-10 16,1-1-14-16,-2-2-13 0,2 5-9 0,-2-1-1 15,8 2-2-15,-7 3-5 0,6-2-1 0,1 3 1 0,-7 0 0 16,7 0-2-16,-2 0 1 0,2 4 1 0,0-4-1 16,-1 3 1-16,0-3-4 15,7 4-1-15,-6-3 2 0,6-2-2 0,0 5-1 0,0-5-2 16,0 1-3-16,6 0 1 0,-6-4 3 0,7 5-2 0,0-5 0 0,-1 4 1 0,0-7 0 0,2-1 0 16,4 4 1-1,-5-7 0-15,6 4-2 0,0-8 0 0,-1 2 1 0,2-3-1 16,-1-2-2-16,6-4 2 0,-6 0-1 0,7-4 0 0,-7 0 2 0,6-2-1 0,1 1 3 0,-7-6-1 15,1 0 6-15,4 4 1 0,-4-4 6 0,-1-3 1 16,-1 3 11-16,-4-4-4 16,4-3 1-16,1 3 0 0,0-4-1 0,-6 1 0 0,6-4-4 0,-6 0-7 15,-1 0-7-15,0-3 6 0,0 3 10 0,-6-4-1 0,8 1-2 0,-8-1 1 16,6 0-2-16,-6 1 8 0,-6-1-3 0,6 4 0 0,-8 0-9 16,8 0 2-16,-6 4 4 0,0-1 0 0,0 5 1 0,-1-1 0 15,0 5 2-15,1-2-1 0,-7 4-4 16,6 1-3-16,0 0-3 0,1 0-4 0,0 3-2 15,0 0-2-15,-8 1-5 0,8 0-6 0,-7 3-1 0,-1 0-7 0,8 0-6 0,-6 0-8 16,4 0-9-16,-4 0-12 0,5 3-19 0,0-3-25 16,-6 3-55-16,7-3-74 0,0 4-69 0,-1-4-64 0,0 0-70 15,1 0-104-15,6-4-149 0,-6 1-54 0,6 0 9 16</inkml:trace>
  <inkml:trace contextRef="#ctx0" brushRef="#br0" timeOffset="28217.15">20801 7001 435 0,'0'-4'351'0,"0"-4"-111"0,0 5-70 0,0 0-38 0,7-1-16 15,-7 0-5-15,0 0-2 0,0 4-5 0,0 0-10 16,-7 0-9-16,7 0-13 0,0 0-14 0,0 0-14 16,0 4-15-16,0 0-10 0,0 0-9 0,-6 2-3 0,6 2 0 0,0 3 6 15,-7 3 13-15,7 5 15 0,-6-1 20 0,0 4 25 16,6 4 21-16,-8 0 9 0,2 3 7 0,0 0 11 16,6 0 5-16,-6 4 7 0,-1 0-5 0,0 5-16 0,-6-3-15 15,7 2-10-15,-1 0-4 0,0 4-13 0,-5-1-12 0,-2 0-22 16,8 0-13-16,-7 4-7 0,7 0-3 0,-8 0-3 0,2 0-3 15,-2 0-6-15,2 3-4 0,-2-6-3 0,1 3-2 16,1-4 0-16,-2 0-4 0,2 1 0 0,-2-5 1 16,8-3 0-16,-7 1-1 0,0-2 3 0,6-2 0 0,-5-1-1 15,4-3 4-15,-4-1 2 0,5 1 0 0,1-8 0 0,-1 4 2 16,1-4-2-16,6-3 0 0,-7 0-3 0,7-4-2 0,-6-1-3 16,6-3-3-16,0 2-2 0,0-6 2 0,0 5-2 0,0-5 0 15,0 1 0-15,0-1-17 0,6 1-43 0,-6-4-79 0,0 0-87 16,7 0-93-16,-7-4-118 15,6 1-200-15,-6-4-93 0,7-4-47 0,-1-1 8 0</inkml:trace>
  <inkml:trace contextRef="#ctx0" brushRef="#br0" timeOffset="28645.22">19916 8760 180 0,'-14'0'492'0,"-4"0"-135"0,10 3-127 15,-4-3-82-15,-1 0-43 0,6 0-21 0,0 4-5 0,1-4-6 16,6 0-7-16,0 0-6 0,-6 0-13 0,12 0-5 0,-6 0-10 0,0 0-7 15,6 0-8-15,1 3 5 0,0-3 13 16,6 0 13-16,-7 4 15 0,8-4 9 0,4 0 23 0,-4 0 24 16,5 0 17-16,7 0 13 0,0-4 9 0,1 1 2 15,-1-1-4-15,13 1-1 0,-7-1-16 0,7-4-21 16,7 2-19-16,5-6-20 0,-5 4-21 0,13-3-12 0,-6 4-10 0,4-8-10 0,2 4-7 16,0 0-1-16,6 1-2 0,-7-5-3 0,1 4 1 15,0 0-4-15,-7 1-3 0,0-2-1 0,-6 1-1 0,-7 0-3 0,-1 4 0 16,-4-1-2-16,-9 1 0 15,1 3-7-15,-6 1 6 0,-7-1 3 0,0 0 2 0,-6 1 0 16,-1 3 0-16,0 0 2 0,-6-4-3 0,0 4 8 0,0 0-11 0,0 0-20 0,-6 0-43 16,6 0-69-16,-6 0-76 15,-8 0-68-15,8 0-71 0,-7 4-81 0,0-1-104 0,0 1-135 16,-7 0-38-16,1 3 26 0</inkml:trace>
  <inkml:trace contextRef="#ctx0" brushRef="#br0" timeOffset="29296.69">20190 9246 478 0,'0'-3'511'16,"6"-5"-140"-16,-6 5-120 0,0-1-67 15,0 0-39-15,0 1-10 0,6 3 1 0,-6 0-2 16,0 0-3-16,-6 0-13 0,6 0-12 0,0 0-14 0,0 3-14 16,-6 5-16-16,6-1-19 0,-8 4-9 0,2 4 2 0,-7-1 8 15,0 8 10-15,0-1 11 0,0 6 11 0,0-1 7 0,-7 3 10 0,1 4 9 16,-1-1-6-16,0 2-7 0,2 2-7 0,-2-3-10 0,1 1-11 0,5-2-7 0,-5 1-14 16,-1-4-10-16,0 1-7 15,8-4-2-15,-2-1-5 0,2-6-2 16,5-1 0-16,1 0 1 0,-1-7 1 0,0 0 1 15,7 0 3-15,-6-7 3 0,6 3 4 0,0-7 4 0,6 0 1 16,-6-4-1-16,7 1 0 0,6-8-3 0,-6 0-1 0,5-8-3 16,8-2-5-16,0-1-2 0,-7-4-3 0,7-4 1 15,-2 2-2-15,2-6-1 0,-7 1 1 0,1 1-4 0,4-5 0 16,-4 0-2-16,-8 0-2 0,8 2-2 0,-1 1-1 16,-1-3-1-16,-5 4-2 0,6 5 1 0,-7-3-7 0,1 2 3 15,0 4 2-15,-1 3 1 0,1 3 3 0,-1 1 1 0,0 3-1 16,-6 1 2-16,7 6 6 0,-7 1-3 0,7 0-3 0,-7-1-2 15,0 8-2-15,6-3-1 0,-6 3 0 0,6 0 1 0,2 3 1 16,-2 1 0-16,0 4 0 0,7-1 2 0,-6 4-2 16,6 3 2-16,-1 1-2 0,2 0 2 0,-1 3 1 15,0 4 2-15,0-4-2 0,0 4 2 0,0 0 1 0,7 5-1 16,-7-2-1-16,-1 0-1 0,2 1-1 0,-2 3-2 0,2 1 5 16,-1-1-2-16,0-4-1 0,-7 5 0 0,7-1 1 0,1-4 1 15,-8-2-4-15,0-2 1 0,1 2-2 0,6-5 0 16,-7 1 0-16,-6-2 0 0,7-2 0 0,-1-4-1 0,1 1 1 15,-7-2 0-15,7-2 1 0,-7-1 0 0,0 0-1 16,0-4 0-16,6 2 0 0,-6-2 2 0,0-3-1 16,0 4-1-16,0-4-2 0,0 0-1 0,0 0-3 0,0 0-6 15,0 0-13-15,0-4-16 0,-6 4-25 0,6-3-57 0,0-5-81 0,-7 1-80 16,0 0-71-16,1-1-69 0,-1-2-79 0,-5-2-115 0,-2 1-97 16,2 0-13-16</inkml:trace>
  <inkml:trace contextRef="#ctx0" brushRef="#br0" timeOffset="29496.1">20046 9561 375 0,'0'-3'496'0,"0"3"-117"16,0-4-109-16,-6 4-66 0,6-4-37 0,0 4-20 0,0 0-13 0,0 0-12 15,6-3-14-15,-6 3-18 0,6 0-20 0,1 0-17 16,0 0-16-16,6-4-11 0,-1 4-7 0,2 0-6 0,5-4-3 15,-6 4-5-15,6-3-3 0,7-1-4 0,-6 0-5 0,6 1-29 16,1-1-43-16,-1 0-52 0,-1-3-66 0,8 0-109 16,-7-1-173-16,6-2-94 0,-5 3-47 15</inkml:trace>
  <inkml:trace contextRef="#ctx0" brushRef="#br0" timeOffset="29863.77">20703 9221 381 0,'0'0'470'0,"0"0"-132"16,0 0-120-16,0-4-77 16,7 4-48-16,-7 0-32 0,0 0-8 0,7 4 4 0,-7-4 7 0,6 0 13 0,1 3 10 15,6 1 9-15,-6 0 19 0,5 3 15 0,2 0 12 0,-2 1 15 16,-5-1-1-16,6 4 0 0,0 4 3 0,1-5 2 0,-8 9-12 15,6-4-7-15,2 3-13 0,-1 4-25 0,-1-4-15 16,-4 4-15-16,4 0-14 0,1 0-12 16,0 1-4-16,0-2-9 0,1 1-4 0,-2-4-4 15,-6 4-5-15,8 0-5 0,-1-4-5 0,-7 1-2 0,1-1-3 0,6-3-1 0,-7 0-4 16,0-4 0-16,2 0 0 16,-2-1-7-16,-6 1 5 0,6-3-3 0,-6-1 0 0,7 0 2 0,-7-3 1 0,0 3 0 15,0-3 0-15,0-4 5 0,7 4 2 0,-7-4-6 0,0 4-13 16,-7-4-25-16,7 0-55 0,0 0-78 0,-7-4-76 0,7 0-69 15,-6-4-73-15,0 1-66 0,6-4-81 0,-8 4-106 16,2-3-32-16,0-5 23 0</inkml:trace>
  <inkml:trace contextRef="#ctx0" brushRef="#br0" timeOffset="30325.47">20685 9169 378 0,'-8'-7'396'15,"2"3"-120"-15,0 1-87 0,6-1-52 0,-7 0-29 0,7 1-12 0,0-1-3 16,0 4-2-16,0-3-7 0,0-1-11 0,7 4-10 0,-1-4-11 31,0 0-11-31,2 1-11 0,4-1-3 0,1-3-4 0,0 3 4 0,7-3 2 0,-7 3 3 0,7 0 11 0,-1-3 11 16,1 4 7-16,0-2 12 15,5 2 8-15,-5-4 17 0,6 3 12 16,0 1 14-16,7-5 2 0,-7 5 0 0,-1-1-1 0,7 1-11 0,-5-1-14 0,5 4-17 0,1-4-19 0,-7 4-16 16,0 0-16-16,7 0-12 0,-14 0-9 0,8 0-4 0,-1 4-1 15,-7 3-3-15,1-3 0 0,6 3-1 0,-13 0 1 0,6 1 0 16,0 3 3-16,-5-1 0 0,5 1 0 0,-6 4 0 16,-6 0 1-16,5-1 3 0,2 1-1 0,-8 4-1 15,1-1 3-15,-1 0 1 0,1 4-1 16,-7 0 2-16,0 0 1 15,0 3 2-15,-7 1 7 0,1 0 3 0,-1 0 4 0,1-1 2 16,-14 1 8-16,7 0 1 0,-6-1 4 0,0-3 0 16,-1 4-1-16,-6-4-1 0,-7 0-3 0,7 4-4 0,-7-4-8 15,1-1-2-15,-7-2-1 0,6-1-4 0,1 1-6 0,-8-2-3 16,8-2-5-16,-1 0 0 0,7 0-1 0,-7-8-2 0,15 4-6 16,-9-4 2-16,14 1-2 0,-6-5-11 0,5 1-10 15,8-4-31-15,-7 0-88 0,7 0-104 0,6-4-102 0,0-4-133 16,6-2-195-16,1-1-90 0,-1-7-49 0,8 2-1 15</inkml:trace>
  <inkml:trace contextRef="#ctx0" brushRef="#br0" timeOffset="36238.95">22364 7836 117 0,'0'-4'187'0,"0"4"-38"15,0 0-32-15,0 0-22 0,0-4-16 0,0 4-10 16,-6-3-7-16,6 3-4 0,0-4-4 0,0 4-3 0,0-3-5 16,-6-1-5-16,6 0 1 0,0 1 2 0,-7 3 4 0,7-4-2 15,0 0-2-15,-7 1-3 0,7-1-1 0,-6 0 3 16,6 1 1-16,-6-1-1 0,6 0-2 0,-7 1 3 0,7-1 5 15,-7 0 6-15,7 4 6 0,0 0 4 0,0-3-1 0,-6 3 1 16,6 0 3-16,0-4 0 0,0 4-3 0,0 0-2 0,0 0-7 16,0 0-8-16,0 0-5 0,0 0-9 0,0 0-8 15,0 0-7-15,0 0-7 0,0 4-5 0,6-1-4 0,-6 1-2 16,0 0 1-16,7 3 6 0,0 4 6 0,-1 0 12 0,0 4 7 16,1-1 5-16,0 5 3 0,-1-1 3 0,7-1-3 15,-6 3-5-15,-1-2-6 0,7 4-10 0,-7 0-7 16,8-4-4-16,-8 4-2 0,0-4-2 0,8 1-1 0,-8-1-1 15,1-4 0-15,-1 5-2 0,1-4 0 0,-1-4 1 0,1-1-2 16,-7 1 2-16,6 0 8 0,-6-3 6 16,6 0 11-16,-6-2 10 0,0-2 12 0,0 0 13 0,0 0 13 15,0-4 14-15,-6 4 9 0,6-4 4 0,0 0 0 0,0 0-3 0,0 0-6 16,0 0-8-16,-6 0-12 0,6 0-16 0,0-4-12 0,-7 4-11 16,7 0-7-16,-6-4-8 15,6 4-6-15,-7 0-5 0,1-4-2 0,-1 4 3 0,1 0-5 0,-8 0-2 0,8 0 0 16,-7 0-1-16,0 0 0 15,0 4 1-15,0-4 0 0,-6 4-1 0,5 0-1 0,2 3 0 0,-8-4 0 0,7 4-1 16,-7 1 0-16,8-1-5 0,-8 1 1 16,7 3 3-16,-7-1 0 0,7 6 1 0,0-6-1 0,0 5 0 0,0-1 2 15,0 4 5-15,0-2-1 0,6 1-2 0,1 2 1 0,0-4-1 16,-1 3-1-16,1-3 0 0,-1-1-2 16,7 0 0-16,-7-2-1 0,7 3-1 0,0-4 1 0,0 0 1 0,7 3 1 15,-7-3 0-15,7 0 0 0,-1 0 0 0,1 0-2 0,5 0-1 16,-5-4-1-16,6 1 0 0,-7-1-3 0,8-3 1 15,-1-1 3-15,6 0-1 16,-6-3 3-16,7 0-2 0,-1-3 1 0,-5 0 2 0,4-1 1 16,2-3-2-16,0-1 0 0,-7 1 0 0,0-4 2 0,0 0 3 15,7 4-1-15,-14-8-3 0,7 4 0 0,-7-3 5 0,8-1-3 0,-8 1 3 0,-6-2-4 16,6 2-1-16,-6-4 0 0,8 3 4 0,-8 0 0 0,0 1-1 16,0-1 0-16,-8 1-2 15,8 3 1-15,-6 0 3 0,6 0 0 0,0 3 2 0,-6 0-2 0,6 5 0 0,0-4-2 16,-7 3-1-16,7 1 0 0,-7-1-2 0,7 0 2 0,0 4-5 15,0-4 0-15,0 4 0 0,0 0 2 0,0 0 0 16,-6 0 2-16,6 0 0 0,0 0-2 16,0 4 0-16,0-4 1 0,0 0 0 0,0 4 0 15,0 0 0-15,0-1-5 0,-6 4 1 0,6 0 2 0,0 1 1 0,0 0-1 16,0 3 1-16,0 0-2 0,6 0-9 0,-6 3 7 0,6-3 2 16,-6 4-1-16,7-4 3 0,0 4 1 0,-1-1-2 0,0-3 2 15,2 3 8-15,-2-2-7 16,0-1-3-16,7 0-3 0,-6 0-2 0,-1 0-3 0,7-4-2 0,1 4-7 0,-8-7-12 0,7 3-22 15,0 0-31 1,-7-3-41-16,7-1-45 0,-6-3-48 0,6 4-41 0,0-8-42 16,0 1-39-16,0-1-53 0,0-3-93 0,0-4-85 0,1 0-24 0</inkml:trace>
  <inkml:trace contextRef="#ctx0" brushRef="#br0" timeOffset="36644.95">22632 8192 315 0,'0'-4'394'15,"6"4"-113"-15,-6 0-94 0,0-4-60 0,6 4-36 0,-6 0-21 0,8 0-14 0,-2-4-10 0,0 4-11 0,0 0-9 16,8-4-6-16,-8 4-6 0,7-2-2 0,1 2 3 0,-2-4 4 15,1 4 3-15,0 0 1 0,0 0 3 0,1 0 5 0,-2 0 4 16,8 0 9-16,-14 4 6 0,7-2 2 0,1 2 1 31,-8 4 3-31,7-1 0 0,-6 4 2 0,-1-4-1 0,0 4-4 16,1 4-6-16,0-4-3 0,-7 3 2 0,0 1-3 0,6 3 0 16,-6-3-4-16,-6-1 0 0,6 5 5 0,0-5 5 15,-7 5 10-15,0-4 2 0,1-1 0 0,0 5 1 0,-1-5 0 16,-6 0-5-16,0-2-9 0,6 3-12 0,-6-1-12 15,7-3-8-15,-7 0-3 0,0 0-6 0,7-3-4 0,-2-1-1 16,2 0-2-16,-7-3-2 0,13 3-3 0,-6-3-1 0,6-4-4 16,-7 4-10-16,7-4-32 0,0 0-39 0,-7 0-47 15,7-8-47-15,0 4-50 0,7-3-52 0,-7-7-74 0,0 3-105 16,7-4-88-16,-7 0-27 0</inkml:trace>
  <inkml:trace contextRef="#ctx0" brushRef="#br0" timeOffset="36970.78">23023 8100 348 0,'0'-4'437'0,"0"4"-112"0,0-4-98 0,0 1-64 0,0 3-34 16,0 0-20-16,0 0-10 0,0 0-12 0,-8 0-15 15,8 0-11-15,0 3-15 0,-6 1-14 0,0 0-11 0,0 3-7 16,-2-3 1-16,-4 7 11 0,5-4 6 0,1 0 8 0,-1 4 8 15,0 0 10-15,1 1 12 0,0-2 12 16,0 5 5-16,-2-4-5 0,8 0 0 0,-6 4 2 0,6-4-1 0,0 3-1 16,0 1-5-16,0 0-8 0,0-5-9 0,0 5-7 0,6-1-4 15,-6-2-8-15,8 3-7 0,-2-5-7 0,0 5-5 0,0-4-2 16,1 0-6-16,0 4 0 0,6-8 0 0,-7 4-4 16,0 0-1-16,8-4 2 0,-2 0 1 0,2 1-3 0,-1 0 0 15,0-5-2-15,0 1-3 0,-1-1-3 0,8 1-2 16,-6 0-23-16,5-4-51 0,-6 0-64 0,6-4-72 0,1 0-90 15,6-3-149-15,-7 0-147 16,8-5-87-16,-1-2-31 0</inkml:trace>
  <inkml:trace contextRef="#ctx0" brushRef="#br0" timeOffset="37628.71">23999 8049 245 0,'-6'3'219'0,"6"1"-58"0,-7-4-41 16,1 3-25-16,-1 1-15 0,7-4-7 16,0 4-5-16,-7-4-2 0,7 3 0 0,-6-3-4 0,6 4 1 0,-6-4 3 0,6 3 0 0,-6-3 6 15,6 4 4-15,-8-4 4 0,8 0 2 0,-6 4 0 0,6-4-3 16,0 0-7-16,-6 0-4 16,6 0-8-16,0 4-4 0,0-4-6 0,0 0-5 0,0 0-2 0,0 0 0 0,0 0 0 15,0 0 2-15,6 3 1 0,-6-3 0 0,0 0 5 0,6 0 9 16,2 0 16-16,-2 4 19 0,0-4 11 15,0 0 9-15,8 0 5 0,-1 0 7 0,-1 0 1 0,2-4-14 16,6 4-15 0,-1-3-20-16,1 3-18 0,-2-4-11 0,-4 4-12 0,12-4-11 15,-7 0-12-15,1 1-1 0,0-1-7 0,-1 1-4 0,1-1 0 16,0 0-1-16,5 1 0 0,-5-1-1 0,0 1-1 16,-8 3 3-16,8-4-1 0,-7 1 1 0,0-1-1 15,0 4 2-15,-7-5 3 0,8 5 2 0,-8 0 2 0,-6 0 2 16,7-3 4-16,-7 3 1 0,0 0 1 0,6 0-1 0,-6 0-3 15,0 0-3-15,0 0-2 0,-6 0-7 0,6 0-4 0,0 0-12 16,0 0-33-16,0 3-57 0,-7-3-72 0,7 0-68 0,-6 0-72 16,6 0-83-16,0 0-100 0,-7 0-145 0,0 0-61 15,-5 0 7-15</inkml:trace>
  <inkml:trace contextRef="#ctx0" brushRef="#br0" timeOffset="37980.21">24025 8239 365 0,'0'4'314'0,"0"-1"-97"0,0 1-63 16,6-1-45-16,2-3-23 0,-2 4-12 0,7-4-6 0,0 0-5 0,0 0-8 16,7 0-12-16,-1 0-9 0,1-4-9 0,-1 4-7 0,7-3-5 15,-6-1 1-15,0 1-1 0,6-1 1 0,-7 0 1 0,1 1 1 16,-2-2 3-16,2 2 8 0,-7 3 8 15,7-3 5-15,-7-1 3 0,0 4 3 0,0-4 7 0,0 4 8 0,0-4 8 16,-7 1 8-16,8 3 3 0,-8-4 7 0,8 4 9 0,-8-3 15 16,7 3 5-16,-7-4 3 0,1 4-1 0,-1-3-4 15,-6 3-7-15,7-4-11 0,-1 4-9 0,-6-4-17 0,6 4-7 16,-6 0-11-16,8 0-7 0,-8-4-9 0,0 4-4 0,0 0-5 16,0 0-3-16,6 0-6 0,-6 0-4 0,0 0-2 15,0 0-4-15,0 0-3 0,0 0-2 0,-6 0-2 0,6 0-4 16,0 4-2-16,0-4-7 0,0 0-30 0,-8 0-51 15,2 4-57-15,0-4-55 0,6 4-58 0,-7-4-68 0,1-4-84 16,6 4-114-16,-7-4-79 16,1 4-21-16</inkml:trace>
  <inkml:trace contextRef="#ctx0" brushRef="#br0" timeOffset="40379.81">25627 7964 35 0,'-6'0'334'0,"6"-4"-84"16,0 4-75-16,0 0-54 0,0 0-35 0,0 0-20 0,0 0-10 15,0 0-5-15,0 0-7 0,0 0-4 0,0 0-4 16,0 0-3-16,0 0 2 0,0 0 2 0,0 0 3 0,0 4 5 16,0-4 4-16,0 0 2 0,0 0 1 0,-6 4-2 0,6-4-3 15,0 0-2-15,0 0-2 0,0 3 1 0,0-3 2 16,-8 0 4-16,8 0 8 0,0 4 8 0,0-4 9 0,0 0 11 16,0 0 9-16,0 4 10 0,-6-4 10 0,6 0 10 15,0 0 6-15,0 0 5 0,0 0 2 0,0 0 1 0,6 0-1 16,-6 0-6-16,0 0-11 0,8 0-12 0,-2 3-11 0,0-3-11 15,8 0-12-15,-1 4-15 0,-1-4-14 0,8 4-11 16,0-4-7-16,-1 0-7 0,1 0-6 0,0 0-6 0,-1 0-3 16,7-4 0-16,-6 4-4 0,-1-4 0 0,0 4-1 0,8-3-1 15,-8 3 0-15,0-4 1 0,1 0-1 0,-1 4 0 0,-5-3 2 16,-2-1-2-16,2 4-1 0,-1-4 3 0,-7 4-2 16,0 0 2-16,2 0 2 0,-2 0 6 0,-6 0 3 15,6 0 3-15,-6 0 3 0,0 0-1 0,0 0 1 0,0 0 2 16,0 0-1-16,0 0-5 0,-6 0-1 0,6 0-1 0,0 0-3 15,0 0-2-15,0 0-1 0,0 0-3 0,-6 0-4 0,6 0-4 16,0 0-9-16,0 0-16 0,0 0-43 0,-8 0-78 16,8 0-90-1,0 0-90-15,0-3-109 0,0 3-175 0,0-8-107 0,0 5-58 0,0-1 0 0</inkml:trace>
  <inkml:trace contextRef="#ctx0" brushRef="#br0" timeOffset="41311.3">26943 7414 208 0,'-6'0'469'16,"6"0"-134"-16,-7 0-119 0,7 0-80 0,0 0-51 15,0 4-25-15,0-4-15 0,0 0-7 0,0 4-5 0,0 3 1 16,7 0-3-16,-7 1 1 0,6 4 7 0,0 2 5 16,1 0 2-16,-1 1 2 0,8 3 2 0,-8 0-4 0,0 1-5 15,8-1-5-15,-8 4-5 0,7-3 4 0,-6 3 4 0,6-4 2 16,-7 4-2-16,8-4-4 0,-8 4-1 0,0-8-1 0,0 2-2 0,2-2-13 0,-2 1-6 0,-6-8-10 16,6 4 2-16,-6-4 3 0,0 1 12 0,7-5 16 0,-7 1 25 15,0 0 25 1,0-4 27-16,0 3 27 0,0-3 22 0,0 0 12 0,0 4 2 0,0-4-9 0,-7 0-15 0,7 0-21 0,-6 0-21 31,6 0-32-31,-6 0-17 0,-2-4-15 0,2 4-12 16,0 0-8-16,-8 0-7 0,8 0-9 0,-7 0-3 15,0 4 4-15,6-4-4 0,-5 0-2 0,-2 3-3 0,2 1-1 16,5 0 0-16,-6 3 1 0,0-3-1 0,0 3 1 0,0 0-1 16,7 1-1-16,-8-1 0 0,8 0-10 0,-1 2 5 0,-5 1 2 15,5 1 3-15,0 0 0 0,1 0 0 0,0 3 3 16,-2-3-1-16,8 0 11 0,-6 4-5 0,0-4-2 15,6 4-1-15,0-1-2 0,0-2 2 0,0 2-4 0,0-3 0 0,0 0 0 16,0 0 0-16,6 0 0 0,0-4-1 0,2 4 1 16,-8-7-1-16,12 3 2 0,-5-3 0 0,0-1-1 15,5 1-1-15,1-4 0 0,1 0-2 0,-2 0-1 0,2-4 1 16,5 1 0-16,1-1-4 0,-8-3 2 0,8 0-2 0,0-1 1 16,-1 1 1-16,1-4 0 0,-8 0-2 0,8 0 2 15,-7-3 5-15,1 3 0 0,-2-1 0 0,-5 1 0 0,6-3 0 16,-7-1 4-16,1 0 1 0,-1 4-2 0,1-3-3 15,-7-1 2-15,0 4 1 0,0 0 1 0,0 0-1 0,0-1 1 0,-7 6 1 16,7-2 2-16,0 1 0 0,-6 3 0 0,6 1-1 0,0-1 1 16,0 1-2-16,0-1-1 0,-7 4-1 0,7-4 0 15,0 4-1-15,-6 0 0 0,6 0-1 0,0 0-2 0,-6 0 1 16,6 0 0-16,0 0-2 0,0 0 0 0,0 4-1 0,0 0-1 16,0-1 1-16,-7 1 3 0,7-1 0 0,0 5-2 15,0-1 1-15,0 0 0 0,0 2 0 0,-7-3 2 0,7 5-1 16,0 0-1-16,0-4 1 0,0 5 1 0,0-2-1 0,0 1 0 15,0-3 0-15,7 3 0 0,-7 0 1 0,0-4 0 0,7 4-1 16,-1-4-1-16,0 0 1 0,1 1-1 0,-1 0 0 16,1-1-1-16,6-3-1 0,-7 3-2 0,8-4-2 15,-8 1 0-15,7 0-11 0,7-4-7 0,-8 0-17 0,2 0-31 16,5-4-47-16,-6 4-60 0,0 0-60 0,7-4-53 0,-8 1-50 16,8-8-62-16,0 4-78 0,-1-5-121 0,-5 1-36 15,5-3 10-15</inkml:trace>
  <inkml:trace contextRef="#ctx0" brushRef="#br0" timeOffset="41944.43">27770 7557 36 0,'0'0'414'15,"0"-3"-80"-15,0 3-77 0,0 0-60 16,-7-3-39-16,7 3-21 0,0 0-5 0,0 0-4 15,0 3 3-15,0-3 2 0,-6 0 4 0,6 0 4 0,0 0 3 0,-6 0 2 0,6 0-4 0,-7 0-4 16,7 0-5-16,-6 0-7 16,-1 0-9-16,0 0-13 0,1 0-14 0,0 3-9 0,-8 1-10 0,8 0-2 15,-7 0-6-15,0 3-6 0,0 0-4 0,-1 0-4 0,2 5-2 0,-8-1-4 16,1 0-5-16,5 0-7 0,-5-1-4 0,6 5-3 16,-6-4-7-16,5 4-1 0,2 0-4 0,-2-1 1 15,2-3-1-15,-1 3-3 0,-1 0 0 0,2 2-2 0,4-1 5 0,-4-1-5 16,6 1 4-16,-1 3-4 0,0-3-1 0,1-1 0 15,-1 1-1-15,1 1 2 16,6-2-3-16,0 0 1 0,-6 1 0 0,6-1-1 0,0-3 2 16,0 0-1-16,6 0 1 0,0 0 1 0,-6 0 0 0,13 0 0 0,-6-4 0 0,0 1 0 15,5 0 0-15,2-4-1 0,-2-1-2 0,8 1-3 0,-7-1 2 16,7 1-1 0,-1-4-1-16,7 3 0 0,-6-3-1 0,6-3 0 0,-7 3 0 0,7-4 0 0,0 1 0 0,1-1 0 15,-8 1 1-15,7-6 0 0,-6 6 0 0,-1-1 1 0,0-3 3 16,1 3 0-16,-7-3 1 15,0 3 2-15,0 1 1 0,1-1 5 0,-8-3 0 0,7 3 3 0,-6 0 3 16,-1 4 4-16,0-3 2 0,1-1 2 0,-1 4-1 0,-6-4 0 0,0 4 0 16,7 0-4-1,-7-3-1-15,0 3-3 0,0 0 0 0,0 0-5 0,0 0-1 16,0 0-1-16,0 0-3 0,0 0-1 0,0 0-6 0,0 0-9 0,0 0-13 0,-7 0-21 0,7 0-32 16,0 0-95-16,-6 0-116 0,6-4-140 0,-7 0-230 0,1 1-108 15,-7-5-62-15,0 5-29 0</inkml:trace>
  <inkml:trace contextRef="#ctx0" brushRef="#br0" timeOffset="56164">22384 7367 91 0,'0'0'165'0,"0"0"-30"0,0 0-24 0,0 0-18 0,0 0-12 16,0 0-9-16,7 0-9 0,-7 0-7 0,0 0-6 0,0 0-4 16,0 0-8-16,0 0-3 0,0 0-5 0,0-4 1 15,0 4-2-15,0 0-3 0,0 0-2 0,0 0-3 0,0 0 0 16,0 0-1-16,0 0-2 0,0 0 0 0,0 0 3 0,0 0 0 16,0 0 5-16,0 0-1 0,0 0 5 0,0 0 5 15,0 0 4-15,0 0 5 0,-7 0 6 0,7 0 6 0,0 0 3 16,0 0 11-16,0 0 6 0,0 0 3 0,0 0 3 0,-6 0-3 15,6 0-2-15,0 0-1 0,0 0 1 0,-7 0-2 0,7 0-2 16,0-4 2-16,-7 4 6 0,7 0 10 0,0 0 8 16,0-3 6-16,0 3 7 0,-6 0 9 0,6 0 4 15,0-4 3-15,0 4-9 0,0 0-11 0,-6-3-10 0,6 3-12 16,-7-4-14-16,7 0-12 0,-7 1-15 0,7 3-10 0,-6 0-5 16,6-4-4-16,-6 0 0 0,-1 1-2 0,7 3 1 15,-7-3-2-15,1-1 2 0,6 4-2 0,-7-5-3 0,1 5 0 16,6-3-1-16,-6 3-2 0,-2 0-3 0,8 0-3 0,-6-4-2 15,6 4-1-15,-6 0-1 0,6 0-3 0,-6 0-2 0,6 0 0 16,0 0-1-16,-7 0 0 0,7 0-1 0,-7 0 0 16,1 0-1-16,6 0 1 0,-13 4 0 0,13-4 1 0,-14 0 0 15,8 0 1-15,0 3 1 0,-1-3-1 0,0 5 3 0,-5-5 2 16,5 4 0-16,1-1 0 0,-1 0 0 0,-6-3 0 16,7 4-1-16,-1 0 0 0,-6-4-2 0,7 3 0 0,-1 1-2 15,1 0 1-15,-1-1-5 0,0 1 1 0,1-1 0 16,0 1-1-16,-2 0 0 0,2 0-1 0,0 3 1 0,0-3 0 15,-1 3 2-15,0-3 0 16,1 3 0-16,6 0 2 0,-7-3 0 0,1 3 0 0,0 0 0 0,6 1-1 0,-8-5 1 16,2 8 0-16,6-2 2 0,-6 1-3 15,0 1-1-15,-2-4 0 0,8 0 1 0,-6 1 1 0,6-1 0 0,-6 1-1 0,6 2 0 16,-7-2-1-16,7-1 4 0,-6 5-1 0,6-6 1 0,0 6-1 16,0-5-1-16,-7 0 1 0,7 4-2 0,0-3 0 15,-7-2 2-15,7 2 1 0,0 0-2 0,0-1-1 0,0 3 1 16,-6 2 0-16,6-1 3 0,0 0 1 0,0 0-4 0,0 0 0 15,0 0 3-15,0 3 0 0,0-3-2 0,0 1 0 16,6 2-1-16,-6-3 0 0,0 0 1 0,0 0 1 0,0 4-3 16,0-4 3-16,0-1-2 0,0 1 1 0,7 1 1 15,-7-2 0-15,0 1-1 0,0 0 10 0,0-2-4 0,0-3-2 16,7 2 0-16,-7-1 2 0,0 0-1 0,0 0-1 0,6 1-1 16,-6-1-9-16,7 4 3 0,-7-4 4 0,6 1-11 15,-6 3 5-15,6-4 2 0,-6 0 1 0,8 1 2 0,-8-1 0 16,6 4-1-16,-6-4 0 0,6 0 10 0,-6 2-4 0,6-2-4 15,-6 0-1-15,8 0 1 0,-8 0 0 0,6 0 2 0,-6 1 1 16,6-4 0-16,-6 3 1 0,7 0 1 0,-7-3 1 16,6 3 0-16,-6 1-2 0,0-5 1 0,7 4-2 0,-7-3-2 15,7 3-1-15,-7 1-3 0,6-1 0 0,-6 0-1 0,6 2 0 16,-6-3-1-16,6 2 1 0,-6 3 0 0,0-4 1 16,8 0-3-16,-8 1-1 0,0 3 1 0,6-4 3 0,-6 0 1 15,0 4 0-15,0-4 0 0,6 1 1 0,-6-1 2 0,0 1 1 31,7-1-2-31,-7 0-4 0,7 0 0 0,-7 1 0 0,6 0 2 0,-6-1-1 0,0 4 1 0,7-4 0 0,-7 3-1 16,6 2 1-16,-6-5 1 0,6 4-3 0,-6 0 0 16,7-4 0-16,-7 5-3 15,7-5 3-15,-1 4 0 0,-6-4 0 0,6 3 0 0,1 2 1 0,-7-4 0 0,7 2-1 0,-1 1 3 16,-6 0-1-16,7-3-1 16,-1 3 0-16,-6 0-1 0,6-4 1 0,1 4-1 0,-7 0 0 0,7 0 0 0,-7 0-1 15,6-4-1-15,-6 3-1 0,6-1 3 0,-6 2 0 0,8-4-1 16,-8 4 1-16,6-4 0 15,-6 4 1-15,6 0 0 0,-6 0 10 0,7 0-4 0,-7 0-4 0,6 0-1 0,1 0-3 16,-7 0 0-16,7 0 0 0,-1 4 1 0,-6-4-9 0,6 0 0 31,0 3 3-31,-6 1 3 0,8-4 5 0,-8 4-2 0,6-4 1 16,-6 3-1-16,6-3 0 0,-6 1 3 0,7-2-2 0,-7 2 0 16,6-2-1-16,-6 1 0 0,0 0-1 0,7-3 0 15,-7 3 0-15,0-1 2 0,7-2 1 0,-7 3-1 16,0 0 1-16,6-4 0 0,-6 4-1 0,0 0 0 0,6-3 0 0,-6 3-1 15,0 0 0-15,7 0 0 0,-7 0-1 0,7-1-12 16,-7 1 6-16,0 0 5 0,6 0 0 0,-6 1 1 0,0-5 1 16,6 4-1-16,-6-1 1 0,0-3 13 0,7 5-6 15,-7-4-3-15,0 2-3 0,0-2 1 0,0 3-2 0,7 0 1 16,-7-4-2-16,0 4 0 0,-7-4-1 0,7 4 1 0,0 0 1 16,0-3-1-16,-7 2 0 0,7-2 0 0,-6 3 2 15,6-5 1-15,0 6-2 0,-6-4 0 0,6-1 0 0,-7 0 2 16,7 1-1-16,-7-1 0 0,1 0-1 0,0 1 0 0,-1-1 2 15,0 0 0-15,1 0-1 0,-1 1-1 0,-5-1 0 0,4-3 0 16,2 3 2-16,-6 0 1 0,5-3-3 0,-6 0 3 16,6-1 1-16,1 1 0 0,-8 1 3 0,8-2 0 15,0-3 0-15,-1 3 2 0,-6-3 1 0,7 3-1 0,-7-3 0 16,-1 5 2-16,2-5-2 0,-2 4 2 0,-5-4 1 0,6 0 1 16,-6 0 4-16,5 3-2 0,-5-3 7 0,6 0 9 15,0 0 8-15,-7 0 7 0,8 0 8 0,-2 0 12 16,1 0 10-16,7-3 12 0,-8 3 1 0,8-4-2 0,0 4-5 0,0-5-3 15,-2 5-6-15,2-3-12 0,0 0-12 0,6 0-9 16,-7 3-6-16,7-5-8 0,0 5-3 0,-6-4-3 0,6 4-8 16,0 0-5-16,0-3-10 0,0 3-22 0,0-4-44 0,0 4-60 15,0-4-68-15,0 1-154 0,13-5-184 0,-1 1-263 0,8-4-133 16,0-7-58-16,13 3-3 0,-1-7 32 0</inkml:trace>
  <inkml:trace contextRef="#ctx0" brushRef="#br0" timeOffset="57660.32">26884 6847 20 0,'7'0'33'16,"-1"4"-11"-16,-6-4-9 0,7 3-5 0,-7-3-4 0,7 4-1 16,-7-1-2-16,0-3 0 0,6 4 4 0,-6-1 4 0,-6 1 8 15,6-4 6-15,0 4 8 0,0-4 9 0,0 3 9 16,-7-3 8-16,7 5 6 0,0-5 3 0,0 0 1 0,-7 2 1 16,7-2-1-16,0 0 1 0,0 4-3 0,0-4-2 15,0 0-2-15,-6 0 0 0,6 0 2 0,0 0 0 0,0 0 1 16,0 0 1-16,0 0 2 0,0-4 2 0,-7 4 3 0,7 0-3 31,0 0-5-31,-6-2-5 0,6 2-3 0,-6 0-4 0,6 0-6 16,-7 0-6-16,0 0-7 0,1 0-3 0,0 0-4 0,-2 2-3 0,2-2 2 0,0 0 0 0,-1 4 3 0,1-4 7 31,-7 5 7-31,6-2 10 0,-5-3 10 0,4 4 14 16,-4 0 13-16,5-1 5 0,-6 1 19 0,0-4 13 0,0 7 9 15,0-7-1-15,7 3-2 0,-14 5-5 0,14-8-8 0,-7 4-7 16,-1-1-21-16,2 1-16 0,-2 3-16 0,8-3-6 0,-1 0-10 15,-6 3-11-15,7 0-6 0,-7 5-4 0,7-6-3 16,-2 6-2-16,-4-5-4 0,5 3-1 0,1 6 1 16,-1-5-2-16,1 0-2 0,-1 0 0 0,1 0-2 0,-1 0-2 15,0 0 2-15,1 3 5 0,0-3 2 0,-1 4 2 0,7-4 0 16,-7 3 1-16,1 1 1 0,6 0 1 0,-6-1 0 16,-1 1-5-16,7 0-3 0,-6-1-1 0,6 1 0 0,0 3-1 15,0-3-2-15,0-1 0 0,0 5-1 0,0-4-4 16,0-1 2-16,0 1-1 0,6 3 2 0,-6-3-2 0,0-1 1 0,7 1 2 15,-7 1 1-15,0-2 1 0,6 0 0 0,-6 1 2 16,6 0-2-16,1-5 1 0,-7 5-2 0,7 0 1 0,-1 0-1 16,0-1-1-16,1 0-1 0,-7-3-2 0,7 8 2 0,-1-5-4 15,1 1 1-15,-7 0-1 0,6 0 3 0,1 3-1 16,-1-3 1-16,1-1-4 0,-1 1 2 0,0 0 1 0,2-1 1 16,-2 1 0-16,0-4-3 0,1 4-1 0,-7-1 1 0,6-3 1 15,1 4 2-15,-1-4-1 0,1 0 0 0,-1 1-1 0,0-2 4 16,2 1-1-16,-2 3 1 0,7-2 1 15,-6-2-7-15,-1 1-7 0,1 4 9 0,-1-4 4 0,7 4-1 0,-6-1 2 16,-1-3 0-16,7 5 1 0,-6-6 6 0,-1 5 6 0,1-5-7 16,-1 5-2-16,1 0-2 0,-1-4-2 0,1 3 1 15,-7-3-2-15,6 4 0 0,0-3 0 0,2 2-1 0,-2-3-2 16,0 3-2-16,1 1 2 0,-1 0-2 0,1-1 1 16,-1-3-2-16,1 4 0 0,-1-4 1 0,0 3 1 0,2 2-2 15,-2-5 1-15,0 3 0 0,1 0 0 0,0 1-1 0,-1 0 1 16,0 0-2-16,1-4 0 0,-1 3 2 0,1 1-1 15,-7-1 0-15,7-2-1 0,-1 2 1 0,0-3 0 16,-6 4 1-16,7-4 0 0,-7 4-1 0,7-1 0 0,-7-3 2 0,0 4 1 16,6-1-1-16,-6 0-1 0,0 2 1 0,0-5-1 0,0 3 1 15,0 1-1-15,0 3-1 0,0-3-1 0,0 0-1 16,0 3 1-16,0 1 1 0,-6-4 0 0,6 2 1 0,0-2 0 16,-7 3 0-16,0-3 0 0,7 0 0 0,-6 3-1 0,0-4-1 15,-1 2 3-15,0-2-1 0,1-3 2 0,-1 3 0 16,1 1 2-16,-7-4 2 0,6 0 0 0,-5 4 3 0,4-4-1 15,-4 0 0-15,-1 0 0 0,0-1 3 0,0 2-1 0,-1-1-1 16,2-4 3-16,-8 4-4 0,1-3 4 0,5-2 2 0,-12 6 2 16,7-9 1-16,-1 5 4 0,-6-1 4 0,0-3 5 15,1-1 3-15,-2 1 6 0,1 0 4 0,0-4 4 0,0 3 5 16,0-3 3-16,-1 0 6 0,9 0 5 0,-2 0 6 0,7 0 0 16,-1-3 2-16,-4 3 0 0,11 0 1 0,0 0 0 15,1-4-1-15,-1 4-4 0,1 0-3 0,0-4-4 0,6 4-3 16,-8-3-2-16,8 3-5 0,0 0-6 0,0 0-4 15,0 0-7-15,0-4-4 0,0 4-4 0,0 0-4 0,0 0-6 16,0-4-1-16,0 4-3 0,8 0-6 0,-8 0-4 0,0-3-12 16,0 3-26-16,0 0-48 0,0 0-64 0,0 0-79 15,0-4-164-15,-8 0-190 0,8-3-265 0,0-1-120 0,-6 2-54 16,0-2-1-16,-8 1 39 0</inkml:trace>
  <inkml:trace contextRef="#ctx0" brushRef="#br0" timeOffset="60797.83">22553 9737 31 0,'0'0'331'16,"0"-4"-74"-16,0 4-66 16,7 0-50-16,-7-3-36 0,0-1-21 0,0 4-12 0,0-4-9 15,0 4-8-15,0 0-8 0,7 0-7 0,-7-3-8 0,0 3-6 16,0 0-4-16,6 0-3 0,-6-4 1 0,0 4 0 0,6 0-1 15,-6 0 2-15,0-4 0 0,0 4 1 0,0 0 4 16,0 0-1-16,0 0 4 0,0 0 6 0,0 0 9 16,0 0 7-16,0 0 12 0,0 4 16 0,0-4 17 0,0 0 25 15,-6 0 23-15,6 4 23 0,0-4 17 0,-6 0 18 0,6 0 7 16,0 3-3-16,-7-3-11 0,7 0-17 0,0 0-24 16,0 0-28-16,0-3-26 0,0 3-24 0,-7 0-21 0,7 0-16 15,0 0-12-15,0 0-7 0,0 0-7 0,0 3-5 0,-6-3-2 16,6 0-4-16,0 4-1 0,-7-4 1 0,7 4 0 15,-6-1-3-15,6 1 0 0,-7-1 1 0,1 5-2 0,-7 0 3 16,7-1 2-16,-2 0 0 0,-4 1 0 0,5 3 2 0,1-5 1 16,-1 6 2-16,-6-5 4 0,7 4 1 0,0 0-2 0,-2 0-1 15,2 0 1-15,0 0-1 0,-8 0-1 0,14-1-2 16,-6 2-2-16,0-1-1 0,-1 0 0 0,7 0 2 0,-6 0-1 16,6 4 1-16,-7-4 0 0,7 0 0 0,0 0 0 15,0 0-1-15,0-1 2 0,0 1-3 0,7 0 1 0,-7 1-2 16,6-5 1-16,-6 4 0 0,7-4 1 0,-7 4 0 0,6-3-1 15,0-1-1-15,-6 0 1 0,14 1-1 0,-8-1 0 16,-6 0-1-16,6-3 0 0,8 3-2 0,-8-3 0 0,1 3 2 16,-1-3-1-16,7-4 1 0,-6 3-1 0,5 1 0 0,-4-4 1 15,4 0 1-15,1 0-1 0,-6 0-2 0,12-4 0 0,-12 4 0 16,6-3 0-16,0-1-1 0,0 0-1 0,0 1 2 16,0-1-1-16,0-3 2 0,1 3 0 0,-2-3 1 0,-6 0-1 15,8 3 0-15,-8-3 1 0,7-1-1 0,-7 1 1 0,8 0-1 16,-8-1-1-16,0 1-1 0,1-4-1 0,0 4 2 15,-1-2-1-15,1 3 1 0,-1-5-2 16,-6 3 2-16,6-2-1 0,-6 2 1 0,8-3 4 0,-8 4-2 0,0-4-1 0,0 0 1 16,0 0 2-16,0 0-2 0,0-3 3 15,0 3-2-15,0 0-2 0,0-1 2 0,0 1 3 0,0 0-3 16,-8 1 1-16,8-2 1 0,0 5-1 0,0-4 2 0,-6 4 0 16,6-4-1-16,-6 4-1 0,6 2 2 0,-7-1-2 0,7 2-1 15,-6-3 0-15,6 3 0 0,-7-3-2 0,7 3-1 0,-7 1 0 16,1-5-1-16,6 4 1 0,-6 0 1 0,0 0-1 0,6 4 0 15,-8-3 3-15,2-1 1 0,6 4-1 0,-6-3 1 16,-1-1-1-16,7 4-2 0,-6-4-1 0,-1 4 0 16,0-3-1-16,1 3-1 0,6 0 1 0,-6 0-2 0,-8 0-2 0,8 0-3 15,-7 3-8-15,6 1-15 0,-6 0-18 0,-6 3-56 16,6 0-90-16,0 1-94 0,0 0-101 0,0-5-136 0,0 4-167 16,0 1-85-16,7-1-37 0</inkml:trace>
  <inkml:trace contextRef="#ctx0" brushRef="#br0" timeOffset="62842.12">21752 6902 22 0,'0'0'236'0,"0"0"-46"0,-6 0-37 0,6 0-29 16,0 0-23-16,0-4-15 0,0 4-11 0,0 0-16 0,-7 0-6 15,7 0-11-15,0-3-6 0,0 3-6 0,0 0-2 0,0-5 0 16,0 5-4-16,0-4 3 0,0 2 1 0,0 2 2 16,0 0 4-1,0-5 2-15,0 2 2 0,0-1 3 0,-6 0 6 0,6 1 9 0,0-1 4 0,0 1-1 0,-7-1-2 0,7 1 2 16,-7-5 6-16,7 4 4 0,-6 1 6 0,0 0-1 31,6-2 2-31,-6 2-2 0,-2-1 5 0,2 0 4 0,0 1-3 16,-1-1-7-16,1 0-12 0,-1 4-6 0,-6-3-2 0,7 3-1 0,0 0-3 0,-2 0-9 0,2 0-10 0,-7 3-5 15,6-3-6-15,-6 4-6 0,7 0-4 0,-7-1-5 0,0 5-2 16,7 0-1-16,-8-2-1 0,8 2 0 0,-1 3 0 16,-6-1 0-1,7-2-1-15,-1 6 0 0,1-2 1 0,6-1 1 0,-6-1 1 16,6 2 0-16,-8-1 2 0,8 0-6 0,0 3 7 15,0-2 2-15,0-2 1 0,0 1 3 0,0 3 0 16,8-2 0-16,-2-1-2 0,-6 0 5 0,6-4-2 0,1 4 1 16,-1 0-3-16,1-3-3 0,-1-1-1 0,1 0-1 0,6 4 0 15,-6-4 1-15,5-3-1 0,-5 4-4 0,6-1 1 16,-7-4 2-16,7 5-2 0,1-5 3 0,-2 5-3 0,2-5 1 16,-2 0 0-16,2 6-3 0,5-6 0 0,-5 1 1 15,4 3 1-15,-4-3-2 0,5 3 0 0,-5 0-1 0,-2 1 0 16,8-1 1-16,-7 0 0 0,0 1 0 0,0-5-1 0,0 5 1 15,-6 3-2-15,-1-8-1 0,0 5 2 0,1-1 0 16,0 0-2-16,-7 4 2 0,6-7 0 0,-6 7 1 0,0-3 0 16,0-1 0-16,0 0 0 0,0 0 0 0,-6 1 1 0,6-1 1 15,-7 0 0-15,0 1 1 0,1-1 2 0,-7 0 1 0,6 1-2 16,-5-1 1-16,-8 0 1 0,7 0-1 0,-7 1-1 16,1-1 2-16,-1 0-1 0,0 1 0 0,2-1 0 0,-2-2 0 15,-7-3 0-15,9 6 1 0,-2-4 1 0,0-4 3 0,7 4 6 16,-7-1 9-16,8-3 4 0,-2 0 6 0,1 0 7 15,7-3 7-15,-7-1 6 0,6 0-2 0,1 0-4 0,0-2-7 16,-2-3-5-16,2-2-8 0,0 4-7 0,6 0-7 16,0-4-7-16,0 0-4 0,0 0-4 0,6 0 1 0,-6 0-1 15,6 0 0-15,2 0 1 0,-2 0 0 0,-6 1-1 0,6-2 1 16,1 1-1-16,-1 0 0 0,1 0-1 0,-1 4 1 16,1-4 2-16,-1 3-2 0,1-3-1 0,0 4-1 0,-1 0 1 15,0-1-1-15,1 1-3 0,-7 0-8 0,7 3-31 0,-7-3-50 16,0 0-62-16,0 3-63 0,6-3-70 15,-6 4-89-15,6-6-154 0,1 2-110 0,-1 0-45 0,1-1 7 0</inkml:trace>
  <inkml:trace contextRef="#ctx0" brushRef="#br0" timeOffset="69314.48">26846 9481 128 0,'0'0'123'0,"-8"0"-30"16,8 0-20-16,-6-3-9 0,6 3-3 0,0 0 1 0,0-4 0 15,0 4 0-15,0-5-3 0,0 5-1 0,0-3-3 0,0 3-3 16,0-3-2-16,0 3-3 0,0-3-3 0,0-2 0 15,0 5 0-15,0 0 0 0,0-4 0 0,0 4 0 0,0-3 2 16,0-1 4-16,0 4 4 0,0-4 4 0,0 4 7 0,0-3 8 16,0 3 8-16,0 0 11 0,0 0 11 0,0-4 14 0,0 4 16 15,0 0 18-15,0 0 13 0,0-4 10 0,0 4 8 16,-6 0 2-16,6 0-4 0,0-3-12 0,0 3-21 16,-7 0-25-16,1 0-21 0,6 0-18 0,-7 0-18 0,1 0-12 15,-7 0-10-15,7 0-5 0,-8 0-4 0,8 3 1 0,-7-3-4 16,0 4-5-16,0 0-1 0,-1 3-5 0,2-3-3 15,-2 3-5-15,2-2-3 0,-1 1-2 0,-7 2 1 0,6 3 2 16,-5-1 0-16,0 1 0 0,6 4 2 0,-7-4 0 16,1 4-2-16,-1-1 2 0,0 1 0 0,8-1-4 0,-8 2-1 15,7-2-1-15,0 1-2 0,6-1 1 0,-5 5-1 0,4-5-1 16,2 1 1-16,0-1 0 0,0 1 0 0,6-1-1 16,0 2 0-16,0-2-2 0,6 1 1 0,0-5 1 0,0 2 0 15,2-1-2-15,-2 0 1 0,7 0 1 0,0-4-1 0,0 4 2 16,0 0 0-16,0-4 2 0,0 1-2 0,7 2 0 0,-7-2 0 15,6 0-1-15,-5-8 1 0,5 3 0 16,0 1 0-16,0-4 3 0,1 4-1 0,0-4-3 0,-7-4 1 16,7 4-1-16,-1 0-1 0,-6-4-2 0,0 4 0 15,0-3-4-15,0 3-2 0,1 0-1 0,-8-4-5 0,7 0-4 0,-7 4-9 16,7-3-18-16,-6-2-41 0,-1 1-69 16,8 1-77-16,-8 0-68 0,7-1-67 0,0-3-68 15,0-4-83-15,-7 4-121 0,8-1-57 0,-2-3 14 0</inkml:trace>
  <inkml:trace contextRef="#ctx0" brushRef="#br0" timeOffset="69803.58">27073 9663 133 0,'-6'-3'462'16,"6"0"-90"-16,-6 3-92 0,6-4-70 0,-8 4-43 0,8 0-27 0,-6 0-16 16,6 0-15-16,-6 4-13 0,6-4-17 0,-7 0-16 0,7 3-17 15,-6 0-16-15,-1 5-4 16,0 0-4-16,1-1-1 0,0 4 3 0,6 0 6 0,-6 0 2 0,-2 3 5 0,2-3 6 16,6 1 1-16,0-1 0 0,-6 3 1 0,6-3 6 15,0 0 6-15,0 0 4 0,0 4-1 0,6-4-4 0,-6 0-3 16,0 0 3-16,6 0 1 0,2 0-7 0,-2-5-5 0,0 3-2 15,0-2 0-15,1-3 3 0,0-1 0 0,6 5 4 0,-7-8 5 16,8 3 7-16,-8-3 4 0,6-3 7 16,2 3 5-16,-8-4 2 0,7-3 3 0,-6 3-3 0,0-3-5 0,-1-5-8 15,0 5-6-15,1 0-8 0,-7-4-6 0,7 4-3 0,-7-5-4 16,0 5-5-16,0 0-2 0,0-4-4 0,-7 0-4 16,0 4-5-16,1-4-3 0,0 3-4 0,-1-3-4 0,-6 4-7 15,0 0-3-15,-1-1-2 0,2 0-1 0,-2 1-1 0,2 0 1 16,-1 3-3-16,-1 1 2 0,2-1 0 0,6 0 1 0,-8 1-3 15,8 0 0-15,6 3-3 0,-7-5-3 16,7 5-2-16,0 0-4 0,0 0-5 0,0-3-2 0,0 3-1 16,7 0-4-16,-7 0-2 0,6 0-1 0,8 0-10 0,-8 0-19 15,6 0-29-15,2 0-44 16,-1 0-49-16,7 0-47 0,-8-4-42 0,8 4-38 0,-7-3-29 0,7 3-20 0,-1-4-5 16,0 4-4-16,1-4-8 0,-7 1-34 0,1-1-46 0</inkml:trace>
  <inkml:trace contextRef="#ctx0" brushRef="#br0" timeOffset="70460.27">27294 9620 302 0,'-6'0'370'0,"6"-3"-82"0,0-2-69 16,-6 5-48-16,6-2-31 15,0 2-20-15,0 0-15 0,-6 0-13 0,6 0-15 0,0 0-15 0,0 0-19 0,0 2-14 0,0-2-11 16,0 5-9-16,0-2-3 0,-8 1-3 0,8 0-1 16,0 3 1-16,0 0 3 15,-6 4 8-15,6-1 13 16,0 2 5-16,0-1 6 0,-6 0 6 0,6 3 6 0,0-3 2 15,0 0-1-15,0 4-6 0,6-3 2 0,-6-2-11 0,6 1-2 16,-6 0-2-16,8-3-2 0,-2-1 0 0,-6 0 1 0,6 0-1 16,0-3-10-16,1 0 11 0,0-1 4 0,6 1 8 15,-7-4 12-15,8-4 17 0,-8 1 16 0,6-1 16 0,2 0 15 16,-1-3 8-16,0 0 5 0,0 0-4 0,-7-4-5 0,0 0-14 16,2 0-14-16,4-4-16 0,-5 3-11 0,0-2-16 15,-7-1-7-15,6 1-7 0,-6-1-5 0,7 1-6 0,-7 3-4 16,0-4 0-16,0 4-8 0,0-3-2 0,0 3-2 0,0 3-1 15,-7 0-2-15,7-2-1 0,0 6 0 0,-6 0-6 16,6 1 2-16,0-1 3 0,0 0-5 0,0 4 0 0,-7 0-1 16,7 0-1-16,-7 0 0 0,7 4 2 0,0-4-1 15,0 4-1-15,0 3 1 0,0-3-1 0,0 3-1 0,0 0 0 16,7 0 2-16,-7 4 0 0,0-3-1 0,0 0 2 0,7 2 1 16,-7 1 1-16,6-3-1 0,-6 3 1 0,7-4-2 15,-1 4 0-15,-6 0-1 0,6-3 0 0,8-2-2 0,-8 5-1 16,0-3-1-16,8-1-2 0,-1-4 0 0,0 1-1 0,0 0 0 15,-1 0 1-15,2-4-1 0,5 0 0 0,-5-4 1 0,-2 0 2 16,2 0 2-16,-2-3 2 0,2 0 2 0,-1 0-2 16,-7-1 0-16,7-3 1 0,-6 1 0 0,-1-5 2 0,7 3-2 15,-6-2 1-15,-7 0-2 0,6-1 2 0,-6 1 3 0,0-5 1 16,7 4 0-16,-14 1 1 0,7-5 1 0,0 5-1 16,-6-1 2-16,6-3 3 0,-7 7-1 0,0-4 1 15,1 4 2-15,6 0-2 0,-6 4 1 0,6-1 1 16,-7 1-3-16,0 3-4 0,7 1-1 0,0-1-3 0,-6 4-3 0,6 0 3 0,0 0-3 15,0 4-3-15,0-1 0 0,-6 1 3 0,6 7 0 16,0-4-1-16,6 4 1 0,-6 1-5 0,0 3 3 0,6-1 1 16,-6 0 0-16,7 1 1 0,0 0 0 0,-1 3-1 0,0-3 1 15,1 3 2-15,0 1 0 0,-1-5-1 0,1 4-2 16,5 1-2-16,-5-5-4 0,6 1-3 0,-7-1-5 0,8 1-9 16,-8 0-2-16,7-1-15 0,0-2-19 0,0-1-28 0,1-4-37 15,-8 4-42-15,7-7-46 0,0-1-44 0,0-3-44 16,0 0-32-16,0-3-30 0,0-1-31 0,0-3-62 0,0-1-98 15,-7 1-27-15</inkml:trace>
  <inkml:trace contextRef="#ctx0" brushRef="#br0" timeOffset="70637.47">27639 9583 231 0,'-6'0'473'0,"6"0"-125"0,0 0-109 15,0 0-76-15,0-3-42 0,6 3-23 16,2-4-14-16,-2 0-14 0,14 1-10 0,-7-1-9 0,6 0-12 0,0 1-13 0,8-5-18 0,-1 1-23 16,0 3-29-16,0-3-38 0,-1-4-60 0,2 3-95 0,-1-2-169 15,-6 2-90-15,-1-2-40 16</inkml:trace>
  <inkml:trace contextRef="#ctx0" brushRef="#br0" timeOffset="71674.14">26012 6407 165 0,'0'-7'348'0,"0"3"-78"0,0 0-79 0,0 1-54 0,6-1-30 15,-6 0-14-15,0 1 0 0,0-4 0 16,0 3-4-16,0 4-5 0,0-4-2 0,0 1 0 0,-6 3-2 0,6 0-4 16,0 0-7-16,0 0-4 0,0 0-5 0,0 0-6 0,-7 0-6 15,7 0-6-15,0 0-5 0,0 3-7 0,-7-3-4 0,1 4-8 16,0-4-5-16,0 7 0 0,-2-3 3 0,2 3 3 0,-7-3 8 15,6 3 6-15,-6 0 7 0,1 5 11 0,5-5 8 16,-6 0 8-16,0 4 3 0,-7 3 2 0,8-2-1 0,-8 3 0 16,6-1-2-16,-5 4-6 0,0 1-3 0,0-1-3 0,5 0-6 15,-5 4-3-15,-1-3-5 16,7-1-4-16,6 4-6 0,-5-7 0 0,-2 3-4 0,8 0-3 0,0-3-2 0,6-1-1 16,-7 1 1-16,7 0-1 15,0-1-1-15,0-2-1 0,0-2-4 0,0 1-3 0,7 0-1 0,-1-3-4 0,0 0-2 16,1 2-1-16,6-2 0 0,0-5-2 0,0 4 2 15,0-3 1-15,0-1 0 0,6 1-1 0,1-4 3 0,0 4-1 16,-1-4-2-16,1-4 0 0,6 4-2 0,-7-4-3 0,1 1-1 16,0-1 1-16,-1 1-2 0,-6-4 0 0,6 3-1 15,-5 0-3-15,-2-3-6 0,-5 4-15 0,6-2-33 0,-6 2-51 16,-1-5-62-16,0 5-56 0,-6-1-51 0,8-3-53 16,-2-1-64-16,6-2-87 0,-4 2-119 0,4 1-28 0</inkml:trace>
  <inkml:trace contextRef="#ctx0" brushRef="#br0" timeOffset="72006.42">26155 6641 112 0,'0'0'462'16,"0"0"-115"-16,0 0-115 0,0 0-88 0,0 0-50 0,0 0-29 15,0 0-17-15,0 0-12 0,0 4-10 0,0-4-11 0,0 0-6 16,0 4 1-16,6-4-3 0,-6 4 3 0,0-1 5 0,0 1 5 0,0 3 8 0,7-3 3 16,-7 3 3-16,0-3 4 0,0 3 6 15,7 0 2-15,-7 1-1 0,0 3-4 0,6-4-4 16,-6 0-2-16,6 4-1 0,-6-3-2 0,8 3-6 0,-2-4-3 16,0 4 0-16,0-3 0 0,1 2 4 0,0-2 3 0,-1-1 4 15,7 0 4-15,1-3 0 0,-8 3 1 0,6-2-3 0,2-2-2 0,-1 0-1 0,0 1-4 16,6-4-4-16,-5 0-4 0,5 0-2 15,-6-4-4-15,0 1-2 0,7 0-3 0,-8 3-4 0,2-8-6 0,-1 4-11 16,-1-3-23-16,2-1-32 0,-8-3-32 0,7 1-32 0,-6-2-37 16,-1 2-39-16,1-5-46 0,-1 0-63 0,1 0-94 15,-7-3-76-15</inkml:trace>
  <inkml:trace contextRef="#ctx0" brushRef="#br0" timeOffset="72164.35">26233 6521 409 0,'-6'0'305'16,"6"0"-107"-16,-7 0-72 0,7 0-44 0,7 0-26 15,-7 0-13-15,0 0-9 0,6 0-12 0,-6 0-11 0,7 3-17 0,-7 1-21 0,6-4-29 0,8 4-37 0,-8-4-63 16,0 3-120-16,0-3-100 16</inkml:trace>
  <inkml:trace contextRef="#ctx0" brushRef="#br0" timeOffset="72590.03">26416 6565 258 0,'0'3'255'0,"0"1"-82"0,6 3-53 0,0-3-30 16,-6 3-16-16,7 0-8 0,0 2-3 0,-1-3-7 0,1 5-9 15,-7 0-12-15,6-4-10 0,0 5-5 0,1-1-1 0,-7 0-4 16,7-1-1-16,-1 1-3 0,-6 0-1 0,0 0 4 16,0-3 1-16,0-1 3 0,0 0 0 0,0 1 4 0,0 0 3 15,0-5 10-15,0 1 7 0,0-1 8 0,0 1 10 0,-6-4 11 16,6 3 14-16,0-3 19 0,0 0 16 0,0 0 13 16,0-3 1-16,0 3-2 0,0-7-10 0,0 3-12 0,0-3-16 15,0-1-19-15,0-3-20 0,0 0-16 0,0 0-12 16,6 0-3-16,-6-4-10 0,6 1 0 0,1 3-1 0,0-4-3 15,-1 1-2-15,1-1-2 0,-1 1-1 0,1 2-3 16,-1-3 5-16,7 8-5 0,-7-4-2 0,2 4 0 0,4 0-2 16,-5 3 0-16,-1 0 1 0,1 1-2 0,-1-1-1 0,1 4 0 15,5 4 0-15,-4-4-1 0,-2 3 2 0,0 1-1 0,1 0-1 16,0 3 0-16,-1-3 2 0,1 3 3 0,-1 0-1 16,0 4 1-16,1-4-1 0,0 1 0 0,-1 4 2 0,0-2 0 15,1 1-1-15,-7 0 0 0,7 0 0 0,-1 0-5 0,1 0-21 16,-1-4-41-16,1 4-47 0,-1-4-51 0,7 1-60 15,1-1-87-15,-2-3-154 0,1-1-103 0,0 1-42 16</inkml:trace>
  <inkml:trace contextRef="#ctx0" brushRef="#br0" timeOffset="72741.45">27112 6594 43 0,'0'-4'637'0,"-6"0"39"0,6 1-146 0,0-1-127 15,6 0-86-15,-6 4-58 0,0-3-36 0,0 3-42 16,0 0-96-16,0 0-126 0,0 0-148 0,0 0-192 0,7 0-180 0,-7 0-119 16,0 0-61-16</inkml:trace>
  <inkml:trace contextRef="#ctx0" brushRef="#br0" timeOffset="76427.16">2396 13430 335 0,'0'0'354'16,"0"0"-123"-16,-6 0-93 0,6-3-51 0,0 3-22 0,-7 0-8 15,7 0 4-15,0 0 4 0,-7 0 5 0,7 0 3 0,0 0 1 16,0 0 0-16,-6 0 0 0,6 0 9 0,0 0 15 0,0 0 20 16,0 0 20-16,0 0 21 0,0-4 15 0,0 4 7 0,0 0-2 15,-6 0-10-15,6 0-19 0,0 0-21 0,-6 0-23 0,6 0-20 16,-8 0-16-16,8 0-9 0,-6 0-10 0,6 0-6 0,-6 0-7 16,-1 4-9-16,7-4-7 0,-7 3-7 0,1 1-3 0,-7-1 2 15,7 1 1-15,-1 3 3 0,-6-3 4 0,7-1-10 0,-1 1 8 16,0 3 7-16,1-2 1 0,-7 1 2 0,7 2-3 0,-1-4-3 15,0 3-4-15,1 4 11 0,0 0-8 0,-2 0-4 16,-4 0-1-16,5 0-7 0,1 3 0 0,-1 1-2 0,7 3 1 16,-6-3-1-16,-1 4-1 0,7-1 0 0,-6 0-1 0,6-3-1 15,0 3 0-15,0 0 1 0,0 1 0 0,0-1 0 0,0 1 1 16,0-5-1-16,6 8 1 0,-6-4 2 0,7 1 0 0,-1-1-1 16,1 0-2-16,6 0-1 0,-7-2-1 0,0 2-2 0,8-1 1 15,-1 2-3-15,0-4-2 0,6 3 1 0,-5 0-2 0,5-7 0 16,0 3 1-16,-6-2 2 0,7-1-1 0,0 0 0 15,6-4 0-15,-7-3 0 0,1 0 0 0,6-4 2 0,-7 0 0 16,7-4-3-16,0 0 1 0,-6-3 1 0,13 0 0 0,-7-4 0 16,-1-1 3-16,1-2-3 0,1-1 0 0,-1-3 2 15,-6 0-1-15,5 0 1 0,-5-4 2 0,0 3-1 0,-1-3 3 16,-6 0 4-16,0 1 2 0,-7-2 2 0,1-2 6 0,0 3 0 16,-7 0 3-16,0-4 3 0,0 0-1 0,0 1 0 0,-7-1-2 15,0 1 2-15,1 0-3 0,0-2 2 0,-7 1-2 16,-1 5-1-16,2-1-2 0,-2 0 0 0,-5 2-1 0,6 2-4 15,-6 4-1-15,-1 0-5 0,7 3-2 0,-7 3-2 0,0 1 1 16,2 0-3-16,-2 3-1 0,0 0 0 0,1 4-2 0,5-3 1 16,-5 3-1-16,-1 0 0 0,8 3-3 0,-8-3-3 0,7 4-9 15,0 0-11-15,0-1-15 0,0 1-18 0,6 0-24 0,1-1-55 16,0 1-80-16,6 0-83 0,-8 0-70 0,8-1-72 0,8 1-82 16,-8-1-142-16,6-3-73 0,0 4-6 0</inkml:trace>
  <inkml:trace contextRef="#ctx0" brushRef="#br0" timeOffset="76792.17">2650 13104 408 0,'-6'-4'458'0,"0"-3"-136"0,6 7-117 0,0-4-69 15,-8 4-34-15,8 0-14 0,-6-4-8 0,6 4-3 0,0 0-8 16,0 4-9-16,0-4-9 0,-6 4-8 0,6 0 0 0,0 3 9 16,0 0 17-16,0 1 16 0,0 3 15 0,0-1 10 0,-7 5 15 15,7 0 15-15,-6 3 12 0,6 4 2 0,0 0-12 0,-7 4-11 32,0 3-12-32,7 0-7 0,-6 5-9 0,0-2-14 0,0 9-22 15,-8-2-17-15,8 10-12 0,-1-6-11 0,-6 5-4 16,6 0-5-16,-5-1-5 0,5 1 1 0,-6 0 1 0,7 3 1 15,-8-4-1-15,1 1 1 0,7 0 0 0,-7-1 2 0,6 1-3 16,-5-4 2-16,4 3-2 0,-4-2-1 0,-1-1 0 0,6-4-2 16,-6 0 0-16,7-3-1 0,-8-4 0 0,8-4-5 0,0-2-1 15,-1-6-3-15,7 1 0 0,-7-4 3 0,7-3-2 16,0-4-3-16,-6 0-7 0,6-4-16 0,6 1-39 0,-6-5-73 16,0 0-89-16,7-3-87 0,0-6-101 0,-1 2-146 0,8-7-138 15,-8-4-65-15,0 0-9 0</inkml:trace>
  <inkml:trace contextRef="#ctx0" brushRef="#br0" timeOffset="77171.88">1680 14844 46 0,'-26'4'547'0,"6"-1"-81"0,-6 1-160 16,13 0-122-16,-7-4-53 0,8 4-6 0,6-1 20 0,-2-3 30 15,2 0 23-15,0 4 14 0,-1-4 5 0,7 0-8 0,0 0-25 16,0 0-35-16,0 0-42 0,7 0-41 0,5-4-28 0,2 4-18 16,-2 0-10-16,2 0-5 0,5-3-2 0,7-1 3 0,0 4-2 15,7-4-1-15,-1 0 2 0,7 4 3 0,7-3 9 16,-1-5 13-16,8 5 11 0,-1-5 8 0,7 1 7 0,-1-4 4 15,8 4 5-15,-1-4 0 0,6-4-8 0,0 1-13 0,8-2-4 16,-8 2-7-16,8-1-5 0,-2 1-2 0,-4-1-3 0,-8 4-3 16,0-3-5-16,0 3 0 0,-13 3-6 0,0-2-5 0,-6 2-1 15,-7 4-3-15,-1-4-2 0,-11 6-2 0,-1-3 4 16,0 2-5-16,-13 3-11 0,0 0-22 0,0 0-40 0,-7 0-63 16,-6 0-82-16,0 0-80 0,-6-4-90 0,-7 4-108 0,0 0-157 15,-6 4-73-15,-8-1-10 0</inkml:trace>
  <inkml:trace contextRef="#ctx0" brushRef="#br0" timeOffset="77822.39">2188 15401 375 0,'0'-4'577'0,"-7"1"-95"0,7-2-130 0,7-1-86 0,-7-2-40 15,0 5-10-15,0-5 2 0,0 5 9 0,0-1 3 0,0 1-5 16,0 3-18-16,0-4-35 0,0 4-43 0,0 0-43 0,0 0-35 16,0 4-23-16,0-1-12 0,0 4-1 0,-7 4 0 0,7 8 1 15,-6-1 5-15,6 7 3 0,-13 1 2 0,6 7 4 16,-5 0 1-16,4 7-3 0,-11-3 0 0,6 7 0 0,-6 0-1 15,5 0-2-15,-5 4 3 0,0-4-2 0,6-1 0 0,-7 2 0 16,6-2 0-16,2-2-1 0,-1-5-1 0,0 1 0 0,6-4-5 16,1-4-1-16,0-3-2 0,-2-1-1 0,8-6-2 0,0-1-3 15,0-7 0-15,0 0 2 0,0-3 3 0,8-1 5 0,-2-4 3 16,0-3 2-16,7-7 5 0,1 0 0 0,-2-8 0 0,8-7 0 16,0-4-2-16,-1-3-3 0,1-7-2 0,-1-1-4 0,1-4-3 15,-1 1-1-15,0-4 0 0,1 1-2 0,0-5-5 16,-1 4-3-16,1-4-1 0,-7-3-2 0,0 3-2 0,0 1 0 15,0 3 0-15,0 0-1 0,-7 0 2 0,8 7 2 0,-8 5-1 16,7-2-1-16,-7 5 0 0,1 4 0 0,0-2-1 0,-1 10-1 16,0-2 1-16,2 4 0 0,-8 4 3 0,6 0-3 0,-6 4-2 15,6 0-1-15,-6 3-2 0,0 4 0 0,0 0-2 0,6 0-2 16,-6 4-2-16,7 3 2 0,0 0 4 0,-1 4 3 0,7 0 2 16,-7 8 1-16,8-4 1 0,-1 6 0 0,0 2 2 0,0 6 2 15,0-4-1-15,0 4 0 0,0 4 1 0,0 1 0 16,0 2 1-16,0 1 1 0,0-1-1 0,1 1-2 0,-2 3-2 31,-6-3 0-31,8 3-2 0,-1 1 0 0,-7-5-1 0,0 4 1 16,8-3-2-16,-8 0 1 0,0-4 1 0,1-4-1 0,0 4 1 15,-7-7-1-15,6-1 0 0,-6-3 0 0,7-3 0 0,-7-1 0 16,0-3 0-16,0-5-1 0,6 1-3 0,-6-3-3 0,0-4-6 16,0-2-10-16,0 3-16 0,-6-1-21 0,6-4-25 0,-7-4-43 15,7-1-90-15,-6-1-95 0,-1-6-91 0,0 2-95 16,1-9-120-16,0 1-129 0,0 0-57 0,-8-4-3 0</inkml:trace>
  <inkml:trace contextRef="#ctx0" brushRef="#br0" timeOffset="78012.57">2175 15811 507 0,'0'0'603'0,"-7"0"-127"0,7-4-148 16,0 4-94-16,0 0-45 0,7-3-11 0,-7 3 5 0,13-4 11 15,-7 1 8-15,8-1-4 0,5-3-10 0,0-1-23 0,8 2-31 16,-1-3-36-16,6-2-32 0,1 0-26 0,6-3-17 0,-7 3-19 16,7 0-45-16,1-4-77 0,-8 4-90 0,7-3-92 0,-6 3-117 15,5-7-190-15,-5 2-109 0,-1 2-52 0,1-1 2 16</inkml:trace>
  <inkml:trace contextRef="#ctx0" brushRef="#br0" timeOffset="78313.86">2891 15383 624 0,'-6'0'742'0,"-1"-4"-29"0,0 4-167 0,7 0-150 15,0-4-120-15,0 4-82 0,-6 0-46 0,6 0-22 0,0 4-12 16,6 0-11-16,-6 2-22 0,7 6-19 0,0-1-13 15,-1 3-7-15,1 1-3 0,-1 3-3 0,8 5-4 0,-2-5-3 16,-6 8-3-16,8-1 0 0,-1 1-4 0,-7-1-3 0,8 5-5 16,-8 3-3-16,6-4-3 0,2 0-2 0,-8 4-1 15,8-3 0-15,-1-1-2 0,-7 0 1 0,0 0-3 0,8-3-2 16,-8 0-7-16,0 0-12 0,1-1-20 0,0-7-42 0,-1 5-70 16,1-6-81-16,-7-1-75 0,6-5-71 0,-6-4-80 0,6-3-124 15,-6-1-118-15,0-3-35 0,0-3 27 0</inkml:trace>
  <inkml:trace contextRef="#ctx0" brushRef="#br0" timeOffset="78852.23">2786 15437 516 0,'-6'-6'502'0,"0"-2"-130"0,0 1-110 0,6 3-52 16,0-3-19-16,0 3 4 0,0-3 8 0,0-1 4 0,6 1 1 15,0 0-9-15,0-4-21 0,2 4-24 0,-2-1-23 16,7-4-20-16,0 5-18 0,-6-4-6 0,5 4-8 0,2 0-5 16,-2 0-7-16,2-1-5 0,5-3-10 0,-5 4-10 0,4 0-6 15,2-1-7-15,0-3-3 0,-1 4-1 0,7 0 1 16,-6-4-4-16,6 4-2 0,0 0-4 0,-6-2-4 0,6 2-2 15,0-4-4-15,0 4-1 0,-1 0-2 0,2 3 2 0,-1-3 1 16,0-1 1-16,6 1 2 0,-5 3 1 0,-1 1 2 16,0-1 1-16,-1 0-1 0,2 4-1 0,-1-3-1 0,-6 3-1 15,6 0-1-15,-1 0-3 0,-5 3-2 0,6 1-1 16,-6 0 0-16,-1-1 0 0,7 5-2 0,-6 3 0 0,-1 0 0 16,1 0 0-16,0 3 0 0,-1 2 1 0,-6-2-3 0,6 4-1 15,-5 4 2-15,-2 0-1 0,2 0 0 0,-8 3-1 0,7 2 1 31,-13-2 1-31,6 1 2 0,-6 3 2 0,0 0 0 0,0 1 0 0,-6 3 0 0,0-4 1 0,-1 0 1 0,-6 3 1 16,0-1-1-16,-7-2-1 0,1 0 2 0,-1 4 1 0,-6-5 1 16,-6-1 2-16,5 2 0 0,-5-3 4 0,-7 3-1 15,7-2 2-15,-7-6 1 0,-1 1 2 0,1 0 2 0,-6 0 1 16,5-4 2-16,-5 4-2 0,-1-3 3 0,7-5 1 0,0 1 2 16,1-5-2-16,-2 2-2 0,7-5-3 0,7 0-3 15,1-3-5-15,-1 0-15 0,6-4-26 0,7 0-35 0,0-4-82 16,0-7-125-16,7 0-143 0,6-7-198 0,6-5-142 15,7-2-80-15,-7-1-36 0,8-3-1 0</inkml:trace>
  <inkml:trace contextRef="#ctx0" brushRef="#br0" timeOffset="80310.48">4422 13697 280 0,'0'-3'420'0,"0"-1"-104"31,0 0-99-31,0 1-59 0,0-1-23 0,0 0 1 0,0 1 15 0,0-1 20 0,0 1 15 0,0-1 7 0,0 0 1 16,0 4-7-1,-7-4-11-15,7 4-17 0,-6-3-25 0,6 3-22 0,-7-4-19 0,1 4-17 0,0 4-14 0,-8-1-11 16,1 1-11-16,0 0-9 0,0 3 1 0,-7 4-4 16,8 0 0-16,-8 0 5 0,-6 4 4 0,7 3 4 0,-8 0 2 15,8 1 4 1,-8 3-3-16,8-4-3 0,0 0-3 0,6 1-4 0,-1-4-1 0,2-1-4 0,5 0-1 0,0 1-7 0,1-3-2 31,0-2-4-31,6 5-2 0,0-8-2 0,0 4-4 16,6-3-3-16,-6 2-3 0,6-2 2 0,1 3 1 0,0-4-1 0,-1 1-1 0,7-1-1 0,-6 0-1 0,6 0 1 0,-1-3 1 31,2 4 0-31,-2-2-2 0,2 2 1 0,-1 0 1 16,0-1 1-16,0 0 1 0,-1 0 0 0,8 1-3 0,-6-1 0 15,5 0 0-15,-6 1 1 0,6-1-2 0,1 0 1 0,-1 1 0 16,1-1 1-16,-6 4 0 0,5-4-1 0,0 0 0 0,-6 4-1 16,7-3 1-16,-7 3 0 0,6-4-1 0,-6 8 1 15,1-4-1-15,-8 0 1 0,7 0 1 0,0 4 1 0,-7-1-2 16,1-3 0-16,-7 7-1 0,6-3 1 0,-6 0 1 15,0 0 0-15,0-1 0 0,0 4-2 0,-6-3 3 0,-1 0 1 16,1-1 1-16,0 1 1 0,-8 1 3 0,8-2 2 0,-14 0 0 16,7 1-1-16,-6-5 1 0,-8 5-2 0,8 0 0 15,-7-4-3-15,0 4-1 0,0-5 0 0,0 1 2 0,0 0 5 16,0-4 3-16,6 1 3 0,-6 0 2 0,7-4 0 0,-1-1 5 16,8-3 3-16,-8 0 4 0,6 0 2 0,2-3 3 15,5 3 2-15,-6-8-2 0,6 4 3 0,1-6-4 0,0 2-3 16,-1-3-6-16,7 0-6 0,0 0-5 0,-7-4-6 0,14 1-1 15,-7-1-3-15,0 0-2 0,7 1-3 0,-7-4 0 0,6 4-1 16,0-2 0-16,1-2-1 0,0 3 0 0,6 0 1 16,-1 1-3-16,2 3-1 0,-8-4 1 0,8 4-2 0,-2 0 0 15,1 5-4-15,-6-6-7 0,6 4-9 0,-1 1-8 0,2 0-14 16,-8 3-16-16,8-3-25 0,-8 3-52 0,7 0-92 16,0 1-97-16,-6-4-112 0,5-1-185 0,2 1-113 0,5-4-68 15,-6 4-22-15</inkml:trace>
  <inkml:trace contextRef="#ctx0" brushRef="#br0" timeOffset="80848.48">5340 13848 247 0,'-7'-4'403'0,"1"4"-104"15,6 0-99-15,-6 0-66 0,-1 0-32 0,7 0-13 0,-7 0 0 0,7 0 7 16,-6 0 6-16,6 0 2 0,0 0-1 0,-7 0-2 16,7 0 0-16,0 0 4 0,-6 0 3 0,6 0 7 15,0 0 5-15,0 0 5 0,0 0 1 0,0 0 0 0,6 0-2 16,-6 4-6-16,7-4-5 0,-7 0-4 0,6 0-6 0,1 3-7 15,6-3-8-15,0 0-6 0,7 0-10 0,-1 0-6 16,0-3-14-16,1 3-17 0,6-8-8 0,1 8-9 0,-2-7-1 16,1 3-2-16,0 1 4 0,0-5-3 0,1 5 2 0,5-5-1 15,-6 4 0-15,1-3-1 0,-2 4-2 0,1-5-4 0,0 5-2 16,-6-4-1-16,-1 3 0 0,1 1 0 0,-7-1-1 16,6-1 1-16,-12 2-1 0,6-1-1 0,-6 4-2 15,-1-4 2-15,0 4-3 0,-6 0 1 0,8-3-2 0,-8 3-6 16,0 0-8-16,6 0-20 0,-6 0-49 0,-6 0-91 0,6 0-89 15,-8 0-98-15,2 0-106 0,0 0-143 0,-7 0-109 0,-1 3-46 16,-5 5 9-16</inkml:trace>
  <inkml:trace contextRef="#ctx0" brushRef="#br0" timeOffset="81101.1">5451 13958 175 0,'-7'3'444'0,"1"1"-116"0,-1 0-124 0,7-4-76 0,0 0-36 16,7 3-11-16,-7-3 3 0,13 0 7 0,-7 0 6 0,14-3 6 15,-1-1-2-15,7 0-5 0,-6 1-6 0,12-2-3 16,-5-1 6-16,5 2 14 0,1-3 16 0,-1-1 20 0,1 1 19 16,-1 0 16-16,7-1 12 0,-6 0 1 0,0 1-14 15,0 4-20-15,-8-5-23 0,1 5-27 0,0-1-23 0,-12 0-18 16,5 1-17-16,-13 3-13 0,8-3-4 0,-8 3-4 0,-6 0-3 16,6 0 1-16,-6 0 0 0,0 0 0 0,0 0-5 15,0 0-2-15,0 0-6 0,0 0-11 0,-6 0-21 0,0 3-70 16,-1-3-111-16,-6 0-120 0,6 0-155 0,-5 0-192 0,-2 0-108 15,2 0-53-15,-2 0-12 0</inkml:trace>
  <inkml:trace contextRef="#ctx0" brushRef="#br0" timeOffset="81845.31">7255 13140 227 0,'7'-3'411'0,"-1"-1"-103"0,0 1-99 0,0-1-56 16,2 0-22-16,-2 1 5 0,0-1 23 0,-6 4 37 15,7-4 35-15,-7 1 26 0,0 3 17 0,0-4 1 0,0 4-9 16,0 0-20-16,0 0-33 0,-7 0-40 0,7 0-42 0,-6 0-39 16,0 4-25-16,-8-4-20 0,2 3-12 0,-2 5-9 0,-5-1-9 15,-1 0-6-15,0 5-3 0,1-2 0 0,-1 5-5 16,1-1 6-16,0 2 2 0,-8 2 3 0,7-1 4 16,-5 6 3-16,5-1 1 0,-6 3 1 0,0 0 3 0,0 6-4 15,7-2 0-15,-7 4 1 0,-1 3 1 0,8 1 0 0,-7 3 3 16,6 0 0-16,-6 5 1 0,6-1-2 0,1 3-3 15,6-3-2-15,-6 0-6 0,5 4-2 0,2-5-3 0,5 5-3 16,-6-4 0-16,6 3 0 0,1-2 0 0,6 2 0 0,0-6 1 16,6 3 0-16,1 0 1 0,0-1 1 0,6-1-1 0,-1-7 1 15,8 2 1-15,0-4 0 0,5 0-2 0,2 0 1 16,5-4 0-16,1-3 0 0,6-4 2 0,0 0-3 0,6 0-2 16,1-7-2-16,-1-1 0 0,8-3-3 0,-1-3-6 0,1-1-12 15,-2-3-17-15,2-4-22 0,-1-4-26 0,-7 4-64 16,1-7-102-16,-1-1-103 0,-6-6-125 0,7-1-184 0,-13-4-90 15,-1 1-58-15,1-3-20 0</inkml:trace>
  <inkml:trace contextRef="#ctx0" brushRef="#br0" timeOffset="82352.19">7900 13346 290 0,'-7'-7'459'0,"-6"2"-109"0,7 1-112 0,-1 2-67 0,0-3-29 0,-5 2-6 15,5-1 3-15,0 0 2 0,-6 4-1 0,7 0-8 16,-7 0-17-16,0 0-13 0,7 0-15 0,-8 0-13 16,-5 4 3-16,5 3 9 0,2-2 11 0,-2 1 12 0,-5 6 10 15,6-5 9-15,-6 4 5 0,5 0-2 0,-5 0-11 0,6 0-17 16,0 0-17-16,-7 4-14 0,8-1-8 0,-2 1-11 0,1-1-10 16,-6 5-3-16,6-1-9 0,-1 4-4 0,2 0-6 15,-8 0-2-15,7 0-3 0,0 5 1 0,0-2 0 0,0 0-4 16,0 1 0-16,7-4 3 0,-7 3 0 0,13-2 1 0,-7-2-1 15,0 1-2-15,7 0-2 0,0-3 0 0,7-1 1 16,-7-4-1-16,7 4-2 0,-1-2 2 0,1-5-1 0,5 3 0 16,2 0 2-16,-2-2 0 0,8-1-2 0,0 0 0 15,-1-3 2-15,7 2-2 0,-6-2 0 0,5-5-3 0,9 4-1 16,-9-3 0-16,1-1 0 0,7-3-1 0,-7 0-5 0,6 0 2 16,1-3-2-16,0-1 0 0,-1-3-4 0,1 4-5 15,0-5-11-15,-8 4-13 0,8-2-18 0,-7-6-34 0,0 5-62 16,0-4-83-16,-6 4-75 0,-1-4-76 0,7-4-83 0,-6 1-117 15,-7-2-118-15,7 2-45 0,-8-1 18 0</inkml:trace>
  <inkml:trace contextRef="#ctx0" brushRef="#br0" timeOffset="83207.97">8186 13719 353 0,'0'0'549'0,"-6"-3"-93"0,-1 3-124 0,7-4-76 16,-7 4-38-16,7 0-10 0,0 0 1 0,0 0 1 0,0 0-3 16,0 0-15-16,0 0-28 0,0 0-34 0,0 0-37 15,0 4-32-15,-6-1-22 0,6 1-6 0,-6 3-4 0,6 4 6 16,-7 0 2-16,0 5 7 0,7-2 6 0,-6 0 5 15,0 5-2-15,-1-1-4 0,0 4-5 0,7-4-8 0,-6 5-2 16,6-1-5-16,0-1-6 0,0 1-4 0,0 0-2 0,0-4-2 16,6 4-2-16,1-3-1 0,0-4 2 0,5 3-6 15,-5-4 0-15,6-3 0 0,0 0-2 0,0 0 0 0,6-3-3 16,1-5-1-16,-6 1-2 0,5-4 0 0,1 0 2 0,-2-4-2 16,-4 1 1-16,5-5 2 0,-5 1 0 0,-2 0 0 0,2-4 1 15,-8 0 4-15,0-4 2 0,1 4 2 0,-7-3 6 16,0-2-2-16,0 2-1 0,-7-1-2 0,1 1-3 0,-7-1-3 15,0 1-3-15,0-1-3 0,-7 0-4 0,0 1-1 0,2 2 2 16,-2-2 1-16,1 3 2 0,-1 3-1 0,0-3 0 16,7 4 4-16,0-4-2 0,0 8-1 0,7-5-1 0,-1 5-2 15,7-1-4-15,0-3-2 0,0 3-1 0,0 0-1 16,7-3-2-16,5 0 0 0,-5 3-1 0,6-7 1 0,0 4 1 16,7 0 3-16,-8-1-1 0,8 0-1 0,-7 1 2 0,1 0 2 15,4 0 2-15,-4 3 3 0,-8-3-1 0,7-1 1 16,-6 5 1-16,6-1 3 0,-7 0 3 0,1 1 1 0,-7-1 0 15,7 4 2-15,-7-4-1 0,6 4 4 0,-6 0 1 0,0 0-1 16,0 0-10-16,6 0 2 0,-6 4 2 0,0 0-2 0,0-1 1 16,0 1-1-16,7 3 0 0,-7 1-1 0,7 3 9 15,-7-4-3-15,6 4-2 0,-6 3 0 0,7-2-2 16,-7 2-2-16,6 1 0 0,0 0-1 0,-6-1-2 0,7 1 0 16,0-1-1-16,-1 1-1 0,0 0 2 0,1-1 0 0,0-2 1 15,-1-1-1-15,1 0 1 0,-1 0 0 0,1 0 3 0,-1-4 0 16,7-3-4-16,-7 3 0 0,2-4 2 0,4 1-1 15,1 0-4-15,0-4-1 0,0-4-4 0,1 0 1 0,-2 1 1 16,2-4 0-16,-2-1-1 0,1-3 1 0,1 0 2 0,-2-3 2 16,-5-1-1-16,0 1 0 0,5-2 2 0,-12 2 1 15,7-1 2-15,0-3 4 0,-7 3 3 0,0 0 2 0,0 1 2 16,0 0 4-16,0-2 4 0,0 5 3 0,0 4 7 0,0-4-3 16,0 4-2-16,0 0-3 0,-7 3-2 0,7-3-2 0,0 7-17 15,0-4 2-15,0 0-6 0,0 4-1 0,0-3 2 16,0 3-2-16,0 3 0 0,0-3-3 0,0 4 13 15,0 0-7-15,0 3 0 0,0 0 0 0,0 4-1 0,0 0 0 16,0 0 1-16,0 5 1 0,0-6-1 0,0 5 0 0,0-1 0 16,0 1 0-16,0-4-1 0,0 4 1 0,0 0 0 0,7-1 0 15,-7 0-1-15,6 1 1 0,-6-3 1 0,7 2-2 16,5-3-1-16,-4-1-2 0,-2 2-5 0,7-1-6 0,0-4-4 16,0-3-8-16,-1 4-10 0,8-5-8 0,0-3-11 0,-1 0-16 15,1-3-31-15,-7-2-53 0,6 2-71 0,1-5-64 16,-7 1-64-16,1-4-69 0,-2-3-100 0,1-1-140 0,-6-3-53 15,-1 2 15-15</inkml:trace>
  <inkml:trace contextRef="#ctx0" brushRef="#br0" timeOffset="83555.5">8981 13514 42 0,'0'0'512'0,"0"0"-79"0,-7 0-111 0,7 0-85 0,0 0-51 15,0 0-21-15,-7 0-6 0,7 4 0 0,0-4-1 16,0 0-10-16,0 0-15 0,0 4-19 0,0-4-21 0,-6 3-14 16,6 1 1-16,0 3 7 0,0 1 5 0,0 2 6 0,0 5 7 15,0-4 6-15,0 4 2 0,0 3-6 0,-6-3-16 0,6 3-20 16,0 1-15-16,0-1-15 0,0 0-8 0,6 0-6 15,-6 4-7-15,0-4-3 0,0 1-4 0,6-1-6 0,-6 1-1 16,0-1 1-16,7 0-2 0,0 0-1 0,-1-3-2 16,1-1-1-16,-1 2-1 0,0-5 0 0,8 3-1 0,-8-6-4 15,8 3-8-15,-2-4-11 0,1-3-21 0,1 3-41 16,-2-7-58-16,2 0-64 0,5 0-58 0,-6-4-54 0,0-3-56 31,-7 0-63-31,1-4-76 0,6-4-84 0,-13 1-21 0</inkml:trace>
  <inkml:trace contextRef="#ctx0" brushRef="#br0" timeOffset="83745.09">8720 13738 322 0,'-6'3'507'0,"-1"-3"-109"0,1 0-119 0,-1 0-77 0,7 0-43 15,0 4-10-15,7-4 13 0,-1 0 17 0,7-4 7 16,1 4 1-16,-2 0-5 0,8-3-14 0,-1-1-17 0,7 0-30 15,0 1-35-15,1-1-32 0,-1 0-29 0,-1-3-47 0,1 0-67 16,7 3-75-16,-7-3-85 0,6-4-119 0,1 0-196 16,-7 0-105-16,7 0-47 0</inkml:trace>
  <inkml:trace contextRef="#ctx0" brushRef="#br0" timeOffset="84283.28">9742 13544 78 0,'-12'0'487'0,"5"3"-95"0,0-3-117 0,1 4-82 16,0-4-45-16,-1 3-22 0,1 1 1 0,6-4 5 0,-7 4 3 15,7-4-2-15,0 3-3 0,-7-3-10 0,7 0-14 16,0 4-9-16,0-4-7 0,7 0 9 0,-7 0 17 0,7 0 18 16,-1 4 9-16,1-1 5 0,5-3 6 0,2 0-5 0,6 0-11 15,-1 0-26-15,0 0-28 0,14 0-28 0,-7 0-17 16,7-3-11-16,-1 3-10 0,7-4-5 0,0 4-1 0,1-4-5 16,5 4-1-16,-7-3 1 0,9-1-2 0,-9 4 2 0,9-7 1 15,-9 3 3-15,1 1-1 0,0-1 4 0,-7 0-1 0,2 1 1 16,-2-1-1-16,-6 0 4 0,-6 1 6 0,-1 3 0 15,-6-4 4-15,7 0-1 0,-14 1 7 0,1 3 1 16,-1 0 6-16,1 0-3 0,-7 0-4 0,6 0-1 0,-6 0-6 16,0 0-3-16,0 0-10 0,0 0-12 0,0 0-15 0,0-4-25 15,0 0-44-15,0 4-107 0,0-3-111 0,0-1-132 0,0-3-202 16,7-2-120-16,-7 3-71 0,6-6-18 0</inkml:trace>
  <inkml:trace contextRef="#ctx0" brushRef="#br0" timeOffset="84788.65">11253 12968 20 0,'0'0'364'0,"0"0"-80"0,0 0-76 0,0-3-61 16,0 3-36-16,0 0-18 0,0 0-8 0,0 0 0 0,0 0 4 16,-6-4 6-16,6 4 4 0,-6 0 2 0,-1 0 1 0,1-4-1 15,-1 4 2-15,0 0 8 0,1 0 7 0,-6 0 9 0,-2 0 15 16,8 0 10-16,-8 0 9 0,1 0 4 0,1 0-1 15,-2 4-10-15,2 0-12 0,-2-1-17 0,1 1-21 0,-7 3-22 16,8 1-17-16,-2-1-14 0,2 0-9 0,-1 4-7 16,-1-4-3-16,-4 8-4 0,4-3-5 0,1 2-1 0,0 1 0 15,0 3-2-15,0-3-1 0,0 3-2 0,0 1-1 0,0-2-3 16,6 1 3-16,1 5-1 0,0-5-1 0,-8 1-2 16,14 2-2-16,-6 1-1 0,6-3-2 0,-6 2 1 0,6-2-2 15,0 3-2-15,6-4 2 0,0 1 1 0,-6 3-2 0,14-4 2 16,-8 0 3-16,7 3-2 0,0-1 3 0,6-2-1 15,-5-3-1-15,11 3 0 0,-5-4 0 0,6-3-3 0,0 0-2 16,7 0 0-16,-1-3 2 0,7-1-1 0,0-2-2 0,1-2 0 16,-1 0-3-16,6-3 0 0,1-3-5 0,-1 3-8 0,1-3-12 15,-1-6-20-15,-5 6-38 0,-1-5-67 0,-7 1-77 16,-6-4-70-16,1 0-72 0,-1 0-87 0,-7-3-143 16,-6-5-96-16,6 5-34 0,-12-1 27 0</inkml:trace>
  <inkml:trace contextRef="#ctx0" brushRef="#br0" timeOffset="85088.89">11683 13291 197 0,'-6'0'607'0,"0"0"-67"15,-7 4-130-15,6-4-95 16,7 3-51-16,-13-3-21 0,7 4-4 0,-2 3-2 15,2-4-12-15,0 1-16 0,-1 3-27 0,7 0-28 0,-6 5-33 16,-1-1-32-16,7 0-29 0,-6 0-17 0,6 0-10 0,0 4-5 16,0-4-3-16,0 4-4 0,0-1-1 0,6 0-1 15,1 2-2-15,-1-2-4 0,1-3-2 0,5 7-2 0,-4-3-2 16,4 0-1-16,2-1-3 0,-1-7 1 0,-1 4-2 0,2-3-1 16,5-1-1-16,-6-3 2 0,6 3-1 0,1-3-1 15,6-4-4-15,-13 0-9 0,7 0-19 0,0-4-29 0,-1 0-64 16,0 1-80-16,1-5-75 0,-7-3-76 0,7-3-84 0,-8-1-122 15,1-3-121-15,1 0-43 0,-8-1 17 0</inkml:trace>
  <inkml:trace contextRef="#ctx0" brushRef="#br0" timeOffset="85247.88">11729 13126 485 0,'-13'0'511'16,"6"0"-144"-16,1 0-135 0,6 0-90 0,-6 0-58 15,6 0-31-15,0 0-20 0,0 0-8 0,6 4-7 0,0-1-8 16,1 1-17-16,0-1-27 0,6 2-33 0,-1-2-49 0,2 0-65 16,-2-3-114-16,-4 4-129 0,4-4-70 0</inkml:trace>
  <inkml:trace contextRef="#ctx0" brushRef="#br0" timeOffset="85720.7">11983 13261 158 0,'0'0'684'15,"0"-3"-11"-15,0-1-103 0,0 0-127 0,0 1-90 0,0-1-77 16,0 1-56-16,0-2-31 0,0 5-26 0,0 0-28 16,6 0-32-16,2 5-33 0,-2-2-24 0,0 1-9 0,0 3-10 15,1 4-7-15,6 1-3 0,-6-2-4 0,5 5-1 0,-4 3-1 16,-2-4-1-16,0 5-8 0,-6-1-1 0,6-3 0 15,1 3 1-15,-7 1 0 0,7-1 0 0,-7-4 0 0,6 2 0 16,-6-2 3-16,0-3 0 0,0 0 2 0,0 0 1 0,0-4 1 16,0-3 4-16,0 0 8 0,0-1 6 0,0 1 10 15,0-4 10-15,0 0 4 0,0 0-2 0,0-7 6 0,0 3 0 16,0-7-3-16,0 4-7 0,7-8-9 0,-7-1-7 16,0 7-6-16,6-10 3 0,1 4-6 0,0-3-5 0,-1 0-3 15,0-1-3-15,8 1 0 0,-8 4-3 0,7-6 1 0,0 6-1 16,-6 0-2-16,5-1 0 0,-4 0 1 0,4 4 0 15,1 0 0-15,-6 4-2 0,-1-1-3 0,7 2 1 0,-7-2 0 16,8 5-1-16,-8 3 2 0,7-4-2 0,-6 4-1 0,6 4 0 16,-7-4 1-16,8 3 0 0,-2 5-2 0,2-5 2 15,-2 5-1-15,-5 2 0 0,6-2-1 0,0 3 2 0,-7 0 0 16,8 4 2-16,-2-5-1 0,-5 1-1 0,0 1 0 16,6 2 0-16,-7-3 1 0,7 0-6 0,-6 0-7 0,-1 4-12 15,-6-4-11-15,6 0-14 0,1-4-15 0,-7-3-18 0,7 3-36 16,-7-7-60-16,6 4-79 0,-6-4-70 0,7 0-80 0,-7-4-102 15,6-3-160-15,-6-4-91 0,0 0-16 0</inkml:trace>
  <inkml:trace contextRef="#ctx0" brushRef="#br0" timeOffset="86134.19">11944 12551 129 0,'-13'-15'661'0,"0"4"29"16,0 0-127-16,0 0-133 0,6 0-88 0,1 1-53 0,6 2-36 16,-6-4-23-16,12 5-27 0,-6 0-42 0,6 0-44 0,1-1-34 15,6 2-27-15,6-2-19 0,1 0-12 0,6 5-10 0,7-1 1 16,6 4 3-16,-7-3-2 0,14 6 1 0,-1-3 7 15,2 7 3-15,-2 1 4 0,13 3 2 0,-5 3-1 0,4 1-2 16,2 8 1-16,6-2-4 0,-6 5-4 0,13-1-4 0,-7 8-6 16,0 1-1-16,0 2-6 0,0 4-3 0,-6 4-1 15,6 4-3-15,-13 3-3 0,1 0 3 0,-8 4 0 0,-6 4 0 16,-7 4 2-16,1-5 0 0,-13 8 3 0,0-4-2 16,-14 4 4-1,-6 0-1-15,-6 3 1 0,-8 1 0 0,-5-4 3 0,-7 0 1 0,-13 4 2 0,-1-8 6 0,-5 4 1 0,-14-3 0 16,7-5 2-16,-13 0 1 0,0-3-1 0,-6-3-2 15,6-4-1-15,-8-1-3 0,-4-3-4 0,4-4-7 0,-4 1-15 16,-2-5-30-16,-5-2-58 0,6-2-139 0,6-2-169 0,0-5-260 16,13 4-136-16,8-7-72 0,-2 0-33 0</inkml:trace>
  <inkml:trace contextRef="#ctx0" brushRef="#br0" timeOffset="92082.98">11384 12580 97 0,'0'11'194'0,"-7"-8"-50"15,7 5-33-15,-6-5-18 0,6 1-11 0,0-1-9 16,0-3-7-16,0 4-8 0,0 1 0 0,0-5-4 0,0 3 1 15,0-3-1-15,0 4 4 0,0 0 2 0,6-1 5 0,-6-3 7 16,0 0 13-16,0 0 18 0,0-3 25 0,0 3 32 16,0 0 40-16,0-4 41 0,0 4 29 0,0 0 12 0,-6 0 2 15,6 0-9-15,0 0-20 0,0-4-31 0,-7 4-42 16,7-3-45-16,0 3-35 0,0-5-23 0,-6-2-16 0,6 3-10 16,-6-7-7-16,6 4-5 0,-8-7-4 0,8 0-4 0,-6-2-3 15,6-2 5-15,-6-4 2 0,0 1 4 0,-1-6 3 16,0-1 1-16,1 2 1 0,-7-8 7 0,6 2 5 0,-6-5-5 15,7 0-3-15,0 1-8 0,-8-9-6 0,8 2-5 0,-1-1-2 16,1-5-8-16,-8-1-7 0,14 2-4 0,-6-4-3 0,0 2 0 16,0-1-1-16,-2 2 0 0,8 2-4 0,-6 3-1 15,0 0 2-15,6 4-1 0,-7 3-1 0,7 4 2 0,0 1 7 16,0 6 4-16,-7 0 7 0,7 4 4 0,-6 4 5 0,6 3 4 16,0 4 3-16,-7 0 1 0,7 4-6 0,0 2-6 15,0 2-6-15,0 0-6 0,-6-1-7 16,6 8-4-16,-6-1-3 0,-1 5-2 0,-6 7-2 0,-7 3 0 0,1 7-1 0,-7 5 1 15,0-1 2-15,-1 4 2 0,-5 4-2 0,-1-4 2 0,1 3 0 16,-1 1 2-16,1 0-1 0,6-5 2 0,-7 1 0 16,13-3-2-16,-6-4 1 0,7-5-2 0,6-2 0 0,6-5 1 15,-5 1 2-15,5-7-2 0,7 2 4 0,-7-6 3 16,7-4 3-16,0 0 5 0,7-4 1 0,6-3 2 0,-7-4-1 16,14-7-1-16,6-4-1 0,-7-4-3 0,14-3-1 0,-1-4-5 15,-5 3-2-15,5-6-2 0,1 3 1 0,-1 0-2 0,-6-4-1 16,7 4-1-16,-7-3 7 0,6 3-2 0,-5 3-4 0,-1-3 0 15,0 8 0-15,-7 3-1 0,1 0 0 0,0 3-1 16,-8 9-9-16,8-2 3 0,-7 9 1 0,1-1-1 0,4 8 0 16,-4-1 1-16,5 9 0 0,-5 2 2 0,12 4 1 15,-7 5 0-15,1-1 1 0,6 3 0 0,0 1 2 0,-1 3-1 16,1 1 1-16,1 2-2 0,-1-2-3 0,6 2-21 0,-6 1-39 16,1 1-52-1,-1 2-59-15,-1 1-140 0,1-1-156 0,1-2-231 0,-8 2-127 0,-6-3-89 0,1 0-19 0,-2-3 17 16</inkml:trace>
  <inkml:trace contextRef="#ctx0" brushRef="#br0" timeOffset="96501.85">3887 16602 368 0,'0'0'350'0,"0"-3"-107"15,0 3-77-15,0 0-46 0,0-4-21 0,0 4-6 0,0 0 0 16,0 0-1-16,0 0 3 0,0 0 0 0,0 0 0 0,0 0 0 16,0 0 1-16,0 0 2 0,0 0 5 0,-6 0 12 15,6 0 10-15,0 0 7 0,0 0 9 0,-6 0 5 0,6 0 1 16,-7 0-7-16,0 0-13 0,1 0-16 0,-7 4-15 0,0-1-13 16,0 1-10-16,-1 3-9 0,-4 2-9 0,-2 1-3 0,-7 1 2 15,9 0-1-15,-9 0-1 0,1 4-5 0,0-1-6 16,0 1-4-16,1 3-4 0,-2 0-4 0,1 5-6 0,0-5-3 15,0 3-4-15,6 2 4 0,-5-1-6 0,5-4-4 0,0 7-3 16,1-6 0-16,-1 3-3 0,7-4 0 0,0 4-3 0,0 0-7 16,0-3 3-16,6 2 1 0,1 2 2 0,0-5-1 0,6 4 0 15,0-4 1-15,0 0 0 0,0 4 0 0,6-3-4 0,0-1 5 16,8 1 1-16,-2-5 1 0,1 0 2 0,7 1-1 16,0-4 0-16,-1 0 2 0,7 0 2 0,0 0-2 0,0-4-2 15,1-3 0-15,5 0-1 0,1-1 0 0,-1-3-2 0,1 0 0 16,-1-3-2-16,1 3-1 0,-1-4-8 0,1 0-11 0,-1 1-20 15,-6-1-43-15,7 0-62 0,-7 1-71 0,7-1-67 0,-7-3-66 16,0 3-68-16,0-7-90 0,-1 4-141 0,-5 0-48 0,7-5 6 16</inkml:trace>
  <inkml:trace contextRef="#ctx0" brushRef="#br0" timeOffset="96786.36">4207 17052 72 0,'-7'0'534'15,"7"-3"-100"-15,-6 3-131 0,-1 0-99 0,7 0-53 0,-6 0-23 16,0 0-11-16,6 0-4 0,-8 3-2 0,8-3-7 0,-6 9-11 16,6-9-15-16,-6 7-19 0,6-3-12 0,-7 3-1 0,7 0 12 15,0 0 13-15,0 4 7 0,0-3 6 0,0 3 3 0,0-4 6 16,0 4-1-16,0 0-11 0,7 0-20 0,-1 4-17 0,-6-5-11 15,6 1-7-15,2 5-5 0,-2-6-4 0,0 1-2 0,1 0-3 16,-1 0-2-16,7 0-1 0,-6-3-1 0,5-1-2 0,2 4-1 16,-1-8-3-1,-6 5-5-15,12-5-4 0,-6-3-20 0,0 4-42 0,0-4-49 0,0 0-52 0,0-4-46 0,0-3-48 0,0 0-49 16,-7-4-61-16,2 0-81 0,-2-4-98 0,-6 0-26 16</inkml:trace>
  <inkml:trace contextRef="#ctx0" brushRef="#br0" timeOffset="96912.73">4135 16984 420 0,'-6'-4'369'0,"-1"-3"-118"16,1 3-91-16,-1 0-54 0,7 1-32 0,0-1-19 0,-7 0-13 15,7 1-17-15,7-1-18 0,-7 4-21 0,0 0-28 0,7-4-35 16,-1 4-47-16,1 0-73 0,5 0-134 0,-5 0-80 16</inkml:trace>
  <inkml:trace contextRef="#ctx0" brushRef="#br0" timeOffset="97308">4363 16962 94 0,'0'3'483'15,"0"1"-140"-15,0 0-130 0,7 3-93 0,-7-3-55 0,6 3-30 16,-6 0-16-16,6 0-8 0,-6 5-4 0,8-2-1 0,-2 5-1 16,0-5 1-16,1 6-1 0,-1-1-1 0,1-1 1 0,-1 1 5 15,-6-1 4-15,7 1 4 0,-1 0 5 0,0-4 2 16,2 3 2-16,-8-3 4 0,6 1 0 0,-6-1-1 0,6-4 0 15,-6 0 2-15,7-3 1 0,-7 3 6 0,0-4 11 0,0-3 21 16,0 4 27-16,0-4 35 0,0 0 34 0,0-4 26 0,0 1 11 31,0-4 0-31,0-1-10 0,0 1-21 0,0-3-28 0,6-2-37 16,-6-3-38-16,0-3-31 0,0 3-17 0,7-3-11 0,-7 3-5 16,0-3-3-16,6 4-1 0,1-1-1 0,-1-1 0 15,-6 6-1-15,7-1 1 0,0 0 1 0,-1 4 0 0,-6-1-2 16,6 1 2-16,1 3-2 0,-7 1 0 0,7-1-2 0,-1 1-1 15,-6 3 0-15,6 0 2 0,1 0 3 0,-1 3 1 0,-6 1 4 16,7-1 3-16,6 1 2 0,-7 3 3 0,2 1 0 0,-2 3 2 16,0-4-3-16,0 4-3 0,1-1-4 0,0 2 0 15,-1 3-1-15,1-1-3 0,-1-3 0 0,0 4-3 0,2 0 2 16,-2-4 0-16,0 3 1 0,0 1-5 0,1-1-5 0,0-3-21 16,-1 1-43-16,1 2-58 0,-1-3-60 0,8-4-59 0,-8-3-62 15,0 0-77-15,8-4-131 0,-2-4-112 0,8 0-34 0</inkml:trace>
  <inkml:trace contextRef="#ctx0" brushRef="#br0" timeOffset="97657.53">5177 16815 308 0,'0'0'361'0,"0"4"-117"15,-6-4-86-15,6 0-54 0,0 0-32 0,0 3-16 0,0-3-6 16,0 0-3-16,0 0-2 0,0 0-4 0,0 0-4 0,0 0 1 16,6 4 4-16,-6-4 9 0,6 0 12 0,-6 0 12 0,8 4 11 15,-2-4 10-15,0 0 9 0,1 0 0 0,6 0-4 0,-7-4-14 16,7 4-14-16,1 0-12 0,-2-4-11 0,8 1-12 0,-7 3-11 15,7-4-9-15,-1 0-6 0,1 0-2 0,-1 1-3 0,0-1-3 16,1 1-2-16,0-1-2 0,-7 1 0 0,7-1 0 0,-8 0-2 16,1 1-2-16,0 3-1 0,0-5-3 0,-6 1-3 0,6 4-20 15,-7-2-25-15,1 2-30 0,-7-5-29 0,7 5-36 0,-1-3-37 16,-6 3-48-16,6-4-69 0,-6 0-87 0,0 1-95 0,0 3-30 16</inkml:trace>
  <inkml:trace contextRef="#ctx0" brushRef="#br0" timeOffset="97895.36">5223 16947 244 0,'-7'7'369'0,"1"-3"-114"0,-1 3-88 0,7-3-58 0,-6 3-31 15,6-3-15-15,0 0-4 0,0-1-3 0,0 1-1 0,0-1-2 16,6-3 0-16,1 4-4 0,-1 0-3 0,1-4-4 0,6 3-4 16,-1-3 3-16,8 0 2 0,-7-3-2 0,7 3-5 0,0-4-4 15,-1 0-5-15,1 1-2 0,-1-1-1 0,0 1-6 0,-5-1-5 16,5 0-1-16,-6 1-2 0,6 3 2 0,-5-4 2 15,-1 0 1-15,-7 1 1 0,7 3 3 0,-6-4 3 0,-1 4-1 16,1 0 1-16,0 0-2 0,-7-4-2 0,6 4-3 0,-6 0-5 16,0 0-4-16,6 0-14 0,-6 0-29 0,7 0-39 0,0-3-59 15,-1-1-88-15,0 0-179 0,1-3-90 0,-1 0-60 0</inkml:trace>
  <inkml:trace contextRef="#ctx0" brushRef="#br0" timeOffset="98748.76">6955 16112 92 0,'0'0'274'0,"0"0"-64"16,0 0-46-16,-6 0-33 0,6 0-21 0,0-4-13 0,0 4-8 15,0 0-8-15,6-4-6 0,-6 4-9 0,0 0-7 0,0 0-9 16,0-3-5-16,0 3-5 0,0 0-3 0,0 0-1 16,-6 0-1-16,6 0 2 0,0 0 3 0,0 0 6 15,-7 0 6-15,7 0 5 0,-7 0 0 0,7 0-3 0,-6 0-3 16,0 0-5-16,0 3-1 0,-2-3-4 0,2 0-4 0,0 0 0 16,-1 0 5-16,1 4 5 0,-1-4 3 0,0 0 2 0,1 4-4 15,0-4-4-15,-8 3-5 0,8 1 1 0,-7 0-4 16,0-1 0-16,0 1-3 0,0 3 1 0,0 1 1 0,-1-4 1 15,-5 2 4-15,6 2 3 0,-6 3 4 0,5-4 0 16,-5 4 3-16,6-3 0 0,-6 3 0 0,5-4 1 0,2 8-2 16,-8-4-4-16,7 0-8 0,0 3-5 0,-6 1-5 15,5 0 0-15,1-1-1 0,0 1-2 0,0 0-2 0,1 3-6 16,4 0-3-16,-4-3-2 0,5 3 2 0,1 0-2 0,-1 1-1 16,7-1-2-16,0-4 2 0,-6 5-1 0,6-4 1 0,6 3 3 15,-6-3 1-15,7 3 1 0,-1-4 1 0,1 1 3 16,-1-4 1-16,8 0 1 0,-2 0 1 0,1 1-1 0,0-2-1 15,0 1-2-15,7-3-2 0,0-2-6 0,-1 2 1 0,1-4-3 16,6 3 1-16,-7-7-2 0,7 4 0 0,0-1 0 0,-6-3-2 16,5 0 1-16,2 0-2 0,-1 0-3 0,-6 0-3 15,6-3 0-15,-7-1 0 0,7 4-1 0,-6-4 3 0,-1 1-2 16,-6-1 0-16,6 4 1 0,-5-3 2 0,-2 3 0 0,2-5 0 16,-8 5 0-16,7-3 1 0,-13 3-1 0,7-3 2 0,0 3 0 15,-7 0-2-15,6 0 0 0,-6-4 0 0,0 4-1 0,6 0 0 16,-6 0 1-16,0-4 0 0,0 4-2 0,0 0-1 15,0 0-3-15,0-4-17 0,0 4-45 0,0-3-69 0,0-1-74 16,0 1-76-16,0-1-86 0,0-3-124 0,0 3-152 0,0-4-72 16,6 1 1-16</inkml:trace>
  <inkml:trace contextRef="#ctx0" brushRef="#br0" timeOffset="99698.34">7327 16412 177 0,'0'0'315'0,"0"0"-69"0,0-4-60 0,-7 4-46 0,7 0-30 15,0-3-20-15,0 3-12 0,0 0-11 0,-7 0-10 16,7-4-11-16,0 4-6 0,0 0-10 0,0 0-8 0,0 0-4 15,0 0-5-15,0 0-5 0,0 4-2 0,0-4-3 0,0 0 3 16,0 3 5-16,0 1 10 0,0 0 8 0,-6 3 12 0,6 4 13 16,-7 0 10-16,7 0 7 0,-6 3 0 0,6-3-1 15,0 8-3-15,0-4-4 0,0 3-8 0,0-3-12 16,6 3-6-16,-6-4-5 0,7 1-4 0,-1 3-1 0,1-3-4 16,6 0-1-16,-7-4-1 0,8 0-1 0,-2-1-2 0,2-2-2 15,-1 3 0-15,-1-7-3 0,8-1-4 0,-7 1-2 0,7-4-2 16,-7 0-1-16,0-4-2 0,7-3 0 0,-8 3 2 0,1-3 0 15,-6-1 3-15,6-2 7 0,-7-1 6 0,0 0 12 0,2 0 15 16,-8 1 12-16,0-2 5 0,0 1 10 0,-8 0 10 16,2 0-1-16,-7 0-3 0,0 0-10 0,0-4-14 0,-7 4-12 15,1 0-4-15,6 0-13 0,-6 0-13 0,-1 1-5 0,0-2-3 16,8 5-2-16,-1-4 0 0,-1 0 1 0,8 4-3 16,0-4 1-16,6 3 0 0,0 1-3 0,0-4 0 0,6 4 0 15,0-1-3-15,1 1-1 0,6 0 1 0,0-4-1 0,7 4 0 16,-1 3 1-16,1-3 1 0,-1-2 0 0,-6 6-1 15,7 0 2-15,-7-1 0 0,6 4-1 0,-6 0 0 0,-7 0 0 16,8 0-2-16,-8 4 3 0,1-1 2 0,0 6 1 16,-7-3-6-16,6 2 6 0,-6 3 3 0,6-1 3 0,-6 1 2 15,0 0-1-15,0 4 0 0,0-4 0 0,0 4 6 0,7-1-4 16,-7 1-4-16,0-1-1 0,6 1-2 0,-6 0 0 16,7-1-2-16,-7 1 1 0,7 0-2 0,-1-1-1 0,0 1-1 15,1-4-1-15,0 4 0 0,-1-3 0 0,0-2 2 0,1 1-3 16,0-4 1-16,-1 0 2 0,7-3 0 0,-7 0 0 0,8 0 0 31,-8-4-2-31,0 0 2 0,8-4 0 0,-8-4 0 0,7 1-1 0,1 0 1 0,-8-4 1 0,7-4 1 0,-6 4 7 16,-1-4-2-16,0 1-2 0,1-1 1 0,-1 1 1 15,-6 3 1-15,7-4 5 0,-7 0 7 0,0 1 3 0,0 2 11 32,0 1 8-32,0 0 5 0,0 4 2 0,0-4 1 0,-7 4 3 15,7 3-6-15,0-3-5 0,-6 3-8 0,6 1-3 16,0-1-7-16,0 4-3 0,-7-4-4 0,7 4-8 0,0 0-2 15,0 0-4-15,0 0-1 0,0 4-3 0,-6 0-1 0,6-1 2 16,0 5 0-16,6-5 2 0,-6 5 1 0,0 3-2 0,0-4-3 16,0 4 0-16,0 0 1 0,7-3 0 0,-7 2 0 15,6 1-5-15,-6-3 3 0,7-1-1 0,0 0-1 0,-1 1-1 16,0-1-2-16,8 0-6 0,-8-3-20 0,7 0-33 0,0-4-52 16,-6 0-57-16,5 0-53 0,8-4-48 0,0-3-45 15,-1-1-45-15,1 1-43 0,0-4-58 0,-8 4-84 0,8-8-29 16</inkml:trace>
  <inkml:trace contextRef="#ctx0" brushRef="#br0" timeOffset="99967.15">8089 16170 224 0,'-8'0'422'0,"2"0"-112"0,0 0-102 0,6 4-71 0,-6-1-44 15,-1-3-22-15,7 7-11 0,0 1-2 0,-7 0 2 0,7-1 1 16,-6 4-3-16,6 0-6 0,0 0-1 0,0 4 1 16,0-1 3-16,0 1 1 0,0 3 1 0,0-3 2 0,0 2 4 15,0 3 3-15,6-2-1 0,-6 0-6 0,0 4-7 16,7-4-8-16,-7 1-6 0,7 2-9 0,-1-5-9 0,0 2-4 16,0 0-5-16,2-3-4 0,-2-1-4 0,7 1-2 0,0-4-4 15,-6 0-1-15,5 0-6 0,2-4-19 0,-2 0-31 16,-5-3-31-16,6-4-34 0,0 0-44 0,0 0-57 0,0-7-86 15,1 3-121-15,-2-7-79 0,-5 4-31 0</inkml:trace>
  <inkml:trace contextRef="#ctx0" brushRef="#br0" timeOffset="100109.42">7978 16390 56 0,'-7'0'504'0,"-6"-4"-128"0,6 4-130 0,7 0-97 16,-6 0-59-16,6 0-32 0,0 0-16 0,6-3-9 0,1 3-5 15,0 0-3-15,6-4-7 0,-1 4-13 0,8-4-20 16,0 1-26-16,6-4-40 0,7 3-52 0,-1-7-107 0,-6 4-147 16,7-5-73-16</inkml:trace>
  <inkml:trace contextRef="#ctx0" brushRef="#br0" timeOffset="100648.08">8981 16130 272 0,'0'0'312'0,"-7"4"-102"15,0-1-73-15,7-3-40 0,-6 4-19 0,6-4-5 16,0 4 1-16,-6-4 2 0,6 4 0 0,0-4-4 0,-6 0-2 16,6 0-11-16,6 3-5 0,-6 0-3 0,0 1 1 0,0-4 6 15,6 0 11-15,-6 0 12 0,6-4 18 0,1 4 21 16,0 0 16-16,6 0 16 0,-1-3 5 0,8 0-5 0,0-1-11 15,6 0-13-15,-1 0-20 0,2-3-24 0,5 3-22 0,1-3-25 16,7 0-16-16,-2-1-10 0,7 1-3 0,-5-1-4 0,5 1 0 16,1-3-1-16,0 2 3 0,0 0 0 0,-8 2 0 15,8-2 0-15,-7 0-4 0,0 5 0 0,-6-4-1 0,-1 3 1 16,-6 1-2-16,1-1-2 0,-8 4 2 0,0-4 1 16,-6 4 5-16,-6 0 8 0,0 0 11 0,-1 0 12 0,-6 0 15 15,0 0 12-15,0 0 6 0,0 0 7 0,-6 4 2 16,-1-4-4-16,-6 0-10 0,6 0-6 0,1 4-13 0,0-4-6 15,-1 0-8-15,0 0-4 0,1 3-5 0,6-3-5 0,-6 0-4 16,-2 0-3-16,8 4-5 0,-6-4-5 0,6 0-3 0,-6 0-10 16,6 0-34-16,0 0-72 0,0 0-93 0,0 0-99 15,0-4-121-15,0 4-193 0,0-3-102 0,6-5-59 0,-6 4-5 16</inkml:trace>
  <inkml:trace contextRef="#ctx0" brushRef="#br0" timeOffset="101583.8">10687 15478 56 0,'0'0'273'0,"0"0"-74"0,0 0-59 0,0 0-42 15,0 0-26-15,0 0-16 0,0 0-9 0,-6 0-5 16,6 0 0-16,0 0-3 0,0 0-3 0,0 0-6 0,0 0-6 16,0 0-5-16,0 0-2 0,6 0-3 0,-6-4-3 15,0 4-1-15,6 0 1 0,-6-4 0 0,0 4 0 0,7-4 2 16,-7 4 0-16,7 0 5 0,-7 0 6 0,0-3 8 15,0 3 13-15,0 0 15 0,0 0 19 0,0 0 13 0,0 0 13 0,0 0 11 16,-7 0 9-16,7-4 3 0,0 4 4 0,-7-3 5 16,7-1-1-16,0 4-4 0,-6-3-1 0,6-1-2 0,0 0-8 15,-6 4-9-15,6-4-13 0,0 4-20 0,0-3-14 16,-7 3-9-16,7 0-15 0,0-3-12 0,-7 3-9 0,7 0-6 16,-6 3-3-16,0-3-2 0,-1 3-3 0,1 1-2 0,-1 0 0 15,-6 3 2-15,7 0 11 0,-2 0 11 0,-4 5 10 16,-1-1 10-16,6 4 8 0,-6-1 5 0,7 1 3 0,-8-1-2 15,8 5-9-15,-7 3-9 0,7-4-9 0,-7 4-11 0,6 4-5 16,-6-1 4-16,6 1-6 0,1 0-3 0,0 3-1 16,-1-3-3-16,0-1 1 0,7 1-1 0,0-1 1 0,0 1-8 15,0-4 1-15,7 0 1 0,0 0-1 0,-1 0 0 0,0-4 0 16,8 1-2-16,-1-5-1 0,0 1-3 0,0-5 2 0,7 2-1 16,-1-4 0-16,0-1 1 0,8-4-1 0,-8 1-1 15,7-4 0-15,0-4 2 0,0-3-1 0,-7 0 1 0,7 0 0 16,-6-9 0-16,6 5 1 0,-7-3 3 0,1-4 2 0,-6 3-1 15,-2-3 2-15,1 0 4 0,1-1 0 0,-8-3 2 16,0 4 0-16,-6-1-1 0,0-3-3 0,0 1 4 0,-6 2-1 16,6-3-5-16,-13-1-5 0,6 2 0 0,-6-1-1 15,7 4 0-15,-14 0-1 0,8-1-3 0,-2 5-3 0,1-1 2 16,0 4 3-16,0-1-3 0,1 2-3 0,4 3-14 0,-4-1-21 16,-2 5-55-16,8-1-77 0,-7 1-78 0,7-1-78 15,6 0-84-15,-7 0-118 0,7 1-150 0,0 3-64 0,0 0 7 16</inkml:trace>
  <inkml:trace contextRef="#ctx0" brushRef="#br0" timeOffset="101917.42">10766 15247 494 0,'-8'-8'406'0,"8"5"-117"0,0-1-83 0,0 1-45 0,0-1-24 15,-6 4-13-15,6-4-9 0,0 4-10 0,0 0-14 16,0 0-18-16,0 4-14 0,0 0-9 0,6-1 1 0,-6 4 15 16,8 5 13-16,-2 2 13 0,0 1 27 0,-6 4 26 31,0 2 19-31,0 5 8 0,0 3-3 0,0 1-17 0,0 2-14 16,-6 5-9-16,0 4-17 0,-2-1-21 0,2 4-23 0,0 0-16 15,-1 3-10-15,0 1-6 0,1 0-2 0,-7 3-8 16,7 0-8-16,-1 0-6 0,-6 1 0 0,7-1-2 0,-8 0 1 15,8-3-4-15,0-5-2 0,-7 2-2 0,6-1-1 0,0-4 0 16,1-3-3-16,6-4-1 0,-6 0 0 0,6-4-2 0,0 0 1 16,0-7 1-16,0 0-5 0,0 0-8 0,6-7-17 15,-6-1-34-15,6-6-62 0,1 3-76 0,6-8-77 0,-6-3-77 16,12-3-99-16,0-5-152 0,1-3-88 0,-1-7-32 0,1 0 22 16</inkml:trace>
  <inkml:trace contextRef="#ctx0" brushRef="#br0" timeOffset="102613.84">11521 15221 120 0,'-7'0'407'0,"7"-3"-104"0,0-1-99 16,0 1-66-16,-6 3-39 0,6-4-16 0,0 4-7 15,0-3-2-15,-7 3-4 0,7 0-6 0,-7-4-7 0,7 4-9 16,-6 0-7-16,6 0-5 0,-6 0 1 0,6 0 1 0,-7 4 2 15,0-4 6-15,1 0 7 0,0 3 9 0,-7-3 12 16,6 4 13-16,-6-1 11 0,7 1 12 0,-8 3 13 0,2 0 12 16,-2 0 10-16,1 1 6 0,7 3 1 0,-8 0-6 0,2 0-8 15,-1 0-13-15,6 4-15 0,-6-1-15 0,7 0-16 0,-1 2-13 16,0-2-14-16,1 1-14 0,0 0-11 0,0-4-7 16,6 3-5-16,-8-2-2 0,8 2-1 0,0 0-3 0,0-3 2 15,0 1 1-15,0 2 0 0,0-6 2 0,0 3-2 0,8 0 1 16,-2-4-3-16,-6 4 2 0,6-4 1 0,0 0-2 15,1 1 2-15,6-1-3 0,-6 1 1 0,6-1 0 16,-6 0-2-16,11 0-2 0,-4 1-3 0,-1-2 2 0,0 3 0 16,6-2 0-16,1-3-3 0,0 3 0 0,-1 0 2 0,1 0-2 15,-1 1 2-15,7-1-3 0,-6 0-1 0,6 1 1 0,-7-1 1 16,1 0-2-16,0 4-1 0,-1 0 2 0,-6 0 1 16,0 0-1-16,0 0 0 0,0-1-1 0,0 6-1 0,-6-5 3 15,-7 3-2-15,6 1-1 0,-6 0-1 0,-6 3 0 0,-1-3 0 16,-6-1 0-16,0 1 1 0,-6 0 0 0,6 0 0 15,-13 3 2-15,-1-8 3 0,1 5-1 0,0-4 4 0,-6 0 3 16,5-3 1-16,1-1 2 0,1 1 2 0,-1-5 1 0,0-3 3 16,6 0 1-16,1 0 0 0,-1-3 2 0,7-5 0 15,0 1-1-15,6-1-1 0,-6-3-4 0,6-3-1 0,7-1-2 16,-6-3-1-16,6 4-4 0,6-4-4 0,-6-5 0 16,7 4-1-16,6 1-1 0,-6 0-2 0,6-1-1 0,0 1-1 15,7 1-1-15,-8-3-1 0,8 6 0 0,-1-1-3 0,7-3-1 16,-6 3-4-16,-1 4-9 0,7-3-11 0,-6 3-12 0,-1 0-19 15,7 0-46-15,-6-1-70 0,-7 5-76 0,7 0-68 16,-8 0-70-16,8-1-91 0,-6 1-159 0,-1 4-80 0,-7-5-20 16</inkml:trace>
  <inkml:trace contextRef="#ctx0" brushRef="#br0" timeOffset="103153.3">10472 16573 184 0,'-6'4'246'0,"-1"-4"-74"0,0 3-54 0,1-3-35 0,0 0-15 15,-1 4-3-15,7-4 2 0,-6 0 7 0,-1 0 11 0,7 0 10 16,-7 0 6-16,7 0 6 0,-6 0 3 0,6 0 1 15,0 0 2-15,0 0 3 0,0 0-3 0,0 0-8 0,0-4-10 16,0 4-13-16,6 0-12 0,-6 0-14 0,7-3-13 16,0-1-8-16,6 4-2 0,-1-4 3 0,2 1 6 0,5-4 11 15,1 3 15-15,6-3 14 0,0 3 18 0,6-3 14 16,1-5 11-16,12 5 10 0,1-4 3 0,-1-3-5 0,8 2-10 16,5-2-12-16,1-1-16 0,6 1-15 0,0-1-16 0,0 0-18 15,0 1-12-15,8-1-9 0,-2 1-11 0,0-1-1 0,1-1-3 16,0 6-1-16,-7-5-2 0,0 5-3 0,0-2-2 15,-13 1 1-15,1 0 6 0,-8 4-3 0,-6 0-1 0,-7 3-3 16,-6 1-2-16,0-1 0 0,-12 0 1 0,-1 1 0 0,-1 3-1 16,-4 0-2-16,-8-4-3 0,6 4-1 0,-12 0-7 15,6 0-17-15,-14-4-34 0,1 4-58 0,0 4-68 16,0-4-65-16,-7 4-61 0,1-4-70 0,-7 3-72 0,6 5-115 0,-6-5-85 16,1 5-10-16</inkml:trace>
  <inkml:trace contextRef="#ctx0" brushRef="#br0" timeOffset="103755.92">10778 17013 193 0,'0'-8'486'0,"0"1"-103"15,0 0-115-15,0 3-81 0,7-3-43 0,-1 0-11 0,-6-1 5 16,7 1 16-16,-7 3 21 0,6 1 8 0,-6-1 3 0,7 0-9 16,-7 1-13-16,0 3-20 0,0 0-24 0,0 3-12 15,0 1-3-15,0 3-11 0,0 4-5 0,-7 8-3 0,1-5-1 16,-1 8-6-16,1 0-5 0,-1 4-14 0,-5 3-21 0,4 4-5 16,-4 4-3-16,-2 4-5 0,2-6 1 0,-1 2 1 0,-1 0-1 15,-5 0-5-15,6-1-3 0,0-3-3 0,0 4-4 0,0-5-4 16,7 5-1-16,-8-4-1 0,8 0-2 0,-7-4-1 0,6 1-2 15,1-4-1-15,-1-4 1 0,1-1 2 0,6-2-2 0,-6-1 1 16,6-2 1-16,0-6 4 0,0-3 0 0,0 1 3 0,0-1 2 16,6-7 1-16,-6 0 4 0,6 0 1 0,1-7 1 0,-1-4-4 15,7 0 1-15,0-8-2 0,1 1-1 0,-2-4-1 0,2-4-4 16,-1 1-1-16,-1-1-1 0,2-4-6 0,-2-2 0 0,2-5 0 16,5 1 0-16,-13 2-4 0,8-5 3 0,-2-3-1 0,2 3 0 15,-1-9 4-15,0 4-3 0,0 0 1 0,-7 0 1 0,8 7-1 16,-2 1 2-16,-5 7-2 0,0-1 1 0,-1 8 1 15,7 0 0-15,-7 4-2 0,1 0 0 0,-7 7 1 0,7 0-1 16,-1 0 1-16,0 2-1 0,-6 7-1 0,7-2 0 0,0 1 1 16,-1 3 0-16,0 0-2 0,7 0 1 0,-6 3 1 0,6 3 2 15,1 3 2-15,-2 2 1 0,8 0 1 0,-7 0 1 0,7 3 1 16,-8 4-1-16,8 1-1 0,-1-1 1 0,1 3-9 0,0 2 2 16,-1 3-2-16,1-4 0 0,-8 3 1 0,8 1 0 0,0-1-1 15,-1 1 0-15,-5-4 7 0,4 4-2 0,-4-4-1 0,-1 0-3 16,0 1 0-16,6-2-3 0,-13-3-2 0,8 1-1 15,-8-1-5-15,7-4-4 0,-6-3-7 0,0 4-5 0,-1-8-11 16,-6 0-10-16,6-3-23 0,-6 0-38 0,6-4-54 0,-6 8-63 16,-6-8-56-16,6 4-59 0,0-8-58 0,0 0-69 0,-6 0-84 15,6-4-90-15,-6 1-14 0</inkml:trace>
  <inkml:trace contextRef="#ctx0" brushRef="#br0" timeOffset="103962.5">10876 17375 546 0,'-7'0'571'0,"-5"0"-140"0,5-3-121 15,0 3-74-15,7-4-36 0,0 1-13 0,-6-1-1 0,12 1 0 32,-6-1-5-32,14-4-15 0,-2 4-23 0,1-7-31 0,7 4-33 15,0 0-29-15,5-4-19 0,1 0-13 0,0-4-8 16,7 4-6-16,-1-3-9 0,8-1-23 0,-7 0-46 0,6 1-62 0,-7-1-63 15,1 0-77-15,5 1-96 0,-5-5-154 0,7 5-101 16,-8-1-50-16,1 0 1 0</inkml:trace>
  <inkml:trace contextRef="#ctx0" brushRef="#br0" timeOffset="104373.92">11723 16768 292 0,'-7'-5'418'16,"7"5"-102"-16,-7-3-89 0,7 3-54 0,-6 0-27 0,6-4-3 15,-6 4 11-15,6 0 19 0,0 0 18 0,-7-4 17 0,7 4 3 16,0 0-7-16,0 0-19 0,0 0-25 0,0 0-29 0,0 0-31 16,0 4-23-16,0 0-9 0,0-1-1 0,0 4 1 0,7 2 2 15,-7 5 3-15,6 0 3 0,-6 5 4 0,6-1-2 0,1 5-12 16,-7-2-14-16,7 5-8 0,-1 3-5 0,-6 1-3 0,7 2-5 16,-1 1-4-16,-6 1-2 0,6-2-5 0,1 1-2 0,0 0-5 15,-1-4-4-15,0 5-2 0,2-5-2 0,-2-3 0 0,0-1-3 16,1 2 1-16,-1-2-2 0,1-3 0 0,-1-1-1 15,1-2-2-15,-1-5 0 0,-6 5-4 0,6-9-11 0,-6 2-15 16,8-4-29-16,-8-6-50 0,0 3-64 0,0-2-70 0,0 1-64 16,0-4-58-16,0-4-60 0,6-4-65 0,-12-2-102 0,6-2-61 15,0 2 5-15</inkml:trace>
  <inkml:trace contextRef="#ctx0" brushRef="#br0" timeOffset="104831.27">11690 16731 216 0,'-7'-8'513'0,"7"2"-119"0,-6 1-126 0,6-2-77 0,0 3-33 0,-6-3-9 16,6 3 10-16,0 1 21 0,0-1 17 0,6-4 9 0,0 5 1 15,1 0-7-15,0-1-11 0,5-4-15 0,2 5-23 16,5-1-25-16,1-3-22 0,6 4-23 0,-7-1-10 0,13 0-9 16,-5-4-12-16,5 6-10 0,1-3-5 0,-1 5-5 15,2-4-2-15,-2 4 2 0,1 0-9 0,-1 4-5 0,1 1-2 16,-1-3 4-16,-6 6-5 0,7 0-7 0,-7 2-2 0,-7 1-1 16,7 0-1-16,-6 4 2 0,-1-1-2 0,-5 5-9 0,4-1 3 15,-4 0 2-15,-8 5 1 0,1 2 1 0,6-3 0 0,-13 4-2 16,7 3 0-16,-7-4 0 0,-7 5 1 0,0-1 1 15,1 0-1-15,-7 4 1 0,7 1-1 0,-14-5 1 0,0 4 2 16,1 0-2-16,-7-4 12 0,0 1-4 0,6-2-1 0,-13-2-1 16,7 0 1-16,-6-1 2 0,6 1 6 0,-7-4 1 0,0 0-12 15,8-4 4-15,-7 1 2 0,5-1 0 0,-5 0-3 0,6-3-3 16,6-3-8-16,-6-2 1 0,7-2-1 0,-1 3 0 0,0-5 0 16,7-2-4-16,1 0-6 0,-2-4-19 0,1 0-45 0,6-4-76 15,-5 0-81-15,5 4-74 0,7-6-84 0,-6-2-101 0,6-3-154 16,0 1-79-16,6 2-18 0</inkml:trace>
  <inkml:trace contextRef="#ctx0" brushRef="#br0" timeOffset="105083.97">12563 16987 663 0,'-7'-3'830'0,"0"-1"10"0,1 0-141 0,0 4-203 0,-1-3-194 15,1-1-144-15,-1 0-78 0,-6 1-47 0,7-1-77 0,-1 4-106 16,-6-4-114-16,7 1-160 0,-1-1-187 0,-6 4-119 0,6-4-61 15,1 4-25-15</inkml:trace>
  <inkml:trace contextRef="#ctx0" brushRef="#br0" timeOffset="106858.14">7346 15775 7 0,'-7'0'354'0,"7"-3"-100"0,-6 3-88 0,6 0-58 31,-6 0-34-31,6 0-11 0,-7 0-4 0,7 0-9 0,0 0-4 16,0 0-6-16,0 0-2 0,0 0-6 0,0 0-6 0,0 0-6 16,0 0-4-16,0 0 9 0,7 0 8 0,-7 0 10 15,0 3 9-15,0-3 12 0,0 3 10 0,0-3 6 0,0 0 6 16,0 0 3-16,-7 0 3 0,7 0 1 0,0 0-2 0,0 4-2 16,0-8-3-16,0 8-7 0,0-4-1 0,0 0-5 15,0 0-6-15,0-4-1 0,0 4-1 0,0 0 1 0,7-3 5 16,-7 3 8-16,0-3 7 0,6 3 6 0,0-9 10 15,1 6 7-15,6-8 1 0,7-4-4 0,-1-3-6 0,7 0-12 16,0-4-13-16,7-4-13 0,-1 1-14 0,1-5-15 0,6-3-8 16,7 0-8-16,-8 0-5 0,9-4-3 0,-2 1-1 15,7-1-3-15,-7 1 0 0,1-1-1 0,6-3 2 0,-6 3 0 16,-1 1-1-16,-5 2 0 0,-8 1 0 0,1 4 3 0,-7 4 1 16,-13 6 1-16,-1 1-3 0,2 3 1 0,-14 4 1 15,0 4-2-15,-7 0 2 0,0 7-2 0,-12 0 0 0,-1 3-3 16,-12 8-2-16,-1 0 0 0,1 4-1 0,-1 0 1 0,1 3-1 15,-1-4 0-15,1 5-2 0,6-8 1 0,6 3 0 0,1-3 0 16,5-3-3-16,2-1-1 0,5 0-2 0,7-3-4 16,0 0 2-16,7-1 0 0,5-3-2 0,2 0 0 0,5 0 1 15,1 0 3-15,6-3 0 0,6-1 5 0,1 0 0 0,-1 1 1 16,1-5 0-16,-1 5 0 0,-5 3 1 0,-1 0-1 16,-7 0 1-16,1 0 2 0,-8 7 0 0,2 0-2 0,-8 4 4 15,-6 0 4-15,-6 8 4 0,-1-1 2 0,-6 4-1 0,0 0 1 16,0 4 0-16,-6-5-1 0,-1 9-2 0,0-4-5 15,1 3-21-15,-1 1-68 0,1-5-102 0,-1 1-115 0,8-1-161 16,4 1-171-16,2-4-115 0,6-4-62 0,-6-3-19 16</inkml:trace>
  <inkml:trace contextRef="#ctx0" brushRef="#br0" timeOffset="122765.8">12660 9147 18 0,'-6'0'292'16,"6"4"-98"-16,-6-4-77 0,6 4-46 0,0-4-29 0,-8 3-14 15,8-3-8-15,0 4-3 0,0-4-3 0,0 0-1 0,0 0-2 0,0 0 0 0,8 0 0 0,-8-4-2 0,6 4 0 32,-6-3-2-32,6-1-1 0,-6 4 1 0,7-4 3 0,-7 4 0 15,0 0 4-15,7 0 1 0,-7-3 5 0,0 3 1 16,0 0 4-16,0 0 5 0,0-4 1 0,0 4 2 0,0 0 1 16,0 0 3-16,0 0 4 0,0-3 2 0,6 3 2 15,-6 0-1-15,0 0 0 0,0-4 2 0,0 4-2 0,0-4-2 16,0 4 0-16,0-4-1 0,0 4 0 0,0 0 3 0,0 0 2 15,0 0 3-15,0-3 3 0,0 3 1 0,0 0 3 16,-6 0 3-16,6 0 0 0,0-4 1 0,0 4-2 0,0 0 3 16,-7-4 2-16,7 4 2 0,0 0-1 0,-7-3-3 0,1 3-3 15,0-4-5-15,6 4-3 0,-8-4-6 0,2 4-4 16,0 0-2-16,-7-3-2 0,6 3 1 0,1 0 3 0,-1 0 3 16,-5-4 0-16,4 4 0 0,-4 0-2 0,5 0-1 0,0 4 1 15,-5-4 0-15,-1 0-1 0,6 3 1 0,-6-3 4 16,7 4-5-16,-8-4 7 0,2 4-1 0,-1-1-5 0,-1-3-5 15,2 8-4-15,-2-5-6 0,2 1-5 0,-8 0 0 16,7 3-9-16,-1 0-3 0,2 1-3 0,-1-1 0 0,0 3-1 16,-7-1-2-16,7 5-1 0,1-3-1 0,-8 4 2 0,7-1 0 15,-1 5-1-15,-4-1 0 0,4 0-2 0,1 0 0 16,6 2-1-16,-6-3 0 0,7 2 0 0,0-1 0 16,-1-4-2-16,0 5 0 0,7-1 1 0,0 0 1 0,0-3 1 15,0 4-1-15,7-5 0 0,0 4 0 0,-1-3 0 0,0 3 1 16,7-3 0-16,1-4 4 0,-2 3-2 0,8-3-1 15,-7 0 2-15,7 1 1 0,6-1-1 0,-7-4 0 0,7 0-1 0,-6-3-1 16,6 0 1-16,0-1-2 0,-1-3 2 0,2 0-2 16,-1-3 0-16,0-1 1 0,-6 0-1 0,5 0-1 0,1-3 1 15,-6 4 1-15,0-4-1 0,-1 3 0 0,-5-3 2 0,-2 2-1 16,2 3 1-16,-8-2 0 0,1 4 2 0,-1-5-1 0,0 5 4 16,-6 0 0-16,0 0 6 0,7 0 2 0,-7 0 2 15,0 0 2-15,0 0 1 0,0 0-1 0,0 0-3 0,0 0-3 16,0 0-5-16,0 0-8 0,0 0 0 0,0 0 0 0,0 0-1 15,0 0 1-15,0 0-2 0,0 0 1 0,0 0-1 16,0 0 6-16,0 0-8 0,0 0-11 0,0 0-26 0,0 0-44 16,0 0-58-16,0 0-62 15,0 0-58-15,0 0-55 0,7 0-63 0,-7 0-91 0,0 0-111 0,6-3-43 0,-6 3 10 16</inkml:trace>
  <inkml:trace contextRef="#ctx0" brushRef="#br0" timeOffset="123209.04">12954 9474 350 0,'-7'-5'314'16,"7"5"-76"-16,0-3-64 0,-7 3-49 0,7 0-33 16,-6-3-22-16,6 3-15 0,0 3-13 0,-6-3-11 0,-1 3-7 0,0 6-7 15,1-2-5-15,-1 3-2 0,-6 1-3 0,7 4 0 0,-1 3 0 0,1 1 0 16,-8-5 0-16,8 4-1 0,6 4-2 0,-6-3 2 0,6-1-1 16,0 1-2-16,0-1 0 15,0-4-2-15,6 5 1 0,0-5-1 0,8-3 1 16,-1 1-1-16,0-1 4 0,0-4 5 0,0 0 5 0,0-3 6 0,7 0 6 0,-1-1 6 0,-6-6 5 15,6-1 10-15,-5 0 9 0,5-3 9 0,-6 0 11 16,0-4 13-16,1-1 18 0,-8 1 20 0,0-3 23 0,1 3 12 16,-1-4 5-16,1 4-1 0,-7 0-10 0,-7-3-11 0,1 2-18 15,-1 2-23-15,1-1-27 0,-8-1-21 0,2 1-18 16,-1 0-12-16,-1 4-5 0,-4-4-8 0,4 4-4 0,-6 3-4 16,7-3-3-16,-6 3-2 0,6 1-2 0,7-1-4 0,-8 4-6 15,8-4-12-15,-1 4-30 0,7 0-52 0,-6 0-60 16,6 0-52-16,0 0-47 0,0 0-50 0,6 4-62 0,7-4-91 15,-6 4-116-15,6-4-24 0,-7 0 17 0</inkml:trace>
  <inkml:trace contextRef="#ctx0" brushRef="#br0" timeOffset="123906.01">13136 9521 144 0,'0'0'451'16,"0"-4"-118"-16,-7 4-118 16,7 0-85-16,0 4-55 0,0-4-35 0,0 4-19 0,0-1-9 0,7 5-6 0,-7-1-5 15,0 4 0-15,0 0 0 0,7 0-1 0,-7 3 2 0,6-3-2 16,-6 5 0-16,6-2 0 16,-6 0 1-16,7-2 1 0,0 2-1 0,-7 1 1 0,6-4-1 15,0 0 1-15,1 0 0 0,-1 0 2 0,1-4-2 0,0 0-2 0,-1 1 5 0,8-4 3 31,-8 0 5-31,0-4 5 0,0 0 5 0,1-4 7 0,0 0 9 0,-1 0 6 0,1-4 4 0,-1-2 4 0,0-1 7 32,2 0 10-32,-2-4 11 0,0 1 5 0,-6-2 10 0,6 2 15 15,-6-4 5-15,7 4-2 0,-7-2-3 0,0 2-3 0,0-1 0 16,0 1 4-16,0 3-9 0,-7 0-15 0,7 3-8 16,0 1-4-16,0-1-3 0,0 5-15 0,0-1-15 0,-6 1-15 15,6 3-12-15,0 0-7 0,0-4-5 0,0 4-3 0,0 4-4 16,0-4 0-16,-6 3-3 0,6 4-1 0,0 1 2 15,0-1 1-15,0 4 0 0,0-3 0 0,0 3 1 0,0 0 2 16,6 0 1-16,-6 3 0 0,0-2 0 0,6-1 0 0,1 3 0 16,-7-3 0-16,7 0 0 0,-1 4 0 0,1-4 0 0,-1 0-1 15,0-1 0-15,8-2-2 0,-8-1 1 0,8 0-3 16,-8-3 1-16,7 0-1 0,-7-4 0 0,8 0 2 0,-2 0 1 16,2-4-1-16,-2 0 3 0,2-3 0 0,-1 0 0 15,-1-1 0-15,-5-2 0 0,6-1 0 0,-7 0-1 0,8-4 1 16,-8 0 0-16,7 5 0 0,-7-8 0 0,2 2 0 15,-2-2 1-15,0 3 1 0,-6-3 0 0,6 3 0 16,-6 0-7-16,0-3 5 0,0 4 4 0,0-4 4 0,-6 3 6 16,6 0 7-16,-6 0 8 0,6 4 6 0,-6 0 15 0,-2 1 2 0,2 2 4 15,6 1 0-15,-6 0-3 0,-1-1-6 16,1 8-7-16,6-3-14 0,-7-1-5 0,7 0-3 16,-7 4-7-16,7-3-7 0,0 3-4 0,0 3-1 0,-6-3 0 0,6 4 8 0,0 3-5 15,0 1-3-15,0-1-2 0,0 0 2 16,0 4-1-16,0 0 1 0,6 0 0 0,-6 4-3 0,7-1 2 15,0 1 2-15,-7-1 1 0,6 2 0 0,7 2 2 0,-7-4-2 16,2 1 3-16,-2 3-1 0,6-3-2 0,-4 0-1 16,4-1-3-16,-5-2-16 0,6-1-23 0,-6 0-30 0,-1-4-42 0,0 0-45 15,8-4-45-15,-8 1-42 0,7-4-42 0,0 0-37 16,0-4-47-16,-7-3-77 0,8 0-93 0,-8 0-29 0</inkml:trace>
  <inkml:trace contextRef="#ctx0" brushRef="#br0" timeOffset="124063.31">13468 9503 298 0,'-7'0'393'15,"7"0"-131"-15,-6 0-109 0,6 0-64 0,6 0-38 16,-6 0-16-16,14 0-11 0,-8 0-5 0,7 0 0 16,0 0-2-16,0-4 2 0,7 0-4 0,-1 1-3 0,1-1-11 0,0 1-21 15,-1-1-31-15,1 1-54 0,-2-6-92 16,2 3-137-16,0-2-78 0</inkml:trace>
  <inkml:trace contextRef="#ctx0" brushRef="#br0" timeOffset="124300.1">13846 9316 81 0,'0'3'374'0,"0"-3"-115"0,0 3-93 0,0-3-58 15,13 0-31-15,-7 6-12 0,0-6-5 0,8-6-2 0,-1 6-6 16,0-3-4-16,0 0-7 0,7 3-6 0,-8-3-6 16,2-2-7-16,5 2-6 0,-6 3-4 0,0-4-4 15,-7 4-3-15,8-4-1 0,-1 4-2 16,0 0-4-16,-7 0-6 0,7 0-14 0,-7 0-16 0,2 0-21 0,-2 0-27 0,0 0-41 16,7-3-57-16,-6-1-94 0,-7 4-103 0</inkml:trace>
  <inkml:trace contextRef="#ctx0" brushRef="#br0" timeOffset="124444.35">13917 9415 152 0,'-6'7'366'0,"-1"-3"-117"0,1-4-96 15,6 3-58-15,-7 1-33 16,7-4-20-16,7 4-8 0,-1-4-2 0,-6 3-1 0,7 1-1 0,6-4-1 0,-7 0-1 0,8 0-1 16,-2 0-1-16,2-4-7 0,5 1-5 0,1-1-10 15,0-3-26-15,5-1-47 0,1 1-81 0,-6 0-165 0,6-4-87 16</inkml:trace>
  <inkml:trace contextRef="#ctx0" brushRef="#br0" timeOffset="125535.21">14627 8979 319 0,'0'-4'282'15,"0"0"-78"-15,0 1-59 0,7-4-40 0,-7 3-26 16,6 0-19-16,-6 1-6 0,7-5-2 0,0 5-5 0,-1-5-2 15,0 1-4-15,0 3 0 0,2-3 2 0,-2 4 0 0,0-5 0 16,1 4 1-16,-7 0-2 0,6 2-2 0,1-2-4 16,0 4-4-16,-7-5-6 0,6 5-4 0,0 0-5 0,1 5 1 15,0-1 3-15,5-2 5 0,-5 2 2 0,6 4 1 0,0-1 3 16,0 4 1-16,0 0 0 0,1 4-2 0,-8-4-6 16,7 7-5-16,0-4-1 0,-7 5 1 0,7-5-2 0,-7 9 0 15,2-9-2-15,-2 8-3 0,0-7 0 0,1 3 1 0,-7 1-4 16,0-1 0-16,0-4-2 15,0 1-1-15,0 0 0 0,0-4 1 0,0 0 2 0,0 0 1 0,0-4 6 0,0 0 7 16,0-3 15-16,0 0 23 0,0-1 34 0,0-3 39 16,0 4 36-16,0-4 23 0,0 0 12 0,0 0 3 15,0-4-11-15,0 1-20 0,0-5-33 0,0 1-39 0,0-8-39 0,0 4-25 16,0-3-16-16,0-4-10 16,0 2-4-16,0-2-4 0,0-4-1 0,0 4-2 0,0-4 0 0,0-3-1 0,0 3-3 15,6-1 0-15,-6 1-1 0,0 4 0 16,7-4 0-16,-7 4 3 0,6 0 0 0,-6 3-2 0,7-4 2 15,-7 8-3-15,6-3 0 0,1 3 0 0,0 0-2 16,-1 4 0-16,0-1-1 0,8 1-1 0,-8 3 1 0,7-3-1 16,-7 7 3-16,8-4-1 0,-8 4-1 0,0 0 0 0,8 4 1 15,-8 0 1-15,7-1-1 0,-6 5 1 0,-1-1 0 0,1 4 0 16,5 4 1-16,-4-5 1 0,-2 9-1 0,0-5 1 0,1 5 0 0,-1-1 2 16,-6 1-2-16,7 2-1 0,-1-2-1 0,-6-1 1 0,7 0 0 15,-7 5 0-15,6-9-1 0,-6 5 0 0,6-5 1 16,-6 1 5-16,8-1-4 0,-8-2-1 0,6-2 0 0,-6-2-2 15,0-1 2-15,6 0-1 0,-6 0 2 0,0-2-4 16,0-2 3-16,0 1 0 0,7-4 3 0,-7 4-1 0,0-4-9 16,0 3-15-16,0-3-38 0,0 0-60 0,0 0-77 0,0-3-76 15,7 3-75-15,-7-4-88 16,0-3-129-16,6-2-108 0,-6 2-38 0,0 4 12 0</inkml:trace>
  <inkml:trace contextRef="#ctx0" brushRef="#br0" timeOffset="125917.51">14666 9561 103 0,'-6'0'464'15,"0"4"-130"-15,6-4-128 16,-7 0-80-16,7 4-47 0,-7-4-24 0,7 0-14 0,7 0-5 0,-7 3-2 0,7-3-1 16,-1 0-4-16,6 0 2 0,2 4 1 0,-1-4 1 0,7 4 0 15,-1-4-2-15,7 3-5 0,-6-3-2 0,6 0 1 0,6 0-1 32,-6 0-3-32,7 0 0 0,-1 0-2 0,7 0-1 0,-6-3 0 15,7-1-3-15,-2 0 2 0,1-3 4 0,0 3 8 16,1-3 10-16,-1-4 15 0,6 4 14 0,-5-4 18 0,5-1 17 15,-7 2 13-15,-5-1 13 0,7 0 11 0,-8-1 3 0,-5 3-3 16,-9 0-3-16,2 2-10 0,-1 3-4 0,-5 1-4 16,-8-1-4-16,0 0-10 0,2 4-10 0,-2-3-8 0,0 3-9 15,-6-4-11-15,0 4-14 0,0 0-13 0,0 0-17 0,0 0-20 16,0 0-34-16,-6 0-68 0,0 0-90 0,-2 4-85 16,2-1-91-16,0-3-116 0,-8 4-168 0,8 0-84 0,-7-1-26 15</inkml:trace>
  <inkml:trace contextRef="#ctx0" brushRef="#br0" timeOffset="128460.22">14868 10136 42 0,'0'0'385'0,"0"-3"-77"0,0 3-75 0,-6-4-58 16,6 4-37-16,0-4-20 0,0 4-6 0,0-3 0 0,0 3 7 15,0-4 13-15,0 1 19 0,0 3 19 0,0 0 21 0,0 0 18 16,0-4 12-16,-7 4 11 0,7 0-2 0,0 0-14 16,0-4-21-16,0 4-25 0,0 0-30 0,0-3-30 0,0 3-27 15,0 0-28-15,0 0-19 0,0 0-13 0,0 3-10 0,0-3-6 16,0 0-5-16,7 4 2 0,-7-4-4 0,6 4-2 16,1-1 0-16,-1 4 0 0,8-3 2 0,-8 7-1 0,7-4 3 15,0 4 1-15,6 4 4 0,-5 0 1 0,5 0 2 0,1 3 3 16,-1 0 1-16,0 0 3 0,1 4-2 0,0 0-4 0,-1 1-1 15,1 2-3-15,-1 4 0 0,1-3-2 0,-8 3 0 16,8-4-3-16,-6 5 1 0,-2 0-1 0,1-1-2 16,1-3 4-16,-2-1-1 0,2 1-3 0,-8 0 0 0,7-5 0 15,-6 1 1-15,-1 0 1 0,1-4 0 0,-1-2 0 0,0-2-2 16,-6-3 2-16,8 0-1 0,-8-4 2 0,0-3-1 0,6 3 5 16,-6-7 10-16,0 4 13 0,0-4 14 15,6 0 13-15,-6-4 11 0,0 1 6 0,0-5 2 0,0 1-2 0,6-8-9 16,-6-3-9-16,7-4-10 0,0-4-11 0,-1 1-8 0,1-4-4 15,-1-1-4-15,0-3-2 0,8-4 0 0,-8 5-3 16,8-1-4-16,-8-4-3 0,7 4-1 0,0 4-4 0,0-4 0 16,-7 8-1-16,8-2-1 0,-8 2 0 0,7 3 0 15,-6 3 1-15,-1 5 1 0,1-4 0 0,-7 7 5 0,6 0-2 0,-6 3-4 16,0 1 1-16,0 3-2 0,0 0 0 0,0 1 0 16,0-1-1-16,0 4-6 0,0-4 2 0,0 4-1 0,0 0-6 15,0 0-9-15,-6 0-18 0,6 4-25 0,-7-4-27 0,7 4-55 16,-6-4-119-16,-1 3-124 0,7 1-168 0,-7-4-170 15,7 0-98-15,0 0-39 0,0-7-6 0</inkml:trace>
  <inkml:trace contextRef="#ctx0" brushRef="#br0" timeOffset="129221.07">16118 9147 319 0,'-6'0'243'16,"0"4"-74"-16,-1-4-55 0,1 4-35 0,6-4-19 0,-7 0-11 16,7 3-5-16,-6-3-3 0,6 4-2 0,-7-4 0 0,7 0 1 0,0 0 3 0,-6 0 3 15,6 0 7-15,0 0 6 0,0 0 8 0,0 0 5 0,0 0 6 16,-7 0 4-16,7 0 3 0,0 0 2 0,0 0 0 0,-7 3-1 16,7-3 0-16,0 0-1 0,0 0 1 0,-6 4-3 0,6-4 2 15,-6 0 3-15,6 3 3 0,-7-3 3 0,7 0 4 16,-7 0 1-16,7 4 3 0,0-4 1 0,-6 0-2 0,6 5-8 15,0-5-7-15,0 0-10 0,0 0-9 0,0 0-13 0,0 0-12 32,0 3-11-32,0-3-6 0,0 0-7 0,0 0-3 15,0 0-3-15,0 0-3 0,0 0-2 0,0 0 2 0,6 0 2 16,-6 0 2-16,7 4 11 0,0-4-4 0,-1 0-1 0,7 0-3 16,-6 0 0-16,6 0 1 0,0 0-2 0,0 0 0 15,7 0-12-15,-8-4 3 0,8 4 3 0,-1-3 2 0,1-2 0 16,6 1-3-16,-7-3 0 0,1 4-1 0,6-1-2 15,0-3 2-15,1 0-2 0,-9 3-2 0,9-3 3 0,-7-1 0 16,-2 5-2-16,2-5 1 0,0 5 0 0,-7-1-2 0,-7 4 0 16,1-4 1-16,6 1 2 0,-13 3 2 0,0 0 5 15,6 0 6-15,-6 0 1 0,0 0 1 0,-6 0 1 0,6 0-2 16,0 0-1-16,0 0-1 0,0 3-5 0,-6-3-8 0,6 0-2 16,-7 0 0-16,7 4 1 0,0-4-4 0,-7 0-2 0,7 4-1 15,0-4 1-15,0 3-9 0,0-3-13 0,0 4-33 16,0-4-61-16,0 4-71 0,0-4-65 0,-6 3-60 0,6-3-54 15,0 4-51-15,0-4-61 0,0 4-86 0,-6-4-46 16,-8 4 9-16</inkml:trace>
  <inkml:trace contextRef="#ctx0" brushRef="#br0" timeOffset="129519.11">16106 9308 227 0,'-13'8'303'0,"6"-5"-95"0,-6 0-67 0,7 3-39 0,6-6-23 16,-7 3-13-16,7-3-7 0,0 0-5 0,-7 3-4 15,7-3-2-15,7 0-2 0,-7 0-1 0,7 4 3 0,-1-4-1 16,1 0 1-16,6 0-1 0,0 0 2 0,-1 0-1 0,2 0-1 16,5 0 1-16,-6-4-3 0,6 1 2 0,1 3-1 15,0-3 3-15,-1-6 1 0,1 6 5 0,6-5 5 16,-6 5 5-16,-1-5 6 0,7 1 7 0,-6 4 7 0,-1-5 6 0,1 5 3 16,-8-5-2-16,2 5-2 0,5-1-6 0,-12 0-2 15,6 1-4-15,-7-1-7 0,1 4-2 0,0-4-3 0,-7 4 7 16,6 0 4-16,-6-3 4 0,0 3 5 0,0 0 1 15,0 0-4-15,0 0-5 0,0 0-5 0,0 0-13 0,0 3-10 16,0-3-11-16,0 0-10 0,-6 0-11 16,6 4-6-16,-7-4-4 0,0 4-3 0,7-4-3 0,-6 0-3 0,0 3-14 15,6-3-45-15,-7 4-81 0,0-4-92 0,1 4-109 0,-1-4-183 16,7 0-115-16,-6 0-88 0,0-4-40 0</inkml:trace>
  <inkml:trace contextRef="#ctx0" brushRef="#br0" timeOffset="130118.2">17004 8363 71 0,'-6'0'415'0,"6"0"-90"16,0 0-98-1,0-4-73-15,-6 4-40 0,6 0-27 0,0 0-14 0,0 0-11 0,0 0-9 0,6 0-10 0,-6-3-7 16,0 3-6-16,0 0-4 0,0 0-2 0,0 0-1 0,0 0-3 16,0 0 0-16,0 0-2 0,6 3 2 0,-6-3 1 15,0 4 7-15,0 0 6 0,7 3 5 0,-7 1 7 0,7-1 6 16,-1 4 14-16,1 4 13 0,-1-4 13 0,0 7 5 0,8 1 7 15,-8-1 1-15,7 0 0 0,-6 0-5 0,6 4-11 16,0 0-17-16,-7 0-12 0,7-4-14 0,-7 5-12 0,8-2-10 16,-1 1-8-16,-7 0-2 0,7-3-4 0,-6-1-2 0,5 1-3 15,-4-1-1-15,4 0-2 0,-5-4 0 0,0 1 1 16,-1 0-2-16,0-4 1 0,1 0-1 0,-1-4 2 0,-6 0-1 16,7 1 1-16,-7-5 1 0,7 1 0 0,-7 0-2 0,0-4-1 15,6 3 1-15,-6-3-2 0,0 0-15 0,0 0-37 0,0 0-48 16,0-3-52-16,0-1-50 0,0-3-51 0,0-4-61 15,0-4-80-15,-6 4-108 0,-1-3-57 0,0-1-12 16</inkml:trace>
  <inkml:trace contextRef="#ctx0" brushRef="#br0" timeOffset="130466.06">16959 8466 262 0,'-7'-8'385'0,"1"1"-108"0,6 0-80 0,-7 0-52 16,1-4-26-16,6 7-8 0,0-3-2 0,-6-1 8 0,6 1 0 15,0 0-3-15,0-1-11 0,6-3-11 0,0 4-11 16,1-4-13-16,-1 4-15 0,1 0-19 0,6-4-14 0,-7 6-9 16,8-5-4-16,-2 6-3 0,-5-4-1 0,6 1-2 0,0 0 0 15,7 4 1-15,-8-5-1 0,2 8-1 0,5-4 0 16,1 1 0-16,0 0 0 0,-8 3 0 0,14 0 1 15,-7 0 0-15,1 0-1 0,0 0 3 0,-7 3 0 0,7 0-2 0,-8 1 0 16,8 4 0-16,-7-5 0 0,-6 4 0 0,6 0 0 16,-7 1 1-16,0 4 0 0,-6-2 0 0,8 1 1 0,-16 0 4 15,8 4 0-15,-6-4 0 0,-7 3 2 0,0 1 3 0,0 0 2 16,-7-4 0-16,1 3 2 0,-1 1 2 0,1-4 4 16,0 0 5-16,-1 0 3 0,0-4 3 0,7 1-1 0,-7-1 0 15,8 0-4-15,5-3-1 0,-6 0-5 0,7-1-8 0,6-3-7 16,-7 0-27-16,7 4-41 0,0-4-44 0,0 0-41 15,7-4-59-15,6 1-82 0,0-5-120 0,-1 1-113 0,8 0-51 16</inkml:trace>
  <inkml:trace contextRef="#ctx0" brushRef="#br0" timeOffset="130798.63">17063 9162 438 0,'-6'0'425'16,"-1"3"-147"-16,0-3-115 0,7 4-71 0,-6-4-38 0,6 3-16 16,0-3-5-16,6 0 0 0,1 0-3 0,0 0 3 15,-1 0 0-15,7 0 4 0,7-3 0 0,-1-1-3 0,8 1 0 16,-2-1 5-16,1-3 3 0,0 3 5 0,7-3 7 0,-1 0 7 0,1-1 5 15,-1 1 16-15,8 0 11 0,-7-1 12 0,5 1 16 0,1-4 12 16,0 3 13-16,-5-2 6 16,4 3-1-16,-5-1-8 0,-1 1-13 0,1 0-15 0,-7-5-24 0,0 8-19 0,0-3-21 15,-7 4-16-15,-5-1-14 0,-1 1-9 0,-1-1-21 0,2 4-43 16,-8 0-59-16,0 0-65 0,-6 0-65 0,7 0-74 0,-7 0-108 16,0 0-173-16,-7 0-83 15,1 4-17-15</inkml:trace>
  <inkml:trace contextRef="#ctx0" brushRef="#br0" timeOffset="131179.61">17154 9583 196 0,'-12'-3'517'16,"4"-1"-118"-16,-4 0-142 0,5 1-91 0,7-1-49 0,-6 0-22 0,6 4-8 15,0-3 0-15,0 3-1 0,0 0-8 16,0 0-10-16,0 0-9 0,0 0-10 16,0 3-12-16,6-3-11 0,-6 4-10 0,7 0-1 15,-1-1 6-15,0 5 15 0,-6-1 16 0,8 4 18 0,-2 1 22 0,0 2 26 0,1 0 23 0,-1 5 14 16,1 3 6-16,-7-1-1 0,6 1-6 0,-6 4-9 0,7 0-15 15,-1 3-21-15,0-3-25 0,2 3-14 0,-2 0-17 0,0 1-14 16,1-5-10-16,0 1-9 0,5 0-7 0,-5-1-6 16,-1-4 0-16,1 6-3 15,6-9-2-15,-7 1-1 0,1-1-1 0,0 0 0 0,-1-3-2 0,0-4-8 0,1 1-31 16,0-6-55-16,-7 2-68 0,6-4-66 0,-6-1-59 0,7 1-57 16,-7-8-68-16,6-3-87 15,-6-1-114-15,0-3-34 0,0-4 15 0</inkml:trace>
  <inkml:trace contextRef="#ctx0" brushRef="#br0" timeOffset="131596.37">17050 9671 442 0,'0'-14'464'0,"0"-5"-138"0,0 9-109 0,7-6-60 16,-7 2-27-16,6-1-2 0,7 1 4 0,-6-1 7 15,6 0 2-15,6 4 1 0,-6-4-4 0,7 5-7 0,-1-1-4 16,1-3-15-16,6 5-5 0,-6 3-9 0,-1-2-12 16,1 1-11-16,-1 3-7 0,0 0-6 0,1 4-14 0,-7 0-5 15,1 4-16-15,-2 0-11 0,1 3-7 0,-6 1-1 0,-1-2 0 16,1 6 0-16,-7 2 0 0,0 1 0 0,-7 0 2 16,1-1 2-16,-1 5 4 0,-6-5-2 0,7 4 4 0,-8-2 2 15,2 2 3-15,-1-4 4 0,-1 1 0 0,2 0 1 0,-2-4-2 16,8 3 2-16,0-2-4 0,-1-6-2 0,0 5-2 15,1 0-4-15,-1-4-3 0,7 1 0 0,0 0-3 0,0-1 1 16,0 4 2-16,7-4-2 0,-1-3 0 0,1 3 3 0,0 1-1 16,5-1 2-16,2 0 0 0,-2-3-3 15,8 3 1-15,-1-3 0 0,1-1-2 0,0 1-1 0,-1 0 0 16,7-4-3-16,-6 3-2 0,-1 1 1 0,1 0-3 0,6 0-2 16,-7-1 3-16,1 1-2 0,0-1-2 0,-1 5-2 0,-6-5-3 15,6 5-15-15,-5-2-23 0,-2 3-42 0,2-6-60 16,-1 5-59-16,0-5-51 0,0 5-47 0,-1-5-51 15,-4 1-62-15,4-4-86 0,1 0-92 0,-6 0-22 0,0 0 20 0</inkml:trace>
  <inkml:trace contextRef="#ctx0" brushRef="#br0" timeOffset="131875.07">17655 9539 70 0,'0'0'503'15,"0"-3"-115"-15,0-1-140 0,8 0-100 16,-2 1-56-16,0-1-31 0,7 0-12 0,1 0-5 0,4 1-1 16,2-4 1-16,0 3 0 0,6 0-4 0,-7-3 0 0,8 0 4 15,-1 4 6-15,0-6 6 0,7 3 7 0,-7-2 7 0,-1-3 5 16,7 4 4-16,-5-1-1 0,-1 1-7 0,0 0-12 15,0-1-12-15,-6 5-10 0,-7-5-11 0,7 5-9 0,-14-1-13 16,7 1-17-16,-7 3-28 0,1-4-32 0,-7 4-34 0,0 0-41 16,0 0-58-16,-7 4-77 0,1-4-117 0,-7 3-95 0,-1 1-40 15</inkml:trace>
  <inkml:trace contextRef="#ctx0" brushRef="#br0" timeOffset="132079.9">17917 9451 282 0,'0'0'492'0,"-7"0"-104"16,7 0-113-16,0 0-84 0,0 0-56 0,0 0-32 16,7 0-15-16,-7 4-4 0,6 1 7 0,0 1 12 0,0 2 21 0,2 3 25 0,-2 3 21 15,7 4 28-15,-7 1 18 0,1 3 1 16,0 0-15-16,5 4-19 0,-6-1-30 0,2 4-27 0,-8 1-22 16,6-1-28-16,0 4-26 0,-6 4-15 0,7-5-9 0,-7 5-9 0,7-5-3 0,-7 2-3 15,6-1-4-15,-6 4-7 0,7-8-19 0,-1 4-65 16,-6-7-100-16,6-1-101 0,1-3-123 15,-7-4-206-15,7 1-96 0,-7-7-64 0,6 2-31 0</inkml:trace>
  <inkml:trace contextRef="#ctx0" brushRef="#br0" timeOffset="133196.29">15858 11565 172 0,'-6'0'259'0,"0"0"-71"0,-8 4-58 0,8-4-35 0,-8 0-20 16,2 0-9-16,-1 3-1 0,6-3 5 0,-6 0 4 0,7 0 3 16,-1 4-2-16,0-4 0 0,1 0 0 0,0 0-3 15,6 0-5-15,0 0-1 0,-7 0-3 0,7 0-1 0,0-4 3 16,0 4 1-16,0 0 1 0,0 0 2 0,0-3 3 0,7 3 1 16,-7 0-1-16,0 0-2 0,6-4-2 0,-6 4 2 0,6 0 1 15,1-3 5-15,0 3 8 0,-1-4 8 0,7 4 7 16,-6-4 3-16,12 1 0 0,-6-1-3 0,0 0-5 0,7 1 2 15,-1-1-17-15,7-3-18 0,0 3-10 0,0-3-12 16,1-1-6-16,-1 1-6 16,-1 0-5-16,1 0-15 0,1 3-1 0,-8-3 1 0,0 2-4 0,1 2 4 0,0 0-2 15,-7-2-2-15,-7 5-1 16,8 0 0-16,-8-3-2 0,0 3-3 0,1 0-1 0,0 0-5 0,-7 0-10 0,0 0-16 0,6 0-35 16,-6 0-45-16,-6 0-49 15,6 3-46-15,0-3-46 0,0 0-45 0,-7 0-45 0,7 5-44 0,-7-5-45 0,1 3-55 16,-8 0-40-1</inkml:trace>
  <inkml:trace contextRef="#ctx0" brushRef="#br0" timeOffset="133364.72">15956 11598 20 0,'-7'7'369'15,"1"-3"-89"-15,-1 4-87 16,1-5-58-16,-7 1-36 0,13 4-23 0,-6-5 0 0,-2 1 3 0,8 3 2 0,0 0 1 0,-6-3-2 16,6 3-1-16,6-3 5 0,-6 0 8 0,8 3 1 0,-8-4 3 15,6 1 8 1,7 0 8-16,-7-4 4 0,7 3 1 0,0-3-8 0,7-3-10 0,0-1-14 0,5 0-20 0,1-3-37 15,1 0-56-15,5-4-62 0,-6 0-64 0,7 0-89 0,-1 0-133 16,1-4-131-16,-1 0-80 0,-6 1-30 0</inkml:trace>
  <inkml:trace contextRef="#ctx0" brushRef="#br0" timeOffset="134157.03">16613 11214 133 0,'-6'-4'439'15,"6"0"-104"-15,0 1-105 0,0-1-77 0,0 1-47 0,0-1-22 16,0 0-10-16,0 1-4 0,6-2 0 0,-6 1-3 15,8 1-1-15,-8-1-4 0,6 4-3 0,0-3-5 0,0-1-3 16,8 4-4-16,-8 0-2 0,1 0-1 0,-1 0-2 0,1 0 3 16,0 4 2-16,-1-1 0 0,0 4 5 0,0 2 0 15,2-2 2-15,-2 4 5 0,0 0-2 0,-6 0-5 0,7 3-2 16,-7 1-4-16,6-1-7 0,-6 1-7 0,0 0-4 0,0-1-9 16,7 0-1-16,-7 2 1 0,0-1-2 0,0-4 2 15,0 3 1-15,-7-3 6 0,7 0 4 0,0-4 8 0,0 1 8 16,0-1 9-16,0-3 7 0,-6-1 10 0,6 1 9 0,0 0 6 15,0-4 7-15,0 0 3 0,0 3 1 16,0-3-3-16,-7-3-5 0,7 3-11 0,0-8-8 0,-6 5-12 0,6-8-13 16,0 3-8-16,-6-3-7 0,6-3-4 0,0 3-3 15,0-4-1-15,0 1-1 0,6-6-3 0,0 3-3 0,-6 2-3 0,7-3-3 16,-1 0-3-16,1 3-4 0,0 0 1 0,-1 1-3 16,0 3-1-16,1 4 5 0,0-4-4 0,-1 6-1 15,0-2-2-15,-6 3 1 0,7 1-2 0,0-1 1 0,-1 0 0 16,1 4-3-16,-1 4 2 0,0-4 2 0,1 4 1 0,0-1-1 15,-1 1 0-15,0-1 1 0,2 1-2 0,-2 4 2 0,0 0-2 16,1-5 0-16,-1 4 1 0,-6-3-1 0,7 3-1 16,-1-3 2-16,-6 0-1 0,7-1-1 0,-7 0 1 0,0-3 1 15,0 5-1-15,6-5 2 0,-6 0 1 0,0 0 0 0,0 0 0 16,6 0 2-16,-6 0 0 0,0-5-3 0,8-1 0 16,-2 2 0-16,0-3-1 0,1 3-2 0,6 0 2 0,-6-3 0 15,-1 4 0-15,0-1 0 0,0 0 0 0,2 1 1 16,-2 3-2-16,0-5 1 0,1 5 0 0,0 0 0 0,-1 5 0 15,1-2 0-15,-1 1 0 0,0 0 0 0,1-1 2 0,0 4-1 16,-1 1 0-16,-6 3 0 0,6 0 0 0,1-4 1 16,0 4 1-16,-1-4-2 0,-6 0-4 0,7 1-2 0,-1-1-8 15,1 1-10-15,-7-1-20 0,6 0-44 0,-6-3-67 0,7 3-70 16,-7-3-61-16,6-1-58 0,0 0-62 0,2-3-88 0,-8 0-124 16,6 0-48-16,0-3 8 0</inkml:trace>
  <inkml:trace contextRef="#ctx0" brushRef="#br0" timeOffset="134822.41">17343 11100 395 0,'0'0'459'15,"-6"-4"-117"-15,6 4-108 0,-7 0-68 16,7 0-46-16,0 0-28 0,0 0-19 0,0 4-12 15,-6 0-8-15,6 3-8 0,-7 0-8 0,7 1-7 0,-7 7-3 0,7-5 0 0,-6 1 2 0,6 3-4 16,-6 2 0-16,6-2-2 16,0-3-1-16,0 3-1 0,0 2-2 0,0-5-2 0,6-1-5 0,-6 1-1 15,6 1-4-15,1-5-2 0,0-4-2 0,-1 1-2 0,7 0 0 16,-7-4 0-16,8-4 1 0,-8 0 0 0,7 1-2 0,-6-4 1 16,-1-1 2-16,7-3 6 0,-7 0 9 0,-6 0 14 0,8 0 14 15,-8 0 7-15,0-3 9 0,-8 3 11 0,8 0 9 16,-6-1 4-16,-7 1 0 0,7 0-8 0,-8 0-7 0,2 5 0 15,6-2-2-15,-8 1-7 0,1-1-11 0,0 5-8 16,6-1-6-16,-5 4-7 0,5 0-8 0,0 4-8 0,1-4-7 0,0 7-3 16,-1-3-1-16,7 3-3 0,0 4-1 0,0 0-1 15,0-4 2-15,0 4 0 0,7 1 0 0,-1-1 0 0,0-4-1 16,8 0-1-16,-8 0 2 0,7-3-1 0,0 3-2 0,6-4-1 16,-5 2-2-16,-2-5-2 0,8 0 1 0,-7-5-1 15,7 5-1-15,-7-6 1 0,6-2 2 0,-6 1 2 16,1 0 0-16,-2-4 4 15,-5-5 3-15,6 6 5 0,-7-5 11 0,1 1 6 0,-1-1 8 0,1 0 7 0,0 1 4 0,-7-5 7 16,6 5 4-16,-6-4 0 0,6 2-7 0,-12-2-3 0,6 1-5 16,-6-2 0-16,6 1-3 15,0-1-4-15,-7 5-7 0,0-5-2 0,7 4-5 16,-6 1-2-16,-1-1-2 0,7 0-4 0,-6 8-4 0,0-4 1 0,-1 4 2 0,7 3 3 0,-7-3 3 16,1 3-2-16,6 4-2 0,-6-3 0 0,6 3-1 15,-7 3-3-15,0 1-2 0,1 0-4 0,-1 3 0 16,7 0-2-16,-6 4 1 0,0 0-1 0,6 0-1 0,0 0 1 0,-7 0-1 15,14 5-2-15,-7-6 0 0,0 5 3 0,6-1-1 0,0 0 1 16,1 1 1-16,-1 0-2 0,1 0 1 0,0-1 0 31,5 1-1-31,-5-1 1 0,6 2 0 0,-7-2 0 0,1 4 2 16,6-3-1-16,-6 0 3 0,5-1-2 0,-4 1-2 0,-2-4 1 16,6 3-2-16,-5-3 0 0,6-3-4 0,-6 3-4 15,5-4-12-15,2-3-26 0,-2 3-48 0,2-7-72 0,-1 4-75 16,0-8-72-16,0 1-84 0,7-5-116 0,-1 1-138 15,-6-4-62-15,6-1 7 0</inkml:trace>
  <inkml:trace contextRef="#ctx0" brushRef="#br0" timeOffset="135414.11">18125 10733 49 0,'0'-7'506'0,"0"4"-99"16,-7-5-141-16,7 5-108 0,0-1-65 0,0 0-37 16,0 4-17-16,0-3-9 0,0 3-3 0,0-4-4 0,0 4-2 15,0 0-2-15,0 0-5 0,0 0-1 0,0 0-4 16,0 0 1-16,0 0 0 0,0 0 4 0,0 0 1 0,0 0 5 15,0 4 6-15,0-4 4 0,0 0 7 0,0 0 5 0,0 0 4 16,0 0 3-16,0 0 1 0,0 0 1 0,0 0-3 16,0 0-5-16,0 0-6 0,0 0-9 0,0 0-6 0,0 0-6 15,0 0-2-15,0 0-5 0,0 0-2 0,0 0-1 0,0 0-1 16,0 0-5-16,0 0 1 0,0 0 3 0,0 0-1 16,0 0-3-16,0 0 2 0,0 0-1 0,0 0 2 0,0 0 4 15,0 0-4-15,0 0 0 0,0 0-1 0,0 0 1 0,0 0-1 16,0 0 0-16,0 0 1 0,0 0 0 0,0 3-1 15,0-3 4-15,0 0 3 0,0 0 4 0,0 4 2 16,0 0 3-16,0-1 2 0,0 1 1 0,0 3 2 16,7-3 3-16,-7 3 4 0,0 5 2 0,0-6 3 0,0 6 2 0,0-1 6 15,-7 0 11-15,7 3 10 0,0 1 10 16,0 0 1-16,0 3 4 0,-6 0 3 0,6-3 8 0,-7 7 1 16,1-4-5-16,-1 7-7 0,0-2-13 0,1 2-4 15,0-3-8-15,-1 7-9 0,-6-3-5 0,7 0-10 0,-1 3-8 16,-6-3-4-16,6 4-3 0,1-5-2 0,0 4-4 0,-2-3-2 15,2 0 5-15,6-1-5 0,-6-3-5 0,6 0-1 0,-6-4 2 16,6 1-3-16,0-5 2 0,-7 1-1 0,7 0-13 0,0-4 6 16,0-1 3-16,0-2 3 0,0 0-2 0,0-1-1 0,0-3 1 15,0-1-9-15,0 1-23 0,0-1-47 0,0-3-63 0,0 0-69 16,7 0-74-16,-7 0-102 0,6-7-187 0,0 4-97 16,8-8-38-16,-8 3 11 0</inkml:trace>
  <inkml:trace contextRef="#ctx0" brushRef="#br0" timeOffset="136176.67">18444 11185 22 0,'-14'-5'505'16,"8"5"-102"-16,6-4-136 16,-6 1-105-16,6-1-63 0,-7 4-31 0,7-3-16 15,0-1-6-15,0 4-6 0,0-4 1 0,0 1 0 0,7-1-2 0,-1 0-3 0,-6-2-2 16,6 2 1-16,2 0 7 0,-2-3 8 0,0 3 7 0,1 0 6 0,-7-3 8 16,7 3 9-16,-1 1 9 0,0-1 9 0,1 0 3 15,-1 1 1-15,1 3 1 0,0-4 0 0,-1 0 0 16,0 4-3-16,1 0-4 0,0 0-8 0,-1 4-5 0,0-4-6 0,7 4-7 15,-6-1-7-15,0 5-7 0,5-5-6 0,-4 5-6 16,-2 3-7-16,0-4-8 16,0 4-7-16,1 3-2 0,0-3-6 0,-1 5 0 15,1-2-1-15,-7-3-1 0,6 4-2 0,-6-1-2 16,0 1 2-16,0-1 0 0,0-3 4 0,0 1 0 0,0-2 1 0,0-2 2 0,0-1 3 0,0 0 8 0,0-4 5 16,0 2 6-1,0-5 11-15,-6 4-2 0,6-4-1 0,0-4-1 0,0-1-2 16,-7 2-3-16,7 0-2 0,0-5-5 0,0-3-12 0,-6 1 1 15,6-2 0-15,0-2-1 0,0-1-4 0,0 1-3 0,0-5-2 16,0 5-5-16,6-1-2 0,-6 0-3 0,0 0 0 16,7 1-2-16,-1 3 3 0,-6 0-3 0,6 0-1 0,-6 4 0 0,8-1-1 15,-2 1 1-15,-6 3-1 0,6 0 1 0,0 4-1 0,-6-3 0 16,8 3 0-16,-2 0-1 0,0 3 0 0,1-3-1 0,-1 4 3 0,-6 4 0 16,7-5 1-16,0 5 1 0,-1-1 0 0,-6 4 0 0,6 0 0 15,-6 0-1-15,6-4-1 0,-6 4-4 16,0 0-1-16,0-4 2 15,8 5-13-15,-8-5 4 0,0-3 4 0,0 3 1 0,0-3 1 0,0-4 3 0,0 3 1 0,0-3-1 16,0 0 13 0,0 0-2-16,0-3-2 0,0-5-1 0,6 5-1 0,-6-4-3 0,6-4-12 0,1-1 7 0,-1 1 2 15,1 0-3-15,0 1 2 16,-1-2 1-16,0 1-2 0,0 0 4 0,2 0 9 16,-2 0-5-16,7 4-3 0,-6 0-1 0,-1 0-1 15,1 3-1-15,-1-3 0 0,0 2 2 0,1 5 0 0,0 0 0 0,-1 0-4 0,0 0 2 0,1 5 1 0,0-2 1 0,-7 5 1 31,6-1-1-31,1 3-3 0,-1-2 3 0,-6 3 1 0,7 4 1 16,-7-4 0-16,0 4-2 0,0-1 0 0,7 0-1 16,-7 2 4-16,0-2-3 0,0 1 1 0,6-1-5 15,-6-3-7-15,0 0-9 0,-6 0-8 0,6 0-15 0,0-4-32 16,0 5-46-16,0-5-63 0,0-4-59 0,0 1-54 0,-7 0-47 16,7-4-46-16,0 0-47 0,0-4-47 0,-7-3-70 15,7 0-33-15,-6-1 11 0</inkml:trace>
  <inkml:trace contextRef="#ctx0" brushRef="#br0" timeOffset="136672.13">18711 10532 129 0,'0'0'370'0,"0"-3"-73"16,-7-1-61-16,7 0-47 0,0 4-27 0,-6-3-12 0,6-2 3 16,0 2 10-16,0 0 16 0,0-1 13 0,-7 0 11 0,7 1 5 15,7-1-4-15,-7 0-5 0,6 1-19 0,-6-1-12 0,7-3-19 16,6 3-20-16,-7-4-21 0,8 4-16 0,-8-3-13 15,7 4-11-15,0-1-4 0,0 0-12 0,-1 1-11 0,2-1-8 16,-1 4-7-16,-6 0-4 0,-1-4-5 0,1 8-5 16,-1-4-2-16,0 4-5 0,-6-1 1 0,7 5 1 15,-7-1 0-15,0 4 0 0,0 1 2 0,-7-2-3 16,7 5 1-16,0-5 1 0,0 6-4 0,0-6-1 0,7 1-2 0,-7 4-1 16,7-4-2-16,-7 0 2 0,12 4-3 0,-5-5 0 0,0 2 1 15,6 3 1-15,0-4 0 0,0-1 0 0,-1 1 1 0,8 0-1 16,-7 0 0-16,-6-3 0 0,6-1 0 0,-7 0-2 15,0 1 2-15,2-1 0 0,-8-4 1 0,6 1 1 0,-6 0 1 16,-6 4 0-16,-2-5 1 0,2 0-1 0,0 5 1 0,-7-1-1 16,-7-3-2-16,8 3 3 0,-8-3 1 0,0 3-1 15,7-3 0-15,-7 3 6 0,1-3-3 0,0 0-3 0,6-1 0 16,-7 1-7-16,14 0-12 0,-8-1-40 0,8-3-86 16,0 0-109-16,6-3-111 0,6-1-150 0,0 0-153 0,0-3-98 15,8 0-42-15,-1-4 14 0</inkml:trace>
  <inkml:trace contextRef="#ctx0" brushRef="#br0" timeOffset="137473.2">16236 11994 282 0,'-13'0'454'0,"0"-4"-109"0,0 4-114 16,7 0-74-16,-2-3-46 0,2 3-28 0,0 0-14 15,6 0-9-15,0-4-5 0,0 4-5 0,0 0-6 0,6 0-3 16,0-4 0-16,2 1 0 0,4 3 1 0,2-8 3 0,-2 5 2 16,8-5 2-16,6 0 0 0,-7 2 3 0,8-2-2 15,-1 1 2-15,6 0 6 0,-5-4 8 0,5 4 9 0,1-5 17 16,5 1 15-16,-5 0 11 0,-1 4 6 0,1-4 3 0,-1 4-9 16,-5-4-15-16,-1 7-15 0,-6-3-23 0,-1 3-17 15,-6 0-18-15,-6 1-11 0,5 3-11 0,-5 0-7 0,-7 0-13 16,0 0-26-16,0 3-44 0,-7 1-60 0,1 0-57 0,0 3-57 15,-8 4-63-15,1-4-74 0,-7 8-122 0,2-4-85 0,-2 3-24 16</inkml:trace>
  <inkml:trace contextRef="#ctx0" brushRef="#br0" timeOffset="137670.34">16138 12210 231 0,'-6'0'510'15,"6"4"-137"-15,0-4-132 0,6 0-85 0,7-4-47 16,0 1-21-16,6-5-4 0,1 0 7 0,0-3 9 0,13 1 10 15,-1-5 9-15,1 0 14 0,-1 1 23 0,13-1 26 0,-5 1 25 16,5-5 11-16,-6 5-1 0,1-6-5 0,-1 6-11 0,-1 0-21 16,-11 3-36-16,5 0-34 0,-12 4-40 0,-1-1-27 15,-5 1-15-15,-2 3-8 0,-5 1-2 0,0-1-4 16,-1 0-1-16,0 4-3 0,-6 0-2 0,0 0-8 0,0 4-14 16,0 0-54-16,0-1-95 0,-6 1-102 0,0 0-128 0,-1-1-219 15,0 5-104-15,1-5-63 0,-7 1-33 0</inkml:trace>
  <inkml:trace contextRef="#ctx0" brushRef="#br0" timeOffset="142062.22">10635 15137 147 0,'-13'-7'143'0,"7"3"-41"0,-8 0-25 0,8 1-7 16,-1-1-6-16,1 1-2 0,-1-1 0 0,1 0-4 0,-1 4-3 15,7-3-6-15,-6 3-7 0,6-4-8 0,0 0-8 0,-6 4-6 16,6 0-3-16,0 0-3 0,0-4-1 0,0 4-2 16,0 0 1-1,0 0 1-15,0 0-2 0,0 0-2 0,0 0 0 0,0 0-2 0,0 0 0 0,0 0 0 0,0 0-2 0,0 0 1 16,0 0 3-16,0 0 3 0,0 0 2 0,0 0 3 15,0 0 3-15,0 0 4 0,0 0 5 0,0 0 4 0,0 0 1 16,-8 0 4-16,8 0 2 0,0 4 1 0,0-4 2 0,-6 0-1 16,6 4-1-16,-6-4-3 0,6 4-1 0,-7-1 1 15,1 1 5-15,-1-4 7 16,1 4 10-16,-1-4 12 0,1 0 19 0,-1 3 25 0,0-3 18 0,1-3 18 0,-7 3 15 16,6 0 15-16,-5-4 12 0,5 0 7 0,-6 1-7 0,6-5-17 31,-5 1-16-31,-2 3-21 0,8-7-24 0,-7 4-23 0,0-3-26 15,0-2-21-15,7-3-15 0,-8 0-9 0,8 1-5 16,-7-1-4-16,6-7-4 0,1 0-2 0,-1 1 3 0,1-6-4 16,6 2-2-16,-7-4-2 0,0-4 0 0,7 4 1 0,-6-1 0 15,6-2 0-15,0 2-3 0,-6 1 0 0,6 3 0 0,0 0-5 16,-6 1 2-16,6 3 0 0,0 0 1 0,0 3-1 16,0 1 0-16,0 4 2 0,0 0 3 0,0-2 1 0,0 9-2 15,0-1-1-15,0 2 2 0,-8 1 0 0,8 2 1 0,0 3-2 16,-6 0 1-16,6 0 1 0,-6 3 1 0,-1 5 0 15,1 3-2-15,-1 3 2 0,-6 9-2 0,-7 2 0 0,8 4 0 16,-8 1-1-16,1 2-1 0,-1 2 2 0,-6 2-2 0,7-3-1 16,-7 0 1-16,-1 4 1 0,7-8-1 0,-6 4 0 15,7-7 0-15,-1-1-1 0,8-2 2 0,-8-9-1 0,14 1 0 16,-8-4 1-16,8-4 1 0,6-3 2 0,0 3 0 16,-7-7 1-16,14-4-2 0,-7 1-1 0,6-8 2 0,1-8-1 0,6-7 0 15,0-3 1-15,0-4-4 0,6 1 1 0,-5-5 1 16,6-3 2-16,-2-1-4 0,2 5 0 0,-7-4-2 0,7 3-1 15,-8 0 3-15,8 4 0 0,-7 3-1 0,-6 5 0 16,6 4 1-16,-7 2 1 0,0 4 1 0,-6 4-1 0,8 4-1 16,-8-1-1-16,6 5-1 0,-6 3-1 0,6 3-2 0,1 5 0 15,-1 6 2-15,8 1 1 0,-8 8 2 0,8-2 0 16,-2 4-2-16,8 5 0 0,-1-1-4 0,1 4-18 0,6 4-93 16,7-4-114-16,-1-1-127 0,13-2-210 0,1 0-102 0,6-1-88 15,0-3-50-15</inkml:trace>
  <inkml:trace contextRef="#ctx0" brushRef="#br0" timeOffset="142998.64">11807 15372 65 0,'0'0'113'0,"0"0"-5"0,0 0-2 0,0 0-1 16,0 0-2-16,-6 0-3 0,6 0-5 0,0 0-7 0,-7 0-7 16,7 0-9-16,-6 0-7 0,6 0-4 0,-6 0-4 0,-2 0-2 15,8 0 0-15,-6-4-2 0,0 4 0 0,-1 0-1 16,7-4 0-16,-7 4-3 0,7 0 1 0,-6 0 0 0,6 0 1 31,0 0-1-31,0-3-3 0,0 3 0 0,0 0-4 16,0-4 1-16,6 4 2 0,1-7 3 0,0 3 5 0,5-8 11 15,8 2 14-15,0-5 11 0,5 1 12 0,2-5 10 16,-1 1 9-16,13-4 10 0,0 0 7 0,0-4 1 0,6 1-1 16,8-5-7-16,-1 5-10 0,1-8-9 0,4 3-12 0,2 1-11 15,-7-4-14-15,7 4-14 0,-7 0-14 0,0-1-6 0,-6 1-1 16,-1 3-5-16,1 1-2 0,-13-1-2 0,-1 3-3 16,-6 5 5-16,-7 4 6 0,1 3 4 0,-13 1 0 0,-1 2-1 15,-6 1-3-15,0-1-3 0,-13 1-5 0,1 3-7 0,-8 1-7 16,0 3-7-16,-6 0-5 0,-7 0-2 0,8 3-3 15,-9 1 0-15,2 0 2 0,-1 3-2 0,1-3 0 0,-1-1-2 16,7 4 2-16,1-2 0 0,5-2-2 0,0 0 2 0,8 1-4 16,5-4 2-16,0 4 0 0,7-4 0 0,0 0 0 15,14 4 0-15,-8-4 0 0,14 0-1 0,-1 0 2 0,7-4 1 16,0 4-6-16,7-4 3 0,-1 4 0 0,1-4-1 16,-1 1 1-16,1 0 2 0,-1 3-1 0,-6 0-1 0,1 0 3 15,-1 0 0-15,-14 0 0 0,8 3 0 0,-13 0-1 0,-1 1 0 16,1 4 1-16,-7 2 0 0,0 1 0 0,-7 1 0 0,-6 6 0 15,7-3-1-15,-14 3-3 0,7 0-7 0,0 4-23 16,-6 0-71-16,5-1-99 0,2-1-95 0,-8 1-112 0,14-2-182 16,-7 3-114-16,6 0-74 0,-6-1-29 0</inkml:trace>
  <inkml:trace contextRef="#ctx0" brushRef="#br0" timeOffset="143822.01">10270 17430 357 0,'0'-3'407'0,"0"3"-90"0,0 0-91 0,0 0-72 0,0 0-51 16,0 0-34-16,0 0-22 0,0 0-14 0,0 0-6 0,0 0-2 15,0 3 2-15,0-3 0 0,0 0 2 0,0 0 2 0,0 5 5 16,0-5 6-16,0 0 0 0,-7 3 10 0,7-3 7 0,0 0 7 15,0 3 6-15,-6 1 4 0,6 7 3 0,-12 3 3 16,4 6 7-16,-4 5 0 0,-1-3 3 0,-1 7 3 0,-4 0 7 16,4 0 7-16,-6-3 3 0,1 4 1 0,5-1-1 0,-4 0-5 31,4 0-6-31,-5 1-11 0,5 3-16 0,2-4-15 16,-2-3-11-16,8-5-14 0,-7 2-11 0,7-5-9 15,6 4-25-15,-7-7-57 0,7-4-75 0,0 0-72 0,7-4-66 16,-7-3-67-16,6-1-88 0,1-3-128 0,5 0-94 15,-4-7-16-15</inkml:trace>
  <inkml:trace contextRef="#ctx0" brushRef="#br0" timeOffset="144060.24">10036 17742 70 0,'-6'-7'506'0,"-2"7"-106"0,2-4-137 0,0 4-102 16,-1 0-64-16,1 4-39 0,-1-1-21 0,0 4-11 0,1 1-6 15,0 3-6-15,0 4-4 0,-2-1-2 0,2 1-1 16,-7 3 0-16,6 0 1 0,-6 8 6 0,1-4 8 15,-8 3 15-15,7 5 22 0,-7-1 20 0,1 4 24 0,0-4 24 16,5 1 24-16,-5 3 21 0,6-7 11 0,0 3-6 16,7-4-10-16,-2 2-16 0,2-6-26 0,6-2-25 15,6-1-28-15,2-4-24 0,4 1-20 0,8-4-9 0,5-4-9 16,9-3-4-16,5-4-27 0,6-4-56 0,7-6-70 16,13-5-74-16,0-7-81 0,14-1-113 0,5-2-163 15,1-8-91-15,12 1-26 0</inkml:trace>
  <inkml:trace contextRef="#ctx0" brushRef="#br0" timeOffset="145043.93">12498 17277 29 0,'-7'-4'155'16,"7"4"-30"-16,-7 0-28 0,1 4-21 0,6-4-19 0,-6 3-12 16,-1-3-8-16,7 4-7 0,-6-4-6 0,-1 4-2 0,7-4-1 15,-7 3-2-15,1-3-1 0,0 4-3 0,6-1 0 0,-8 1 2 16,8-4 2-16,-6 4 3 0,0-4 3 0,6 3 6 0,0-3 5 16,-6 4 4-16,6-4 4 0,0 4 1 0,0-4 1 0,-7 0 1 15,7 0-2-15,0 3-1 0,0-3-1 0,0 0 3 0,0 0 1 16,-7 4 3-16,7-4 4 0,0 4 6 0,0-4 6 15,-6 3 4-15,6-3-1 0,0 0-2 0,0 0-3 0,0 0-3 16,0 0-2-16,0 0-7 0,0 0-2 0,0 0-1 0,0 0 3 16,6-3 6-16,-6 3 5 0,7 0 3 0,0 0 2 0,-7-4 6 15,6 4 8-15,0 0 9 0,8-4 12 0,-2 4 8 0,-5 0 4 16,6 4 6-16,0-4 7 0,7 4 1 0,-1-1-5 0,1 6-8 16,-1-3-16-16,8 2-13 0,-2 3-12 0,1-4-14 0,0 4-13 15,7-1-9 1,-1 2-11-16,1-1-11 0,7 0-4 0,-8 0-7 15,1 0-2-15,-1 0-2 0,1 3-1 0,-1-2-1 0,-6-1 0 16,1 0 0-16,-2-4 1 0,-5 3 0 0,0-2 0 0,-8-1 3 0,1 1-1 0,-6-1 3 0,-1 0 2 0,1 4 5 16,-7 1 0-16,-7-5 3 0,1 4 2 0,-1-1-1 0,-6-3 3 15,1 2 1-15,-2 0-1 0,-5 0-1 0,-1-2 1 0,-6 0 0 32,6-3 0-32,-5 0 0 0,5-1 0 0,-6 5-5 0,0-8 1 15,-1 3-2-15,2 1-3 0,-1 0-4 0,0-4-1 0,6 3 0 16,-6-3-2-16,7 4 0 0,-1-4-2 0,1 4-2 0,5-4 0 15,2 3 1-15,4-3 0 0,-4 0 1 0,12 0-1 16,-6 0 0-16,6 0-1 0,0 0-1 0,6 0-1 0,-6 0-1 0,12-3 0 16,-4 3-1-16,11 0 3 0,-6-4-2 0,6 4 2 15,7-4 0-15,1 4 3 0,5-3-1 0,-6-1 1 0,7 0-2 16,6 1-2-16,-7-5 1 0,1 5 0 0,-1-1-1 0,8-3-2 16,-8-1 0-16,1 1 0 0,-1-4 2 0,1-1 0 0,-7 2 0 15,7-1 1-15,-7 0 0 0,0-4 1 0,-7 1 1 0,1 3 0 16,-1-4 5-16,-6 4 5 0,0-3 8 0,-7 3 10 0,2 0 15 15,-2-5 10-15,0 9 9 0,-6-3 8 0,-6-2 0 16,6 1-3-16,-6 0-3 0,-8 4-5 0,8-4-8 0,-7 0-8 16,-1 4-7-16,2-4-6 0,-2 4-4 0,2 0-4 0,-1 3-3 15,-1-4-7-15,2 4-12 0,-2 2-13 0,2-3-23 0,5 5-26 16,0 0-30-16,1-4-39 0,-1 4-94 0,7-3-112 0,0-1-97 16,0-3-112-16,13-1-170 0,-6-6-78 0,6 3-37 0,1 0 3 15</inkml:trace>
  <inkml:trace contextRef="#ctx0" brushRef="#br0" timeOffset="145201.63">13481 17013 633 0,'-6'-11'830'0,"-1"3"20"0,-6-2-119 0,7 6-212 0,-8-3-183 16,8 3-142-16,0 0-80 0,6 1-42 0,-7-1-24 0,0 4-14 16,7-4-20-16,-6 4-28 0,6 0-59 0,0 4-97 15,0 0-90-15,0-1-88 0,0 5-111 0,0-1-198 0,0 4-85 16,-7 0-36-16,1 0 16 0</inkml:trace>
  <inkml:trace contextRef="#ctx0" brushRef="#br0" timeOffset="146900.37">14197 8528 172 0,'0'-7'367'0,"-6"-4"-146"16,6 0-77 0,-6 0-39-16,6 0-25 0,-7 0-8 0,7 3-7 0,-7-3-3 15,7 4-5-15,0-4-1 0,0 8-6 0,0-4-4 0,0 3-5 0,-6 0-10 0,6 0-8 0,0 1-8 16,0 3-6-16,0 0-4 0,0 0-2 0,0 0-2 0,0 0-1 15,0 3-1-15,6 5 8 0,-6 3 1 16,7 3 6-16,0 4 5 16,-1 5 3-16,0 2 5 0,1 8 3 0,6 0 1 0,0 8-3 0,0 3-2 0,6 3-2 0,1 5 1 0,-1 2 1 15,1 1 9 1,0 4 0-16,-1 4 4 0,7-1 4 0,0 7 6 0,-6 5 9 0,5 2 4 0,2 9-3 0,5 2-3 16,-6 9 0-16,1-1-2 0,-1 11-5 0,0-3-5 0,-7 7-11 15,7-4-10-15,-6 4-2 0,-1-4-3 0,1 0-3 0,0 1-2 31,-8-5-2-31,-5-3-1 0,6 0-1 0,-6-8 2 0,-7-3-2 16,6-4-3-16,-6-6-3 0,0-8 0 0,0-5-1 16,0-3 1-16,-6-7-1 0,6-3-11 0,0-4-29 0,0-8-38 15,0-4-39-15,0-7-43 0,0-3-46 0,0-7-59 0,6-5-126 16,-6-3-107-16,6-7-54 0</inkml:trace>
  <inkml:trace contextRef="#ctx0" brushRef="#br0" timeOffset="147978.09">14217 8374 259 0,'0'-11'288'0,"0"1"-131"15,7 2-71-15,-1-3-37 0,0 3-22 0,1-2-11 16,12-2-4-16,-5 2-3 0,5-1-2 0,1-3 0 15,6 2 2-15,-1 1 1 0,9 0 4 0,-2 0 6 0,1 0 0 16,-1 0 0-16,7 1 1 0,0-2 2 0,7 2 1 0,-1-2-2 16,8 5 0-16,-1-4-2 0,7 3 0 0,-2-2-1 0,9 2-3 15,-1-3-2-15,13 4 0 0,1-4-1 0,12 0-5 0,0 0-1 16,0 0-1-16,7-3-3 0,6-2 1 0,0 2-2 16,0-4 1-16,0-1 2 0,7 1 0 0,-7-4-1 0,7 0 1 15,-1-1 0-15,1 6 0 0,-7-5-1 0,7 0 0 0,0 0-3 16,-7 0-1-16,0-5 0 0,-5 9 0 0,4-3 1 0,-11-1 2 15,5 0-1-15,-12 4-1 16,6 0-1-16,-13-1 2 0,1 5-3 0,-8-2 1 0,-6 6-1 0,0-1-1 0,-13 3 2 16,1-3 1-16,-1 8 0 0,-13-5 0 15,6 1 4-15,-12 3-1 0,-1 1 3 0,1-1 4 0,-1 1 4 0,-6 3 1 16,7-5 2-16,-7 2 1 0,0 0-1 0,7-1 1 0,-7 0-2 16,0 0-5-16,0-3-3 0,7 7-2 0,-7-7-2 0,-1 4-1 15,1 3-1-15,7-4-1 0,-7 0 0 0,0 4 0 16,1-4 0-16,-1 4 0 0,-7 0 1 0,1 0-2 0,-1 0 1 15,0 4-2-15,1-4-1 0,-7 4 1 0,7 0 0 16,-8 3-2-16,2 0 0 0,-1 0 0 0,0 4 1 0,0 4 2 16,-1-1 0-16,8 5-1 0,-6-4-1 0,5 2 4 0,1 5-3 15,6 1 1-15,-7 2 0 0,7 1 0 0,0 0 0 16,7 6-1-16,-7-2 1 0,6 3 0 16,7 0-1-16,-6 3 0 0,7-2 0 0,5 2 2 0,-6 4 2 0,0 4 0 0,6 0 1 15,-6 0 1-15,1 7 2 0,-1 1 0 0,-7 3 2 16,7-1-1-16,-6 9 1 15,-1-5 3-15,1 5 1 0,-1-1-1 0,-6 4-1 0,1 0 1 0,-1 4 1 0,-6-4-3 0,5 0-1 16,-5-4-4-16,-8 4-1 0,8-8 1 0,-13 5-2 16,6-5-1-16,-6 1-1 0,-1-3 2 0,0-2 0 0,1-3 1 15,-7 1 1-15,0-5-1 0,0-3-2 0,0 0 0 0,-7-4 0 16,7-3-2-16,0-4 0 0,-6 0 1 0,0-1 0 0,6-2-2 16,-7 0 1-1,-6-5-1-15,6 1 1 0,-5-1-1 0,-2 1 0 16,2-4 0-16,-8 0 0 0,1 3 2 0,-7-2 0 0,-1-1 1 15,1-4 2-15,0 4-2 0,-7 0 2 0,-5-4-3 16,5 4 0-16,-6-3 1 0,-1 6-2 0,-5-3 0 0,7 4-1 0,-2-4 1 0,-5 7-1 0,6-3 0 0,-1-1 1 16,1 5-1-16,7-4 0 0,-1-1 1 0,-6 1 0 15,7-1-1 1,-8 1 0-16,8-4 0 0,-7 4 1 0,0-5-1 0,-7 2 1 0,1-5 2 0,-1 4 0 0,1-4 1 0,-8 4-1 16,1-4-1-1,0 0 1-15,0 1 0 0,-1 3-3 0,-5-4 0 0,-7 4 0 0,6 0 0 0,-6 0 0 0,6 0-1 16,1 4 1-16,0-1 0 0,-1 5 0 0,7-5-1 0,-7 5 0 31,7 2 0-31,0 1 0 0,0 1 0 0,-1 2 0 0,-5 1 0 0,-1 0 3 16,8-1 0-16,-14 1 0 0,6-4 1 0,-6 4 0 0,0-1-1 15,-1-3-1-15,-6 0 0 0,-5 4-2 0,-8-4-1 0,-6 3 1 0,0-3-2 16,-7 4 0-16,0-1-1 16,-6 5 4-16,0-4 1 0,-7 2 1 0,1 2 1 15,-8-1-1-15,-6 4 3 0,1 0 0 0,-7 0 1 0,-1-3-2 16,1 3-2-16,-7-1 2 0,6-3 2 0,1 1 0 0,0 3-1 15,6-4-8-15,1-3-18 0,-1 3-29 0,13-7-45 16,1 0-96-16,11 1-180 0,2-9-99 0,6-3-54 16</inkml:trace>
  <inkml:trace contextRef="#ctx0" brushRef="#br0" timeOffset="151017.97">25523 10862 446 0,'-6'0'463'15,"-1"-4"-119"-15,7 4-102 0,-6-4-56 0,-1 1-18 0,1 3 3 16,6 0 14-16,-7-4 12 0,0 4 9 0,7 0-2 0,0-4-13 0,-6 4-16 16,6 0-19-16,-6 0-15 0,-1-3-17 0,-6 3-14 15,7 0-16-15,-7 0-11 0,-1 0-8 0,-5 3-7 0,6 5-5 16,-13-5-11-16,7 5-10 0,-7-1-7 0,-7 4-1 0,7 0-3 15,-13 4 2-15,7 0 0 0,-8 3-3 0,7 0 1 0,-6 0 1 16,1 4 0-16,-2 0 0 0,1 5 2 0,6 1-3 16,1 2 1-16,-1-1 0 0,1 0-1 0,12 5-3 0,-6-2-4 15,7-2-3-15,-1-1-3 0,7 0-4 0,0 1-1 0,7-1-5 16,-1 0-2-16,7-3-2 0,0-4 0 0,0 4-2 16,7-5-1-16,6-2 0 0,0-1 1 0,7 0-1 0,-1-3 2 15,7-1 1-15,0-3-3 0,6 0 3 0,1-2-1 0,6-6-1 16,1 0-1-16,5-3 0 0,1 0-1 0,-1-3-1 0,0 0-2 15,7-6-6-15,-5 2-11 0,-2 0-10 0,1-1-19 16,-1-3-25-16,1 4-67 0,-7-4-102 0,-7 0-99 16,1 0-111-16,-1 0-166 0,-6-3-109 0,-7 3-56 0,1 0-22 15</inkml:trace>
  <inkml:trace contextRef="#ctx0" brushRef="#br0" timeOffset="151286.51">25757 11287 256 0,'-6'0'665'0,"0"-4"15"16,-7 0-133-16,6 4-124 16,1 0-89-16,-1 0-65 0,1 0-35 0,-1 0-23 0,7 4-22 15,-7 0-35-15,1 3-42 0,6 0-40 0,-6 4-26 0,6 0-18 0,0 1-9 16,0-1-6-16,0 0 0 0,0 3-1 0,0 1 1 0,0-4-3 0,6 3-2 15,-6 1 1-15,6 0 0 0,-6-4-2 0,7 4-5 0,0-4 0 16,-1 3-2-16,1-3 0 0,6 0 2 0,-7-4-1 0,7 4 0 16,-7-3 0-16,8-1 3 0,-1-3 2 0,6 3-4 15,-6-3-7-15,1-4-8 0,-2 3-18 0,2-3-45 0,-2-3-79 16,1-1-90-16,-6 0-85 0,6-3-88 0,-7 0-107 0,8-4-151 16,-8 0-71-16,0 0-2 0</inkml:trace>
  <inkml:trace contextRef="#ctx0" brushRef="#br0" timeOffset="151430.34">25784 11214 420 0,'0'-4'535'15,"-7"4"-147"-15,7-4-144 0,0 4-96 0,0-3-63 16,0 3-40 0,7 0-33-16,-1 0-37 0,1 0-48 0,-1 0-64 0,7 0-111 15,1 0-145-15,-8 0-87 0</inkml:trace>
  <inkml:trace contextRef="#ctx0" brushRef="#br0" timeOffset="151887.6">25992 11276 77 0,'0'0'556'16,"0"-4"-76"-16,0 4-159 0,0 4-124 0,0-4-84 15,0 3-47-15,0 1-21 0,0 4-4 0,6-1-2 0,-6 4 0 0,7 0 2 0,-7 4-2 0,7-1 0 0,-1 1-6 16,1-1-8-16,-1 1-9 0,0 3-6 0,-6-3-3 31,8 0-4-31,-8-1 0 0,6 1-2 0,-6 0 2 0,0-1-1 16,-6 1 0-16,6 0 3 0,0-4 4 0,-8 0 9 0,8 0 8 16,-6-1 14-16,0-2 16 0,-1-1 26 0,7-3 28 15,0-1 30-15,-6 1 26 0,6-4 22 0,-7 4 10 0,7-4-1 16,-7 0-8-16,7-4-18 0,-6 0-29 0,6 1-29 0,0-5-27 15,-6-3-26-15,12 1-20 0,-6-1-11 0,6-4-8 0,-6 0-3 16,14 1-2-16,-8-4-4 0,1 2-5 0,5 2 0 16,2-4 1-16,-2 3-1 0,2 0 2 0,-8 1 0 0,7 3 1 15,1-4 0-15,5 4 2 0,-6 0-4 0,0 4-1 0,0 0 0 16,0-2-6-16,1 3-1 0,-2-2-1 0,1 5 0 16,0 3-2-16,0-4 1 0,-7 8 0 0,2-4 1 0,4 3 1 15,-6 1-2-15,2 3 1 0,-2 1 0 0,0 3 1 0,1 0 0 16,-7 0 2-16,6 3 2 0,1-3-2 15,-7 4 2-15,7 3-2 0,-1-3 0 0,-6 0 0 0,6 3-2 0,0-3-1 16,-6-1-1-16,8 1 1 0,-2-4-1 0,0 0-2 16,1 4-5-16,-1-8-10 0,1 0-11 0,0 0-36 0,5-3-63 15,-6 0-80-15,8-1-81 0,6-3-84 0,-7-7-102 0,13 0-167 16,-7 0-89-16,7-4-26 0</inkml:trace>
  <inkml:trace contextRef="#ctx0" brushRef="#br0" timeOffset="152110.01">26728 11126 333 0,'-6'0'698'0,"-1"0"10"0,0 0-149 16,7 0-141-16,-6 0-111 0,6 0-82 0,0 0-43 0,6-4-24 15,1 4-25-15,0 0-24 0,12 0-26 0,-6-4-19 0,6 4-22 16,1-3-15-16,6 3-11 0,1 0-6 0,-1-4-6 0,-7 4-16 15,7-4-48-15,0 4-87 0,0-3-78 0,-7 3-77 0,7-4-84 16,-6 0-105-16,-1 1-156 0,1 3-75 0,-14-4-6 16</inkml:trace>
  <inkml:trace contextRef="#ctx0" brushRef="#br0" timeOffset="152250.37">26708 11309 137 0,'-6'7'479'16,"0"-3"-117"-16,-1-1-119 0,0-3-74 15,7 0-44-15,0 3-24 0,7-3-12 0,0-3-12 16,5 0-18-16,8-1-33 0,6-3-53 0,1-1-80 0,11-2-136 0,1-5-138 0,0 0-90 16,7 1-52-16</inkml:trace>
  <inkml:trace contextRef="#ctx0" brushRef="#br0" timeOffset="152917.94">27894 10943 353 0,'-20'-4'577'0,"14"-4"-110"16,-8 5-112-16,2-1-59 0,5 1-27 0,-6-4-3 0,7 3 5 0,-1 0 0 0,-5 0-9 15,4 1-24-15,2 3-38 0,-7-3-45 0,6-2-40 16,1 5-34-16,6 0-24 0,-6-4-18 0,6 4-11 0,-7 4-8 0,1-4-6 16,-1 5-1-16,0-2 0 0,1 4-2 0,-7 1 1 15,0 2 4-15,0 1 4 0,0 3 0 16,0 5 7-16,-7-1 3 0,8 4 4 0,-2 0 0 0,1 4 1 0,1-1-3 0,4 1-1 16,-4 4-2-16,5 2-3 0,-6-2-3 0,13 2-3 15,-6 2 0-15,6-5-5 0,0 3-2 0,0-1-5 0,6-2-1 16,1 0 0-16,-1-3-2 0,7 0-1 15,7-4-3-15,-7 3-1 0,7-7 1 0,-2 1 0 0,2-8 1 0,7-1 2 16,-1-2 0-16,0-1 0 0,6-7 1 0,1-4 2 0,-1-3 2 16,1 0 1-16,6-8 3 0,-13 1 7 0,6-1 8 15,-5-7 12-15,-1 4 19 0,-7-5 13 0,-6-2 9 0,6-1 9 16,-5 1 7-16,-8-4 6 0,1-2 4 0,0-1-6 16,-7 3-14-1,0-5-13-15,-7-1-9 0,0-3-8 0,1 6-11 0,-8-5-12 16,-5 4-9-16,-1 0-5 0,2 4-1 0,-9 3-3 15,1 1-2-15,0 3 1 0,0 3-2 0,-7 1-1 0,7 7-5 16,0 0-1-16,1 0-4 0,5 7-1 0,0 0-2 0,1 1-3 16,5-1-8-16,2 4-15 0,5 4-22 0,-6-1-28 15,7 5-35-15,6-5-35 0,0 5-34 0,0 3-37 0,6 0-97 16,0 1-115-16,8-2-113 0,-2 1-191 0,8 0-84 0,-1-4-42 16,1 4-17-16</inkml:trace>
  <inkml:trace contextRef="#ctx0" brushRef="#br0" timeOffset="153127.61">28532 11085 684 0,'-7'-4'868'0,"1"1"12"0,0-1-41 0,6 4-246 16,-7-3-244-16,0 3-139 0,7 0-73 0,-6 0-39 0,6 0-22 0,-6 0-14 15,6 0-14-15,0 0-20 0,0 0-29 0,0 0-29 16,0 0-29-16,0 0-38 0,0 3-87 0,0-3-106 0,0 4-106 16,0-4-128-16,0 0-174 0,6 3-91 0,-12-3-40 0,6 0 6 15</inkml:trace>
  <inkml:trace contextRef="#ctx0" brushRef="#br0" timeOffset="153647.51">28728 10749 783 0,'0'-12'821'0,"-7"5"23"16,7 0-190-16,-7 3-175 0,7 0-159 15,-6 1-106-15,6-1-58 0,0 4-44 0,-6 0-25 16,6 0-21-16,0 0-20 0,0 0-14 0,0 7-12 0,-7-3-12 0,7 3-3 15,0 4-4-15,0 4-1 0,-6 0 2 0,6-1 0 16,-7 5-2-16,7 3 2 0,0-1-1 0,-7 5-1 0,7-4 2 0,-6 8-1 16,6-2 2-16,-6-2-2 0,6 7 1 0,0 1 0 0,0-2-2 15,-8 1 2-15,8 1 0 0,0-2-1 0,0 1-1 0,8-3-1 16,-8 2 1-16,6-2 0 0,-6-2 0 0,6-1-1 16,1-5 1-16,6 0-1 0,-6 0-2 0,5-4 1 0,2-3 1 15,-2 0-1-15,8-4-3 0,-1-4 2 0,1 0-4 0,6-3-3 16,0-1 1-16,1-6-1 0,-1-1 0 0,-1-3 1 15,8 0 1-15,-1-9 1 0,-6 6 3 0,7-5 5 16,-7 0 3-16,0-3 5 0,0-4 4 0,-6 4 7 0,6-4 7 0,-13-4 3 16,6 1 10-16,1-1 12 0,-6 0 17 0,-2-3 2 15,-6-1 6-15,8-3 3 0,-8 4 1 0,1-4 10 0,-1 4 4 16,-6-4-2-16,0 4-8 0,-6-1 2 0,-1 5-2 16,1-4-6-16,-8 3-7 0,2 0-11 0,-8 4-15 0,0-3-11 15,-5 3-8-15,-1 3-10 0,-1 1-7 0,-5 3-3 0,6 4-3 16,0 0-2-16,-1 4 0 0,1 0-2 0,1 3-3 0,5 0-5 15,-6 4-11-15,7 0-16 0,-1 0-21 0,6 4-29 16,-5 0-34-16,6 3-33 16,0 0-25-16,7 1-38 0,0-1-80 0,-2 4-99 0,2 0-85 0,6-3-104 0,0 2-159 0,6-2-71 15,2-1-32 1,-2 4 8-16</inkml:trace>
  <inkml:trace contextRef="#ctx0" brushRef="#br0" timeOffset="154251.41">29685 10576 293 0,'-6'-7'570'0,"-8"3"-103"0,8-3-145 0,-7 7-102 16,0-4-53-16,0 4-23 0,-1 0-13 0,-4 4-8 0,4-1-1 16,1 5-10-16,0-1-21 0,0 4-23 0,7-4-18 15,0 4-13-15,-2 1-4 0,2 2 1 0,6-3 4 0,0 4 7 16,0-4 6-16,0 3 7 0,6 1 6 0,2 3 6 0,-2-3 1 16,0-1-1-16,7 5-6 0,0-4-7 0,0-1-3 15,1 5-8-15,-2-1-4 0,2-4-9 0,-2 5-5 0,8-1-2 16,-1 1-4-16,1-1 2 0,0 0 1 0,-1 1 2 0,1-1 0 15,-1 1-1-15,7 2 0 0,-6-3-2 0,6 0-2 16,-7 1-3-16,7-1-4 0,-6 1-4 0,0-1-1 0,-8 1-1 16,1-2-2-16,1-2-3 0,-8 4-1 0,-6-5 4 15,0 5 0-15,-6-5 3 0,-8 1 1 0,1-1 3 0,-13-3 4 16,6 4 5-16,-12-4 2 0,7 0 4 0,-2-4 2 0,-5-4-3 16,6 6 5-16,0-9-2 0,-1 3-2 0,1-6-2 15,7 3 0-15,-1-9-6 0,0 6-3 0,8-4-11 0,-2 0 1 16,2-4 1-16,5 0 1 0,1-4-2 0,-1 1-2 0,7-5-2 15,0 1 1-15,0-4 10 0,0 3-7 0,13-6-4 0,-6-1-4 16,5 1-1-16,2-1 0 0,-2-4-1 0,8 1-1 16,-7-4 1-16,7 1 1 0,0 2 0 0,-1-3 1 0,1 0 6 15,-1 4 1-15,-6-4 5 0,7 0 4 0,-7 3 2 0,-1 1 6 16,2 0 5-16,-8 0 8 0,0 3 4 0,2 4 5 16,-8-3 0-16,-8 2 1 0,2 2 0 0,0 2-5 0,-8-3-5 15,-5 4-6-15,-1 3-8 0,1 0-8 0,-7 4-5 0,0 5-4 16,0-2-3-16,0 4-3 15,-1 1-3-15,9 3-6 0,-9 3-18 0,7 5-20 0,8-1-25 0,-2 7-31 0,2-3-89 16,-1 4-121-16,13 0-127 0,0 3-206 0,6-4-107 0,1 5-66 16,13-1-30-16</inkml:trace>
  <inkml:trace contextRef="#ctx0" brushRef="#br0" timeOffset="155153.64">30472 10957 56 0,'-6'-8'539'0,"0"8"-84"16,6-3-117-16,-6-4-88 0,6 3-44 0,0 0-13 0,0 1 5 15,0-1 6-15,0 4 5 0,0-3-5 0,6-1-10 0,-6 1-13 16,0 3-22-16,0-4-24 0,6 0-19 0,-6 4-16 16,0-4-13-16,0 1-8 0,6 3-10 0,-6 0-16 0,0 0-8 15,8-3-8-15,-8 3-10 0,6 0-7 0,-6 0-4 0,0 0-5 16,6 0-1-16,-6 0 3 0,7 0-4 0,0 0-3 16,-7 3-2-16,6-3-2 0,-6 0 0 0,7 3-1 0,-1 1 0 15,0 0 3-15,-6 3 1 0,8-3 1 0,-2 3 1 16,0 0 0-16,0 4 1 0,8 0-1 0,-8 0 0 0,1 0-1 15,5 1-2-15,-4 2-3 0,4 0 3 0,-6 1 0 0,8-1 0 16,-8 2 0-16,1-2 0 0,6 1-2 0,-6-1 1 0,-7 1 1 16,6-4 0-1,0 3-3-15,-6-3 0 0,6 0-1 0,-6-4-1 0,0 2 2 0,0-2 1 0,0 0 1 0,0-3-1 16,0-1 3-16,0 1 5 0,0-4 6 0,0 4 10 0,0-4 6 16,0 0 6-1,0-4 7-15,0 4 5 0,0-7 5 0,0 3 2 16,0-7-1-16,0 3 0 0,0-3-2 0,0-3-1 0,0 3-3 15,0-4-2-15,8 1-6 0,-8-5-3 0,6 4-4 0,0-2-6 0,1 1-7 0,0-2-3 0,-1 4-2 32,1-1-2-32,5 0 0 0,-5 1-2 0,0 3 0 0,-1-1-3 15,7 2 1-15,-6-1-6 0,-1 4-3 0,7 0-2 0,-7 3-1 16,1 0-3-16,0 0 0 0,5 4-2 0,-4 0 0 16,-2 0 1-16,7 4 2 0,-7 0-1 0,1 3-5 0,-1 0 2 15,1 0 0-15,-1 5 1 0,0-1-1 0,-6-1-2 0,8 1-6 16,-8 0-5-16,6 0 1 0,-6 4-6 0,0-4-3 0,0 0-1 15,0-3-1-15,0-2 0 0,0 2 2 0,0 0 6 16,-6-5 4-16,6 1 5 0,0-1 5 0,0-3 3 16,0 0 2-16,0 0 3 0,-8-3 3 0,8-4 1 0,0-1 1 15,0 0 0-15,0-3-1 0,0 0 1 0,8 1-1 0,-2-5 1 16,0 0-1-16,1 1-2 0,6-1 0 0,-7 1-1 0,7-1 1 16,1 1-1-16,-2-1 1 0,8 0-2 0,-7 0 1 15,0 4 0-15,0 0 1 0,7 4 0 0,-7 0-1 0,0-1-1 16,0 5-2-16,-1-1 1 0,-4 0 0 0,4 4 0 0,-5 0 10 15,-1 0-5-15,1 4-2 0,-1 3 1 0,1-3-2 16,-1 3 1-16,1 4 5 0,-7 0-2 0,7 0-12 0,-1 0 6 16,-6 5 1-16,6-2 0 0,-6 0 3 0,7 1 0 0,-7 0-15 15,7-1-11-15,-7 1-19 0,0-1-23 0,6-3-42 0,-6 4-103 16,6-4-112-16,-6 1-115 0,7-5-143 0,-1 0-149 16,1-3-79-16,6-1-27 0</inkml:trace>
  <inkml:trace contextRef="#ctx0" brushRef="#br0" timeOffset="155762.07">31612 10781 508 0,'-6'-3'699'0,"-7"3"-30"0,0-4-150 15,6 4-122-15,-11 0-91 0,4 4-60 0,1-1-30 16,0 5-24-16,0 3-30 0,0 0-37 0,6 3-41 0,-5-3-32 15,5 4-21-15,0-1-15 0,7 1-4 0,0 4-5 0,0-4-2 0,0-1-4 16,7 1 0-16,0-1 0 0,-1-3 0 0,7 0 3 16,0 1-4-16,0-6 0 0,7 2 1 0,-8-5-1 0,8 1 0 15,0-4-1-15,-7-4 0 0,7-3-1 0,-2 3 1 0,-4-7 3 16,-1 0 5-16,-7 0 8 0,1-4 3 0,0 5 4 16,-7-8 1-16,0 3 3 0,-7-4 0 0,-6-3 1 0,6 4-5 15,-13-4-6-15,8 4-2 0,-8 0 1 0,1-1-1 0,-7 4-3 16,6 4-2-16,1 0-2 0,-1 4-1 0,0 4-1 0,8-5-1 15,-8 8-4-15,7 0-2 0,7 8 0 0,-8-5 0 16,8 4-2-16,0 4-1 0,6 0-1 16,0 1-1-16,0 2 1 0,6-3-1 0,0 4-3 0,8 0-1 0,-2-1-1 0,8 1 3 15,-1-4-5-15,7 0-5 16,1 0-2-16,-1-8-1 0,0 6 0 0,7-6 0 16,-7-3 3-16,6 0-3 0,-7-3 4 0,9-2 5 0,-9-2 3 0,1-1 2 0,1-3 4 15,-8-3 4-15,8 3 2 16,-15-4 5-16,8-3 1 0,-7 0 7 0,-7-4 4 0,0-1 2 0,2 2 0 0,-8-5 2 0,0 4-3 15,-8-3 0-15,8-5 2 0,-6 4-3 0,-7 1-2 16,7 3 0-16,-7-4 3 0,0 4-3 0,-1 4 3 0,2-1 2 16,5 1 2-16,-6 7 2 0,7 1 1 0,-7-2 2 0,6 5-4 15,7 3-2-15,-7 1-4 0,1-1-5 0,0 4-2 16,-1 4-5-16,0-1-3 0,1 8-2 0,-7 1-2 0,7-2-1 16,-1 8 1-16,0 1 0 0,1 3-1 15,0-1-1-15,-2 5-1 0,8 0 0 0,-6 0 2 0,6 3-1 0,6 1 1 16,-6-1-1-16,8-4 2 0,-2 1 2 0,7-1 0 0,-6 1-1 15,6-4-5-15,6 4 4 0,0-8-1 0,1 4-1 0,-1-7-12 16,7 0-11 0,1 0-20-16,-1-5-35 0,0-3-77 0,7-3-105 0,-7-4-106 0,6 0-120 0,1-7-165 0,-1 0-96 15,-6 0-47-15,1-5-6 16</inkml:trace>
  <inkml:trace contextRef="#ctx0" brushRef="#br0" timeOffset="156009.54">32512 10324 27 0,'-7'-12'738'15,"7"1"55"-15,0 4-66 0,-7 0-160 0,7 3-129 0,-6 0-97 16,6 1-73-16,-6-1-56 0,6 4-53 0,-7 4-52 0,7-1-33 0,-7 8-21 0,1 4-11 16,-1 4-4-16,-5 3 2 0,5 3 4 0,0 4 10 0,-5 8 13 15,-2 0 10-15,1 7 0 0,0 3-1 0,-6-4-4 0,5 9-5 16,-5-4-4-16,-1 7-11 0,1-4-14 0,0 0-12 31,-1 5-8-31,-6-5-6 0,7 3-3 0,-8 1-5 0,8 1-23 16,0-1-36-16,-8 0-40 0,8-1-71 0,-8 2-141 0,8-5-159 15,-7 0-254-15,0 0-115 0,0-3-56 0,0-1-15 16,-1-3 11-16</inkml:trace>
  <inkml:trace contextRef="#ctx0" brushRef="#br0" timeOffset="156865.31">32257 11844 128 0,'-6'-8'640'0,"-1"5"15"16,7-5-143-16,-6 1-121 0,6 3-78 0,0-3-44 0,0 3-25 16,6-3-12-16,-6 0-18 0,7 0-26 0,6-1-37 15,-6 1-38-15,5 0-36 0,2 3-26 0,-2-4-16 0,2 4-11 16,-1 1-3-16,-1-1-1 0,2 4 0 0,-2 0 1 0,2 0-2 16,-1 4-4-16,-7-1 0 0,8 5-1 0,-2 0 0 0,-5 3-2 15,6 0 1-15,-7 6 0 0,1-2 2 0,-1 7 3 16,1 1-1-16,0-2 0 0,-1 5-1 0,-6 0-3 0,0-1-14 15,0 1 3-15,0 0 2 0,0-5-2 0,-6 2 2 0,6-1 1 16,0-8 2-16,-7 4 4 0,7-3 15 0,-7-4 0 16,7-4 7-16,-6 1 14 0,6-1 15 0,0-3 18 0,0-1 19 15,0-3 14-15,0 0 5 0,0 0 2 0,0-7-4 0,0 0-10 16,6-4-11-16,-6 0-18 0,7 0-16 0,0-4-14 16,-1 1-7-16,0-5-8 0,1 5-4 15,6-5-6-15,-7 1-8 0,8-1-3 0,-8 5-5 0,7-4-3 0,-7 2-2 0,2 6 0 16,-2-1-1-16,0 0 0 0,0 4 0 0,1 3-1 0,-7 1-1 15,7-2 0-15,-7 1-4 0,0 4 0 0,6 0 0 16,-6 0-1-16,0 0 1 0,7 4-1 16,-7 4 1-16,0-4 1 0,6 3 4 0,-6-3 0 0,6 3 0 0,-6-3 0 0,8 3 1 0,-8-3 1 15,0-1 0-15,6 0 0 0,-6 2 0 0,6-2 1 0,-6-3 0 16,0 0 0-16,6 0 1 0,2 0 1 0,-8 0 0 16,6-3 0-16,0-5 0 0,1 5-1 0,6-5 0 0,-6 1 0 15,-1-4-1-15,6 4-1 0,-4-5 0 0,4 1-1 0,1 0 0 16,1 4-1-16,-2-3 2 0,2-2-1 0,-2 5-2 0,-5-4 1 15,6 4 0-15,0 3 0 0,0-3 0 0,-6 3-1 0,5 4 0 16,2-4-2-16,-8 4 0 0,7 0-2 0,-6 4 1 0,0 0 0 16,-1 3 0-16,0 0-1 0,0 4 0 15,2 4 4-15,-2 3 1 0,-6-3 1 16,6 4 1-16,1 2 0 0,-7-2 1 0,6 3 1 0,-6 0-1 0,0-4 0 0,0 3-2 0,0 2 0 16,0-5 0-16,0 1 0 0,0-1-2 0,0-4-5 0,0 1-8 15,-6 0-17-15,6-4-18 0,-7 0-21 0,7-4-27 0,-6 1-28 16,6-5-23-16,-6 0-23 0,6-3-40 0,-8 5-82 0,8-10-86 15,0 2-79 1,-6-5-87-16,6-2-132 0,0-1-81 0,0-4-44 0,0 0 8 0</inkml:trace>
  <inkml:trace contextRef="#ctx0" brushRef="#br0" timeOffset="157374.07">32616 11085 350 0,'0'-7'463'0,"-7"3"-114"0,7-3-97 15,0 4-56-15,0-5-19 0,0 5 3 0,0-4 15 0,0 3 15 16,7-4 13-16,-7 4 3 0,6-3 2 0,0 3-5 0,2-3-13 16,-2 0-22-16,0-1-26 0,0 5-26 0,2-5-23 0,4 1-15 15,-5 3-16-15,6-3-12 0,0 3-9 0,-1-3-4 0,2-1-3 16,-1 5 0-16,7-4-1 0,-8 3 1 0,8-3 1 0,-7 3 3 16,7 1 4-16,-8-1 1 0,2 1 2 0,6-1-3 0,-14 0-4 15,7 4-4-15,-7 0-7 0,1-4-7 0,0 4-10 0,-1 0-6 16,-6 4-7-16,0-4-3 0,0 0-1 15,-6 4 3-15,6 3-1 0,-7 0-2 0,0 0-1 0,1 1-3 0,-1 2 0 0,7-2-4 16,-6 3 0-16,0 4-10 0,6-4 0 0,0 3 2 0,6 1-1 16,-6-1 2-16,6 2 1 0,7 2 0 15,1-4 0-15,-2 8 1 0,8-3-3 0,-1-1 3 0,1 0 0 16,0 0 0-16,-8 1-1 0,2-4 0 0,-1-1 1 0,-1 1 0 16,-5-4 3-16,-7 0-1 0,7 0-1 0,-7 0 1 15,-7-4 3-15,0 0 2 0,1 1 1 0,-7-1 4 0,0 0 2 0,0 1 2 16,-7-4 8-16,1-1 1 0,-7 1-1 0,6 0-3 0,1-4-2 0,-1 3 0 15,0-3-5-15,1 0-6 0,0 4-20 16,6-4-28-16,-1 4-34 0,2-4-37 0,-2 3-40 0,2 1-72 0,5 0-101 16,-6-1-95-16,0 1-81 0,7 3-80 0,-8 0-120 0,2 1-77 15,-2 6-30-15,-5-3 30 0</inkml:trace>
  <inkml:trace contextRef="#ctx0" brushRef="#br0" timeOffset="157927.75">27601 12744 98 0,'-13'-3'637'0,"7"3"17"16,-2 0-135-16,2 0-123 0,6-4-81 0,-6 4-58 0,6 0-25 0,6-3-10 0,0 3-9 15,8 0-15-15,5-4-29 0,13 1-28 0,8-5-25 0,12 1-18 16,6 0-11-16,7-4-8 0,8 0-5 0,-2-4-2 0,14 0 6 16,0 1 6-16,6-4 4 0,7-1 5 0,5-3 3 0,2 4 1 15,-1-4-3-15,6-4-3 0,1 4-10 0,0 0-7 16,-7 0-8-16,0 1-6 0,1-2-7 0,-8 1-6 0,-5 4-3 15,-1-4-4-15,-6 3 0 0,-8 1-2 0,-4 0-2 0,-8 0-3 16,-14 3-3-16,-5 0-5 0,-7 4-1 0,-6 0-5 16,-7 1-2-16,-6 2-8 0,-8-3-16 0,-5 8-29 0,-7-5-43 15,-7 1-44-15,-5 3-45 0,-15 4-47 0,-5 0-96 16,-8 4-104-16,-11 3-87 0,-8 4-71 0,-6 4-107 0,-14 3-100 16,2 0-39-16,-14 12-2 0</inkml:trace>
  <inkml:trace contextRef="#ctx0" brushRef="#br0" timeOffset="158149.47">27894 13097 534 0,'-6'11'797'0,"-1"-8"25"0,14 1-124 15,12-4-169-15,7-4-151 0,6 1-116 0,7-8-57 0,20-1-14 16,0-2 2-16,12-1 9 0,14-3 6 0,6-1 2 16,14 1 4-16,-1 0-1 0,13 0-5 0,1-1-5 0,5 1-11 15,1-1-14-15,0 1-14 0,0 4-11 0,-8-5-9 0,1 5-9 16,-5 3-9-16,-15-4-12 0,1 4-10 0,-14 0-13 15,-12 0-13-15,-7 0-16 0,-13 4-12 0,-6 2-9 0,-13-1-8 16,-8 2-8-16,-11 0-7 0,-2-3-13 0,-4 3-23 0,-16 1-38 31,2-1-56-31,-14 1-81 0,-12 3-97 0,-1 3-101 0,-12-3-183 16,-1 4-217-16,-6 3-189 0,0-4-109 0,-13 5-23 16,0 2 36-16,-7-1 67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09:32:28.381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3132 8022 217 0,'0'0'266'16,"0"0"-96"-16,0 0-60 0,0 0-34 0,0 0-14 0,0 0-7 0,-7 0-3 15,7 0 0-15,0 0 1 0,0-3-1 0,0 3 0 16,0 0 1-16,-6-4-1 0,6 4-2 0,0-3-1 0,0 3-4 16,0-4-2-16,0 4-2 0,0 0-2 0,0 0-4 15,0-4-2-15,0 4-3 0,0 0-1 0,0 0 1 0,0 0 2 16,0 0 2-16,0 0 8 0,0 4 10 0,0-4 13 0,0 0 16 16,0 0 18-16,0 0 18 0,0 0 19 0,0 0 15 15,0 0 8-15,0 0-2 0,0 0-6 0,0 0-16 0,0 4-19 16,0-4-22-16,0 3-24 0,-6-3-21 0,6 7-13 0,0 1-2 15,0 7 2-15,0 7 7 0,-7 0 7 0,1 11 3 16,-1 3 5-16,-6 8 3 0,7 4-2 0,-8 6-6 0,2 1-12 16,-8 1-11-16,1 6-5 0,-1 0-4 0,0 3-5 0,1 2-4 15,-1-1-3-15,1 0-3 0,-1 0-5 0,0-8-1 16,1 5 1-16,0-4-2 0,-1-5 1 0,7-2 0 0,-1-5-2 16,2 1 1-16,6-8 2 0,-8 1 1 0,8-8-2 15,-1-4 3-15,7-4-2 0,-6-3-1 0,6-2-1 0,6-11 1 16,-6 3-3-16,7-8-10 0,6-1-16 0,0-3-49 0,-1-7-68 15,8-5-71-15,0-2-66 0,-1-8-58 0,1-4-62 16,6-3-95 0,-6-4-140-16,5 4-39 0,-11-8 24 0</inkml:trace>
  <inkml:trace contextRef="#ctx0" brushRef="#br0" timeOffset="332.91">3054 8125 378 0,'0'-7'355'16,"0"3"-117"-16,-6 1-70 0,6-1-39 0,0 4-20 0,-7 0-16 16,7-4-10-16,0 4-11 0,0 0-6 0,0 4-9 0,0-4-7 15,0 4-1-15,7 3-1 0,-7 0 3 0,6 0 5 16,7 4 9-16,-6 0 13 0,12 5 16 0,-6-2 26 0,6 4 14 15,1 1 9-15,0 3 12 0,-1 4 5 0,7 2-2 0,0 1-6 16,0 4-9-16,1 4-23 0,5 0-18 0,-6 0-12 0,1-1-20 16,5 1-13-16,-7 3-11 0,8-3-7 0,-7 3-12 15,0-3-6-15,0-4-4 0,-6 0-6 0,7-1-3 0,-9-2-4 16,2-1-2-16,-1-7 0 0,1 0 0 0,-7 0-2 0,7-3 0 16,-7-5 1-16,0-3 0 0,-1 4 0 0,2-7-1 15,-1-2-15-15,-7 2-32 0,1-4-47 0,0-1-59 16,-1-3-68-16,0-3-68 0,0-5-72 0,-6-2-123 0,0-6-153 15,0 2-59-15,-6-4-3 0</inkml:trace>
  <inkml:trace contextRef="#ctx0" brushRef="#br0" timeOffset="554.57">3009 8872 23 0,'-8'0'503'0,"8"4"-116"0,0-4-159 0,0 0-100 15,0 0-52-15,8 0-21 0,-2 0-3 0,0-4 8 0,1 4 14 16,6-3 10-16,0-5 8 0,7 5 6 0,-1-4 2 0,7-1-3 16,0-3-12-16,0 0-14 0,7 0-15 0,-1-4-13 15,7 1-10-15,1 3-11 0,-1-3-7 0,0-5-5 16,-1 4-10-16,8 1-23 0,-7-5-31 0,7 1-38 0,-7 0-46 16,0 0-69-16,0-4-141 0,1-1-117 0,-14 5-68 0</inkml:trace>
  <inkml:trace contextRef="#ctx0" brushRef="#br0" timeOffset="856.03">3887 8353 304 0,'0'-4'504'0,"0"4"-173"16,7 0-136-16,-7 0-76 0,0 0-33 0,0 4-14 15,7-1-3-15,-1 0 7 0,1 1 12 0,-1 4 14 16,-6 3 10-16,14 0 11 0,-8 3 6 0,0 5 11 0,8 2 10 16,-2 6 8-16,1-2 1 0,1 4-3 0,-2 0-4 0,2 4 1 15,5 4-10-15,-6 0-19 0,6 3-20 0,-5-2-25 16,5 1-18-16,1 1-13 0,-8 0 2 0,8 1-16 0,0-1-9 16,-7-3-5-16,0-4-6 0,6 0-5 0,-5-4-2 0,-2 0 0 15,2 1-15-15,-2-5 3 0,1 1 3 0,1-4-5 0,-2 0-26 16,-5-7-57-16,6-1-74 0,-7 1-69 0,7-8-60 15,-6-3-68-15,0-4-104 0,-1-4-171 0,0-3-64 0,2-4 7 16</inkml:trace>
  <inkml:trace contextRef="#ctx0" brushRef="#br0" timeOffset="1156.47">3920 8481 19 0,'0'-11'508'0,"6"-5"-118"0,2 2-162 16,-2 0-97-16,0-1-49 0,8 0-22 0,5 1-8 0,1-1 0 15,-2 1-4-15,9-1-1 0,-1 1-2 0,0-2 1 0,0 5-4 16,0 1-5-16,7-2-8 0,-7 9-10 0,-1 0-6 16,2 3-3-16,-8 3-3 0,1 4 2 0,-7 1 4 15,7 6 2-15,-8 1 2 0,-5 7 5 0,-1-1 4 0,-6 5 4 16,-6 4 4-16,-1-1 0 0,-5 1-1 0,-2 2 2 0,2 1 0 15,-8-3-1-15,-6 2 0 0,7-2-2 0,-1-1 0 16,-6 0-1-16,7-3-3 0,-1-4-6 0,0 4-2 0,1-8-3 16,5-4-10-1,2 1-22-15,5-4-35 0,0 0-37 0,1-7-42 0,12-4-52 0,-6-4-87 0,14-7-165 0,-8 0-85 0,14-7-32 16</inkml:trace>
  <inkml:trace contextRef="#ctx0" brushRef="#br0" timeOffset="1458.3">4513 8209 306 0,'-7'-7'569'0,"1"4"-131"0,-1-1-141 0,7 1-85 0,-6 3-46 16,6-4-28-16,-7 4-23 0,7 0-21 0,0 0-25 15,0 4-23-15,0-1-16 0,0 4-2 0,7 4 12 0,-7 0 26 16,6 4 22-16,1 3 18 0,6 4 15 0,-6 0 16 0,5 3 17 15,2 2 5-15,-2 5-6 0,1-2-21 0,7 2-19 16,-6 5-15-16,4 0-15 0,-4-1-16 0,5 5-11 0,1-1-16 16,-8 0-12-16,8 1-5 0,-7 0-5 0,7-2-4 15,0-2-2-15,-8 3-3 0,8-6-3 0,-7-2-2 0,-1 1-2 16,2-7 1-16,6-1-3 0,-7 1 1 0,-1-4-1 0,2-4-1 16,-2 1-8-16,-5-5-18 0,6-2-43 0,-6-2-68 15,5-2-73-15,-4-5-69 0,4 1-68 0,-6-4-65 0,8-4-110 16,-8-3-119-16,1-4-48 0,-1-4 16 0</inkml:trace>
  <inkml:trace contextRef="#ctx0" brushRef="#br0" timeOffset="1710.33">4493 8221 126 0,'0'-19'514'0,"0"5"-146"0,7 0-158 15,-1-2-95-15,8 1-48 0,5-3-23 0,0 7-6 0,1-3-1 16,7 3 2-16,5-1 2 0,-7 2 4 0,8 2 0 0,0 5-1 16,0 3-1-16,-1 0-6 0,-7 3-3 0,2 5-6 15,-1 2-3-15,-6 5 0 0,-1 4 0 0,-6 2 1 0,-6 1 0 16,-1 8 0-16,-6-1-2 0,0 4-4 0,-6 0 0 16,-7 0-5-16,-1 4-3 0,-4-1-4 0,-2-2-6 0,0-2-14 15,7 1-27-15,-7-7-37 0,8 0-49 0,-2-8-84 16,1 0-182-16,7-3-95 0,0-8-49 0</inkml:trace>
  <inkml:trace contextRef="#ctx0" brushRef="#br0" timeOffset="2360.52">5183 8664 250 0,'0'3'492'15,"0"1"-173"-15,0-4-133 0,8 0-71 0,-8-4-34 0,6 1-13 16,0-4-4-16,-6-5-2 0,7 2-4 0,6-1 0 0,-7-3 0 16,1-6 0-16,-1 2 4 0,8-4 6 0,-8-3 8 15,0-1 11-15,1-3 11 0,-1-1 14 0,1-3 8 16,-7 0 1-16,0-3-6 0,0-5-15 0,0 1-15 0,-7-4-19 16,1 1-18-16,-7-5-21 0,-1 0-12 0,2 0-6 0,-8 4-6 15,1-3 3-15,-1 4-2 0,0-2 3 0,1 8 3 0,-7 1 5 16,0 2 5-16,7 5 8 0,-7 4 7 0,6-1 6 15,0 7 6-15,1 2 1 0,-1 1 3 0,0 5 0 0,8 4-2 16,-1 0-6-16,-1 3-6 0,8 1-9 0,0 3-9 0,0 3-4 16,6 1-7-16,0 7-6 0,0 3-2 0,6 5-2 15,0-1 1-15,7 4 1 0,0 4 2 0,0 3-1 0,1-3 2 16,4 7 3-16,2-4-2 0,0 4-1 0,-7 0 1 0,7 4 0 16,-1-1 0-16,1 1-3 0,-8 3 0 0,8 1-1 15,0-1 2-15,-7 4 3 0,6 0-1 0,0 0-1 0,1-4 4 16,0 1 0-16,-7-5 1 0,7-3 1 0,-1-3 1 0,0-5 2 15,1-3 4-15,-1 0 6 0,1-7 4 0,-1-4 2 16,1 0 2-16,0-4 3 0,-1-7-2 0,1 0-2 0,6 0-3 16,-7-7-6-16,1-4-6 0,0 0-4 0,-1-4 0 15,-6 1-3-15,6-9-3 0,-5 5-3 0,-2-4 3 0,2-4-2 16,-2 4 3-16,-5-3 3 0,0-1-1 0,-1 1 3 0,-6-1 3 16,0 4 3-16,0 0 4 0,0 0 0 0,0 1 0 15,0 1 1-15,-6 6 5 0,6-1 0 0,0 1 2 0,-7 6 2 16,7 1-6-16,0 0 1 0,-7 3-3 0,7 0-4 0,0 4-6 15,0 0-3-15,0 4-6 0,0 0-3 0,0 3 0 0,7 4-1 16,0 0-3-16,-1 3 1 0,1 1 2 0,-1 3 0 16,8 1-2-16,-8 3 2 0,6-4 0 0,2 4 0 0,5-4 2 15,-5 5 0-15,4-6 1 0,2-1 0 0,0 2-1 0,-1-3-1 16,-5-1 1-16,5 1 0 0,7-4-1 0,-12 0 0 31,4-4-1-31,2 1 0 0,-1-5-1 0,1 1-3 0,0-4-6 0,-1 0-8 0,1-4-14 0,0-3-36 0,-1-4-66 31,1-4-80-31,-1-7-72 0,0 0-72 0,-5-3-92 0,5-5-167 16,-6 1-78-16,0-5-36 0,-13 6 29 0</inkml:trace>
  <inkml:trace contextRef="#ctx0" brushRef="#br0" timeOffset="2503.17">5861 7715 434 0,'-7'-4'562'0,"-5"4"-141"0,5 0-191 0,7 0-110 0,-7 0-60 15,7 4-32-15,7-4-15 0,0 4-12 0,-1-4-13 0,7 7-22 16,0-4-27-16,6-3-42 0,1 4-91 0,6-4-170 0,1 0-97 16,-1 0-52-16</inkml:trace>
  <inkml:trace contextRef="#ctx0" brushRef="#br0" timeOffset="2788.93">6512 7792 406 0,'-13'-7'511'0,"1"3"-172"15,-2 0-125-15,1 1-66 0,0 3-35 0,-6 3-15 16,-1 1-4-16,0 3-6 0,-5 4-6 0,5 4-1 0,-6-4-2 16,6 3-1-16,1 5-2 0,-1-1-7 0,7-2-7 0,0 1-5 15,0 1-1-15,7 1-1 0,0-1-1 0,-2 0 6 0,2 1 3 16,0 2 3-16,6 2 0 0,0-5-4 0,0 4-7 15,6 0-5-15,0-4-5 0,2 4-8 0,-2 1-5 0,0-5-4 16,7 0-3-16,0-3 1 0,0 3 1 0,7-7 1 0,-1 0-3 16,1 0-1-16,6-4-2 0,7-7-4 0,-1 0-14 15,7-7-34-15,7-4-56 0,6 0-64 0,0-7-60 16,0-1-65-16,1-6-88 0,-2-5-154 0,8 4-100 0,-13-3-37 16</inkml:trace>
  <inkml:trace contextRef="#ctx0" brushRef="#br0" timeOffset="3374.24">7170 7551 292 0,'-20'6'571'0,"-6"2"-102"0,0 3-179 0,1-1-105 0,-1 10-52 16,-1-6-16-16,1 7-2 0,6-2 2 0,1 3-7 16,-1 0-9-16,8 0-6 0,-2 0-9 0,2 4-8 0,5-4-17 15,7-4-18-15,-6 4-18 0,6-7-12 0,6 3-6 0,1-4-4 16,-1-2-3-16,8-5-6 0,-2 0-2 0,1-3-5 0,7-4-4 15,0 0-1-15,-2-7-2 16,2-4 1-16,0-4 0 0,-1-4 3 0,1 1 3 0,-1-4 4 16,-5-3 3-16,-2-1 5 0,2 1 6 0,-2-1 8 0,-5 4 9 0,-7-4 13 0,7 4 14 15,-7 0 20-15,-7 3 20 0,7 1 18 0,0 0 13 16,-7 7 7-16,1 1 4 0,6-2-5 0,-6 5-9 0,6-1-17 16,-7 5-22-16,7-1-19 0,0 4-19 0,-7 4-13 0,7 3-12 15,0 4-8-15,0 1-4 0,0 6-3 0,0-1 0 16,7 3 0-16,-7 1 0 0,13-3-1 0,-7 4 0 0,8-3-1 15,-1-1 2-15,-1-3-1 0,8 2 0 0,0-5 0 0,-1 3 0 16,1-8 1-16,0 0-1 0,-1 1 3 0,1-8-2 0,-1 0 2 16,7 0 0-16,-13-8 0 0,6-3 2 0,1-3 0 15,-7-5-1-15,0 1-2 0,0-4 2 0,-6-4-1 16,-1 0 3-16,-6 1 3 0,0-1 0 0,0-3 2 0,0 0 2 16,-6 0 1-16,-1-4-2 0,-6 3 0 0,7-3-4 0,-14 0-3 15,7 0 0-15,-6 0-2 0,-1 0 1 0,1 0 0 0,-1 0 3 16,0 8 1-16,1-1 4 0,5 4 2 0,2 4 0 15,-1 3 1-15,0 1 0 0,0 3 0 0,7 7-3 0,-2-3-2 16,2 7-2-16,6 0-1 0,-6 3-3 0,6 5-2 0,0 3 1 16,6 3-3-16,-6 4 1 0,6 4 0 0,2 0 1 15,4 4-1-15,1 0 4 0,1 3-1 0,4 0-2 0,2 0 2 16,0 1-2-16,-1-1 0 0,1 1-1 0,6-1-2 16,-7 5-2-16,7-6 0 0,1 2 2 0,-1-5 1 0,0 5 0 15,0-5-1-15,-1-3-4 0,2 3-6 0,-1-6-18 0,0-4-36 16,0-4-55-16,-6 0-76 0,5-7-74 0,-5-4-72 15,6-8-87-15,-7-3-155 0,-5-4-93 0,-1 1-41 0,0-8 14 16</inkml:trace>
  <inkml:trace contextRef="#ctx0" brushRef="#br0" timeOffset="3674.73">7300 7363 373 0,'0'4'445'0,"0"-4"-167"0,0 0-114 0,0 0-58 15,7 4-25-15,-7-4-2 0,6 0-12 0,8 3-4 16,-8-3-3-16,7-3 0 0,0 3-2 0,7-4-2 0,-7 0-4 16,13-3-12-16,-7 0 9 0,1-1 10 0,-1-3 13 0,0 5 13 31,1-6 19-31,0 1 14 0,-1 0 13 0,-5 4 13 0,5-4 10 16,-6 3 2-16,-7 1 2 0,7 0-1 0,-6-1-11 15,-7 5-11-15,7-1-13 0,-1 4-16 0,-6-4-17 0,0 1-18 16,6 3-18-16,-6-4-18 0,0 4-9 0,0 0-9 0,0 0-6 15,0 0-5-15,0 4-2 0,7-1-1 0,-7 1-2 16,0 3-1-16,7 1 0 0,-1 3 2 0,-6 0-1 16,6 0 2-16,1-1 1 0,0 5-3 0,6 1 0 0,-7-2 0 0,0-3-1 15,8 3 0-15,-2-3 0 0,2 0 0 0,-1 0 0 16,-1 0 3-16,8-4-3 0,0 1-8 0,-1-5-26 0,1 1-62 16,6-4-86-16,-6 0-83 0,5-7-86 0,1-1-135 15,1-2-160-15,-1-5-89 0,-6 0-23 0</inkml:trace>
  <inkml:trace contextRef="#ctx0" brushRef="#br0" timeOffset="3817.09">7886 7074 508 0,'-6'-4'538'16,"-7"1"-191"-16,6 3-147 0,1 0-82 0,0 0-45 0,6 0-25 0,0 0-20 16,0 3-22-16,6 1-29 0,0 0-36 0,8-1-55 15,-2 1-121-15,8-4-140 0,-7 4-91 0,7-4-51 16</inkml:trace>
  <inkml:trace contextRef="#ctx0" brushRef="#br0" timeOffset="4259.92">8081 7078 101 0,'-12'0'514'0,"-1"0"-116"15,0 3-172-15,0 5-100 0,-1-5-49 0,8 5-22 16,0-1-9-16,0 4-3 0,-2 0-5 0,2 0-5 0,6 3-2 15,-6 0-1-15,6 2-4 0,0-1-6 0,6-1-7 0,-6 1-5 16,6-4-1-16,-6 0-2 0,0 0-1 0,8 0 1 16,-8-4 1-16,6-3 1 0,-6 3 5 0,0-4 10 0,6 1 12 15,-6-4 15-15,0 0 17 0,6 0 17 0,-6-4 17 16,8-3 25-16,-2 0 24 0,0-8 16 0,7 1 6 0,-6-1 4 16,0-3 3-16,5 0-1 0,-6-4-9 0,8-1-20 0,-1 2-23 15,0 2-20-15,-6-3-19 0,5 4-16 0,2-4-17 16,-8 6-17-16,7 2-9 0,-6 3-7 0,-1 1-7 0,1 2-8 15,-7 4 0-15,6 1-4 0,0 0 1 0,-6 3-2 0,7 3-2 16,-7 0 2-16,7 1 0 0,-1 7 3 0,-6-4-1 16,6 4-1-16,-6 1-1 0,8-1 1 0,-2 0 0 0,0 0-1 15,1 0 3-15,-1-4-1 0,1-3-2 0,0 3 0 16,-7-3-1-16,6-1-1 0,6 1 0 0,-12-4 0 0,14 0 0 16,-8-4 0-16,1 4-1 0,-1-7 2 0,8 3 0 0,-2 1 1 15,-5-5 1-15,0 5-1 0,5-1 0 0,2-3-2 16,-1 7 2-16,-1-4-7 0,8 0 1 0,-7 1 2 0,7 3 0 15,-1 0 0-15,0-4 1 0,1 4 0 0,6 0 3 0,-7 0-1 16,1 4-43-16,6-4-88 0,-6 0-99 0,6 3-105 0,-13 1-206 16,7 0-117-16,-7 3-87 0,-13 0-44 0</inkml:trace>
  <inkml:trace contextRef="#ctx0" brushRef="#br0" timeOffset="5352.37">5353 10173 258 0,'-13'-15'438'0,"0"1"-145"16,0 3-110-16,0 0-63 0,0 4-29 0,6-1-12 15,1 1 4-15,-1 0 6 0,1 3 6 0,0 0 9 0,-2 1 6 16,2 3 5-16,0 0 1 0,-1 0-7 0,7 0-9 0,-6 3-1 16,-1 5 15-16,1 3 20 0,-1 3 17 0,1 4 11 15,-8 8 10-15,8 0 7 0,-7 3 2 0,0 4-11 0,7 4-26 16,-1 0-36-16,-6-1-27 0,13 4-19 0,-7-3-17 0,14-4-11 31,-7 4-10-31,7-8-5 0,6 0-5 0,-1-3-2 16,8-9-3-16,0 3-2 0,-1-6 0 0,7-6-4 0,0-8 2 15,0-4-1-15,7-3-1 0,-7-12 2 0,0 1 0 16,1-4 4-16,-2-8-2 0,-5 1 0 0,0-4 2 0,-8 0 1 16,1-3 7-16,-6 3 0 0,-1-4 5 0,-6 0-2 0,-6 4 2 15,-7 0 3-15,6-3 1 0,-13 4 0 0,1 1-3 16,-7 2-2-16,6 4-1 0,-12 6-1 0,6 1-1 0,-7 8-2 15,-6 4-3-15,7 3-4 0,-7 6-1 0,6 9-2 0,-6-1-1 16,6 4-2-16,1 3 1 0,5 4-2 0,2 0-1 16,12 0 1-16,-6 0-3 0,11 0 1 0,8-3-3 0,0 2 1 15,8-6-5-15,4 0 1 0,8-4 0 0,5 0 1 16,2-4 1-16,5-7-3 0,8-4 1 0,-1-3-1 0,6-4 2 16,-5-4 3-16,5-7-1 0,-6 1 1 0,0-5 1 0,-6-4 6 15,-1-3-4-15,1 1 1 0,-1-1 2 0,-5-4-3 0,-1-3 3 16,-7-1 2-16,1 1 0 0,-8 0-1 0,-4-1 4 15,4 1 2-15,-6-4 2 0,-6 4 4 0,0 3 3 0,0 1 1 16,0 2 3-16,-6 2 5 0,0 2 6 0,6 4 6 0,-6 5 3 16,-2-2 2-16,2 9 1 0,0-1 0 0,6 4 3 15,-7 0-4-15,7 4-7 0,-7 0-7 0,7 3-6 0,-6 0 0 16,6 4-6-16,0 0-7 0,0 4-10 0,0 0-2 0,-7 7-1 16,7 3-1-16,0 8 3 0,0 5-7 0,0 5 4 0,0 1 0 15,7 7 3-15,-7 5 0 0,6 2 1 0,1 0 1 16,-7 9-2-16,7 2-1 0,-1 0 1 0,0 5-1 0,2 3 0 15,4 4-1-15,-6-1 0 0,1 8 3 0,6-4-2 0,0 8 2 16,1-4-3-16,4 3 3 0,2-2-1 0,7-5 0 16,-1-4 1-16,6-6-6 0,-6-5 3 0,13-3 0 0,-6-7-1 15,6-5-2-15,-7-6 1 0,7-7 1 0,1-5-5 16,-1-7 1-16,-1-3-2 0,-5-8 1 0,-1-7 0 0,8-7 0 16,-7 0 0-16,-8-7-1 0,8-5 2 0,-14 1 3 0,1-5 1 15,-1-2 0-15,-5 3 2 0,-14-4 0 0,6-3 2 16,-12 7 2-16,-1-4-1 0,-6 1 0 0,-6 3 1 0,-7 3-1 15,-7 5-1-15,1 3-2 0,-14 4-1 0,0 3-1 0,0 4 2 16,-5 4-2-16,-1 3-1 0,-1 0-2 0,8 4 2 0,-1-4-1 16,7 4 1-16,0-3 1 0,13-5-1 0,0 6 1 15,12-6-1-15,-5 0 1 0,13 1-2 0,6-4 0 16,0-4 1-16,6 1-1 0,7-5 0 0,7-3 1 0,6 0-1 16,7-7-4-16,-1-4-8 0,13-4-13 0,1 4-17 0,-1-7-16 15,14 3-17-15,-6-3-20 0,-1 0-23 0,-1 0-61 0,2-5-99 16,-14 5-94-16,7 0-115 0,-14 3-198 0,-6-3-83 15,-7 7-39-15,-5 3-15 0</inkml:trace>
  <inkml:trace contextRef="#ctx0" brushRef="#br0" timeOffset="6033.13">2865 12605 4 0,'-13'-7'524'0,"6"0"-83"0,-5 0-144 0,5 3-84 0,1 1-26 15,6-1 3-15,-7 4 15 0,7-4 15 0,-7 4 3 0,7 0-7 16,0 0-18-16,0 0-24 0,0 4-29 0,7 0-19 16,0 6-14-16,-1-3-11 0,1 4-5 0,5 5 1 0,-5 2 6 15,12 0 4-15,-5 4 2 0,-1 0-12 0,7 7-19 0,-8 0-11 16,2 8-8-16,5 0-6 0,-6 7-5 0,0 4 0 16,7-1 5-16,-8 8-1 0,2 3-2 0,-1 2-1 0,-7-2-3 31,7 4-4-31,-6-4-4 0,5 1-7 0,-5 0-9 0,6-8-4 15,-6 1-3-15,-1-9-6 0,7-2-3 0,-6-4-1 16,5-5 0-16,-4-6-1 0,-2-4-4 0,0-3-12 0,1-5-14 16,-1-3-16-16,1 0-20 0,-7-8-24 0,6 1-60 0,-6-8-102 15,7-6-94-15,-7-5-79 0,0-4-97 0,0-10-158 16,-7 0-81-16,1-4-38 0,-7 0 18 0</inkml:trace>
  <inkml:trace contextRef="#ctx0" brushRef="#br0" timeOffset="6269.15">2455 12891 406 0,'-6'-3'621'15,"-1"-1"-39"-15,7 0-215 0,0 1-163 0,7-1-88 0,-1-3-36 16,7-1 1-16,7-3 27 0,-1 0 34 0,0-3 26 0,8-1 15 16,5-3 11-16,1 3 4 0,-1-7-9 0,7 0-21 0,-7 0-32 15,15-3-33-15,-9-5-24 0,8 1-13 0,-7-1-11 0,6-2-7 16,-5 2-4-16,5 1-7 0,-12 0-9 0,6 3-7 15,-13 5-7-15,6 2-7 0,-12 1-1 0,6 3-3 0,-7 4-3 16,1 0 0-16,-6 0-3 0,-2 4-4 0,1 0-8 0,1 2-11 16,-8-2-18-16,0 3-35 0,-6 4-54 0,0 0-77 0,0 0-71 15,0 4-63-15,-12 3-60 0,5 2-73 0,-6 5-127 16,-6 0-67-16,-1 5-5 0</inkml:trace>
  <inkml:trace contextRef="#ctx0" brushRef="#br0" timeOffset="6460.22">2768 13111 337 0,'0'11'454'0,"-7"0"-156"0,14-4-99 16,-7 1-38-16,6-5-4 0,6 1 22 0,2-4 37 0,-1-4 30 15,13-2 23-15,-6-6 8 0,12 1-4 0,-5-7-19 0,5-1-28 16,7 2-41-16,-7-5-50 0,7-1-44 0,1 5-32 16,-1-4-23-16,-7 0-14 0,7 0-11 0,1 4-23 0,-1 3-38 15,-7-3-67-15,7 3-78 0,-6 4-76 0,-7-4-72 0,6 4-105 16,-6 4-184-16,1 0-72 0,-1 7-21 0</inkml:trace>
  <inkml:trace contextRef="#ctx0" brushRef="#br0" timeOffset="6745.71">3627 13023 425 0,'-6'0'570'0,"-1"-4"-106"0,7 1-104 16,-7 3-56-16,7-4-20 0,-6 4-7 0,6-3-7 15,0 3-15-15,0-4-31 0,-6 4-38 0,6 0-40 16,0 0-35-16,0 0-32 0,6 4-29 0,-6-1-16 0,0 4-9 16,0 1-2-16,6 3 2 0,-6 4 3 0,7 0 4 0,-7-1 2 15,7 4 2-15,-7 1-1 0,6 2-2 0,1-2-3 0,-7 2-4 16,6 6-4-16,0-5-2 0,-6 3-4 0,8-2 3 16,-2 2-6-16,0 1-3 0,7-4-4 0,-6 3-2 0,-1-3-5 15,7-4 0-15,-6 4 0 0,6-7-6 0,-1-1 1 0,2 0-3 16,-1-2-10-16,7-4-7 0,-8-5-20 0,8-3-51 15,0-3-81-15,-1-5-85 0,7-4-79 0,-6-2-89 0,5-7-147 16,-5-1-115-16,0-4-61 0,-1 0 5 0</inkml:trace>
  <inkml:trace contextRef="#ctx0" brushRef="#br0" timeOffset="6905.16">3737 12858 380 0,'-12'0'611'0,"-8"0"-67"15,14 0-193-15,-7 0-132 0,6 0-75 0,7 0-44 16,0-3-30-16,0 3-19 0,0 3-29 0,7-3-41 0,6 0-48 16,0 0-52-16,6 0-59 0,1 0-91 0,-1 0-165 0,7-3-79 15,-6 3-44-15</inkml:trace>
  <inkml:trace contextRef="#ctx0" brushRef="#br0" timeOffset="7171.39">4135 12866 295 0,'0'-4'514'0,"-6"0"-133"0,-1 4-125 0,7 0-64 0,-6 0-28 16,-1 0-7-16,-6 0-2 0,7 4-1 0,-1 0-1 15,-6 3-8-15,0 4-9 0,0 0-13 0,6 3-5 0,-5 2 3 16,-2-2 4-16,8 4 3 0,-7 1-2 0,6-1-3 16,1 4-1-16,6 0-5 0,-7 0-10 0,7 0-19 0,0 4-20 15,7-4-18-15,-7-1-10 0,6 1-10 0,1 1-7 16,6-1-4-16,-1-5-3 0,-4 6-3 0,11-4-1 0,-6-1 0 15,0-1-4-15,7-1-2 0,-1 2 1 0,1-7-3 0,-1 0 0 16,8-4 1-16,-2 0-3 0,7-3 1 0,2-4 0 0,-2-4-2 16,7-3-3-16,0-4-9 0,0 0-14 0,1-3-25 15,-2-9-44-15,1 5-67 0,-6-3-69 0,-1 2-61 0,1-7-54 16,-7 1-52-16,0-2-65 0,-6 2-94 0,-1 0-77 0,-5 3-8 16</inkml:trace>
  <inkml:trace contextRef="#ctx0" brushRef="#br0" timeOffset="7426.63">4402 12522 98 0,'-12'-8'593'16,"4"1"-10"-16,2 3-189 0,6 1-145 0,-6-1-84 0,6 0-44 16,0 4-16-16,0 0 9 0,0 4 21 0,6 0 19 15,0 3 12-15,2 3 17 0,4 5 12 0,1 4 9 0,0-1-5 16,6 7-26-16,-5 2-32 0,5-2-32 0,1 4-16 0,0 4-18 31,-1 0-14-31,0 0-9 0,1 4-4 0,-7-1-6 16,7 1-7-16,-1 4-3 0,-6-1-12 0,6-4-2 0,1 4-2 15,0-3-3-15,-7 0-5 0,7-4-3 0,-8-1-1 0,2 2-6 16,5-8-7-16,-6-1-14 0,-6-3-19 0,5-4-50 16,-6 0-80-16,2-7-88 0,-2 1-85 0,0-8-81 0,1-4-104 15,-7-8-159-15,0 0-69 0,7-6 2 0</inkml:trace>
  <inkml:trace contextRef="#ctx0" brushRef="#br0" timeOffset="8058.95">5060 12525 87 0,'-7'-3'581'0,"7"-2"-15"0,-6 10-194 0,0 2-159 16,-8 0-99-16,2 8-52 0,-8 3-30 0,1 4-15 0,-7-1-5 15,-1 6-6-15,1-2-1 0,0 1 0 0,0-1-2 0,-1 4 1 16,2-2-1-16,-1-2-1 0,6-3 0 0,1 0-1 15,6-7 1-15,0-1 2 0,-1-3 3 0,8-3 2 0,0-1 3 16,0-2 7-16,6 1 3 0,0-6 3 0,0 0 1 16,0 0 0-16,0-3-3 0,6 0-2 0,0-6-2 0,0 2-6 15,8 3-1-15,-8-3 1 0,1 0 6 0,6 3 11 0,0-3 16 16,-7 3 12-16,8 0 13 0,-2 1 9 0,1-1 1 16,-6 0 0-16,6 4-4 0,-1 4-11 0,2-4-11 0,-1 4-10 15,0-1-7-15,-6 5-3 0,5-1 2 0,-4 0 1 0,4 4 1 16,1 0 4-16,0 1 0 0,0 2 2 0,1-3 1 15,-2 4 2-15,2-1 2 0,-2 1-5 0,1 0 2 0,1-4-1 16,-2 3 1-16,8-3-5 0,-7 0-5 0,7 5-8 0,-8-6-8 16,8 1 3-16,-7 0-9 0,7-4-5 0,-1 1-3 0,0-5-1 15,8 1-2-15,-1-4-3 0,0 0 2 0,0-7 1 16,0 3 1-16,7-7 1 0,-1 0 0 0,-5-4 4 0,5 0 5 16,-7-3 6-16,8 0 5 0,0-4 5 0,0-4 5 15,-8 4 3-15,9-4 3 0,-2-3 0 0,1 0-1 0,-8 0-3 16,7-4-4-16,-6 0-6 0,-6 0-3 0,7 0-4 15,-8 0-4-15,-6-3-2 0,-7 6-2 0,8-2 4 0,-14 2-1 16,0 4-1-16,-7 5-1 0,0-2-1 0,-5 8 0 0,-2 1-1 16,-5 6-3-16,-7 8-6 0,0 0-1 0,-7 8-1 0,7 3 6 15,-6 3-3-15,-1 1-2 0,7 4-1 0,0-5-1 16,13 0 0-16,0 1-2 0,0 0-3 0,13-3-9 0,0 2 2 16,0-3 0-16,13-1 1 0,0-2-1 0,13-1-2 0,1-4-2 15,-2-3 0-15,7 4 0 0,8-4-2 0,-1-4 2 16,0 4-3-16,0 0 3 0,0 0 2 0,0 4 4 0,0 1 1 15,-7-2 5-15,1 1-2 0,-1 3 2 0,-5-3 2 0,-7 3 0 16,-1 0-1-16,-6 4 2 0,0-3 1 0,-6 3-1 0,-7 0 8 16,0 0-3-16,-7 3-2 0,-6 1-1 0,0-1 1 15,-6 5-4-15,-1-4-7 0,-7-1-20 0,2 1-49 16,-7 0-77-16,6-5-85 0,-1 1-93 0,-5-3-117 0,6-5-190 16,-7 1-84-16,1-4-42 0,-1 0 5 0</inkml:trace>
  <inkml:trace contextRef="#ctx0" brushRef="#br0" timeOffset="8248.59">5210 12185 24 0,'6'-23'749'16,"-6"1"5"-16,7 0 3 0,6 1-185 0,-1 2-263 0,2 1-151 16,-8-1-79-16,7 4-37 0,0 5-14 15,-6 3-1-15,6 3 3 0,-6 4 5 0,-1 0-6 0,7 7 7 0,-6 4 3 16,-1 7-1-16,1 1-4 0,-1 7-10 0,-6 3-8 0,0 0-6 15,0 7-17-15,0 5-69 0,-6-1-90 0,6 4-101 16,0 1-162-16,0-2-146 0,6 1-111 0,-6 1-59 0,6-10-15 16</inkml:trace>
  <inkml:trace contextRef="#ctx0" brushRef="#br0" timeOffset="9136.32">3790 14097 102 0,'-6'-15'485'0,"-1"4"-130"0,0-3-132 0,1 3-73 0,-1-1-34 0,7 5-14 16,-6 0-4-16,0 3-3 0,-2-3-1 0,8 3-10 15,-6 4-7-15,6-4-12 0,-6 1-11 0,6 3-12 0,0 0-10 16,0 0-12-16,0 0-10 0,0 0-5 0,0 3-1 15,0 1-2-15,6 4-1 0,0 2 10 0,2 1 11 0,-2 3 17 16,0 9 25-16,1-1 23 0,6 4 18 0,0 3 29 16,-1 3 30-16,-4 9 17 0,4 3 6 0,2 7-4 0,-1 1-17 15,-1 6-16-15,8 5-18 0,-7 6-26 0,0 1-29 0,6 3-28 16,-5 1-16-16,6 2-10 0,-1 1-10 0,1 0-5 0,6 0-6 16,-7 0 1-16,7-4 0 0,0 1 3 0,7-5-2 15,-7-3 0-15,6-3 2 0,1-5-2 0,-1-4 3 0,7-2-2 16,-6-8 1-16,-1 0-2 0,2-3-1 0,-2-8-3 0,1-4-1 15,-1-7 1-15,1-4-1 0,-1-3-1 0,-6-7 0 16,7-1-1-16,-7-7 0 0,-1-7 2 0,-5-1 1 0,6-2 0 16,-6-10 0-16,-7 3 0 0,-1-2-2 0,-4-3 0 0,-2 0 3 15,-6 0 0-15,-6-4 1 0,-8 1 1 0,2-5 0 0,-8 5 2 16,0-4-2-16,-13-2 0 0,8-1 0 0,-7 3-1 16,-8 0-1-16,1-4-1 0,-7 6-1 0,1 2 1 15,0 0 2-15,-2 6 1 0,2 1-2 0,-1 3-2 0,1 1 1 16,5 7 4-16,8-4 2 0,-1 3-2 0,1 0-1 0,13 5-1 15,-1-1-1-15,6 1-8 0,2-1-28 0,6 1-56 0,-1-1-74 16,7 0-72-16,0-3-71 0,7-1-68 0,5 1-105 16,2-8-171-16,-2 4-57 0,8-3 5 0</inkml:trace>
  <inkml:trace contextRef="#ctx0" brushRef="#br0" timeOffset="12750.1">6193 11400 192 0,'0'-7'483'0,"0"-4"-150"0,0 4-129 0,0-4-70 0,0 4-32 16,0 3-16-16,0-3-8 0,0 3-9 0,6 0-9 15,-6 4-8-15,0 0-2 0,0 4-2 0,8 0-1 0,-2 3 5 16,7 8 12-16,0-1 11 0,0 8 21 0,-1 0 17 0,2 4 12 16,-1 3 2-16,7 4-3 0,-8 4-12 0,2-1-16 15,5 1-15-15,-6 3-21 0,0 0-20 0,7 0-14 0,-8 9-7 16,2-6-6-16,-8 1-6 0,7 0 0 0,-6 0-2 0,-1 0-1 16,1 0-2-16,-1-3 0 0,0-5-1 0,-6-3 0 0,8 0 1 15,-8-4 0-15,0-7 0 0,0-3-1 0,0-1 1 16,0-7 0-16,6 0 1 0,-6-4 3 0,0 0 11 15,0-2 11-15,0-1 11 0,0-4 10 16,0 0 4-16,6-4 2 0,-6-1 2 0,7 2-4 0,-1-5-10 0,1-3-12 0,-1 1-11 16,7-1-11-16,1 0-5 0,-2 0-3 0,2 0-2 0,-2 0 3 15,8 0-2-15,-7 3-1 0,7-2 1 0,-1 2 2 16,-6 0 0-16,6 2 1 0,1-2 3 16,-7 4-3-16,7 1 1 0,0-1 2 0,-1 0-2 0,0 4-2 0,-6 0-1 0,7-3-2 15,0 3-1-15,-1 0 0 0,1-4 1 0,0 4-5 16,-8-4 0-16,8 4-2 0,-7-3-12 0,7-1-28 0,-8 0-44 15,2 1-55-15,-2-1-57 0,-5 0-51 0,6-3-55 0,0-4-72 16,-1 0-114-16,2 0-87 0,-8 0-29 0</inkml:trace>
  <inkml:trace contextRef="#ctx0" brushRef="#br0" timeOffset="13207.95">7150 11741 194 0,'-6'0'493'0,"-7"0"-140"16,0 0-137-16,7 3-78 0,-14 5-34 0,7 0-18 0,-1 3-8 31,-4 3-8-31,4 0-4 0,-5 5-3 0,-1 3-4 0,8 4 1 16,-2-1-4-16,1 1-6 0,0 0-1 0,0 3-3 16,7-4-5-16,-8 1-2 0,8 0-4 0,6 0-5 0,0-4-5 15,0-4-5-15,0 4-4 0,0-8-3 0,6 1-3 0,2-1 0 16,-2-3-3-16,6-3 1 0,-5-4 0 0,6 3-1 15,0-7 0-15,7-3-2 0,-8-5 0 0,8-3 0 0,-7-4 0 16,7 1-2-16,0-8 0 0,-1 0 4 0,-6 0 9 16,0 0 10-16,0-5 18 0,0 6 26 0,-7-5 24 0,1 5 15 15,-7-1 10-15,7 0 0 0,-7 0 10 0,-7-1 4 0,7 5-8 16,-7 0-20-16,1 0-16 0,0 3-7 0,-1 0-3 16,0 5-3-16,1-1-17 0,0 0-12 0,-1 7-10 0,0-3-4 15,7 3-8-15,-6 0-8 0,6 0-7 0,-7 0-3 0,7 4-3 16,0 0-4-16,0 0 0 0,0 4-2 0,7 4 1 15,-7-4 0-15,0 7 0 0,6 0 1 0,1 0 0 0,0-1 1 16,-1 5-1-16,0-4 0 0,1 4 1 0,6 0-1 16,-7-5 0-16,1 5 0 0,6-5 1 0,-6 6 1 0,5-5-1 15,-5 0 1-15,6 0 0 0,1-5-2 0,5 6-1 0,-6-5 0 16,6 1-3-16,-5-1-2 0,5-3-1 0,1-4-12 16,-1 0-14-16,0 0-27 0,1 0-44 0,-1-4-57 0,1-3-60 15,0-4-54-15,-7 3-45 0,6-3-36 0,-6-3-36 0,1-1-55 16,-8 1-72-16,7-2-44 0,-7 2 6 0</inkml:trace>
  <inkml:trace contextRef="#ctx0" brushRef="#br0" timeOffset="13716.54">7339 11525 232 0,'-6'-7'531'15,"0"3"-125"-15,6-3-136 0,-7 3-75 0,7 0-35 0,-7 1-15 16,7-1-14-16,0 4-18 0,0 0-20 0,0 0-17 0,0 0-17 15,0 0-13-15,0 0-14 0,0 0-12 0,7 4-9 16,0-1-2-16,-1 5 6 0,7-1 3 0,0 0 5 0,0 4 16 16,0 4 12-16,0 0 9 0,7 3 5 0,-8 0-1 0,2 1-4 15,5 3-2-15,1 0-5 0,-8-1-18 0,8 1-11 16,-7-3-7-16,0-1-5 0,0 1-2 0,1-5 0 0,-2-3 6 16,-5 0 9-16,6-4 19 0,-7 1 22 0,-6-1 28 15,7-3 20-15,-1-4 18 0,-6 0 13 0,7 0 6 0,-7-4-3 16,7 0-16-16,-1-7-21 0,-6 1-25 0,6-12-20 0,8 3-16 15,-8-7-16-15,0 4-11 0,1 0-4 0,0 1-1 16,-1-5-3-16,1 5-2 0,-1-2-1 0,0 1-4 0,2 0-2 16,-2 4 0-16,-6-1-3 0,6 1 0 0,-6 4-2 0,6 3-1 15,-6 3-1-15,7 1 1 0,-7-1-1 0,0 5-4 0,0 3 0 16,7 0-4-16,-7 0 2 0,6 7 1 0,1 0-1 16,5 5 2-16,2 2 1 0,-8 1 0 0,14 3 1 0,-7 0 2 15,0 4-1-15,6 0-2 0,-5-4 0 0,-2 2 1 0,2-6 0 16,-1 4-1-16,-1-7 3 0,2 0 0 0,-2 0 1 15,2-4 1-15,-8-3 0 0,1-1 0 0,-1 1 5 0,0-4 2 16,2 0 0-16,-2-7 2 0,0-4 5 0,-6-7 10 16,6-1 12-16,2-6 19 0,-2-1 13 0,0 0 11 0,-6-7 20 15,0 4 16-15,0-4 4 0,-6 0-1 0,0-4-7 0,-2 1-13 16,2-2-13-16,-6-1-10 0,-2 2-19 0,1 1-17 16,-7-2-10-16,8 3-9 0,-8-2-4 0,7 4-7 0,-7-1-8 15,14 9-17-15,-7-1-27 0,0 8-40 0,7-1-46 0,-1 5-49 16,0 3-124-16,7 4-137 0,-6 0-151 0,6 7-203 0,0 0-105 15,-7 7-28-15,1 7 4 0</inkml:trace>
  <inkml:trace contextRef="#ctx0" brushRef="#br0" timeOffset="14776.89">3699 15195 106 0,'-13'5'483'0,"-1"-5"-141"0,2 4-143 16,6-4-83-16,-2 0-44 0,2 0-17 0,6 0-6 0,-6 0-1 15,6 0-1-15,6-4-3 0,-6-1-4 0,6-2-8 16,8 0-6-16,-2-8-8 0,15 1-7 0,-1-8-4 0,0-4-2 15,13-3-1-15,0-4 0 0,7 0 3 0,-1-4 1 0,7 1 4 16,1-5 5-16,-2 5 8 0,-5-1 6 0,-1 4 7 0,1 4 5 16,-13 3 1-16,-1 0 3 0,-5 12-1 0,-1-1-1 15,-14 4-3-15,1 4 0 0,-6 7 0 0,-7 7-3 0,-7 8 0 16,-6 10-2-16,-13 12-2 0,0 15-3 0,-6 6-6 16,-14 8-6-16,0 7-7 0,1 4-6 0,-1 4 0 0,1-4-1 15,-1-4 8-15,7-3 14 0,0-5 19 0,7-6 14 0,6-11 10 16,6-4 8-16,1-7 2 0,11-8 5 0,8-4-6 0,8-6-11 15,-2-8-15-15,20-4-17 0,7-7-8 0,6-11-5 16,7-4-4-16,11-7-3 0,2-7-4 0,13-8-5 0,0-3 0 16,-1-4 2-16,1 0 0 0,0-4 0 0,-1 1-4 0,1 0-1 15,-7 2 1-15,-6 1-1 0,-8 8-2 0,-11 3 0 16,-1 8 4-16,-13 2 6 0,1 9 14 0,-15 3 12 0,-6 3 6 16,1 8 4-16,-14 11 2 0,-5 4 1 0,-8 10-3 0,-6 5-6 15,-7 7-11-15,1 6-10 0,-7 2 0 0,0-1 4 0,-1 2 6 16,1-1 4-16,7-1 5 0,-1-4 2 0,1-7 2 15,12 0-1-15,-6-4-7 0,7-6-7 0,5-5-8 16,8-4-5-16,6-3-5 0,6 0-6 0,8-7-3 0,5-4 3 16,7-7-1-16,14-1 0 0,-1-6-2 0,6-1-3 0,7-3-2 15,1-1-1-15,5-3-1 0,-6 0 0 0,6 0 0 0,-5 4 1 16,-1 4 1-16,0-1-4 0,-6 4 0 0,-7 4 0 16,-1 7 5-16,-5 0-2 0,-7 7-2 0,0 4-2 0,-6 0 0 15,-1 7 1-15,-5 0 2 0,-8 1 1 0,-6 6-4 0,6 0-4 16,-6 6 1-16,0-6 0 0,-6-3 0 0,6 0 6 15,-6-4-2-15,6-3 1 0,0-4 5 0,0 1 0 16,0-9-1-16,0 0-8 0,6-3-25 0,0-6-65 0,8-6-81 16,5-10-86-16,7-4-117 0,0-10-207 0,13-4-102 0,0-8-56 15,-6 0-15-15</inkml:trace>
  <inkml:trace contextRef="#ctx0" brushRef="#br0" timeOffset="15378.88">2168 15397 171 0,'0'0'416'0,"0"4"-153"0,0-8-116 0,7 4-66 0,-1-8-34 16,1 2-12-16,5-5-5 0,8 0 3 0,0-4 3 0,-1-4 3 16,7 1 1-16,7-7 5 0,7-1 1 0,5-7 4 0,7-4 6 31,0-2 11-31,14-9 11 0,11-8 16 0,8-9 24 0,13-5 26 16,5-11 33-16,15-7 22 0,6-3 22 0,13-12 9 15,6-3 5-15,20-15-8 0,6-7-21 0,20-7-28 0,13-12-39 16,7-11-32-16,18 1-27 0,1-1-20 0,13-7-22 15,0 8-16-15,0-1-13 0,-7 5-4 0,1 2 2 0,0 5 3 16,-14 3-3-16,-6 7-7 0,0 8-2 0,-14 7-3 0,-12 4 10 16,-7 7 4-16,-12 7 0 0,-7 5-3 0,-13 6-7 15,-20 11 1-15,-7 8 4 0,-18 7 2 0,-14 7-5 0,-19 8 1 16,-7 7 3-16,-19 7 6 0,-7 8 5 0,-13 4 2 0,-14 3 0 16,2-1 2-16,-14 9 3 0,-7 0-2 0,-6 3-1 0,0 3-3 15,-13 5-4-15,0 0-4 0,0 3 0 0,-7 3-3 16,1 0 0-16,-1 1-2 0,7 4-2 0,0-5-1 0,6 1 0 15,8-1-1-15,-1 1-3 0,-1-4-3 0,8 3-8 16,0 1-7-16,-1 4-19 0,0-5-46 0,7 5-81 0,-6-1-91 16,0 0-81-16,6 0-96 0,-7 4-168 0,0-3-93 0,-6 3-62 15,1-4 1-15</inkml:trace>
  <inkml:trace contextRef="#ctx0" brushRef="#br0" timeOffset="16850.5">3504 14419 136 0,'-14'0'185'16,"1"4"-78"-16,0-4-42 0,7 3-22 0,-7-3-10 0,7 5-4 15,-2-5-1-15,8 0 0 0,-6 0 0 0,6 0-2 0,6 0-2 16,-6 0-5-16,8-5-6 0,-2 2 0 0,0-1-5 16,7-3-2-16,0-1-3 0,7-3 1 0,-1 1 0 0,1-2-1 15,-1 2-2-15,7-1 0 0,-6-3 4 0,13-2 2 16,-7 1 5-16,6-3 2 0,1 0 4 0,-1-4 4 0,7 0 10 31,7 0 6-31,-1-4 7 0,8-3 3 0,-1 0 6 16,7-4 3-16,-1-5 2 0,8 3 2 0,5-2-2 0,0 0-4 15,8-4-5-15,-1 1-5 0,6-3-7 0,1 3-5 0,0-5-6 16,-1 5-8-16,7 0-6 0,-6-1-4 0,7 1-1 0,-1 0-2 16,0 0-1-16,0-1-1 0,7 1-2 0,-7-4 1 15,0 3 0-15,7 1-2 0,-7-3 0 0,0 3 0 0,0-5-1 16,-6 5 1-16,6-4-1 0,-7 0 1 0,8 0 0 0,-1 4 2 16,-6-3 1-16,12-2-1 0,-6 1 3 0,7-5 0 15,1 6 0-15,-2-1-1 0,1 1 0 0,-1-2-1 0,1-2-2 16,-1 7 0-16,-6-1 1 0,-6 1-2 0,0 3 0 15,-14 5-1-15,-5-2 0 0,-1 9 1 0,-13-1 1 0,0 8-1 16,-13-4-1-16,0 7-1 0,-7 1 1 0,-5 3 1 0,-1-1 0 16,-6 1 0-16,6 0-1 0,-7 4 0 0,-6 0 0 15,6-1 0-15,1 1 0 0,-7 0 1 0,1-1-1 0,-2 5-1 16,2-1 1-16,-8 1 1 0,0-1 4 0,1 0 7 0,-1 4 10 16,-6-3 17-16,0 3 14 0,0 0 17 0,0 0 17 15,0 0 19-15,0 0 18 0,0 0-2 0,0 0-1 0,-6 0-10 16,6 0-6-16,0 0-13 0,-7 0-16 0,7 0-17 0,0 0-20 15,0 0-6-15,0 0-7 0,0 0-6 0,0 0-10 16,0 0-2-16,0 0-2 0,0 0-1 0,0 0-1 0,0 0 0 16,0 0 1-16,0 0-1 0,0 0 2 0,0-4 0 0,0 4-2 15,0 0 0-15,7 0-1 0,-7 0-1 0,0 0 0 0,0 0 0 16,0 0 1-16,0 0 1 0,0 0 8 0,0 0 9 16,0 0 15-16,0 0 16 0,0 0 14 0,0 0 15 15,0 0 9-15,-7 0 3 0,7 0 1 0,0 0-8 0,0 0-14 16,0 0-16-16,0 4-17 0,0-4-15 0,0 0-25 0,0 0-60 15,-6 0-89-15,6 0-92 0,0 0-100 0,0 0-166 16,0 0-126-16,0 0-88 0,0-4-37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09:38:31.784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15018 8763 60 0,'0'4'202'0,"0"-4"-53"16,-7 0-50-16,7 0-34 15,-6 3-24-15,6-3-16 0,-6 0-9 0,6 4-8 0,-7-4-7 0,7 0-3 0,0 0-4 0,-6 3 1 0,6-3 4 32,-7 0 6-32,7 0 10 0,-7 4 12 0,7-4 13 0,-6 0 14 0,6 0 12 0,-6 4 11 0,6-4 5 0,0 0 6 0,-7 0-2 31,7 0-1-31,-7 0-4 0,7 0-7 0,0 0-5 0,0 0-9 16,0 0-8-16,0 0-9 0,-6 3-8 0,6-3-10 15,0 0-7-15,0 0-8 0,0 0-4 0,0 4-3 16,0-4-1-16,0 0 0 0,-7 0 2 0,7 0 9 0,0 3 12 15,0-3 20-15,0 0 23 0,0 0 30 0,0 4 34 0,0-4 36 16,0 0 31-16,-6 0 22 0,6 0 11 0,0 0-2 16,0 0-16-16,0 4-21 0,0-4-29 0,-7 0-30 0,7 0-32 15,0 0-24-15,7 0-20 0,-7-4-14 0,0 4-8 0,0 0-9 16,0-4-2-16,0 4-7 0,0 0-1 0,6 0-2 0,-6 0 0 16,0 0 0-16,0 0 4 0,0-3 1 0,0 3 0 15,7 0 1-15,-7 0-2 0,6 0 0 0,-6-4-3 0,7 4-1 16,0-3-1-16,-7 3-2 0,6 0 1 0,-6-4-2 0,6 4-1 15,1 0-2-15,-7-4-1 0,7 4 0 0,-1-3-4 16,1 3 1-16,-1-4 0 0,7 1 2 0,0-1 4 0,-7 1 2 16,8-1 2-16,-1-4 0 0,0 5 4 0,0-5-1 15,-1 4 0-15,2-3-2 0,-1 3-2 0,0 1-2 0,0-5-2 16,-1 5-1-16,-4-1-3 0,4 0-1 0,-5 1-1 0,0-1-2 16,-1 0 0-16,0 4-1 0,7-3 0 0,-6-1 0 15,0 4 0-15,-1-4 1 0,0 4 0 0,1-3 3 0,6-1-2 16,-7 4 4-16,1-4-2 0,6 1 1 0,-6-1 0 0,5 4 3 15,2-3 1-15,-8-1 0 0,7 0 1 0,0 0-1 0,0 1 0 16,-7 3 0-16,8-4-1 0,-2 1-3 0,2-1-4 16,-1 0 1-16,7 1-2 0,-2-1 2 0,2 0 0 0,0 1-1 15,-1-6-1-15,1 3 2 0,6-2 2 0,-7 5-2 16,7-5 1-16,-6 1-2 0,7 0-1 0,-1-1-1 0,-7 1 0 16,1 0 0-16,6 0 0 0,-7 3 1 0,1-3-1 0,-8-1 0 15,8 1 0-15,0 0 1 0,-1 3 0 0,7-3 0 0,-6-1-1 16,-1 1-1-16,1 0 1 0,6 0 0 0,-6-2 0 15,5 2-1-15,1 0 2 0,7-4 0 0,-7 4 1 0,7 0-1 16,-1-4 0-16,1 0 2 0,-1 3 1 0,1-3-1 16,0 4-1-16,6-4 0 0,-7 4 0 0,1 0-1 0,-1-1 2 15,7 0-2-15,-6 2-1 0,-1-2 1 0,-6 0 0 0,7 5 1 16,-1-4 1-16,-5 0 0 0,5-1-1 0,1 1 1 0,-1 4-1 16,-6-5 0-16,7 4-1 0,-1-3-2 0,1 0-1 15,-1 3 2-15,1-3 0 0,-1-1 1 0,2 1 2 0,-2 3-2 16,1-3 3-16,6 0 1 0,-7 0-1 0,1-5-1 0,-1 6-3 15,1 2 1-15,-1-4 0 0,1 0 0 0,-1 1-2 16,1 3 1-16,-1-3 1 0,2 0 0 0,-2 0 3 0,1-1-2 16,-1 5 1-16,1-5 1 0,6 1 1 0,-7 3-2 0,1-3 0 15,5 3-1-15,-5-3 1 0,0 3-1 0,6 1-1 0,-13-1 0 16,7-3 0-16,0 3 0 0,-1 1 2 0,1-1 0 16,-1-3-3-16,-6 2 2 0,7 5-1 0,-7-3-1 0,6-1-1 15,-5-3 2-15,5 3-1 0,-7 1 1 0,2-1 0 0,5 0 0 16,-6 1 1-16,0-1-1 0,1 0 0 0,-1 1-1 15,0-1 1-15,-1 4-1 0,2-4 1 0,-8 4 0 0,8-3 0 16,-8-1 0-16,0 4 0 0,-6-4 0 0,7 4-5 16,-6-3-14-16,-8 3-17 0,6 0-20 0,-12-4-35 0,0 4-124 15,0-4-146-15,-12-3-214 0,-2 3-159 0,-12-3-89 0,1 4-42 16,-21 3-9-16</inkml:trace>
  <inkml:trace contextRef="#ctx0" brushRef="#br0" timeOffset="2901.68">16392 9103 61 0,'-6'11'243'0,"6"0"-105"0,-7-3-65 0,7-1-34 16,0 0-19-16,0-3-10 0,0 0-5 0,0-1-4 15,7 1 0-15,-7-4-2 0,6-4 1 0,-6 4-4 0,6-3-4 16,2-1-4-16,-2 0-8 0,-6-3-10 0,6 4-26 0,-6-1-42 16,6-4-72-16</inkml:trace>
  <inkml:trace contextRef="#ctx0" brushRef="#br0" timeOffset="5229.78">14875 9331 97 0,'0'0'392'0,"0"0"-146"15,0 0-105-15,6 0-60 0,-6 0-34 0,6 0-17 0,2 0-8 16,-8 0-4-16,12-3-1 0,-5 3-2 0,6-6 1 0,0 3 0 15,0 0-1-15,0 3 0 0,7-8 0 0,-7 8-2 16,6-7 1-16,0 3-1 0,1 1 0 0,0-1 0 0,-1 1 2 16,1-1 0-16,-7 0 2 0,6 4 4 0,-6-3 2 15,7 3 1-15,0-4 1 0,-8 4 1 0,8 0 0 0,-1 0-1 16,1 0-3-16,0 4-4 0,-1-4-3 0,1 0-1 0,6 0-1 16,-1 3 0-16,1-3-2 0,7 4-1 0,-7-4-2 15,7 4-1-15,-1-4-1 0,1 3-1 0,-1-3-3 0,2 4 0 16,-2-4-1-16,1 3 1 0,-8-3 0 0,8 4-1 0,-7-4-1 15,6 0 0-15,-6 0 2 0,1 4-1 0,-1-4 1 16,-6 0 0-16,5 0-1 0,-5-4-1 0,6 4 1 0,-6 0 2 16,-1 0-3-16,1-4 0 0,6 4-1 0,-7 0 1 15,7 0 0-15,0 0 1 0,0 0 0 0,1 0 0 0,-1 0 2 16,-1 0 0-16,1 0-2 0,7 0 0 0,-1 0 0 0,-6 0 0 16,7 0-1-16,-1 0 0 15,-5-3 0-15,5 3 1 0,-6 0 0 0,1 0-1 0,-1 0 0 0,0 0 0 0,-1 0 1 16,1 0-1-16,1 0 0 0,-1 0 0 0,-6 0 0 15,5 0 0-15,1 0 2 0,7 0-1 0,-7 0 0 0,6 0-1 16,-5-4 0-16,5 4 1 0,1 0-1 0,-1 0 0 0,1-3 0 16,-1 3-1-16,1 0 1 0,-7 0 1 0,6-4 0 15,-5 4-1-15,-1 0 1 0,0 0-1 0,0 0 1 0,0-4 1 16,0 4-2-16,-7 0-1 0,8 0-1 0,-7 0 2 0,5 0-1 16,1 0 1-16,0 0-2 0,-6 0 2 0,13 0 0 15,-7 0 0-15,-1-3 2 0,9 3-1 0,-2 0 1 0,7-4-1 16,0 0 1-16,-1 4-2 0,2-3 2 0,-7-1-2 0,6 0-1 15,-1 1-1-15,-5 3 0 0,-1-4 1 0,1 4 0 0,-7 0 1 32,7 0 0-32,-7 0 0 0,0 0 0 0,0 0 0 0,-6 0 1 0,13 0 0 0,-8 0 0 0,1 0 0 0,7 0 0 15,-7 0 0-15,6 0-1 0,1 0 0 0,-1-4-1 16,1 4 0-16,-1 0 0 0,2-3 0 0,-9 3 0 0,8 0 0 31,-7-4 1-31,6 4 0 0,-6 0 1 0,1 0-1 16,-1-4-1-16,0 4 1 0,7 0 0 0,-7 0 0 0,-1-3-1 15,1 3 0-15,0 0 0 0,7-4 2 0,-7 4 1 0,7-4 0 16,-1 4 1-16,1-3-1 0,-1 3 1 0,8 0 0 0,-1 0-1 16,0-4 1-16,-1 0-1 0,2 4-1 0,-1-3 0 15,0 3 2-15,0 0-1 0,0-4-1 0,0 0-1 0,0 4 2 16,1-3 0-16,-8 3-1 0,7-4-1 0,-6 4 0 0,-1-3 0 16,7 3 2-16,-7-4 1 0,1 4 0 0,7 0-2 15,-8-4 0-15,7 4 2 0,0-3 4 0,7 3-3 0,-7-5-1 16,6 1 0-16,-5 1 0 0,5-1 0 0,1 4-1 0,-7-3 1 15,6-1-4-15,-5 1 2 0,-2-1 1 0,1 0-2 16,0 1 1-16,1 3 2 0,-8-4 0 0,1 1-1 0,-1-1 4 16,1 4 1-16,-1-4 4 0,1 0 1 0,-1 4 4 15,1-3 1-15,-1 3 4 0,8-4 0 0,-7 0 1 0,6 1 0 16,-1 3 2-16,1-4 0 0,1 0 1 0,5 1 0 0,-6-1 3 16,7 0 1-16,-7 1 0 0,7-1-1 0,-7 1-3 15,0-2-2-15,-1 2-2 0,2 0-3 0,-1-1-5 0,0 4 0 16,-7-4-4-16,8 1-2 0,-7-1 0 0,-1 4-3 0,7-4 0 15,-7 1 1-15,1 3-2 0,-1-4-1 0,7 4-3 16,1-3 2-16,-1-1 0 0,0 4 1 0,0 0-2 0,0-4 1 16,6 4 1-16,2-4 1 0,-2 0 2 0,1 4-2 0,-1-4 0 15,1 1 1-15,-1 3-3 0,-6-4 1 0,7 4 0 16,-7-3-1-16,0 3 0 0,0-4-1 0,0 4 1 0,0-3-1 16,0 3 0-16,1 0-1 0,-8 0 1 0,7-4-2 15,0 4-1-15,-7 0 3 0,8 0 0 0,-1-4 0 0,0 4 0 16,-7-4 2-16,8 1 1 0,-1 3 1 0,0 0 1 0,-1-3 1 15,2 3 0-15,-1 0 2 0,6-5 0 0,-5 5 0 16,-1 0-2-16,0-3 1 0,-1 3-1 0,2 0-2 0,-1 0-2 16,6 0 1-16,-5 0-1 0,-1 3-1 0,6-3 0 0,-5 5 0 15,-2-5 0-15,1 3-2 0,1-3 1 0,-1 3 0 16,-7 1 0-16,7 0-1 0,-6-4 0 0,-1 4 0 0,8-1 1 16,-7 1 0-16,-1-4 0 0,1 3 0 0,5-3 0 0,-5 4 0 15,-1-4 0-15,7 0 2 0,-6 3-2 0,-1-3 0 0,2 0 1 16,-2 4 0-16,-7-4-1 0,2 0 1 0,-1 0 0 15,0 0-1-15,0 0 2 0,-7 0-1 0,1 0-1 0,0 0 1 16,-1-4 1-16,-6 4 1 0,6 0-1 0,-5-3 4 16,-1 3 1-16,0 0 7 0,-7 0 10 0,7-4 9 0,-6 4 15 15,-7 0 16-15,7 0 22 0,-1-3 17 0,-6 3 18 16,0 0 10-16,6 0 8 0,-6-4 0 0,0 4-5 0,0 0-14 16,0-3-16-16,-6 3-21 0,6-4-19 0,0 0-16 0,-6 0-15 15,6 1-12-15,-7 0-6 0,0-5-6 0,1 4-1 0,-7-3 0 16,6 3 1-16,-6-3-1 0,7 0 1 0,-14-1 3 15,7 5 1-15,0-9 2 0,0 5-1 0,1 0 2 0,-8 0 0 16,6-1 4-16,2-2 3 0,-1 2 0 0,-7 0-3 0,7-3-2 16,0 4 2-16,-7 0 0 0,7-4-2 0,1 4-4 15,-8-1-4-15,7 1-2 0,0-4-1 0,-6 3 0 0,-1 1-1 16,0 0-3-16,-6 0 0 0,7 0 0 0,-7 0-2 0,-1-2 2 16,1 3-1-16,-6-2 2 0,-1 1-1 0,1-1-2 0,5 1 3 15,-11 0-1-15,5-4 6 0,1 3-3 0,-7 1 1 16,-1 0 0-16,1-1 0 0,0 1 1 0,0-4-1 15,-7 4-2-15,8-4-1 0,-2 4 2 0,1-1-1 0,7-4 1 16,-7 6 1-16,6-2 0 0,1 1-1 0,-1 0 0 0,1 0-2 16,6 3 0-16,-7-4-4 0,13 5 3 0,-6-1 0 15,7 1-2-15,-1-1 0 0,0 0 1 0,1 1 2 0,6-1 0 16,0 4 1-16,-1-4-1 0,8 4-3 0,-6-3 3 0,5 3-1 16,0 0 2-16,7 0-3 0,-6-4-2 0,-1 4 0 0,7 0 0 15,0 0 1-15,0 0 0 0,-6 0-1 0,6 0-1 16,0 0 2-16,0 0 1 0,0 0 1 0,0 0-2 0,6 0 2 15,-6 0-1 1,0 0-1-16,0 0-1 0,7 0 0 0,-1 0 1 0,1 0 0 0,6 4-1 0,-1-4 0 0,8 3 1 16,0-3 3-16,-1 4 3 0,7-4 0 0,-6 4 0 0,13-1 0 15,-7-3 1-15,7 4-1 0,-7 3-1 0,6-3-2 0,1-1 0 16,6 1-2-16,-7 4 0 0,7-1-1 0,1 0 0 0,-2 0-1 16,8 1 2-16,0 4-1 0,-8-6-1 0,9 5 1 15,-2-3 0-15,-6 2-1 0,7-2-2 0,-8 3 0 0,9-4 1 16,-9 4-1-16,1-4 0 0,0 8 0 0,7-4 1 0,-7-4-1 15,0 4 2-15,1 1 2 0,-2-6 3 0,1 3-1 16,0-2 0-16,7 0-2 0,-7 0 1 0,7 0 1 0,-1 0 1 16,-6 1-4-16,1-1-1 0,-2-3 0 0,-5 3-1 15,0-3 1 1,-7 0 0-16,0 3-1 0,0-3-2 0,-1-1 2 0,-5 5-1 0,0-5 2 0,-1 1-1 0,1-1 1 0,-7 5 1 31,6-5 0-31,1 5-1 0,-7-5 0 0,7 2 0 16,-8-1-1-16,2 2 2 0,-8-2-1 0,7 0 0 0,-7-4 0 15,2 4 0-15,-8-1 1 0,0-3 0 0,6 4 1 0,-6-4-3 16,0 0 2-16,0 0-1 0,0 3-1 0,-6-3-1 16,6 4 1-16,-8-4 1 0,2 3 2 0,0 1 0 0,-1 4-2 15,1-5 0-15,-1 5 0 0,0-1 1 0,1 0-1 16,0 0 0-16,-8 4-1 0,8-3 1 0,-7 7-2 0,7-5 1 16,-8 1 1-16,2 5 0 0,-8 2 0 0,0-4 0 0,1 4-1 15,-1 4-1-15,-6-3 2 0,0 3 1 0,1-1-1 0,-2 5-2 16,-5-4 0-16,-1 4 0 0,1 3-1 0,-8 0-1 15,1 1 2-15,0 3-1 0,-7 0 4 0,8 0 2 0,-8 4 2 16,0-5 1-16,1 5 1 0,-7 0 0 0,6 0-2 0,-6 3 0 16,0-4-3-16,-1 4-1 0,2-3-1 0,-1 4-1 15,6-5 0-15,-6 1-1 0,6 0 2 0,7-5-1 0,0 1 0 16,0 0 0-16,0-6-1 0,6 1 2 0,7-6 1 0,-6 0 0 16,5 0-1-16,2-4-1 0,5 2 1 0,-6-6 1 0,6 0-1 15,8 1 0-15,-8-5-1 0,7-2 0 0,0 3 1 16,0-4 0-16,7 1 0 0,-1-5 0 0,0 1 1 0,1 0 3 15,6-1-3-15,-7 1 1 0,7-4 1 0,0 0 0 0,0 0 0 16,0 0 0-16,0 0-7 0,0 0-13 0,0 0-29 16,0-4-104-16,7 1-133 0,-7-1-163 0,6-3-199 0,1-8-136 15,0 4-59-15,-1-7-26 0</inkml:trace>
  <inkml:trace contextRef="#ctx0" brushRef="#br0" timeOffset="6751.86">23680 7418 350 0,'0'0'283'0,"0"-4"-96"0,-6 4-62 16,6-3-40-16,0 3-18 0,0 0-9 0,0-4-6 0,0 4-4 15,0 0-1-15,0-3 1 0,0 3-2 0,0 0 4 0,0-4 3 16,0 4 6-16,0-4 4 0,0 4 4 0,0-3 2 15,-7 3 3-15,7-4 3 0,0 4-3 0,0 0-6 0,0 0-8 16,-7 0-9-16,7 0-10 0,0 0-8 0,0 0-9 0,0 0-9 16,0 4-7-16,7-1-6 0,-7 1-2 0,0 3-1 15,0 0 1-15,7 4-1 0,-1 0-1 0,0 0 2 0,1 0 3 16,0 5 2-16,6 1 3 0,-1 1-1 0,2 1 1 0,-1 4 1 16,0-5 3-16,0 7-3 0,-1-3-1 0,2 0-2 15,-1 4 0-15,0-4-2 0,-7 0-4 0,1-4 0 0,-1 1 2 16,1-1 1-16,0 0-1 0,-1-7 0 0,0 4 1 15,1-8-1-15,-7 4 7 0,7-4-3 0,-7-3 3 0,6-1 7 16,-6 1 19-16,0-4 28 0,0 4 31 0,0-4 30 0,0 0 21 16,0 0 12-16,-6 0 4 0,-1-4-3 0,7 4-16 15,-13-4-27-15,7 1-30 0,-8-1-29 0,1 0-21 0,1 1-14 16,-2 3-7-16,2-4-3 0,-8 4-4 0,7-3-2 0,-7 3-1 16,0-4-2-16,8 4-2 0,-1 4 2 0,-7-4-2 0,7 3 0 15,0 1 0-15,0-1-1 0,6 1 2 0,-6 3 0 16,7-3 0-16,0 4-2 0,-8-1 1 0,8 4-1 0,6-4 0 15,-6 3 2-15,-1-1-2 0,7 2 1 0,0 0 0 0,-7-1 0 16,7 2 1-16,0-5 1 0,0 4-1 0,0 0 0 16,0 0 0-16,0-4 0 0,7 4 0 0,-7-4 0 15,7 1-2-15,-1-1 1 0,-6 0 0 0,6-3-2 0,8-1 1 16,-8 2 3-16,0-5 2 0,7 0 0 0,1 0 1 0,-2 0-1 16,2-5 3-16,-2 2 0 0,8-5 1 0,-7 1-2 0,1 0-2 15,5-4 1-15,-6 4 0 0,0-4 0 0,7 0-1 16,-8 0 0-16,-5 0-1 0,6 0 1 0,0 0 0 0,0-4-2 15,-6 4 0-15,-1-4 2 0,7 1 0 0,-6 3 0 0,-1-4-1 16,-6 4 0-16,6 4 0 0,-6-4 6 0,7 4 2 16,-7-1 3-16,0 5 2 0,0-1 0 0,0 0 0 0,0 1 0 15,0-1-1-15,0 4-4 0,0 0-6 0,0 0-3 0,0 0-4 16,0 0-3-16,0 0 1 0,-7 4 2 0,7-1 0 16,0 1 1-16,-6 3 1 0,6-3 0 0,0 3 2 0,0 1-1 15,0-1 0 1,0 0 0-16,0-3-2 0,0 3 2 0,0 1-1 0,0-1 0 0,0-4-1 0,6 5 0 0,-6-5-2 15,7 5-1-15,-7-5-2 0,7 0-7 0,-7 3-11 0,6-3-14 16,-6 0-18-16,7-3-22 0,-1 4-22 0,0-4-27 16,8 4-35-16,-8-8-34 0,7 4-33 0,0-4-27 0,6-2-30 15,1-3-40-15,-6 2-69 0,5 0-115 0,1-4-39 0</inkml:trace>
  <inkml:trace contextRef="#ctx0" brushRef="#br0" timeOffset="7099.46">24162 7653 198 0,'-7'3'451'0,"7"-3"-140"0,0 4-123 0,0-4-78 16,0 4-51-16,0-1-26 0,-6-3-16 0,6 0-8 0,0 4-5 15,0 3-2-15,0 1 1 0,0-1-2 0,0 1 6 0,-6-1 3 16,6 4 6-16,0-1 4 0,-7 1 4 0,7 1 2 0,0 2 4 31,-7-3 4-31,7 0 0 0,0 4-3 0,0-4-4 0,0 0-4 0,0 3-3 0,0-2-1 0,0-2-5 16,0 5-6-16,7-5 1 0,-7-1-3 0,0 2 0 0,7 0-1 16,-7-4 2-16,6 0 2 0,0 1 3 0,1-5 2 0,0 4-1 15,-7-3 3-15,12 0 1 0,-5-1 0 0,0-3-1 31,-1 0-3-31,7 0-5 0,-7 0-2 0,8-3-12 0,-8-1-16 16,8 0-21-16,-2-3-28 0,-5 0-31 0,6-1-36 0,-6-2-64 16,5-1-126-16,-6-3-99 0,2-2-52 0</inkml:trace>
  <inkml:trace contextRef="#ctx0" brushRef="#br0" timeOffset="7256.77">24090 7543 160 0,'0'-4'548'0,"0"-3"-96"16,0 3-176-16,0-3-121 0,6 3-71 0,2 1-40 0,-2-2-31 15,0 2-32-15,7 0-37 0,1 3-47 0,-2 0-82 0,2 0-155 16,-2 0-99-16,-5 3-55 0</inkml:trace>
  <inkml:trace contextRef="#ctx0" brushRef="#br0" timeOffset="8017.8">24520 7913 282 0,'-6'0'295'0,"6"0"-89"0,-7 0-66 0,7 0-41 0,-6 0-25 15,6 0-13-15,0 0-6 0,-7 0-3 0,7 0-6 0,0-4-5 16,0 4-2-16,0-3-3 0,0-1 0 0,0 4 1 15,0-4 2-15,0 1 1 0,-6 0 2 0,6-3 1 0,0 3 1 16,0-4 0-16,0 0 0 0,0-1-6 0,-7 5-7 0,7-4 0 16,0-1 0-16,0 1 2 0,-6-4-3 0,6 7-3 0,0-7-4 15,-6 4 1-15,-2 0-3 0,8-4-5 0,-6 3-4 16,0-3-5-16,6-1-3 0,-7 6 0 0,7-6-2 16,0 5-1-16,-7-3 0 0,7 2-1 15,0 1 0-15,0 0-3 0,7 3 1 0,-7-3-3 0,7-1-1 0,-7 5 0 0,6-1 0 16,0 0 0-16,8 1-1 0,-8-1 1 0,7 0 0 0,-6 4 0 15,6-3 1-15,-7 3-1 0,0 3 1 0,2 1 0 16,-2 0-2-16,0-1 1 0,1 5 0 0,-1-1 1 0,1 0 0 16,-1 5 0-16,1-5 1 0,-1 4 0 0,-6-1 1 0,7-3 2 15,0 5 0-15,-7-1-1 0,6 0 3 0,0 0 0 16,-6-4-1-16,7 1 0 0,0-1 0 0,-1 0 1 0,0 1 1 16,1-5 0-16,-1 1-5 0,8-1 2 0,-8-3 3 0,7 4 0 15,-6-8 1-15,6 4 0 0,0-3 0 0,0-1 1 16,7-3 3-16,-8 0-2 0,1-1-1 0,7 1 0 0,-8 0-2 15,2-4 1-15,6 0 0 0,-8 0 6 0,1-1 11 0,1 1 10 16,-2 1 9-16,-5-1 8 0,0 0 16 0,-1 0 17 16,0 0 17-16,-6 0 7 0,7 3 2 0,-7 1-2 0,0-1-4 15,0 2-4-15,0 2-16 0,-7 0-17 0,7-3-15 0,0 7-17 16,0-4-12-16,-6 1-10 0,6 3-5 0,0 0-6 0,0 0-3 16,-6 0-2-16,6 0 1 0,-7 3 0 0,7 1 1 15,-7 0-2-15,1-1 0 0,6 1 3 0,-6 3 1 0,-1-4 1 16,7 5 0-16,0-1-2 0,-7-3 0 0,7 3 1 0,0-3-1 15,0 3-1-15,0 4 2 0,0-3-1 0,7-1 1 16,-7 0 0-16,7 1 1 0,-1-1 0 0,0 0-3 16,1 0-2-16,0-2-5 0,5 2-16 0,2-5-23 0,-1 3-33 15,7-1-34-15,-2-1-29 0,9-3-34 0,-1 0-40 0,6-3-47 16,-5-6-64-16,5 7-134 0,-6-5-57 0,1 2-22 16</inkml:trace>
  <inkml:trace contextRef="#ctx0" brushRef="#br0" timeOffset="8319.44">25309 7557 136 0,'-7'0'408'16,"7"0"-121"-16,-7 0-108 0,1 0-72 0,6 0-45 0,-7 0-24 15,7 4-13-15,-6-4-5 0,0 4-3 0,6 3-3 16,-8-3-3-16,2-1 2 0,6 4 1 0,-6 1 1 0,0 4 1 31,6-5 1-31,-8 0 4 0,2 4 5 0,0-1 4 0,-1 5-1 16,1-4-2-16,6 0 1 0,-7 4-1 0,0-4-1 15,7 0-4-15,-6 3-5 0,6-3-4 0,0 3 0 0,-6-2-3 16,12-1 1-16,-6 0-3 0,0 0 1 0,6 0 3 0,1 0 1 16,0-4 2-16,-1 4 3 0,7-3 3 0,1-4-1 0,-2 3-2 15,2-4 0-15,-2 1-4 0,8 0-1 0,-1-4-7 16,1 0-14-16,-1-4-16 0,7 0-19 0,-6 1-18 0,0-4-25 15,-1-1-25-15,1 1-30 0,-1-4-31 0,-6 0-48 0,0-4-88 16,0 1-94-16</inkml:trace>
  <inkml:trace contextRef="#ctx0" brushRef="#br0" timeOffset="8618.34">25458 7447 154 0,'-7'-3'467'0,"7"3"-121"0,0 0-128 0,0-4-87 0,0 4-56 16,0 0-34-16,0 4-16 0,0-4-11 0,0 3-7 0,0 1-5 15,0 1-2-15,0 1-1 0,0 6 1 0,0-5 0 16,0 3 0-16,0 2 4 0,0-1 3 0,0-1 5 16,0 5 3-16,7 3 2 0,-7-3 3 0,0 3 3 0,0-2 0 15,0 2 1-15,0-1-4 0,0 2-5 0,0-1-1 0,7 5-2 16,-7-5-1-16,6-1-3 0,0 1-1 0,-6-2-2 15,7 2 0-15,0-3-1 0,6 0 0 0,0-1-2 0,-7-3 0 16,7 0-1-16,1 0-1 0,-2-4-5 0,1 1-7 0,0-5-11 16,0 0-17-16,1-3-21 0,-2 0-26 0,-5-3-34 15,6-4-50-15,-6 0-77 0,-1-4-110 0,0 0-69 0</inkml:trace>
  <inkml:trace contextRef="#ctx0" brushRef="#br0" timeOffset="8983.84">25393 7693 423 0,'-7'0'389'0,"7"0"-126"0,0 0-93 15,0 0-58-15,0 0-35 0,7-4-20 0,-7 4-10 0,7 0-10 16,5-3-8-16,2 3-8 0,-1-4-7 0,-1 0-4 16,2 4-4-16,5-3 1 0,-6-1 1 0,7 0 2 0,-1 1 6 15,-5-1 3-15,5-3 4 0,0 3 9 0,-6 0 9 0,7-3 8 16,-7 4 7-16,0-5 4 0,0 5 1 0,0-1 5 15,-6-3 1-15,-1 2-1 0,0 3 0 0,1-2-2 0,0-1 2 16,-1 2-2-16,1 3-2 0,-7-4-2 0,6 0-1 16,-6 4-3-16,0 0-8 0,7-3-7 0,-7 3-9 0,0 0-6 15,0 0-6-15,0 0-5 0,0 0-6 0,0 0 0 0,0 3-5 16,0-3-4-16,6 4-3 0,-6-4-2 0,0 4 0 16,0-1 0-16,0 6 3 0,7-2-5 0,-7 0 2 0,0 0 5 15,6 4 0-15,-6-4 1 0,0 4 1 0,6 0 0 0,-6 0 0 16,8 0-1-16,-2 1 1 0,0-5-1 0,-6 4 2 15,7-1-1-15,6-3 2 0,-7 2-1 0,1-2 0 0,-1 0-3 16,8-3-13-16,-8-1-26 0,0 1-33 0,8 0-41 0,-8-4-40 16,7 0-37-16,0-4-46 0,0 0-52 0,-7-3-64 0,8 0-81 15,-2-5-73-15,-5 5-19 0</inkml:trace>
  <inkml:trace contextRef="#ctx0" brushRef="#br0" timeOffset="9141.11">25940 7514 492 0,'-7'-8'404'0,"7"1"-126"0,0 3-87 16,0 0-54-16,0 1-34 0,-6-1-22 0,6 1-18 0,0 3-16 16,0-4-15-16,0 4-19 0,6 0-23 0,-6-3-19 0,0 3-22 15,7 0-25-15,-1 3-36 0,1-3-58 0,-7 0-102 0,13 0-123 16,-7 0-65-16</inkml:trace>
  <inkml:trace contextRef="#ctx0" brushRef="#br0" timeOffset="9789.72">26233 7481 244 0,'-6'-4'494'0,"-1"4"-153"0,0-3-143 0,1 3-90 0,0 0-51 16,0 0-28-16,-2 3-13 0,2 1-9 0,0-1-5 0,-1 1-1 15,0 3-1-15,1-3-1 0,-1 3-2 0,1 1 1 0,0-5 2 16,-1 4 0-16,7 1 0 0,-7 3 0 0,1-3 0 16,6 2 0-16,-6 1 0 0,-1 0 0 0,7 0-7 15,-7 1 2-15,7 2 3 0,-6-3 1 0,6 3 0 0,0 1 1 16,-7-4 1-16,7 4 0 0,0-4 6 0,0 0-3 0,7 0-2 16,-7-4-2-16,0 0 0 0,0 0 0 0,6-2 3 15,-6-2 3-15,7 1 6 0,-7-4 2 0,7 0 6 0,-7-4 6 16,6 4 7-16,0-8 7 0,1 4 2 0,6-3 1 0,-7-3-1 15,1-1 6-15,6 0 2 0,-6 0 2 0,5 0 0 0,-4 0-4 16,4 0 2-16,-6-1-1 0,8-2-2 0,-8 0-6 31,7 3-6-31,-7-5-7 0,8 6-6 0,-8 3-5 0,0-1-5 16,2 1-5-16,-2-1-4 0,0 5-3 0,1-1-1 0,-1-3-3 16,1 7 0-16,0 0-1 0,-7 0-2 0,6 0-1 15,6 3-2-15,-12 1-5 0,8 3-5 0,-2 1-6 16,0-1-4-16,1 4-4 0,-7-4-6 0,0 8 1 0,6-3-2 15,-6-2 3-15,0 5 5 0,0-8 5 0,-6 0 4 0,6 1 6 16,0-1 6-16,0-3 4 0,-7-1 3 0,7 5 2 0,0-5 6 16,-6-3 5-16,6 4 6 0,0-4 8 0,-6 0 7 15,6 0 6-15,0-4 8 0,-8 4 4 0,8-3 3 0,0-5 1 16,0 5 1-16,0-5 0 0,0 1-3 0,8-1-4 0,-8-2-6 16,6-1-5-16,0 4-2 0,1-4-6 0,6-5-6 15,-6 6-5-15,5-1-4 0,2-3-2 0,5 2-2 0,-6 1-1 16,6 0-1-16,-5 0-1 0,5 0-1 0,-6 7-3 0,0-3 0 15,0 0-1-15,0 4-2 0,-7 3-1 0,8-4-2 16,-8 4 1-16,7 4-1 0,-6-4 3 0,6 7-1 0,-7-4 1 16,8 4 0-16,-2 5 2 0,-5-6 0 0,6 6 0 15,0-1 0-15,7 3 1 0,-8-3 0 0,2 4-1 0,-1-1 0 16,0 2-8-16,-7-2-22 0,7 1-27 0,1-1-31 0,-2-3-34 16,1 0-41-16,7 0-46 0,-8 0-83 0,2-7-153 15,-1 4-68-15,0-8-21 0</inkml:trace>
  <inkml:trace contextRef="#ctx0" brushRef="#br0" timeOffset="10659.74">27412 7338 335 0,'0'0'344'0,"0"0"-111"0,0-4-81 15,0 4-52-15,-6 0-29 0,6-4-14 0,0 4-8 0,0 0-7 16,0 0-4-16,-7 0-10 0,7 0-6 0,-7 0-4 0,7 0-2 16,-6 4-4-16,-7 0-3 0,7-1 1 0,-2 1-2 0,-4 3 0 15,-1 0 0-15,0 1 0 0,6 3 2 0,-6 0 0 16,0 4 0-16,1-1 0 0,4 1-2 0,2-1-1 15,0 1 0-15,-1 0-1 0,1-1-2 0,6 1-1 0,-7 0-2 16,14-4-1-16,-7 0 1 0,6 0 0 0,1 0 1 0,-1-4 1 16,0-3-2-16,8-1-1 0,-2 1 2 0,2-4 1 0,5-4-1 15,-5-3 2-15,4 0-1 0,-4-1 1 0,5-3 9 16,-5 0 13-16,-2-3 8 0,2 2 12 0,-2-2 8 0,-5 0 13 16,0-1 16-16,-1 0 15 0,1 0 7 0,-7 4-3 0,0-3-5 15,-7-1-9-15,1 4-9 0,6-3-12 16,-7 6-15-16,0-3-18 0,-5 4-17 0,4 3-9 0,2 1-6 0,-6-1-3 15,-2 4-1-15,8 0-1 0,-7 4-3 0,7-1 1 0,-8 5 0 16,8-1-2-16,-7 0 3 0,6 1-3 0,7 3-2 16,-6 0-4-16,6 3-8 0,0-3-9 15,0 0-9-15,0-4-7 0,6 4-6 0,1 0-4 0,0-3 0 16,5 0 1-16,-6-1 7 0,8-4 9 0,5-3 8 0,-5 0 8 16,-2 0 9-16,8-3 6 0,-7-4 2 0,7-1 6 0,-8 0 6 0,2-3 15 15,5-3 16-15,-6 3 16 0,0-4 22 0,0 1 21 16,-6-1 23-16,5 0 27 0,2 1 15 0,-8-5 0 0,1 1-10 15,-1-1-8-15,1 1-17 0,-7-4-14 0,7 4-20 0,-7-4-26 16,6 0-22-16,-6-1-12 0,0 2-6 0,0 3-6 16,0-4-6-16,0 7-6 0,-6-3-1 0,6 7-2 0,0 0-1 15,-7 0 1-15,7 4 1 16,-7 3-1-16,7-4-3 0,0 4-3 0,0 4-2 0,0 0-1 16,-6 0-2-16,6 0-2 0,0 4-1 0,-7 4-1 0,7 3 1 0,-6-4 1 0,6 8 2 15,0 0 0-15,-6 3 3 16,6 0 1-16,-8 4 2 0,8 0 2 0,0 0 1 15,0 4 2-15,0 3-2 0,0-3 3 0,8 6-4 0,-2 2 1 0,-6-2-2 16,6 5 0-16,1 0 0 0,-1 4 1 0,8-1 1 0,-8-3-2 16,6 2 1-16,-4 2-1 0,4-1 0 0,2-3 1 0,-1 3-1 0,6-3-2 15,-6-4-1-15,0 0 0 0,7-1-2 0,-8-2 0 0,8-4 0 16,-6-1-2-16,-2-7-1 0,1 1 2 0,7-5 3 0,-14-3 0 16,8-4 3-16,-2 2 2 0,2-6 2 0,-8 1 5 15,0-8 6-15,7 4 2 0,-13-7 2 0,7-1 3 16,0-3 7-16,-1 0 3 0,-6 0 1 0,0-4 0 0,0 1-3 15,-6-5-1-15,-1 5-3 0,-6-4-4 0,0-1-7 0,0 1-4 16,0-4-3-16,-7 3-4 0,1 1-3 0,-1 0-1 16,0 0-1-16,1 3 0 0,0-1-1 0,6 7 1 0,-1-7-1 15,2 6 1-15,-2 2 0 0,8 1-5 0,0 4-17 0,6-1-45 32,0 0-75-32,0 0-83 0,6 4-85 0,7-7-108 0,6 3-201 0,8-3-98 0,5-4-44 0,1 4 6 0</inkml:trace>
  <inkml:trace contextRef="#ctx0" brushRef="#br0" timeOffset="11783.51">28734 6817 244 0,'0'-3'342'0,"0"3"-104"0,-6-4-82 15,6 4-51-15,0-4-35 0,0 4-14 0,0-3-6 0,0 3-3 16,0 0-8-16,0-4-6 0,0 4-6 0,0 0-6 16,0 4-3-16,0-4-7 0,0 3-5 0,0 1-5 0,0 0 1 15,0 7 2-15,0-3 4 0,6 6 8 16,-6 0 9-16,0 9 6 0,6-5 3 0,-6 7 3 0,7 1 0 0,0 4-1 16,-1-2-4-16,7 6-6 0,-7-1-10 15,8-1-6-15,-8 1-2 0,8 1-2 0,-2-2-1 0,1-2-2 0,0 3-1 16,0-8 0-16,1 2 0 0,-2-2-1 0,-5-7-1 0,6 0-1 15,-7-3 1-15,1-4 1 0,-1 0 3 0,1-4 9 0,-7-3 18 16,0-1 13-16,0 1 10 0,0-4 6 0,0-4 4 16,-7 1 1-16,1-1 2 0,-1-3-8 0,1-1-15 0,-7 1-13 15,6 0-8-15,-5-4-6 0,-2 4-4 0,1-1-4 0,0 1-2 16,0-1-3-16,1 5-3 0,-2-4-1 0,-6 3 0 0,8 0 0 16,-1 1-1-16,-1 3 1 0,2 0-1 0,-2 0 1 15,2 0 0-15,-1 3-1 0,-1 5-1 0,2-5 0 16,4 8 1-16,-4-3 0 0,-1 3 1 0,6 0-2 0,-6 3 1 15,7 1 1-15,0-1 0 0,-8 1 0 0,8 0 0 0,0 3 0 16,-1-3 0-16,7 0 1 0,0-1-1 0,-7 1-2 16,7-1 2-16,7 1-1 0,-7-4 1 0,0 0 0 0,7 1 0 15,-1-2 1-15,0-2 3 16,0-5 1-16,8 1 0 0,-1 0 2 0,0-4 0 0,0-4 3 0,7 0 0 0,-8-3 3 0,8 0 5 16,-1-4 8-16,1-1 15 0,-7-2 27 0,7-1 30 15,-8 0 21-15,2 1 10 0,-8-1 9 0,8 1 9 0,-8-5-1 16,0 5-9-16,1 0-21 0,-1-6-27 0,1 9-19 15,-1-3-11-15,-6 3-11 0,7 0-10 0,-7 4-5 0,0-1-6 16,0 1-6-16,0 3-6 0,6 0-4 16,-6 1-3-16,0 3-1 0,0-4-6 0,0 4-2 0,0 0-6 0,0 0 0 15,0 4 1-15,0-1 2 0,-6 1 0 0,6 4-8 0,0 3 6 16,0-4 3-16,6 4 3 0,-6 3 1 16,0-3 0-16,6 4 0 0,-6 1 0 0,8-6 9 0,-2 5-6 0,0-1-2 15,8-3-3-15,-8 4-4 0,7-4-4 0,0 0-2 0,0 0-2 16,7-4-3-16,-8 1-9 0,8-1-8 0,-7-4-7 0,1 1-2 15,-2-1 0-15,1 1 3 0,-6-8 1 0,6 1 3 16,-1-1 9-16,-4 1 10 0,-2-4 9 0,0-5 5 0,-6 6 3 16,7-6 2-16,-7-3 2 0,0 5 3 0,0-5 5 15,0 0 4-15,0 1 4 0,0 0 5 0,-7-2 4 0,7 1 2 16,-6 4 3-16,6-3-2 16,-6 3-2-16,-2 4-1 0,8-4-4 0,-6 3-2 0,6 4-4 0,0 1-5 0,-6-4-3 0,6 7-1 15,0-4-3-15,0 4-7 0,0-4 0 0,0 4-3 16,0 4-1-16,0-4 0 0,0 4 2 0,0 3-2 0,0-4 0 15,6 5 1-15,-6 3-1 0,6-4 2 0,-6 4 0 16,0 0 0-16,8-4-1 0,-2 4 2 0,-6 0-1 0,6 0 1 16,1 0-3-16,-1-3 0 0,1 3 1 0,-1-4 1 15,1 4-1-15,6-3 0 0,-6-2 0 0,-1 2-1 0,7-1-6 16,-6 1-24-16,5-5-43 0,1 1-64 0,-6 0-66 0,6-4-65 16,1 0-69-16,-2-4-76 0,1 0-138 0,-6-3-90 0,6 0-28 15</inkml:trace>
  <inkml:trace contextRef="#ctx0" brushRef="#br0" timeOffset="11927.53">29203 7188 323 0,'-7'-8'557'0,"7"5"-148"16,-6 0-154-16,6-3-102 0,0 3-61 0,0 3-32 0,0-3-21 15,0 3-23 1,0 0-28-16,6 0-37 0,-6 0-48 0,13 3-67 15,-6-3-102-15,0 0-142 0,-1 0-78 0</inkml:trace>
  <inkml:trace contextRef="#ctx0" brushRef="#br0" timeOffset="12368.22">29320 6946 75 0,'0'-4'541'0,"-6"0"-87"0,6-3-154 0,0 7-108 16,0-4-62-16,0 0-38 0,0 4-21 0,0 0-9 15,0 0-13-15,0 0-11 0,0 4-12 0,6 0-12 0,-6 0-7 16,6 3-4-16,-6 0-3 0,7 4-1 0,0 4 1 0,-1-1 0 16,1 1 4-16,-7 7 4 0,6 0 6 0,-6 4 6 0,7 0 8 15,-7 3 9-15,0 4 12 0,7 0 7 0,-7 0 4 16,0 7-2-16,0-4-4 0,0 5-6 0,6-1-8 15,-6 0-10-15,6 5-11 0,-6-6-7 0,0 6-6 0,6-5-5 16,-6 4 0-16,8-4 1 0,-2-3 1 0,0 0-1 0,1-4 1 16,-1-4 0-16,1 0 2 0,6-3-1 0,-1-3 1 15,-4-2-1-15,4-7 1 0,2 1-1 0,-1-4-1 0,-1-4 2 16,-4 1 1-16,-2-5 0 0,6-3 1 0,-5 0 0 0,0-3 4 16,-1-5 19-16,1 1 20 0,-1 0 15 0,-6-4 16 0,0-4 19 15,6 4 18-15,-12-6 13 0,6-3 2 0,-6 2-12 16,-1 0-17-16,1-4-15 0,-8 0-14 0,8-4-19 15,-6 5-20-15,-8-2-14 0,7 2-9 0,-7-2-6 0,0 1-4 16,8 4-3-16,-8 0-2 0,7 4 0 0,-1-2-3 0,2 5-21 16,6 1-47-16,-1 2-72 0,0-2-74 0,7 2-69 15,0 0-68-15,0 1-84 0,7-4-150 0,0 3-75 0,-1-2-13 16</inkml:trace>
  <inkml:trace contextRef="#ctx0" brushRef="#br0" timeOffset="12889.83">29541 6983 262 0,'0'-8'490'15,"-6"1"-153"-15,6 3-127 0,-6 0-79 0,6 4-44 0,0-3-27 16,0 3-13-16,-6 0-12 0,6 0-9 0,0 0-8 0,0 0-7 15,0 3-8-15,0 1-3 0,6 3-2 0,-6 1-1 16,0 2-1-16,0-2 4 0,0 6 2 0,0 1 5 0,6 0 8 16,-6 3 8-16,0 1 5 0,6 3 6 0,-6 3 4 0,0-3 1 15,0 5 3-15,7-2-1 0,-7 4-4 0,0 0-4 16,0 0-3-16,0 0-3 0,0 5-2 0,0-1-4 0,7 3-4 16,-7-3-4-16,0 4-2 0,0-1-4 0,0 1-2 0,6-1-1 15,-6-2 1-15,0 2-2 0,7-2 0 0,-7-2-3 16,6 1 1-16,-6-3-1 0,6-1 0 0,-6-3 0 0,8-5 0 15,-8 2 0-15,6-1 0 0,0-4 4 0,0 0-2 16,2-3 0-16,4-4-1 0,-5 0-2 0,-1-4 0 0,8 0-3 16,-8-3-1-16,6-4 1 15,2 0 1-15,-1-4-2 0,-6 1 3 0,6-5 0 0,-1 1 2 0,-5-4 7 0,6 0 12 16,-7 0 8-16,1-3 5 0,-7-1 7 0,0 0 5 0,7-2 5 16,-14 1 4-16,7-6-3 0,-7 4-9 0,1-4-8 0,0 0-6 15,-14 0-7-15,7 4-4 0,0-5-7 0,-6 5-5 16,5 0-3-16,-5 3-1 0,-1 1-2 0,8-1 0 0,-8 4 1 15,6 4-1-15,2-4 1 0,-1 4 0 0,6 2-1 16,-6-1 1-16,13 1-5 0,-6 5-10 0,0-3-18 0,6 3-19 16,0-4-20-16,0 4-19 0,6 0-19 0,-6-4-19 0,12 4-22 15,-5 0-20-15,6-3-15 0,0 3-31 0,7-4-69 16,-8 1-126-16,8-1-57 0</inkml:trace>
  <inkml:trace contextRef="#ctx0" brushRef="#br0" timeOffset="13664.17">29737 7356 381 0,'0'-7'393'0,"0"3"-131"0,0 0-96 0,-7 1-51 0,7-1-27 15,0 0-13-15,0 4-8 0,0-3-6 0,0 3-9 0,0 0-12 16,0-3-11-16,0 3-8 0,0 0-10 0,0 0-6 0,0 0-4 15,0 3-2-15,0-3-1 0,0 0 2 0,0 3-1 16,0 1 0-16,0 0-1 0,0-1 0 0,0 5 1 0,7-1 1 16,-7 0 0-16,0 1 3 0,0 3 1 0,7 0 1 0,-7 3 2 15,6-3 2-15,-6 0 1 0,6 0 1 0,1 0 3 16,0 0-1-16,-1 1-3 0,1-2 1 0,5-3-3 0,-5 1-1 16,0-1-2-16,5 1 0 0,-4-1-4 0,4-4 2 15,-5 1 1-15,-1 0-1 0,7-4 1 0,-6 0-1 0,5 0 2 16,-4 0-2-16,-2-4 2 0,7 0 2 0,-6 1 0 0,5-4 2 15,-5-1 0-15,-1 1 2 0,1-1 1 0,0-2 3 16,-1-1 3-16,0-1-1 0,1 1-1 0,0 0 1 0,-7 0 4 16,6-3 4-16,-6-1 6 0,7 1 7 0,-7 3 5 0,0-4 10 15,6 4 6-15,-6 0 6 0,0 1-2 0,0-2 3 16,0 1 1-16,0 3 0 0,-6 1-1 0,6 0 0 0,0 3-2 16,0-3 1-1,0 3 1-15,-7 1-5 0,7-1-6 0,0 0-8 0,0 4-9 0,0-3-9 0,0 3-8 0,0 0-6 16,0 0-6-16,0 0-3 0,0 0-5 0,0 0-2 0,0 0-2 15,-6 0-1-15,6 0-1 0,0 0 1 0,0 3 0 16,0 5 1-16,-7-5 0 0,7 5 2 0,-7-1-2 0,7 0 1 16,-6 4 1-16,6 0 1 0,-6 1-1 0,6-2 1 0,0 1 0 15,0 4-1 1,-7-4 0-16,14 0 1 0,-7 0 0 0,0 4-1 0,6-5 1 0,0 1 0 0,1 0 2 0,0 0 1 31,6-2 1-31,-1 1 0 0,2-2 0 0,6-1 3 0,-1-4-5 16,-6 1 3-16,6-4 1 0,1 0 0 0,-1 0 2 15,1-4 9-15,6-3 18 0,-13 0 19 0,6-1 19 0,1 2 9 16,-7-6 8-16,1 1 4 0,-2 0 3 0,-6-4-6 16,1 4-18-16,0-3-20 0,-7-1-15 0,0-3-11 0,0 3-10 15,-7-4-9-15,0 5-4 0,1-4-9 0,0 3 1 0,-8 0-1 16,8 4-3-16,-7 0-3 0,0 0-1 0,6 4 2 16,-5 3-3-16,5 1 3 0,0-1-9 0,1 4-10 0,6 4-4 15,-6-1-7-15,6 1-4 0,0 7-5 0,6-4-7 0,0 4-4 16,1 4-3-16,6-4-4 0,0 4-11 0,0-1-15 15,0 1-18-15,1-3-10 0,4 2-7 0,-4 0-3 0,-1-3 6 16,-1 4 10-16,2-4 16 0,-2 0 20 0,-5 0 23 16,0-4 17-16,-1 0 12 0,-6 1 10 0,0-1 4 0,0 0 4 15,-6-3 2-15,-1 3 2 0,0-3 2 0,1 0 2 0,-6-4 1 16,-2 4 1-16,8 0-4 0,-7-4-7 0,-1 3-14 16,8-3-16-16,-6 0-20 0,4 0-27 0,8 0-30 0,-6 0-41 15,6 0-45-15,6-3-55 0,2-1-101 0,-2-4-89 0,6 2-41 16</inkml:trace>
  <inkml:trace contextRef="#ctx0" brushRef="#br0" timeOffset="13901.53">30531 7213 425 0,'0'-4'499'0,"0"1"-166"15,-6-1-134-15,6 4-82 0,0-3-48 0,0 3-26 0,-6 0-14 16,6 3-8-16,0-3-6 0,-7 7-2 0,7-3-7 15,0 7-4-15,-6-4-1 0,6 1-2 0,0 3 2 0,0 0 1 16,-7 0 0-16,7 3-2 0,0-3 1 0,-7 0 0 16,7 5 0-16,0-2 5 0,0-3-2 0,0-1 0 0,0 5 1 15,0-4-2-15,0 0 1 0,7-3 0 0,0 2 1 0,-1-2-8 16,1-1-19-16,5 0-25 0,2-3-37 0,-2 0-51 16,2-4-96-16,5 0-160 0,-5-8-84 0</inkml:trace>
  <inkml:trace contextRef="#ctx0" brushRef="#br0" timeOffset="14043.82">30616 7202 58 0,'-6'-7'562'0,"0"3"-53"0,-2-3-166 0,2 3-120 16,0 1-74-16,6 0-45 0,0 3-26 0,-7-6-17 0,7 6-20 16,7 0-22-16,-7 0-31 0,6 6-31 0,-6-6-32 15,6 3-33-15,8 4-40 0,-2-3-57 0,-4 3-101 0,4-3-123 16,1 3-60-16</inkml:trace>
  <inkml:trace contextRef="#ctx0" brushRef="#br0" timeOffset="14519.5">30792 7209 441 0,'-6'-3'385'0,"-1"3"-144"0,7-4-104 0,-7 4-60 0,1 4-33 16,6-1-18-16,-6 1-7 15,-1 3-8-15,0 1-2 0,1 3-2 0,0 0-1 0,6 0-1 0,-7 3 1 0,1 1-3 16,-1-1 0-16,0 2 2 0,7 2-2 0,-6-7-1 0,6 3 1 16,-6 1-2-16,6-4-3 0,-8-4 2 0,8 4 0 15,0-7 7-15,-6 3 10 0,6-3 15 0,0-4 20 0,0 3 25 16,0-3 39-16,0 0 42 0,0 0 39 0,0 0 19 0,0-3 8 16,0-1-1-16,6-3-9 0,2 0-22 0,-8-1-33 15,6-3-38-15,0 0-36 0,8 4-22 0,-8-4-17 0,7 0-12 16,0 0-10-16,0 1-3 0,0-2-6 0,0 1-3 0,6 0-5 15,-5 4-1-15,-2-1-2 0,2 5-1 0,-1-1-1 0,0 0-2 16,0 1-1-16,-7 3-2 0,0 0-4 0,2 0 2 16,-2 3 0-16,0 1-1 0,1 0 1 0,-7 3-2 15,6 0 2-15,-6 0 2 0,0 1 6 0,7-1-3 0,-7 0 1 16,0 2 0-16,0-6 0 0,0 0 4 0,0 5-2 0,6-8 1 16,-6 3 1-16,0-3 0 0,0 0 0 0,7 4 2 15,-7-4 7-15,0 0 8 0,6-4 7 0,-6 4 7 0,7-3 2 16,0 3 5-16,-1 0 3 0,0-4-2 0,1 0-6 0,0 1-5 15,-1 0-7-15,7 3-6 0,-7-4-5 0,1-1-6 0,6 5-4 16,-7 0-4-16,8 0 0 0,-1 0 0 0,-7 5-5 16,7-5-12-16,0 4-33 0,7 2-69 0,-7-2-81 0,6 3-84 15,1-3-99-15,-1 3-160 0,7-3-123 0,1-1-77 0,-1 1-13 16</inkml:trace>
  <inkml:trace contextRef="#ctx0" brushRef="#br0" timeOffset="14648.48">31555 7371 42 0,'0'-8'794'16,"-8"1"30"-16,8 0 24 0,0-1-207 0,-6 1-192 0,6 0-161 15,0 4-103-15,-6-6-54 0,6 6-36 0,0-1-40 0,0 0-43 16,6 1-69-16,-6 3-100 0,0 0-105 0,0 0-96 0,0 0-124 16,0 3-194-16,0 1-91 0,-6 0-40 0,-1 4 22 15</inkml:trace>
  <inkml:trace contextRef="#ctx0" brushRef="#br0" timeOffset="21565.92">15708 17383 172 0,'0'0'149'0,"0"-4"-51"0,7 4-39 0,-7 0-27 16,0-4-18-16,0 4-7 0,0 0-2 0,0 0 2 16,0-3 3-16,0 3 7 0,0 0 6 0,0 0 5 0,0 0 6 15,-7-4 4-15,7 4 2 0,0 0 3 0,0 0-2 0,0 0 2 16,0 0-1-16,0-3 0 0,0 3-1 0,0 0-2 0,0 0 1 15,0 0-4-15,0 0 1 0,0 0-3 0,0 0-2 0,0 0-6 16,0-4-2-16,7 4-2 0,-7-3-1 0,0 3 3 0,0-4 5 16,0 4 7-16,0 0 9 0,0-4 12 0,0 4 9 0,0 0 11 15,0 0 8-15,0 0 7 0,-7 0 3 0,7 0 1 0,0 0 1 16,0-4-1-16,-6 0 0 0,6 4-1 0,0-2 4 16,-6-3 0-16,6 5 9 0,0-4 10 0,-8 1 11 0,8-1 12 15,0 0 11-15,-6 1 6 0,6 3-5 0,-6 0-3 0,6-4-17 16,-6 4-20-16,-1 0-22 0,-6-4-22 0,6 4-23 0,-5 0-17 15,-2-3-11-15,2 3-8 0,-2 0-5 0,1 0-3 0,-7 0 0 16,8 0 0-16,-8 0-1 0,1 0-3 0,-1 3 1 16,0-3-1-16,1 4 1 0,-1 0 0 0,-6-1-1 0,6 5 1 15,1-1-1-15,-7 0 4 0,0 1-1 0,7 3 0 0,-7-4 0 16,0 0 1-16,-1 5-1 0,8-1 0 0,-8-1 0 0,8 1 1 16,-7 0 1-16,0 0 1 0,7 4 1 0,-7-4 1 0,6 4 0 15,0 0 0-15,-5-1 0 0,5 4-3 0,-6 1 1 0,6-1-1 16,-5 1-2-16,5 2 1 0,0-3-1 0,-5 5 1 0,5-1-1 15,6 0 2-15,-5-4-1 0,6 4 0 0,0-4 2 0,0 0-1 16,6-3 0-16,-5 4-1 0,12-5 0 0,-7 1-2 16,0-4 1-16,7 3 0 0,0 1-3 0,7-4 0 15,-7 4 1-15,7-5 0 0,-1 6-1 0,7-5 1 16,-6-1 2-16,5 1-1 0,2 0 2 0,-1-3 1 0,-1-1 2 16,8 0 1-16,-6 1 1 0,5-1 3 0,0-3-2 15,0 3 3-15,1-3-1 0,6-1-1 0,1 1 0 16,-8-4-1-16,7 0-1 0,0 0-1 0,7 0 0 0,-7-4-1 15,6 1 1-15,1-1-1 0,-1 0 1 0,1-3-1 16,-1 0-1-16,1-1-3 0,-7 1 0 0,0-4-1 16,7 3 0-16,-13 1 0 0,-2 0-1 0,2 0 1 0,-7 0-1 15,1 3 1-15,-8-3 1 0,6 2 2 0,-4 2 0 16,-8-5-1-16,6 8 1 0,0-3-2 0,-6 3 1 16,0-4-2-16,0 1-2 0,7 3-10 0,-7 0-18 15,0 0-60 1,0 0-94-16,0 0-95 0,7-4-95 0,-1 0-160 0,1 4-129 0,5-3-100 0,-4-5-33 0</inkml:trace>
  <inkml:trace contextRef="#ctx0" brushRef="#br0" timeOffset="22421.43">15416 17782 129 0,'0'-3'298'0,"0"-6"-93"0,0 9-74 16,0-3-40-16,0 0-24 0,0-1-9 0,0 4-3 0,0 0 2 16,0-4 0-16,0 4-2 0,0 0-1 0,0 0-3 0,0 0-5 15,0 0-4-15,6 0-4 0,-6 4-4 0,0-4-4 0,0 0-4 16,-6 0-5-16,6 0-1 0,0 0-6 0,0 4-2 0,0-1-4 15,0-3-2-15,0 3-3 0,6-3 1 0,-6 9 0 16,0-2 1-16,0 0 4 0,6 1 4 0,-6 2 3 0,7 2 1 16,-7-2 3-16,6 1 1 0,1 0 4 0,0 0-1 15,-1 4 0-15,0 0-2 0,8 3 0 0,-8 1 0 16,0-1 2-16,1 0-2 0,0 0 0 0,-1 1 3 0,7-1 2 16,-7 0 0-16,2 0 1 0,-2 1 1 15,0-1 1-15,0-4 1 0,-6 2-3 0,7 2-3 16,0-7-4-16,-1 4-2 0,-6-5-3 0,0-3-3 0,7 5-2 15,-7-4-3-15,0-6 4 0,0 3 5 0,6-2 12 0,-6 1 17 16,0 0 25-16,0-1 26 0,0-3 26 0,0 4 20 16,0-4 9-16,-6 0-1 0,6 0-6 0,0-4-17 15,-7 1-25-15,7 3-26 0,-6-4-24 0,-1-3-24 16,7 2-13-16,-7-1-9 0,1 2-6 0,0-4-2 0,6 1 1 16,-6-4-3-16,6 4-1 0,0-1 2 0,-8 2-1 15,8-6 1-15,0 5 0 0,0-4-1 0,8 4 1 16,-8-4 0-16,0-1 0 0,6 2-1 0,0 3 2 15,-6-5 1-15,6 6 1 0,1-6 0 0,0 4 1 0,-1 1-1 16,1 0-1-16,-1 3 1 0,-6-3-1 0,14 0-1 16,-8 3-3-16,0-3 0 0,8 3-1 0,-8 0 0 15,0 1-2-15,7-1-7 0,-6 0-4 0,0 1-4 0,-1 3-1 16,0 0-4-16,0 0 0 0,2 0 0 0,-8 3 1 16,0 1 7-16,6 3 5 0,-6-3 3 0,6 7 4 15,-6-4 4-15,0 1 2 0,7-1 0 0,-7 0 1 0,6 4-3 16,-6-4 3-16,0 2 0 0,7-3 2 0,0 2-2 15,-7-1 0-15,6 4 0 0,-6-4 0 0,6-3 1 16,1 6-1-16,0-2 0 0,-7 0 0 0,6-1 0 0,-6 0 0 16,6 0 1-16,1 1 0 0,-7-5-2 0,7 5-11 15,-7-4-17-15,0-1-23 0,6 1-32 0,1-1-30 16,-7-3-31-16,6 0-33 0,0 0-32 0,1-3-30 16,6-1-29-16,-7 1-40 0,8 3-85 0,-8-8-87 0,1 4-35 15</inkml:trace>
  <inkml:trace contextRef="#ctx0" brushRef="#br0" timeOffset="22849.62">15832 17958 126 0,'0'-4'408'0,"-6"4"-116"0,6 0-103 0,0-3-65 16,0 3-39-16,0 3-26 0,0-3-24 0,0 0-18 0,0 4-9 15,0 3-3-15,6-3 1 0,-6 3 4 0,0 4 3 16,6-3 3-16,-6-1 1 0,0 4 4 0,8-4 4 16,-8 0 0-16,6 4 0 0,-6-3 2 0,6 0 1 15,-6-2 0-15,7 2 0 0,-1-4-1 0,-6 3-2 16,7 0-3-16,-1-3-2 0,1 3-5 0,-1-3-5 0,0 0-2 31,-6-1-2-31,8 0-2 0,-2 2-1 0,-6-2-2 16,6 1 0-16,1-4-1 0,-1 4 1 0,-6-4-1 15,0 3-1-15,7-3-4 0,-7 0-8 0,6 0-14 0,-6-3-19 16,7 3-24-16,-7-4-30 0,6 0-42 0,-6 1-59 16,7-5-105-16,-7 5-98 0</inkml:trace>
  <inkml:trace contextRef="#ctx0" brushRef="#br0" timeOffset="23023.22">15897 17837 46 0,'0'0'491'0,"-6"-4"-132"0,-1 4-142 0,7-3-87 15,0 3-51-15,-6 0-39 0,6-4-29 0,6 4-19 0,-6 0-19 16,0 0-19-16,7 0-20 0,-7 4-19 0,6-4-38 0,0 3-63 16,-6-3-126-16,8 4-76 0</inkml:trace>
  <inkml:trace contextRef="#ctx0" brushRef="#br0" timeOffset="23710.97">16067 17906 24 0,'-7'-3'445'16,"0"3"-116"-16,1-4-121 0,0 4-78 0,-1 0-41 15,0 0-24-15,1 4-25 0,0-1-18 0,-1-3-6 16,1 8-5-16,-1-5-3 0,0 6 2 0,1-2 0 0,0 0 1 16,-8 0-1-16,14 4 2 0,-6 0-1 0,-1-4 1 15,1 4 2-15,-1 0 0 0,7 0 0 0,-6 0 1 16,-1 0-1-16,7 0-1 0,-6 1 1 0,6-2-1 0,0 5-3 15,0-4-3-15,0-4-2 0,0 4-4 0,0 0 2 16,6-3 0-16,1-5 1 0,-7 4-1 0,6-3 1 16,1-4 1-16,6 4 2 0,-7-8 2 0,8 0 1 15,-2 1 0-15,-5-4 1 0,6-1 1 0,0-3-2 0,0 0 0 16,0-3 1-16,-7 3 4 0,8-3 3 0,-14 2 2 16,6-3 5-16,1 4 8 0,-7 0 9 0,-7-3 8 15,7 3 3-15,0 3-3 0,0-3-3 0,-6 0-3 0,6 4-5 16,-7 0-5-16,7 0-6 0,0 0-6 0,-7 3-2 15,7-4-2-15,-6 4-1 0,6 0-1 0,0 4-3 16,0 0-4-16,0 0-5 0,0-3-4 0,0 3-2 16,0 3-2-16,0-3 0 0,0 4-2 0,0 0-1 15,0-1 2-15,6 6 2 0,-6-2 0 0,7 3 0 0,0-2 0 16,-7 2 1-16,6 2 0 0,1-1 2 0,-1 0 0 16,1 3-1-16,6 1-1 0,-1-4 0 0,-4 3 2 15,4 1 0-15,1 0 0 0,0-1-1 0,0 1 1 0,7 0 0 16,-7 3 2-16,0 0 1 0,-7-3-2 0,7 3 2 15,-6 0 1-15,6 1-1 0,-13 0 1 0,6-5-2 16,-6 1 1-16,0-1 0 0,0 1 3 0,-6 0 7 0,0-1 11 16,-1-2 16-16,0-1 20 0,-6-4 18 0,7 0 12 15,-7 0 9-15,0 1 7 0,-1-5 7 0,2 1 7 16,-1-4 0-16,6 0-7 0,-6 0-11 0,7-4-11 0,-8 1-6 16,8-1-8-16,6-3-15 0,-6-1-20 0,-1 1-21 15,7-4-25-15,0-1-28 0,0-2-41 0,0 3-48 16,7-3-53-16,-7-5-47 0,6 1-42 0,8 4-35 15,-8-1-29-15,7-3-22 0,0 7-31 0,0-5-59 16,-7 6-63-16,8-5-11 16</inkml:trace>
  <inkml:trace contextRef="#ctx0" brushRef="#br0" timeOffset="24243.03">16177 17782 70 0,'-6'0'363'0,"6"0"-75"0,0 0-79 0,-7 0-70 0,7 4-46 16,0 0-31-16,0-1-19 0,0 1-10 0,0 3-7 0,0 0-8 16,0 1-4-16,0 3 0 0,0-4 0 0,0 4 0 15,7 0 5-15,-1 4 5 0,-6-4 6 0,6 7 2 16,-6-4 0-16,8 5 2 0,-2-1 4 0,-6 4 5 15,6-3-1-15,1 3-4 0,-7-4-4 0,7 5-1 0,-1-5-3 16,-6-1-2-16,6 1-5 0,1 1-5 0,-7-4-1 16,6-1-2-16,-6 1-2 0,0-1-2 0,7-2-2 15,-7-4 0-15,0-1 1 0,0 0 7 0,0-3 9 0,0-1 14 16,0 1 22-16,0 0 22 0,7-4 23 0,-7 3 21 31,0-3 9-31,0-3-4 0,-7 3-8 0,7-8-14 16,0 5-22-16,0-8-22 0,0 4-25 0,0-5-19 0,0 1-12 15,0 0-4-15,0-4-3 0,0 4 0 0,7 0-2 16,-7-3-1-16,6 2 1 0,0 2-1 0,1 2 0 16,0-2-1-16,-1 3-2 0,0-1-1 0,1 4 1 0,0 0-2 15,-1 2 0-15,1-2-1 0,-1-1-1 0,8 5 0 16,-8 0 2-16,0 0-2 0,0 5-1 0,8-1 3 16,-8-2-2-16,1 2 1 0,-1 4 0 0,0-1 2 15,2 4 0-15,4 0 2 0,-6-1 1 0,2 6 0 0,4-2-1 16,-5 1 1-16,-1-4 0 0,8 3 0 0,-8 1 0 15,0-3 0-15,8-2-3 0,-8 1 0 0,0-3 2 16,7 3 1-16,-6-8 0 0,6 4-1 0,1-3-10 0,-8 0-26 16,6-1-40-16,2-6-55 0,-1 3-60 0,7-4-76 15,-2 0-141-15,2 4-125 0,7-3-74 0,-1-1-22 16</inkml:trace>
  <inkml:trace contextRef="#ctx0" brushRef="#br0" timeOffset="25399.3">23569 16918 89 0,'-6'-7'364'0,"6"2"-95"16,-7-2-83-16,1 0-53 0,-1 3-28 0,1 1-12 0,6-5-11 16,-7 8-4-16,1-7 0 0,6 4-13 0,-6 3-11 0,-2-4-5 15,8 0 0-15,-6 0 1 0,6 1 4 0,-6-1 8 0,6 4 10 16,-7-4 8-16,7 4 9 0,-6-3 12 0,6 3 12 0,-7-4 8 16,7 4-1-16,-6-4-8 0,-1 4-12 0,1 0-14 0,0 0-16 15,-8 0-18-15,1 4-16 0,0 0-11 0,0 3-5 16,-7 0 0-16,1 5 2 0,0-2 5 0,-1 5 11 0,1-1 10 15,-7 5 10-15,6-4 8 0,1-1 6 0,-8 5 4 0,8-1 2 16,-1 0 0-16,1 0-5 0,-1 1-6 0,1-1-8 0,-1 4-7 16,6-4-8-16,-4 4-7 0,4 0-5 0,1 0-7 0,1 4-7 15,4-4-5-15,-4 3-3 0,6-2-2 0,-2 2-3 16,8-3 0-16,-6 5-3 0,6-2-1 0,0 0 0 0,-6-3 0 16,6 4-1-16,0-4 1 0,6 4 0 0,-6-4-1 0,0-1 2 15,6 5-2-15,2-4 4 0,-2 0-2 0,0-4 2 0,8 3-1 16,-2-1 2-16,1-6 2 0,1 5-1 0,4-1 1 0,2-4 0 15,7 5 0-15,-1-1 0 0,0-2 0 0,6 1-1 16,1-2-2-16,6-4-2 0,0 0-1 0,7 0-1 0,-1-4-2 16,7-3-1-16,1-1-2 0,-2-3-1 0,1-7-3 15,1 3-5-15,-2-7-7 0,-11 4-14 0,-1-4-14 0,0 4-12 16,-13 0-16-16,-6-1-18 0,-1 1-29 0,1 3-39 0,-14 4-46 16,8-3-45-16,-14-6-53 0,6 6-87 0,-6-4-167 0,-6 3-73 15,-2 1-24-15</inkml:trace>
  <inkml:trace contextRef="#ctx0" brushRef="#br0" timeOffset="26364.86">24078 18108 180 0,'-14'0'377'0,"8"-3"-110"0,-7 3-81 0,7-4-46 15,-2 4-23-15,-4-4-9 0,6 4 3 0,-2 0 1 16,8 0-23-16,-6-4-18 0,0 4-8 0,6 0-3 16,0-3-2-16,0 3-4 0,0-4-12 0,0 1-13 15,6-4-9-15,0-1-4 0,2-2-2 0,-2-2-2 16,0 1 0-16,0 0 6 0,2-4 10 0,-2 1 16 0,0-5 18 15,1 4 18-15,-1-3 20 0,-6-3 20 0,7-2 13 16,0-2 5-16,-7-1-4 0,6 4-11 0,-6-3-14 0,0 0-12 16,0-2-19-16,0 5-22 0,-6-3-15 0,6-1-12 0,-7 4-8 15,7-3-6-15,-7 2-5 0,1-2-4 0,-1 3-4 0,1 0-2 16,0 0 0-16,-8-1 0 0,8 1 0 0,0 5 1 16,-2 2 0-16,2-4 0 0,0 8 1 0,-1 1 2 0,1 2 3 15,-1-3 0-15,0 7 8 0,7 1-3 0,0-1-3 0,-6 1-1 16,6 3-1-16,0 0-2 0,0 3-3 0,-6 1-3 0,6-1-6 15,0 5 2-15,0 2 0 0,0 2 1 0,0-1 3 0,6 0-1 16,-6 3 0-16,0 1 0 0,0-1 1 0,6 2-1 0,-6 2 1 16,7-3 1-16,-7 3 0 0,7 4 0 0,-1-4 2 0,1 4 0 15,-1-1 0-15,0 2 2 0,8-5-2 0,-8 8 1 0,8-8-1 16,-2 4 1-16,-5 0-1 0,13 5 0 0,-8-6 0 16,8 5 0-16,-7-5 1 0,7 1 2 0,-1-3-2 15,0-1-2-15,1-4 2 0,-7 2-1 0,7-6 1 0,0 1-3 16,-1 0-1-16,1-3 2 0,-2-1 2 0,2 0-1 31,0-3-15-31,6 3-27 0,-7-3-38 0,1-4-37 16,6-4-50-16,-7 1-49 0,8-1-51 0,-8-3-44 0,8-1-44 15,-8 1-51-15,7-4-104 0,-6 4-53 0,-1-4-5 16</inkml:trace>
  <inkml:trace contextRef="#ctx0" brushRef="#br0" timeOffset="27363.89">24696 17654 254 0,'-6'-4'342'0,"-1"4"-105"0,-6 0-70 0,7 0-42 0,-1 0-21 16,-6 0-11-16,13 0-4 0,-7 0-4 0,1 0-15 0,6 0-28 15,-6 0-18-15,6 0-10 0,0 0-4 0,-7 4-6 16,7-4-4-16,0 4 2 0,-7-1 2 0,7 1 1 0,-6 3 4 15,6 4 4-15,-6 0 0 0,-1 0 5 0,0 4 7 0,1 0 8 16,-1-1 8-16,1 1 1 0,6 0-1 0,-7-1-2 16,7 1 0-16,-6 3-1 0,6-3-5 0,0-1-9 0,0 5-10 15,0-1-5-15,0-4-4 0,6 6-2 0,1-6-2 16,-1 0-1-16,7-3-2 0,1 0 1 0,-2-3 1 16,2-1 0-16,5 0 0 0,1-3 0 0,-1-4 1 0,-6 0 0 15,7-4-1-15,-1-3 4 0,-5 0-2 0,-2-1 2 16,1-3 1-16,0-3 1 0,-6-1 1 0,-7 1 6 15,0-2 17-15,0 2 7 0,-7-1 7 0,1 4 5 0,-7-3 4 16,0-1 0-16,-1 1 1 0,2 2-5 0,-8 2-15 0,1-1-12 16,-1 3-8-16,-6 2-4 0,7 0-5 0,-7 3-2 0,6 0-2 15,0-1-1-15,1 4-1 0,5 0-1 0,2 0 1 0,-1 0-1 16,6 0-3-16,1 0 1 0,-1 0 0 0,7 4 0 0,0-1 0 16,0 0-1-16,7-3 2 0,-1 6 0 0,7-3 3 15,-6 0 1-15,5-3-1 0,2 0 0 0,-1 4 0 0,6-4 0 16,-6 0 0-16,1 0-1 0,-2 0-1 0,8 0-1 0,-7-4 1 15,0 4 0-15,0-3 1 0,7 0-1 0,-7-3 1 0,0 0 0 16,6-2 1-16,-5-3 0 0,-2 4 0 0,1-4 2 0,0 0 5 16,0 0 10-16,1 0 19 0,-2 0 24 0,2-3 17 0,-8 3 18 15,7-4 21-15,-7 4 18 0,1-1 14 0,0 2 4 0,-1 3-12 16,0-4-14-16,-6 4-14 0,7-1-19 0,-7 4-18 0,7 1-19 16,-7-1-17-16,0 0-13 0,6 1-9 0,-6 3-10 15,0 0-3-15,6 0-1 0,-6 0-2 0,7 0-1 0,0 0-2 16,-1 3 0-16,1 1 1 0,-1 3 1 0,0-3 0 0,2 4-2 15,4-1 0-15,-6 4 1 0,1-4 1 0,0 3 1 0,6 6 0 16,-7-5-1-16,8 3 0 0,-8 1 2 0,6 0-1 0,2-1 3 16,-8 1-1-16,7 0-1 0,-6-5 0 0,6 5 1 15,-7 1 0-15,8-2 0 0,-8-3 0 0,0 3-2 16,7 1 1-16,-6-4 0 0,0-4-1 0,5 0 2 0,-12 1 0 16,8-5 1-16,-2 1 1 0,0-8 5 0,-6 4 4 0,6-7 2 15,1 0 1-15,0-1 2 0,-7 1 2 0,6-4 1 16,-6 0 1-16,7 0-4 0,-7 0 0 0,6-3-2 0,-6-1-1 15,6 0 0-15,-6 1-2 0,8 2 2 0,-8-2 0 0,0 3 1 16,6 0-3-16,-6-4 0 0,0 8-1 0,0-4 3 0,0 4-3 16,6-2-6-16,-6 7-2 0,0-2-3 0,0-4-2 0,0 8 0 15,0-4 0-15,0 4-9 0,6-3 2 0,-6 3 2 0,0 3 2 16,0-3-1-16,8 4 1 0,-2 4 0 0,-6-4 1 0,6 3 1 16,1 4 0-16,-1-4 0 0,1 4-1 0,0 4 1 0,5-4-1 15,-6 4-1-15,8 3 3 0,-8-4-2 0,7 5 2 0,-6-4 0 16,6-1 0-16,0 1 0 0,0-4 0 0,0 3 2 15,0-3-2-15,6 0-1 0,-5 0-4 0,-2 0-1 16,8-7-3-16,-7 3 1 0,0-7-1 0,0 0-1 16,1-3 0-16,-2-1 3 0,1-7 3 0,-6 0 3 0,-1 0 6 15,1-7 7-15,-1 3 6 0,-6-7 8 0,0-1 11 0,0-2 11 16,0 0 14-16,-6-1 15 0,-1-7 12 0,1 4 14 0,-1 0 8 16,-6-1 9-16,7 1 4 0,-8 0-3 0,8 4-7 0,0 2-8 15,-1-3-13-15,1 4-17 0,-1 4-13 0,7 0-16 0,-6 0-12 16,6 7-10-16,-7-3-7 0,7 2-8 0,0 4-5 0,-6 1-12 15,6 3-20-15,0 1-30 0,0 3-44 0,0 0-43 0,0 3-60 16,-7 1-127-16,0 0-135 0,7 3-169 0,-6 0-146 0,0 4-92 16,-1 1-21-16,0-1 1 0</inkml:trace>
  <inkml:trace contextRef="#ctx0" brushRef="#br0" timeOffset="30353.77">17369 18027 14 0,'-6'0'195'0,"0"0"-59"0,6 0-43 0,-8 0-31 0,8 0-22 16,-6-3-12-16,6 3-8 0,0 0-1 0,0 0-2 0,-6 0 3 16,6 0-3-16,0 0-2 0,0 0-1 0,-7 0-1 15,7 0-3-15,0 0-2 0,-6 0-2 0,-1 3-1 16,7-3 2-16,-7 4 3 0,7-4 4 0,-6 0 5 15,6 0 2-15,0 4 1 0,0-4 0 0,0 0 0 16,0 0-2-16,-6 0 0 0,6 0-5 0,0 0-4 0,0 0-1 16,6 0-3-16,-6 0 0 0,0 0 0 0,0 0-1 15,0 0-3-15,0 0 1 0,0 0 4 0,6 0 3 16,-6 0 6-16,7 0 8 0,0 0 4 0,-1 0 1 0,1 0 4 16,5 0-1-16,-4-4-4 0,4 4-5 0,-6-4-4 15,14 4-8-15,-7-3-4 0,1-1-2 0,-2 4-2 16,8-3 1-16,-7-1-2 0,7 0 1 0,-1 4 0 15,0-7 0-15,1 7 1 0,7-7-2 0,-9 7 0 16,2-4-1-16,7 0 2 0,-9 1 0 0,9-1 1 0,-7 4-2 16,6-4 1-16,-1 1 0 0,1-1 1 0,-6 0 2 15,6 0-1-15,0-3 1 0,0 4 0 0,-6-1-2 16,6 0 2-16,0 1 0 0,0-1-1 0,-7 1-3 16,7-1 2-16,1 1-1 0,-8 3-1 0,7-4 1 0,0 4-1 15,0-5-1-15,0 5 0 0,7-3 0 0,-7-1 0 16,6 0-1-16,1 1 0 0,-1-1 1 0,-5 1-1 15,5-5 0-15,-6 5 0 0,1-5 0 0,-1 5 0 0,-1-5 0 16,-5 5 1-16,6-1 1 0,-7 0-2 0,1 1 1 0,0-1 2 16,-1 0-1-16,1 1 1 0,0-1-2 0,6 0 0 0,-7 1 0 15,7-1-1-15,-6-3 1 0,5 3 0 0,1-3 0 0,0 0-1 16,7-1 1-16,-7 1 1 0,7-3-1 0,-1 1-1 16,-6-2 2-16,1 4-1 0,5-4-2 0,-6 4 1 0,0-1-1 15,-7 1-1-15,8 0 1 0,-8 3-1 0,0-3-1 0,-5 3 0 16,5 1 1-16,1-1 0 0,-8 0 1 0,8 1 0 0,-6-1 0 15,5 0 1-15,1 1-1 0,-8-1 0 0,8 0 1 0,-1 4-1 16,7-7 0-16,-6 3 0 0,0 1 0 0,5-1-1 16,-5-1 1-16,6 3-1 0,1-5 0 0,-8 2 0 0,0 1 0 15,8 1 1-15,-7-1-1 0,-8 1 1 0,8-1 0 0,-1 4 0 16,-5-3 0-16,4 3 0 0,-4 0 1 0,-1-4-1 0,7 4 1 16,-8 0 0-16,8 0 0 0,-7-4-1 0,7 4 1 0,-8 0-1 15,8 0 1-15,0-3 0 0,-1 3-1 0,-5-4 1 0,4 1 0 16,2 3 0-16,7-4 0 0,-9 0 0 0,2 0-1 0,0 1 1 15,5-1 1-15,-5 0-1 0,0 1-1 0,-1-1 0 0,-5 0 0 16,5 1 0-16,1-1-1 0,-8 0 0 0,8 4 1 0,-6-3 0 16,5 3 1-16,-6-4-1 0,0 0 2 0,7 0-2 0,-1 1 2 15,-6 0 0-15,6-1-1 0,1 0-1 0,0-3 0 0,-1 3 0 16,1 1 1-16,0-4 1 0,5 3-2 0,1-4 1 16,-6 0-1-16,6 5 0 0,0-4 3 0,0 0 1 0,0 3-3 15,0-4-1-15,0 5 1 0,0-5 1 16,1 5-1-16,-9-1-1 0,9 0-1 0,-7 1 0 0,-2-1 0 0,2 4 1 0,0-4 2 15,-1 4-2-15,1 0 0 0,-7 0 3 0,7-3-3 0,0 3 0 16,-8 0 1-16,8 0-1 0,-1 0-1 0,1 0 1 0,0 0 0 16,-1 0 0-16,1 0 1 0,6 0 1 0,-7 0 0 15,7 0 0-15,0 0 0 0,0 0 0 0,0 0 1 0,1 0-1 16,-2 0-2-16,1 0 0 0,0-4 0 0,1 4 1 0,-1 0 0 16,-7 0 1-16,7 0-1 0,-6 0 0 0,0 0 1 0,-8 0 0 15,8 4 0-15,-7-4-2 0,7 0 0 0,-8 0 0 0,1 3 0 16,7-3 0-16,-7 0 0 0,6 0 0 0,-5 4 2 15,5-4 0-15,1 0 0 0,-8 0 1 0,8 0-1 0,0 0 1 16,-1 0-1-16,1 0 0 0,-1 0 0 0,1-4-1 0,0 4-1 16,-8 0-1-16,8 0 0 0,-1 0-1 0,-5 0 0 0,5 0 1 15,-6 0 1-15,0 0 0 0,7 0 0 0,-14 0 0 0,8 0-1 16,-2 0 0-16,1 0 0 0,-6 0 1 0,-1 0-2 0,1 0 0 16,5 0 0-16,-4 0 2 0,-2 4-1 0,-6-4 1 0,6 0-1 15,0 0-1-15,-6 0 1 0,8 0 1 0,-2 0 0 0,-6 0-1 16,6 0 1-16,-6 0 0 0,0 0 1 0,0 0 0 0,0 0 0 31,0 0-1-31,-6 0 0 0,6 0 2 0,-6-4-1 0,-8 4-2 16,8 0 0-16,0 0-1 0,-8-3 2 0,1 3 0 15,7 0 1-15,-8-4 0 0,-4 4 0 0,4-3 2 0,1 3-2 16,-7-5 5-16,1 2 1 0,6 3 4 0,-7-3-1 0,1-1 4 16,-1 4 1-16,1-4 2 0,-1 0 1 0,0 1-1 0,8-1-1 15,-8 1-3-15,1-1 0 0,-1 1-3 0,0-1-3 0,1 0 0 16,-1 0-1-16,1 0 1 0,0 2 1 0,-1-3 0 0,0 5 3 15,-5-4 3-15,5 4 3 0,-6 0 3 0,7-3 1 0,-8 3 0 16,1 0 7-16,0 3 7 0,6-3 6 0,-5 0 2 16,-1 0 6-16,-1 4 2 0,1-4 3 0,-6 0 4 0,6 0 2 15,-1 0 2-15,1 0 3 0,1 0 6 0,5 0 10 0,-6-4 12 16,6 4 10-16,1-3 10 0,5 3 7 0,2-4 1 0,-1 4-4 16,6 0-8-16,1-4-15 0,-1 4-16 0,1 0-18 0,6 0-16 15,0 0-16-15,0 0-13 0,0 0-7 0,6 0-4 16,1 0-3-16,-1 0 0 0,8 4 1 0,-8-4-2 0,14 0 1 15,-8 4 2-15,8-4-2 0,-1 3-3 0,1-3 1 0,0 4 0 16,5-4 1-16,1 0 1 0,1 5-2 0,-1-5 0 0,0 0-1 16,0-5 5-16,-1 5-2 0,9 0 1 0,-9-4-2 0,1 4-1 15,7-3 6-15,-7 3-2 0,7-4 0 0,-7 0 1 0,6 1-1 16,1 3-1-16,-7-4 1 0,6 0 1 0,-5 4-6 0,5-3 3 16,-6 3 0-16,1-4-1 0,-9 4 1 0,9 0 0 0,-7 0 1 15,-1 0-1-15,0 0 0 0,1 0-1 0,-1 0 0 0,1 0 3 16,0 0-3-16,-1 0 0 0,1 0-2 0,-8 0 1 15,8 0-1-15,-7 0 0 0,7 0 2 0,-14 0-3 0,8 0 1 16,-2 0 1-16,-5 4 0 0,-1-4-1 0,-6 0 0 0,7 3 0 16,-7 1 1-16,0 0-2 0,0-1 2 0,-7 5 1 0,1 4 0 15,-1-2 3-15,1 1-2 0,0 0 0 0,-8 4 2 16,8-1 0-16,-8 1-3 0,2 4 2 0,-1-1-2 0,-1 3 0 0,2 2 1 16,-8-1 0-16,7 3 0 0,-7 1 1 0,1-1 0 15,0 4 2-15,-1 1 2 0,1-1 1 0,-1-3 2 0,-6 3 7 16,6 0 7-16,-5-3 8 0,5 4 4 0,0-5 2 15,7-3 2-15,-7 0-3 0,8-4-2 0,-2 1-7 16,1-5-18-16,1-3-71 0,5 0-113 0,0-3-131 0,1-1-248 16,0 0-104-16,6-3-72 0,0-4-52 0</inkml:trace>
  <inkml:trace contextRef="#ctx0" brushRef="#br0" timeOffset="36580.6">27679 10104 209 0,'-6'0'380'0,"6"-4"-101"16,-7 4-91-16,7 0-58 0,-7 0-35 0,7-4-18 0,-6 4-5 16,6 4-3-16,-6-4 0 0,6 4-4 0,-8-4-1 0,8-4 1 15,-6 4 4 1,6-4 9-16,-6 4 8 0,6 0 11 0,0-3 10 0,-6 3 10 0,6 0 6 0,0 0 2 0,-7 0-4 15,0 0-10-15,7 0-14 0,-6 0-16 0,-1 0-17 0,1 3-15 16,-8 1-16-16,2 0-11 0,-1-1-9 0,0 5-5 16,0-5-1-16,-1 4-1 0,2 1 2 0,-2-1 4 0,2 4 3 15,-1-4 3-15,-7 1 3 0,6 4 0 0,2-6 1 16,6 6 0-16,-8-2-2 0,1 1-3 0,1 0-4 0,4 0-4 16,-4 0-4-16,6 4-3 0,-1-4-1 0,-6 0 0 0,6 3-3 15,1 1 2-15,-1-3 0 0,0 2-1 0,7 0 1 16,-6-3 0-16,6 4 0 0,-6-4 0 0,6 4 1 0,6-4-1 15,-6-1 0-15,0 5 0 0,6-4 0 0,1 0 0 0,-7 1 0 16,7-2 1-16,-1-2-1 0,1 3 1 0,-1-5 2 16,1 2 0-16,6 0 3 0,-7-5-1 0,0 4-1 0,8-3 2 15,-8 0 1-15,7-1 1 0,1 1 1 0,-2-4-1 0,2 0 1 16,5-4 1-16,1 1 0 0,-1-1-2 0,0 0 1 0,1-3-2 16,6 0-1-16,-7 0 2 0,8-1-2 0,-1-3-2 15,0 0-1-15,0 4-3 0,-7-4-11 0,7-1-18 0,-6 2-29 16,6-1-44-16,-13 3-50 0,7-2-53 0,-7 2-58 0,0-3-77 15,0 4-127-15,-7-4-102 0,0 4-50 0,-6-5-2 16</inkml:trace>
  <inkml:trace contextRef="#ctx0" brushRef="#br0" timeOffset="37136.04">27881 10404 30 0,'0'0'282'0,"0"0"-69"0,0 0-61 15,0 0-46-15,0 0-29 0,7 0-19 0,-7-4-8 16,0 4-5-16,0 0-6 0,0 0-3 0,0 0-6 0,0 0-3 15,0 0-3-15,0 0-1 0,0 0-1 0,0 0 2 16,0 0 2-16,0 0 4 0,0 4 3 0,0-4 3 0,0 0 1 16,0 0 1-16,0 0 1 0,0 0-4 0,0 0-2 0,0 4-6 15,0-4-4-15,0 3-3 0,0 1-3 0,0 0-3 0,0 0 0 16,6-1 3-16,-6 4 3 0,0 0 5 0,6 1 3 16,-6 2 2-16,7-2 0 0,-7 7 1 0,6-4-3 0,1 0 0 15,-7 7-1-15,7-3-4 0,-1-1-1 0,0 5 0 0,1-1 0 16,0 0 2-16,-1 1 1 0,0-1-1 0,1 0-1 15,-1 1-4-15,1-1-2 0,0 0-3 0,-1 0-1 16,0-2-2-16,2 2-4 0,-2-4-2 0,0 1-2 0,-6 0-3 16,0-1 2-16,6 1 0 0,-6-1-1 0,7-3-2 0,-7 4-11 15,0-8-11-15,0 5-13 0,7-5-26 0,-7 1-30 0,0-5-29 16,6-3-36-16,-6 0-57 0,7-3-81 0,-1-1-125 16,-6-4-65-16</inkml:trace>
  <inkml:trace contextRef="#ctx0" brushRef="#br0" timeOffset="37706.1">27998 10792 86 0,'0'0'243'0,"0"0"-44"0,-6 0-43 0,6 0-41 0,0 0-29 16,0 0-18-16,0 0-11 0,0-3-8 0,0 3-6 15,0 0-8-15,0-4-6 0,6 0-6 0,-6 1-3 0,0-1-3 16,6 0-2-16,-6 1 2 0,0-4 2 0,8 2 1 0,-8 2 4 15,6-5 2-15,-6 5 4 0,0-1 1 0,6 0 3 0,-6 1 1 16,0-1-2-16,0 1 0 0,6 3-2 0,-6-4-5 16,7 0-6-16,-7 1-4 0,7-5-5 0,-1 5-4 0,1-1-4 15,-1-3-1-15,8-1 2 0,-8 5-2 0,7-5 0 0,0 1 2 16,-7 3-2-16,7 1 2 0,-6-4 6 0,0 3-5 16,-1 4-2-16,0-4 1 0,-6 4-2 0,7 0 3 0,0 4-5 15,-7-4 3-15,6 4-2 0,-6 3 6 0,0-4 2 16,6 5 1-16,-6-1-1 0,7 4 0 0,-7-4 4 0,6 4-2 15,-6 0-4-15,7 0-3 0,-7 0-1 0,7 1-1 0,-1-1 2 16,-6-1-3-16,6 5-1 0,2-4 1 0,-8 4-1 16,6-4 1-16,-6 3-1 0,6 1 0 0,-6-4-1 0,6 0 0 15,-6 0 1-15,7 4-2 0,-7-4 2 0,7 0 0 0,-7-4 1 16,6 0-1-16,-6 4 0 0,7-8 0 0,-7 5-1 16,6-4 0-16,0-1-1 0,-6-3-2 0,8 4-3 0,-8-4-3 15,6 0-5-15,0 0-7 0,-6-4-9 0,6 1-13 16,1-1-14-16,0-4-22 0,-7 2-30 0,6-6-54 0,-6 5-86 15,7-3-126-15,-7-5-62 0</inkml:trace>
  <inkml:trace contextRef="#ctx0" brushRef="#br0" timeOffset="37991.21">28324 10697 447 0,'0'0'361'0,"-7"4"-135"15,7-1-92-15,0 1-56 0,0-4-31 0,7 7-17 0,-7-7-6 16,0 8-4-16,6-5 1 0,1 4 0 0,-7-3-1 16,6 3 0-16,1 1 1 0,0 0 1 0,-7-1-2 0,6 4 1 15,0-4-1-15,0 0-2 0,2 4-2 0,-8-3-2 0,6-1-1 16,0 0-1-16,-6 4 0 0,7-4-2 0,-1 1-3 15,1-1-1-15,-7 0-1 0,7 1-1 0,-1-1-1 0,0-3 0 16,0-1-1-16,-6 1-2 0,8 4 2 0,-2-8-1 0,0 3 0 16,1-3-5-16,0 0-9 0,-1 0-12 0,1 0-14 15,-1-3-20-15,0 0-26 0,1-2-35 0,-7-2-55 0,0-1-84 16,7-3-115-16,-7 4-62 0</inkml:trace>
  <inkml:trace contextRef="#ctx0" brushRef="#br0" timeOffset="38166.05">28402 10583 10 0,'-7'-3'495'0,"7"-1"-69"15,-6 4-130-15,6-3-91 0,-6-1-56 0,6 4-34 0,0 0-19 16,-8 0-10-16,8 0-13 0,0 0-16 0,0 0-24 16,0 0-28-16,0 0-25 0,0 0-23 0,8 0-22 0,-8 4-27 15,0-4-29-15,6 3-33 0,-6-3-53 0,0 4-95 0,6-4-108 16,-6 3-53-16</inkml:trace>
  <inkml:trace contextRef="#ctx0" brushRef="#br0" timeOffset="38769.42">28545 10598 413 0,'0'-4'383'0,"0"4"-115"0,0 0-87 0,0 0-60 0,0 0-35 16,0 0-23-16,0 4-16 0,0-4-8 0,0 4-9 16,0-1-9-16,0 0-7 0,0 6-7 0,0-2 0 0,0 4 0 15,0-4 2-15,0 4 1 0,0 0 0 0,0 0 2 0,0 0-1 16,0 0 1-16,7 0 0 0,-7 0-3 0,6 0-1 16,1 0-1-16,0 0 0 0,-1 0-2 0,0-4 0 0,0 1-3 15,2-1 0-15,4-3 0 0,-5-1 0 0,-1 1-1 0,8-4 0 16,-8 0-1-16,6 0 1 0,2-4 0 0,-8 1 1 15,8-1 0-15,-8-3-1 0,1-1 2 0,-1 1 3 0,0-4 3 16,1 3 4-16,-7-3 8 0,7 1 8 0,-7-1 8 0,0 0 5 16,0-4 4-16,0 4 0 0,0 0-1 0,-7 0-4 0,7 0-5 15,-7 0-5-15,1 0-9 0,0-1-2 0,6 6-3 16,-7-2 1-16,1 1 3 0,6 3 2 0,-7 1 2 0,0-1-1 16,7 4-6-16,-6-3 0 0,6 3-1 0,0 0-3 0,0 0-5 15,-6 3-5-15,6 1-4 0,6-1-2 0,-6 1 4 16,0 3-2-16,6 1 0 0,-6-2-1 0,7 6 0 0,0-1 1 15,-1 0 0-15,-6 4 0 0,13-4 1 0,-7 3 2 0,1-3-2 16,6 4 0-16,-7 0 1 0,8-1 0 0,-1 1-1 16,-1 3 2-16,-5-3-2 0,6 3-1 0,1-3 0 0,-2 3 1 15,-5 0-4-15,6 1 4 0,0-1 0 0,-1 1 0 16,-4-1 0-16,4 0-1 0,-5 0 0 0,0 1 0 0,-1-1 2 16,-6-3-2-16,6-1 1 0,-6 2 0 0,-6-6 0 0,6 1 1 15,-6 0 3-15,-1-4 1 0,0 1 3 0,1-1 12 16,-8-3 12-16,8-1 10 0,-7 1 12 0,7 0 11 0,-7-4 4 15,6-4 7-15,-5 4 7 0,-2-4-5 0,1 1-7 0,6-1-7 16,-5-3-12-16,-1-1-7 0,6 4-9 0,0-6-7 16,1 3-12-16,0-1-14 0,6-2-10 0,-7-2-13 0,7 4-14 15,0-2-25-15,7-1-30 0,-7-3-38 0,6 2-43 0,0-3-40 16,8 0-39-16,-8-3-46 0,7 4-72 0,0-4-118 0,0-1-60 16,-7 4-16-16</inkml:trace>
  <inkml:trace contextRef="#ctx0" brushRef="#br0" timeOffset="39356.71">28740 10458 379 0,'0'-3'376'0,"-6"-1"-116"0,6 1-85 16,0-1-55-16,0 0-21 0,-6 4-10 0,6-3-8 0,0 3-7 16,0-4-8-16,0 4-12 0,0 0-11 0,0 0-5 0,0 0-13 15,0 0-11-15,0 0-7 0,0 4-3 0,0-4-5 16,6 3 1-16,-6 1 4 0,0 3 9 0,6 0 8 0,-6 5 6 16,7-1 13-16,0 0 10 0,-1 4 9 0,1-1 3 0,5 4-1 15,-5 1-7-15,6-1-7 0,-7 0-5 0,8 0-10 16,-8 5-10-16,7-5-6 0,0 0-5 0,-6 4-3 0,5-3-2 15,-4-1 0-15,-2 4-1 0,0-4-1 0,1 1-1 16,0-5-1-16,-1 5-1 0,0-5 1 0,-6 1 0 0,7-4-1 16,-7 0 1-16,0-4 1 0,0 0 1 0,6-3 1 0,-6 4 1 15,0-8 3-15,0 3 7 0,0-3 10 0,0 0 3 16,0 0 5-16,0-3 2 0,-6 3 1 0,6-8 1 0,0 1 0 16,-7-1-4-16,7 1-6 0,0-4-3 0,0 4-1 0,0-8 3 15,0 4-1-15,0 0-2 0,0 0-2 0,0 0-2 16,0 0 0-16,0 4 0 0,0 0-3 0,0-5-2 0,0 9-1 15,7-5-1-15,-7 5 0 0,0-1-2 0,0 0-3 0,6 1-5 16,-6 3-3-16,0-4-2 0,7 4-2 0,-7 0 0 16,7 0-2-16,-7 0-1 0,6 0 1 0,0 4 0 0,-6-4 1 15,7 7 1-15,0-3-2 0,-1 4 3 0,0-2-1 0,1 2 3 16,-1 3 1-16,1 0 0 0,0-4 0 0,-1 4 0 0,0 4-4 16,2-4 4-16,4 0 0 0,-5 0 0 0,-1 0 1 15,1 0-1-15,-1 0 0 0,1 1 0 0,-1-6 3 0,0 6-10 16,8-5-13-16,-8-4-18 0,1 4-22 0,-1 1-20 15,1-4-22-15,-1-1-24 0,1-3-21 0,-1 0-25 0,1 0-25 16,6-7-32-16,0-1-57 0,0 1-104 0,-7-3-86 16,7-5-41-16</inkml:trace>
  <inkml:trace contextRef="#ctx0" brushRef="#br0" timeOffset="39817.32">29158 10378 252 0,'-7'4'357'16,"0"0"-98"-16,1-4-82 0,-1 0-52 0,1 3-31 0,6 1-20 15,-7-4-12-15,7 0-9 0,0 0-11 0,0 4-9 16,0-4-7-16,0 0-6 0,0 0-3 0,7 0 2 0,-7 0 2 16,6 0 1-16,-6 0 4 0,7 0 0 0,-7 0-2 0,6 0-1 15,1 0-1-15,0 0-2 0,-1 0-1 0,0 0 0 16,1 0-2-16,0 0 1 0,5 0-1 0,-5-4 2 0,6 4-3 15,-6-4-2-15,5 1-1 0,2-1-1 0,-2 0-2 0,-5 4-1 16,6-3-1-16,-6-1-2 0,5 0-1 0,-4 4 0 0,-2-4-1 16,6 4 0-16,-12-3-2 0,14 3 2 0,-14-4-1 15,6 4 1-15,1 0 0 0,-7 0 0 0,0-3 2 0,0 3-1 16,0 0 0-16,0 0-1 0,0 0-6 0,0 0-9 0,0 0-12 16,0 0-18-16,0 0-21 0,0 0-21 0,0 0-20 15,0 0-22-15,0 0-19 0,0 3-15 0,0-3-23 0,-7 4-23 31,7-4-34-31,-6 3-46 0,-1-3-52 0</inkml:trace>
  <inkml:trace contextRef="#ctx0" brushRef="#br0" timeOffset="40102.21">29216 10525 311 0,'-7'4'243'0,"7"-1"-69"15,0 1-57-15,0-1-35 0,0 1-17 0,0-4-8 0,0 0-4 16,7 4 0-16,-7-4-4 0,7-4-2 0,-7 4-3 15,6 0-3-15,0-4-4 0,2 4-3 0,4-3-5 0,-6-1-3 16,8 1-4-16,-1-1-4 0,-1 0-2 0,-4 1-3 0,4-2-4 16,-6 5-4-16,8-3 0 0,-8 0 1 0,7-1 3 0,-6 4 4 15,0-4 5-15,5 1 2 0,-6-1 2 0,2 4 6 16,-2-4 4-16,7 1 5 0,-13-1 2 0,6 4 1 0,1-3 5 16,0-1 1-16,-7 4 2 0,6-4 1 0,-6 4 1 0,6-4-2 15,-6 4-2-15,0 0-5 0,0 0-5 0,0 0-5 16,0 0-3-16,0 0-3 0,0 0-5 0,0 0-5 0,0 0-5 15,0 0-4-15,0 0-12 0,0 0-15 0,0 0-21 0,-6 0-29 16,6 4-37-16,0-4-50 0,-6 0-79 0,-1 0-148 16,0 4-91-16,1-4-51 0</inkml:trace>
  <inkml:trace contextRef="#ctx0" brushRef="#br0" timeOffset="41792.65">29730 9939 259 0,'-6'-4'256'0,"6"0"-71"16,-6 1-57-16,6 3-35 0,0-7-17 0,0 7-9 0,-7-4-3 15,7 0-4-15,-6 1-2 0,6 3-2 0,0-4-2 0,-7 0-1 16,7 1-1-16,0-2-1 0,0-2 5 0,-7 4 6 0,7-1 2 15,-6 0 6-15,6 1 5 0,-6 3 6 0,6-4 9 0,-8 0 7 16,8 4-1-16,0-3-1 0,-6 3-3 0,6 0-8 16,0 0-13-16,0 0-14 0,-6 0-14 0,6 0-14 0,0 0-12 15,0 3-10-15,0 1-6 0,0 0-4 0,0 3 0 0,6 0 0 16,-6 0 1-16,0 5 1 0,0-5 0 0,6 4 0 16,-6 0 2-16,8 4 1 0,-2-4 1 0,0 3 1 0,-6 1 3 15,7 0 0-15,0-1 0 0,6 4 3 0,-7 1 0 0,0 3 1 16,1-4-1-16,0 4-2 0,5-4-1 0,-5 4 0 15,0 1 0-15,6-5-4 0,-7 0 4 0,0 4-3 0,1-7-2 16,0 3 0-16,-1-3 1 0,0-1-2 0,2 1 1 16,-2-3-1-16,0-2-5 0,1 1 4 15,-7-4-1-15,6 0 1 0,-6 1 0 0,7-1 0 0,-7-3 0 16,0 0 1-16,6-1 0 0,-6 1 0 0,0 0 0 0,7-4-2 0,-7 0-6 16,0 3-11-16,-7-3-22 0,7 0-29 0,0 0-37 0,-6-3-43 15,6 3-48-15,6-8-59 0,-6 1-80 0,0 0-132 16,0-5-65-16,0 5-20 0</inkml:trace>
  <inkml:trace contextRef="#ctx0" brushRef="#br0" timeOffset="42014.14">29952 10118 506 0,'-7'-3'454'0,"7"3"-133"0,-6 0-101 0,6 0-56 0,-7-4-30 15,7 4-16-15,0 0-8 0,0 0-9 0,-6 0-15 0,6 0-17 16,6 0-21-16,-6 0-20 0,0 0-15 0,0 0-11 16,0 0-4-16,0 0-9 0,0 0-9 0,0 4-17 15,0-4-18-15,0 0-21 0,0 0-29 0,7 3-36 0,-7-3-48 16,0 0-78-16,0 0-148 0,6 0-67 0,-6 4-29 0</inkml:trace>
  <inkml:trace contextRef="#ctx0" brushRef="#br0" timeOffset="42773.18">30245 9740 90 0,'0'0'379'0,"0"-3"-93"15,0 3-94-15,0 0-64 0,0-4-41 0,0 4-26 0,0 0-13 16,0 0-9-16,0 0-5 0,0 4-7 0,0-4-4 16,-6 3-2-16,6 1 1 0,0 0 4 0,-7 4 2 0,7-4 4 15,-7 3 5-15,1 0 4 0,-1-3 3 0,1 3 1 0,0 0 0 16,-8 1-2-16,8-1 0 0,-7 4-2 0,0-4-3 15,0 0-1-15,0 4-3 0,0-3-1 0,-1-1 0 0,2 0-2 16,5 1-5-16,-6-5 0 0,7 5-5 0,-1-5-3 16,1 0-3-16,6 1-3 0,-6-4-2 0,6 5-1 0,0-5-2 15,0 3 2-15,0-3 0 0,0 0 3 0,6 4 0 0,-6 0 2 16,0-4-1-16,6 0 1 0,-6 0 0 0,7 0 0 16,-1 0-1-16,-6 0-3 0,7 0 0 0,-7 3-3 0,6-3-1 15,1 8-2-15,-7-8 0 0,6 7-2 0,0-4-1 0,2 5 2 16,-2-1 1-16,-6 4-1 0,6-4 0 0,-6 4-2 15,7 0 0-15,-1-3 1 0,1 3-1 0,-7 3 0 0,6-2-2 16,1-3 1-16,-7 3-2 0,6-1 2 0,-6-3 1 0,7 3-1 16,0-4 1-16,-7 0 0 0,6 1 1 0,-6-1-1 31,0-3 3-31,0-1-2 0,0 1 1 0,0-1 1 0,6-3-1 16,-6 4 1-16,0-4 3 0,0 0 6 0,0 0 11 0,0 0 13 15,0 0 13-15,0 0 10 0,7 0 8 0,-7-4 5 16,0 4 0-16,0-3-7 0,0-4-10 0,7 3-11 0,-7-3-14 15,6 3-10-15,-6-3-10 0,6-1-5 0,1 1-3 16,-1 3-2-16,1-3 0 0,0 0-3 0,-1 3-1 0,0-3-1 16,2 4 1-16,-2-3-1 0,-6 3-2 0,6 0 1 0,0 3 1 15,1-3-2-15,-7 3 0 0,7 3 0 0,-7-3 2 16,6 0-1-16,1 3 1 0,-1 0 1 0,0 3-1 0,2 0 2 16,-2-2 1-16,0 3-2 0,0 1-2 0,8-1-1 0,-8 0-4 15,1 4-5-15,6-3-5 0,-6 3-3 0,-1-1-1 16,0-2-1-16,0 3 2 0,-6 3 2 0,0-3 4 0,0 1 6 15,0-1 5-15,-6 0 5 0,0 3 1 0,-7-3 4 16,6 4 2-16,-6-4 2 0,-7 0 2 0,8 0 4 0,-2 0 0 16,-5-4 1-16,6 0 1 0,0 0-2 0,1 1-3 0,-2-5-8 15,8 2-20-15,-8-1-34 0,8-2-40 0,-1-2-43 16,1 0-53-16,6 0-61 0,0-6-89 0,0 1-140 0,6-2-63 16,7 0-26-16</inkml:trace>
  <inkml:trace contextRef="#ctx0" brushRef="#br0" timeOffset="43201.08">30545 9756 30 0,'0'0'418'0,"-6"-4"-84"16,6 4-103-16,-8 0-75 0,8 0-49 0,0 0-29 0,0 0-15 16,0 0-10-16,0 0-10 0,0 0-9 0,0 0-10 15,8 4-10-15,-8 0-4 0,6-1-2 0,-6 4 0 16,6-3 2-16,-6 3 4 0,6 1 3 0,1 3 11 0,0 0 5 15,-7-1 2-15,6 1 2 0,1 4-1 0,-1 0-1 0,0-1-1 16,2 4-2-16,-2 1-8 0,0-1-2 0,0 1-4 0,2-1-3 16,-2 4-3-16,0-4-1 0,1 5-2 0,-1-2-2 15,1 1-1-15,0 0-5 0,-1 0 1 0,0 0 0 0,0 0 0 16,2-3 1-16,-2-1-1 0,-6 0 3 0,6 0-3 0,1-3-1 16,0 0 0-16,-7-4-2 0,6 0 0 0,-6-4 1 15,7 0-1-15,-7 0-3 0,0-3-3 0,0 0-7 0,0-1-12 16,0 2-14-16,6-5-19 0,-6 0-21 0,0-5-27 0,-6 5-35 15,6-7-41-15,0 0-60 0,0 0-109 0,0-4-75 16</inkml:trace>
  <inkml:trace contextRef="#ctx0" brushRef="#br0" timeOffset="43581.6">30818 9836 167 0,'7'-4'437'0,"-7"1"-103"0,0 3-105 0,0-4-73 16,0 4-43-16,0 0-27 0,-7 0-14 0,7 4-13 0,-7-1-9 16,7 1-12-16,-6 3-14 0,0 1-9 0,-7-1-6 15,-1 4-4-15,8 0-3 0,-7-1 0 0,0 2-1 0,-6-1-1 16,5 4 0-16,2-4 0 0,-2-4 0 0,2 4 2 0,5 0 2 16,-6-4 1-16,0 1 5 0,7-1 4 0,-2-3 4 15,2-1 4-15,0 5 3 0,0-5 0 0,6-3-3 16,-8 4-1-16,8-1-2 0,0-3-5 0,0 4-4 0,0-4-3 15,0 4-1-15,0-4-1 0,0 3 1 0,0 2-1 0,8-2 1 16,-8 0 0-16,6 0 1 0,0 3 0 0,0 0 0 0,2-2 0 16,-2 3 0-16,0 1 0 0,1-5 0 0,6 5-1 15,-6 3-2-15,5-4 0 0,2 0 1 0,-8 1-3 0,7 2 0 16,-6 1 0-16,-1 4 0 0,7-4-2 0,0 0 1 0,-6 4 0 16,5-4-1-16,2 0 0 0,-8 0 0 0,7-1 0 15,-7 2-1-15,8-5-1 0,-2 0-5 0,-4 1-7 0,4-1-8 16,-5-3-7-16,-1-1-8 0,1 1-11 0,-1 0-10 0,1-4-14 15,-7 3-14-15,6-3-18 0,-6-3-27 0,0 3-44 16,6-8-95-16,-6 5-122 0,0-5-60 0</inkml:trace>
  <inkml:trace contextRef="#ctx0" brushRef="#br0" timeOffset="44246.15">31066 9950 1 0,'-6'-4'447'0,"6"0"-90"0,0 1-109 0,-8 3-81 0,8-4-52 16,0 4-31-16,-6 0-19 0,6-4-11 0,-6 4-12 0,6 0-9 15,0 0-10-15,-7 0-9 0,0 0-4 0,7 4-4 0,-6-4-4 16,6 4 1-16,-6-1-1 0,6-3 2 0,-7 4 2 15,7 3 2-15,-6-3 2 0,6 3 3 0,-7-3 4 0,7 7 1 16,-7-4 2-16,7 4 0 0,-6-3 1 0,6 6-2 0,-6-2-1 16,6-3-3-16,0 7-1 0,-7-1-2 0,7-4-3 15,-7 3-2-15,7-3-3 0,0 0-1 0,0 0-2 16,7-4 0-16,-7 1-1 0,7-1 1 0,-1-3-1 0,-6-1 1 16,6 1 1-16,1 0-1 0,0-4 2 0,6-4 1 0,-7 0 0 15,7 1 2-15,-6-1 5 0,-1-7 3 0,0 4 5 0,8-1 8 16,-8 1 11-16,-6-4 14 0,7 4 16 0,-7-4 15 15,6 4 10-15,-6-4 11 0,0 3 8 0,0-3-1 0,0-1-7 16,-6 6-14-16,6-5-14 0,0 3-13 0,-7-2-13 0,7 2-13 16,-6 1-10-16,6 0-5 0,-6 3-2 0,6 0 2 15,0 1-1-15,-8-1 0 0,8 4 1 0,0-4-2 16,0 4-4-16,0-3-3 0,0 3 4 0,0 0-8 0,0 0-8 16,0 3-5-16,0-3-4 0,0 0-1 0,0 4-1 0,8-4 1 15,-8 7-6-15,0-3 5 0,6 0 3 0,-6 3 2 0,6 0 2 16,-6 1 0-16,7-1 0 0,-1 4 0 0,1-3 2 15,-1 1 0-15,1 3 1 0,5 3 0 0,-4-4 0 0,4 4 0 16,1-4 2-16,0 3 0 0,0 1-1 0,-6 3-3 0,6-3-7 16,0 0-8-16,0 0-9 0,-7-1-12 0,7 4-15 15,-6 0-12-15,0-3-13 0,-1 3-7 0,-6 1-2 0,0-1-1 16,0-4 4-16,0 5 11 0,-6-5 11 0,-1 1 14 0,0 0 11 16,-6-4 14-16,7 0 14 0,-7 0 16 0,6-4 15 15,-5 0 14-15,-2-3 13 0,1 0 16 0,0-1 12 0,-6-3 10 16,5 0 12-16,2 0 13 0,-1 0 8 0,6-3 1 0,-6-1-1 15,7 0-9-15,0-3-9 0,-2 0-11 0,2 4-13 0,6-5-20 16,0-3-21-16,0 4-24 0,0-4-22 0,6 0-27 16,2-4-39-16,4 1-51 0,1-2-65 0,0-2-68 15,0-4-82-15,7 0-149 0,6 0-108 0,-7-3-58 0,1 0-18 16</inkml:trace>
  <inkml:trace contextRef="#ctx0" brushRef="#br0" timeOffset="44797.87">31573 9855 252 0,'0'-4'399'0,"7"0"-117"16,-7 4-106-16,0-4-68 0,0 4-37 0,7 0-18 0,-7-3-10 0,0 3-9 16,0 0-3-16,0 3-7 0,6-3-5 0,-6 4-3 15,0 0-3-15,7 3 4 0,-7 0 5 0,6 4 9 0,-6 3 9 16,0 6 7-16,6-2 11 0,-6 4 9 0,0 7 6 15,0 0 5-15,0 3 3 0,0 2-2 0,0 7-1 0,0-1-2 16,0 1 1-16,0 2-2 0,0 5-6 0,-6 3-7 0,6 0-8 16,-6 0-6-16,-1 5-1 0,1-5-6 0,-1 4-14 15,0 0-8-15,1-4-6 0,0 4-2 0,-8-4-3 0,8-3-1 16,0 0-3-16,-1-4-3 0,1-4-2 0,-1 0-15 0,0-3-26 16,7-1-34-16,-6-6-38 0,6-5-45 0,0 1-45 15,0-11-65-15,6-1-114 0,-6-3-118 0,14-3-56 0</inkml:trace>
  <inkml:trace contextRef="#ctx0" brushRef="#br0" timeOffset="45653.61">31847 10803 116 0,'-6'-3'388'0,"6"-1"-97"0,-7 0-96 15,7 1-60-15,0-1-35 0,-7 0-18 0,7 1-6 0,0-1 1 16,-6 0 0-16,6 1 1 0,0-1-1 0,0 1-5 16,0-2-6-16,0 2-3 0,0 0-3 0,0-2-4 0,0-2-3 15,0 3-5-15,6 1-2 0,-6-1-3 0,0 1 4 16,7-5-1-16,-7 8 0 0,0-7 1 0,7 3 0 0,-1 4-1 0,0-3-5 16,-6-1-5-16,8 4-7 0,-2 0-6 0,0-4-6 15,1 4-8-15,-1 0-2 0,7 0-3 0,-6 4-1 16,-1-4 1-16,8 7-1 0,-8-7 2 0,7 8 0 0,-7-1 1 15,8 0-1-15,-8 0 1 0,7 1 0 0,-6 3-4 0,5 0 1 16,-5 0 0-16,0 0-2 0,-1 0 1 0,7 4 0 16,-7-1-1-16,-6-3 0 0,7 4 2 0,-7-4 1 0,7 0-1 15,-7 0 1-15,0 1 2 0,0-6 1 0,0 2 2 0,0-4 8 16,0-1 13-16,-7 1 15 0,7-4 19 0,0 0 16 0,0 0 15 16,-7 0 11-16,7 0 11 0,-6-4 4 0,6 1-3 15,-6-5-9-15,-1 1-13 0,7-1-14 0,-6-3-13 0,-1 4-12 16,7-4-11-16,-7 0-12 0,7-4-7 0,-6 4-6 0,6-3-5 15,0-1-1-15,-6 0-5 0,6 4 4 0,0-4 1 16,0 4 0-16,6 4-2 0,-6-4-2 0,0 0 1 16,6 4-4-16,-6 0 2 0,0-1-4 0,7 1-3 0,0 3-3 15,-7 1-3-15,6-1 0 0,1 4-2 0,-1 0 0 0,0 0 1 16,1 0-1-16,0 0-1 0,-1 4 0 0,0-1 0 0,2 1 1 16,4 3-2-16,-5 1 0 0,-1-1-1 0,1 4-4 15,-1 0-4-15,1-4-4 0,-1 5 0 0,-6-6 2 0,6 2 0 16,-6-1-1-16,8 1 2 0,-8-5 2 0,0 5 8 0,0-5 3 15,0 1 4-15,0 0-1 0,0-1 1 0,-8-3 3 16,8 0 3-16,0 0 0 0,0 0-1 0,-6-3-2 0,6-1 0 16,0-3 1-16,0 3 1 0,0-3 0 0,0-1-2 0,0 1 1 15,0-4 1-15,6 0-1 0,-6 0 1 0,8-4-2 16,-2 4 0-16,0-3-3 0,7-1-1 0,-6 0 2 0,-1 5-2 16,7-1 1-16,-6 0-2 0,6 3 1 0,0-4 1 15,-6 9-1-15,5-4 1 0,-5 3-4 0,6 1 0 0,0-1-1 16,-7 4 1-16,8 0 1 0,-8 4-4 0,7-1 4 0,-6 5 1 15,6-2 0-15,-7 6-1 0,8-1 0 0,-8 0 2 16,6 0-1-16,-5 4 2 0,6-4-1 0,-6 3-1 0,-1 1-4 16,0 0-7-16,2-1-11 0,-2 4-15 0,0-3-20 0,1 0-20 15,-7 0-22-15,0-4-20 0,7 3-16 0,-7-6-15 16,0 2-10-16,0-2-4 0,0-1-2 0,-7 0 0 0,7-3-3 16,0 0-11-16,0-1-12 0,-7-3-27 0,7-3-63 0,-6-1-131 15,0-3-66-15,-2 3-35 0</inkml:trace>
  <inkml:trace contextRef="#ctx0" brushRef="#br0" timeOffset="46302.11">31932 10257 255 0,'-6'-3'341'0,"6"3"-98"0,0-4-81 16,-8 4-50-16,8-4-21 0,0 4-14 0,-6-3-2 15,6-1 0-15,0 4 0 0,0 0-1 0,0-4-3 0,-6 0 1 16,6 4 4-16,0 0 8 0,0-3 7 0,0 3 7 15,0 0 5-15,0-3 4 0,0 3 5 0,0-4 0 0,0 4-3 16,6-4-8-16,-6 0-11 0,6 1-11 0,-6-4-8 16,8 3-8-16,4-3-5 0,-5 3-6 0,-1-3-6 0,1 4-2 15,0-6-3-15,5 6-3 0,-5-1-1 0,6-3-5 0,-7 3-5 16,8 0-6-16,-8 1-6 16,7-1-3-16,-7 4-3 0,1-4-3 0,6 4-5 0,-7 0-1 0,2 0-1 0,-2 4-3 15,0-4 2-15,-6 7-1 0,7-3 0 0,-7 3 2 0,0 4 1 16,0-2 2-16,-7 5 2 0,1-3 0 0,0 3 0 15,-2-3 2-15,-4 0-2 0,5 4 1 0,0-4 1 0,1-4 1 16,0 0-2-16,-1 1-1 0,1-5 1 0,-1 5-1 16,7-5 3-16,-7 1 1 0,7-4 0 0,0 0-2 0,0 3 0 15,0-3 0-15,7-3-2 0,-7 3 0 0,7-4-2 0,-1 4-2 16,7-3-1-16,0-5 0 0,0 5-1 0,1-1 0 0,-2 0 2 16,8 1-3-16,-1-1 8 0,-5 0-3 0,5 1-2 15,0-1-3-15,-6 4 0 0,7 0-2 0,-7 0-2 0,6 0 0 16,-6 0-11-16,1 4 1 0,-8-1 0 0,0 1 2 0,1 3 0 15,0 1 2-15,-7-1 3 0,0 0 2 0,-7 0 2 16,0 4 4-16,1-2 6 0,-7 1 6 0,0-2 3 16,0 2 1-16,-7-3 2 0,1 1 0 0,-1-1 1 0,-6 1 0 15,6 3-3-15,-5-8-1 0,5 5-2 0,0-5 0 0,1 5 0 16,0-4-2-16,6-1 0 0,-1-3-1 0,2 3-3 0,5 1-2 16,0-4-9-16,1 0-21 0,0 0-35 0,6 4-47 31,0-4-55-31,0-4-58 0,6 0-59 0,0-2-71 0,8-6-104 15,-2 5-126-15,8-4-51 0,6 0 3 0</inkml:trace>
  <inkml:trace contextRef="#ctx0" brushRef="#br0" timeOffset="46491.58">32785 10206 98 0,'-7'0'573'16,"1"-3"-46"-16,6 3-159 0,0 0-125 0,-6 0-85 16,6 0-54-16,0 0-32 0,0 0-26 0,0 0-36 0,0 0-39 15,0 0-55-15,6 0-74 0,-6-4-118 0,6 4-156 0,-6 4-93 16,7-4-39-16</inkml:trace>
  <inkml:trace contextRef="#ctx0" brushRef="#br0" timeOffset="47790.75">28018 12427 283 0,'0'-5'298'0,"0"5"-84"0,0-3-68 0,-6 3-40 16,6-4-23-16,0 4-9 0,0-4-3 0,0 4-4 0,-8-3-5 15,8 3-8-15,-6 0-7 0,6 0-7 0,-6-4-6 16,-1 4-7-16,0 0 1 0,7 0 5 0,-13 0 7 16,7 0 7-16,0 0 6 0,-1 0 8 0,0 0 8 0,1 0 10 15,-7 0-1-15,6 4-3 0,1-4-7 0,-1 0-7 0,1 3-7 16,0-3-10-16,-8 4-10 0,8 0-11 0,0-1-8 15,-8 5-5-15,1-1-5 0,0 0-4 0,0 4-1 0,1 0 0 16,-2 1 3-16,-6-1 4 0,8 3 6 0,-1-3 5 0,6 4 6 16,-6-1 8-16,0 2 4 0,6 2 5 0,-5-4 5 0,5 0-1 15,1 5-2-15,-8-1-4 0,8 1-6 0,0 3-2 16,-2-4-7-16,2 0-5 0,0 4-8 0,0-1-4 0,-1-1-2 16,0-2-3-16,7 0 3 0,0 0 1 0,0 1 2 0,7-5 1 15,-7 1 3-15,7 1 2 0,-1-7 5 0,0 7 1 16,0-2 0-16,8-3-3 0,-1 0-1 0,0 0 0 15,0 0-2-15,0-4-1 0,6 1-3 0,-5-5-3 0,5 1 1 16,1 0 9-16,0-4-3 0,-1-4 1 0,0 4 2 0,0-7 3 16,1-1 3-16,0 1 3 0,-1-4 2 0,7 0-8 0,-6-4 4 15,6 4 0-15,-7-3-2 0,1-1-5 0,0 0-3 16,-1 4-7-16,1-3-22 0,-7-1-35 0,6 4-48 0,-6 0-54 16,7 0-53-16,-7 0-63 0,0 0-82 0,0-3-142 0,0 3-86 15,0 2-37-15,-7 3 4 0</inkml:trace>
  <inkml:trace contextRef="#ctx0" brushRef="#br0" timeOffset="48505.15">28395 13401 58 0,'0'0'396'0,"0"0"-88"0,0 0-98 16,7 0-72-16,-7 0-47 0,0 0-30 0,0 0-14 0,6-4-8 16,-6 4-4-16,7-4-7 0,0-3-6 0,-1 3-6 0,0-3 1 15,-6 3 1-15,6-3 3 0,2 0 0 0,-2-4 6 16,0 4 4-16,-6-4 4 0,7 3 3 0,-7-3 1 0,7 0 1 15,-7-4 5-15,6 4 2 0,-6-3 4 0,0 3 2 0,0-4 7 16,0 1 4-16,-6-1-2 0,6 0-3 0,-7 0-4 16,0 1-6-16,7 0-6 0,-12-5-7 0,4 4-7 0,2 1-2 15,0-1 7-15,0 1 8 0,-1 2 3 0,-6-3 1 0,6 8-3 16,-5-4-2-16,4 4-1 0,-4 0-8 0,-1-1-9 16,0 5-12-16,0-1-5 0,6-3-6 0,-6 7 0 0,1-4-1 15,4 4-2-15,-4-4 0 0,5 4 0 0,1 0 1 16,-1 0 1-16,0 0 0 0,7 0 0 0,0 0-2 0,-6 0 2 15,6 0-1-15,0 4-1 0,0-4-2 0,0 4 1 0,0 3 2 16,0-3-1-16,6 3 2 0,-6 4 0 0,0-4 1 16,0 0 0-16,0 4 1 0,0 1 1 0,7-1 0 0,-7-4 3 15,0 4-1-15,7 0 1 0,-7 0 2 0,6 4 0 0,-6-4 1 16,7-1 0-16,-1 5-1 0,0-4 0 0,2 3-1 16,-2 2 0-16,0-2 0 0,0 1-2 0,1 0 0 0,6-1-2 15,-6 1 1-15,6-1-1 0,-6-2-2 0,5-2 2 0,2 1-1 16,-8 1 1-16,7-1 0 0,0-4 5 0,0 0-1 15,-7-3-2-15,8 0 1 0,-2-1 0 0,2 1-2 0,-8-1 0 16,7-3-1-16,0 0-7 0,0 0-7 0,0 0-14 0,7 0-22 16,-7-3-27-16,0-4-27 0,-1 3-31 0,8-3-33 0,-7-1-37 31,1-4-31-31,4-2-37 0,-4 3-69 0,-1-3-110 16,-6 3-51-16</inkml:trace>
  <inkml:trace contextRef="#ctx0" brushRef="#br0" timeOffset="52572.81">28773 13093 301 0,'0'-8'248'0,"0"5"-70"0,0-1-53 0,0 1-32 0,0-1-16 15,0 4-8-15,0-3-4 0,0 3-3 0,0-4-1 16,0 4-3-16,0 0-3 0,0 0-5 0,0 0-3 0,0 0-6 16,0 0-3-16,0 0-3 0,0 0-2 0,-6 0-3 0,6 4-2 15,0-1 0-15,0 1 2 0,-7 6 3 0,1 2 2 16,6 2 4-16,-7-3 5 0,0 7 5 0,1-3 6 0,0 0 3 16,-1 3 1-16,0-3 1 0,1 3-5 0,6-4-4 15,-6 1-7-15,6 0-8 0,0 0-7 0,0 0-9 0,0-5-8 16,0 1-5-16,0 1-3 0,6-6-3 0,-6 6 1 0,6-8-1 15,1 3 1-15,0-3 0 0,-1-1 2 0,0 1 0 16,1-4 1-16,6-4 1 0,0 1-3 0,-7-1 3 0,8-3 2 16,-2-4 5-16,-4 0 6 0,4-1 7 0,1-2 11 0,-6-1 12 15,-1 0 18-15,7 1 15 0,-7-4 10 0,-6 3 4 0,8 0 3 16,-8 1-2-16,0-2 0 0,0 2-5 0,-8 3-14 16,8-4-15-16,-6 5-10 0,0-1-9 0,-1 0-9 0,1 3-8 15,-1 1-11-15,1-1-9 0,-1 5-4 0,1-1-9 0,0 1-16 16,-2-1-27-16,2 4-38 0,0 4-43 0,-1-4-48 15,0 3-42-15,1-3-45 0,6 0-42 0,-6 0-50 0,6 0-78 16,0 0-107-16,0 0-30 0</inkml:trace>
  <inkml:trace contextRef="#ctx0" brushRef="#br0" timeOffset="53333.48">28890 13064 57 0,'0'0'371'0,"0"-4"-85"0,0 4-87 15,0 0-63-15,0 0-39 0,0 0-25 0,0 0-9 0,0 0-8 16,0 0-4-16,0 0-4 0,0 0-5 0,0 0-6 0,0 0-2 16,0 0-2-16,0 0 2 0,0 0 6 0,0 0 3 15,0 0 6-15,0 0 5 0,0 0 6 0,7 0 6 0,-7 0 5 16,0 0 3-16,0 0 0 0,0 0 0 0,0 0-3 0,0 0-4 16,0 0-6-16,0 0-8 0,0 0-9 0,0 0-11 15,0 0-7-15,0 4-2 0,7 0 3 0,-7-1 8 0,0 4 4 16,6-3 3-16,-6 7 1 0,6-4 1 0,-6 1-3 0,7 3-2 15,-1-4-8-15,1 4-14 0,0-3-4 0,-1 2-5 16,0 1-2-16,1-4-3 0,0 4 2 0,-1-3-2 0,-6 0 0 16,6-1 0-16,1 0-2 0,-1 0-1 0,1-3 2 15,-7 0 0-15,7-1 0 0,-7 0-1 0,6-3 1 0,-6 5 1 16,6-5 3-16,-6 0 8 0,0-5 10 0,8 5 12 0,-2-3 11 16,-6-4 14-16,6 0 9 0,1-4 11 0,-7 0 7 15,6-1 4-15,-6 1 2 0,7-3-6 0,-7 0-6 0,6-1-12 16,-6 4-7-16,0-4-7 0,7 4-5 0,-7 0-9 0,0 0-11 15,0 0-6-15,6 4-6 0,-6-5-1 0,0 9-4 16,0-5-4-16,0 5-5 0,0-1-3 0,6 0-2 0,-6 4 0 16,0-3-3-16,0 3-1 0,0 0-3 0,0-4 0 15,8 8 1-15,-2-4 2 0,-6 3 0 0,6 1-1 0,7 0 2 16,-6 3 1-16,-1-3 1 0,7 4 0 0,-6 2 0 0,6-2 0 16,-7 3 0-16,1-1 1 0,6 2 1 0,0-1-1 15,-7 0-3-15,8 0-4 0,-2 4-3 0,-4-5-3 0,4 1-10 16,-6 0-6-16,1 0-5 0,6 1 0 0,-6-5 2 0,-1 0 2 15,0 0 4-15,-6-3 4 0,8 0 9 0,-8-4 8 0,0 3 6 16,6-6 3-16,-6-1 6 0,0 0 10 0,6-3 6 16,-6 0 4-16,0-4 2 0,6-1 1 0,-6 1-3 0,0 0 9 15,0-3 3-15,0 3-3 0,0 0-6 0,0 0-3 0,-6 0-2 32,6 0-1-32,-6 0 0 0,0 0-7 0,6 0-7 0,-8 1-6 0,2-2-2 0,6 4-3 0,-6 1-2 0,-1 0-7 15,7 3-13-15,-6-3-8 0,6 3-17 0,0 1-30 0,-7-1-51 31,7 0-67-31,0 4-66 0,0 0-58 0,0-3-50 16,0-1-77-16,0 0-115 0,0 1-85 0,0-1-17 0</inkml:trace>
  <inkml:trace contextRef="#ctx0" brushRef="#br0" timeOffset="53904.68">29020 12375 138 0,'-6'0'342'0,"0"0"-90"0,6 0-86 16,-7 0-58-16,7 0-33 0,0 0-17 0,-7 0-7 0,7 0-2 15,0 0 0-15,0 0-1 0,0 0-3 0,0 0-1 16,0 0-5-16,0 0 0 0,0 0-3 0,0 0-1 0,0 0 0 16,0 0-2-16,0 4-3 0,0-4-4 0,0 0-1 0,7 0 0 15,-7 3 5-15,7-3 12 0,-1 0 7 0,0 4 7 16,8-4 8-16,-1 0 12 0,0 0 8 0,0 0 8 0,-1-4 0 16,8 4-3-16,-7-3-4 0,7-5-3 0,0 4-8 0,-1-3-9 15,0 0-8-15,8 0-8 0,-7-1-10 0,-2 2-8 16,9-6-7-16,-7 4-4 0,-2 1-2 0,2 0-4 0,0 0-5 15,-7-1-2-15,-1 5-2 0,2-1-2 0,-8 0 0 0,1 1 0 16,-1-1-1-16,1 4 2 0,-7 0 2 0,7-4-2 0,-7 4 1 16,0 0 1-16,-7 4-3 0,7-4-10 0,-7 0-19 15,7 4-31-15,-6-4-38 0,-1 3-41 0,7 1-42 0,-6-4-47 16,0 4-59-16,-2-1-73 0,2 1-111 0,0-4-62 0,-7 4-21 16</inkml:trace>
  <inkml:trace contextRef="#ctx0" brushRef="#br0" timeOffset="54174">29066 12609 435 0,'0'3'410'0,"0"-3"-127"0,0 0-98 15,0 0-66-15,7 0-42 0,-1-3-24 0,8 3-12 0,-2-4-7 16,1 1-8-16,7-1-5 0,-7-3-7 0,6 3-5 15,1-3-4-15,6 0-1 0,-7-1-1 0,1 5 0 0,0-5 4 16,-1 1 3-16,1 0 8 0,-8-1 10 0,8 5 11 0,-7-4 11 16,1 2 8-16,-8 2 10 0,0 0 5 0,0 3 8 15,2-4 3-15,-8 4-1 0,6 0 1 0,-6 0-5 16,0 0-3-16,0 0-8 0,0 0-10 0,6 0-11 0,-6 0-14 16,0 0-8-16,0 0-15 0,0 0-19 0,0 0-30 0,0 0-34 15,0 0-41-15,0 0-45 0,0 0-60 0,-6 0-103 0,0 0-166 16,6 4-80-16,-8-1-27 0</inkml:trace>
  <inkml:trace contextRef="#ctx0" brushRef="#br0" timeOffset="58200.5">29959 12144 139 0,'0'0'282'0,"0"0"-71"0,0 0-65 0,0 0-42 0,0-4-23 15,0 4-15-15,0 0-10 0,0 0-4 0,0 0-5 0,0 0-1 16,0 0-2-16,6 0 3 0,-6-3 0 0,0 3 3 16,0 0 4-16,0-4 4 0,0 4 4 0,0-4 4 0,0 4 3 15,0-3 3-15,0 3 5 0,0 0 5 0,0-4 4 0,0 4 0 16,0 0-1-16,-6 0-7 0,6 4-10 0,0-4-12 16,-7 3-14-16,-6 1-11 0,6 3-14 0,1 1-8 0,-7-1-6 15,6 0-3-15,-5 4-1 0,4 1 1 0,-4 2 1 16,5-3 2-16,-6 4 4 0,7-1 4 0,-1 1 3 0,1 3 2 15,0-3 4-15,-8 3 1 0,8 0 3 0,-1 5 1 0,7-5 2 16,-7 4-2-16,1 0-1 0,0 3-2 0,6-3-2 16,-7 5-2-16,1-6-2 0,6 5-5 0,0-8-1 0,0 4-4 15,0-4-3-15,0 0 0 0,6-2 0 0,1-2-1 0,-1 1 0 16,0-1-1-16,8-3 0 0,-8-3 0 0,14-1 1 0,-7 0 2 16,0-3-2-16,0 0 2 0,7-4-2 0,-1 0 2 15,-6 0 1-15,6-4 1 0,1-3-2 0,-7 3 2 16,7-3 0-16,-8-4 1 0,8 3 4 0,-6-6 2 0,5 3 9 15,-6-7 17-15,0 2 21 0,-1 2 21 0,2-4 19 0,-1-4 12 16,-7 3 10-16,7-2 5 0,-6-1-2 0,-1-1-10 16,-6 1-18-16,0 0-19 0,0 1-18 0,0-1-11 0,-6 3-11 15,-1 1-6-15,1-1-6 0,-1 1-5 0,-6 4-5 0,1-1-3 16,-2 4-3-16,1-4-5 0,0 4-2 0,-6 4-3 0,-1 0-4 16,0-1-3-16,1 1-1 0,6 0-5 0,-6 3-4 15,5 4-7-15,1 0-9 0,1-3-21 0,-8 3-39 16,6 0-52-16,2 0-61 0,5 0-56 0,-6 0-53 0,7 0-56 0,6-5-84 15,-7 2-143-15,7 3-54 0,0 0 2 0</inkml:trace>
  <inkml:trace contextRef="#ctx0" brushRef="#br0" timeOffset="58485.42">30349 12338 292 0,'-7'-3'560'0,"1"3"-107"0,0 0-149 0,6 0-98 0,0 0-54 15,-6 0-34-15,6 0-19 0,0 0-11 0,0 0-9 0,0 0-17 16,0 0-21-16,0 0-22 0,0 0-20 0,0 0-18 15,0 0-12-15,6 0-16 0,-6 0-16 0,0 0-15 0,0 0-16 16,0 0-18-16,0 0-19 0,0 3-19 0,0-3-29 0,0 0-51 16,0 0-106-16,0 0-81 0,0 0-42 0</inkml:trace>
  <inkml:trace contextRef="#ctx0" brushRef="#br0" timeOffset="59213.84">30472 12148 111 0,'0'0'354'0,"-6"0"-95"16,6 0-87-16,-6 0-57 0,6 0-31 0,0-4-16 0,0 4-7 15,-6 0-2-15,6 0-2 0,0 0-2 0,0 0-1 16,0 0 0-16,0 0 5 0,0 0 7 0,0 0 8 0,0 0 7 15,0-4 5-15,0 4 5 0,0-3 5 0,0 3 4 16,0-4 1-16,0 4 2 0,0-4 1 0,0 4 4 0,6-3 3 16,-6 3-1-16,0-4-4 0,0 4-6 0,6-4-9 0,-6 1-10 15,6-1-14-15,2 0-12 0,-2 1-8 0,7-1-4 16,-6 1-1-16,6-5-2 0,-7 5 2 0,8-1 2 0,-2 0 3 31,-6 1 2-31,8-1-3 0,-1 4-5 0,-1-4-7 0,2 4-4 16,-2 0-6-16,2 0-5 0,-1 0-9 0,0 4-4 15,-6 0-3-15,5 3 0 0,-6-3-1 0,2 7 0 0,-2-1 1 16,-6 1 0-16,0 4 1 0,6-4 1 0,-12 7-2 16,6-3-1-16,-6-1 2 0,-2 5-3 0,2-4 0 0,0-1 0 15,0 1 0-15,-8 0 1 0,8-4 0 0,-1-4 1 0,1 4 1 16,6-4 0-16,-6-3 2 0,6-1 3 0,-8 1 2 16,8-4 0-16,0 4-1 0,0-4 1 0,0 0-3 0,0 0 2 15,8 0-3-15,-8 0-3 0,6-4-2 0,7 0-1 0,-7 4-1 16,8-3 0-16,-2-1 0 0,2 0-3 0,-2 1 9 15,2-1-3-15,5 4-3 0,-6-3-2 0,0 3 1 0,7 0-2 16,-7 0 0-16,6 3 2 0,-6 1-12 0,1-1 3 0,-2 5 5 16,1-5 2-16,-6 5 1 0,6 0-1 0,-7-1-2 15,0 4 0-15,-6-4 3 0,0 4-1 0,0 0-1 0,-6 0 3 16,0 0 0-16,-1 3 1 0,-6-3 3 0,0 4 1 0,-7-4 0 16,1 3 1-16,0-2 0 0,-1 3-2 0,-6-4 1 0,7-4-2 15,-8 3 1-15,7-2 0 0,-5-1-1 0,5 1 2 16,0-1-1-16,8-3 0 0,-2-1-7 0,2 2-13 0,5-5-27 15,-6 0-45-15,13 0-61 0,-7 0-60 0,7-5-54 0,0-2-49 16,7 0-43-16,0-4-45 0,6-4-58 0,-1 1-76 16,2-1-23-16,-2 0 6 0</inkml:trace>
  <inkml:trace contextRef="#ctx0" brushRef="#br0" timeOffset="59546.31">30910 11965 133 0,'0'-8'445'16,"0"5"-88"-16,0-2-101 0,0 2-67 0,0 3-38 0,0-3-25 16,0 3-14-16,0 0-12 0,0 0-13 0,0 0-14 0,0 3-16 15,0-3-15-15,0 8-6 0,6-5 4 0,-6 5 13 16,6-1 8-16,1 4 9 0,-1 0 6 0,-6 0 2 0,7 0 3 15,-1-1 4-15,1 5 0 0,-1-3-5 0,8 6 1 0,-8-3-5 16,0 3-2-16,1 0-5 0,0 0-4 0,-1 1-13 16,-6 2-11-16,7-2-13 0,-1 3-12 0,-6 0-4 0,6 0-4 15,-6 0-1-15,0 0-2 0,0-3-4 0,-6 3-1 0,6-5-7 16,0 2-7-16,-6-4-16 0,-1-1-17 0,7-2-20 16,-6-2-20-16,-1-3-27 0,7 1-31 0,-7-5-34 0,1 1-31 15,6-4-29-15,-6-4-35 0,6 1-51 0,-7-8-82 16,7 0-94-16,-7 0-32 0</inkml:trace>
  <inkml:trace contextRef="#ctx0" brushRef="#br0" timeOffset="59865.12">31176 12012 353 0,'0'-3'462'0,"0"3"-129"0,0-4-116 0,-6 4-75 15,6 4-44-15,-13-4-23 0,6 7-13 0,1-4-8 16,-7 1-5-16,-1 3-10 0,8 1-9 0,-7-2-11 0,0 3-6 15,0-2-6-15,7 0-3 0,-8 1 0 0,8-1 5 0,0 0 7 32,-1-3 6-32,0 3 5 0,1-3 7 0,0-1 5 0,-1 1 8 0,7 0 4 0,-6-1 1 0,6 1-3 0,-7 0-3 15,7-1-1-15,0 1-4 0,0 0-2 0,0-1-2 0,7-3-2 16,-7 4 3-16,6 0 4 0,-6 3 10 0,13-3 6 16,-7-1 7-16,1 5 1 0,6-5 2 0,1 4-4 0,-2-2-7 15,1 1-2-15,0 2-16 0,0-4-13 0,1 3-10 16,5-3-6-16,-6 3-7 0,0-3-1 0,0 3-4 0,6-3-15 15,-12 3-15-15,6 0-20 0,0 1-24 0,0-1-31 0,0 0-32 16,-7 1-29-16,8-1-30 0,-8-3-26 0,7 3-27 16,0-7-49-16,-6 3-84 0,5 1-89 0,-4 0-37 0</inkml:trace>
  <inkml:trace contextRef="#ctx0" brushRef="#br0" timeOffset="60386.83">31482 12009 384 0,'-6'0'393'0,"-7"0"-125"0,6 3-96 0,1 1-61 0,-1 3-35 15,-5 0-17-15,4 4-8 0,2 1-7 0,0-1-6 16,0 0-10-16,-2 3-7 0,2-3-8 0,6 4-4 15,-6-1-3-15,6-3-4 0,0 4 1 0,0-4-1 0,0 0-1 16,0 0-1-16,6 0 1 0,-6-3 0 0,6-1 3 0,-6 0 3 16,8-3 2-16,-8-1 4 0,6 1 5 0,0-4 5 0,-6 0 9 15,6-4 9-15,2 4 12 0,-2-3 14 0,0-5 12 16,-6 1 14-16,7 0 23 0,-1 0 8 0,-6-4 13 0,7 3 8 16,-7-3 4-16,0 0-5 0,7 0-7 0,-7-4-6 0,0 4-15 15,-7 0-7-15,7 1-14 0,0 2-18 0,0-3-12 16,0 4-9-16,0 0-4 0,0-1-6 0,-7 5-11 0,7-1-7 15,0-1-8-15,0 5-5 0,0-3-7 0,0 0-1 0,0 3-7 16,7 3-4-16,-7 0-1 0,0 6-1 0,7 2 3 16,-1-4 3-16,0 8 1 0,1-1 0 0,0 1 3 0,5 3 1 15,-5 0 1-15,6 4-3 0,-6-4-1 0,5 8-2 16,-4-4 2-16,4 0-2 0,-6 0-13 0,8 4-10 0,-8-3-16 16,1 2-15-16,-1-3-19 0,0 0-20 0,2-1-20 0,-2-2-16 15,-6-1-2-15,0 1 2 0,6-5 10 0,-12-3 15 16,6 0 19-16,-6 0 19 0,-2-4 20 0,2 1 20 0,0-1 17 15,-7-3 18-15,6-1 22 0,-6 2 13 0,1-5 13 0,-2 0 12 16,1-5 7-16,0 5 3 0,6-7-1 0,-5 3-8 16,-2-3-16-16,2 0-10 0,5 0-11 0,0-4-19 0,1 0-21 15,-1 0-24-15,7 0-34 0,0-5-36 0,0 6-40 0,7-9-40 16,-1 5-42-16,1-1-42 0,0-3-49 0,5 3-77 0,-5 1-121 16,6-1-47-16</inkml:trace>
  <inkml:trace contextRef="#ctx0" brushRef="#br0" timeOffset="61401.34">31997 11914 259 0,'0'-4'274'0,"0"0"-74"0,0 1-63 15,0-2-36-15,0 1-19 0,0 1-6 0,0-1 0 16,6-3-2-16,-6 3-3 0,0 1-2 0,0-1-1 0,0 1 0 15,0-1 2-15,0 4 5 0,0-3 4 0,0 3 9 0,0 0 5 16,0-4 1-16,0 4-6 0,0 0-8 0,0 0-10 16,0 0-14-16,0 0-16 0,0 4-13 0,0-4-11 15,0 3-10-15,0 1 0 0,0 3-11 0,7 0 1 0,-7 4-1 16,7 1 4-16,-7 6 2 0,6 0 7 0,-6 4 5 0,7 4 7 16,-7 3 11-16,6-1 9 0,0 6 5 0,-6-1 6 0,7 7 0 15,-7-3-2-15,7 7-2 0,-1-4-7 0,-6 4-6 16,6 0-8-16,2 4-9 0,-8-4-6 0,6 0-4 0,0 0-1 15,-6 0-5-15,0 0-2 0,7 0-11 0,-7-1-10 0,-7 1-16 16,7-3-16-16,-6-1-18 0,6 0-18 0,-6 1-16 16,-2-5-10-16,2 1-4 0,0-4 2 0,-1 0 10 0,0-4 8 15,-5-3 9-15,5-1 12 0,1-6 6 0,-8-5 7 0,8 5 5 16,0-8-2-16,6-4-7 0,-7 1-16 0,0-5-23 16,7 1-43-16,0-4-79 0,0-4-116 0,0 1-73 0</inkml:trace>
  <inkml:trace contextRef="#ctx0" brushRef="#br0" timeOffset="62179.17">32290 12741 35 0,'-7'-4'478'0,"7"-3"-102"0,-6 0-132 15,6-1-91-15,-6 1-50 0,6 0-27 0,0 0-10 0,0-1-2 16,0 1-2-16,0-4-5 0,0 4-6 0,6-1-3 0,-6 1-4 16,6 0 3-16,-6-4 7 0,7 7 5 0,-7-4 7 15,7 4 7-15,-7 1 5 0,0-1 4 0,6 1 3 0,-6-1-2 16,6 0-6-16,-6 1-9 0,7 3-5 0,-7-4-11 0,7 4-8 15,-7 0-11-15,6 0-11 0,1 0-6 0,-1 0-12 0,0 0-2 16,2 4-4-16,-2-4 2 0,6 7-2 0,2-3 2 16,-8-1 1-16,7 4-1 0,-7 2 7 0,8-2-5 0,-1 0-2 15,-6 0-1-15,5 4 1 0,-5 0 0 0,6-3-1 0,-6-1 0 16,-1 4-2-16,0-4 2 0,-6 4 1 0,7-4 0 16,-7 5 2-16,0-5-1 0,0 3 0 0,0-2 0 0,0-1 0 15,0 1 0 1,0-4 2-16,0 3 0 0,-7-3 2 0,7-4 4 0,0 3 7 0,0-3 10 0,0 0 7 0,0-3 8 15,-6 3 10-15,6-8 15 0,0 5 18 0,0-6 10 0,0-1 2 16,0 2 0-16,-6-2-1 0,6-1-2 0,0 0-6 16,0-4-11-16,0 4-15 0,0 0-13 0,0-3-6 0,0 3-5 15,6-4-3-15,-6 4-5 0,0-1-5 0,6 2-5 0,-6-1 0 16,7 0-5-16,-7 4-4 0,7-1-5 0,-1 5-3 0,0-5-2 31,1 5 1-31,-7-1-1 0,7 4-4 0,-1 0-9 0,1 0 3 0,5 0 3 0,-4 0 2 0,-2 4 0 0,0-1-1 0,0 2-2 16,1 1-9-16,-7-2 9 0,7 4-5 0,-1-1-5 15,-6 0-4-15,7 0-5 0,-7 0-3 0,0 0-4 0,0 2 9 16,0-2-2-16,0-3 1 0,0-1 0 0,0 1 6 0,0-1 6 16,0-3 5-16,0 4 8 0,-7-4 2 0,7 0 4 0,0 0 3 31,-6-4 2-31,6 1 3 0,0-4 4 0,0 3-1 0,0-8 4 16,0 5 1-16,0 0-1 0,0-4-3 0,6 0 0 0,-6 0-4 15,7-4-3-15,-1 4-1 0,-6 0-3 0,6 1-2 0,2-1 2 16,4 0 0-16,-6 0 1 0,2 0-1 0,4 3-1 0,-5 0-4 15,-1 1 1-15,1 4 1 0,0-1-2 0,-1 0-1 0,0 4 0 16,8 0 0-16,-8 0 0 0,0 4 0 0,1 0 0 16,-1 3-1-16,1 0 0 0,0 1-1 0,-1 3 1 0,0 4 1 15,1-4-1-15,0 0 1 0,-7 3-1 0,6 1-4 0,-6-1-8 16,6-2-8-16,-6 2-14 0,7 0-17 0,-7-3-26 0,0 1-36 16,0-1-34-16,0 0-34 0,0 0-22 0,0-4-16 0,0 0-9 15,0-3-3-15,0 3 8 0,0-3 18 0,0-4 19 0,0 4 18 16,0-4 10-16,-7 0-6 0,7 0-23 0,0-4-42 0,0-3-75 15,-6 3-90-15</inkml:trace>
  <inkml:trace contextRef="#ctx0" brushRef="#br0" timeOffset="62781.84">32388 11880 252 0,'-7'-4'377'0,"0"1"-117"0,7-1-92 0,-6 1-50 0,0-1-19 16,0 1-6-16,6-1 6 0,-8 4 9 0,8 0 8 0,0-4 10 15,-6 4 12-15,6 0 11 0,0 0 10 0,-6 0 11 0,6-4 9 16,0 4 4-16,0 0 2 0,0 0-6 0,0-3-9 16,0 3-14-16,0 0-19 0,0 0-20 0,0-4-22 15,6 4-16-15,-6 0-18 0,0 0-12 0,0-4-14 0,6 1-10 16,-6 3-8-16,8-4-7 0,-8 4-3 0,6-4-2 0,0 1-1 16,0-1-2-16,8 0 1 0,-8 4 0 0,1-3 1 15,5-1-3-15,-4 4 2 0,4-4 0 0,-5 4-1 0,0 0-1 16,-1 0 0-16,0 0-1 0,-6 4 3 0,7 0 2 0,-7-1-4 15,0 5-2-15,0-1 1 0,0 4 1 0,-7 0 1 0,1 4 1 16,0-1-3-16,-1-3 1 0,0 4 2 0,-5-4 0 16,4 0 0-16,8-4 2 0,-6 4-4 0,6-3-1 0,-6-5 0 15,6 5 0-15,6-5-1 0,-6 1 1 0,0 0 1 0,6-1-1 16,2 1 1-16,4-4 2 0,-5 4-1 0,6-4 0 16,0 3 0-16,0-3 1 0,0 0-1 0,0 4 1 0,6-4 0 15,-5 0-1-15,5 3 0 0,-5-3 0 0,-2 4-2 0,8 0 0 16,-7 0-2-16,-1-1-1 0,-4 1 0 0,4 3-4 0,-6-4 0 15,2 5-1-15,-8-4 1 0,0 2-3 0,0 6 2 0,-8-1 1 16,-4 0 1-16,-2 0 3 0,2 0 3 0,-8 0 0 16,1 0 0-16,-1-4 3 0,1 4-2 0,-1-3-2 0,0 3-4 15,1-8-4-15,6 5-13 0,-6-1-19 0,5-4-30 0,8 2-47 16,-8-2-57-16,8-3-62 0,0 3-59 0,6-3-66 0,0-3-80 16,6 0-139-16,0-2-63 0,8-2-14 0</inkml:trace>
  <inkml:trace contextRef="#ctx0" brushRef="#br0" timeOffset="62955.41">33208 11917 118 0,'0'-7'727'0,"6"3"16"0,-6 4-75 0,0-3-169 15,0 3-143-15,0-5-113 0,0 5-83 0,0-4-64 0,0 4-84 16,0 0-97-16,8 0-112 0,-8 0-149 0,0 0-226 0,-8 4-119 15,8 1-63-15,-6 2-17 0</inkml:trace>
  <inkml:trace contextRef="#ctx0" brushRef="#br0" timeOffset="73960.47">24045 14620 143 0,'-6'-4'371'0,"6"2"-103"16,0 2-93-16,-8-5-60 0,8 5-31 0,0-3-19 0,0-1-10 16,0 4-4-16,-6-4-3 0,6 4-2 0,0-3-7 15,0-1-1-15,0 0-3 0,0 1 3 0,0 0 3 0,0-1 1 16,0 0 3-16,0-3 0 0,6-1 3 0,-6 5-2 16,8-5-1-16,-8-3-3 0,6 4 1 0,0-1 0 0,1 1 4 15,-7-4 2-15,13 1 7 0,-6 3 1 0,-1-5 5 0,0 1 1 16,8 0 3-16,-8 4 6 0,7-4 1 0,0 3 1 15,-6 1-4-15,-1 0-4 0,7-1-3 0,-6 5-5 0,-7-1-9 16,6 0-12-16,0 1-10 0,1 3-9 0,0 0-4 0,-7 0-4 16,6 0-4-16,1 3-1 0,-1 1-4 0,0 0 1 15,2 3 0-15,4 0 2 0,-6 4 2 0,8 0 3 0,-8 0 3 16,7 4 3-16,1-1 7 0,-8 2 4 0,0 2 5 16,8 0 2-16,-14 0 2 0,6 1-1 0,0 2-1 0,-6-2-1 15,0-1-1-15,0 4-3 0,0-3-2 0,0-1 1 0,0-3 4 16,0 0 4-16,-6-1 2 0,6 0 5 0,-6-3 4 15,6-3 4-15,0 3 6 0,-8-7-2 0,8 3 1 0,0-7 0 16,0 4-1-16,-6-4 1 0,6 0-6 0,-6-4-5 0,6-3-6 16,0-2-6-16,-6-1-8 0,6-1-7 0,-7-3-4 0,7-1-6 31,-7 0-1-31,7-3-4 0,0 0-1 0,0-1-1 0,0-3 2 0,0 4 1 0,0-1-3 0,0 1 0 16,0 4 0-16,0-1-1 15,7 0-1-15,-7 4 0 0,7 0 0 0,-1 4-1 0,-6 0 0 0,6 0 1 0,8 2-1 0,-8 2 0 31,0 3 2-31,7 0 0 0,-6 0 0 0,6 3 0 0,0 2 1 0,0 2 0 0,0 0 1 0,-6 0 0 0,6 4-1 16,-7-4 0-16,0 8-2 0,8-4 0 0,-8 0 1 0,0 0 1 16,-6 1-1-16,8-6-1 0,-8 5-9 0,6 0 4 0,-6-4 4 31,0-3 4-31,0 0 0 0,6 0 1 0,-6-4 4 0,0 4-2 0,0-4 11 0,0-4-6 0,0 0-2 0,0-4-3 16,0 1-2-1,0-7-2-15,7 0-4 0,-7-1 4 0,0-4 0 16,6-3-1-16,-6 4 0 0,7 0 1 0,-1-3 0 15,1 1 0-15,-7 3-1 0,12 1-3 0,-4-2 2 0,-2 7 0 16,0 0 2-16,1 0-1 0,-1 4-1 0,1 0 0 0,6 3 1 16,-7 0 0-16,1 4 0 0,0 0-1 0,-1 0 0 0,0 4-3 15,1 3 3-15,6 1 2 0,-7-1 0 0,1 4 2 16,6 0-1-16,-6 0 1 0,5 3 0 0,-5-3 0 0,0 4-1 16,6 3-2-16,-7-3 0 0,7 0 0 0,-6 3 0 0,5-4 0 15,-4 1 0-15,4-4 2 0,-5 4-1 0,-1-4 2 16,1 0-2-16,6 0 0 0,-7-4 0 0,0 0-1 0,2-2-11 15,-2-3-21-15,-6 2-36 0,6 0-59 0,1 0-63 16,0-4-61-16,-1 0-58 0,0-4-50 0,1-6-47 0,6-2-48 16,0-3-94-16,0 5-45 0,0-9 0 0</inkml:trace>
  <inkml:trace contextRef="#ctx0" brushRef="#br0" timeOffset="74609.98">24956 14383 120 0,'0'0'445'0,"0"3"-116"15,0-3-124-15,0 4-79 0,0-1-47 0,8 1-20 0,-2 0-10 16,-6-4-5-16,6 3 0 0,0 1-2 0,1 0-3 15,6-1-3-15,-6-3-3 0,5 4-3 0,-4 0 0 0,4-1 3 16,-6-3 0-16,2 5 1 0,4-5 4 0,-5 3 0 0,-1-3 8 16,-6 0 10-16,7 0 12 0,0 0 18 0,-7 0 22 15,6 0 26-15,-6 0 21 0,0-3 15 0,0 3 4 0,6-5-6 16,-6 2-11-16,0-5-14 0,0 1-20 0,0 3-25 0,0-3-21 16,-6 0-13-16,6 3-11 0,0-3-6 0,-6 3-7 0,6-3-7 15,-7 3-2-15,7 1-4 0,-7-1-2 0,7 0-7 16,-6 4-2-16,-1-3-4 0,1 3 0 0,0 3 0 0,-2-3-5 15,2 4-3-15,6 0-3 0,-6-1 1 0,0 1-2 0,-2 3 0 16,2 1 0-16,6-1 0 0,-6 0 0 0,6 0 0 16,-7 1 1-16,7 3-1 0,0-3 2 0,0-2-2 0,7 5-2 15,-7-3 1-15,6 4 1 0,-6-6 2 0,6 2 10 16,2 3 4-16,-8-4-6 0,6 0-3 0,0 4-2 0,0-4-1 16,2 1-4-16,-2-1-1 0,0 0-12 0,1 1-5 0,-1-5 8 15,1 1 3-15,0 3 2 0,5-7 3 0,-6 4 1 0,8-4 0 16,-1 0-3-16,0-4-2 0,6 1-11 0,-5-5-17 15,5 1-27-15,1 0-39 0,0-4-47 0,-2-1-56 0,2 2-42 16,0-5-40-16,-1 1-30 0,1 2-27 0,-7 1-22 16,0 4-24-16,-6-4-88 0,-1 1-35 0,0 2-10 0</inkml:trace>
  <inkml:trace contextRef="#ctx0" brushRef="#br0" timeOffset="75322.42">25289 14379 112 0,'0'-8'364'0,"0"5"-79"0,0-1-78 0,0 1-57 0,6-1-37 0,-6 0-23 0,0 4-15 15,7-3-9-15,-7-1-9 0,0 4-4 0,7-4-10 0,-1 4-9 16,0-3-5-16,-6 3-4 0,6 0 1 0,2 3-2 0,-2 1 1 16,0 0-3-16,7-1 3 0,-6 5 6 0,0-1 10 15,-1 0 5-15,0 4 6 0,1 4 4 0,0-4 4 16,-7 3 6-16,6 5 3 0,0-5-4 0,-6 4-5 0,0-2-6 16,7-2-5-16,-7 0-5 0,0 1-8 0,0 4-7 0,0-8-2 15,0 4-4-15,0-5 1 0,0 1-1 0,0-4 0 0,0-2 4 31,0 1 4-31,0-2 8 0,0-4 13 0,0 4 13 0,0-4 15 0,0 0 14 0,0 0 3 0,0-4-1 0,-7 0-1 16,7-2-6-16,0-2-8 0,0-3-12 0,0 0-18 0,-6-4-17 16,6 4-5-16,0-7-2 0,0 3-4 0,0 1-4 15,0-4-9-15,6 2-4 0,-6 2 0 0,0-1 0 16,7 4-1-16,-7 0-3 0,7 0-1 0,-7 0 0 0,6 8-1 0,-6-5 1 31,7 1-3-31,-7 4 0 0,6 3 0 0,0-4-1 16,1 4 1-16,-7 4-3 0,7-1 0 0,-1 1 0 0,0-1 2 15,1 8 0-15,0-3-2 0,-1 3 4 0,-6 0 1 16,7 0-1-16,-1 3 1 0,1-3 0 0,-7 1-1 0,6-1 1 16,-6 3 0-16,7-3 0 0,-7-4 0 0,0 4 1 0,0-3 0 15,6-1-1-15,-6-3 2 0,0 3 1 0,0-7-1 16,0 4 3-16,0-4-3 0,0 0 0 0,0 0 1 0,0-4 0 16,0 0 2-16,0 1-2 0,0-8 0 0,0 3-3 0,6-7-2 15,-6 1 1-15,0 0 0 0,8-2-1 0,-2 2-2 16,-6-4 2-16,6 4 0 0,1-2 0 0,-1 2 1 0,1-1-1 15,-1 0 0-15,-6 5 0 0,7-1 0 0,-1 0 0 0,0 3-2 16,-6 4 1-16,0 1-1 0,8 3 2 0,-8 0 1 0,6 3-1 16,-6 6 0-16,6-3 2 0,1 5 3 0,-7 0 0 15,7 0 3-15,-1 4-3 0,-6-1 2 0,7 1 1 16,-7 3 0-16,6-3-3 0,0 1-1 0,1-2-1 0,0 0-1 16,-1 1 2-16,0-1-2 0,1-3 0 0,0 4 0 0,-1-4-1 15,1-4-6-15,-1 5-13 0,1-6-23 0,-7 2-36 16,6-5-39-16,-6 5-44 0,7-5-38 0,-7-3-33 0,6 5-28 15,-6-5-14-15,0 0-7 0,0 0-4 0,6-5-8 0,-6-2-27 16,0 0-52-16,0-4-74 0</inkml:trace>
  <inkml:trace contextRef="#ctx0" brushRef="#br0" timeOffset="75591.39">25647 14086 394 0,'0'-4'420'0,"0"-3"-128"0,0 7-110 0,-6-4-69 0,6 4-36 16,6 0-15-16,-6 4-4 0,0 3-2 0,7 0-1 15,-1 4 0-15,0 4-1 0,1 0 0 0,0 3 1 16,5-3-1-16,2 6-1 0,-8-2-1 0,14-1 2 0,-14 4 4 16,13 0-2-16,-5-4-1 0,-1 4-9 0,0-3-7 0,0 3-6 15,-1 0-6-15,2-4-8 0,-1 4-12 0,0-4-2 16,0 4-4-16,0-2 2 0,0-2 0 0,-7-1-3 0,8 1-19 15,-8 1-21-15,7-4-22 0,-7-1-27 0,1 1-30 0,0-1-28 16,-1-3-39-16,-6-4-38 0,6 1-43 0,-6 0-71 0,8-4-96 16,-8-4-43-16</inkml:trace>
  <inkml:trace contextRef="#ctx0" brushRef="#br0" timeOffset="75891.61">25810 14426 490 0,'0'-3'400'0,"-7"-5"-131"0,7 5-99 16,-6-5-58-16,6 5-34 0,6-1-18 0,-6-3-13 0,7 3-10 15,-1 1-9-15,0-1-9 0,8-4-6 0,-1 5-3 16,0-1-4-16,0 4-2 0,0-3 3 0,6 3-1 0,-5 0 1 16,-2 0 0-16,1 3 1 0,7-3 2 0,-6 4 4 0,-2 3 4 15,-6 1 3-15,8-1 0 0,-8 4 3 0,7 0 2 16,-7 0 1-16,-6 3-2 0,8 1-1 0,-8 3-1 0,0 1-3 15,-8-1 0-15,2-4 0 0,0 5-4 0,-1-1 2 16,1-3-2-16,-1-1-2 0,-6 1 1 0,7-1-2 0,0-2-6 16,-2-4-1-16,2 2-13 0,0-2-18 0,-1-5-24 0,7 1-30 15,0-4-40-15,0 0-46 0,0-4-57 0,0 1-105 16,0-5-119-16,7-2-52 0</inkml:trace>
  <inkml:trace contextRef="#ctx0" brushRef="#br0" timeOffset="76288.06">26155 14577 371 0,'0'0'355'0,"0"0"-119"0,0 0-90 15,0 0-53-15,0 0-34 0,0-4-18 0,0 4-11 0,6-4-5 16,-6-3-5-16,0 3-5 0,7 1-3 0,-7-5-2 16,0 1 3-16,0 3 7 0,7-7 8 0,-7 4 7 0,-7-4 6 15,7 4 5-15,0-4 5 0,-7 4 2 0,1-5-3 0,6 5-1 32,-7-4-3-32,7 0 0 0,-6 4-2 0,6-1-4 15,0 1-6-15,-6 0-3 0,6-1-5 0,0 1-2 0,0 0-9 16,6 3-7-16,-6-3-3 0,0 3-2 0,6-3-3 0,1 3 0 15,-7 1 0-15,6-1 0 0,1 0-1 0,0 4 1 16,-1 0-1-16,0 0-3 0,2 0 4 0,-2 4 6 0,0 0 1 16,0 3 6-16,1 0 0 0,0 1 2 0,-1 2 1 15,1 1 2-15,-1 0-2 0,0 0-5 0,2 4-1 0,-2-4-3 16,0 5-2-16,0-2-1 0,2-3-2 0,4 3-1 0,-5-3-12 16,-1 0-13-16,8 0-16 0,-8-4-19 0,6 1-19 15,-4-5-23-15,4 1-28 0,1 0-31 0,1-4-35 0,4 0-51 16,-4-4-110-16,6 0-77 0</inkml:trace>
  <inkml:trace contextRef="#ctx0" brushRef="#br0" timeOffset="76714.42">26533 14350 2 0,'-13'0'522'16,"6"3"-89"-16,1-3-137 0,-8 4-107 0,8 0-66 0,0 3-39 15,-8 0-21-15,8 1-11 0,0 2-8 0,-1 5-8 0,1-4-11 16,-1 4-8-16,0-4-7 0,7 3-5 0,0-3-2 0,-6 1-3 16,6-1 0-16,6-1 0 0,-6 1-1 0,0-4 0 15,7 1 1-15,0-1 0 0,-7-3 0 0,6 3 0 16,1-7 0-16,-1 4-1 0,0-4 1 0,1 0 0 0,0-4-2 16,-1 1 0-16,0-5 0 0,1 1 1 0,0-1 1 0,-1 1 1 15,1-4 0-15,-1 1 0 0,-6-1 1 0,7-1 6 16,-1 1 3-16,-6 0 4 0,0 0 5 0,7 0 8 0,-7 4 10 15,0-4 6-15,0 4 4 0,0-1 2 0,0 1 3 0,-7 0 5 16,7 3 1-16,0 0 1 0,0 1-3 0,0 3-2 0,0-4-3 16,0 4-4-16,0 0-7 0,0 0-7 0,0 0-9 15,0 4-6-15,0-1-7 0,0 1-5 0,0 0-4 0,0 3-3 16,0 4 0-16,0-4 5 0,7 4-3 0,-7-3-1 0,6 0-1 16,-6 2 0-16,6-3 1 0,2 4 1 0,-2-2 0 15,0-3-7-15,1 2-4 0,-1-1-17 0,1 4-20 0,-1-4-24 16,1 0-22-16,-1-3-21 0,0-1-21 15,2 1-19-15,4 0-14 0,-5 0-10 0,0-4-8 0,6 3-16 0,-7-3-38 16,0-3-89-16,-6 3-86 0</inkml:trace>
  <inkml:trace contextRef="#ctx0" brushRef="#br0" timeOffset="77379.75">26650 14346 308 0,'0'-4'393'0,"-7"-2"-113"0,7 1-99 0,0 1-66 0,0-3-40 16,0 3-22-16,7 1-15 0,-7-5-4 0,0 8-9 16,7-7-8-16,-1 3-4 0,1 4-5 0,-7-3 4 0,6-1 0 15,0 4 4-15,1 4 5 0,0-4 5 0,-1 3 6 0,0 1 3 16,1 3 2-16,0 1-1 0,-1-1 1 0,1 0-2 15,-7 5-4-15,6 2-4 0,1 1-5 0,-7-4-4 0,6 3-5 16,-6 5-3-16,7-8-4 0,-7 3-4 0,0 1 1 0,0-4-2 16,0 0 1-16,0 1 1 0,0-5 3 0,0 0 5 15,0-4 5-15,0 1 8 0,0 0 5 0,0-4 4 0,0 0 1 16,0 0 1-16,0-4-2 0,6 0-3 0,-6-3-5 0,0 0-9 16,6 0-5-16,-6-5-4 0,0 1-4 0,8 4-1 0,-8-4 0 15,0 1-1-15,6-2 1 0,-6 1 4 0,0 4 0 16,0-1-5-16,6 1 3 0,-6 4 0 0,0-5 2 15,0 4-2-15,0 4-3 0,7 0-1 0,-7 0-1 0,0 4 5 16,6 0-1-16,-6 0 0 0,7 3-1 0,-1 4 1 0,1-4 0 16,-1 4 0-16,0 1 0 0,2-2-2 0,4-3 0 15,-5 4-1-15,6-2 0 0,0-3-1 0,0 2-1 0,0-4-3 16,0-1-1-16,0-3-1 0,0 0 0 0,0 0 0 0,0-7-2 16,1 2 2-16,-2-2 3 0,1 0 1 0,-6-4 2 0,6 0 1 15,-7 1 0-15,0-6 4 0,2 5 11 0,-2-7 12 16,0 3 24-16,0 1 33 0,2-1 32 0,-2 0 29 0,-6 1 23 15,0-1 17-15,0 0 1 0,0 5-3 0,0-5-21 0,-6 4-26 16,-2-4-27-16,2 4-29 0,0 0-17 0,0 4-12 16,-8-1-6-16,8 2-6 0,-7 1-2 0,6 1-6 0,0 4-7 15,-5 0 2-15,6 0-8 0,-2 4-7 0,-4 4-5 0,12 0-5 16,-7-1-2-16,0 4-1 0,1 3 0 0,6 1 0 16,-7 0 2-16,7 3 0 0,0-4 2 0,0 5 3 0,7-1-3 15,-7 1 2-15,6-1-1 0,-6-3 0 0,7 3-1 16,0-4-1-16,-1 2 0 0,0-2-3 0,8-3 2 0,-2 3 0 15,-5-2-1-15,6-5 0 0,0 0-2 0,7 0-3 0,-8-3-4 16,2-4-7-16,5 0-14 0,1 0-26 0,0-7-48 16,-1 3-65-16,1-3-71 0,-8-5-63 0,2 5-71 0,-2-4-92 15,2 4-165-15,-8-4-72 0,1 7-7 0</inkml:trace>
  <inkml:trace contextRef="#ctx0" brushRef="#br0" timeOffset="78225.09">24514 14976 375 0,'0'-7'290'0,"0"-1"-93"0,0 1-64 0,0 0-36 0,0-1-19 15,0 5-9-15,6-5-9 0,-6 5-4 0,0-4-4 0,0 2-6 16,6 2-6-16,-6 0-2 0,0-2-4 0,8 1-2 16,-8 4 0-16,0 0-2 0,0-3 1 0,0 3 3 0,0 3 7 15,0 1 12-15,0 1 8 0,0 6 10 0,0-4 8 0,0 7 7 16,0 1 5-16,0 0 2 0,0 3-3 0,0 0-7 15,0 0-5-15,0 4-5 0,6-3 2 0,-6 3 3 16,0 0 0-16,0 0-4 0,6 0-2 0,-6 0-2 0,0 4-4 16,7-1-3-16,-7 1-8 0,0-1-12 0,6-2-5 0,-6 2-4 15,7-3-7-15,-7 4-2 0,6-9-2 0,1 2-4 0,-7-1-3 16,6-3-3-16,1-4-3 0,0-4 0 0,-1 0 0 16,0 1-1-16,8-4-2 0,-2-4-2 0,1 0 0 0,1-8-1 15,-2 4-1-15,8-3-9 0,0-3-22 0,-7-2-32 0,7 1-41 16,-8 1-44-16,1-5-41 0,0 0-37 0,0 1-34 15,-7-1-23-15,2 1-9 0,-2-2-11 0,-6 2-17 0,0 0-52 16,0-1-80-16,0 0-28 0</inkml:trace>
  <inkml:trace contextRef="#ctx0" brushRef="#br0" timeOffset="78442.78">24429 15334 413 0,'0'0'413'0,"6"-7"-140"0,1 4-106 0,0-5-63 0,-1 1-34 15,8-3-18-15,-2-2-8 0,1 5-5 0,7-4-3 16,0-4-5-16,-1 4-8 0,7-3-6 0,-6-1-6 0,6 1-4 31,-1 2-3-31,-5-2 0 0,6-1-3 0,0 5 1 0,1-6-5 16,-8 5-13-16,7 1-18 0,-6-1-24 0,-8 3-29 15,8-3-37-15,-7 4-53 0,0-4-92 0,0 7-126 16,-13-2-55-16</inkml:trace>
  <inkml:trace contextRef="#ctx0" brushRef="#br0" timeOffset="78887.89">24800 14925 85 0,'0'-4'437'16,"0"4"-106"-16,-6 0-119 0,6 0-80 0,0 4-47 16,0-1-26-16,0 1-13 0,0 0-5 0,6 3 1 0,-6 4 0 15,6 0-1-15,2 0-2 0,-2 0 0 0,0 4 0 0,1-1 4 16,0 1 8-16,-1 2-3 0,0 3-3 0,1-2-2 16,-1 4-3-16,-6 0-4 0,7 0-4 0,0 0-8 0,-7-1-11 15,6 2 0-15,-6-2 1 0,0 2-1 0,0-1-2 0,0 0 0 16,0-4 0-16,0 1-1 0,0-5 0 0,0 1-1 15,0-4-1-15,0-5 0 0,0 2 7 0,0 0 7 0,0-5 8 16,0-3 6-16,0 0 9 0,0-3 5 0,0-1 0 16,0-3 0-16,0-4-7 0,0 0-8 0,0 0-9 0,0-4-9 15,6 1-9-15,1-5-2 0,-7 5-4 0,7-1-1 0,-1-4-1 16,0 5-1-16,1-1 0 0,0 4 1 0,-1 0-3 16,-6 1 0-16,7 1-2 0,-1 2 2 0,0 7 0 0,2-2 0 15,-2 2 0-15,0 0-2 0,7 2 2 0,-6 2 0 0,-1 4 2 16,7-1 1-16,1 0-1 0,-8 4-1 0,6 0 2 15,-4-4 1-15,4 4 0 0,-5 4 0 0,-1-4 0 0,8 0 0 16,-8 0 1-16,6 0 0 0,-4-4-1 0,-2 0 1 0,0 0-2 16,7 5-10-16,-6-8-17 0,0 3-23 0,5-3-21 15,-4-1-21-15,-2 1-26 0,6-4-29 0,-5-4-32 0,6 1-32 16,0-1-38-16,1-3-85 0,-8 0-101 0,6-4-47 0</inkml:trace>
  <inkml:trace contextRef="#ctx0" brushRef="#br0" timeOffset="79567.33">25380 15149 98 0,'0'0'296'0,"0"-5"-48"15,0 2-51-15,0 3-48 0,-6 0-32 0,6 0-21 0,-7 0-13 16,7 0-7-16,-7 0-7 0,7 3-7 0,-6-3-8 16,6 5-8-16,-7-2-6 0,7 0-5 0,-6 5-2 0,6-1 2 15,0 0 2-15,0 2 4 0,0 0 4 0,0 0 4 0,0 1 4 16,0 1 3-16,0 0 3 0,6-4 4 0,-6 4 4 15,7 0 1-15,-1 0 1 0,-6 0 0 0,7 1-3 0,0-5-5 16,-1 3-7-16,0 1-9 0,-6-4-10 0,7 5-8 16,0-4-7-16,5-1-3 0,-5 4-4 0,0-8-2 0,-1 5-1 15,1-2-1-15,5 2-1 0,-5-4-1 0,6 0 0 0,-7-4-1 16,8 3-1-16,-1-3-6 0,-7-3-16 0,7-1-22 16,0 0-26-1,-7 1-27-15,2-2-32 0,4-1-32 0,-12-2-35 0,7-3-31 16,-7 4-34-16,0-4-54 0,0-1-100 0,0-2-68 15</inkml:trace>
  <inkml:trace contextRef="#ctx0" brushRef="#br0" timeOffset="79724.72">25432 15101 226 0,'0'-4'471'0,"0"0"-118"0,0 4-131 16,0-4-87-16,0 1-51 0,7 3-32 0,-7-4-16 0,6 4-11 15,0-3-9-15,-6 3-14 0,7 0-24 0,0 0-31 0,-1-4-44 16,0 4-67-16,1 0-120 0,0 0-109 0,-1 0-55 16</inkml:trace>
  <inkml:trace contextRef="#ctx0" brushRef="#br0" timeOffset="80058.31">25686 15060 102 0,'0'0'401'0,"-6"0"-92"0,6 0-93 0,0 0-72 16,0 0-41-16,0 0-24 0,-7 4-13 0,7-4-9 0,-7 7-5 15,1-3-6-15,6 0-6 0,-6 3-5 0,-1 0-2 0,7 4 3 16,-6 0 5-16,-1 0 6 0,7 0 5 0,-7 4 0 15,7-4-1-15,-6 3-1 0,6-3 1 0,0 1-2 0,0 2-2 16,0-3 2-16,0 0 1 0,0 0 2 0,6-4 0 0,-6 4 1 16,0 0-4-16,7 0-5 0,-7 1-4 0,7-2-6 15,-7-3-8-15,6 4-7 0,-6-4-1 0,7 2-3 0,-1-2 0 16,-6 0 1-16,6-3-1 0,8-1-2 0,-8 1 0 16,0-4 1-16,8 0-1 0,-1-4-5 0,6 1-15 0,-6-4-23 15,7-1-29-15,-7 0-36 0,6 2-36 0,-6-6-38 0,7 1-46 16,-7 1-45-16,0-5-58 0,0 4-99 0,0 0-71 15,-6-4-28-15</inkml:trace>
  <inkml:trace contextRef="#ctx0" brushRef="#br0" timeOffset="80517.1">25888 14925 192 0,'0'0'417'0,"0"-4"-98"0,-7 4-100 0,7-3-71 16,0 3-45-16,0 0-26 0,0 3-12 0,0 1-4 0,7-1-3 16,-7 5-2-16,0-1-3 0,7 4-2 0,-7 0 1 0,6 4 8 15,0-4 4-15,-6 7 1 0,7-4 1 0,0 5-1 16,-1-1-1-16,0 1 0 0,-6-1-2 0,13 0-6 0,-6 0-8 15,-7 1-8-15,7 3-9 0,-1-8-4 0,0 5-7 0,2-1-4 16,-2-4-2-16,-6 5-5 0,6-4-3 0,-6-1-3 16,6 1-13-16,-6-1-23 0,0-3-27 0,0 0-30 0,0 1-36 15,0-5-37-15,0-3-50 0,-6-4-63 0,6 0-86 0,-6 0-98 16,6-4-54-16</inkml:trace>
  <inkml:trace contextRef="#ctx0" brushRef="#br0" timeOffset="80801.33">26077 14983 112 0,'-6'4'511'0,"6"-4"-113"0,-8 7-137 15,2-3-95-15,0 7-63 0,0 0-37 0,-2 0-18 0,2 0-13 16,-7 4-8-16,7-1-6 0,-1 1-8 0,0 0-6 0,-5-4-2 16,6 3-3-16,-2-3-1 0,8 1 0 0,-6-6-1 0,0 2-1 15,6-1 1-15,-7 0 2 0,7-3 4 0,0 1 3 16,0-3 6-1,0-2 6-15,-7 4 8 0,7-1 10 0,7 2 8 0,-7-5 11 0,0 4 5 0,7-1 7 0,-7 1 2 0,6-1 3 16,0 1 0-16,8 3-6 0,-8-3-6 0,7-1-9 16,-6 1-7-16,6-1-7 15,-1 1-10-15,8 0-7 0,-6-4-8 0,5 4-4 0,-6-1-4 0,6 1-1 0,-5 0-5 16,-2-4-1-16,8 3-4 0,-7 1-12 0,1 0-16 0,-2-1-22 16,1 1-21-16,0 0-22 0,0-4-23 0,1 3-23 0,-2-3-26 15,-6 0-22-15,8 0-25 0,-1 0-38 0,0-3-69 16,0-1-104-16,-7 0-46 0</inkml:trace>
  <inkml:trace contextRef="#ctx0" brushRef="#br0" timeOffset="81972.35">26318 15115 300 0,'0'-3'422'0,"0"3"-123"0,0 0-119 0,0 0-74 16,7 0-46-16,-7 3-24 0,6 1-12 0,0-1-8 0,0 1-2 15,2 3-1-15,-2 1-1 0,0 0-4 0,1 2-2 0,-7-3 1 16,6 4 2-16,1 0 5 0,0 1 2 0,-1-5 3 16,-6 4 3-16,6 0 7 0,-6-4 6 0,6 4 5 0,-6-4-1 15,0 1 0-15,0-5 3 0,0 5 5 0,0-5 4 16,0-3 6-16,0 4 10 0,0-4 8 0,0 0 5 0,8 0 1 15,-8-4-3-15,-8-3-5 0,8 3-7 0,0-7-8 0,0 4-18 16,0-8-14-16,8 4-10 0,-8-3-5 0,0-1-2 16,6 0-3-16,-6 1-1 0,6 0-5 0,-6-5 0 0,7 4 1 15,-7 1 0-15,7 2-1 0,-7 2 0 0,6-1 1 0,-6 3-1 16,7 2 1-16,-7-3-1 0,6 6 0 0,-6-1 0 16,6 0 0-16,1 4-2 0,-7-3 0 0,7 6 0 0,-7-3-1 15,6 4 3-15,0 3 5 0,-6 2 3 0,7-3 5 0,0 5 3 16,-7 0 1-16,6 0-1 0,1 4 3 15,-7-4-3-15,6 3-3 0,1 2-5 0,-1-6-4 0,1 5-2 0,-1-3-1 16,0-3 0-16,2 3 2 0,4-1-1 0,-5-4-1 0,-1 4 0 16,7-8-1-16,-6 5-3 0,5-4-5 0,-4-1-8 15,4 1-7-15,-5-4-5 0,6 0-6 0,-6-4-4 0,5 1-2 16,2-5-1-16,-8 1 0 0,7-4 4 0,-6 0 2 16,6 1 5-16,-7-6 3 0,7 2 5 0,-6-1 3 0,5-3 5 15,-4-1 4-15,-2 1 3 0,-6 3 3 0,6-3 4 0,-6 4 0 16,0-1 3-16,0 0 1 0,0 0 2 0,0 1 4 15,-6 3 3-15,6 0 6 0,-6 0 5 0,6 0 6 0,-8 4 6 16,2 3 5-16,6-3 2 0,-6 3 1 0,-1 4-2 0,7 0-3 16,-6 0-8-16,-1 0-6 0,7 0-6 0,-6 4-6 15,-1-4-6-15,7 3-3 0,-6 1-2 0,6 0-1 0,0 3 0 16,-7-3 1-16,7 3-1 0,0 0-1 0,0 1 1 0,0-1 0 16,0 0-1-16,0 4 1 0,-7-4 4 0,7 4-3 0,0 0-1 15,0 0-1-15,0 1-1 0,7-1 1 0,-7 0 0 16,0 3-1-16,0-3-2 0,0 4 1 0,7-4 1 0,-7 0 2 15,0 0 1-15,6 0 0 0,-6 0 0 0,7-4 1 16,-1 0-1-16,1 0-1 0,-7-2 0 0,6-1-4 0,1-1-4 16,-1 1-3-16,8-1-6 0,-8-3-6 0,0-3-9 15,7 3-3-15,-6-4-6 0,6 1-5 0,-7-1-4 0,8-4-3 16,-2 2 0-16,-5-3 2 0,6-2 5 0,0 0 3 0,-7-3 6 16,8 3 6-16,-2 0 7 0,-5-7 7 0,0 3 8 0,5 0 2 15,-5-2 3-15,-1 1 3 0,1-2 3 0,0 3 4 16,-1-3 4-16,0 3 6 0,-6 1 5 0,0 3 5 15,0 0 5-15,0 0 0 0,-6-1 0 0,6 6-2 0,-6-3-3 16,-1 6-7-16,0-1-8 0,1 1-5 0,-1 3-6 0,1 0-6 16,0 0-2-16,-8 0-3 0,8 3-2 0,0-3 0 15,-1 4-1-15,7-1 3 0,-7 1 2 0,7 1 1 0,-6-2 2 16,6 5 0-16,0-5 3 0,0 4 0 0,6-3 0 0,-6 3 0 16,0 1-1-16,7-1 2 0,-7 4-1 0,7 0 1 0,-7-4 0 15,0 4-1-15,6 0 2 0,-6 0 0 0,0 0 0 16,6 0-1-16,-6-1 2 0,0 2 0 0,7-1-1 0,0-3 1 15,-7-1 0-15,6 0 1 0,0-3 1 0,1 0-1 0,-1-1 3 16,8-3-2-16,-8 0 1 0,0-3-1 0,8-1 0 16,-2-4 0-16,2-2-3 0,-1-1 2 0,-1 0 0 0,2-4 7 15,-2 0 7-15,2-3 12 0,-1 0 12 0,-7-1 13 0,8 1 20 16,-2 0 17-16,-5 0 12 0,0 2 10 0,-1-2 9 16,0 4 8-16,-6 3 4 0,0 0 0 0,0 3-12 0,0 1-10 15,-6 3-11-15,6 1-14 0,-6 3-17 0,-1 0-18 16,0 3-17-16,1 5-13 0,0-1-8 0,-1 0-5 0,7 5-4 15,-7-2-3-15,7 1-5 0,7 3-8 0,-7-2-5 0,0 3-5 16,7-4-6-16,-1 3-6 0,0 1-6 0,1-4-6 16,6 0 1-16,-7 0 3 0,7 3 2 0,-6-3 4 0,0 0 3 15,5 0 6-15,-4-2 5 0,-2 1 6 0,0 1 3 0,0-4 5 16,1 0 1-16,-7 1 4 0,7-1 3 0,-7 1 1 16,-7 2 0-16,7-2 3 0,-7-1 1 0,-5 5 1 0,6-2 1 15,-8 5-1-15,-6-3-9 0,1 2-16 0,-1 0-24 16,1 1-37-16,-1-1-44 0,-6 1-45 0,6-4-42 0,1 4-46 15,6-8-46-15,-6 1-65 0,5-1-119 0,2-4-71 0,-2 1-24 16</inkml:trace>
  <inkml:trace contextRef="#ctx0" brushRef="#br0" timeOffset="82940.34">27718 14551 62 0,'0'-4'433'0,"0"4"-85"0,-6-3-99 0,6 3-77 16,-7 0-45-16,0 0-26 0,7 3-14 0,0-3-7 0,0 8-3 16,0-5-1-16,7 5-2 0,-7 3 2 0,7-4 2 0,-1 4 1 15,0 0 4-15,1-1 6 0,0 6 1 0,6-2-1 16,-7 1-4-16,7 0-4 0,0 7-8 0,1-4-8 0,-2 4-10 15,1 0-10-15,0 0-10 0,0 0-5 0,1 3-8 0,-2-6-5 16,2 3-5-16,-2-4-2 0,1 1-3 0,1-1-2 16,-8-4-1-16,7 1-1 0,-6 0 0 0,-1-4-1 0,0-4 0 15,1 0 5-15,-1 1 13 0,-6-5 19 0,0 1 20 0,0-1 17 16,0-3 12-16,0 4 7 0,-6-4 3 0,6 0 0 16,-13 0-11-16,7 4-16 0,-1-4-18 0,0 0-12 0,1 0-8 15,-7 0-8-15,6 0-2 0,-6 0-1 0,7 0-2 0,-7 0-5 16,6 0-2-16,-5 3-4 0,-2 1-1 0,8 0-2 15,-7-1-1-15,0 5-3 0,6-2-2 0,-5 3 3 0,4-2-3 16,-4 0 0-16,5 4 0 0,0-4 0 0,1 5 0 0,0-1 0 16,6-1-1-16,-7-2-1 0,7 3 2 0,-6 0 1 0,6-4-1 15,6 4 0-15,-6-4-1 0,7 2 1 0,-7-3 0 16,6 2 1-16,0-1-1 0,1-3 1 0,0-1 0 16,-1 1 1-16,0-1 1 0,2-3-2 0,4 4-2 0,-5-8-2 15,6 4-1-15,-7-3-2 0,7-1-6 0,1 1-2 0,-8-4-7 16,7 3-5-16,0-4-9 0,0 2-10 0,0-3-8 15,0-2-10-15,0 0-5 0,0 0-3 0,0 0 3 0,-7 0 5 16,1-3 9-16,6 3 11 0,-13-4 5 16,6 1 15-16,2 0 10 0,-2-6 7 0,-6 6 6 0,6-4 5 0,-6-1 7 0,0 5 8 15,0-1 6-15,0-3 1 0,6 0 0 0,-6 2 9 16,0 2 8-16,0 3 8 0,-6 0 0 0,6 0-2 0,0 4 1 16,0-1 1-16,0 1 3 0,0 3-4 0,-6 4-7 0,6-3-8 15,0 3-5-15,-6 0-3 0,6 3-3 0,-8 1-2 16,8 0-7-16,-6 3-4 0,6 0-5 0,0 1-2 0,0 3-1 15,-6-4-2-15,6 4-2 0,6-1 2 0,-6 2-1 0,0-1 1 16,0 4 0-16,6-4 0 0,-6 3 0 0,8-3-2 16,-2 4 2-16,0 0 0 0,0-1 0 0,1 1-1 0,0-4 0 15,-1 4-1-15,7-4 0 0,-7 3 0 0,8-3 0 16,-8-3 0-16,8 3 0 0,-2-4-4 0,1 0-6 0,1-3-10 16,-2-1-19-16,8 1-28 0,-7-4-40 0,7 0-48 0,-8-4-50 15,8 1-43-15,0-1-41 0,-1-3-37 0,-5 0-33 16,4-1-50-16,-4-3-100 0,-1 0-54 0,-7 0-9 0</inkml:trace>
  <inkml:trace contextRef="#ctx0" brushRef="#br0" timeOffset="83368.39">28239 14797 384 0,'0'0'407'0,"0"0"-112"15,0-4-91-15,-6 4-58 0,6 0-32 0,0 0-19 0,6 0-10 16,-6-4-10-16,0 4-11 0,6-3-12 0,1-1-14 0,0 0-12 15,-7 4-4-15,13-3 1 0,-7-1 5 0,0 4 6 16,2 0 8-16,4 0 4 0,-6 0 6 0,8 0 2 0,-8 4 4 16,7-1 1-16,-6 1-2 0,6 3-3 0,-7 1-3 0,8-1-4 15,-8 0-1-15,7 4-4 0,-7 0-8 0,8 0-8 0,-8 4-6 16,0-4-4-16,0 3-5 0,2 0-4 0,-2 6-2 16,0-6-3-16,1 1 0 0,-7 3-1 0,0-3 1 0,0-1 0 15,0 4 0-15,0-3 0 0,-7 0 2 0,1 0 2 16,0-1-3-16,-2 1 1 0,-4 0 2 0,6-4-2 0,-8 3 2 15,1-3-1-15,1-4-3 0,4 1 0 0,-4 3 1 16,6-8-2-16,-8 5-12 0,8-5-23 0,-1-3-32 0,1 4-31 16,6-4-32-16,-7-4-37 0,0 1-38 0,7-5-42 0,0 1-44 15,0-3-60-15,0-2-98 0,7-3-53 0</inkml:trace>
  <inkml:trace contextRef="#ctx0" brushRef="#br0" timeOffset="83702.15">28499 14748 391 0,'0'-3'331'16,"7"-1"-93"-16,-7 1-73 0,0-1-46 0,0 4-31 16,0-3-14-16,0 3-7 0,0-4-4 0,0 0-3 0,0 4-5 15,0 0-5-15,0 0-2 0,0 0-4 0,-7 0-4 0,7 0-3 16,-6 4 0-16,0 0-2 0,6-4-1 0,-7 3 4 15,1 4 1-15,6-3 8 0,-7 3 8 0,0 1 10 0,7-2 10 16,0 6 5-16,-6-1 4 0,6-3-1 0,0 3 0 0,0-1-7 16,0 1-5-16,0-3-7 0,6 3-9 0,-6 0-7 0,0 0-5 15,7-4-5-15,-7 4-5 0,7-1-3 0,-1 2-5 16,-6 3-4-16,7-4-4 0,-7 0-2 0,6 3-5 16,0-3 0-16,1 0-3 0,0 0-2 0,-1 0 1 0,0 0-2 15,1-4-1-15,6 4-3 0,0-3-6 0,-6-5-9 0,6 6-19 16,-1-6-28-16,-4 0-36 0,4 1-37 0,1-4-38 15,7-4-34-15,-8 4-35 0,2-3-32 0,6-6-42 0,-7 3-70 16,6-2-102-16,-6 1-32 0</inkml:trace>
  <inkml:trace contextRef="#ctx0" brushRef="#br0" timeOffset="84194.13">28923 14657 336 0,'0'0'298'0,"0"0"-93"16,-7 0-74-16,7 0-47 0,0 0-28 0,0 0-13 31,7 0-5-31,-7 4 0 0,0-4 2 0,0 0 0 0,6 0 0 15,-6 0-1-15,7 0 1 0,0 0 1 0,-7 0-1 0,6 0-1 16,0 0-1-16,-6 0-1 0,7 0-4 0,0 0-2 0,-1 0-4 16,0 0-5-16,1-4-4 0,6 4-4 0,-6-3-4 15,5 3-2-15,2-4-2 0,-1 0-2 0,0 1-1 0,0-1 0 16,-1 1-1-16,2-5 0 0,5 4-1 0,-6 0 1 0,0 0 0 16,1-3 1-16,-2 4 0 0,-5-1-2 0,0 0-1 15,5 1 0-15,-12-1-1 0,7 0-1 0,-1 4-8 16,1 0-13-16,-7 0-16 0,0-3-17 0,0 3-29 0,0 0-37 15,0 0-58-15,0-3-96 0,0 3-125 0,-7 0-60 0</inkml:trace>
  <inkml:trace contextRef="#ctx0" brushRef="#br0" timeOffset="84465.45">28910 14811 109 0,'6'0'438'0,"-6"0"-112"0,7 0-118 0,-1 0-78 0,1-3-46 16,6-1-25-16,0 0-14 0,0-3-9 0,6 3-8 0,-5-3-7 16,12-4-7-16,-7 4-4 0,7-5-5 0,-6 1-1 15,6 1-1-15,0-2 5 0,-7 1 7 0,1 1 8 0,6-1 8 16,-13 3 6-16,1-3 7 0,4 8 4 0,-11-1 7 0,0 0 5 16,-1 1 2-16,1-1 3 0,-7 0 6 0,0 4 6 15,0 0 5-15,0 0-2 0,0 0-4 0,-7 4-7 0,1 0-10 16,-1 3-12-16,0-3-16 0,-5 2-29 0,6-1-37 0,-2 2-38 15,2-3-45-15,0-1-52 0,6 1-69 16,-7 0-109-16,0-4-143 0,1 3-60 0</inkml:trace>
  <inkml:trace contextRef="#ctx0" brushRef="#br0" timeOffset="87040.2">29711 14521 11 0,'0'-3'304'0,"0"-1"-57"0,0 1-53 0,-6-1-46 0,6 4-34 15,0-4-19-15,0 4-12 0,0-3-8 0,0 3-3 0,-7-4-4 0,7 4-2 0,0 0-7 0,0-3-2 16,0 3-5 0,0 0-3-16,0 0-1 0,0 0-1 0,0 0 1 0,0 0 2 0,0 0 2 0,0 0 6 0,0 0 2 15,0 0 4 1,0 0 3-16,0 0 4 0,0 3 8 0,0 1 7 0,0-1 10 0,0 1 9 0,0 3 1 0,0 0 2 0,0 1-3 31,-7 3 0-31,7-4 3 0,0 4 0 0,-6 0-5 0,6 1-6 0,0-2-6 0,0 1-4 0,0 1-13 0,0 2-3 31,0-3-9-31,0 4-12 0,6-4-9 0,-6 3-8 0,7 1-6 16,-7-1-5-16,0 1 11 0,7 3-10 0,-7-3-10 0,6 0-5 16,1 3-1-16,-7-3-3 0,6 3-2 0,0-3 1 15,1-4-7-15,-7 0 2 0,7 0 2 0,-1 0 4 0,0-1-2 16,1-3-1-16,0 2 1 0,6-6 1 0,-7 5 0 0,7-5-2 15,-6-3-1-15,5 4 0 0,-4-4-2 0,4 0 2 16,-5-4 1-16,-1 4-1 0,1-3-1 0,-1-2 1 0,1-1 1 16,-1-3-2-16,0 2 2 0,2 0-2 0,-2-4 0 15,0 1 1-15,1-2-3 0,0-2 1 0,-7-1 1 0,6 4 0 16,-6-3 1-16,0-1 0 0,0-1 0 0,0 6-1 0,0-5 1 16,-6 5 1-16,6-5 1 0,-7 0-1 0,0 1 0 15,-5-2-1-15,4 6-1 0,2-5 2 0,0 1-1 0,-7-2-1 16,6 2 1-16,-6-1 0 0,7 5 0 0,-8-5 0 0,2 4 0 15,-2-4 0-15,2 4 3 0,-1 4 0 0,-1 0 1 16,-5-1 0-16,0 5 0 0,6-1 3 0,-7 1-1 0,0 3 1 16,8 0-4-16,-8 3 1 0,1 1-2 0,5-4 1 15,2 7 0-15,-2-3 1 0,1-1-3 0,7 4-3 0,-1 1 0 16,0-1-6-16,1-3-13 0,6 3-23 0,0 1-50 0,0-5-68 16,0 5-66-16,6-5-63 0,1 1-66 0,6 0-81 15,0 0-128-15,1-1-90 0,-2-3-22 0</inkml:trace>
  <inkml:trace contextRef="#ctx0" brushRef="#br0" timeOffset="87325.85">30239 14470 294 0,'-7'0'507'0,"0"0"-119"15,7 0-126-15,-6 0-77 0,-1 4-46 0,1-1-26 0,0 2-13 16,-1-1-11-16,0-1-6 0,1-3-10 0,6 4-16 0,-6-4-17 16,6 3-17-16,0 1-10 0,0-4-6 0,-7 0-4 15,7 0-7-15,0 0-9 0,0 0-16 0,0 0-17 16,0 0-20-16,0 0-24 0,7 0-29 0,-7 0-38 0,6 0-50 15,-6 0-77-15,6 0-131 0,-6 0-70 0</inkml:trace>
  <inkml:trace contextRef="#ctx0" brushRef="#br0" timeOffset="87944.69">30616 14339 324 0,'0'-3'396'0,"0"-2"-107"0,0 5-95 0,0-4-63 16,-6 4-36-16,6 0-22 0,0-3-10 0,-6 3-8 0,6 3-6 15,0-3-7-15,0 0-10 0,0 4-11 0,0 1-9 0,-8-2-4 16,8 0-2-16,0 5 3 0,-6-5 5 0,6 5 6 16,0-1 6-16,0 0 12 0,-6 4 18 0,6-4 16 0,0 4 17 15,0 0 9-15,0 5 9 0,0-6 10 0,-7 5 7 16,7 3-3-16,0-3-8 0,0 3-7 0,-6 0-8 0,6 1-11 15,0 3-9-15,0-4-12 0,0 4-9 0,0 0-11 16,0-4-7-16,0 4-12 0,6 0-8 0,-6-4-3 0,7 5-8 16,-1-6-5-16,0 1-3 0,2 2 0 0,-2-2 0 0,6-4 0 15,-4 1-2-15,4-4-4 16,1 0-5-16,1-3-6 0,-2-1-13 0,-6 0-15 0,14-3-12 0,-6-4-8 0,-1 0-10 16,-1-4-6-16,8 0-5 0,-7 1-1 0,0-4 6 0,6-1 10 31,-5-3 11-31,-2 4 8 0,2-8 11 0,-8 4 9 0,7 0 12 15,-6 0 9-15,-1 0 12 0,-6-3 11 0,7 2 11 16,-7-2 13-16,-7 3 14 0,7-3 16 0,-6-1 16 0,-1 0 11 16,1-3 8-16,-7-1 1 0,7 1-3 0,-8-1-4 0,1 1-5 15,0 0-8-15,-6 0-9 0,5-1-13 0,-5 1-10 16,0 0-8-16,6 4-15 0,-7-2-2 0,0 2-6 0,1 3-9 16,-1 0-2-16,0 0-2 0,2 3-3 0,-2 5 0 0,0-5 7 15,7 5-6-15,1 3-10 0,-2-4-15 0,1 0-24 16,7 4-34-16,-1 0-44 0,0 4-50 0,1-4-44 0,6 4-42 15,-6-4-35-15,6 3-33 0,6 5-40 0,-6-5-61 16,6 5-87-16,1-5-32 0</inkml:trace>
  <inkml:trace contextRef="#ctx0" brushRef="#br0" timeOffset="88404.35">30987 14229 178 0,'0'-4'459'15,"0"0"-106"-15,0 1-116 0,0 3-78 0,0-4-46 0,0 4-23 16,-6 4-13-16,6-1-7 0,0 5-7 0,0-1-4 16,0 4-6-16,0 0-2 0,0 0 1 0,0 3 1 0,0 1 9 15,0 3 10-15,0-3 9 0,6 4 9 0,-6-5 6 0,7 5 3 16,0-1 1-16,-1-4 1 0,-6 5-2 0,13-5-8 15,-7 6-10-15,1-2-8 0,6-4-12 0,-7 4-11 16,8 0-10-16,-8 1-10 0,7-1-11 0,0 0-6 0,0 0-6 16,-7-3-7-16,8 4 1 0,-1-5 1 0,0 0 0 0,6 2-1 15,-5-5-1-15,-2-1-3 0,2-2 5 0,-2-1-3 0,1-3-15 16,1 0-11-16,-2-4-10 0,2 0-6 0,-8-4-8 16,7 0-2-16,-6 4-5 0,-1-7 5 0,1-1 12 0,-1 1 11 15,-6-4 12-15,0 0 15 0,0 0 19 0,0 0 16 0,0 0 10 16,-6-3 15-16,-1-2 17 0,1 2 17 0,-1-1 10 15,-6 1 0-15,0-4-3 0,0-1-6 0,0 4-6 0,0-6-10 16,-6 3-17-16,-1-1-12 0,0-3-13 0,1 4-7 0,-7-1-7 16,6 5-5-16,1-1-4 0,-7 1-3 0,6 3-2 15,0 0-3-15,-5 3-5 0,5 1-6 0,0-1-10 0,1 5-18 16,6 3-33-16,-6-4-49 0,5 4-56 0,8 0-53 16,-7 4-46-16,6-4-45 0,7 3-42 0,-6 1-47 0,6 0-64 15,0-4-86-15,6 3-19 0</inkml:trace>
  <inkml:trace contextRef="#ctx0" brushRef="#br0" timeOffset="89070.45">31567 14071 48 0,'6'0'440'0,"-6"-3"-95"0,0-1-106 0,0 0-75 16,0 4-46-16,0 0-27 0,0-3-15 0,0 3-10 0,-6 0-9 16,6 0-9-16,-6 0-10 0,0 3-8 0,-2 1-7 15,2 0-3-15,0-1 0 0,-7 1 3 0,6 0 1 0,-6-1 7 16,7 1 7-1,-8 3 9-15,8-3 7 0,0-1 11 0,-1 1 9 0,-6 0 5 0,6-1 8 0,1 1 0 0,6 0-1 16,-6-4-6-16,-2 3-7 0,2 1-7 0,6 0-5 0,-6-1 4 16,6 5 2-16,-6-4 5 0,6 3 0 0,0 0 4 0,-8 0 2 15,8 0 0-15,0 4-3 0,0-3-11 0,8 3-9 16,-8 0-10-16,0 0-6 0,6 0-7 0,0 0-8 0,0 0-6 16,-6 0-7-16,8 3-2 0,-2-3-3 0,0 0-1 0,1 4-3 15,-1-4 0-15,1 0-1 0,0 0-1 0,-1 0 1 0,0-4 0 16,-6 1-1-16,7-4 4 0,0 3-1 0,-1-4 2 31,-6-3 4-31,6 4 5 0,-6-4 6 0,7 0 4 0,0 0 7 16,-7-4 3-16,6 1 5 0,1-1 2 0,-1 1 0 0,0-5-2 15,2 4-5-15,-2-3-1 0,0 0-8 0,7 0-3 16,-6-1-5-16,6 2-3 0,-7-3-1 0,8-2-6 16,-8 8 0-16,6-5-4 0,2 1 1 0,-1 0-3 0,0 3-1 15,6-3 1-15,-5 3-1 0,-2 4-1 0,8-3 0 0,-7 3-1 16,7 0-1-16,-1 0 1 0,-6 3 0 0,6-3-1 0,-5 4 1 15,6-1 2-15,-8 5 0 0,8-1-3 0,-7 0 2 16,-1 4 1-16,2 0-2 0,-1 1 0 0,-7 2-1 0,1-3 0 16,-7 4 2-16,7-1 6 0,-14 5-3 0,7-5-2 0,-7 1 2 15,-6 3 3-15,1-3-2 0,-8 0 0 0,0 3-2 16,1-4-6-16,-7 5 5 0,0-4 1 0,-1-1 0 0,1-2-1 16,1-2 1-16,-9 1-1 0,9 1-4 0,-7-2-7 15,6-2-15-15,6-1-34 0,0-3-58 0,1-1-76 0,5 1-76 16,2-4-80-16,-1-4-103 0,6 1-170 0,7-4-89 0,-7 3-26 15</inkml:trace>
  <inkml:trace contextRef="#ctx0" brushRef="#br0" timeOffset="91036.53">32212 14258 214 0,'0'-4'227'0,"0"1"-34"0,0 3-39 0,0-4-32 0,0 0-19 16,0 1-14-16,0 3-3 0,0-4 0 0,0 4-1 16,0-4-3-16,0 4-7 0,0 0-5 15,0-3-6-15,0 3-6 0,0 0-7 0,0 0-2 0,6 0-2 0,-6 0-2 0,0 0 1 16,7 0 6-16,-7 0 8 0,0 0 16 0,7 0 15 15,-7 0 13-15,6 0 17 0,-6 3 19 0,6-3 18 0,-6 8 11 16,7-5 1-16,-7 5-5 0,6 6-11 0,-6-3-13 0,7 7-18 16,-7 1-23-16,0-1-21 0,0 1-21 0,0 2-16 15,0-2-14-15,0 3-10 0,0 0-8 0,0-4-4 0,7 4-1 16,-7-3-3-16,0-1 1 0,0-4 0 0,0-3 0 0,0 4 2 16,0-8-1-16,0 1 3 0,0-1 2 0,0-3 1 15,0 0 2-15,6-1 7 0,-6 0 2 0,0-3 4 0,0-3 4 16,0 3 2-16,0-3-2 15,0-1 1-15,0 0-4 0,0-3-5 0,0-1-2 0,0-3-5 0,0 0-4 0,0 0-3 16,-6 0-2-16,6 0-2 0,0-3 2 0,0 2-1 0,0-2-4 16,6 3 0-16,-6-4 0 0,0 1 0 0,6 3 1 15,-6 3-1-15,0-3 1 0,7 4 0 0,-7 0 3 0,0 3-2 16,7 0-2-16,-1 1 1 0,-6-1-2 0,6 4-1 0,-6-3-2 16,7 3-1-16,0 3 0 0,-7-3-1 0,6 4 3 0,1-1 0 15,-1 5 0 1,-6-1 2-16,6 0 1 0,2 4 2 0,-8 0 0 0,0 0-1 0,0 0-1 0,6 4 0 0,-6-4 2 15,0 0 0 1,0 1-1-16,0-5 0 0,0 3-1 0,0-2 1 0,0-5 1 0,0 1 0 0,-6-1 0 0,6 1 1 16,0 0 2-16,0-4 0 15,0 0 1-15,0 4 1 0,0-4-1 0,0-4 0 16,0 4-1-16,-8-4-3 0,8 0-1 0,0 1 0 16,0-1-2-16,0 1-2 0,0-5-2 0,0 1-2 0,8 0-3 15,-8-5-4-15,6 3-4 0,-6-7-3 0,6 5-5 0,0 1-2 0,8-6 1 0,-8 2 1 0,7-1 3 0,1 4 4 16,-8 0 4-1,7 0 4-15,-6 0 6 0,-1 5 1 0,7-3 1 0,-7 6 2 0,8-1-2 0,-8 0 9 0,7 4-3 0,-6 4-2 16,-1 0-1-16,0 3 1 0,1 1-1 0,0 3 1 0,6 0 0 31,-13 3-8-31,12 1 1 0,-12-1 1 0,8 5 2 16,-2-1-3-16,0 0-2 0,0-3-9 0,-6 4-14 0,7-1-23 16,0 0-43-16,-7 0-63 0,6-3-70 0,-6 0-72 0,7-5-98 15,-1-2-170-15,-6-1-98 0,6 0-48 0,-6 0 1 0</inkml:trace>
  <inkml:trace contextRef="#ctx0" brushRef="#br0" timeOffset="92175.4">32701 14305 177 0,'0'0'276'0,"0"0"-73"15,0-3-61-15,0-1-38 0,6 0-22 0,-6 1-9 0,0-1-1 16,0 0 3-16,0 1 4 0,0-1 7 0,6 1 3 0,-6-1 4 16,0 4 4-16,0-4 11 0,0 1 10 0,0 3 15 0,0-4 16 15,0 4 13-15,0 0 10 0,0 0 9 0,0 0 3 0,6 0-5 16,-6 0-10-16,0 0-17 0,0 0-20 0,0 0-20 0,0 0-15 15,0 0-17-15,8 4-13 0,-8-1-11 0,0 1-5 0,6 0-7 16,0 3-1-16,-6 0-2 0,7 0-2 0,-7 1-5 16,6 3-1-16,-6-4-4 0,7 4-5 0,0 0 0 0,-7 0-3 15,6 0-3-15,-6 4 1 0,0-4-5 0,0 3-3 0,6 1-3 16,-6-3 1-16,0-2-2 0,-6 5 0 0,6-3 0 0,0-6 0 16,0 6-1-16,0-5 0 0,0 0 0 15,-6-4-1-15,6 1-1 0,0 0-1 0,0-1 1 0,0 1 4 0,0-4-1 0,0 3 0 16,0-3 0-16,-7-3-1 0,7-1-8 0,0 1 4 15,0-1 2-15,0-3-4 0,0-4 4 0,7-1-3 0,-7 3 4 16,0-7-2-16,0 5 9 0,0-7-5 0,6 3-3 0,-6 0-1 16,6 1-2-16,-6-1 0 0,7 4-3 0,-7-3 0 0,7 2 1 15,-1 1 0-15,-6 0 1 0,6 0 0 0,-6 4-1 0,7 3 1 16,-7-3 1-16,7 4 0 0,-7-1-2 0,6 0-2 0,-6 4 0 16,7 0-1-16,-7 0 3 0,6 0-3 0,0 0 0 15,-6 4-1-15,7 0 4 0,-7 3 2 0,7-4-1 0,-7 8 1 16,6-3-1-16,0 3 1 0,-6-4 1 0,8 4 0 0,-8-3-1 15,6 3-4-15,-6 0 2 0,0-4 0 0,0 0 1 0,6 1-2 16,-6-5 1-16,0 4-1 0,0-3-1 0,0 0 2 0,0-4 1 16,0 0 0-16,0 3 0 0,0-3 1 0,0-3-1 0,0 3 1 15,0-8 0-15,0 5-1 0,7-4-2 0,-7-1 2 0,6-3-1 16,-6 0 0 0,7-3 0-16,0-1-1 0,-1 4 2 0,6-8 0 0,-4 5-1 0,-2-1-8 15,7-3 4-15,-7 3 0 0,8 1 1 0,-8-4 12 0,7 2-5 0,-6 5-2 0,5 1-2 16,-5-1 5-16,0 4-3 0,-1-1 0 0,1 4-1 0,-1 1-12 0,0 3 5 15,-6 3 1-15,7 1 1 0,0 0 4 0,-7 3 11 0,0 4-5 16,6 0-1-16,-6 3-2 0,0 5-1 0,6-4 4 16,-6 3 0-1,8 0-2-15,-2 1-10 0,0-1 6 0,1-4 4 0,-1 5 3 0,1-4 0 0,6-1-1 0,-7-3 0 0,8 0 1 16,-2-3-1-16,1-1-2 0,-6-4-1 0,6 5-5 0,7-8-8 16,-8 0-22-16,2 0-42 0,5-8-92 0,-6 5-100 0,0-4-117 15,7-1-172-15,-8 1-139 0,-5 0-82 0,0-1-33 0</inkml:trace>
  <inkml:trace contextRef="#ctx0" brushRef="#br0" timeOffset="100619.06">25998 16188 301 0,'-6'0'259'0,"0"4"-79"0,6-4-56 0,-6 0-30 15,-2 0-20-15,8 0-13 0,-6 0-6 0,6 0-6 16,-6 0-1-16,6 0-2 0,-7 0-2 0,7 0-4 0,0 0-5 16,0 0-3-16,0 0-3 0,-7 0 2 0,7 0 1 0,0 0 1 15,-6 0 0-15,6 0 2 0,-7 0 2 0,7 4 1 16,-6-4 2-16,6 0 2 0,-6 0 2 0,-1 4 6 0,7-4 4 16,-7 0 5-16,7 0 5 0,-6 2 5 0,6-2 5 15,0 0 5-15,0 0 2 0,-6 5-1 0,6-5-1 0,0 0-8 16,0 0-4-16,0 0-6 0,0 0-9 0,0 0-8 0,0 0-8 15,6 0-4-15,-6 0-1 0,6 0 9 0,1 0 2 16,0 0 5-16,-1 4 8 0,0-4 6 0,7 0 4 0,1 0 1 16,-2 0-6-16,2 0-7 0,-2 0-7 0,8 0-7 0,-7 0-5 15,7-4-9-15,0-1-3 0,5 3-2 0,-5-2-2 16,6-4-4-16,0 1 0 0,1 0-6 0,5-4-1 0,1 3-1 16,-7-2-3-16,6-5-3 0,-7 4 1 0,2 4-1 15,-1-4 0-15,-6 3 2 0,6 1-1 0,-13 0 1 0,6 0-2 16,-6-1 1-16,0 5-1 0,-6-2 0 0,-1 1 0 0,1 2 1 15,-1-3-4-15,-6 5 3 0,7-3 1 0,-7 3-1 16,0 0 0-16,6 0-7 0,-6 0-19 0,0 0-34 0,0 0-42 16,0 0-55-16,0 0-53 0,0 0-57 0,0-4-66 15,0 0-97-15,0 1-143 0,0 3-58 0,-6 0 1 0</inkml:trace>
  <inkml:trace contextRef="#ctx0" brushRef="#br0" timeOffset="101269.37">26305 16188 176 0,'0'0'251'0,"-7"0"-73"0,7 0-60 0,0 0-38 15,0 0-22-15,0 0-10 0,0 0-4 0,0 0-2 0,0 0-2 16,0 0-3-16,0 0 0 0,0 0-3 0,0 0 0 15,0 0 1-15,0 0 6 0,0 0 4 0,0 0 3 16,0 0 3-16,0 0 2 0,0 0 5 0,0 0 2 0,0 0 2 16,0 0-3-16,0 0 1 0,0 0 4 0,0 0 0 0,0 4 6 15,0 0 7-15,7 0 6 0,-7-2 7 0,0 3 5 16,6 2 6-16,-6 1 6 0,7-1 5 0,0 0-3 0,-7 1-8 16,6-1 7-16,0 4 1 0,0 0-1 0,2 0-3 0,4 0-8 15,-5 0-9-15,-1 3-7 0,8-3-4 0,-8 4-31 0,6 0-8 16,-4-1-9-16,4 1-9 0,2 0-5 0,-1-1-3 15,-1 1-1-15,2 0-4 0,-2-1 7 0,2 1-7 0,-1-3-2 16,-7 5-3-16,7-2-2 0,-6 0 0 0,-1-1 0 0,8 1-1 16,-8-1 1-16,0 1 0 0,-6-4 1 0,7 5-8 15,-7-2 5-15,0-3 4 0,0 3-2 0,0-3 4 0,0 0 0 16,-7 0 1-16,7 0-1 0,-6 1 10 0,0-2 2 0,-8 1 1 16,8 0 4-16,-7-4 3 0,0 5 2 0,0-6 2 0,6 2 1 15,-12 0 1-15,5-1-5 0,2-4 0 0,-8 4-2 0,7-3 0 16,-1-4 2-16,-4 4 0 0,4-4 0 0,-5 0 1 0,5 0-4 15,-4 0-2-15,4-4-4 0,8 0-1 0,-7 1-5 0,-1-1-1 16,8 1-3-16,-6-1-5 0,4-3-3 0,2 0-9 0,6-2-11 16,-6 2-30-16,6 0-64 0,6-4-80 0,0 1-77 0,2-5-72 15,-2 0-94-15,14 0-140 0,-1 0-104 0,1 1-46 0,-2 0 18 16</inkml:trace>
  <inkml:trace contextRef="#ctx0" brushRef="#br0" timeOffset="101714.9">26891 16350 238 0,'-7'0'532'0,"1"0"-96"0,0 0-119 0,-1 0-74 15,7 0-34-15,-7 0-9 0,7 0 0 0,-6 0-1 16,6 4-5-16,0-4-10 0,-6 0-22 0,6 0-32 0,6 0-34 15,-6 0-27-15,0 3-16 0,6-3-6 0,1 0 4 16,6 4 6-16,-7-4 4 0,7 0 6 0,1 0-1 0,-2 0-1 16,2-4-8-16,5 1-9 0,1-1-10 0,-8 0-8 0,14 1-5 15,-6 0-4-15,-1-3-3 0,1 0-3 0,6-2-3 16,-6 1-2-16,6 3-1 0,-7-3 0 0,8 0-4 16,-7-1 1-16,-2 5 1 0,2-5-2 0,-7 1-1 0,7 3 0 0,-14 1-4 15,7-4-1-15,-6 3 1 0,-1 4-3 0,1-4-2 0,-1 4-6 16,-6-3-10-16,7 3-17 0,0-4-31 0,-7 4-48 15,0 0-62-15,-7 0-62 0,7 0-48 0,-7 0-42 0,7 4-36 16,-6-4-30-16,-1 3-23 0,1 1-23 0,-1 0-40 16,-6 3-24-16</inkml:trace>
  <inkml:trace contextRef="#ctx0" brushRef="#br0" timeOffset="101972.87">27008 16529 160 0,'-12'11'377'0,"-2"-3"-95"0,8 3-87 0,-1-4-61 0,0 0-38 0,1 0-14 15,6-3-7-15,-7 3-1 0,7-3-1 0,0-4 3 16,0 4 3-16,7-4 3 0,-7 0 7 0,6 0 4 0,8 0 9 16,-8 0 12-16,0-4 14 0,8 4 11 0,-2-4 3 0,2 1 3 15,5-5 1-15,-5 5-5 0,4-1-8 0,-4-3-12 16,5 0-15-16,1 3-14 0,0-3-13 0,-1-1-12 0,1 1-13 16,-8-1-7-16,8 1-10 0,0 0-9 0,-1 0-2 0,1-1 0 15,-1 2-2-15,-6-3-1 0,0 2 0 0,7 0-5 16,-14 3 9-16,8 0-6 0,-8-3-7 0,7 4-8 0,-7-1-17 15,1 0-36-15,0 1-75 0,-1-1-85 0,0 0-111 16,8 1-148-16,-2-1-158 0,2-3-94 0,-1 3-41 0</inkml:trace>
  <inkml:trace contextRef="#ctx0" brushRef="#br0" timeOffset="102553.19">27946 16280 70 0,'0'0'332'0,"0"0"-69"0,-7 4-68 0,7-4-51 16,0 0-28-16,-6 0-17 0,6 0-2 0,0 0 1 0,-6 0 7 15,-1 0 6-15,7 3 4 0,0-3 9 0,-7 0 3 0,7 0 9 16,0 4 5-16,0-4 8 0,0 0 8 0,0 0 9 16,-6 0 5-16,6 4-1 0,0-4-6 0,0 4-12 0,0-4-12 15,0 3-16-15,6-3-20 0,-6 0-17 0,0 0-17 16,7 4-10-16,6-4-8 0,-7 0-6 0,8 0-6 0,-2-4-1 16,8 1-4-16,-7-1-6 15,7 0-3-15,-1 0-6 0,1 1-4 0,0-5-3 0,6 1-3 0,-7 0-4 0,7 0 0 0,-6-1-3 16,-1 1 0-1,1-4-2-15,0 4 0 0,5-1 0 16,-12 1 2-16,6 0-1 0,1-1-1 0,-7 0 4 0,0 1-3 16,0 0 0-16,1 4 0 0,-2-5 0 0,-6 4-1 15,2 1-1-15,-2 0 3 0,-6 3-4 0,6-4 2 0,-6 4-1 16,0-4 1-16,0 4-1 0,7 0-3 0,-7 0-4 0,0 0-2 16,0 0-4-16,0 0-8 0,0 0-20 0,0 0-44 0,-7 4-74 15,7-4-82-15,0 0-84 0,0 0-105 0,0 0-173 16,0 0-103-16,0 0-48 0,0 4 5 0</inkml:trace>
  <inkml:trace contextRef="#ctx0" brushRef="#br0" timeOffset="102948.64">28617 15929 482 0,'0'-4'449'0,"0"1"-141"0,0 3-114 0,0 0-66 15,0-4-32-15,0 4-11 0,0 0-7 0,0 0 1 16,0 4 0-16,0-4 1 0,0 0 7 0,0 3 6 16,6 1 12-16,-6-1 23 0,7 4 29 0,-7-3 25 0,7 4 18 15,-7-2 8-15,0 6-9 0,6-1-8 0,-6 0-20 0,6 0-30 16,0 4-35-16,8-5-24 0,-8 5-23 0,8-1-14 0,-8 2-9 15,1 1-10-15,5-2-6 0,2 0-5 0,-8 0-4 16,7 0-4-16,0-1-1 0,0 0-2 0,0 1-2 0,-6 0 0 16,5 3 0-16,2-3-1 0,-8-4 1 0,7 3-1 0,-6 1-1 15,-1-4 0-15,1 0 0 0,-1 0-1 0,0 0 1 16,-6-1 0-16,8-1 0 0,-8-2-3 0,6 0 3 0,-6-3 3 16,0 3-2-16,0-3 0 0,0-1-2 0,0-3 0 0,0 4-7 15,0-4-9-15,0 0-22 0,0 0-46 0,-6-4-72 0,6 1-78 16,-8-1-70-16,2-3-75 0,0 0-83 0,6-1-125 15,-7 2-97-15,-6-6-24 0</inkml:trace>
  <inkml:trace contextRef="#ctx0" brushRef="#br0" timeOffset="103457.28">28572 15987 345 0,'-7'-4'511'0,"7"4"-129"0,0 0-141 15,0-3-90-15,0-1-52 0,7 4-24 0,-7-4-13 0,6 4-5 16,0-3-2-16,0 3-2 0,2-4-3 0,-2 0-3 16,0 4 2-16,7-4 7 0,-6 1 9 0,6 0 17 0,-7-1 21 15,8 4 20-15,-2-4 20 0,-5 0 10 0,6 1 8 16,-6-1 4-16,5 1-1 0,2-1-14 0,-2 1-18 0,8-1-19 15,-7 0-19-15,0-4-15 0,6 6-19 0,1-3-19 0,0 1-14 16,-1 1-7-16,1-1-7 0,0 0-6 0,-1 4-3 16,1-3 1-16,-8 3 2 0,8 0-2 0,-1 0-3 0,-5 0 1 15,6 3 0-15,-8 1 0 0,1 0 2 0,0-1-3 0,0 6-3 16,1-3 0-16,-2 2 1 0,-5-1 0 0,6 4-2 16,-7 0 1-16,1-1 0 0,-1 5 1 0,-6 0-1 0,7 0 1 15,0 0 0-15,-7-1-1 0,0 5 1 16,0-5 0-16,6 1-1 0,-6 3 1 0,-6-3-1 0,6-1-9 0,0 5 7 15,-7-5 4-15,7 1 2 0,-7-1 0 0,1 0 0 0,-1-2 2 16,-6 3 2-16,0 0 8 0,1-1-3 0,-2 1-1 0,1-4 0 16,0 0 3-16,-6 3 1 0,5-3-1 0,-5 0 1 0,-1 1 0 15,1-1-3-15,0 0 0 0,-1-1-2 0,1-2-3 16,-1 3-1-16,6-4-1 0,-5 4-1 0,0-4-1 0,0 1 0 16,-1-5 0-16,0 5-2 0,7-1 0 0,0-3 0 0,0-1-2 15,0 1 0-15,0-1-8 0,7-3-11 0,-1 4-24 16,1-4-55-16,-1 0-85 0,7 0-87 0,-7-4-89 0,7 1-117 15,0-4-179-15,0-1-86 0,7 1-32 0</inkml:trace>
  <inkml:trace contextRef="#ctx0" brushRef="#br0" timeOffset="104759.6">29515 15705 50 0,'0'0'307'0,"-6"-4"-62"16,6 4-57-16,0-3-44 0,0 3-28 0,-6-4-17 0,6 4-6 0,0-4-1 15,0 4-1-15,-7-3 0 0,7 3 1 0,0 0 2 0,0-4 2 16,0 4 0-16,0 0-2 0,0 0-2 0,0 0-5 16,0 0-2-16,0 0 3 0,0 0 15 0,0 4 18 0,0-1 19 15,7 5 19 1,-7 3 13-16,0 0 11 0,6 0 2 0,-6-1-10 0,6 5-23 16,2 1-28-16,-2 1-28 0,6-2-25 0,-5 3-20 0,6 1-22 0,0-5-10 0,1 4-10 0,4-3-1 15,-4 3-11 1,-1-2 2-16,7-2 4 0,-8 1-2 0,2-1 6 15,-2-3-2-15,2 0 4 0,-1-4-4 0,-7 4 7 0,0-7-5 0,1 4-7 0,0-5 0 0,-1 1-1 0,-6-1 1 16,0 1 0 0,0-4 1-16,0 0 0 0,0 0 1 0,-6 0 1 0,6 0 1 0,-7 0 0 0,0-4-2 0,1 1 1 15,0 3 1 1,-1-4-1-16,-6 1-3 0,6 3 0 0,-5-4 3 0,-2 4-1 0,8-4 3 0,-7 4 1 0,0 0 0 0,6-4 3 31,-5 4 6-31,-2 0-2 0,2 4-1 0,4-4 0 0,-4 4-2 0,5 0-2 0,-6-1 1 0,6 1-2 0,-5 3-6 16,6-4 0-1,-2 5 0-15,2-5-1 0,0 4-1 0,-1 2 0 16,1-2-2-16,6 4 2 0,-7-4 2 0,7 0 0 0,-7 1 0 0,7-1 0 0,0 4 1 0,0-7 1 0,0 3-3 16,0 4 0-16,7-3-4 0,-7-2 3 0,0 2 0 0,7-1-1 31,-1 0-2-31,1 0 0 0,-7 1 3 0,12 0 0 0,-4-1 0 16,-2-3-1-16,0 3 0 0,0-3 2 0,1-1 0 15,6 1 0-15,-6 0-2 0,-1-4-1 0,8 0 2 0,-8-4-3 16,6 0 0-16,2 1-2 0,-8-1-1 0,7-3-1 0,-6-2-1 15,6 7 1-15,-7-6-3 0,0 0 2 0,2 1 3 16,-2-3 0-16,-6 2 1 0,6-2 3 0,1 2 2 0,-7-3-1 16,0 0 0-16,0 0 0 0,7 0 1 0,-7-4 1 0,0 5 0 15,0-1 2-15,-7 0-1 0,7-1 5 0,0 5 1 0,0 0 4 16,0 0 1-16,0 3 1 0,-7 0 1 0,7 0-2 16,0 4 1-16,-6 0-2 0,6 0-2 0,0 0-4 0,0 4-4 15,-6 0-2-15,6 0-8 0,0-1 1 0,0 4 1 16,0 0 3-16,0 1-1 0,6 0 5 0,-6-2 1 0,6 2-1 15,-6 0 9-15,7-1-4 0,-7 0-5 0,7 0 0 0,6 1 1 16,-7-1-3-16,7 0-1 0,0 1 2 0,0-1-1 16,-6 0 2-16,12 1 2 0,-6-4-3 0,0-1-6 0,7-3-5 15,-1 3-10-15,1-3-31 0,0 0-58 0,-1-3-77 0,-6 3-76 16,6-3-71-16,1-5-85 0,0-3-122 0,-7 4-136 16,-1-4-54-16,2 3 13 0</inkml:trace>
  <inkml:trace contextRef="#ctx0" brushRef="#br0" timeOffset="105249.88">30154 15679 518 0,'-7'4'449'0,"7"-4"-111"0,-6 0-79 0,-1 0-31 16,7 4-4-16,-6-4 14 0,6 0 17 0,-7 0 10 0,1 3-3 15,0 1-11-15,-2-4-27 0,2 7-44 0,0-7-41 16,-1 8-40-16,1-5-31 0,-1 5-18 0,-6-5-9 15,7 5-3-15,0-1-5 0,-8 0 1 0,8 0-2 0,-1 4-1 16,0 1-1-16,1-1-2 0,0 0-1 0,-1 3 0 0,1-3-1 16,-8 4-1-16,8-1-1 0,0 2-3 0,6-6 0 0,-7 8-5 15,0-3 1-15,7 0-2 0,-6-4-1 0,6 4-1 16,0-1-2-16,0 1-1 0,6-4-4 16,-6 3 1-16,7-2-3 0,0-2-2 0,-1 1 2 0,0 1-2 0,1-6-2 0,6 2 2 15,0 0 1-15,-7-1-2 0,8 0 0 0,-2-4 1 16,8 1-1-16,-7-4 3 0,7 4-4 0,0-8 0 0,5 4-2 15,-5-4-1-15,6-3-3 0,-6 4-3 0,5-4-5 16,-5-1-9-16,6 0-8 0,0 2-10 0,-7-6-15 0,1 5-34 16,0-4-59-16,-1 4-72 15,1-1-69-15,-8-3-70 0,2 4-90 0,5-4-132 0,-12 4-105 0,6-1-40 0,-7 1 18 16</inkml:trace>
  <inkml:trace contextRef="#ctx0" brushRef="#br0" timeOffset="105724.48">29789 16507 369 0,'-19'4'412'0,"12"0"-108"0,-6-1-85 15,0 1-53-15,6-1-26 0,-5 1-5 0,5 0 5 0,1 0 12 16,-1-1 9-16,0 5 4 0,7-8-5 0,0 3-12 0,-6 1-15 16,6-4-13-16,0 4-7 0,6-4-4 0,-6 3 1 15,7-3 2-15,0 0 0 0,6 0 1 0,-1 0-3 16,2-3-10-16,5 3-13 0,1-4-16 0,6-3-18 0,0-1-13 15,0 1-6-15,7-1-6 0,-7 1-2 0,6-4 0 0,7 0-1 16,-6 1 1-16,6-6-2 0,7 5 2 0,-8-3-2 16,8-1 2-16,0-3-2 0,-1 7-1 0,1-4-4 0,-1 1-3 31,-5-1-1-31,-1 4-4 0,-7-1-3 0,1 2-4 0,-7 6-3 16,0-3-2-16,-7 0 1 0,1 3-1 0,-8 1 1 0,-4-1 0 15,4 4 0-15,-5 0 0 0,-7-4 0 0,6 4 0 16,-6 0-5-16,0 0-6 0,0 0-15 0,0 0-21 0,-6 4-39 15,-1-4-73-15,1 4-80 0,0-4-72 0,-8 3-78 16,8 1-88-16,-8-1-135 0,8 1-86 0,-7 3-28 0</inkml:trace>
  <inkml:trace contextRef="#ctx0" brushRef="#br0" timeOffset="106501.35">30036 16669 61 0,'-6'-4'496'16,"6"4"-83"-16,-6 0-105 0,6 0-82 0,-7 0-50 0,7 0-26 15,-7 4-10-15,7-1 0 0,0 0 3 0,0 5-1 0,0-1-3 16,7 1-13-16,-7-1-15 0,7 0-20 0,-7 1-17 16,6 3-14-16,0-4-10 0,2 0-7 0,4 4-3 0,-5-4-1 15,-1 4 2-15,7 1 4 0,-6-1 1 0,5-1 0 0,-4 2 3 16,4-1 1-16,-5 0-3 0,-1 0-5 0,7 0-6 0,-6 0-4 16,-1 0-8-16,1-4-4 0,0 0-5 0,-1 5-1 15,-6-5 7-15,6 0 7 0,-6-3 5 0,7 3 8 0,-7-3 6 16,0-1 5-16,0 1 0 0,-7 0-2 0,7-4-4 0,-6 3-7 15,0-3-4-15,-1 0-6 0,0 0-4 0,1 4-2 0,-1-4-2 16,1 0-1-16,-7 4-2 0,0-1-3 0,7 1-1 0,-8 0-2 16,1-1-2-16,0 5-1 0,0-1 0 0,1 0-1 0,-2 0 1 15,1 1 1-15,0 3-1 0,-6-4 0 0,12 4 0 0,-6-1-1 16,0 6-2-16,0-5-1 0,0 0 0 0,7 0-1 0,-1 0 1 16,-6 3-1-16,7-6 0 0,6 3 1 0,-8 0-1 0,2 3 0 15,6-3 2-15,-6 4-1 0,6-3-1 0,0 2 1 0,-7-3 0 16,7-1-2-16,0 5 1 0,0-4-2 0,0-3 0 0,0 3 0 15,0-1 0-15,7-2-1 0,-7-1 0 0,6 0 0 0,0-3-2 16,2 3-1-16,-8-7-1 0,12 4 9 0,-5-4-4 16,6-4-4-16,0-3-1 0,-7 0-3 0,14-1 1 0,-7 1 0 15,0-7 3-15,6 3-14 0,-5-4-1 0,6 0-1 0,-8 1 0 16,1-4 0-16,7 2-1 0,-14 2 0 0,8-1-7 0,-2-3 3 16,1 3 3-16,-6 1 0 0,6-1 1 0,-7-3-1 0,1 7 1 15,0-4 2-15,-1 0 1 0,-6 4-1 0,0 0 1 0,0 1 3 16,0-2 1-16,0 1 1 0,0 4 2 0,0 0 2 0,0 0 4 15,-6-1 5-15,-1 5 3 0,7-1 4 0,-7 0 4 0,7 1 6 16,-6 3 3-16,6-4 12 0,-7 4-6 0,1 0-1 16,6 0 0-16,-7 4-1 0,7-4-1 0,0 3-2 0,0-3-3 15,0 4-9-15,-6-4 5 0,6 4 0 0,0 3 2 0,0-3 0 16,0 3 0-16,0 0 0 0,6 0-3 0,-6-3 0 0,0 3-3 16,7 1 0-16,-7-1-3 0,6-3-3 0,1 3-2 0,-7 0-2 15,6 1 1-15,1-5-1 0,0 6 1 0,-1-6-1 0,0 4-1 16,1-3 0-16,0-1 0 0,5 1 0 0,-5 0 1 0,-1-4-2 15,8 3-4-15,-8-3-8 0,8 0-4 0,-8 0-10 16,6-3-7-16,-5 3-16 0,6-4-29 0,0 0-48 0,1 4-61 16,-8-3-62-16,0 3-53 0,7-4-54 0,0-3-57 0,-6-2-60 15,6 6-81-15,-6-4-76 0,-1 0 0 0</inkml:trace>
  <inkml:trace contextRef="#ctx0" brushRef="#br0" timeOffset="107007.78">30342 16811 210 0,'-6'0'355'0,"6"-4"-78"15,-6 1-69-15,6 3-47 0,0-4-23 0,-6 4-7 0,6 0 5 16,0 0 6-16,0-3 7 0,0 3 2 0,0 0-1 0,0 0-6 16,0 0-13-16,0-4-9 0,0 4-11 0,6 0-6 0,-6-3-5 15,6-1 5-15,0-3 1 0,1 2 3 0,0 1 5 0,-1-3 0 16,1 4-1-16,6-1-7 0,-6 0-7 0,5-3-15 31,2 4-7-31,5-4-10 0,-6-1-12 0,0 1-9 0,7-1-10 16,-8 5-4-16,8-1-5 0,-7 0-3 0,7-3-3 0,-8 7-2 15,8-4-4-15,-7 4 0 0,7 0-3 0,-8 4-2 0,2-4-3 16,-1 7 2-16,-7-3-2 0,8 0-2 0,-2 4 0 0,-6-5-3 16,2 4 2-16,4 1 0 0,-5-1 1 0,0 3-2 0,-7-2 1 15,6 2-3-15,1 2 1 0,-7-1 0 0,0 0-1 16,6 0 0-16,-12 0-1 0,6 0 1 0,0 4-1 0,-7 0 2 15,1-5 1-15,-1 5-1 0,-6-5 2 0,7 6-2 0,-8-2-1 16,2-3 1-16,5 0-2 0,-6 0-3 0,0-3-4 0,-1 3-7 16,8-4-7-16,-6-4-11 0,4 1-12 0,2 0-20 0,-7-1-28 15,7 1-47-15,-1-4-57 0,7 4-53 0,-7-8-45 0,7 0-39 16,0 1-42-16,0-5-47 0,0 1-62 0,0 0-86 0,7 0-21 16</inkml:trace>
  <inkml:trace contextRef="#ctx0" brushRef="#br0" timeOffset="107388.33">30760 16584 421 0,'0'-4'368'0,"0"4"-107"0,-7 0-80 0,7-3-50 15,0 3-24-15,-7 3-11 0,7-3-2 0,-6 4-1 16,0 3 1-16,6-3-1 0,-7 3 3 0,7 1 9 0,-6-1 16 16,6 4 26-16,0-3 27 0,-7 3 23 0,7-1 13 0,-7 2 3 15,7-1-6-15,-6 3-20 0,6-3-25 0,0 1-31 0,0 2-32 16,0-3-27-16,6-1-19 0,-6 1-11 0,7 0-5 0,-7 1-6 16,7-1-4-16,-7-1-2 0,6-2-5 0,1 3 0 0,-1 0-2 15,7-4-4-15,-6 1-2 0,-1-1 0 0,7-3-1 16,-6 0-2-16,12-1-1 0,-13 1-3 0,14-1 0 0,-6-3-2 0,5 0 1 15,0-3-4-15,0-1-1 0,1 1 0 0,0-5 0 0,6 1-2 16,-7-4-1-16,1 3-4 0,6 1-4 0,-7-4-4 0,1 3-10 16,0 1-17-16,-1 0-26 0,-5 0-42 0,-2 0-57 0,1-2-56 15,-6 2-54-15,-1 4-52 0,1-5-62 0,-1-2-82 16,-6 3-129-16,0 3-51 0,0-4 1 0</inkml:trace>
  <inkml:trace contextRef="#ctx0" brushRef="#br0" timeOffset="107768.64">31007 16155 467 0,'-6'-6'805'0,"6"2"17"0,0 0-132 16,0 4-172-16,0-4-148 0,0 1-134 0,0-1-91 16,0 4-53-16,0-4-31 0,0 4-30 0,0-3-45 0,0 3-85 15,0 0-101-15,0 0-101 0,0 0-125 0,0 0-199 0,0 0-112 16,0 0-40-16,0 7-10 0</inkml:trace>
  <inkml:trace contextRef="#ctx0" brushRef="#br0" timeOffset="110032.36">27073 8913 280 0,'-6'0'254'0,"6"-3"-94"0,0 3-64 16,-6 0-39-16,6 0-22 0,0 0-11 0,-8 0-6 15,8 0 1-15,0 0-2 0,0 0 0 16,0 0-1-16,0 0 0 0,0 0 5 0,0 0 6 0,0 0 5 0,0 0 6 0,0 0 6 16,-6 0 6-16,6 0 4 0,0 0 5 0,0 0 1 0,0 0 4 15,-6 3 3-15,-1-3 4 0,7 4 7 0,-6-1 14 16,-1-3 19-16,0 4 26 0,1-1 28 0,6-3 31 0,-6 4 26 15,0-4 16-15,-2 4 0 0,8-4-7 0,-6 4-20 0,0-4-25 16,6 0-32-16,-7 0-34 0,7 3-35 0,0-3-28 16,-7 0-15-16,7 3-12 0,0-3-7 0,0 5-7 15,-6-2-5-15,6 5-2 0,0-1 2 0,0 4 0 0,0 3-1 16,0 5 4-16,0-5 2 0,0 9 2 0,6-5 1 0,-6 4 1 16,7 0-3-16,0 0 9 0,-1 0-3 0,0 4-3 0,8-5-2 15,-8 1-2-15,0 4-3 0,8-4-3 0,-1 0-5 16,-1 0-7-16,-4 0 2 0,4 0 0 0,-6 0 1 0,8 0-1 15,-8-4 0-15,1-3 1 0,-1 3 3 0,1-4-1 0,-7 2 0 16,7-2 1-16,-1-3 0 0,-6 0 0 0,6-4 1 16,-6 1-1-16,0-5-1 0,7 1-2 0,-7 0-2 0,0-1-5 15,0-3-6-15,0 0-11 0,0 0-18 0,7 0-52 16,-7 0-90-16,0-7-91 0,0 0-92 0,0-4-99 0,0-1-158 16,0-2-99-16,-7 0-53 0,7 3 12 0</inkml:trace>
  <inkml:trace contextRef="#ctx0" brushRef="#br0" timeOffset="110603.95">26793 8971 315 0,'-6'-3'266'0,"0"3"-89"0,-2 0-59 0,2 0-32 0,0 0-16 16,6-4-6-16,0 4-1 0,-7 0 0 0,7 0-4 16,0 0-7-16,0 0-6 0,0 0-5 0,7-3-3 0,-7 3-2 15,0 0-1-15,6 0 2 0,-6-4 2 0,6 4 6 0,-6 0 6 31,8 0 5-31,-2-4 7 0,-6 4 8 0,6-3 5 0,1 3 6 16,6-5 4-16,-7 2 5 0,7 3 2 0,1-3 10 16,-2-5 8-16,2 4 5 0,5-3 2 0,-6 0 3 0,6 4 4 15,1-5 0-15,6-2-1 0,-7 1-12 0,7 6-14 0,-6-8-14 16,7 7-8-16,-1-3-8 0,-1 0-13 0,1-1-10 16,0 5-11-16,1-1-5 0,-1 0-7 0,0 4-8 0,-7 0-5 15,1 0-8-15,-1 4-2 0,1 0-1 0,0-1 2 0,-8 5-2 16,2-1 2-16,-2 0 0 0,1 4 1 0,1 1 0 15,-8-2 1-15,6 5 0 0,-4-4 0 0,4 4-1 0,-5-1 1 16,0 1 0-16,-1-1 0 0,1 5-1 0,-7-5 3 0,0 5-2 16,0-1 4-16,0 1-1 0,0-1-1 0,-7 4 0 15,7 0-1-15,-6-4 2 0,-8 3 2 0,8 2 2 0,-8-1-2 16,2 0 3-16,-1 0 2 0,0 0 1 0,0 0 1 0,-7 1 0 16,1-2 1-16,-1-3-2 0,0 4 1 0,8-4 0 0,-14 1-2 15,6-5-3-15,7 1 3 0,-7-1-2 0,1-2-3 16,-1-1-1-16,8 0-1 0,-2-4-3 0,2 0-3 15,5-3-12-15,-6 3-37 0,6-3-74 0,1-4-86 0,0 0-86 16,6 0-104-16,6-7-157 0,-6-1-124 0,13-3-67 0,-7 0-8 16</inkml:trace>
  <inkml:trace contextRef="#ctx0" brushRef="#br0" timeOffset="111333.37">27822 8872 144 0,'0'0'288'0,"-6"0"-74"16,6 4-62-16,0-4-44 0,-7 0-23 0,7 0-15 15,0 4-8-15,0-4-4 0,-6 0-6 0,6 0-4 0,0 0-6 16,0 0-7-16,0 0-3 0,0 0-1 0,0 0-2 0,0 0-1 16,0 0 1-16,0 0 0 0,0 0-2 0,0 0 1 15,0 0-1-15,0 0 0 0,0 0 0 0,0 0 1 0,0 3 1 16,6-3 4-16,-6 0 2 0,0 0 4 0,0 5 5 0,0-5 6 16,0 0 5-16,7 4 6 0,-7-4 8 0,0 0 9 15,6 2 11-15,-6-2 11 0,7 0 9 0,-1 4 5 0,1-4 9 16,-1 0-4-16,8-4 6 0,-8 4-3 0,7-2-8 15,0 2-13-15,6-4-14 0,-5-1-13 0,5 2-16 0,-6-1-6 16,6-3-19-16,1 3-12 0,0 0-7 0,-1-3-2 0,1 4-4 31,0-5-1-31,-1 1 0 0,0 0-1 0,1-1 1 0,-1 1 4 0,1 0 3 0,-1 3 3 0,-5-4 3 0,-2 5 0 16,2-4 1-16,-8 3 1 0,0 0-1 0,1 4-1 0,0-3 2 16,-7 3 0-16,6 0 0 0,-6 0 2 0,0 0-1 15,0 0-3-15,0 0 0 0,0 0-1 0,0 0-6 0,-6 0-6 16,6 0-10-16,0 0-12 0,0 3-32 0,0-3-58 0,-7 4-74 31,7 0-67-31,-7-4-63 0,1 3-65 0,6 1-77 0,-6-4-109 16,0 0-84-16,-2 3-8 0</inkml:trace>
  <inkml:trace contextRef="#ctx0" brushRef="#br0" timeOffset="111651.75">27888 9092 497 0,'0'0'412'16,"-7"4"-115"-16,7-4-83 0,-7 0-51 0,7 0-33 0,0 0-22 15,0 0-11-15,0 0-13 0,0 0-12 0,7-4-16 16,0 4-16-16,-1 0-13 0,0 0-11 0,7-3-3 0,1 3-4 16,-2-4-2-16,8 4-2 0,-7-3-1 0,7-2-1 0,0 2-1 15,-2 3 1-15,2-7-2 0,-1 3-1 0,1 1 0 16,0-1 1-16,-1 0 6 0,1 1 8 0,0-1 12 0,-1-3 13 15,1 3 15-15,-8 0 16 0,8 0 15 0,-7-3 13 0,0 3 15 16,6 1 12-16,-11-1 17 0,4-3 0 0,1 3-3 16,-6 0-9-16,-1 1-10 0,1 3-11 0,-1-3-17 0,-6 3-18 15,7-5-26-15,-7 5-16 0,0 0-10 0,0-3-9 16,0 3-6-16,7 0-9 0,-7 0-25 0,0 0-45 0,0 3-71 16,0-3-74-16,0 0-80 0,0 0-106 0,-7 5-186 0,7-5-101 15,-7 3-45-15,1-3 10 0</inkml:trace>
  <inkml:trace contextRef="#ctx0" brushRef="#br0" timeOffset="115424.02">28975 8604 47 0,'0'6'202'0,"0"-6"-53"0,-6 0-44 0,6 0-27 15,0 0-15-15,0 0-5 0,0 0-3 0,-7 0 0 16,7 0-2-16,-7 3 1 0,7-3-1 0,0 3-3 16,-6-3 1-16,6 0 2 0,0 4 1 0,0-4 0 0,0 0 2 15,-6 0-1-15,6 4 2 0,0-4 2 0,0 0 2 0,0 0 5 16,0 3 7-16,0-3 12 15,0 0 15-15,0 0 20 0,0 0 24 0,0 0 28 0,0 0 31 0,0 0 19 0,0 0 10 16,-7 0-2-16,7 0-13 0,0 4-18 0,0-4-23 0,0 4-31 16,0-1-37-16,0 1-27 0,0 3-18 0,0 1-9 0,0 2-4 15,0 1-4-15,0 8-4 0,7-5-3 0,-7 5 1 16,0 2-3-16,6 2-3 0,-6-2-4 0,6 5-3 0,1 0-5 16,0-1 1-16,-1 5-3 0,0-5-1 0,1 5-1 0,6 0-3 15,-6-2-3 1,-1 2-1-16,0-4-3 0,2 3-3 0,-2-4-1 0,0 1-1 0,1-5-2 0,-1 6-1 0,1-5 0 15,-1-4 0-15,1 0 0 0,-1-3 0 0,-6 0 0 0,6-1 0 16,-6-2 0-16,8-3 2 0,-8 0 0 0,0-2 1 16,6-3-3-16,-6 3 4 0,0-3-1 0,0-1 0 0,0-3-1 15,0 4 0-15,6-4-2 0,-6 0-7 0,0 0-7 16,0 0-14-16,0 0-18 0,0-4-31 0,0 4-72 0,7-7-100 16,-7 0-90-16,6-4-88 0,1-4-111 0,-1-4-155 0,1 1-76 15,-1 0-22-15</inkml:trace>
  <inkml:trace contextRef="#ctx0" brushRef="#br0" timeOffset="115899.58">29340 8671 392 0,'0'-4'575'0,"-7"1"-114"0,7 3-132 0,-7-4-83 0,7 4-48 0,-6 0-26 0,6 4-15 15,-6-4-13-15,6 3-13 0,-6 1-18 0,6 0-16 16,-8 7-9-16,8 0-3 0,-6 0-3 0,6 0 6 0,0 3 8 16,0 4 6-16,0-2 4 0,0 2-5 0,0 0-15 0,0 4-17 31,0-4-14-31,6 4-15 0,-6 1-10 0,0-1-7 16,8-1-5-16,-8 5-2 0,0-4-2 0,0 0-3 0,0 3 1 15,6 1-4-15,-6-4 1 0,6 0-3 0,-6 0 1 0,6 0-3 16,-6-4-2-16,7 0 1 0,0-2 0 0,6-2 0 0,-7-3-1 15,1 0 0-15,6 0-2 0,-1-4 3 0,-4-3-1 16,11 0-2-16,-6-4-2 0,0 0 2 0,7 0 0 0,-1-4 0 16,-6 0 3-16,6-3-2 0,1 0-1 0,-7-4 6 0,7 0-2 15,-14 3 0-15,8-2 1 0,-2-1 0 0,-6-1 0 16,2 1 4-16,-2 0 3 0,0-3 1 0,1-1 0 0,-7 0 0 16,6 1-1-16,1-1 2 0,-7-3 0 0,7 0-2 15,-7 2-1-15,0-1 0 0,0-6-2 0,0 5-1 0,-7-4-2 16,7 0-2-16,-7 0-2 0,1-4 0 0,-1 5-1 0,1-1-1 15,0 3 0-15,-8-3 0 0,2 4 1 0,4-1-1 16,-4 5 0-16,-1-1 5 0,-7 1-4 0,8 3-1 0,-8 0-2 16,7 3-2-16,-7-3-1 0,0 4 0 0,8 4 0 0,-8-5-8 15,7 4 0-15,-7-3-8 0,8 4-9 0,-2-1-16 0,8 4-29 16,-1-4-52-16,-6 4-65 0,6 0-67 0,7-3-60 16,0 3-62-16,0-4-82 0,0 0-140 0,7 1-70 0,-7 0-9 15</inkml:trace>
  <inkml:trace contextRef="#ctx0" brushRef="#br0" timeOffset="116327.73">29385 8290 28 0,'-6'0'389'0,"6"0"-89"0,0 0-91 16,-6 0-65-16,6 0-43 0,0 0-26 0,0 0-15 0,0 4-10 15,6-4-8-15,-6 0-9 0,6 3-6 0,-6-3-1 0,6 0 0 16,2 0 2-16,-2 4 3 0,0-4 3 0,7 0 3 16,-6 0 4-16,6 0 2 0,-1-4-1 0,-4 4-4 0,4 0-4 15,2 0-4-15,-1-3-4 0,-1 3-5 0,2-4-4 0,-2 4-3 16,2 0-5-16,-1-3-1 0,-7 3-1 0,0 0-2 16,2 0 0-16,-2-4-4 0,6 4 1 0,-12 0 0 0,8 0-1 15,-2 0 0-15,-6 0 0 0,6 0-1 0,-6 0 0 16,0 0-1-16,7 0 0 0,-7 0-9 0,6 0-14 0,-6 0-25 15,7 0-37-15,0-4-54 0,-1 4-89 0,0-4-155 0,0 1-92 16,2 0-42-16</inkml:trace>
  <inkml:trace contextRef="#ctx0" brushRef="#br0" timeOffset="116914.01">30024 8085 113 0,'-7'0'498'0,"0"0"-101"0,7 0-137 0,-6 0-98 0,6 0-59 16,-6 0-33-16,-1 0-18 0,7 0-7 0,-6 0-9 0,-1 0-6 15,0 4-10-15,1-4-7 0,0 3-3 0,-8 1 1 16,1 3 8-16,7-3 4 0,-7 3 6 0,0-3 9 0,7 3 7 15,-2 0 3-15,-4 1 2 0,5 3-1 0,-6-4-2 0,7 5-2 16,-1-2-1-16,1 2-5 0,0-2-4 0,-2 1-1 0,8 0-3 16,-6 0 0-16,6 0-7 0,-6 0-4 0,6 1-3 15,0-6-4-15,0 6-1 0,6-9-2 0,-6 4-1 0,0 0 0 16,6-3 5-16,2 0 6 0,-2 0 6 0,7-4 11 0,-7 0 12 16,7-4 10-16,0 0 12 0,7-3 11 0,-7-4 10 31,6 4 7-31,-6-7 6 0,7 2 2 0,0-2 3 0,-7-2-2 15,6 2-4-15,-6 0-6 0,1-1-7 0,-8 1-8 0,7 2-9 16,-7 1-8-16,-6 0-11 0,7 0-8 0,-1 0-7 16,-6 4-7-16,0-4-5 0,7 4-6 0,-7-1-4 0,0 1-3 15,0 3-4-15,0 1-3 0,-7-1 1 0,7 0-3 16,0 1-2-16,0 3-2 0,0 0-3 0,0 0-1 0,0 0-1 16,0 0-1-16,0 3-3 0,0 1-1 0,0 3 1 0,0 0 0 15,0 1 2-15,0 3 1 0,0 4 2 0,0-1 1 16,7 1 2-16,-7 3 1 0,6-2 1 0,-6 2 0 0,6-1 1 15,-6 1-1-15,8 5-1 0,-2-4 0 0,-6 2-2 0,6-3 1 16,-6 0 0-16,7 5 0 0,-1-5 0 0,-6 0-1 0,7 1 0 16,-1 3-2-16,-6-4 2 0,7 1 0 0,-7-1 0 15,0 0 0-15,0-3 0 0,0 3 0 0,6-3 0 16,-6-1 3-16,0 1-1 0,0-1-7 0,0-3-8 0,0 4-25 16,0-4-65-16,7 0-93 0,-7-4-97 0,7-3-134 0,-7 4-206 15,6-8-107-15,-6 3-54 0,6-3-10 0</inkml:trace>
  <inkml:trace contextRef="#ctx0" brushRef="#br0" timeOffset="118117.98">30382 8763 55 0,'0'0'394'0,"0"0"-98"0,0 4-96 15,0-4-58-15,0 0-32 0,0 0-14 0,0 0-3 0,7 0 5 16,-7-4 4-16,6 4 4 0,-6-3 4 0,6-1 9 0,-6-1 12 15,6 2 16-15,-6 0 21 0,8 0 20 0,-2-2 15 16,-6 5 10-16,6-4-4 0,-6 1-14 0,0 3-20 0,7 0-27 16,-7-4-34-16,0 4-32 0,0 0-27 0,6 0-21 15,-6 4-13-15,7-4-7 0,0 3-2 0,-1 6-3 0,0-3 2 16,0 2 4-16,2 3 3 0,4-1 1 0,2 1-1 0,-8 4 0 16,7 0-2-16,-7-4-2 0,2 7-2 0,4-4-4 15,-6 5-3-15,1-5 0 0,0 5-1 0,-7-1-3 0,6-4 0 16,-6 2 2-16,7-2-1 0,-7 1 0 0,0-4 0 0,0 0-1 15,0-4-1-15,0 0 4 0,0-3 1 0,0 0 3 0,0 0 5 16,0-4 6-16,0 0 4 0,-7 0 7 0,7 0 1 16,0-4 6-16,0 0 6 0,0 0 1 0,0-3-3 0,-6 0-3 15,6-4-4 1,6-3-6-16,-6-2-3 0,0-2-6 0,7 4-7 0,-7-5-7 0,6 1-3 0,0-1-9 0,2 1 3 16,-8 4 2-16,6-5 2 0,0 5-1 0,0 3-1 0,2-1 0 15,-2 2 1-15,0 2 6 0,1 1-5 0,-1 0-2 16,-6 4-2-16,7-1 1 0,0-1-1 0,-7 5 0 0,6 0-3 15,0 0 2-15,-6 5 0 0,6-1-1 0,2-1 1 0,-2 4-2 16,0 0 2-16,1 1 2 0,-7 2 0 0,7-2-3 16,-1 3 1-16,1 0-2 0,-7 0-2 0,6 0-3 15,0 0-3 1,-6-4-5-16,7 0 1 0,-7 1 1 0,0 0 0 0,0-2 2 16,7-2 3-16,-7 0 4 0,0 0 4 0,0-4 5 0,0 0-1 15,0 0 4-15,0 0 1 0,0 0 2 0,0-4 0 16,0 0 0-16,0-2 0 0,0-3 0 0,0 2-1 0,0-4-1 15,0-3-2-15,6-1 0 0,-6 0-1 0,6 1-1 0,1-1 1 16,0 4-1-16,-1-3 2 0,1 3 0 0,-1 0 0 16,-6-1 2-16,6 1-1 0,1 4 1 0,-7 0-3 0,7 3 0 15,-1 0-1-15,-6 1-2 0,6-1-1 0,2 4 0 0,-8 0 0 16,6 4-1-16,0-4 2 0,1 7-1 0,-1-3 1 0,1 7 1 16,-1-4 1-16,1 4-2 0,-1 0 0 0,0 4 0 15,2-1 1-15,-8 1-1 0,6 0 1 0,0-1-1 16,1 1 0-16,-7 0 4 0,6-1-1 0,1 1-1 0,-7-1-2 15,0-2 0-15,6-1-4 0,-6-1-2 0,0 2-5 0,0-6-6 16,7 2-5-16,-7 0-5 0,-7-5-11 0,7 1-10 16,0-1-14-16,0 1-25 0,-6-4-40 0,6 4-57 0,-7-4-61 15,7 0-58-15,-6-4-53 0,6 0-72 0,-7-3-92 0,1 0-111 16,0 0-30-16</inkml:trace>
  <inkml:trace contextRef="#ctx0" brushRef="#br0" timeOffset="118483.38">30753 8297 416 0,'0'-3'628'0,"0"-1"-58"0,0 1-172 16,0-5-128-16,0 4-81 0,7 1-49 0,-7 0-24 15,6-2-12-15,0 5-9 0,8-3-11 0,-8 3-14 0,7 0-20 16,0 0-18-16,0 3-15 0,1 5-8 0,-8-5-5 0,0 5-2 16,1-1 2-16,-1 4-3 0,1 0 4 0,-7 3 0 15,0 5 2-15,0-5 3 0,0 1 4 0,-7 4 8 0,7-8 9 16,-6 4 15-16,-1-5 11 0,7 1 13 0,-6 0 9 0,6-4 5 16,-6 1 2-16,6 0-4 0,0-5-7 0,-8 1-11 15,8-1-10-15,0-3-14 0,0 4-7 0,8-4-3 0,-8 0-5 16,6 4-3-16,-6-4-4 0,6-4-3 0,7 4-6 0,-6-4-2 15,6 1 1-15,-1-4-15 0,8 3-30 0,0-3-61 0,-1-2-79 16,7 2-76-16,-6-3-74 0,6-1-88 0,-7-4-137 16,1 0-127-16,6 1-48 0,-7 3 16 0</inkml:trace>
  <inkml:trace contextRef="#ctx0" brushRef="#br0" timeOffset="119071.54">31482 8532 148 0,'0'0'204'0,"0"0"-42"16,0 0-38-16,0 0-26 0,7 0-18 0,-7 0-11 0,0 0-6 16,0 0-5-16,0 0-4 0,0 0-2 0,7 0-5 0,-7 0-2 15,0 0-2-15,0 0 0 0,0 0 2 0,6 0 2 16,-6 0 2-16,0 0 4 0,0 0 1 0,0 0 4 0,0 0 2 31,0 0 3-31,0 0 2 0,0 0 4 0,0 0 3 0,0 0 5 16,0 0 4-16,0 0 3 0,0 0 3 0,0 0 0 0,-6 0-3 15,6 0-5-15,0 4-8 0,0-4-10 0,0 0-11 16,0 3-11-16,-7 1-11 0,7 3-5 0,0-3 3 0,0 7 7 16,0 0 14-16,0 3 11 0,-7 6 19 0,7-6 18 0,0 7 17 15,-6 1 13-15,0 4 1 0,6 0-8 0,-7 0-13 16,0 3-10-16,1 0-16 0,-7 0-17 0,7 4-17 0,-8 4-17 15,8-4-10-15,-8 0-5 0,2 0-5 0,-1 0-1 0,-1-4-3 16,2 4-1-16,-2-4-2 0,2-3 2 0,-1 4 0 16,-1-9 1-16,2 5 3 0,-2-4 0 0,2-4 2 15,5 1-1-15,0-5 1 0,1 1-2 0,-1-9 1 0,1 6-1 16,6-8-1-16,0 3-2 0,-6-3-2 0,6 0-1 0,0-1 0 16,0-3 2-16,0 0-1 0,0 4-2 0,0-4 0 0,6-4-3 15,-6 4-5-15,6-3-8 0,-6-1-21 0,7 0-41 16,-1 1-57-16,1-5-65 0,0 5-59 0,-1-6-54 0,0 0-57 15,1-3-64-15,0 5-81 0,-1-4-96 0,7 0-24 0</inkml:trace>
  <inkml:trace contextRef="#ctx0" brushRef="#br0" timeOffset="119560.74">31841 8795 15 0,'6'-3'480'0,"-6"-4"-85"16,0 3-102-16,0 4-83 0,-6-4-52 0,-1 1-27 0,7 3-16 15,-7 0-9-15,-5-4 0 0,5 4-2 0,-6 0-5 16,6 4-5-16,-5-4-7 0,-2 3-8 0,2 1-1 0,-1 0 1 15,-1 3-6-15,2-4-5 0,-2 5-4 0,2-1-4 16,5 1-6-16,0-5-6 0,1 5-12 0,-1-1-8 0,7 0-6 16,-6 1-8-16,6-1 1 0,0 0 1 0,0 0 3 0,0 1 1 15,0 4 2-15,6-6 3 0,-6 2 0 0,7 3 5 16,-1-4-2-16,1 0-1 0,0 4-3 0,5-3 3 0,-6-1-6 16,8 0-2-16,-1 4-6 0,0-4-3 0,0 1-3 0,0-1-3 15,6 1 0-15,-5-1-6 0,-1 0 2 0,-1 0-2 0,2 5 2 16,-2-5 0-16,-4 0-2 0,4 1 7 0,-5-5-5 15,-1 5 0-15,1-2 0 0,-7 2 1 0,0-4 0 16,0 3 4-16,0-3 9 0,-7 3 6 0,-6-3 17 0,7 3 17 16,-8 0 12-16,2 1 10 0,-2-4 8 0,-5-1 1 0,6 4-7 15,-6-3-9-15,-1-4-11 0,7 4-13 0,-7-4-9 16,8 3-8-16,-2-3-4 0,-5 0-6 0,12 0 1 0,-6 0-5 16,7 0-3-16,0-3-4 0,-2-1-10 0,2 0-18 0,6 1-24 15,-6-1-51-15,6-3-78 0,0-1-75 0,0-3-73 0,6 4-72 16,0-4-88-16,2-3-116 0,4 3-92 0,-5-4-16 15</inkml:trace>
  <inkml:trace contextRef="#ctx0" brushRef="#br0" timeOffset="119781.83">32141 8836 271 0,'-8'0'739'16,"8"0"21"-16,0-4-141 0,0 4-135 0,0 0-110 0,0 0-92 16,0 0-64-16,-6 0-43 0,6 0-30 0,0 0-28 0,0 0-32 15,0 0-29-15,0 0-29 0,0 0-26 0,0 0-32 16,0 0-55-16,-6 4-95 0,6-4-97 0,-7 0-111 0,1 4-161 16,-1-1-129-16,1-3-77 0,-7 4-32 0</inkml:trace>
  <inkml:trace contextRef="#ctx0" brushRef="#br0" timeOffset="127346.72">26735 17738 154 0,'-7'-3'361'0,"7"3"-113"16,-6 0-100-16,6 0-63 0,0 0-34 0,0 0-18 0,0 0-7 0,-7 0-6 0,7 0-1 15,0 0 1-15,0 0-1 0,0 3 0 0,0-3-1 16,0 0 2-16,0 4 5 0,0-4 4 0,-7 3 5 0,7-3 4 16,0 4 3-16,0 0 2 0,0-4 3 0,0 3 1 0,0-3 1 15,0 4 0-15,-6-4-1 0,6 0-4 0,0 4-2 0,0-4-4 16,0 0-4-16,0 0-5 0,0 3-6 0,0-3-3 0,0 0-3 16,0 0-3-16,0 0-4 0,0 0 2 0,0 0-3 0,6 0-1 15,-6 3-1-15,7-3 0 0,-7 0 0 0,7 0 1 16,6 0 1-16,-7 0 0 0,1 0 1 0,-1 0 2 0,7 0 0 15,-7 0 1-15,8 0-1 0,-8 0-1 0,7 0-2 0,0 0 1 16,0-3-2-16,1 3-2 0,-8 0-1 0,7-3-2 0,0 3 0 16,0 0-1-16,0-4 1 0,-6 4-1 0,5 0-2 0,-5 0 1 15,6 0 0-15,-7 0 0 0,1 0-1 0,6 0 0 16,-6-4 0-16,-7 4 0 0,6 0 2 0,0 0 1 0,-6 0 5 16,0-3 6-16,8 3 11 0,-8 0 8 0,0 0 7 0,0 0 5 15,0-4 4-15,0 4 2 0,0 0-3 0,0 0-6 0,0 0-10 16,0 0-11-16,0 0-7 0,0 0-6 0,0 0-3 0,0 0-6 15,0 0-8 1,0 0-18-16,0 4-22 0,0-4-25 0,6 0-26 0,-6 0-31 0,0 0-40 0,6 0-51 0,0-4-80 0,-6 4-133 16,7 0-64-16</inkml:trace>
  <inkml:trace contextRef="#ctx0" brushRef="#br0" timeOffset="127789.88">26773 17976 126 0,'-6'0'299'16,"6"0"-71"-16,-6 0-60 0,6-3-32 0,0 3-18 0,0 0-26 16,-7 0-21-16,7-4-9 0,0 4-6 0,0 0-6 15,0 0-2-15,0 0-3 0,-6 0-3 0,6 0 0 16,0 0-2-16,0 0-2 0,0 0-1 0,0 0-1 0,0 0-3 16,0 0-2-16,0 0-3 0,0 0-2 0,0 0-1 15,0 0 1-15,6 0 3 0,-6 0-1 0,7-4 0 16,-1 4 0-16,0-4 1 0,2 4 3 0,-2-3-2 15,7-1-1-15,0 1-5 0,0-1-4 0,-1 0-2 0,8 1-3 16,-6-1-2-16,5 1-5 0,-6-1-2 0,0 1-3 16,7-1-1-16,-8-1 5 0,1 2-6 0,1 3 0 15,-2-4-1-15,-4 0 0 0,-2 4 2 0,0 0 1 16,-6 0 4-16,6 0 1 0,-6 0 12 0,0 0 3 16,0 0 2-16,0 0 0 0,0 0-4 0,-6-3-22 0,6 3-39 15,-6 0-53-15,6-4-75 0,0 4-106 0,0 0-173 16,0 0-86-16,0 0-51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4095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1999.5116" units="1/in"/>
          <inkml:channelProperty channel="T" name="resolution" value="1" units="1/dev"/>
        </inkml:channelProperties>
      </inkml:inkSource>
      <inkml:timestamp xml:id="ts0" timeString="2025-08-19T10:09:21.940"/>
    </inkml:context>
    <inkml:brush xml:id="br0">
      <inkml:brushProperty name="width" value="0.05292" units="cm"/>
      <inkml:brushProperty name="height" value="0.05292" units="cm"/>
      <inkml:brushProperty name="color" value="#002060"/>
    </inkml:brush>
  </inkml:definitions>
  <inkml:trace contextRef="#ctx0" brushRef="#br0">16321 6726 465 0,'-20'-4'428'16,"1"-3"-144"-16,-1 3-96 0,0 0-55 0,-5 1-26 0,5 3-3 15,-6 0 10-15,0 0 12 0,-1 0 18 0,-5 3 8 16,6 1 4-16,0 0 1 0,-6 3 4 0,6 0 1 0,-14 8-7 15,7-3-3-15,1 2-8 0,-7 7-7 0,0-2-6 0,-7 4-6 16,7 2-10-16,-6 3-19 0,-1 2-16 0,1 3-28 16,-1 4-12-16,1-1-10 0,-1 5-4 0,7 3-7 0,0 0-1 15,7 4 1-15,-8 3-1 0,14 3 7 0,-7 5-4 0,8 0-7 16,5 7-11-16,-6 3 3 0,13 1 2 0,0 4-1 16,6-5-1-16,1 4-3 0,6-3-2 0,0 3 0 0,13 4 13 15,-7-4-2-15,14 0-6 0,0 1 0 0,6-4-1 0,-1-1 2 16,15-3 0-16,-1 0 0 0,13-4-1 0,-1-7-5 0,8 0 1 15,6-4-3-15,0-7-1 0,8-4-1 0,-2-3-1 16,7-4-2-16,6-3 2 0,1-9 4 0,0-6 2 0,6-4 4 16,1-7 3-16,-1-8 5 0,6-7-1 0,1-7 1 0,-1-4 1 15,1-8 3-15,-7-3 0 0,8-7 2 0,-15 0 1 16,1-4 0-16,-7-4 3 0,0-3 5 0,-6-4 2 0,-14 0 5 16,1-3 3-16,-7-5 4 0,0 1-1 0,-13-4 1 0,-6-3 1 15,-1 2 2-15,-12-2 0 0,-1-5 0 0,-5 1 2 0,-14-1-1 16,0 6-2-16,-7-2-3 0,-13 4-1 0,0 4-5 15,-12 3-7-15,-7 4-6 0,0 5-10 0,-13 1-5 16,0 5-4-16,-7 8-4 0,-6-1-7 0,-7 11-9 0,1 1-13 16,-1 3-16-16,1 7-19 0,-1-3-21 0,7 8-21 0,6-2-25 15,7 1-55-15,6 0-97 0,7 4-94 0,13-1-93 0,1-3-128 16,5 4-123-16,6 0-72 0,-5 3-23 0</inkml:trace>
  <inkml:trace contextRef="#ctx0" brushRef="#br0" timeOffset="268.77">16321 6803 473 0,'-13'-12'598'0,"-1"2"-162"0,2-1-156 15,-2 4-89-15,8 3-54 0,-7 1-31 0,0 3-24 0,0 0-14 16,0 7-8-16,-6 3-4 0,-1 8-2 0,0 8-1 0,-5 11-3 15,-2 4-2-15,1 10 1 0,-6 4-1 0,-7 11-2 0,6 3-4 16,-6 8 0-16,0 0 0 0,0 7 2 0,-1 4 2 16,1 1-3-16,7-2 2 0,-7 1 0 0,7 0-2 0,-1-7-1 15,7-1-4-15,0-3-2 0,-1-4-5 0,9-3-5 0,-2-12-6 16,7 1-6-16,6-12-6 0,0 1-15 0,7-8-61 16,-6-6-66-16,12-5-57 0,1-7-57 0,6-4-68 15,0-11-105-15,13-7-151 0,0-7-80 0,1-7 7 0</inkml:trace>
  <inkml:trace contextRef="#ctx0" brushRef="#br0" timeOffset="491.15">16913 7151 181 0,'6'-18'737'0,"2"-1"32"0,-8 12-160 15,-8 0-147-15,-4 10-98 0,-14 8-78 0,7 4-75 16,-15 10-54-16,2 9-40 0,-7 2-27 0,6 4-14 0,-5 8-12 15,-1 3-11-15,-1 8-11 0,7 3-11 0,-5 8-11 0,5 3-9 16,-6 4-5-16,-1 4-3 0,2 6-3 0,5-2 2 0,-6 3 1 16,7 3-2-16,-8-3 0 0,8 0 0 0,-1-4-3 15,7-3-11-15,7-4-26 0,-7-7-53 0,13-8-70 0,0-3-65 16,0-12-53-16,13-3-44 0,-7-8-37 0,14-6-39 0,-1-12-33 16,1-3-68-16,6-11-53 0,6-12-5 0</inkml:trace>
  <inkml:trace contextRef="#ctx0" brushRef="#br0" timeOffset="665.1">17199 7774 440 0,'-6'11'577'0,"-13"11"-145"0,-7 7-118 16,-7 7-54-16,-13 9-21 0,1 6-2 0,-1 3-3 16,-5 9-12-16,-2 3-22 0,1 4-24 0,0 3-22 0,0 4-29 15,0 3-35-15,7 1-57 0,-2 3-91 0,9-3-95 0,-1-4-83 16,6 0-75-16,7-11-94 0,0-4-149 0,0-7-104 0,6-7-40 15</inkml:trace>
  <inkml:trace contextRef="#ctx0" brushRef="#br0" timeOffset="1870.06">17428 4787 106 0,'-14'-6'276'0,"8"-5"-83"0,-7 3-55 0,7-2-28 0,-8-2-16 16,8 2-13-16,0-2-7 0,-8 5-1 0,8-4-2 0,-7 4-2 16,7-1-10-16,-8 1-12 0,2 0-8 0,-2 3-6 15,8-3-5-15,-7 3-6 0,0 0-3 0,0 4-4 0,0-3-3 16,-6 3-1-16,-1-4 0 0,0 4-1 0,1 0-3 0,-1 4-5 16,-12-4-2-16,5 3 0 0,1 1-1 0,-13 0 0 15,7 3 1-15,-7-3-1 0,-7 7 1 0,1 0-1 0,-1-1 1 16,-6 5 0-16,0 3 0 0,-7 5 0 0,-6-5-5 15,0 8 4-15,-6-5 1 0,-2 5 1 0,2 0 0 0,-7 3 0 16,0 0 2-16,-1 1-1 0,-5-1 5 0,6 4-4 0,-13 0-3 16,6 4 1-16,1-5-1 0,-1 1 0 0,0 1 0 15,-6 2 4-15,6 4 2 0,1-3 5 0,-1 3 1 0,0 1 1 16,0 2 1-16,1 2 1 0,-1 2-2 0,7 1-2 0,-6 3-3 16,-1-3-3-16,6 7-4 0,-6 0 0 0,8 3 1 15,5 1 0-15,-6 3 0 0,6-2-1 0,0 5 1 0,7-3 0 16,0 0 0-16,6 4-1 0,1 0 0 0,6 4 1 0,-6-4-2 15,11 3-1-15,2-3 1 0,-1 4-1 0,1-4 1 16,6 7 1-16,7 1 0 0,-8-1 0 0,7 4 1 0,1-1 0 16,-1 5-1-16,1 0 1 0,6-1-1 0,-7 1-2 0,7 3 0 31,0-4-3-31,7 1-1 0,-7-4 1 0,6 4 0 16,7-4 0-16,1 0 2 0,-2-4 0 0,1 4 1 0,6-4 1 15,7 4 0-15,-6-4 0 0,-1-3-1 0,7 3 3 0,0 0-5 16,7 1 0-16,-7 4 1 0,6-6-2 0,1 2 0 0,0-1-1 15,5 0 1-15,2-4-1 0,5 0 1 0,-6 2 3 16,14-6-1-16,-8 2 0 0,0-2 2 0,8-2 1 0,5-1 0 16,-6 1-1-16,1-5 0 0,5-4-2 0,7 1 0 15,-7-3 1-15,7 0-1 0,0-1 1 0,7 0 0 0,-1-3 1 16,1-1 0-16,7 1 0 0,-2-4 3 0,8-4-2 16,0 0 0-16,6 0-1 0,0-2 3 0,7 2-3 0,-1-7-1 15,1 3-2-15,6-3-4 0,-7 0 1 0,1-4-1 0,0 4-1 16,-1-8-4-16,1 6 2 0,-6-6 4 0,-1-3 4 0,0 4 5 15,0-5 4-15,0 1 6 0,0 4 4 0,6-7 4 16,-5-1 3-16,12 0-2 0,-7-3-2 0,14-4-1 16,0-4-6-16,6-3 0 0,0-4-1 0,7-8-1 0,6 1 1 15,0-8 2-15,0 1 1 0,1-4-2 0,5-4 4 0,1 0-3 16,7-1-3-16,-8 5-2 0,1-4-3 0,-1 4-10 16,-5 0-9-16,-7 0-6 0,-1 3-7 0,1-3-6 0,-1 3-6 15,-6 0-5-15,1 1-3 0,-1-1-2 0,0-4-2 0,6 5-2 16,-5-4-1-16,6-4 0 0,0-1 2 0,-1-2 3 0,1-1 8 15,-1-7 11-15,-5 1 17 0,5-9 21 0,-6-3 24 16,0-4 20-16,7-3 19 0,-7-7 12 0,0 3 8 0,-6-8 2 16,7 5-1-16,-8-8-7 0,1-1-12 0,-1 2-13 0,-5-2-13 15,-8 2-11-15,2-5-9 0,-2 2-7 0,-12-3-7 16,-1-2 2-16,-6 0 0 0,0-5 4 0,-6-2 12 16,-1-4 13-16,0 0 13 0,2-8 17 0,-9 0 20 0,8-3 10 15,-7-7 10-15,0-5 7 0,7-2-2 0,-7-5-3 0,0-7-8 16,1-4-11-16,-2-7-15 0,-5 1-8 0,-7-1-5 0,-7-4-4 15,1 0-1-15,-14-3 3 0,-6 3-2 0,-12 2-2 16,-8-2 0-16,-13 4-7 0,-6 4 5 0,-7 7-2 0,-12 4-7 16,-7 7-6-16,-7 8-6 0,-13 6-4 0,-12 4-6 0,-7 12-6 15,-13 3-18-15,-1 7-14 0,-12 4-15 0,-7 11-23 16,0 3-40-16,1 9-67 0,-7 6-73 0,-1 4-61 0,8 7-51 16,6 1-47-16,6 4-56 0,13-2-93 0,13 1-91 0,13 4-13 15</inkml:trace>
  <inkml:trace contextRef="#ctx0" brushRef="#br0" timeOffset="2518.49">16737 8147 66 0,'0'4'462'0,"0"-4"-128"16,0 3-133-16,0-3-89 0,0 0-51 0,0 4-24 0,0-4-8 16,0 0-1-16,0 0 4 0,0 0 2 0,7-4 2 15,0 1 2-15,-1-5 4 0,7 1 4 0,6-4 1 0,1-3 7 16,6-5 6-16,1 1 13 0,5-7 18 0,1 2 19 0,12-6 24 16,-6-8 25-16,13 1 27 0,7-5 23 0,-1-6 15 0,7-1 0 15,14-7-1-15,-1 0-12 0,13-7-20 0,0-3-25 16,7-5-33-16,6 0-28 0,7-3-24 0,6-1-13 0,0-2-14 15,1-2-9-15,-2 2-7 0,2-5-2 0,-1-4 0 16,1 2-4-16,-1-2-4 0,-7 1-2 0,8 0-1 0,-15-1-2 16,2 5 1-16,-7 3-3 15,-7 4-1-15,-13 3-1 0,-12 4 2 0,-9 7 5 0,-11 8 8 0,-13 3 11 0,-7 4 11 0,-13 8 5 16,-7 7 1-16,-6 3-2 0,-13 4-5 0,-7 3-8 16,-5 4-9-16,-15 9-14 0,-5 6-16 0,-1 3-8 0,-12 0-7 15,12 9 0-15,-6-1-3 0,13 0 0 0,0 0-1 16,13 0-7-16,0-4-7 0,13 1-3 0,6 3-3 0,7-4-3 15,0 0-2-15,14 4-1 0,-2-4 0 0,14 4 7 0,7-3 8 16,6 3 6-16,7-5 4 0,-1 6 3 0,1-1 4 0,-1 0 1 16,1 4 1-16,-7-4 3 0,-6 3-2 0,-7 1 1 15,0 0 0-15,-7-1 0 0,1 6 2 0,-14 1 2 16,0 1 1-16,-12 7 2 0,0 0 1 0,-7 4-2 0,-7 8-13 16,-12-1-26-16,-7 8-36 0,-1-1-110 0,-5 8-134 0,-7 0-154 15,-7 4-223-15,-6 3-113 0,0 0-50 0,-6 0-19 16</inkml:trace>
  <inkml:trace contextRef="#ctx0" brushRef="#br0" timeOffset="3105.57">15793 8590 72 0,'-6'-7'400'0,"6"3"-102"15,0-3-100-15,0 4-71 0,0-5-42 0,0 4-26 0,6-3-17 16,-6-4-8-16,7 4-7 0,-1-4-4 0,7 0-5 0,-6-4-3 16,5 4-3-16,2-3-1 0,-1-2 0 0,-7 6-3 15,7-5 1-15,0 5 9 0,-7-2 11 0,2 5 16 16,-2 0 19-16,-6 3 27 0,6-3 33 0,-6 3 39 0,0 0 40 15,7 1 31-15,-7 3 25 0,0-4 10 0,0 4-1 0,0 0-15 16,0 0-22-16,-7 0-34 0,7 4-36 0,0-1-39 0,-6-3-34 16,6 4-27-16,-6 7-15 0,-8 0-15 0,8 8-9 15,-14 6-5-15,1 8-8 0,-14 4 0 0,1 10-2 0,-8 5 1 16,-5 6-2-16,-7 8 0 0,-1 7-2 0,-4 9-2 0,-10 1-2 16,-4 9-3-16,0 3 3 0,-1 4 0 0,-6 7 6 15,-1 1 2-15,2 6 3 0,-8 0 4 0,0 1 7 0,7 3 6 16,0-8 1-16,0 2 3 0,-1-5-1 0,8-7 2 0,6-7 0 15,0-8 0-15,13-4-4 0,-1-6-3 0,8-11-8 0,6-5-4 16,6-11-3-16,8-2-9 0,5-9-19 0,0-7-10 16,14-7-8-16,-1-3-17 0,7-5-14 0,7-10-32 0,6-4-85 15,0-7-93-15,7-12-63 0,5-6-68 0,1-8-78 0,0-7-108 16,0-5-110-16,1-2-46 0,-1 0 44 0</inkml:trace>
  <inkml:trace contextRef="#ctx0" brushRef="#br0" timeOffset="3359.06">14654 9617 21 0,'12'-34'601'0,"-6"12"24"16,-6 0-157-16,8 4-128 0,-8 7-64 0,0 4-36 15,-8-1-18-15,2 8-16 0,-6 8-16 0,-2 6-22 0,-11 8-28 16,-1 11-32-16,-7 12-36 0,-7 1-32 0,1 10-15 0,-6 3-10 16,-1 6 0-16,1 5 9 0,-7 0 8 0,6 3 8 15,0 4 7-15,1 0 7 0,6-4 6 0,0 0 4 0,0-3-3 16,6 0-8-16,7-8-4 0,0-3-7 0,6-5-12 0,7-2-2 15,0-8-4-15,7-4-5 0,6-7-4 0,0 0-5 0,13-7-5 16,0-8-4-16,7-4 6 0,12-10-4 0,1-8-5 16,19-6-7-16,0-12-17 0,6-8-52 0,7-10-96 0,8-8-96 15,4-7-92-15,2-7-114 0,-2-8-182 0,2-3-88 16,-1-4-46-16,0-4 15 0</inkml:trace>
  <inkml:trace contextRef="#ctx0" brushRef="#br0" timeOffset="3993.42">15943 8103 202 0,'-7'-3'617'0,"1"-1"-24"0,-7-3-175 0,7 3-137 0,-2-4-87 16,-4 1-43-16,5 0-7 0,-6 0 15 0,0-4 22 16,1 4 18-16,-8-1-4 0,0-3-2 0,1-4-11 0,-1 1-21 15,-6-1-33 1,6-3-34-16,-13-4-31 0,1-4-27 0,-1-3-6 0,-5-4-4 0,-1-7-4 0,-14-4-2 0,8-4-1 31,-13-3-6-31,-1-5-2 0,0-1-5 0,-6-10-3 0,0 1 4 16,0-3 1-16,-1-5 1 0,-5-2-2 0,-1-2 2 0,0-2-2 15,1-4 1-15,0 3 0 0,-8-4-5 0,8 1-3 0,-8 0-1 16,1 4-2-16,0 3-1 0,6 0 1 0,1 0 4 16,6 7 5-16,-1 0 2 0,15 8 3 0,-2 0 2 0,1 3 2 15,13 8 1-15,0 4 2 0,0-1 2 0,7 11-3 0,6 1-2 16,0 2-1-16,6 5-2 0,1 4-1 0,-1 3 1 15,6 4-2-15,8 3-6 0,-7 4-3 0,7 4-2 0,-1-2 1 16,-6 9-1-16,7 5-1 0,-8 6-1 0,-5 7-1 16,-1 11 3-16,-12 12-1 0,6 2 3 0,-7 9 1 0,-6 3 1 15,7 0-1-15,-1 0 0 0,-5-4 1 0,4 1 0 0,2-5 1 16,-1-3 0-16,7-4-1 0,1-3-1 0,-2-7-1 16,7-2 1-16,2-5-1 0,4-5-4 0,1 0 0 0,0-7 2 15,6 0 0-15,7-7-1 0,-6-1 1 0,6 1 0 0,0-8-1 16,6-3 2-16,1-7-2 0,6-1-1 0,0-7-2 0,7-4 1 15,-8 0 0-15,15 1 0 0,-7-4 1 0,-1 3 0 16,7 1-2-16,0-1 1 0,-6 0 2 0,5 0 0 0,1 1 1 16,7 3 1-16,-7 3 0 0,6 1-2 0,1 3 1 0,-1 1 0 15,15 3-4-15,-9 0-10 0,15 4-16 0,6-1-31 16,-1 5-80-16,14-1-93 0,5 0-81 0,8 4-81 0,6 4-104 16,7 0-176-16,0-1-73 0,0 8-24 0</inkml:trace>
  <inkml:trace contextRef="#ctx0" brushRef="#br0" timeOffset="4833.85">17226 8151 593 0,'-13'0'678'0,"-1"-4"-77"0,2 4-175 16,5-4-122-16,-6 4-85 0,7-3-51 0,-1 3-12 0,1 0-2 15,6 0 3-15,0 0-1 0,-6 0-9 0,6 0-12 16,0 3-18-16,0-3-25 0,0 0-31 0,6 0-27 0,-6 0-16 15,0 4-12-15,6 0-4 0,1-1 1 0,6 5 1 0,-7 0 0 16,7-2 1-16,7 10 4 0,-7-6 2 0,13 5 1 16,-6 0 1-16,6 6 0 0,6-2 0 0,1 3 2 0,6 4 4 15,0-1 1-15,7 1 3 0,-1 3 0 0,7 0 3 16,7 0-1-16,6 5 0 0,0-1-2 0,6-1-5 0,8 5-4 16,-2 0-2-16,8 3-2 0,0-3-3 0,6 6-4 0,-6-2 0 15,7 3-3-15,-1 0 1 0,0-4 0 0,0-3-1 0,-1 3 3 16,2-3 0-16,6-4 1 0,-7-4-2 0,7 0 2 15,6-3 1-15,-7-5 1 0,2-1-3 0,-2-6-1 0,-5-3 0 16,-9-4 0-16,2 1 3 0,-6-8 2 0,-8 0 0 0,-6 0 2 16,-6-4 9-16,-14-3 5 0,-5-1 14 0,-1 5 23 15,-13-5 29-15,-6 5 27 0,-8-4 20 0,-5-4 11 0,-7-1 9 16,0 1 5-16,-13-3-4 0,-7-1-16 0,-6-3-27 0,-6 3-29 16,-7 1-17-16,-7 3-17 0,-12-4-15 0,-1 8-11 0,-13-4-9 15,-6 7-7-15,0 0 1 0,0 0 3 0,-7 4 2 16,14 0 7-16,-1 4 5 0,13 0 5 0,7 0 1 15,13-4 0-15,6 0-7 0,8 4-8 0,5-1-5 0,14 1-12 16,6-1-5-16,12 5-5 0,8-1-2 0,13 0-3 0,12-4 3 16,7 5 2-16,13-4-2 0,7-1-2 0,6 1-4 0,7 0-5 31,-7 3-2-31,7-3 1 0,-7 3-4 0,-6 0 3 0,-1 5 3 16,-12-2 4-16,-7 1 4 0,-7 0 4 0,-5 1 3 15,-15-1 4-15,1-1 1 0,-12 5 1 0,-8 0 0 0,-6 3 1 16,-13 4 2-16,0-4 1 0,-13 8-1 0,-13-4 1 15,0 0-5-15,-7 0-13 0,-6 0-21 0,-6 0-34 0,-1 0-48 16,1-4-52-16,-7 1-62 0,-2-5-149 0,10-3-161 0,-2 0-243 16,0 0-102-16,7-4-48 0,0 1-7 0,6-1 19 0</inkml:trace>
  <inkml:trace contextRef="#ctx0" brushRef="#br0" timeOffset="5848.42">16842 8876 264 0,'0'-4'408'0,"0"4"-128"0,0 0-105 16,-7 0-68-16,7-3-32 0,0 3-10 0,0 0 5 15,0 0 8-15,0 0 7 0,-7 0 7 0,7 0-1 0,0 0-1 0,0 0-4 16,0 0-6-16,0 0-3 0,0 0 2 0,0 0 10 16,7 0 17-16,-7 0 27 0,0 0 30 0,0 0 26 0,0 0 20 15,0 0 4-15,-7 0-4 0,7 0-17 0,0 0-20 16,0 0-30-16,0 0-31 0,0 0-33 0,0 0-25 0,-6 3-19 15,6-3-12-15,0 0-8 0,0 4-7 0,6 0-3 0,-6 4 1 16,0-2 9-16,7 10 12 0,-7 1 12 0,7 6 10 16,-1 6 6-16,0 4 6 0,2 7 8 0,4 0 2 0,-5 8-6 15,6 4-8-15,0 6-7 0,-1 5-3 0,2 2-3 0,-1 8-3 16,7 1-3-16,-2 2-4 0,-4 2-6 0,6-1-2 0,-1 3-5 16,1 1-7-16,-1-1-4 0,1 1-5 0,-1-4-2 15,-6-4-2-15,1-3 1 0,-2-1-1 0,1-3 1 0,0 0 2 16,-6-4 1-16,-7-3 2 0,6 0-4 0,-6-8 1 15,0 0 1-15,0-3 2 0,-6-8-3 0,6 1-1 0,-7-12-1 16,7 4 1-16,0-11 3 0,-6 0 4 0,6-8 6 0,0-2 9 16,0-1 6-16,-7-8 10 0,7 1 2 0,-6-4-2 15,-1-4 2-15,1 1-2 0,0-8-9 0,-2-5-9 0,2-2-7 16,0 1-8-16,-1-6-1 0,1 1 0 0,-1 0-4 0,1 0-2 16,-1 4 2-16,1-4 1 0,-1 7-1 0,0 1-2 15,7 3 2-15,-6 0 0 0,6 3-1 0,-6 1-1 0,6 3-2 16,0 4-1-16,0 0-2 0,0 4 0 0,0 7 0 0,6 4-1 15,0-1 1-15,1 4 1 0,0 1-1 0,-1-1 0 0,7 1-3 16,0-1-12-16,6 0-19 0,1-3-23 0,6-1-28 31,7-3-29-31,-1-3-34 0,7-5-110 0,1-3-128 0,-1-6-146 16,0-6-187-16,0 1-103 0,0-3-44 0,-13-1-11 0</inkml:trace>
  <inkml:trace contextRef="#ctx0" brushRef="#br0" timeOffset="7510.79">19817 3762 21 0,'-25'-11'393'15,"-1"-3"-156"-15,0 2-100 0,0-2-50 0,-1-1-24 0,1 0 0 16,-6-3 7-16,7 4 5 0,-2-5 8 0,-5 1 5 15,-1 2 0-15,1-2-2 0,-2 4-2 0,-4 0-5 0,5-1-12 16,-12 0-8-16,5 4-8 0,-5 0-9 0,-1 4-5 0,-6 0-3 16,0-1-6-16,-7 5-8 0,7-1-5 0,-13 4-5 0,0 0-3 15,0 7-1-15,-6-3-3 0,-8 3-2 0,-6 1-1 16,1-1-1-16,-1 4-2 0,-6 4 0 0,-7 0 1 16,7-1 0-16,-6 4 2 0,-8-3 3 0,7 7 2 0,1-4 3 15,-1 4 4-15,1 4 0 0,-8-1 1 0,7 6 1 0,-5-3-2 16,-2 1-1-16,1 4-3 0,6 0-1 0,-6 1-2 15,6 2-2-15,1 1 2 0,-1-1-3 0,7 1 2 0,-7 0-2 16,7 0 0-16,0 2-1 0,-7-2 2 0,7 3-2 0,0-3-2 16,-7 4 0-16,7-1-1 0,0 0 0 0,0 4 0 15,6-4-2-15,-6 8 2 0,-1-4 3 0,8 7 1 0,-8 0 2 16,8 0 1-16,-1 5-1 0,1 3 2 0,-1-2 0 16,1 2-3-16,-7 3 0 0,6 1-2 0,-7 3 0 0,1 0-1 15,0-3-1-15,6 2-1 0,-6 1 0 0,6 0 2 0,1-4 2 16,-1 4 0-16,6 0 2 0,2-4 3 0,5 4 2 15,0-4 2-15,7 5 3 0,0 3-1 0,0-1 0 0,0 0 0 16,0 8-1-16,0 0-3 0,-1 4-3 0,1-1-2 0,0 5-3 16,0 0 0-16,6 2-1 0,-6 1 0 0,7-1 1 0,-1 2 0 15,-6 2 6-15,12-3 3 0,-4 4 6 0,4-5 6 16,-5 5 7-16,13-4 5 0,-8 0 4 0,14 0 7 0,-7-5 6 16,7 2 4-16,7 3 2 0,-1-7 1 0,7 7 2 0,0-4-3 15,6 0-1-15,7 5-2 0,-6-2-7 0,12 5-7 16,-5 0-4-16,12 3-7 0,-8 0-6 0,8 1-6 0,0-1-4 15,8 0 0-15,-2 4-2 0,0 3 1 0,1 1-2 0,6-1 0 32,0 4 0-32,0-3 2 0,0 0 1 0,0-4 1 0,6-4 0 0,1-3 2 0,-1-4 3 0,7-4 6 15,-6 0 9-15,13-4 12 0,-1-2 9 0,1-5 3 0,6 0 5 32,1-4 2-32,-2 1-1 0,1-4-5 0,7 0-12 0,6 4-12 15,-6-4-9-15,5 0-5 0,2 3-8 0,5-3-4 0,-5 4-4 16,5-4-3-16,0-1 0 0,1-2-1 0,6-1 0 15,-6-3 3-15,7-1 3 0,-9-2 6 0,9 2 4 0,6-7 5 16,-7 1 5-16,6-5 6 0,1 0 0 0,6-2-1 0,1-5-4 16,-2 0-3-16,14 0-5 0,-6 1-2 0,13-4-7 15,-1-1-4-15,8-6-2 0,-1 2-2 0,0-2-2 0,1-5 0 16,-2-3-1-16,9 0 3 0,-2-6 1 0,-6-2 0 0,14-3-3 16,-2-1 1-16,2-5 1 0,-1 2-2 0,1-4 1 15,-8 1-4-15,7 0-1 0,-6-4 4 0,-1 0 4 0,2 0 0 16,-1-4-1-16,5 0 2 0,1-3 0 0,1-4 1 15,6 0 0-15,6-3-2 0,-7-5-3 0,7 1-2 0,1-7 4 16,-1-1-1-16,0-4 4 0,1-3 3 0,6 0 12 0,-1-3-4 16,2-1 2-16,-2 1 3 0,1-1-4 0,-1-7 2 0,2 4-4 15,-8-1 3-15,6-3-10 0,-6 3 2 0,8-2-1 16,-8-1 0-16,0 0-3 0,1-3 0 0,-1-1-3 0,-7 0-8 16,1-3 2-16,-6-8 2 0,-2-3 0 0,1 0 0 0,1-11-1 15,-1 3 0-15,-7-7 1 0,8 0 5 0,-1 0 0 16,1 1 1-16,-8-1 2 0,1-4 7 0,0 3 4 0,-1-2 7 15,-5-1 4-15,-1-3 1 0,-7 0-3 0,-6-4-3 0,1 4 0 16,-7-4-6-16,-8 0 0 0,2-4-5 0,-8 0 0 0,-6 1 2 16,0-4 4-16,-6-1 3 0,0-6 1 0,-7-4 4 15,-7-4 0-15,8-3-1 0,-1-8-6 0,-7-4-4 0,1-3-3 16,7-4-3-16,-8-4-2 0,0 1-4 0,-5-5-4 0,5 1-2 16,-13 0 0-16,1 0 0 0,-1 0 2 0,-12 7 0 15,0 3 1-15,-14 6 2 0,-6 1 4 0,0 5 5 0,-13 3 6 16,-12 1 2-16,-2 3 0 0,-12 3 0 0,-7 1-1 15,-6 4-1-15,-19-4 1 0,-1 2-3 0,-13 6-5 0,-6-1-5 16,-13-4-4-16,-7 5-6 0,-6-1 0 0,-13 4-2 0,0-4-8 16,-14 3-6-16,1 8-6 0,-14 0 0 0,7 4-4 15,-6 7 2-15,0 4 1 0,0 3 1 0,6 8 1 0,1 3 2 16,-1 5-3-16,-6 9-6 0,6 6-9 0,6 2-13 0,0 7-19 16,8 9-24-16,6 5-58 0,13 5-113 0,13 4-124 15,5 4-195-15,15 6-131 0,12 4-83 0,7 4-50 0,13 8-10 16</inkml:trace>
  <inkml:trace contextRef="#ctx0" brushRef="#br0" timeOffset="8286.34">20443 7708 216 0,'-26'-4'564'0,"6"1"-74"0,1 3-192 0,0-4-127 0,6 4-81 16,-1 0-47-16,8-4-26 0,0 4-13 0,-1 0-7 0,7 4-1 15,-7-4 1-15,7 4 2 0,0-4 2 0,7-4 4 16,0 4 2-16,-1 0 3 0,14-4 3 0,-1 4 3 0,1-4 4 16,6 4 4-16,6-3 9 0,7-1 14 0,7 0 14 15,6 1 19-15,6-5 33 0,14 1 37 0,0 0 32 0,13-1 28 16,6-2 14-16,-1 2-1 0,15-3-4 0,-1-3-15 0,7 2-27 15,7 1-35-15,5-3-33 0,1 3-28 0,12 0-23 16,8 0-12-16,-1 0-11 0,0-1-11 0,1-2-3 0,6 3-3 16,-8-7-6-16,2 3-2 0,0-3-2 0,5-1 0 0,-12 1 2 15,-1-4 5-15,-5 4-3 0,-14-8 1 0,0 4 5 16,-12-7 3-16,-15 3 8 0,1-3 7 0,-18 0 4 0,-2 2 4 16,-18-1 9-16,-2 2 0 0,-18 1 1 0,-7-5 0 0,-6 5-5 15,-14-1-8-15,-6 4-4 0,-19-4-7 0,-1 8-9 16,-12-4-4-16,-15 8-6 0,2-2-3 0,-7 2-3 0,0 6-2 15,0 1-1-15,13 4-3 0,-1-1-4 0,8 4-3 0,13 0-3 16,5 0-3-16,8 7-1 0,12 4-2 0,1 1-1 0,13 2-1 16,6 4 4-16,0 1 2 0,13 3 5 0,0 0 1 15,0 3-1-15,7-3 4 0,-8 4 2 0,9 0 2 32,-9 3 3-32,-5-3 2 0,-1 3-1 0,1 0-2 0,-13 0 5 15,-8 1-3-15,2-1 0 0,-14 0-4 0,0 1-13 0,-20 3-24 16,0 0-31-16,-12-1-75 0,-13 2-143 0,-2-9-156 0,-18-3-243 15,0 0-113-15,-12-4-61 0,-22-3-24 0</inkml:trace>
  <inkml:trace contextRef="#ctx0" brushRef="#br0" timeOffset="9109.84">17122 6429 483 0,'-7'-4'664'0,"1"1"-34"16,-1-4-199-16,1-5-149 0,-1 1-91 0,7-3-25 0,0-4 2 15,0-8 9-15,0 0 10 0,7-11-2 0,6 1-2 16,-7-8-3-16,7-7-11 0,1-1-30 0,-2-10-32 0,1 0-26 16,0-4-17-16,0-7-10 0,1-5-5 0,5-6-5 15,-6-7-7-15,6-4-7 0,7-8-6 0,-6-6-3 0,6-6-3 16,7-1-5-16,-1-5-4 0,1-5-2 0,-1 2 0 0,1-4-4 15,-1-4-2-15,1 0-3 0,-7-3 2 0,7 3 3 16,-13 3 1-16,-2 2-1 0,-4 6-1 0,-1 3 1 0,-7 5 3 16,1 6-2-16,-7 2-2 0,0 9-1 0,-7 4 1 0,1 8 0 15,-1 7 0-15,-5 4 0 0,4 4 1 0,-10 6 3 0,4 4 0 16,1 8 0-16,0 4 0 0,-6 2 1 0,5 9 0 16,-5 3 0-16,-1 4 0 0,1 3-1 0,0 8-2 0,-8 3-1 15,1 8-4-15,-6-1-1 0,-1 12-2 0,-12 7-2 0,-7 7 1 16,-1 12 3-16,-12 3 0 0,-6 11 1 0,-8 8 3 15,2-2-1-15,-2 12-1 0,1-3 0 0,6 7-5 0,1-3-1 16,6-5-1-16,6 0-1 0,13-6 1 0,1-5 0 16,6-3 0-16,7-7 1 0,12-4 5 0,0-7-3 0,7-4-3 15,7-1-4-15,6-5-1 0,6-6-1 0,0-2 2 0,14-4 4 16,7-8-7-16,5-4 7 0,7-7 2 0,6-3 4 16,1-7 1-16,7-5 0 0,4-3-1 0,2 1-2 0,6-9 1 15,-6 1-1-15,7 3-1 0,-9-4-1 0,2 5 0 0,-6 0 0 16,5 3 1-16,-13-1 0 0,1 9 0 0,0-1 0 0,-7 8-1 15,-6-1 2-15,-1 5-1 0,-5 3 0 0,5 4 0 16,-13 4 1-16,1 3-1 0,0 3 3 0,-1 4-2 0,1 8 0 16,-8 3 0-16,8 4 0 0,-7 11-6 0,0 3-10 0,0 9-25 15,1 6-58-15,-2 8-108 0,-6 3-104 0,1 8-97 16,0 3-131-16,-14 7-153 0,0 4-88 0,-5 1-30 0</inkml:trace>
  <inkml:trace contextRef="#ctx0" brushRef="#br0" timeOffset="9743.94">13859 8883 486 0,'6'-14'633'0,"-6"-1"-64"0,6 4-203 0,-6 0-136 15,0 0-98-15,0 4-53 0,0 3 0 0,0-3 28 16,0 3 28-16,0 0 20 0,0 1 8 0,-6 3 5 16,0 0 3-16,-7 7-5 0,0 1-33 0,0 6-46 0,-13 8-38 15,0 4-24-15,-7 7-11 0,-6 4-5 0,-7 6-1 0,-5 5-1 16,-2 7-1-16,-5 4 1 0,-7 7 0 0,0 3 6 0,-8 12 1 16,-4 3-1-16,-8 11 0 0,-7 11 0 0,-5 1 0 15,-7 10 0-15,-1 4 1 0,-5 7-1 0,-7 0 7 0,6 4 8 16,-7 3 9-16,2-2 9 0,5-5 10 0,-7 0 8 0,1-7 7 15,7 0 5-15,5-7 1 0,7-8-5 0,13-8-1 16,2-9-5-16,10-8-9 0,16-12-7 0,4-6-6 0,14-13-11 16,6-5-9-16,8-13-9 0,-2-2-8 0,14-8-12 0,6-8-10 15,7-3-15-15,0 0-16 0,14-11-20 0,-1-3-26 0,13-12-68 16,0-3-102-16,0-8-89 0,13-11-81 0,-6-3-97 16,5-4-159-16,-5-8-74 0,-1-2-32 0,-5-4 36 0</inkml:trace>
  <inkml:trace contextRef="#ctx0" brushRef="#br0" timeOffset="10076.13">11651 10335 102 0,'7'-37'801'0,"-1"4"18"0,1 7 8 0,-7 4-210 15,0 4-206-15,0 7-163 0,0 4-117 0,-7 7-65 0,1 7-36 16,-14 11-21-16,0 7-10 0,-6 16-1 0,-7 3-1 16,1 11 1-16,-1 7 2 0,-5 8 0 0,-1 3 1 0,6 8 0 15,1-1 3-15,-8 5 1 0,7 3 1 0,7-1 7 16,1-3 0-16,-1 1 0 0,6-4 6 0,0-5 8 0,7-6 2 15,7-1 0-15,6-6 0 0,0-8-4 0,13-3 0 0,0-5 2 16,6-11-3-16,14 1-6 0,-1-11 3 0,8-5-1 16,11-9 0-16,2-5 0 0,6-7-1 0,6-11 0 0,0-3-3 15,7-12-2-15,-1-7-3 0,7-4 0 0,0-7 4 0,7-4 5 16,-1-6 6-16,-5-5 7 0,6 0 5 0,-8 1 3 0,-4 3 2 16,-8 7 0-16,-7 4-3 0,-6 4-6 0,-12 7-4 15,-1 4-8-15,-13 7-5 0,0 3-3 0,-7 5-2 0,-6-1 1 16,0 7-2-16,-7-3-3 0,8 8-5 0,-14-5-15 0,6 5-26 15,-6-1-27-15,0 1-43 0,0-1-100 0,-6 0-107 16,6-3-104-16,-7 3-122 0,0-2-177 0,1-2-77 0,0 0-34 16,-8 8 14-16</inkml:trace>
  <inkml:trace contextRef="#ctx0" brushRef="#br0" timeOffset="11505.72">19661 10330 41 0,'-6'-6'573'16,"6"-6"-31"-16,-6 5-180 0,6 0-130 0,-7-1-70 0,7 5-39 15,0-1-14-15,-6 0-4 0,6 4-10 0,0 0-1 0,0 0 0 16,6 4 8-16,1 3 26 0,-1 8 20 0,14 4 11 0,-1 6 8 16,7 12 5-16,0 3 5 0,7 12 8 0,5 6-16 15,2 8-35-15,5 3-35 0,2 12-30 0,-2 0-25 0,7 7-13 16,-7 3-9-16,8 1-10 0,-1 3-5 0,-1-3-4 0,2-5-2 15,-1-3-1-15,1 1 3 0,-2-4 1 0,-5-8 0 16,-1-3-1-16,1-8 2 0,-7-8-2 0,-6-6 0 0,-1-4 0 16,-12-7-2-16,6-9 3 0,-13-5 8 0,-1-4 9 0,-4-5 5 15,-8-3 5-15,-8-4 4 0,2-7 4 0,-6-3 0 0,-8-5-5 16,-7-2-10-16,1-5-8 0,-6-3-5 0,-1-2-3 16,-6-1-1-16,1-1 0 0,-1 0 7 0,-1 0 8 15,-5 0 7-15,5 4 5 0,8-1 6 0,-7 5 5 0,13-1 4 31,-1 5 2-31,2 2-4 0,12 1-7 0,0-1-6 0,-1 5-8 16,14-1-9-16,-6 0-10 0,12 4-7 0,2 4-5 0,11 0-2 16,0 3 0-16,8 0 4 0,11 1 2 0,8 3 3 15,6-1 1-15,7 1 1 0,12-4 0 0,8 2-1 0,6-2-1 16,12 0-3-16,-6-3-7 0,7-1-13 0,-1 1-17 0,1-4-22 16,-1 4-21-16,2-1-43 0,-8 1-122 0,7-4-122 15,-7 0-144-15,0 0-183 0,-7-4-99 0,-5 4-50 0,-2-3-15 16</inkml:trace>
  <inkml:trace contextRef="#ctx0" brushRef="#br0" timeOffset="12090.74">21505 8931 140 0,'-33'-11'781'0,"7"4"15"16,7 0 5-16,-1 3-234 0,0 0-224 0,14 4-147 16,0 0-98-16,6 4-52 0,6 4-27 0,0-5-16 0,14 4-4 15,0 0-1-15,12 5 2 0,7-6 0 0,7 6 3 0,12-1 3 16,8 0 2-16,5 0 2 0,14 0 2 0,-1 0 4 16,15 3 5-16,5 2 3 0,-1-2 4 0,15 1 4 15,-7-1 1-15,6 4 2 0,7-3-1 0,0 0-1 0,0-1-2 16,-1-3-3-16,1 0-4 0,0-4 1 0,-8-2-1 0,-5-5 3 15,-13 0 2-15,-7-9 1 0,-6 2 6 0,-14 0 5 0,-12 0 11 16,-7-4 13-16,-13 0 13 0,-6 0 5 0,-13-4-1 16,-8 1-1-16,-12-8-5 0,-6 0-6 0,-7-4-10 0,-13 4-19 15,-14-4-15-15,-11 5-9 0,-8 2-6 0,-6 5-6 0,-13-1-1 16,6 5-4-16,1 1-1 0,-1 6 1 0,7-1 5 16,12 0 0-16,8 1-4 0,13 3-1 0,12 0-2 0,1 3-1 15,11 1 1-15,16 3-3 0,11 4-2 0,1 5 1 16,12-6 3-16,7 5 3 0,13 0 3 0,1-1 1 0,12 1-2 15,0-4 0-15,0 4-3 0,6-5 0 0,1 1-2 0,0 1-1 16,-1-1-3-16,-6 0-18 0,-6 0-28 0,-7 0-36 16,-13-4-112-16,1 4-140 0,-15-4-191 0,-18 0-177 0,-20 4-122 15,-20-3-50-15,-26-1-10 0</inkml:trace>
  <inkml:trace contextRef="#ctx0" brushRef="#br0" timeOffset="12788.89">13097 9092 73 0,'-33'-10'569'16,"0"2"-49"-16,-5-6-191 0,-1 3-126 0,-14 0-61 0,1-8-28 16,-7 5-8-16,-6-9 23 0,-12 2 24 0,-2-5 29 0,-12-3 21 15,-7-8 24-15,-5 0 9 0,-9-3-1 0,-5-4-16 16,-7 0-42-16,1-7-34 15,-14-1-36-15,0-2-23 0,1-5-23 0,-8 0-14 0,-6 1-9 0,7-1-7 0,-7 0-4 16,1 1-1-16,-1-1-3 0,0 4-5 0,0 0-9 0,7 4-2 31,-1 3-1-31,8 1 1 0,-1 3-1 0,7 7-2 0,0 1 0 16,-1 2-2-16,1 6 1 0,6 2-3 0,7 4-3 0,0 0-4 16,6 4 0-16,13 2 3 0,1-2 0 0,12 4 0 15,6 0 2-15,14-2 1 0,7 5 1 0,13-4 3 0,12 9 1 16,1-6-4-16,5 5 0 0,15 0-1 0,-2 0-2 0,14 3-2 15,6 0-2-15,14-2-4 0,13-3 5 0,12 2 1 16,21-4 4-16,5 0 3 0,14 4-2 0,13-4-5 0,6 7-8 16,7 4-6-16,-1 8-12 0,1 2-9 0,0 9-15 0,-1 4-11 15,-5 5-7-15,-1 2 2 0,0 2 5 0,-6 5 4 16,-8 0 10-16,-5-4 7 0,-6 0 14 0,-8-4 8 0,-6-4 8 16,-6 1 5-16,-13-4 3 0,-1-3 2 0,-12-1 1 15,-7-4 1-15,0 1 1 0,-7-8 0 0,-5 4 0 0,-2-3-8 16,-4-2-55-16,4 3-75 0,-6-6-69 0,1 5-60 0,6-1-62 15,-6-3-92-15,13 3-170 0,-8-4-90 0,8-3-5 16</inkml:trace>
  <inkml:trace contextRef="#ctx0" brushRef="#br0" timeOffset="13661.68">21153 5685 100 0,'-20'12'532'0,"8"-2"-102"0,-2-2-178 16,8-5-108-16,0 5-58 0,-1-5-29 0,1-3-17 15,6 3-3-15,0-3 2 0,0 0 6 0,0 0 2 0,6-3 6 16,1 0 11-16,5-5 19 0,14-3 27 0,1-7 24 15,11-8 34-15,2-6 29 0,19-5 22 0,-1-10 12 0,14-5 5 16,-1-7-14-16,14-7-24 0,0-2-30 0,6-10-41 0,7 1-35 16,6-4-22-16,-7 1-12 0,8-8-12 0,-1 0-7 15,-7 0-8-15,1-4-4 0,-13 4-1 0,0-7-2 0,-8 7-4 16,-12 0-5-16,-12 12-2 0,-14 2 1 0,-13 12 0 0,-6 3-1 16,-14 12 1-16,-12 3-1 0,-1 7-1 0,-19 8-1 15,0 7-3-15,-13 7-2 0,-1 4-3 0,-5 11-1 0,0 4-1 16,-1 3-1-16,1 4 0 0,12 4-2 0,0-1-2 15,8-3-3-15,11 4 0 0,8 0-3 0,18-1-1 0,8 1-2 32,6-4 0-32,13 0 2 0,14 0 1 0,5-4 1 0,7 1 4 15,0-1 4-15,-6 1 1 0,6 2 0 0,-12 1 0 16,-2 3 2-16,-5 9 3 0,-13-1 2 0,-1 4-1 0,-12 6-2 16,-7 9-2-16,-7 3 0 0,-6 3 0 0,-6 4-4 0,-1 8 1 15,1 0-7-15,-8 0-7 0,2 6-11 0,5-5-28 0,0 1-93 16,7-2-115-16,7-4-124 0,6-3-238 0,-7-1-109 15,8 0-74-15,-8-7-34 0</inkml:trace>
  <inkml:trace contextRef="#ctx0" brushRef="#br0" timeOffset="36757.25">26735 3656 227 0,'6'-18'284'16,"-6"3"-112"-16,0 0-56 0,0 0-31 0,0 0-15 0,0 5-3 16,0-1-2-16,-6 0-3 0,6 0-6 0,0 4-5 15,-7-4-2-15,7 3-1 0,0 1-2 0,-6 3-7 0,6 1-2 16,0-1 0-16,-7 0-1 0,7 1 1 0,0-1-1 0,-7 4 1 15,7-4 0-15,0 4 2 0,-6 0-2 0,6 0-6 16,0 0-5-16,-6 4-5 0,6-4-4 0,0 4-6 0,-7-1-4 16,0 5-4-16,7-1-1 0,-6 4 0 0,0 0 3 15,6 0 3-15,0 4 1 0,-7-1 3 0,7 0 1 0,0 1 1 16,0 4 6-16,7-1 13 0,-7 1 14 0,12 6 16 0,-5-3 13 31,6 7 16-31,0 1 16 0,7 3 23 0,-1 3 15 0,0 1 1 16,8 7-3-16,-1 4-9 0,0 3-10 0,6 0-12 0,-5 5-11 15,5 6-20-15,7-4-16 0,-7 7-14 0,7 2-10 0,1 2-10 0,-1 5-4 0,6-1-2 0,1 0-4 16,-1 5-5-16,1-5-6 0,7 4-2 0,-8-4-2 0,1 3 0 16,5-2-3-16,-5-4-3 0,0-1-1 0,-8-3 2 15,2 0 1-15,-7-8 1 0,-1-2-1 0,-6-2 2 0,-7-6 1 16,-5 0 1-16,-1-4 0 0,-7-4 1 0,1-3 3 0,-7-1 4 16,0-3 5-16,0-7 4 0,0-1 5 0,-7-2 8 31,1-5 10-31,-7-3 7 0,7-1 5 0,-14-3 2 0,6-7-4 15,-11-1-2-15,-1-3-5 0,-7 0-6 0,1-7-2 0,-1 0-2 16,1-4-2-16,-8-4 2 0,7-3 3 0,-5-3 1 16,5-2 1-16,-6-3 0 0,7 1-5 0,-1-5-6 0,0 1-2 15,8 0 0-15,-2 0-1 0,7 3 3 0,2 4 7 0,-2 0 2 16,6 0-2-16,1 7-1 0,1 4-4 0,5 0-8 0,0 4-7 16,1-1-10-16,6 5-10 0,0 3-7 0,0 0-3 15,6 3-1-15,8 5 1 0,-2 3 2 0,8-1 2 16,7 6 4-16,-2 2 2 0,15-3 4 0,-8 3-3 0,7 0 1 15,6-3-1-15,-5 0-2 0,5-5 0 0,1 5 0 0,5-5 0 16,-4-1 0-16,5-6 1 0,-7 0 0 0,7-3 1 0,-6-3 1 16,0 0-1-16,-8-6 2 0,8 3-3 0,-14-5 1 15,2 0 3-15,-2 0 0 0,-7-4 0 0,-5 4 0 0,0 0 1 16,-7 0-7-16,-7-3-20 0,8 3-27 0,-2-4-30 0,-5-4-63 16,0 1-135-16,5-8-148 0,1-3-220 0,7-7-126 15,0-5-87-15,6-6-29 0,7-5-7 0</inkml:trace>
  <inkml:trace contextRef="#ctx0" brushRef="#br0" timeOffset="37327.11">31508 3157 218 0,'7'-7'475'0,"0"0"-166"0,-1-1-104 15,-6 1-51-15,7 0-19 0,-7 3-7 0,0-3 4 0,6 3 3 16,-6 1 1-16,0-1-6 0,0 4-10 0,0 0-15 15,0 0-19-15,0 0-24 0,0 4-23 0,-6 3-19 0,-1 0-12 16,1 4-7-16,-1 7 5 0,-6 8 10 0,-13 7 30 0,6 4 26 16,-13 10 26-16,1 9 21 0,-7 2 17 0,-13 12 8 15,0 7 3-15,0 0-6 0,-7 7-26 0,-6 7-24 0,-6 1-22 16,5 7-19-16,-12 3-16 0,0 1-8 0,-6 7-3 0,5 0-1 16,-6 3-3-16,8 1-1 0,-2 0-2 0,8-5-2 15,-1-2 2-15,14-5-2 0,-1-6 0 0,7-9-3 0,6-2 2 16,14-12-6-16,-8-3 0 0,15-8 0 0,5-3-5 0,6-12 2 15,2-3-5-15,5-3 1 0,7-9-4 0,7-6-23 0,-1 0-63 16,8-8-81-16,-2-7-82 0,8-4-98 0,6-11-130 16,-7-7-166-16,8-3-96 0,-8-4-25 0</inkml:trace>
  <inkml:trace contextRef="#ctx0" brushRef="#br0" timeOffset="37532.93">29952 5246 13 0,'-20'-26'616'0,"1"4"18"16,0 0-200-16,5 7-148 0,1 1-82 0,0 6-51 0,0 1-30 15,7 3-31-15,-8 1-29 0,2 6-17 0,-2 5-15 0,8 6-11 16,-7 6-10-16,0 1-4 0,0 8-2 0,7 0-1 16,-1 4 1-16,0 5 1 0,1-3 0 0,0 2 1 0,6 0-1 15,0 4 0-15,0-6 3 0,6-1 2 0,-6-1 4 0,13 0 4 16,-6 0 1-16,-1-4 3 0,7-3 3 0,0-4 2 0,6-1 1 16,1 2 0-16,0-5-3 0,6-3-2 0,-1-4-7 15,9 0-32-15,11-8-52 0,0 1-63 0,8-8-74 16,12-3-106-16,7-8-192 0,5-3-98 0,8-4-58 0</inkml:trace>
  <inkml:trace contextRef="#ctx0" brushRef="#br0" timeOffset="37882.44">32616 5389 102 0,'-13'-11'608'0,"6"3"7"0,0-3-205 0,1 7-164 0,6-3-99 16,-6 0-38-16,6 3-11 0,-6 1 2 0,6 3 3 0,-8-4 2 15,-4 8 0-15,-1-1 0 0,-7 1-10 0,-6 7-21 16,0 4-26-16,-7 3-21 0,-6 0-10 0,-7 4-7 0,-5 3 3 15,-2 2 9-15,1-2 13 0,-7 5 20 0,-6-1 21 0,0 4 13 16,0-4 10-16,0 4 5 0,0 0-4 0,7 0-8 16,-1 0-13-16,0-4-20 0,7 4-19 0,0-4-13 0,6 1-8 15,7-1-6-15,-7-3-2 0,14-1-3 0,-1-3-1 16,14 0 0-16,-7-7-3 0,13 0-6 0,0-4-6 0,7-4-6 16,6 0-13-16,6-3-26 0,0-4-54 0,14-4-65 0,6-3-60 15,1-3-49-15,11-6-47 0,1-2-57 0,0-3-74 16,-6 2-132-16,6-7-34 0,0 4 11 0</inkml:trace>
  <inkml:trace contextRef="#ctx0" brushRef="#br0" timeOffset="38310.37">30981 5707 319 0,'-20'15'515'0,"7"4"-206"16,0-1-143-16,7 0-80 0,-1 0-39 0,1 1-18 16,12-1-2-16,1 0 3 0,6 0 4 0,0-4 4 0,7 2 6 15,12-1 6-15,1-5 8 0,12 2 2 0,1-5-4 0,6-3-5 16,13-1-4-16,0-3-4 0,0-3-5 0,7-1-7 15,0 0-10-15,-1 1-33 0,1-1-47 0,0 0-86 0,-7-3-187 16,-6 0-108-16,-8-1-75 0,-12 1-50 0</inkml:trace>
  <inkml:trace contextRef="#ctx0" brushRef="#br0" timeOffset="39135.33">24644 8297 223 0,'-13'0'394'0,"0"4"-150"0,6-4-106 0,1 3-59 16,0-3-27-16,-1 4-14 0,0-4-8 0,7 0-2 0,-6 4-3 15,6-4-3-15,6 4-2 0,1 0-2 0,0 2 0 16,5-1 1-16,8 6 3 0,-1-4 3 0,14 3 3 0,0 5 1 16,12-4 2-16,0 4-1 0,14 0-2 0,7-4-3 0,-1 0-5 15,6-1-3-15,7-3-2 0,1 2 1 0,6-2-1 16,-1-3 2-16,0-4 3 0,-5 0 0 0,-1 0 3 0,-6-4 1 16,-7 0-1-16,-6 1-1 0,-14 3 0 0,-6-5-3 0,-13 5 0 15,0-4 6-15,-12 4 5 0,-8 0 5 0,0 0 3 16,-12 0 0-16,-14 4 1 0,0 1-2 0,-12-2-4 0,-7 1-9 15,-6 0-8-15,-1 3-7 0,-6 0-4 0,0-3-1 0,-1-1 1 16,1 5 2-16,0-5 2 0,0 1 0 0,7 0 4 0,-1-1 6 16,7 1 6-16,0 0 5 0,13-1 0 0,6-3-2 15,0 0-3-15,8 4-7 0,5-4-5 0,7 0-10 0,7 4-9 16,5-4-5-16,2 3-3 0,6 1-7 0,5 0-14 0,7-1-17 16,8-3-21-16,5 4-26 0,1-4-30 0,0 0-41 15,12 0-50-15,1-4-81 0,0-3-135 0,6 0-62 0</inkml:trace>
  <inkml:trace contextRef="#ctx0" brushRef="#br0" timeOffset="39878.89">27985 12448 91 0,'-7'4'527'16,"7"-1"-108"-16,0 1-131 0,0-1-92 0,-6 1-52 15,6-4-21-15,0 4 5 0,-7-4 10 0,7 0 12 0,0 0 1 16,0 0-2-16,-6 0-9 0,6-4-11 0,0-3-15 0,0 3-24 16,6-7-21-16,-6 0-17 0,7-3-8 0,-7-4-6 0,6-4 2 15,1-4-5-15,0-7 8 0,-1 0 17 0,0-7 12 16,8-4 12-16,-2-4 3 0,2-7 6 0,5-4-1 0,-5-3-1 15,5-7-13-15,0-5-20 0,1-6-13 0,-1-4-12 0,1-1-5 16,-1-6-6-16,1-1-5 0,-6 0-4 0,-8 1-3 16,6 3 0-16,-5 1 0 0,0 5 1 0,-7 5 0 0,6 4 0 15,-6 8 3-15,-6 6 6 0,6 8 7 0,-7 10 4 16,0 4-3-16,-5 8-1 0,-2 7-3 0,2 4 0 0,-15 11-5 16,8 3-7-1,-14 11-7-15,1 4-8 0,-1 11-1 0,0 4-2 0,-5 3 5 0,5 3-4 0,-6 6 1 0,13-2 1 16,-6-3 1-16,12 4 2 0,-6-4-2 0,13-4-4 0,7-3-7 15,-8-1-2-15,14-3-1 0,0-3-4 0,0-4-4 0,6-5 1 16,2 2 1-16,-2-6 3 0,0 2 6 0,1-8 4 0,6 0 1 16,-7 0 5-16,7-8 4 0,1 5 0 0,-2-8-1 15,8 0-4-15,-1 1-15 0,-5-5-35 0,5 3-65 0,7-2-81 16,0 3-75-16,0 0-80 0,0-4-100 0,7 4-169 16,-1 0-92-16,1 4-30 0</inkml:trace>
  <inkml:trace contextRef="#ctx0" brushRef="#br0" timeOffset="40212.32">29978 10836 21 0,'-7'7'679'0,"1"8"-12"0,-7-4-32 0,6 7-241 0,-6 5-191 15,1-2-132-15,-2 2-82 0,2 2-30 0,-2 4 11 16,-5-3 15-16,-1 7 15 0,0 0 9 0,1 0 5 0,0 0 4 16,-1 0 1-16,7-1 8 0,-7-2 9 0,8 0 10 0,-1-9 14 15,6 2 24-15,-6-9 26 0,7 1 25 0,-2-8 22 16,2 4 10-16,0-7 0 0,6-1-5 0,0-3-15 16,-6 0-18-16,6-7-31 0,0-7-21 0,0-1-27 0,6-7-19 0,0 0-17 15,0-8-7-15,2 1-4 0,-2 0-5 0,7-4 2 16,-6 0-5-16,-1 4 5 0,7-1 2 0,-7 1 3 0,8 4 2 15,-8 2-1-15,0 5 0 0,1 3-3 0,0 1 0 16,-1 3-2-16,1 4-2 0,-1-1-4 0,7 1-10 0,0 3-22 16,7 4-60-16,-1-4-85 0,1 4-85 0,6-3-93 0,0-1-125 15,7 1-180-15,-7-4-80 0,-1-1-34 0</inkml:trace>
  <inkml:trace contextRef="#ctx0" brushRef="#br0" timeOffset="40528.11">28663 7136 12 0,'19'-11'0'16</inkml:trace>
  <inkml:trace contextRef="#ctx0" brushRef="#br0" timeOffset="41320.35">29151 6983 57 0,'-7'0'234'0,"-6"-4"-53"0,7 0-37 15,-1 0-21-15,1 4-11 0,6-3-5 0,-7-1-4 0,1 4-8 16,6-4-9-16,0 4-12 0,0-3-12 0,-6 3-12 0,6-4-9 16,0 0-8-16,0 4-6 0,0-3-1 0,0 3 1 15,-8 0 3-15,8-4 3 0,0 4 2 0,-6 0 0 0,6 0-2 16,-13 0-3-16,7 4-4 0,-7-4-6 0,0 7-6 0,-7-3-6 15,0 3-2-15,1 4-2 0,-7 0 1 0,6 0 0 16,-5 0 3-16,-1-1 4 0,6 6 2 0,-6-5 4 0,7 3 3 16,-8 1-1-16,8 0 1 0,-1-1-1 0,-6 1-4 0,7 0-2 15,-1 3-3-15,1-4-4 0,-1 5-2 0,0-1 0 16,1 4-1-16,-1 0 1 0,1 4 1 0,6-5 1 0,0 6-1 16,-1-2 1-16,2 1 0 0,-2-1-3 0,8 1-1 0,0 3 0 15,-1-3-1-15,7 3-1 0,0 0 0 0,0-3 1 0,7 3 0 16,-7-3 0-16,6 3-1 0,0-3 1 0,8 4-2 15,-8-5-1-15,0 1 0 0,1 3 0 0,6-3-1 16,-6 3 2-16,-1 0-2 0,8 1 0 0,-8-1 2 0,6 0 0 16,-4 0 0-16,4-3 0 0,1 4 1 0,1-1-1 0,-2-4 1 15,8 1 0-15,-7-4-1 0,7 0 0 0,-1 0 0 16,7-4 0-16,0 1 0 0,0-1 0 0,0-4-1 0,0-3 1 16,1 4 1-16,5-4 0 0,1-4 2 0,-7 0-3 0,6 1 1 15,1 0 1-15,-1-4 0 0,1-2 0 0,-1-2 1 0,7 0 1 31,-13-2 3-31,13-2 4 0,-13-4 9 0,7 0 10 16,-1 1 8-16,1-3 12 0,-1-5 5 0,-5-4 3 16,5 1 2-16,1 0-3 0,-1-4-6 0,-6-3-6 0,7 2-9 15,-1-2-8-15,-5-1-4 0,-1-3 2 0,-6 4 6 0,6-5 3 16,-7 4 10-16,-6-3 8 0,0-1 7 0,0 1 8 16,-6-4 3-16,6 4-1 0,-13-4-4 0,0 4-9 0,0-5-10 15,-7 2-8-15,1 2-7 0,-1-3-11 0,-6 1-6 0,7 2-6 16,-14-2-2-16,7 2 0 0,0 0-5 0,-6 1-1 0,-1 0 1 15,7 0 0-15,-7 3-1 0,0 0 1 0,2 4 2 16,-2-4 3-16,0 5 0 0,1-1 3 0,-1 0 1 0,1 3 0 16,5 1 0-16,-6 0 2 0,2 2-4 0,-2 2-2 0,1 0-1 15,-1 3-3-15,0 0-2 0,1 0 0 0,-7 4-1 16,6-1-3-16,-6 5 1 0,1-1 1 0,-2 4-2 16,-5 0-1-16,6 0 1 0,-7 4-1 0,-7 3 2 0,8 0 1 0,-1 4 0 15,-6-4 0-15,7 8 1 0,-7-4 0 0,-1 7 1 16,2-3-1-16,-1 4 0 0,0-1-1 0,-1 4-1 0,1 0-2 15,7-4 0-15,-7 4-2 0,7 4-28 0,5-4-45 16,1 3-57-16,0-3-51 0,13 0-53 0,0 0-59 0,0 0-79 16,13-3-148-16,0-5-77 0,0 0-21 0</inkml:trace>
  <inkml:trace contextRef="#ctx0" brushRef="#br0" timeOffset="41557.54">28864 7209 128 0,'0'-7'513'0,"-6"0"-131"16,-1 0-145-16,1 3-97 0,-1 4-55 0,1 0-27 0,-7 4-17 15,7-1-8-15,-8 8-7 0,1 0-3 0,-6 7-1 16,6 4-2-16,-7 4-4 0,7-1-2 0,-6 5-1 16,6-1 0-16,-7 1-2 0,6-1 1 0,-4 5 1 0,4-2 1 15,1 1-1-15,1 0 1 0,-2-1-2 0,2 2-2 0,5-5 0 16,0 0-3-16,1 1-4 0,-1-2-2 0,1-1-11 0,6-5-16 15,0 0-23-15,0-4-32 0,0-4-45 0,6-2-57 16,1-5-112-16,6-4-125 0,0-3-59 0</inkml:trace>
  <inkml:trace contextRef="#ctx0" brushRef="#br0" timeOffset="42618.95">28981 7334 201 0,'-6'-10'590'0,"6"6"-50"0,-6-1-190 0,-8 5-146 0,8 5-92 15,-7 2-51-15,-7 4-24 0,8 3-10 0,-2 5-5 0,-6 3-2 16,8 3 0-16,-8 1-1 0,7 4-2 0,1-1-3 16,-2 0-4-16,1 8-3 0,6-4-2 0,1 3-2 0,0-3-1 15,-1 4-1-15,1 0 1 0,6-5 0 0,6-2 0 0,1-1 0 16,-1-4-1-16,7 0 1 0,0-2 0 0,7-5 1 16,-1-3 0-16,7-8-1 0,0 1 1 0,0-5 1 0,7-6 0 15,-1-5 0-15,1-6 1 0,6-4 2 0,-7-4 1 0,1-4 14 16,-7-4 22-16,0 1 17 0,0-4 29 0,1-4 26 15,-15 1 26-15,8 3 26 0,-14 0 16 0,8 1-2 0,-14-2-15 16,0 5-13-16,0 3-25 0,-7 4-27 0,-6 1-26 0,-7 5-29 16,-6 5-18-16,-6 8-14 0,-1 3-4 0,-12 12 1 0,-1-2-7 15,1 12-2-15,-8 4-4 0,8 3 0 0,-1 4-2 16,1 7 0-16,5 0-1 0,1 5-8 0,7 2 2 16,-1-3 1-16,7 3 1 0,14-3 1 0,-2-3-4 0,8-1-16 15,12-3-23-15,8-5-29 0,-2-2-26 0,14-4-21 0,1-4-18 16,5-4-19-16,7-11-7 0,7 0 5 0,-1-10 14 15,1-5 26-15,-1-6 28 0,1-4 23 0,0-5 23 0,-8-2 29 16,2-5 34-16,-1 1 33 0,-7-7 44 0,1-1 39 0,-1-3 33 16,-5-1 22-16,-1-2 10 0,0-1 2 0,-13 0-13 0,7 3-16 15,-14 1-30-15,0 3-25 0,0 4-27 0,-12 4-17 16,0 7-14-16,0 0-10 0,-14 12-5 0,0 2-9 0,-5 8-7 16,-2 4-10-16,-11 10-6 0,-2 8-5 0,-5 4-3 0,5 11-1 15,-5 2-3-15,6 6 2 0,-7 3 1 0,13-1 2 16,1 1-1-16,-1-1-1 0,13 2-2 0,1-10-4 0,13 1-2 15,-1-3-4-15,14-7-4 0,6-5-5 0,7-3 0 0,6-4-2 16,6-10 4-16,7-5 2 0,0-3 2 0,7-7 4 16,-1-4 3-16,1-8 4 0,-7-2 4 0,0-2 3 0,0-6 2 15,1 0 6-15,-8-4 8 0,-6 0 9 0,-1-4 8 16,2 1 9-16,-7-1 7 0,-8 4 4 0,-6 0 3 0,2 1-1 16,-8 2-2-16,-8 8-10 0,2 0-8 0,-6 3-10 0,-8 5-7 15,1 3-8-15,-14 7-5 0,0 11-6 0,-6 4-3 16,0 12 0-16,-13 2-2 0,7 8 1 0,-8 8 0 0,8-1-1 15,-1 8-2-15,7-1-3 0,0 1-2 0,7-1-1 0,-2 1-4 32,15-3-5-32,6-6-3 0,0-6-2 0,13 0 1 0,7-6 2 15,6-6 6-15,6-3 2 0,7-7 4 0,0-3 6 16,7-8 5-16,-1-8 2 0,1 1 3 0,0-8 2 0,-1-3 5 16,-6-4 4-16,0 0 5 0,1 0 16 0,-8-4 6 0,-6 1 5 15,6-4 3-15,-12 6 4 0,6-2 2 0,-13 3 2 16,6 3 1-16,-6 1-19 0,-6 4-6 0,0 3-7 0,-1 0-6 15,0 8-7-15,-6 3-10 0,-6 3-12 0,0 4-14 16,-1 8-10-16,0 3-8 0,-5 7-9 0,11-3-8 0,-5 8-9 16,6 0-6-16,6-2-5 0,1 2-1 0,6-5 0 0,6 1 2 15,7-1 5-15,0-6 3 0,14-1 8 0,-8-7 9 16,13 0 9-16,-6-3 9 0,0-8 11 0,7 0 11 0,-1-8 14 16,-5 0 17-16,-1-2 14 0,-7-5 13 0,1-3 15 0,0-1 13 15,-2 1 19-15,-4-4 8 0,-8 0 2 0,7-4-6 0,-6 5-6 16,-7-5-11-16,0 0-12 0,-7 4-14 0,1-3-18 15,-1 3-14-15,-5 0-8 0,-2 7-7 0,-5 0-6 16,-1 4-9-16,-6 0-9 0,6 11-9 0,-12 0-8 0,7 0-8 16,-9 8-10-16,2 3-10 0,6 1-8 0,0 2-4 0,6 0-4 15,0-3-24-15,8 4-30 0,5-4-23 0,7 0-8 0,7-4 1 16,5 0 3-16,8-7 9 0,6-3 9 0,7-5 31 16,-1-6 41-16,1-4 43 0,-1-1 45 0,1-6 51 0,-7-1 35 15,0 0 25-15,1-7 16 0,-9 0 17 0,2-4 13 0,-7 1-1 16,1-1-20-16,-2-3-32 0,2-1-24 0,-8 1-17 15,0 0-12-15,-6 0-16 0,-6 3-14 0,0 1-9 0,-8 2-8 16,-5 2-8-16,-1 2-7 0,-6 8-5 0,-6 4-3 0,-7 7-3 16,0 4-4-16,-13 10-6 0,6 5-6 0,-6 10-7 0,-7 0-9 15,7 11-10-15,0 1-13 0,0 3-15 0,6 0-42 16,7 3-72-16,7 1-81 0,-1 0-69 0,13-1-85 16,14-3-129-16,0-3-128 0,6-1-77 0,12-7-8 0</inkml:trace>
  <inkml:trace contextRef="#ctx0" brushRef="#br0" timeOffset="43330.71">27477 5803 427 0,'6'0'374'0,"-6"-4"-148"0,0 4-105 0,7 4-59 15,0-1-33-15,-1-3-16 0,7 8-8 0,7-1-5 0,-1 4 2 16,0 0 2-16,14 7 4 0,-1 3 2 0,8 6 3 16,-1 2 2-16,6 8 0 0,8 3 5 0,-1 4-3 0,0 4-1 15,6 3-2-15,1 4 0 0,7 3-5 0,-1 1 1 16,0 3 1-16,6 5-3 0,-6-5-1 0,0 0 0 0,-6 0-2 15,6-3-2-15,-6-4 1 0,-7 0-4 0,0-8 0 16,0 1 1-16,-6-4 0 0,-7-4 1 0,-7-3 0 0,1 0 0 16,-7-12 0-16,-6 1 2 0,-8-4 4 0,1-4 11 0,-6 1 14 15,-14-8 13-15,1 0 10 0,-7-1 5 0,-7-6 8 0,-6 3 8 16,-6-3 14-16,-7 0 14 0,0-8 24 0,-7 4 33 16,1-4 31-16,-1 1 26 0,1-5 14 0,-2 1 9 0,2-4-12 15,-1 0-19-15,7-1-35 0,1-2-43 0,-1 3-36 0,6 1-32 16,7-2-17-16,0 1-14 0,6 1-8 0,7 2-8 15,0 5-5-15,6-5-9 0,7 5-13 0,0-5-26 16,7 1-48 0,13-4-80-16,6 0-80 0,6-4-72 0,13-7-86 0,2 4-138 0,11-4-128 0,7-4-66 0,0-3-7 0</inkml:trace>
  <inkml:trace contextRef="#ctx0" brushRef="#br0" timeOffset="43757.44">31561 5792 53 0,'0'-8'563'16,"0"5"-61"-16,0-1-156 0,0 0-109 0,0-3-54 0,0 4-13 16,0-1 9-16,0 0 7 0,0 1-1 0,0-2-8 0,0 5-18 15,0-3-20-15,0 3-28 0,0 0-32 0,0 0-34 16,0 3-21-16,-6 5-15 0,-2 3-5 0,-4 7-2 0,-8 4 0 15,-6 15 5-15,0 2 7 0,-14 14 5 0,-5 9 3 16,-7 4 5-16,-7 7 1 0,-6 8-1 0,-6 6-1 0,-8 5-5 16,2 3-4-16,-8 0-6 0,0 4-5 0,-6 1-2 0,-1-1-1 15,-5 0 0-15,6-4 0 0,-1-5 2 0,1-1-3 16,14-5 3-16,-2-11 2 0,14-3-4 0,6-8-4 0,8-11-38 16,11-7-66-16,8-7-63 0,13-4-58 0,5-11-71 0,8-3-104 15,6-12-183-15,12-3-84 0,2-13-18 0</inkml:trace>
  <inkml:trace contextRef="#ctx0" brushRef="#br0" timeOffset="43978.65">30147 6839 393 0,'-6'-6'653'0,"-7"1"4"15,0 5-208-15,-1 5-199 0,2-2-125 0,-8 4-68 0,7 4-33 16,-7 3-16-16,1 4-6 0,6 9-2 0,-6-2-1 0,-1 8-1 15,7 4 0-15,0 0 2 0,0 3 1 0,7 0 1 16,-1 0-1-16,0 1 0 0,7-5 1 0,0 1 6 0,7-1-3 16,6-2 1-16,0-9-2 0,13 1 2 0,0-4 1 0,7-4 0 15,12-2 0-15,1-6-21 0,13-2-33 0,-1-5-41 16,7-3-44-16,7-3-52 0,-1-9-69 0,-5 1-110 16,-1-7-133-16,0 3-65 0</inkml:trace>
  <inkml:trace contextRef="#ctx0" brushRef="#br0" timeOffset="44564.25">31235 8550 448 0,'-7'0'555'15,"7"4"-155"-15,-6-4-150 0,6 0-106 0,0 0-67 0,0 0-30 16,-6 0-8-16,6 0 7 0,-7 0 16 0,7 0 21 0,-7-4 20 16,1 4 15-16,-7-3 3 0,0-1 0 0,0 0 1 0,-7 4-4 15,-6-3-4-15,0 3-9 0,-7 0-9 0,1-4-3 16,-7 4 1-16,0 0 3 0,-7 0-2 0,1 0-5 0,-1 4-11 15,-6-4-11-15,0 0-10 0,-13 0-12 0,6 3-12 0,-12-3-9 16,5 0-12-16,-5 0-7 0,-7 0-1 0,6 0 2 16,-6 0 5-16,0-3 8 0,6 3 8 0,1-8 7 0,-1 5 4 15,7-1 1-15,6-3 2 0,14-1 0 0,-1 1-6 0,7 0-4 16,6-1-11-16,7 5-5 0,6-4-3 0,1 3-2 16,6 0-3-16,6 1-4 15,-5-2 0-15,4 1-4 0,8 4 0 0,-6-3 0 0,6 3-2 0,-6 0-2 0,6 0-1 16,0 0-1-16,0 0 1 0,6 0 0 0,-6 0 3 0,6 3-1 15,2 1 0-15,-2 1 9 0,0 2-2 0,1 0 0 0,0 0-2 16,-1 4 1-16,7-3-3 0,1 3-1 0,-2 0 1 16,1 3-7-16,7 1 3 0,-8 3 0 0,14 0-1 0,-6 8 0 15,7-4 3-15,-1 4 2 0,6-1 1 0,1 1 0 16,6 4 1-16,-7-1 1 0,7 0 2 0,7-3 0 0,-1 3 0 16,1 1-1-16,7-5-2 0,-8 1-7 0,7-1-15 0,-7-2-28 15,1-2-55-15,-1 1-68 0,-6-3-58 0,-6-1-54 16,-7-3-42-16,6-1-32 0,-12-3-24 0,0 0-6 0,-1 0 22 15,-5-3 39-15,-8-5 32 0,0 1 28 0,-6-4 25 0,-6 0 28 16,0-4 43 0,-8-3 55-16,2-1 55 0</inkml:trace>
  <inkml:trace contextRef="#ctx0" brushRef="#br0" timeOffset="44595.96">30415 9103 18 0,'-20'-14'59'0,"0"-8"16"0,-6 4 1 0,1-9-22 15,-2 2-53-15,1-4-71 0,0 0-89 0</inkml:trace>
  <inkml:trace contextRef="#ctx0" brushRef="#br0" timeOffset="44770.95">29894 8719 450 0,'-20'-8'530'0,"7"5"-75"0,0-1-113 0,13 4-96 16,-7 0-72-16,14 0-58 0,6 4-46 0,0-1-32 0,13 1-17 15,6 3-6-15,7 1-3 0,14-1 1 0,-1 1-2 0,13-2 0 16,6 3-1-16,14-2 3 0,0 0 7 0,-1-4 16 16,14 1 19-16,-7 0 15 0,14-4 22 0,-8 0 19 15,1 0 16-15,7 0 12 0,-8 0 0 0,7 0-11 0,-13 0-17 32,7 3-15-32,-7 1-22 0,-12-1-21 0,-2 1-47 0,-12 4-74 15,-6-1-84-15,-7 0-75 0,-13-3-82 0,0 3-94 0,-13-3-137 16,-12 0-119-16,-14-1-48 0,-14-3 14 0</inkml:trace>
  <inkml:trace contextRef="#ctx0" brushRef="#br0" timeOffset="45198.97">28943 8697 326 0,'0'-11'408'16,"0"0"-134"-16,0 0-96 0,0 4-52 0,0-5-24 0,0 5-3 15,0 4 5-15,0-1 4 0,0 0 2 0,0 1-5 16,0-1-8-16,0 4-14 0,-7 0-17 0,7 0-16 0,0 7-18 16,-7 1-12-16,-6 10-9 0,1 4-2 0,-8 11 0 0,-6 4 2 15,-7 10 2-15,1 4 1 0,-14 12 6 0,1 2 10 0,-8 6 13 16,-6 9 15-16,-6 4 11 0,-6 7 7 0,-8 8 3 16,-4 8 2-16,-2 2-5 0,-13 9-12 0,1-1-14 0,-8 4-16 15,1-4-13-15,-1 1-6 0,8-9-4 0,12-2-3 0,1-5 0 16,11-6 1-16,8-12-2 0,14-7-11 0,5-8-33 15,20-6-43-15,0-9-43 0,19-6-41 0,1-12-41 16,19-10-45-16,0-4-69 0,6-14-108 0,7-12-85 0,7-11-40 0</inkml:trace>
  <inkml:trace contextRef="#ctx0" brushRef="#br0" timeOffset="45517.31">27848 9276 543 0,'-6'0'643'0,"-7"-4"-71"0,6 4-221 16,1-4-164-16,6 1-101 0,0-5-56 0,6 1-26 16,7 0-13-16,0-4-3 0,7-4 5 0,6-3 11 0,0 0 7 15,7-8 5-15,6 0 1 0,-1-3 2 0,9-4 7 0,4-4 11 16,1 0 16-16,1 1 22 0,-2-1 19 0,-5 0 14 15,7 8 12-15,-14 0 3 0,-1 7-6 0,1 4-11 0,-13 7-15 16,1 0-21-16,-1 8-17 0,-6 6-8 0,-8 1-6 0,1 10-4 16,1 0 3-16,-2 12-1 0,-6 4-1 0,-6-1-3 0,8 8-3 15,-8 3-8-15,0 0-6 0,0 1-6 0,0-2-6 16,0 6-3-16,0-9-4 0,0 1-31 0,0-4-65 16,0-4-76-16,0 1-70 0,0-9-83 0,0 2-103 0,-8-1-167 15,2-8-95-15,-6 1-29 0</inkml:trace>
  <inkml:trace contextRef="#ctx0" brushRef="#br0" timeOffset="46055.54">25562 8221 273 0,'-6'-8'547'0,"0"4"-131"15,6 1-176-15,0-1-119 0,0 1-65 0,6-4-36 0,0-1-18 32,7-2-9-32,7 1-4 0,0 2 0 0,-1 0 3 0,7-4 5 15,0 3 0-15,0 1 2 0,13 4 1 0,-6-1 0 16,5 4 0-16,2 0 0 0,-1 0 1 0,6 7 0 0,1-3 1 15,7 3-1-15,-2 0-1 0,8 4 0 0,6 0 1 0,1-2 0 16,5 1 2-16,7 1 2 0,0 0 2 0,7-4 6 16,6 1 4-16,1-2 8 0,5-1 3 0,7-2 5 0,1-3 2 15,11-3 4-15,2-5 8 0,-1 1 4 0,0-4 4 0,1-3 3 16,-2-2 6-16,-5-2 4 0,-7-4 3 0,1 0-1 0,-14 4-6 16,-13-4-7-16,-6 4-9 0,-7 0-8 0,-20 6-2 15,-6 1 18-15,-13 0 8 0,-6 4 0 0,-13-4-1 0,-14 4-3 16,-13-1 0-16,-6-3-1 0,-13 8-9 0,-6-1-27 0,-7 4-14 15,-13 0-6-15,0 4-4 0,-7 3 1 0,0 0-2 16,1 1 6-16,-8 3-3 0,8 0-2 0,0 0-3 16,5-1 0-16,8 6-1 0,6-5 1 0,5-1 0 0,9 1-7 15,5-4 1-15,7 5-1 0,7-5 1 0,5 4-2 0,2 4-2 16,12-5-6-16,0 5-7 0,0 0-12 0,6-1-9 0,7 5-10 16,-6-1-15-16,6 4-13 0,-1 0-9 0,2 0-4 15,-2 3 0-15,-5 5 6 0,6-5 3 0,-6 9 7 0,-1-5 11 16,-6 0 10-16,0 4 6 0,0-3 2 0,0-1-3 0,0 0-5 15,-6-3-11-15,6 0-19 0,-7-5-27 0,1 1-41 16,6-7-74-16,0 0-115 0,0-4-78 0</inkml:trace>
  <inkml:trace contextRef="#ctx0" brushRef="#br0" timeOffset="47259.3">28695 6920 183 0,'0'-7'418'16,"0"0"-125"-16,0 3-101 0,0 0-64 0,0 4-41 0,0-3-24 15,-6 3-15-15,6 0-9 0,-7 3-6 0,-6 5-8 16,7-1-6-16,-8 7-4 0,8 5-1 0,-7-1-1 0,0 11 2 16,6 0 3-16,1 5 1 0,0 6 2 0,-2 0-1 0,8 4 0 15,0 0-2-15,8 4-5 0,-2 0 0 0,7-1-2 16,0 0-2-16,0 1 0 0,7-4-1 0,6 1-1 0,-1-2 0 15,1-6 0-15,7-1-1 0,-1-2-1 0,8-9 1 16,-1-3 2-16,0-7 8 0,7-4 9 0,-7-8 17 0,0-3 21 16,-1-3 26-16,-5-8 35 0,0-4 38 0,0-4 45 0,-8-2 27 15,-5-5 16-15,0 0-1 0,-8-3-8 0,2-1-21 16,-14 2-29-16,0-2-36 0,0-3-44 0,-14 4-32 0,2 3-24 16,-8 0-17-16,0 1-12 0,-12 7-7 0,-1 3-7 0,-6 4-4 15,0 4-4-15,-7 7-3 0,7 0-3 0,-6 10-2 0,-1 2 3 16,1 6-2-16,13 4 0 0,-8 0 0 0,14 3 0 15,0 8 1-15,7-3-2 0,6 6 0 0,6-3-3 0,0 4 0 16,14-4-9-16,0 0 1 0,12 0-1 0,1-7 3 0,6-1-4 16,6-3-2-16,7-3 0 0,6-9-2 0,1-2 6 15,7-8-3-15,-8-4-2 0,7-3 0 0,-6-4 4 0,-7-7 4 16,0-1 4-16,-6-4 4 0,-1-2 6 0,-6-3 6 16,-7 2 9-16,1-4 6 0,-7 1 5 0,-6 3 4 0,-7 1 1 15,0 3 1 1,-7-4-1-16,-6 8-1 0,1 0-9 0,-8 3-7 0,-7 5-5 0,1 1-6 0,-6 9-3 0,-1 0-3 15,1 9-2-15,-7-3 0 0,6 6 2 0,1 5-2 0,6-2 0 16,-1 3 1-16,1 1 1 0,7 3-3 0,-1-1 0 0,8-1-2 31,5 1-2-31,0-3-3 0,7-3-3 0,7 3-3 0,6-7-1 0,0 1-2 0,7-5 0 0,6-4 0 0,6-3 1 32,1-7 4-32,-1 0 3 0,7-4 3 0,0-4 2 0,-6 0 1 15,-1-3 3-15,2 0 2 0,-9-5 3 0,1 5 3 0,-6-4 1 16,-8 4 8-16,8 0 11 0,-13 3 6 0,-1 4 2 15,1 4 4-15,-7 0-2 0,-7 7-2 0,-6 3-1 0,-7 4-10 16,-6 8-9-16,-13 7-7 0,1 4-3 0,-1 6-4 16,-7 6-1-16,7-2-2 0,0 5-3 0,-1-6-2 0,14 6-4 15,-6-4-3-15,6-4-4 0,6 3-3 0,8-6-8 0,-2-4-14 16,14-5 3-16,7 1 3 0,6-7 6 0,6-8-1 16,7-3 0-16,7-8 4 0,7-7 7 0,5-3 16 0,-6-8 1 15,7-4 1-15,-8-3 4 0,-5-1 9 0,6-6 12 0,-7-1 10 16,-6-3 9-16,1 0 6 0,-1-1 6 0,0-2 3 0,-7 2 2 15,1 1-1-15,-8 0-5 0,-4 3-5 0,-2 7-6 16,-6 1-5-16,0 7-6 0,-6 4-6 0,-8 7-5 16,-5 7-6-16,-7 12-3 0,-6 3-3 0,-1 11-4 0,-7 7-4 15,-5 8-1-15,-1 7 2 0,7 7-1 0,-6 0-3 0,5 8-4 16,2-1-4-16,5 1-3 0,7 0-4 0,7-4-1 0,5-4-2 16,8-4-3-16,6-2 1 0,6-9 3 0,8-3 4 15,-2-8 4-15,15-3 6 0,-1-11 2 0,0-3 6 0,7-4 4 16,-1-12 9-16,-6-2 8 0,7-9 15 0,-8-7 16 0,1 1 23 15,0-5 22-15,-6-7 19 0,-1 5 16 0,-5-5 9 16,-2 0 3-16,2-4-4 0,-14 6-9 0,6-2-14 0,-12 0-19 16,6 5-16-16,-14-2-17 0,2 1-15 0,-2 8-11 0,-5 3-10 15,-7-1-11-15,0 5-14 0,0 7-23 0,-7 4-25 0,1 7-35 16,-7 7-40-16,0 8-41 0,-1 4-38 0,1 6-95 16,1 4-119-16,5 5-126 0,1-2-214 0,5 5-80 0,1-4-38 15,14 0-11-15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159A2-5D46-42F5-B075-A49725023F01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7535E-9E9A-4607-B6AA-B5B33F9C5AC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2420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2C48-8241-C033-41C0-F392DE5B0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05012A-3B10-C7A3-14A9-EFCF946BE3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05D9D6-EACA-BAA1-5526-716D8EC62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2D4062-0DF4-5236-CC5A-08E91B065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939E2-55CB-C2F2-3084-034E2D24D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130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CE5A72-3204-0CDA-14E6-B0A99F33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CFF7F2-7A93-1766-E76E-D61318B8E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C2A1-6E31-2E1E-3894-288A624B2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96AB36-6C3B-6087-7EEF-99D4FB97B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473A-C4D3-7FEF-2DB2-7CD38CF10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06563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4931-033E-7FE7-7666-B18FC30E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E96B37-5EF0-AAC9-EB67-410B7DDE0A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D1BFE-944E-9175-A26E-68AEF9FC7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3F8929-1A75-BAA8-3F2B-DAE084AC7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06366-6B73-083F-368E-BF28D44AE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89969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A1921-750B-C6D3-2D94-5AAB40C4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AE2D2-8C6E-B766-F95A-7922DAB74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FA28E-C0C7-0CD6-D4C5-A0B91988CF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8641BC-9AC6-85E0-28F2-57C62F2F4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8950A0-9287-366A-05C8-7C0421CEA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8DA8DD-3B7C-65F1-4071-8EB45A2F6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4490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EAA4AA-56D0-1C95-0170-A2BB9B23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02840F-AA52-4B20-3B19-B42B83534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292467-E112-887B-CD99-E30640E4E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5E16-5421-45B8-2627-492A76B81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975E8A-EF31-500B-6A35-5548CF16AC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E4523C-A892-3C5D-ECCF-5C71AD671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B68014-9227-BD2B-9386-24043D1BC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6636D-2261-A1FF-162B-5EF8D7971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574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3CC5A-435C-646B-6A95-DFA974093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02E0E0-7473-3837-A110-F7E1AD714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28F67DF-5889-512D-BCC4-665ED8888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380CCD-0A6C-7DC9-F8B5-18F839B35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7637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8BB817-CA49-CD6C-98AB-4BB993FA5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DA42BA4-F433-BF92-12A9-C8708E1AB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B24DD1-560B-0EC4-B3AC-A96ED8458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7759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BAF0E-E573-03F0-92DC-7D3673D96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8860D-52F7-E6E7-08B4-C86DF91AF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4DE7CD-A016-8ABB-ABF4-0CF584210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75B29-30DD-A005-7131-5EADD2689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169DC-632A-A254-4361-464651F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9132D6-C4E9-9D58-F2B8-DE11EBE32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398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25B3C-0567-F403-14B2-A32256BF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1B3F61-F750-9D01-A56D-271828A674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5C31AC-1170-44FC-0D1A-645EDBC34D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81BF4-A231-8690-C286-44323A4B5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2527BC-9F05-E0F5-ED82-86B02B883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E3F65F-BE2D-7361-8297-BC73A2FF0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6335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B2329-4ABD-E1AE-B1BE-35D715EE5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69EB09-E262-E6A3-78F7-4FBA569B24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46476-0AD6-6DD3-E31D-DF8E21423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CB31F-0897-B6F3-4B80-CCB5AD941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4D097-ED75-898D-BF6A-E6F55FC3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32864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024E1B-5499-0FAE-CDF6-4743BC84A2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B07BAC-B7C2-52C0-D32E-C582D1385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5A946-0677-2CD8-556E-DE85347EB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B318A0-775D-32D6-A387-04A0B8F4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A9BEA-A239-DDF4-D1EE-79CF0F37D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68630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2B3DE3-E19D-4E8D-F5F9-D3BFA8361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AFAD8-9A83-49F3-A70C-8C99B3BB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89FFE-EFEF-7DAC-A631-A594C58C0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B57A4-3C9A-4AD5-9B87-320DA9CC1F69}" type="datetimeFigureOut">
              <a:rPr lang="en-IN" smtClean="0"/>
              <a:t>24-08-2026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9B0D7-3A21-C92E-35A8-BB0A7ED662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B3A71-BABA-3FA4-646A-C4D856A359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690581-5B42-4E0E-8616-B402EFF429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4059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yogesh_2501ph27@iitp.ac.in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61.emf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2.x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4" Type="http://schemas.openxmlformats.org/officeDocument/2006/relationships/customXml" Target="../ink/ink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6.wmf"/><Relationship Id="rId7" Type="http://schemas.openxmlformats.org/officeDocument/2006/relationships/image" Target="../media/image8.w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Relationship Id="rId9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13" Type="http://schemas.openxmlformats.org/officeDocument/2006/relationships/image" Target="../media/image4.wmf"/><Relationship Id="rId3" Type="http://schemas.openxmlformats.org/officeDocument/2006/relationships/image" Target="../media/image10.wmf"/><Relationship Id="rId7" Type="http://schemas.openxmlformats.org/officeDocument/2006/relationships/image" Target="../media/image11.wmf"/><Relationship Id="rId12" Type="http://schemas.openxmlformats.org/officeDocument/2006/relationships/oleObject" Target="../embeddings/oleObject3.bin"/><Relationship Id="rId2" Type="http://schemas.openxmlformats.org/officeDocument/2006/relationships/oleObject" Target="../embeddings/oleObject9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3.wmf"/><Relationship Id="rId5" Type="http://schemas.openxmlformats.org/officeDocument/2006/relationships/image" Target="../media/image9.wmf"/><Relationship Id="rId15" Type="http://schemas.openxmlformats.org/officeDocument/2006/relationships/image" Target="../media/image14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8.bin"/><Relationship Id="rId9" Type="http://schemas.openxmlformats.org/officeDocument/2006/relationships/image" Target="../media/image12.wmf"/><Relationship Id="rId14" Type="http://schemas.openxmlformats.org/officeDocument/2006/relationships/oleObject" Target="../embeddings/oleObject1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2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12" Type="http://schemas.openxmlformats.org/officeDocument/2006/relationships/customXml" Target="../ink/ink4.xml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Relationship Id="rId14" Type="http://schemas.openxmlformats.org/officeDocument/2006/relationships/image" Target="../media/image79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7.wmf"/><Relationship Id="rId7" Type="http://schemas.openxmlformats.org/officeDocument/2006/relationships/image" Target="../media/image19.wmf"/><Relationship Id="rId12" Type="http://schemas.openxmlformats.org/officeDocument/2006/relationships/customXml" Target="../ink/ink5.xml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Relationship Id="rId14" Type="http://schemas.openxmlformats.org/officeDocument/2006/relationships/image" Target="../media/image7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image" Target="../media/image23.wmf"/><Relationship Id="rId3" Type="http://schemas.openxmlformats.org/officeDocument/2006/relationships/image" Target="../media/image22.wmf"/><Relationship Id="rId7" Type="http://schemas.openxmlformats.org/officeDocument/2006/relationships/image" Target="../media/image19.wmf"/><Relationship Id="rId12" Type="http://schemas.openxmlformats.org/officeDocument/2006/relationships/oleObject" Target="../embeddings/oleObject21.bin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7.bin"/><Relationship Id="rId11" Type="http://schemas.openxmlformats.org/officeDocument/2006/relationships/image" Target="../media/image21.wmf"/><Relationship Id="rId5" Type="http://schemas.openxmlformats.org/officeDocument/2006/relationships/image" Target="../media/image18.wmf"/><Relationship Id="rId15" Type="http://schemas.openxmlformats.org/officeDocument/2006/relationships/image" Target="../media/image24.wmf"/><Relationship Id="rId10" Type="http://schemas.openxmlformats.org/officeDocument/2006/relationships/oleObject" Target="../embeddings/oleObject19.bin"/><Relationship Id="rId4" Type="http://schemas.openxmlformats.org/officeDocument/2006/relationships/oleObject" Target="../embeddings/oleObject16.bin"/><Relationship Id="rId9" Type="http://schemas.openxmlformats.org/officeDocument/2006/relationships/image" Target="../media/image20.wmf"/><Relationship Id="rId14" Type="http://schemas.openxmlformats.org/officeDocument/2006/relationships/oleObject" Target="../embeddings/oleObject2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7" Type="http://schemas.openxmlformats.org/officeDocument/2006/relationships/image" Target="../media/image27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2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9.bin"/><Relationship Id="rId3" Type="http://schemas.openxmlformats.org/officeDocument/2006/relationships/image" Target="../media/image28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2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8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7.bin"/><Relationship Id="rId9" Type="http://schemas.openxmlformats.org/officeDocument/2006/relationships/image" Target="../media/image3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32.w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0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9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customXml" Target="../ink/ink7.xml"/><Relationship Id="rId3" Type="http://schemas.openxmlformats.org/officeDocument/2006/relationships/image" Target="../media/image35.wmf"/><Relationship Id="rId7" Type="http://schemas.openxmlformats.org/officeDocument/2006/relationships/image" Target="../media/image30.wmf"/><Relationship Id="rId2" Type="http://schemas.openxmlformats.org/officeDocument/2006/relationships/oleObject" Target="../embeddings/oleObject3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29.wmf"/><Relationship Id="rId10" Type="http://schemas.openxmlformats.org/officeDocument/2006/relationships/image" Target="../media/image90.emf"/><Relationship Id="rId4" Type="http://schemas.openxmlformats.org/officeDocument/2006/relationships/oleObject" Target="../embeddings/oleObject27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36.wmf"/><Relationship Id="rId2" Type="http://schemas.openxmlformats.org/officeDocument/2006/relationships/oleObject" Target="../embeddings/oleObject3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3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29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7" Type="http://schemas.openxmlformats.org/officeDocument/2006/relationships/image" Target="../media/image39.wmf"/><Relationship Id="rId2" Type="http://schemas.openxmlformats.org/officeDocument/2006/relationships/oleObject" Target="../embeddings/oleObject3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5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7" Type="http://schemas.openxmlformats.org/officeDocument/2006/relationships/image" Target="../media/image42.wmf"/><Relationship Id="rId2" Type="http://schemas.openxmlformats.org/officeDocument/2006/relationships/oleObject" Target="../embeddings/oleObject3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38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oleObject" Target="../embeddings/oleObject40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wmf"/><Relationship Id="rId4" Type="http://schemas.openxmlformats.org/officeDocument/2006/relationships/oleObject" Target="../embeddings/oleObject34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46.wmf"/><Relationship Id="rId7" Type="http://schemas.openxmlformats.org/officeDocument/2006/relationships/image" Target="../media/image48.wmf"/><Relationship Id="rId2" Type="http://schemas.openxmlformats.org/officeDocument/2006/relationships/oleObject" Target="../embeddings/oleObject41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3.bin"/><Relationship Id="rId11" Type="http://schemas.openxmlformats.org/officeDocument/2006/relationships/image" Target="../media/image50.wmf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45.bin"/><Relationship Id="rId4" Type="http://schemas.openxmlformats.org/officeDocument/2006/relationships/oleObject" Target="../embeddings/oleObject42.bin"/><Relationship Id="rId9" Type="http://schemas.openxmlformats.org/officeDocument/2006/relationships/image" Target="../media/image49.wm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7" Type="http://schemas.openxmlformats.org/officeDocument/2006/relationships/image" Target="../media/image53.wmf"/><Relationship Id="rId2" Type="http://schemas.openxmlformats.org/officeDocument/2006/relationships/oleObject" Target="../embeddings/oleObject4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7.bin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Season 5, Lecture 14 (S5,L14): </a:t>
            </a:r>
          </a:p>
        </p:txBody>
      </p:sp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12EB362A-5841-5245-C4EC-22712F307F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0" b="67590"/>
          <a:stretch/>
        </p:blipFill>
        <p:spPr>
          <a:xfrm>
            <a:off x="3269673" y="0"/>
            <a:ext cx="5954002" cy="33234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9673" y="1590675"/>
            <a:ext cx="5954002" cy="2286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C4830D-3B61-5DB6-CA55-0FDD745CA9E0}"/>
              </a:ext>
            </a:extLst>
          </p:cNvPr>
          <p:cNvSpPr/>
          <p:nvPr/>
        </p:nvSpPr>
        <p:spPr>
          <a:xfrm>
            <a:off x="3269673" y="1933200"/>
            <a:ext cx="5954002" cy="116378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dirty="0">
                <a:latin typeface="Times New Roman" panose="02020603050405020304" pitchFamily="18" charset="0"/>
              </a:rPr>
              <a:t>3-1-0-4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15375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7F0822-8750-CA23-E1E7-8ED48179BE6C}"/>
              </a:ext>
            </a:extLst>
          </p:cNvPr>
          <p:cNvSpPr txBox="1"/>
          <p:nvPr/>
        </p:nvSpPr>
        <p:spPr>
          <a:xfrm>
            <a:off x="904701" y="1455529"/>
            <a:ext cx="1038259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2000" b="1" dirty="0"/>
              <a:t>Syllabus</a:t>
            </a:r>
          </a:p>
          <a:p>
            <a:endParaRPr lang="en-IN" sz="2000" b="1" dirty="0"/>
          </a:p>
          <a:p>
            <a:pPr algn="just"/>
            <a:r>
              <a:rPr lang="en-IN" sz="2000" dirty="0">
                <a:highlight>
                  <a:srgbClr val="FFFF00"/>
                </a:highlight>
              </a:rPr>
              <a:t>Course Outline Kinetic Theory of Gases, Maxwell-Boltzmann distribution, Mean free path, collision, equation of state, ideal gas, Equipartition of energy, real gas; Thermal Diffusion Equation, effusion; </a:t>
            </a:r>
            <a:r>
              <a:rPr lang="en-IN" sz="2000" dirty="0"/>
              <a:t>Laws of Thermodynamics, Temperature, Internal Energy, specific heat, Entropy;</a:t>
            </a:r>
          </a:p>
          <a:p>
            <a:pPr algn="just"/>
            <a:r>
              <a:rPr lang="en-IN" sz="2000" dirty="0"/>
              <a:t>Carnot engine, Various thermodynamic cycles; Thermodynamic potentials, Path and State Functions, Gibb’s-Duhem relations, Maxwell Relations; Clausius-Clapeyron Equation; Chemical Potential, Chemical Equilibrium, Phase Diagram, Gibb’s Phase Rule, Phase Transitions, Stable and Metastable States, Phase Co-existence, Maxwell’s Construction; Various modes of heat transfer; Saha-Ionization; Speed of Sound in Fluids, Shock Waves, Rankine-</a:t>
            </a:r>
            <a:r>
              <a:rPr lang="en-IN" sz="2000" dirty="0" err="1"/>
              <a:t>Hugoniot</a:t>
            </a:r>
            <a:r>
              <a:rPr lang="en-IN" sz="2000" dirty="0"/>
              <a:t> Conditions. Engineering applications -Heat Engines, Joule-Thompson effect and applications to cryogenics, Refrigerators, Heating-Ventilation and Air-conditioning (HVAC), Exergy analysis of engineering systems, Information Theory.</a:t>
            </a:r>
          </a:p>
          <a:p>
            <a:pPr algn="just"/>
            <a:endParaRPr lang="en-IN" sz="2000" dirty="0"/>
          </a:p>
          <a:p>
            <a:pPr algn="just"/>
            <a:r>
              <a:rPr lang="en-IN" sz="2000" b="1" dirty="0"/>
              <a:t>Additional Topics: Thermal Physics and Quantum Memory for Quantum Communication.</a:t>
            </a:r>
          </a:p>
          <a:p>
            <a:endParaRPr lang="en-IN" sz="2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93EDC-043D-46EC-8F31-356402C4042E}"/>
              </a:ext>
            </a:extLst>
          </p:cNvPr>
          <p:cNvSpPr/>
          <p:nvPr/>
        </p:nvSpPr>
        <p:spPr>
          <a:xfrm>
            <a:off x="3050770" y="0"/>
            <a:ext cx="6616931" cy="93102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EP2104 Thermal physics with engineering applications</a:t>
            </a:r>
          </a:p>
          <a:p>
            <a:pPr algn="ctr"/>
            <a:r>
              <a:rPr lang="en-US" sz="1600" dirty="0">
                <a:latin typeface="Times New Roman" panose="02020603050405020304" pitchFamily="18" charset="0"/>
              </a:rPr>
              <a:t>3-1-0-4</a:t>
            </a:r>
            <a:endParaRPr lang="en-IN" sz="1600" dirty="0"/>
          </a:p>
        </p:txBody>
      </p:sp>
    </p:spTree>
    <p:extLst>
      <p:ext uri="{BB962C8B-B14F-4D97-AF65-F5344CB8AC3E}">
        <p14:creationId xmlns:p14="http://schemas.microsoft.com/office/powerpoint/2010/main" val="999604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73266"/>
              </p:ext>
            </p:extLst>
          </p:nvPr>
        </p:nvGraphicFramePr>
        <p:xfrm>
          <a:off x="915223" y="440260"/>
          <a:ext cx="10107454" cy="5985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0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294973517"/>
                    </a:ext>
                  </a:extLst>
                </a:gridCol>
                <a:gridCol w="1687484">
                  <a:extLst>
                    <a:ext uri="{9D8B030D-6E8A-4147-A177-3AD203B41FA5}">
                      <a16:colId xmlns:a16="http://schemas.microsoft.com/office/drawing/2014/main" val="2995396812"/>
                    </a:ext>
                  </a:extLst>
                </a:gridCol>
                <a:gridCol w="1562793">
                  <a:extLst>
                    <a:ext uri="{9D8B030D-6E8A-4147-A177-3AD203B41FA5}">
                      <a16:colId xmlns:a16="http://schemas.microsoft.com/office/drawing/2014/main" val="1238410764"/>
                    </a:ext>
                  </a:extLst>
                </a:gridCol>
              </a:tblGrid>
              <a:tr h="9948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Time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11:11:55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12-12:55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3-3:55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4- 4:55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02-02:55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86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490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Monday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1496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Tuesday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4732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1748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Wednesday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R103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b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</a:b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3413"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IN" sz="2000" b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 </a:t>
                      </a: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IN" sz="900" b="1" i="0" u="none" strike="noStrike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886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Thursday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Aptos" panose="020B0004020202020204" pitchFamily="34" charset="0"/>
                          <a:cs typeface="Arial" pitchFamily="34" charset="0"/>
                        </a:rPr>
                        <a:t>R101</a:t>
                      </a: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IN" sz="2000" b="0" i="0" u="none" strike="noStrike" dirty="0">
                        <a:solidFill>
                          <a:schemeClr val="bg1"/>
                        </a:solidFill>
                        <a:effectLst/>
                        <a:latin typeface="Aptos" panose="020B0004020202020204" pitchFamily="34" charset="0"/>
                        <a:cs typeface="Arial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n-IN" sz="2000" b="0" dirty="0">
                        <a:solidFill>
                          <a:schemeClr val="bg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7400" marR="7400" marT="740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 dirty="0"/>
                    </a:p>
                  </a:txBody>
                  <a:tcPr marL="7400" marR="7400" marT="7400" marB="0" anchor="ctr"/>
                </a:tc>
                <a:extLst>
                  <a:ext uri="{0D108BD9-81ED-4DB2-BD59-A6C34878D82A}">
                    <a16:rowId xmlns:a16="http://schemas.microsoft.com/office/drawing/2014/main" val="20746332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7461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014933"/>
              </p:ext>
            </p:extLst>
          </p:nvPr>
        </p:nvGraphicFramePr>
        <p:xfrm>
          <a:off x="0" y="81973"/>
          <a:ext cx="11267443" cy="6790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6031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406689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31953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646818">
                  <a:extLst>
                    <a:ext uri="{9D8B030D-6E8A-4147-A177-3AD203B41FA5}">
                      <a16:colId xmlns:a16="http://schemas.microsoft.com/office/drawing/2014/main" val="2125321071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1750234889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1192936537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499582869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2813595612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646018839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1739434991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4112263687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2371455762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522036242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2747697396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2783700324"/>
                    </a:ext>
                  </a:extLst>
                </a:gridCol>
                <a:gridCol w="525496">
                  <a:extLst>
                    <a:ext uri="{9D8B030D-6E8A-4147-A177-3AD203B41FA5}">
                      <a16:colId xmlns:a16="http://schemas.microsoft.com/office/drawing/2014/main" val="1177804742"/>
                    </a:ext>
                  </a:extLst>
                </a:gridCol>
              </a:tblGrid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Anirudh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Karthikeyan</a:t>
                      </a:r>
                      <a:r>
                        <a:rPr lang="en-US" sz="1800" dirty="0">
                          <a:effectLst/>
                        </a:rPr>
                        <a:t>" &lt;anirudh_2501ph19@iitp.ac.in&gt;;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43935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2.  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"Anshita Meena" &lt;anshita_2501ph08@iitp.ac.in&gt;;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3.  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"Aritro Ghosh" &lt;aritro_2501ph03@iitp.ac.in&gt;;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4.  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"Arunya Guha" &lt;arunya_2501ph28@iitp.ac.in&gt;;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5. 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"Avala Venkata Hemanth" &lt;avala_2501ph37@iitp.ac.in&gt;;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6. 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"Ayush Kumar" &lt;ayush_2501ph24@iitp.ac.in&gt;;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7. 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"Badavath Madhulatha" &lt;badavath_2501ph38@iitp.ac.in&gt;;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+mn-lt"/>
                          <a:ea typeface="+mn-ea"/>
                          <a:cs typeface="+mn-cs"/>
                        </a:rPr>
                        <a:t>8.</a:t>
                      </a:r>
                      <a:r>
                        <a:rPr lang="en-US" sz="1800" baseline="0" dirty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 "Banothu Somanna" &lt;banothu_2501ph36@iitp.ac.in&gt;;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9. 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"Chenche Shankara Suman" &lt;chenche_2501ph07@iitp.ac.in&gt;; </a:t>
                      </a:r>
                      <a:endParaRPr lang="en-US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9229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</a:rPr>
                        <a:t>10. 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"</a:t>
                      </a:r>
                      <a:r>
                        <a:rPr lang="en-US" sz="1800" dirty="0" err="1">
                          <a:effectLst/>
                        </a:rPr>
                        <a:t>Davala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Bhuvana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Karthik</a:t>
                      </a:r>
                      <a:r>
                        <a:rPr lang="en-US" sz="1800" dirty="0">
                          <a:effectLst/>
                        </a:rPr>
                        <a:t>" &lt;davala_2501ph25@iitp.ac.in&gt;; </a:t>
                      </a: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92904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7568366"/>
              </p:ext>
            </p:extLst>
          </p:nvPr>
        </p:nvGraphicFramePr>
        <p:xfrm>
          <a:off x="91441" y="-1"/>
          <a:ext cx="11633204" cy="65227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313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291106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475360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59849">
                  <a:extLst>
                    <a:ext uri="{9D8B030D-6E8A-4147-A177-3AD203B41FA5}">
                      <a16:colId xmlns:a16="http://schemas.microsoft.com/office/drawing/2014/main" val="1092367964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351755251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889483087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2628570254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300101912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3512607604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3148585368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415864255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2708944057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96587469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3651968816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326106309"/>
                    </a:ext>
                  </a:extLst>
                </a:gridCol>
                <a:gridCol w="585048">
                  <a:extLst>
                    <a:ext uri="{9D8B030D-6E8A-4147-A177-3AD203B41FA5}">
                      <a16:colId xmlns:a16="http://schemas.microsoft.com/office/drawing/2014/main" val="799075784"/>
                    </a:ext>
                  </a:extLst>
                </a:gridCol>
              </a:tblGrid>
              <a:tr h="44375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"David Pratap Singh" &lt;david_2501ph26@iitp.ac.in&gt;;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"Deepak Kumar" &lt;deepak_2503ph03@iitp.ac.in&gt;;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"Dekka Nivas" &lt;dekka_2501ph29@iitp.ac.in&gt;;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"Gamit Marlon Maheshbhai" &lt;gamit_2501ph21@iitp.ac.in&gt;;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"Himesh Katare" &lt;himesh_2501ph33@iitp.ac.in&gt;;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"Jadhav Vedant Rajesh" &lt;jadhav_2501ph06@iitp.ac.in&gt;;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"Johaan Peter Thekkan" &lt;johaan_2501ph05@iitp.ac.in&gt;;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"Karri Akshara" &lt;karri_2501ph13@iitp.ac.in&gt;;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"Kashvi Mehta" &lt;kashvi_2501ph32@iitp.ac.in&gt;;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07896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Kirti</a:t>
                      </a: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Chandra" &lt;kirti_2501ph35@iitp.ac.in&gt;;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192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477344"/>
              </p:ext>
            </p:extLst>
          </p:nvPr>
        </p:nvGraphicFramePr>
        <p:xfrm>
          <a:off x="121919" y="86358"/>
          <a:ext cx="11633202" cy="67838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7228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148613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279454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295802">
                  <a:extLst>
                    <a:ext uri="{9D8B030D-6E8A-4147-A177-3AD203B41FA5}">
                      <a16:colId xmlns:a16="http://schemas.microsoft.com/office/drawing/2014/main" val="1115157784"/>
                    </a:ext>
                  </a:extLst>
                </a:gridCol>
                <a:gridCol w="576526">
                  <a:extLst>
                    <a:ext uri="{9D8B030D-6E8A-4147-A177-3AD203B41FA5}">
                      <a16:colId xmlns:a16="http://schemas.microsoft.com/office/drawing/2014/main" val="4286211563"/>
                    </a:ext>
                  </a:extLst>
                </a:gridCol>
                <a:gridCol w="542179">
                  <a:extLst>
                    <a:ext uri="{9D8B030D-6E8A-4147-A177-3AD203B41FA5}">
                      <a16:colId xmlns:a16="http://schemas.microsoft.com/office/drawing/2014/main" val="3522774850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1094549050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1707393445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436100670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1043589557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512288217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3320437978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2861523681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2085922108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3094654054"/>
                    </a:ext>
                  </a:extLst>
                </a:gridCol>
                <a:gridCol w="639340">
                  <a:extLst>
                    <a:ext uri="{9D8B030D-6E8A-4147-A177-3AD203B41FA5}">
                      <a16:colId xmlns:a16="http://schemas.microsoft.com/office/drawing/2014/main" val="1172175960"/>
                    </a:ext>
                  </a:extLst>
                </a:gridCol>
              </a:tblGrid>
              <a:tr h="506186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"Krishna Mule" &lt;krishna_2501ph04@iitp.ac.in&gt;;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7650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"Kummetha Sai Darshan Reddy" &lt;kummetha_2501ph17@iitp.ac.in&gt;;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"Maddirala Bhanu Kiran" &lt;maddirala_2501ph31@iitp.ac.in&gt;;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"Manish" &lt;manish_2501ph22@iitp.ac.in&gt;;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794918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"Mohammad Owais Ansari" &lt;mohammad_2501ph18@iitp.ac.in&gt;;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1023851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"Muhammed Rehaan Sharafudheen" &lt;muhammed_2501ph20@iitp.ac.in&gt;;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"Nikhil" &lt;nikhil_2501ph34@iitp.ac.in&gt;;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"Poodari Shivani" &lt;poodari_2503ph04@iitp.ac.in&gt;;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"Rahul Yadav" &lt;rahul_2501ph23@iitp.ac.in&gt;;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525953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6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Rohit</a:t>
                      </a: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David Paul" &lt;rohit_2501ph11@iitp.ac.in&gt;;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141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03708"/>
              </p:ext>
            </p:extLst>
          </p:nvPr>
        </p:nvGraphicFramePr>
        <p:xfrm>
          <a:off x="142240" y="22219"/>
          <a:ext cx="10972804" cy="69264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2699">
                  <a:extLst>
                    <a:ext uri="{9D8B030D-6E8A-4147-A177-3AD203B41FA5}">
                      <a16:colId xmlns:a16="http://schemas.microsoft.com/office/drawing/2014/main" val="821875896"/>
                    </a:ext>
                  </a:extLst>
                </a:gridCol>
                <a:gridCol w="3493767">
                  <a:extLst>
                    <a:ext uri="{9D8B030D-6E8A-4147-A177-3AD203B41FA5}">
                      <a16:colId xmlns:a16="http://schemas.microsoft.com/office/drawing/2014/main" val="1588731728"/>
                    </a:ext>
                  </a:extLst>
                </a:gridCol>
                <a:gridCol w="303374">
                  <a:extLst>
                    <a:ext uri="{9D8B030D-6E8A-4147-A177-3AD203B41FA5}">
                      <a16:colId xmlns:a16="http://schemas.microsoft.com/office/drawing/2014/main" val="337107217"/>
                    </a:ext>
                  </a:extLst>
                </a:gridCol>
                <a:gridCol w="368979">
                  <a:extLst>
                    <a:ext uri="{9D8B030D-6E8A-4147-A177-3AD203B41FA5}">
                      <a16:colId xmlns:a16="http://schemas.microsoft.com/office/drawing/2014/main" val="3011984498"/>
                    </a:ext>
                  </a:extLst>
                </a:gridCol>
                <a:gridCol w="337888">
                  <a:extLst>
                    <a:ext uri="{9D8B030D-6E8A-4147-A177-3AD203B41FA5}">
                      <a16:colId xmlns:a16="http://schemas.microsoft.com/office/drawing/2014/main" val="2241407537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2451011258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2152695049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1246614702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646270201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4008533430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2672023622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3566907252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1957316628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229408659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3463554988"/>
                    </a:ext>
                  </a:extLst>
                </a:gridCol>
                <a:gridCol w="547827">
                  <a:extLst>
                    <a:ext uri="{9D8B030D-6E8A-4147-A177-3AD203B41FA5}">
                      <a16:colId xmlns:a16="http://schemas.microsoft.com/office/drawing/2014/main" val="1713098392"/>
                    </a:ext>
                  </a:extLst>
                </a:gridCol>
              </a:tblGrid>
              <a:tr h="4177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7306058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31 .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Ronak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Jakhar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&lt;ronak_2501ph10@iitp.ac.in&gt;;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5095729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Rudraneel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Shee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&lt;rudraneel_2501ph15@iitp.ac.in&gt;;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8888417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 Ragul Raagav" &lt;s_2503ph02@iitp.ac.in&gt;;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64995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"Sara Khan" &lt;sara_2501ph30@iitp.ac.in&gt;;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781412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"Shaik Jabeer Sulthan" &lt;shaik_2501ph16@iitp.ac.in&gt;;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6934320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"Shourya Sharma" &lt;shourya_2503ph01@iitp.ac.in&gt;;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583227"/>
                  </a:ext>
                </a:extLst>
              </a:tr>
              <a:tr h="52781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"Shreyas Saraswatiprasad Waikar" &lt;shreyas_2501ph02@iitp.ac.in&gt;;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78772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"Snehardra Das" &lt;snehardra_2501ph14@iitp.ac.in&gt;;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6396054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"Tejeswin R" &lt;tejeswin_2501ph09@iitp.ac.in&gt;;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4864352"/>
                  </a:ext>
                </a:extLst>
              </a:tr>
              <a:tr h="642052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Varkatam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Akshaya</a:t>
                      </a: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 &lt;varkatam_2501ph12@iitp.ac.in&gt;;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96433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4501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6F73297-A3E0-E86F-A956-220A0186688B}"/>
              </a:ext>
            </a:extLst>
          </p:cNvPr>
          <p:cNvSpPr/>
          <p:nvPr/>
        </p:nvSpPr>
        <p:spPr>
          <a:xfrm>
            <a:off x="3500846" y="3561476"/>
            <a:ext cx="5258394" cy="137628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/>
              <a:t>Attendance: 75% mandatory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635747"/>
              </p:ext>
            </p:extLst>
          </p:nvPr>
        </p:nvGraphicFramePr>
        <p:xfrm>
          <a:off x="71120" y="142240"/>
          <a:ext cx="9814555" cy="2926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347">
                  <a:extLst>
                    <a:ext uri="{9D8B030D-6E8A-4147-A177-3AD203B41FA5}">
                      <a16:colId xmlns:a16="http://schemas.microsoft.com/office/drawing/2014/main" val="3474930419"/>
                    </a:ext>
                  </a:extLst>
                </a:gridCol>
                <a:gridCol w="2423425">
                  <a:extLst>
                    <a:ext uri="{9D8B030D-6E8A-4147-A177-3AD203B41FA5}">
                      <a16:colId xmlns:a16="http://schemas.microsoft.com/office/drawing/2014/main" val="3277651743"/>
                    </a:ext>
                  </a:extLst>
                </a:gridCol>
                <a:gridCol w="385457">
                  <a:extLst>
                    <a:ext uri="{9D8B030D-6E8A-4147-A177-3AD203B41FA5}">
                      <a16:colId xmlns:a16="http://schemas.microsoft.com/office/drawing/2014/main" val="3353911587"/>
                    </a:ext>
                  </a:extLst>
                </a:gridCol>
                <a:gridCol w="530394">
                  <a:extLst>
                    <a:ext uri="{9D8B030D-6E8A-4147-A177-3AD203B41FA5}">
                      <a16:colId xmlns:a16="http://schemas.microsoft.com/office/drawing/2014/main" val="2562495736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80211620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112924554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3035682316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249373968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1572020053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3798496053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1259117534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2724615912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3525483569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2726111523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1387456254"/>
                    </a:ext>
                  </a:extLst>
                </a:gridCol>
                <a:gridCol w="498661">
                  <a:extLst>
                    <a:ext uri="{9D8B030D-6E8A-4147-A177-3AD203B41FA5}">
                      <a16:colId xmlns:a16="http://schemas.microsoft.com/office/drawing/2014/main" val="690279614"/>
                    </a:ext>
                  </a:extLst>
                </a:gridCol>
              </a:tblGrid>
              <a:tr h="887939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L14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5869575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"Vivanshu Chauhan" &lt;vivanshu_2501ph01@iitp.ac.in&gt;;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5727057"/>
                  </a:ext>
                </a:extLst>
              </a:tr>
              <a:tr h="1019070"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42. 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en-US" sz="2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Yogesh</a:t>
                      </a: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Kumar" </a:t>
                      </a:r>
                      <a:r>
                        <a:rPr lang="en-US" sz="2000" u="sng" dirty="0">
                          <a:solidFill>
                            <a:srgbClr val="0563C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  <a:hlinkClick r:id="rId2"/>
                        </a:rPr>
                        <a:t>yogesh_2501ph27@iitp.ac.in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endParaRPr lang="en-US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8292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7218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equations: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664575" y="3975100"/>
          <a:ext cx="227965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4575" y="3975100"/>
                        <a:ext cx="227965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" name="Ink 2"/>
              <p14:cNvContentPartPr/>
              <p14:nvPr/>
            </p14:nvContentPartPr>
            <p14:xfrm>
              <a:off x="3581280" y="368280"/>
              <a:ext cx="3601080" cy="26481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71920" y="358920"/>
                <a:ext cx="3619800" cy="2666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18554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Tutorial 3: Thermal Diffusion</a:t>
            </a:r>
            <a:endParaRPr lang="en-IN" sz="3600" b="1" dirty="0"/>
          </a:p>
          <a:p>
            <a:pPr algn="ctr"/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3313219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/>
              <a:t>Problem 1</a:t>
            </a:r>
            <a:endParaRPr lang="en-IN" sz="6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0" y="2586182"/>
            <a:ext cx="118395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/>
              <a:t>“A diffusing spherical cloud”</a:t>
            </a:r>
            <a:endParaRPr lang="en-IN" sz="8000" dirty="0"/>
          </a:p>
        </p:txBody>
      </p:sp>
    </p:spTree>
    <p:extLst>
      <p:ext uri="{BB962C8B-B14F-4D97-AF65-F5344CB8AC3E}">
        <p14:creationId xmlns:p14="http://schemas.microsoft.com/office/powerpoint/2010/main" val="27073314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ject 5"/>
              <p:cNvSpPr txBox="1"/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</p:spPr>
            <p:txBody>
              <a:bodyPr>
                <a:no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 spherical cloud diffuses out radially outwards as shown in the figure. Let us</m:t>
                      </m:r>
                    </m:oMath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that concentration at surface of the inner sphere </m:t>
                      </m:r>
                      <m:r>
                        <a:rPr lang="en-IN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dark blue</m:t>
                      </m:r>
                      <m:r>
                        <a:rPr lang="en-IN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is </m:t>
                      </m:r>
                      <m:sSub>
                        <m:sSubPr>
                          <m:ctrlPr>
                            <a:rPr lang="en-IN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IN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R</m:t>
                          </m:r>
                        </m:sub>
                      </m:sSub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with initial radius r= R 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The concentration tends to 0 at infinity radially outward</m:t>
                      </m:r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as r increases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</m:oMath>
                  </m:oMathPara>
                </a14:m>
                <a:endParaRPr lang="en-US" sz="2400" i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Using thermal diffusion </m:t>
                      </m:r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equation determine the outward concentration distribution from inner sphere.</m:t>
                      </m:r>
                    </m:oMath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Also plot the distribution as a function of radial </m:t>
                      </m:r>
                    </m:oMath>
                  </m:oMathPara>
                </a14:m>
                <a:endParaRPr lang="en-US" sz="2400" i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distance r.</m:t>
                      </m:r>
                    </m:oMath>
                    <m:oMath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during diffusion , </m:t>
                      </m:r>
                    </m:oMath>
                  </m:oMathPara>
                </a14:m>
                <a:endParaRPr lang="en-US" sz="2400" i="0" dirty="0">
                  <a:solidFill>
                    <a:srgbClr val="000000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a:rPr lang="en-IN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𝜙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=number of particles</m:t>
                      </m:r>
                      <m:r>
                        <m:rPr>
                          <m:nor/>
                        </m:rPr>
                        <a:rPr lang="en-US" sz="2400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n-IN" sz="2400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unit time=constant</m:t>
                      </m:r>
                    </m:oMath>
                  </m:oMathPara>
                </a14:m>
                <a:endParaRPr lang="en-IN" sz="2400" dirty="0"/>
              </a:p>
            </p:txBody>
          </p:sp>
        </mc:Choice>
        <mc:Fallback xmlns="">
          <p:sp>
            <p:nvSpPr>
              <p:cNvPr id="6" name="Object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  <a:blipFill>
                <a:blip r:embed="rId3"/>
                <a:stretch>
                  <a:fillRect l="-443" b="-70300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" name="Group 1">
            <a:extLst>
              <a:ext uri="{FF2B5EF4-FFF2-40B4-BE49-F238E27FC236}">
                <a16:creationId xmlns:a16="http://schemas.microsoft.com/office/drawing/2014/main" id="{A2E6F5F9-DEE2-4204-820F-6B4E551AC972}"/>
              </a:ext>
            </a:extLst>
          </p:cNvPr>
          <p:cNvGrpSpPr/>
          <p:nvPr/>
        </p:nvGrpSpPr>
        <p:grpSpPr>
          <a:xfrm>
            <a:off x="7227407" y="2580986"/>
            <a:ext cx="4368800" cy="3871686"/>
            <a:chOff x="5246932" y="2621643"/>
            <a:chExt cx="4368800" cy="3871686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09CD0DD9-E725-01EA-E29B-6C5BB4FAE414}"/>
                </a:ext>
              </a:extLst>
            </p:cNvPr>
            <p:cNvSpPr/>
            <p:nvPr/>
          </p:nvSpPr>
          <p:spPr>
            <a:xfrm>
              <a:off x="5246932" y="2621643"/>
              <a:ext cx="4368800" cy="3871686"/>
            </a:xfrm>
            <a:prstGeom prst="ellipse">
              <a:avLst/>
            </a:prstGeom>
            <a:solidFill>
              <a:srgbClr val="4472C4">
                <a:alpha val="61176"/>
              </a:srgbClr>
            </a:solidFill>
            <a:ln>
              <a:solidFill>
                <a:srgbClr val="2F528F">
                  <a:alpha val="40000"/>
                </a:srgbClr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05C624F-961E-0589-CD29-EC62D1E42B60}"/>
                </a:ext>
              </a:extLst>
            </p:cNvPr>
            <p:cNvSpPr/>
            <p:nvPr/>
          </p:nvSpPr>
          <p:spPr>
            <a:xfrm>
              <a:off x="7213618" y="4339759"/>
              <a:ext cx="435428" cy="42091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EA913129-AB24-48AC-DE3D-80DA09770B41}"/>
                </a:ext>
              </a:extLst>
            </p:cNvPr>
            <p:cNvCxnSpPr/>
            <p:nvPr/>
          </p:nvCxnSpPr>
          <p:spPr>
            <a:xfrm flipH="1" flipV="1">
              <a:off x="6502420" y="3526971"/>
              <a:ext cx="711198" cy="8127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8842AB03-1739-E812-EA1A-F33CB3A4813F}"/>
                </a:ext>
              </a:extLst>
            </p:cNvPr>
            <p:cNvCxnSpPr/>
            <p:nvPr/>
          </p:nvCxnSpPr>
          <p:spPr>
            <a:xfrm flipV="1">
              <a:off x="7649046" y="3396343"/>
              <a:ext cx="696688" cy="9434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AAE753EF-6157-436C-B8B8-E3A8AEC94714}"/>
                </a:ext>
              </a:extLst>
            </p:cNvPr>
            <p:cNvCxnSpPr/>
            <p:nvPr/>
          </p:nvCxnSpPr>
          <p:spPr>
            <a:xfrm flipH="1">
              <a:off x="5722278" y="4557486"/>
              <a:ext cx="1269998" cy="72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A96EDB1-B22E-8D38-5601-2238B508A4F6}"/>
                </a:ext>
              </a:extLst>
            </p:cNvPr>
            <p:cNvCxnSpPr/>
            <p:nvPr/>
          </p:nvCxnSpPr>
          <p:spPr>
            <a:xfrm>
              <a:off x="7830475" y="4513918"/>
              <a:ext cx="16038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39523285-8A5D-0C20-69AB-6B92C87BCBC0}"/>
                </a:ext>
              </a:extLst>
            </p:cNvPr>
            <p:cNvCxnSpPr/>
            <p:nvPr/>
          </p:nvCxnSpPr>
          <p:spPr>
            <a:xfrm flipH="1">
              <a:off x="6266563" y="4766112"/>
              <a:ext cx="947055" cy="859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64CFD572-B980-1220-E82B-B198AA66B79D}"/>
                </a:ext>
              </a:extLst>
            </p:cNvPr>
            <p:cNvCxnSpPr/>
            <p:nvPr/>
          </p:nvCxnSpPr>
          <p:spPr>
            <a:xfrm>
              <a:off x="7757903" y="4760673"/>
              <a:ext cx="994231" cy="703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A789D3C7-C7A7-6E06-BAD3-E413CB421C98}"/>
                </a:ext>
              </a:extLst>
            </p:cNvPr>
            <p:cNvCxnSpPr/>
            <p:nvPr/>
          </p:nvCxnSpPr>
          <p:spPr>
            <a:xfrm flipV="1">
              <a:off x="7431332" y="3135086"/>
              <a:ext cx="0" cy="943428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1AE169B-B515-3B53-3B4E-69E4D0512AC6}"/>
                </a:ext>
              </a:extLst>
            </p:cNvPr>
            <p:cNvCxnSpPr/>
            <p:nvPr/>
          </p:nvCxnSpPr>
          <p:spPr>
            <a:xfrm>
              <a:off x="7445844" y="5052765"/>
              <a:ext cx="0" cy="823699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4041A73-F7D1-9C59-7747-195E9E6E356C}"/>
              </a:ext>
            </a:extLst>
          </p:cNvPr>
          <p:cNvCxnSpPr>
            <a:endCxn id="7" idx="7"/>
          </p:cNvCxnSpPr>
          <p:nvPr/>
        </p:nvCxnSpPr>
        <p:spPr>
          <a:xfrm flipV="1">
            <a:off x="9411807" y="4360743"/>
            <a:ext cx="153947" cy="11251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>
            <a:extLst>
              <a:ext uri="{FF2B5EF4-FFF2-40B4-BE49-F238E27FC236}">
                <a16:creationId xmlns:a16="http://schemas.microsoft.com/office/drawing/2014/main" id="{86EB3645-51F4-4F16-0A51-995B8C57644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3308535"/>
              </p:ext>
            </p:extLst>
          </p:nvPr>
        </p:nvGraphicFramePr>
        <p:xfrm>
          <a:off x="9868535" y="3910648"/>
          <a:ext cx="73342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42720" imgH="228600" progId="Equation.DSMT4">
                  <p:embed/>
                </p:oleObj>
              </mc:Choice>
              <mc:Fallback>
                <p:oleObj name="Equation" r:id="rId4" imgW="342720" imgH="22860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868535" y="3910648"/>
                        <a:ext cx="733425" cy="490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" name="Ink 3"/>
              <p14:cNvContentPartPr/>
              <p14:nvPr/>
            </p14:nvContentPartPr>
            <p14:xfrm>
              <a:off x="822600" y="1457280"/>
              <a:ext cx="11372040" cy="526644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16840" y="1449000"/>
                <a:ext cx="11386800" cy="5294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22146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E2B45-DB55-F420-9CD0-E72257C3D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E1B7069E-4211-E0BF-DF02-4B2CB8BA01E7}"/>
              </a:ext>
            </a:extLst>
          </p:cNvPr>
          <p:cNvSpPr/>
          <p:nvPr/>
        </p:nvSpPr>
        <p:spPr>
          <a:xfrm>
            <a:off x="6262912" y="2621643"/>
            <a:ext cx="4368800" cy="3871686"/>
          </a:xfrm>
          <a:prstGeom prst="ellipse">
            <a:avLst/>
          </a:prstGeom>
          <a:solidFill>
            <a:srgbClr val="4472C4">
              <a:alpha val="61176"/>
            </a:srgbClr>
          </a:solidFill>
          <a:ln>
            <a:solidFill>
              <a:srgbClr val="2F528F">
                <a:alpha val="40000"/>
              </a:srgb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56F92EB-A5AD-69C9-6D74-680373CBAA24}"/>
              </a:ext>
            </a:extLst>
          </p:cNvPr>
          <p:cNvSpPr/>
          <p:nvPr/>
        </p:nvSpPr>
        <p:spPr>
          <a:xfrm>
            <a:off x="8229598" y="4339759"/>
            <a:ext cx="435428" cy="42091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ject 5">
                <a:extLst>
                  <a:ext uri="{FF2B5EF4-FFF2-40B4-BE49-F238E27FC236}">
                    <a16:creationId xmlns:a16="http://schemas.microsoft.com/office/drawing/2014/main" id="{6BC951D9-5C0F-C856-7BBE-DCE307737079}"/>
                  </a:ext>
                </a:extLst>
              </p:cNvPr>
              <p:cNvSpPr txBox="1"/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 spherical cloud diffuses out radially outwards as shown in the figure. Let us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that concentration at surface of the inner sphere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dark blue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is </m:t>
                      </m:r>
                      <m:sSub>
                        <m:sSubPr>
                          <m:ctrl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nor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IN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R</m:t>
                          </m:r>
                        </m:sub>
                      </m:sSub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. The 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concentration tends to 0 at infinity radially outward. Using thermal diffusion 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equation determine the outward concentration distribution from inner sphere.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Also plot the distribution as a function of radial distance r.</m:t>
                      </m:r>
                    </m:oMath>
                    <m:oMath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Assume during diffusion , particle/mass steady flow rate </m:t>
                      </m:r>
                      <m:r>
                        <a:rPr lang="en-IN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𝜙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=number of particles</m:t>
                      </m:r>
                      <m:r>
                        <m:rPr>
                          <m:nor/>
                        </m:rPr>
                        <a:rPr lang="en-US" b="0" i="0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en-IN" i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per unit time=constant</m:t>
                      </m:r>
                    </m:oMath>
                  </m:oMathPara>
                </a14:m>
                <a:endParaRPr lang="en-IN" dirty="0"/>
              </a:p>
            </p:txBody>
          </p:sp>
        </mc:Choice>
        <mc:Fallback xmlns="">
          <p:sp>
            <p:nvSpPr>
              <p:cNvPr id="6" name="Object 5">
                <a:extLst>
                  <a:ext uri="{FF2B5EF4-FFF2-40B4-BE49-F238E27FC236}">
                    <a16:creationId xmlns:a16="http://schemas.microsoft.com/office/drawing/2014/main" id="{6BC951D9-5C0F-C856-7BBE-DCE3077370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338" y="231775"/>
                <a:ext cx="11009312" cy="2236788"/>
              </a:xfrm>
              <a:prstGeom prst="rect">
                <a:avLst/>
              </a:prstGeom>
              <a:blipFill>
                <a:blip r:embed="rId2"/>
                <a:stretch>
                  <a:fillRect l="-166"/>
                </a:stretch>
              </a:blipFill>
            </p:spPr>
            <p:txBody>
              <a:bodyPr/>
              <a:lstStyle/>
              <a:p>
                <a:r>
                  <a:rPr lang="en-IN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AAC4099D-65EB-835A-7B82-531B4A76EA7B}"/>
              </a:ext>
            </a:extLst>
          </p:cNvPr>
          <p:cNvCxnSpPr/>
          <p:nvPr/>
        </p:nvCxnSpPr>
        <p:spPr>
          <a:xfrm flipH="1" flipV="1">
            <a:off x="7518400" y="3526971"/>
            <a:ext cx="711198" cy="8127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44ACA29-DD53-0B92-AC58-43CCED512364}"/>
              </a:ext>
            </a:extLst>
          </p:cNvPr>
          <p:cNvCxnSpPr/>
          <p:nvPr/>
        </p:nvCxnSpPr>
        <p:spPr>
          <a:xfrm flipV="1">
            <a:off x="8665026" y="3396343"/>
            <a:ext cx="696688" cy="9434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CE26169-2970-8CDA-1DB3-5100E9C2F922}"/>
              </a:ext>
            </a:extLst>
          </p:cNvPr>
          <p:cNvCxnSpPr/>
          <p:nvPr/>
        </p:nvCxnSpPr>
        <p:spPr>
          <a:xfrm flipH="1">
            <a:off x="6738258" y="4557486"/>
            <a:ext cx="1269998" cy="72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49EB8C05-3F03-7DEF-15DF-DA7924024EE3}"/>
              </a:ext>
            </a:extLst>
          </p:cNvPr>
          <p:cNvCxnSpPr/>
          <p:nvPr/>
        </p:nvCxnSpPr>
        <p:spPr>
          <a:xfrm>
            <a:off x="8846455" y="4513918"/>
            <a:ext cx="1603831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8A91AEBA-2D3D-F97E-BA9D-B3684283182F}"/>
              </a:ext>
            </a:extLst>
          </p:cNvPr>
          <p:cNvCxnSpPr/>
          <p:nvPr/>
        </p:nvCxnSpPr>
        <p:spPr>
          <a:xfrm flipH="1">
            <a:off x="7282543" y="4766112"/>
            <a:ext cx="947055" cy="8599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A1669B3F-EBA8-D941-10BC-78A4BC2BB835}"/>
              </a:ext>
            </a:extLst>
          </p:cNvPr>
          <p:cNvCxnSpPr/>
          <p:nvPr/>
        </p:nvCxnSpPr>
        <p:spPr>
          <a:xfrm>
            <a:off x="8773883" y="4760673"/>
            <a:ext cx="994231" cy="703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0C5EE449-0EB0-775C-788C-4A36914E296D}"/>
              </a:ext>
            </a:extLst>
          </p:cNvPr>
          <p:cNvCxnSpPr/>
          <p:nvPr/>
        </p:nvCxnSpPr>
        <p:spPr>
          <a:xfrm flipV="1">
            <a:off x="8447312" y="3135086"/>
            <a:ext cx="0" cy="94342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FD4CA5E2-EA7D-E3D4-F2DA-7F41ADC981E7}"/>
              </a:ext>
            </a:extLst>
          </p:cNvPr>
          <p:cNvCxnSpPr/>
          <p:nvPr/>
        </p:nvCxnSpPr>
        <p:spPr>
          <a:xfrm>
            <a:off x="8461824" y="5052765"/>
            <a:ext cx="0" cy="823699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43906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0C0F6-1A8F-802D-2901-BD7D3FE47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3D2C7892-EC08-ADF2-CA5B-290BAE664ED8}"/>
              </a:ext>
            </a:extLst>
          </p:cNvPr>
          <p:cNvSpPr/>
          <p:nvPr/>
        </p:nvSpPr>
        <p:spPr>
          <a:xfrm>
            <a:off x="6262912" y="2621643"/>
            <a:ext cx="4368800" cy="3871686"/>
          </a:xfrm>
          <a:prstGeom prst="ellipse">
            <a:avLst/>
          </a:prstGeom>
          <a:solidFill>
            <a:srgbClr val="4472C4">
              <a:alpha val="61176"/>
            </a:srgbClr>
          </a:solidFill>
          <a:ln>
            <a:solidFill>
              <a:srgbClr val="2F528F">
                <a:alpha val="40000"/>
              </a:srgb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81D5ED2-4B68-B3D3-13C1-DA65B607601D}"/>
              </a:ext>
            </a:extLst>
          </p:cNvPr>
          <p:cNvSpPr/>
          <p:nvPr/>
        </p:nvSpPr>
        <p:spPr>
          <a:xfrm>
            <a:off x="8229598" y="4339759"/>
            <a:ext cx="435428" cy="420914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B28EEE4C-C937-DB98-FB5C-E0518E1FDF9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42018" y="231775"/>
          <a:ext cx="11009313" cy="223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629400" imgH="1346040" progId="Equation.DSMT4">
                  <p:embed/>
                </p:oleObj>
              </mc:Choice>
              <mc:Fallback>
                <p:oleObj name="Equation" r:id="rId2" imgW="6629400" imgH="1346040" progId="Equation.DSMT4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6BC951D9-5C0F-C856-7BBE-DCE30773707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2018" y="231775"/>
                        <a:ext cx="11009313" cy="22367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68967F4-C0E1-BA81-3597-625807FFF9DA}"/>
              </a:ext>
            </a:extLst>
          </p:cNvPr>
          <p:cNvCxnSpPr/>
          <p:nvPr/>
        </p:nvCxnSpPr>
        <p:spPr>
          <a:xfrm flipH="1" flipV="1">
            <a:off x="7518400" y="3526971"/>
            <a:ext cx="711198" cy="8127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FBFD164-9FD7-FF22-B78C-03D72A7266B3}"/>
              </a:ext>
            </a:extLst>
          </p:cNvPr>
          <p:cNvCxnSpPr/>
          <p:nvPr/>
        </p:nvCxnSpPr>
        <p:spPr>
          <a:xfrm flipV="1">
            <a:off x="8665026" y="3396343"/>
            <a:ext cx="696688" cy="9434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74E0FF4-DEA4-F274-5FA5-624F17C958A4}"/>
              </a:ext>
            </a:extLst>
          </p:cNvPr>
          <p:cNvCxnSpPr/>
          <p:nvPr/>
        </p:nvCxnSpPr>
        <p:spPr>
          <a:xfrm flipH="1">
            <a:off x="6738258" y="4557486"/>
            <a:ext cx="1269998" cy="727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81695E2-FE91-A385-780D-702D49B5C566}"/>
              </a:ext>
            </a:extLst>
          </p:cNvPr>
          <p:cNvCxnSpPr/>
          <p:nvPr/>
        </p:nvCxnSpPr>
        <p:spPr>
          <a:xfrm>
            <a:off x="8846455" y="4513918"/>
            <a:ext cx="1603831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E336310-6762-57DB-9D07-CC080518318C}"/>
              </a:ext>
            </a:extLst>
          </p:cNvPr>
          <p:cNvCxnSpPr/>
          <p:nvPr/>
        </p:nvCxnSpPr>
        <p:spPr>
          <a:xfrm flipH="1">
            <a:off x="7282543" y="4766112"/>
            <a:ext cx="947055" cy="8599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682D885E-2801-7719-3541-E45A519ED0EE}"/>
              </a:ext>
            </a:extLst>
          </p:cNvPr>
          <p:cNvCxnSpPr/>
          <p:nvPr/>
        </p:nvCxnSpPr>
        <p:spPr>
          <a:xfrm>
            <a:off x="8773883" y="4760673"/>
            <a:ext cx="994231" cy="70394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C4C8631-C599-2728-BFC0-786CE7E01782}"/>
              </a:ext>
            </a:extLst>
          </p:cNvPr>
          <p:cNvCxnSpPr/>
          <p:nvPr/>
        </p:nvCxnSpPr>
        <p:spPr>
          <a:xfrm flipV="1">
            <a:off x="8447312" y="3135086"/>
            <a:ext cx="0" cy="94342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E29024E-F978-F548-9639-411BE2DBEE36}"/>
              </a:ext>
            </a:extLst>
          </p:cNvPr>
          <p:cNvCxnSpPr/>
          <p:nvPr/>
        </p:nvCxnSpPr>
        <p:spPr>
          <a:xfrm>
            <a:off x="8461824" y="5052765"/>
            <a:ext cx="0" cy="823699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B07E809-DA5A-97A4-26E6-8BDDEBA8B817}"/>
                  </a:ext>
                </a:extLst>
              </p14:cNvPr>
              <p14:cNvContentPartPr/>
              <p14:nvPr/>
            </p14:nvContentPartPr>
            <p14:xfrm>
              <a:off x="646920" y="2186280"/>
              <a:ext cx="10426320" cy="45770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B07E809-DA5A-97A4-26E6-8BDDEBA8B81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37560" y="2176920"/>
                <a:ext cx="10445040" cy="4595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0139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54447" y="894426"/>
            <a:ext cx="4368800" cy="3871686"/>
            <a:chOff x="5246932" y="2621643"/>
            <a:chExt cx="4368800" cy="3871686"/>
          </a:xfrm>
        </p:grpSpPr>
        <p:sp>
          <p:nvSpPr>
            <p:cNvPr id="4" name="Oval 3"/>
            <p:cNvSpPr/>
            <p:nvPr/>
          </p:nvSpPr>
          <p:spPr>
            <a:xfrm>
              <a:off x="5246932" y="2621643"/>
              <a:ext cx="4368800" cy="3871686"/>
            </a:xfrm>
            <a:prstGeom prst="ellipse">
              <a:avLst/>
            </a:prstGeom>
            <a:solidFill>
              <a:srgbClr val="4472C4">
                <a:alpha val="61176"/>
              </a:srgbClr>
            </a:solidFill>
            <a:ln>
              <a:solidFill>
                <a:srgbClr val="2F528F">
                  <a:alpha val="40000"/>
                </a:srgbClr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Oval 4"/>
            <p:cNvSpPr/>
            <p:nvPr/>
          </p:nvSpPr>
          <p:spPr>
            <a:xfrm>
              <a:off x="7213618" y="4339759"/>
              <a:ext cx="435428" cy="42091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 flipV="1">
              <a:off x="6502420" y="3526971"/>
              <a:ext cx="711198" cy="8127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7649046" y="3396343"/>
              <a:ext cx="696688" cy="9434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>
              <a:off x="5722278" y="4557486"/>
              <a:ext cx="1269998" cy="72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7830475" y="4513918"/>
              <a:ext cx="16038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6266563" y="4766112"/>
              <a:ext cx="947055" cy="859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7757903" y="4760673"/>
              <a:ext cx="994231" cy="703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V="1">
              <a:off x="7431332" y="3135086"/>
              <a:ext cx="0" cy="943428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7445844" y="5052765"/>
              <a:ext cx="0" cy="823699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7695291" y="774625"/>
          <a:ext cx="2246993" cy="126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98400" imgH="393480" progId="Equation.DSMT4">
                  <p:embed/>
                </p:oleObj>
              </mc:Choice>
              <mc:Fallback>
                <p:oleObj name="Equation" r:id="rId2" imgW="698400" imgH="3934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695291" y="774625"/>
                        <a:ext cx="2246993" cy="1266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7280956" y="2058723"/>
          <a:ext cx="314642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77760" imgH="393480" progId="Equation.DSMT4">
                  <p:embed/>
                </p:oleObj>
              </mc:Choice>
              <mc:Fallback>
                <p:oleObj name="Equation" r:id="rId4" imgW="977760" imgH="39348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80956" y="2058723"/>
                        <a:ext cx="3146425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7179356" y="3594100"/>
          <a:ext cx="3597275" cy="134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17440" imgH="419040" progId="Equation.DSMT4">
                  <p:embed/>
                </p:oleObj>
              </mc:Choice>
              <mc:Fallback>
                <p:oleObj name="Equation" r:id="rId6" imgW="1117440" imgH="419040" progId="Equation.DSMT4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9356" y="3594100"/>
                        <a:ext cx="3597275" cy="1347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7613650" y="5267325"/>
          <a:ext cx="2944813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914400" imgH="393480" progId="Equation.DSMT4">
                  <p:embed/>
                </p:oleObj>
              </mc:Choice>
              <mc:Fallback>
                <p:oleObj name="Equation" r:id="rId8" imgW="914400" imgH="39348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3650" y="5267325"/>
                        <a:ext cx="2944813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881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54447" y="894426"/>
            <a:ext cx="4368800" cy="3871686"/>
            <a:chOff x="5246932" y="2621643"/>
            <a:chExt cx="4368800" cy="3871686"/>
          </a:xfrm>
        </p:grpSpPr>
        <p:sp>
          <p:nvSpPr>
            <p:cNvPr id="4" name="Oval 3"/>
            <p:cNvSpPr/>
            <p:nvPr/>
          </p:nvSpPr>
          <p:spPr>
            <a:xfrm>
              <a:off x="5246932" y="2621643"/>
              <a:ext cx="4368800" cy="3871686"/>
            </a:xfrm>
            <a:prstGeom prst="ellipse">
              <a:avLst/>
            </a:prstGeom>
            <a:solidFill>
              <a:srgbClr val="4472C4">
                <a:alpha val="61176"/>
              </a:srgbClr>
            </a:solidFill>
            <a:ln>
              <a:solidFill>
                <a:srgbClr val="2F528F">
                  <a:alpha val="40000"/>
                </a:srgbClr>
              </a:solidFill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" name="Oval 4"/>
            <p:cNvSpPr/>
            <p:nvPr/>
          </p:nvSpPr>
          <p:spPr>
            <a:xfrm>
              <a:off x="7213618" y="4339759"/>
              <a:ext cx="435428" cy="420914"/>
            </a:xfrm>
            <a:prstGeom prst="ellipse">
              <a:avLst/>
            </a:prstGeom>
            <a:solidFill>
              <a:srgbClr val="0020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 flipH="1" flipV="1">
              <a:off x="6502420" y="3526971"/>
              <a:ext cx="711198" cy="81278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 flipV="1">
              <a:off x="7649046" y="3396343"/>
              <a:ext cx="696688" cy="943416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>
              <a:off x="5722278" y="4557486"/>
              <a:ext cx="1269998" cy="727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7830475" y="4513918"/>
              <a:ext cx="1603831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flipH="1">
              <a:off x="6266563" y="4766112"/>
              <a:ext cx="947055" cy="859978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7757903" y="4760673"/>
              <a:ext cx="994231" cy="7039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 flipV="1">
              <a:off x="7431332" y="3135086"/>
              <a:ext cx="0" cy="943428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7445844" y="5052765"/>
              <a:ext cx="0" cy="823699"/>
            </a:xfrm>
            <a:prstGeom prst="straightConnector1">
              <a:avLst/>
            </a:prstGeom>
            <a:ln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2021133" y="5106081"/>
          <a:ext cx="3679825" cy="1592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3000" imgH="495000" progId="Equation.DSMT4">
                  <p:embed/>
                </p:oleObj>
              </mc:Choice>
              <mc:Fallback>
                <p:oleObj name="Equation" r:id="rId2" imgW="1143000" imgH="495000" progId="Equation.DSMT4">
                  <p:embed/>
                  <p:pic>
                    <p:nvPicPr>
                      <p:cNvPr id="17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1133" y="5106081"/>
                        <a:ext cx="3679825" cy="1592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7802336" y="141044"/>
          <a:ext cx="2944813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14400" imgH="393480" progId="Equation.DSMT4">
                  <p:embed/>
                </p:oleObj>
              </mc:Choice>
              <mc:Fallback>
                <p:oleObj name="Equation" r:id="rId4" imgW="914400" imgH="39348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02336" y="141044"/>
                        <a:ext cx="2944813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7709580" y="1727166"/>
          <a:ext cx="2536825" cy="735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787320" imgH="228600" progId="Equation.DSMT4">
                  <p:embed/>
                </p:oleObj>
              </mc:Choice>
              <mc:Fallback>
                <p:oleObj name="Equation" r:id="rId6" imgW="787320" imgH="22860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9580" y="1727166"/>
                        <a:ext cx="2536825" cy="735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8465457" y="2733872"/>
          <a:ext cx="1471613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57200" imgH="228600" progId="Equation.DSMT4">
                  <p:embed/>
                </p:oleObj>
              </mc:Choice>
              <mc:Fallback>
                <p:oleObj name="Equation" r:id="rId8" imgW="457200" imgH="2286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5457" y="2733872"/>
                        <a:ext cx="1471613" cy="735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7585529" y="3515834"/>
          <a:ext cx="2986088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27000" imgH="393480" progId="Equation.DSMT4">
                  <p:embed/>
                </p:oleObj>
              </mc:Choice>
              <mc:Fallback>
                <p:oleObj name="Equation" r:id="rId10" imgW="927000" imgH="39348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5529" y="3515834"/>
                        <a:ext cx="2986088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Connector 20"/>
          <p:cNvCxnSpPr>
            <a:endCxn id="5" idx="7"/>
          </p:cNvCxnSpPr>
          <p:nvPr/>
        </p:nvCxnSpPr>
        <p:spPr>
          <a:xfrm flipV="1">
            <a:off x="2238847" y="2674183"/>
            <a:ext cx="153947" cy="11251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Object 21"/>
          <p:cNvGraphicFramePr>
            <a:graphicFrameLocks noChangeAspect="1"/>
          </p:cNvGraphicFramePr>
          <p:nvPr/>
        </p:nvGraphicFramePr>
        <p:xfrm>
          <a:off x="2695575" y="2224088"/>
          <a:ext cx="733425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342720" imgH="228600" progId="Equation.DSMT4">
                  <p:embed/>
                </p:oleObj>
              </mc:Choice>
              <mc:Fallback>
                <p:oleObj name="Equation" r:id="rId12" imgW="342720" imgH="228600" progId="Equation.DSMT4">
                  <p:embed/>
                  <p:pic>
                    <p:nvPicPr>
                      <p:cNvPr id="22" name="Object 2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2695575" y="2224088"/>
                        <a:ext cx="733425" cy="4905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7618186" y="5120595"/>
          <a:ext cx="3313113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028520" imgH="393480" progId="Equation.DSMT4">
                  <p:embed/>
                </p:oleObj>
              </mc:Choice>
              <mc:Fallback>
                <p:oleObj name="Equation" r:id="rId14" imgW="1028520" imgH="39348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8186" y="5120595"/>
                        <a:ext cx="3313113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89131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364117" y="741816"/>
          <a:ext cx="2454275" cy="1389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760" imgH="431640" progId="Equation.DSMT4">
                  <p:embed/>
                </p:oleObj>
              </mc:Choice>
              <mc:Fallback>
                <p:oleObj name="Equation" r:id="rId2" imgW="761760" imgH="4316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4117" y="741816"/>
                        <a:ext cx="2454275" cy="1389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6206218" y="947284"/>
          <a:ext cx="2986088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927000" imgH="393480" progId="Equation.DSMT4">
                  <p:embed/>
                </p:oleObj>
              </mc:Choice>
              <mc:Fallback>
                <p:oleObj name="Equation" r:id="rId4" imgW="92700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6218" y="947284"/>
                        <a:ext cx="2986088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7" name="Straight Arrow Connector 6"/>
          <p:cNvCxnSpPr>
            <a:cxnSpLocks/>
          </p:cNvCxnSpPr>
          <p:nvPr/>
        </p:nvCxnSpPr>
        <p:spPr>
          <a:xfrm flipV="1">
            <a:off x="3526971" y="2701636"/>
            <a:ext cx="0" cy="275573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526971" y="5457371"/>
            <a:ext cx="396240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428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6600" b="1" dirty="0"/>
              <a:t>Problem 2</a:t>
            </a:r>
            <a:endParaRPr lang="en-IN" sz="6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364343" y="2353953"/>
            <a:ext cx="846436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0" dirty="0"/>
              <a:t>“Medicine storage ”</a:t>
            </a:r>
            <a:endParaRPr lang="en-IN" sz="8000" dirty="0"/>
          </a:p>
        </p:txBody>
      </p:sp>
    </p:spTree>
    <p:extLst>
      <p:ext uri="{BB962C8B-B14F-4D97-AF65-F5344CB8AC3E}">
        <p14:creationId xmlns:p14="http://schemas.microsoft.com/office/powerpoint/2010/main" val="140486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0" y="263525"/>
          <a:ext cx="12109450" cy="395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08680" imgH="2514600" progId="Equation.DSMT4">
                  <p:embed/>
                </p:oleObj>
              </mc:Choice>
              <mc:Fallback>
                <p:oleObj name="Equation" r:id="rId2" imgW="7708680" imgH="25146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263525"/>
                        <a:ext cx="12109450" cy="3957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oup 18">
            <a:extLst>
              <a:ext uri="{FF2B5EF4-FFF2-40B4-BE49-F238E27FC236}">
                <a16:creationId xmlns:a16="http://schemas.microsoft.com/office/drawing/2014/main" id="{FFABF41F-8CC6-5514-B1C1-0A43CF7AEFF3}"/>
              </a:ext>
            </a:extLst>
          </p:cNvPr>
          <p:cNvGrpSpPr/>
          <p:nvPr/>
        </p:nvGrpSpPr>
        <p:grpSpPr>
          <a:xfrm>
            <a:off x="5114002" y="4300754"/>
            <a:ext cx="4441372" cy="2017486"/>
            <a:chOff x="4238097" y="3585010"/>
            <a:chExt cx="4441372" cy="2017486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9D94704F-74BF-9BA9-F4EB-214E2ADE0F1A}"/>
                </a:ext>
              </a:extLst>
            </p:cNvPr>
            <p:cNvGrpSpPr/>
            <p:nvPr/>
          </p:nvGrpSpPr>
          <p:grpSpPr>
            <a:xfrm>
              <a:off x="4238097" y="4455867"/>
              <a:ext cx="4441372" cy="1146629"/>
              <a:chOff x="2032000" y="2133599"/>
              <a:chExt cx="4441372" cy="114662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EEC330D-A6DC-767B-AB12-77108B188BFC}"/>
                  </a:ext>
                </a:extLst>
              </p:cNvPr>
              <p:cNvSpPr/>
              <p:nvPr/>
            </p:nvSpPr>
            <p:spPr>
              <a:xfrm>
                <a:off x="2032000" y="2133599"/>
                <a:ext cx="4441372" cy="11466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94175D34-B2C9-6E0D-DF34-D4BABE5560D0}"/>
                  </a:ext>
                </a:extLst>
              </p:cNvPr>
              <p:cNvSpPr/>
              <p:nvPr/>
            </p:nvSpPr>
            <p:spPr>
              <a:xfrm>
                <a:off x="2133600" y="2213427"/>
                <a:ext cx="4238171" cy="986972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87C59942-4A78-8DD3-EC96-60484D4954E4}"/>
                </a:ext>
              </a:extLst>
            </p:cNvPr>
            <p:cNvCxnSpPr/>
            <p:nvPr/>
          </p:nvCxnSpPr>
          <p:spPr>
            <a:xfrm>
              <a:off x="4339697" y="3701126"/>
              <a:ext cx="0" cy="638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8336171F-5AB8-39FB-78F8-E900F58C2D0C}"/>
                </a:ext>
              </a:extLst>
            </p:cNvPr>
            <p:cNvCxnSpPr/>
            <p:nvPr/>
          </p:nvCxnSpPr>
          <p:spPr>
            <a:xfrm>
              <a:off x="8287583" y="3585010"/>
              <a:ext cx="29028" cy="8418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B578C68-BFD6-46F9-85F5-D98F77C75297}"/>
              </a:ext>
            </a:extLst>
          </p:cNvPr>
          <p:cNvCxnSpPr/>
          <p:nvPr/>
        </p:nvCxnSpPr>
        <p:spPr>
          <a:xfrm>
            <a:off x="7087945" y="4315270"/>
            <a:ext cx="0" cy="841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100D45E-FBEC-E278-41DA-686A4FE54E14}"/>
              </a:ext>
            </a:extLst>
          </p:cNvPr>
          <p:cNvCxnSpPr/>
          <p:nvPr/>
        </p:nvCxnSpPr>
        <p:spPr>
          <a:xfrm>
            <a:off x="9555374" y="5171611"/>
            <a:ext cx="1030588" cy="1451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44865F62-C068-4133-F98B-3CC8D8C624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745619" y="4869760"/>
          <a:ext cx="11493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177480" progId="Equation.DSMT4">
                  <p:embed/>
                </p:oleObj>
              </mc:Choice>
              <mc:Fallback>
                <p:oleObj name="Equation" r:id="rId4" imgW="355320" imgH="17748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44865F62-C068-4133-F98B-3CC8D8C624E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45619" y="4869760"/>
                        <a:ext cx="1149350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21F99CB4-8931-5D71-E913-0023049B7950}"/>
              </a:ext>
            </a:extLst>
          </p:cNvPr>
          <p:cNvCxnSpPr/>
          <p:nvPr/>
        </p:nvCxnSpPr>
        <p:spPr>
          <a:xfrm>
            <a:off x="10223030" y="5251439"/>
            <a:ext cx="0" cy="986972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9047F764-B38D-447C-D276-453F673FCB9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368929" y="5458061"/>
          <a:ext cx="1190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177480" progId="Equation.DSMT4">
                  <p:embed/>
                </p:oleObj>
              </mc:Choice>
              <mc:Fallback>
                <p:oleObj name="Equation" r:id="rId6" imgW="368280" imgH="17748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9047F764-B38D-447C-D276-453F673FCB9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8929" y="5458061"/>
                        <a:ext cx="11906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3B0AAFDC-14A9-6D20-8D0C-D1E8D62CD5A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77232" y="4100275"/>
          <a:ext cx="836386" cy="836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228600" progId="Equation.DSMT4">
                  <p:embed/>
                </p:oleObj>
              </mc:Choice>
              <mc:Fallback>
                <p:oleObj name="Equation" r:id="rId8" imgW="228600" imgH="22860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3B0AAFDC-14A9-6D20-8D0C-D1E8D62CD5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77232" y="4100275"/>
                        <a:ext cx="836386" cy="836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ADF3B58D-5B54-F731-FC07-5CFE79EE500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17829" y="5251686"/>
          <a:ext cx="6508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77480" imgH="228600" progId="Equation.DSMT4">
                  <p:embed/>
                </p:oleObj>
              </mc:Choice>
              <mc:Fallback>
                <p:oleObj name="Equation" r:id="rId10" imgW="177480" imgH="22860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ADF3B58D-5B54-F731-FC07-5CFE79EE50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7829" y="5251686"/>
                        <a:ext cx="6508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/>
              <p14:cNvContentPartPr/>
              <p14:nvPr/>
            </p14:nvContentPartPr>
            <p14:xfrm>
              <a:off x="426240" y="1949400"/>
              <a:ext cx="11669760" cy="484560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07880" y="1945440"/>
                <a:ext cx="11696760" cy="4866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1833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5F2971-1E8B-8B53-3F59-22B2DE4CD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A33EC103-9B38-A23C-2A4D-0190E373E8B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263525"/>
          <a:ext cx="12109450" cy="395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08680" imgH="2514600" progId="Equation.DSMT4">
                  <p:embed/>
                </p:oleObj>
              </mc:Choice>
              <mc:Fallback>
                <p:oleObj name="Equation" r:id="rId2" imgW="7708680" imgH="251460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0" y="263525"/>
                        <a:ext cx="12109450" cy="39576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oup 18">
            <a:extLst>
              <a:ext uri="{FF2B5EF4-FFF2-40B4-BE49-F238E27FC236}">
                <a16:creationId xmlns:a16="http://schemas.microsoft.com/office/drawing/2014/main" id="{5786E070-406C-37EE-AE8D-EC731FFAF878}"/>
              </a:ext>
            </a:extLst>
          </p:cNvPr>
          <p:cNvGrpSpPr/>
          <p:nvPr/>
        </p:nvGrpSpPr>
        <p:grpSpPr>
          <a:xfrm>
            <a:off x="5114002" y="4300754"/>
            <a:ext cx="4441372" cy="2017486"/>
            <a:chOff x="4238097" y="3585010"/>
            <a:chExt cx="4441372" cy="2017486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882AFD58-040B-2E04-AD1A-2EF2AAE538DD}"/>
                </a:ext>
              </a:extLst>
            </p:cNvPr>
            <p:cNvGrpSpPr/>
            <p:nvPr/>
          </p:nvGrpSpPr>
          <p:grpSpPr>
            <a:xfrm>
              <a:off x="4238097" y="4455867"/>
              <a:ext cx="4441372" cy="1146629"/>
              <a:chOff x="2032000" y="2133599"/>
              <a:chExt cx="4441372" cy="114662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137ACA22-4365-A742-7ACA-D0E1BE4617EB}"/>
                  </a:ext>
                </a:extLst>
              </p:cNvPr>
              <p:cNvSpPr/>
              <p:nvPr/>
            </p:nvSpPr>
            <p:spPr>
              <a:xfrm>
                <a:off x="2032000" y="2133599"/>
                <a:ext cx="4441372" cy="11466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82C352D-507C-98B1-07EC-875E99CCD62E}"/>
                  </a:ext>
                </a:extLst>
              </p:cNvPr>
              <p:cNvSpPr/>
              <p:nvPr/>
            </p:nvSpPr>
            <p:spPr>
              <a:xfrm>
                <a:off x="2133600" y="2213427"/>
                <a:ext cx="4238171" cy="986972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9139269-1926-7605-4A19-7660634423BD}"/>
                </a:ext>
              </a:extLst>
            </p:cNvPr>
            <p:cNvCxnSpPr/>
            <p:nvPr/>
          </p:nvCxnSpPr>
          <p:spPr>
            <a:xfrm>
              <a:off x="4339697" y="3701126"/>
              <a:ext cx="0" cy="638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DDFB5D4-BDDF-EFFC-7713-5481CB20FB2D}"/>
                </a:ext>
              </a:extLst>
            </p:cNvPr>
            <p:cNvCxnSpPr/>
            <p:nvPr/>
          </p:nvCxnSpPr>
          <p:spPr>
            <a:xfrm>
              <a:off x="8287583" y="3585010"/>
              <a:ext cx="29028" cy="8418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500403B-3624-C867-35C1-9B3C7109D519}"/>
              </a:ext>
            </a:extLst>
          </p:cNvPr>
          <p:cNvCxnSpPr/>
          <p:nvPr/>
        </p:nvCxnSpPr>
        <p:spPr>
          <a:xfrm>
            <a:off x="7087945" y="4315270"/>
            <a:ext cx="0" cy="841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A386279-06FF-7A41-14C4-E82201850DBB}"/>
              </a:ext>
            </a:extLst>
          </p:cNvPr>
          <p:cNvCxnSpPr/>
          <p:nvPr/>
        </p:nvCxnSpPr>
        <p:spPr>
          <a:xfrm>
            <a:off x="9555374" y="5171611"/>
            <a:ext cx="1030588" cy="1451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" name="Object 28">
            <a:extLst>
              <a:ext uri="{FF2B5EF4-FFF2-40B4-BE49-F238E27FC236}">
                <a16:creationId xmlns:a16="http://schemas.microsoft.com/office/drawing/2014/main" id="{6449339B-9DF5-4F69-692B-E32D17F5D06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745619" y="4869760"/>
          <a:ext cx="11493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177480" progId="Equation.DSMT4">
                  <p:embed/>
                </p:oleObj>
              </mc:Choice>
              <mc:Fallback>
                <p:oleObj name="Equation" r:id="rId4" imgW="355320" imgH="177480" progId="Equation.DSMT4">
                  <p:embed/>
                  <p:pic>
                    <p:nvPicPr>
                      <p:cNvPr id="29" name="Object 28">
                        <a:extLst>
                          <a:ext uri="{FF2B5EF4-FFF2-40B4-BE49-F238E27FC236}">
                            <a16:creationId xmlns:a16="http://schemas.microsoft.com/office/drawing/2014/main" id="{44865F62-C068-4133-F98B-3CC8D8C624E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745619" y="4869760"/>
                        <a:ext cx="1149350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1F4B49EF-D6B0-C124-BD67-79494AC8EF83}"/>
              </a:ext>
            </a:extLst>
          </p:cNvPr>
          <p:cNvCxnSpPr/>
          <p:nvPr/>
        </p:nvCxnSpPr>
        <p:spPr>
          <a:xfrm>
            <a:off x="10223030" y="5251439"/>
            <a:ext cx="0" cy="986972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Object 30">
            <a:extLst>
              <a:ext uri="{FF2B5EF4-FFF2-40B4-BE49-F238E27FC236}">
                <a16:creationId xmlns:a16="http://schemas.microsoft.com/office/drawing/2014/main" id="{FE3A471F-4FA5-108E-F72F-AE759097CB8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0368929" y="5458061"/>
          <a:ext cx="1190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177480" progId="Equation.DSMT4">
                  <p:embed/>
                </p:oleObj>
              </mc:Choice>
              <mc:Fallback>
                <p:oleObj name="Equation" r:id="rId6" imgW="368280" imgH="177480" progId="Equation.DSMT4">
                  <p:embed/>
                  <p:pic>
                    <p:nvPicPr>
                      <p:cNvPr id="31" name="Object 30">
                        <a:extLst>
                          <a:ext uri="{FF2B5EF4-FFF2-40B4-BE49-F238E27FC236}">
                            <a16:creationId xmlns:a16="http://schemas.microsoft.com/office/drawing/2014/main" id="{9047F764-B38D-447C-D276-453F673FCB9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8929" y="5458061"/>
                        <a:ext cx="11906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Object 31">
            <a:extLst>
              <a:ext uri="{FF2B5EF4-FFF2-40B4-BE49-F238E27FC236}">
                <a16:creationId xmlns:a16="http://schemas.microsoft.com/office/drawing/2014/main" id="{CC618184-274B-F15B-3374-4A0E103B507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877232" y="4100275"/>
          <a:ext cx="836386" cy="836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228600" progId="Equation.DSMT4">
                  <p:embed/>
                </p:oleObj>
              </mc:Choice>
              <mc:Fallback>
                <p:oleObj name="Equation" r:id="rId8" imgW="228600" imgH="228600" progId="Equation.DSMT4">
                  <p:embed/>
                  <p:pic>
                    <p:nvPicPr>
                      <p:cNvPr id="32" name="Object 31">
                        <a:extLst>
                          <a:ext uri="{FF2B5EF4-FFF2-40B4-BE49-F238E27FC236}">
                            <a16:creationId xmlns:a16="http://schemas.microsoft.com/office/drawing/2014/main" id="{3B0AAFDC-14A9-6D20-8D0C-D1E8D62CD5A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877232" y="4100275"/>
                        <a:ext cx="836386" cy="836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>
            <a:extLst>
              <a:ext uri="{FF2B5EF4-FFF2-40B4-BE49-F238E27FC236}">
                <a16:creationId xmlns:a16="http://schemas.microsoft.com/office/drawing/2014/main" id="{A448A511-164C-83DF-0F65-2516CC2121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917829" y="5251686"/>
          <a:ext cx="6508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77480" imgH="228600" progId="Equation.DSMT4">
                  <p:embed/>
                </p:oleObj>
              </mc:Choice>
              <mc:Fallback>
                <p:oleObj name="Equation" r:id="rId10" imgW="177480" imgH="228600" progId="Equation.DSMT4">
                  <p:embed/>
                  <p:pic>
                    <p:nvPicPr>
                      <p:cNvPr id="33" name="Object 32">
                        <a:extLst>
                          <a:ext uri="{FF2B5EF4-FFF2-40B4-BE49-F238E27FC236}">
                            <a16:creationId xmlns:a16="http://schemas.microsoft.com/office/drawing/2014/main" id="{ADF3B58D-5B54-F731-FC07-5CFE79EE500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17829" y="5251686"/>
                        <a:ext cx="6508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928C1EF-899E-14B6-C65B-887754FD5A9A}"/>
                  </a:ext>
                </a:extLst>
              </p14:cNvPr>
              <p14:cNvContentPartPr/>
              <p14:nvPr/>
            </p14:nvContentPartPr>
            <p14:xfrm>
              <a:off x="550800" y="1677600"/>
              <a:ext cx="11355480" cy="49168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928C1EF-899E-14B6-C65B-887754FD5A9A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41440" y="1668240"/>
                <a:ext cx="11374200" cy="4935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8150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204098" y="624097"/>
          <a:ext cx="2492375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74360" imgH="393480" progId="Equation.DSMT4">
                  <p:embed/>
                </p:oleObj>
              </mc:Choice>
              <mc:Fallback>
                <p:oleObj name="Equation" r:id="rId2" imgW="77436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04098" y="624097"/>
                        <a:ext cx="2492375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Group 14"/>
          <p:cNvGrpSpPr/>
          <p:nvPr/>
        </p:nvGrpSpPr>
        <p:grpSpPr>
          <a:xfrm>
            <a:off x="899811" y="507981"/>
            <a:ext cx="4441372" cy="2017486"/>
            <a:chOff x="4238097" y="3585010"/>
            <a:chExt cx="4441372" cy="2017486"/>
          </a:xfrm>
        </p:grpSpPr>
        <p:grpSp>
          <p:nvGrpSpPr>
            <p:cNvPr id="5" name="Group 4"/>
            <p:cNvGrpSpPr/>
            <p:nvPr/>
          </p:nvGrpSpPr>
          <p:grpSpPr>
            <a:xfrm>
              <a:off x="4238097" y="4455867"/>
              <a:ext cx="4441372" cy="1146629"/>
              <a:chOff x="2032000" y="2133599"/>
              <a:chExt cx="4441372" cy="1146629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2032000" y="2133599"/>
                <a:ext cx="4441372" cy="114662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133600" y="2213427"/>
                <a:ext cx="4238171" cy="986972"/>
              </a:xfrm>
              <a:prstGeom prst="rect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</p:grpSp>
        <p:cxnSp>
          <p:nvCxnSpPr>
            <p:cNvPr id="8" name="Straight Arrow Connector 7"/>
            <p:cNvCxnSpPr/>
            <p:nvPr/>
          </p:nvCxnSpPr>
          <p:spPr>
            <a:xfrm>
              <a:off x="4339697" y="3701126"/>
              <a:ext cx="0" cy="6386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8287583" y="3585010"/>
              <a:ext cx="29028" cy="84182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Straight Arrow Connector 15"/>
          <p:cNvCxnSpPr/>
          <p:nvPr/>
        </p:nvCxnSpPr>
        <p:spPr>
          <a:xfrm>
            <a:off x="2873754" y="522497"/>
            <a:ext cx="0" cy="841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341183" y="1378838"/>
            <a:ext cx="1030588" cy="1451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6531428" y="1076987"/>
          <a:ext cx="11493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55320" imgH="177480" progId="Equation.DSMT4">
                  <p:embed/>
                </p:oleObj>
              </mc:Choice>
              <mc:Fallback>
                <p:oleObj name="Equation" r:id="rId4" imgW="355320" imgH="177480" progId="Equation.DSMT4">
                  <p:embed/>
                  <p:pic>
                    <p:nvPicPr>
                      <p:cNvPr id="19" name="Object 1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531428" y="1076987"/>
                        <a:ext cx="1149350" cy="574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1" name="Straight Arrow Connector 20"/>
          <p:cNvCxnSpPr/>
          <p:nvPr/>
        </p:nvCxnSpPr>
        <p:spPr>
          <a:xfrm>
            <a:off x="6008839" y="1458666"/>
            <a:ext cx="0" cy="986972"/>
          </a:xfrm>
          <a:prstGeom prst="straightConnector1">
            <a:avLst/>
          </a:prstGeom>
          <a:ln w="571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6154738" y="1665288"/>
          <a:ext cx="1190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68280" imgH="177480" progId="Equation.DSMT4">
                  <p:embed/>
                </p:oleObj>
              </mc:Choice>
              <mc:Fallback>
                <p:oleObj name="Equation" r:id="rId6" imgW="368280" imgH="17748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4738" y="1665288"/>
                        <a:ext cx="1190625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/>
        </p:nvGraphicFramePr>
        <p:xfrm>
          <a:off x="3663041" y="307502"/>
          <a:ext cx="836386" cy="8363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28600" imgH="228600" progId="Equation.DSMT4">
                  <p:embed/>
                </p:oleObj>
              </mc:Choice>
              <mc:Fallback>
                <p:oleObj name="Equation" r:id="rId8" imgW="228600" imgH="228600" progId="Equation.DSMT4">
                  <p:embed/>
                  <p:pic>
                    <p:nvPicPr>
                      <p:cNvPr id="24" name="Object 2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663041" y="307502"/>
                        <a:ext cx="836386" cy="8363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703638" y="1458913"/>
          <a:ext cx="650875" cy="836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177480" imgH="228600" progId="Equation.DSMT4">
                  <p:embed/>
                </p:oleObj>
              </mc:Choice>
              <mc:Fallback>
                <p:oleObj name="Equation" r:id="rId10" imgW="177480" imgH="22860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3638" y="1458913"/>
                        <a:ext cx="650875" cy="836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/>
        </p:nvGraphicFramePr>
        <p:xfrm>
          <a:off x="5341183" y="2760664"/>
          <a:ext cx="4376423" cy="19855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1091880" imgH="495000" progId="Equation.DSMT4">
                  <p:embed/>
                </p:oleObj>
              </mc:Choice>
              <mc:Fallback>
                <p:oleObj name="Equation" r:id="rId12" imgW="1091880" imgH="49500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1183" y="2760664"/>
                        <a:ext cx="4376423" cy="19855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/>
        </p:nvGraphicFramePr>
        <p:xfrm>
          <a:off x="5137150" y="4886778"/>
          <a:ext cx="4581525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4" imgW="1143000" imgH="393480" progId="Equation.DSMT4">
                  <p:embed/>
                </p:oleObj>
              </mc:Choice>
              <mc:Fallback>
                <p:oleObj name="Equation" r:id="rId14" imgW="1143000" imgH="393480" progId="Equation.DSMT4">
                  <p:embed/>
                  <p:pic>
                    <p:nvPicPr>
                      <p:cNvPr id="27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7150" y="4886778"/>
                        <a:ext cx="4581525" cy="1579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7943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160612" y="400957"/>
          <a:ext cx="3716338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927000" imgH="393480" progId="Equation.DSMT4">
                  <p:embed/>
                </p:oleObj>
              </mc:Choice>
              <mc:Fallback>
                <p:oleObj name="Equation" r:id="rId2" imgW="92700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0612" y="400957"/>
                        <a:ext cx="3716338" cy="1579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2528888" y="2222500"/>
          <a:ext cx="7227887" cy="157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03240" imgH="393480" progId="Equation.DSMT4">
                  <p:embed/>
                </p:oleObj>
              </mc:Choice>
              <mc:Fallback>
                <p:oleObj name="Equation" r:id="rId4" imgW="180324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28888" y="2222500"/>
                        <a:ext cx="7227887" cy="1579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3533775" y="4154260"/>
          <a:ext cx="4581525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143000" imgH="241200" progId="Equation.DSMT4">
                  <p:embed/>
                </p:oleObj>
              </mc:Choice>
              <mc:Fallback>
                <p:oleObj name="Equation" r:id="rId6" imgW="1143000" imgH="2412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775" y="4154260"/>
                        <a:ext cx="4581525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701143" y="5442857"/>
            <a:ext cx="45001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/>
              <a:t>Medicine remains safe</a:t>
            </a:r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165837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4950" y="6047"/>
          <a:ext cx="10408727" cy="2643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51560" imgH="1638000" progId="Equation.DSMT4">
                  <p:embed/>
                </p:oleObj>
              </mc:Choice>
              <mc:Fallback>
                <p:oleObj name="Equation" r:id="rId2" imgW="6451560" imgH="16380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4950" y="6047"/>
                        <a:ext cx="10408727" cy="26435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125029" y="2656114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3004457" y="31931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4390571" y="3323771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5399314" y="34979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Oval 8"/>
          <p:cNvSpPr/>
          <p:nvPr/>
        </p:nvSpPr>
        <p:spPr>
          <a:xfrm>
            <a:off x="4506685" y="45792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Oval 9"/>
          <p:cNvSpPr/>
          <p:nvPr/>
        </p:nvSpPr>
        <p:spPr>
          <a:xfrm>
            <a:off x="5631543" y="43180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Oval 10"/>
          <p:cNvSpPr/>
          <p:nvPr/>
        </p:nvSpPr>
        <p:spPr>
          <a:xfrm>
            <a:off x="6480628" y="37592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Oval 11"/>
          <p:cNvSpPr/>
          <p:nvPr/>
        </p:nvSpPr>
        <p:spPr>
          <a:xfrm>
            <a:off x="6582228" y="45792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Oval 12"/>
          <p:cNvSpPr/>
          <p:nvPr/>
        </p:nvSpPr>
        <p:spPr>
          <a:xfrm>
            <a:off x="7112000" y="4579255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Oval 13"/>
          <p:cNvSpPr/>
          <p:nvPr/>
        </p:nvSpPr>
        <p:spPr>
          <a:xfrm>
            <a:off x="7344229" y="3744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Oval 14"/>
          <p:cNvSpPr/>
          <p:nvPr/>
        </p:nvSpPr>
        <p:spPr>
          <a:xfrm>
            <a:off x="8200570" y="3889828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Oval 15"/>
          <p:cNvSpPr/>
          <p:nvPr/>
        </p:nvSpPr>
        <p:spPr>
          <a:xfrm>
            <a:off x="8534400" y="4470399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Oval 16"/>
          <p:cNvSpPr/>
          <p:nvPr/>
        </p:nvSpPr>
        <p:spPr>
          <a:xfrm>
            <a:off x="9593942" y="439782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Oval 17"/>
          <p:cNvSpPr/>
          <p:nvPr/>
        </p:nvSpPr>
        <p:spPr>
          <a:xfrm>
            <a:off x="9173028" y="387531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" name="Oval 18"/>
          <p:cNvSpPr/>
          <p:nvPr/>
        </p:nvSpPr>
        <p:spPr>
          <a:xfrm>
            <a:off x="5399314" y="4811482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3367314" y="57476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1" name="Oval 20"/>
          <p:cNvSpPr/>
          <p:nvPr/>
        </p:nvSpPr>
        <p:spPr>
          <a:xfrm>
            <a:off x="6850742" y="5268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Oval 21"/>
          <p:cNvSpPr/>
          <p:nvPr/>
        </p:nvSpPr>
        <p:spPr>
          <a:xfrm>
            <a:off x="3418113" y="436879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Oval 22"/>
          <p:cNvSpPr/>
          <p:nvPr/>
        </p:nvSpPr>
        <p:spPr>
          <a:xfrm>
            <a:off x="1698171" y="3744684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Oval 23"/>
          <p:cNvSpPr/>
          <p:nvPr/>
        </p:nvSpPr>
        <p:spPr>
          <a:xfrm>
            <a:off x="6734628" y="47316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5" name="Oval 24"/>
          <p:cNvSpPr/>
          <p:nvPr/>
        </p:nvSpPr>
        <p:spPr>
          <a:xfrm>
            <a:off x="2061028" y="4942110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6" name="Oval 25"/>
          <p:cNvSpPr/>
          <p:nvPr/>
        </p:nvSpPr>
        <p:spPr>
          <a:xfrm>
            <a:off x="4753427" y="378459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7" name="Oval 26"/>
          <p:cNvSpPr/>
          <p:nvPr/>
        </p:nvSpPr>
        <p:spPr>
          <a:xfrm>
            <a:off x="5268685" y="526868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8" name="Oval 27"/>
          <p:cNvSpPr/>
          <p:nvPr/>
        </p:nvSpPr>
        <p:spPr>
          <a:xfrm>
            <a:off x="4034969" y="539568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4098596" y="2584165"/>
          <a:ext cx="816177" cy="100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5640" imgH="228600" progId="Equation.DSMT4">
                  <p:embed/>
                </p:oleObj>
              </mc:Choice>
              <mc:Fallback>
                <p:oleObj name="Equation" r:id="rId4" imgW="215640" imgH="22860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98596" y="2584165"/>
                        <a:ext cx="816177" cy="100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Oval 29"/>
          <p:cNvSpPr/>
          <p:nvPr/>
        </p:nvSpPr>
        <p:spPr>
          <a:xfrm>
            <a:off x="820057" y="478245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522514" y="5704176"/>
          <a:ext cx="1900761" cy="711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3920" imgH="203040" progId="Equation.DSMT4">
                  <p:embed/>
                </p:oleObj>
              </mc:Choice>
              <mc:Fallback>
                <p:oleObj name="Equation" r:id="rId6" imgW="583920" imgH="20304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514" y="5704176"/>
                        <a:ext cx="1900761" cy="711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5" name="Group 44">
            <a:extLst>
              <a:ext uri="{FF2B5EF4-FFF2-40B4-BE49-F238E27FC236}">
                <a16:creationId xmlns:a16="http://schemas.microsoft.com/office/drawing/2014/main" id="{4F32F9A0-C8FE-0051-CA89-8E609E280546}"/>
              </a:ext>
            </a:extLst>
          </p:cNvPr>
          <p:cNvGrpSpPr/>
          <p:nvPr/>
        </p:nvGrpSpPr>
        <p:grpSpPr>
          <a:xfrm>
            <a:off x="7806716" y="1127104"/>
            <a:ext cx="4424158" cy="1662001"/>
            <a:chOff x="2071909" y="2659207"/>
            <a:chExt cx="6238051" cy="2905929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2D88FC4C-E4F2-9F1A-4475-6D0992E2E672}"/>
                </a:ext>
              </a:extLst>
            </p:cNvPr>
            <p:cNvSpPr/>
            <p:nvPr/>
          </p:nvSpPr>
          <p:spPr>
            <a:xfrm>
              <a:off x="4594710" y="2659207"/>
              <a:ext cx="980241" cy="29059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dirty="0"/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122BEE32-2106-895B-FE86-1B7C2F652E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638583" y="4851400"/>
              <a:ext cx="1110026" cy="447614"/>
            </a:xfrm>
            <a:prstGeom prst="straightConnector1">
              <a:avLst/>
            </a:prstGeom>
            <a:ln w="571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8E2D672-EF29-D4F5-1126-566A615E9552}"/>
                </a:ext>
              </a:extLst>
            </p:cNvPr>
            <p:cNvSpPr txBox="1"/>
            <p:nvPr/>
          </p:nvSpPr>
          <p:spPr>
            <a:xfrm>
              <a:off x="6812241" y="4513942"/>
              <a:ext cx="1497719" cy="8071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 err="1"/>
                <a:t>Pd</a:t>
              </a:r>
              <a:r>
                <a:rPr lang="en-US" sz="1200" dirty="0"/>
                <a:t> membrane</a:t>
              </a:r>
            </a:p>
            <a:p>
              <a:pPr algn="ctr"/>
              <a:r>
                <a:rPr lang="en-US" sz="1200" dirty="0"/>
                <a:t>0.005 mm</a:t>
              </a:r>
              <a:endParaRPr lang="en-IN" sz="1200" dirty="0"/>
            </a:p>
          </p:txBody>
        </p:sp>
        <p:sp>
          <p:nvSpPr>
            <p:cNvPr id="49" name="Right Arrow 9">
              <a:extLst>
                <a:ext uri="{FF2B5EF4-FFF2-40B4-BE49-F238E27FC236}">
                  <a16:creationId xmlns:a16="http://schemas.microsoft.com/office/drawing/2014/main" id="{5D6B1C68-C79C-7558-2E8B-5EF751861C3F}"/>
                </a:ext>
              </a:extLst>
            </p:cNvPr>
            <p:cNvSpPr/>
            <p:nvPr/>
          </p:nvSpPr>
          <p:spPr>
            <a:xfrm>
              <a:off x="2071909" y="4176486"/>
              <a:ext cx="2438400" cy="674915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6E6B039F-F6DA-8CB4-047B-53E72A33843C}"/>
                </a:ext>
              </a:extLst>
            </p:cNvPr>
            <p:cNvSpPr txBox="1"/>
            <p:nvPr/>
          </p:nvSpPr>
          <p:spPr>
            <a:xfrm>
              <a:off x="2071909" y="3692166"/>
              <a:ext cx="2174613" cy="4843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/>
                <a:t>Direction of diffusion</a:t>
              </a:r>
              <a:endParaRPr lang="en-IN" sz="1200" b="1" dirty="0"/>
            </a:p>
          </p:txBody>
        </p:sp>
        <p:graphicFrame>
          <p:nvGraphicFramePr>
            <p:cNvPr id="51" name="Object 50">
              <a:extLst>
                <a:ext uri="{FF2B5EF4-FFF2-40B4-BE49-F238E27FC236}">
                  <a16:creationId xmlns:a16="http://schemas.microsoft.com/office/drawing/2014/main" id="{4CDB8B92-26AD-D568-D38E-F362643E2AC7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212402" y="3105644"/>
            <a:ext cx="2157413" cy="51911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054080" imgH="253800" progId="Equation.DSMT4">
                    <p:embed/>
                  </p:oleObj>
                </mc:Choice>
                <mc:Fallback>
                  <p:oleObj name="Equation" r:id="rId8" imgW="1054080" imgH="253800" progId="Equation.DSMT4">
                    <p:embed/>
                    <p:pic>
                      <p:nvPicPr>
                        <p:cNvPr id="51" name="Object 50">
                          <a:extLst>
                            <a:ext uri="{FF2B5EF4-FFF2-40B4-BE49-F238E27FC236}">
                              <a16:creationId xmlns:a16="http://schemas.microsoft.com/office/drawing/2014/main" id="{4CDB8B92-26AD-D568-D38E-F362643E2AC7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212402" y="3105644"/>
                          <a:ext cx="2157413" cy="51911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2" name="Object 51">
              <a:extLst>
                <a:ext uri="{FF2B5EF4-FFF2-40B4-BE49-F238E27FC236}">
                  <a16:creationId xmlns:a16="http://schemas.microsoft.com/office/drawing/2014/main" id="{EA932B05-03AC-58DA-056F-173A9286A171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5638583" y="3392183"/>
            <a:ext cx="2103438" cy="493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1028520" imgH="241200" progId="Equation.DSMT4">
                    <p:embed/>
                  </p:oleObj>
                </mc:Choice>
                <mc:Fallback>
                  <p:oleObj name="Equation" r:id="rId10" imgW="1028520" imgH="241200" progId="Equation.DSMT4">
                    <p:embed/>
                    <p:pic>
                      <p:nvPicPr>
                        <p:cNvPr id="52" name="Object 51">
                          <a:extLst>
                            <a:ext uri="{FF2B5EF4-FFF2-40B4-BE49-F238E27FC236}">
                              <a16:creationId xmlns:a16="http://schemas.microsoft.com/office/drawing/2014/main" id="{EA932B05-03AC-58DA-056F-173A9286A171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638583" y="3392183"/>
                          <a:ext cx="2103438" cy="493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201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00464" y="466497"/>
          <a:ext cx="7556516" cy="607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27200" imgH="203040" progId="Equation.DSMT4">
                  <p:embed/>
                </p:oleObj>
              </mc:Choice>
              <mc:Fallback>
                <p:oleObj name="Equation" r:id="rId2" imgW="252720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0464" y="466497"/>
                        <a:ext cx="7556516" cy="607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4557485" y="2659520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7" name="Straight Arrow Connector 6"/>
          <p:cNvCxnSpPr>
            <a:stCxn id="8" idx="1"/>
          </p:cNvCxnSpPr>
          <p:nvPr/>
        </p:nvCxnSpPr>
        <p:spPr>
          <a:xfrm flipH="1">
            <a:off x="6226629" y="5212976"/>
            <a:ext cx="1715530" cy="79977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42159" y="4735922"/>
            <a:ext cx="2273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err="1"/>
              <a:t>Pd</a:t>
            </a:r>
            <a:r>
              <a:rPr lang="en-US" sz="2800" dirty="0"/>
              <a:t> membrane</a:t>
            </a:r>
          </a:p>
          <a:p>
            <a:pPr algn="ctr"/>
            <a:r>
              <a:rPr lang="en-US" sz="2800" dirty="0"/>
              <a:t>0.005 mm</a:t>
            </a:r>
            <a:endParaRPr lang="en-IN" sz="2800" dirty="0"/>
          </a:p>
        </p:txBody>
      </p:sp>
      <p:sp>
        <p:nvSpPr>
          <p:cNvPr id="10" name="Right Arrow 9"/>
          <p:cNvSpPr/>
          <p:nvPr/>
        </p:nvSpPr>
        <p:spPr>
          <a:xfrm>
            <a:off x="1596571" y="4176486"/>
            <a:ext cx="2438400" cy="6749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1372235" y="3651739"/>
            <a:ext cx="2887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Direction of diffusion</a:t>
            </a:r>
            <a:endParaRPr lang="en-IN" sz="2400" b="1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475014" y="3132626"/>
          <a:ext cx="215741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54080" imgH="253800" progId="Equation.DSMT4">
                  <p:embed/>
                </p:oleObj>
              </mc:Choice>
              <mc:Fallback>
                <p:oleObj name="Equation" r:id="rId4" imgW="10540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5014" y="3132626"/>
                        <a:ext cx="2157413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6619875" y="3157538"/>
          <a:ext cx="2103438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28520" imgH="241200" progId="Equation.DSMT4">
                  <p:embed/>
                </p:oleObj>
              </mc:Choice>
              <mc:Fallback>
                <p:oleObj name="Equation" r:id="rId6" imgW="1028520" imgH="24120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19875" y="3157538"/>
                        <a:ext cx="2103438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1517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B50203F-847D-A1A1-315D-F9F53DAFB6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875" t="20278" r="37109" b="18889"/>
          <a:stretch/>
        </p:blipFill>
        <p:spPr>
          <a:xfrm>
            <a:off x="3886200" y="409575"/>
            <a:ext cx="4419600" cy="581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397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38629"/>
            <a:ext cx="12192000" cy="297542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Thermal Diffusion equations: Fick’s Law </a:t>
            </a:r>
            <a:endParaRPr lang="en-IN" sz="4800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174625" y="4054475"/>
          <a:ext cx="4902200" cy="211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562040" imgH="672840" progId="Equation.DSMT4">
                  <p:embed/>
                </p:oleObj>
              </mc:Choice>
              <mc:Fallback>
                <p:oleObj name="Equation" r:id="rId2" imgW="1562040" imgH="6728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" y="4054475"/>
                        <a:ext cx="4902200" cy="211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7649028" y="5558971"/>
            <a:ext cx="3831771" cy="116114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Fick’s second law</a:t>
            </a:r>
            <a:endParaRPr lang="en-IN" sz="32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5820223" y="3614057"/>
            <a:ext cx="58057" cy="3243943"/>
          </a:xfrm>
          <a:prstGeom prst="line">
            <a:avLst/>
          </a:prstGeom>
          <a:ln w="762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8664575" y="3975100"/>
          <a:ext cx="227965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711000" imgH="393480" progId="Equation.DSMT4">
                  <p:embed/>
                </p:oleObj>
              </mc:Choice>
              <mc:Fallback>
                <p:oleObj name="Equation" r:id="rId4" imgW="711000" imgH="39348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4575" y="3975100"/>
                        <a:ext cx="227965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307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9673" y="1"/>
            <a:ext cx="5954002" cy="685800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Tutorial 3: Thermal Diffusion</a:t>
            </a:r>
            <a:endParaRPr lang="en-IN" sz="3600" b="1" dirty="0"/>
          </a:p>
          <a:p>
            <a:pPr algn="ctr"/>
            <a:endParaRPr lang="en-IN" sz="3600" b="1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780480" y="2513880"/>
              <a:ext cx="2356920" cy="322092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4720" y="2496960"/>
                <a:ext cx="2375640" cy="3254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62382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4950" y="12605"/>
          <a:ext cx="10408727" cy="2643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451560" imgH="1638000" progId="Equation.DSMT4">
                  <p:embed/>
                </p:oleObj>
              </mc:Choice>
              <mc:Fallback>
                <p:oleObj name="Equation" r:id="rId2" imgW="6451560" imgH="163800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4950" y="12605"/>
                        <a:ext cx="10408727" cy="26435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6125029" y="2656114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Oval 5"/>
          <p:cNvSpPr/>
          <p:nvPr/>
        </p:nvSpPr>
        <p:spPr>
          <a:xfrm>
            <a:off x="3004457" y="31931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7" name="Oval 6"/>
          <p:cNvSpPr/>
          <p:nvPr/>
        </p:nvSpPr>
        <p:spPr>
          <a:xfrm>
            <a:off x="4390571" y="3323771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Oval 7"/>
          <p:cNvSpPr/>
          <p:nvPr/>
        </p:nvSpPr>
        <p:spPr>
          <a:xfrm>
            <a:off x="5399314" y="3497943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" name="Oval 8"/>
          <p:cNvSpPr/>
          <p:nvPr/>
        </p:nvSpPr>
        <p:spPr>
          <a:xfrm>
            <a:off x="4506685" y="45792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" name="Oval 9"/>
          <p:cNvSpPr/>
          <p:nvPr/>
        </p:nvSpPr>
        <p:spPr>
          <a:xfrm>
            <a:off x="5631543" y="43180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Oval 10"/>
          <p:cNvSpPr/>
          <p:nvPr/>
        </p:nvSpPr>
        <p:spPr>
          <a:xfrm>
            <a:off x="6480628" y="375920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2" name="Oval 11"/>
          <p:cNvSpPr/>
          <p:nvPr/>
        </p:nvSpPr>
        <p:spPr>
          <a:xfrm>
            <a:off x="6582228" y="45792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Oval 12"/>
          <p:cNvSpPr/>
          <p:nvPr/>
        </p:nvSpPr>
        <p:spPr>
          <a:xfrm>
            <a:off x="7112000" y="4579255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Oval 13"/>
          <p:cNvSpPr/>
          <p:nvPr/>
        </p:nvSpPr>
        <p:spPr>
          <a:xfrm>
            <a:off x="7344229" y="3744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Oval 14"/>
          <p:cNvSpPr/>
          <p:nvPr/>
        </p:nvSpPr>
        <p:spPr>
          <a:xfrm>
            <a:off x="8200570" y="3889828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6" name="Oval 15"/>
          <p:cNvSpPr/>
          <p:nvPr/>
        </p:nvSpPr>
        <p:spPr>
          <a:xfrm>
            <a:off x="8534400" y="4470399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7" name="Oval 16"/>
          <p:cNvSpPr/>
          <p:nvPr/>
        </p:nvSpPr>
        <p:spPr>
          <a:xfrm>
            <a:off x="9593942" y="439782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8" name="Oval 17"/>
          <p:cNvSpPr/>
          <p:nvPr/>
        </p:nvSpPr>
        <p:spPr>
          <a:xfrm>
            <a:off x="9173028" y="3875310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9" name="Oval 18"/>
          <p:cNvSpPr/>
          <p:nvPr/>
        </p:nvSpPr>
        <p:spPr>
          <a:xfrm>
            <a:off x="5399314" y="4811482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0" name="Oval 19"/>
          <p:cNvSpPr/>
          <p:nvPr/>
        </p:nvSpPr>
        <p:spPr>
          <a:xfrm>
            <a:off x="3367314" y="5747657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1" name="Oval 20"/>
          <p:cNvSpPr/>
          <p:nvPr/>
        </p:nvSpPr>
        <p:spPr>
          <a:xfrm>
            <a:off x="6850742" y="5268684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2" name="Oval 21"/>
          <p:cNvSpPr/>
          <p:nvPr/>
        </p:nvSpPr>
        <p:spPr>
          <a:xfrm>
            <a:off x="3418113" y="436879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3" name="Oval 22"/>
          <p:cNvSpPr/>
          <p:nvPr/>
        </p:nvSpPr>
        <p:spPr>
          <a:xfrm>
            <a:off x="1698171" y="3744684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4" name="Oval 23"/>
          <p:cNvSpPr/>
          <p:nvPr/>
        </p:nvSpPr>
        <p:spPr>
          <a:xfrm>
            <a:off x="6734628" y="4731656"/>
            <a:ext cx="232229" cy="2612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5" name="Oval 24"/>
          <p:cNvSpPr/>
          <p:nvPr/>
        </p:nvSpPr>
        <p:spPr>
          <a:xfrm>
            <a:off x="2061028" y="4942110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6" name="Oval 25"/>
          <p:cNvSpPr/>
          <p:nvPr/>
        </p:nvSpPr>
        <p:spPr>
          <a:xfrm>
            <a:off x="4753427" y="378459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7" name="Oval 26"/>
          <p:cNvSpPr/>
          <p:nvPr/>
        </p:nvSpPr>
        <p:spPr>
          <a:xfrm>
            <a:off x="5268685" y="526868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8" name="Oval 27"/>
          <p:cNvSpPr/>
          <p:nvPr/>
        </p:nvSpPr>
        <p:spPr>
          <a:xfrm>
            <a:off x="4034969" y="5395685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4098596" y="2584165"/>
          <a:ext cx="816177" cy="100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5640" imgH="228600" progId="Equation.DSMT4">
                  <p:embed/>
                </p:oleObj>
              </mc:Choice>
              <mc:Fallback>
                <p:oleObj name="Equation" r:id="rId4" imgW="215640" imgH="228600" progId="Equation.DSMT4">
                  <p:embed/>
                  <p:pic>
                    <p:nvPicPr>
                      <p:cNvPr id="29" name="Object 2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98596" y="2584165"/>
                        <a:ext cx="816177" cy="100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Oval 29"/>
          <p:cNvSpPr/>
          <p:nvPr/>
        </p:nvSpPr>
        <p:spPr>
          <a:xfrm>
            <a:off x="820057" y="4782453"/>
            <a:ext cx="725715" cy="70394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/>
        </p:nvGraphicFramePr>
        <p:xfrm>
          <a:off x="522514" y="5704176"/>
          <a:ext cx="1900761" cy="711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83920" imgH="203040" progId="Equation.DSMT4">
                  <p:embed/>
                </p:oleObj>
              </mc:Choice>
              <mc:Fallback>
                <p:oleObj name="Equation" r:id="rId6" imgW="583920" imgH="20304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514" y="5704176"/>
                        <a:ext cx="1900761" cy="711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" name="Ink 1"/>
              <p14:cNvContentPartPr/>
              <p14:nvPr/>
            </p14:nvContentPartPr>
            <p14:xfrm>
              <a:off x="5293800" y="2447640"/>
              <a:ext cx="6708600" cy="41745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276520" y="2440440"/>
                <a:ext cx="6731280" cy="419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50571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900464" y="466497"/>
          <a:ext cx="7556516" cy="6075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527200" imgH="203040" progId="Equation.DSMT4">
                  <p:embed/>
                </p:oleObj>
              </mc:Choice>
              <mc:Fallback>
                <p:oleObj name="Equation" r:id="rId2" imgW="252720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0464" y="466497"/>
                        <a:ext cx="7556516" cy="6075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4557485" y="2659520"/>
            <a:ext cx="1567543" cy="3352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7" name="Straight Arrow Connector 6"/>
          <p:cNvCxnSpPr>
            <a:stCxn id="8" idx="1"/>
          </p:cNvCxnSpPr>
          <p:nvPr/>
        </p:nvCxnSpPr>
        <p:spPr>
          <a:xfrm flipH="1">
            <a:off x="6226629" y="5212976"/>
            <a:ext cx="1715530" cy="799774"/>
          </a:xfrm>
          <a:prstGeom prst="straightConnector1">
            <a:avLst/>
          </a:prstGeom>
          <a:ln w="571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942159" y="4735922"/>
            <a:ext cx="22739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err="1"/>
              <a:t>Pd</a:t>
            </a:r>
            <a:r>
              <a:rPr lang="en-US" sz="2800" dirty="0"/>
              <a:t> membrane</a:t>
            </a:r>
          </a:p>
          <a:p>
            <a:pPr algn="ctr"/>
            <a:r>
              <a:rPr lang="en-US" sz="2800" dirty="0"/>
              <a:t>0.005 mm</a:t>
            </a:r>
            <a:endParaRPr lang="en-IN" sz="2800" dirty="0"/>
          </a:p>
        </p:txBody>
      </p:sp>
      <p:sp>
        <p:nvSpPr>
          <p:cNvPr id="10" name="Right Arrow 9"/>
          <p:cNvSpPr/>
          <p:nvPr/>
        </p:nvSpPr>
        <p:spPr>
          <a:xfrm>
            <a:off x="1596571" y="4176486"/>
            <a:ext cx="2438400" cy="67491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1372235" y="3651739"/>
            <a:ext cx="2887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Direction of diffusion</a:t>
            </a:r>
            <a:endParaRPr lang="en-IN" sz="2400" b="1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/>
        </p:nvGraphicFramePr>
        <p:xfrm>
          <a:off x="1475014" y="3132626"/>
          <a:ext cx="2157413" cy="519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054080" imgH="253800" progId="Equation.DSMT4">
                  <p:embed/>
                </p:oleObj>
              </mc:Choice>
              <mc:Fallback>
                <p:oleObj name="Equation" r:id="rId4" imgW="1054080" imgH="2538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5014" y="3132626"/>
                        <a:ext cx="2157413" cy="5191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/>
        </p:nvGraphicFramePr>
        <p:xfrm>
          <a:off x="6632802" y="3158026"/>
          <a:ext cx="2076450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015920" imgH="241200" progId="Equation.DSMT4">
                  <p:embed/>
                </p:oleObj>
              </mc:Choice>
              <mc:Fallback>
                <p:oleObj name="Equation" r:id="rId6" imgW="1015920" imgH="241200" progId="Equation.DSMT4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2802" y="3158026"/>
                        <a:ext cx="2076450" cy="493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18822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4748212" y="789214"/>
          <a:ext cx="22479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98400" imgH="393480" progId="Equation.DSMT4">
                  <p:embed/>
                </p:oleObj>
              </mc:Choice>
              <mc:Fallback>
                <p:oleObj name="Equation" r:id="rId2" imgW="698400" imgH="3934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8212" y="789214"/>
                        <a:ext cx="22479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047546" y="2435678"/>
          <a:ext cx="682625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20760" imgH="393480" progId="Equation.DSMT4">
                  <p:embed/>
                </p:oleObj>
              </mc:Choice>
              <mc:Fallback>
                <p:oleObj name="Equation" r:id="rId4" imgW="212076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7546" y="2435678"/>
                        <a:ext cx="682625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989138" y="4483327"/>
          <a:ext cx="8420100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616120" imgH="393480" progId="Equation.DSMT4">
                  <p:embed/>
                </p:oleObj>
              </mc:Choice>
              <mc:Fallback>
                <p:oleObj name="Equation" r:id="rId6" imgW="261612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9138" y="4483327"/>
                        <a:ext cx="8420100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8220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701799" y="263298"/>
          <a:ext cx="8242467" cy="622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692080" imgH="203040" progId="Equation.DSMT4">
                  <p:embed/>
                </p:oleObj>
              </mc:Choice>
              <mc:Fallback>
                <p:oleObj name="Equation" r:id="rId2" imgW="269208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01799" y="263298"/>
                        <a:ext cx="8242467" cy="6220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006521" y="1315584"/>
          <a:ext cx="1948159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240" imgH="203040" progId="Equation.DSMT4">
                  <p:embed/>
                </p:oleObj>
              </mc:Choice>
              <mc:Fallback>
                <p:oleObj name="Equation" r:id="rId4" imgW="444240" imgH="203040" progId="Equation.DSMT4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006521" y="1315584"/>
                        <a:ext cx="1948159" cy="890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785485" y="3072720"/>
          <a:ext cx="9145587" cy="198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222280" imgH="482400" progId="Equation.DSMT4">
                  <p:embed/>
                </p:oleObj>
              </mc:Choice>
              <mc:Fallback>
                <p:oleObj name="Equation" r:id="rId6" imgW="2222280" imgH="482400" progId="Equation.DSMT4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785485" y="3072720"/>
                        <a:ext cx="9145587" cy="1987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4511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02607" y="553583"/>
          <a:ext cx="10532557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00320" imgH="203040" progId="Equation.DSMT4">
                  <p:embed/>
                </p:oleObj>
              </mc:Choice>
              <mc:Fallback>
                <p:oleObj name="Equation" r:id="rId2" imgW="4000320" imgH="203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02607" y="553583"/>
                        <a:ext cx="10532557" cy="534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4283756" y="2109789"/>
          <a:ext cx="3313094" cy="186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98400" imgH="393480" progId="Equation.DSMT4">
                  <p:embed/>
                </p:oleObj>
              </mc:Choice>
              <mc:Fallback>
                <p:oleObj name="Equation" r:id="rId4" imgW="69840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3756" y="2109789"/>
                        <a:ext cx="3313094" cy="1867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252685" y="4745989"/>
            <a:ext cx="33720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Flux increases</a:t>
            </a:r>
            <a:endParaRPr lang="en-IN" sz="4400" dirty="0"/>
          </a:p>
        </p:txBody>
      </p:sp>
    </p:spTree>
    <p:extLst>
      <p:ext uri="{BB962C8B-B14F-4D97-AF65-F5344CB8AC3E}">
        <p14:creationId xmlns:p14="http://schemas.microsoft.com/office/powerpoint/2010/main" val="3197883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2293485" y="193221"/>
          <a:ext cx="6734402" cy="1419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93680" imgH="419040" progId="Equation.DSMT4">
                  <p:embed/>
                </p:oleObj>
              </mc:Choice>
              <mc:Fallback>
                <p:oleObj name="Equation" r:id="rId2" imgW="1993680" imgH="41904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93485" y="193221"/>
                        <a:ext cx="6734402" cy="14190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5714" y="2676045"/>
            <a:ext cx="105732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/>
              <a:t>This is called as a “steady state” condition</a:t>
            </a:r>
            <a:endParaRPr lang="en-IN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25714" y="3918857"/>
            <a:ext cx="84502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Plot concentration as a function of x</a:t>
            </a:r>
            <a:endParaRPr lang="en-IN" sz="4400" dirty="0"/>
          </a:p>
        </p:txBody>
      </p:sp>
    </p:spTree>
    <p:extLst>
      <p:ext uri="{BB962C8B-B14F-4D97-AF65-F5344CB8AC3E}">
        <p14:creationId xmlns:p14="http://schemas.microsoft.com/office/powerpoint/2010/main" val="16739106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1799318" y="19276"/>
          <a:ext cx="7729538" cy="162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993680" imgH="419040" progId="Equation.DSMT4">
                  <p:embed/>
                </p:oleObj>
              </mc:Choice>
              <mc:Fallback>
                <p:oleObj name="Equation" r:id="rId2" imgW="1993680" imgH="419040" progId="Equation.DSMT4">
                  <p:embed/>
                  <p:pic>
                    <p:nvPicPr>
                      <p:cNvPr id="4" name="Object 3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99318" y="19276"/>
                        <a:ext cx="7729538" cy="1628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/>
        </p:nvGraphicFramePr>
        <p:xfrm>
          <a:off x="5428343" y="1640142"/>
          <a:ext cx="1700440" cy="1103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647640" imgH="419040" progId="Equation.DSMT4">
                  <p:embed/>
                </p:oleObj>
              </mc:Choice>
              <mc:Fallback>
                <p:oleObj name="Equation" r:id="rId4" imgW="647640" imgH="419040" progId="Equation.DSMT4">
                  <p:embed/>
                  <p:pic>
                    <p:nvPicPr>
                      <p:cNvPr id="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8343" y="1640142"/>
                        <a:ext cx="1700440" cy="1103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5370287" y="2952332"/>
          <a:ext cx="1730602" cy="109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622080" imgH="393480" progId="Equation.DSMT4">
                  <p:embed/>
                </p:oleObj>
              </mc:Choice>
              <mc:Fallback>
                <p:oleObj name="Equation" r:id="rId6" imgW="622080" imgH="39348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0287" y="2952332"/>
                        <a:ext cx="1730602" cy="1098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5475290" y="4121604"/>
          <a:ext cx="176530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634680" imgH="393480" progId="Equation.DSMT4">
                  <p:embed/>
                </p:oleObj>
              </mc:Choice>
              <mc:Fallback>
                <p:oleObj name="Equation" r:id="rId8" imgW="634680" imgH="39348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75290" y="4121604"/>
                        <a:ext cx="1765300" cy="1096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5153025" y="5636078"/>
          <a:ext cx="2717800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977760" imgH="228600" progId="Equation.DSMT4">
                  <p:embed/>
                </p:oleObj>
              </mc:Choice>
              <mc:Fallback>
                <p:oleObj name="Equation" r:id="rId10" imgW="977760" imgH="2286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3025" y="5636078"/>
                        <a:ext cx="2717800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3545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028" y="190953"/>
            <a:ext cx="10515600" cy="1325563"/>
          </a:xfrm>
        </p:spPr>
        <p:txBody>
          <a:bodyPr/>
          <a:lstStyle/>
          <a:p>
            <a:r>
              <a:rPr lang="en-US" b="1" dirty="0"/>
              <a:t>Plot</a:t>
            </a:r>
            <a:endParaRPr lang="en-IN" b="1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251200" y="1349829"/>
            <a:ext cx="79828" cy="31931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51200" y="4542971"/>
            <a:ext cx="367211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850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9600" b="1" dirty="0">
                <a:solidFill>
                  <a:schemeClr val="accent1">
                    <a:lumMod val="75000"/>
                  </a:schemeClr>
                </a:solidFill>
              </a:rPr>
              <a:t>Note:</a:t>
            </a:r>
            <a:endParaRPr lang="en-IN" sz="9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5009242" y="0"/>
          <a:ext cx="3395663" cy="325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76240" imgH="838080" progId="Equation.DSMT4">
                  <p:embed/>
                </p:oleObj>
              </mc:Choice>
              <mc:Fallback>
                <p:oleObj name="Equation" r:id="rId2" imgW="876240" imgH="83808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9242" y="0"/>
                        <a:ext cx="3395663" cy="325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16000" y="3357836"/>
            <a:ext cx="103565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Using variable separable method one can find the solution as</a:t>
            </a:r>
            <a:endParaRPr lang="en-IN" sz="3200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2675582" y="3942611"/>
          <a:ext cx="7037388" cy="187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815840" imgH="482400" progId="Equation.DSMT4">
                  <p:embed/>
                </p:oleObj>
              </mc:Choice>
              <mc:Fallback>
                <p:oleObj name="Equation" r:id="rId4" imgW="1815840" imgH="48240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5582" y="3942611"/>
                        <a:ext cx="7037388" cy="1876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317529" y="6076269"/>
          <a:ext cx="5753494" cy="4696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489040" imgH="203040" progId="Equation.DSMT4">
                  <p:embed/>
                </p:oleObj>
              </mc:Choice>
              <mc:Fallback>
                <p:oleObj name="Equation" r:id="rId6" imgW="2489040" imgH="203040" progId="Equation.DSMT4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317529" y="6076269"/>
                        <a:ext cx="5753494" cy="4696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56032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0028" y="190953"/>
            <a:ext cx="10515600" cy="1325563"/>
          </a:xfrm>
        </p:spPr>
        <p:txBody>
          <a:bodyPr/>
          <a:lstStyle/>
          <a:p>
            <a:r>
              <a:rPr lang="en-US" b="1" dirty="0"/>
              <a:t>Plot</a:t>
            </a:r>
            <a:endParaRPr lang="en-IN" b="1" dirty="0"/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3251200" y="1349829"/>
            <a:ext cx="79828" cy="31931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3251200" y="4542971"/>
            <a:ext cx="3672114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29785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4" t="43254" r="24367" b="19643"/>
          <a:stretch/>
        </p:blipFill>
        <p:spPr bwMode="auto">
          <a:xfrm>
            <a:off x="0" y="1057276"/>
            <a:ext cx="11783028" cy="3722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615082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C:\Users\IITP\Downloads\D_1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716" y="1098778"/>
            <a:ext cx="5845402" cy="4609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6611" name="Picture 3" descr="C:\Users\IITP\Downloads\D_100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8770" y="1769806"/>
            <a:ext cx="4143375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28241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C5518-B9DA-144A-3CEE-03BA22BD7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9400" y="2326005"/>
            <a:ext cx="10515600" cy="1325563"/>
          </a:xfrm>
        </p:spPr>
        <p:txBody>
          <a:bodyPr/>
          <a:lstStyle/>
          <a:p>
            <a:r>
              <a:rPr lang="en-US" dirty="0"/>
              <a:t>Concept of laser cooling of atoms and Diffusion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6478415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E59FE0-14F2-187E-2913-5C28E232E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6DF3AA6-3E6C-DF38-5D40-13AC4A2ECA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662" y="1825625"/>
            <a:ext cx="87026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321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C522FAB-08B6-A9BF-C67B-677BE519E1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662" y="1825625"/>
            <a:ext cx="87026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46402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E01A63D-09D0-E1A3-82A1-062CFED34D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683" y="599440"/>
            <a:ext cx="6971903" cy="5577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5759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507422" y="1483322"/>
            <a:ext cx="5121099" cy="4383051"/>
            <a:chOff x="1979712" y="2204864"/>
            <a:chExt cx="3464767" cy="3168352"/>
          </a:xfrm>
        </p:grpSpPr>
        <p:pic>
          <p:nvPicPr>
            <p:cNvPr id="5" name="Picture 4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971" b="80743" l="23419" r="91491"/>
                      </a14:imgEffect>
                      <a14:imgEffect>
                        <a14:saturation sat="200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57" t="34300" r="40311" b="43047"/>
            <a:stretch/>
          </p:blipFill>
          <p:spPr bwMode="auto">
            <a:xfrm>
              <a:off x="3868866" y="3718972"/>
              <a:ext cx="99206" cy="123261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Rounded Rectangle 5"/>
            <p:cNvSpPr/>
            <p:nvPr/>
          </p:nvSpPr>
          <p:spPr>
            <a:xfrm>
              <a:off x="2494313" y="3535116"/>
              <a:ext cx="2821898" cy="498468"/>
            </a:xfrm>
            <a:prstGeom prst="roundRect">
              <a:avLst/>
            </a:prstGeom>
            <a:solidFill>
              <a:srgbClr val="0F6FC6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2622581" y="3628579"/>
              <a:ext cx="2821898" cy="498468"/>
            </a:xfrm>
            <a:prstGeom prst="roundRect">
              <a:avLst/>
            </a:prstGeom>
            <a:solidFill>
              <a:schemeClr val="accent1">
                <a:alpha val="10000"/>
              </a:schemeClr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srgbClr val="EEECE1"/>
                </a:solidFill>
              </a:endParaRPr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5252077" y="3535116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284144" y="4002430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58447" y="3535116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2590514" y="4002430"/>
              <a:ext cx="128268" cy="93463"/>
            </a:xfrm>
            <a:prstGeom prst="line">
              <a:avLst/>
            </a:prstGeom>
            <a:ln>
              <a:solidFill>
                <a:schemeClr val="bg2">
                  <a:lumMod val="75000"/>
                  <a:alpha val="40000"/>
                </a:schemeClr>
              </a:solidFill>
            </a:ln>
            <a:effectLst>
              <a:glow rad="101600">
                <a:schemeClr val="tx2">
                  <a:lumMod val="20000"/>
                  <a:lumOff val="80000"/>
                  <a:alpha val="18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lowchart: Magnetic Disk 11"/>
            <p:cNvSpPr/>
            <p:nvPr/>
          </p:nvSpPr>
          <p:spPr>
            <a:xfrm rot="5400000" flipH="1">
              <a:off x="2115243" y="3446315"/>
              <a:ext cx="435940" cy="707002"/>
            </a:xfrm>
            <a:prstGeom prst="flowChartMagneticDisk">
              <a:avLst/>
            </a:prstGeom>
            <a:solidFill>
              <a:srgbClr val="91C6F7">
                <a:alpha val="20000"/>
              </a:srgbClr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3" name="Down Arrow 12"/>
            <p:cNvSpPr/>
            <p:nvPr/>
          </p:nvSpPr>
          <p:spPr>
            <a:xfrm>
              <a:off x="3779911" y="2204864"/>
              <a:ext cx="224407" cy="1224136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4" name="Down Arrow 13"/>
            <p:cNvSpPr/>
            <p:nvPr/>
          </p:nvSpPr>
          <p:spPr>
            <a:xfrm flipV="1">
              <a:off x="3779912" y="4221088"/>
              <a:ext cx="253618" cy="1152128"/>
            </a:xfrm>
            <a:prstGeom prst="downArrow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5" name="Right Arrow 14"/>
            <p:cNvSpPr/>
            <p:nvPr/>
          </p:nvSpPr>
          <p:spPr>
            <a:xfrm rot="19281277">
              <a:off x="2815899" y="3829977"/>
              <a:ext cx="833742" cy="37463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938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6" name="Right Arrow 15"/>
            <p:cNvSpPr/>
            <p:nvPr/>
          </p:nvSpPr>
          <p:spPr>
            <a:xfrm rot="19281277">
              <a:off x="4100608" y="3373173"/>
              <a:ext cx="833742" cy="37463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effectLst>
              <a:outerShdw blurRad="127000" dist="38100" dir="2700000" algn="ctr">
                <a:srgbClr val="000000">
                  <a:alpha val="45000"/>
                </a:srgbClr>
              </a:outerShdw>
            </a:effectLst>
            <a:scene3d>
              <a:camera prst="perspectiveFront" fov="2700000">
                <a:rot lat="20376000" lon="13200000" rev="20112001"/>
              </a:camera>
              <a:lightRig rig="soft" dir="t">
                <a:rot lat="0" lon="0" rev="0"/>
              </a:lightRig>
            </a:scene3d>
            <a:sp3d prstMaterial="translucentPowder">
              <a:bevelT w="2032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7" name="Left Arrow 16"/>
            <p:cNvSpPr/>
            <p:nvPr/>
          </p:nvSpPr>
          <p:spPr>
            <a:xfrm rot="740351">
              <a:off x="4193887" y="3877813"/>
              <a:ext cx="929944" cy="389428"/>
            </a:xfrm>
            <a:prstGeom prst="leftArrow">
              <a:avLst/>
            </a:prstGeom>
            <a:solidFill>
              <a:srgbClr val="FF0000">
                <a:alpha val="40000"/>
              </a:srgbClr>
            </a:solidFill>
            <a:ln>
              <a:solidFill>
                <a:srgbClr val="000000">
                  <a:alpha val="50196"/>
                </a:srgbClr>
              </a:solidFill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  <a:softEdge rad="31750"/>
            </a:effectLst>
            <a:scene3d>
              <a:camera prst="perspectiveFront" fov="5100000">
                <a:rot lat="0" lon="2100000" rev="0"/>
              </a:camera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 rot="2084333">
              <a:off x="2975318" y="3389516"/>
              <a:ext cx="577207" cy="280388"/>
            </a:xfrm>
            <a:prstGeom prst="rightArrow">
              <a:avLst/>
            </a:prstGeom>
            <a:solidFill>
              <a:srgbClr val="FF0000">
                <a:alpha val="30196"/>
              </a:srgbClr>
            </a:solidFill>
            <a:ln>
              <a:noFill/>
            </a:ln>
            <a:effectLst>
              <a:innerShdw blurRad="63500" dist="50800" dir="8100000">
                <a:prstClr val="black">
                  <a:alpha val="50000"/>
                </a:prstClr>
              </a:inn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094470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Atomic cloud diffusion in Quantum Technology</a:t>
            </a:r>
            <a:endParaRPr lang="en-IN" dirty="0"/>
          </a:p>
        </p:txBody>
      </p:sp>
      <p:pic>
        <p:nvPicPr>
          <p:cNvPr id="4" name="Picture 2" descr="C:\Users\iitp\Downloads\Rubidium_MOT.avi 13s - 22s (eAIDL_2xN8M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2056" y="2202543"/>
            <a:ext cx="6612064" cy="371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4102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2883600" y="812160"/>
              <a:ext cx="8858520" cy="370260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65600" y="792720"/>
                <a:ext cx="8879400" cy="3739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695962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Arrow Connector 3"/>
          <p:cNvCxnSpPr/>
          <p:nvPr/>
        </p:nvCxnSpPr>
        <p:spPr>
          <a:xfrm flipH="1">
            <a:off x="4716296" y="2256966"/>
            <a:ext cx="2520000" cy="0"/>
          </a:xfrm>
          <a:prstGeom prst="straightConnector1">
            <a:avLst/>
          </a:prstGeom>
          <a:ln w="431800" cap="sq">
            <a:solidFill>
              <a:srgbClr val="FF0000"/>
            </a:solidFill>
            <a:bevel/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3707904" y="2028366"/>
            <a:ext cx="576064" cy="504056"/>
          </a:xfrm>
          <a:prstGeom prst="ellipse">
            <a:avLst/>
          </a:prstGeom>
          <a:ln>
            <a:solidFill>
              <a:srgbClr val="0066FF">
                <a:alpha val="38824"/>
              </a:srgb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707904" y="2714166"/>
            <a:ext cx="7284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851920" y="2942766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v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735420" y="4671290"/>
            <a:ext cx="2520000" cy="0"/>
          </a:xfrm>
          <a:prstGeom prst="straightConnector1">
            <a:avLst/>
          </a:prstGeom>
          <a:ln w="4318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615740" y="4383258"/>
            <a:ext cx="576064" cy="504056"/>
          </a:xfrm>
          <a:prstGeom prst="ellipse">
            <a:avLst/>
          </a:prstGeom>
          <a:ln>
            <a:solidFill>
              <a:srgbClr val="0066FF">
                <a:alpha val="38824"/>
              </a:srgb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6615740" y="5247354"/>
            <a:ext cx="7284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59756" y="5103338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v</a:t>
            </a:r>
            <a:endParaRPr lang="en-IN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19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itp\Downloads\Magneto-Optical Trap 1s - 11s (v-R6aCkk3KA) 36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0533" y="1524000"/>
            <a:ext cx="6096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24400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itp\Downloads\miniMOT_ achieving a Magneto-Optical Trap (MOT) 8m19s - 8m28s (u-YFhuTRxOg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0" y="1905000"/>
            <a:ext cx="69088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674192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iitp\Downloads\Rubidium_MOT.avi 13s - 22s (eAIDL_2xN8M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467" y="1676400"/>
            <a:ext cx="7586133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63977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itp\Downloads\MOT to Molasses 7s - 16s (9EZN5UQ8V3I) 240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1047750"/>
            <a:ext cx="6908800" cy="421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9843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689600" y="3200400"/>
            <a:ext cx="6096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5181600" y="2667000"/>
            <a:ext cx="1828800" cy="990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4572000" y="2286000"/>
            <a:ext cx="3352800" cy="1752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641600" y="1447800"/>
            <a:ext cx="6400800" cy="4191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2641600" y="145143"/>
            <a:ext cx="7315200" cy="63427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93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080000" y="-1"/>
            <a:ext cx="1625600" cy="143691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Arrow Connector 5"/>
          <p:cNvCxnSpPr>
            <a:stCxn id="4" idx="2"/>
            <a:endCxn id="4" idx="6"/>
          </p:cNvCxnSpPr>
          <p:nvPr/>
        </p:nvCxnSpPr>
        <p:spPr>
          <a:xfrm>
            <a:off x="5080000" y="718457"/>
            <a:ext cx="1625600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689600" y="762000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8" name="Oval 7"/>
          <p:cNvSpPr/>
          <p:nvPr/>
        </p:nvSpPr>
        <p:spPr>
          <a:xfrm>
            <a:off x="4978400" y="1465942"/>
            <a:ext cx="2133600" cy="18723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705600" y="381000"/>
            <a:ext cx="2888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</a:t>
            </a:r>
          </a:p>
        </p:txBody>
      </p:sp>
      <p:cxnSp>
        <p:nvCxnSpPr>
          <p:cNvPr id="11" name="Straight Arrow Connector 10"/>
          <p:cNvCxnSpPr>
            <a:stCxn id="8" idx="2"/>
            <a:endCxn id="8" idx="6"/>
          </p:cNvCxnSpPr>
          <p:nvPr/>
        </p:nvCxnSpPr>
        <p:spPr>
          <a:xfrm>
            <a:off x="4978400" y="2402114"/>
            <a:ext cx="2133600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234851" y="2057400"/>
            <a:ext cx="592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a+vt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267200" y="3454399"/>
            <a:ext cx="3759200" cy="32802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/>
          <p:cNvCxnSpPr>
            <a:stCxn id="15" idx="2"/>
            <a:endCxn id="15" idx="6"/>
          </p:cNvCxnSpPr>
          <p:nvPr/>
        </p:nvCxnSpPr>
        <p:spPr>
          <a:xfrm>
            <a:off x="4267200" y="5094514"/>
            <a:ext cx="3759200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128000" y="5007414"/>
            <a:ext cx="658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a+vt</a:t>
            </a:r>
            <a:r>
              <a:rPr lang="en-US" dirty="0"/>
              <a:t>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100457" y="750332"/>
            <a:ext cx="2660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Non invasive temperature</a:t>
            </a:r>
          </a:p>
          <a:p>
            <a:r>
              <a:rPr lang="en-US" b="1" dirty="0"/>
              <a:t>measurement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251168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/>
      <p:bldP spid="15" grpId="0" animBg="1"/>
      <p:bldP spid="19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Arrow Connector 4"/>
          <p:cNvCxnSpPr/>
          <p:nvPr/>
        </p:nvCxnSpPr>
        <p:spPr>
          <a:xfrm flipV="1">
            <a:off x="3886200" y="914400"/>
            <a:ext cx="0" cy="3276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3886200" y="4191000"/>
            <a:ext cx="52578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3886200" y="1295400"/>
            <a:ext cx="4267200" cy="1905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124201" y="2247900"/>
            <a:ext cx="544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Size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629400" y="4572000"/>
            <a:ext cx="2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6891010" y="4756666"/>
            <a:ext cx="156719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7200" y="5562600"/>
            <a:ext cx="3447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From the fit V is calculated, then T</a:t>
            </a:r>
          </a:p>
        </p:txBody>
      </p:sp>
    </p:spTree>
    <p:extLst>
      <p:ext uri="{BB962C8B-B14F-4D97-AF65-F5344CB8AC3E}">
        <p14:creationId xmlns:p14="http://schemas.microsoft.com/office/powerpoint/2010/main" val="33987994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E2536-0620-EA18-0870-3E0E8C00B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/>
              <a:t>Stationary atoms and its </a:t>
            </a:r>
            <a:r>
              <a:rPr lang="en-IN" b="1" dirty="0" err="1"/>
              <a:t>engineeringapplications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4832360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9F368BC-9653-ED78-5FDC-07A03777B023}"/>
              </a:ext>
            </a:extLst>
          </p:cNvPr>
          <p:cNvSpPr/>
          <p:nvPr/>
        </p:nvSpPr>
        <p:spPr>
          <a:xfrm>
            <a:off x="1729047" y="590203"/>
            <a:ext cx="8661862" cy="11804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</a:rPr>
              <a:t>Utracold</a:t>
            </a:r>
            <a:r>
              <a:rPr lang="en-US" sz="2800" b="1" dirty="0">
                <a:solidFill>
                  <a:srgbClr val="002060"/>
                </a:solidFill>
              </a:rPr>
              <a:t> atoms and modern cutting edge engineering technology</a:t>
            </a:r>
            <a:endParaRPr lang="en-IN" sz="2800" b="1" dirty="0">
              <a:solidFill>
                <a:srgbClr val="002060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AE6360F-3070-FF3B-A9B4-F531C0A57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1043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I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b="1" dirty="0">
                <a:solidFill>
                  <a:srgbClr val="002060"/>
                </a:solidFill>
              </a:rPr>
              <a:t>Metrology: Precise measurement of Energy levels, Time and Frequency standards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b="1" dirty="0">
                <a:solidFill>
                  <a:schemeClr val="accent2">
                    <a:lumMod val="75000"/>
                  </a:schemeClr>
                </a:solidFill>
              </a:rPr>
              <a:t>Quantum Communication</a:t>
            </a:r>
          </a:p>
          <a:p>
            <a:pPr marL="0" indent="0">
              <a:buNone/>
            </a:pPr>
            <a:endParaRPr lang="en-IN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IN" b="1" dirty="0">
                <a:solidFill>
                  <a:srgbClr val="7030A0"/>
                </a:solidFill>
              </a:rPr>
              <a:t>High precision sensors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r>
              <a:rPr lang="en-IN" b="1" dirty="0">
                <a:solidFill>
                  <a:schemeClr val="accent6">
                    <a:lumMod val="75000"/>
                  </a:schemeClr>
                </a:solidFill>
              </a:rPr>
              <a:t>Quantum Computers</a:t>
            </a:r>
          </a:p>
        </p:txBody>
      </p:sp>
    </p:spTree>
    <p:extLst>
      <p:ext uri="{BB962C8B-B14F-4D97-AF65-F5344CB8AC3E}">
        <p14:creationId xmlns:p14="http://schemas.microsoft.com/office/powerpoint/2010/main" val="295077898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atellite on the earth&#10;&#10;Description automatically generated with medium confidence">
            <a:extLst>
              <a:ext uri="{FF2B5EF4-FFF2-40B4-BE49-F238E27FC236}">
                <a16:creationId xmlns:a16="http://schemas.microsoft.com/office/drawing/2014/main" id="{DEF20132-D16B-6C4C-DDB6-2AD8DE6EB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61"/>
          <a:stretch/>
        </p:blipFill>
        <p:spPr>
          <a:xfrm>
            <a:off x="2370091" y="964276"/>
            <a:ext cx="7451817" cy="589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21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34652</TotalTime>
  <Words>1970</Words>
  <Application>Microsoft Office PowerPoint</Application>
  <PresentationFormat>Widescreen</PresentationFormat>
  <Paragraphs>844</Paragraphs>
  <Slides>57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5" baseType="lpstr">
      <vt:lpstr>Aptos</vt:lpstr>
      <vt:lpstr>Arial</vt:lpstr>
      <vt:lpstr>Calibri</vt:lpstr>
      <vt:lpstr>Calibri Light</vt:lpstr>
      <vt:lpstr>Cambria Math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Plot</vt:lpstr>
      <vt:lpstr>Note:</vt:lpstr>
      <vt:lpstr>Plot</vt:lpstr>
      <vt:lpstr>PowerPoint Presentation</vt:lpstr>
      <vt:lpstr>PowerPoint Presentation</vt:lpstr>
      <vt:lpstr>Concept of laser cooling of atoms and Diffusion </vt:lpstr>
      <vt:lpstr>PowerPoint Presentation</vt:lpstr>
      <vt:lpstr>PowerPoint Presentation</vt:lpstr>
      <vt:lpstr>PowerPoint Presentation</vt:lpstr>
      <vt:lpstr>PowerPoint Presentation</vt:lpstr>
      <vt:lpstr>Atomic cloud diffusion in Quantum Technology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Stationary atoms and its engineeringapplications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RAGHAVAN EASWARAN</dc:creator>
  <cp:lastModifiedBy>Raghavan K Easwaran</cp:lastModifiedBy>
  <cp:revision>293</cp:revision>
  <dcterms:created xsi:type="dcterms:W3CDTF">2022-07-09T03:48:01Z</dcterms:created>
  <dcterms:modified xsi:type="dcterms:W3CDTF">2026-08-24T05:38:45Z</dcterms:modified>
</cp:coreProperties>
</file>