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2" autoAdjust="0"/>
    <p:restoredTop sz="94660"/>
  </p:normalViewPr>
  <p:slideViewPr>
    <p:cSldViewPr>
      <p:cViewPr varScale="1">
        <p:scale>
          <a:sx n="69" d="100"/>
          <a:sy n="69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1.wmf"/><Relationship Id="rId3" Type="http://schemas.openxmlformats.org/officeDocument/2006/relationships/image" Target="../media/image15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58.wmf"/><Relationship Id="rId5" Type="http://schemas.openxmlformats.org/officeDocument/2006/relationships/image" Target="../media/image17.wmf"/><Relationship Id="rId10" Type="http://schemas.openxmlformats.org/officeDocument/2006/relationships/image" Target="../media/image57.wmf"/><Relationship Id="rId4" Type="http://schemas.openxmlformats.org/officeDocument/2006/relationships/image" Target="../media/image16.wmf"/><Relationship Id="rId9" Type="http://schemas.openxmlformats.org/officeDocument/2006/relationships/image" Target="../media/image56.wmf"/><Relationship Id="rId14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5" Type="http://schemas.openxmlformats.org/officeDocument/2006/relationships/image" Target="../media/image13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15.wmf"/><Relationship Id="rId7" Type="http://schemas.openxmlformats.org/officeDocument/2006/relationships/image" Target="../media/image7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77.wmf"/><Relationship Id="rId4" Type="http://schemas.openxmlformats.org/officeDocument/2006/relationships/image" Target="../media/image16.wmf"/><Relationship Id="rId9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81.wmf"/><Relationship Id="rId3" Type="http://schemas.openxmlformats.org/officeDocument/2006/relationships/image" Target="../media/image15.wmf"/><Relationship Id="rId7" Type="http://schemas.openxmlformats.org/officeDocument/2006/relationships/image" Target="../media/image54.wmf"/><Relationship Id="rId12" Type="http://schemas.openxmlformats.org/officeDocument/2006/relationships/image" Target="../media/image8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79.wmf"/><Relationship Id="rId5" Type="http://schemas.openxmlformats.org/officeDocument/2006/relationships/image" Target="../media/image17.wmf"/><Relationship Id="rId10" Type="http://schemas.openxmlformats.org/officeDocument/2006/relationships/image" Target="../media/image78.wmf"/><Relationship Id="rId4" Type="http://schemas.openxmlformats.org/officeDocument/2006/relationships/image" Target="../media/image16.wmf"/><Relationship Id="rId9" Type="http://schemas.openxmlformats.org/officeDocument/2006/relationships/image" Target="../media/image56.wmf"/><Relationship Id="rId1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7.wmf"/><Relationship Id="rId3" Type="http://schemas.openxmlformats.org/officeDocument/2006/relationships/image" Target="../media/image15.wmf"/><Relationship Id="rId7" Type="http://schemas.openxmlformats.org/officeDocument/2006/relationships/image" Target="../media/image54.wmf"/><Relationship Id="rId12" Type="http://schemas.openxmlformats.org/officeDocument/2006/relationships/image" Target="../media/image86.wmf"/><Relationship Id="rId2" Type="http://schemas.openxmlformats.org/officeDocument/2006/relationships/image" Target="../media/image14.wmf"/><Relationship Id="rId16" Type="http://schemas.openxmlformats.org/officeDocument/2006/relationships/image" Target="../media/image90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85.wmf"/><Relationship Id="rId5" Type="http://schemas.openxmlformats.org/officeDocument/2006/relationships/image" Target="../media/image17.wmf"/><Relationship Id="rId15" Type="http://schemas.openxmlformats.org/officeDocument/2006/relationships/image" Target="../media/image89.wmf"/><Relationship Id="rId10" Type="http://schemas.openxmlformats.org/officeDocument/2006/relationships/image" Target="../media/image84.wmf"/><Relationship Id="rId4" Type="http://schemas.openxmlformats.org/officeDocument/2006/relationships/image" Target="../media/image16.wmf"/><Relationship Id="rId9" Type="http://schemas.openxmlformats.org/officeDocument/2006/relationships/image" Target="../media/image56.wmf"/><Relationship Id="rId1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3.wmf"/><Relationship Id="rId4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6.wmf"/><Relationship Id="rId7" Type="http://schemas.openxmlformats.org/officeDocument/2006/relationships/image" Target="../media/image106.wmf"/><Relationship Id="rId12" Type="http://schemas.openxmlformats.org/officeDocument/2006/relationships/image" Target="../media/image104.wmf"/><Relationship Id="rId2" Type="http://schemas.openxmlformats.org/officeDocument/2006/relationships/image" Target="../media/image4.wmf"/><Relationship Id="rId1" Type="http://schemas.openxmlformats.org/officeDocument/2006/relationships/image" Target="../media/image105.wmf"/><Relationship Id="rId6" Type="http://schemas.openxmlformats.org/officeDocument/2006/relationships/image" Target="../media/image12.wmf"/><Relationship Id="rId11" Type="http://schemas.openxmlformats.org/officeDocument/2006/relationships/image" Target="../media/image102.wmf"/><Relationship Id="rId5" Type="http://schemas.openxmlformats.org/officeDocument/2006/relationships/image" Target="../media/image11.wmf"/><Relationship Id="rId10" Type="http://schemas.openxmlformats.org/officeDocument/2006/relationships/image" Target="../media/image49.wmf"/><Relationship Id="rId4" Type="http://schemas.openxmlformats.org/officeDocument/2006/relationships/image" Target="../media/image8.wmf"/><Relationship Id="rId9" Type="http://schemas.openxmlformats.org/officeDocument/2006/relationships/image" Target="../media/image9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15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31.wmf"/><Relationship Id="rId5" Type="http://schemas.openxmlformats.org/officeDocument/2006/relationships/image" Target="../media/image17.wmf"/><Relationship Id="rId10" Type="http://schemas.openxmlformats.org/officeDocument/2006/relationships/image" Target="../media/image30.wmf"/><Relationship Id="rId4" Type="http://schemas.openxmlformats.org/officeDocument/2006/relationships/image" Target="../media/image16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1.wmf"/><Relationship Id="rId3" Type="http://schemas.openxmlformats.org/officeDocument/2006/relationships/image" Target="../media/image15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39.wmf"/><Relationship Id="rId5" Type="http://schemas.openxmlformats.org/officeDocument/2006/relationships/image" Target="../media/image17.wmf"/><Relationship Id="rId1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16.wmf"/><Relationship Id="rId9" Type="http://schemas.openxmlformats.org/officeDocument/2006/relationships/image" Target="../media/image37.wmf"/><Relationship Id="rId1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15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14.wmf"/><Relationship Id="rId16" Type="http://schemas.openxmlformats.org/officeDocument/2006/relationships/image" Target="../media/image33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46.wmf"/><Relationship Id="rId5" Type="http://schemas.openxmlformats.org/officeDocument/2006/relationships/image" Target="../media/image17.wmf"/><Relationship Id="rId15" Type="http://schemas.openxmlformats.org/officeDocument/2006/relationships/image" Target="../media/image32.wmf"/><Relationship Id="rId10" Type="http://schemas.openxmlformats.org/officeDocument/2006/relationships/image" Target="../media/image45.wmf"/><Relationship Id="rId4" Type="http://schemas.openxmlformats.org/officeDocument/2006/relationships/image" Target="../media/image16.wmf"/><Relationship Id="rId9" Type="http://schemas.openxmlformats.org/officeDocument/2006/relationships/image" Target="../media/image44.wmf"/><Relationship Id="rId1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9.wmf"/><Relationship Id="rId4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9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7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6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5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8337-4D02-48F7-B4CF-0485051027A2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6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53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9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55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100.bin"/><Relationship Id="rId21" Type="http://schemas.openxmlformats.org/officeDocument/2006/relationships/image" Target="../media/image56.wmf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07.bin"/><Relationship Id="rId25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oleObject" Target="../embeddings/oleObject109.bin"/><Relationship Id="rId29" Type="http://schemas.openxmlformats.org/officeDocument/2006/relationships/oleObject" Target="../embeddings/oleObject11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4.bin"/><Relationship Id="rId24" Type="http://schemas.openxmlformats.org/officeDocument/2006/relationships/oleObject" Target="../embeddings/oleObject111.bin"/><Relationship Id="rId32" Type="http://schemas.openxmlformats.org/officeDocument/2006/relationships/image" Target="../media/image60.wmf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6.bin"/><Relationship Id="rId23" Type="http://schemas.openxmlformats.org/officeDocument/2006/relationships/image" Target="../media/image57.wmf"/><Relationship Id="rId28" Type="http://schemas.openxmlformats.org/officeDocument/2006/relationships/image" Target="../media/image59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08.bin"/><Relationship Id="rId31" Type="http://schemas.openxmlformats.org/officeDocument/2006/relationships/oleObject" Target="../embeddings/oleObject11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110.bin"/><Relationship Id="rId27" Type="http://schemas.openxmlformats.org/officeDocument/2006/relationships/oleObject" Target="../embeddings/oleObject113.bin"/><Relationship Id="rId30" Type="http://schemas.openxmlformats.org/officeDocument/2006/relationships/image" Target="../media/image5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3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7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6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131.bin"/><Relationship Id="rId21" Type="http://schemas.openxmlformats.org/officeDocument/2006/relationships/oleObject" Target="../embeddings/oleObject140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37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3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18.wmf"/><Relationship Id="rId22" Type="http://schemas.openxmlformats.org/officeDocument/2006/relationships/image" Target="../media/image7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46.bin"/><Relationship Id="rId18" Type="http://schemas.openxmlformats.org/officeDocument/2006/relationships/image" Target="../media/image55.wmf"/><Relationship Id="rId26" Type="http://schemas.openxmlformats.org/officeDocument/2006/relationships/oleObject" Target="../embeddings/oleObject153.bin"/><Relationship Id="rId3" Type="http://schemas.openxmlformats.org/officeDocument/2006/relationships/oleObject" Target="../embeddings/oleObject141.bin"/><Relationship Id="rId21" Type="http://schemas.openxmlformats.org/officeDocument/2006/relationships/image" Target="../media/image56.wmf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48.bin"/><Relationship Id="rId25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oleObject" Target="../embeddings/oleObject150.bin"/><Relationship Id="rId29" Type="http://schemas.openxmlformats.org/officeDocument/2006/relationships/image" Target="../media/image81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5.bin"/><Relationship Id="rId24" Type="http://schemas.openxmlformats.org/officeDocument/2006/relationships/oleObject" Target="../embeddings/oleObject152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23" Type="http://schemas.openxmlformats.org/officeDocument/2006/relationships/image" Target="../media/image78.wmf"/><Relationship Id="rId28" Type="http://schemas.openxmlformats.org/officeDocument/2006/relationships/oleObject" Target="../embeddings/oleObject154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49.bin"/><Relationship Id="rId31" Type="http://schemas.openxmlformats.org/officeDocument/2006/relationships/image" Target="../media/image8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151.bin"/><Relationship Id="rId27" Type="http://schemas.openxmlformats.org/officeDocument/2006/relationships/image" Target="../media/image80.wmf"/><Relationship Id="rId30" Type="http://schemas.openxmlformats.org/officeDocument/2006/relationships/oleObject" Target="../embeddings/oleObject155.bin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1.bin"/><Relationship Id="rId18" Type="http://schemas.openxmlformats.org/officeDocument/2006/relationships/image" Target="../media/image83.wmf"/><Relationship Id="rId26" Type="http://schemas.openxmlformats.org/officeDocument/2006/relationships/image" Target="../media/image86.wmf"/><Relationship Id="rId3" Type="http://schemas.openxmlformats.org/officeDocument/2006/relationships/oleObject" Target="../embeddings/oleObject156.bin"/><Relationship Id="rId21" Type="http://schemas.openxmlformats.org/officeDocument/2006/relationships/oleObject" Target="../embeddings/oleObject165.bin"/><Relationship Id="rId34" Type="http://schemas.openxmlformats.org/officeDocument/2006/relationships/image" Target="../media/image90.wmf"/><Relationship Id="rId7" Type="http://schemas.openxmlformats.org/officeDocument/2006/relationships/oleObject" Target="../embeddings/oleObject158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63.bin"/><Relationship Id="rId25" Type="http://schemas.openxmlformats.org/officeDocument/2006/relationships/oleObject" Target="../embeddings/oleObject167.bin"/><Relationship Id="rId33" Type="http://schemas.openxmlformats.org/officeDocument/2006/relationships/oleObject" Target="../embeddings/oleObject17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169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0.bin"/><Relationship Id="rId24" Type="http://schemas.openxmlformats.org/officeDocument/2006/relationships/image" Target="../media/image85.wmf"/><Relationship Id="rId32" Type="http://schemas.openxmlformats.org/officeDocument/2006/relationships/image" Target="../media/image89.wmf"/><Relationship Id="rId5" Type="http://schemas.openxmlformats.org/officeDocument/2006/relationships/oleObject" Target="../embeddings/oleObject157.bin"/><Relationship Id="rId15" Type="http://schemas.openxmlformats.org/officeDocument/2006/relationships/oleObject" Target="../embeddings/oleObject162.bin"/><Relationship Id="rId23" Type="http://schemas.openxmlformats.org/officeDocument/2006/relationships/oleObject" Target="../embeddings/oleObject166.bin"/><Relationship Id="rId28" Type="http://schemas.openxmlformats.org/officeDocument/2006/relationships/image" Target="../media/image87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64.bin"/><Relationship Id="rId31" Type="http://schemas.openxmlformats.org/officeDocument/2006/relationships/oleObject" Target="../embeddings/oleObject170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9.bin"/><Relationship Id="rId14" Type="http://schemas.openxmlformats.org/officeDocument/2006/relationships/image" Target="../media/image18.wmf"/><Relationship Id="rId22" Type="http://schemas.openxmlformats.org/officeDocument/2006/relationships/image" Target="../media/image84.wmf"/><Relationship Id="rId27" Type="http://schemas.openxmlformats.org/officeDocument/2006/relationships/oleObject" Target="../embeddings/oleObject168.bin"/><Relationship Id="rId30" Type="http://schemas.openxmlformats.org/officeDocument/2006/relationships/image" Target="../media/image88.wmf"/><Relationship Id="rId35" Type="http://schemas.openxmlformats.org/officeDocument/2006/relationships/oleObject" Target="../embeddings/oleObject172.bin"/><Relationship Id="rId8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5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4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7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95.wmf"/><Relationship Id="rId4" Type="http://schemas.openxmlformats.org/officeDocument/2006/relationships/oleObject" Target="../embeddings/oleObject17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7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85.bin"/><Relationship Id="rId3" Type="http://schemas.openxmlformats.org/officeDocument/2006/relationships/oleObject" Target="../embeddings/oleObject180.bin"/><Relationship Id="rId7" Type="http://schemas.openxmlformats.org/officeDocument/2006/relationships/oleObject" Target="../embeddings/oleObject182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84.bin"/><Relationship Id="rId5" Type="http://schemas.openxmlformats.org/officeDocument/2006/relationships/oleObject" Target="../embeddings/oleObject181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83.bin"/><Relationship Id="rId14" Type="http://schemas.openxmlformats.org/officeDocument/2006/relationships/image" Target="../media/image10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107.wmf"/><Relationship Id="rId26" Type="http://schemas.openxmlformats.org/officeDocument/2006/relationships/image" Target="../media/image104.wmf"/><Relationship Id="rId3" Type="http://schemas.openxmlformats.org/officeDocument/2006/relationships/oleObject" Target="../embeddings/oleObject186.bin"/><Relationship Id="rId21" Type="http://schemas.openxmlformats.org/officeDocument/2006/relationships/oleObject" Target="../embeddings/oleObject195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93.bin"/><Relationship Id="rId25" Type="http://schemas.openxmlformats.org/officeDocument/2006/relationships/oleObject" Target="../embeddings/oleObject19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6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90.bin"/><Relationship Id="rId24" Type="http://schemas.openxmlformats.org/officeDocument/2006/relationships/image" Target="../media/image102.wmf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2.bin"/><Relationship Id="rId23" Type="http://schemas.openxmlformats.org/officeDocument/2006/relationships/oleObject" Target="../embeddings/oleObject196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94.bin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12.wmf"/><Relationship Id="rId22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oleObject" Target="../embeddings/oleObject13.bin"/><Relationship Id="rId21" Type="http://schemas.openxmlformats.org/officeDocument/2006/relationships/image" Target="../media/image21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24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6.bin"/><Relationship Id="rId10" Type="http://schemas.openxmlformats.org/officeDocument/2006/relationships/image" Target="../media/image16.wmf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8.bin"/><Relationship Id="rId3" Type="http://schemas.openxmlformats.org/officeDocument/2006/relationships/image" Target="../media/image34.png"/><Relationship Id="rId21" Type="http://schemas.openxmlformats.org/officeDocument/2006/relationships/image" Target="../media/image27.wmf"/><Relationship Id="rId34" Type="http://schemas.openxmlformats.org/officeDocument/2006/relationships/oleObject" Target="../embeddings/oleObject52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2.bin"/><Relationship Id="rId25" Type="http://schemas.openxmlformats.org/officeDocument/2006/relationships/image" Target="../media/image29.wmf"/><Relationship Id="rId33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5.bin"/><Relationship Id="rId29" Type="http://schemas.openxmlformats.org/officeDocument/2006/relationships/image" Target="../media/image3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47.bin"/><Relationship Id="rId32" Type="http://schemas.openxmlformats.org/officeDocument/2006/relationships/oleObject" Target="../embeddings/oleObject51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8.wmf"/><Relationship Id="rId28" Type="http://schemas.openxmlformats.org/officeDocument/2006/relationships/oleObject" Target="../embeddings/oleObject49.bin"/><Relationship Id="rId36" Type="http://schemas.openxmlformats.org/officeDocument/2006/relationships/oleObject" Target="../embeddings/oleObject54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4.bin"/><Relationship Id="rId31" Type="http://schemas.openxmlformats.org/officeDocument/2006/relationships/image" Target="../media/image32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30.wmf"/><Relationship Id="rId30" Type="http://schemas.openxmlformats.org/officeDocument/2006/relationships/oleObject" Target="../embeddings/oleObject50.bin"/><Relationship Id="rId35" Type="http://schemas.openxmlformats.org/officeDocument/2006/relationships/oleObject" Target="../embeddings/oleObject53.bin"/><Relationship Id="rId8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0.bin"/><Relationship Id="rId18" Type="http://schemas.openxmlformats.org/officeDocument/2006/relationships/image" Target="../media/image36.wmf"/><Relationship Id="rId26" Type="http://schemas.openxmlformats.org/officeDocument/2006/relationships/image" Target="../media/image39.wmf"/><Relationship Id="rId21" Type="http://schemas.openxmlformats.org/officeDocument/2006/relationships/oleObject" Target="../embeddings/oleObject64.bin"/><Relationship Id="rId34" Type="http://schemas.openxmlformats.org/officeDocument/2006/relationships/oleObject" Target="../embeddings/oleObject71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7.bin"/><Relationship Id="rId33" Type="http://schemas.openxmlformats.org/officeDocument/2006/relationships/image" Target="../media/image32.wmf"/><Relationship Id="rId38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59.bin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oleObject" Target="../embeddings/oleObject73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2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63.bin"/><Relationship Id="rId31" Type="http://schemas.openxmlformats.org/officeDocument/2006/relationships/image" Target="../media/image3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18.wmf"/><Relationship Id="rId22" Type="http://schemas.openxmlformats.org/officeDocument/2006/relationships/image" Target="../media/image38.wmf"/><Relationship Id="rId27" Type="http://schemas.openxmlformats.org/officeDocument/2006/relationships/image" Target="../media/image41.png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33.wmf"/><Relationship Id="rId8" Type="http://schemas.openxmlformats.org/officeDocument/2006/relationships/image" Target="../media/image15.wmf"/><Relationship Id="rId3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0.bin"/><Relationship Id="rId18" Type="http://schemas.openxmlformats.org/officeDocument/2006/relationships/image" Target="../media/image43.wmf"/><Relationship Id="rId26" Type="http://schemas.openxmlformats.org/officeDocument/2006/relationships/image" Target="../media/image47.wmf"/><Relationship Id="rId21" Type="http://schemas.openxmlformats.org/officeDocument/2006/relationships/oleObject" Target="../embeddings/oleObject84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86.bin"/><Relationship Id="rId3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29" Type="http://schemas.openxmlformats.org/officeDocument/2006/relationships/oleObject" Target="../embeddings/oleObject8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46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93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28" Type="http://schemas.openxmlformats.org/officeDocument/2006/relationships/image" Target="../media/image48.wmf"/><Relationship Id="rId36" Type="http://schemas.openxmlformats.org/officeDocument/2006/relationships/oleObject" Target="../embeddings/oleObject92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83.bin"/><Relationship Id="rId31" Type="http://schemas.openxmlformats.org/officeDocument/2006/relationships/oleObject" Target="../embeddings/oleObject8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18.wmf"/><Relationship Id="rId22" Type="http://schemas.openxmlformats.org/officeDocument/2006/relationships/image" Target="../media/image45.wmf"/><Relationship Id="rId27" Type="http://schemas.openxmlformats.org/officeDocument/2006/relationships/oleObject" Target="../embeddings/oleObject87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91.bin"/><Relationship Id="rId8" Type="http://schemas.openxmlformats.org/officeDocument/2006/relationships/image" Target="../media/image15.wmf"/><Relationship Id="rId3" Type="http://schemas.openxmlformats.org/officeDocument/2006/relationships/oleObject" Target="../embeddings/oleObject7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Co-ordinate Systems</a:t>
            </a:r>
            <a:br>
              <a:rPr lang="en-US" b="1" dirty="0"/>
            </a:br>
            <a:r>
              <a:rPr lang="en-US" b="1" dirty="0" smtClean="0"/>
              <a:t>Continued… (Lecture 5)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Choice of Co-ordinate systems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Cartesian Co-ordinates: </a:t>
            </a:r>
            <a:r>
              <a:rPr lang="en-US" sz="2400" dirty="0" smtClean="0">
                <a:solidFill>
                  <a:srgbClr val="00B0F0"/>
                </a:solidFill>
              </a:rPr>
              <a:t>Line, area and volume element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Plane-Polar Co-ordinates: </a:t>
            </a:r>
            <a:r>
              <a:rPr lang="en-US" sz="2600" dirty="0" smtClean="0">
                <a:solidFill>
                  <a:srgbClr val="00B0F0"/>
                </a:solidFill>
              </a:rPr>
              <a:t>Unit vectors, transformations, Rate of change, velocity and acceleration, 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Line element, area element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Cylindrical Co-ordinates: </a:t>
            </a:r>
            <a:r>
              <a:rPr lang="en-US" sz="2400" dirty="0" smtClean="0">
                <a:solidFill>
                  <a:srgbClr val="00B0F0"/>
                </a:solidFill>
              </a:rPr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r>
              <a:rPr lang="en-US" b="1" dirty="0" smtClean="0"/>
              <a:t>Spherical Polar Co-ordinates: </a:t>
            </a:r>
            <a:r>
              <a:rPr lang="en-US" sz="2600" dirty="0"/>
              <a:t>Unit vectors and its transformations, </a:t>
            </a:r>
            <a:r>
              <a:rPr lang="en-US" sz="2600" dirty="0" smtClean="0"/>
              <a:t>Rate of change, velocity and acceleration, line</a:t>
            </a:r>
            <a:r>
              <a:rPr lang="en-US" sz="2600" dirty="0"/>
              <a:t>, area and volume element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077200" y="1676400"/>
            <a:ext cx="457200" cy="32766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05800" y="2734270"/>
            <a:ext cx="8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Lec</a:t>
            </a:r>
            <a:r>
              <a:rPr lang="en-US" b="1" dirty="0" smtClean="0"/>
              <a:t> 1-5</a:t>
            </a:r>
          </a:p>
          <a:p>
            <a:r>
              <a:rPr lang="en-US" b="1" dirty="0" smtClean="0"/>
              <a:t>&amp;</a:t>
            </a:r>
          </a:p>
          <a:p>
            <a:r>
              <a:rPr lang="en-US" b="1" dirty="0" smtClean="0"/>
              <a:t>Tut1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46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Derivatives of Unit Vectors</a:t>
            </a:r>
            <a:endParaRPr lang="en-US" b="1" dirty="0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914400" y="1143000"/>
          <a:ext cx="755563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Equation" r:id="rId3" imgW="2806700" imgH="736600" progId="Equation.DSMT4">
                  <p:embed/>
                </p:oleObj>
              </mc:Choice>
              <mc:Fallback>
                <p:oleObj name="Equation" r:id="rId3" imgW="2806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555636" cy="1981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28600" y="3581400"/>
          <a:ext cx="192722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3" name="Equation" r:id="rId5" imgW="825500" imgH="1257300" progId="Equation.DSMT4">
                  <p:embed/>
                </p:oleObj>
              </mc:Choice>
              <mc:Fallback>
                <p:oleObj name="Equation" r:id="rId5" imgW="825500" imgH="125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1927225" cy="29368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2743200" y="3581400"/>
          <a:ext cx="1985963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4" name="Equation" r:id="rId7" imgW="850900" imgH="1257300" progId="Equation.DSMT4">
                  <p:embed/>
                </p:oleObj>
              </mc:Choice>
              <mc:Fallback>
                <p:oleObj name="Equation" r:id="rId7" imgW="850900" imgH="125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1985963" cy="2936875"/>
                      </a:xfrm>
                      <a:prstGeom prst="rect">
                        <a:avLst/>
                      </a:prstGeom>
                      <a:solidFill>
                        <a:srgbClr val="0080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257800" y="3581400"/>
          <a:ext cx="349885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5" name="Equation" r:id="rId9" imgW="1498600" imgH="1295400" progId="Equation.DSMT4">
                  <p:embed/>
                </p:oleObj>
              </mc:Choice>
              <mc:Fallback>
                <p:oleObj name="Equation" r:id="rId9" imgW="14986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81400"/>
                        <a:ext cx="3498850" cy="3025775"/>
                      </a:xfrm>
                      <a:prstGeom prst="rect">
                        <a:avLst/>
                      </a:prstGeom>
                      <a:solidFill>
                        <a:srgbClr val="800080">
                          <a:alpha val="14117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/>
              <a:t>RKE_JJ_PH103_2019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0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rc 67"/>
          <p:cNvSpPr/>
          <p:nvPr/>
        </p:nvSpPr>
        <p:spPr>
          <a:xfrm rot="20041016">
            <a:off x="3882837" y="2924298"/>
            <a:ext cx="1505326" cy="1433506"/>
          </a:xfrm>
          <a:prstGeom prst="arc">
            <a:avLst>
              <a:gd name="adj1" fmla="val 16200000"/>
              <a:gd name="adj2" fmla="val 273504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8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9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0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1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2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3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Derivatives of Unit Vectors (Geometrical approach)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4343400" y="3352800"/>
            <a:ext cx="1905000" cy="10668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6096000" y="35814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6981825" y="2895600"/>
          <a:ext cx="409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4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895600"/>
                        <a:ext cx="4095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flipV="1">
            <a:off x="6210301" y="2895600"/>
            <a:ext cx="876301" cy="5080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5664200" y="3378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3"/>
          <p:cNvGraphicFramePr>
            <a:graphicFrameLocks noChangeAspect="1"/>
          </p:cNvGraphicFramePr>
          <p:nvPr/>
        </p:nvGraphicFramePr>
        <p:xfrm>
          <a:off x="4648200" y="3009900"/>
          <a:ext cx="4095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5" name="Equation" r:id="rId17" imgW="177492" imgH="177492" progId="Equation.DSMT4">
                  <p:embed/>
                </p:oleObj>
              </mc:Choice>
              <mc:Fallback>
                <p:oleObj name="Equation" r:id="rId17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09900"/>
                        <a:ext cx="409575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8"/>
          <p:cNvGraphicFramePr>
            <a:graphicFrameLocks noChangeAspect="1"/>
          </p:cNvGraphicFramePr>
          <p:nvPr/>
        </p:nvGraphicFramePr>
        <p:xfrm>
          <a:off x="5749928" y="3149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" name="Equation" r:id="rId19" imgW="164957" imgH="241091" progId="Equation.DSMT4">
                  <p:embed/>
                </p:oleObj>
              </mc:Choice>
              <mc:Fallback>
                <p:oleObj name="Equation" r:id="rId1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8" y="3149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6462713" y="3886200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7" name="Equation" r:id="rId20" imgW="177646" imgH="228402" progId="Equation.DSMT4">
                  <p:embed/>
                </p:oleObj>
              </mc:Choice>
              <mc:Fallback>
                <p:oleObj name="Equation" r:id="rId20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3886200"/>
                        <a:ext cx="40798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8"/>
          <p:cNvGraphicFramePr>
            <a:graphicFrameLocks noChangeAspect="1"/>
          </p:cNvGraphicFramePr>
          <p:nvPr/>
        </p:nvGraphicFramePr>
        <p:xfrm>
          <a:off x="1066800" y="1828800"/>
          <a:ext cx="603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8" name="Equation" r:id="rId22" imgW="241200" imgH="228600" progId="Equation.DSMT4">
                  <p:embed/>
                </p:oleObj>
              </mc:Choice>
              <mc:Fallback>
                <p:oleObj name="Equation" r:id="rId22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6032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Straight Arrow Connector 71"/>
          <p:cNvCxnSpPr/>
          <p:nvPr/>
        </p:nvCxnSpPr>
        <p:spPr>
          <a:xfrm rot="5400000">
            <a:off x="825500" y="2324100"/>
            <a:ext cx="1574800" cy="736600"/>
          </a:xfrm>
          <a:prstGeom prst="straightConnector1">
            <a:avLst/>
          </a:prstGeom>
          <a:ln w="762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Object 8"/>
          <p:cNvGraphicFramePr>
            <a:graphicFrameLocks noChangeAspect="1"/>
          </p:cNvGraphicFramePr>
          <p:nvPr/>
        </p:nvGraphicFramePr>
        <p:xfrm>
          <a:off x="2362200" y="32766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9" name="Equation" r:id="rId24" imgW="177646" imgH="228402" progId="Equation.DSMT4">
                  <p:embed/>
                </p:oleObj>
              </mc:Choice>
              <mc:Fallback>
                <p:oleObj name="Equation" r:id="rId24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Straight Arrow Connector 73"/>
          <p:cNvCxnSpPr/>
          <p:nvPr/>
        </p:nvCxnSpPr>
        <p:spPr>
          <a:xfrm flipV="1">
            <a:off x="1219200" y="2971800"/>
            <a:ext cx="1828800" cy="584200"/>
          </a:xfrm>
          <a:prstGeom prst="straightConnector1">
            <a:avLst/>
          </a:prstGeom>
          <a:ln w="762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 76"/>
          <p:cNvSpPr/>
          <p:nvPr/>
        </p:nvSpPr>
        <p:spPr>
          <a:xfrm rot="20041016">
            <a:off x="1317588" y="2812491"/>
            <a:ext cx="825097" cy="697490"/>
          </a:xfrm>
          <a:prstGeom prst="arc">
            <a:avLst>
              <a:gd name="adj1" fmla="val 16693492"/>
              <a:gd name="adj2" fmla="val 223252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Object 13"/>
          <p:cNvGraphicFramePr>
            <a:graphicFrameLocks noChangeAspect="1"/>
          </p:cNvGraphicFramePr>
          <p:nvPr/>
        </p:nvGraphicFramePr>
        <p:xfrm>
          <a:off x="1600200" y="2971800"/>
          <a:ext cx="284162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0" name="Equation" r:id="rId25" imgW="241091" imgH="177646" progId="Equation.DSMT4">
                  <p:embed/>
                </p:oleObj>
              </mc:Choice>
              <mc:Fallback>
                <p:oleObj name="Equation" r:id="rId25" imgW="241091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284162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Straight Arrow Connector 78"/>
          <p:cNvCxnSpPr/>
          <p:nvPr/>
        </p:nvCxnSpPr>
        <p:spPr>
          <a:xfrm rot="16200000" flipH="1">
            <a:off x="1981200" y="2057400"/>
            <a:ext cx="914400" cy="762000"/>
          </a:xfrm>
          <a:prstGeom prst="straightConnector1">
            <a:avLst/>
          </a:prstGeom>
          <a:ln w="762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2438400" y="1981200"/>
          <a:ext cx="600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1" name="Equation" r:id="rId27" imgW="355446" imgH="228501" progId="Equation.DSMT4">
                  <p:embed/>
                </p:oleObj>
              </mc:Choice>
              <mc:Fallback>
                <p:oleObj name="Equation" r:id="rId27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600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8" name="Object 16"/>
          <p:cNvGraphicFramePr>
            <a:graphicFrameLocks noChangeAspect="1"/>
          </p:cNvGraphicFramePr>
          <p:nvPr/>
        </p:nvGraphicFramePr>
        <p:xfrm>
          <a:off x="228600" y="3581400"/>
          <a:ext cx="192722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2" name="Equation" r:id="rId29" imgW="825500" imgH="1257300" progId="Equation.DSMT4">
                  <p:embed/>
                </p:oleObj>
              </mc:Choice>
              <mc:Fallback>
                <p:oleObj name="Equation" r:id="rId29" imgW="825500" imgH="125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1927225" cy="29368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80"/>
          <p:cNvSpPr/>
          <p:nvPr/>
        </p:nvSpPr>
        <p:spPr>
          <a:xfrm>
            <a:off x="228600" y="4572000"/>
            <a:ext cx="1905000" cy="990600"/>
          </a:xfrm>
          <a:prstGeom prst="rect">
            <a:avLst/>
          </a:prstGeom>
          <a:solidFill>
            <a:schemeClr val="accent1">
              <a:alpha val="15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apezoid 47"/>
          <p:cNvSpPr/>
          <p:nvPr/>
        </p:nvSpPr>
        <p:spPr>
          <a:xfrm rot="16200000">
            <a:off x="2228850" y="2076450"/>
            <a:ext cx="6019800" cy="1866900"/>
          </a:xfrm>
          <a:prstGeom prst="trapezoid">
            <a:avLst>
              <a:gd name="adj" fmla="val 83616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5249" name="Object 17"/>
          <p:cNvGraphicFramePr>
            <a:graphicFrameLocks noChangeAspect="1"/>
          </p:cNvGraphicFramePr>
          <p:nvPr/>
        </p:nvGraphicFramePr>
        <p:xfrm>
          <a:off x="3505200" y="3505200"/>
          <a:ext cx="349885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3" name="Equation" r:id="rId31" imgW="1498600" imgH="1295400" progId="Equation.DSMT4">
                  <p:embed/>
                </p:oleObj>
              </mc:Choice>
              <mc:Fallback>
                <p:oleObj name="Equation" r:id="rId31" imgW="14986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498850" cy="3025775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81"/>
          <p:cNvSpPr/>
          <p:nvPr/>
        </p:nvSpPr>
        <p:spPr>
          <a:xfrm>
            <a:off x="3543300" y="4419600"/>
            <a:ext cx="3429000" cy="990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7" grpId="0" animBg="1"/>
      <p:bldP spid="81" grpId="0" animBg="1"/>
      <p:bldP spid="48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Connector 23"/>
          <p:cNvSpPr/>
          <p:nvPr/>
        </p:nvSpPr>
        <p:spPr>
          <a:xfrm>
            <a:off x="1587500" y="1371600"/>
            <a:ext cx="5486400" cy="5448300"/>
          </a:xfrm>
          <a:prstGeom prst="flowChartConnector">
            <a:avLst/>
          </a:prstGeom>
          <a:solidFill>
            <a:srgbClr val="FFC000">
              <a:alpha val="19000"/>
            </a:srgbClr>
          </a:solidFill>
          <a:scene3d>
            <a:camera prst="orthographicFront"/>
            <a:lightRig rig="threePt" dir="t"/>
          </a:scene3d>
          <a:sp3d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5801897">
            <a:off x="5239736" y="4292665"/>
            <a:ext cx="825097" cy="697490"/>
          </a:xfrm>
          <a:prstGeom prst="arc">
            <a:avLst>
              <a:gd name="adj1" fmla="val 13698091"/>
              <a:gd name="adj2" fmla="val 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20041016">
            <a:off x="3815941" y="3901261"/>
            <a:ext cx="1351023" cy="1034547"/>
          </a:xfrm>
          <a:prstGeom prst="arc">
            <a:avLst>
              <a:gd name="adj1" fmla="val 16200000"/>
              <a:gd name="adj2" fmla="val 580526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rot="20041016">
            <a:off x="3768689" y="3498290"/>
            <a:ext cx="825097" cy="697490"/>
          </a:xfrm>
          <a:prstGeom prst="arc">
            <a:avLst>
              <a:gd name="adj1" fmla="val 18694726"/>
              <a:gd name="adj2" fmla="val 1332799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65400" y="2362200"/>
            <a:ext cx="3581400" cy="3581400"/>
          </a:xfrm>
          <a:prstGeom prst="ellipse">
            <a:avLst/>
          </a:prstGeom>
          <a:solidFill>
            <a:schemeClr val="accent1">
              <a:alpha val="47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scene3d>
            <a:camera prst="orthographicFront"/>
            <a:lightRig rig="sunset" dir="t"/>
          </a:scene3d>
          <a:sp3d prstMaterial="plastic"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85156" y="3377852"/>
            <a:ext cx="1473896" cy="6617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278508" y="3962400"/>
            <a:ext cx="2046092" cy="495996"/>
          </a:xfrm>
          <a:prstGeom prst="straightConnector1">
            <a:avLst/>
          </a:prstGeom>
          <a:ln w="7620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4724400" y="3505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2" name="Equation" r:id="rId3" imgW="114120" imgH="203040" progId="Equation.DSMT4">
                  <p:embed/>
                </p:oleObj>
              </mc:Choice>
              <mc:Fallback>
                <p:oleObj name="Equation" r:id="rId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05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6324600" y="3962400"/>
          <a:ext cx="58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3" name="Equation" r:id="rId5" imgW="419040" imgH="215640" progId="Equation.DSMT4">
                  <p:embed/>
                </p:oleObj>
              </mc:Choice>
              <mc:Fallback>
                <p:oleObj name="Equation" r:id="rId5" imgW="419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58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4876800" y="3048000"/>
            <a:ext cx="1447800" cy="9144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1"/>
          <p:cNvGraphicFramePr>
            <a:graphicFrameLocks noChangeAspect="1"/>
          </p:cNvGraphicFramePr>
          <p:nvPr/>
        </p:nvGraphicFramePr>
        <p:xfrm>
          <a:off x="5715000" y="3276600"/>
          <a:ext cx="533400" cy="398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4" name="Equation" r:id="rId7" imgW="215640" imgH="215640" progId="Equation.DSMT4">
                  <p:embed/>
                </p:oleObj>
              </mc:Choice>
              <mc:Fallback>
                <p:oleObj name="Equation" r:id="rId7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76600"/>
                        <a:ext cx="533400" cy="398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Oval 40"/>
          <p:cNvSpPr/>
          <p:nvPr/>
        </p:nvSpPr>
        <p:spPr>
          <a:xfrm>
            <a:off x="1574800" y="3200400"/>
            <a:ext cx="54102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124200" y="2667000"/>
            <a:ext cx="2438400" cy="355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4356100" y="3172460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5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172460"/>
                        <a:ext cx="292100" cy="40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 rot="5400000">
            <a:off x="3886200" y="4114800"/>
            <a:ext cx="2133600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4267200" y="4495800"/>
            <a:ext cx="762000" cy="60960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4572000" y="4381500"/>
          <a:ext cx="444500" cy="42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6" name="Equation" r:id="rId11" imgW="126835" imgH="202936" progId="Equation.DSMT4">
                  <p:embed/>
                </p:oleObj>
              </mc:Choice>
              <mc:Fallback>
                <p:oleObj name="Equation" r:id="rId11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81500"/>
                        <a:ext cx="444500" cy="422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3"/>
          <p:cNvGraphicFramePr>
            <a:graphicFrameLocks noChangeAspect="1"/>
          </p:cNvGraphicFramePr>
          <p:nvPr/>
        </p:nvGraphicFramePr>
        <p:xfrm>
          <a:off x="4953000" y="3581400"/>
          <a:ext cx="468531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7" name="Equation" r:id="rId13" imgW="177480" imgH="177480" progId="Equation.DSMT4">
                  <p:embed/>
                </p:oleObj>
              </mc:Choice>
              <mc:Fallback>
                <p:oleObj name="Equation" r:id="rId1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468531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Connector 55"/>
          <p:cNvCxnSpPr/>
          <p:nvPr/>
        </p:nvCxnSpPr>
        <p:spPr>
          <a:xfrm rot="5400000">
            <a:off x="5563394" y="4723606"/>
            <a:ext cx="1524000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343400" y="4419600"/>
            <a:ext cx="1981200" cy="106680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5943600" y="4572000"/>
          <a:ext cx="4000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8" name="Equation" r:id="rId15" imgW="164880" imgH="203040" progId="Equation.DSMT4">
                  <p:embed/>
                </p:oleObj>
              </mc:Choice>
              <mc:Fallback>
                <p:oleObj name="Equation" r:id="rId15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4000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6" name="Object 12"/>
          <p:cNvGraphicFramePr>
            <a:graphicFrameLocks noChangeAspect="1"/>
          </p:cNvGraphicFramePr>
          <p:nvPr/>
        </p:nvGraphicFramePr>
        <p:xfrm>
          <a:off x="533400" y="5334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9" name="Equation" r:id="rId17" imgW="444307" imgH="228501" progId="Equation.DSMT4">
                  <p:embed/>
                </p:oleObj>
              </mc:Choice>
              <mc:Fallback>
                <p:oleObj name="Equation" r:id="rId1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0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60" grpId="0" animBg="1"/>
      <p:bldP spid="54" grpId="0" animBg="1"/>
      <p:bldP spid="52" grpId="0" animBg="1"/>
      <p:bldP spid="47" grpId="0" animBg="1"/>
      <p:bldP spid="36" grpId="0" animBg="1"/>
      <p:bldP spid="41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40697"/>
            <a:ext cx="8229600" cy="1143000"/>
          </a:xfrm>
        </p:spPr>
        <p:txBody>
          <a:bodyPr/>
          <a:lstStyle/>
          <a:p>
            <a:r>
              <a:rPr lang="en-IN" dirty="0" smtClean="0"/>
              <a:t>How to find the line element?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1061"/>
            <a:ext cx="8229600" cy="609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 smtClean="0"/>
              <a:t>Independent variation’s of </a:t>
            </a:r>
            <a:r>
              <a:rPr lang="en-IN" dirty="0" err="1" smtClean="0"/>
              <a:t>dr</a:t>
            </a:r>
            <a:r>
              <a:rPr lang="en-IN" dirty="0" smtClean="0"/>
              <a:t>  in r, </a:t>
            </a:r>
            <a:r>
              <a:rPr lang="el-GR" dirty="0" smtClean="0"/>
              <a:t>ϴ</a:t>
            </a:r>
            <a:r>
              <a:rPr lang="en-IN" dirty="0" smtClean="0"/>
              <a:t> and ɸ direction</a:t>
            </a:r>
            <a:endParaRPr lang="en-IN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1852869"/>
            <a:ext cx="3435504" cy="2819400"/>
            <a:chOff x="1587500" y="990600"/>
            <a:chExt cx="6877201" cy="5867400"/>
          </a:xfrm>
        </p:grpSpPr>
        <p:sp>
          <p:nvSpPr>
            <p:cNvPr id="4" name="Flowchart: Connector 3"/>
            <p:cNvSpPr/>
            <p:nvPr/>
          </p:nvSpPr>
          <p:spPr>
            <a:xfrm>
              <a:off x="1587500" y="1371600"/>
              <a:ext cx="5486400" cy="5448300"/>
            </a:xfrm>
            <a:prstGeom prst="flowChartConnector">
              <a:avLst/>
            </a:prstGeom>
            <a:solidFill>
              <a:srgbClr val="FFC000">
                <a:alpha val="19000"/>
              </a:srgbClr>
            </a:solidFill>
            <a:scene3d>
              <a:camera prst="orthographicFront"/>
              <a:lightRig rig="threePt" dir="t"/>
            </a:scene3d>
            <a:sp3d>
              <a:bevelT w="1270000" h="1270000"/>
              <a:bevelB w="1270000" h="1270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153397" y="4495005"/>
              <a:ext cx="311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X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400" y="6488668"/>
              <a:ext cx="311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267200" y="4418806"/>
              <a:ext cx="39624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980803" y="4559871"/>
              <a:ext cx="2450926" cy="214533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590800" y="2743200"/>
              <a:ext cx="33528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95800" y="990600"/>
              <a:ext cx="311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Z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1338246" y="2767269"/>
            <a:ext cx="871554" cy="727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337192" y="2538669"/>
            <a:ext cx="1143000" cy="9558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1985" y="305781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r</a:t>
            </a:r>
            <a:endParaRPr lang="en-IN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107580"/>
              </p:ext>
            </p:extLst>
          </p:nvPr>
        </p:nvGraphicFramePr>
        <p:xfrm>
          <a:off x="1938338" y="2322513"/>
          <a:ext cx="3984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5" name="Equation" r:id="rId3" imgW="215640" imgH="253800" progId="Equation.DSMT4">
                  <p:embed/>
                </p:oleObj>
              </mc:Choice>
              <mc:Fallback>
                <p:oleObj name="Equation" r:id="rId3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8338" y="2322513"/>
                        <a:ext cx="398462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2400" y="482466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Variation </a:t>
            </a:r>
            <a:r>
              <a:rPr lang="en-IN" dirty="0" err="1" smtClean="0"/>
              <a:t>dr</a:t>
            </a:r>
            <a:r>
              <a:rPr lang="en-IN" baseline="-25000" dirty="0" smtClean="0"/>
              <a:t> 1 </a:t>
            </a:r>
            <a:r>
              <a:rPr lang="en-IN" dirty="0" smtClean="0"/>
              <a:t>in        direction</a:t>
            </a:r>
          </a:p>
          <a:p>
            <a:r>
              <a:rPr lang="en-IN" dirty="0" smtClean="0"/>
              <a:t>Keeping </a:t>
            </a:r>
            <a:r>
              <a:rPr lang="el-GR" dirty="0"/>
              <a:t>ϴ</a:t>
            </a:r>
            <a:r>
              <a:rPr lang="en-IN" dirty="0"/>
              <a:t> and </a:t>
            </a:r>
            <a:r>
              <a:rPr lang="en-IN" dirty="0" smtClean="0"/>
              <a:t>ɸ constant </a:t>
            </a:r>
            <a:endParaRPr lang="en-IN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786487"/>
              </p:ext>
            </p:extLst>
          </p:nvPr>
        </p:nvGraphicFramePr>
        <p:xfrm>
          <a:off x="1690688" y="4746186"/>
          <a:ext cx="366712" cy="54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6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0688" y="4746186"/>
                        <a:ext cx="366712" cy="54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819400" y="2347179"/>
            <a:ext cx="488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+</a:t>
            </a:r>
            <a:endParaRPr lang="en-IN" sz="4800" dirty="0"/>
          </a:p>
        </p:txBody>
      </p:sp>
      <p:sp>
        <p:nvSpPr>
          <p:cNvPr id="45" name="TextBox 44"/>
          <p:cNvSpPr txBox="1"/>
          <p:nvPr/>
        </p:nvSpPr>
        <p:spPr>
          <a:xfrm>
            <a:off x="3429000" y="47484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Variation dr</a:t>
            </a:r>
            <a:r>
              <a:rPr lang="en-IN" baseline="-25000" dirty="0" smtClean="0"/>
              <a:t>2</a:t>
            </a:r>
            <a:r>
              <a:rPr lang="en-IN" dirty="0" smtClean="0"/>
              <a:t> in        direction</a:t>
            </a:r>
          </a:p>
          <a:p>
            <a:r>
              <a:rPr lang="en-IN" dirty="0" smtClean="0"/>
              <a:t>Keeping  r </a:t>
            </a:r>
            <a:r>
              <a:rPr lang="en-IN" dirty="0"/>
              <a:t>and </a:t>
            </a:r>
            <a:r>
              <a:rPr lang="en-IN" dirty="0" smtClean="0"/>
              <a:t>ɸ constant </a:t>
            </a:r>
            <a:endParaRPr lang="en-IN" dirty="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22902"/>
              </p:ext>
            </p:extLst>
          </p:nvPr>
        </p:nvGraphicFramePr>
        <p:xfrm>
          <a:off x="4876800" y="4672269"/>
          <a:ext cx="3968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7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6800" y="4672269"/>
                        <a:ext cx="396875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3273488" y="1808166"/>
            <a:ext cx="3279712" cy="2819400"/>
            <a:chOff x="3273488" y="2393697"/>
            <a:chExt cx="3279712" cy="2819400"/>
          </a:xfrm>
        </p:grpSpPr>
        <p:grpSp>
          <p:nvGrpSpPr>
            <p:cNvPr id="24" name="Group 23"/>
            <p:cNvGrpSpPr/>
            <p:nvPr/>
          </p:nvGrpSpPr>
          <p:grpSpPr>
            <a:xfrm>
              <a:off x="3273488" y="2393697"/>
              <a:ext cx="3279712" cy="2819400"/>
              <a:chOff x="1587500" y="990600"/>
              <a:chExt cx="6565337" cy="5867400"/>
            </a:xfrm>
          </p:grpSpPr>
          <p:sp>
            <p:nvSpPr>
              <p:cNvPr id="25" name="Flowchart: Connector 24"/>
              <p:cNvSpPr/>
              <p:nvPr/>
            </p:nvSpPr>
            <p:spPr>
              <a:xfrm>
                <a:off x="1587500" y="1371600"/>
                <a:ext cx="5486400" cy="5448300"/>
              </a:xfrm>
              <a:prstGeom prst="flowChartConnector">
                <a:avLst/>
              </a:prstGeom>
              <a:solidFill>
                <a:srgbClr val="FFC000">
                  <a:alpha val="19000"/>
                </a:srgbClr>
              </a:solidFill>
              <a:scene3d>
                <a:camera prst="orthographicFront"/>
                <a:lightRig rig="threePt" dir="t"/>
              </a:scene3d>
              <a:sp3d>
                <a:bevelT w="1270000" h="1270000"/>
                <a:bevelB w="1270000" h="127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841533" y="4495005"/>
                <a:ext cx="31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38400" y="6488668"/>
                <a:ext cx="31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Y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4267200" y="4395405"/>
                <a:ext cx="3605280" cy="2340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1980803" y="4559871"/>
                <a:ext cx="2450926" cy="214533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5400000" flipH="1" flipV="1">
                <a:off x="2590800" y="2743200"/>
                <a:ext cx="3352800" cy="158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495800" y="990600"/>
                <a:ext cx="31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Z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Arc 40"/>
            <p:cNvSpPr/>
            <p:nvPr/>
          </p:nvSpPr>
          <p:spPr>
            <a:xfrm>
              <a:off x="4038600" y="3204739"/>
              <a:ext cx="1102512" cy="100224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480799" y="2663825"/>
              <a:ext cx="1705689" cy="1356442"/>
              <a:chOff x="4480799" y="2663825"/>
              <a:chExt cx="1705689" cy="1356442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450067" y="2815345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r</a:t>
                </a:r>
                <a:endParaRPr lang="en-IN" dirty="0"/>
              </a:p>
            </p:txBody>
          </p:sp>
          <p:sp>
            <p:nvSpPr>
              <p:cNvPr id="35" name="Arc 34"/>
              <p:cNvSpPr/>
              <p:nvPr/>
            </p:nvSpPr>
            <p:spPr>
              <a:xfrm>
                <a:off x="4480799" y="3680790"/>
                <a:ext cx="270106" cy="321202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flipV="1">
                <a:off x="4614496" y="2907296"/>
                <a:ext cx="1001113" cy="10816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591878" y="340580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ɵ</a:t>
                </a:r>
                <a:endParaRPr lang="en-IN" dirty="0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 flipV="1">
                <a:off x="4618817" y="3201062"/>
                <a:ext cx="1328754" cy="8192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077627" y="2917351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smtClean="0"/>
                  <a:t>ɵ’</a:t>
                </a:r>
                <a:endParaRPr lang="en-IN" dirty="0"/>
              </a:p>
            </p:txBody>
          </p:sp>
          <p:sp>
            <p:nvSpPr>
              <p:cNvPr id="43" name="Arc 42"/>
              <p:cNvSpPr/>
              <p:nvPr/>
            </p:nvSpPr>
            <p:spPr>
              <a:xfrm>
                <a:off x="5105400" y="3352800"/>
                <a:ext cx="304800" cy="3810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181600" y="3212068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dirty="0" err="1" smtClean="0"/>
                  <a:t>dɵ</a:t>
                </a:r>
                <a:endParaRPr lang="en-IN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5600226" y="2663825"/>
                <a:ext cx="586262" cy="622858"/>
                <a:chOff x="5867400" y="2663825"/>
                <a:chExt cx="586262" cy="622858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>
                  <a:off x="5867400" y="2928677"/>
                  <a:ext cx="284795" cy="35800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1" name="Object 5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71227936"/>
                    </p:ext>
                  </p:extLst>
                </p:nvPr>
              </p:nvGraphicFramePr>
              <p:xfrm>
                <a:off x="5967887" y="2663825"/>
                <a:ext cx="485775" cy="5413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678" name="Equation" r:id="rId9" imgW="228600" imgH="253800" progId="Equation.DSMT4">
                        <p:embed/>
                      </p:oleObj>
                    </mc:Choice>
                    <mc:Fallback>
                      <p:oleObj name="Equation" r:id="rId9" imgW="228600" imgH="2538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967887" y="2663825"/>
                              <a:ext cx="485775" cy="5413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pSp>
        <p:nvGrpSpPr>
          <p:cNvPr id="89" name="Group 88"/>
          <p:cNvGrpSpPr/>
          <p:nvPr/>
        </p:nvGrpSpPr>
        <p:grpSpPr>
          <a:xfrm>
            <a:off x="6324600" y="1752600"/>
            <a:ext cx="2831703" cy="2610433"/>
            <a:chOff x="6324600" y="2338131"/>
            <a:chExt cx="2831703" cy="2610433"/>
          </a:xfrm>
        </p:grpSpPr>
        <p:grpSp>
          <p:nvGrpSpPr>
            <p:cNvPr id="65" name="Group 64"/>
            <p:cNvGrpSpPr/>
            <p:nvPr/>
          </p:nvGrpSpPr>
          <p:grpSpPr>
            <a:xfrm>
              <a:off x="6324600" y="2338131"/>
              <a:ext cx="2831703" cy="2610433"/>
              <a:chOff x="6324600" y="2338131"/>
              <a:chExt cx="2831703" cy="2610433"/>
            </a:xfrm>
          </p:grpSpPr>
          <p:sp>
            <p:nvSpPr>
              <p:cNvPr id="55" name="Flowchart: Connector 54"/>
              <p:cNvSpPr/>
              <p:nvPr/>
            </p:nvSpPr>
            <p:spPr>
              <a:xfrm>
                <a:off x="6324600" y="2507640"/>
                <a:ext cx="2521320" cy="2423973"/>
              </a:xfrm>
              <a:prstGeom prst="flowChartConnector">
                <a:avLst/>
              </a:prstGeom>
              <a:solidFill>
                <a:srgbClr val="FFC000">
                  <a:alpha val="19000"/>
                </a:srgbClr>
              </a:solidFill>
              <a:scene3d>
                <a:camera prst="orthographicFront"/>
                <a:lightRig rig="threePt" dir="t"/>
              </a:scene3d>
              <a:sp3d>
                <a:bevelT w="1270000" h="1270000"/>
                <a:bevelB w="1270000" h="1270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839200" y="4026683"/>
                <a:ext cx="143062" cy="16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X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715638" y="4784246"/>
                <a:ext cx="143062" cy="16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Y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7556078" y="3863355"/>
                <a:ext cx="1600225" cy="22427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5400000">
                <a:off x="6523303" y="3910397"/>
                <a:ext cx="1090428" cy="985905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rot="5400000" flipH="1" flipV="1">
                <a:off x="6810240" y="3117859"/>
                <a:ext cx="1491675" cy="73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7661133" y="2338131"/>
                <a:ext cx="143062" cy="16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Z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7" name="Straight Arrow Connector 66"/>
            <p:cNvCxnSpPr>
              <a:endCxn id="55" idx="7"/>
            </p:cNvCxnSpPr>
            <p:nvPr/>
          </p:nvCxnSpPr>
          <p:spPr>
            <a:xfrm flipV="1">
              <a:off x="7555712" y="2862623"/>
              <a:ext cx="920969" cy="99551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458200" y="2815345"/>
              <a:ext cx="76200" cy="14844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555712" y="3858135"/>
              <a:ext cx="978688" cy="3969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7572244" y="3286683"/>
              <a:ext cx="733556" cy="57572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301890" y="3405807"/>
              <a:ext cx="16926" cy="1116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585260" y="3858135"/>
              <a:ext cx="742685" cy="6376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Arc 83"/>
            <p:cNvSpPr/>
            <p:nvPr/>
          </p:nvSpPr>
          <p:spPr>
            <a:xfrm rot="4288964">
              <a:off x="7903830" y="4008976"/>
              <a:ext cx="210607" cy="268057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86" name="Straight Arrow Connector 85"/>
            <p:cNvCxnSpPr>
              <a:stCxn id="55" idx="7"/>
            </p:cNvCxnSpPr>
            <p:nvPr/>
          </p:nvCxnSpPr>
          <p:spPr>
            <a:xfrm flipH="1">
              <a:off x="8301890" y="2862623"/>
              <a:ext cx="174791" cy="49017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229600" y="4191000"/>
              <a:ext cx="457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err="1" smtClean="0"/>
                <a:t>dɸ</a:t>
              </a:r>
              <a:endParaRPr lang="en-IN" dirty="0"/>
            </a:p>
          </p:txBody>
        </p:sp>
        <p:graphicFrame>
          <p:nvGraphicFramePr>
            <p:cNvPr id="88" name="Object 8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6509563"/>
                </p:ext>
              </p:extLst>
            </p:nvPr>
          </p:nvGraphicFramePr>
          <p:xfrm>
            <a:off x="7851775" y="2796919"/>
            <a:ext cx="385763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9" name="Equation" r:id="rId11" imgW="241200" imgH="215640" progId="Equation.DSMT4">
                    <p:embed/>
                  </p:oleObj>
                </mc:Choice>
                <mc:Fallback>
                  <p:oleObj name="Equation" r:id="rId11" imgW="24120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851775" y="2796919"/>
                          <a:ext cx="385763" cy="344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" name="TextBox 89"/>
          <p:cNvSpPr txBox="1"/>
          <p:nvPr/>
        </p:nvSpPr>
        <p:spPr>
          <a:xfrm>
            <a:off x="6248400" y="478793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Variation dr</a:t>
            </a:r>
            <a:r>
              <a:rPr lang="en-IN" baseline="-25000" dirty="0"/>
              <a:t>3</a:t>
            </a:r>
            <a:r>
              <a:rPr lang="en-IN" dirty="0" smtClean="0"/>
              <a:t> in        direction</a:t>
            </a:r>
          </a:p>
          <a:p>
            <a:r>
              <a:rPr lang="en-IN" dirty="0" smtClean="0"/>
              <a:t>Keeping  r </a:t>
            </a:r>
            <a:r>
              <a:rPr lang="en-IN" dirty="0"/>
              <a:t>and ɵ</a:t>
            </a:r>
            <a:r>
              <a:rPr lang="en-IN" dirty="0" smtClean="0"/>
              <a:t> constant </a:t>
            </a:r>
            <a:endParaRPr lang="en-IN" dirty="0"/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294301"/>
              </p:ext>
            </p:extLst>
          </p:nvPr>
        </p:nvGraphicFramePr>
        <p:xfrm>
          <a:off x="7742238" y="4696082"/>
          <a:ext cx="3651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0" name="Equation" r:id="rId13" imgW="152280" imgH="241200" progId="Equation.DSMT4">
                  <p:embed/>
                </p:oleObj>
              </mc:Choice>
              <mc:Fallback>
                <p:oleObj name="Equation" r:id="rId13" imgW="152280" imgH="24120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42238" y="4696082"/>
                        <a:ext cx="3651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5943600" y="2499579"/>
            <a:ext cx="488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+</a:t>
            </a:r>
            <a:endParaRPr lang="en-IN" sz="4800" dirty="0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380331"/>
              </p:ext>
            </p:extLst>
          </p:nvPr>
        </p:nvGraphicFramePr>
        <p:xfrm>
          <a:off x="3279992" y="5883788"/>
          <a:ext cx="2976624" cy="661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1" name="Equation" r:id="rId15" imgW="1143000" imgH="253800" progId="Equation.DSMT4">
                  <p:embed/>
                </p:oleObj>
              </mc:Choice>
              <mc:Fallback>
                <p:oleObj name="Equation" r:id="rId15" imgW="1143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79992" y="5883788"/>
                        <a:ext cx="2976624" cy="661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72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45" grpId="0"/>
      <p:bldP spid="90" grpId="0"/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990600"/>
            <a:ext cx="3962400" cy="14478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3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4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5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5400000" flipH="1" flipV="1">
            <a:off x="3758156" y="1663352"/>
            <a:ext cx="3315396" cy="2274692"/>
          </a:xfrm>
          <a:prstGeom prst="straightConnector1">
            <a:avLst/>
          </a:prstGeom>
          <a:ln w="7620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5148263" y="22860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6" name="Equation" r:id="rId15" imgW="114120" imgH="203040" progId="Equation.DSMT4">
                  <p:embed/>
                </p:oleObj>
              </mc:Choice>
              <mc:Fallback>
                <p:oleObj name="Equation" r:id="rId15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860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6567488" y="1295400"/>
          <a:ext cx="6207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" name="Equation" r:id="rId17" imgW="444240" imgH="253800" progId="Equation.DSMT4">
                  <p:embed/>
                </p:oleObj>
              </mc:Choice>
              <mc:Fallback>
                <p:oleObj name="Equation" r:id="rId17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1295400"/>
                        <a:ext cx="6207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627063" y="3124200"/>
          <a:ext cx="17938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8" name="Equation" r:id="rId19" imgW="622080" imgH="253800" progId="Equation.DSMT4">
                  <p:embed/>
                </p:oleObj>
              </mc:Choice>
              <mc:Fallback>
                <p:oleObj name="Equation" r:id="rId19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124200"/>
                        <a:ext cx="17938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15629" y="1181100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1: </a:t>
            </a:r>
            <a:endParaRPr lang="en-US" sz="2800" dirty="0"/>
          </a:p>
        </p:txBody>
      </p:sp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228600" y="1676400"/>
          <a:ext cx="35353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" name="Equation" r:id="rId21" imgW="1218671" imgH="203112" progId="Equation.DSMT4">
                  <p:embed/>
                </p:oleObj>
              </mc:Choice>
              <mc:Fallback>
                <p:oleObj name="Equation" r:id="rId21" imgW="121867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353536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1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rc 67"/>
          <p:cNvSpPr/>
          <p:nvPr/>
        </p:nvSpPr>
        <p:spPr>
          <a:xfrm rot="20041016">
            <a:off x="3882837" y="2924298"/>
            <a:ext cx="1505326" cy="1433506"/>
          </a:xfrm>
          <a:prstGeom prst="arc">
            <a:avLst>
              <a:gd name="adj1" fmla="val 16200000"/>
              <a:gd name="adj2" fmla="val 273504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0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2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3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4343400" y="3352800"/>
            <a:ext cx="1905000" cy="10668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5981700" y="3695700"/>
            <a:ext cx="685800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6981825" y="2895600"/>
          <a:ext cx="409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895600"/>
                        <a:ext cx="4095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flipV="1">
            <a:off x="6210301" y="2895600"/>
            <a:ext cx="876301" cy="5080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5664200" y="3378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3"/>
          <p:cNvGraphicFramePr>
            <a:graphicFrameLocks noChangeAspect="1"/>
          </p:cNvGraphicFramePr>
          <p:nvPr/>
        </p:nvGraphicFramePr>
        <p:xfrm>
          <a:off x="4648200" y="3009900"/>
          <a:ext cx="4095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" name="Equation" r:id="rId17" imgW="177492" imgH="177492" progId="Equation.DSMT4">
                  <p:embed/>
                </p:oleObj>
              </mc:Choice>
              <mc:Fallback>
                <p:oleObj name="Equation" r:id="rId17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09900"/>
                        <a:ext cx="409575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8"/>
          <p:cNvGraphicFramePr>
            <a:graphicFrameLocks noChangeAspect="1"/>
          </p:cNvGraphicFramePr>
          <p:nvPr/>
        </p:nvGraphicFramePr>
        <p:xfrm>
          <a:off x="5749928" y="3149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7" name="Equation" r:id="rId19" imgW="164957" imgH="241091" progId="Equation.DSMT4">
                  <p:embed/>
                </p:oleObj>
              </mc:Choice>
              <mc:Fallback>
                <p:oleObj name="Equation" r:id="rId1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8" y="3149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6411913" y="3886200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8" name="Equation" r:id="rId20" imgW="177646" imgH="228402" progId="Equation.DSMT4">
                  <p:embed/>
                </p:oleObj>
              </mc:Choice>
              <mc:Fallback>
                <p:oleObj name="Equation" r:id="rId20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3886200"/>
                        <a:ext cx="40798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rapezoid 47"/>
          <p:cNvSpPr/>
          <p:nvPr/>
        </p:nvSpPr>
        <p:spPr>
          <a:xfrm rot="16200000">
            <a:off x="2228850" y="2076450"/>
            <a:ext cx="6019800" cy="1866900"/>
          </a:xfrm>
          <a:prstGeom prst="trapezoid">
            <a:avLst>
              <a:gd name="adj" fmla="val 83616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990600"/>
            <a:ext cx="3962400" cy="14478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15629" y="1181100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2: </a:t>
            </a:r>
            <a:endParaRPr lang="en-US" sz="2800" dirty="0"/>
          </a:p>
        </p:txBody>
      </p:sp>
      <p:graphicFrame>
        <p:nvGraphicFramePr>
          <p:cNvPr id="51" name="Object 16"/>
          <p:cNvGraphicFramePr>
            <a:graphicFrameLocks noChangeAspect="1"/>
          </p:cNvGraphicFramePr>
          <p:nvPr/>
        </p:nvGraphicFramePr>
        <p:xfrm>
          <a:off x="247650" y="1676400"/>
          <a:ext cx="34972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9" name="Equation" r:id="rId22" imgW="1206500" imgH="203200" progId="Equation.DSMT4">
                  <p:embed/>
                </p:oleObj>
              </mc:Choice>
              <mc:Fallback>
                <p:oleObj name="Equation" r:id="rId22" imgW="1206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676400"/>
                        <a:ext cx="349726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6200000" flipH="1">
            <a:off x="5410200" y="2514600"/>
            <a:ext cx="1600200" cy="762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5148263" y="22860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0" name="Equation" r:id="rId24" imgW="114120" imgH="203040" progId="Equation.DSMT4">
                  <p:embed/>
                </p:oleObj>
              </mc:Choice>
              <mc:Fallback>
                <p:oleObj name="Equation" r:id="rId24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860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5199063" y="3784600"/>
          <a:ext cx="6381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" name="Equation" r:id="rId26" imgW="457200" imgH="253800" progId="Equation.DSMT4">
                  <p:embed/>
                </p:oleObj>
              </mc:Choice>
              <mc:Fallback>
                <p:oleObj name="Equation" r:id="rId26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3784600"/>
                        <a:ext cx="6381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7" name="Object 21"/>
          <p:cNvGraphicFramePr>
            <a:graphicFrameLocks noChangeAspect="1"/>
          </p:cNvGraphicFramePr>
          <p:nvPr/>
        </p:nvGraphicFramePr>
        <p:xfrm>
          <a:off x="6376988" y="2362200"/>
          <a:ext cx="504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2" name="Equation" r:id="rId28" imgW="266400" imgH="215640" progId="Equation.DSMT4">
                  <p:embed/>
                </p:oleObj>
              </mc:Choice>
              <mc:Fallback>
                <p:oleObj name="Equation" r:id="rId28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2362200"/>
                        <a:ext cx="5048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242888" y="3429000"/>
          <a:ext cx="22447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3" name="Equation" r:id="rId30" imgW="774360" imgH="253800" progId="Equation.DSMT4">
                  <p:embed/>
                </p:oleObj>
              </mc:Choice>
              <mc:Fallback>
                <p:oleObj name="Equation" r:id="rId30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3429000"/>
                        <a:ext cx="22447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85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2672644" y="1433688"/>
            <a:ext cx="3454400" cy="2971800"/>
            <a:chOff x="-1727200" y="4191000"/>
            <a:chExt cx="3454400" cy="2971800"/>
          </a:xfrm>
        </p:grpSpPr>
        <p:sp>
          <p:nvSpPr>
            <p:cNvPr id="45" name="Oval 44"/>
            <p:cNvSpPr/>
            <p:nvPr/>
          </p:nvSpPr>
          <p:spPr>
            <a:xfrm>
              <a:off x="-1727200" y="4191000"/>
              <a:ext cx="3454400" cy="609600"/>
            </a:xfrm>
            <a:prstGeom prst="ellipse">
              <a:avLst/>
            </a:prstGeom>
            <a:solidFill>
              <a:schemeClr val="accent1"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stCxn id="45" idx="2"/>
            </p:cNvCxnSpPr>
            <p:nvPr/>
          </p:nvCxnSpPr>
          <p:spPr>
            <a:xfrm rot="10800000" flipH="1" flipV="1">
              <a:off x="-1727200" y="4495800"/>
              <a:ext cx="1625600" cy="2667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6"/>
            </p:cNvCxnSpPr>
            <p:nvPr/>
          </p:nvCxnSpPr>
          <p:spPr>
            <a:xfrm flipH="1">
              <a:off x="-101600" y="4495800"/>
              <a:ext cx="1828800" cy="2667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Arc 76"/>
          <p:cNvSpPr/>
          <p:nvPr/>
        </p:nvSpPr>
        <p:spPr>
          <a:xfrm rot="7160745">
            <a:off x="4051576" y="3920335"/>
            <a:ext cx="2038025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5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5181600" y="54102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6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102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7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8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39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0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3467100" y="2857500"/>
            <a:ext cx="2438400" cy="6858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724400" y="2286000"/>
            <a:ext cx="533400" cy="762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4953000" y="762000"/>
          <a:ext cx="409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1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762000"/>
                        <a:ext cx="4095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rot="5400000" flipH="1" flipV="1">
            <a:off x="4660900" y="1435100"/>
            <a:ext cx="965200" cy="2286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4354689" y="2046111"/>
            <a:ext cx="64578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18"/>
          <p:cNvGraphicFramePr>
            <a:graphicFrameLocks noChangeAspect="1"/>
          </p:cNvGraphicFramePr>
          <p:nvPr/>
        </p:nvGraphicFramePr>
        <p:xfrm>
          <a:off x="4419600" y="1600200"/>
          <a:ext cx="409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2" name="Equation" r:id="rId17" imgW="177646" imgH="241091" progId="Equation.DSMT4">
                  <p:embed/>
                </p:oleObj>
              </mc:Choice>
              <mc:Fallback>
                <p:oleObj name="Equation" r:id="rId17" imgW="177646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09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5032023" y="2266245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3" name="Equation" r:id="rId19" imgW="177646" imgH="228402" progId="Equation.DSMT4">
                  <p:embed/>
                </p:oleObj>
              </mc:Choice>
              <mc:Fallback>
                <p:oleObj name="Equation" r:id="rId19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023" y="2266245"/>
                        <a:ext cx="40798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0" y="990600"/>
            <a:ext cx="3962400" cy="14478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15629" y="1181100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3: </a:t>
            </a:r>
            <a:endParaRPr lang="en-US" sz="2800" dirty="0"/>
          </a:p>
        </p:txBody>
      </p:sp>
      <p:graphicFrame>
        <p:nvGraphicFramePr>
          <p:cNvPr id="51" name="Object 16"/>
          <p:cNvGraphicFramePr>
            <a:graphicFrameLocks noChangeAspect="1"/>
          </p:cNvGraphicFramePr>
          <p:nvPr/>
        </p:nvGraphicFramePr>
        <p:xfrm>
          <a:off x="230188" y="1711325"/>
          <a:ext cx="35337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4" name="Equation" r:id="rId21" imgW="1218671" imgH="177723" progId="Equation.DSMT4">
                  <p:embed/>
                </p:oleObj>
              </mc:Choice>
              <mc:Fallback>
                <p:oleObj name="Equation" r:id="rId21" imgW="1218671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1711325"/>
                        <a:ext cx="35337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0800000" flipV="1">
            <a:off x="4953000" y="1676400"/>
            <a:ext cx="1143000" cy="3810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5757863" y="2362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5" name="Equation" r:id="rId23" imgW="114120" imgH="203040" progId="Equation.DSMT4">
                  <p:embed/>
                </p:oleObj>
              </mc:Choice>
              <mc:Fallback>
                <p:oleObj name="Equation" r:id="rId2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2362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4360863" y="2590800"/>
          <a:ext cx="6381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6" name="Equation" r:id="rId25" imgW="457200" imgH="215640" progId="Equation.DSMT4">
                  <p:embed/>
                </p:oleObj>
              </mc:Choice>
              <mc:Fallback>
                <p:oleObj name="Equation" r:id="rId25" imgW="457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2590800"/>
                        <a:ext cx="63817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7" name="Object 21"/>
          <p:cNvGraphicFramePr>
            <a:graphicFrameLocks noChangeAspect="1"/>
          </p:cNvGraphicFramePr>
          <p:nvPr/>
        </p:nvGraphicFramePr>
        <p:xfrm>
          <a:off x="5322888" y="1968500"/>
          <a:ext cx="4810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7" name="Equation" r:id="rId27" imgW="253800" imgH="215640" progId="Equation.DSMT4">
                  <p:embed/>
                </p:oleObj>
              </mc:Choice>
              <mc:Fallback>
                <p:oleObj name="Equation" r:id="rId27" imgW="253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1968500"/>
                        <a:ext cx="4810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951982"/>
              </p:ext>
            </p:extLst>
          </p:nvPr>
        </p:nvGraphicFramePr>
        <p:xfrm>
          <a:off x="655638" y="3095625"/>
          <a:ext cx="235902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8" name="Equation" r:id="rId29" imgW="812520" imgH="507960" progId="Equation.DSMT4">
                  <p:embed/>
                </p:oleObj>
              </mc:Choice>
              <mc:Fallback>
                <p:oleObj name="Equation" r:id="rId29" imgW="8125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3095625"/>
                        <a:ext cx="2359025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Connector 72"/>
          <p:cNvCxnSpPr/>
          <p:nvPr/>
        </p:nvCxnSpPr>
        <p:spPr>
          <a:xfrm rot="5400000">
            <a:off x="2865350" y="4167628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3771900" y="4991100"/>
            <a:ext cx="1752600" cy="7620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5181600" y="4724400"/>
          <a:ext cx="379413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49" name="Equation" r:id="rId31" imgW="164957" imgH="203024" progId="Equation.DSMT4">
                  <p:embed/>
                </p:oleObj>
              </mc:Choice>
              <mc:Fallback>
                <p:oleObj name="Equation" r:id="rId31" imgW="164957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724400"/>
                        <a:ext cx="379413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1" name="Straight Arrow Connector 80"/>
          <p:cNvCxnSpPr/>
          <p:nvPr/>
        </p:nvCxnSpPr>
        <p:spPr>
          <a:xfrm rot="10800000" flipV="1">
            <a:off x="4953001" y="5949246"/>
            <a:ext cx="1219201" cy="222954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Object 21"/>
          <p:cNvGraphicFramePr>
            <a:graphicFrameLocks noChangeAspect="1"/>
          </p:cNvGraphicFramePr>
          <p:nvPr/>
        </p:nvGraphicFramePr>
        <p:xfrm>
          <a:off x="5397500" y="6172200"/>
          <a:ext cx="482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0" name="Equation" r:id="rId33" imgW="253800" imgH="215640" progId="Equation.DSMT4">
                  <p:embed/>
                </p:oleObj>
              </mc:Choice>
              <mc:Fallback>
                <p:oleObj name="Equation" r:id="rId33" imgW="253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6172200"/>
                        <a:ext cx="482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3" name="Object 19"/>
          <p:cNvGraphicFramePr>
            <a:graphicFrameLocks noChangeAspect="1"/>
          </p:cNvGraphicFramePr>
          <p:nvPr/>
        </p:nvGraphicFramePr>
        <p:xfrm>
          <a:off x="4267200" y="5334000"/>
          <a:ext cx="350838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1" name="Equation" r:id="rId35" imgW="152268" imgH="164957" progId="Equation.DSMT4">
                  <p:embed/>
                </p:oleObj>
              </mc:Choice>
              <mc:Fallback>
                <p:oleObj name="Equation" r:id="rId3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0"/>
                        <a:ext cx="350838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7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2805656" y="2985544"/>
            <a:ext cx="1867596" cy="1078108"/>
          </a:xfrm>
          <a:prstGeom prst="straightConnector1">
            <a:avLst/>
          </a:prstGeom>
          <a:ln w="7620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5300663" y="2362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" name="Equation" r:id="rId3" imgW="114120" imgH="203040" progId="Equation.DSMT4">
                  <p:embed/>
                </p:oleObj>
              </mc:Choice>
              <mc:Fallback>
                <p:oleObj name="Equation" r:id="rId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63" y="2362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2862263" y="3276600"/>
          <a:ext cx="58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" name="Equation" r:id="rId5" imgW="419040" imgH="215640" progId="Equation.DSMT4">
                  <p:embed/>
                </p:oleObj>
              </mc:Choice>
              <mc:Fallback>
                <p:oleObj name="Equation" r:id="rId5" imgW="419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3276600"/>
                        <a:ext cx="58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3443288" y="5410200"/>
          <a:ext cx="55197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9" name="Equation" r:id="rId7" imgW="1904760" imgH="266400" progId="Equation.DSMT4">
                  <p:embed/>
                </p:oleObj>
              </mc:Choice>
              <mc:Fallback>
                <p:oleObj name="Equation" r:id="rId7" imgW="1904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410200"/>
                        <a:ext cx="5519737" cy="7366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10800000" flipV="1">
            <a:off x="3200400" y="1687689"/>
            <a:ext cx="2895600" cy="9144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1"/>
          <p:cNvGraphicFramePr>
            <a:graphicFrameLocks noChangeAspect="1"/>
          </p:cNvGraphicFramePr>
          <p:nvPr/>
        </p:nvGraphicFramePr>
        <p:xfrm>
          <a:off x="4824413" y="1676400"/>
          <a:ext cx="4079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" name="Equation" r:id="rId9" imgW="215640" imgH="215640" progId="Equation.DSMT4">
                  <p:embed/>
                </p:oleObj>
              </mc:Choice>
              <mc:Fallback>
                <p:oleObj name="Equation" r:id="rId9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1676400"/>
                        <a:ext cx="4079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Explosion 1 19"/>
          <p:cNvSpPr/>
          <p:nvPr/>
        </p:nvSpPr>
        <p:spPr>
          <a:xfrm>
            <a:off x="228600" y="3200400"/>
            <a:ext cx="2819400" cy="2971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Try mathematical approach and verify!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0465" name="Object 113"/>
          <p:cNvGraphicFramePr>
            <a:graphicFrameLocks noChangeAspect="1"/>
          </p:cNvGraphicFramePr>
          <p:nvPr/>
        </p:nvGraphicFramePr>
        <p:xfrm>
          <a:off x="1066800" y="11430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" name="Equation" r:id="rId11" imgW="444307" imgH="228501" progId="Equation.DSMT4">
                  <p:embed/>
                </p:oleObj>
              </mc:Choice>
              <mc:Fallback>
                <p:oleObj name="Equation" r:id="rId11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23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Infinitesimal area element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5181600" cy="41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660400" y="1336675"/>
          <a:ext cx="72786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4" imgW="2514600" imgH="254000" progId="Equation.DSMT4">
                  <p:embed/>
                </p:oleObj>
              </mc:Choice>
              <mc:Fallback>
                <p:oleObj name="Equation" r:id="rId4" imgW="25146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336675"/>
                        <a:ext cx="7278688" cy="7048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4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0" indent="0"/>
            <a:r>
              <a:rPr lang="en-US" b="1" dirty="0" smtClean="0"/>
              <a:t>Infinitesimal volume element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5" r="11241"/>
          <a:stretch>
            <a:fillRect/>
          </a:stretch>
        </p:blipFill>
        <p:spPr bwMode="auto">
          <a:xfrm>
            <a:off x="1752600" y="1828800"/>
            <a:ext cx="5181600" cy="423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536575" y="1219200"/>
          <a:ext cx="78422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4" imgW="2705100" imgH="228600" progId="Equation.DSMT4">
                  <p:embed/>
                </p:oleObj>
              </mc:Choice>
              <mc:Fallback>
                <p:oleObj name="Equation" r:id="rId4" imgW="2705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219200"/>
                        <a:ext cx="7842250" cy="6413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14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609600"/>
            <a:ext cx="91440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0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Plane polar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24319" y="12700"/>
            <a:ext cx="293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652588" y="874713"/>
          <a:ext cx="1025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8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874713"/>
                        <a:ext cx="1025525" cy="5873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746460"/>
              </p:ext>
            </p:extLst>
          </p:nvPr>
        </p:nvGraphicFramePr>
        <p:xfrm>
          <a:off x="5675313" y="838200"/>
          <a:ext cx="16589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" name="Equation" r:id="rId5" imgW="520560" imgH="203040" progId="Equation.DSMT4">
                  <p:embed/>
                </p:oleObj>
              </mc:Choice>
              <mc:Fallback>
                <p:oleObj name="Equation" r:id="rId5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838200"/>
                        <a:ext cx="1658937" cy="5667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1447800" y="16002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334000" y="1600200"/>
          <a:ext cx="2628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1" name="Equation" r:id="rId9" imgW="825500" imgH="241300" progId="Equation.DSMT4">
                  <p:embed/>
                </p:oleObj>
              </mc:Choice>
              <mc:Fallback>
                <p:oleObj name="Equation" r:id="rId9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2628900" cy="6731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914400" y="2514600"/>
          <a:ext cx="254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2" name="Equation" r:id="rId11" imgW="1091726" imgH="228501" progId="Equation.DSMT4">
                  <p:embed/>
                </p:oleObj>
              </mc:Choice>
              <mc:Fallback>
                <p:oleObj name="Equation" r:id="rId11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25400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4724400" y="2514600"/>
          <a:ext cx="4343400" cy="57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" name="Equation" r:id="rId13" imgW="1600200" imgH="241200" progId="Equation.DSMT4">
                  <p:embed/>
                </p:oleObj>
              </mc:Choice>
              <mc:Fallback>
                <p:oleObj name="Equation" r:id="rId13" imgW="1600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4343400" cy="57528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838200" y="3429000"/>
          <a:ext cx="276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4" name="Equation" r:id="rId15" imgW="1600200" imgH="482600" progId="Equation.DSMT4">
                  <p:embed/>
                </p:oleObj>
              </mc:Choice>
              <mc:Fallback>
                <p:oleObj name="Equation" r:id="rId15" imgW="1600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2768600" cy="838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5105400" y="3200400"/>
          <a:ext cx="3352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" name="Equation" r:id="rId17" imgW="1930400" imgH="711200" progId="Equation.DSMT4">
                  <p:embed/>
                </p:oleObj>
              </mc:Choice>
              <mc:Fallback>
                <p:oleObj name="Equation" r:id="rId17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3352800" cy="12319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990600" y="4495800"/>
          <a:ext cx="1752600" cy="57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" name="Equation" r:id="rId19" imgW="952200" imgH="317160" progId="Equation.DSMT4">
                  <p:embed/>
                </p:oleObj>
              </mc:Choice>
              <mc:Fallback>
                <p:oleObj name="Equation" r:id="rId19" imgW="952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752600" cy="57915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28599" y="5257800"/>
          <a:ext cx="40993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" name="Equation" r:id="rId21" imgW="1981200" imgH="482600" progId="Equation.DSMT4">
                  <p:embed/>
                </p:oleObj>
              </mc:Choice>
              <mc:Fallback>
                <p:oleObj name="Equation" r:id="rId21" imgW="1981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5257800"/>
                        <a:ext cx="4099399" cy="9906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5257801" y="4562218"/>
          <a:ext cx="2743200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8" name="Equation" r:id="rId23" imgW="1384200" imgH="330120" progId="Equation.DSMT4">
                  <p:embed/>
                </p:oleObj>
              </mc:Choice>
              <mc:Fallback>
                <p:oleObj name="Equation" r:id="rId23" imgW="1384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562218"/>
                        <a:ext cx="2743200" cy="64478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4851400" y="5372100"/>
          <a:ext cx="4142170" cy="80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" name="Equation" r:id="rId25" imgW="2463800" imgH="482600" progId="Equation.DSMT4">
                  <p:embed/>
                </p:oleObj>
              </mc:Choice>
              <mc:Fallback>
                <p:oleObj name="Equation" r:id="rId25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372100"/>
                        <a:ext cx="4142170" cy="80651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0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0" indent="0"/>
            <a:r>
              <a:rPr lang="en-US" b="1" dirty="0" smtClean="0"/>
              <a:t>Velocity and acceleration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3276600" y="1295400"/>
          <a:ext cx="12874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0" name="Equation" r:id="rId3" imgW="444307" imgH="228501" progId="Equation.DSMT4">
                  <p:embed/>
                </p:oleObj>
              </mc:Choice>
              <mc:Fallback>
                <p:oleObj name="Equation" r:id="rId3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1287463" cy="6413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132204" y="2057400"/>
          <a:ext cx="37147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1" name="Equation" r:id="rId5" imgW="1282700" imgH="393700" progId="Equation.DSMT4">
                  <p:embed/>
                </p:oleObj>
              </mc:Choice>
              <mc:Fallback>
                <p:oleObj name="Equation" r:id="rId5" imgW="1282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04" y="2057400"/>
                        <a:ext cx="3714750" cy="11049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4114799" y="2057400"/>
          <a:ext cx="48768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2" name="Equation" r:id="rId7" imgW="2222500" imgH="457200" progId="Equation.DSMT4">
                  <p:embed/>
                </p:oleObj>
              </mc:Choice>
              <mc:Fallback>
                <p:oleObj name="Equation" r:id="rId7" imgW="2222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799" y="2057400"/>
                        <a:ext cx="4876801" cy="10668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2286000" y="3429000"/>
          <a:ext cx="37353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3" name="Equation" r:id="rId9" imgW="1701800" imgH="330200" progId="Equation.DSMT4">
                  <p:embed/>
                </p:oleObj>
              </mc:Choice>
              <mc:Fallback>
                <p:oleObj name="Equation" r:id="rId9" imgW="17018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3735387" cy="769937"/>
                      </a:xfrm>
                      <a:prstGeom prst="rect">
                        <a:avLst/>
                      </a:prstGeom>
                      <a:solidFill>
                        <a:srgbClr val="008080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609600" y="4876800"/>
          <a:ext cx="11160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4" name="Equation" r:id="rId11" imgW="508000" imgH="431800" progId="Equation.DSMT4">
                  <p:embed/>
                </p:oleObj>
              </mc:Choice>
              <mc:Fallback>
                <p:oleObj name="Equation" r:id="rId11" imgW="508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1116013" cy="1006475"/>
                      </a:xfrm>
                      <a:prstGeom prst="rect">
                        <a:avLst/>
                      </a:prstGeom>
                      <a:solidFill>
                        <a:srgbClr val="FF00FF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57" name="Object 133"/>
          <p:cNvGraphicFramePr>
            <a:graphicFrameLocks noChangeAspect="1"/>
          </p:cNvGraphicFramePr>
          <p:nvPr/>
        </p:nvGraphicFramePr>
        <p:xfrm>
          <a:off x="2743200" y="4267200"/>
          <a:ext cx="5130800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5" name="Equation" r:id="rId13" imgW="2336760" imgH="1028520" progId="Equation.DSMT4">
                  <p:embed/>
                </p:oleObj>
              </mc:Choice>
              <mc:Fallback>
                <p:oleObj name="Equation" r:id="rId13" imgW="23367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67200"/>
                        <a:ext cx="5130800" cy="2398713"/>
                      </a:xfrm>
                      <a:prstGeom prst="rect">
                        <a:avLst/>
                      </a:prstGeom>
                      <a:solidFill>
                        <a:srgbClr val="FF00FF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2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609600"/>
            <a:ext cx="91440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0"/>
            <a:ext cx="293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773783"/>
              </p:ext>
            </p:extLst>
          </p:nvPr>
        </p:nvGraphicFramePr>
        <p:xfrm>
          <a:off x="1103313" y="838200"/>
          <a:ext cx="16589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0" name="Equation" r:id="rId3" imgW="520560" imgH="203040" progId="Equation.DSMT4">
                  <p:embed/>
                </p:oleObj>
              </mc:Choice>
              <mc:Fallback>
                <p:oleObj name="Equation" r:id="rId3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838200"/>
                        <a:ext cx="1658937" cy="5667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762000" y="1600200"/>
          <a:ext cx="2628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1" name="Equation" r:id="rId5" imgW="825500" imgH="241300" progId="Equation.DSMT4">
                  <p:embed/>
                </p:oleObj>
              </mc:Choice>
              <mc:Fallback>
                <p:oleObj name="Equation" r:id="rId5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2628900" cy="6731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152400" y="2514600"/>
          <a:ext cx="4343400" cy="57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2" name="Equation" r:id="rId7" imgW="1600200" imgH="241200" progId="Equation.DSMT4">
                  <p:embed/>
                </p:oleObj>
              </mc:Choice>
              <mc:Fallback>
                <p:oleObj name="Equation" r:id="rId7" imgW="1600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4343400" cy="57528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533400" y="3200400"/>
          <a:ext cx="3352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3" name="Equation" r:id="rId9" imgW="1930400" imgH="711200" progId="Equation.DSMT4">
                  <p:embed/>
                </p:oleObj>
              </mc:Choice>
              <mc:Fallback>
                <p:oleObj name="Equation" r:id="rId9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3352800" cy="12319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685801" y="4562218"/>
          <a:ext cx="2743200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4" name="Equation" r:id="rId11" imgW="1384200" imgH="330120" progId="Equation.DSMT4">
                  <p:embed/>
                </p:oleObj>
              </mc:Choice>
              <mc:Fallback>
                <p:oleObj name="Equation" r:id="rId11" imgW="1384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4562218"/>
                        <a:ext cx="2743200" cy="64478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279400" y="5372100"/>
          <a:ext cx="4142170" cy="80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5" name="Equation" r:id="rId13" imgW="2463800" imgH="482600" progId="Equation.DSMT4">
                  <p:embed/>
                </p:oleObj>
              </mc:Choice>
              <mc:Fallback>
                <p:oleObj name="Equation" r:id="rId13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5372100"/>
                        <a:ext cx="4142170" cy="80651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0" name="Object 14"/>
          <p:cNvGraphicFramePr>
            <a:graphicFrameLocks noChangeAspect="1"/>
          </p:cNvGraphicFramePr>
          <p:nvPr/>
        </p:nvGraphicFramePr>
        <p:xfrm>
          <a:off x="5486400" y="800100"/>
          <a:ext cx="15779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6" name="Equation" r:id="rId15" imgW="495000" imgH="203040" progId="Equation.DSMT4">
                  <p:embed/>
                </p:oleObj>
              </mc:Choice>
              <mc:Fallback>
                <p:oleObj name="Equation" r:id="rId15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800100"/>
                        <a:ext cx="1577975" cy="5667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1" name="Object 15"/>
          <p:cNvGraphicFramePr>
            <a:graphicFrameLocks noChangeAspect="1"/>
          </p:cNvGraphicFramePr>
          <p:nvPr/>
        </p:nvGraphicFramePr>
        <p:xfrm>
          <a:off x="5559425" y="1617663"/>
          <a:ext cx="14160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7" name="Equation" r:id="rId17" imgW="444240" imgH="228600" progId="Equation.DSMT4">
                  <p:embed/>
                </p:oleObj>
              </mc:Choice>
              <mc:Fallback>
                <p:oleObj name="Equation" r:id="rId17" imgW="444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1617663"/>
                        <a:ext cx="1416050" cy="63817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2" name="Object 16"/>
          <p:cNvGraphicFramePr>
            <a:graphicFrameLocks noChangeAspect="1"/>
          </p:cNvGraphicFramePr>
          <p:nvPr/>
        </p:nvGraphicFramePr>
        <p:xfrm>
          <a:off x="4699000" y="2509012"/>
          <a:ext cx="4419600" cy="58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8" name="Equation" r:id="rId19" imgW="1904760" imgH="266400" progId="Equation.DSMT4">
                  <p:embed/>
                </p:oleObj>
              </mc:Choice>
              <mc:Fallback>
                <p:oleObj name="Equation" r:id="rId19" imgW="1904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2509012"/>
                        <a:ext cx="4419600" cy="58978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3" name="Object 17"/>
          <p:cNvGraphicFramePr>
            <a:graphicFrameLocks noChangeAspect="1"/>
          </p:cNvGraphicFramePr>
          <p:nvPr/>
        </p:nvGraphicFramePr>
        <p:xfrm>
          <a:off x="4787900" y="3302000"/>
          <a:ext cx="4038600" cy="106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9" name="Equation" r:id="rId21" imgW="2806700" imgH="736600" progId="Equation.DSMT4">
                  <p:embed/>
                </p:oleObj>
              </mc:Choice>
              <mc:Fallback>
                <p:oleObj name="Equation" r:id="rId21" imgW="2806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302000"/>
                        <a:ext cx="4038600" cy="106064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5" name="Object 19"/>
          <p:cNvGraphicFramePr>
            <a:graphicFrameLocks noChangeAspect="1"/>
          </p:cNvGraphicFramePr>
          <p:nvPr/>
        </p:nvGraphicFramePr>
        <p:xfrm>
          <a:off x="4876800" y="4495800"/>
          <a:ext cx="3733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0" name="Equation" r:id="rId23" imgW="1701800" imgH="330200" progId="Equation.DSMT4">
                  <p:embed/>
                </p:oleObj>
              </mc:Choice>
              <mc:Fallback>
                <p:oleObj name="Equation" r:id="rId23" imgW="17018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95800"/>
                        <a:ext cx="3733800" cy="762000"/>
                      </a:xfrm>
                      <a:prstGeom prst="rect">
                        <a:avLst/>
                      </a:prstGeom>
                      <a:solidFill>
                        <a:srgbClr val="008080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6" name="Object 20"/>
          <p:cNvGraphicFramePr>
            <a:graphicFrameLocks noChangeAspect="1"/>
          </p:cNvGraphicFramePr>
          <p:nvPr/>
        </p:nvGraphicFramePr>
        <p:xfrm>
          <a:off x="5029200" y="5290524"/>
          <a:ext cx="3352800" cy="156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1" name="Equation" r:id="rId25" imgW="2336760" imgH="1028520" progId="Equation.DSMT4">
                  <p:embed/>
                </p:oleObj>
              </mc:Choice>
              <mc:Fallback>
                <p:oleObj name="Equation" r:id="rId25" imgW="23367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90524"/>
                        <a:ext cx="3352800" cy="1567476"/>
                      </a:xfrm>
                      <a:prstGeom prst="rect">
                        <a:avLst/>
                      </a:prstGeom>
                      <a:solidFill>
                        <a:srgbClr val="FF00FF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137806" y="0"/>
            <a:ext cx="272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Spherical polar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30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Arc 80"/>
          <p:cNvSpPr/>
          <p:nvPr/>
        </p:nvSpPr>
        <p:spPr>
          <a:xfrm rot="9595434">
            <a:off x="5595333" y="1992088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6"/>
          <p:cNvGrpSpPr/>
          <p:nvPr/>
        </p:nvGrpSpPr>
        <p:grpSpPr>
          <a:xfrm>
            <a:off x="1981200" y="1828800"/>
            <a:ext cx="4543425" cy="2590804"/>
            <a:chOff x="2627704" y="3505200"/>
            <a:chExt cx="4292563" cy="2590804"/>
          </a:xfrm>
          <a:solidFill>
            <a:schemeClr val="bg1">
              <a:lumMod val="85000"/>
            </a:schemeClr>
          </a:solidFill>
        </p:grpSpPr>
        <p:sp>
          <p:nvSpPr>
            <p:cNvPr id="58" name="Oval 57"/>
            <p:cNvSpPr/>
            <p:nvPr/>
          </p:nvSpPr>
          <p:spPr>
            <a:xfrm>
              <a:off x="2627705" y="3505200"/>
              <a:ext cx="4292562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stCxn id="58" idx="2"/>
            </p:cNvCxnSpPr>
            <p:nvPr/>
          </p:nvCxnSpPr>
          <p:spPr>
            <a:xfrm rot="10800000" flipH="1" flipV="1">
              <a:off x="2627704" y="3771900"/>
              <a:ext cx="2192619" cy="232410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8" idx="6"/>
            </p:cNvCxnSpPr>
            <p:nvPr/>
          </p:nvCxnSpPr>
          <p:spPr>
            <a:xfrm rot="5400000" flipH="1" flipV="1">
              <a:off x="4708243" y="3883981"/>
              <a:ext cx="2324103" cy="2099943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Arc 26"/>
          <p:cNvSpPr/>
          <p:nvPr/>
        </p:nvSpPr>
        <p:spPr>
          <a:xfrm rot="5801897">
            <a:off x="4339299" y="4068247"/>
            <a:ext cx="825097" cy="697490"/>
          </a:xfrm>
          <a:prstGeom prst="arc">
            <a:avLst>
              <a:gd name="adj1" fmla="val 16200000"/>
              <a:gd name="adj2" fmla="val 1930473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Spherical Polar Coordinate System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5181600" y="4438237"/>
          <a:ext cx="381000" cy="36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4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38237"/>
                        <a:ext cx="381000" cy="36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753266" y="5029200"/>
          <a:ext cx="47437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5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266" y="5029200"/>
                        <a:ext cx="474371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361406" y="2514600"/>
            <a:ext cx="381079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60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6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229100" y="3467100"/>
            <a:ext cx="37338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70400"/>
            <a:ext cx="1752600" cy="914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52"/>
          <p:cNvGrpSpPr/>
          <p:nvPr/>
        </p:nvGrpSpPr>
        <p:grpSpPr>
          <a:xfrm>
            <a:off x="2500312" y="1804984"/>
            <a:ext cx="3387436" cy="2590800"/>
            <a:chOff x="5219466" y="2154380"/>
            <a:chExt cx="3200401" cy="2590800"/>
          </a:xfrm>
          <a:solidFill>
            <a:schemeClr val="bg1">
              <a:lumMod val="85000"/>
            </a:schemeClr>
          </a:solidFill>
        </p:grpSpPr>
        <p:sp>
          <p:nvSpPr>
            <p:cNvPr id="47" name="Oval 46"/>
            <p:cNvSpPr/>
            <p:nvPr/>
          </p:nvSpPr>
          <p:spPr>
            <a:xfrm>
              <a:off x="5219466" y="2154380"/>
              <a:ext cx="3200400" cy="533400"/>
            </a:xfrm>
            <a:prstGeom prst="ellipse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7" idx="2"/>
            </p:cNvCxnSpPr>
            <p:nvPr/>
          </p:nvCxnSpPr>
          <p:spPr>
            <a:xfrm rot="10800000" flipH="1" flipV="1">
              <a:off x="5219466" y="2421080"/>
              <a:ext cx="1676400" cy="232410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47" idx="6"/>
            </p:cNvCxnSpPr>
            <p:nvPr/>
          </p:nvCxnSpPr>
          <p:spPr>
            <a:xfrm rot="5400000" flipH="1" flipV="1">
              <a:off x="6495817" y="2821130"/>
              <a:ext cx="2324100" cy="152400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9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1" name="Object 19"/>
          <p:cNvGraphicFramePr>
            <a:graphicFrameLocks noChangeAspect="1"/>
          </p:cNvGraphicFramePr>
          <p:nvPr/>
        </p:nvGraphicFramePr>
        <p:xfrm>
          <a:off x="0" y="2895600"/>
          <a:ext cx="35058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0" name="Equation" r:id="rId15" imgW="1091726" imgH="279279" progId="Equation.DSMT4">
                  <p:embed/>
                </p:oleObj>
              </mc:Choice>
              <mc:Fallback>
                <p:oleObj name="Equation" r:id="rId15" imgW="1091726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3505838" cy="5334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3"/>
          <p:cNvGraphicFramePr>
            <a:graphicFrameLocks noChangeAspect="1"/>
          </p:cNvGraphicFramePr>
          <p:nvPr/>
        </p:nvGraphicFramePr>
        <p:xfrm>
          <a:off x="5880100" y="2286000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" name="Equation" r:id="rId17" imgW="126725" imgH="177415" progId="Equation.DSMT4">
                  <p:embed/>
                </p:oleObj>
              </mc:Choice>
              <mc:Fallback>
                <p:oleObj name="Equation" r:id="rId17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2286000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3" name="Object 21"/>
          <p:cNvGraphicFramePr>
            <a:graphicFrameLocks noChangeAspect="1"/>
          </p:cNvGraphicFramePr>
          <p:nvPr/>
        </p:nvGraphicFramePr>
        <p:xfrm>
          <a:off x="304800" y="3657600"/>
          <a:ext cx="21605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Equation" r:id="rId18" imgW="672808" imgH="203112" progId="Equation.DSMT4">
                  <p:embed/>
                </p:oleObj>
              </mc:Choice>
              <mc:Fallback>
                <p:oleObj name="Equation" r:id="rId18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2160588" cy="388937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6221413" y="3833813"/>
          <a:ext cx="2160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" name="Equation" r:id="rId20" imgW="672516" imgH="177646" progId="Equation.DSMT4">
                  <p:embed/>
                </p:oleObj>
              </mc:Choice>
              <mc:Fallback>
                <p:oleObj name="Equation" r:id="rId20" imgW="672516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3833813"/>
                        <a:ext cx="2160587" cy="339725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5" name="Object 23"/>
          <p:cNvGraphicFramePr>
            <a:graphicFrameLocks noChangeAspect="1"/>
          </p:cNvGraphicFramePr>
          <p:nvPr/>
        </p:nvGraphicFramePr>
        <p:xfrm>
          <a:off x="0" y="4800600"/>
          <a:ext cx="3124200" cy="778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" name="Equation" r:id="rId22" imgW="1333500" imgH="558800" progId="Equation.DSMT4">
                  <p:embed/>
                </p:oleObj>
              </mc:Choice>
              <mc:Fallback>
                <p:oleObj name="Equation" r:id="rId22" imgW="13335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3124200" cy="778732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-57150" y="4117975"/>
          <a:ext cx="27320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5" name="Equation" r:id="rId24" imgW="850531" imgH="279279" progId="Equation.DSMT4">
                  <p:embed/>
                </p:oleObj>
              </mc:Choice>
              <mc:Fallback>
                <p:oleObj name="Equation" r:id="rId24" imgW="850531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150" y="4117975"/>
                        <a:ext cx="2732088" cy="534988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152400" y="5799137"/>
          <a:ext cx="202406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6" name="Equation" r:id="rId26" imgW="863225" imgH="431613" progId="Equation.DSMT4">
                  <p:embed/>
                </p:oleObj>
              </mc:Choice>
              <mc:Fallback>
                <p:oleObj name="Equation" r:id="rId26" imgW="86322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99137"/>
                        <a:ext cx="2024063" cy="601663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876800" y="2743200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graphicFrame>
        <p:nvGraphicFramePr>
          <p:cNvPr id="69931" name="Object 299"/>
          <p:cNvGraphicFramePr>
            <a:graphicFrameLocks noChangeAspect="1"/>
          </p:cNvGraphicFramePr>
          <p:nvPr/>
        </p:nvGraphicFramePr>
        <p:xfrm>
          <a:off x="6172200" y="5105400"/>
          <a:ext cx="2971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7" name="Equation" r:id="rId28" imgW="977476" imgH="634725" progId="Equation.DSMT4">
                  <p:embed/>
                </p:oleObj>
              </mc:Choice>
              <mc:Fallback>
                <p:oleObj name="Equation" r:id="rId28" imgW="977476" imgH="63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05400"/>
                        <a:ext cx="2971800" cy="1752600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1168400" y="1023938"/>
            <a:ext cx="6248400" cy="5821362"/>
          </a:xfrm>
          <a:prstGeom prst="ellipse">
            <a:avLst/>
          </a:prstGeom>
          <a:solidFill>
            <a:schemeClr val="accent1">
              <a:alpha val="29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5400000" flipH="1" flipV="1">
            <a:off x="5333206" y="4876800"/>
            <a:ext cx="610394" cy="7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5638800" y="4572000"/>
            <a:ext cx="381000" cy="1539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1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7" grpId="0" animBg="1"/>
      <p:bldP spid="36" grpId="0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Coordinates</a:t>
            </a:r>
            <a:endParaRPr lang="en-US" b="1" dirty="0"/>
          </a:p>
        </p:txBody>
      </p:sp>
      <p:graphicFrame>
        <p:nvGraphicFramePr>
          <p:cNvPr id="69651" name="Object 19"/>
          <p:cNvGraphicFramePr>
            <a:graphicFrameLocks noChangeAspect="1"/>
          </p:cNvGraphicFramePr>
          <p:nvPr/>
        </p:nvGraphicFramePr>
        <p:xfrm>
          <a:off x="304800" y="1828800"/>
          <a:ext cx="422400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3" imgW="1333500" imgH="1295400" progId="Equation.DSMT4">
                  <p:embed/>
                </p:oleObj>
              </mc:Choice>
              <mc:Fallback>
                <p:oleObj name="Equation" r:id="rId3" imgW="13335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4224003" cy="36576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715000" y="2819400"/>
          <a:ext cx="2971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5" imgW="977476" imgH="634725" progId="Equation.DSMT4">
                  <p:embed/>
                </p:oleObj>
              </mc:Choice>
              <mc:Fallback>
                <p:oleObj name="Equation" r:id="rId5" imgW="977476" imgH="63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19400"/>
                        <a:ext cx="2971800" cy="1752600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6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7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88854">
            <a:off x="1161094" y="2905025"/>
            <a:ext cx="714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" name="Equation" r:id="rId4" imgW="126835" imgH="202936" progId="Equation.DSMT4">
                  <p:embed/>
                </p:oleObj>
              </mc:Choice>
              <mc:Fallback>
                <p:oleObj name="Equation" r:id="rId4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" name="Equation" r:id="rId8" imgW="152334" imgH="228501" progId="Equation.DSMT4">
                  <p:embed/>
                </p:oleObj>
              </mc:Choice>
              <mc:Fallback>
                <p:oleObj name="Equation" r:id="rId8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" name="Equation" r:id="rId10" imgW="165028" imgH="228501" progId="Equation.DSMT4">
                  <p:embed/>
                </p:oleObj>
              </mc:Choice>
              <mc:Fallback>
                <p:oleObj name="Equation" r:id="rId10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" name="Equation" r:id="rId14" imgW="164957" imgH="241091" progId="Equation.DSMT4">
                  <p:embed/>
                </p:oleObj>
              </mc:Choice>
              <mc:Fallback>
                <p:oleObj name="Equation" r:id="rId14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8153400" y="216664"/>
          <a:ext cx="59838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" name="Equation" r:id="rId16" imgW="152334" imgH="228501" progId="Equation.DSMT4">
                  <p:embed/>
                </p:oleObj>
              </mc:Choice>
              <mc:Fallback>
                <p:oleObj name="Equation" r:id="rId1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216664"/>
                        <a:ext cx="59838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/>
        </p:nvGraphicFramePr>
        <p:xfrm>
          <a:off x="1981200" y="1295400"/>
          <a:ext cx="601116" cy="53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" name="Equation" r:id="rId17" imgW="152334" imgH="228501" progId="Equation.DSMT4">
                  <p:embed/>
                </p:oleObj>
              </mc:Choice>
              <mc:Fallback>
                <p:oleObj name="Equation" r:id="rId1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5400"/>
                        <a:ext cx="601116" cy="535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rot="5400000" flipH="1" flipV="1">
            <a:off x="1066801" y="1523999"/>
            <a:ext cx="1066800" cy="762001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229298" y="2438400"/>
            <a:ext cx="2199702" cy="116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157512" y="2485945"/>
            <a:ext cx="1166543" cy="102436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572691" y="1790303"/>
            <a:ext cx="129460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rot="20041016">
            <a:off x="1012960" y="1694639"/>
            <a:ext cx="660606" cy="513209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13"/>
          <p:cNvGraphicFramePr>
            <a:graphicFrameLocks noChangeAspect="1"/>
          </p:cNvGraphicFramePr>
          <p:nvPr/>
        </p:nvGraphicFramePr>
        <p:xfrm>
          <a:off x="1219200" y="196691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6691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rc 61"/>
          <p:cNvSpPr/>
          <p:nvPr/>
        </p:nvSpPr>
        <p:spPr>
          <a:xfrm rot="5801897">
            <a:off x="1199215" y="2231350"/>
            <a:ext cx="573370" cy="469727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1361502" y="2438400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" name="Equation" r:id="rId19" imgW="126835" imgH="202936" progId="Equation.DSMT4">
                  <p:embed/>
                </p:oleObj>
              </mc:Choice>
              <mc:Fallback>
                <p:oleObj name="Equation" r:id="rId19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502" y="2438400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Connector 63"/>
          <p:cNvCxnSpPr/>
          <p:nvPr/>
        </p:nvCxnSpPr>
        <p:spPr>
          <a:xfrm rot="5400000">
            <a:off x="913941" y="2437940"/>
            <a:ext cx="2058319" cy="76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066800" y="2590800"/>
            <a:ext cx="990600" cy="6858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304800" y="381000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X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Z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2068321" y="3886200"/>
          <a:ext cx="1687513" cy="30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" name="Equation" r:id="rId20" imgW="660113" imgH="203112" progId="Equation.DSMT4">
                  <p:embed/>
                </p:oleObj>
              </mc:Choice>
              <mc:Fallback>
                <p:oleObj name="Equation" r:id="rId20" imgW="6601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321" y="3886200"/>
                        <a:ext cx="1687513" cy="308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2012950" y="4187825"/>
          <a:ext cx="16224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" name="Equation" r:id="rId22" imgW="634725" imgH="203112" progId="Equation.DSMT4">
                  <p:embed/>
                </p:oleObj>
              </mc:Choice>
              <mc:Fallback>
                <p:oleObj name="Equation" r:id="rId22" imgW="63472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4187825"/>
                        <a:ext cx="162242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2360613" y="4587875"/>
          <a:ext cx="9080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4" name="Equation" r:id="rId24" imgW="355138" imgH="177569" progId="Equation.DSMT4">
                  <p:embed/>
                </p:oleObj>
              </mc:Choice>
              <mc:Fallback>
                <p:oleObj name="Equation" r:id="rId24" imgW="355138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4587875"/>
                        <a:ext cx="9080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4" name="Object 18"/>
          <p:cNvGraphicFramePr>
            <a:graphicFrameLocks noChangeAspect="1"/>
          </p:cNvGraphicFramePr>
          <p:nvPr/>
        </p:nvGraphicFramePr>
        <p:xfrm>
          <a:off x="1600200" y="5943600"/>
          <a:ext cx="65627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5" name="Equation" r:id="rId26" imgW="2438400" imgH="241300" progId="Equation.DSMT4">
                  <p:embed/>
                </p:oleObj>
              </mc:Choice>
              <mc:Fallback>
                <p:oleObj name="Equation" r:id="rId26" imgW="24384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943600"/>
                        <a:ext cx="6562725" cy="649287"/>
                      </a:xfrm>
                      <a:prstGeom prst="rect">
                        <a:avLst/>
                      </a:prstGeom>
                      <a:solidFill>
                        <a:srgbClr val="8080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5584634" y="534488"/>
            <a:ext cx="1752600" cy="1783644"/>
            <a:chOff x="7620000" y="819856"/>
            <a:chExt cx="1752600" cy="1783644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3" name="Object 19"/>
            <p:cNvGraphicFramePr>
              <a:graphicFrameLocks noChangeAspect="1"/>
            </p:cNvGraphicFramePr>
            <p:nvPr/>
          </p:nvGraphicFramePr>
          <p:xfrm>
            <a:off x="8839200" y="1936044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6" name="Equation" r:id="rId28" imgW="152334" imgH="228501" progId="Equation.DSMT4">
                    <p:embed/>
                  </p:oleObj>
                </mc:Choice>
                <mc:Fallback>
                  <p:oleObj name="Equation" r:id="rId28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9200" y="1936044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" name="Equation" r:id="rId30" imgW="164957" imgH="241091" progId="Equation.DSMT4">
                    <p:embed/>
                  </p:oleObj>
                </mc:Choice>
                <mc:Fallback>
                  <p:oleObj name="Equation" r:id="rId30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8" name="Equation" r:id="rId32" imgW="152334" imgH="228501" progId="Equation.DSMT4">
                    <p:embed/>
                  </p:oleObj>
                </mc:Choice>
                <mc:Fallback>
                  <p:oleObj name="Equation" r:id="rId32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6" name="Object 19"/>
          <p:cNvGraphicFramePr>
            <a:graphicFrameLocks noChangeAspect="1"/>
          </p:cNvGraphicFramePr>
          <p:nvPr/>
        </p:nvGraphicFramePr>
        <p:xfrm>
          <a:off x="2895600" y="25146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" name="Equation" r:id="rId34" imgW="152334" imgH="228501" progId="Equation.DSMT4">
                  <p:embed/>
                </p:oleObj>
              </mc:Choice>
              <mc:Fallback>
                <p:oleObj name="Equation" r:id="rId3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146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20"/>
          <p:cNvGraphicFramePr>
            <a:graphicFrameLocks noChangeAspect="1"/>
          </p:cNvGraphicFramePr>
          <p:nvPr/>
        </p:nvGraphicFramePr>
        <p:xfrm>
          <a:off x="533400" y="3124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" name="Equation" r:id="rId35" imgW="164957" imgH="241091" progId="Equation.DSMT4">
                  <p:embed/>
                </p:oleObj>
              </mc:Choice>
              <mc:Fallback>
                <p:oleObj name="Equation" r:id="rId3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3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1"/>
          <p:cNvGraphicFramePr>
            <a:graphicFrameLocks noChangeAspect="1"/>
          </p:cNvGraphicFramePr>
          <p:nvPr/>
        </p:nvGraphicFramePr>
        <p:xfrm>
          <a:off x="990600" y="762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" name="Equation" r:id="rId36" imgW="152334" imgH="228501" progId="Equation.DSMT4">
                  <p:embed/>
                </p:oleObj>
              </mc:Choice>
              <mc:Fallback>
                <p:oleObj name="Equation" r:id="rId3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rc 59"/>
          <p:cNvSpPr/>
          <p:nvPr/>
        </p:nvSpPr>
        <p:spPr>
          <a:xfrm rot="5762425">
            <a:off x="1788435" y="2156268"/>
            <a:ext cx="660606" cy="513209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arallelogram 58"/>
          <p:cNvSpPr/>
          <p:nvPr/>
        </p:nvSpPr>
        <p:spPr>
          <a:xfrm rot="7728638" flipH="1">
            <a:off x="821571" y="1755621"/>
            <a:ext cx="3047779" cy="2199543"/>
          </a:xfrm>
          <a:prstGeom prst="parallelogram">
            <a:avLst>
              <a:gd name="adj" fmla="val 86226"/>
            </a:avLst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841017" y="3864691"/>
            <a:ext cx="1718875" cy="8549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8129588" y="215900"/>
          <a:ext cx="647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" name="Equation" r:id="rId15" imgW="165028" imgH="228501" progId="Equation.DSMT4">
                  <p:embed/>
                </p:oleObj>
              </mc:Choice>
              <mc:Fallback>
                <p:oleObj name="Equation" r:id="rId15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588" y="215900"/>
                        <a:ext cx="647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Arrow Connector 50"/>
          <p:cNvCxnSpPr/>
          <p:nvPr/>
        </p:nvCxnSpPr>
        <p:spPr>
          <a:xfrm flipV="1">
            <a:off x="1229298" y="2362200"/>
            <a:ext cx="2275902" cy="878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157512" y="2562145"/>
            <a:ext cx="1242745" cy="9481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572691" y="1790303"/>
            <a:ext cx="129460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28600" y="553212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X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Z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1976438" y="5608638"/>
          <a:ext cx="17208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608638"/>
                        <a:ext cx="17208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1903413" y="5910263"/>
          <a:ext cx="168910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" name="Equation" r:id="rId19" imgW="660113" imgH="203112" progId="Equation.DSMT4">
                  <p:embed/>
                </p:oleObj>
              </mc:Choice>
              <mc:Fallback>
                <p:oleObj name="Equation" r:id="rId19" imgW="6601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5910263"/>
                        <a:ext cx="168910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2187575" y="6310313"/>
          <a:ext cx="11033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" name="Equation" r:id="rId21" imgW="431425" imgH="177646" progId="Equation.DSMT4">
                  <p:embed/>
                </p:oleObj>
              </mc:Choice>
              <mc:Fallback>
                <p:oleObj name="Equation" r:id="rId21" imgW="43142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6310313"/>
                        <a:ext cx="11033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rot="16200000" flipH="1">
            <a:off x="802571" y="2936171"/>
            <a:ext cx="2330068" cy="139879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2743200" y="4495800"/>
          <a:ext cx="457200" cy="569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" name="Equation" r:id="rId23" imgW="165028" imgH="228501" progId="Equation.DSMT4">
                  <p:embed/>
                </p:oleObj>
              </mc:Choice>
              <mc:Fallback>
                <p:oleObj name="Equation" r:id="rId23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457200" cy="569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rc 61"/>
          <p:cNvSpPr/>
          <p:nvPr/>
        </p:nvSpPr>
        <p:spPr>
          <a:xfrm rot="5801897">
            <a:off x="1732614" y="3070175"/>
            <a:ext cx="573370" cy="469727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13"/>
          <p:cNvGraphicFramePr>
            <a:graphicFrameLocks noChangeAspect="1"/>
          </p:cNvGraphicFramePr>
          <p:nvPr/>
        </p:nvGraphicFramePr>
        <p:xfrm>
          <a:off x="1905000" y="3352800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7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Connector 64"/>
          <p:cNvCxnSpPr/>
          <p:nvPr/>
        </p:nvCxnSpPr>
        <p:spPr>
          <a:xfrm>
            <a:off x="1219200" y="2438400"/>
            <a:ext cx="1524000" cy="60960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1872867" y="2351183"/>
          <a:ext cx="33693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" name="Equation" r:id="rId25" imgW="126835" imgH="202936" progId="Equation.DSMT4">
                  <p:embed/>
                </p:oleObj>
              </mc:Choice>
              <mc:Fallback>
                <p:oleObj name="Equation" r:id="rId25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867" y="2351183"/>
                        <a:ext cx="33693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56" name="Picture 16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 rot="1274008">
            <a:off x="1492593" y="2779636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2192338" y="4648200"/>
          <a:ext cx="66659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" name="Equation" r:id="rId28" imgW="2476500" imgH="241300" progId="Equation.DSMT4">
                  <p:embed/>
                </p:oleObj>
              </mc:Choice>
              <mc:Fallback>
                <p:oleObj name="Equation" r:id="rId28" imgW="2476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4648200"/>
                        <a:ext cx="6665912" cy="649288"/>
                      </a:xfrm>
                      <a:prstGeom prst="rect">
                        <a:avLst/>
                      </a:prstGeom>
                      <a:solidFill>
                        <a:srgbClr val="8080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80"/>
          <p:cNvGrpSpPr/>
          <p:nvPr/>
        </p:nvGrpSpPr>
        <p:grpSpPr>
          <a:xfrm>
            <a:off x="5584634" y="534488"/>
            <a:ext cx="1752600" cy="1783644"/>
            <a:chOff x="7620000" y="819856"/>
            <a:chExt cx="1752600" cy="1783644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5" name="Object 19"/>
            <p:cNvGraphicFramePr>
              <a:graphicFrameLocks noChangeAspect="1"/>
            </p:cNvGraphicFramePr>
            <p:nvPr/>
          </p:nvGraphicFramePr>
          <p:xfrm>
            <a:off x="8839200" y="1936044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0" name="Equation" r:id="rId30" imgW="152334" imgH="228501" progId="Equation.DSMT4">
                    <p:embed/>
                  </p:oleObj>
                </mc:Choice>
                <mc:Fallback>
                  <p:oleObj name="Equation" r:id="rId30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9200" y="1936044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1" name="Equation" r:id="rId32" imgW="164957" imgH="241091" progId="Equation.DSMT4">
                    <p:embed/>
                  </p:oleObj>
                </mc:Choice>
                <mc:Fallback>
                  <p:oleObj name="Equation" r:id="rId32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2" name="Equation" r:id="rId34" imgW="152334" imgH="228501" progId="Equation.DSMT4">
                    <p:embed/>
                  </p:oleObj>
                </mc:Choice>
                <mc:Fallback>
                  <p:oleObj name="Equation" r:id="rId34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61" name="Object 21"/>
          <p:cNvGraphicFramePr>
            <a:graphicFrameLocks noChangeAspect="1"/>
          </p:cNvGraphicFramePr>
          <p:nvPr/>
        </p:nvGraphicFramePr>
        <p:xfrm>
          <a:off x="2994753" y="240443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" name="Equation" r:id="rId36" imgW="152334" imgH="228501" progId="Equation.DSMT4">
                  <p:embed/>
                </p:oleObj>
              </mc:Choice>
              <mc:Fallback>
                <p:oleObj name="Equation" r:id="rId3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753" y="240443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2" name="Object 22"/>
          <p:cNvGraphicFramePr>
            <a:graphicFrameLocks noChangeAspect="1"/>
          </p:cNvGraphicFramePr>
          <p:nvPr/>
        </p:nvGraphicFramePr>
        <p:xfrm>
          <a:off x="533400" y="3124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4" name="Equation" r:id="rId37" imgW="164957" imgH="241091" progId="Equation.DSMT4">
                  <p:embed/>
                </p:oleObj>
              </mc:Choice>
              <mc:Fallback>
                <p:oleObj name="Equation" r:id="rId37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3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3" name="Object 23"/>
          <p:cNvGraphicFramePr>
            <a:graphicFrameLocks noChangeAspect="1"/>
          </p:cNvGraphicFramePr>
          <p:nvPr/>
        </p:nvGraphicFramePr>
        <p:xfrm>
          <a:off x="990600" y="762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" name="Equation" r:id="rId38" imgW="152334" imgH="228501" progId="Equation.DSMT4">
                  <p:embed/>
                </p:oleObj>
              </mc:Choice>
              <mc:Fallback>
                <p:oleObj name="Equation" r:id="rId38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2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9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0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1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2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3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4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8129588" y="201613"/>
          <a:ext cx="647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5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588" y="201613"/>
                        <a:ext cx="6477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28600" y="553212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X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Z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2284413" y="5608638"/>
          <a:ext cx="11033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6" name="Equation" r:id="rId17" imgW="431613" imgH="203112" progId="Equation.DSMT4">
                  <p:embed/>
                </p:oleObj>
              </mc:Choice>
              <mc:Fallback>
                <p:oleObj name="Equation" r:id="rId17" imgW="4316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5608638"/>
                        <a:ext cx="110331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2292350" y="5910263"/>
          <a:ext cx="9096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7" name="Equation" r:id="rId19" imgW="355292" imgH="203024" progId="Equation.DSMT4">
                  <p:embed/>
                </p:oleObj>
              </mc:Choice>
              <mc:Fallback>
                <p:oleObj name="Equation" r:id="rId19" imgW="355292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5910263"/>
                        <a:ext cx="909638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2576513" y="6310313"/>
          <a:ext cx="325437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8" name="Equation" r:id="rId21" imgW="126725" imgH="177415" progId="Equation.DSMT4">
                  <p:embed/>
                </p:oleObj>
              </mc:Choice>
              <mc:Fallback>
                <p:oleObj name="Equation" r:id="rId2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6310313"/>
                        <a:ext cx="325437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0" y="2041525"/>
          <a:ext cx="4572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9" name="Equation" r:id="rId23" imgW="164957" imgH="241091" progId="Equation.DSMT4">
                  <p:embed/>
                </p:oleObj>
              </mc:Choice>
              <mc:Fallback>
                <p:oleObj name="Equation" r:id="rId2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41525"/>
                        <a:ext cx="4572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rc 61"/>
          <p:cNvSpPr/>
          <p:nvPr/>
        </p:nvSpPr>
        <p:spPr>
          <a:xfrm rot="11005905">
            <a:off x="633242" y="2400972"/>
            <a:ext cx="573370" cy="469727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762000" y="2471451"/>
          <a:ext cx="52251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0" name="Equation" r:id="rId25" imgW="126835" imgH="202936" progId="Equation.DSMT4">
                  <p:embed/>
                </p:oleObj>
              </mc:Choice>
              <mc:Fallback>
                <p:oleObj name="Equation" r:id="rId25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71451"/>
                        <a:ext cx="52251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3810000" y="6019800"/>
          <a:ext cx="46148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1" name="Equation" r:id="rId27" imgW="1714320" imgH="241200" progId="Equation.DSMT4">
                  <p:embed/>
                </p:oleObj>
              </mc:Choice>
              <mc:Fallback>
                <p:oleObj name="Equation" r:id="rId27" imgW="1714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019800"/>
                        <a:ext cx="4614863" cy="649287"/>
                      </a:xfrm>
                      <a:prstGeom prst="rect">
                        <a:avLst/>
                      </a:prstGeom>
                      <a:solidFill>
                        <a:srgbClr val="8080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0800000" flipV="1">
            <a:off x="152400" y="2438400"/>
            <a:ext cx="1066800" cy="3048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5584634" y="534488"/>
            <a:ext cx="1752600" cy="1783644"/>
            <a:chOff x="7620000" y="819856"/>
            <a:chExt cx="1752600" cy="1783644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" name="Object 19"/>
            <p:cNvGraphicFramePr>
              <a:graphicFrameLocks noChangeAspect="1"/>
            </p:cNvGraphicFramePr>
            <p:nvPr/>
          </p:nvGraphicFramePr>
          <p:xfrm>
            <a:off x="8839200" y="1936044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62" name="Equation" r:id="rId29" imgW="152334" imgH="228501" progId="Equation.DSMT4">
                    <p:embed/>
                  </p:oleObj>
                </mc:Choice>
                <mc:Fallback>
                  <p:oleObj name="Equation" r:id="rId29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9200" y="1936044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63" name="Equation" r:id="rId31" imgW="164957" imgH="241091" progId="Equation.DSMT4">
                    <p:embed/>
                  </p:oleObj>
                </mc:Choice>
                <mc:Fallback>
                  <p:oleObj name="Equation" r:id="rId31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64" name="Equation" r:id="rId33" imgW="152334" imgH="228501" progId="Equation.DSMT4">
                    <p:embed/>
                  </p:oleObj>
                </mc:Choice>
                <mc:Fallback>
                  <p:oleObj name="Equation" r:id="rId33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4" name="Straight Arrow Connector 73"/>
          <p:cNvCxnSpPr/>
          <p:nvPr/>
        </p:nvCxnSpPr>
        <p:spPr>
          <a:xfrm flipV="1">
            <a:off x="1229298" y="2362200"/>
            <a:ext cx="2275902" cy="878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157512" y="2562145"/>
            <a:ext cx="1242745" cy="9481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572691" y="1790303"/>
            <a:ext cx="129460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21"/>
          <p:cNvGraphicFramePr>
            <a:graphicFrameLocks noChangeAspect="1"/>
          </p:cNvGraphicFramePr>
          <p:nvPr/>
        </p:nvGraphicFramePr>
        <p:xfrm>
          <a:off x="2994753" y="240443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5" name="Equation" r:id="rId35" imgW="152334" imgH="228501" progId="Equation.DSMT4">
                  <p:embed/>
                </p:oleObj>
              </mc:Choice>
              <mc:Fallback>
                <p:oleObj name="Equation" r:id="rId35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753" y="240443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2"/>
          <p:cNvGraphicFramePr>
            <a:graphicFrameLocks noChangeAspect="1"/>
          </p:cNvGraphicFramePr>
          <p:nvPr/>
        </p:nvGraphicFramePr>
        <p:xfrm>
          <a:off x="533400" y="3124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" name="Equation" r:id="rId36" imgW="164957" imgH="241091" progId="Equation.DSMT4">
                  <p:embed/>
                </p:oleObj>
              </mc:Choice>
              <mc:Fallback>
                <p:oleObj name="Equation" r:id="rId36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3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3"/>
          <p:cNvGraphicFramePr>
            <a:graphicFrameLocks noChangeAspect="1"/>
          </p:cNvGraphicFramePr>
          <p:nvPr/>
        </p:nvGraphicFramePr>
        <p:xfrm>
          <a:off x="990600" y="762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7" name="Equation" r:id="rId37" imgW="152334" imgH="228501" progId="Equation.DSMT4">
                  <p:embed/>
                </p:oleObj>
              </mc:Choice>
              <mc:Fallback>
                <p:oleObj name="Equation" r:id="rId3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29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Vectors</a:t>
            </a:r>
            <a:endParaRPr lang="en-US" b="1" dirty="0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1054964" y="1219200"/>
          <a:ext cx="755563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3" imgW="2806700" imgH="736600" progId="Equation.DSMT4">
                  <p:embed/>
                </p:oleObj>
              </mc:Choice>
              <mc:Fallback>
                <p:oleObj name="Equation" r:id="rId3" imgW="2806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964" y="1219200"/>
                        <a:ext cx="7555636" cy="1981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9"/>
          <p:cNvGraphicFramePr>
            <a:graphicFrameLocks noChangeAspect="1"/>
          </p:cNvGraphicFramePr>
          <p:nvPr/>
        </p:nvGraphicFramePr>
        <p:xfrm>
          <a:off x="1066800" y="3886200"/>
          <a:ext cx="752170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5" imgW="2794000" imgH="736600" progId="Equation.DSMT4">
                  <p:embed/>
                </p:oleObj>
              </mc:Choice>
              <mc:Fallback>
                <p:oleObj name="Equation" r:id="rId5" imgW="27940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7521705" cy="198120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5098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0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6342</TotalTime>
  <Words>331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Office Theme</vt:lpstr>
      <vt:lpstr>Equation</vt:lpstr>
      <vt:lpstr>1. Co-ordinate Systems Continued… (Lecture 5)</vt:lpstr>
      <vt:lpstr>PowerPoint Presentation</vt:lpstr>
      <vt:lpstr>Spherical Polar Coordinate System</vt:lpstr>
      <vt:lpstr>Transformation of Coordinates</vt:lpstr>
      <vt:lpstr>Transformation of Unit Vectors</vt:lpstr>
      <vt:lpstr>Transformation of Unit Vector </vt:lpstr>
      <vt:lpstr>Transformation of Unit Vector </vt:lpstr>
      <vt:lpstr>Transformation of Unit Vector </vt:lpstr>
      <vt:lpstr>Transformation of Unit Vectors</vt:lpstr>
      <vt:lpstr>Derivatives of Unit Vectors</vt:lpstr>
      <vt:lpstr>PowerPoint Presentation</vt:lpstr>
      <vt:lpstr>PowerPoint Presentation</vt:lpstr>
      <vt:lpstr>How to find the line element?</vt:lpstr>
      <vt:lpstr>PowerPoint Presentation</vt:lpstr>
      <vt:lpstr>PowerPoint Presentation</vt:lpstr>
      <vt:lpstr>PowerPoint Presentation</vt:lpstr>
      <vt:lpstr>PowerPoint Presentation</vt:lpstr>
      <vt:lpstr>Infinitesimal area element</vt:lpstr>
      <vt:lpstr>Infinitesimal volume element</vt:lpstr>
      <vt:lpstr>Velocity and acceleration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Co-ordinate Systems Continued… (Lecture 3)</dc:title>
  <dc:creator>iitp</dc:creator>
  <cp:lastModifiedBy>HP</cp:lastModifiedBy>
  <cp:revision>31</cp:revision>
  <dcterms:created xsi:type="dcterms:W3CDTF">2019-08-16T13:46:32Z</dcterms:created>
  <dcterms:modified xsi:type="dcterms:W3CDTF">2021-12-07T16:30:35Z</dcterms:modified>
  <cp:contentStatus/>
</cp:coreProperties>
</file>