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1" r:id="rId3"/>
    <p:sldId id="274" r:id="rId4"/>
    <p:sldId id="277" r:id="rId5"/>
    <p:sldId id="498" r:id="rId6"/>
    <p:sldId id="273" r:id="rId7"/>
    <p:sldId id="266" r:id="rId8"/>
    <p:sldId id="269" r:id="rId9"/>
    <p:sldId id="476" r:id="rId10"/>
    <p:sldId id="272" r:id="rId11"/>
    <p:sldId id="477" r:id="rId12"/>
    <p:sldId id="270" r:id="rId13"/>
    <p:sldId id="494" r:id="rId14"/>
    <p:sldId id="491" r:id="rId15"/>
    <p:sldId id="492" r:id="rId16"/>
    <p:sldId id="493" r:id="rId17"/>
    <p:sldId id="472" r:id="rId18"/>
    <p:sldId id="473" r:id="rId19"/>
    <p:sldId id="474" r:id="rId20"/>
    <p:sldId id="475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258" r:id="rId29"/>
    <p:sldId id="47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479" r:id="rId38"/>
    <p:sldId id="268" r:id="rId39"/>
    <p:sldId id="267" r:id="rId40"/>
    <p:sldId id="278" r:id="rId41"/>
    <p:sldId id="279" r:id="rId42"/>
    <p:sldId id="28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2060"/>
    <a:srgbClr val="2F528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13T11:18:35.5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6697 4688,'0'-25,"0"0,0 1,0 48,0 1,0 0,0 0,0 0,0-1,0 1,0 0,0 0,0 0,0 0,0-1,0 1,0 0,0 0,0 0,0-1,0 1,0 25,0-25,0-1,0 1,0 0,0 25,0-26,0 1,0 25,0-1,0-24,0 25,0-1,0-24,0 25,0-1,-25 1,25-25,0 24,-24 1,24 0,0-1,-25-24,25 25,0-1,-25 1,25 0,-25-1,25 1,0-1,-25 26,25-26,0 1,-24 0,24 24,0-24,-25-1,25 1,-25 24,25-24,0 24,-25-24,25 24,-25-24,25 24,-24-24,24 24,-25 1,25-26,-25 26,25-1,-25 1,25-26,-25 50,25-24,-24-1,24 1,-25-1,25 1,0 24,-25-25,25 1,0-1,0 25,0-24,0-1,0 0,0 1,0-1,0 1,0-1,0 1,0-1,25 0,-25 1,0-1,0 1,0-1,0-24,0 24,0-24,0-1,0 26,0-26,0 1,0 0,0-26,0 26,0 0,25-26,-25 1,0 0,0 0,24 0</inkml:trace>
  <inkml:trace contextRef="#ctx0" brushRef="#br0" timeOffset="1664.94">6623 4688,'0'0,"25"0,-1 0,1 0,0 0,0 25,24-25,-24 0,0 0,0 0,25 0,-26 0,26 0,0 0,-26 0,26 0,-25 0,24 25,1-25,-25 0,24 0,1 0,0 0,-1 24,1-24,-1 0,1 0,24 0,-24 0,24 0,-24 0,24 0,1 0,-1 0,1 0,-1 0,1 0,-1 0,0 0,1 0,-1 0,1 0,-1 0,0 0,1 0,-1 0,1 0,-1 0,1 25,-1-25,0 0,1 0,-1 0,1 0,-1 0,0 0,26 0,-26 0,0 0,1-25,24 25,-24 0,-1 0,25-24,-24 24,24 0,-25 0,25 0,1 0,-26-25,25 25,0 0,-24 0,24 0,0 0,1-25,-26 25,25 0,-24 0,24 0,-25 0,25 0,-24 0,24 0,-24 0,24 0,-25 0,25 0,-24 0,24 0,-25 0,1 0,24 0,-25 0,1 0,-1 0,26 0,-26 25,0-25,1 0,-1 0,-24 0,24 0,1 0,-1 0,-24 0,24 0,-24 0,24 0,-24 0,24 0,-24 0,-1 0,1 0,0 0,-1 0,1 0,-25 0,24 0,1 0,-25 0,-1 0,26-25,-25 25,0 0,-1 0,1 0,0-25,0 25,0 0,-1 0,1 0,0 0,-25 25,0 0,0 0,0-1,0 1,0 0,0 0,0 0,0 0,0-1,0 1,-25 0,25 25,0-26,0 1,0 0,-25 25,25-26,0 1,0 25,0-25,0 24,0 1,0-1,0-24,0 25,0-1,0 1,0 0,0-1,-24 1,24-1,0 1,0 0,-25-1,25 26,0-26,-25 26,25-1,-25 1,25-1,-25 25,1-24,24 24,-25-25,25 25,-25 1,25-1,-25 0,25-24,0 24,0 25,0-25,0 0,0 0,0 1,0 24,0-25,0 25,0-25,25 25,-25 0,0-25,25 25,-25-24,25 24,-25-25,0 0,0 0,0 1,0-1,0 0,0-25,0 26,0-26,0 0,0 1,0-1</inkml:trace>
  <inkml:trace contextRef="#ctx0" brushRef="#br0" timeOffset="3035.9">6400 10517,'24'0,"1"0,0 0,0 0,0 0,-1 0,-24 25,25-25,0 0,0 0,0 0,24 0,-24 25,0-25,24 0,1 0,0 0,-1 0,1 0,0 0,-1 0,26 0,-26 25,26-25,-1 0,-24 0,24 0,0 0,1 0,-1 0,1 0,-1 24,0-24,1 0,-1 25,26-25,-26 0,25 25,-24-25,24 0,0 0,-25 25,26-25,-1 0,0 0,0 25,25-25,-24 0,-1 0,0 0,0 24,25-24,-25 0,1 0,24 25,-25-25,0 0,25 0,-25 0,25 25,0-25,-24 0,24 0,0 0,0 25,0-25,0 0,0 0,0 0,0 25,0-25,-25 0,25 24,0-24,0 0,-25 25,25-25,0 0,-24 25,24-25,0 25,-25-25,25 25,-25-25,0 24,25-24,-24 0,-1 25,0-25,0 25,0-25,1 0,-26 0,25 0,-24 25,24-25,-25 0,1 0,-1 0,1 0,-26 0,26 0,-26 0,1 0,-1 0,1 0,0 0,-1-25,-24 25,25 0,-25 0,-1-25,1 25,0 0,-25-25,25 25,-25-24,0-1,0 0,25 25,-25-25,0 0,0-24,0 24,0 0,0 0,0 1,0-1,0-25,0 25,0 1,0-1,0-25,-25 25,25 1,0-1,-25-25,25 25,0 1,-25-1,25 0,-25 0,25 0,-24 1,24-1,-25 0,0 0,25 0,-25 1,0-1,25 0,-25 0,1 0,-1 0</inkml:trace>
  <inkml:trace contextRef="#ctx0" brushRef="#br0" timeOffset="9462.52">8880 6028,'-25'-25,"0"25,25-25,-24 25,-1 0,0 0,25-25,-25 25,0 0,25 25,-24-25,-1 0,0 25,0 0,0-25,25 24,-24 1,-1 0,25 0,-25 0,25-1,-25 1,25 0,-25 25,25-26,0 26,0-25,0 24,0 1,0-25,0 24,0 1,0 0,25-26,-25 26,25-25,0 24,-25-24,25 25,-1-25,26 0,-25 24,0-24,24 0,-24 0,25-25,-1 24,1-24,-1 25,-24-25,25-25,0 25,-1 0,1-24,-25-1,24 25,-24-25,0 0,0 0,-1-24,1 24,0 0,-25-25,25 1,-25-1,25 25,-25-24,0-26,0 26,0-1,0 1,0-1,-25 0,25 1,-25-1,25 1,-25 24,0 0,1-25,-1 26,0 24,0-25,0 0,-24 25,24-25,0 25,-24 0,24-25,-25 25,25 0,0 0</inkml:trace>
  <inkml:trace contextRef="#ctx0" brushRef="#br0" timeOffset="10190.84">10517 6449,'0'0,"-25"0,25-25,-24 25,24-24,-25 24,0 0,0-25,0 25,1 0,-1 25,0-25,0 0,0 24,1-24,-1 25,0-25,25 25,-25 0,0 0,1-1,-1 1,0 0,0 0,0 0,0-1,25 26,-24-25,-1 24,25-24,-25 25,25 0,0-1,0 1,0-25,0 24,0 1,0-1,25-24,-25 25,25-25,-1 24,1-24,0 0,0 0,0-1,0-24,-1 25,1 0,0-25,25 0,-26 0,1 0,25 0,-25 0,24 0,-24-25,25 25,-1-25,-24 25,25-24,-26-1,26 0,-25 0,0-24,-1 24,1-25,0 1,0-1,-25 0,25 1,-25-26,0 26,0-1,0 0,0 1,-25-1,25 1,-25-1,0 25,0-24,1 24,-1 0,0-25,-25 26,26-1,-26 25,25-25</inkml:trace>
  <inkml:trace contextRef="#ctx0" brushRef="#br0" timeOffset="10985.84">8930 7962,'0'0,"-25"0,25-25,-25 25,25-24,-25 24,0 0,1-25,-1 25,0 0,0 0,0 25,1-25,-1 0,0 24,0 1,0 0,1 0,-1 0,0 0,0-1,0 26,1 0,-1-1,0-24,0 25,0 24,1-24,-1-1,25 1,-25-1,25 26,0-26,0 1,0 0,25-1,-25 1,25-1,-1-24,1 25,0-25,0 0,24-1,-24 1,25-25,-1 25,-24-25,25 0,-1 0,1 0,0 0,-1 0,-24-25,25 25,-1-25,-24 1,25-1,-25 0,-1 0,26 0,-25 0,0-24,24-1,-24 1,0-1,0 0,-1 1,-24-1,25 1,-25-26,0 26,0-1,0 0,-25 1,25-1,-24 1,-1-1,0 0,0 1,0-1,1 25,-26-24,25 24,0-25,-24 25,-1 1,25-1,-24 0,-1 0,25 25,-24 0,24-25,-25 25,25 0,1 0,-1 0</inkml:trace>
  <inkml:trace contextRef="#ctx0" brushRef="#br0" timeOffset="11662.84">10592 8111,'0'0,"-25"0,0-25,0 25,0-24,1 24,-1-25,0 25,0 0,0 0,1 0,-1 0,0 0,0 25,0-25,1 24,-1 1,0 0,0 0,0 0,1-1,-26 26,25-25,0 24,0 1,1 0,-1-1,25 26,-25-26,0 1,25 24,0-24,0-1,0 1,0 0,25-1,0 1,-25 0,49-26,-24 26,0-25,25 0,-25-1,24 1,-24 0,25-25,-1 25,1-25,-1 0,1-25,0 25,-1-25,1 25,-1-25,1 1,0-1,-1 0,-24-25,0 26,24-26,-24 0,0 1,-25-1,25-24,-25 24,25-24,-25 24,0-24,0-1,-25 26,0-26,25 26,-25-26,-24 26,24-1,-25 0,1 1,24 24,-50 0,26-25,-1 26,1 24,-1-25,0 25,26-25</inkml:trace>
  <inkml:trace contextRef="#ctx0" brushRef="#br0" timeOffset="12274.83">12105 7268,'0'0,"0"-25,-25 25,25-25,-25 25,25-25,-25 25,0 0,1 0,24 25,-25-25,0 25,0-25,0 25,1 0,-1-1,0 1,0 25,0-25,1 24,-1 1,-25-1,25 1,1 24,-1-24,0 24,0-24,0 24,25 1,-24-25,24 24,0 0,0-24,0 0,0 24,0-24,0-1,24 26,1-26,0 1,0-25,0 24,-1 1,1-25,25-1,-25 1,-1-25,26 25,0-25,-26 0,26 0,0-25,-1 0,-24 1,25-1,-1 0,1-25,-25 26,24-26,-24 0,0 1,0-26,0 26,-1-26,1 26,-25-26,0 1,0 24,0-24,0-1,-25 1,1 24,-1-24,0 0,0 24,-24 0,24 1,0-1,-25 25,25-24</inkml:trace>
  <inkml:trace contextRef="#ctx0" brushRef="#br0" timeOffset="12981.83">11658 5556,'0'0,"0"-25,-25 25,25-24,-24-1,-1 0,25 0,-25 0,25 1,-25 24,25-25,-25 25,25-25,-24 25,-1 0,0 0,0 0,0 25,1 0,-1-1,0 1,0 0,0 25,1-26,-1 26,0 0,0-1,0-24,25 49,-25-24,1 0,24-1,0 1,0 0,0 24,0-24,0-1,24 1,1-1,0 1,0 0,0-26,24 1,1 0,0 0,-1 0,1-25,-1 0,1 0,0-25,24 25,-24-25,-1 0,26 0,-26 1,1-26,-1 25,-24-24,25 24,-25-25,-1 1,1-1,-25 0,25-24,-25 24,0 1,0-1,-25-24,25 24,-25 0,1 1,-1-1,0 1,-25-1,26 0,-26 26,0-26,26 25,-26 0,0 25,1-24,24 24,-25 0,26-25</inkml:trace>
  <inkml:trace contextRef="#ctx0" brushRef="#br0" timeOffset="13522.82">13047 5755,'-25'-25,"1"25,-1 0,25-25,-25 25,0-25,0 25,1 0,-1 0,0 0,0 25,0 0,1-25,-1 25,25-1,-25 1,0 0,0 25,1-25,-1 24,25 1,-25-1,0 1,25 0,-25 24,25-24,0-1,0 26,0-26,0 1,25-1,0 1,0-25,0 0,-1-1,1 1,0-25,25 0,-26 0,26 0,-25-25,24 1,-24-1,25 0,-25 0,-1-24,26 24,-25-25,0 1,-25-1,24 0,-24 1,0-1,0 1,0-1,-24 0,-1 1,0-1,0 25,-24-24,24 24,-25 0,25 0,1 25,-1-25,0 25,0 0</inkml:trace>
  <inkml:trace contextRef="#ctx0" brushRef="#br0" timeOffset="14146.82">13072 8037,'-25'-25,"0"0,1 25,24-25,-25 25,0 0,0 0,25 25,-25-25,1 25,-1 0,0 0,0-1,25 26,-25-25,1 24,-1-24,25 25,-25-1,0 1,25 0,0 24,-25-24,25-1,0 1,0-1,25 1,-25-25,25 24,0-24,0 25,-1-25,26-1,-25 1,24-25,-24 0,25 0,-1 0,1 0,-25 0,24-25,1 1,0-1,-25 0,-1 0,26 0,-25-24,0-1,-1 1,-24 24,25-50,-25 26,0-1,0 1,0-1,-25 0,25 1,-24-1,-26 25,25-24,0 24,-24 0,24 0,0 1,0-1</inkml:trace>
  <inkml:trace contextRef="#ctx0" brushRef="#br0" timeOffset="14830.43">11385 9525,'0'0,"-24"0,-1 0,0 0,0 0,0 0,1 0,-1 25,0-25,0 25,0-25,0 24,1 1,-1 0,0 25,0-26,25 1,-25 25,1-25,24 24,-25 1,25-25,-25 24,25 1,0 0,0-1,0 1,0-1,25 1,0 0,-25-26,49 26,-24-25,0 0,0 24,24-49,1 25,0-25,-26 25,26-25,0 0,24-25,-24 25,-1-25,1 0,24 1,-24-1,-1 0,1 0,0-24,-26 24,26-25,-25 1,24-1,-24 25,0-49,0 24,-25 0,0 1,0-1,0 1,0-1,-25 0,0 1,0-1,1 1,-26-1,25 0,-24 1,-1-1,-24 25,24-24,0 24,1 0,-26 0,26 1</inkml:trace>
  <inkml:trace contextRef="#ctx0" brushRef="#br0" timeOffset="15589.62">8558 8186,'0'0,"-25"0,25 24,25-24,-1 0,1-24,0 24,0 0,0 0,24 0,-24 0,0-25,24 25,-24 0,25 0,-25 0,-1-25,1 25,25 0,-25 0,0 0,-1-25,1 25,0 0,0 0</inkml:trace>
  <inkml:trace contextRef="#ctx0" brushRef="#br0" timeOffset="15870.46">8533 8855,'25'0,"-1"0,1 0,0 0,0-25,0 25,-1 0,26 0,-25 0,24 0,-24 0,25 0,-25 0,24 0</inkml:trace>
  <inkml:trace contextRef="#ctx0" brushRef="#br0" timeOffset="16402.18">10145 8334,'25'-24,"0"24,0 0,-1 0,1 0,0 0,0-25,0 25,-1 0,1 0,25-25,-25 25,-1 0,1 0,25 0,-25 0,-1 0</inkml:trace>
  <inkml:trace contextRef="#ctx0" brushRef="#br0" timeOffset="16678.57">10145 9004,'0'0,"25"0,0 0,0 0,-1 0,1 0,0 0,0 0,0 0,24 0,-24-25</inkml:trace>
  <inkml:trace contextRef="#ctx0" brushRef="#br0" timeOffset="17261.91">11063 9599,'25'0,"-1"0,1 0,0 0,0 0,0 0,0 0,-1 0,1 0,0 0,0 0,0 0,-1 0,1 0,0 0,0 0,0-24,-1 24,1 0,0 0,0 0,0 0,-1 0,1 0,0 0,0 0</inkml:trace>
  <inkml:trace contextRef="#ctx0" brushRef="#br0" timeOffset="17594.82">11212 10195,'0'0,"0"-25,25 25,-1 0,1-25,0 25,0 0,0 0,24-25,-24 25,0 0,0 0,24-24,-24 24,25 0,-26 0,26-25,0 25</inkml:trace>
  <inkml:trace contextRef="#ctx0" brushRef="#br0" timeOffset="18182.3">11881 7913,'25'0,"0"0,0 0,0-25,-1 25,1 0,0 0,0 0,0 0,-1 0,26-25,-25 25,25 0,-26 0,1-25,0 25,25 0</inkml:trace>
  <inkml:trace contextRef="#ctx0" brushRef="#br0" timeOffset="18447.09">11683 8533,'-25'0,"25"25,25-25,0 0,0 0,-1 0,1 24,0-24,0 0,24 0,-24 0,25 0,-1 0,1 0,-25 0,49 0,-24 25</inkml:trace>
  <inkml:trace contextRef="#ctx0" brushRef="#br0" timeOffset="18834.87">13022 8384,'0'-25,"25"25,-25-25,25 25,0 0,0 0,-1 0,1 0,0 0,0 0,0 0,0 0</inkml:trace>
  <inkml:trace contextRef="#ctx0" brushRef="#br0" timeOffset="19046.37">12898 8781,'0'0,"0"25,25-25,0 0,0 0,0 0,-1 0,1 0,0-25,0 25,24 0,-24 0,25 0,-25 0</inkml:trace>
  <inkml:trace contextRef="#ctx0" brushRef="#br0" timeOffset="19775.27">12874 5978,'24'-25,"1"25,0 0,0 0,0 0,-1 0,26 0,-25 0,0 0,-1 0</inkml:trace>
  <inkml:trace contextRef="#ctx0" brushRef="#br0" timeOffset="20018.32">12650 6499,'25'0,"0"0,0 0,0 0,-1 0,1 0,0 0,0 0,0 0</inkml:trace>
  <inkml:trace contextRef="#ctx0" brushRef="#br0" timeOffset="20546.84">11485 5755,'0'-25,"24"25,-24-25,25 25,0 0,0-25,0 25,-1 0,1-25,0 25,25 0,-26 0,1 0,0 0,0-24,0 24,-1 0</inkml:trace>
  <inkml:trace contextRef="#ctx0" brushRef="#br0" timeOffset="20778.18">11534 6251,'0'0,"25"0,0 0,0 25,-1-25,26 0,0-25,-26 25,26 0,0 0,-26 0,26-25</inkml:trace>
  <inkml:trace contextRef="#ctx0" brushRef="#br0" timeOffset="21398.22">10244 6697,'0'0,"25"-25,0 25,0 0,0 0,-1-24,1 24,0 0,25 0,-26-25,26 25,-25 0,24 0,-24-25</inkml:trace>
  <inkml:trace contextRef="#ctx0" brushRef="#br0" timeOffset="21643.3">10319 7144,'0'0,"0"-25,25 25,-1 0,1-25,25 25,-25 0,-1-25,26 25,0-24,-1 24,1-25,-1 25,1 0,-25-25,24 25,1 0,-25 0</inkml:trace>
  <inkml:trace contextRef="#ctx0" brushRef="#br0" timeOffset="22142.85">8706 6325,'-24'-25,"-1"25,50 0,-1 0,1-24,0 24,0 0,0-25,-1 25,1-25,25 25,-25-25,24 25,1-25,-25 25,24-24,-24 24</inkml:trace>
  <inkml:trace contextRef="#ctx0" brushRef="#br0" timeOffset="22351.24">8731 6747,'0'25,"0"-1,25-24,0 0,0 0,-1 0,1-24,25 24,-25 0,24-25,1 25,0-25,24 25,-24-25,-1 25</inkml:trace>
  <inkml:trace contextRef="#ctx0" brushRef="#br0" timeOffset="37843.61">7913 6350,'0'0,"-25"-25,25 0,-25 25,0-24,0 24,1-25,24 0,-25 25,0-25,0 0,0 1,1-1,-26 0,25 0,0 0,1 1,-26-1,25 0,0 0,1 0,-26 1,25 24,0-25,1 0,-26 25,25-25,0 25,1-25,-1 25,0-25,0 25,25-24,-25-1,1 0,24 0,0 0,0 1,0-1,0 0,0 0,24 0,-24-24,0 24,0 0,0 0,0 1,0-1,0 0,0 0,0 0,-24 25,24-24,-25 24,25-25,-25 25,0 0,0-25,1 25,-1 0,25 25,25-25</inkml:trace>
  <inkml:trace contextRef="#ctx0" brushRef="#br0" timeOffset="38459.94">9996 5556,'0'0,"0"-25,0 1,0-1,25 0,-25 0,0 0,25 1,-25-26,25 25,-25 0,25-24,-25-1,24 25,-24-24,25-1,0 1,-25-1,25 0,-25 1,0-1,25 0,-25 1,0-1,0 25,0-24,0 24,0-25,0 26,0-1,0 0,0 0,0 0,0 1,24 24,1 0,0 0,0 0,0 0</inkml:trace>
  <inkml:trace contextRef="#ctx0" brushRef="#br0" timeOffset="38847.67">11708 5234,'-25'0,"25"-25,0 0,25 25,0-25,-1 1,1-1,0 0,25 0,-26 0,1 1,25-1,-25-25,24 25,1 1,-25-26,24 25,1-25,0 26,-1-26,1 25,-1-24,1-1,-25 25,24 0</inkml:trace>
  <inkml:trace contextRef="#ctx0" brushRef="#br0" timeOffset="39156.43">13171 5507,'0'-25,"0"0,0 0,25 0,0 25,0-24,0 24,-1-25,1 0</inkml:trace>
  <inkml:trace contextRef="#ctx0" brushRef="#br0" timeOffset="39568.88">13395 7144,'24'-25,"1"0,0 25,25-25,-26 25,1-24,25 24,-1-25</inkml:trace>
  <inkml:trace contextRef="#ctx0" brushRef="#br0" timeOffset="39940.17">13767 8086,'24'0,"1"0,0 0,0 0,0 0,-1 0,1 0,0 0,25 0,-26 0,1 0,0 0,0 0,0 25,-1-25,1 0</inkml:trace>
  <inkml:trace contextRef="#ctx0" brushRef="#br0" timeOffset="42339.55">21803 7367,'0'-25,"0"0,0 1,-24 24,24-25,0 0,-25 25,25-25,-25 25,25-25,-25 25,25-24,-25 24,0-25,1 0,-1 25,0-25,0 25,0-25,1 1,-1 24,0-25,0 25,0 0,25-25,-24 25,-1 0,0-25,0 25,0 0,1-25,-1 25,0 0,0-24,0 24,1 0,-1-25,-25 25,25 0,1 0,-1 0,0-25,0 25,0 0,1 0,-1 0,0 0,0 0,0 0,1 0,-1 0,0 0,0 0,0 0,0 0,1 0,-1 0,0 0,0 0,0 25,1-25,-1 0,0 0,0 0,0 0,1 0,-1 25,0-25,0 0,0 0,1 0,-1 24,0-24,0 0,0 0,25 25,-24-25,-1 0,0 0,0 0,25 25,-25-25,1 0,-1 0,0 25,0-25,0 25,1-25,-1 24,0-24,0 0,0 25,1-25,-1 0,0 0,0 0,0 0,1 0,-1 0,0 25,0-25,0 0,0 0,1 25,-1-25,0 0,0 0,0 0,1 25,-1-25,0 0,0 24,0-24,1 0,-1 0,-25 25,25-25,1 0,-1 0,0 25,0-25,0 0,1 0,-1 0,0 0,0 25,0-25,1 0,-1 0,0 0,0-25,0 25,1 0,-1 0,0 0,25-25,-25 25,0 0,1 0,-1-25,0 1,0-1,0 0,0 0,1 0,24 1,-25-1,25 0,0 0,0 0,-25 1,25-1,-25 25,25-25,-25 25,25-25,-24 25,-1 0,25-25,-25 25,0 0,0 0,1 0,-1 0,0 0,0 0,0 0,1 0,-1 25,0-25,0 0,0 0,1 25,-1-25,0 0,0 25,0-25,1 25,-1-25,0 0,0 0,25 24,-49-24,24 25,0-25,0 25,0-25,1 25,-1-25,0 25,0-25,0 24,0-24,1 0,-1 25,0-25,0 25,0-25,1 0,-1 25,0-25,0 0,0 25,1-25,-1 0,-25 0,25 24,1-24,-1 0,0 0,0 0,-24 0,24 0,0 0,0 0,-24 0,24 0,0 0,0 0,-24 0,24 0,0-24,0 24,0 0,1 0,-1-25,0 25,0 0,0-25,1 25,-1 0,0-25,0 25,0 0,0 0,1 0,24-25,-25 25,0 0,0 0,0-24,1 24,24-25,-25 25,25-25</inkml:trace>
  <inkml:trace contextRef="#ctx0" brushRef="#br0" timeOffset="42956.18">16619 6524,'25'-25,"-25"0,25 25,-25-25,25 0,-25 1,0-1,0 50,-25-25,0 24,0 1,0-25,1 25,-1-25,0 25,-25 0,26-1,-1 1,-25 0,0 0,26 0,-26-1,0 1,1 0,-1 25,-24-26,24 26,1-25,-1 0,0 24,1-24,24 0,-25 0,1 0,24-1,0 1,0 0,1-25,-1 25,0-25,0 25,25-1,0 1,0 0,25-25,-25 25,25-25,0 25,-25-1,24 1,26-25,-25 25,0 0,24 0,1-1,-1 1,1 0,0 0,24 0,-24-1,24 1,0 0,1-25,-1 25,1 0,-1-1,-24-24,24 25,-24 0,-1-25,1 25,-25 0,24-25,-24 24,0-24,0 0,-25 25,25-25</inkml:trace>
  <inkml:trace contextRef="#ctx0" brushRef="#br0" timeOffset="45086.64">695 7615,'0'-25,"-25"25,25-25,0 1,0-1,0 0,0 0,0 0,25 25,-25-24,24-1,1 0,-25 0,25 25,-25-25,25 25,-25-24,25-1,-1 25,-24-25,25 0,0 25,-25-25,25 25,-25-24,25 24,-1-25,1 25,0-25,0 25,0-25,-1 25,26-25,-25 1,24 24,-24-25,0 0,25 25,-26-25,26 25,-25-25,0 25,24 0,-24 0,0 0,0 0,24 0,-24 0,0 25,25-25,-26 0,26 25,-25 0,24-25,1 25,-25-1,24 1,-24 0,25 0,-25-25,24 25,-24-1,0 1,0 0,-1-25,1 25,0 0,0-25,0 24,-1-24,-24 25,25-25,0 0,-25-25,0 1,25 24,-25-25,0 0,25 0,-1 0,-24 1,25-1,0 0,-25 0,25 25,0-25,-1 1,1-1,0 25,0 0,0-25,0 25,-1 0,1 0,25 0,-25 0,-1 0,26 0,-25 0,24 0,1 0,-25 25,24-25,1 25,-25-25,24 24,1-24,-25 25,24 0,1-25,-25 25,24-25,-24 25,0-1,25 1,-26-25,1 25,25-25,-25 25,0-25,24 25,-24-25,0 0,24 24,-24-24,25 0,-1 0,-24 0,25-24,-1 24,1 0,0-25,-26 25,26 0,0-25,-26 25,26 0,-25-25,0 25,-1 0,1 0,0 0,0-25,0 25,-1 0,26-24,-25 24,0 0,-1 0,26-25,-25 25,0-25,24 25,-24 0,0-25,25 25,-26-25,1 25,0 0,0-24,0 24,-25-25,24 25,1-25,0 0,-25 0,0 1,25-1,-25 0,0 0,0 0,0 0,0 1,0-1,-25 0,0 0,0 25,1-25,-1 25,0 0,0-24,-24 24,24 0,0 0,0 0,0 0,1 0,24 24,24-24,1 25,0-25,0 0,0 0,-1 0,26 25,-25-25,24 0,1 0,-25 25,24-25,1 0,0 0,-1 25,1-25,-1 0,-24 24,25-24,-1 25,-24-25,25 25,-25 0,-1-25,-24 25,25 24,-25-24,0 25,-25-1,1 1,-1 0,0-1,-25 1,1 24,-1-24,-24-1,24 1,-24 0,-1-1,1-24,24 25,-24-1,0-24,-1 0,26 0,-1-1,25 1,0 0,0 0</inkml:trace>
  <inkml:trace contextRef="#ctx0" brushRef="#br0" timeOffset="49521.68">10964 719,'0'0,"-25"0,0 0,0 0,0 0,1 0,-1 0,0 0,25 25,-25-25,0 0,1 25,-1-25,0 25,0 0,0-1,25 1,-24 0,24 0,0 0,-25-1,25 1,0 0,0 0,25 0,-25-1,0 1,0 0,24-25,-24 25,0 0,25-25,-25 24,25 1,0 0,0 0,-1 0,1-1,0 1,-25 0,25 0,-25 0,25-1,-25 1,24 0,-24 0,25 0,-25-1,25 26,-25-25,25 0,-25 0,25 24,-25-24,24 25,-24-26,25 26,-25-25,25 0,-25 24,25-24,-25 0,0 0,0-1,0 1,0 0,25 25,-25-26,0 1,0 0,0 0,0 0,0-1,0 1,0 0,-25 0,25 0,-25-1,25 1,-25 0,25 0,-25 0,25-1,-24 1,-1 0,25 0,-25 0,0 0,0-25,25 24,-24-24,24 25,0 0,0 0,24 0,-24-1,0 1,0 0,25 0,-25 0,0 24,0-24,0 0,25 0,-25 24,0-24,0 25,0-26,0 1,0 25,0-25,0-1,0 1,0 25,0-25,0-1,-25 1,25 0,0 0,-25 0,1-1,24 1,-25-25,0 25,0-25,0 25,1 0,-1-25,0 25,0-25,0 24,1-24,24 25,-25-25,0 25,0 0,0-25,25 25,-24-25,-1 24,0 1</inkml:trace>
  <inkml:trace contextRef="#ctx0" brushRef="#br0" timeOffset="49866.7">10319 3572,'0'0,"0"-25,0 0,0 0,0 1,0-1,25 25,-1 0,1 0,-25 25,25-1,-25 1,0 0,25 0,-25 24,0-24,0 0,0 25,0-1,0 1,0-25,0 24,0 1,0-25,0 24,0-24,0 0,25 0,-25 0,0-1,24-24,1 0,0 0,0-24,0 24,-1-25,26 0,0 0,-1 0,1-24,-1 24,26 0,-26-24,26 24,-26 0,1 0,0 0,-1 1,-24-1,0 25,0 0,-25-25</inkml:trace>
  <inkml:trace contextRef="#ctx0" brushRef="#br0" timeOffset="51908.04">10939 11609,'0'-25,"0"0,-25 25,0 25,0 0,1-1,-1 1,0 0,0 25,0-26,-24 26,24 0,-25-26,26 26,-1 0,0-26,-25 1,26 25,24-25,-25-1,0-24,25 25,0 0,0-50,25 0,0 25,-1-24,1-1,0-25,0 25,24 1,-24-26,0 0,25 26,-26-26,1 0,25 26,-25-26,-1 25,1 0,0 1,0-1,0 0,-1 25,1 0,0 0,0 25,-25 0,25-1,-1 1,-24 25,0-25,25-1,-25 1</inkml:trace>
  <inkml:trace contextRef="#ctx0" brushRef="#br0" timeOffset="52691.54">10914 11757,'0'0,"-25"25,0-25,25 25,-24-25,24 25,-25 0,25-1,0 1,-25 0,25 0,0 0,0-1,0 1,-25 0,25 0,0 0,0 24,0-24,0 0,0 0,0 24,0-24,0 0,0 25,0-26,25 26,-25-25,25 24,-25-24,25 25,-25-1,24-24,1 25,0-1,-25 1,25-25,0 24,-1 1,-24 0,25-1,0 1,-25-25,25 24,-25 1,25 0,-25-1,0 1,0-1,24 1,-24 0,0-1,0-24,0 25,-24-1,24 1,-25-1,25-24,0 25,-25-1,25-24,-25 25,25-25,0 24,0-24,0 0,0 0,0 24,0-24,25 0,-25 0,25-1,-25 1,25 0,-25 25,24-25,1-1,-25 1,25 0,0 0,-25 24,25-24,-25 0,25 0,-25 24,24-24,-24 25,25-25,-25 24,25 1,0-1,-25 1,25-25,-25 24,24 1,-24 0,0-1,25 1,-25-1,0 1,0 0,0-25,25 24,-25 1,0-25,25 24,-25 1,0-25,25 24,-25-24,24 25,-24-26,0 26,25-25,-25 0,25-1,-25 1,0 25,25-25,-25-1,0 1,0 0,0 0,-25 0,25-1,-25 1,0 0,1 0,-1-25,0 25,0-25,0 24,-24-24,24 25,-25-25,1 0,24 0,-25 0,25 0</inkml:trace>
  <inkml:trace contextRef="#ctx0" brushRef="#br0" timeOffset="58366.46">10517 7466,'25'0,"0"-25,0 25,-1 25,1-25,0 0,0 25,0-25,-1 25,1-25,-25 25</inkml:trace>
  <inkml:trace contextRef="#ctx0" brushRef="#br0" timeOffset="59130.13">10914 7466,'-25'0,"25"-25,0 1,-25 24,1 0,24 24,-25-24,0 0,25 25,-25 0,0 0,1 0,24-1,0 1,-25 0,25 0,0 0,0-1,0 1,0 0,0 0,0 0,0-1,0 1,0 0,25 0,-25 0,0-1,24 1,-24 0,0 0,25-25,-25 25,25-25,-25 25,25-25,-25-25,25 25,-25-25</inkml:trace>
  <inkml:trace contextRef="#ctx0" brushRef="#br0" timeOffset="60318.65">16768 12353,'0'0,"0"-25,0 0,0 0,-25 25,25-24,0-1,-25 25,1-25,-1 25,0 0,0 0,0 0,-24 0,24 0,0 25,-24-25,24 25,-25-1,25-24,-24 50,-1-25,25 0,-24 24,-1 1,25-25,-24 49,24-24,0-1,0 26,0-26,1 26,24-1,0 0,0-24,0 24,0 1,0-1,24 1,1-1,-25 1,50-1,-25-24,-1 24,26-24,-25-1,24 1,1-25,24 24,-24-24,0 0,24 0,1-1,-1 1,0 0,1-25,-1 25,1-25,-1 0,0 0,1-25,-1 25,1-25,-1 0,0 1,-24-1,25-25,-26 1,1-1,-1 0,-24 1,25-26,-25 1,-1 0,-24-1,0 1,0-1,0-24,0 25,-24-1,-1 1,0-25,-25 24,1 1,-1-1,1 26,-1-26,-25 26,26-1,-1 1,-24 24,49 0</inkml:trace>
  <inkml:trace contextRef="#ctx0" brushRef="#br0" timeOffset="60897.51">17314 12725,'-25'0,"0"0,25 25,-25-25,25-25,0 0,0 0,0 0,0 1,0 48,0 1,-25 25,1-25,-1-1,0 26,0 0,-24-1,-1 1,25-1,-24 26,-1-26,0 1,1 0,-1-1,25 1,-24 0,24-1,0-24,0 25,1-26,-1 1,0 0,25 0,0 0,0-1</inkml:trace>
  <inkml:trace contextRef="#ctx0" brushRef="#br0" timeOffset="61333.62">16669 12824,'0'-25,"-25"25,25-25,0 50,0 0,25-25,-25 25,0 0,25-1,-25 1,24 0,1 25,0-26,0 26,24-25,-24 24,0 1,25 0,-26-25,1 24,25 1,-25-25,-1 24,26-24,-25 25,0-26,-1 1,-24 0,25 0,0 0,0-1,-25 1</inkml:trace>
  <inkml:trace contextRef="#ctx0" brushRef="#br0" timeOffset="64710.45">16842 5060,'-24'0,"24"-25,0 50,24-25,1 0,0 0,25 0,-26 0,26 25,0-25,-1 0,1 0,24 0,1 0,-1 0,25 0,1 0,-1 0,0 0,25 0,-25 25,25-25,0 0,0 0,-25 0,26 25,-1-25,0 0,0 0,0 0,0 0,-25 0,25 0,-25 0,25 24,-25-24,1 0,-26 0,25 0,-24 0,-1 0,-24 0,-1 0,1 0,-25 0,-1 0,1 0,0 0,0 0</inkml:trace>
  <inkml:trace contextRef="#ctx0" brushRef="#br0" timeOffset="65502.44">17140 9128,'0'0,"-25"-25,0 25,25-24,-24 24,48 0,-24 24,25-24,0 0,0 0,0 0,24 0,-24-24,25 24,-1 0,1 0,24 0,1 0,24-25,-25 25,26 0,24 0,0 0,0 0,0-25,24 25,1 0,0 0,0 0,0-25,0 25,-1 0,1-25,0 25,0 0,0 0,0 0,-25 0,24-25,-24 25,-24 0,24 0,-25 0,-25 0,26 0,-51 0,26 0,-26 0,1 0,-25 0,-1 0,1 0,-25-24,-25-1</inkml:trace>
  <inkml:trace contextRef="#ctx0" brushRef="#br0" timeOffset="68837.3">9153 198,'0'-24,"0"-1,0 0,0 50,0 0,0-1,0 1,0 0,0 0,0 0,0-1,0 1,0 0,0 0,0 0,0 24,0 1,0 0,0-1,0 1,0 24,0 1,0 24,0-25,0 25,0 1,0-1,0 25,0 0,0-25,0 25,0-25,0 25,0 0,0-24,25-1,-25 0,0 0,0 0,0 1,0-26,0 25,25-24,-25-1,0-24,0 24,0-24,24-1,-24 1,0 0,0-26,0 1,0 0,0 0,0 0,0-1,0 1</inkml:trace>
  <inkml:trace contextRef="#ctx0" brushRef="#br0" timeOffset="69606.39">12576 0,'0'0,"0"25,0 24,0-24,0 25,0-25,0 24,0 1,0-1,0 1,0 0,0-1,0 26,-25-1,25 1,0 24,0 0,-25 0,25 0,0 25,0 0,-24-24,24 24,0 0,-25 0,25-25,-25 25,25 0,0-25,-25 0,25 1,0-26,0 0,0 1,0-1,0-24,0 24,0-24,0 0,0 24,0-24,25-1,-25 1,0-1,0 1,0-25,0 24,25-24,-25 25,0-25,0-1,0 1,0 0,0 0,-25-25</inkml:trace>
  <inkml:trace contextRef="#ctx0" brushRef="#br0" timeOffset="72848.39">695 5779,'0'0,"24"0,1 0,0 0,25-24,-26 24,26-25,0 25,-1-25,26 25,-1-25,0 25,1-25,24 1,0 24,-24-25,49 25,-25-25,0 25,25-25,-25 25,25-25,0 25,0-24,0 24,25 0,-25-25,0 25,0-25,0 25,-24 0,24 0,0-25,-25 25,0 0,0-25,1 25,-26 0,25-24,-24 24,-1 0,0-25,-24 25,24 0,-24-25,0 25,-1 0,1 0,-25 0,-1 0,1 0</inkml:trace>
  <inkml:trace contextRef="#ctx0" brushRef="#br0" timeOffset="73392.38">1587 9872,'0'0,"-24"0,-1 0,0 25,-25-25,26 0,-1 0,25 25,-25-25,0 0,0 0,50 0,0 0,0 0,0 0,24 0,-24 0,25 0,-1 0,26 0,-1 0,1 0,-1 0,25 0,0 0,25-25,-24 25,24-25,0 25,0-25,0 25,0-24,0 24,0-25,0 25,-25-25,25 25,-25-25,25 25,-24-25,-26 25,0 0,1 0,-1 0,-24 0,-1 0,1 0,-25 25,0-25,-1 0</inkml:trace>
  <inkml:trace contextRef="#ctx0" brushRef="#br0" timeOffset="74628.37">9277 11410,'0'-25,"-25"25,25 25,0 0,-25-25,25 25,0 0,0-1,-24 1,24 25,0-25,0 24,0 26,-25-26,25 26,0-1,0 25,-25-24,25 24,0 0,0 25,0-25,0 25,0 0,0 0,25 25,-25-25,25 0,-25 0,0 25,24-25,-24 25,25-25,-25 25,0-25,0 25,25-25,-25 0,0 0,0 0,0-25,0 0,0 0,0 1,0-1,-25-25,25 26,0-26,-25-24,25 24,0-24,-24-1,24 1,0-1,0 1,0-25,0 0,0-1</inkml:trace>
  <inkml:trace contextRef="#ctx0" brushRef="#br0" timeOffset="75348.42">12898 11237,'0'-25,"25"25,-25-25,25 25,-25 25,0 0,0-1,0 1,0 0,0 0,-25 24,25 1,0 0,-25 24,25 0,-24 26,24-1,-25 50,25-25,-25 49,0-24,25 25,-25 24,25-24,0 24,0-24,0 0,0-1,0 1,0-25,0-1,0 1,0-25,25 0,-25 0,25 0,0-24,-25-26,25 25,-25-24,24-1,1 0,-25 1,25-25,-25-1,25 1,-25-1,25 1</inkml:trace>
  <inkml:trace contextRef="#ctx0" brushRef="#br0" timeOffset="79954.37">4738 5482,'24'25,"1"-25,0 0,0 0,0 0,24 0,-24 0,50 0,-26 0,26 0,-1 0,0-25,1 25,24-25,-25 25,26 0,-1-25,0 25,-24 0,24 0,0 0,0 0,0-25,1 25,-1 0,25 0,-25 0,25-24,-25 24,25 0,0-25,0 25,0-25,-24 25,24 0,0-25,0 25,0-25,-25 25,25 0,-25 0,0-24,-24 24,24 0,-25 0,-24 0,24 0,-24 0</inkml:trace>
  <inkml:trace contextRef="#ctx0" brushRef="#br0" timeOffset="81021.33">5953 9351,'0'0,"50"0,-1 0,1 0,0 0,-1 0,1 0,-1 0,1 0,0 0,-1 0,26 25,-26-25,1 0,-1 0,1 0,0 0,24 0,-24 0,24 0,-24 0,24 0,-24 0,24 0,-24 0,24 0,-24 0,24 0,1 0,-26 0,26 0,-1 0,-24 0,24 0,-24 0,24 25,-24-25,24 0,-24 0,24 25,1-25,-26 0,26 0,-1 0,-24 25,24-25,0 0,1 0,-26 0,26 24,-1-24,1 0,-26 0,26 0,-1 0,-24 25,24-25,1 0,-1 0,-24 25,24-25,0 0,1 25,-26-25,26 0,-1 25,1-25,-1 0,1 24,-1-24,0 0,1 0,-1 25,1-25,-1 0,0 0,1 0,24 25,-25-25,1 0,-1 0,26 25,-26-25,0 0,1 25,-1-25,1 0,24 0,-25 24,1-24,-1 0,25 0,-24 25,-1-25,25 0,-24 0,24 0,-25 0,26 0,-1 0,0 0,0 0,-24 0,24 0,0 0,25 0,-25 0,1 0,-1 0,0 0,0 0,-24 0,24 25,0-25,-25 0,1 0,-1 0,1 25,-26-25,1 0,0 0,-1 0</inkml:trace>
  <inkml:trace contextRef="#ctx0" brushRef="#br0" timeOffset="81805.28">9500 5606,'0'0,"50"0,-25 0,-1 0,26 0,-25 0,24 0,1 0,0 0,-1 0,1 0,-1 0,26 0,-25 25,24-25,0 0,1 0,-1 0,1 0,24 0,0 0,0 0,0 0,1 0,24 0,0 0,-25 0,50 0,-25 0,0 24,25-24,-1 0,1 0,-25 0,25 0,0 25,0-25,0 0,-25 25,24-25,1 0,0 25,0-25,0 25,0-25,-1 24,1-24,0 25,0 0,-25-25,25 25,0 0,-25-25,0 0,0 25,0-25,-25 24,0-24,0 0,-24 0,-1 0,1 0,-26 0,1 0,-1 0</inkml:trace>
  <inkml:trace contextRef="#ctx0" brushRef="#br0" timeOffset="82121.36">8979 4291,'0'0,"0"-25,0 1,25-1</inkml:trace>
  <inkml:trace contextRef="#ctx0" brushRef="#br0" timeOffset="82774.39">8880 3994,'0'0,"0"24,25 1,-25 0,25 0,-25 24,24-24,-24 0,25 25,-25-26,25 26,0 0,-25-1,25 1,-25-1,0 1,25 0,-25 24,24-24,-24-1,0 26,25-26,-25 26,0-26,0 26,25-26,-25 26,0-26,0 26,0-1,0-24,25 24,-25 1,0-1,0 0,0 1,0 24,0-24,0-1,0 0,0 26,0-26,-25 25,25-24,0-1,0 25,0-24,0-1,0 1,0-1,0 0,0 1,0-1,25 1,-25-1,0 0,25 1,-25-1,0 1,24-1,-24 0,0 1,0-1,0 26,0-1,0-25,0 25,0 1,-24-26,24 25,-25 0,25 1,-25-26,25 0,0 26,0-26,0 1,0-1,0 0,0 1,0-1,0 1,-25 24,25-25,0 1,0 24,-25-25,25 26,-24-1,24 0,-25-25,25 26,0-1,-25 25,25-25,0 0,-25 0,25 1,0-1,0 0,-25 0,25 1,0-26,0 25,0-24,0-1,0 0,0-24,0 24,0-24,0 0,0-1,25-24</inkml:trace>
  <inkml:trace contextRef="#ctx0" brushRef="#br0" timeOffset="83763.31">12427 4266,'0'25,"0"0,0 0,0 0,0-1,0 1,0 25,0-25,0 24,0 1,25-1,-25 1,0 0,25 24,-25-24,0 24,0-24,25 24,-25 1,0-26,0 26,0 24,0-25,0 1,0 24,0-25,0 25,0 1,0-1,0 25,0-25,0 25,0-25,-25 25,25 0,0 25,-25-25,25 25,-25-25,25 25,-25 0,25 0,-24-1,-1 1,0 0,25 0,-25 0,25 0,0-25,0 24,0-24,0 1,0-1,0 0,0 0,0 0,25 0,-25-25,25 25,-25 0,25-25,-25 25,0 0,0-25,0 25,0-24,24 24,-24-25,0 0,0 25,0-25,25-24,-25 24,0-25,0 26,25-26,-25 0,25-24,-25 24,0-24,25 0,-25-1,24-24,-24 25,25-26</inkml:trace>
  <inkml:trace contextRef="#ctx0" brushRef="#br0" timeOffset="84558.09">10021 5457,'0'0,"0"-25,0 0,0 1,0-1,0 50,0-1,-25 26,25-25,-25 24,1 1,-1 24,-25 1,25 24,-24-24,-1 24,1 25,-26-25,26 0,-26 25,26-25,-1 1,-24-26,24 25,0-24,26-1,-26-24,0 24,26-24,-1-1,0 1,0 0,0-26,25 26</inkml:trace>
  <inkml:trace contextRef="#ctx0" brushRef="#br0" timeOffset="84925.7">11063 5234,'-25'0,"0"0,0 25,1-25,-1 24,0 26,0-25,0 24,-24 26,-1-1,1 1,-26 24,26 0,-26 0,26 25,-26 0,1-24,-1 24,1 0,0-25,-1 25,25-25,-24 0,24 1,1-26,-1 25,1-24,24-1,-25 0,25-24,1 0,-1-1,0 1,0-25,25 24</inkml:trace>
  <inkml:trace contextRef="#ctx0" brushRef="#br0" timeOffset="85254.38">11460 5779,'0'0,"0"-24,0-1,0 0,-25 25,0 0,0 0,1 25,-1 0,0 24,-25-24,26 25,-26 24,0 1,-24 24,-1 25,1 0,0 0,-26 25,1-1,0 1,0 0,0 0,-1 0,26-25,-25 25,-1-25,26 0,0-25,24 0,-24-24,24-1,0 0,26-24,-26 0,25-1,0 1,25-25,-24 24,24-24</inkml:trace>
  <inkml:trace contextRef="#ctx0" brushRef="#br0" timeOffset="85589.84">11584 6102,'0'0,"49"-25,-24 0,0 1,0 24,0-25,-25 0,24 25,-48 0,24 25,-25 0,-25-1,25 1,-24 25,-1 24,1 1,-26-1,26 25,-26 25,-24-25,24 25,-24 1,25 23,-25-24,24 0,1 0,-25 0,24 0,1-24,24-1,-24 0,24-24,1-1,24 0,-25-24,25 24,1-24,-26 0,50-1,-25 1,0-25,25-1</inkml:trace>
  <inkml:trace contextRef="#ctx0" brushRef="#br0" timeOffset="85903.34">11683 6896,'0'0,"50"-50,-26 25,26 0,-25 1,0-1,-1 0,1 0,0 0,-25 50,-25 0,0 0,1 24,-1 1,-25 25,-24 24,-1 0,1 0,-25 50,24-25,-24 25,-25 0,25-1,0 1,-1 0,1 0,0-25,25 0,-26-25,51 0,-26-24,26-1,-1-24,1 24,-1-49,25 25,0-25,1-1,24 1,-25 0,25 0</inkml:trace>
  <inkml:trace contextRef="#ctx0" brushRef="#br0" timeOffset="86196.4">11981 7392,'0'0,"49"-25,1-25,-25 26,-1-1,1 25,-25-25,-25 25,1 25,-1 0,0-1,-25 1,26 25,-26-1,0 1,1 24,-26 1,26 24,-26 0,1 0,0 1,-1 24,1 0,-1 0,1 0,-1-25,1 25,0-25,24-24,0 24,-24-49,24 24,26-24,-26-26,25 26,0-25,1 0,24-1</inkml:trace>
  <inkml:trace contextRef="#ctx0" brushRef="#br0" timeOffset="86481.4">12204 8285,'0'0,"25"0,0 25,-25-1,-25 1,0 0,0 0,0 24,-24 1,-1 24,0-24,1 24,-1 1,-24-1,24 1,-24-1,24 1,1-1,-1 0,0 1,1-26,-1 26,1-26,24 1,0-25,-25 24,26-24,-1-25,25 25,-25 0,0-25</inkml:trace>
  <inkml:trace contextRef="#ctx0" brushRef="#br0" timeOffset="86696.03">11981 8781,'0'0,"24"-25,26 0,-25 0,0 1,-25-1,24 0,-24 50,0 0,-24-1,24 1,-25 25,-25-25,25 24,-24 26,24-26,-25 1,1 0,-1 24,1-24,-1-1,0 1,26-1,-26 1,25-25,-24 24,24-24</inkml:trace>
  <inkml:trace contextRef="#ctx0" brushRef="#br0" timeOffset="86931.59">11658 7094,'0'0,"0"-25,25-24,-25 24,0 0,-25 25,25 25,-25 0,1 0,-1-1,0 26,0 0,-24 24,-1-24,25 24,-49 25,24-24,1 24,-1 0</inkml:trace>
  <inkml:trace contextRef="#ctx0" brushRef="#br0" timeOffset="86987.33">10815 8334,'-199'298</inkml:trace>
  <inkml:trace contextRef="#ctx0" brushRef="#br0" timeOffset="87269.47">11757 6970,'0'0,"25"0,0-25,0 25,0 0,-50 25,0-25,0 50,-24-25,24 24,-25 26,-24-26,-1 26,26 24,-50-25,24 25,1 25,-26-24,1 24,25 0,-25 0,24-25,1 25,-1-25,1-24,24-1,1 0,24-24,-25 0,26-1,24-24,-25-25,25 25</inkml:trace>
  <inkml:trace contextRef="#ctx0" brushRef="#br0" timeOffset="87529.7">10914 7491,'0'0,"25"25,-25 24,25 1,-1 0,1 24,0-24,0 24,24 0,-24-24,25 25,-25-1,24 0,1-24,-25 24,24-24,-24 24,0-24,25 24</inkml:trace>
  <inkml:trace contextRef="#ctx0" brushRef="#br0" timeOffset="87834.6">10567 7888,'0'0,"0"25,0-1,0 1,0 0,25 0,-1 25,1-26,0 26,0 0,24 24,-24-24,25 24,-1-24,1 24,0-24,24 24,-24-24,-1-1,26 1,-26-1,1 1,24-25,-24 24,0-24,24 0,-24 0,-26 0,26 0,-25-25</inkml:trace>
  <inkml:trace contextRef="#ctx0" brushRef="#br0" timeOffset="88105.28">10170 7838,'0'0,"-50"0,1 0,24-25,25 50,0 25,25-25,0 24,-1-24,1 25,0-1,25 26,-1-26,-24 1,25 0,24-1,-24 1,-1-1,26 1,-1 0,0-26,-24 26,24-25,1 0,-1-25,-24 24,24 1,-24-25,0 0,-1 0,-24 0</inkml:trace>
  <inkml:trace contextRef="#ctx0" brushRef="#br0" timeOffset="88393.27">10195 6375,'0'0,"-25"0,0-25,0 0,25 0,0 1,0-1,25 25,0 25,0-25,0 24,-1-24,26 25,0 0,-1-25,1 25,24 0,-24 24,24-24,1 0,-1 0,0 24,1-24,-1 0,1 0,-1-25,1 24,-26-24,26 25,-26-25,1 0,-1 0,-24-25,25 25</inkml:trace>
  <inkml:trace contextRef="#ctx0" brushRef="#br0" timeOffset="88650.37">9971 5978,'25'0,"0"0,0 0,25 0,-26 0,26 0,0 0,-1 25,1-25,-1 0,26 0,-26 25,26-25,-26 24,26-24,-1 25,-24-25,24 25,1-25,-1 25,-24-25,24 25,-24-25,-1 0,1 24,0-24,-1 0</inkml:trace>
  <inkml:trace contextRef="#ctx0" brushRef="#br0" timeOffset="88885.27">10046 5755,'0'0,"0"24,25-24,0-24,24 24,-24 0,25 24,-1-24,1 0,-1 0,26 25,-26-25,26 0,-1 25,1-25,-1 0,25 0,-24 0,24 0,-25 0,26 0,-26 25,0-25,1 0,-1 25</inkml:trace>
  <inkml:trace contextRef="#ctx0" brushRef="#br0" timeOffset="89126.3">9798 7193,'0'0,"0"25,0 0,25 0,-1 0,1-25,25 24,-25 1,24 0,1 0,0 0,24-1,-24 1,24 0,0 0,-24 0,24-1,1 26,-1-25,1 0,-1 24,-24-24,24 25</inkml:trace>
  <inkml:trace contextRef="#ctx0" brushRef="#br0" timeOffset="89337.42">9773 8880,'0'0,"0"25,0 0,25-25,0 0,-1 24,1-24,25 25,-25 0,24 0,1 0,0-25,-1 25,-24-1,25-24,-1 25</inkml:trace>
  <inkml:trace contextRef="#ctx0" brushRef="#br0" timeOffset="89522.7">9748 9624,'0'0,"25"0,25 0,-26 0,26 0,-25 0,24-25,1 25,0 0,24-24,-24 24,24-25,1 25,-1 0,25-25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5D11-08B9-4DDB-AA55-DE782830EE4C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97F6-7170-4964-A431-81CD32C378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09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57A4-3C9A-4AD5-9B87-320DA9CC1F69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2, Lecture 13 (S2,L13): </a:t>
            </a:r>
          </a:p>
          <a:p>
            <a:pPr algn="ctr"/>
            <a:r>
              <a:rPr lang="en-US" sz="3600" b="1" dirty="0"/>
              <a:t>Recap, Effusion and Thermodynamics</a:t>
            </a:r>
            <a:endParaRPr lang="en-IN" sz="36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level atom interacting with Light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10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48590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2681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191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04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72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are the possible phenomena’s?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Absorption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Emission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65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Emission</a:t>
            </a:r>
          </a:p>
        </p:txBody>
      </p:sp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Doppler Effect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857375"/>
            <a:ext cx="56959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4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5304" y="404665"/>
            <a:ext cx="623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Doppler effect in radiation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462" y="1268761"/>
            <a:ext cx="349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Laser cooling in 1-D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51584" y="3501008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240296" y="3501008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231904" y="321297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2792016" y="4653136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83632" y="6669360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735960" y="4653136"/>
            <a:ext cx="0" cy="198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99965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76029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31904" y="4077072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75920" y="393305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72265" y="5611888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1688" y="5539880"/>
            <a:ext cx="848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4120" y="5517233"/>
            <a:ext cx="7841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439816" y="5589360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032104" y="4869160"/>
            <a:ext cx="0" cy="180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91744" y="4891808"/>
            <a:ext cx="1519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0759" y="5107832"/>
            <a:ext cx="1617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855640" y="5157192"/>
            <a:ext cx="633670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264352" y="430529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64352" y="56734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760296" y="4659234"/>
            <a:ext cx="0" cy="497959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904312" y="47251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62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4" grpId="0"/>
      <p:bldP spid="5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95893" y="6019800"/>
            <a:ext cx="18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Atoms decelerate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65200" y="0"/>
              <a:ext cx="7608240" cy="588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840" y="-9360"/>
                <a:ext cx="7626960" cy="590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503712" y="2780928"/>
            <a:ext cx="4536504" cy="3744416"/>
            <a:chOff x="1979712" y="2204864"/>
            <a:chExt cx="3464767" cy="31683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71" b="80743" l="23419" r="91491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7" t="34300" r="40311" b="43047"/>
            <a:stretch/>
          </p:blipFill>
          <p:spPr bwMode="auto">
            <a:xfrm>
              <a:off x="3868866" y="3718972"/>
              <a:ext cx="99206" cy="12326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494313" y="3535116"/>
              <a:ext cx="2821898" cy="498468"/>
            </a:xfrm>
            <a:prstGeom prst="roundRect">
              <a:avLst/>
            </a:prstGeom>
            <a:solidFill>
              <a:srgbClr val="0F6FC6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22581" y="3628579"/>
              <a:ext cx="2821898" cy="498468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EEECE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5207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8414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5844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9051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 rot="5400000" flipH="1">
              <a:off x="2115243" y="3446315"/>
              <a:ext cx="435940" cy="707002"/>
            </a:xfrm>
            <a:prstGeom prst="flowChartMagneticDisk">
              <a:avLst/>
            </a:prstGeom>
            <a:solidFill>
              <a:srgbClr val="91C6F7">
                <a:alpha val="20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779911" y="2204864"/>
              <a:ext cx="224407" cy="122413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flipV="1">
              <a:off x="3779912" y="4221088"/>
              <a:ext cx="253618" cy="115212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9281277">
              <a:off x="2815899" y="3829977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9281277">
              <a:off x="4100608" y="3373173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3200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740351">
              <a:off x="4193887" y="3877813"/>
              <a:ext cx="929944" cy="389428"/>
            </a:xfrm>
            <a:prstGeom prst="leftArrow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000000">
                  <a:alpha val="50196"/>
                </a:srgb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31750"/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2084333">
              <a:off x="2975318" y="3389516"/>
              <a:ext cx="577207" cy="280388"/>
            </a:xfrm>
            <a:prstGeom prst="rightArrow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23792" y="533401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prstClr val="black"/>
                </a:solidFill>
              </a:rPr>
              <a:t>Laser cooling in 3-D</a:t>
            </a:r>
          </a:p>
        </p:txBody>
      </p:sp>
    </p:spTree>
    <p:extLst>
      <p:ext uri="{BB962C8B-B14F-4D97-AF65-F5344CB8AC3E}">
        <p14:creationId xmlns:p14="http://schemas.microsoft.com/office/powerpoint/2010/main" val="301137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67640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5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0746" y="4740061"/>
            <a:ext cx="155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Effusion</a:t>
            </a:r>
            <a:endParaRPr lang="e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0" y="5326521"/>
            <a:ext cx="12032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Effusion occurs through an orifice smaller than the mean free path of the particles in motion</a:t>
            </a:r>
            <a:endParaRPr lang="en-IN" sz="3200" b="1" dirty="0"/>
          </a:p>
        </p:txBody>
      </p:sp>
      <p:sp>
        <p:nvSpPr>
          <p:cNvPr id="7" name="AutoShape 4" descr="Image result for effusion and mean free p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7937"/>
            <a:ext cx="12192000" cy="7678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Effusion</a:t>
            </a:r>
            <a:endParaRPr lang="en-IN" sz="6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278325" y="1358755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3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2" y="916545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90830" y="1594984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53800" progId="Equation.DSMT4">
                  <p:embed/>
                </p:oleObj>
              </mc:Choice>
              <mc:Fallback>
                <p:oleObj name="Equation" r:id="rId3" imgW="228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0830" y="1594984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35114" y="2588049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114" y="2588049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5319" y="587060"/>
            <a:ext cx="701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Gas in left chamber is under equilibrium</a:t>
            </a:r>
            <a:endParaRPr lang="en-IN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715319" y="4440893"/>
          <a:ext cx="6632697" cy="779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84320" imgH="444240" progId="Equation.DSMT4">
                  <p:embed/>
                </p:oleObj>
              </mc:Choice>
              <mc:Fallback>
                <p:oleObj name="Equation" r:id="rId7" imgW="3784320" imgH="4442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15319" y="4440893"/>
                        <a:ext cx="6632697" cy="779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15319" y="5448753"/>
          <a:ext cx="65452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33560" imgH="444240" progId="Equation.DSMT4">
                  <p:embed/>
                </p:oleObj>
              </mc:Choice>
              <mc:Fallback>
                <p:oleObj name="Equation" r:id="rId9" imgW="373356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319" y="5448753"/>
                        <a:ext cx="65452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11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4" y="87128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02144" y="840241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53800" progId="Equation.DSMT4">
                  <p:embed/>
                </p:oleObj>
              </mc:Choice>
              <mc:Fallback>
                <p:oleObj name="Equation" r:id="rId3" imgW="228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2144" y="840241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56143" y="1325306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43" y="1325306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53012" y="0"/>
            <a:ext cx="9099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 maintain gas in left chamber is under equilibrium</a:t>
            </a:r>
            <a:endParaRPr lang="en-IN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0867"/>
              </p:ext>
            </p:extLst>
          </p:nvPr>
        </p:nvGraphicFramePr>
        <p:xfrm>
          <a:off x="5335588" y="3108325"/>
          <a:ext cx="17716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444240" progId="Equation.DSMT4">
                  <p:embed/>
                </p:oleObj>
              </mc:Choice>
              <mc:Fallback>
                <p:oleObj name="Equation" r:id="rId7" imgW="774360" imgH="4442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5588" y="3108325"/>
                        <a:ext cx="1771650" cy="101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18590"/>
              </p:ext>
            </p:extLst>
          </p:nvPr>
        </p:nvGraphicFramePr>
        <p:xfrm>
          <a:off x="33338" y="4191000"/>
          <a:ext cx="121554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33960" imgH="203040" progId="Equation.DSMT4">
                  <p:embed/>
                </p:oleObj>
              </mc:Choice>
              <mc:Fallback>
                <p:oleObj name="Equation" r:id="rId9" imgW="693396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4191000"/>
                        <a:ext cx="12155487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8586" y="4672205"/>
            <a:ext cx="1074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Ensures little or no collisions near the opening hence the equilibrium is maintained</a:t>
            </a:r>
            <a:endParaRPr lang="en-IN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52006"/>
              </p:ext>
            </p:extLst>
          </p:nvPr>
        </p:nvGraphicFramePr>
        <p:xfrm>
          <a:off x="5763027" y="5486400"/>
          <a:ext cx="87589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634680" progId="Equation.DSMT4">
                  <p:embed/>
                </p:oleObj>
              </mc:Choice>
              <mc:Fallback>
                <p:oleObj name="Equation" r:id="rId11" imgW="4698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027" y="5486400"/>
                        <a:ext cx="87589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3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4455"/>
              </p:ext>
            </p:extLst>
          </p:nvPr>
        </p:nvGraphicFramePr>
        <p:xfrm>
          <a:off x="138541" y="156255"/>
          <a:ext cx="8357758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199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9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48837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4539584" y="87128"/>
            <a:ext cx="3126015" cy="36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02144" y="840241"/>
          <a:ext cx="720271" cy="80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253800" progId="Equation.DSMT4">
                  <p:embed/>
                </p:oleObj>
              </mc:Choice>
              <mc:Fallback>
                <p:oleObj name="Equation" r:id="rId3" imgW="22860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2144" y="840241"/>
                        <a:ext cx="720271" cy="80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56143" y="1325306"/>
          <a:ext cx="534949" cy="68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143" y="1325306"/>
                        <a:ext cx="534949" cy="681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61714"/>
              </p:ext>
            </p:extLst>
          </p:nvPr>
        </p:nvGraphicFramePr>
        <p:xfrm>
          <a:off x="1553012" y="2495231"/>
          <a:ext cx="1740859" cy="235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634680" progId="Equation.DSMT4">
                  <p:embed/>
                </p:oleObj>
              </mc:Choice>
              <mc:Fallback>
                <p:oleObj name="Equation" r:id="rId7" imgW="469800" imgH="6346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012" y="2495231"/>
                        <a:ext cx="1740859" cy="235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61778" y="3329371"/>
            <a:ext cx="6091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Equilibrium is not disturbed</a:t>
            </a:r>
            <a:endParaRPr lang="en-IN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0571" y="4929609"/>
            <a:ext cx="1080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Under the above condition escape of molecules through hole is called  as EFFUSION</a:t>
            </a:r>
            <a:endParaRPr lang="en-I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2947" y="546718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3847" y="6079009"/>
            <a:ext cx="12105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EFFUSION occurs through an orifice smaller than the mean free path of the particles in motion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0265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2114" y="4557449"/>
            <a:ext cx="94343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5771" y="4557449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171" y="6386249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49486" y="4165564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45429" y="5965335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7842" y="517871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dA</a:t>
            </a:r>
            <a:endParaRPr lang="en-IN" b="1" dirty="0"/>
          </a:p>
        </p:txBody>
      </p:sp>
      <p:sp>
        <p:nvSpPr>
          <p:cNvPr id="16" name="Arc 15"/>
          <p:cNvSpPr/>
          <p:nvPr/>
        </p:nvSpPr>
        <p:spPr>
          <a:xfrm>
            <a:off x="7300686" y="4296191"/>
            <a:ext cx="232228" cy="5225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32914" y="4550191"/>
          <a:ext cx="32657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32914" y="4550191"/>
                        <a:ext cx="326572" cy="45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 17"/>
          <p:cNvSpPr/>
          <p:nvPr/>
        </p:nvSpPr>
        <p:spPr>
          <a:xfrm flipH="1" flipV="1">
            <a:off x="4760684" y="4281678"/>
            <a:ext cx="232229" cy="5515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245429" y="4296191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9" y="4296191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00743" y="1"/>
            <a:ext cx="5740400" cy="8033634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39371" y="187459"/>
          <a:ext cx="8222343" cy="397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62360" imgH="2692080" progId="Equation.DSMT4">
                  <p:embed/>
                </p:oleObj>
              </mc:Choice>
              <mc:Fallback>
                <p:oleObj name="Equation" r:id="rId6" imgW="5562360" imgH="26920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9371" y="187459"/>
                        <a:ext cx="8222343" cy="397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827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-288018"/>
            <a:ext cx="10515600" cy="1325563"/>
          </a:xfrm>
        </p:spPr>
        <p:txBody>
          <a:bodyPr/>
          <a:lstStyle/>
          <a:p>
            <a:r>
              <a:rPr lang="en-US" b="1" dirty="0"/>
              <a:t>Flux of molecules</a:t>
            </a:r>
            <a:endParaRPr lang="en-IN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41143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12114" y="2714171"/>
            <a:ext cx="94343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5771" y="27141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171" y="45429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049486" y="2322286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45429" y="4122057"/>
            <a:ext cx="3991428" cy="8418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7842" y="333543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dA</a:t>
            </a:r>
            <a:endParaRPr lang="en-IN" b="1" dirty="0"/>
          </a:p>
        </p:txBody>
      </p:sp>
      <p:sp>
        <p:nvSpPr>
          <p:cNvPr id="16" name="Arc 15"/>
          <p:cNvSpPr/>
          <p:nvPr/>
        </p:nvSpPr>
        <p:spPr>
          <a:xfrm>
            <a:off x="7300686" y="2452913"/>
            <a:ext cx="232228" cy="5225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532914" y="2706913"/>
          <a:ext cx="326572" cy="45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32914" y="2706913"/>
                        <a:ext cx="326572" cy="45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c 17"/>
          <p:cNvSpPr/>
          <p:nvPr/>
        </p:nvSpPr>
        <p:spPr>
          <a:xfrm flipH="1" flipV="1">
            <a:off x="4760684" y="2438400"/>
            <a:ext cx="232229" cy="5515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245429" y="2452913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9" y="2452913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60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" y="249012"/>
            <a:ext cx="10515600" cy="1325563"/>
          </a:xfrm>
        </p:spPr>
        <p:txBody>
          <a:bodyPr/>
          <a:lstStyle/>
          <a:p>
            <a:r>
              <a:rPr lang="en-US" b="1" dirty="0"/>
              <a:t>Volume of slanted cylinder</a:t>
            </a:r>
            <a:endParaRPr lang="en-IN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41143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12114" y="2714171"/>
            <a:ext cx="94343" cy="182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5771" y="27141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8171" y="4542971"/>
            <a:ext cx="83312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 flipV="1">
            <a:off x="4049486" y="2714171"/>
            <a:ext cx="2209800" cy="4499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45429" y="4513942"/>
            <a:ext cx="2192413" cy="4499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37842" y="333543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dA</a:t>
            </a:r>
            <a:endParaRPr lang="en-IN" b="1" dirty="0"/>
          </a:p>
        </p:txBody>
      </p:sp>
      <p:sp>
        <p:nvSpPr>
          <p:cNvPr id="18" name="Arc 17"/>
          <p:cNvSpPr/>
          <p:nvPr/>
        </p:nvSpPr>
        <p:spPr>
          <a:xfrm flipH="1" flipV="1">
            <a:off x="4760684" y="2438400"/>
            <a:ext cx="232229" cy="5515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245429" y="2452913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429" y="2452913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760684" y="4963885"/>
          <a:ext cx="819311" cy="60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0684" y="4963885"/>
                        <a:ext cx="819311" cy="603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875314" y="3164114"/>
            <a:ext cx="595086" cy="1799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5922584" y="2714171"/>
            <a:ext cx="595086" cy="17997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08163" y="5732463"/>
          <a:ext cx="94170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203040" progId="Equation.DSMT4">
                  <p:embed/>
                </p:oleObj>
              </mc:Choice>
              <mc:Fallback>
                <p:oleObj name="Equation" r:id="rId6" imgW="255240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8163" y="5732463"/>
                        <a:ext cx="9417050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807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4077" y="610281"/>
          <a:ext cx="1066958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59040" imgH="685800" progId="Equation.DSMT4">
                  <p:embed/>
                </p:oleObj>
              </mc:Choice>
              <mc:Fallback>
                <p:oleObj name="Equation" r:id="rId4" imgW="4559040" imgH="685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77" y="610281"/>
                        <a:ext cx="1066958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8925" y="2489200"/>
          <a:ext cx="12034838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43320" imgH="685800" progId="Equation.DSMT4">
                  <p:embed/>
                </p:oleObj>
              </mc:Choice>
              <mc:Fallback>
                <p:oleObj name="Equation" r:id="rId6" imgW="514332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489200"/>
                        <a:ext cx="12034838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9863" y="4348164"/>
          <a:ext cx="11900528" cy="208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32240" imgH="914400" progId="Equation.DSMT4">
                  <p:embed/>
                </p:oleObj>
              </mc:Choice>
              <mc:Fallback>
                <p:oleObj name="Equation" r:id="rId8" imgW="5232240" imgH="914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4348164"/>
                        <a:ext cx="11900528" cy="2081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0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6191" y="2082644"/>
          <a:ext cx="9329531" cy="239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520560" progId="Equation.DSMT4">
                  <p:embed/>
                </p:oleObj>
              </mc:Choice>
              <mc:Fallback>
                <p:oleObj name="Equation" r:id="rId2" imgW="2031840" imgH="520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56CC00-6802-9643-840A-06AD1C8DC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6191" y="2082644"/>
                        <a:ext cx="9329531" cy="239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581079" y="5755950"/>
            <a:ext cx="10999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Maxwell Boltzmann speed distribution</a:t>
            </a:r>
            <a:endParaRPr lang="en-IN" sz="5400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742122" y="1569767"/>
            <a:ext cx="954156" cy="3273287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10071653" y="1643053"/>
            <a:ext cx="954156" cy="3273287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92FB5B5-3A93-332A-8866-C3408BA4521C}"/>
              </a:ext>
            </a:extLst>
          </p:cNvPr>
          <p:cNvSpPr/>
          <p:nvPr/>
        </p:nvSpPr>
        <p:spPr>
          <a:xfrm rot="16200000">
            <a:off x="5705997" y="1386371"/>
            <a:ext cx="1270337" cy="6188765"/>
          </a:xfrm>
          <a:prstGeom prst="leftBrace">
            <a:avLst>
              <a:gd name="adj1" fmla="val 8333"/>
              <a:gd name="adj2" fmla="val 50642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E0EB33B3-2B5A-2C62-DF5D-2CCEA0E81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2039" y="5177796"/>
          <a:ext cx="10302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8" name="Object 83">
                        <a:extLst>
                          <a:ext uri="{FF2B5EF4-FFF2-40B4-BE49-F238E27FC236}">
                            <a16:creationId xmlns:a16="http://schemas.microsoft.com/office/drawing/2014/main" id="{E0EB33B3-2B5A-2C62-DF5D-2CCEA0E81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039" y="5177796"/>
                        <a:ext cx="1030288" cy="6238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0E38-BD6C-FC0E-7E24-8547B0BDE195}"/>
              </a:ext>
            </a:extLst>
          </p:cNvPr>
          <p:cNvCxnSpPr/>
          <p:nvPr/>
        </p:nvCxnSpPr>
        <p:spPr>
          <a:xfrm>
            <a:off x="6962327" y="5486400"/>
            <a:ext cx="182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5B965F-A656-088F-084E-2EA05E341899}"/>
              </a:ext>
            </a:extLst>
          </p:cNvPr>
          <p:cNvSpPr txBox="1"/>
          <p:nvPr/>
        </p:nvSpPr>
        <p:spPr>
          <a:xfrm>
            <a:off x="8733182" y="5242972"/>
            <a:ext cx="28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Distribution function</a:t>
            </a:r>
            <a:endParaRPr lang="en-IN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996918" y="124052"/>
          <a:ext cx="38100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700" imgH="787400" progId="Equation.DSMT4">
                  <p:embed/>
                </p:oleObj>
              </mc:Choice>
              <mc:Fallback>
                <p:oleObj name="Equation" r:id="rId6" imgW="1790700" imgH="787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918" y="124052"/>
                        <a:ext cx="38100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62629" y="478971"/>
            <a:ext cx="3332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HOME WORK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3389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AB821F2-A876-5190-31B8-54CC0461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/>
        </p:blipFill>
        <p:spPr>
          <a:xfrm>
            <a:off x="4044949" y="0"/>
            <a:ext cx="391280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5122" y="1110343"/>
            <a:ext cx="5646057" cy="1320800"/>
          </a:xfrm>
          <a:prstGeom prst="rect">
            <a:avLst/>
          </a:prstGeom>
          <a:solidFill>
            <a:srgbClr val="4472C4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>
            <a:off x="798284" y="2184400"/>
            <a:ext cx="97100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318171" y="2184400"/>
            <a:ext cx="29029" cy="140062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8283" y="3585029"/>
            <a:ext cx="97100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53486" y="34003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Mid-</a:t>
            </a:r>
            <a:r>
              <a:rPr lang="en-US" b="1" dirty="0" err="1"/>
              <a:t>sem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4239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53028"/>
            <a:ext cx="12192000" cy="304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Introduction to Thermodynamics</a:t>
            </a:r>
          </a:p>
          <a:p>
            <a:pPr algn="ctr"/>
            <a:r>
              <a:rPr lang="en-US" sz="4800" dirty="0"/>
              <a:t>A revision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04820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9372" y="44624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Macroscopic approach</a:t>
            </a:r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9372" y="1345208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Does not probe system at molecular level </a:t>
            </a:r>
            <a:endParaRPr lang="en-IN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9372" y="2708920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Thermodynamic variables P,V,T </a:t>
            </a:r>
            <a:r>
              <a:rPr lang="en-US" sz="3200" dirty="0" err="1">
                <a:solidFill>
                  <a:prstClr val="white"/>
                </a:solidFill>
              </a:rPr>
              <a:t>etc</a:t>
            </a:r>
            <a:endParaRPr lang="en-IN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9372" y="4077072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System and rest of universe (reservoir: Infinite heat capacity)</a:t>
            </a:r>
            <a:endParaRPr lang="en-IN" sz="2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9372" y="5419769"/>
            <a:ext cx="4572000" cy="1190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System is separated by a wall</a:t>
            </a:r>
            <a:endParaRPr lang="en-IN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1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72816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Zeroth Law of Thermodynamics</a:t>
            </a:r>
          </a:p>
          <a:p>
            <a:pPr algn="ctr"/>
            <a:r>
              <a:rPr lang="en-IN" sz="4400" dirty="0"/>
              <a:t>R. H. Fowler :1931</a:t>
            </a:r>
          </a:p>
        </p:txBody>
      </p:sp>
    </p:spTree>
    <p:extLst>
      <p:ext uri="{BB962C8B-B14F-4D97-AF65-F5344CB8AC3E}">
        <p14:creationId xmlns:p14="http://schemas.microsoft.com/office/powerpoint/2010/main" val="214651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41719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If two systems are in thermal equilibrium  with a  </a:t>
            </a:r>
            <a:r>
              <a:rPr lang="en-US" sz="2800" dirty="0">
                <a:solidFill>
                  <a:srgbClr val="FFC000"/>
                </a:solidFill>
              </a:rPr>
              <a:t>third system </a:t>
            </a:r>
            <a:r>
              <a:rPr lang="en-US" sz="2800" dirty="0">
                <a:solidFill>
                  <a:schemeClr val="bg1"/>
                </a:solidFill>
              </a:rPr>
              <a:t>then those two are  in  thermal equilibrium with each </a:t>
            </a:r>
            <a:r>
              <a:rPr lang="en-US" sz="2800" dirty="0">
                <a:solidFill>
                  <a:srgbClr val="FFC000"/>
                </a:solidFill>
              </a:rPr>
              <a:t>other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2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If two systems are in thermal equilibrium  with a  </a:t>
            </a:r>
            <a:r>
              <a:rPr lang="en-US" sz="2800" dirty="0">
                <a:solidFill>
                  <a:srgbClr val="FFC000"/>
                </a:solidFill>
              </a:rPr>
              <a:t>third system </a:t>
            </a:r>
            <a:r>
              <a:rPr lang="en-US" sz="2800" dirty="0">
                <a:solidFill>
                  <a:schemeClr val="bg1"/>
                </a:solidFill>
              </a:rPr>
              <a:t>then those two are  in  thermal equilibrium with each </a:t>
            </a:r>
            <a:r>
              <a:rPr lang="en-US" sz="2800" dirty="0">
                <a:solidFill>
                  <a:srgbClr val="FFC000"/>
                </a:solidFill>
              </a:rPr>
              <a:t>other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088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/>
              <a:t>If two systems are in thermal equilibrium  with a  </a:t>
            </a:r>
            <a:r>
              <a:rPr lang="en-US" sz="2800" dirty="0">
                <a:solidFill>
                  <a:srgbClr val="FFC000"/>
                </a:solidFill>
              </a:rPr>
              <a:t>third system </a:t>
            </a:r>
            <a:r>
              <a:rPr lang="en-US" sz="2800" dirty="0">
                <a:solidFill>
                  <a:schemeClr val="bg1"/>
                </a:solidFill>
              </a:rPr>
              <a:t>then those two are  in  thermal equilibrium with each </a:t>
            </a:r>
            <a:r>
              <a:rPr lang="en-US" sz="2800" dirty="0">
                <a:solidFill>
                  <a:srgbClr val="FFC000"/>
                </a:solidFill>
              </a:rPr>
              <a:t>other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494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Same Temperature</a:t>
            </a:r>
            <a:endParaRPr lang="en-IN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86" y="4033517"/>
            <a:ext cx="428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384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07054" y="1664804"/>
            <a:ext cx="914400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No Heat Flow</a:t>
            </a:r>
            <a:endParaRPr lang="en-IN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7728" y="4005064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35960" y="472514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550" y="501317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88088" y="4005064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5591944" y="4005064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86" y="4033517"/>
            <a:ext cx="4286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19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728" y="3068960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sp>
        <p:nvSpPr>
          <p:cNvPr id="8" name="Rectangle 7"/>
          <p:cNvSpPr/>
          <p:nvPr/>
        </p:nvSpPr>
        <p:spPr>
          <a:xfrm>
            <a:off x="6888088" y="3068960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591944" y="3068960"/>
            <a:ext cx="1296144" cy="2016224"/>
          </a:xfrm>
          <a:prstGeom prst="rect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ADIABATIC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(NON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CONDUCTING)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7728" y="404664"/>
            <a:ext cx="518457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</a:t>
            </a:r>
            <a:endParaRPr lang="en-IN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3647728" y="2204864"/>
            <a:ext cx="5184576" cy="8640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DIATHERMIC (CONDUCTING)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19836" y="1628800"/>
            <a:ext cx="0" cy="1944216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36113" y="1746742"/>
            <a:ext cx="0" cy="1944216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728" y="3068960"/>
            <a:ext cx="1944216" cy="20162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en-IN" sz="3600" dirty="0"/>
          </a:p>
        </p:txBody>
      </p:sp>
      <p:sp>
        <p:nvSpPr>
          <p:cNvPr id="8" name="Rectangle 7"/>
          <p:cNvSpPr/>
          <p:nvPr/>
        </p:nvSpPr>
        <p:spPr>
          <a:xfrm>
            <a:off x="6888088" y="3068960"/>
            <a:ext cx="1944216" cy="2016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endParaRPr lang="en-IN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647728" y="404664"/>
            <a:ext cx="518457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B</a:t>
            </a:r>
            <a:endParaRPr lang="en-IN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3647728" y="2204864"/>
            <a:ext cx="5184576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ADIABATIC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1944" y="3068960"/>
            <a:ext cx="1296144" cy="20162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DIATHERMIC (CONDUCTING)</a:t>
            </a:r>
            <a:endParaRPr lang="en-IN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037338" y="5340073"/>
            <a:ext cx="47949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No heat flow </a:t>
            </a:r>
            <a:endParaRPr lang="en-IN" sz="6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59896" y="4581128"/>
            <a:ext cx="2016224" cy="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96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72816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First Law of Thermodynamics</a:t>
            </a:r>
          </a:p>
          <a:p>
            <a:pPr algn="ctr"/>
            <a:r>
              <a:rPr lang="en-US" sz="2400" dirty="0"/>
              <a:t>Law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3188325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1196752"/>
            <a:ext cx="91440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Energy is conserved and heat and work are both forms of energy.</a:t>
            </a:r>
            <a:endParaRPr lang="en-IN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81525" y="2781300"/>
          <a:ext cx="34607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1525" y="2781300"/>
                        <a:ext cx="346075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16339" y="3716339"/>
          <a:ext cx="5767387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1574640" progId="Equation.DSMT4">
                  <p:embed/>
                </p:oleObj>
              </mc:Choice>
              <mc:Fallback>
                <p:oleObj name="Equation" r:id="rId4" imgW="3225600" imgH="1574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6339" y="3716339"/>
                        <a:ext cx="5767387" cy="281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0" y="5589240"/>
          <a:ext cx="1958280" cy="53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89240"/>
                        <a:ext cx="1958280" cy="534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709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2060848"/>
            <a:ext cx="9144000" cy="23762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Tutorial 4 on First Law of Thermodynamics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417875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18145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200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>
                        <a:highlight>
                          <a:srgbClr val="FF00FF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5719" y="476673"/>
          <a:ext cx="8649726" cy="46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203040" progId="Equation.DSMT4">
                  <p:embed/>
                </p:oleObj>
              </mc:Choice>
              <mc:Fallback>
                <p:oleObj name="Equation" r:id="rId2" imgW="380988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5719" y="476673"/>
                        <a:ext cx="8649726" cy="46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927648" y="2348880"/>
            <a:ext cx="0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27648" y="4725144"/>
            <a:ext cx="3600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8274" y="2241090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92968" y="4508765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endParaRPr lang="en-IN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27648" y="2994366"/>
            <a:ext cx="9361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27648" y="4221088"/>
            <a:ext cx="9361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63752" y="2994366"/>
            <a:ext cx="0" cy="12267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63752" y="4221088"/>
            <a:ext cx="22322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18353" y="26250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3738856" y="42524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41348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414537" y="281992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7P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48" y="401141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46178" y="4252446"/>
            <a:ext cx="17574" cy="4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40582" y="4196084"/>
            <a:ext cx="0" cy="529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897714" y="3004593"/>
            <a:ext cx="2142868" cy="11914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97049" y="489539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98671" y="489539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3V</a:t>
            </a:r>
            <a:r>
              <a:rPr lang="en-US" baseline="-25000" dirty="0"/>
              <a:t>1</a:t>
            </a:r>
            <a:endParaRPr lang="en-IN" baseline="-25000" dirty="0"/>
          </a:p>
        </p:txBody>
      </p:sp>
    </p:spTree>
    <p:extLst>
      <p:ext uri="{BB962C8B-B14F-4D97-AF65-F5344CB8AC3E}">
        <p14:creationId xmlns:p14="http://schemas.microsoft.com/office/powerpoint/2010/main" val="2843456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5719" y="476673"/>
          <a:ext cx="8649726" cy="46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203040" progId="Equation.DSMT4">
                  <p:embed/>
                </p:oleObj>
              </mc:Choice>
              <mc:Fallback>
                <p:oleObj name="Equation" r:id="rId2" imgW="380988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5719" y="476673"/>
                        <a:ext cx="8649726" cy="46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927648" y="944503"/>
            <a:ext cx="0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27648" y="3320767"/>
            <a:ext cx="3600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8274" y="836713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92968" y="31043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endParaRPr lang="en-IN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27648" y="1589989"/>
            <a:ext cx="9361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27648" y="2816711"/>
            <a:ext cx="9361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63752" y="1589989"/>
            <a:ext cx="0" cy="12267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63752" y="2816711"/>
            <a:ext cx="22322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18353" y="12206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3738856" y="28480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27304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414537" y="141554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7P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48" y="26070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46178" y="2848069"/>
            <a:ext cx="17574" cy="4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40582" y="2791707"/>
            <a:ext cx="0" cy="529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897714" y="1600216"/>
            <a:ext cx="2142868" cy="11914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97049" y="349102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98671" y="34910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4197685" y="3810421"/>
            <a:ext cx="1305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to B</a:t>
            </a:r>
            <a:endParaRPr lang="en-IN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50988" y="4584701"/>
          <a:ext cx="22463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0988" y="4584701"/>
                        <a:ext cx="2246312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33526" y="5373689"/>
          <a:ext cx="46275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228600" progId="Equation.DSMT4">
                  <p:embed/>
                </p:oleObj>
              </mc:Choice>
              <mc:Fallback>
                <p:oleObj name="Equation" r:id="rId6" imgW="172692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6" y="5373689"/>
                        <a:ext cx="46275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81217" y="4456751"/>
          <a:ext cx="1806263" cy="81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81217" y="4456751"/>
                        <a:ext cx="1806263" cy="812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5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5719" y="476673"/>
          <a:ext cx="8649726" cy="46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203040" progId="Equation.DSMT4">
                  <p:embed/>
                </p:oleObj>
              </mc:Choice>
              <mc:Fallback>
                <p:oleObj name="Equation" r:id="rId2" imgW="380988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15719" y="476673"/>
                        <a:ext cx="8649726" cy="46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927648" y="944503"/>
            <a:ext cx="0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27648" y="3320767"/>
            <a:ext cx="3600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18274" y="836713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92968" y="31043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endParaRPr lang="en-IN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927648" y="1589989"/>
            <a:ext cx="9361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27648" y="2816711"/>
            <a:ext cx="9361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63752" y="1589989"/>
            <a:ext cx="0" cy="12267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63752" y="2816711"/>
            <a:ext cx="22322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18353" y="12206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3738856" y="28480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0" y="273047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414537" y="141554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7P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48" y="26070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846178" y="2848069"/>
            <a:ext cx="17574" cy="4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40582" y="2791707"/>
            <a:ext cx="0" cy="529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897714" y="1600216"/>
            <a:ext cx="2142868" cy="11914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97049" y="349102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98671" y="349102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3V</a:t>
            </a:r>
            <a:r>
              <a:rPr lang="en-US" baseline="-25000" dirty="0"/>
              <a:t>1</a:t>
            </a:r>
            <a:endParaRPr lang="en-IN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4197686" y="3810421"/>
            <a:ext cx="128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 to C</a:t>
            </a:r>
            <a:endParaRPr lang="en-IN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20850" y="4313239"/>
          <a:ext cx="190658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0850" y="4313239"/>
                        <a:ext cx="1906588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903231" y="4133585"/>
          <a:ext cx="292735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880" imgH="660240" progId="Equation.DSMT4">
                  <p:embed/>
                </p:oleObj>
              </mc:Choice>
              <mc:Fallback>
                <p:oleObj name="Equation" r:id="rId6" imgW="1091880" imgH="6602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231" y="4133585"/>
                        <a:ext cx="2927350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904312" y="4941169"/>
          <a:ext cx="1640976" cy="628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28600" progId="Equation.DSMT4">
                  <p:embed/>
                </p:oleObj>
              </mc:Choice>
              <mc:Fallback>
                <p:oleObj name="Equation" r:id="rId8" imgW="596880" imgH="2286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04312" y="4941169"/>
                        <a:ext cx="1640976" cy="628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65189" y="5589240"/>
          <a:ext cx="2603875" cy="110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0" imgH="495000" progId="Equation.DSMT4">
                  <p:embed/>
                </p:oleObj>
              </mc:Choice>
              <mc:Fallback>
                <p:oleObj name="Equation" r:id="rId10" imgW="1396800" imgH="4950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5189" y="5589240"/>
                        <a:ext cx="2603875" cy="1106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792969" y="5949280"/>
          <a:ext cx="256028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228600" progId="Equation.DSMT4">
                  <p:embed/>
                </p:oleObj>
              </mc:Choice>
              <mc:Fallback>
                <p:oleObj name="Equation" r:id="rId12" imgW="812520" imgH="2286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92969" y="5949280"/>
                        <a:ext cx="2560285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1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Quantum Memory (QM)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447800" y="2369404"/>
            <a:ext cx="22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Flying </a:t>
            </a:r>
            <a:r>
              <a:rPr lang="en-US" sz="2400" b="1" dirty="0" err="1"/>
              <a:t>QuBit</a:t>
            </a:r>
            <a:endParaRPr lang="en-US" sz="2400" b="1" dirty="0"/>
          </a:p>
          <a:p>
            <a:r>
              <a:rPr lang="en-US" sz="2400" b="1" dirty="0"/>
              <a:t>(</a:t>
            </a:r>
            <a:r>
              <a:rPr lang="en-US" sz="2400" b="1" dirty="0" err="1"/>
              <a:t>Eg</a:t>
            </a:r>
            <a:r>
              <a:rPr lang="en-US" sz="2400" b="1" dirty="0"/>
              <a:t> a photon)</a:t>
            </a:r>
            <a:endParaRPr lang="en-IN" sz="2400" b="1" dirty="0"/>
          </a:p>
        </p:txBody>
      </p:sp>
      <p:sp>
        <p:nvSpPr>
          <p:cNvPr id="3" name="Oval 2"/>
          <p:cNvSpPr/>
          <p:nvPr/>
        </p:nvSpPr>
        <p:spPr>
          <a:xfrm>
            <a:off x="4657436" y="2145268"/>
            <a:ext cx="2743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1524000" y="3202832"/>
            <a:ext cx="18288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5343236" y="2983468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43236" y="3745468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619586" y="2678668"/>
          <a:ext cx="40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253800" progId="Equation.DSMT4">
                  <p:embed/>
                </p:oleObj>
              </mc:Choice>
              <mc:Fallback>
                <p:oleObj name="Equation" r:id="rId2" imgW="19044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19586" y="2678668"/>
                        <a:ext cx="4000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641812" y="3440668"/>
          <a:ext cx="454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53800" progId="Equation.DSMT4">
                  <p:embed/>
                </p:oleObj>
              </mc:Choice>
              <mc:Fallback>
                <p:oleObj name="Equation" r:id="rId4" imgW="21564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1812" y="3440668"/>
                        <a:ext cx="4540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4953000" y="91440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Stationary </a:t>
            </a:r>
            <a:r>
              <a:rPr lang="en-US" sz="2400" b="1" dirty="0" err="1"/>
              <a:t>QuBit</a:t>
            </a:r>
            <a:endParaRPr lang="en-US" sz="2400" b="1" dirty="0"/>
          </a:p>
          <a:p>
            <a:r>
              <a:rPr lang="en-US" sz="2400" b="1" dirty="0" err="1"/>
              <a:t>i.e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QUANTUM MEMORY</a:t>
            </a:r>
          </a:p>
          <a:p>
            <a:r>
              <a:rPr lang="en-US" sz="2400" b="1" dirty="0"/>
              <a:t>(</a:t>
            </a:r>
            <a:r>
              <a:rPr lang="en-US" sz="2400" b="1" dirty="0" err="1"/>
              <a:t>Eg</a:t>
            </a:r>
            <a:r>
              <a:rPr lang="en-US" sz="2400" b="1" dirty="0"/>
              <a:t> Quantum atomic gas)</a:t>
            </a:r>
            <a:endParaRPr lang="en-I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19436" y="4583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ATOM + LIGHT</a:t>
            </a:r>
          </a:p>
          <a:p>
            <a:r>
              <a:rPr lang="en-IN" b="1" dirty="0"/>
              <a:t>POLARITON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3821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LIGHT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8656318" y="2145269"/>
            <a:ext cx="22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Flying </a:t>
            </a:r>
            <a:r>
              <a:rPr lang="en-US" sz="2400" b="1" dirty="0" err="1"/>
              <a:t>QuBit</a:t>
            </a:r>
            <a:endParaRPr lang="en-US" sz="2400" b="1" dirty="0"/>
          </a:p>
          <a:p>
            <a:r>
              <a:rPr lang="en-US" sz="2400" b="1" dirty="0"/>
              <a:t>(</a:t>
            </a:r>
            <a:r>
              <a:rPr lang="en-US" sz="2400" b="1" dirty="0" err="1"/>
              <a:t>Eg</a:t>
            </a:r>
            <a:r>
              <a:rPr lang="en-US" sz="2400" b="1" dirty="0"/>
              <a:t> a photon)</a:t>
            </a:r>
            <a:endParaRPr lang="en-IN" sz="2400" b="1" dirty="0"/>
          </a:p>
        </p:txBody>
      </p:sp>
      <p:sp>
        <p:nvSpPr>
          <p:cNvPr id="17" name="Right Arrow 16"/>
          <p:cNvSpPr/>
          <p:nvPr/>
        </p:nvSpPr>
        <p:spPr>
          <a:xfrm>
            <a:off x="8732518" y="3124200"/>
            <a:ext cx="18288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8961118" y="3593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LIGHT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05200" y="35052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5682" y="3048000"/>
            <a:ext cx="111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storage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50482" y="34290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98082" y="3059668"/>
            <a:ext cx="111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 read-out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239000" y="4267200"/>
            <a:ext cx="914400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5334001"/>
            <a:ext cx="1188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RESEARCH</a:t>
            </a:r>
          </a:p>
          <a:p>
            <a:r>
              <a:rPr lang="en-IN" b="1" dirty="0"/>
              <a:t>WORK</a:t>
            </a:r>
          </a:p>
          <a:p>
            <a:r>
              <a:rPr lang="en-IN" b="1" dirty="0"/>
              <a:t>Says  Quantum gas</a:t>
            </a:r>
          </a:p>
        </p:txBody>
      </p:sp>
    </p:spTree>
    <p:extLst>
      <p:ext uri="{BB962C8B-B14F-4D97-AF65-F5344CB8AC3E}">
        <p14:creationId xmlns:p14="http://schemas.microsoft.com/office/powerpoint/2010/main" val="11438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6" grpId="0"/>
      <p:bldP spid="17" grpId="0" animBg="1"/>
      <p:bldP spid="18" grpId="0"/>
      <p:bldP spid="23" grpId="0"/>
      <p:bldP spid="2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Interesting experiment by Prof. </a:t>
            </a:r>
            <a:r>
              <a:rPr lang="en-US" b="1" dirty="0" err="1"/>
              <a:t>Ashkin</a:t>
            </a:r>
            <a:r>
              <a:rPr lang="en-US" b="1" dirty="0"/>
              <a:t> and his team</a:t>
            </a:r>
          </a:p>
        </p:txBody>
      </p:sp>
      <p:sp>
        <p:nvSpPr>
          <p:cNvPr id="4" name="Oval 3"/>
          <p:cNvSpPr/>
          <p:nvPr/>
        </p:nvSpPr>
        <p:spPr>
          <a:xfrm>
            <a:off x="3962400" y="23622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10672" y="27942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48590" y="34423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2681" y="33703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4572000"/>
            <a:ext cx="575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Atoms got deflected by laser beam ………………………..HOW?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6457" y="5486400"/>
            <a:ext cx="269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 was very directional</a:t>
            </a:r>
          </a:p>
        </p:txBody>
      </p:sp>
    </p:spTree>
    <p:extLst>
      <p:ext uri="{BB962C8B-B14F-4D97-AF65-F5344CB8AC3E}">
        <p14:creationId xmlns:p14="http://schemas.microsoft.com/office/powerpoint/2010/main" val="573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/>
          <a:lstStyle/>
          <a:p>
            <a:r>
              <a:rPr lang="en-US" b="1" dirty="0"/>
              <a:t>Resonances in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Pendulum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mass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LCR 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SYSTEMS</a:t>
            </a:r>
          </a:p>
        </p:txBody>
      </p:sp>
    </p:spTree>
    <p:extLst>
      <p:ext uri="{BB962C8B-B14F-4D97-AF65-F5344CB8AC3E}">
        <p14:creationId xmlns:p14="http://schemas.microsoft.com/office/powerpoint/2010/main" val="35539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3650" y="2780929"/>
            <a:ext cx="5388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Radiation Pressure from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1568986"/>
            <a:ext cx="63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LIGHT   interacts with 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5102" y="404665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1"/>
                </a:solidFill>
              </a:rPr>
              <a:t>Possibility of Cooling of atoms by Light?</a:t>
            </a:r>
          </a:p>
        </p:txBody>
      </p:sp>
      <p:sp>
        <p:nvSpPr>
          <p:cNvPr id="7" name="Oval 6"/>
          <p:cNvSpPr/>
          <p:nvPr/>
        </p:nvSpPr>
        <p:spPr>
          <a:xfrm>
            <a:off x="4439816" y="4293096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888088" y="4725144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26006" y="5373216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0097" y="530120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3961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2013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using 2 level system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2667000"/>
            <a:ext cx="28956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3505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74670" y="44196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2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35083</TotalTime>
  <Words>1156</Words>
  <Application>Microsoft Office PowerPoint</Application>
  <PresentationFormat>Widescreen</PresentationFormat>
  <Paragraphs>363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Quantum Memory (QM)</vt:lpstr>
      <vt:lpstr>Interesting experiment by Prof. Ashkin and his team</vt:lpstr>
      <vt:lpstr>Resonances in systems</vt:lpstr>
      <vt:lpstr>PowerPoint Presentation</vt:lpstr>
      <vt:lpstr>Model using 2 level system</vt:lpstr>
      <vt:lpstr>Two level atom interacting with Light</vt:lpstr>
      <vt:lpstr>Doppler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Flux of molecules</vt:lpstr>
      <vt:lpstr>Volume of slanted cylinder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Statement</vt:lpstr>
      <vt:lpstr>Statement</vt:lpstr>
      <vt:lpstr>Statement</vt:lpstr>
      <vt:lpstr>Statement</vt:lpstr>
      <vt:lpstr>Statement</vt:lpstr>
      <vt:lpstr>PowerPoint Presentation</vt:lpstr>
      <vt:lpstr>PowerPoint Presentation</vt:lpstr>
      <vt:lpstr>PowerPoint Presentation</vt:lpstr>
      <vt:lpstr>Statement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506</cp:revision>
  <dcterms:created xsi:type="dcterms:W3CDTF">2022-07-09T03:48:01Z</dcterms:created>
  <dcterms:modified xsi:type="dcterms:W3CDTF">2023-09-04T14:14:14Z</dcterms:modified>
</cp:coreProperties>
</file>