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83" r:id="rId3"/>
    <p:sldMasterId id="2147483695" r:id="rId4"/>
  </p:sldMasterIdLst>
  <p:notesMasterIdLst>
    <p:notesMasterId r:id="rId65"/>
  </p:notesMasterIdLst>
  <p:sldIdLst>
    <p:sldId id="259" r:id="rId5"/>
    <p:sldId id="446" r:id="rId6"/>
    <p:sldId id="447" r:id="rId7"/>
    <p:sldId id="448" r:id="rId8"/>
    <p:sldId id="286" r:id="rId9"/>
    <p:sldId id="289" r:id="rId10"/>
    <p:sldId id="292" r:id="rId11"/>
    <p:sldId id="755" r:id="rId12"/>
    <p:sldId id="760" r:id="rId13"/>
    <p:sldId id="761" r:id="rId14"/>
    <p:sldId id="762" r:id="rId15"/>
    <p:sldId id="295" r:id="rId16"/>
    <p:sldId id="298" r:id="rId17"/>
    <p:sldId id="301" r:id="rId18"/>
    <p:sldId id="752" r:id="rId19"/>
    <p:sldId id="753" r:id="rId20"/>
    <p:sldId id="751" r:id="rId21"/>
    <p:sldId id="746" r:id="rId22"/>
    <p:sldId id="304" r:id="rId23"/>
    <p:sldId id="747" r:id="rId24"/>
    <p:sldId id="756" r:id="rId25"/>
    <p:sldId id="757" r:id="rId26"/>
    <p:sldId id="758" r:id="rId27"/>
    <p:sldId id="759" r:id="rId28"/>
    <p:sldId id="281" r:id="rId29"/>
    <p:sldId id="282" r:id="rId30"/>
    <p:sldId id="754" r:id="rId31"/>
    <p:sldId id="283" r:id="rId32"/>
    <p:sldId id="307" r:id="rId33"/>
    <p:sldId id="340" r:id="rId34"/>
    <p:sldId id="310" r:id="rId35"/>
    <p:sldId id="313" r:id="rId36"/>
    <p:sldId id="343" r:id="rId37"/>
    <p:sldId id="346" r:id="rId38"/>
    <p:sldId id="316" r:id="rId39"/>
    <p:sldId id="349" r:id="rId40"/>
    <p:sldId id="352" r:id="rId41"/>
    <p:sldId id="355" r:id="rId42"/>
    <p:sldId id="358" r:id="rId43"/>
    <p:sldId id="361" r:id="rId44"/>
    <p:sldId id="748" r:id="rId45"/>
    <p:sldId id="749" r:id="rId46"/>
    <p:sldId id="364" r:id="rId47"/>
    <p:sldId id="367" r:id="rId48"/>
    <p:sldId id="750" r:id="rId49"/>
    <p:sldId id="370" r:id="rId50"/>
    <p:sldId id="373" r:id="rId51"/>
    <p:sldId id="376" r:id="rId52"/>
    <p:sldId id="379" r:id="rId53"/>
    <p:sldId id="382" r:id="rId54"/>
    <p:sldId id="385" r:id="rId55"/>
    <p:sldId id="388" r:id="rId56"/>
    <p:sldId id="391" r:id="rId57"/>
    <p:sldId id="394" r:id="rId58"/>
    <p:sldId id="397" r:id="rId59"/>
    <p:sldId id="400" r:id="rId60"/>
    <p:sldId id="403" r:id="rId61"/>
    <p:sldId id="406" r:id="rId62"/>
    <p:sldId id="409" r:id="rId63"/>
    <p:sldId id="412" r:id="rId64"/>
  </p:sldIdLst>
  <p:sldSz cx="9144000" cy="6858000" type="screen4x3"/>
  <p:notesSz cx="6858000" cy="9144000"/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73" d="100"/>
          <a:sy n="73" d="100"/>
        </p:scale>
        <p:origin x="4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10:09:14.71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8161 4986,'0'0,"-25"0,25-25,-25 0,25 0,-25 25,25-24,0 48,0 1,25 0,-25 0,25 0,-25-1,0 26,25-25,-25 24,25-24,-25 25,24-1,-24 1,25 0,-25-26,25 26,-25 0,0 24,25-49,-25 24,0 1,0 0,25-1,-25-24,0 50,24-26,-24-24,0 0,0 0,25-25,-25 24,0 1,0 0,25-25</inkml:trace>
  <inkml:trace contextRef="#ctx0" brushRef="#br0" timeOffset="568.39">8086 5358,'0'0,"0"-25,0 0,-24 0,24 1,0-1,-25 0,25 0,0 0,0 1,0-1,0 0,25 0,-25 0,24 1,1-1,0 0,0 0,0 0,-1 25,1-24,0-1,0 25,0-25,-1 25,1 0,0 25,-25 0,0-1,0 1,0 0,0 0,0 0,0-1,-25 26,0-25,25 0,-24-1,24 1,-25 0,25 0,0 0,0-1,0 1,25-25,-25 25,24-25,1 0,0 0,0 0,24 0,-24 0,25 0,-1 0,-24 25,25-25,-25 0,24 25,-24-1,0 1,0-25,-1 50,-24-25,25-1,-25 1,0 25,-25-1,25-24,-24 25,-1-25,0 24,-25 1,26-25,-26 24,25-24,-24 0,24 0,-25 0,25-1,1 1,-26 0,25 0,0-25,25 25,-24-25,24-25</inkml:trace>
  <inkml:trace contextRef="#ctx0" brushRef="#br0" timeOffset="1055.8599">8979 5978,'25'0,"-25"-25,25 25,-25-25,25 25,-25-24,25-1,-1 0,1 0,-25 0,25-24,-25 24,25 0,-25 0,0-24,0 24,0 0,0 0,0-24,-25 49,25-25,-25 0,0 25,25-25,-24 25,-1 0,0 0,25 25,25-25,0 25,-1-25,1 25,0-25,0 0,0 24,-1-24,1 25,0 0,0-25,-25 25,25 0,-25-1,24-24,-24 25,0 0,0 0,0 0,25-1,-25 1,25-25,0 25,0-25</inkml:trace>
  <inkml:trace contextRef="#ctx0" brushRef="#br0" timeOffset="1424.6699">9748 5457,'0'-25,"0"0,0 1,-25 24,1 0,24 24,-25-24,0 25,0-25,0 25,1 0,24 0,-25-1,0 1,25 0,-25 0,25 0,0-1,0 1,25-25,-25 25,25-25,0 0,-1-25,1 25,0-25,0 25,0-24,-25-1,24 0,1 0,-25 0,25 1,-25-1,0 0,0 0,0 50,0 0,0 0,0-1,25-24,-25 25,25-25,-1 0,1 25,0-25,0 0,0 0,-1-25</inkml:trace>
  <inkml:trace contextRef="#ctx0" brushRef="#br0" timeOffset="1896.86">10145 5308,'0'-25,"-25"25,1 0,24 25,0 0,0 0,0 0,24-25,-24 24,25-24,0 0,0 0,0-24,-1 24,1-25,0 25,0-25,0 0,-1 0,1 1,0-1,0 0,-25 0,0 0,0 1,0-1,0 0,0 0,-25 25,25-25,0 1,-25 24,25 24,25 1,-25 0,25 0,-25 24,25-24,-1 25,1-1,0 1,0 0,0 24,-1-24,1-1,0 26,-25-26,25 1,0-1,-25 1,0-25,0 25,0-26,0 1,0 0,0 0,-25 0,0-25,0 0,0 24,1-24,-1 0,-25 0,25 0,1-24,-1 24,0-25,0 25,25-25,-25 0,25 0,0 1,0-1,25-25,-25 25,25-24,0 24,24-25,-24 1</inkml:trace>
  <inkml:trace contextRef="#ctx0" brushRef="#br0" timeOffset="2177.04">10790 4762,'0'0,"0"-24,-25 24,25-25,-25 25,25-25,0 50,0 0,25-1,-25 1,25 0,-25 0,25 25,-25-1,0-24,25 25,-25-1,24 1,-24-1,25-24,-25 25,0-1,25-24,0 0,-25 0,25 24,-25-24,24-25,1 25,0 0,0-25,0 0,-1 0,1-25</inkml:trace>
  <inkml:trace contextRef="#ctx0" brushRef="#br0" timeOffset="2340.06">10740 5259,'0'0,"-24"0,24 24,-25-24,25-24,25-1,-1 25,1 0,0-25,0 25,0-25,24 25,1-25,-25 25,24-24</inkml:trace>
  <inkml:trace contextRef="#ctx0" brushRef="#br0" timeOffset="2948.29">11336 4936,'-25'0,"0"0,0 0,1 25,24 0,-25-25,25 25,0-1,0 1,0 0,0 0,0 0,0-1,0 1,25 0,-25 0,24 0,1-1,0 1,-25-50,0 1,0-1,0 0,0 0,0 0,0 1,0-1,0 0,0 0,25 0,-25 1,25-1,-1 0,-24 0,25 25,0 0,0 0,0 0,-1 0,1 0,0 25,0 0,0 0,-25-1,24-24,-24 25,0 0,0 0,0-50,0 0,0 0,-24 25,24-24,0-1,0 0,0 0,0 0,0 1,0-1,24 0,-24 0,25 0,0 0,-25 1,25-1,0 25,-25-25,24 25,1 0,0 0,0 0,-25 25,25-25,-1 25,-24-1,25-24,-25 25,25 0,0 0,0 0,-1 0,1-1,0 1,0-25,0 25,-1-25,1 0,0 25,0-25,0 0,0 0</inkml:trace>
  <inkml:trace contextRef="#ctx0" brushRef="#br0" timeOffset="3523.53">13618 4490,'0'0,"0"-25,-25 25,25-25,-25 25,25-25,-25 25,1 0,-1 0,0 0,0 0,0 0,1 25,-1-25,25 25,-25-25,0 25,0-1,1 1,-1 0,0 0,25 24,-25-24,0 25,25-25,0-1,0 26,-25-25,25 0,0 0,0 24,25-24,0 0,0-25,0 0,0 0,-1 0,1 0,25 0,-1 0,-24-25,25 0,-1 25,1-25</inkml:trace>
  <inkml:trace contextRef="#ctx0" brushRef="#br0" timeOffset="3954.84">13915 4490,'0'0,"-24"0,24 24,-25-24,25 25,-25-25,25 25,0 0,-25 0,25-1,0 1,25 0,-25 0,25-25,0 0,-1 0,1 0,0 0,0 0,0-25,-1 25,1-25,0 0,0 1,0-1,-1 25,-24-25,0 0,0 0,0 1,0-1,0 0,0 0,0 0,-24 25,24 25,0 0,0 0,0 0,24-1,-24 1,25 25,0-25,0 24,0 1,-1-1,1 1,0-25,0 25,0-1,-25 1,25-25,-25-1,0 26,0-25,0 0,0-1,-25 1,0-25,0 25,0-25,-24 0,24 0,-25 0,25 0,1-25,-1 25,0-25,0 25,0-24,25-1,0 0,25 0</inkml:trace>
  <inkml:trace contextRef="#ctx0" brushRef="#br0" timeOffset="4630.5">14784 4242,'24'0,"-24"-25,-24 25,-1 0,0 0,0 25,0-25,-24 24,24 1,0-25,0 25,1 0,-1 24,0-24,0 0,25 0,0 24,0-24,0 0,0 25,0-26,25 1,0 0,0-25,-1 25,26-25,-25-25,0 25,24-25,-24 0,25 1,-1-1,-24 0,25 0,-26-24,26 24,-25-25,0 1,-1 24,26-25,-25 1,-25-26,25 26,-1-26,-24 26,0-1,0-24,0 24,0 0,0 1,0-1,0 25,-24-24,-1 24,25 0,-25 50,25 0,-25-1,25 1,0 0,0 25,-25-25,25 24,0-24,0 25,0-1,0 1,0-1,0 1,0 0,25-1,-25-24,25 25,0-26,0 26,-25-25,24 0,1-1,0-24,0 25,0-25,24 0,-24 0,0-25,0 25,24-24,-24-1,0 0,0 0,24 0,-24 1,0-1,0-25,-25 25,25 1,-1-26,-24 25,0 0,0 1,0-1,0 0,-24 25,-1 0,0 25,0 0,-24-1,24 1,0 25,0-25,25 24,-25-24,25 0,0 0,0 24,25-24,0-25,0 25,0 0,-1-1,1-24,25 25,-1-25,-24 0,25 0,-1 25,26-25,-26 0,26-25,-26 25,1 0,24 0,-24-25,0 25</inkml:trace>
  <inkml:trace contextRef="#ctx0" brushRef="#br0" timeOffset="5466.85">6375 1836,'0'24,"25"1,-25 0,24 0,1 0,0 24,-25-24,25 49,0-24,-1 0,-24-1,25 26,0-26,-25 26,25-26,0 26,-25-26,24-24,1 25,0-1,0-24,0 0</inkml:trace>
  <inkml:trace contextRef="#ctx0" brushRef="#br0" timeOffset="5866.56">6524 2232,'0'0,"0"-24,0-1,0 0,0-25,0 26,0-1,0-25,0 25,24 1,-24-1,25 0,0 0,0 0,0 1,24-26,-24 50,0-25,24 0,1 1,-25 24,0 0,24 0,-24 0,0 0,0 0,-25 24,25 1,-25 0,0 0,0 0,-25-1,0 26,25-25,-50 0,26-1,-1 1,0 0,0 0,0 0,0-1,1 1,-1-25,25 25,-25-25,25 25,0 0,25-1,0-24,-1 25,1 0,0 0,0 0,0-1,24 1,-24 0,25 0,-25 0,24-1,-24 1,25 0,-26 0,26 0</inkml:trace>
  <inkml:trace contextRef="#ctx0" brushRef="#br0" timeOffset="6206.86">7565 2356,'-24'-24,"24"-1,-25 25,0 0,0 25,0-25,1 24,24 1,-25 0,0 0,0 0,25-1,-25 1,25 0,0 0,0 0,25-1,0-24,0 0,0-24,-1 24,1-25,-25 0,25 25,0-25,-25 0,25 1,-25-1,0 0,24 0,-24 0,0 1,0-1,0 0,25 25,-25 25,25-25,-25 25,25-25,-25 24,25-24,-1 25,1-25,0 0,0 0,0 0,-1 0,1 0</inkml:trace>
  <inkml:trace contextRef="#ctx0" brushRef="#br0" timeOffset="6578.16">7888 2158,'0'0,"0"-25,0 0,0 1,25 24,-1 0,1 24,0-24,-25 25,25-25,-25 25,25 0,0 0,-25-1,24-24,-24-24,0-1,0 0,0 0,0 0,0 1,0-1,0 0,0 0,0 0,25 1,0-1,-25 0,25 25,0-25,-1 25,1 0,0 0,0 25,0-25,-1 25,1-25,-25 25,25-25,0 24,0 1,-1-25,-24 25,25-25,0 25,0-25,0 0,-1 0,1 0</inkml:trace>
  <inkml:trace contextRef="#ctx0" brushRef="#br0" timeOffset="6783.02">8558 1414,'0'0,"0"-25,0 0,0 0,0 1,0 48,24-24,-24 25,25 0,-25 0,25 0,-25-1,25 26,0-25,-1 24,1-24,-25 25,25-25,0 0,0 24,-25-24,24 0,1 0,-25-1</inkml:trace>
  <inkml:trace contextRef="#ctx0" brushRef="#br0" timeOffset="7214.59">9079 1414,'0'0,"0"-25,-25 25,0 25,0 0,0-1,0-24,25 25,-24 0,24 0,-25-25,25 25,0-1,0 1,0 0,0 0,25-25,-25 25,24-25,1 25,0-25,0 0,25 0,-26 0,1 0,0-25,0 25,0-25,-1 25,1-25,0 0,0 0,0 1,-1-1,1 0,-25 0,25 0,-25 1,25-1,-25 0,0 0,0 0,0 1,-25 24,25 24,0 1,0 0,0 0,0 0,25-1,0 1,-25 0,24-25,-24 25,25 0,0-25,0 0,0 0,-1 0,1 0,0 0,0 0</inkml:trace>
  <inkml:trace contextRef="#ctx0" brushRef="#br0" timeOffset="7325.4">9599 1215,'0'0,"-24"0,24-24,-25 24,0 0,0-25</inkml:trace>
  <inkml:trace contextRef="#ctx0" brushRef="#br0" timeOffset="7903.06">9798 1067,'0'0,"0"24,25-24,-25 25,24-25,-24 25,0 0,25-25,-25 25,0-1,25 1,-25 0,0 0,25 0,-25-1,25 1,-25-50,-25 1,25-1,0 0,0 0,0 0,0 1,0-1,0 0,0 0,0 0,25 25,-25-24,24 24,1 0,0 0,0 24,0 1,0 0,-1-25,1 25,-25 0,25-25,0 0,0 0,-1 0,1 0,0 0,0 0,0-25,-1 25,1-25,0 0,0 0,0 1,-1-1,-24 0,25 0,-25 0,25 1,-25-1,0 0,0 0,0 0,0 1,-25 24,25-25,-25 25,25-25,-24 25,-1 0,0 0,25 25,-25-25,25 25,-25-1,25 1,0 0,0 0,0 24,0-24,0 0,0 0,25 0,0-1,-25 1,25-25,0 25,-1-25,1 0,25 0,-25 0,24 0,1-25,-1 25,1 0,0-25,-1 25</inkml:trace>
  <inkml:trace contextRef="#ctx0" brushRef="#br0" timeOffset="8626.33">11509 1067,'-24'0,"-1"0,0 0,50 0,0-25,-1 25,1 0,25-25,-25 25,24-25,1 0,-1 1,26 24,-26-25,26 0,-26-25,26 26,-1-1,-24 0,24 0,-24 0,0 1,-1-1,1 0,-25 0,-1 0,1 1,-25-1,-25 25,1 0,-1 0,-25 0,25 0,-24 0,24 25,0-25,-24 0,24 24,0 1,25 0,25-25,0 25,-1-25,26 25,-25-25,0 24,24-24,-24 25,0-25,0 25,-1 0,1-25,0 25,-25-1,25 1,-25 0,0 0,-25 0,0-1,0 1,1 0,-26 0,25-25,-24 25,-1-1,-24 1,24-25,25 25,0-25,0 0</inkml:trace>
  <inkml:trace contextRef="#ctx0" brushRef="#br0" timeOffset="9238.41">14015 422,'0'0,"0"-25,-25 25,25-25,-25 25,0 0,0 0,1 0,-1 0,0 25,-25 0,26-25,-1 24,-25 1,25 25,-24-25,24 0,0-1,25 26,-25-25,25 0,0-1,25 1,0 0,-25 0,25 0,24-25,-24 24,0 1,0 0,24-25,-24 25,0-25,0 25,0-25,-1 24,1-24,0 0,-25 25,0 0,-25-25,0 0,1 0,-1 0,0 25,-25-25,26 0,-26 0,0 0,26 0,-1 0,0 0,0 0</inkml:trace>
  <inkml:trace contextRef="#ctx0" brushRef="#br0" timeOffset="9503.01">14337 347,'-25'-25,"0"50,25 0,0 0,0 0,0-1,0 1,0 25,0-25,0 0,0 24,25-24,-25 25,25-26,-25 26,0-25,25 24,-25-24,25 0,0 0,-25 24,24-49,1 25,-25 0,25-25</inkml:trace>
  <inkml:trace contextRef="#ctx0" brushRef="#br0" timeOffset="9933.84">14114 744,'0'0,"0"-25,25 25,-1 0,1-24,25 24,-25-25,-1 25,26 0,-25 0,25-25,-26 25,26 0,0 0,-1-25,-24 25,25 0,-1-25,-24 25,25 0,-26 0,26-24,-25 24,0 0,-1-25,1 25,-25-25,0 0,-25 25,1 0,-1 0,0 0,0 0,0 0,1 0,24 25,-25-25,0 0,25 25,-25 0,25-1,0 1,0 0,0 0,0 0,0-1,0 1,25 0,-25 0,25-25,0 25,-1-25,1 0,0 0,0 24,24-24,1 0,-25-24,24 24</inkml:trace>
  <inkml:trace contextRef="#ctx0" brushRef="#br0" timeOffset="10286.65">15404 595,'-25'0,"0"0,0 0,0 0,1 0,-1 0,0 25,0-25,0 25,1-25,-1 25,0 0,0-1,25 1,0 0,0 0,0 0,25-1,0-24,0 0,-1 0,1 0,0 0,0-24,0 24,-1-25,1 0,0 25,-25-25,25 25,-25-25,0 1,0-1,0 0,0 0,0 50,0 0,0 0,0-1,25 1,-25 0,25 0,-1 0,1-1,0-24,0 0,0 25,-1-25,1 0</inkml:trace>
  <inkml:trace contextRef="#ctx0" brushRef="#br0" timeOffset="10834.29">15652 744,'-25'0,"25"-25,0 1,0-1,25 50,0-1,-25 1,24 0,-24 0,25 0,-25-1,0 1,25-25,-25 25,0 0,25-25,-25 25,0-1,0-48,0-1,0 0,0 0,25 0,-25 1,0-1,24 0,1 0,-25 0,25 25,-25-24,0 48,0 1,25-25,0 0,-25-25,24 25,-24-24,25 24,0-25,0 25,0-25,-1 25,1 25,-25 0,25-25,-25 24,0 1,0 0,0 0,0 0,0-1,0 1,0 0,0 0,0 0,25-25,-25 24,25-24,-1 0</inkml:trace>
  <inkml:trace contextRef="#ctx0" brushRef="#br0" timeOffset="11030.78">16619 769,'-25'0,"25"-25,0 0,25 25,0 0,0 0,0-24,24 24,-24 0,0 0,0 0,-1-25,1 25</inkml:trace>
  <inkml:trace contextRef="#ctx0" brushRef="#br0" timeOffset="12416.62">17388 744,'0'0,"0"-25,0 1,0-1,0 0,0 0,0 50,25 0,-25 0,0-1,0 1,0 0,0 0,0 24,0-24,0 0,0 25,0-26,25 26,-25-25,0 0,24-1,1 1,-25 0,25-25,0 0,0 0,0 0,-1-25,1 0,-25 1,25 24,-25-25,0 0,0 0,0 0,0 1,0-1,-25 25,25-25,-25 0,25 0,0 1,0-1,25 0,-25 0,25 25,0-25,0 25,-1-24,26 24,-25-25,24 25,-24-25,25 25,-25 0,-1 0,26-25,-25 25,0 0,-1 0,1 0,0 0,-25 25,-25-25,25 25,-25-25,1 25,24-1,-25 1,0-25,25 25,-25 0,25 0,0-1,0 1,0 0,25-25,-25 25,25-25,0 0,-1 0,1-25,0 25,0-25,0 25,-1-25,1 25,0-24,0-1,-25 0,25 0,-25 0,0 1,0-1,-25 25,0 0,25 25,-25-25,0 24,25 1,0 0,0 0,25-25,0 0,0 0,0 0,-1 0,1 0,0-25,0 25,0-25,-1 25,1-25,-25 1,25 24,-25-25,0 0,0 0,0 0,0 1,0-1,0 50,25-25,-25 24,0 1,25 0,-25 0,25 0,-25 24,24 1,-24-1,25 1,0 0,-25-1,25 1,0-1,-25 1,24-25,-24 24,25 1,0-25,-25 0,25 24,-25-24,25 0,-25 0,0-1,0 1,0-50,-25 1,0-1,25 0,-25 0,0 0,1 1,-1-1,0-25,0 25,0-24,1 24,24-25,-25 1,25 24,0-25,0 1,0-1,0 25,25-24,-25 24,24-25,1 26,0-1,0 25,0-25,-1 25,-24-25,25 25,0 0,0 0,0 25,-1-25,1 0,-25 25,25 0,0-1,-25 1,0 0,0 0,0 0,0-1,-25-24,0 25,0 0,1 0,-26-25,25 0,0 25,1-25,-1 24,0-24</inkml:trace>
  <inkml:trace contextRef="#ctx0" brushRef="#br0" timeOffset="13048.71">19224 769,'0'-25,"-25"25,0 0,0 0,0 0,1 25,24 0,-25-25,0 25,25-1,-25 1,0 0,25 0,-24 0,24-1,0 1,0 0,0 0,0 0,24-25,-24 24,25-24,0 0,0 0,0 0,-1-24,1 24,0 0,0-25,0 0,-1 0,1 25,-25-25,25 1,-25-1,0 0,0 0,0 0,0 1,0-1,0 0,0 0,-25 0,0 1,1 24,24-25,-25 25,0 0,0 25,0-25,25 24,-24-24,24 25,0 0,0 0,24-25,1 25,0-25,0 0,0-25,-1 25,1-25,0 25,0-25,0 25,-1-25,1 1,0 24,0-25,0 0,-1 0,1 25,0-25,0 25,0-24,0 24,-1 0,1 24,-25 1,25-25,-25 25,0 0,0 0,0-1,25 1,-25 0,25 0,-25 0,24-25,-24 24,25-24,0 0,-25 25,25-25,0 0,-1 0,1 25,0-25,0 0,24 0,-24 0</inkml:trace>
  <inkml:trace contextRef="#ctx0" brushRef="#br0" timeOffset="13961.84">16495 1736,'0'-24,"0"48,0 1,0 0,0 0,25 0,-25-1,0 26,25-25,-25 0,0 24,25-24,-25 25,0-1,24-24,-24 25,0-26,25 26,-25-25,0 0,25-1,-25 1,0 0,0 0,0-50,0 0,0 0,-25 1,25-1,0 0,-25 0,1-24,24 24,-25-25,25 1,-25 24,0-25,25 1,-25-1,25 0,0 26,0-26,0 0,0 26,25-26,-25 25,25 0,-25 0,25 25,0-24,-1 24,1 0,0 0,0 0,0 0,-1 0,1 24,0 1,0 0,0 0,-25 25,0-26,-25 1,25 0,-25 0,0 0,0-1,-24 1,24 0,0 0,-24-25,24 25,0-1,0-24,0 0,1 25</inkml:trace>
  <inkml:trace contextRef="#ctx0" brushRef="#br0" timeOffset="15186.41">17090 1836,'0'0,"0"24,0 1,-24-25,24 25,-25 0,25 0,-25-25,25 24,-25 1,25 0,0 0,0 0,0-1,0 1,0 0,0 0,0 0,25-1,-25 1,25-25,0 25,-1-25,1 25,0-25,0-25,0 25,-25-25,0 0,0 1,0-1,-25 0,25 0,-25 0,25 1,-25 24,0-25,25 0,-24 0,24 0,0 1,0-1,0 0,24 25,-24-25,25 0,0 25,0-24,0 24,-1-25,1 25,0-25,0 25,0 0,-1 0,1 0,0 0,0 25,0 0,-1-1,-24 1,0 0,0 0,0 0,0-1,0 1,0 0,0 0,0 0,0-1,25 1,-25 0,25 0,0-25,0 0,0-25,-1 0,1 25,0-25,-25 1,25-1,0 0,-25 0,24 0,-24 1,25-1,-25 0,0 0,25 0,-25 1,0 48,-25 1,25 0,0 0,0 0,-25-1,25 1,0 0,0 0,25 0,-25-1,25-24,0 25,0-25,-1 0,1 0,0 0,0 0,0-25,-1 25,-24-24,25-1,0 25,0-25,-25 0,25 0,-25 1,24-1,-24 0,25 0,-25 0,0 1,0-1,0 0,0 0,0 50,0 0,0 0,0-1,0 1,0 0,0 0,0 0,25-1,0 1,0-25,-1 0,1 0,0 0,0 0,0 0,-1 0,1 0,0-25,0 25,0-24,-1 24,1-25,-25 0,25 25,-25-25,25 0,-25 1,0-1,0 0,0 0,0 0,0 1,-25 24,0 0,0 0,25 24,-24 1,24 0,-25 0,25 0,0-1,0 1,0 0,0 0,0 0,0-1,25 1,-25 0,24 0,1-25,-25 25,25-25,0 24,0-24,0 0,-1 0,1 0,0 0,0 0,0-24,-1 24,1-25,0 0,0 25,-25-25,25 0,-1 1,1-1,-25 0,25 0,-25 0,25 1,-25-1,0 0,25 25,-25-25,0 50,24-25,-24 25,0 0,0-1,25 1,-25 0,0 0,25 0,-25-1,0 1,25-25,-25 25,25 0,-1 0,1-1,0-24,0 0,0 0,24 0,-24 0,0 0</inkml:trace>
  <inkml:trace contextRef="#ctx0" brushRef="#br0" timeOffset="15782.24">19819 1712,'0'24,"0"1,0 0,25-25,-25 50,0-26,25 1,-25 25,24-1,-24-24,25 25,-25-1,0 1,25 0,-25-1,25-24,-25 25,0-1,25-24,-25 25,0-26,24 1,-24 0,0 0,0 0,0-50,0 0,-24 25,24-25,-25-24,25 24,-25-25,0 25,25-24,-25-1,1 1,-1-1,0-24,0 24,25 0,-25 1,25-1,0 1,0-1,0 25,25-24,-25 24,25 0,0 0,0 25,24 0,-24 0,0 0,0 0,24 25,-24 0,0 0,0-1,-1 1,-24 0,25 0,-25 24,0-24,0 0,0 25,-25-26,1 1,24 0,-25 0,0 0,0-1,-24-24,24 25</inkml:trace>
  <inkml:trace contextRef="#ctx0" brushRef="#br0" timeOffset="16186.41">20340 2208,'0'0,"0"-25,0 0,25 0,-25 0,0 1,24-1,-24 0,0 0,0 0,25 1,-25-1,0-25,0 25,0-24,25 24,-25-25,0 1,0-1,25 25,-25-24,0-1,0 0,0 26,0-1,0-25,0 25,0 1,-25 48,25 1,-25 0,25 0,0 0,-25-1,25 1,0 25,0-25,0 24,0-24,0 25,0-25,0-1,0 26,0-25,0 0,25 24,-25-24,25 0,0 0,0-1,-1 1,1 0,0-25,0 25,24-25</inkml:trace>
  <inkml:trace contextRef="#ctx0" brushRef="#br0" timeOffset="16498.77">21034 1761,'0'0,"-24"0,-1 0,0 0,0 0,0 0,1 0,-1 25,0-25,0 25,0 0,1-1,-1-24,25 25,0 0,0 0,0 0,25-25,-1 0,1 0,0 0,0-25,0 25,-25-25,24 25,1-25,0 25,-25-25,0 50,25-25,-25 25,25-25,-1 0,-24 25,25-25,0 0,0 0</inkml:trace>
  <inkml:trace contextRef="#ctx0" brushRef="#br0" timeOffset="17102.23">21208 1811,'0'0,"0"-25,0 0,25 25,-25 25,25 0,-25 0,0-1,24 1,-24 0,0 0,25 0,0-25,-25-25,25 0,-25 0,25 0,-25 1,0-1,24 0,-24 0,0 0,0 1,25-1,0 25,0 0,-25 25,25-25,-25 24,24-24,-24 25,25 0,-25 0,25-25,-25 25,25-25,-25 24,25-24,-1 0,1 0,0-24,0 24,0-25,0 0,-1 0,1 0,-25 1,0-26,25 25,-25 0,0-24,0 24,0-25,0 25,0-24,-25-1,25 25,-25 1,25-26,0 25,-24 25,24-25,0 1,0 48,-25-24,25 25,0 0,0 0,0 0,0-1,0 26,0-25,0 0,25 24,-25-24,0 25,24-26,-24 1,25 0,-25 25,25-25,0-1,0 1,-1 0,1-25,0 0,0 25,0-25,-1 0,1-25,0 25</inkml:trace>
  <inkml:trace contextRef="#ctx0" brushRef="#br0" timeOffset="17274.59">21654 1389,'0'0,"-24"0,-1 0,50 0,-1 0,1 0,0 0,0 25,0-25,0 0,24 0,1 0,-25 25,24-25,1 0,-1 24,1-24</inkml:trace>
  <inkml:trace contextRef="#ctx0" brushRef="#br0" timeOffset="17413.97">22374 1587,'-25'25,"50"-50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8T06:52:19.00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14412 11757,'-25'0,"25"25,0 0,0 0,0 0,0-1,0 1,0 0,0 0,0 0,0-1,0 1,0 0,0 0,0 0,0-1,25-24,-25 25,0 0,25 0,-25 0,24-25,-24 25,-24-50,-1 25,0 0,25-25,-25 25,0 0,1 0,-1 0,0 25,0-25,0 0,25 25,-24-25,24 24,-25-24,25 25,0 0,0 0,0 0,-25-25,25 24,0 1,0 0,0 0,0 0,0-1,25-24,-25 25,25-25,-1 0,1 0,-25-25,25 25,0-24,0-1,-1 0,-24 0,25 25,-25-25,0 1,25-1,-25 0,0 0,25 25,-25-25,0 1,0-1,0 0,0 50,0 0,0-1,0 1,0 0,25 0,-25 0,24-1,-24 1,25-25,-25 25,25-25,0 25,0-25,0-25</inkml:trace>
  <inkml:trace contextRef="#ctx0" brushRef="#br0" timeOffset="609.28">14759 12005,'-25'0,"25"-24,-24 24,24 24,-25-24,25 25,-25-25,25 25,-25-25,25 25,0 0,0-1,0 1,0 0,0 0,25-25,-25 25,25-25,-25 25,25-25,-1 0,-24 24,25-24,0 0,-25 25,25-25,-25 25,25 0,-25 0,0-1,0 1,0 0,0 0,-25-25,0 0,0 0,0 0,1-25,-1 0,25 0</inkml:trace>
  <inkml:trace contextRef="#ctx0" brushRef="#br0" timeOffset="1027.46">15156 12129,'-25'25,"50"-25,0 0,0 0,-1 0,1 0,0 0,0 0,0 0,-1 0</inkml:trace>
  <inkml:trace contextRef="#ctx0" brushRef="#br0" timeOffset="1287.3">15106 12303,'-24'25,"48"-25,1 0,-25-25,25 25,0 0,0 0,-1-25,1 25,0 0,0-24,0 24,-1 0,1 0,0 0,0 0</inkml:trace>
  <inkml:trace contextRef="#ctx0" brushRef="#br0" timeOffset="2143.23">15826 11757,'0'25,"0"0,0 0,25 0,-25-1,0 1,0 0,0 0,0 0,0-1,0 1,0 0,0 0,-25-25,25 25,-25-25,0 24,0 1,1 0,24 0,-25-25,25 25,0 0,-25-25,25 24,0 1,0 0,-25 0,25 0,0-1,25-24,0 0,0 0,-1 0,-24-24,25 24,0-25,0 0,0 0,-25 0,0 1,0-1,24 0,-24 0,0 0,0 0,0 1,0 48,0 1,0 0,0 0,0 0,0 0,0-1,25-24,0 25,0-25,0 25,-1-25,1 0,0 0,-25-25,25 25,0 0,-1 0</inkml:trace>
  <inkml:trace contextRef="#ctx0" brushRef="#br0" timeOffset="2613.34">16247 11981,'0'-25,"-24"25,-1 0,25 25,-25-1,25 1,0 0,-25 0,25 0,0-1,0 1,0 0,0 0,0 0,0 0,0-1,0 1,25-25,0 25,0-25,-1 0,-24-25,25 25,0 0,0-25,0 25,-1-24,1 24,-25-25,25 25,-25-25,25 0,0 0,-25 0,0 1,0-1,0 0,0 0,0 0,0 1,0-1,-25 0,0 25,25-25,-25 0,0 1,1 24,-1 0,0 0,0 0,0 0,1 24</inkml:trace>
  <inkml:trace contextRef="#ctx0" brushRef="#br0" timeOffset="2907.45">16173 12080,'0'25,"25"-25,0 0,-1 0,1 24,0 1,-25 0,25 0,-25 0,25 0,-25-1,24 1,-24 0,25-25,-25 25,25 0,0-1,-25 1,25-25,-1 25,1-25,0 25,0-25,-25 25,25-25,-1 0,1 0,0 0</inkml:trace>
  <inkml:trace contextRef="#ctx0" brushRef="#br0" timeOffset="3379.25">15652 12799,'0'0,"0"-25,25 25,-25-24,25 24,0 0,-1 0,1 0,0 0,0-25,24 25,-24 0,25-25,-1 25,1 0,0-25,-1 25,1 0,-1-25,1 25,0 0,-1 0,1-24,-1 24,1 0,-25 0,24 0,-24 0,0-25,0 25,0 0,0 0,-1 0</inkml:trace>
  <inkml:trace contextRef="#ctx0" brushRef="#br0" timeOffset="3755.52">16024 12998,'25'0,"0"0,0 0,-1 0,1 0,0 0,0-25,24 25,-24 0,0 0,0 0,0-25,-1 25,1 0,0 0,0 0,0-25,-1 25,1 0,0 0,0 0</inkml:trace>
  <inkml:trace contextRef="#ctx0" brushRef="#br0" timeOffset="4015.62">16247 12998,'0'24,"0"1,0 0,0 0,0 0,0-1,0 1,0 0,0 0,0 0,0 0,0-1,0 1,0 0,0 0,0 0,0-1,0 1,0 0</inkml:trace>
  <inkml:trace contextRef="#ctx0" brushRef="#br0" timeOffset="5391.41">15131 14511,'-25'0,"25"25,-24-25,48 0,1 0,0 0,-25-25,25 25,0 0,-1 0,1-25,0 25,0 0,0 0,-1 0,1-25,0 25,0 0</inkml:trace>
  <inkml:trace contextRef="#ctx0" brushRef="#br0" timeOffset="5603.2299">15007 14709,'25'0,"0"0,0 0,-1 0,1 0,0 0,0-25,0 25,-1 0,1 0</inkml:trace>
  <inkml:trace contextRef="#ctx0" brushRef="#br0" timeOffset="6171.15">16223 14263,'-25'0,"0"0,0 0,0 0,1 0,-1 0,25 24,-25-24,0 0,0 25,1 0,-1-25,0 25,0-25,25 25,-25 0,1-1,24 1,-25 0,25 0,0 0,0-1,0 1,0 0,0 0,0 0,25-25,-1 24,1-24,0 25,0-25,0 0,-1 0,1 0,0 0,0 0,24 0,-24 0,0-25,25 25,-26 0,1-24,25 24,-25 0,-1-25,1 25,0 0,0-25,0 25</inkml:trace>
  <inkml:trace contextRef="#ctx0" brushRef="#br0" timeOffset="6503.51">16520 14511,'0'25,"0"-1,0 1,0 0,0 0,0 0,0-1,0 1,0 0,0 0,25 0,-25-1,0 1,0 0,0 0,25 0,-25-1,25-24</inkml:trace>
  <inkml:trace contextRef="#ctx0" brushRef="#br0" timeOffset="6861.02">16471 14560,'0'-24,"0"-1,24 25,1-25,0 0,0 25,0 0,-25-25,24 25,1 0,0 0,-25 25,25-25,-25 25,0 0,0 0,-25-1,0 1,25 0,-25-25,1 25,-1 0,0-25,0 24,0-24,1 25,-1-25,25 25,-25-25</inkml:trace>
  <inkml:trace contextRef="#ctx0" brushRef="#br0" timeOffset="7879.21">17066 13965,'0'25,"0"0,0-1,0 1,0 0,0 0,0 0,0-1,0 1,0 0,0 0,0 0,0-1,0 1,0 0,0 0,-25-25,0 0,1 0,-1 0,0 0,0 0,0 0,1 25,-1-25,0 25,25-1,-25-24,25 25,-25 0,25 0,-24 0,24-1,0 1,0 0,0 0,0 0,24-25,-24 24,25-24,0 0,0-24,0 24,-1 0,-24-25,25 25,0-25,0 25,-25-25,25 25,-1-25,1 1,0-1,-25 0,25 0,-25 0,0 1,0-1,0 50,0-1,0 1,0 0,25-25,-25 25,24-25,1 25,0-25,0 0,0 0,-1 0,1 0,0 0,0-25,0 25</inkml:trace>
  <inkml:trace contextRef="#ctx0" brushRef="#br0" timeOffset="8167.86">17314 14089,'25'0,"0"-25,-1 25,1 0,-25-25,25 25,0 0,0 0,-25-24,24 24,1 0,-25-25,25 25</inkml:trace>
  <inkml:trace contextRef="#ctx0" brushRef="#br0" timeOffset="8415.21">17463 14015,'0'0,"0"24,0 1,0 0,0 0,25 0,-25-1,0 1,0 0,0 0,0 0,0-1,0 1,0 0,0 0,0 25,0-26,0 1,24 0,-24 0,0 0,25-1,-25 1,0 0</inkml:trace>
  <inkml:trace contextRef="#ctx0" brushRef="#br0" timeOffset="8883.22">16421 15131,'25'0,"0"0,-1-25,1 25,0 0,0-25,0 25,-1 0,1-25,25 25,-25-24,24 24,1 0,-25-25,24 25,1-25,-25 25,24 0,1-25,-25 25,24 0,-24 0,0 0,0-25,0 25,-1 0,1 0,0 0,0 0,-25 25</inkml:trace>
  <inkml:trace contextRef="#ctx0" brushRef="#br0" timeOffset="9227.8699">16744 15280,'0'24,"24"-24,-24-24,25 24,0 0,0 0,0 0,-1-25,1 25,25 0,-25-25,-1 25,1 0,25-25,-25 25,-1-25,26 25,-25 0,0-24,-1 24,1 0,0 0,0 0,0 0</inkml:trace>
  <inkml:trace contextRef="#ctx0" brushRef="#br0" timeOffset="9467.3499">17066 15255,'0'0,"-25"0,0 0,25 25,0-1,0 1,0 0,0 0,0 0,0 0,0-1,0 26,0-25,0 0,0 24,0-24,0 0,0 0,0-1,0 1,0 0,0 0,0 0,0-1,0 1</inkml:trace>
  <inkml:trace contextRef="#ctx0" brushRef="#br0" timeOffset="10765.13">13916 14213,'0'-25,"0"50,0 0,0 0,0-1,0 1,0 0,0 0,0 0,0 24,0-24,0 0,0 0,0 0,0-1,0 1,0 0,0 0,0 0,0-1,-25-24,0 0,0 0,1 0,-1 25,0 0,0 0,0-25,25 25,-24-1,24 1,0 0,-25-25,25 25,0 0,0-1,0 1,0 0,0 0,0 0,25-25,-1 0,1 0,0 0,-25-25,25 25,-25-25,25 25,-1-25,-24 0,25 25,-25-24,25 24,-25-25,0 0,25 0,-25 0,0 1,0-1,0 0,25 25,-25-25,0 50,0 0,0 0,0-1,0 1,24 0,-24 0,25-25,-25 25,25-1,0-24,0 0,-1 0,1 0,0 0,-25-24,25 24,-25-25</inkml:trace>
  <inkml:trace contextRef="#ctx0" brushRef="#br0" timeOffset="11347.16">14511 14337,'0'-25,"-25"25,0 0,1 0,-1 0,0 25,0-25,25 25,-25-25,25 25,0 0,0-1,0 1,0 0,0 0,25 0,0-1,-25 1,25-25,0 0,-25 25,24-25,1 0,0 0,0 25,0-25,0 0,-1 25,1-25,-25 24,0 1,0 0,-25-25,25 25,-24-25,-1 25,0-25,0 0,0 24,0-24,1 0,-1 0,0 0,0 0,0 0,1 0,-1-24</inkml:trace>
  <inkml:trace contextRef="#ctx0" brushRef="#br0" timeOffset="20763.05">19249 14089,'0'-25,"0"0,-25 25,0 0,0 0,1 0,-1 0,25 25,-25-25,0 0,25 25,-25-25,1 25,-1-25,25 25,0-1,0 1,0 0,0 0,25-25,-1 0,1 25,0-25,0 24,0-24,-1 0,1 0,0 25,0-25,0 0,-1 25,1-25,0 0,0 25,0-25,-25 25,24-25,-24 25,0-1,0 1,0 0,-24 0,-1 0,0-25,25 24,-25-24,0 0,1 25,-1-25,0 0,0 0,0 0,1 0,-1 25,0-25,0 0,0 0,25-25,-24 25,-1 0,25-25</inkml:trace>
  <inkml:trace contextRef="#ctx0" brushRef="#br0" timeOffset="21491.23">19770 14163,'24'0,"1"0,0 0,0 0,0 0,0 0,-25-24,24 24,1 0,0 0,0 0,0 0,-1 0,1 0,0 0,0 0</inkml:trace>
  <inkml:trace contextRef="#ctx0" brushRef="#br0" timeOffset="21807.8299">19894 14312,'0'0,"25"0,-1 0,1 0,0 0,-25-25,25 25,0 0,-1 0,1 0,0-24,0 24,0 0,-1 0</inkml:trace>
  <inkml:trace contextRef="#ctx0" brushRef="#br0" timeOffset="22666.98">20861 13791,'-25'0,"0"0,1 0,-1 25,0-25,0 0,25 25,-25-25,1 0,24 25,-25-25,25 25,-25-25,25 24,-25-24,0 25,25 0,-24 0,24 0,-25-1,25 1,0 0,0 0,0 0,0-1,0 1,0 0,25-25,-25 25,24-25,1 25,0-25,0 24,0-24,-1 0,1 0,0 0,0 0,0 0,-1 0,1 0,0 0,0 0,0 0,0 0,-1 0,1 0,0 0,0 0,0 0,-1-24</inkml:trace>
  <inkml:trace contextRef="#ctx0" brushRef="#br0" timeOffset="23012.07">21084 14163,'0'25,"25"-25,-25 25,0 0,0 0,0-1,0 1,0 0,0 0,0 0,0 0,25-25,-25 24,0 1,0 0,0 0,0 0,0-1,25 1,-25 0,25 0,-25 0,24-25</inkml:trace>
  <inkml:trace contextRef="#ctx0" brushRef="#br0" timeOffset="23371.21">21060 14263,'0'0,"24"-25,1 25,0-25,0 25,0 0,-25-25,24 25,1 0,0-25,0 25,0 0,-1 0,-24 25,0 0,0 0,-24-25,-1 25,0-1,25 1,-25-25,25 25,-25-25,1 25,-1-25,0 25,0-25,25 25,-25-25,1 24,-1-24</inkml:trace>
  <inkml:trace contextRef="#ctx0" brushRef="#br0" timeOffset="24071.91">21580 14238,'0'0,"0"-25,25 25,-25-25,0 0,0 1,25 24,-25-25,0 0,0 0,0 0,0 1,0-1,0 0,0 0,0 0,0 1,0-1,0 0,0 0,0-24,0 24,0 0,0 0,-25 0,25 1,0-1,0 0,0 0,0 0,0 1,0-1,0 0,0 50,0 0,-25-25,25 24,0 1,-24 0,24 0,0 0,0-1,0 26,0-25,0 0,0-1,-25 1,25 0,0 0,0 0,0-1,0 1,0 0,0 0,0 0,0-1,0 1,0 0,0 0,25 0,-1-1,-24 1,25 0,0 0,0-25,0 25,-1-25,-24 24,25-24,0 0,0 0,0 0,-1 0,1 0</inkml:trace>
  <inkml:trace contextRef="#ctx0" brushRef="#br0" timeOffset="24635.62">21952 14139,'25'0,"-25"-25,25 25,0 0,0 25,-25-1,0 1,0 0,0 0,0 0,0-1,0 1,0 0,-25-25,25 25,0-50,0 0,0 0,25 1,-25-1,25 0,-25 0,0 0,24 25,-24-24,25-1,0 0,0 25,0 0,-1 25,-24 0,0-1,25-24,-25 25,0 0,0 0,25 0,-25-1,0 1,25 0,0 0,-1-25,-24 25,25-25,0 0,0 0,0 0,-1 0</inkml:trace>
  <inkml:trace contextRef="#ctx0" brushRef="#br0" timeOffset="25459.94">22424 13543,'0'-24,"25"24,-1 0,1 0,0 0,0 0,0 0,-1-25,1 25,0 0,0 0,24 0,-24 0,0 0,0-25,24 25,-24 0,0 0,25 0,-26 0,1 0,0-25,0 25,0 0,0 0,-1 0,1 0</inkml:trace>
  <inkml:trace contextRef="#ctx0" brushRef="#br0" timeOffset="25803.72">22821 13519,'24'0,"-24"24,0 1,0 0,0 0,0 0,0-1,0 1,0 0,0 0,0 49,0-49,-24 25,24-26,0 1,0 25,-25-25,25 24,0-24,0 0,0 0,0-1,0 1,0 0,0 0,0 0,0-1,0 1,0 0</inkml:trace>
  <inkml:trace contextRef="#ctx0" brushRef="#br0" timeOffset="29651.33">23887 13891,'25'0,"-25"-25,25 25,0 0,-1 0,1 0,0-25,0 25,0 0,0 0,-1 0,1 0,0-25,0 25,0 0,-1 0</inkml:trace>
  <inkml:trace contextRef="#ctx0" brushRef="#br0" timeOffset="30075.69">24061 13742,'0'25,"25"-1,-25 1,0 0,0 0,25-25,-25 25,0-1,0 1,24-25,-24 25,0 0,25-25,-25 25</inkml:trace>
  <inkml:trace contextRef="#ctx0" brushRef="#br0" timeOffset="30927.91">24879 13618,'-24'0,"-1"0,0 0,0 0,0 0,25 25,-24-25,24 24,-25-24,25 25,-25 0,25 0,0 0,-25-25,25 24,0 1,0 0,0 0,0 0,25-25,-25 24,25 1,0 0,-1-25,1 0,-25 25,25-25,0 0,0 0,-1 0,1 0,0 0,0 0,0 0,-1 0,1 0,0 0,0 0,0 0,-1 0</inkml:trace>
  <inkml:trace contextRef="#ctx0" brushRef="#br0" timeOffset="36883.04">18455 16495,'25'0,"0"0,-1-25,1 25,0 0,0 0,0 0,-1 0,1-24,0 24,25 0,-26 0,1-25,25 25,-25 0,24 0,-24-25,25 25,-25 0,24-25,-24 25,0 0,0 0,-1 0,1-25,0 25,0 0,0 0</inkml:trace>
  <inkml:trace contextRef="#ctx0" brushRef="#br0" timeOffset="37215.98">18976 16396,'0'25,"0"0,0-1,0 1,0 0,0 0,-25 24,25-24,0 0,0 0,0 0,0 24,0-24,-25 0,25 0,0-1,0 1,0 0,0 0,0 0,0-1,-24 1,24 0,0 0</inkml:trace>
  <inkml:trace contextRef="#ctx0" brushRef="#br0" timeOffset="38152.11">20043 16396,'0'0,"0"25,0 0,-25-1,25 1,-25 0,0 0,25 0,-25-1,1 1,-1 0,0 0,0 0,0-1,0 1,1-25,-1 25,0 0,0 0,0-25,1 24,-1 1,0-25,0 0,25 25,-25-25,1 0,-1 25,0-25,0 0,0 0,1-25,24 0,0 0,0 1,24 24,-24-25,0 0,25 25,-25-25,25 25,0-25,0 1,-1 24,-24-25,25 25,0-25,0 25,0 0,-1 0,1 0,0 0,0 0,-25 25,25-25,-1 25,1-25,-25 24,25-24,-25 25,25-25,-25 25,25-25,0 25,-1 0,1-1,0-24,-25 25,25-25,0 0,-25 25,24-25,1 0,0 0,0 0,0 0,-1 0,1 0</inkml:trace>
  <inkml:trace contextRef="#ctx0" brushRef="#br0" timeOffset="47770.78">20960 16446,'0'24,"25"-24,0 0,0 0,0 0,-25-24,24 24,1 0,-25-25,25 25,-25-25,25 25,-25-25,0 0,0 0,0 1,0-1,0 0,0 0,-25 25,0 0,25-25,-25 25,25 25,-24-25,-1 0,25 25,-25-25,0 25,0 0,1-1,24 1,-25 0,0 0,25 0,-25 0,25-1,-25 1,25 0,-25 0,25 0,0-1,0 1,-24-25,24 25,0 0,0 0,0-1,0 1,0 0,0 0,24-25,-24 25,25-1,0-24,-25 25,25 0,0-25,0 0,-25 25,24-25,1 0,0 0,0 0,0 0,-1 0,1 0,0 0,0 0,0 0,-1 0,1 0,0 0,0 0,0 0,-1 0,1 0,0-25,0 25,0 0,-1 0,1-25,0 25,0 0,-25-25,25 25</inkml:trace>
  <inkml:trace contextRef="#ctx0" brushRef="#br0" timeOffset="50714.83">21407 15180,'-25'0,"25"-24,-25 24,0 0,1 24,-1-24,0 25,0-25,25 25,-25 0,25 0,0-1,25-24,-25 25,25-25,0 0,0 0,-1 0,1 25,0-25,0 0,0 0,-1 0,1 0,0 0,0 0,0 0,-25 25,0 0,-25-25,0 0,25 25,-25-25,0 0,1 0,24 24,-25-24,0 0,0 0,0 0,25 25,-24-25</inkml:trace>
  <inkml:trace contextRef="#ctx0" brushRef="#br0" timeOffset="51095.0199">21184 15627,'24'0,"1"0,0 0,0 0,0 0,-1 0,1-25,0 25,25 0,-26 0,1 0,0 0,0 0,24-25,-24 25,0 0,0 0,0 0,-1 0,1 0,0-24,0 24,0 0,-1 0</inkml:trace>
  <inkml:trace contextRef="#ctx0" brushRef="#br0" timeOffset="51687.6599">21704 15677,'-24'0,"-1"0,0 0,0 24,0-24,1 0,24 25,-25-25,25 25,-25-25,0 25,0 0,1-25,24 24,-25-24,25 25,-25-25,25 25,0 0,-25 0,25-1,0 1,25-25,0 0,0 0,-1 0,1 0,0 0,0 0,0 0,-1 0,1 0,0-25,0 25,0 0,-1 0,26 0,-25-24,0 24,-1 0,1 0,0 0,0 0,-25-25,25 25,-1 0</inkml:trace>
  <inkml:trace contextRef="#ctx0" brushRef="#br0" timeOffset="52182.88">22052 15801,'0'24,"0"1,0 0,0 0,0 0,0-1,0 1,0 0,0 0,0 0,0-1,0 1,0 0,0 0,0 0,0-1,25-24</inkml:trace>
  <inkml:trace contextRef="#ctx0" brushRef="#br0" timeOffset="52723.88">21977 15751,'25'0,"0"-25,0 25,0 0,-1 0,1 0,0 0,0 0,-25 25,25-25,-1 0,1 25,-25 0,0-1,0 1,-25-25,25 25,-24-25,24 25,-25-25,0 0,25 25,-25-25,0 0,25 24,-24-24,-1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8T06:54:31.58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6375 12254,'0'-25,"-25"25,25 25,-24-25,24 24,-25 1,0 0,25 0,-25-25,25 25,0-1,-25-24,25 25,0 0,-24-25,24 25,0 0,-25-25,25 24,0 1,0 0,-25-25,25 25,25 0,0-25,-1 0,1 0,0 0,0 0,0-25,-1 25,1 0,0-25,0 25,0-25,-1 25,1-25,0 25,-25-24,25 24,0-25,-1 25,1-25,0 25,0-25,0 25,-25-25</inkml:trace>
  <inkml:trace contextRef="#ctx0" brushRef="#br0" timeOffset="623.77">6326 12303,'0'25,"0"0,0 0,24-1,-24 1,25 0,-25 0,0 24,25-24,-25 0,0 25,25-26,-25 1,0 0,25 0,-25 24,0-24,0 0,24 0,-24 0,0-1,0 1,0 0,0 0</inkml:trace>
  <inkml:trace contextRef="#ctx0" brushRef="#br0" timeOffset="-164829.97">3498 13866,'0'25,"25"-25,-25 24,0 1,24-25,-24 25</inkml:trace>
  <inkml:trace contextRef="#ctx0" brushRef="#br0" timeOffset="-160906.29">3647 9872,'0'-25,"0"50,0 0,0 0,24-25,-24 25,0-1,0 1,25-25,-25 25,0 25,25-25,-25-1,0 1,0 25,0-25,25 24,-25-24,0 25,0-1,25-24,-25 0,0 0,0-1,0 1,0 0,0 0,24-25,-24 25,0-50,-24 25,24-25,0 0,-25 25,25-25,0 1,-25-1,25 0,-25 0,50 25,0 0,-25 25,25-25,-1 0,1 0,0 0,0 0,0 0,-1-25,1 0,0 1</inkml:trace>
  <inkml:trace contextRef="#ctx0" brushRef="#br0" timeOffset="-160219.25">2258 9847,'0'0,"0"25,0 0,24 0,-24 0,0-1,25 1,-25 0,25 0,0 0,0 0,-25-1,24-24,1 25,-25 0,25-25,0 25,0-25,-1 0,1 25,0-25,0-25,0 25,-25-25,24 25,-24-25,0 0,25 1,-25-1,0 0,0 0,25 0,-25 0,0-24,0 24,0 0,0 0,0 1,-25-1,25 0,0 0,-25 0,1 1,-1-1,0 25,0 0,25-25,-25 25,1 0,-1 0,25 25,-25-25,0 0</inkml:trace>
  <inkml:trace contextRef="#ctx0" brushRef="#br0" timeOffset="-159906.62">2555 9947,'0'0,"25"24,0-24,-25 25,25-25,-1 0,1 25,0-25,0 0,0 25,-1-25,1 0,0 0,0 0,0 0</inkml:trace>
  <inkml:trace contextRef="#ctx0" brushRef="#br0" timeOffset="-159597.9499">2927 9773,'-25'0,"50"25,0 0,0-1,0 1,-25 0,25-25,-25 25,24-25,-24 25,25-1,0 1,0 0</inkml:trace>
  <inkml:trace contextRef="#ctx0" brushRef="#br0" timeOffset="-159250.63">3051 9947,'0'0,"0"-25,0 0,0 0,0 0,0 1,25-1,-25 0,0 0,0 0,0 1,-25 24,25-25,0 50,25-1,-25 1,25 0,0 0,-25 0,25-1,-1 1,1 0,-25 0,25 0,0-1,0 1,-1 0,1 0,-25 0</inkml:trace>
  <inkml:trace contextRef="#ctx0" brushRef="#br0" timeOffset="-158178.57">4936 13146,'0'-24,"-24"24,24 24,24 1,1 0,-25 0,25 0,-25 0,0-1,25 26,-25-25,25 0,-25 24,25-24,-25 25,0-26,24 1,-24 0,0 25,0-26,0 1,25-25,-25 25,0 0,0 0,0-1,-25-24,25-24,-24 24,-1 0,25-25,-25 25,50 0,0 0,-1 0,1 0,-25-25,0 0,0 0,25 1,-25-1,0 0,0 0,0 0,0 1</inkml:trace>
  <inkml:trace contextRef="#ctx0" brushRef="#br0" timeOffset="-157716.62">5383 13345,'0'-25,"0"0,0 50,0 0,0 0,0 0,0-1,0 1,25 0,-25 0,0 0,25-25,-25 24,24 1,-24 0,25-25,-25 25,25-25,-25 25,25-25,0 24,-1-24,1 0,0-24,0 24,-25-25,25 0,-1 0,-24 0,25 1,-25-1,25 0,-25 0,0 0,0-24,25 24,-25 0,0 0,0 1,0-1,-25 25,25-25,-25 0,0 25,25-25,-24 25,-1 0,0 0,0 0,0 0,25 25,-24-25,-1 25</inkml:trace>
  <inkml:trace contextRef="#ctx0" brushRef="#br0" timeOffset="-157431.13">5457 13395,'25'24,"0"1,0 0,0 0,-1 0,1-1,0-24,-25 25,25-25,0 25,-1-25,-24 25,25-25,0 25,0-25,-25 24,25-24,-1 25,1-25,-25 25,25-25,0 0,-25 25,25-25,-25 25,24-25</inkml:trace>
  <inkml:trace contextRef="#ctx0" brushRef="#br0" timeOffset="-157028.8">6102 13494,'0'25,"0"-1,0 1,0 0,0 0,0 0,25-1,-25 1,0 0,0 0,0 0,0-1,0 1,25-25,0 0,0 0,-1 0,1 0,-25-25,25 25,0 0,-25-24,25 24,-1-25,1 25,-25-25,25 0,0 25,0-25,-1 1,1-1,0 25</inkml:trace>
  <inkml:trace contextRef="#ctx0" brushRef="#br0" timeOffset="-156866.3899">6722 13370,'0'25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8T06:59:54.33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3250 2158,'-25'0,"25"25,-25-25,25 25,0-1,-25 1,25 0,0 0,0 0,-24-1,24 1,-25 0,25 0,0 0,0-1,0 1,0 0,-25 0,25 0,0-1,0 1,0 0,0-50,0 0,0 1,0-1,0 0,0 0,0 0,0 1,25 24,-25-25,0 0,0 0,0 0,0 1,25-1,-25 0,0 0,0 0,0 1,24 24,-24-25,25 25,-25-25,25 25,0 0,-25 25,25-25,-1 0,1 25,0-1,0 1,0-25,-1 25,1 0,0 0,0-1,0-24,-25 25,24-25,1 25,0-25,-25 25,25-25,0 0,-25 25,24-25</inkml:trace>
  <inkml:trace contextRef="#ctx0" brushRef="#br0" timeOffset="2111.97">3324 2332,'0'24,"0"1,-25-25,25-25,-24 25,24-24,-25 24,25-25,0 0,-25 25,25 25,0 0,0-1,25 1,-25 0,0 0,0 0,0-1,0 1,0 0,25-25,-25 25,0 0,0-1,24 1,-24 0,0 0,0 0,25-25,-25 25,0-1,0 1,0 0,25-25,-25 25,0 0,0-1,0 1,0 0,25-25,-25 25,0 0,0-1,0 1,0 0,25-25,-25 25,0 0,0-1,0 1,0 0,0 0,0 0,0-1,0 1,0 0,0 0,0 0,0-1,0 1,0 0,0 0,0 0,0-1,0 1,0 0,0 0,0 0,0-1,0 1,0 0,0 0,0 0,0 0,-25-1,25 1,0 0,0 0,0 0,0-1,0 1,-25 0,25 0,0 0,0-1,0 1,0 0,0 0,0 0,0-1,0 1,-25-25,25 25,0 0,0 0,0-1,0 1,0 0,0 0,0 0,0-1,0 1,0 0,0 0,0 0,0-1,0 1,0 0,0 0,0 0,0-1,0 1,0 0,0 0,0 0,0-1,0 1,0 0,0 0,0 0,0 0,0-1,0 1,0 0,0 0,0 0,0-1,0 1,0 0,0 0,0 0,0-1,0 1,0 0,0 0,25 0,-25-1,0 1,0 0,0 0,0 0,0 24,0-24,0 0,0 0,25 24,-25-24,0 0,0 24,0-24,0 25,0-25,0 24,0-24,0 25,0-25,0-1,25 26,-25-25,0 24,0-24,0 25,24-25,-24 24,0 1,0-25,0 24,25-24,-25 25,0-26,0 1,0 25,0-25,25 24,-25-24,0 0,0 24,0-24,0 0,0 25,25-26,-25 1,0 0,0 0,0 0,0 0,0-1,0 1,0 0,25 0,-25 0,0-1,0 1</inkml:trace>
  <inkml:trace contextRef="#ctx0" brushRef="#br0" timeOffset="3932.83">3647 7119,'24'0,"1"0,0 0,0 0,0-25,-1 25,1 0,0 0,0 0,0 0,-1-25,1 25,0 0,0-24,0 24,0-25,-1 25,1 0,0-25,0 25,24-25,-24 25,0-25,25 25,-26 0,1-24,0 24,25 0,-26-25,1 25,0 0,25-25,-26 25,1 0,25 0,-25-25,-1 25,26 0,-25 0,0 0,-1 0,26-25,-25 25,0 0,-1 0,26 0,-25 0,0-25,0 25,24 0,-24 0,0 0,0-24,-1 24,1 0,0 0,0 0,0 0,-1 0,26-25,-25 25,0 0,-1 0,1 0,0-25,0 25,0 0,-1 0,1 0,0 0,0-25,24 25,-24 0,0 0,0 0,0 0,-1-25,1 25,25 0,-25 0,-1 0,1-24,0 24,25 0,-26 0,1 0,0-25,25 25,-25 0,-1 0,26 0,-25 0,0 0,-1-25,26 25,-25 0,0 0,-1 0,26 0,-25 0,0 0,-1 0,26-25,-25 25,0 0,24 0,-24 0,0-25,24 25,-24 0,25 0,-25 0,24-24,-24 24,25 0,-26 0,26 0,0-25,-25 25,24 0,-24 0,25 0,-1-25,-24 25,25 0,-1 0,-24 0,25-25,-1 25,-24 0,25 0,-1 0,1-25,-25 25,24 0,1 0,-1 0,1-24,0 24,-1 0,1 0,0-25,-1 25,1 0,-1 0,1 0,0 0,-1-25,1 25,-1 0,1 0,0 0,-1 0,1-25,-1 25,26 0,-26 0,1 0,0-25,-1 25,26 0,-26 0,1 0,0 0,24 0,-24 0,-1 0,1 0,24 0,-24 0,-1 0,26 0,-26-24,1 24,0 0,-1 0,1 0,-1 0,1 0,0 0,-1 0,1 0,0 0,-1 0,1 0,-1 0,1-25,0 25,-1 0,-24 0,25 0,-1-25,1 25,-25 0,24 0,-24 0,25-25,-26 25,26 0,-25 0,0 0,24 0,-24 0,0 0,0 0,-1 0,1 0,0 0,0 0,0 0,0 0,-25-25,-25 25,25-24,-25 24,0-25,0 25,0 0,1-25,-1 25,0-25,0 25,0-25,50 25,0 0,0 0,0 0,-1 0,1 0,0 0,0 0,0 0,0 0,-1 0,1 25,0 0,0-25,-25 25,0 0,0-1,0 1,0 0,0 0,0 0,-25-1,0 26,0-25,25 0,-24-1,-1-24,0 25,0 0,0 0,0-25</inkml:trace>
  <inkml:trace contextRef="#ctx0" brushRef="#br0" timeOffset="6035.92">12006 7069,'-25'0,"25"25,0 0,0 0,0 0,25-25,-25 24,0 1,0 0,0 0,0 0,25-25,-25 24,0 1,0 0,0 0,0 0</inkml:trace>
  <inkml:trace contextRef="#ctx0" brushRef="#br0" timeOffset="14897">12303 7020,'0'25,"0"-50,-24 25,-1 0,0 0,0 0,25 25,-25-25,1 0,24 24,-25-24,25 25,-25-25,0 25,25 0,0 0,-25-25,25 24,-24 1,24 0,0 0,0 0,0-1,0 1,0 0,0 0,24-25,1 25,0-25,-25 24,25-24,0 0,-1 25,1-25,0 0,0 0,0 25,-1-25,1 0,0 0,-25 25,25-25,0 0,-25 25,24-25,-24 24,25-24,-25 25,0 0,0 0,0 0,0-1,0 1,0 0,-25-25,25 25,-24-25,-1 25,0-1,0-24,0 25,1 0,-1-25,0 25,0-25,0 0,1 25,-26-25,25 0,0 24,1-24,-1 0,0 0,0 25,0-25,1 0,-1 0</inkml:trace>
  <inkml:trace contextRef="#ctx0" brushRef="#br0" timeOffset="16123.99">1117 2977,'0'24,"0"-48,24 24,1 0,0 0,-25-25,25 25,0 0,-1-25,1 25,0-25,0 25,24 0,-24-25,0 1,0 24,0-25,-1 25,26-25,-25 25,0-25,-1 25,1 0,0-25,0 25,0-24,-1 24</inkml:trace>
  <inkml:trace contextRef="#ctx0" brushRef="#br0" timeOffset="16392.64">1414 2927,'-25'0,"25"25,25-25,-25 25,25-1,0 1,-25 0,25 0,-25 0,24 24,1-24,-25 25,25-26,0 26,-25-25,25 24,-1 1,-24-25,25 24,-25-24,25 25,-25-25,25-1,-25 26,25-25,-25 0,24 0</inkml:trace>
  <inkml:trace contextRef="#ctx0" brushRef="#br0" timeOffset="28327.68">4763 5482,'0'-25,"0"0,0 0,0 1,0-1,0 0,-25 0,25 0,0 1,0-1,0 0,-25 0,25 0,0 1,0-1,0 0,-25 0,25 0,0 1,0-1,0 0,-24 0,24 0,0 1,0-1,0 0,0 0,-25 0,25 0,0 1,0-1,0 0,0 0,0 0,0 1,0-1,0 0,-25 0,25 0,0 1,0-1,0 0,-25 0,25 0,0 1,0-1,0 0,0 0,0 0,0 1,0-1,0 0,0 0,-25 0,25 1,0-1,0 0,0 0,0 0,0 1,0-1,0 0,0 0,0 0,0 1,0-1,0 0,0 0,-24 25,24-25,0 1,0-1,0 0,0 0,0 0,0 0,0 1,-25 24,25-25,0 0</inkml:trace>
  <inkml:trace contextRef="#ctx0" brushRef="#br0" timeOffset="29092.18">4465 5779,'0'-24,"0"48,0 1,0 0,25 0,-25 0,0 0,25-1,-25 1,0 0,0 0,25 0,-25-1,24 1,1 0</inkml:trace>
  <inkml:trace contextRef="#ctx0" brushRef="#br0" timeOffset="30247.93">3919 3299,'-24'0,"24"-25,0 0,0 1,24-1,1 25,-25-25,25 25,0-25,0 25,0 0,-1 0,1 25,-25 0,25 0,-25-1,0 1,0 0,0 0,0 0,0-1,-25-24,25 25,-25-25,25 25,-24-25,24 25,-25 0,50-25,-25-25,24 25,1 0,-25-25,25 25,0 0,0-25,-1 25,-24-25,25 25,0-24,0 24,-25-25,25 25,-25-25,24 25</inkml:trace>
  <inkml:trace contextRef="#ctx0" brushRef="#br0" timeOffset="32859.89">4589 3547,'25'0,"0"0,0-25,-1 25,1-25,0 25,0-24,0 24,-25-25,24 25,-24-25,25 25,0 0,-25-25,25 25,0 0,-25-25,24 25,-24-24,25 24,0-25,0 25,0-25,0 0,-1 0,1 25,-25-24,25 24,0-25,0 0,-1 25,-24-25,25 0,0 1,0 24,-25-25,25 25,-1-25,-24 0,25 25,-25-25,25 25,0-24,-25-1,25 25,-1-25,1 25,-25-25,25 0,0 25,0-24,-1 24,1-25,-25 0,25 25,0-25,0 25,-25-25,24 25,1-24,0-1,0 0,0 25,-25-25,24 25,-24-25,25 25,0-25,0 1,0-1,-25 0,24 25,-24-25,25 25,-25-25,25 25,-25-24,25 24,-25-25,25 0,-25 0,24 25,-24-25,25 25,-25-24,25-1,0 0,-25 0,25 0,0 1,-1-1,-24 0,25 25,-25-25,25 25,0-25,-25 1,25 24,-1-25,1 0,0 0,0 0,0 1,-1-1,1 25,-25-25,25 25,-25-25,25 0,0 1,-25-1,24 25,-24-25,25 25,-25-25,25 0,-25 1,25 24,-25-25,0 0,25 25,-25-25,24 0,-24 0,25 25,-25-24,25 24,-25-25,25 25,-25-25,25 25,-25-25,24 25,-24-25,25 1,-25-1,-25 25,1 0,24 25,-25-25,0 24,25 1,-25-25,25 25,0 0,0 0,0-1,25-24,-25-24,25 24,-25-25,25 0,-25 0,0 0,0 1,-25 24</inkml:trace>
  <inkml:trace contextRef="#ctx0" brushRef="#br0" timeOffset="33599.57">6102 1042,'0'0,"0"-25,0 0,0 0,25 1,0 24,-25-25,25 25,0 0,-1 0,1 0,0 25,0-25,-25 24,0 1,25-25,-25 25,0 0,0 0,0-1,-25-24,25 25,-25-25,0 25,50-50,0 25,0-25,-1 25,1 0,0 0,0 0,0 0,-1 25,1-25,0 0,-25 25,25 0,-25 0,-25-1,0 1,0-25,1 25,-1 0,0-25,0 25,0-1,-24-24,24 25,0 0,0-25,1 25,-1-25,0 25,0-25,0 24</inkml:trace>
  <inkml:trace contextRef="#ctx0" brushRef="#br0" timeOffset="35480.21">6970 1513,'0'25,"25"-25,-25 25,0-1,0 1,0 0,25-25,-25 25,0 0,0 0,0-1,0 1,25-25,-25 25,0 0,0 0,0-1,25 1,-25 0,0 0,0 0,0-1,0 1,24 0,-24 0,0 0,0-1,0 1,0 0,0 0,25 0,-25-1,0 1,0 0,0 0,0 0,0-1,25-24,-25 25,0 0,0 0,0 0,0-1,0 1,0 0,0 0,0 0,0-1,0 1,25 0,-25 0,0 0,0 0,0-1,0 1,0 0,0 0,0 0,0-1,25-24,-25 25,0 0,0 0,0 0,0-1,0 1,0 0,0 0,0 0,0-1,0 1,0 0,0 0,0 0,0-1,0 1,25 0,-25 0,0 0,0-1,0 1,0 0,0 0,0 0,0-1,0 1,0 0,0 0,0 0,0-1,0 1,0 0,0 0,0 0,0 0,0-50,0 0,0 0,0 0,0 0,0 50,0 0,0 0,-25 0,25 0,0-1,0 1,0 0,0 0,0 0,25-25,-25-25,0 0,0 0,-25 0,0 25,25-24</inkml:trace>
  <inkml:trace contextRef="#ctx0" brushRef="#br0" timeOffset="35995.6">7715 3324,'0'25,"0"-1,-25 1,25 0,0 0,-25-25,25 25,0-1,-25-24,25 25,0 0,-25-25,25 25,0 0,0-1,25-24,0 0,0-24,0 24,-25-25,24 25,1-25,0 25,0-25,0 25,-1-25,1 1,0 24,0-25,0 25,-25-25,24 0,1 25,0-25,0 25,0-24,-1 24,-24-25</inkml:trace>
  <inkml:trace contextRef="#ctx0" brushRef="#br0" timeOffset="36208.75">7764 3398,'0'0,"0"25,25 0,-25 0,25-25,-25 24,0 1,25-25,-25 25,24 0,1-25,-25 25,25-1,-25 1</inkml:trace>
  <inkml:trace contextRef="#ctx0" brushRef="#br0" timeOffset="37651.56">7194 3919,'-25'0,"0"0,25 25,-25 0,0 0,25-1,-24-24,24 25,-25-25,25 25,-25 0,0 0,0-1,25 1,-24-25,24 25,0 0,-25-25,25 25,-25-25,25 24,-25-24,25 25,-25-25,25 25,-24-25,24 25,-25-25,25 25,-25-25,25 24,-25-24,25 25,-25-25,25 25,-24-25,24 25,-25-25,0 25,0-1,0-24,1 25,-1 0,0-25,25 25,-25 0,0-25,1 24,-1 1,0-25,25 25,-25-25,0 25,25 0,-24-25,-1 24,0 1,0-25,25 25,-25 0,1-25,24 25,-25-25,25 25,-25-25,25 24,-25-24,0 25,0 0,1 0,-1 0,0-25,25 24,-25-24,0 25,1 0,-1 0,0-25,0 25,0-1,1-24,-1 25,0-25,25 25,-25-25,0 25,1-25,24 25,-25-25,0 24,0-24,25 25,-25-25,1 25,-1-25,25 25,-25 0,0-25,0 24,1 1,-1-25,0 25,0 0,0-25,25 25,-24-25,24 24,-25-24,0 0,25 25,-25-25,25 25,-25-25,1 0,24 25,-25-25,0 25,0-25,25 24,-25-24,1 0,-1 25,0-25,0 25,0-25,0 0,1 25,-1-25,0 0,25 25,-25-25,0 0,1 0,-1 0</inkml:trace>
  <inkml:trace contextRef="#ctx0" brushRef="#br0" timeOffset="38172.74">6127 4614,'0'24,"0"1,0 0,0 0,0 0,0-1,0 1,0 0,0 0,0 0,0 0,0-1,0 1,0 0,-25 0,25 0,0-1,0 1,25-25,-25 25,25-25,0 0,0 0,-1-25,1 25,0-25,0 25,24-24,-24 24,0-25,0 0,0 0,-1 25,26-25,-25 1</inkml:trace>
  <inkml:trace contextRef="#ctx0" brushRef="#br0" timeOffset="39044.7199">4416 4465,'0'25,"0"-1,0 1,-25 0,25 0,0 0,0-1,0 1,0 0,0 0,0 0,-25-25,25 24,0 1,0 0,0 0,0-50,0 0,0 0,0 1,25-1,-25 0,0 0,25 25,-25-25,0 1,0-1,24 0,-24 0,25 0,0 1,0-1,0 25,-1 0,1-25,0 25,0 0,0 0,-1 0,1 0,0 0,0 0,0 25,-1-25,1 0,0 0,0 0</inkml:trace>
  <inkml:trace contextRef="#ctx0" brushRef="#br0" timeOffset="39628.96">4738 2927,'25'0,"0"0,-1 0,1 0,0-25,0 25,0 0,-1-25,1 1,25 24,-25-25,24 25,-24-25,0 25,25-25,-26 25,26-25,-25 25,0 0,-1-24,26 24,-25 0,0 0,-1 0,1 24,-25 1,25 0,-25 0,0 0,0-1,0 1,0 0,0 0,-25 0,25 24,0-24,-25 25,25-26,0 1,0 25</inkml:trace>
  <inkml:trace contextRef="#ctx0" brushRef="#br0" timeOffset="40380.58">6896 2406,'0'25,"0"0,0-1,-25-24,25 25,0 0,0 25,0-26,-25 1,25 0,-24 0,24 0,0 0,0-1,0-48,24-1,-24 0,0 0,0 0,25 0,-25 1,0-1,25 0,-25 0,0 0,25 25,-25-24,25-1,-25 0,24 25,-24-25,25 25,0-25,0 25,0 0,-1 0,1 25,0-25,0 25,0-25,0 25,-1-25,1 25,0-1,0-24,-25 25,25-25,-1 25,1-25,0 25,0-25,0 0,-1 25</inkml:trace>
  <inkml:trace contextRef="#ctx0" brushRef="#br0" timeOffset="41720.55">12725 1141,'-25'0,"25"-25,0 0,0 1,25 24,0 0,0 0,0 0,-25 24,24-24,-24 25,25 0,-25 0,25 0,-25-1,0 1,0 25,25-25,-25-1,0 1,0 0,0 0,0 0,25-25,-25 24,0-48,0-1,0 0,0 0,0 0,0 1,0-1,-25 0,25 0,0 0,0 1,0-1,0 0,0 0,25 0,-25 1,24-1,1 0,0 0,0 25,-25-25,25 25,-25 25,24-25,-24 25,25 0,-25 0,25-1,-25 1,0 0,25 0,-25 0,0-1,25 1,-25 25,0-25,0 24,0 1,0-25,24 24,-24 26,0-26,0 1,0 0,0-1,0 1,0-1,25 1,-25-25,0 24,0-24,0 25,0-25,25-1,-25 26,25-25,-25 0,25-1,-25 1,24 0,1-25,0 0,0 0,0-25,-1 0,1 25</inkml:trace>
  <inkml:trace contextRef="#ctx0" brushRef="#br0" timeOffset="41988.15">13717 1513,'0'0,"-24"0,24-25,24 25,1 0,0-25,0 25,0-24,-1 24,1 0,0 0,-25-25,25 25,0 0,-1 0,1-25</inkml:trace>
  <inkml:trace contextRef="#ctx0" brushRef="#br0" timeOffset="42180.5199">13792 1612,'0'0,"0"25,-25-25,25 25,25-25,0-25,-1 25,1 0,0-25,0 0,0 25,-1 0</inkml:trace>
  <inkml:trace contextRef="#ctx0" brushRef="#br0" timeOffset="42516.04">14586 1116,'0'-25,"0"1,0 48,0 1,24-25,-24 25,0 0,25-25,-25 25,25-1,0 1,-25 25,25-25,-25-1,24 26,-24-25,25 24,-25 1,25 0,-25-26,25 26,0 0,-25-25,0 24,24-24,-24 0,25 0,0-1,-25 1,25-25</inkml:trace>
  <inkml:trace contextRef="#ctx0" brushRef="#br0" timeOffset="42887.55">15206 1513,'24'0,"1"0,0 0,0-25,0 25,-1 0,26 0,-25-25,24 25,1 0,0-24,-1 24,1 0,0-25,-1 25,26-25,-26 25,1-25,-1 25,1 0,0-25,-1 25,-24-24,25 24,-26 0,26-25,-25 25,0 0,-1 0,1 0,0-25</inkml:trace>
  <inkml:trace contextRef="#ctx0" brushRef="#br0" timeOffset="44299.48">17885 595,'-25'0,"0"0,25-24,-25 24,0 0,25 24,-24-24,-1 0,0 0,25 25,-25-25,0 25,0 0,1 0,24-1,-25 1,25 0,-25 0,25 0,0-1,0 1,0 0,0 0,0 0,0-1,0 1,0 0,0 0,0 0,25-25,-25 24,25-24,-1 0,1 25,0-25,0 0,0-25,0 25,-1 0,1-24,0 24,0-25,0 0,-1 25,1-25,0 0,0 1,0-1,-1 0,1 0,0 0,-25 1,0-1,0 0,0 0,0 0,-25 25,25-24,-25-1,1 25,24-25,-25 0,0 25,25-25,-25 25,0 0,25-24,-24 24,-1 0,25-25,-25 25,25 25</inkml:trace>
  <inkml:trace contextRef="#ctx0" brushRef="#br0" timeOffset="44723.61">17909 893,'0'-25,"0"50,25-25,0 0,-25 25,25-25,-25 25,25-25,-1 24,1 1,0 0,0-25,-25 25,25-25,-1 25,1-25,0 0,-25 24,25-24,0 0</inkml:trace>
  <inkml:trace contextRef="#ctx0" brushRef="#br0" timeOffset="45364.54">18381 893,'0'25,"0"0,0-1,0 1,0 0,0 0,0 0,0-1,0 1,24-25,1 0,0 0,0 0,0 0,24-25,-24 25,0 0,0-24,-1 24,26 0,-25-25,0 25,24 0</inkml:trace>
  <inkml:trace contextRef="#ctx0" brushRef="#br0" timeOffset="45719.47">17661 1587,'0'0,"-25"25,1-25,-1 0,25 25,25-50,-1 25,1 0,25-25,-25 25,24 0,-24-24,25 24,-1-25,1 25,24-25,-24 25,0-25,24 25,-24-25,-1 1,26 24,-26-25,1 25,24-25,-24 25,-1-25,-24 25,25-25,-1 25,-24 0,0-24,0 24,0 0,0 0</inkml:trace>
  <inkml:trace contextRef="#ctx0" brushRef="#br0" timeOffset="46168.71">18108 1811,'0'0,"-25"0,0 0,25 25,-25-25,25 24,-24-24,-1 25,25 0,-25-25,0 25,25 0,-25-1,25 1,0 0,-24 0,24 24,0-24,0 0,0 25,0-26,0 1,0 0,0 0,0 24,24-49,-24 25,25 0,0 0,0-25,0 0,-1 25,1-25,0 0,0-25,0 25,24 0,-24-25,0 25,0-25,24 0,-24 1,0-1,0 0,-1 25,1-25,0 0,0 1,0-1,-25 0,0 0,0 0,0 1,0-1,0 0,-25 0,0 0,0 25,-24-24,24 24,0-25,-25 25,26 0,-26 0,25 0,0 0,-24 0,24 0</inkml:trace>
  <inkml:trace contextRef="#ctx0" brushRef="#br0" timeOffset="46451.7299">18058 2059,'0'25,"25"-1,0 1,0 0,-1 0,1 0,0-1,0-24,0 25,-25 0,24 0,1 0,0-1,0-24,0 25,-1 0,1-25,0 25,-25 0,25-25,0 24,-1-24,1 25,0-25,-25 25,25-25,0 25,-1-25,1 0</inkml:trace>
  <inkml:trace contextRef="#ctx0" brushRef="#br0" timeOffset="47108.64">18703 2208,'0'-25,"0"50,0-1,0 1,0 0,25 0,-25 0,0-1,25 1,-25 0,0 0,0 0,24-1,-24 1,0 0,25 0,-25 0,0-1,25-24,-25 25,0 0,0-50,0 0,-25 25,25-24,0-1,0 0,0 0,25 0,-25 1,25 24,0-25,-25 0,25 0,-1 25,1-25,0 1,0-1,0 0,-1 0,1 0,0 1,-25-1,25 0,-25 0,0 0,0 1,0-1,0 50,0-1,0 1,0 0,0 0,25 0,-25-1,24 1,-24 0,0 0,0 0,25-1,-25 1,25-25,-25 25,0 0,25-25,-25 25,0-1,25-24,-1 25,1-25</inkml:trace>
  <inkml:trace contextRef="#ctx0" brushRef="#br0" timeOffset="47259.44">19596 2158,'0'-25,"0"0</inkml:trace>
  <inkml:trace contextRef="#ctx0" brushRef="#br0" timeOffset="49342.61">13717 4068,'0'0,"0"-25,0 0,25 25,0 0,0 0,-25 25,25 0,-25 0,0 0,24-1,-24 1,0 0,0 0,0 0,0-1,0 1,0 0,0-50,0 0,0 1,0-1,0 0,0 0,0 0,0 1,0-1,25 0,-25 0,0 0,25 25,-25-24,25-1,-25 0,25 25,-25-25,24 25,-24 25,25 0,-25 0,0-1,25 1,-25 25,0-25,0-1,0 26,0-25,0 24,0 1,0-25,0 24,0 1,0 24,-25-24,25 0,0 24,0-24,-25 24,25-24,0 24,0-24,0-1,0 1,0 0,0-1,0 1,0-1,0-24,0 25,25-25,-25-1,25 1,-25 0,25 0,0 0,-1-25,1 0,0 0,0-25,0 25,-1-25,1 0</inkml:trace>
  <inkml:trace contextRef="#ctx0" brushRef="#br0" timeOffset="49614.61">14437 4738,'0'-25,"24"25,1-25,0 25,0-25,0 25,-25-25,25 25,-1-24,1 24,0 0,0-25,0 25,-1-25</inkml:trace>
  <inkml:trace contextRef="#ctx0" brushRef="#br0" timeOffset="49806.45">14610 4762,'0'0,"-24"0,-1 25,25 0,-25-25,50 0,0 0,-1 0,-24-25,25 25,0-25,0 25,0 0,-1-24</inkml:trace>
  <inkml:trace contextRef="#ctx0" brushRef="#br0" timeOffset="50177.99">15156 4217,'0'-25,"0"50,25-25,-25 25,0-1,25 1,-25 0,0 0,24 24,-24-24,25 25,-25-25,25 24,-25-24,25 25,-25-1,25 1,-25-25,24 24,1 1,-25-25,25 24,-25 1,25-25,-25 24,25-24,-25 0,0 0,24 0,-24-1,0 1,25-25,-25 25,25-25,0 0</inkml:trace>
  <inkml:trace contextRef="#ctx0" brushRef="#br0" timeOffset="50625.41">16198 4614,'0'0,"25"0,-1 0,1 0,0 0,0 0,24 0,-24-25,25 25,-25 0,24-25,1 25,-1 0,-24-25,25 25,0 0,-26 0,26-25,-25 25,0 0,-1 0,1 0,0 0,0 0,-25-24,25 24,-25 24</inkml:trace>
  <inkml:trace contextRef="#ctx0" brushRef="#br0" timeOffset="52638.58">18554 3646,'-25'0,"1"0,-1 0,0 0,0 0,0 0,25 25,-24-25,-1 0,25 25,-25-25,0 25,0-25,25 25,-24-25,24 24,-25 1,25 0,-25 0,25 0,0-1,0 1,0 0,0 0,0 0,0-1,0 1,0 0,0 0,0 0,25-25,-25 24,25-24,-25 25,24-25,1 25,0-25,0 0,0 0,-1 0,1 0,0 0,25 0,-26 0,1 0,0 0,0-25,0 25,-1 0,1-25,0 25,0-24,0 24,-1 0,1-25,0 25,0-25,0 25,0-25,-1 25</inkml:trace>
  <inkml:trace contextRef="#ctx0" brushRef="#br0" timeOffset="54465.38">19026 3870,'0'24,"0"1,0 0,0 0,24-25,-24 25,0-1,25-24,-25 25,0 0,25 0,-25 0,0-1,25 1,-25 0,25 0,-25 0,0-1,0 1,24-25,-24-25,-24 1,-1 24,25-25,-25 0,0 0,0 0,25 1,-24 24,24-25,-25 0,25 0,-25 0,25 1,-25 24,25-25,0 0,0 0,-25 25,25-25,0 1,0-1,0 0,25 25,-25-25,25 25,0 0,-25-25,25 25,-1 0,1 0,0 0,0 0,0 0,-25 25,24-25,-24 25,0 0,0 0,0-1,-24 1,-1 0,0-25,0 25,0-25,1 25,-1-25</inkml:trace>
  <inkml:trace contextRef="#ctx0" brushRef="#br0" timeOffset="55718.2">19422 3398,'0'25,"0"0,0 0,-24-1,24 1,-25 0,25 0,0 0,0-1,0 1,-25 25,25-25,0 24,0 1,0-25,0 24,0 1,0 0,0-1,25-24,-25 25,25-1,-1-24,-24 25,25-26,0 1,-25 0,25 0,0 0,-1-25,1 24,0-24,0 25,0-25,-1 0,1 0,0 0,0-25,24 25,-24 0,0-24</inkml:trace>
  <inkml:trace contextRef="#ctx0" brushRef="#br0" timeOffset="56086.82">19670 3473,'25'0,"0"-25,0 25,0 0,-1-25,1 25,0-25,25 25,-25 0,-1-25,1 25,0-24,25 24,-26 0,1-25,0 25,0-25,0 25,-1 0</inkml:trace>
  <inkml:trace contextRef="#ctx0" brushRef="#br0" timeOffset="56325.53">19968 3373,'-25'0,"25"25,-24-25,24 25,0 0,0 0,24-1,-24 1,0 0,25 0,-25 0,0-1,25 1,-25 25,0-25,0 0,0 24,25-24,-25 0,0 24,0-24,0 0,0 0,0 0,0-1,0 1,0 0,25 0</inkml:trace>
  <inkml:trace contextRef="#ctx0" brushRef="#br0" timeOffset="56674.15">20315 3795,'25'-25,"-25"1,25 24,-25 24,0 1,-25-25,0 25,25 0,-24 0,24-1,-25-24,25 25,-25-25,25 25,0 0,25-25,0 0,-1 0,1 0,0-25,0 25,0 0,-1 0,1-25,0 25,0 0,0 0,-1-25,1 25,0 0,0-24,0 24,-1 0,-24-25</inkml:trace>
  <inkml:trace contextRef="#ctx0" brushRef="#br0" timeOffset="56926.52">20439 3795,'-24'0,"-1"0,25 25,0 0,0 0,0-1,25 1,-25 0,0 0,0 0,0-1,0 1,0 0,24 0,-24 0,0-1,0 1,0 0,0 0,25 0,-25-1,25 1,-25 0</inkml:trace>
  <inkml:trace contextRef="#ctx0" brushRef="#br0" timeOffset="57258.6">21060 3671,'-25'0,"50"0,-1 0,1 0,0 0,0 0,0 0,-1 0,1 0,25 0,-25 0,-1-25,26 25,-25 0,0 0,-1 0,26-25,-25 25,0 0,-1 0,1 0,0-24,0 24,0 0</inkml:trace>
  <inkml:trace contextRef="#ctx0" brushRef="#br0" timeOffset="57557.28">21605 3249,'25'0,"0"0,0-24,-1 24,1 0,0 0,0 0,0-25,-1 25,1 0,0 0,0-25,24 25,-24 0,0 0,0 0,0-25,0 25,-1 0,1 0,0 0</inkml:trace>
  <inkml:trace contextRef="#ctx0" brushRef="#br0" timeOffset="57794.2">21903 3200,'0'25,"-25"-25,25 24,0 1,0 0,0 0,0 0,0-1,0 1,0 0,0 0,25 0,-25 24,0-24,0 0,0 0,0 24,25-24,-25 0,0 0,0 0,24-1,-24 26,25-25,-25 0,0-1,25-24,-25 25,0 0</inkml:trace>
  <inkml:trace contextRef="#ctx0" brushRef="#br0" timeOffset="58062.21">22151 3696,'0'25,"0"0,25-25,-25 24,0 1,25 0,-25 0,0 0,0-1,24 1,-24 0,0 0,25 0,-25-1,25 1,-25 0,25-25,-25 25,25 0</inkml:trace>
  <inkml:trace contextRef="#ctx0" brushRef="#br0" timeOffset="58410.51">22176 3175,'0'-25,"25"25,-1-25,1 25,0 0,0 0,0-24,24 24,-24 0,25 0,-1 0,1 24,-1-24,1 0,0 25,-1 0,1-25,-25 25,24 0,1-1,-25 26,-1-25,1 0,0 24,0-24,0 25,-25-26,0 26,0 0,0-26,0 26,0 0,-25-1,0 1,0-25,0 24,1 1,-26 0,25-1,-24 1</inkml:trace>
  <inkml:trace contextRef="#ctx0" brushRef="#br0" timeOffset="59190.51">18579 5110,'-25'0,"25"-25,25 25,0 0,0-25,-1 25,26 0,-25 0,24 0,1 0,25-25,-1 25,0 0,1 0,24-24,0 24,0 0,1-25,-1 25,25 0,-25-25,25 25,0 0,-25-25,25 25,-24-25,24 25,-25 0,0-24,25 24,-25-25,1 25,-1-25,-25 25,25 0,-24-25,-1 25,1-25,-1 25,-24-25,-1 25,1 0,-25-24,-1 24,1 0,0 0,0 0,-25-25,-25 25</inkml:trace>
  <inkml:trace contextRef="#ctx0" brushRef="#br0" timeOffset="60182.2">18703 5457,'-25'0,"0"0,1 25,-1-25,25 25,-25-25,0 24,0 1,25 0,-24-25,24 25,-25 0,0-1,25 1,-25 0,25 0,0 0,-25-1,25 1,0 0,0 0,0 0,0 0,0-1,0 1,0 0,25-25,0 25,0-25,0 25,24-25,-24 0,0 0,24 0,-24 0,0-25,25 25,-26 0,26-25,-25 25,25 0,-26-25,26 25</inkml:trace>
  <inkml:trace contextRef="#ctx0" brushRef="#br0" timeOffset="60453.3">19075 5854,'0'25,"0"0,0-1,0 1,0 0,25-25,-25 25,25 0,-25-1,25-24,-25 25,0 0,24 0,1 0,-25-1,25 1,-25 0,0 0,25 0,-25-1</inkml:trace>
  <inkml:trace contextRef="#ctx0" brushRef="#br0" timeOffset="60757.48">19050 5904,'0'0,"-24"0,24-25,-25 25,25-25,0 0,25 0,-1 25,1 0,-25-25,25 25,0 0,0 0,-1 0,1 0,0 0,-25 25,0 0,0 0,-25-25,25 25,-25-25,25 25,-24-25,-1 24,0-24,0 25</inkml:trace>
  <inkml:trace contextRef="#ctx0" brushRef="#br0" timeOffset="61270.48">20018 5308,'0'0,"0"-25,-25 25,0 0,25 25,-25-25,1 25,-1 0,0-25,0 25,25-1,-25 1,0 25,25-25,-24-1,-1 1,25 25,0-25,-25 24,25-24,0 25,-25-26,25 26,0-25,0 25,0-26,0 26,0-25,0 24,25-24,0 25,0-25,-1-1,1 1,0 0,25 0,-25 0,-1-1,26-24,-25 25,24-25,1 0,-25 0,24 25,-24-25,25 0,-1 0,-24 0,25 0,-25-25,24 25,-24 0,25 0</inkml:trace>
  <inkml:trace contextRef="#ctx0" brushRef="#br0" timeOffset="62098.28">20365 5457,'0'-25,"-25"25,50 0,0-25,0 25,-1 0,-24-24,25 24,0 0,0-25,0 25,-1-25,1 25,0 0,0-25,0 25,-1-25,1 25,0 0,0-24,0 24,-1-25,-24 50,-24-25</inkml:trace>
  <inkml:trace contextRef="#ctx0" brushRef="#br0" timeOffset="62393.28">20563 5407,'0'25,"0"0,0 0,0 0,0-1,0 1,0 0,0 0,0 0,0-1,25 26,-25-25,0 0,0 24,0-24,0 0,0 0,0 0,0-1,0 1,25 0,-25 0,0 0,0-1,0 1,0 0,0 0</inkml:trace>
  <inkml:trace contextRef="#ctx0" brushRef="#br0" timeOffset="65541.86">20911 6003,'0'-25,"0"0,25 25,-25-25,24 25,1 0,-25-24,25 24,-25 24,25-24,-25 25,0 0,0 0,0 0,0-1,0 1,-25-25,25 25,-25-25,0 0,25 25,0-50,25 25,0 0,0 0,0 0,-1 0,1 0,-25 25,25-25,0 25,-25-1,0 1,0 0,0 0,-25 0,0-25,0 24,1-24,-1 0,0 25,0-25,0 0,1 0,-1 25,0-25,0 0,25-25</inkml:trace>
  <inkml:trace contextRef="#ctx0" brushRef="#br0" timeOffset="65926.07">21531 5680,'-25'0,"25"25,25-25,0 0,-1 0,1-25,0 25,0 0,0 0,-1 0,1 0,0 0,0-25,0 25,-1 0,1 0,0-24,0 24,0 0,-1 0,1 0,0-25,0 25,0 0</inkml:trace>
  <inkml:trace contextRef="#ctx0" brushRef="#br0" timeOffset="66253.92">22151 5383,'25'0,"0"0,-1-25,1 25,0-25,0 25,0 0,-1-25,1 25,0 0,0-25,0 25,-1 0,1 0,0-24,0 24,0 0,-1 0,1-25</inkml:trace>
  <inkml:trace contextRef="#ctx0" brushRef="#br0" timeOffset="66494.23">22424 5308,'0'0,"0"25,0 0,0 0,25-25,-25 24,24 1,-24 0,0 0,0 0,25-1,-25 1,25 0,-25 0,0 0,25-1,-25 1,0 0,0 0,25 0,-25-1,0 1,24 0,-24 0,25-25</inkml:trace>
  <inkml:trace contextRef="#ctx0" brushRef="#br0" timeOffset="66874.42">22647 5804,'0'-25,"25"25,0-24,-1 24,1 0,0 0,0 0,-25 24,0 1,0 0,0 0,0 0,0 0,-25-1,0 1,25 0,-25-25,25 25,-24-25,24 25,-25-25,25 24,-25-24,25 25,25-25,0 0,-1 0,1 0,0-25,0 25,0 0,-1-24,1 24,25 0,-25-25,-1 25,1-25,0 25,0-25,25 0,-26 25</inkml:trace>
  <inkml:trace contextRef="#ctx0" brushRef="#br0" timeOffset="67470.4">22449 5035,'-25'0,"25"-24,25 24,-1 0,1 0,0 0,0 0,24 0,-24 0,25 0,-1 0,-24 24,25-24,-1 25,1-25,0 25,-1 0,1 0,-25-1,24 1,1 25,0-25,-26 24,26 1,-25-25,0 24,-1 1,1-1,-25 1,0 0,0-1,0-24,0 25,0-1,-25-24,25 25,-24-1,-1-24,0 0,0 25,-24-26,24 26,-25-25,25 24,-24-24,24 0,-25 0,1 24,-1-24,25-25,-24 25,24 0,-25-25,25 25,1-25,-1 24,0-24,0 0,0 0</inkml:trace>
  <inkml:trace contextRef="#ctx0" brushRef="#br0" timeOffset="67765.18">23664 4713,'0'0,"0"-25,25 25,-25-25</inkml:trace>
  <inkml:trace contextRef="#ctx0" brushRef="#br0" timeOffset="71058.37">13792 8037,'0'-25,"0"0,0 0,25 0,-1 25,1 0,0 0,0 25,0 0,-25 0,0 0,0 0,0-1,0 1,0 0,0 0,0 0,0-1,0 1,0 0,0 0,0 0,-25-25,25 24,0-48,-25 24,25-25,0 0,0 0,0 0,0 1,25-1,-25 0,25 25,-25-25,0 0,24 25,-24-24,25 24,-25-25,25 25,0 25,-25-1,0 1,25 0,-25 0,0 0,0-1,0 1,0 0,0 25,0-26,0 1,0 25,-25-25,25 24,-25 1,25-1,0-24,-25 25,25-1,0 1,-25 0,25-1,0 1,-24-1,24-24,0 25,0-25,0 0,0-1,0 1,0 0,0 0,24 0,1-25,0 0,0 0,0 0,-1 0,1-25,0 25,0-25,0 25</inkml:trace>
  <inkml:trace contextRef="#ctx0" brushRef="#br0" timeOffset="71330.27">14337 8731,'-24'0,"24"-25,24 25,1-24,0 24,0-25,0 25,-1-25,1 25,0-25,0 25,0-25,0 25,-1 0,1-24,0 24</inkml:trace>
  <inkml:trace contextRef="#ctx0" brushRef="#br0" timeOffset="71522.36">14437 8830,'0'0,"-25"0,0 25,0 0,0-25,25 25,25-25,0 0,-25-25,25 25,0 0,-1 0,1-25,0 25,0-25,0 25,0-24,24 24,-24-25,0 25</inkml:trace>
  <inkml:trace contextRef="#ctx0" brushRef="#br0" timeOffset="71869.84">15131 8310,'0'0,"-25"0,25 24,0 1,0 0,25 0,-25 24,0-24,25 0,-25 0,25 24,-25-24,0 25,25-1,-25-24,0 25,0-25,24 24,-24 1,0-25,25 24,-25-24,0 25,25-25,-25-1,0 26,25-25,-25 0,0-1,0 1,25 0</inkml:trace>
  <inkml:trace contextRef="#ctx0" brushRef="#br0" timeOffset="72241.35">15602 9004,'0'-25,"25"25,0 0,0 0,0 0,0 0,-1-25,1 25,25 0,-25 0,24-24,-24 24,25 0,-26-25,26 25,0 0,-26-25,1 25,25 0,-25 0,-1-25,1 25,0 0,0 0,0 0</inkml:trace>
  <inkml:trace contextRef="#ctx0" brushRef="#br0" timeOffset="80237.08">17810 8111,'-25'0,"25"25,-24-25,-1 0,25 25,-25-25,0 0,50 0,0 0,0 0,-1-25,1 25,0 0,0 0,0 0,-1-25,1 25,0 0,0 0,0-25,-1 25,1 0,0 0,0 0,0-24,-1 24,1 0,0 0,-25-25,25 25</inkml:trace>
  <inkml:trace contextRef="#ctx0" brushRef="#br0" timeOffset="80581.7">17860 8210,'0'-24,"0"48,0 1,25 0,-25 0,0 0,24-1,-24 1,0 0,0 0,0 0,25-1,-25 1,0 0,0 0,0 0,25-1,-25 1,0 0,0 0,0 0,25-1</inkml:trace>
  <inkml:trace contextRef="#ctx0" brushRef="#br0" timeOffset="80873.6">18108 8458,'0'0,"0"25,0 0,0 0,0 0,0-1,0 1,0 0,0 0,0 0,0-1,0 1,0 0,0 0,25-25,-25 25</inkml:trace>
  <inkml:trace contextRef="#ctx0" brushRef="#br0" timeOffset="81241.2">17587 9103,'-25'25,"0"-25,50 0,0 0,0-25,-1 25,1 0,0 0,0-24,0 24,0 0,-1 0,26 0,-25-25,0 25,24 0,-24 0,25-25,-26 25,1 0,25-25,-25 25,-1 0,26-25,-25 25,0 0,-1 0,1-25,0 25,0 0</inkml:trace>
  <inkml:trace contextRef="#ctx0" brushRef="#br0" timeOffset="81793.56">17736 9327,'25'0,"-1"0,1 0,0 0,0-25,0 25,-1 0,1-25,0 25,0-25,0 25,-1 0,1-25,0 25,0 0,0-24,-1 24,1-25</inkml:trace>
  <inkml:trace contextRef="#ctx0" brushRef="#br0" timeOffset="82218">17984 9302,'0'25,"0"-1,0 1,0 0,0 0,0 0,0-1,0 1,0 0,0 0,0 0,0-1,0 1,0 0,0 0,0 0,0-50</inkml:trace>
  <inkml:trace contextRef="#ctx0" brushRef="#br0" timeOffset="82842.23">18207 9575,'-25'0,"25"-25,25 25,0-25,0 25,-1-25,1 25,0 0,0 25,-25 0,0 0,0-1,0 1,-25 0,0 0,25 0,-25-1,1 1,-1-25,25 25,-25 0,0 0,0-25,25 24,-24-24,-1 25,0 0,0-25,25 25,25-25,0 0,0 0,-1-25,1 25,0 0,0 0,24 0,-24-25,0 25,0 0,24-25,-24 25,0 0,0 0,0-24,-1 24,1 0,0 0,0 0</inkml:trace>
  <inkml:trace contextRef="#ctx0" brushRef="#br0" timeOffset="83449.84">18703 8682,'-25'0,"25"-25,0 50,0-1,-25-24,25 25,0 0,-24 0,24 0,-25-1,25 1,0 0,-25 0,25 0,-25-1,25 1,0 0,-25-25,25 25,0 0</inkml:trace>
  <inkml:trace contextRef="#ctx0" brushRef="#br0" timeOffset="83657.84">18505 8905,'0'-25,"0"0,0 0,24 25,1 0,-25 25,25-25,0 25,0-25,-1 25,1 0,0-25,0 24,0-24,-1 25,1-25,0 25,0-25,0 0,0 25</inkml:trace>
  <inkml:trace contextRef="#ctx0" brushRef="#br0" timeOffset="85145.9599">19373 7665,'-25'0,"0"0,0 0,1 0,-1 0,0 0,0 0,0 24,1-24,24 25,0 0,0 0,0 0,0-1,0 1,24 25,-24-25,25 24,-25-24,25 25,-25-1,25 1,-25 0,25-1,-25 1,24 24,-24-24,25-1,0 26,-25-26,25 26,0-26,-25 26,24-1,-24-24,25 24,0-24,-25 0,25 24,0-24,-1-1,-24 1,25-1,-25 1,25 0,-25-1,0 1,0-25,0 24,0 1,0-25,0-1,0 26,0-25,0 0,0-1,0 1,-25 0,25 0,0 0,0-1,-25-24,25 25,0 0,0 0,-24 0,24 0,-25-1,25 1,0 0,25-25,-1 25,1-25,0 0,0 0,0 0,-1 0,26 0,-25 0,0 0,24 0,-24-25,25 25,-25 0,-1-25,26 25,-25 0,0-25,-1 25,1 0,0-24,0 24,-25-25</inkml:trace>
  <inkml:trace contextRef="#ctx0" brushRef="#br0" timeOffset="87185.63">19968 7590,'0'25,"-25"-25,25 25,-24-25,24 25,-25-25,25 24,-25-24,25 25,-25-25,25 25,-25 0,25 0,0-1,-25-24,25 25,0 0,0 0,0 0,0-1,0 1,-24 0,24 0,0 0,0 0,0-1,0 1,0 0,0 0,0 0,0-1,24 1,-24 0,0 0,25 0,-25-1,25 1,-25 0,0 0,25 0,-25 24,25-24,0 0,-25 0,24-1,1 1,0 0,0-25,-25 25,25 0,-1-1,1-24,0 25,0 0,0-25,-1 0,-24 25,25-25,0 0,0 0,0 25,-1-25,1 0,0 0,0 0</inkml:trace>
  <inkml:trace contextRef="#ctx0" brushRef="#br0" timeOffset="87653">20315 8037,'0'-25,"-24"25,24-25,0 50,0 0,0 0,0-1,0 1,24 0,-24 0,0 0,0-1,0 1,25 0,-25 0,0 0,25-1,-25 1</inkml:trace>
  <inkml:trace contextRef="#ctx0" brushRef="#br0" timeOffset="88368.9599">20861 8012,'-25'0,"50"-25,0 25,0 0,0 0,-1 0,1-25,0 25,0 0,0 0,-1 0,1-25,0 25,0 0,0-24,-1 24,1 0,25 0,-25 0,-1-25,1 25,0 0,0 0,0-25,-1 25,1 0,0 0,-25-25</inkml:trace>
  <inkml:trace contextRef="#ctx0" brushRef="#br0" timeOffset="91761.89">19968 8062,'25'0,"0"0,-25-25,25 25,-1 0,1 0,0-25,0 25,0 0,-1-25,1 25,0 0,0-25,0 25,-1 0,1-25,0 25,0-24,0 24,-1 0,-24-25,25 25,0 0,-25-25,0 0,25 25</inkml:trace>
  <inkml:trace contextRef="#ctx0" brushRef="#br0" timeOffset="92369.89">20539 8260,'0'25,"-25"-25,25 25,0-1,-25-24,25 25,0 0,-25-25,25 25,-25-25,25 25,0-1,25-24,0 0,0 0,-25-24,25 24,-1 0,1 0,-25-25,25 25,0 0,0-25,-1 25,1 0,-25-25,25 25,0 0</inkml:trace>
  <inkml:trace contextRef="#ctx0" brushRef="#br0" timeOffset="92658.12">20539 8359,'-25'0,"50"0,-25 25,24-25,-24 25,25 0,-25-1,0 1,25 0,-25 0,0 0,25-1,-25 1,0 0</inkml:trace>
  <inkml:trace contextRef="#ctx0" brushRef="#br0" timeOffset="93077.4299">20390 8781,'25'-25,"-1"25,1 0,-25-25,25 25,0 0,-25-25,25 25,-1 0,1-24,0 24,0 0,0-25,-1 25,1-25,0 25,0-25,0 25,-1 0,1-25,0 25,0-24,0 24</inkml:trace>
  <inkml:trace contextRef="#ctx0" brushRef="#br0" timeOffset="94149.53">20563 8930,'0'0,"25"-25,0 25,0-25,0 25,-1 0,-24-25,25 25,0 0,0-25,0 25,-1-24,1 24,0 0,-25-25,25 25,0 0,0-25,-1 0</inkml:trace>
  <inkml:trace contextRef="#ctx0" brushRef="#br0" timeOffset="94429.89">20787 8855,'0'0,"0"25,24-25,-24 25,0 0,0-1,25-24,-25 25,0 0,0 0,0 0,0 0,25-1,-25 1,0 0,0 0,0 0,0-1,25-24</inkml:trace>
  <inkml:trace contextRef="#ctx0" brushRef="#br0" timeOffset="94721.4899">21035 8930,'0'0,"25"0,-25 24,24-24,-24 25,25 0,-25 0,0 0,0 0,25-1,-25 1,0 0,0 0,0 0,0-1,0 1</inkml:trace>
  <inkml:trace contextRef="#ctx0" brushRef="#br0" timeOffset="95409.81">22399 7541,'0'24,"0"1,0 0,0 0,0 0,0-1,0 1,0 25,0-25,0-1,0 1,0 0,0 0,25 0,-25-1,25 1,-25 0,0 0,24 0,-24 0,25-1,0-24,-25 25</inkml:trace>
  <inkml:trace contextRef="#ctx0" brushRef="#br0" timeOffset="95882.0399">22647 7317,'0'0,"25"0,0 0,-1 25,1-25,0 0,0 0,0 25,-1-25,26 25,-25-25,24 25,1-1,0 1,-1 25,1-25,0 24,-1-24,1 25,-1-1,-24 1,0-1,0 26,0-26,-1 1,-24 0,0 24,0-24,0-1,-24 1,-1 0,25-1,-50 1,25-1</inkml:trace>
  <inkml:trace contextRef="#ctx0" brushRef="#br0" timeOffset="96810.03">20092 7689,'-25'25,"1"0,24 0,-25-25,25 25,-25-1,25 1,-25 0,25 0,0 0,0-1,-25 1,25 0,0 0,0 0,0 24,0-24,0 0,-24 0,24 0,0-1,0 1,0 0,0 0,0 0,0-1,0 1,0 0,0 25,0-26,0 1,0 0,0 25,0-26,0 26,0-25,0 24,0-24,0 0,0 25,0-26,24 1,-24 0,0 25,25-26,-25 1,25 0,-25 0,25 25,0-26,-25 1,24 0,1 0,-25 0,25-1,0 1,-25 0,25-25,-1 25,1 0,-25-1,25 1,0-25,0 25,-1 0,1 0,0-25,0 0</inkml:trace>
  <inkml:trace contextRef="#ctx0" brushRef="#br0" timeOffset="97886.06">20167 9748,'-25'0,"0"0,25-25,25 25,0 0,-1 0,26 0,-25 0,0 0,24 0,-24 0,25 0,-1-24,1 24,24 0,-24 0,24 0,1-25,-1 25,1 0,-1-25,0 25,26-25,-26 25,25-25,0 25,1-24,-26-1,25 25,0-25,1 0,-1 0,-25 25,26-24,-26-1,25 0,-24 0,-1 25,0-25,1 1,-1 24,-24-25,24 25,-24-25,-1 25,1-25,0 25,-25 0,-1-25,1 25,0 0,0 0,0 0,-50 0,0 0,0 0,0 0,1 0,24 25</inkml:trace>
  <inkml:trace contextRef="#ctx0" brushRef="#br0" timeOffset="99437.4">20539 10071,'-25'0,"25"25,-25-1,0 1,25 0,-25 0,1 0,24-1,0 1,-25 0,25 0,-25 0,25-1,0 1,0 25,-25-25,25-1,0 1,-25 0,25 0,0 24,0-24,0 0,0 0,0 24,0-24,-24 25,24-25,0 24,0-24,0 25,0-1,0 1,0-25,0 24,0 1,24-25,-24 24,25 1,-25-25,25 24,-25-24,25 0,-25 25,25-26,-1 1,1 25,-25-25,25-1,0 1,0 0,-1 0,1 0,0-1,25 1,-26 0,1-25,0 25,0-25,0 25,-1-25,1 0,0 24,0-24,0 0,0 0,-1 0,1 0,0 0</inkml:trace>
  <inkml:trace contextRef="#ctx0" brushRef="#br0" timeOffset="100561.84">20960 10319,'-24'0,"-1"0,0 0,25-25,25 25,0-25,-1 25,1 0,0-25,0 25,0 0,-1-24,1 24,0 0,-25-25,25 25,0 0,-1-25,1 25,0 0,-25-25,25 25</inkml:trace>
  <inkml:trace contextRef="#ctx0" brushRef="#br0" timeOffset="100865.62">21159 10220,'-25'0,"25"24,0 1,0 0,0 0,0 0,25-1,-25 1,0 0,0 0,0 0,0-1,0 1,0 0,0 0,0 0,0-1,0 1,0 0,0 0,0 0,0-1,0 1</inkml:trace>
  <inkml:trace contextRef="#ctx0" brushRef="#br0" timeOffset="102445.84">21506 10567,'0'-25,"0"0,25 25,-25-25,25 25,-25-24,24 24,1 0,0 0,0 0,-25 24,0 1,0 0,0 0,0 0,0-1,-25-24,25 25,-25-25,25 25,-25-25,25 25,-24 0,-1-25,50 0,-1-25,1 25,0 0,0 0,0 25,-25-1,24-24,-24 25,0 0,-24-25,-1 25,0-25,25 25,-25-25,0 24,1-24,-1 25,0-25,0 0</inkml:trace>
  <inkml:trace contextRef="#ctx0" brushRef="#br0" timeOffset="102829.01">21035 11187,'0'0,"25"0,-25-25,24 25,1 0,0 0,0-25,0 25,-1-25,1 25,25-24,-25 24,24-25,-24 25,25-25,-26 25,26-25,0 0,-26 25,26-24,-25 24,0-25,24 25,-24 0,0-25,0 25,-1 0,1 0</inkml:trace>
  <inkml:trace contextRef="#ctx0" brushRef="#br0" timeOffset="103077.45">21332 11286,'0'25,"25"-50,0 25,0-25,0 25,-1-24,1 24,0-25,0 25,0 0,-1-25,1 25,0 0,0-25</inkml:trace>
  <inkml:trace contextRef="#ctx0" brushRef="#br0" timeOffset="103340.81">21531 11261,'0'25,"25"0,-1 0,-24 0,25-1,-25 1,25 0,-25 0,0 0,25-1,-25 1,0 0,25-25,-25 25,0 0,0-1</inkml:trace>
  <inkml:trace contextRef="#ctx0" brushRef="#br0" timeOffset="103785.8">21779 11485,'25'0,"-25"-25,24 25,1 0,0 0,-25-25,25 25,0 0,-25 25,24 0,-24-1,0 1,-24 0,24 0,-25-25,25 25,-25-1,0 1,0 0,25 0,-24-25,-1 25,0-1,0 1,0-25,25 25,-24-25,24 25,24-25,1 0,0 0,0 0,0 0,-1-25,1 25,0 0,0-25,0 25,-1 0,26-25,-25 25,0-24,0 24,-1-25,1 25</inkml:trace>
  <inkml:trace contextRef="#ctx0" brushRef="#br0" timeOffset="104397.77">22374 10542,'-25'0,"1"0,-1 0,25 25,25-25,-1-25,1 25,0 0,0 0,0 0,-1 0,1-25,0 25,25 0,-26-25,1 25,25 0,-25-24,-1 24,26-25,-25 25,0 0,-1-25,1 25,0 0,0-25,0 25,-1-25,1 25,0 0</inkml:trace>
  <inkml:trace contextRef="#ctx0" brushRef="#br0" timeOffset="104792.7899">23193 9996,'0'25,"0"0,25 0,-25 0,0-1,24 1,-24 0,0 0,25 0,-25 24,0-24,25 0,-25 24,25-24,-25 0,25 0,-1 0,-24-1,25 1,0 0,0 0,0 0</inkml:trace>
  <inkml:trace contextRef="#ctx0" brushRef="#br0" timeOffset="105649.73">23193 9550,'0'-25,"25"25,-1 0,-24 25,25-25,0 25,0-25,-25 24,25 1,-1-25,1 25,25 0,-25 0,-1 24,26-24,-25 0,24 24,1 1,-25-25,24 24,1 1,-25 0,24-1,-24 1,25 24,-25-24,-1 0,1 24,0-24,-25 24,25-24,-25-1,25 1,-25 24,0-24,0-1,0 26,0-26,-25 1,25 0,-25-1,0 1,0 0,25-1,-49 1,24-1,0 1,0-25,1 24,-26 1,25-25,-24 24,24-24,-25 25,25-25,-24-1,24 1,-25 0,26 0,-1 0,-25-1,25-24,1 25</inkml:trace>
  <inkml:trace contextRef="#ctx0" brushRef="#br0" timeOffset="106841.9599">23441 7417,'0'0,"25"0,-1 0,1 0,-25-25,25 25,0 0,0 0,-25-25,24 25,1 0,0 0,0-25,0 25,-1 0,1 0,0 0,0 0,0 25,-1-25,1 25,-25 0,25-1,0 1,-25 25,25-25,-1 24,-24 1,25 24,0-24,0 24,0 1,0-1,-1 1,-24-1,25 25,0-24,0-1,0 25,-1-24,1-1,0 0,0 1,0-1,-1 1,1-1,-25-24,25 24,0-24,-25-1,25 1,-25 24,0-24,24-25,-24 24,0 1,0 0,25-26,-25 26,0-25,0 0,0-1,0 1,0 0,0 0,0 0,-25-25,1 0,24 24,-25-24,0 0,0 0,0 0,1 0,-1 0,0 0</inkml:trace>
  <inkml:trace contextRef="#ctx0" brushRef="#br0" timeOffset="107720.95">19670 10071,'25'0,"0"0,0 0,-25-25,25 25,-1 0,1 0,0-25,0 25,0 0,0 0,-1 0,1 0,0 0,0 0</inkml:trace>
  <inkml:trace contextRef="#ctx0" brushRef="#br0" timeOffset="116582.79">4812 5531,'0'25,"0"0,0 0,0 0,0-1,0 1,0 0,0 0,0 0,0-1,0 1,0 0,0 0</inkml:trace>
  <inkml:trace contextRef="#ctx0" brushRef="#br0" timeOffset="121151.27">893 9897,'-24'0,"24"25,0 0,24-25,-24 24,0 1,25 0,-25 0,25 0,0 0,-25-1,25 1,-25 0,0 0,24 0,-24-1,25 1,-25 0,0 0,25 0,-25-1,0 1,0 0,25-25,-25 25,0 0</inkml:trace>
  <inkml:trace contextRef="#ctx0" brushRef="#br0" timeOffset="121606.72">794 9947,'0'-25,"25"25,0 0,-25-25,25 25,-1 0,-24-25,25 25,0 0,0 0,0 0,-1 0,-24 25,25-25,-25 25,25-25,-25 25,25-1,-25 1,0 0,0 0,-25 0,0 0,0-25,25 24,-24-24,-1 0,25 25,-25-25,0 0</inkml:trace>
  <inkml:trace contextRef="#ctx0" brushRef="#br0" timeOffset="122950.78">1191 9872,'0'25,"0"0,25 0,0-1,-25 1,24-25,-24 25,25-25,-25 25,25 0,0 0,0-1,-1 1,-24 0,25-25,-25 25,25 0,-25-1,25-24,-25 25,25-25,-25 25,24 0,-24 0,25-25,-25 24,25-24,-25 25,0-50,0 1,0-1,0 0,-25 0,25 0,0 1,0-26,0 25,0 0,0 1,-25-1,25 0,0 0,0 0,0 0,0 1,-24-1,24 0,0 0,-25 0,25 1,0-1,0 0,0 0,0 0,0 1,-25-1,25 0</inkml:trace>
  <inkml:trace contextRef="#ctx0" brushRef="#br0" timeOffset="127287.27">1365 9302,'24'0,"-24"25,25-25,0 0,-25 24,25-24,-25 25,25-25,-25 25,24 0,-24 0,25-25,-25 24,25-24,-25 25,0 0,25-25,-25 25,0 0,25-25,-25 24,0 1,0 0,0-50,0 0,-25 1,25-1,-25 0,25 0,-25 25,25-25,0 1,0-1,0 0,0 0,0 0,0 1,0-1,25 25,-25-25,0 0,25 0,-25 1,25 24</inkml:trace>
  <inkml:trace contextRef="#ctx0" brushRef="#br0" timeOffset="127966.5">2208 10046,'0'0,"-25"0,50 0,0 0,0 0,-1 0,1-25,0 25,0 0,0-25,-1 25,1 0,-25-25,25 25,0 0,0 0,-25-24,24 24</inkml:trace>
  <inkml:trace contextRef="#ctx0" brushRef="#br0" timeOffset="128227.53">2233 10170,'25'0,"-1"0,1-25,0 25,0 0,0 0,-1-25,1 25,0 0,0-24,0 24,-1 0,-24-25,25 25,0 0</inkml:trace>
  <inkml:trace contextRef="#ctx0" brushRef="#br0" timeOffset="130371.16">3473 9674,'-25'0,"0"0,25 25,-24-25,24 24,-25-24,25 25,-25 0,25 0,0 0,0-1,0 1,-25 0,25 0,0 0,0-1,0 1,0 0,25-25,-25 25,25 0,0-25,-25 25,24-25,1 0,0 0,0 0,-25-25,25 25,-1-25,1 0,0 25,-25-25,25 25,-25-25,25 25,-25-24,24 24,-24-25,0 0,0 0,-24 25,24 25,0 0,-25-25,25 25,0-1,0 1,0 0,0-50,25 25,-25-25,24 25,-24-24,25-1,0 25,-25-25,25 25,-25 25,25-25,-25 25,0-1,0 1,0 0,0 0,0-50,0 0,0 0,0 1,24 24,-24-25,0 0,25 25,-25-25,25 0,-25 1,25 24,-25 24,25-24,-25 25,24 0,-24 0,25-25,-25 25,25-25,0-25,-25 0,25 25,-25-25,0 0,0 1,0-1,0 0,25 25,-1 25,1-25,0 0,0 0,0 25,-1-25,1 24,0-24,0 25,-25 0,0 0,0 0,0-1,-25-24,25 25,-25-25,0 25,1-25,24 25,-25-25,0 25,0-25,0 0,1 0,-1 25,0-25,25-25</inkml:trace>
  <inkml:trace contextRef="#ctx0" brushRef="#br0" timeOffset="130679.39">4242 9649,'0'-25,"0"50,25-25,-25 25,25 0,-1-1,-24 1,0 0,25 0,-25 0,25-25,-25 24,25 1,-25 0,0 0,25 0,-1-1,-24 1,25-25,-25 25,25 0,-25 0,25-25</inkml:trace>
  <inkml:trace contextRef="#ctx0" brushRef="#br0" timeOffset="131911.29">4267 9922,'-25'0,"50"0,0 0,-1 0,-24-25,25 25,0 0,0 0,0-25,-1 25,1 0,0-25,0 25,0 0,-1 0,-24-24,-24 24,24 24,0 1,-25-25,25 25,0 0,0 0,0-1,0 1,25-25,-25 25,24-25,1-25,-25 0,0 1,0-1,0 0,0 0,0 0,25 50,0 0,-25 0,25-25,-25 25,24-25,-24 24,25-24,-25 25,25-25,-25-25,25 1,-25-1,0 0,0 0,25 25,-25-25,24 25,-24 25,25-25,-25 25,25-25,0 0,-25-25,0 0,25 25,-25 25,24-25,-24 25,25-25,-25 25,25-25,0 0,0-25,-25 0,0 0,0 1,0-1,0 0,0 0,0 0,0 1,0-1,0 0,0 0,-25 25,25-25,0 1,0-1,0 50,0-1,25 1,-25 0,25 0,-25 0,24-1,-24 1,25 0,0 0,-25 0,25-25,-25 24,25-24,-25 25,24-25,1 25,0-25,-25-25,25 25</inkml:trace>
  <inkml:trace contextRef="#ctx0" brushRef="#br0" timeOffset="132151.44">4812 9823,'25'0,"0"0,0 0,-25-25,25 25,-1 0,1 0,0-25,0 25,0 0,0-25,-1 25,1 0,0-25,0 25</inkml:trace>
  <inkml:trace contextRef="#ctx0" brushRef="#br0" timeOffset="132318.67">5482 9624</inkml:trace>
  <inkml:trace contextRef="#ctx0" brushRef="#br0" timeOffset="-156849.31">993 11361,'-25'0,"25"-25,25 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8:54:14.0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13599 7144 144 0,'-13'-4'157'0,"-8"0"-55"0,9 0-31 0,0 1-19 16,-2 3-7-16,-6-4-4 0,7 0-2 0,-6 0-4 0,6 2-1 15,-7 2 0-15,1 0 0 0,6-5 1 0,-7 2 1 0,7-1 2 16,0 4 3-16,0-3-1 0,0 3 0 0,6-4-3 15,2 4-3-15,-10 0-6 0,15 0-5 0,-6 0-6 16,6 0-4-16,-6 0-4 0,6 7-2 0,-6 0 1 0,6 4 2 16,-7 0 4-16,0 9 3 0,7-3 4 0,-7 4 4 0,1 2 1 15,6 2 0-15,-6 4 1 0,6 6-6 0,-7 1 5 0,7 0 1 16,-6 8 0-16,0-1 0 0,-1 10 3 0,1 5 0 16,-1 1 2-16,-7 7 5 0,8 3-2 0,-7 4-4 15,0 8 0-15,-7 7 2 0,7-1 4 0,-6 13 2 0,-1 6 3 16,7 4 1-16,-6 4 1 0,6 7 4 0,-6 3 2 0,-1 9-4 15,-1 2 3-15,9 8-1 0,-1 3 4 0,0 4 0 16,0 4 7-16,0 4 6 0,7-1 5 0,6 0 11 0,0 1 3 16,0-4 2-16,0 3-3 0,6-2-1 0,1-5-7 15,5 0-10-15,-5-4-5 0,6-4-14 0,-7 2-8 0,1-5-8 16,0-3-4-16,-2-1-7 0,3-7-4 0,-3-3-2 0,3-4-4 16,-8-8-3-16,7-6-4 0,-7-5 0 0,0-3 2 15,5-8-1-15,3-2 2 0,-8-8 0 0,6-5-1 0,-6-5 0 16,7-10-2-16,-1 2-9 0,-6-12-14 0,7-3-21 15,-7-4-26-15,6-8-33 0,0 1-34 0,-6-12-37 0,7-3-30 16,-1-4-17-16,-6-4-12 0,6-9-14 0,1-1-25 0,0-13-61 16,6-5-111-16,-6-8-40 0</inkml:trace>
  <inkml:trace contextRef="#ctx0" brushRef="#br0" timeOffset="2079.0349">13338 7275 125 0,'-7'-3'121'16,"2"3"-35"-16,-3 0-20 0,1 0-13 0,7 0-8 0,0 0-9 15,0 0-2-15,7 0-1 0,1 0-4 0,-3 0-7 0,2 0-7 16,6 0-4-16,5-5-4 0,3 5 0 0,5 0-2 16,-7 0-2-16,14 0-1 0,-1 0 1 0,1 5 0 15,-1-5 0-15,14 3 1 0,-6-3 0 0,12 4 1 0,-7-1 3 16,14-3 3-16,-1 4 1 0,8 0 1 0,-1 3 0 0,6-2 1 15,1-5-2-15,-1 6 1 0,14-3-1 0,-8-3 3 0,16 4 5 16,-1-4 2-16,5 0 6 0,0 0 2 0,14 0 4 16,0 0 0-16,-1-4-1 0,7 4-2 0,1 0-6 15,-1 0-3-15,0 0-6 0,-6 0-1 0,1 4-1 0,-3-4-1 16,2 0 2-16,7 5-1 0,-8-5 0 0,8 3 0 0,-1-3-2 16,6 0-3-16,2 4-1 0,-2-4-1 0,7 4-1 15,-7-4-1-15,2 0-2 0,4 0 1 0,2 3 0 0,-1-3 1 16,0 4 0-16,8-4-2 0,-15 2-3 0,7-2 0 15,-6 5 2-15,1-1 2 0,-9-1-4 0,1-3 0 0,0 5 3 16,-6-2 0-16,1-3-1 0,-2 3-2 0,1 1-1 0,-2-4-2 16,3 4 2-16,-8-1 2 0,0 1-1 0,1-4-1 15,-8 4 3-15,7-4 4 0,1 4 0 0,-1-4 2 0,-7 3 0 16,7 1-1-16,-6-1 2 0,7-3 0 0,-8 4-2 16,1-1-2-16,-1 1 0 0,1 0-3 0,-7-4 1 0,1 4 1 15,-8-1-1-15,1 1 1 0,0-1-1 0,-1 1 1 0,-5-1-1 16,-1 1 1-16,-7 1-1 0,7-2-2 0,-6 0 0 15,5 2-1-15,-4-2-1 0,5 0-2 0,-6 0 2 16,-1 2-2-16,-7-1 1 0,9-1-3 0,-8 2 1 0,1-5 2 16,-8 3-1-16,7 0 2 0,-6-3 2 0,-1 0 1 0,0 0-1 15,2 4 5-15,-8-4-3 0,0 0 1 0,-1 4-2 0,2-4 0 16,-1 0-2-16,1 0-1 0,-8 3 1 0,7-3-1 16,0 0 1-16,-7 0-1 0,1 0 0 0,6 0 0 0,-6 0 0 15,0 0-1-15,-2 0 2 0,2 0-1 0,0-3-1 16,0 3 1-16,-1-4 1 0,-6 0 0 0,1 1 1 0,-1 0-1 15,-7-2 0-15,1 2-1 0,-7-6 1 0,-1 6-1 16,-4 0 0-16,-2 0 0 0,-6-5 1 0,7 5 1 0,-7-2 1 16,-1 1-1-16,-5 1-1 0,6-1 0 0,0 1 0 0,-6-1 0 15,6 1 0-15,-8-1 0 0,2 4 0 0,1-4 0 0,-3 0 0 16,3 4 1-16,-2-3 1 0,-6 3-2 0,6-4 2 16,-6 4-1-16,7 0 0 0,-7 0-1 0,0-3 0 15,6 3 0-15,-6 0 0 0,0-4 1 0,0 4-1 0,0 0 0 16,0 0 2-16,0 0-2 0,0 0 1 0,0 0-1 0,0 0-1 15,0 0 1-15,0 0-1 0,0 0-1 0,0 4-2 16,0-4 4-16,0 3-1 0,0-3 0 0,0 7 1 0,7-3-1 16,-7 0 1-16,6 3 1 0,1 0 1 0,-7 0-2 15,6 5 0-15,8-1 0 0,-8-5 2 0,0 6 0 0,7 3 1 16,-6-4 1-16,-1 4 3 0,1 3 4 0,6 0 3 0,-7 0 1 16,1 4 4-16,-1 4 3 0,1 3 5 0,-1 0 1 15,1 5 0-15,-7 3 2 0,6 3 1 0,0 3 2 0,-6 1 0 16,0 8-2-16,0-1-4 0,0 7-1 0,0 4 3 0,0 5 3 15,-6 3-1-15,0 6-1 0,-7 6 1 0,6 1 0 16,-12 5 1-16,6 3-2 0,-7 5-2 0,1 7-2 0,-1-1 2 16,1 5 3-16,-1 7 2 0,0 2 2 0,0 5 4 15,2 0-1-15,-2 7-4 0,0 1-5 0,1-1-4 0,-7 3-8 16,6-3-2-16,0 5-1 0,7-5-3 0,-6 0-2 0,6 0 2 16,0 1 0-16,7-5 1 0,-1 1-1 0,0-4-4 15,1 0-3-15,-1 0 0 0,7-4 1 0,-6-4 1 16,6 5 0-16,-6-9-1 0,-1-3-3 0,1 1 3 0,-1-5-2 15,1 2-2-15,-1-10-1 0,1-2-2 0,-9 0 2 0,10-5 0 16,-1-3 2-16,-1-3 2 0,-6 0 0 0,6-8 1 0,2-4 1 16,-3-2 0-16,8-4-2 0,-7-5 0 0,7-4 1 15,0 1-3-15,0-7 1 0,0-4-1 0,0 0-1 16,0-3 0-16,7-9 1 0,-7 5 1 0,8-8-2 16,-8 1 2-16,5-5-1 0,-5 1 0 0,7-4 0 0,-7-4 0 0,0 1-1 15,0-1 0-15,0 0-1 0,0-4-1 0,0 1 2 16,0-1-1-16,0 1 0 0,-7 0 1 0,7-3-1 0,-5 1 1 15,-3-1 0-15,1 3 0 0,7-5 0 0,-6 2-1 16,-6-1 0-16,5-1 0 0,0-2 0 0,0 3 0 0,1 0 0 16,-7-4 0-16,7 4-1 0,-7-4 1 0,0 1 0 0,6 0-1 15,-6-1 0-15,0 0 1 0,8 0-1 0,-10-3 1 16,2 3 0-16,0-3 0 0,7-1 0 0,-13 1 2 0,5-4 0 16,1 3 0-16,-6-3-1 0,0 0 0 0,6 0 0 15,-15 0-1-15,10 0 0 0,-7 0-2 0,-2 0 0 0,0-3 0 16,2 3-1-16,-8-4 1 0,1 4 0 0,-8-3 0 15,8 3 1-15,-14-4 1 0,1 1 1 0,-1-1 3 0,-6 0 1 16,-1 0-1-16,-5-4 0 0,-7 6-1 0,1-5-1 16,-9-1 1-16,-5 0-1 0,-1-3-2 0,-11 1-2 0,-2 2 0 15,-5-3-1-15,-1 1 2 0,-6-2 1 0,-7 1 1 0,0 0 2 16,-6 0 3-16,-6-3 1 0,-1 3 2 0,-6 3 1 16,-7-2-1-16,0-2 0 0,-6 5-3 0,-1-4 1 0,-5 3-1 15,5 1-1-15,-11 0 2 0,-2 3-2 0,1-3 0 16,-7 3 3-16,0 0 2 0,-6 1 4 0,6 3 6 0,-13-4 7 15,6 4 9-15,-6 0 13 0,-6 0 15 0,0 4 15 0,0-1 10 16,-1 1 10-16,1 0 3 0,-7 0 1 0,6 3-3 16,-4 0-9-16,10-4-14 0,-4 6-17 0,9-3-8 0,4 2-15 15,5-1-10-15,1 1-9 0,12 0-7 0,0-2-3 0,6-3-2 16,7 5-1-16,8-4-4 0,5 0-2 0,6 0 0 16,2-1 2-16,11 1 6 0,1-4 4 0,6 0 4 15,1 3 3-15,5-3 2 0,8 0 0 0,-1 4 0 0,1-4 0 16,-2 3-7-16,8-3-5 0,7 4-4 0,-8 0-3 0,8 0-2 15,6-1-1-15,0-3-1 0,6 4-1 0,1 0 3 0,5-4 1 16,8 3-1-16,-1 0 1 0,14-3 1 0,0 0-1 16,5 0 3-16,1 0-1 0,6 0-1 0,8 0 1 15,5-3 0-15,-6 3 0 0,6 0 0 0,0-3 1 0,1 3-2 16,6 0 0-16,-6-4 0 0,6 4 0 0,0 0-1 0,-7-4 0 16,7 4-2-16,-5-3-3 0,5 3-7 0,-8-4-3 15,-4 4-4-15,-2 0-2 0,1 0-6 0,-6 0-2 0,-8 4 1 16,2-4 2-16,-2 0 6 0,-5 3 3 0,-1-3 5 15,1 4 2-15,-7-4 6 0,7 4 5 0,-1-4 2 0,6 0 1 16,-5 0 1-16,6 0 2 0,-7 0 0 0,8 0 0 0,-1-4-2 16,-2 4-1-16,3-4 1 0,-1 4 0 0,0-3-3 15,0-1 3-15,0 4 3 0,0-4 7 0,7 0 5 0,-2 1 7 16,9 3 0-16,-1-4 3 0,6 4 1 0,1-3-6 0,6 3-19 16,-6-4-40-16,6 1-54 0,6-1-70 0,0-4-71 15,1 0-65-15,6-1-77 0,-1-3-143 0,2-3-114 0,-1 0-55 16,0 1-3-16</inkml:trace>
  <inkml:trace contextRef="#ctx0" brushRef="#br0" timeOffset="2735.5237">11279 12235 140 0,'-25'-2'490'0,"-1"-3"-126"0,0 2-165 16,0 3-92-16,6 0-49 0,7-4-27 0,0 4-12 0,0 0-4 15,7 0 4-15,-1 0 1 0,0 0 2 0,7 0 2 16,7-3 6-16,6-5 7 0,0 1 11 0,13 0 9 0,7-9 10 16,13 2 17-16,5-1 15 0,15-3 13 0,4-3 12 0,9-2 11 15,6-2 9-15,19-5 11 0,7 1 5 0,6 0-3 16,20-4-8-16,0-1-7 0,12-3-8 0,14 1-9 0,1 0-8 16,11-1-19-16,1 0-16 0,6-3-12 0,7 4-9 0,7-5-9 15,-8 1-10-15,-5 0-3 0,-1 0-9 0,0-1-7 16,-13 0-5-16,-5 2-4 0,-22 1-4 0,-4 6 3 15,-15 2 0-15,-18 5-6 0,-14 3-5 0,-13 1-1 0,-20 6-1 16,-12-1-1-16,-13 5-2 0,-14 4-6 0,-6 0-4 0,-20 3-4 16,-5-3 2-16,-14 7-6 0,-7 3 0 0,-13 1 1 0,1 0-1 15,-7 3 8-15,6-3 3 0,0 4 1 0,7-2 1 16,8-2 0-16,3 0-10 0,9-1-9 0,6 2-5 16,7 2-2-16,-1 1-2 0,7-2 1 0,0 5-1 0,7 1 0 15,-7-2 11-15,0 5 10 0,0-1 3 0,0 2 3 0,-7 1 2 16,-13 5-1-16,1 1 1 0,-13 2 1 0,-1 9-9 15,-20-5-27-15,2 8-50 0,-8-1-60 0,-12 4-58 0,6 5-63 16,-7-7-92-16,0 8-192 0,7-3-90 0,0-3-29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8:54:28.56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9267 4799 30 0,'0'-4'40'0,"-6"1"2"0,6-1 2 0,0 4-4 15,-7-4-7-15,7 0-1 0,0 1-12 0,-6 3-16 16,6 0-21-16,0 0-25 0,0 0-33 0,0-4-45 16</inkml:trace>
  <inkml:trace contextRef="#ctx0" brushRef="#br0" timeOffset="4156.0223">13917 4030 175 0,'0'-12'338'0,"0"2"-120"0,0-2-80 16,0 5-44-16,0-3-21 0,0-2-7 0,-6 1-4 0,6 4-1 16,-7 0-3-16,2-4-5 0,-2 4-3 0,1-1-3 0,-1 4-5 15,-1 1-10-15,2-5-7 0,0 4-9 0,-1 4-5 16,1-2-4-16,-1 4-1 0,1 2-1 0,-1 0 2 15,-6 3 0-15,0 5 3 0,0-2 2 0,7 5-1 0,-7 3 3 16,0 0 1-16,0 7-1 0,-2 2-1 0,10-1 1 0,-8 6 0 16,0 2 1-16,7-1 3 0,-8 3 0 0,7 1 1 0,-5-1 0 15,6 1 0-15,6 0 0 0,-7 3-1 0,7-4-2 16,0 1 0-16,7 0-2 0,-1-1-2 0,6 0 0 16,-5-2 0-16,7-1-1 0,5 0-2 0,-1 0 0 0,-3-3-2 15,11-1 1-15,-7-4 1 0,1 0-2 0,6-2-1 0,0 0-3 16,1-6 2-16,-2-3-2 0,1 1 1 0,0 0-3 15,0-3 0-15,-6-2 0 0,5-3-1 0,-4 1-3 0,4-1-10 16,-5-3-9-16,0-1-11 0,-8 1-11 0,8-4-14 0,-1 4-13 16,-6-4-16-16,0 0-15 0,0 0-19 0,-6-4-24 15,0 4-51-15,-2-7-102 0,3 0-86 0,-8-1-49 0</inkml:trace>
  <inkml:trace contextRef="#ctx0" brushRef="#br0" timeOffset="4421.9796">13800 4891 377 0,'0'7'267'0,"-6"0"-101"0,-1 1-59 0,1 3-31 16,-1-1-15-16,7 1-7 0,-6 4-6 0,6-4 1 15,0 0-4-15,0 0-2 0,6 3 0 0,1-3 2 0,-1 0-2 16,1 1 1-16,-1-2 0 0,7-2 0 0,0 3 3 15,0-3 5-15,0-6 1 0,6 6 5 0,2-4 6 0,-2-4 9 16,1 0 6-16,6 0 7 0,0-4 2 0,-7 1-2 0,6-2-2 16,3-1-8-16,-3-2-8 0,2 1-14 0,-2-3-12 0,-5 2-16 15,-1-4-27-15,1 5-32 0,-7-3-35 0,7-2-36 16,-7 1-37-16,0 0-47 0,-1 0-58 0,2-3-129 16,-7-1-97-16,-1 1-48 0</inkml:trace>
  <inkml:trace contextRef="#ctx0" brushRef="#br0" timeOffset="7859.7683">12889 4960 85 0,'0'0'156'0,"-6"0"-51"0,6-3-38 0,0-1-22 0,0 4-16 16,0-4-8-16,0 0-4 0,0 1-1 0,0-1 3 0,0 0 1 16,0 0-5-16,0 2 0 0,0-2 0 0,-7 0 3 0,7 0 3 15,-7 1 1-15,7-1-1 0,-7 0 0 0,1 0 8 16,-1 1 5-16,1-1 3 0,-1 1 1 0,1-2-1 16,0 3-2-16,-8-6 0 0,7 8 1 0,1-4 0 0,0-3-4 15,-1 7-5-15,1-4-4 0,-1 0-2 0,1 2-3 0,0 2-4 16,-8-5-4-16,7 5-6 0,-5 0-1 0,5-4 0 15,-6 4-2-15,0 0-1 0,1 0 0 0,-1 0 1 0,-7 4 0 16,6-4 1-16,-5 0 0 0,-1 0-1 0,8 5 0 16,-8-5 0-16,0 0 0 0,1 0-1 0,-7 2 2 0,6-2 1 15,1 0-1-15,-7 0 1 0,6 0 0 0,-6 0-1 0,0 0 1 16,6 4-2-16,-6-4-1 0,6 0 0 0,-6 0 0 16,7 4 0-16,-7-4 2 0,0 0-2 0,7 0 1 0,-8 0 1 15,8 0 0-15,-7 0 0 0,-1 0 2 0,2 0-1 16,-1 0 1-16,0 0 0 0,-1 0 1 0,-5 0-1 15,6 3 2-15,-6-3 1 0,-1 0-2 0,1 4-1 0,-1-4 0 0,0 0 0 16,-6 0-2-16,0 0 0 0,7 4-2 0,-14-4 0 16,7 0 1-16,0 0-1 0,-7 0 0 0,1 0 0 0,5 4 0 15,-5-4 0-15,0 0 0 0,-1 4 0 0,0-4 0 0,-6 0 0 16,7 0-1-16,-7 2-1 0,-1-2 0 0,1 0-2 16,0 0 3-16,-7 0 0 0,8-2-1 0,-7 2 0 15,-8-4 2-15,7 0 0 0,-6 4 2 0,0-4 0 0,5 0-1 16,-4 1-1-16,6-1-1 0,-7-2 1 0,6 1-1 0,0 1 1 15,6 1 0-15,2-1 2 0,-1 1-1 0,6-1 0 0,8 0 1 16,-2 0 1-16,7 4-2 0,1 0 0 0,6-3 0 16,1 3-1-16,-3 0 0 0,9-4 1 0,6 4 0 15,0 0-1-15,-1 0 0 0,8-4-1 0,0 4-2 0,6 0-3 16,-6 0-3-16,6 0-3 0,0 0-1 0,0 0 0 0,0 4-1 16,0-4 1-16,6 4 2 0,-6-4 2 0,6 3 2 0,0 1 0 15,1 0-4-15,7-4-7 0,-8 4-12 0,1-1-16 16,6 1-23-16,-7-1-29 0,7-3-63 0,-7 4-109 15,2 1-83-15</inkml:trace>
  <inkml:trace contextRef="#ctx0" brushRef="#br0" timeOffset="8141.1234">9814 4688 354 0,'0'0'329'0,"0"0"-137"15,0 0-86-15,0 0-48 0,-6 0-28 0,-1 5-17 0,7-2-8 16,-6 4-3-16,-7-3 0 0,7 4 1 0,-1-1 2 0,-6 5 2 16,0-3 1-16,6 3 5 0,-6-1 1 0,1 3 2 0,4-2 3 15,-5 3 1-15,7-1 1 0,0 1 0 0,-1-1-2 16,1-3-2-16,6 4-1 0,0-5-2 0,0 5-2 15,6-3-4-15,1-1-1 0,-1 3-2 0,13-7 0 0,1 5-2 16,6-2-3-16,1-2-3 0,-2-1-10 0,8 0-12 0,-1-3-15 16,1 3-22-16,6-3-32 0,0-1-54 0,-6 2-114 15,-1-5-92-15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03:27.86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7184 2019 225 0,'-7'-5'222'0,"7"2"-88"0,-7-1-44 0,7 0-24 15,-7 1-9-15,7 0-1 0,0-6 1 0,0 6 2 0,0 0 1 16,0-5 1-16,0 5 0 0,0-1-2 0,0 0-4 15,0 0-8-15,0 4-10 0,0-3-6 0,0 3-6 0,0 0-5 16,0-4-6-16,0 4-5 0,0 0-6 0,0 0-2 0,0 0-1 16,0 4 0-16,0-1-2 0,0 5 1 0,0-1 0 15,0 4 1-15,0 4 2 0,7-4 0 0,-7 7 2 0,7 1 2 16,-7-2 4-16,7 6 2 0,-1-2 5 0,0 5 4 0,1-4 1 16,-1 7 5-16,1 1 1 0,-1-1 3 0,0 4-1 15,1-4 0-15,-1 5-2 0,2-1 1 0,-3-1-2 0,-5 1-2 16,8-3-5-16,-1-1-2 0,-2 0-4 0,3 0-2 15,-3-2-2-15,-5-2-1 0,7 1-1 0,0-4-1 0,-1-4 0 16,1 4-2-16,-1-4 0 0,1-3 1 0,-1-1-3 0,-6-2-3 16,6-1 0-16,1-4-5 0,-7 0-9 0,6 1-15 15,-6-5-16-15,7 1-18 0,-7-1-25 0,7-3-30 16,-1 0-60-16,1-3-125 0,-1-4-102 0,-6-4-52 0</inkml:trace>
  <inkml:trace contextRef="#ctx0" brushRef="#br0" timeOffset="515.9364">7314 1853 278 0,'0'-7'358'16,"-7"-4"-134"-16,7 4-77 0,-6 0-35 0,6-1-16 0,-7 1-8 16,7-1-5-16,0 2-5 0,0-6-2 0,0 5-6 15,7-1-9-15,-1 1-10 0,1-3-11 0,6 2-8 0,-1 1-6 16,8-1-2-16,0 4-1 0,-7-3-1 0,13 3-1 16,-7 4-2-16,1 0-4 0,0 0-2 0,-7 4-2 0,6 3-4 15,-6 1-2-15,0 3-2 0,-6 0-3 0,-1 3 1 0,0 1-1 16,1 3 1-16,-7 1 0 0,0-5 1 0,0 5-1 15,-7-5 0-15,7 1 2 0,0 0-2 0,0-4 0 0,0-1-1 16,7 2 1-16,-7-1-1 0,6 0 0 0,1-1 0 0,6-2 1 16,-1 3 1-16,1-4-1 0,7 5 0 0,0-6-1 15,0 5-1-15,-1 1 0 0,1-2-1 0,-1 2 0 0,1 3 0 16,-1-1-1-16,-5 1 1 0,-2 2 0 0,1 2 1 16,-6-4 0-16,-1 3-1 0,1 1 1 0,-7-1 0 0,-7 0 2 15,1 5 0-15,-1-6 4 0,-6 3 2 0,-6-3 2 0,6 2 10 16,-13-5 7-16,7 4 5 0,-8 1 4 0,-5-5 7 15,5 1 7-15,2-1 5 0,-8 1 2 0,7-3-5 0,-7-2-5 16,8 2-4-16,-2-3-6 0,1-1-7 0,7 1-8 16,-2-3-10-16,3-2-15 0,5 0-23 0,6-1-27 0,0-3-29 15,1 3-31-15,12-3-31 0,1 0-39 0,6-3-41 0,7 0-77 16,6-1-132-16,0-3-65 0</inkml:trace>
  <inkml:trace contextRef="#ctx0" brushRef="#br0" timeOffset="937.6254">8082 2769 161 0,'7'-7'341'0,"-7"0"-105"0,0 0-85 0,6-1-46 16,0-3-24-16,1 0-10 0,-1-1-3 0,1-2 1 16,0-1 3-16,-1 1 0 0,2-1 1 0,-3-3 1 0,8 0 2 15,-7-1 3-15,1 2 2 0,0-5 3 0,-7 3-3 0,7-6-5 16,-7 2-9-16,0 0-8 0,-7-2-9 0,0 4-12 16,0-1-12-16,-5 0-11 0,0-1-7 0,-9 6-3 0,1-3-2 15,8 7-3-15,-8-3-1 0,0 2 1 0,7 2 0 16,1 6 0-16,5-5 0 0,-6 8-2 0,13-6-3 0,-7 6-2 15,7-1-2-15,7 4-2 0,0-3-2 0,-1 3-1 0,7 0 0 16,6 0 1-16,-5 3 1 0,12 1 0 0,-7-1-1 16,7 1 0-16,0 4-1 0,-6 3 0 0,6-5 1 15,-7 6-2-15,1 2 2 0,-1 2 1 0,-6-3 5 0,7 3 1 16,-7-2 3-16,0 5-1 0,-8-5 0 0,10 5 3 0,-9-1 0 16,1 1 1-16,-7-5 0 0,6 3 0 0,1 0 0 15,-7-3-1-15,6 1-2 0,1-1-3 0,-1-3-4 0,7 0-12 16,-7-1-17-16,14-2-21 0,-7-1-22 0,13 1-29 15,-5-4-39-15,10-4-58 0,-4 0-134 0,5 0-87 0,1-4-46 16</inkml:trace>
  <inkml:trace contextRef="#ctx0" brushRef="#br0" timeOffset="1328.2515">8942 2268 447 0,'-20'-9'330'0,"7"6"-120"15,-13 3-69-15,6 0-34 0,2 3-19 0,-2 2-8 16,-7 2-4-16,8 0-5 0,-1 4-6 0,1 1-7 0,6 1-11 16,0 3-7-16,0-2-8 0,-1 2-10 0,8 1-6 15,6-2-5-15,-6 3-4 0,6-2-2 0,6-3-1 0,0 3-1 16,1-7-1-16,6 3 0 0,1-4 0 0,-2-5 1 16,8-3-1-16,-1 0 0 0,1 0 0 0,-1-6 1 0,8-3-1 15,-7-1 0-15,-2-1 0 0,9-5 6 0,-8 7 6 16,-6-7 6-16,7 2 6 0,-7-2 4 0,0 2 14 0,-7-1 14 15,8 1 15-15,-8-1 13 0,-6 5 19 0,7-1 18 0,-7-1 15 16,6 1 10-16,-6 4 3 0,0 0 0 0,0 2-10 0,0-1-11 16,0 6-26-16,0-4-23 0,-6 4-21 0,6 0-17 15,0 0-17-15,-7 4-13 0,7-1-8 0,0 5-5 16,-6 4-1-16,6-6-1 0,-7 5 0 0,7 1 2 0,0 2 0 16,7-3 1-16,-7 3 0 0,6 2 0 0,1-2 0 0,-1 1-1 15,7-1-1-15,6 1-11 0,-5-5-20 0,5 1-31 16,7 1-45-16,0-1-47 0,0-4-43 0,7 0-32 0,-1-2-28 15,7 1-24-15,-6-6-17 0,-2 4-14 0,3-4-39 0,-2-4-78 16,1 4-43-16</inkml:trace>
  <inkml:trace contextRef="#ctx0" brushRef="#br0" timeOffset="1781.8225">9443 2186 156 0,'-13'-10'480'0,"1"3"-150"0,-2-5-126 0,1 10-70 0,6-6-37 16,1 8-17-16,-7 0-14 0,7 0-7 0,-1 3-4 15,0 4-4-15,7 5-5 0,-6-1-6 0,6 0-5 0,0 3-6 16,6 1-4-16,-6 4-4 0,7-5-3 0,6 4-3 16,-6 0-2-16,5-2 0 0,1-2-3 0,8-3-2 0,-2 0 2 15,0-4-2-15,1 0 4 0,7-2 0 0,-2-5 2 0,-5-5 3 16,6-2 11-16,-7 0 8 0,1 0 8 0,-2-5 10 16,3-3 10-16,-2 1 14 0,-6-1 19 0,0-4 20 15,-7 2 5-15,2 2 11 0,-1-3 8 0,-7 0-2 0,0-1-5 16,-7 2-12-16,-1-3-17 0,2 3-22 0,-1 1-11 0,1 2-10 15,-7-1-10-15,7 5-3 0,-1-2-1 0,1 5 0 0,-1-1-3 16,7 6-4-16,-7-3-6 0,7 2-10 0,0 3-11 16,0 3-5-16,0 4-6 0,7 5-2 0,0 3-3 15,6 2 3-15,0 5 0 0,6 0 0 0,2 9 0 0,-3-2 0 16,8 3 2-16,0 8-2 0,-6 1 1 0,6 3 0 0,-7 4 1 16,8-2 0-16,-14 6 1 0,6-4 0 0,-6 7 0 15,0-4-2-15,0 4 1 0,-6-3-3 0,6-2 0 0,-7-2 0 16,-6 0 0-16,0-1-1 0,0-3 1 0,0-4 0 15,-6-3 3-15,-1-7 7 0,-6-1 8 0,7-4 3 0,-7-2 7 16,-7-9 5-16,7 1 4 0,-6-4 5 0,0-7 1 0,-1 0-4 16,-7-8-4-16,8-4-2 0,-7 1-4 0,6-8-4 15,1-3-5-15,0-1-2 0,5-2-7 0,1-1-3 0,0-4-5 16,7-3-8-16,6 0-9 0,0-1-11 0,6-7-19 0,7 4-53 16,6-3-88-16,8-5-86 0,-1-3-73 0,13 1-72 0,0-6-92 15,7 3-165-15,-1-2-77 0,1 0 5 0</inkml:trace>
  <inkml:trace contextRef="#ctx0" brushRef="#br0" timeOffset="2031.7917">10419 1813 189 0,'-5'-7'488'16,"5"3"-160"-16,-7 0-130 0,0 0-67 0,7 4-34 15,-6 4-19-15,-1 0-3 0,1 7 8 0,1 0 10 0,-3 3 9 16,1 5 16-16,1 3 16 0,-1 4 11 0,1 3 7 0,6 4 9 15,-7 0 1-15,1 3-3 0,-1 5-2 0,7 3-11 16,-6-1-17-16,6 2-16 0,0-1-13 0,6 4-18 0,1-5-12 16,-1 2-10-16,1-1-12 0,6-5-9 0,0-1-8 15,0-2-7-15,0-3-6 0,7-4-2 0,6-3-5 0,0-4-4 16,0-4-9-16,0 0-30 0,6-6-49 0,1-6-66 0,6 2-65 16,-6-8-58-16,5 0-53 0,-5-8-56 0,0 2-83 15,-7-6-137-15,0 1-34 0,-6-3 15 0</inkml:trace>
  <inkml:trace contextRef="#ctx0" brushRef="#br0" timeOffset="2172.6302">10387 2271 273 0,'-26'-15'559'0,"0"4"-64"0,7 5-177 0,6-3-91 0,0 2-41 16,6 4-22-16,1-1-12 0,-1 1-6 0,7 3-9 16,7-4-11-16,-1 4-18 0,14 4-27 0,-1-4-26 0,7 3-23 15,13 1-24-15,1 3-39 0,6-4-51 0,5 1-44 0,2 4-46 16,-2-5-41-16,1 5-45 0,2-2-57 0,-11 3-99 15,11-1-100-15,-16-2-25 0</inkml:trace>
  <inkml:trace contextRef="#ctx0" brushRef="#br0" timeOffset="2954.1547">11026 2264 317 0,'-7'-8'487'0,"1"5"-172"15,-1 3-123-15,1-4-65 0,-1 0-35 0,7 4-14 16,-7 0-10-16,-5 4 4 0,5 0-1 0,1 2-4 0,-1 3-2 15,2 1-5-15,-9 1-7 0,7 5-8 0,0 1-7 0,1 2-8 16,0 0-8-16,-1-2-2 0,1 5-4 0,6-3-5 16,-7 2-3-16,1-2-3 0,6-1-2 0,0 1 0 0,-7-1 1 15,7-4 0-15,0 1-2 0,7-1-1 0,-7-2 2 16,0 3 0-16,0-5 0 0,6-2 3 0,1-1-1 0,-7 1 2 16,6-5-3-16,1 0 1 0,-1-3 0 0,7 0 2 0,-6 0 0 15,7-3 6-15,-9 0 10 0,8-1 18 0,-6 0 21 16,5-3 19-16,-5-1 14 0,6-2 15 0,-6-2 14 0,-1 1 8 15,1-3 1-15,-1 3-6 0,7-7-11 0,-6 2-11 0,0 2-8 16,-2-4-7-16,3 0-8 0,-3-5-9 0,10 5-10 16,-10 0-10-16,2 0-7 0,6-1-5 0,-6 1-5 0,-1 0-7 15,7 4-7-15,0-6-3 0,-7 6-3 0,8 2 1 16,-8 2-4-16,1 0-3 0,-1 1-2 0,7 2-2 0,-7 4-5 16,8-1 0-16,-1 1-1 0,0 3-2 0,0 0 1 15,6 3-1-15,-5 1-1 0,5 3 2 0,-6 5-1 0,7-2-1 16,-1 5 1-16,-6-1 0 0,0 5 2 0,7-2 0 0,-7 6-2 15,-1-5 0-15,1 4 2 0,1 0 1 0,-1-3-1 16,-7 2 0-16,1-2-2 0,-1-1-1 0,1-3 1 0,-1 0 0 16,-6-4 2-16,0-1-1 0,0 2 1 0,7-5 1 15,-7 1 0-15,0-6 2 0,0 2 0 0,0 0 4 0,7-4 0 16,-7 0 2-16,0-4 3 0,0 0-4 0,0-3-1 0,0 0 3 16,0 0 0-16,6-4-3 0,-6-3 0 0,6 2-2 15,1-2-2-15,-7-1 2 0,13 1 1 0,-7-2-4 0,1 3 2 16,-1-7 2-16,1 6-4 0,0-1 0 0,5 1-2 0,-5 2 0 15,-1 2-1-15,1-1 1 0,-7 3-5 0,6 5-2 16,-6-4 3-16,7 7-1 0,0-5-1 0,-7 5 2 0,0 5 1 16,7-3-1-16,-1 10 3 0,1-4 1 0,-1 6 2 15,0 1 0-15,7-1 0 0,-6 1 2 0,0 3-2 0,5-2-1 16,1 1 1-16,0-2-1 0,0 3 0 0,1-3 0 0,-3 0 0 16,10-4-1-16,-8-1 3 0,7-2-1 0,-1-1-3 15,1-3 0-15,-1-1 0 0,0-3 1 0,1-3 3 0,6 3-1 16,-7-7 1-16,8-1 1 0,-8-3 2 0,-6 1-2 15,7-2 0-15,-7-2-2 0,-1-1-2 0,1 1-2 0,-6-2 1 16,0 3-1-16,6-3 0 0,-6 5 2 0,-1-3 2 0,-1 3 0 16,-5 3-1-16,8 2 0 0,-8 1-1 0,6 1 0 15,1 4 0-15,0 0-2 0,-1 4-1 0,7 1-1 0,0 1 1 16,0 5 2-16,0 1 0 0,0 2 2 0,0 4-1 16,6-4 0-16,-12 9 3 0,7-5-2 0,-2 4-2 0,-4-3 0 15,-3 3 1-15,3-1-2 0,-3 2 2 0,-5-1-2 0,7 0-5 16,-7-1-9-16,0-2-17 0,0-1-38 0,0 1-57 15,0-5-65-15,-7-3-68 0,2 0-63 0,-3-3-67 0,3-6-100 16,-10 3-138-16,3-10-57 0,-2 3 6 0</inkml:trace>
  <inkml:trace contextRef="#ctx0" brushRef="#br0" timeOffset="3141.7877">11769 1828 119 0,'11'-19'450'0,"10"4"-151"0,-1 1-115 0,-1 7-55 0,7-1-24 16,-6 5-9-16,5-1 3 0,-5 4-1 0,6 4-4 0,-7 3-7 16,8 4-11-16,-8 3-11 0,-6 1-14 0,0 4-13 15,1-5-12-15,-8 5-9 0,0 3-8 0,-6-4-16 0,0 4-24 16,-6 4-28-16,0-1-35 0,-1 1-57 0,-7 0-103 16,8-1-140-16,-7-3-87 0,1 4-38 0</inkml:trace>
  <inkml:trace contextRef="#ctx0" brushRef="#br0" timeOffset="3469.9997">12960 2239 302 0,'-7'-5'437'0,"-5"1"-161"16,-1 1-118-16,-7-1-59 0,7 4-27 0,1 0-12 0,-2 4-4 16,-6-1-2-16,7 1 4 0,-6 4 1 0,-1 3-2 15,7 0-3-15,-6 3-7 0,6 1-4 0,-1-1-2 0,2 5 1 16,-1 3-2-16,0-4 1 0,-1 5 3 0,1-2 3 16,8 2 6-16,-2-1 2 0,7-5 2 0,-8 6 0 0,16-1-1 15,-1-4-1-15,-2 1-1 0,8-2-5 0,7-3-9 0,0 2-6 16,6-5-5-16,0-1-11 0,13-2-23 0,-7-1-29 15,14 1-34-15,-7-5-30 0,6 1-29 0,7-4-27 0,-6 0-27 16,0-4-25-16,-1 4-18 0,1-7-33 0,0 0-60 0,-7 3-95 16,-7-7-40-16</inkml:trace>
  <inkml:trace contextRef="#ctx0" brushRef="#br0" timeOffset="4314.1221">13521 2360 223 0,'-8'-16'526'0,"-5"9"-136"0,1 0-137 0,5 3-77 16,-6 0-47-16,0 4-23 0,-7 4-4 0,8 0 3 0,-1 3-1 15,-1 0 0-15,2 4 1 0,-3 0-3 0,10 3-9 0,-1 2-14 16,-1-2-15-16,7 4-16 0,-6 1-11 0,12-4-11 16,-6 4-7-16,7-5-6 0,-1 1-3 0,7-1 0 0,0-3-2 15,0 0 0-15,7-3 2 0,-1-2 2 0,1-6 0 0,-1 4 0 16,0-8 1-16,2 0 1 0,-1-3 3 0,-2 0 6 16,-5-4 12-16,7 0 9 0,-7-3 8 0,0 3 13 15,-7-8 15-15,8 5 16 0,-8-1 4 0,1 1 4 0,-7 2-2 16,6-3-4-16,-6 8-5 0,6 0-14 0,-6 0-17 0,6 2-16 15,-6 2-10-15,7 3-11 0,1 0-7 0,-2 3-9 0,7 6-4 16,6 1-2-16,-6 1 0 0,7 7 0 0,6 1 1 16,-7-2-1-16,7 6-5 0,-6 3-1 0,5 0 1 15,-4-1 1-15,-2 4 0 0,-6 0 1 0,0 5 0 0,-6-1 0 16,-1-1 0-16,-6 5 2 0,-6-4 0 0,-1 3-2 0,1-1 0 16,-8-3-1-16,-4-3 1 0,-2 0 1 0,0-4 0 15,0-2 0-15,1-2 1 0,-1-5-1 0,1-1 2 0,-1-8 1 16,1 1 1-16,-1-6-1 0,7-2-1 0,-6-7 2 15,13 0-1-15,-9-4 1 0,9-3-9 0,0-4 2 0,6-5 1 16,0-3 1-16,6 1 0 0,7-8 0 0,1 3 0 0,5-3 0 16,-1-3 7-16,10-1-6 0,-2 5-2 0,0-9-1 15,0 1-1-15,0 0 0 0,7 0-3 0,-1-5 4 16,-6-2 0-16,7-2 2 0,-2 3 0 0,-3-2-1 0,-3 0-2 16,1-3-3-16,1 7 3 0,-2-4-2 0,-5 7-2 0,-1 2 0 15,-6 3-1-15,0 2 2 0,-6 1-7 0,0 8 6 0,-2-2 4 16,3 6-1-16,-8-2 4 0,0 5 0 0,7 3 1 15,-7 5 0-15,0-1 10 0,6 3-7 0,-6 5-1 0,0-5-4 16,0 8-4-16,0 0 1 0,-6 0 0 0,6 4-2 16,-7 3 1-16,-1 5 1 0,3-2 0 0,-2 5 3 0,0 3 1 15,-6 1 0-15,7-1 0 0,-7 4 0 0,6 0 0 16,-6 4 0-16,0 0-1 0,0-1 0 0,1 4-2 0,-1 0 1 16,6 0 0-16,0 5 1 0,1 3-1 0,-1-1 1 0,7 1 2 15,-6-1 1-15,12 1 2 0,-6 0-4 0,7-1-4 16,-1-2-5-16,8-3-2 0,-1 0-2 0,-1-2-3 0,8 1-1 15,-1-8 0-15,7 3 3 0,1-7 4 0,-1-3 5 16,7-1 3-16,-1-2 2 0,7-5-1 0,0-4 0 0,0-3-1 16,7 0 1-16,0 0-3 0,-1-7 4 0,1 0 0 0,-1-4 0 15,1 0 4-15,-1-7-1 0,0 3 3 0,-5-3-2 16,-7-1 5-16,0-3 1 0,-8 0 2 0,-5 0-3 0,-1-4 2 16,-6 5 1-16,-6-4 0 0,-7-2 1 0,0 5-2 15,-7 5-4-15,1-2-2 0,-7 0 2 0,0 4-2 0,0 1-3 16,-6 6-1-16,-2 1-1 0,9 0-2 0,-1 4-1 0,-7 3-1 15,7 3 0-15,-6 4 0 0,5 0 3 0,1 5-2 16,0 3 2-16,0-1 2 0,0 4 1 0,6 1-1 16,1-2-1-16,-1 6 2 0,7 0-2 0,-6-2 2 0,6 1-1 15,6 0 1-15,-6 0 1 0,7-4-3 0,-1 5 4 0,8-6 1 16,-8 2 4-16,7-1 2 0,0-4 2 0,7 1 2 0,-1-4 0 16,1 1 3-16,6-2-2 0,6-6-3 0,8 3-6 15,-1 1-9-15,6-5-19 0,1 1-38 0,12 0-66 0,-6 0-76 16,6-4-69-16,2 2-68 0,5-4-77 0,-7-2-146 15,1-4-96-15,-1 1-41 0,-12-1 23 0</inkml:trace>
  <inkml:trace contextRef="#ctx0" brushRef="#br0" timeOffset="4439.5728">15833 2498 84 0,'-7'-11'800'0,"-1"-4"15"0,3 5 6 0,-2 3-100 0,7-1-299 15,-6 4-190-15,6 0-110 0,0 0-61 0,-7 2-35 16,7-3-26-16,7 5-27 0,-7-2-39 0,13 2-67 15,-8 2-72-15,10-2-69 0,-3 7-73 0,1-3-107 0,1 4-153 16,-8 3-87-16,-6-5-17 0</inkml:trace>
  <inkml:trace contextRef="#ctx0" brushRef="#br0" timeOffset="5048.9252">9567 3418 13 0,'-19'0'456'0,"-1"0"-128"0,8 0-134 0,-1 0-78 15,5 0-43-15,1 0-26 0,2 4-10 0,5-4-1 0,0 0 3 16,5 3 6-16,2 2 6 0,6-5 4 0,7 2 3 0,6-2 4 15,0 4 1-15,13-4-3 0,0 3-3 0,6-3-1 0,1 0 2 16,6 4 0-16,8-4 3 0,-2 0 6 0,0 4 6 16,7-4 11-16,0 0 8 0,-6 0 5 0,7-4 7 15,-1 4 9-15,6-4 6 0,-5 4 5 0,-2-3-2 0,0-1-6 0,-4 2-9 16,-2-3-10-16,-4 2-17 0,-3-1-16 0,-5 4-19 16,-8-5-24-16,-5 5-30 0,-7 0-43 0,-5 0-51 15,-3 0-53-15,-11 5-48 0,-1-5-45 0,-6 0-41 0,-6 0-46 16,-7 0-55-16,-13 0-116 0,-7 4-43 0,-7 4-4 0</inkml:trace>
  <inkml:trace contextRef="#ctx0" brushRef="#br0" timeOffset="5298.7751">9554 3597 48 0,'-26'8'484'0,"1"-4"-116"0,10-1-152 0,3 3-90 16,12 0-49-16,7 0-21 0,5-2-4 0,9 0 2 0,4-4 6 15,14 3 6-15,6-3 2 0,14 0 2 0,0 0-3 16,12 0-8-16,8-3-8 0,-1 3-7 0,7-4-2 0,-1 0 3 15,0 0 12-15,2 2 22 0,4-4 28 0,-5 0 33 16,7-1 31-16,-8 3 22 0,0-4 14 0,2 2 5 0,-8 1-8 16,-1-2-20-16,1 0-24 0,-12 3-32 0,-7-3-32 0,-7 3-23 15,-7 4-16-15,-6-7-6 0,-6 7-9 0,-7-4 0 16,-13 4-1-16,0-3-2 0,-1 3-2 0,-4-5-4 16,-8 2-6-16,0 3-11 0,-8-3-9 0,-4 3-11 0,-1-4-14 15,-7 4-14-15,-5 0-26 0,-2 0-48 0,2 0-72 0,-2 4-76 16,-5-4-61-16,5 3-57 0,-5-3-76 0,6 0-144 0,7 3-78 15,-7 2-19-15,-1-2 31 0</inkml:trace>
  <inkml:trace contextRef="#ctx0" brushRef="#br0" timeOffset="6204.9778">17572 1942 254 0,'-7'-8'341'0,"-7"1"-142"0,8 3-90 16,0 0-52-16,-7 0-26 0,6 4-13 0,-13 0-3 16,7 0 2-16,-6 4 0 0,0 0 3 0,-1 0 3 0,1 3 5 15,-8 1 7-15,1 2 3 0,6 1-1 0,-12 4 2 0,6 4 0 16,0-2 3-16,-6 3 1 0,-1 5 1 0,1-4-1 15,-8 8 1-15,1 5 1 0,7-1-3 0,-14 4-1 16,7 3-1-16,-7 4-5 0,8 3-5 0,-3 5-4 0,-4-1-5 16,13 0 0-16,-1 7-1 0,2-2-3 0,4-1 2 0,7-1 2 15,8 2 5-15,-2-6 2 0,14 2 2 0,0 0 1 0,7-6 1 16,6-2 3-16,0 2 0 0,12-7-4 0,3-3-1 16,3-2-4-16,2-1-2 0,7-4-2 0,5-4-4 15,0-2-5-15,7-5-6 0,7-3-13 0,0-4-22 0,5-3-26 16,9-1-28-16,-2-7-31 0,7 0-37 0,0-4-43 0,1-3-77 15,-1-4-131-15,0 0-64 0,0-4-30 0</inkml:trace>
  <inkml:trace contextRef="#ctx0" brushRef="#br0" timeOffset="6439.3146">18099 2556 501 0,'-39'-21'442'0,"-1"6"-153"0,2 1-93 0,-2-1-45 16,8 8-30-16,6-1-20 0,0 4-12 0,12 1-12 0,-5 6-12 15,13 1-11-15,-7 7-12 0,6 3-6 0,7 5-5 16,7 3 0-16,-1 0 2 0,7 4 0 0,-1 3-1 0,9 4-4 16,-2-4-4-16,1 8-4 0,6 0-1 0,-7-4-4 0,1 4-2 15,-7-5-2-15,0 5-1 0,0-8 3 0,-7 0 2 16,1 1 15-16,-14-5 21 0,1 1 22 0,-7-4 15 16,-7 0 13-16,1-3 4 0,-7-5 0 0,0 1-4 0,-6-1-12 15,-1-2-21-15,0-1-23 0,-6-8-18 0,13 3-14 0,-6-1-15 16,5-5-31-16,8 4-40 0,-1-4-48 0,7-4-52 0,0 4-49 15,13-7-48-15,7 0-52 0,-1-4-67 0,7-1-122 16,7-2-50-16,-1 2-6 0</inkml:trace>
  <inkml:trace contextRef="#ctx0" brushRef="#br0" timeOffset="6720.963">18379 2630 92 0,'6'-11'498'0,"-6"4"-114"0,0 3-160 15,0 1-86-15,0-1-45 0,-6 0-20 0,-1 4-7 16,2 4 3-16,-10 0 8 0,9 3 9 0,-6 0 6 0,5 4 2 16,-7 4 1-16,8 0 4 0,-7 6 0 0,7-2-3 15,0 2-4-15,-1 1-1 0,0 4 3 0,7-4 4 0,-7 0 6 16,7 4 6-16,0-3 5 0,7-2 3 0,0 1 0 0,-7 0-6 16,13-3-13-16,-7-2-12 0,7-3-11 0,0 1-17 15,7 0-12-15,-1-1-8 0,1-2-13 0,11-5-4 0,-3 1-8 16,4-1-16-16,1 0-27 0,-1-2-38 0,-6-5-47 15,7 0-50-15,-7 0-45 0,6-5-40 0,-6 2-27 0,0-4-14 16,-5-5-12-16,-2 2 5 0,-6-5 17 0,-2 0 18 0,4-3 8 16,-15-1-5-16,0-3-21 0,0-3-19 0</inkml:trace>
  <inkml:trace contextRef="#ctx0" brushRef="#br0" timeOffset="6814.9918">18627 2704 100 0,'-21'-23'313'16,"2"2"-15"-16,-7 2-54 0,13-3-57 0,-6 8-34 0,6-1-18 15,0 1-14-15,-1 2-13 0,8 4-15 0,-1 1-22 0,1 0-27 16,6 4-30-16,6-1-34 0,1 4-40 0,-1 0-42 15,8 4-58-15,5-1-112 0,-6 1-127 0,6-1-67 0</inkml:trace>
  <inkml:trace contextRef="#ctx0" brushRef="#br0" timeOffset="7205.9101">18692 2593 252 0,'0'0'418'0,"0"0"-156"0,6 0-110 0,-6 4-60 0,6 0-29 16,0 0-14-16,1 3-2 0,1 0 1 0,-3 4 4 0,2 4 0 16,0 0-1-16,6-1-6 0,-7 4-5 0,7 0-7 15,-6 1-8-15,6 2-5 0,-7-2-5 0,1 3-4 0,-1-3-2 16,1-2-3-16,-1-2-3 0,0 5 0 0,1-7-1 0,-7-1 0 16,6-1 0-16,-6-4 0 0,0 0-1 0,7 0 7 15,-7-3 14-15,0 0 18 0,0-4 25 0,0 4 34 0,7-4 35 16,-7 0 22-16,0-4 11 0,0-4-3 0,6 1 7 15,-6 0-3-15,7-4-17 0,-1 0-28 0,1-1-33 0,-1-2-18 16,1-1-1-16,-1 4 8 0,0-3-11 0,2-1-12 0,-3 1-7 16,3-5-1-16,-1 8 2 0,-7-4 2 0,5 5-13 15,2-2-11-15,-1 1-2 0,1 5-5 0,0 2-5 16,-7-4-1-16,6 5-5 0,-6 3-7 0,0-4 1 0,7 4-4 16,-7 0-4-16,6 4 0 0,1-1 1 0,-1 1-2 0,0 4 0 15,1 2 2-15,-1-3 0 0,8 9-2 0,-8-5-9 0,14-1-10 16,-8 5-26-16,9-4-35 0,-2 3-50 0,0 1-57 15,8-1-51-15,5-2-43 0,-6 3-34 0,13-7-35 16,-6-6-41-16,6 5-73 0,-1-3-75 0,2 0-10 0</inkml:trace>
  <inkml:trace contextRef="#ctx0" brushRef="#br0" timeOffset="7956.6619">19656 2692 64 0,'-20'-15'502'0,"7"1"-103"0,-7-1-150 0,0 4-91 16,1 1-45-16,-1-1-21 0,1 0-8 0,0 3-1 0,-1 4 0 15,0-4 0-15,8 6-7 0,-1 2-10 0,-1 0-11 0,8 0-12 16,-7 0-11-16,6 2-12 0,7 6-10 0,-6-4-3 16,6 4-1-16,0-1-2 0,6 0 1 0,1 4 1 15,-1 0 0-15,1 0 0 0,6 0 0 0,0 3-1 0,6 1-1 16,-6 3 0-16,7-3 1 0,0 3-1 0,-1-3-2 0,-6 7 0 16,6-4 0-16,1 1 1 0,-7 3 0 0,0 3-1 0,1-2-2 15,-1 2-1-15,-7 1-3 0,1-1-2 0,-1-3-3 16,0 5-8-16,-6-2-3 0,7 0-4 0,-14 1-5 0,1-1-5 15,0-3-1-15,-7 0-1 0,0 1 0 0,-8-1 0 16,-5-7 3-16,1 2 3 0,-2-2 5 0,2-4 5 0,-8 1 4 16,1-6 4-16,-1-2 6 0,7 3 6 0,0-7 7 15,0 0 10-15,6-3 5 0,8-1 6 0,-1 0 2 0,6-2 2 16,-1-3 0-16,8 2 0 0,0-3-2 0,8-2-4 0,-1-3-3 16,6 1-3-16,-1-3-1 0,14-2-3 0,-6 1-1 15,6-1-2-15,6-3-2 0,1 0-3 0,-1 1-1 0,8-6 0 16,-8 2 2-16,0-1 1 0,8-3 4 0,-7-4 6 15,6 0 5-15,-7 1 3 0,1-5 5 0,6-4 4 0,-7 5 5 16,7-8 7-16,-7 3 2 0,1-3 6 0,-7 1 15 0,7 2 20 16,-13 1 9-16,6 0 2 0,-13-1-1 0,6 1-3 15,-13 7-6-15,8-3-7 0,-8 2-18 0,-6 2-22 0,0 2-7 16,0 5 5-16,0 2 2 0,-6 5 2 0,6-1 2 16,-7 4-4-16,7 5-4 0,-7 3-4 0,7-1-10 0,-6 4-15 15,-1 4-9-15,1 8-7 0,0-4-3 0,-7 6 0 0,0 6 1 16,0-2 1-16,6 9 4 0,-6-2 0 0,0 4 0 15,0 1 0-15,6 6-1 0,-6 2 2 0,0 3 1 16,6 3 1-16,2 0-2 0,-9 1 0 0,14 3-1 0,-7-4-2 16,7 1-5-16,0-1-6 0,7 0-6 0,0 0-3 0,0-3-1 15,5-1-2-15,9 1 7 0,-9-8-1 0,8 0 3 16,6-3 5-16,0-4 4 0,6-3 4 0,1-2 3 0,-1-5 2 16,7-1-4-16,-6-7 3 0,6-2 2 0,6-2 1 0,-5-2 1 15,-1-6 1-15,0 1 2 0,0-5 5 0,-7-2 7 16,2 3 8-16,-9-7-2 0,-5 3 7 0,-1 0 4 0,-6-6 0 15,0 2-3-15,-6 1-4 0,0-1-8 0,-7-2-9 16,-7 2 3-16,0 1-10 0,0-1-6 0,-6 4-3 0,1 1 0 16,-1 3-1-16,-7 0-1 0,7 4-1 0,1 4 1 0,-3-1 0 15,3 0 2-15,5 4 0 0,-6 4-2 0,2 0 2 16,3 3 0-16,1-4 1 0,1 8 0 0,6-3 0 0,-7-1 0 16,7 3 0-16,7 5 3 0,-1-3 0 0,1 3 0 15,1-1 2-15,10 1 1 0,1-1 1 0,2 1-1 0,10 0-3 16,2-1-7-16,7 1-14 0,4-3-22 0,2 1-36 0,6-1-53 15,7 1-56-15,0-1-51 0,-1-1-49 0,1 0-45 16,0-4-55-16,-7 0-107 0,-1 1-87 0,-4-4-23 0,-9-1 10 16</inkml:trace>
  <inkml:trace contextRef="#ctx0" brushRef="#br0" timeOffset="8331.8581">21492 2539 364 0,'0'-4'402'16,"0"-4"-146"-16,0 5-103 0,-7 3-61 0,7 0-31 0,0 3-13 15,-6 5-2-15,-1-1 7 0,7 7 8 0,-6 1 11 16,6 4 9-16,-7 7 9 0,7-1 2 0,0 4 0 0,0 5-2 16,0-1-1-16,0 3 0 0,0 4-3 0,0 1-5 0,0 3-3 15,7-1-5-15,-7 1-4 0,0 1-8 0,6-2-8 16,1 1-12-16,-1-4-7 0,1 5-12 0,0-5-27 0,6 0-37 15,-1-3-40-15,1 3-38 0,1-7-37 0,-1 0-36 16,6-3-43-16,-6-9-62 0,0 1-92 0,0-3-93 0,-6-5-34 16</inkml:trace>
  <inkml:trace contextRef="#ctx0" brushRef="#br0" timeOffset="8566.2477">21532 2777 198 0,'12'-44'459'0,"1"3"-168"15,0 5-126-15,7-1-65 0,-8 8-28 0,8-1-13 16,0 9-1-16,-8-1-3 0,9 3 3 0,-2 8-4 0,6 0-2 16,-4 4-4-16,4 7-8 0,-5 0-6 0,6 3-9 0,-7 6-5 15,1 1-3-15,-8 5-2 0,9 3-1 0,-14 0-3 16,-2 4 1-16,2-1 0 0,-14 6-2 0,7-2 2 0,-12 1-1 16,-1 3-1-16,0 0 2 0,-7 0-4 0,-6 1-1 15,0-4-3-15,0 3 1 0,0-2-1 0,0-2 1 0,-6 0-6 16,5-3-9-16,1 0-10 0,0-1-10 0,7-6-15 15,-7 5-19-15,12-11-20 0,1 7-24 0,1-9-23 0,4 1-33 16,8-1-60-16,0-4-140 0,8 2-70 0</inkml:trace>
  <inkml:trace contextRef="#ctx0" brushRef="#br0" timeOffset="9207.2954">22137 2271 218 0,'-7'-12'482'0,"7"6"-161"0,-7-2-134 0,7 5-74 0,-6 0-43 15,6-2-26-15,0 1-16 0,-6 8-6 0,6-4-2 0,0 8-2 16,0 3-2-16,0 4-1 0,0 2 0 0,0 3 3 16,0 5 2-16,0 5 1 0,0-1-1 0,0 3 0 0,6 2-1 15,-6 2 1-15,0 0-1 0,6 1-2 0,1 4-2 16,-7-1 0-16,7-4-3 0,0 1-1 0,-1 0-2 0,0-1-2 16,0-2-1-16,1-5 2 0,-1-4 0 0,7 1 4 15,-6-4 4-15,-7-3 0 0,7-5 10 0,0-3 9 0,-1 0 16 16,-6-8 15-16,5 1 13 0,3-1 9 0,-3-6 13 0,3-4 14 15,5 0 6-15,-6-5 3 0,-1 1-4 0,7-7-9 0,0 3-8 16,-7-4-5-16,7 2-7 0,1-2-6 0,-1 1-3 16,-7-1-5-16,7 2-3 0,-7-2-4 0,7 5-3 15,-6-1-4-15,6 1-16 0,-5 3-5 0,-3-1-9 0,1 5-9 16,1-5-7-16,0 10-5 0,0-2-5 0,-1 4-4 0,1 0 6 16,-1 0-7-16,1 4-2 0,-1-2-3 0,-6 6-1 15,6-1 0-15,0 5-6 0,8-2-7 0,-7 2-16 0,6 2-16 16,-8-3-28-16,8 4-34 0,2 0-42 0,4 0-45 15,-6-1-35-15,6 1-28 0,7-5-22 0,0 5-19 0,7-4-19 16,-1-3-39-16,-5-1-74 0,5 0-53 0,-6-3-19 0</inkml:trace>
  <inkml:trace contextRef="#ctx0" brushRef="#br0" timeOffset="10035.871">22990 2718 199 0,'-13'-12'490'0,"0"-2"-145"0,-1 3-121 0,-5 0-63 16,0 1-31-16,-1 2-12 0,-6 4-4 0,0-3 3 0,0 7-4 15,0 0-6-15,1 0-12 0,-3 4-14 0,9 3-16 16,0 1-14-16,-1 2-16 0,7 1-14 0,-6 4-6 0,6-1-4 16,6 1-4-16,-6 0-2 0,13 3-2 0,-6-3-1 15,6 3 1-15,0-3-2 0,6 0-1 0,1-1 1 0,6-3 0 16,-7 0-2-16,7-4 1 0,0 4 0 0,0-3 1 16,7-4 2-16,-1-4-2 0,-5 3 0 0,11-6-1 0,-5 3 5 15,0-8-3-15,-1 4 3 0,0-3 4 0,1 1 11 0,0-2 11 16,-1-4 13-16,-5 5 15 0,5-3 6 0,-6 2 5 15,6-3 1-15,-5 3-4 0,-2 1-10 0,1 0-10 0,7 0-13 16,-7-1-14-16,0 5-9 0,0-1-5 0,0 0-2 16,0 4-2-16,7 0-1 0,-8 0-1 0,1 4-2 0,-6 0-2 15,6 3-3-15,0 0-2 0,-6 1-5 0,-1 2-7 0,-6 2-7 16,6 3-6-16,-6-1-8 0,0 1-6 0,-6-1-3 16,6 1-1-16,-6 0 2 0,-1-1 3 0,1 1 6 0,-1-4 3 15,1 3 6-15,-1-6 5 0,0 3 2 0,7-5 2 16,0 2 4-16,-5-1 2 0,5 1-2 0,5-4 3 0,-5-1 2 15,7 2 3-15,0-5 9 0,6 3 0 0,0-3-3 0,-1 0 3 16,9-3 2-16,-2 3 1 0,-1-5 1 0,10-2 3 16,-9-1-4-16,7 5 12 0,0-9 15 0,0 6 13 15,-6-9 13-15,7 0 16 0,-9 1 22 0,2-4 17 0,0-1 12 16,-1 0 3-16,-6-2-6 0,0 2-6 0,-7-2-11 0,1 2-11 16,-1-3-19-16,0 1-18 0,-6 2-13 0,-6 0-10 0,0 1-9 15,-1 3-7-15,1 1-6 0,-7 3-3 0,7 0-4 16,-7 4-4-16,0 3-10 0,-2 1 1 0,4 3-2 0,4 3 0 15,-7 1-2-15,8-1-2 0,1 5 0 0,-3-1-2 16,1 1 5-16,1 2-4 0,6-3-1 0,0 5-3 0,-6-1-3 16,6-1-3-16,6 1-5 0,-6 1 1 0,0-2-1 15,6 2-4-15,-6-1-1 0,7 0 3 0,1-4 3 0,-3 0 7 16,1 0 5-16,1 1 2 0,0-1 4 0,6-3 3 16,-8 4 5-16,10-6 2 0,-2 2 1 0,0 0-1 0,0 0 1 15,-1-4-1-15,7 3 3 0,-5-3-1 0,6 4 1 0,-8-4 1 16,8 0-2-16,-7 0 1 0,0 4 1 0,6-4 0 15,-5 0 1-15,-1 0 0 0,-6-4 1 0,5 4 0 0,-5 0 4 16,-1 0-1-16,0-4 0 0,1 4 0 0,0 0 1 0,-7 0 0 16,7-3 2-16,-7 3-1 0,0 0-1 0,0-4-1 15,0 4 2-15,0 0-1 0,6 0-2 0,-6-4 0 0,0 4-2 16,0 0-1-16,0 0 1 0,0 0-1 0,0 0 0 16,0 0 0-16,0 0 0 0,0 0-1 0,0 0 0 0,0 0 0 15,0 0-3-15,0 0-1 0,0 4-1 0,0-4-2 0,0 0-2 16,0 4-2-16,0-4 0 0,0 3-2 0,0 1 1 15,0 0 1-15,6-4 0 0,-6 4 2 0,0-4 3 0,0 3 2 16,6-3 2-16,-6 0 2 0,7 5 1 0,1-5 3 16,-3 0 2-16,2-5 3 0,0 5 2 0,-1 0 3 0,7-3 0 15,-8-1 3-15,10 0 3 0,-2 0 2 0,0 1 0 16,0-1-3-16,-1 0-3 0,8 0-10 0,-7 2-23 0,7-6-45 16,5 4-56-16,3-3-56 0,-3 3-57 0,1-3-70 15,6 0-117-15,1-1-126 0,-1-3-59 0,1 0-6 0</inkml:trace>
  <inkml:trace contextRef="#ctx0" brushRef="#br0" timeOffset="10285.9108">23888 2088 234 0,'0'-8'484'0,"14"5"-164"0,-1-4-133 15,6 7-69-15,8 0-39 0,-2 0-18 0,8 7-11 16,-1-4-3-16,1 9-2 0,7-2-1 0,-8 6-4 0,0 1-1 16,7 3-5-16,-6 1-2 0,-1 1 1 0,-5 3-2 0,-2 5 2 15,2 2 0-15,-8 2 0 0,0 2 0 0,-5 5 1 16,-1-2 0-16,-7 7-3 0,-6-3-4 0,0 1-5 0,-13 4-6 16,0 6-10-16,-6-3-23 0,-7 8-32 0,-13 0-38 0,-7 2-57 15,-6 2-121-15,-20-1-135 0,-12 5-89 0,-8-2-48 16</inkml:trace>
  <inkml:trace contextRef="#ctx0" brushRef="#br0" timeOffset="12239.655">19278 4000 193 0,'0'0'203'0,"0"-4"-52"0,0 4-43 16,7-3-28-16,-7 3-19 0,0 0-14 0,0 0-1 15,0-4-4-15,0 4 2 0,0 0-2 0,0 0-3 0,0-4-3 16,6 4-3-16,-6 0-2 0,0-4 0 0,0 4 0 0,0 0-1 15,0 0 1-15,0 0-1 0,0 4-2 0,0-8-5 16,0 4-2-16,0-2-1 0,0-3 5 0,0 5 1 0,0-3 2 16,0-1 3-16,0 1 0 0,-6 3 2 0,6-4 2 15,0 0 3-15,0 1 1 0,0-1 0 0,0 0-3 0,-7 1 0 16,7-1 1-16,0 0 3 0,0 4-1 0,0-3-6 0,-8-1-6 16,8 4-6-16,-5-3-2 0,5-1-3 0,-7 4-6 15,7-4-3-15,-7 4-3 0,1-4-3 0,6 4-1 16,-7 0 0-16,1 0 0 0,-1 0-1 0,1 0 0 0,-1 4-1 15,1 0 1-15,-1 0-1 0,1 3 1 0,-7 0 1 0,6 4-1 16,1 0 0-16,-7 0 0 0,6 3 1 0,-6 1-1 0,7 1 0 16,-1 1 1-16,1 2 0 0,-1-1 0 0,1 4-1 15,0-4 0-15,-1 1 0 0,7 2 0 0,-6-3 2 16,6 1-2-16,0-4 0 0,0 4 0 0,6-5 0 0,-6-3 0 16,7 0 1-16,-1-1 0 0,7-2 0 0,-7-1 2 0,7-3 2 15,7-1 1-15,-1-3 2 0,1-3 3 0,6-1 6 0,0-3 8 16,7-4 16-16,-13 4 14 0,5-4 12 0,1 0 23 15,0-3 23-15,-6-2 24 0,-1 2 21 0,-6-4 15 0,1 3 1 16,-1-4-2-16,-1 1-3 0,-5-3-16 0,-1 2-20 16,-6 1-24-16,0-4-22 0,0 3-18 0,0 1-16 0,-6-1-12 15,6 5-8-15,-7-1-7 0,7 4-5 0,-6 0-3 16,0 1-4-16,6 2-4 0,0 1-4 0,-7-1-3 0,7 4-4 16,0 2-3-16,0 2-3 0,0 2 2 0,0 2-1 15,0 4 0-15,0 3 1 0,7 3 2 0,-1 8 2 0,0 1 2 16,7 2 2-16,0 8-1 0,1 0 1 0,-1 3 0 0,6 1 0 15,-6 3-2-15,6 1 2 0,-6-1-3 0,2 4-2 16,-4-4-2-16,10 4 1 0,-15 0 1 0,7-3 1 0,0 3 0 16,-7-4-3-16,8-3-2 0,-14-1 1 0,6 1 1 0,-6-5-2 15,0 1-3-15,0-6 0 0,-6-2-1 0,6-6 4 16,-14-2 3-16,8-2 3 0,-7-4 4 0,0-4 4 0,0 1 3 16,-7-8 5-16,7 0 7 0,-13-4 4 0,6-2 5 15,1-6 2-15,0 1 1 0,-8 0 0 0,8-3-3 0,0-5 0 16,5 4-4-16,1 1-2 0,0-5-4 0,1 4-4 15,5-3-2-15,0 4-3 0,7-1-5 0,0-4-7 0,7 5-8 16,0-1-12-16,5-2-17 0,8 2-33 0,0-1-64 0,5-1-79 16,1 2-71-16,7 1-61 0,6-5-69 0,0 4-110 15,-6 1-140-15,6-1-50 0,-7 0 14 0</inkml:trace>
  <inkml:trace contextRef="#ctx0" brushRef="#br0" timeOffset="12739.8131">20170 4209 2 0,'-7'-7'533'0,"-5"3"-36"0,4 1-171 0,-5-1-127 16,1 4-74-16,-1 0-39 0,0 0-14 0,-7 4-5 15,1 3 0-15,6 0 3 0,-7 0 2 0,1 8-5 0,6-4-8 16,-7 0-11-16,8 3-13 0,4 1-10 0,-5-1-7 0,6 1-7 15,2-1-4-15,5-2-4 0,0 3-1 0,0-4 1 16,0 0 0-16,5-4 1 0,2 4 3 0,-1-7 0 16,9 3 7-16,-3-3 15 0,1-1 8 0,7-3 11 0,-7 0 13 15,13-3 9-15,-13-1 15 0,12 1 19 0,-5-5 15 0,0 1 2 16,-1 0 9-16,2 0-1 0,-3-1-2 0,-5-3-4 0,0 4-15 16,1-1-16-16,-2-4-19 0,-5 6-13 0,6-5-15 15,-13 3-10-15,6-3-7 0,-6 4-4 0,0 4-4 0,0-5-1 16,0 1-3-16,0 3-3 0,0 1 0 0,0-1-3 15,0 1-1-15,-6 3-1 0,6-4 1 0,0 0 3 0,6 4-2 16,-6-4 2-16,0 4-2 0,7-3 10 0,0 3-6 16,6-4-3-16,-1 0-4 0,1 1-4 0,8 0-2 0,-2-2 0 15,0 2-1-15,1-1-9 0,6 0 3 0,-7 4 2 16,1 0 1-16,6 4 1 0,-7 0 2 0,8 4 0 0,-8 2-2 0,1-3-2 16,5 8 2-16,-5-1-2 0,0 1-1 0,-2 3 0 15,2 1-2-15,-6 4 0 0,-1-6 0 0,0 5 1 16,-7-3-2-16,1 2-2 0,-1-2-1 0,-6-1 0 0,0 1 1 15,0-1-3-15,-6-4 2 0,-1 1 0 0,-6-1 4 0,1 1 3 16,-1-3 0-16,0-5-1 0,-2 0-4 0,-3 0-9 16,-2-3-14-16,7-1-25 0,-6-3-49 0,6 0-60 0,-1 0-63 15,1 0-64-15,7-3-74 0,0-5-106 0,12 1-145 16,-6-1-60-16,6 2-1 0</inkml:trace>
  <inkml:trace contextRef="#ctx0" brushRef="#br0" timeOffset="12895.9858">21154 4260 559 0,'5'-10'799'16,"-5"-2"7"-16,7-2 3 0,-7 6-293 0,0-3-244 0,0 4-124 15,0-4-56-15,0 4-40 0,0 0-20 0,-7 0-15 0,7-1-25 16,0 0-61-16,0 8-90 0,0-4-95 0,0 4-83 16,-5 4-134-16,5 0-149 0,-14 0-99 0,7 4-39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03:50.5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13396 6349 67 0,'0'-4'284'15,"0"4"-82"-15,0-4-76 0,0 4-42 0,0-3-22 0,0 3-14 16,0-4-8-16,0 0-4 0,0 4-4 0,0-4-1 0,0 2 1 16,0-3 2-16,0 5 1 0,0-3 2 0,0-1 3 15,0 4-1-15,0-5 0 0,0 5-3 0,0 0-3 16,0 0-4-16,0-3-4 0,0 3-5 0,0 0-7 0,0 3-3 16,7-3-5-16,-7 0-2 0,0 5-1 0,0-1 3 0,0 4 2 15,0-2 2-15,0 9 3 0,0-5 4 0,0 9 2 16,0-1 3-16,-7 1 5 0,7 3 1 0,0-1-2 0,0 1-4 15,0 1 1-15,0-2 0 0,0-2 3 0,0 3 0 16,0-4-3-16,7 5 4 0,-7-9 5 0,7 4 6 0,-1-3 8 16,7 0 8-16,-7-4 17 0,14-1 18 0,-7-2 28 0,7-5 35 15,-1 1 28-15,7-4 23 0,6-4 14 0,2-3 1 16,-2-3-12-16,13-5-19 0,1 0-31 0,6-7-38 0,7-1-34 16,0 2-31-16,6-8-21 0,5 3-13 0,3 1-9 15,-2-4-6-15,2 0-16 0,-2-2-35 0,0 2-59 0,1 4-76 16,-1-5-67-16,-11 4-65 0,5 4-76 0,-13-3-146 0,0 7-101 15,-14-1-44-15,-5 4 11 0</inkml:trace>
  <inkml:trace contextRef="#ctx0" brushRef="#br0" timeOffset="687.4273">13423 8642 187 0,'0'0'380'0,"0"-4"-108"0,0 4-109 16,0-3-68-16,0 3-41 0,6 0-20 0,-6 0-10 15,0 0-4-15,0 0-3 0,0 0 2 0,0 3 4 0,0 1 3 16,6 0 1-16,-6 2 1 0,0 3 3 0,0 1 2 16,0 5 0-16,0-1 0 0,7 1-6 0,-7 4-1 0,0-2 0 15,0 2 3-15,0 3 6 0,6-3 1 0,1-5 6 0,0 4 13 16,-1-4 17-16,7 1 14 0,0 1 17 0,6-6 9 15,1-2 4-15,0-1 2 0,13-3-1 0,-8-4-15 16,8-4-15-16,7 0-17 0,-2-7-19 0,8 1-16 0,-1-6-15 16,7 1-11-16,7-2-12 0,-7-2-11 0,6 1-21 0,-5-3-32 15,-1 2-35-15,0-3-44 0,-6 0-45 0,0 0-65 0,-8 0-102 16,-5-1-124-16,-1 2-63 0,-5-1-16 0</inkml:trace>
  <inkml:trace contextRef="#ctx0" brushRef="#br0" timeOffset="12814.8043">14022 10433 298 0,'-8'0'337'0,"3"-3"-118"0,-2 3-88 16,1 0-48-16,-1-4-24 0,7 4-12 0,-6 0-3 16,-1 0 1-16,7-4 2 0,-7 4 3 0,7-4 2 15,0 4-1-15,0 0-4 0,0-3-6 0,0 3-8 0,0 0-7 16,0 0-9-16,0 0-5 0,0-4-3 0,0 4-4 0,0 0-2 15,0 0-3-15,0 4 0 0,0-4 0 0,0 0 0 0,7 3 1 16,-7 1 0-16,7 0-1 0,-1 0 1 0,-6 3 5 16,7 0 1-16,-1 0 2 0,1 4 1 0,-2 1-1 15,3-1 0-15,-3-1 2 0,-5 2 0 0,7 3 1 0,1-1 3 16,-8 1 4-16,6 2 3 0,-6 2 6 0,7 0 0 0,-7-5 7 16,6 5 4-16,-6-1 4 0,0 0 3 0,6 0 3 15,-6-3 5-15,0 4 6 0,7-5 8 0,-7 1 7 0,0-1 5 16,6-3 6-16,-6-3 17 0,7-1 27 0,-1 0 19 15,8-3 16-15,5-1 5 0,0-6 4 0,7-1-4 0,7-6-9 16,7-5-21-16,11-3-32 0,2-5-30 0,12-6-26 0,0 0-14 16,14-5-12-16,5-5-6 0,6-2-6 0,8-2-4 15,13-5-3-15,6 0-2 0,7-4-2 0,6 2-13 0,0-6-15 16,1 2-22-16,-1-1-41 0,1-1-65 0,-8 5-72 16,-6 0-72-16,1 7-89 0,-14 0-179 0,-13 12-98 0,-6-2-57 15,-20 8-2-15</inkml:trace>
  <inkml:trace contextRef="#ctx0" brushRef="#br0" timeOffset="13580.5464">11840 12177 385 0,'0'-4'437'0,"0"1"-146"0,0-5-119 0,0 8-76 15,0-2-42-15,0 2-26 0,0-5-11 0,0 5-8 16,0 0-2-16,0 0-3 0,0 0-1 0,0 0 1 0,0 5 1 16,0-3 2-16,6-2 0 0,-6 8 3 0,7 2 0 0,-1-1 3 15,1 5 1-15,0 1 2 0,-1 2-1 0,1 6-1 0,-1-1-1 16,-6 3 1-16,7 1 0 0,-7-3-1 0,6-6-1 15,-6 5 1-15,6 0 7 0,1-4 11 0,-1 1 8 16,1-4 13-16,-1-1 15 0,9-3 20 0,-2 1 22 0,-2-5 22 16,16-4 10-16,-8-3 4 0,14 0 1 0,-1-8-4 0,14-2-13 15,0-5-18-15,6-6-22 0,0-1-26 0,20-4-17 16,-1-7-15-16,7 0-12 0,7-8-10 0,7 0-7 0,5-2-3 16,8-5-3-16,-2-3-2 0,7 4-12 0,1-5-27 15,-7 1-40-15,1 7-52 0,-8 0-49 0,-5 3-62 0,-7 9-76 16,-14 3-149-16,-6 6-103 0,-12 6-39 0</inkml:trace>
  <inkml:trace contextRef="#ctx0" brushRef="#br0" timeOffset="14236.7733">12192 13863 240 0,'0'-9'369'0,"0"6"-114"16,0-4-102-16,0 3-65 0,0 1-38 0,0-1-19 0,0 4-6 15,0-4 2-15,0 4 1 0,0-4 3 0,0 4 4 0,0 0 2 16,0-3 2-16,0 3 1 0,6-4-6 0,-6 4-1 0,0 0-4 16,6 0-5-16,-6 0-3 0,0 0-2 0,7 0-3 15,-7 0-2-15,6 4 2 0,-6-1 2 0,7 5 2 16,-7-1 3-16,7 1 1 0,-7-2 0 0,6 6-1 0,-6-5 1 15,0 4-1-15,7 1-3 0,-7 1-1 0,0-1-1 0,6 3 2 16,-6-5 2-16,0 5 5 0,7-4 1 0,-1 1 6 16,-6-2 10-16,6 1 4 0,1 0 3 0,-7-4 7 0,14 4 16 15,-9-3 21-15,15-4 18 0,-7 0 12 0,7-2 4 16,6 3 2-16,7-10 0 0,-2 3-5 0,9-6-20 0,6 0-23 16,6-5-19-16,6-7-22 0,1-2-15 0,13-3-13 0,-1-4-7 15,7-8-5-15,1 0 0 0,12-6 0 0,0-6-4 16,13 2-8-16,-6-5-15 0,6-2-21 0,1 2-44 15,-7 1-59-15,5 3-68 0,-4-3-79 0,-16 7-145 0,3 8-126 16,-15-1-65-16,-13 4-26 0</inkml:trace>
  <inkml:trace contextRef="#ctx0" brushRef="#br0" timeOffset="15518.3015">16549 15100 225 0,'0'0'267'16,"0"-3"-76"-16,0 3-68 0,0 0-47 0,0 0-26 0,-7 0-14 15,7 0-6-15,0 0-2 0,0 0 0 0,0 0 2 0,0 0-2 16,0 0 1-16,0 0-1 0,0-4-1 0,0 4-1 16,0 0-2-16,7 0-3 0,-7 0-2 0,0 0-1 15,0 0 0-15,0 0-1 0,0 0 2 0,0 0-1 0,0 0 2 16,0 0 1-16,0 0 3 0,0 0-1 0,0 0 2 0,0 0 0 16,0 0 1-16,0 0 0 0,0 0 0 0,0 0-2 15,0 0-2-15,0 0-2 0,0 0-4 0,0 0-3 0,0 0-1 16,0 0-3-16,0 0-2 0,0 0-2 0,0 0-2 15,0 0 0-15,0 4 0 0,0-4 0 0,6 0-1 0,-6 3 0 16,0-3 1-16,0 4 1 0,7 0 6 0,-1 0 1 0,-6-1 0 16,7 4 2-16,-1 0 2 0,1 1 0 0,6-1 2 15,-7 4 0-15,0 0-1 0,8 0-1 0,-7 4-1 0,5 0 1 16,-5-1-1-16,6 1-1 0,-1-1-2 0,-4 5-2 16,5-4-2-16,0 3-2 0,-7-4 0 0,7 2 0 0,-7 2-1 15,8-5-2-15,-8 3 0 0,7-1-1 0,-7-4 0 0,1 3 1 16,6-3-1-16,-6 0 0 0,0 1 0 0,-1-2 2 15,-1-3-1-15,-5 1 0 0,8-4 1 0,-3 4 0 0,-5-6 2 16,8 2 0-16,-1 0 2 0,-7 0 2 0,6-1 4 16,1-3 2-16,-7 4 1 0,6-4 4 0,1 4-5 0,-7 0 1 15,0-4-1-15,6 0-2 0,-6 0-1 0,0 0-1 16,0 0 3-16,6 0 9 0,1 0 21 0,-7 0 25 0,13 0 29 16,-7-4 20-16,14-4 17 0,-1 1 15 0,7-3 7 0,7-5-1 15,7-5-13-15,5-1-20 0,14-5-27 0,6 1-17 0,6-8-19 16,13-1-17-16,2-3-13 0,11-2-11 0,7-1-12 15,7-5-9-15,6-2-17 0,7-1-30 0,-1-7-38 0,1 4-47 16,7-4-49-16,-1-3-50 0,-6 3-54 0,6-1-73 16,-13 2-158-16,0 6-88 0,-12 0-25 0,-8 4 7 0</inkml:trace>
  <inkml:trace contextRef="#ctx0" brushRef="#br0" timeOffset="18659.3085">18352 16518 165 0,'-6'0'337'0,"6"-3"-90"0,0 3-87 0,0-4-63 16,-6 4-39-16,6-3-17 0,0 3-11 0,0 0-3 15,0 0-4-15,0-4-1 0,0 4 1 0,0-4 0 0,6 4 1 16,-6 0 1-16,0 0-2 0,0-4 0 0,0 4 0 0,0 0 3 16,0 0-2-16,6-3 2 0,-6 3-3 0,7-4 0 0,-7 4 0 15,0-3-1-15,8 3-2 0,-8 0-3 0,0 0 2 16,5 0-2-16,-5 0-1 0,0 0 0 0,0 0 1 16,0 3 3-16,0-3 1 0,0 0 2 0,0 0 5 0,0 4 8 15,0-1 17-15,7 1 16 0,-7 4 9 0,0-5 5 0,0 4 1 16,6 0-1-16,-6 5-3 0,0-5-1 0,7 3-13 15,-7 5-17-15,7-3-12 0,-7 2-4 0,0 1-5 0,6-1-4 16,-6 6-3-16,0-6-5 0,5-3-2 0,-5 3 0 16,8 1 2-16,-8-1 2 0,0-3 7 0,7 4 7 0,-7-4 4 15,6 0 10-15,-6 0 8 0,7 0 9 0,-1 1 9 0,-6-2 6 16,7-3 0-16,-1 1-1 0,1-1 2 0,-1-3 1 0,0 3 5 16,1-7 3-16,6 3 1 0,7-6 1 0,-1-1-3 0,13-3 0 15,1-4-4-15,7-4-9 0,12-6-13 0,6-5-14 0,7-4-12 16,13-6-9-16,7-7-4 0,12-2-8 0,14-6-5 15,6-4-7-15,7 0-6 0,7-8-5 0,6-2-9 0,-1-1-10 16,8-8-17-16,5 1-19 0,1 0-33 0,6 3-25 0,-6-3-28 16,7 0-42-16,-8-1-47 0,-12 5-48 0,6-1-49 15,-19 4-89-15,0 4-140 0,-21 3-66 0,-11 8-21 16</inkml:trace>
  <inkml:trace contextRef="#ctx0" brushRef="#br0" timeOffset="20659.642">18933 7799 193 0,'0'-18'424'0,"7"-5"-173"0,-7 5-109 15,5 0-54-15,2-1-30 0,-1 5-14 0,8 3-10 16,-8-3-6-16,7-1-8 0,0 4-1 0,0-3-4 0,0-2-1 15,7 2 5-15,-2-1-1 0,3 1 4 0,5 2 3 16,-7-2 7-16,8 3 4 0,5-3 1 0,0 3 1 0,1-4-1 16,0 5 0-16,6 2-2 0,-7-1-4 0,7 6-6 0,-6 0-5 15,6 6-2-15,-6 0-3 0,-1 9-4 0,0-1 0 16,1 8-3-16,-6 2 0 0,-1 8 3 0,-7 0 1 0,1 9-1 16,-1 2 0-16,-6 3 3 0,0 6 2 0,0 2 5 15,-6 7 1-15,-1 1 3 0,-1 3 1 0,-5 5 6 0,8 2 3 16,-2 4-2-16,1 5-1 0,0-2-4 0,-1 1-3 0,7 3-4 15,6 4-3-15,2-3-5 0,-2 3-5 0,6-3-1 16,1-4 0-16,14 0 0 0,-7-3 4 0,6-6 1 0,-7 3 4 16,7-2 3-16,1-3 8 0,-2 0-1 0,1 0 2 15,1-4 0-15,-7 0 2 0,-1 1 3 0,0-1-1 0,-5 4-1 16,-2 0-4-16,1 0-1 0,-11 0 0 0,3 0-2 0,-5 4-4 16,-1-4-5-16,3 4-5 0,-9-5-3 0,0 1-1 15,0-1 1-15,1 2 1 0,-1-1 3 0,1-1-1 16,0 2 2-16,6-1 0 0,-7-5 1 0,13 6 0 0,-5-1-3 15,-1-1-3-15,5 2-2 0,-3 2-1 0,4-3-3 0,-6 4 1 16,0-4-1-16,0 1 1 0,-7-2-1 0,8 0 1 16,-8-2 1-16,-6-1-1 0,7 4 0 0,-7-3 2 0,0-2-2 15,6 2 1-15,-6-5 0 0,0 5 1 0,0-5-2 0,0 4 1 16,0-3 1-16,0 3-1 0,6 1 1 0,-6 0-2 16,7-5 2-16,-7 5-1 0,6-1 3 0,1 0 0 0,-1 1 1 15,1 2 3-15,-1 0 3 0,1 1 2 0,1 4 0 16,-3 0-1-16,1 3 1 0,1 4-1 0,6 0-2 0,-6 3-2 15,-2 2-5-15,3-2-1 0,-1 4-1 0,-1-3 1 0,0 3-2 16,7-4-1-16,-6 5 1 0,0 2 1 0,5 2 0 16,-5-1-1-16,-1-1-1 0,7 1-1 0,-13 3 1 0,7-2 0 15,-7 3-1-15,0-4 1 0,0-1 5 0,0 1 12 16,0-4 9-16,-7 5 15 0,0-1 9 0,1-4 10 0,0 1 5 16,-1-6 3-16,-5 2 1 0,-2 1-11 0,-5-3-4 0,-2-2-12 15,2 1-7-15,-5-5-8 0,-4 0-5 0,2-3-2 16,-6-5-1-16,-1-2 4 0,-5-1-3 0,-1-3-1 15,-1-1 5-15,1-3 7 0,-7-4 5 0,1 0 4 0,-7-3 0 16,6-4 0-16,-5 0-4 0,4-7 2 0,2-1-9 0,-1-3-14 16,7-4-19-16,0-2-43 0,7-2-64 0,6-4-81 0,-7-2-74 15,7-8-81-15,6 1-108 0,0-6-180 0,1-2-78 0,-7-1-17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04:15.01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9483 10203 315 0,'-65'-11'260'0,"12"0"-122"0,7-4-66 0,7 0-31 15,7 0-20-15,12 1-18 0,8-5-11 0,-1 5-6 0,13-1-4 16,0-3-7-16,13 2-6 0,6 2-3 0,0-1 0 16,7 5 0-16,1-5 4 0,5 4-3 0,1 4 1 0,6-4-1 15,0 4-6-15,-1-1-12 0,9 2-15 0,-2-3-39 0,-6 3-41 16</inkml:trace>
  <inkml:trace contextRef="#ctx0" brushRef="#br0" timeOffset="1812.8167">7854 7608 259 0,'0'-3'298'0,"-6"3"-102"0,6-3-74 0,0 3-42 0,0-5-18 15,0 5-7-15,0-3 2 0,0 3 3 0,0-4-2 16,0 4 2-16,0 0-1 0,0-3-2 0,0-2-3 16,0 5-2-16,0 0-4 0,0-3-3 0,0 3-5 0,0 0-5 15,0 0-6-15,0 0-5 0,0 0-8 0,0 0-4 0,0 0-7 16,0 0-5-16,0 0-1 0,0 3-1 0,0-3 0 16,0 5-2-16,0-2 1 0,0 4 2 0,6 1-3 0,-6 0 3 15,0 3 2-15,6 0 2 0,-6-1 2 0,7 5 4 16,-1-4 4-16,-6 7 3 0,7-4 5 0,0 1 1 0,-1 4 3 15,1-4 1-15,-1 3 0 0,0 0 0 0,1 1-3 0,-1-2-2 16,1 2 1-16,6-1-2 0,-6 0-2 0,-2 5-4 16,8-5-1-16,-5 1-2 0,-1 2 0 0,5-2-2 15,-5-1-1-15,6 5-1 0,0-6 0 0,-7 2 2 0,1-5 0 16,6 5 1-16,-6-5 3 0,6 1 1 0,-7-4 3 0,1 3 4 16,5-3 5-16,-5-3 2 0,6 3 6 0,-6-5 4 0,7 2 13 15,-9 0 22-15,14-4 29 0,-5-4 21 0,12 0 19 16,0-8 14-16,0 2 12 0,13-6 6 0,13-7-5 0,0 1-16 15,19-7-28-15,2-1-20 0,4-7-22 0,15-4-16 0,-1-3-17 16,7-4-6-16,6-4-7 0,0-3-7 0,6-3 3 16,0-2-8-16,9 1-5 0,-2-4-4 0,6 4-3 0,-5-3-7 15,6-1-6-15,-8 1-2 0,2 3-6 0,-7-3 4 16,-1 6 2-16,-5 0 2 0,-7 6 0 0,-1-2 2 0,-12 6 8 16,-7 6-3-16,-7 0-3 0,-12 7-2 0,-7 7 0 0,-7-1-2 15,-11 5 1-15,-8 3-2 0,-1 5-10 0,-11 2-3 16,-1 1-7-16,-7 3-14 0,-6 1-23 0,0 6-32 0,-6 1-42 15,-7 3-50-15,-13 4-50 0,6 4-41 0,-6 4-31 16,-6-2-24-16,-1 5-13 0,0 1-14 0,1 2-33 0,0 1-104 16,-8 3-28-16,0-4-3 0</inkml:trace>
  <inkml:trace contextRef="#ctx0" brushRef="#br0" timeOffset="3063.379">17741 7616 178 0,'0'0'274'0,"-7"-3"-77"15,0 3-68-15,2-5-34 0,5 2-23 0,0 0-10 0,-8 3-7 16,8-5 1-16,-5 5 0 0,5-3-1 0,0 3-3 16,0-4-5-16,0 4-5 0,0 0-4 0,0-3-2 15,0 3-3-15,0 0-3 0,0-5-1 0,0 5-6 0,0 0-2 16,0 0-1-16,0 0-1 0,0 0 1 0,0-3 0 0,0 3 2 16,0 0 1-16,0 0 2 0,0 0 2 0,0 0-2 15,0 0 1-15,0 0 1 0,0 0-2 0,0 0 0 0,0 0 0 16,0 0-2-16,0 0-2 0,0 0-2 0,0 0-5 15,0 0-3-15,0 0-2 0,0 0-4 0,0 0-2 0,0 0-1 16,0 3-2-16,0-3-1 0,0 0-2 0,0 0 1 0,0 5 1 16,0-2-1-16,0-3 0 0,0 4 0 0,5 4 1 15,-5-5 0-15,8 5 1 0,-8-5 0 0,5 5 0 0,2-1 0 16,-7 4 1-16,7-4 0 0,-1 4 1 0,1 0 1 16,-1 0-2-16,1 4 1 0,-1-1 0 0,0 1-3 0,1-1 1 15,-1 4 0-15,1 2 0 0,0-3 0 0,-1 2 0 0,1-1 0 16,-1 0 0-16,1 4 4 0,-2 1-2 0,2-2-1 15,-7 2-4-15,7-2 2 0,0 1 1 0,0 0 1 0,-7 1-1 16,6-1 0-16,-6-5 0 0,0 6 0 0,0-5 5 0,6 0 1 16,-6 0 1-16,0 1 3 0,0-4 8 0,0-5 11 15,7 2 16-15,-1-5 39 0,7 1 53 0,7-6 39 0,6-4 29 16,7-2 21-16,12-7 9 0,13-3-2 0,8-6-9 16,6-2-35-16,12-7-53 0,14-4-39 0,0-3-29 0,12-5-19 15,7-3-16-15,14-3-10 0,6-5-6 0,-1 1-6 0,15-4-2 16,-9 0-6-16,8 0-2 0,7 0-2 0,-1 1-8 15,0-1-15-15,-6 3-30 0,0 5-69 0,-7 3-84 16,-12 0-83-16,-14 3-108 0,-14 8-195 0,-18 3-90 0,-20 9-59 16,-19-2-19-16</inkml:trace>
  <inkml:trace contextRef="#ctx0" brushRef="#br0" timeOffset="5313.7023">9248 9360 258 0,'0'-11'292'0,"0"3"-105"0,0-2-66 15,0 3-37-15,0-5-18 0,0 2-4 0,0 1-2 16,0-1 5-16,0 3 0 0,0-5 1 0,-6 2-1 0,6 3-2 15,0-1-3-15,0 1-4 0,0-1-2 0,0 2-3 16,0-2 0-16,0 4-3 0,0 1-2 0,0-1-3 0,0 4-2 16,0 0-5-16,0 0-6 0,0 0-9 0,0 4-7 0,0 3 0 15,0 3 4-15,6 2 11 0,-6 5 11 0,0 10 4 16,0 2 11-16,0 5 9 0,0 5 11 0,0 6 3 16,0 1 4-16,0 10 0 0,-6 0-5 0,6-2 6 0,-7 5 0 15,7 3 0-15,-7-3-7 0,0-1-7 0,7 5-6 0,0-9-8 16,-5 1-3-16,5-4-7 0,0 0-8 0,0-6-7 0,0-2-4 15,0-2-3-15,0-8-6 0,0 0-4 0,0-8-1 16,-7-3 3-16,7-3 13 0,0-9 20 0,0 5 21 16,0-8 16-16,0 0 14 0,0-3 6 0,-6 1 3 0,-1-10-4 15,7-2-13-15,-8-4-18 0,3 0-23 0,-9-8-18 0,8 2-13 16,-7-5-7-16,8-4-4 0,-10 4-1 0,9-4-2 16,-7 1-4-16,6-1 1 0,-6 4 1 0,1 0-1 0,5 3-1 15,-6 4-1-15,6 1-1 0,7 3 1 0,-6 5-3 16,6 1-1-16,-7 2 0 0,7 3-2 0,0 3-1 0,0 4-1 15,0 1 1-15,0 7 0 0,7-1 1 0,-1 1-1 0,-6 4 0 16,14-1-2-16,-8 0 0 0,7-4 2 0,0 1-2 16,0 4-1-16,0-9 2 0,0 2 1 0,0-5 3 0,0 1 4 15,7-6 2-15,-7-2 2 0,7-2 3 0,-1-6 4 16,0-3 3-16,1-4 6 0,6-3-2 0,-7-3 2 0,7-2 2 16,-6-2 1-16,-1-2 0 0,1-2-3 0,0 0-4 0,-7 0-1 15,0 3 0-15,0-3-4 0,0-1-2 0,-6 5-2 16,5-4-7-16,-12 6-7 0,8 2-9 0,-8-1-12 0,5 7-24 15,-5 0-59-15,0 5-80 0,0-2-75 0,-5 5-60 16,5 3-48-16,0 4-39 0,-8 0-35 0,1 8-45 0,2-1-60 16,-2 8-11-16,-6-1 17 0</inkml:trace>
  <inkml:trace contextRef="#ctx0" brushRef="#br0" timeOffset="6407.4091">17310 9349 436 0,'-6'-10'368'0,"0"-2"-131"0,-1 4-74 16,1-3-32-16,-1 0-12 0,1 4-1 0,6-4 5 0,-7 4 10 15,7-1 10-15,-7 1 7 0,7 4-2 0,0-2-9 16,0 3-14-16,0 2-20 0,0-4-20 0,0 8-24 0,0-4-23 16,7 7-18-16,-7 3-13 0,7 2-7 0,-1 2-1 0,1 8 1 15,6 0 0-15,-7 4 0 0,7 3 1 0,-6 5 1 16,5-2 2-16,3 4-2 0,-2 1 0 0,-2 4 1 0,3-4-2 15,-1-1 1-15,0 1-1 0,0-1 1 0,0 1-1 16,-6-4 0-16,-1 0 1 0,1-4 0 0,-1-3 0 0,1-5 0 16,-2-2 3-16,-5-5 15 0,7 1 32 0,-7-7 33 0,0-1 27 15,0-3 18-15,-7 0 9 0,2-1 8 0,-8-6 0 16,0 3-17-16,-1-4-28 0,-5 0-33 0,6 0-27 16,0 1-25-16,-1 3-5 0,-5-4-9 0,6 4 1 0,0 0 0 15,0 4-3-15,0 3-1 0,0 4 0 0,0 0 4 0,7 0-1 16,-8 3-5-16,8 5 0 0,6-4-1 0,0 3 1 0,0 0 1 15,0-3-1-15,6 3 0 0,1-3-1 0,0-1 3 16,6-3 0-16,-7 1 1 0,7-5 4 0,0-4 7 0,6 1 3 16,1-4 5-16,-1-4 6 0,2-4 5 0,-2-2 3 15,7-5 4-15,-6 1 1 0,5-5-2 0,-4 2 0 0,-2-2 3 16,0-3-3-16,-6 0-4 0,7 0-2 0,-14 0-3 0,7 0-3 16,-6 1-7-16,-1-2-3 0,1 4-9 0,-1-2-3 15,1 2-8-15,-7 1-11 0,6 3-16 0,-6-3-23 0,7 7-51 16,-1-4-86-16,-6 5-85 0,7 3-81 0,-1-1-85 15,1 4-143-15,-1 4-100 0,1-4-57 0,-7 8 0 0</inkml:trace>
  <inkml:trace contextRef="#ctx0" brushRef="#br0" timeOffset="7376.9644">18554 10353 441 0,'0'-11'458'0,"0"4"-150"0,-6-4-106 0,6 3-54 0,0 1-23 16,-7-1-8-16,7 4-3 0,-6-3 3 0,6 4 3 0,-6 3 0 15,6-5-4-15,-7 3-10 0,1 2-14 0,6 0-14 16,-7 0-18-16,1 7-17 0,-1-4-12 0,-6 4-6 15,6 5-4-15,-5 3 6 0,-1-1 6 0,-7 8 4 0,7-4 3 16,0 5 3-16,0-2-4 0,0 1-5 0,6 1-5 0,2 3-8 16,5-5-8-16,0 1-6 0,0 0-1 0,5 0 0 0,2 0-1 15,6-4 0-15,0-3 1 0,0 0 0 0,7-1 1 16,-1-3-1-16,7-4 2 0,0-3-1 0,0-1-1 16,0-6-1-16,0-1 2 0,0-3 2 0,1-4 2 0,-2 0 11 15,2-3 26-15,-2-5 18 0,-5 5 14 0,-7-5 6 0,5 0 3 16,-10-2 1-16,5-2 1 0,-6 2-8 0,-7 3-25 15,-7-5-15-15,7 1-13 0,-13 0-5 0,5 5-4 0,-3-2-3 16,-2 4-3-16,-6 1-4 0,4-1 0 0,-3 7-2 16,4 2 0-16,1 1-2 0,0 2-3 0,1-1-1 0,5 4-2 15,-6 4-3-15,6-1-3 0,-6 2-1 0,7-3-1 0,6 7 0 16,0 1 3-16,0-2 0 0,0-1 0 0,6 5 2 16,0-6 2-16,8 5 0 0,6-3 1 0,-1-2-1 0,0-1-1 15,7-2 1-15,0 1 0 0,7-4 2 0,0 0-4 0,-1-4 0 16,7-4 0-16,-6 2 3 0,0-5 0 0,6-1 0 0,-7-2 0 15,1-1-1-15,-7 0 7 0,7-3 0 0,-8-4-2 16,-5 0-2-16,6 0 3 0,-13-3-1 0,6-4-1 16,-6-2 0-16,0 0 0 0,-6-3-4 0,-1 1 0 0,-6-7 0 15,0 3-3-15,0-3 1 0,-6 4-1 0,-1-5 1 0,-6 1 0 16,7 3 1-16,-7 1 0 0,0-1 1 0,0 8 2 16,7 3-1-16,-8 1-1 0,8 5-2 0,-7 7-2 0,13 1 1 15,-7 1-1-15,1 9-2 0,-1-3 0 0,1 5 0 16,0 5 1-16,-1 1 1 0,1 5 3 0,-2 3-1 0,1 5 1 15,2 3 1-15,-2 4 1 0,7-1 0 0,-6 4 0 0,6 1 1 16,0 3 0-16,6 3 0 0,-6 1-1 0,7-4 0 16,-2 7 0-16,2-3-1 0,1-1 1 0,5 1 1 0,-1 0-2 15,1-4 1-15,7 0-1 0,0-4 1 0,-1 1 1 0,7-5 3 16,0 4-6-16,0-7-11 0,7 0-13 0,-1 1-32 16,1-5-50-16,0-4-62 0,-1 1-63 0,1-4-54 0,-1-3-43 15,7-1-49-15,-6-7-55 0,-1 0-62 0,1-5-74 16,-7 3-16-16</inkml:trace>
  <inkml:trace contextRef="#ctx0" brushRef="#br0" timeOffset="8096.4249">19877 9690 190 0,'-7'-11'568'0,"-5"3"0"0,5 5-216 0,0 3-155 15,0 0-85-15,1 7-48 0,0 0-18 0,-1 1-4 16,2 2 10-16,5 5 18 0,-8 1 11 0,2-3 13 0,-1 6 11 15,7-1 14-15,0 1 7 0,0-1 0 0,0 4-7 16,0-4-14-16,0 5-10 0,7-6-9 0,-7 6-13 0,0-2-8 16,0 5-6-16,0-4-3 0,-7 3 1 0,0 0 2 0,1 6 1 15,-7-6 0-15,0 4-1 0,-6 1-5 0,-1-1-9 0,-6 1-11 16,0-1-10-16,0 0-7 0,-1 0-6 0,1 0-4 16,7-4-4-16,-1 2-3 0,1-6 0 0,0 2-1 15,12-5-1-15,-6-3 3 0,6 0-4 0,7-1 2 0,-6-3 2 16,12-3 2-16,-6-1-1 0,13 1 3 0,1-6-1 0,-1-2-2 15,6 0 4-15,1-2-1 0,5-6 1 0,1 1-4 16,1-5-2-16,5 2 0 0,-5-5-2 0,-2 1 2 0,2-2-1 16,-3-2 2-16,-3 4 1 0,5-8 3 0,-7 3 3 15,-5 1 5-15,5-1 6 0,-6-2-1 0,-6 2 1 0,5-3 1 16,-5 5-2-16,-7-2 2 0,0 1 2 0,0 2-1 0,0 6-2 16,0-2-3-16,-7 5-3 0,1-1-1 0,0 6-4 15,-1-2-3-15,1 4-5 0,-1 4-6 0,-5-2 1 0,5 6 2 16,0-1 0-16,0 1 0 0,1 3 0 0,0-3 2 15,6 3 0-15,-7-1 0 0,7 1 2 0,0 0-2 0,0-4 1 16,7 5-1-16,-7-5 1 0,6 3 0 0,0-2 1 0,8 3 2 16,-1-3-2-16,0-1 0 0,6 1 0 0,-6-6 2 15,6 2-1-15,9 1 0 0,-9-5-3 0,7 0-1 0,0-5 0 16,0 1 1-16,-7 2 1 0,7-6 0 0,-6 1-1 16,-1-1 1-16,7-3 2 0,-13 1 0 0,7-2 0 0,-7 1 1 15,6-3-1-15,-12-5 1 0,6 5 3 0,-7-4-2 0,-6 2 2 16,7-1 1-16,-7 2-1 0,-7 1 0 0,7-1-2 15,-6 3-2-15,-7 2-1 0,6-1-1 0,-5 7 0 0,5 0-3 16,-6 1 0-16,0 6 1 0,6 1 0 0,-6 0 1 16,1 3-2-16,4 0 1 0,2 4-2 0,6-3 1 0,0 2-2 15,0 1 2-15,0-3-1 0,0 3-1 0,6-5 3 0,9 2 0 16,-3-1 2-16,1 1 0 0,0 0 0 0,7-8 2 16,-1 3-2-16,0-3 2 0,8 0-2 0,-7 0 0 0,6 0-1 15,-1-3 0-15,-5 3 0 0,6-4-4 0,0 0 4 16,-7 4-2-16,1-3 1 0,-1 3-2 0,0 3 2 0,2-3-1 15,-2 4-3-15,-6 0 3 0,7 2-2 0,-1-1 0 0,-6 2 3 16,7 0 2-16,-7 0-2 0,0 4 1 0,7-3 0 16,-7 2 9-16,-1 2-5 0,1-5-11 0,7 3-18 0,-7 2-34 15,6-1-59-15,1-4-69 0,-1 5-68 0,1-1-72 16,6-8-58-16,1 4-69 0,-2-7-132 0,1 0-63 0,-7 0-4 16</inkml:trace>
  <inkml:trace contextRef="#ctx0" brushRef="#br0" timeOffset="8221.5436">21225 10100 401 0,'0'-11'552'0,"0"0"-127"0,0 4-152 0,-6-1-88 15,6 1-50-15,0-1-28 0,0 0-19 0,0 6-27 16,0-2-40-16,0 4-45 0,0-3-49 0,0 6-55 0,-7-3-75 16,1 4-154-16,-8 3-96 0,1 0-60 0</inkml:trace>
  <inkml:trace contextRef="#ctx0" brushRef="#br0" timeOffset="9971.4884">7802 10723 117 0,'6'-5'220'16,"-6"2"-71"-16,0 0-54 0,0-1-35 0,0 0-18 0,7 1-11 16,-7 3-4-16,0-4-3 0,0 4 1 0,6 0 1 15,-6-4 5-15,0 4 5 0,0 0 4 0,0 0 4 16,-6-4 2-16,6 4-1 0,0 0 0 0,0 0 0 0,0-3 0 16,0 3 1-16,-7 0 2 0,7 0 0 0,0-4-2 0,0 4 0 15,0 0-3-15,0 0 1 0,-6-3-4 0,6 3-3 16,0 0-1-16,0 0-1 0,0-4 3 0,0 4 2 0,0 0 3 15,-7 0 1-15,7 0-1 0,0 0-2 0,0 4-3 16,0-4-7-16,0 0-7 0,0 0-6 0,0 3-7 0,0 1-6 16,7-1-2-16,-7 5 7 0,0 3 4 0,0 4 8 0,6 3 5 15,-6 5 2-15,7-2 5 0,-1 4 3 0,1 1 3 16,0 3-6-16,0 5-2 0,-7-5 1 0,6 7 2 16,0 1 5-16,0-1 3 0,1 1 2 0,-7 4 4 0,6-5 1 15,-6 5-2-15,7-4-2 0,-7-1-4 0,0 0-2 0,0-2-6 16,0-1-3-16,0-1-3 0,-7-2-3 0,7-1 0 0,-6-3-1 15,-1-1-3-15,7-6-2 0,-6 3-1 0,6-8-4 16,0-3-1-16,-6 0-2 0,6 0-3 0,0-4-3 0,0-3-3 16,0 0-5-16,0 0-14 0,6-4-25 0,-6 4-37 15,6-4-45-15,1-4-45 0,-1 0-53 0,8-4-73 0,-8 1-149 16,7-4-76-16,0-4-41 0,-7 1-12 0</inkml:trace>
  <inkml:trace contextRef="#ctx0" brushRef="#br0" timeOffset="10581.4625">8447 10715 393 0,'-7'-3'327'0,"7"-1"-119"16,-6 0-77-16,-1 4-40 0,1 0-23 0,-8 0-16 0,8 4-7 16,-7 0-6-16,-6-1-3 0,6 9-2 0,-7-6 2 15,1 5 0-15,6 1-2 0,-6-1-1 0,-2 3 0 0,9-2 1 16,-8 5-2-16,7-2-1 0,0-1-4 0,0 5-1 0,7-4 4 15,-8 3 2-15,7 1 2 0,1-1 1 0,0 4-2 16,-1-4-2-16,7 0-1 0,0 1-3 0,0-1-4 0,0-4-5 16,7 5-6-16,-1-4-4 0,0-1-1 0,8-3 0 15,-7 0 0-15,6-3 2 0,-1-1 1 0,1 0 0 0,1-3 1 16,5-4 4-16,-7 0 3 0,8-7 5 0,0 3 4 0,-2 0 7 16,3-7 11-16,-1 4 12 0,-1-8 12 0,-6 1 13 15,7-1 19-15,-1 1 17 0,-6-5 11 0,6 4 1 0,-4-3 2 16,-2 3-5-16,-1-3-1 0,-6 4 0 0,1-1-11 15,0 1-13-15,-1 2-13 0,-6 1-7 0,0 0-10 0,7 4-7 16,-7-1-12-16,0 5-15 0,0-1-10 0,0 0-8 0,0 4-5 16,0-3-6-16,0 3-4 0,0 0-3 0,0 0-4 15,0 0 1-15,0 3-3 0,-7 5 0 0,7-1 0 0,0 4 2 16,0 3 2-16,0 6-1 0,0-6 2 0,0 8 1 16,0-4 0-16,0 8 0 0,0-5 0 0,0 6 2 0,0-2-4 15,0 1 2-15,0 3-2 0,0-4 0 0,0 1 0 0,0 3-1 16,0-2 0-16,0-2-3 0,0 0 4 0,7 1 3 15,-7-1 1-15,0-3-1 0,0 1-1 0,6-5-2 0,-6 4-5 16,7-7-9-16,-1-1-20 0,0 1-35 0,1-3-47 0,-1-3-49 16,1 0-45-16,0 2-40 0,6-8-39 0,-1 4-28 15,1-7-25-15,7 0-15 0,-7 0-39 0,6-7-104 0,1 4-38 16,-6-8-3-16</inkml:trace>
  <inkml:trace contextRef="#ctx0" brushRef="#br0" timeOffset="11128.9274">9228 10749 285 0,'-12'-5'472'0,"-8"2"-164"0,7 3-134 0,-7 0-69 0,2 0-31 16,-3 3-11-16,-5 5-1 0,7 0 7 0,-8 2 6 15,8-2 7-15,-7 7 0 0,6-1-1 0,1 1-4 0,0 2-5 16,-2 2-8-16,9 3-11 0,-1 0-9 0,6 0-8 0,-6 0-5 16,6 4-8-16,7-4-5 0,-6-1-5 0,6-1-4 15,6-3-1-15,-6 2 1 0,7-5 0 0,0 5 3 16,6-8 5-16,0 0 4 0,-7-1 5 0,14-2 8 0,-7-5 6 16,0 1 7-16,6-4 4 0,1-4-1 0,-1 1 7 0,1-8 5 15,0 4 6-15,-1-4 5 0,0 0 5 0,1 0 1 0,1-8 4 16,-3 5 4-16,-5-4 2 0,7-1 1 0,-7 4 2 15,-1-3 0-15,2 0-6 0,-7 3-4 0,-1-3-7 0,0 3-7 16,1-3-11-16,-1 3-12 0,-6 1-12 0,0 2-10 16,0 1-4-16,0 5-2 0,0-3-1 0,-6 6-3 0,6 0-1 15,0-1-1-15,0 0-2 0,0 4-3 0,0 0-3 0,-7 0-4 16,7 4-2-16,0 3 0 0,0 5 2 0,-6-2-1 16,6 5 0-16,0 3-8 0,0 1 3 0,0-1 4 0,0 4 2 15,0 3 1-15,0-3-1 0,0 8 1 0,0-5 1 16,6 4 10-16,-6 0-4 0,0 5-3 0,7-5-1 0,-7 4-2 15,0 0 3-15,6 0-1 0,-6 0-2 0,0 0 0 0,0-3-1 16,7-1 0-16,-7 0-1 0,0-4 1 0,6 2-8 16,-6-2 1-16,0-2 4 0,7-2-1 0,-7 1 1 0,7-4-8 15,-7-7-6-15,6 4-11 0,-6-4-9 0,7-5-29 0,-7 3-38 16,6-6-38-16,-6 1-39 0,6 0-44 0,-6-4-46 16,12 0-36-16,-4-4-33 0,5 0-33 0,0-3-56 15,0 0-103-15,0 0-40 0,0-5 11 0</inkml:trace>
  <inkml:trace contextRef="#ctx0" brushRef="#br0" timeOffset="11723.3228">10101 10818 274 0,'0'-4'480'0,"0"0"-142"0,0 1-123 0,6-1-72 16,-6 4-40-16,-6-3-23 0,6-1-14 0,-7 4-9 0,1-3-7 15,-1-1-2-15,-5 4-3 0,-1 0-5 0,-7 4-2 0,0-1 3 16,-6 1 6-16,0 3 9 0,0 4 14 0,0 0 13 0,0-1 12 15,1 5 16-15,-2 0 5 0,1 1 4 0,6 1 1 16,1 2-7-16,-1-1-12 0,7 0-12 0,0 0-17 16,8 4-15-16,-2-4-8 0,7 2-11 0,0 1-9 0,7-3-7 15,5 4-3-15,-6-3-5 0,14 2 0 0,0-2-4 0,5 3-4 16,2 1 1-16,6-2-4 0,-1-3 0 0,-6 4 0 16,6-4-1-16,-6 1-3 0,7-2 0 0,-7 3 0 0,-6-3 0 15,0-1 0-15,-2-2 0 0,2-3 0 0,-7 3 0 16,-6-2 3-16,-1-5 6 0,0 3 9 0,-6-2 15 0,0-1 13 15,0-3 13-15,-12 4 6 0,5 0 3 0,-13-1 0 0,1 0-4 16,0-3-10-16,-8-1-15 0,8 1-19 0,-7 0-28 16,6-4-40-16,-6 0-57 0,7-4-74 0,-7 0-65 15,6-3-58-15,8 0-59 0,-1-4-65 0,-2-5-122 0,3 1-78 16,-1-2-9-16</inkml:trace>
  <inkml:trace contextRef="#ctx0" brushRef="#br0" timeOffset="11895.1053">9821 10869 348 0,'20'-7'508'0,"0"3"-166"0,-1-3-151 15,7-5-78-15,6 6-33 0,1-2-8 0,-7 1 6 16,13-1 10-16,-6-2 14 0,5-1 16 0,-5 3 15 0,7-3 3 16,4 5-6-16,-4-6-13 0,6 4-14 0,-8-3-21 15,8 5-39-15,-6 2-54 0,-1-4-57 0,-8 5-54 0,3-1-49 16,-10 4-50-16,4 0-72 0,-9 0-147 0,0 0-73 0,-5 7-33 15</inkml:trace>
  <inkml:trace contextRef="#ctx0" brushRef="#br0" timeOffset="12598.3496">8440 12280 133 0,'0'-16'506'0,"-6"2"-102"0,-1 3-134 0,7 0-73 16,-6 1-27-16,6 2-13 0,0 4-7 0,-7 1-12 16,7-2-13-16,0 5-13 0,0 0-17 0,0 0-14 0,0 8-8 15,0 4-8-15,7 3 0 0,-7 6 9 0,6 5 16 0,-6 6 12 16,7 2 9-16,-1 5-2 0,-6 2-11 0,7 0-14 16,-1-2-13-16,0 2-16 0,1 3-16 0,-1-3-10 0,2-2-8 15,-8-1-2-15,7 1-2 0,-2-3-4 0,-5-2 0 16,8-5 0-16,-8 0 0 0,0-2 2 0,0-5 5 0,0-5 5 15,0-2 8-15,-8 0 9 0,8-4 7 0,-5-4 3 0,-2 0 2 16,-1 1-3-16,-5-1-5 0,1-3-7 0,-8-1-9 16,7 2-7-16,-7-5-6 0,8 2-4 0,-1-2-5 15,6 4-2-15,-6 0-1 0,7 0-3 0,-1 7 2 0,7 0-2 16,-8 1-4-16,16-2-2 0,-8 5 2 0,7-1 0 0,-1-3 1 16,7 4-1-16,0-5-1 0,0-2 1 0,6-1 2 0,1-3 1 15,6-4 1-15,-7-4 0 0,9 1 0 0,4-5 1 16,-6-3 4-16,-1-3 4 0,7-4 4 0,-4 3 5 15,-3-6 4-15,1 2 2 0,1 0 2 0,-2-3 2 0,-12 4 0 16,7-4-3-16,-7 4-4 0,0 0-3 0,0-1-5 0,-1 5-2 16,-4-5-5-16,-1 4-7 0,-1 5-10 0,1-5-15 0,-7 1-23 15,0 2-46-15,5 1-74 0,-5 4-81 0,-5-1-74 16,5 0-72-16,0 2-82 0,-7 3-153 0,1 3-65 16,-9 0-16-16,-4 0 34 0</inkml:trace>
  <inkml:trace contextRef="#ctx0" brushRef="#br0" timeOffset="12973.7529">7138 13591 9 0,'-7'-8'683'0,"1"-2"9"0,-1 3-2 15,7-1-234-15,0 1-207 0,7 0-127 0,-1 0-76 16,7-5-39-16,0 5-20 0,0-1-9 0,7 1 1 0,-1 0 7 16,-6 2 8-16,6 5 4 0,2 0 3 0,-1 5-1 0,-1 2-1 15,-6 4-1-15,6 0 0 0,-6 3 2 0,-7 5 0 16,1 3 0-16,-7 4 1 0,0-1 0 0,-7 2 2 0,1-2 1 16,-7 4-1-16,-6-3 1 0,-1 3 6 0,0-3 8 15,-5 3 8-15,-2-3 10 0,8-1 13 0,-7 2 16 0,6-6 14 16,1 1 7-16,-1 0 3 0,-1-3-3 0,3-5-5 15,5 4-12-15,-1-4-10 0,8-2-13 0,-7 3-13 0,7-5-10 16,6-2-7-16,0 3-4 0,0-1-3 0,0-1 5 0,6-3-4 16,7 2 1-16,0-5-4 0,7 0 1 0,6 2-5 15,7-5-26-15,-1-5-41 0,7 2-53 0,6 0-59 0,8-8-58 16,-1 3-57-16,7-3-67 0,-7 1-85 0,0-2-140 16,0 2-46-16,1-5 5 0</inkml:trace>
  <inkml:trace contextRef="#ctx0" brushRef="#br0" timeOffset="13271.0345">7978 13756 479 0,'-26'3'722'0,"-1"5"7"0,2 0-176 0,-2 6-170 15,8 1-118-15,-7-1-88 0,13 1-57 0,-7 3-28 0,8 0-18 16,-2 1-1-16,8-5 0 0,-1 5-1 0,7-1-6 0,0-3-7 16,0 3-7-16,7-3-10 0,6-1-6 0,0 1-10 15,6-4-10-15,1 0-3 0,6-3-3 0,0-2 2 0,6-1-2 16,1-5 3-16,-8-5 2 0,16-1-1 0,-9-2 5 15,1-3 4-15,-1 0 1 0,2-4-3 0,-10-2 6 0,3-2 3 16,-8 4 5-16,1-3 6 0,0 0 0 0,-8 0-3 0,-6-5-1 16,1 4 2-16,-7 2-7 0,-7-2-5 0,1 1-5 15,-6-1-6-15,-8 2-4 0,-6-2-5 0,0 4-4 16,-7 1-6-16,0 2-10 0,-5 2-6 0,-2 3-10 0,1-1-11 16,7 4-13-16,-8 4-26 0,8 0-54 0,6 0-79 0,7 0-71 15,6 4-59-15,6 0-62 0,0-4-82 0,14 4-157 0,-7 3-58 16,14-7-4-16</inkml:trace>
  <inkml:trace contextRef="#ctx0" brushRef="#br0" timeOffset="13568.2389">8447 13629 674 0,'-7'2'785'16,"7"6"10"-16,-13-1-111 0,7 7-227 0,-1 1-194 0,0 0-123 15,-6 3-67-15,7 1-36 0,0-4-18 0,-1 7-3 0,7-5 3 16,-6 2 0-16,6-1 1 0,6 4 4 0,1-4-1 0,5 1 2 15,1 4-1-15,7-6-3 0,0 2-5 0,5-1-5 16,3-3-1-16,-3 0-3 0,8-5 0 0,-1-3-1 16,0 1-1-16,1-4 0 0,-1-4 0 0,-5 0 4 0,5-4 4 15,1-4 3-15,-1 1 6 0,-5-3 5 0,-2-2 2 0,-5-2 5 16,6 2 7-16,-13-5 0 0,0 2 2 0,-6 1-2 0,-7-2-4 16,0-2-3-16,0 0-4 0,-14-1-4 0,2 1-9 15,-8 0-5-15,0 0-5 0,-5-1-5 0,-8 1 0 16,0-1-3-16,-6 4-8 0,0 1-4 0,-6-1-7 0,-2 5-9 15,9 3-13-15,-7-5-16 0,5 9-27 0,7-1-41 0,1 0-57 16,6 4-64-16,0 0-54 0,13 0-38 0,0 4-32 0,13-4-39 16,0 4-54-16,7-4-100 0,-1 3-22 0,7 1 10 15</inkml:trace>
  <inkml:trace contextRef="#ctx0" brushRef="#br0" timeOffset="13880.8612">9072 13471 482 0,'-6'-16'660'0,"6"6"-67"16,-7 2-157-16,7-3-96 0,0 3-51 0,0 2-27 15,0 2-25-15,0 0-36 0,0 1-44 0,0-1-41 16,0 0-26-16,7 4-23 0,-7 4-17 0,6 0-15 0,1 7-10 15,-1 0-3-15,0 3-2 0,1 8 3 0,-1 4 5 0,1-1 1 16,0 9 0-16,-7 2-2 0,6 1-3 0,0 4-2 0,1 2-2 16,1-2-3-16,-3-2-3 0,1 5-1 0,1-3-2 15,-1-1-4-15,1 4 0 0,0-4-3 0,-2 4-1 16,-5 1-2-16,8-5-2 0,-1 0-7 0,-1 1-9 0,1-1-14 16,-7-4-33-16,5 1-67 0,-5-8-78 0,7 1-75 0,-7-1-79 15,7-8-113-15,0-2-163 0,-1-3-83 0,0-3-20 16</inkml:trace>
  <inkml:trace contextRef="#ctx0" brushRef="#br0" timeOffset="14428.3658">9899 13998 141 0,'-13'-4'410'0,"7"0"-128"0,0 1-100 0,-2 3-56 15,8-3-25-15,-5 3-11 0,5-5-6 0,0 5-7 16,0-4-9-16,0 4-7 0,0 0-10 0,5 4-5 16,3-4-4-16,-2 5 1 0,7-2 3 0,0-3 9 0,0 3 7 15,6 1 10-15,7 0 7 0,-7-4 5 0,14 3 1 0,-7-3 3 16,8-3 7-16,-3 3 4 0,2-4 13 0,0-3 11 16,6-1 12-16,0 1 10 0,0-4 7 0,0 0 0 0,8 0-6 15,-9-3-16-15,-6-2-18 0,7 7-22 0,-13-7-22 16,7 5-11-16,-15 4-18 0,3-1-13 0,-8 1-8 0,-6 0-4 15,-1 3-4-15,-6-3-2 0,0 3-1 0,-6 4-12 0,-7-4 3 16,0 4-2-16,-2 4 2 0,3 0-2 0,-7 0 1 16,6 3-2-16,6 0-2 0,0 0-1 0,1 1-7 0,6 3-6 15,0 0-9-15,6 1-4 0,8-3-12 0,-8 3-9 16,14-1-2-16,-7 0 1 0,0 0 5 0,7 0 6 0,-7-1 10 16,6-1 5-16,-6 1 14 0,-6-3 8 0,0 1 4 0,-1-1 3 15,0 0 6-15,-6-3 3 0,-6 3 3 0,0 5 2 16,-1-6 0-16,-7 1 2 0,-5 5-1 0,6-4-1 0,-6-1-16 15,4 0-35-15,-3 0-53 0,5-2-60 0,0 1-58 0,-1-2-62 16,8 0-77-16,0-1-128 0,6-3-113 0,0 0-48 16,6 0 5-16</inkml:trace>
  <inkml:trace contextRef="#ctx0" brushRef="#br0" timeOffset="14787.6541">11384 13576 376 0,'0'-3'484'0,"0"-1"-160"16,0 1-143-16,0 3-83 0,6 0-46 0,-6 0-20 15,7 3-9-15,0 4 3 0,-1 0 14 0,6 5 11 16,-4 2 12-16,-3 6 10 0,10-3 11 0,-10 5 4 0,9 4 3 16,-1 3-6-16,0-4-12 0,0 6-12 0,0 1-13 0,0-3-10 15,-7 8-9-15,7-5-9 0,0 2-10 0,-6 2-20 0,-1-2-23 16,8-5-24-16,-8 4-25 0,0-3-24 0,1-5-31 15,-1 0-33-15,1 0-49 0,-1-5-66 0,1-3-133 16,0-2-57-16</inkml:trace>
  <inkml:trace contextRef="#ctx0" brushRef="#br0" timeOffset="15100.4557">11404 13789 71 0,'-14'-18'598'0,"8"3"5"0,-1 1-134 0,1 5-190 15,6 3-122-15,0 6-74 0,6 0-46 0,1 3-24 0,-1 0-13 16,1 9-6-16,6-1 4 0,-1 4 1 0,1 3 1 16,7 1 2-16,-6 2 5 0,5 1 1 0,7 0-3 0,-6 5 5 15,6-6 8-15,0 1 4 0,6 0 7 0,-5 0 8 16,5-4 8-16,1-2 13 0,-1-3 32 0,1 3 27 0,0-9 28 16,-1 0 21-16,1-4 14 0,-1-3 4 0,0-3 1 0,1-2-7 15,0-4-20-15,-7-3-26 0,0-3-27 0,-1 1-22 16,-5-5-15-16,7-2-12 0,-8 2-2 0,-6-6-2 15,0 2-3-15,-6-2-1 0,-1-4-1 0,1 3-5 0,-7-7-5 16,-7 3 1-16,7-2-11 0,-13-1-3 0,7 4-7 0,-8-5-8 16,8 5-5-16,-7 0-4 0,0 3-6 0,7 4-11 0,-8 5-13 15,7-2-19-15,1 7-30 0,6 1-71 0,-7 0-97 16,7 8-81-16,0-1-71 0,7 1-69 0,-1 3-118 0,8 3-110 16,-7 1-50-16,-1 3 24 0</inkml:trace>
  <inkml:trace contextRef="#ctx0" brushRef="#br0" timeOffset="15428.8515">12361 13697 230 0,'-13'4'713'16,"6"-1"10"-16,-6 1-44 0,0 4-226 0,0 3-173 0,1 4-118 16,5-1-64-16,-7 1-19 0,8 3-3 0,-7 1 4 15,7 2 6-15,-7-2 5 0,13 2 5 0,-7 2 0 0,7-6-10 16,7 6-22-16,-1-1-16 0,1-4-12 0,12 0-11 15,-6 1-7-15,6-5-8 0,1 1-2 0,6-3-1 0,-6-3-1 16,12-1 1-16,-5 0 0 0,-2-4-1 0,2-4 2 0,-1 0 4 16,0-4 3-16,0 0 1 0,-7 0 2 0,1-4 4 15,-1 1-1-15,-6 1 2 0,0-6 0 0,-6 5-2 0,-7-4-1 16,0 0-3-16,-7 0-2 0,1 1-6 0,-7-2-1 0,-7 1-4 16,-6 0 0-16,0 0-5 0,0 1-4 0,-6 2-4 0,-1 1-6 15,7-1-7-15,-7 2-10 0,8 2-15 0,5-4-34 16,0 4-61-16,7 0-80 0,8 1-75 0,-3-1-78 15,8 0-91-15,0-2-172 0,13-3-79 0,-5 3-22 0,4-5 31 16</inkml:trace>
  <inkml:trace contextRef="#ctx0" brushRef="#br0" timeOffset="16289.3867">12797 13243 147 0,'-6'-7'563'0,"-1"0"-22"0,1 7-188 16,-1 0-137-16,1 0-72 0,6 7-35 0,-6 4-11 16,-1 0 8-16,0 7 27 0,0 1 31 0,7 2 27 15,0 6 18-15,0 2 5 0,7 3-10 0,0 1-16 0,0 4-25 16,-1 3-32-16,7 0-32 0,-7 4-28 0,7-3-24 0,0 3-14 16,7-4-9-16,-7 1-6 0,0-5-2 0,0-3-5 0,1 3-4 15,-2-5-3-15,-6-2-1 0,7-4 2 0,1-4 1 16,-8-2 1-16,1-4 1 0,-7-1 3 0,6-7 11 0,0 1 11 15,-6 0 8-15,0-4 7 0,0-4 2 0,0 0 1 16,0-8-2-16,0 0-1 0,-6-3-7 0,6 1-11 0,0-5-8 16,0 1-9-16,0-5-4 0,6 4-2 0,-6-3 0 0,7 0-3 15,6 0-2-15,-7-1 2 0,8 5-4 0,-1-5 0 16,7 4 0-16,-1 4-1 0,1-3-3 0,-1 6 0 0,0 1-4 16,1-1-3-16,-1 6-3 0,-6 2-5 0,0 0-2 15,2 2-2-15,-3 2 2 0,-6 0-1 0,-6 3 3 0,6 5 4 16,-12-2 1-16,6 1 5 0,-13 4 2 0,0-1 2 15,0 5-1-15,-7-4 1 0,1 2 0 0,-1-1 2 0,-6-2 1 16,1 1-1-16,4-4-1 0,1-1 2 0,2 2 1 0,-2-5 2 16,7 0-3-16,0 1-5 0,7-1-3 0,-7 0-2 0,13 0 1 15,-7-3-5-15,7 0-3 0,0 4-4 0,7-4 1 16,-1-2-2-16,7-2-2 0,0 5 0 0,0-5-3 16,7 0 0-16,6 0 1 0,-6-5-1 0,6-1 1 0,5-2 1 15,-4 0 5-15,5-1 3 0,1-3 5 0,-7-3 1 0,7 0 6 16,-1 1 6-16,-6-5 6 0,7 2 3 0,-7 2 7 0,0-3 4 15,-6-5 4-15,-1 4 3 0,0 2 2 0,-5-5-3 16,-1 3-1-16,-7 2 0 0,1-3-3 0,-1 3-1 16,-6 2-1-16,0 0-4 0,-6 0-1 0,6 5 0 0,-7 2-1 15,7 1-5-15,-6 3-2 0,-1 4-2 0,1 0-2 0,-8 4-2 16,8-1-2-16,-7 5 1 0,7 3-1 0,-7-1 2 0,6 5-1 16,-6 4 1-16,7-5-4 0,-1 9 2 0,-1-5 2 15,3 0-2-15,5 0 1 0,0 4 1 0,0-4 0 16,0 1 0-16,5-1 1 0,3 1 0 0,5-5-1 0,-7 1 2 15,14 0 0-15,-7-5-1 0,6-2 1 0,1 3-1 0,6-8-2 16,1 1 1-16,-2-4 2 0,8-4 1 0,-7-3-1 0,13 0-1 16,-7-5-6-16,8 2 3 0,-1-5 4 0,-7-3 1 15,7-5 0-15,0 6 0 0,-5-6 3 0,-2-2-1 0,0 3 8 16,-6-7-2-16,-6 3 0 0,-2-3-3 0,3-5-2 16,-14 5-1-16,5-3-5 0,-12-2 1 0,7 1-3 0,-14-4-1 15,1 6 0-15,0-3 0 0,-1-3 0 0,-7 4 1 0,2 1 3 16,-8 3-1-16,7-2 2 0,0 6 1 0,0 6-1 15,0 2-1-15,0 5-1 0,0 2 1 0,0 3-4 0,1 7 0 16,-1 3 2-16,-2 1 0 0,3 6 0 0,-1 5 1 16,0 7-2-16,0-1 2 0,0 6-3 0,0 2 3 0,6 5 0 15,7 2-1-15,-6 0 1 0,6 1 3 0,0 4 3 16,6-2 2-16,1 2 2 0,6-4 2 0,0-1-2 0,0 1-1 16,6-5 1-16,8-2-2 0,-2-1-2 0,8 1-2 15,6-9-1-15,-1 6-4 0,9-9-6 0,-1 0-9 0,5-4-14 16,-5-2-41-16,7-1-83 0,-2-5-96 0,8-2-92 0,-7 1-114 15,0-5-193-15,1 0-86 0,-8 0-49 0,1-5 5 16</inkml:trace>
  <inkml:trace contextRef="#ctx0" brushRef="#br0" timeOffset="16742.1873">12093 14877 495 0,'-6'-7'506'0,"-1"3"-156"0,1 0-129 0,6 0-73 0,-6 1-40 15,6 3-21-15,0 0 5 0,0 3 27 0,0 5 37 0,0 3 29 16,0 3 23-16,0 2 17 0,6 2 9 0,-6 4 4 15,0 3-17-15,0 1-35 0,6 3-45 0,-6 1-36 0,0 3-32 16,7-4-22-16,-7 4-16 0,6-4-12 0,1 1-8 16,7 2-4-16,-8-2-4 0,7-1-2 0,-8-4-1 0,9 5-6 15,0-4-5-15,-1-4-15 0,0 3-25 0,-1-7-50 0,-5 1-60 16,6-2-60-16,-6-1-49 0,-1-1-43 0,7-4-35 16,-6-8-29-16,5 1-25 0,-5-4-31 0,0-4-66 0,0 1-24 15,-7-4-6-15</inkml:trace>
  <inkml:trace contextRef="#ctx0" brushRef="#br0" timeOffset="16961.2268">12133 14902 196 0,'-6'-18'588'0,"12"0"5"0,-6 3-187 0,5 5-166 0,3-2-109 16,5 1-59-16,0 5-27 0,7-6-9 0,-8 9-4 0,8-5 4 15,-7 5 1-15,7 3 2 0,-8 0 3 0,2 3 0 16,-2 1-7-16,3 7-8 0,-10 0-6 0,8 0-9 0,-13 7-3 15,0-4-4-15,0 9-2 0,-5-2-1 0,-3 2 1 0,-5-1-2 16,1 3 1-16,-9-3 2 0,2 0-3 0,0 0-6 16,-1-3-10-16,7-1-19 0,0-3-27 0,0-1-32 0,0-6-32 15,13 2-35-15,-7-3-49 0,14-3-69 0,-7 0-135 16,7-4-74-16,-1 0-33 0</inkml:trace>
  <inkml:trace contextRef="#ctx0" brushRef="#br0" timeOffset="17508.6291">12713 15100 133 0,'-7'8'471'0,"1"-4"-110"16,6 3-158-16,-7-4-91 0,0 1-40 0,7-4-11 16,-5 3 17-16,-3-3 30 0,3-3 31 0,-2 3 28 0,-1-4 31 15,8 1 27-15,-5-1 9 0,-2-3 1 0,0-1-15 16,7 1-18-16,0-3-19 0,0-5-15 0,0 1-27 0,0-6-31 15,7 6-19-15,0-8-13 0,-2 0-6 0,3 0-10 16,-1-4-10-16,6 5-11 0,-1-5-8 0,8 0-6 0,-7 0-6 16,6 1-6-16,1 3-2 0,-1 0-4 0,7-1-2 0,-6 6-2 15,6-2-4-15,1 5 2 0,-2-1-1 0,-5 7-1 16,5 1-1-16,-5 4-3 0,0-1-1 0,-7 8 2 0,7 3 1 16,-7 0 0-16,6 4 1 0,-12 3 1 0,5 1 0 0,-5 4 1 15,-1 3 1-15,7 0 1 0,-13 4-3 0,7-5 0 16,0 5-1-16,-7-4-2 0,6-1 0 0,-6 2 1 0,7-5 1 15,-1-3 0-15,-6 0-1 0,6-4 0 0,1-1 1 16,-1-2 2-16,-6-4 0 0,7-1-1 0,-1-3-1 0,9 0 0 16,-10-7 0-16,8-1 3 0,-7 1 1 0,8-7-2 0,-1-1 1 15,-6 0 1-15,5-3 6 0,-5 4 2 0,-1-5 6 16,0 4 3-16,1-3 1 0,0 3 5 0,-7 1 1 0,7-1 3 16,-7 4 1-16,0 0 3 0,0 4-3 0,0-4-11 15,-7 8 3-15,7-2-3 0,0 2-2 0,0 3-5 0,0 0-3 16,0 0-6-16,-7 3-4 0,7 5 6 0,0 3-5 0,-7 4-1 15,7-1-1-15,0 1 1 0,0 3 1 0,0 0 0 16,0 1 2-16,7-2-1 0,-7 3 1 0,7-2-3 16,0-4 3-16,-1 5-1 0,6-5-3 0,3 1 0 0,-3 0 0 15,1-1-3-15,5-3-5 0,9-4-12 0,-7 5-11 0,6-9-10 16,0 2-16-16,6-5-31 0,-5 0-56 0,5 0-71 0,-5-8-71 16,-2 0-51-16,-5 1-44 0,6-4-41 0,-14-4-36 15,9 1-38-15,-8-1-29 0,0-3-19 0,-7-4 8 0</inkml:trace>
  <inkml:trace contextRef="#ctx0" brushRef="#br0" timeOffset="17602.4841">13592 14664 235 0,'-20'-19'526'0,"7"6"-92"16,-5-3-129-16,4 7-98 0,0-3-63 0,8 1-45 15,-1 4-33-15,1 0-27 0,0 3-29 0,6 0-31 0,6 0-31 16,0 1-32-16,1-1-36 0,7 0-47 0,-2 0-81 0,1 4-133 16,0-2-72-16,0 2-32 0</inkml:trace>
  <inkml:trace contextRef="#ctx0" brushRef="#br0" timeOffset="18056.1197">13807 14558 212 0,'6'-3'580'0,"1"-1"5"0,6 4-191 15,-7 0-158-15,7-4-106 0,0 4-66 0,1 0-28 16,-1 0-3-16,-1 4 11 0,-5-4 10 0,6 4 7 0,-6-1 6 16,-1 5 4-16,1-2 9 0,-7 2 7 0,0 7 3 15,0-1-5-15,0 5-5 0,-7-2-3 0,1 6-1 0,-8-4 1 16,8 2-2-16,-6 1-2 0,-1 0-7 0,-2 1-3 0,9-1-3 15,-7-1-2-15,7-2-5 0,-1-1-7 0,1 0-10 16,6-4-10-16,0 1-9 0,0 1-7 0,6-1-2 16,1-5-1-16,-1 1 0 0,7 0 0 0,8-4-1 0,-3 0-4 15,9-3 1-15,-1 0-2 0,6 0-3 0,1-4-5 0,0-4-5 16,-1 0-2-16,1 0-2 0,5-3-2 0,-5-3 1 16,5-2 1-16,-5-2 3 0,0-4 3 0,-1 2 9 0,-5-2 7 15,-1 0 10-15,-6-4 17 0,-1 4 11 0,-6 0 8 16,0-1 4-16,-7 1 2 0,1-4-1 0,-7 3-4 0,-7 1-4 15,1 4-10-15,-1-1-10 0,-6 0-9 0,1 4-6 0,-8-1 1 16,7 10-3-16,-13-2-2 0,6 4 0 0,1 4-3 16,-7-2-2-16,-1 10 5 0,2-1 2 0,5 4-1 0,0 0 5 15,1 3 1-15,6 0-3 0,-7 5 6 0,14 2 0 0,-7-3-1 16,7 3-1-16,6-3-1 0,0 4 0 0,6-4-2 16,0 4 2-16,7-8-4 0,7 4-1 0,-1-8-1 0,1 5-1 15,5-9-3-15,8 2-2 0,7-1-4 0,-8-8-2 16,14 1-7-16,-1-4-7 0,1-4-10 0,7 1-9 0,5-5-16 15,-6 1-34-15,7-4-67 0,-1 0-80 0,-6-4-77 0,7 1-86 16,-6-1-131-16,-2-2-132 0,-5-3-74 0,-7 3-18 0</inkml:trace>
  <inkml:trace contextRef="#ctx0" brushRef="#br0" timeOffset="18681.2682">15475 13287 326 0,'-7'-4'461'0,"7"-3"-170"15,0 3-134-15,0 0-73 0,-8 2-38 0,8-3-20 0,-5 5-7 16,-9 0 1-16,8 0 6 0,-7 5 10 0,-7-3 11 0,1 6 11 15,-1 3 11-15,1 4 9 0,-1 3 11 0,-6 8 7 16,1 0 12-16,-3 6 17 0,3 9 12 0,-1 3 14 16,0 6 16-16,0 6 13 0,1 7 11 0,-3-2 5 0,9 5-3 15,0 3-15-15,-8 6-17 0,15 5-14 0,-1 0-18 0,0 4-24 16,6 1-21-16,7 2-19 0,7-6-17 0,12 4-7 16,0-9-8-16,8-2-12 0,5-8-9 0,2-4-4 0,11-3 0 15,0-8-3-15,8-7-2 0,5-4-3 0,0-7-8 16,7-3-7-16,-6-13-15 0,13 3-32 0,0-13-60 0,-1-4-79 15,0-3-84-15,1-3-92 0,0-4-147 0,0-5-128 0,-14-2-76 16,0-5-22-16</inkml:trace>
  <inkml:trace contextRef="#ctx0" brushRef="#br0" timeOffset="19400.0552">16373 13687 174 0,'-13'-15'504'0,"1"3"-134"0,-2 2-150 0,7-1-88 16,-6 3-48-16,0 1-28 0,0 0-14 0,-7 2-11 0,7 2-6 15,1 3-3-15,-1 0 5 0,-7 3 1 0,7 6 4 16,-6 1 9-16,-8 9 13 0,9-1 15 0,-2 8 18 0,-7-1 17 16,1 8 19-16,7 4 18 0,-7-4 12 0,6 8 8 0,1-2 1 15,-1 5-4-15,7-3-8 0,0 2-14 0,7 2-19 16,-1-1-20-16,0-4-15 0,14-4-17 0,0 1-11 16,6-4-8-16,-1-4-5 0,8-7-1 0,6 0 1 0,0-3 3 15,7-4-2-15,-1-12 5 0,7 1 0 0,-6-8 0 0,6-7-4 16,0 0 1-16,1-7-3 0,-2-4 2 0,-4-4 7 0,4-3 5 15,1 0 4-15,-6-5 5 0,0 2 11 0,-8-1 5 16,1-1 2-16,-6-3-5 0,-1 5-3 0,-6-1-6 0,0-3-6 16,-7 3-9-16,-6-4-13 0,-6 3-10 0,-7-2-10 15,0 3-6-15,-6 0-11 0,-1 4-12 0,-12 0-18 0,5 7-15 16,-5 0-18-16,-1 3-16 0,8 9-18 0,-2-2-37 0,2 9-79 16,-2-1-91-16,8 8-66 0,0-1-65 0,5 5-80 15,1 4-159-15,0 2-74 0,0 1-27 0,7 2 53 0</inkml:trace>
  <inkml:trace contextRef="#ctx0" brushRef="#br0" timeOffset="19618.9411">16249 14030 483 0,'0'0'646'0,"6"4"-38"0,-6-4-154 0,7 4-223 15,-7 0-175-15,6 0-111 0,2 2-50 0,-2 1 17 0,0 5 73 16,-6-1 80-16,7 3 65 0,-1 5 44 0,1 0 32 15,5-2 19-15,-5 10 9 0,0-5-11 0,7 3-23 0,4 1-37 16,-5 3-38-16,7-4-30 0,6 5-23 0,0-1-20 0,-1-3-13 16,9 4-12-16,-2-5-9 0,1 0-4 0,-1 0-6 0,7 2-2 15,-7-6-6-15,2 6-10 0,-2-6-17 0,0 2-28 16,-5-5-44-16,4 0-61 0,-3 0-63 0,4-3-64 16,-6 0-53-16,6-8-51 0,-6 0-74 0,2-3-126 0,3 0-46 15,-11-8 6-15</inkml:trace>
  <inkml:trace contextRef="#ctx0" brushRef="#br0" timeOffset="20041.1978">17096 14119 472 0,'0'-8'522'16,"0"2"-172"-16,0-3-147 0,-7 6-78 0,7-4-41 15,0 7-12-15,0-4 6 0,0 4 26 0,-7 0 43 0,7 4 45 16,-6 3 31-16,0 0 19 0,-7 8 6 0,7 0-9 0,-1-1-16 16,-7 5-30-16,8-2-47 0,-1 3-47 0,1-3-33 15,6 6-24-15,0-5-17 0,0 0-7 0,0-3-6 0,0-1-1 16,6 1 0-16,7 0 0 0,-6-8 0 0,7 1-1 16,-1-1 1-16,5-3 1 0,3-4 0 0,-3 0-1 0,9-8 0 15,-7 0-1-15,4-2 0 0,4-1-2 0,-3-8 2 0,-5 5 0 16,6-5 3-16,0 1 2 0,-7 0 6 0,1-1 3 15,-1 2 2-15,-5-3 2 0,-7-1 5 0,6 6 3 0,-7-4 5 16,1 2 6-16,-1 2 5 0,-6 4 6 0,0 0 3 16,0-1 2-16,0 5-2 0,0 5-4 0,0-2-12 0,0 0-8 15,0 0-13-15,0 4-11 0,0 0-10 0,0 0-4 0,0 4-4 16,0 0 2-16,0 2 1 0,-6 1-2 0,6 5 1 16,0 3-2-16,6-5 2 0,-6 5-2 0,6 4-4 0,1-5-9 15,6 5-9-15,-6-2-10 0,11 3-13 0,-5-3-11 16,8 6-16-16,-2-9-22 0,7 4-54 0,-6 1-76 0,6-5-72 15,0 1-65-15,0 0-68 0,0-8-98 0,1 4-146 0,-2-3-64 16,-5-2 13-16</inkml:trace>
  <inkml:trace contextRef="#ctx0" brushRef="#br0" timeOffset="20369.2639">17897 14108 63 0,'-7'-15'679'0,"-6"1"11"0,7 2-43 0,-7 4-195 16,-1 1-136-16,2 1-86 0,-1 6-52 0,0 0-24 15,-7 0-4-15,1 4-3 0,-1 3-3 0,0 0-9 16,2 0-24-16,3 8-27 0,3-5-27 0,-1 5-19 0,0-1-17 16,13 2-8-16,-7-2-5 0,7 1-5 0,-6-1-2 0,12 2-3 15,-6-7 2-15,0 7 0 0,7-9 0 0,-1 4-3 0,7-8 2 16,-6 5 1-16,5-4 0 0,3-4 3 0,3 0-2 16,-4-4-1-16,5 1 1 0,0-5 1 0,-6 1 0 15,1 0 0-15,-1-5-2 0,0 4 2 0,-8-1 2 0,2 1 4 16,0 0 2-16,0 2 1 0,0-2 3 0,-1 1 3 0,-6 3 4 15,6 0 0-15,-6 0-2 0,7 4-1 0,-7-3-5 0,0 3-1 16,6 0-3-16,-6 0-4 0,7 3-3 0,-1 1-3 16,1 0 5-16,6 3-3 0,-6 0 1 0,12 4-1 0,-6-3-1 15,7 3-5-15,-1-5-7 0,0 2-7 0,1 4-19 16,0-5-19-16,5 0-40 0,-5-4-60 0,0 5-66 0,-1-4-57 16,1 0-47-16,-1-1-43 0,1 1-38 0,0-1-53 0,-7-3-71 15,-1-3-50-15,1 3 3 0</inkml:trace>
  <inkml:trace contextRef="#ctx0" brushRef="#br0" timeOffset="20932.2825">18236 14119 476 0,'0'-8'435'0,"0"5"-137"0,0 0-118 16,0 3-64-16,0 0-32 0,-7 0-14 0,7 3 0 0,0 0 5 16,0 5 4-16,0-2 5 0,0 3 0 0,0 1-9 0,7 1-10 15,-7 0-9-15,0 3-12 0,6-2-9 0,-6-1-6 16,6 3-4-16,-6-2-2 0,0-5 2 0,7 0 1 0,-7 1 4 15,6-1 9-15,-6-3 15 0,0-1 29 0,7 1 25 16,-7-4 21-16,7-4 13 0,-7 1 9 0,7-5 2 0,-1 0 0 16,-6-2-9-16,6-1-23 0,1 0-25 0,-1 0-13 15,0-4-14-15,1 5-10 0,7-5-6 0,-8 0-10 0,0 4-8 16,0-1-9-16,9 2-3 0,-10 0-8 0,2 1-4 0,6 6-6 16,-6-4-2-16,-1 3-2 0,7 4-5 0,-6 0 2 15,-1 0 0-15,1 4-1 0,6 3 1 0,-7 0 2 0,1 1-2 16,-1 3 0-16,7 0 2 0,-7 0-1 0,8-1 1 0,-8 5-1 15,7-3 0-15,-6-2 1 0,5 2-3 0,1-3 1 16,7 3 1-16,-7-4 2 0,6-1 1 0,2 0 1 0,4-7-2 16,1 0 0-16,0 0 4 0,0-3-1 0,1-5-1 15,5-3 0-15,-6-1-1 0,0-2 0 0,-6-1 1 0,-1-2 0 16,1-2 1-16,0 0-1 0,-7-1-2 0,-6-3 4 0,-2-2 2 16,2-2 2-16,-1 2 3 0,-6-1 2 0,-6-3 1 15,6 0 6-15,-7 0 4 0,2 0 2 0,-10-1 6 0,10 1 6 16,-9 0 2-16,8-1 5 0,-7 4 9 0,6 1 6 15,-6 6 2-15,7 2-3 0,-1 5-5 0,7 1-9 0,-7 5-8 16,7-2-9-16,0 4-12 0,-6-1-14 0,6 5-6 0,0 5-3 16,0 7-1-16,0-2 0 0,0 9 2 0,6 2 3 15,-6 4 0-15,0 1 2 0,7 3 0 0,0 5 0 0,-1-2-1 16,1 1 0-16,6 5 1 0,-7-5-1 0,7-1 1 0,1 1 0 16,6 0 0-16,-8-1 0 0,8 2-1 0,-1-5-7 15,7 0-8-15,-6 0-8 0,6-2-12 0,0-5-17 0,0 0-14 16,0-4-21-16,0-3-46 0,6 0-82 0,-6-9-83 15,0 5-75-15,1-11-79 0,-2 0-117 0,-5 0-120 0,0-7-60 16,-1-1-2-16</inkml:trace>
  <inkml:trace contextRef="#ctx0" brushRef="#br0" timeOffset="21104.117">18750 13936 451 0,'-13'0'670'0,"6"0"3"15,2 0-167-15,5 3-167 0,5-3-102 0,-5 0-60 0,14 0-24 16,-1 0-9-16,-2 0 4 0,17 0 3 0,-9 0-1 0,13 0-22 16,1-3-34-16,7 3-31 0,-2 0-29 0,8 0-27 15,0 0-37-15,0-4-51 0,-1 4-69 0,0 4-67 0,1-4-60 16,0 0-55-16,-14 3-54 0,7-3-58 0,-6 0-75 0,-1 0-84 16,-5 4-5-16</inkml:trace>
  <inkml:trace contextRef="#ctx0" brushRef="#br0" timeOffset="21463.6466">19427 13921 307 0,'-13'-4'526'0,"0"4"-125"16,-6 0-132-16,5 4-71 0,2 0-23 0,-1 3 3 15,-7 0 20-15,0 4 23 0,8 0 18 0,-1 0 8 0,-7 4-7 16,7-1-24-16,0 1-34 0,6 3-38 0,1-2-39 16,-1 1-33-16,7 2-25 0,0-5-16 0,0 1-11 0,7 0-4 15,-1-4-2-15,7 3-3 0,0-6-1 0,1 2 0 16,6-3-1-16,-2-3-3 0,9-4-2 0,-1 0 0 0,0-4-1 15,0 2 2-15,7-6 0 0,-8 1 1 0,1-5 1 0,1 2 0 16,-2-1 1-16,1-4 2 0,-6 0 3 0,-1 4 2 16,-5-3-3-16,-1-2 5 0,0 3 3 0,-6-3 4 0,-1 2 2 15,0 3 1-15,1-4 2 0,-7 4-1 0,0 1 8 0,0 2-2 16,0-3 0-16,0 7 0 0,0-3-5 0,0 4-2 16,0-1-5-16,0 1-4 0,0 3-8 0,0 0-4 15,0 0-5-15,0 3-2 0,0 1-2 0,0 3 0 0,0 0 1 16,0 4 0-16,0-3 1 0,0 7 0 0,7-5 0 0,-7 1 0 15,6 5 0-15,7-3-1 0,-7-1-1 0,7 1-2 0,7 3-3 16,-7-2-8-16,5-3-12 0,3 0-16 0,5 3-39 16,-7-2-75-16,2-1-85 0,4 0-76 0,1 0-76 0,-7-8-89 15,9 4-148-15,-9-3-86 0,0 0-21 0,-6-4 39 16</inkml:trace>
  <inkml:trace contextRef="#ctx0" brushRef="#br0" timeOffset="21979.6613">19956 13975 335 0,'0'-10'551'0,"-8"3"-85"0,8-1-164 0,-7 1-93 0,7 3-30 16,0 1 2-16,0-1 11 0,-6 1 6 0,6 3 2 0,0 0-4 15,6 3-10-15,-6 1-24 0,0 3-35 0,7 4-37 16,1 0-29-16,-3-1-13 0,2 9-7 0,0-4-6 0,-1-1-7 16,1 5-7-16,6-2-4 0,-7 3-4 0,1-3 0 15,6 2-1-15,-7 0-2 0,7-5-1 0,-6 1-1 0,-1 0 1 16,7-1 5-16,-7-3 7 0,1-5 7 0,0 2 7 0,-1 0 7 15,1-4 8-15,-1-4 2 0,1-4-1 0,-1 0-1 16,7-3-3-16,-7 0-4 0,9-5-5 0,-3 1-5 0,1-3-5 16,0 3 2-16,-7-4 0 0,8 1-2 0,-8-1 1 0,7 0 0 15,-7 1-3-15,1 3-2 0,6-5-1 0,-6 9-4 16,-1-3-1-16,1 2-5 0,-7 4-4 0,5 1-5 0,2-1-1 16,-7 4-2-16,0-2-2 0,0 2-1 0,0 2-1 15,8-2 1-15,-8 4-2 0,0 3 1 0,0 1 0 0,0 0 1 16,0-1 1-16,0 0 1 0,5 0-2 0,-5 1 0 0,0-1 1 15,0 0 2-15,8-4-1 0,-8 1 0 0,0 1 0 16,0-2-1-16,6 0 1 0,-6-3 1 0,7 0 1 0,-7 0 1 16,6 0-1-16,0 0 0 0,7-3 0 0,-6 0 2 15,6-2 0-15,0 1-1 0,-6-3-1 0,5 4-2 0,1-4 1 16,0-1 0-16,0 1-1 0,2 2 0 0,-4-2-2 0,2 5 0 16,-6-2 1-16,5 0-1 0,3 0-3 0,-3 4 3 15,-6-4-1-15,7 4-1 0,1 4 3 0,-8-4-3 0,7 4 2 16,0 0 1-16,-7 0 2 0,8 3-2 0,-7-5-2 15,-1 3 1-15,7 2 1 0,-8-3 1 0,10 3 0 0,-10-3 0 16,9-1 0-16,-1 4 0 0,0-3 2 0,0 1 1 0,7-2-1 16,-1 0-2-16,7 1-1 0,0 0-9 0,0-4-13 15,-1 3-16-15,2-3-34 0,0 3-75 0,-2-3-92 0,-5 5-80 16,6-1-84-16,0-4-102 0,-6 3-172 0,-1-3-77 16,-6 4-22-16</inkml:trace>
  <inkml:trace contextRef="#ctx0" brushRef="#br0" timeOffset="22511.0777">16699 15558 542 0,'-6'-7'543'0,"-1"4"-151"0,-1-1-126 16,2 0-68-16,0 1-33 0,6-5-14 0,6 5 10 0,-6-4 20 15,6 3 19-15,9-7 9 0,-2 3 1 0,-1-4-6 16,14 3-7-16,-7-3-15 0,14 2-30 0,0-6-36 0,6 5-33 16,0-3-23-16,6 0-16 0,1-1-13 0,0 1-9 0,6-1-5 15,0-1-5-15,0 5-3 0,0 0-1 0,-6 0-3 16,7 4-7-16,-8-4-13 0,7 8-22 0,-14-5-43 0,8 5-72 16,-6-1-72-16,-8 4-66 0,-6 0-59 0,0 0-65 15,0 0-76-15,-6 0-100 0,-13 4-57 0,-2-4 6 0</inkml:trace>
  <inkml:trace contextRef="#ctx0" brushRef="#br0" timeOffset="22682.869">17369 15327 264 0,'-18'5'667'15,"3"-5"8"-15,3 2-167 0,5 2-161 0,-6 4-104 0,7 0-64 16,6 1-36-16,-7 3-9 0,7 3 2 0,0 0 6 0,0 6 7 16,0 1 6-16,0 0-6 0,7 4-27 0,-7 4-29 0,6-5-30 15,-6 4-21-15,6 4-13 0,1-4-10 0,-7 5-8 16,13-5-7-16,-7 4-11 0,9-1-18 0,-10 2-35 15,8-1-61-15,7 0-76 0,-7 0-71 0,0-4-63 0,13-4-70 16,-6-2-104-16,5-1-142 0,-4-8-49 0,-2-3 18 16</inkml:trace>
  <inkml:trace contextRef="#ctx0" brushRef="#br0" timeOffset="23026.8893">17623 15826 364 0,'-6'4'596'0,"6"-4"-11"0,0 3-181 0,6-3-187 16,1 0-126-16,6 0-64 0,0-3-20 0,6-1 17 0,8-3 35 16,-2-1 28-16,8-3 22 0,6-3 22 0,-1-2 13 15,9-1 9-15,-1-2 3 0,-1-3-1 0,0 4-4 0,-5 0-7 16,-8-1-12-16,1 4-16 0,-7-2-19 0,0 3-21 0,-7-2-20 16,-6 5-14-16,-6-4-9 0,0 4-4 0,-14 1-4 15,0-1-1-15,-6 0-2 0,0 4-4 0,-12-5-2 16,4 9-3-16,-4 3 0 0,-7 0-1 0,-1 3-1 0,0 1-3 15,1 4-1-15,5 2 0 0,-5 1 0 0,-1 4 3 0,8-1-1 16,-3 5 0-16,3-2 3 0,5 3-1 0,1-3 1 0,0 6-1 16,6-5-2-16,-1 0-2 0,9 5-1 0,-3-6-3 15,8 3-1-15,0-3 0 0,0-2-2 0,13 3 1 0,1-3 1 16,-1-4-2-16,12 3-1 0,2-6-6 0,-1 3-7 16,13-4-13-16,0-3-20 0,6-1-37 0,1 1-55 0,0-4-68 15,6 0-61-15,0-4-52 0,0 1-39 0,6-4-37 0,-12-5-51 16,6 1-60-16,-6 1-83 0,0-5 1 0</inkml:trace>
  <inkml:trace contextRef="#ctx0" brushRef="#br0" timeOffset="23229.7662">18672 15463 421 0,'-20'-4'755'0,"1"-2"12"0,-1 6-112 0,1 0-188 16,7 2-145-16,-9 2-117 0,8 4-67 0,-6 3-32 0,6 1-15 15,6 2-4-15,-6 1-3 0,0-1-2 0,6 1-12 16,1 3-16-16,6-4-12 0,-6 5-13 0,12-1-8 0,-6 5-7 15,13-6 0-15,-7 2-6 0,8-1-2 0,5 0-1 0,0 0-4 16,1-3-1-16,6 1-3 0,7-7-3 0,-1 3-5 16,1-4-3-16,7-8-8 0,3 0-13 0,-2-4-21 0,4 0-41 15,1-3-64-15,-1-1-68 0,1 2-60 0,0-10-54 16,-8 1-56-16,2-3-70 0,-1 0-123 0,-7 0-57 0,-6-4 6 16</inkml:trace>
  <inkml:trace contextRef="#ctx0" brushRef="#br0" timeOffset="23604.645">19089 14954 631 0,'-6'0'743'0,"-2"0"-2"0,1 4-149 16,2 3-204-16,-2 7-170 0,1 1-121 0,-1 3-55 16,7 1-9-16,-6 4 16 0,6 2 17 0,-7 4 16 0,0 0 7 15,7 4 5-15,0 4-2 0,0-1-9 0,0 0-14 16,7 5-23-16,-7-4-10 0,7 4-11 0,-1-9-1 0,1 5-8 15,-7-4-2-15,6 0-7 0,1-4 0 0,-2 0 1 0,2-7-3 16,1 1-3-16,-2-5-4 0,1 0 0 0,-7-7-1 16,6 0 2-16,0-4 1 0,-6 1 1 0,7-5 3 0,-7 1 0 15,6-4 1-15,1-4 0 0,-1 1 1 0,1-5-3 16,-1 1-2-16,8-4 4 0,-8 0-4 0,7 0 0 0,-7 0 2 16,1 1 3-16,6-2 2 0,-7 1 7 0,1 7 1 0,-1-4-2 15,-6 2 1-15,7 2 0 0,-1 0-3 0,-6 4-4 16,0-3-2-16,7 3-4 0,-7 3-1 0,6 1-1 0,-6 4 1 15,7 0 0-15,0 1 0 0,-2 3 2 0,3-2 2 0,-1 5-1 16,6 0 0-16,-8-4 1 0,8 4 1 0,1-1-3 16,-1-2 0-16,6-2-2 0,1 1 1 0,6 0-3 0,-7-4-23 15,8 0-32-15,5-2-55 0,-6 2-77 0,0-3-80 16,0-4-69-16,0 0-72 0,0 0-100 0,-6-4-141 0,0-3-66 16,-1 2 2-16</inkml:trace>
  <inkml:trace contextRef="#ctx0" brushRef="#br0" timeOffset="23949.1046">19675 15441 371 0,'0'-11'604'0,"0"4"-35"0,7 3-192 0,-7 1-155 0,6-1-95 16,1 4-48-16,-7 0-10 0,6 0 15 0,7 4 25 16,-7 3 26-16,1 4 20 0,0 0 16 0,6 3 2 15,-7 5-5-15,1-1-17 0,-1 5-30 0,-1-5-32 0,3 3-29 16,-2 1-22-16,1-3-15 0,0 2-9 0,-1-1-7 0,2-3-3 15,-8-2-3-15,5 0-1 0,-5-1 3 0,7-6-2 16,-7-1 2-16,0 1 10 0,0-5 9 0,0-3 7 0,6 3 7 16,-6-6 5-16,0 0 0 0,0-1 0 0,0-4-3 15,6-3-7-15,-6 0-12 0,7-3-3 0,0-1-3 0,0 1 1 16,-7-1 2-16,6 0 2 0,0 3 2 0,1-2 2 0,-1 3 4 16,1 5-1-16,-1-2-4 0,0 0-2 0,1 1-5 15,-7 4-1-15,7 3-3 0,0 0-4 0,5 0-2 0,-6 3-1 16,9 1-2-16,-3 3-2 0,1 0-3 0,0 1-4 0,0 3-7 15,7-4-12-15,-1 3-19 0,7 2-44 0,-6-1-68 16,6-3-80-16,-1 3-67 0,2-4-59 0,5-7-66 0,1 3-88 16,0-3-126-16,0 0-45 0,-7-3 23 0</inkml:trace>
  <inkml:trace contextRef="#ctx0" brushRef="#br0" timeOffset="24449.2114">20620 15445 86 0,'-7'-4'766'0,"-13"4"16"15,1-4-7-15,-1 8-189 0,0-4-169 0,2 7-149 16,-3-2-115-16,8 1-60 0,-6 5-30 0,-1-3-17 0,7 4-7 16,0-2-5-16,0 1-10 0,1 4-6 0,5-4-5 0,0 0-4 15,7-1-2-15,0 1 0 0,0 4-6 0,0-8-7 16,14 5-7-16,-8-4-10 0,7-2-10 0,0-3-10 16,6 2-8-16,-4-2-8 0,3-3-8 0,-5-3 3 0,-1 3 3 15,3-5 9-15,-9 2 11 0,6-1 9 0,-12-4 6 16,7 6 8-16,-7-2 11 0,0-4 8 0,0 5 8 0,-7-1 9 15,7-3 4-15,-6 4 7 0,0-2 6 0,0 2 3 0,6 3 2 16,-7 0-2-16,7-4-7 0,-8 4-5 0,8 0-9 16,0 0-4-16,0 0-7 0,8 0-2 0,-1 4-5 0,-1-4 0 15,0 0 1-15,7 0 0 0,0 0 3 0,0 0-2 0,6-4 4 16,8-3-2-16,-8 3 3 0,8-7-3 0,-1 0 0 16,-7 1 0-16,7-9 0 0,0 3 4 0,-7-1 3 0,1-2 3 15,1 1 1-15,-10-4 1 0,2 4 1 0,1-3 1 16,-9-2-1-16,3-3-3 0,-1 4 0 0,-7 0 0 0,0-4 1 15,0 1 3-15,-7 4 3 0,7-6 0 0,-8 5 2 0,3-4-1 16,-2 5 0-16,0-4-4 0,1 2 0 0,-7 5-3 16,8-1 0-16,-3 4-1 0,1 1-1 0,7 3 0 0,-6 4 1 15,-1 0-2-15,7 3-2 0,-6 4-2 0,-1 0-3 16,1 7-1-16,-1 0-2 0,1 5 6 0,-7 2-2 0,7 4 1 16,-1 1 4-16,0 2 3 0,1 6 2 0,-1-2 2 0,7 4 0 15,0 2-4-15,0-2 2 0,7 0-2 0,-1 3-4 16,8 1-2-16,-1 1-3 0,-1 3-4 0,8-6-10 0,6 3-14 15,0-5-27-15,-1 4-58 0,8-3-90 0,0-5-86 16,0-2-80-16,-1-2-90 0,8-3-135 0,-8-3-101 0,7-3-50 16,-7-5 15-16</inkml:trace>
  <inkml:trace contextRef="#ctx0" brushRef="#br0" timeOffset="25027.2135">21401 15262 192 0,'-13'-8'802'0,"-7"4"15"0,7 2 7 15,0 2-194-15,0 0-206 0,0 6-188 0,-1 2-113 0,2-1-58 16,6 3-32-16,-1 6-14 0,1-2-10 0,-1 2-5 16,0-3-3-16,1 3 0 0,6 1 2 0,0-2-2 15,6 4-1-15,1-5-1 0,0 4 1 0,-1-2 3 0,7-6-1 16,-1 2-1-16,2-3 0 0,-1-1-1 0,-6-4-2 0,6 0 0 16,-1 0 2-16,2-4-1 0,-7 0 0 0,-1-4 0 0,-6 0-1 15,6-2 4-15,-6-2 2 0,0 1 0 0,-6-1 2 16,6-4-1-16,-6 2 0 0,-1-1 2 0,0 0 1 15,0 0-2-15,1-1 3 0,0 2 3 0,-1 3 0 0,1-5 3 16,-1 4 0-16,7 2 1 0,-6-1-1 0,6 3-1 0,6-4-3 16,-6 4-4-16,7 2-1 0,-7-3-4 0,13 3-1 0,-7 2-1 15,7-5-1-15,1 1 0 0,-2 4 1 0,-5-3 0 16,6 3-1-16,-1-4-1 0,2 4-1 0,-7-4 9 16,-1 4-5-16,0-3 1 0,1 3 0 0,-7-4 1 0,6 4 1 15,-6 0 0-15,0 0 3 0,7 0-6 0,-7 0 5 0,0 0-1 16,0 0 2-16,0 0-1 0,0 0-2 0,0 0-3 0,0 0-3 15,0 0 0-15,0 0-1 0,6 4-1 0,-6-4 1 16,0 3-1-16,7 1 2 0,-7 0 2 0,0-1 0 0,7 1-1 16,-7 3-2-16,5 0 2 0,3 1-1 0,-3 0 1 15,2 3-1-15,1-1 1 0,4-2 1 0,1 3 1 0,-6 4 0 16,6-4 2-16,0 3-3 0,6 1 1 0,-6-5-1 16,7 5 0-16,-8-1 0 0,9-2 0 0,-9 3 0 0,1-5 1 15,0 6-1-15,0-5 0 0,-6-4 0 0,7 4 0 0,-9 0 1 16,2-4-2-16,-1 0 0 0,1-3-1 0,-7 0 2 15,0 0 0-15,6-4 2 0,-6 0 0 0,0 2 0 0,0-2 1 16,-6 0 2-16,6 0 1 0,0 0 1 0,0 0-1 16,-7 0 0-16,7-2 1 0,-6 2 1 0,6-4 2 0,-7 4-2 15,7-4 1-15,0 4-2 0,0-4-2 0,0 4-2 0,0-3-4 16,0 3-8-16,0-4-9 0,0 4-9 0,7-7-10 16,-1 4-16-16,1-5-25 0,-1 4-38 0,1-3-48 0,6 3-60 15,-6 1-52-15,-1-1-41 0,0-3-35 0,1-1-28 16,6 0-21-16,-6-2-30 0,6 3-41 0,0-5-44 0,0 2 1 15</inkml:trace>
  <inkml:trace contextRef="#ctx0" brushRef="#br0" timeOffset="25417.8029">22130 15137 374 0,'-13'-4'572'0,"1"0"-84"0,-1 4-180 16,-1 4-126-16,7 0-81 0,-6 0-46 0,2 3-21 16,-3 3-4-16,0-2 6 0,8 3 13 0,-7 4 11 0,0-3 4 15,7-3 5-15,-1 7-2 0,1-5-4 0,6-1-8 0,0 2-13 16,0-5-16-16,0 0-11 0,0 1-7 0,6-1-2 16,-6-3 1-16,7-1 5 0,5-3 8 0,-5 0 9 0,6-3 11 15,-7 3 13-15,8-8 18 0,-8 5 15 0,7 3 14 16,-7-8 11-16,7 8-3 0,-6-3-2 0,0 3-6 0,0 0-11 15,-1 3-6-15,1 0-9 0,-1 5-11 0,6 3-13 0,-5 4-6 16,7-1-7-16,-2 9-6 0,1-2-1 0,0 2-10 16,0 2-7-16,1 4-6 0,-3 1-2 0,2-4-3 0,2 3 2 15,-9 0-2-15,1-3-2 0,-7 3 1 0,0-4-1 16,0-2 0-16,0 2-5 0,-7-3 0 0,-6 0-3 0,0 0-4 16,0-3-11-16,0-1-17 0,-1-3-24 0,-5-1-32 0,6-3-43 15,1-3-55-15,-2-4-51 0,1-1-46 0,7-6-48 16,0-5-49-16,6-3-73 0,6-4-112 0,0-3-28 15,0 0 12-15</inkml:trace>
  <inkml:trace contextRef="#ctx0" brushRef="#br0" timeOffset="25746.3988">22508 15225 611 0,'7'-12'817'0,"-7"6"9"16,0-1-94-16,0 2-201 0,0 5-198 0,0 0-151 15,0 5-87-15,0 2-47 0,0-1-25 0,0 2-11 0,0 4-7 16,0-2-2-16,0 1-2 0,0 0-1 0,5 0 0 0,-5 0 0 15,7 0 1-15,-7 0 0 0,6 0-1 0,1-4 0 16,7-2 2-16,-1-3 0 0,0-2 0 0,-1 0-1 0,2 0 1 16,-1-2 1-16,0-5 3 0,0-2 0 0,-1 2 6 0,2-4 6 15,-1 4 9-15,-7-5 12 0,1 6 9 0,-1-2 3 16,1 1 1-16,-1 3 0 0,1 0-5 0,-7 2-8 0,7 2-11 16,-2 2-10-16,10 6-11 0,-2-1-6 0,-1 7-2 15,1 2 0-15,7 5 1 0,-7 5 0 0,6 1 1 0,-6 2 1 16,0 3 2-16,-1 1-1 0,2 0 2 0,-7 0-1 0,0 4 1 15,-7-4 0-15,6 4 0 0,-12-4-1 0,-1-1 1 16,0 1 0-16,-7 0-2 0,2-3 1 0,-7-5-2 0,-1 4 2 16,1-3-1-16,-8-4-1 0,9-1-3 0,-15-1-6 15,13-6-8-15,-6-2-12 0,-1-2-16 0,2-3-20 0,-1-7-47 16,6 0-81-16,1 0-87 0,0-11-77 0,4 0-81 0,-3-7-135 16,5 0-112-16,-1-8-61 0,1 1-4 0</inkml:trace>
  <inkml:trace contextRef="#ctx0" brushRef="#br0" timeOffset="25981.1374">22795 14566 397 0,'0'-4'778'0,"0"4"-6"15,0 0-9-15,0 0-261 0,0 8-227 0,6-1-146 0,1 3-84 16,-1 2-41-16,1 3-16 0,-7-1 4 0,0 3 3 16,0 2 4-16,-7 0 1 0,1 3 1 0,-1 0 1 15,1 0 0-15,-8 0-1 0,8 4-21 0,-1-1-57 0,2-3-71 16,-8 4-68-16,13-5-66 0,-7-2-92 0,7-4-164 0,0-1-94 16,0-3-46-16,-8-3 20 0</inkml:trace>
  <inkml:trace contextRef="#ctx0" brushRef="#br0" timeOffset="26512.2746">22533 13624 373 0,'-13'-12'677'0,"1"6"6"0,6-2-164 0,6 12-193 16,6 0-133-16,6 11-84 0,8 3-50 0,7 11-36 0,-2 4-16 15,15 8-4-15,-1 2-2 0,6 12 1 0,7 7 5 0,1 11 15 16,-1 4 17-16,0 12 17 0,6 2 12 0,1 7 8 16,-8 9 6-16,9-1-3 0,-8 5-4 0,0-1-12 0,-7 3-17 15,1 1-14-15,-13-5-12 0,-6 4-6 0,-16-1-11 16,-4-7-6-16,-14 2-12 0,-12-4-19 0,0-5-18 16,-20-3-29-16,-1-8-39 0,-12-2-45 0,-13-8-37 0,1-7-32 15,-15-8-25-15,1-7-17 0,-8-12-14 0,3-1-25 0,-9-13-52 16,-5-10-87-16,-1-5-32 0</inkml:trace>
  <inkml:trace contextRef="#ctx0" brushRef="#br0" timeOffset="34172.3014">17812 11759 270 0,'0'0'195'0,"0"-3"-65"16,0 3-53-16,0-5-35 0,0 5-17 0,-6 0-7 16,6 0-3-16,0 0 2 0,0 0 0 0,0 0 0 0,-7 0 0 15,7 0-3-15,0 0-1 0,0 0-5 0,0 0-1 0,0 0-5 16,0 0-2-16,0 0-2 0,0 5 2 0,0-5-3 16,0 0 0-16,0 0 2 0,0 0 1 0,0 0 1 0,0 0 6 15,0 0 5-15,0 0 4 0,0 0 9 0,0-5 4 16,0 5 4-16,0 0 3 0,7-3 2 0,-7 0 2 0,0 3 1 15,0-3 2-15,0-5 0 0,0 4-1 0,0 0-1 0,0-3 2 16,0 3 0-16,6-3-2 0,-6 0-5 0,0 3-1 16,0-3 3-16,0 3 4 0,0 0 3 0,0 1-2 0,0 0-1 15,0 3-3-15,0 0-4 0,0 0-4 0,0 3 3 0,7 4 1 16,-7 4 4-16,0 7 6 0,6 4 9 0,-6 4 11 16,0 4 14-16,7 6 3 0,-7 4-5 0,5 9-8 0,2-3-9 15,0 6-7-15,0 0-11 0,0 2-9 0,5 1-13 16,-5 3-5-16,-1 1-6 0,1 1-2 0,-1-2-1 15,1-3-3-15,0-1-1 0,-1 1 0 0,-6-6-1 0,0-3-1 16,0-2 2-16,0-4-2 0,-6-3 1 0,6-8 2 0,-7 1 2 16,-6-5 5-16,6-5 11 0,1-3 20 0,-7-2 24 0,0-7 21 15,-1-2 18-15,2-6 12 0,-1 0 7 0,-7-3 3 16,0 0-4-16,8-8-10 0,-8 3-20 0,-5-4-24 0,12-2-10 16,-14 3-9-16,7 0-5 0,1 1-4 0,6 2-5 0,-7 1-7 15,7-1-3-15,0 5 0 0,7 3-6 0,-7 0-3 16,-1 3-4-16,8 5-4 0,-7 3-3 0,7 3-4 15,6-3-2-15,-7 5 1 0,7 1-1 0,7-2-5 0,-7-1 1 16,13 1-2-16,-7 0 2 0,7-4-4 0,1 0 4 0,-2-8 5 16,8 5 5-16,-1-8 8 0,7-4 4 0,-6-3 6 0,5 0 4 15,3-8 9-15,-3 0 0 0,1-3 0 0,7 0 0 16,-7-4-3-16,0-1-1 0,0-2 1 0,0 4-4 16,0-2-1-16,-7 0 0 0,-6 2-1 0,7-1-6 0,-7 4 5 15,-7 0-9-15,7 3-8 0,-6 0-4 0,-7 4-3 0,7 1-7 16,-1 2-12-16,1 1-13 0,-7 0-39 0,0 2-75 0,0 3-100 15,0-2-106-15,0 0-153 0,-7 4-161 0,1-4-88 16,-1 4-46-16,0 0-4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04:57.8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12602 3425 63 0,'0'-3'165'0,"0"-1"-44"0,0 4-36 0,0-8-25 16,0 5-9-16,0-1-8 0,0 0-5 0,-7 1-6 0,7-5-1 15,0 4-3-15,-6 1-2 0,6-1 1 0,0-3 0 0,0 4 5 16,-6-1 4-16,6 0-5 0,0 4-9 0,-7-4-2 16,7 1-2-16,-7-1 2 0,7 1 5 0,0-1-1 0,-6 4 1 15,6-3 1-15,0 3 4 0,-7 0 2 0,7 0 1 16,0-4-2-16,0 4-6 0,-6 0-5 0,6 0-4 0,0 0-5 16,0 4-5-16,0-4-1 0,0 0-2 0,-7 3-1 0,7 1 0 15,-6-1-1-15,6 4-1 0,0 1 0 0,-6 3 0 16,6-1 1-16,-7 2 2 0,7 2 2 0,-7 6 2 0,1-3 1 15,6 4 1-15,-7 2 2 0,7 3 1 0,0-1 2 16,0 4-3-16,0 1-2 0,0-1 1 0,0 8 0 0,0-4 1 16,0 6 1-16,0 2 0 0,0 0-2 0,0 2 1 0,-6 5 2 15,6 0 0-15,0 2 0 0,-7 3-2 0,7-6 1 16,-6 9-1-16,6-9-1 0,0 4 2 0,0 1-3 0,0-1 1 16,0 3 1-16,6-2 0 0,-6 3 1 0,7-1 1 0,-1 6 0 15,1-2-1-15,-1 1 0 0,1 3-2 0,0 1 0 16,-1-2-1-16,0 6-3 0,-6 1-2 0,7 2 1 15,-1 0-2-15,1 1 1 0,-1-3 1 0,1-2-1 0,-7 5 0 16,7-3-1-16,-1 2 3 0,0 3 0 0,7-3 0 0,-6-1 0 16,6 5-2-16,-7-4 1 0,8 3 2 0,-9 4 0 0,10 0-4 15,-10-1-2-15,3 1-1 0,-3 0 0 0,2 0 0 16,0 1 0-16,-1-5 0 0,1 4-1 0,-1-4 3 16,1 4 1-16,-1 0 2 0,0 0-2 0,1-4 2 0,0 0-1 15,0 0-3-15,-1-3 1 0,0 0 0 0,1-1-1 0,-1-7-1 16,1 0-1-16,-7-3 0 0,6-8 0 0,-6 5 1 15,0-9-2-15,0-7 1 0,0 1 2 0,0-4 1 0,-6-4-1 16,6-5 1-16,-7-1-1 0,1-9 1 0,-1 1 3 16,1-9 2-16,0 1 0 0,-1-7 2 0,-7 0 2 0,2-4 2 15,-1-8 2-15,0 1 0 0,-1-5-2 0,-4-5-1 0,3-5 0 16,3-1-2-16,-8-6-2 0,7-1-1 0,-6-2 0 16,6-5-2-16,0 0-1 0,-7 1-2 0,8 3-1 0,-2 0 1 15,1 4 3-15,0 7 2 0,0 0 2 0,1 7 1 16,-2 1 0-16,7 7 1 0,-5-1-1 0,5 4-2 0,1 4-3 15,-1 8-2-15,1-1-3 0,6 7 0 0,-7 1 0 0,14-1 0 16,-7 5-1-16,6 3 2 0,1-4-1 0,-1 4-1 16,6-3 1-16,2-1-1 0,0 0 0 0,-2-4 0 0,8 1 0 15,-1-7-1-15,1-1 2 0,-1 0 1 0,1-7-1 16,-1-3 1-16,7-5 0 0,1 1-1 0,-2-8 1 0,2 1-1 16,-1-5 0-16,0-2 0 0,0-4 0 0,-1-2 2 0,-4 2 4 15,-2-1 2-15,0 0 1 0,-5 5 2 0,-1-1 1 16,-1 2 0-16,-5 3 0 0,-1 5-2 0,1 2-6 0,0-1-19 15,-7 3-25-15,6 5-26 0,1-1-34 0,-1 1-68 16,0-1-146-16,1 4-103 0,6 0-71 0,-7 4-30 0</inkml:trace>
  <inkml:trace contextRef="#ctx0" brushRef="#br0" timeOffset="1422.0804">10310 9760 373 0,'0'-4'300'0,"0"0"-123"0,0 0-74 15,0 4-40-15,0 0-22 0,0 0-14 0,0 0-9 16,0 0-7-16,0 0-5 0,6 4-1 0,-6 0-1 0,6 3 1 16,-6 4 2-16,7-4 2 0,-1 8 5 0,1-5 6 0,6 9 4 15,-7 0 1-15,1-2 1 0,1 3-1 0,-3 1-2 16,1 1-2-16,-6 0-4 0,7 0-7 0,-1 4-3 0,1-5 2 15,0 2 4-15,-2-5 7 0,-5 4 9 0,8-4 6 0,-1-3 10 16,5-1 12-16,-6-3 14 0,8 0 8 0,-1-3 7 16,12-8 4-16,2 0 2 0,4-4 1 0,3-3 0 0,12-7-4 15,-1-1-6-15,7-4-3 0,7-3-4 0,-1 0-7 16,7-4-7-16,7 1-6 0,-1-4-7 0,8-1-9 0,6-2-7 16,-6-2-9-16,4 2-8 0,2-6-6 0,0 1-5 0,0 1-1 15,-1-3 1-15,8 1 0 0,-8-1 1 0,-6 3 0 16,7-1 1-16,-7 3 1 0,-7 1 3 0,2 4-2 0,-8 4-2 15,-7-1 0-15,-5 4-2 0,-8 3 0 0,-6 2 0 16,-6 5-1-16,-14 1-5 0,7 0-3 0,-13 3-6 0,-1 4-9 16,-4 1-25-16,-1 3-36 0,-7 3-35 0,-7 1-39 0,-1 4-41 15,3-1-56-15,-9 5-110 0,-5-2-126 0,-7 5-58 16,6 0-13-16</inkml:trace>
  <inkml:trace contextRef="#ctx0" brushRef="#br0" timeOffset="2641.1971">7848 11485 200 0,'6'-7'262'16,"-6"-4"-107"-16,6-1-63 0,-6 1-33 0,7 3-19 15,-1-2-10-15,-6-1-5 0,7 3 2 0,0 1 4 0,-7 0 3 16,0 0 4-16,6 3 1 0,-6 1 3 0,7-1 1 0,-7 0-5 15,0 4-11-15,0-3-7 0,0 3-6 0,0 0-4 16,0 0-3-16,0 0-5 0,0 0-1 0,6 0 0 0,-6 7 1 16,0-3-2-16,6 3 2 0,-6 0 0 0,7 5 2 0,-1 2 3 15,-6 1-1-15,7 2 0 0,0 3 1 0,-7-2 1 16,6 3-1-16,1 1-2 0,-7 1-2 0,5-2-1 0,3 1 2 16,-8 4-3-16,5-4 0 0,3 4 0 0,-1-5 1 15,-1 5 3-15,0 0 2 0,-6 0 2 0,7 3 0 0,0-7 2 16,-7 3 0-16,6-3 1 0,-6 0-2 0,7 0-2 0,-1-7 4 15,0 4 8-15,1-9 8 0,-1 1 16 0,1-3 16 16,6-5 12-16,0 1 14 0,6-8 12 0,8-3 7 16,11-4 1-16,8-7-4 0,6-4-12 0,12-8-12 0,9 1-12 15,6-7-12-15,5-1-10 0,1-4-14 0,12-2-10 0,2-1-8 16,5-4-2-16,6 0-3 0,0-3-3 0,8 0-2 16,6-5-2-16,0 1 1 0,-1 4 0 0,1-3 0 0,0 1-2 15,-14 6-2-15,1 0-1 0,-14 7 3 0,-11 3 1 0,-9 4 0 16,-5 3-1-16,-20 9-3 0,-6 3-4 0,-7 3-12 0,-13 0-16 15,-6 9-26-15,-1-2-26 0,-12 4-30 0,-1 0-33 16,-12 4-39-16,-1 4-75 0,-12 0-155 0,5 4-76 16,-11 1-26-16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05:07.14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5790 1318 21 0,'-7'-3'105'16,"1"-2"-15"-16,-1 3-12 0,7-2-9 0,-7 1-16 0,7-5-9 15,0 4-11-15,0-4-8 0,0 6-6 0,0-6-2 0,0 4 0 16,0 1-1-16,-6-1-3 0,6 0-2 0,0 0-1 0,0 1-1 15,-6-1-2-15,6 4 3 0,0 0 1 0,-7-3 3 16,7 3 4-16,0 0 2 0,-6 0 6 0,6 0 4 16,-7-4 4-16,7 4 0 0,-6 0 0 0,6-3-1 0,-7 3-2 15,7-4-1-15,-7-1-5 0,7 5-3 0,0-3-1 0,-7 3 1 16,7 0 0-16,0 0 0 0,0-3-1 0,0 3 1 0,0 0 1 16,0-4 3-16,7 4-3 0,-7 0-2 0,14-4-1 15,-1 4 3-15,0-3 5 0,6 0 3 0,7-2 1 16,0-2 3-16,7 0 5 0,-1 0 1 0,1 3-1 0,6-8-4 15,0 6-3-15,6-1 1 0,-5-5-2 0,5 4-3 0,0-2-4 16,1 3-1-16,0-1-2 0,0 1 0 0,-1-1-3 0,0 2-4 16,1-3 0-16,-6 6-1 0,-2-4-1 0,3 3-2 0,-10 1-3 15,2-1-1-15,0 4-2 0,-8-4-4 0,-5 4-5 16,0 4-16-16,-1-4-17 0,-6 0-16 0,0 4-20 0,0-1-24 16,-6 1-35-16,-1 3-50 0,-6-4-146 0,0 6-91 0,-13-3-43 15</inkml:trace>
  <inkml:trace contextRef="#ctx0" brushRef="#br0" timeOffset="234.5721">6206 1206 109 0,'-12'-5'363'16,"5"5"-143"-16,0 0-88 0,0-4-46 0,7 4-30 0,-6 0-10 16,0 4-2-16,6 1-3 0,-7-2 2 0,7 4 3 15,0 3 1-15,-6 2 3 0,6 6 2 0,-7 0 1 0,7 4-1 16,0 0-1-16,0 4-4 0,0 0-4 0,0 6-2 0,0-3-2 15,0 8 0-15,0-3-8 0,0 2-2 0,-6 5-1 16,6-1-3-16,-7 0-4 0,7 1-5 0,-6-1-2 0,6 0-2 16,-7 1-3-16,7-1-2 0,0 0-2 0,7-3 0 0,-7-1-4 15,6 1-10-15,7-4-16 0,-6 3-17 0,12-7-27 16,1 5-43-16,-1-8-72 0,7 3-183 0,1-7-86 0,-2 0-46 16</inkml:trace>
  <inkml:trace contextRef="#ctx0" brushRef="#br0" timeOffset="609.6427">6460 2109 13 0,'-6'0'459'0,"6"4"-146"0,-7-4-140 16,7 0-74-16,7 5-29 0,-1-5-14 0,1-5-3 0,6 1-1 15,0 1 0-15,6-1 6 0,7-3 0 0,7 0-3 16,-7-1-6-16,7-2-7 0,0-1-4 0,-2-4 2 0,3 0 2 15,5 0 5-15,-7 1 7 0,-6-1 6 0,0 1 3 16,7-1 3-16,-14 1 10 0,2-1 14 0,-10 3 10 0,3 2-1 16,-7-1-2-16,-1 3-4 0,1-2 0 0,-7-2-5 0,-7 5-12 15,1 0-19-15,-1 3-16 0,-7 0-11 0,-5 4-10 16,-1 0-8-16,-6 4-5 0,7 0-2 0,-7-1 0 16,-6 5-1-16,6-2-1 0,-2 3 1 0,-3 1 1 0,4 5 0 15,2-3-2-15,-1-2 2 0,7 5 0 0,-2-1 0 0,8 1 0 16,2 0-1-16,-2 0 0 0,5-1 0 0,1 1 1 0,1-1-2 15,-1 1-1-15,7 0 2 0,0-1 0 0,0 1 3 16,0-1-2-16,7 1 2 0,-1 0-1 0,9-1 1 16,-2-2 1-16,-2 3 0 0,9-5 0 0,6 1-1 0,0 0 3 15,6-4-2-15,2 0 0 0,5-3-1 0,6 1-4 0,1-2-17 16,5-3-28-16,2 0-38 0,6-3-45 0,6 3-38 16,-7-5-47-16,7 1-56 0,-7 1-96 0,2-4-143 0,-8 0-69 15,0-1-15-15</inkml:trace>
  <inkml:trace contextRef="#ctx0" brushRef="#br0" timeOffset="875.391">7567 1867 223 0,'-19'0'371'0,"-7"4"-151"0,0 1-82 0,0-2-39 0,0 4-17 15,0 1-5-15,5 3-4 0,3-1 0 0,-2 2-1 0,0 3-7 16,8-5-4-16,-1 5-8 0,6 0-7 0,1 0-3 15,-1-1 1-15,7 4-3 0,0-3 4 0,7 0 8 16,-1-1 7-16,1 1 4 0,6-4 5 0,-1 3 6 0,1 1 0 16,14-5 2-16,-9 2-3 0,10-1-11 0,4-3-9 0,-6-1-8 15,6 1-9-15,7-1-11 0,-6-4-6 0,7 4-6 0,-8-3-5 16,6-4-5-16,2 0-8 0,-1 0-14 0,0 0-22 16,0 0-24-16,-6-4-29 0,-1 1-30 0,1-1-31 15,0-4-36-15,-7 2-42 0,-1-2-82 0,-5-3-133 0,6-3-56 0</inkml:trace>
  <inkml:trace contextRef="#ctx0" brushRef="#br0" timeOffset="1298.03">8043 1281 170 0,'-13'-2'471'0,"7"-3"-189"0,-7 5-111 16,6 7-56-16,0 1-36 0,1 4-19 0,0 2-8 15,-1 4-1-15,-1 5 3 0,3 2 4 0,5 4-4 0,0 4-4 16,0 4-5-16,5 4-5 0,-5 2-7 0,8-3-4 16,-1 8-8-16,-7 0-7 0,6 0-3 0,7-4-3 0,-6-1-1 15,-1 1-1-15,1-4 1 0,-1 0 2 0,0-2-1 16,1-1 1-16,-1-8 0 0,-6 3-1 0,7-6 3 0,0-4 4 16,-7-1 4-16,6-5 7 0,1-5 19 0,-7-1 35 0,0-2 45 15,6-1 43-15,-6-7 23 0,0 0 10 0,0 0 6 16,0-7-4-16,7-1-19 0,-7-2-34 0,6-5-45 0,0-4-42 15,1 5-26-15,6-5-16 0,-6 1-10 0,7 0-5 16,-9-5-2-16,8 6-2 0,0-2 1 0,1 1-2 0,-1 4 1 16,-1-1 0-16,1 4 0 0,1-4-2 0,-1 8 0 0,-7 0 0 15,6-1-4-15,-5 8-1 0,6-4 0 0,-6 8 0 16,6-4-2-16,0 8 3 0,-8-1 1 0,10 3 0 16,-2 2 0-16,-7 2 2 0,1 1 2 0,6-1-1 0,-7 6 3 15,7-6-3-15,-7 3 0 0,8 2 0 0,-1-1 0 0,0-2-7 16,-1 1-5-16,1 3-12 0,7-3-23 0,6-3-34 0,-6 5-41 15,6-8-44-15,7 3-49 0,-8-2-45 0,15-1-56 16,-8-5-81-16,7-1-158 0,0 2-56 0,-6-7-10 0</inkml:trace>
  <inkml:trace contextRef="#ctx0" brushRef="#br0" timeOffset="2001.7828">8811 1894 364 0,'0'-8'272'0,"0"5"-100"0,-6-4-50 16,6 2-29-16,6-2-13 0,-6 0-7 0,7 3-6 16,0-3-4-16,-2-1-4 0,3 5-7 0,-1-4-8 0,-1 3-7 15,1 1-3-15,5 3-6 0,1 0-6 0,-6 3-1 0,6 1-4 16,0 3 0-16,-1 0-3 0,2 4-1 0,-7 3-1 16,5 5-1-16,-5-4 0 0,6 7-3 0,-7-3-2 15,1 2-1-15,0 1 0 0,-7 0-3 0,6 0 1 0,-6 4-1 16,7-4 1-16,-7 0 0 0,0 0 0 0,0 0-1 0,-7-1 1 15,7-1 1-15,0-6-1 0,0 4 1 0,-6-7-1 16,6 1 6-16,0-6 9 0,0 2 16 0,0-5 27 0,0 0 31 16,0 2 22-16,0-5 10 0,0-5 7 0,0 2 4 0,0-4-5 15,0 0-12-15,6-5-25 0,-6-2-31 0,0 3-19 16,7-8-6-16,-7 5-6 0,6-3-5 0,-6 0-3 0,6 0-4 16,1-2-3-16,-1 1 0 0,-6-1 1 0,7 2-4 15,-1-2-4-15,1 1 5 0,6-1 8 0,-6 5 5 0,-1-1 2 16,0 1 2-16,1 3-4 0,-1 0 0 0,1 3 1 0,6 2-7 15,-7 2-9-15,9 0-7 0,-4 4-4 0,2 0-2 16,1 4 0-16,-1 0-1 0,0 6-1 0,-1-3-1 0,2 8 3 16,-1-4 0-16,0 4 2 0,0-1-1 0,0 1 3 15,0 4 1-15,-6-2 0 0,5 2-3 0,0-4-2 0,2 3-10 16,6 0-15-16,-7 0-22 0,6 1-32 0,2-1-34 0,4-3-35 16,1 0-32-16,0-1-37 0,14 1-40 0,-8-5-58 15,7-1-137-15,-7-3-63 0,8-2-31 0</inkml:trace>
  <inkml:trace contextRef="#ctx0" brushRef="#br0" timeOffset="2564.7494">9788 1886 266 0,'-26'4'472'0,"0"0"-199"15,1 3-122-15,4 5-56 0,2-2-32 0,0 1-15 0,5 7-6 16,1-3-2-16,7 3 1 0,0 0-4 0,-1 5 1 0,7-1-10 15,7 0-5-15,-1 0-3 0,0-1-2 0,7 1 0 16,1-2-5-16,5-3-1 0,0 2-4 0,9-5 0 0,-10-3 0 16,8 0-1-16,7-4-6 0,-7-2-3 0,-1-5 0 0,9-5 2 15,-8 1-1-15,-7-3 0 0,7 0 0 0,-6-4 2 16,-8-3 3-16,-5-1 1 0,0 0 5 0,-1 1 3 16,-12-1 4-16,-1-4 2 0,-6 5 0 0,0-1 1 0,-13 1-1 15,0 3 0-15,-6-4-5 0,-7 7-3 0,6 1-4 0,-6 0 0 16,0 4 0-16,-1-2-2 0,15 2 2 0,-9 3-2 0,16 0 0 15,-2 0 1-15,7 0 0 0,0 0-1 0,7 3 1 16,-1-3 0-16,7 5 1 0,7-2 1 0,-1 1-1 16,7-4 1-16,7 3-1 0,-1-3 1 0,14 0-1 0,-1-3-2 15,2-1-2-15,4-4-3 0,1-3 1 0,7 0-1 0,-7 1 0 16,0-5 0-16,0-3 2 0,0-1 3 0,0-2 4 16,-6-2 6-16,-1 1 8 0,-6-4 4 0,6 1 5 0,-11 0 3 15,3-5 3-15,-4 1 3 0,-6 3-1 0,-1-6-3 16,-7 3-6-16,7-1-5 0,-13-3-4 0,7 4-3 0,-7-5-7 15,-7 2-5-15,7-1-2 0,-6 3 0 0,-1 1 6 0,1 0 9 16,6 7 9-16,-6-4 2 0,-1 7 8 0,1 4 5 16,-2 1 1-16,3 3-1 0,-2 0-5 0,-1 8-11 15,8-1-8-15,-5 4-4 0,-2 4-5 0,-5 3-3 0,5 4 0 16,0 8-2-16,-6 3 1 0,6 4 2 0,1 3 2 0,0 0 3 16,-1 7-1-16,7 1 0 0,0-1-2 0,0 5 1 0,0 3-1 15,0-4-1-15,7 4-3 0,-1 0 0 0,7 0 0 16,-7-1-1-16,8-2 1 0,-1 3-1 0,0-4-7 0,0 0 0 15,7 1-16-15,-1-1-22 0,0 0-34 0,1-2-40 0,6-1-43 16,0-1-47-16,0-4-60 0,6-2-136 0,-5-5-105 16,-2 2-61-16,8-10-12 0</inkml:trace>
  <inkml:trace contextRef="#ctx0" brushRef="#br0" timeOffset="3237.118">10603 2036 306 0,'-26'12'452'15,"11"5"-191"-15,-3-2-118 0,5 7-66 0,0-3-35 0,6 3-19 16,0-4-8-16,7 1-4 0,0-1-2 0,7 0-1 16,0 0 1-16,-1-3-1 0,14 0 0 0,-2-3 3 0,3-3-3 15,-1 3-1-15,5-8 0 0,2 0 6 0,-2-4 7 16,1 0 4-16,2-4 4 0,-3-4 7 0,-7 0 13 0,9-1 10 15,-14-3 12-15,1 1 7 0,-2-3 2 0,-5-2 8 16,-1 2 5-16,-6-1-3 0,0 1-10 0,-13-2-8 0,7-1-13 16,-14 2-14-16,7 1-9 0,-14-5-11 0,9 4-8 15,-7 1-4-15,-3 3 5 0,9 0 8 0,0 3 10 0,0 2 11 16,5-2 3-16,1 1 2 0,6 2-1 0,1 2-1 0,6-1-7 16,-6 4-8-16,12-4-12 0,-6 4-10 0,13 4-3 0,0-4-2 15,7 0 0-15,5 0 0 0,1 4 0 0,13-4-2 16,1-4-3-16,6 4-1 0,-8 0-3 0,8-4-5 15,0 1-1-15,-1 0-2 0,1-6 0 0,-1 6 1 0,-5-4 0 16,-1 0 1-16,-1-5 2 0,-5 5 4 0,-1 0 0 0,-4-4 3 16,-3 0 4-16,-5 3 4 0,-1-2 4 0,-13 3 4 15,1-5 3-15,-1 5-1 0,-12-5 1 0,-1 2 0 0,-6 3-4 16,-6-5-4-16,-1 9-5 0,-5-4-3 0,-8 0-1 16,7 3-2-16,-7 4 0 0,7 0-1 0,0 0 1 0,0 0 1 15,7 0 2-15,5 4-1 0,-6-4-2 0,7 3 2 0,8 1-1 16,-2-1 1-16,0 1-1 0,1-1-1 0,6 1 1 15,0 4 8-15,6-1-1 0,1 0-3 0,5 0-5 16,1 5 1-16,2-1 2 0,4 0-1 0,0 3-2 0,1 1-7 16,-1 3 5-16,7 1 1 0,0 2 5 0,7 6-1 0,-1-2-1 15,1 8-1-15,0-4 3 0,5 8-2 0,-6 0-1 16,8 3 0-16,-7 4-1 0,6-3 1 0,-7 2-2 0,-5-2 0 16,5-2-2-16,-12 2 0 0,6-4-2 0,-7-4 1 0,-5-4-2 15,-8 0 1-15,0-7 1 0,-6 0 4 0,0-3 5 16,-6-5 6-16,-7 1 4 0,-1-4 5 0,-4-5 11 0,-9-2 8 15,-6-4 12-15,7 0 11 0,-6-4 6 0,-1-2 6 16,1-2 3-16,0-3-1 0,-1 4-8 0,6-4-8 0,8 0-12 16,6-4-18-16,0 5-27 0,6-5-50 0,7 0-65 0,7 1-62 15,6-5-57-15,6 1-48 0,1-1-48 0,13 2-53 16,-8-6-88-16,8 0-111 0,0-2-27 0,6 0 19 0</inkml:trace>
  <inkml:trace contextRef="#ctx0" brushRef="#br0" timeOffset="3643.5738">11976 1817 107 0,'-6'-8'537'0,"-7"8"-50"16,0 0-197-16,0 4-127 0,0 7-74 0,-6 0-45 15,6 4-15-15,0-1-12 0,-1 8-6 0,1-3-1 0,7 3 1 16,0 0 3-16,-1 0 0 0,7 4 5 0,0-1 0 0,0-3 0 16,7-1-2-16,-1 2 0 0,0-5 0 0,7 0-2 0,7-7 2 15,0 1 1-15,-1-4 4 0,7-6 5 0,0-4 6 16,7-3 4-16,-7-2 8 0,7-8 13 0,-2 5 16 15,-4-9 12-15,-1 0 2 0,7-2 11 0,-8-2 11 0,-5-2 5 16,6-1-3-16,-13 0-8 0,7 1-12 0,-13-4-10 0,5 0-2 16,-4 3-12-16,-8-3-12 0,0 2-2 0,0 6 2 15,0-1 3-15,0 0 0 0,0 7-2 0,0 4-8 0,0 0-5 16,0 4-4-16,0 3-10 0,0 8-10 0,0-1-9 16,5 12-8-16,-5 1-3 0,8 5 2 0,-3 4 1 0,8 4-2 15,1 5 1-15,-1 2 2 0,-1 5-2 0,8 3 1 0,-7 4-3 16,7 3-4-16,-1 0-4 0,-5 5-1 0,-2-2-6 15,8 1-4-15,-7 0-1 0,7-4-1 0,-8-3-1 0,1-2 1 16,7 3 2-16,-13-8-1 0,5-2 7 0,-5-2-1 0,-7-4-2 16,0-7 3-16,0-1 1 0,-7-2 3 0,-5-10 8 15,-2-1 5-15,-5-5 6 0,-7-3 11 0,6-4 15 0,-12-7 16 16,5-1 12-16,2-7 10 0,-2 1 2 0,-5-9 0 16,6 6-1-16,6-5-4 0,0 0-12 0,1-4-13 0,6 4-14 15,7 1-20-15,6-1-23 0,6-5-46 0,7 6-82 0,1-4-94 16,11 2-94-16,8-2-130 0,6-2-177 0,7 1-106 15,6 1-44-15,0 0 7 0</inkml:trace>
  <inkml:trace contextRef="#ctx0" brushRef="#br0" timeOffset="4143.8331">13611 1366 225 0,'13'-7'272'0,"1"0"-124"16,-1-1-59-16,-7 1-21 0,6 3-3 0,-5 1 2 0,1-5 9 16,-2 4 6-16,-6 1 7 0,0 3-1 0,0-5-5 15,0 5-15-15,-6 0-18 0,-9 0-12 0,3 5-8 0,-7-2-4 16,-8 6-1-16,8 1 3 0,-14 5 5 0,1-1 6 15,-1 5 9-15,1 2 13 0,5 4 4 0,-5 2 3 0,6-1 2 16,0 3 4-16,6 0 0 0,0 4 0 0,8 0 3 0,6 1-3 16,-1-5 4-16,7 3 4 0,0-2 11 0,13 2 11 15,-1-3 9-15,3 1 6 0,4-1-2 0,5-3-5 0,10 0-10 16,-2-4-9-16,8 0-16 0,-2 0-19 0,8-5-16 16,0-2-12-16,12 4-10 0,1-7-14 0,6-2-26 0,0 1-45 15,7-3-59-15,0-1-57 0,-1 0-58 0,1-4-64 0,-7-3-106 16,0 0-160-16,-7-3-69 0,1-1-11 0</inkml:trace>
  <inkml:trace contextRef="#ctx0" brushRef="#br0" timeOffset="4550.0933">14400 1139 273 0,'-7'-11'504'0,"0"4"-182"0,1 7-143 16,-2 0-77-16,3 3-39 0,5 4-23 0,0 5-7 0,-7 3 5 15,7 7 6-15,0 4 8 0,0 3 7 0,0 3 4 0,0 5-1 16,0 3-3-16,0 4-6 0,0-1-11 0,7 6-12 16,-7 2-10-16,-7 1-7 0,7-1-5 0,0 0-2 0,0 0-2 15,-6-3-2-15,6-4 1 0,0-5 2 0,-6 3 2 16,6-6 0-16,0-7-1 0,0 0 1 0,0-6 4 0,0-5 16 16,0-3 40-16,0-4 53 0,0-4 35 0,6-4 24 15,-6-3 13-15,0-7 18 0,0-1 9 0,6-2-11 0,1-5-37 16,-7-3-53-16,5-4-32 0,3 0-22 0,-2-4-12 0,1 4-15 15,0-3-11-15,-1-1-3 0,7 0-5 0,-7 1-1 16,1-1-2-16,6 4 1 0,-7 4-2 0,8 4-3 0,-8-1-1 16,1 3-3-16,-1 1 0 0,-6 8-7 0,6-1-1 15,-6 1-2-15,7 3 0 0,-1 3-2 0,1 4 2 0,0 4-2 16,0 1 2-16,-2 3 7 0,2-1-2 0,-1 1-1 0,1 2-2 16,1 2 1-16,4-1 1 0,1 1 1 0,0-2-2 0,0 2 0 15,0 0-4-15,7-1-9 0,-1 1-17 0,7-2-30 16,0 2-52-16,6 0-65 0,-5-5-62 0,5 1-57 15,7-1-60-15,-6-3-73 0,7 1-162 0,-2 2-56 0,1-7-11 16</inkml:trace>
  <inkml:trace contextRef="#ctx0" brushRef="#br0" timeOffset="4831.2771">15233 1864 177 0,'-33'-7'553'0,"1"0"-30"0,-1 3-212 0,0 4-126 16,-5 0-60-16,5 4-32 0,1-1-9 0,6 1-1 0,-7 3 4 15,13 5 3-15,2-5 0 0,3 4-9 0,3 4-14 16,6-5-12-16,6 5-15 0,0 0-13 0,6-5-8 16,1 2-7-16,-2-1-4 0,15-1-3 0,0-2-3 0,0-5-1 15,6 1-1-15,0-4 0 0,-1 0-1 0,2-4-1 0,-8 1-1 16,7 0 2-16,-5-6 1 0,4 3 3 0,-12-5 6 16,7 3 7-16,-8-3 17 0,-5 1 23 0,6 2 22 0,-7-3 20 15,1 3 17-15,0 2 13 0,-7-2 6 0,0 5 5 16,0-1-13-16,0 0-20 0,6 0-22 0,-6 4-21 0,0-3-17 15,0 3-16-15,7 3-12 0,-7-3-9 0,5 8-5 0,-5-4-4 16,15 3-2-16,-2 3-12 0,0 2-18 0,6-1-28 16,7 0-44-16,0 3-48 0,6-3-45 0,1 3-42 0,0-2-37 15,-1-1-36-15,1 0-40 0,-1 1-72 0,1-2-115 16,0-3-42-16,-14 1 1 0</inkml:trace>
  <inkml:trace contextRef="#ctx0" brushRef="#br0" timeOffset="5347.1202">15552 1710 65 0,'0'-7'495'0,"6"-4"-119"0,1 4-159 0,0 3-96 15,0 1-50-15,-1 3-29 0,0 0-10 0,6 3-6 16,3 4-1-16,-9 1-2 0,7 3 3 0,-6 3 0 0,5 5-1 15,-5 3-3-15,6 4-4 0,-7-5-6 0,1 5-3 0,0 0-2 16,-1-1-1-16,1 4-3 0,-1-2 1 0,0 2-3 16,-6-3 1-16,7-1 1 0,-7-3-1 0,6 4 0 0,-6-4-2 15,7-5 1-15,-7 2 3 0,0-4-2 0,0-3 3 16,0-3 3-16,0-1 11 0,0 0 17 0,0-2 31 0,6-1 36 16,-6-5 32-16,0 0 22 0,0-5 11 0,0 3 3 0,7-6 1 15,-7 1 3-15,6-7-9 0,1 2-25 0,1-3-25 16,-3 0-16-16,1-3-2 0,1 0 0 0,6 0-2 0,-6-1-11 15,6 1-16-15,0-1-11 0,-1-2-8 0,9 2-6 16,-9 1-10-16,7 0-6 0,2 4-8 0,-8-1-10 0,6 3-5 16,-6 2-4-16,0 1 1 0,0 3-1 0,-6 2-1 15,6 0-1-15,-7 4-2 0,0 4-3 0,1 0 3 0,0 2 0 16,0 6 0-16,-1-1 0 0,0 4 0 0,1-1 0 16,-1 5 2-16,1-1 1 0,-1 0 1 0,1 0-1 0,5 1 2 15,-4 4-1-15,-3-6 2 0,10 2 0 0,-3 3 9 0,-6-5-5 16,14 6-2-16,-7-5 0 0,0 1-4 0,7-2 0 15,-1 2-2-15,7-4-6 0,-6 4-16 0,6-5-5 0,7-3-22 16,-8 3-31-16,8-3-44 0,-1 1-48 0,-5-1-47 0,6-9-39 16,-8 6-32-16,8-8-34 0,-14 4-26 0,7-8-39 15,0 4-81-15,-6-8-50 0,-7 1-17 0</inkml:trace>
  <inkml:trace contextRef="#ctx0" brushRef="#br0" timeOffset="6379.481">16412 1876 193 0,'0'-9'420'0,"0"6"-150"15,0-4-101-15,0 3-48 0,0 1-27 0,6-1-16 0,-6 0-11 16,0 4-7-16,0 0-3 0,7 4-6 0,-1 0-10 0,1 3-8 16,-1 0-6-16,1 5-5 0,0-2 0 0,-2 5-5 15,-5-1-5-15,8 5-3 0,-8-1-2 0,5 1-3 0,-5 2 0 16,0-2 3-16,0 4-4 0,0-6 1 0,0 2-2 15,0-5 0-15,0 1 1 0,0-1 1 0,0-3 2 0,0 0 8 16,0-8 20-16,0 6 27 0,7-6 24 0,-7-3 14 0,8-3 8 16,-3-1 7-16,2-1 11 0,0-5 10 0,6 0-3 15,-7-2-18-15,7 1-15 0,0-4-8 0,-6 5-5 0,6-5-2 16,-7 0 0-16,7 4-10 0,-6-4-10 0,5 4-8 16,-5 5-5-16,0-3-7 0,0 3-5 0,-1-2-8 0,0 5-16 15,1 3-15-15,-7 0-8 0,6 0-5 0,-6 0-2 0,7 7 0 16,-1 0 0-16,0 0 3 0,2 1 2 0,-1 3 2 15,-1 0 4-15,1 3 0 0,5-2 1 0,-6-1-2 16,7 0 2-16,7-1 1 0,-7 2 0 0,6-2 1 0,8-3-1 16,-1 2 0-16,0-3 1 0,0-2 0 0,7-4-1 0,-1 0-1 15,-6 0 1-15,6-4-1 0,2 1 0 0,-3 0 2 16,-4-6-1-16,5 2 2 0,-12-3 0 0,6-2 1 0,-13 2 1 16,7-1 3-16,-14 0 1 0,1-3 0 0,-1-1-1 0,-6-1-1 15,-6-2-2-15,-7 4-2 0,0-5 0 0,-7 1-1 16,7 3-3-16,-13 1 1 0,6-1 0 0,1 4 0 0,-1-1 2 15,1 6-2-15,0 2-1 0,-2 4 1 0,2 0 0 16,6 4 0-16,0-1 0 0,0 4 2 0,6 5 0 0,1-1-2 16,-1 4 2-16,7-1 1 0,0 5-2 0,0-2 1 0,7 6 1 15,-1-5-1-15,14 4 1 0,-7-4 0 0,6 1-1 16,8 2 0-16,-1-2 1 0,0 0 0 0,6-5 0 16,1 1-1-16,6 2 1 0,0-5-1 0,7-2 2 0,-1 2 1 15,0-5 0-15,8-3 0 0,-7 0 2 0,6-4-1 0,-6-8 1 16,5 4-1-16,-5-6 1 0,-1-1-2 0,-5 0 4 15,-2-3 3-15,2-6 3 0,-7-2 5 0,-8 1 1 0,2-1 3 16,-8-8 1-16,-6-3 1 0,0 0-3 0,-7-3-1 0,1-4-5 16,-7-5-3-16,-7 1-3 0,1-3-3 0,-7-5-1 15,0 5-2-15,0-4 2 0,0-4-3 0,0 7 0 0,-7-3 2 16,8 3 10-16,-9 8 9 0,9 0 2 0,5 3 3 0,-6 4-2 16,0 8 1-16,6 2 1 0,1 8-3 0,-1 1-9 0,1 3-8 15,0-1-4-15,6 10-3 0,-7-3 0 0,1 10-3 16,-1-3 1-16,1 10 1 0,-8 3-2 0,9-1 2 0,-3 8 0 15,3 0 2-15,-2 4 0 0,-1-1 3 0,3 6 1 0,-2-2-2 16,0 0 1-16,1 3-1 0,6 2-1 0,-7 2-1 16,7-2 0-16,0 2-1 0,0 1 0 0,0-1 0 0,0 1-2 15,0-1 1-15,0 1 1 0,7 0 1 0,-1-1-1 16,1-3-1-16,0 0-1 0,6 1-2 0,-6-5-1 0,6 0 0 16,6 0-2-16,-6-7-2 0,0 4-2 0,6-9-1 0,-6 2-1 15,0-4 0-15,7-1 3 0,-8-3-1 0,2-3 1 16,5-2 4-16,-6-1 3 0,0-1 3 0,1-4 2 0,5 0 3 15,-6-4 2-15,0-1 4 0,0-1 2 0,0-2 0 16,0-3 2-16,-7 0 4 0,7-3 4 0,-6 3 0 0,6-3-2 16,-6 2-1-16,-2-3-1 0,3 1-2 0,-1 3-3 0,-2-3-2 15,3 2-5-15,-3 1-2 0,2 0-1 0,-7 4 0 16,0 0-3-16,7 3-1 0,-7-3 2 0,0 3-2 16,0 4-1-16,6-4-1 0,-6 1-1 0,0 3-1 0,0 0 0 15,0 0-2-15,0-4 0 0,0 4-1 0,0 0 1 0,0 0 0 16,0 0-1-16,7 4 0 0,-7-4 3 0,0 0 1 0,0 0-2 15,0 3 4-15,0-3-3 0,0 4 3 0,0-4 1 16,0 4 0-16,0 0-4 0,0-4-4 0,0 3-4 16,0 1-7-16,0-1-5 0,0-3-6 0,0 4-6 0,0-1-6 15,0-3-5-15,0 4 3 0,0-4 0 0,0 4 5 0,0-4 5 16,0 0 2-16,0 4-8 0,0-4-21 0,0 0-32 16,0 0-44-16,6 0-47 0,-6 0-52 0,0 0-59 0,7 0-84 15,-7-4-167-15,6 0-64 0,0 4-20 0</inkml:trace>
  <inkml:trace contextRef="#ctx0" brushRef="#br0" timeOffset="6691.9044">17134 2073 20 0,'0'-3'94'0,"0"3"-22"0,-6 0-19 16,6 0-17-16,0-5-24 0,-7 3-38 0,7 2-58 0,-6-4-90 15</inkml:trace>
  <inkml:trace contextRef="#ctx0" brushRef="#br0" timeOffset="7004.9313">16763 2036 175 0,'-6'0'284'0,"0"-2"-107"0,-1 2-79 0,-6 0-42 0,0 0-18 16,1 0-5-16,-8 0-4 0,0 2 1 0,0 2 0 0,1 0 1 16,-1 3 1-16,1 1-3 0,6-4-7 0,6 3-6 15,-6 0-4-15,7 0-5 0,-1 1 0 0,7-1-3 0,0-4-1 16,7 1 0-16,-1-1 0 0,1 1 0 0,6 1 0 15,0-5-1-15,0 0 2 0,-1 0-1 0,-5 0-1 0,7-5 2 16,-2 1 0-16,-5 1 3 0,-1-1 6 0,1 1 6 0,-1-1 5 16,0 1 2-16,-6-1 2 0,-6-4-1 0,0 8 1 15,-1-7-7-15,-6 4-2 0,1-2-9 0,-9 3-4 0,2 2-2 16,-7-4-4-16,7 4 1 0,-1 0-1 0,1 0-5 0,0 0-10 16,4 0-15-16,10 4-16 0,-3-2-32 0,3 3-60 15,10-2-157-15,3 1-92 0</inkml:trace>
  <inkml:trace contextRef="#ctx0" brushRef="#br0" timeOffset="7723.8052">18190 2113 126 0,'6'-11'246'16,"7"1"-46"-16,1-2-51 0,-1-3-44 0,-1 1-19 0,1-1-8 15,1-2-1-15,-7-2 1 0,5 4 3 0,-5-3 6 0,-1 0 3 16,-6 3 8-16,6-4 1 0,-6 5-5 0,0-1 3 0,0 5 5 16,0-2-2-16,-6 1-8 0,6 4-10 0,-6-4-14 15,-1 7-10-15,1-3-6 0,0 4-16 0,-1 3-15 16,7 0-9-16,-7 7-5 0,0 0-3 0,1 4-1 0,6 4 0 16,6 3 2-16,8 4-3 0,-1 4 3 0,12-1-1 0,2 5 0 15,5-1-1-15,1 4-2 0,6 0-3 0,0-4-4 16,7 3 0-16,-8-1-5 0,1 1-2 0,1-3 0 0,-8 0 1 15,0 1 0-15,-5-5 1 0,-1-2 0 0,-13 0-1 16,0-6-1-16,0 2 0 0,-13-5-1 0,0-3 1 0,-6 1-3 16,-1-2 2-16,-6-2 3 0,-6-4 1 0,-1-4-2 0,0 0-12 15,-5 0-22-15,5-4-35 0,0 0-44 0,1 0-78 16,-1-4-187-16,7-1-95 0,0 1-52 0</inkml:trace>
  <inkml:trace contextRef="#ctx0" brushRef="#br0" timeOffset="8739.4529">7352 3256 208 0,'-38'4'320'0,"6"-4"-129"0,-9 3-88 16,9 1-45-16,-7 1-24 0,7-2-10 0,-9 0-5 15,10 1 2-15,4 0 4 0,-4-1 4 0,4-3 6 16,8 3 0-16,-1-3-4 0,2 0-2 0,-3 5-2 0,14-1-5 15,-5-4-6-15,5 3-4 0,0 2 1 0,7-2 2 0,0 0 6 16,0 1 5-16,14 0 4 0,-2-1 5 0,8 1 2 0,13 4 3 16,-1-5 2-16,14 1-7 0,13-4-1 0,-1 0-1 15,14 0-2-15,6 0-2 0,13-4 2 0,1 1 0 16,18-1 7-16,0-4 9 0,14 1 8 0,12 3 6 0,15-2 5 16,11-2 8-16,8-1 2 0,5 6 5 0,8 0-3 0,13-1-5 15,-2-3-8-15,15 7-10 0,0-3-9 0,-7 3-4 16,6 0-4-16,-5 0-9 0,-3 0-8 0,-10 0-7 0,-1 0-2 15,-7 3-3-15,-12-3-2 0,-13 0-7 0,-14 3-5 16,-14 1-4-16,-11-4-5 0,-14 0-7 0,-13 0-1 0,-13 0-2 16,-13 0-2-16,-7 0 3 0,-13-4-1 0,-4 1-4 0,-16 0-3 15,2-2-2-15,-14 1-11 0,0 1-13 0,-7-4-14 16,0 3-22-16,-6-3-27 0,0-1-30 0,-6 5-39 0,6-4-94 16,-6 2-130-16,-1-1-77 0,1 2-29 0</inkml:trace>
  <inkml:trace contextRef="#ctx0" brushRef="#br0" timeOffset="9145.7308">13031 3180 140 0,'-25'-4'371'16,"-2"4"-140"-16,8-5-85 0,-7 3-48 0,6 2-28 0,1-4-18 16,-7 4-6-16,13 0-6 0,0 0-3 0,0-3-5 0,7 3-5 15,-1 0-4-15,0 0-3 0,0 0-2 0,7 0-4 16,0 0-1-16,7 3-4 0,0-3 2 0,6 4-1 0,0-4 0 16,6 2 0-16,8-2-3 0,5 0 2 0,0 0-1 15,13 0 2-15,9 0-2 0,4 0 4 0,7 0 5 0,7-2 9 16,7-2 5-16,11 1 10 0,1-2 8 0,13 2 6 0,7 0 9 15,6-2-2-15,7-2 3 0,0 3-2 0,6-3 3 16,1 4-4-16,-1-5-3 0,0 1-7 0,6 0-6 0,2 2-4 16,-8-1-3-16,6-2-3 0,-5 1-6 0,-8-1 0 0,-5 6 0 15,-7-6 3-15,-8 1 4 0,-4-1 1 0,-8 4 0 16,-13-3-5-16,-13 4-4 0,-7-2-5 0,-12 1-5 0,-7 2-8 16,-6-2-11-16,-8 4-10 0,-5-3-13 0,0 3-19 15,-8 0-26-15,-5 0-29 0,0 0-29 0,0 0-21 0,0 0-16 16,-7 0-18-16,5 3-20 0,-5 1-22 0,7-2-43 0,-7 2-98 15,6 1-62-15</inkml:trace>
  <inkml:trace contextRef="#ctx0" brushRef="#br0" timeOffset="9614.8731">16686 3037 397 0,'0'-4'369'0,"0"4"-155"0,13 0-96 0,6-3-47 16,0 3-25-16,7 0-7 0,14 0 2 0,-1 0 5 0,6 0 6 15,8 0 8-15,0 0 10 0,11 0 3 0,0 3 4 16,2-3-4-16,-1 4-1 0,7-4 0 0,0 3 5 0,6-3 5 16,-7 0 5-16,1 0 7 0,0 0 4 0,-1 0-4 15,6 0 3-15,-4-3-1 0,-1 3-8 0,-7-4-10 0,0 4-12 16,0 0-14-16,-6-3-11 0,-7 3-20 0,0 0-35 0,-13 0-48 16,-8 0-49-16,-3 0-57 0,-9 0-70 0,-6 0-142 15,-7 0-132-15,-6-5-75 0,-12 1-29 0</inkml:trace>
  <inkml:trace contextRef="#ctx0" brushRef="#br0" timeOffset="10708.6483">3132 4400 179 0,'-7'-4'320'0,"1"-4"-105"0,6 5-65 0,-6-4-32 15,-1 3-19-15,2-3-6 0,-3-1-3 0,8 5-4 0,-5-1-6 16,-2-3-1-16,-1 4-2 0,8-2-7 0,-6 5-5 0,6-4-13 16,-7 4-12-16,7 0-8 0,0 4-5 0,0 1-1 0,0 5-2 15,0 1-1-15,0 4 3 0,0 3 4 0,7 3 9 16,-7 5 7-16,6 4 6 0,2-1 4 0,-1 5 8 16,-2 2 6-16,3 5 3 0,-3-2 1 0,2 2-1 0,-1 2-3 15,7-2-5-15,-6-1-7 0,0 0-13 0,-1 1-11 0,1-5-10 16,-1 1-7-16,0-1-8 0,1 1-2 0,-1-3-3 15,-6 2-3-15,7-7-1 0,0 4-1 0,-7-3-7 0,6-1-20 16,-6-4-29-16,7 1-33 0,-7-4-30 0,5-3-26 16,2-5-27-16,-1 1-31 0,1-8-38 0,1 0-67 0,-2-2-131 15,0-5-52-15,1-9-17 0</inkml:trace>
  <inkml:trace contextRef="#ctx0" brushRef="#br0" timeOffset="11005.5681">2918 4627 175 0,'-7'-18'528'0,"1"-1"-102"0,-1 4-172 15,14 1-94-15,-1-1-49 0,1 5-22 0,12-2-8 16,0-3-1-16,8 5 4 0,12-1 8 0,-7 0 8 0,15 0 8 16,4-1 5-16,1 4 2 0,7 2-4 0,-1 2-7 0,1 0-13 15,0 8-13-15,-1 0-11 0,-6 7-10 0,1 4-10 0,-15-1-13 16,2 12-12-16,-8-1-11 0,-6 5-5 0,0 2-3 15,-13 5 1-15,-6 4 2 0,-2-1-1 0,-10 4 6 16,-2 0 5-16,-6 3 9 0,-13-2 11 0,0 2 8 0,-13-3 8 16,0 0 8-16,-1 0 7 0,-5 0 2 0,0-4 4 0,5 1-1 15,-5-8-6-15,-7-1-3 0,13-1-8 0,-2-6-8 16,4-4-10-16,3 1-9 0,2-6-7 0,13-2-9 0,0-8-17 16,5 6-27-16,1-8-41 0,7 3-53 0,-1-4-59 15,7-3-57-15,0 0-52 0,7-3-55 0,5-1-57 0,9-6-123 16,-2 1-68-16,0-5-17 0</inkml:trace>
  <inkml:trace contextRef="#ctx0" brushRef="#br0" timeOffset="11240.455">3680 5022 385 0,'0'-4'532'0,"0"-2"-171"0,0 1-155 0,0 5-83 15,0 0-45-15,0 0-20 0,0 0-3 0,0 8 8 16,-7-1 9-16,7 0 12 0,-6 8 11 0,6 0 8 0,-7 0 6 15,7 3-1-15,0 0-4 0,0 0-4 0,0 1-1 0,0 4-5 16,0-6-3-16,0 2-7 0,7-1-6 0,-1 0-6 16,1-3-6-16,-1 2-12 0,0 0-11 0,14-4-7 0,-7-1-5 15,0-1-7-15,13-1-9 0,-6-2-18 0,13-1-32 16,-7-3-38-16,5-1-41 0,9-3-45 0,-8 0-43 0,7-3-39 16,1-1-53-16,-8-3-72 0,7-1-150 0,-13-2-50 0,7-1-12 15</inkml:trace>
  <inkml:trace contextRef="#ctx0" brushRef="#br0" timeOffset="11412.13">4012 4861 451 0,'-20'-11'536'0,"1"0"-184"0,6 0-144 0,6 4-80 0,0-1-47 16,1 4-31-16,-2 2-18 0,16-2-9 0,-8 8-10 16,13-4-18-16,0 6-24 0,6-2-28 0,1 3-39 15,6 5-58-15,6-5-149 0,-6 0-96 0,0 4-65 0</inkml:trace>
  <inkml:trace contextRef="#ctx0" brushRef="#br0" timeOffset="11865.358">4480 4824 128 0,'-13'-7'503'0,"-12"3"-113"0,5 4-147 0,-6 0-78 15,7 4-35-15,-8 0-14 0,1 3-2 0,0 1-2 16,6 2-3-16,-5 1-4 0,4 4-11 0,9-1-12 0,-7 5-12 15,12 0-13-15,-7-1-12 0,9 0-10 0,-2 4-9 16,1-4-7-16,6 0-1 0,0-2-2 0,6-1-1 0,1-1-1 16,-2-3 0-16,2 0 2 0,7-8 4 0,-2 4 5 0,7-7 3 15,-5 0 2-15,6-7 2 0,5 4-2 0,-5-8-1 16,0 0 0-16,-1-3-3 0,1 2-1 0,-7-7 0 0,0 5 1 16,0-4 4-16,-7-1 1 0,1 1 5 0,-7-1 5 15,0 2 3-15,0 2 2 0,0-3 0 0,-7 3 5 0,7 5 2 16,0-2-1-16,0 5-6 0,0 3-8 0,0-4-7 0,0 8-7 15,0 4-7-15,7 4-10 0,0-1-7 0,6 7-3 16,-1 1 1-16,9 7 2 0,-9 0 1 0,14 4 3 16,-6 3-1-16,6 0 0 0,-7 0-2 0,7 8-1 0,-6 0 0 15,-1-1-2-15,0 4 0 0,1 1 1 0,-7-1 1 0,7 4 0 16,-7-3 0-16,-6-1 1 0,5 0-1 0,-12-3-1 16,7 0 1-16,-7-1 0 0,0-2 0 0,-7-3 1 0,1 0 4 15,-7-2 3-15,-7-4 10 0,7-3 10 0,-5 0 10 0,-10-7 8 16,3-1 12-16,-1-2 7 0,0-5 8 0,0 0 1 15,-7-7-2-15,0 0-7 0,7-3-9 0,1-5-9 0,-2 2-8 16,2-6-10-16,-2-2-7 0,8-1-6 0,6-4-5 16,6 4-8-16,0-6-6 0,1 2-18 0,12-2-36 0,8-2-55 15,-1-2-67-15,6 3-68 0,8-4-55 0,-2 1-48 0,2-6-64 16,6 2-104-16,-1 4-103 0,0-8-33 0,1 4 20 16</inkml:trace>
  <inkml:trace contextRef="#ctx0" brushRef="#br0" timeOffset="12099.6432">4923 4813 448 0,'-6'-4'440'0,"-7"2"-163"0,7-2-98 0,-1 0-53 16,0 4-28-16,1 0-14 0,-1 0 0 0,7 4 5 0,0 2 8 15,-6 2 5-15,6 7 2 0,0-4-1 0,0 3-2 0,6 5 3 16,-6-4 1-16,7 3-6 0,-1 1-12 0,1-2-6 15,0 2-2-15,5-1-1 0,-5 0-1 0,6-3-5 0,-1 4-11 16,8-4-9-16,-7-1-7 0,7 1-10 0,0-5-7 16,5 1-8-16,-5 0-18 0,6-4-34 0,0 1-41 0,1 0-45 15,-3-5-41-15,-3 0-37 0,5 1-40 0,-7-4-42 0,1 0-51 16,-7 0-116-16,0-4-72 0,-7-2-27 0</inkml:trace>
  <inkml:trace contextRef="#ctx0" brushRef="#br0" timeOffset="12240.2756">5060 4711 287 0,'-13'-18'528'0,"6"7"-139"0,-5 0-150 16,4-1-79-16,8 5-48 0,-5 4-30 0,5-4-18 15,0 3-14-15,0 0-10 0,5 4-13 0,3 0-20 16,4 4-24-16,1 0-26 0,7 3-33 0,6 1-44 0,-7-2-84 16,8 2-172-16,-9-1-87 0,10 3-45 0</inkml:trace>
  <inkml:trace contextRef="#ctx0" brushRef="#br0" timeOffset="12896.7471">5536 4528 195 0,'0'-4'239'0,"-7"4"-85"0,7 0-53 15,-7 0-29-15,7-3-17 0,0 3-10 0,-6 0-4 16,6 0-2-16,0 0 0 0,-7 3-1 0,7 1-1 0,0-1-3 16,0 2 2-16,0 1 5 0,0 2 5 0,7 3 4 15,-7 0-1-15,6 3 1 0,-6 4 3 0,7 1 1 0,0 7-2 16,-1-4-3-16,1 3 1 0,-1 4 3 0,1 1 3 0,-1 3 1 15,0 0-1-15,-6 1 5 0,7 2 7 0,-1-3 6 16,1 3 1-16,0 1-1 0,-1 0 0 0,1-5-1 16,-1 5 0-16,1-4-2 0,-1-4-10 0,0 5-8 0,1-5-5 15,7-3-7-15,-2-6-5 0,1 3-5 0,0 0-5 0,0-9-4 16,7 1-2-16,0-5-6 0,-1-3-12 0,7 2-26 0,0-6-34 16,0-3-41-16,0 0-38 0,1-3-45 0,-2-6-60 15,-5-1-114-15,-1-1-127 0,-6 0-68 0,0-3-14 16</inkml:trace>
  <inkml:trace contextRef="#ctx0" brushRef="#br0" timeOffset="13037.2938">5438 4971 241 0,'-20'-11'541'0,"1"0"-58"16,6 4-194-16,5-1-101 0,3 2-49 0,-1 2-25 16,-1 0-12-16,14 0-10 0,-1 1-9 0,7 3-11 0,6-4-15 15,8 0-18-15,11 0-23 0,1 1-27 0,7 3-25 0,6-4-27 16,1 4-24-16,12 0-24 0,-7 0-25 0,7 0-29 15,-5 0-29-15,4 0-34 0,-13-3-77 0,9 3-106 16,-8-5-48-16</inkml:trace>
  <inkml:trace contextRef="#ctx0" brushRef="#br0" timeOffset="13522.086">6394 4803 316 0,'-18'-4'509'0,"-9"4"-167"0,1 4-122 0,0 0-64 0,-6 2-35 15,-1 2-15-15,7 3-2 0,-7 0-1 0,1 1 0 16,6-2-4-16,0 1-9 0,7 4-11 0,5-5-13 0,1 5-14 15,1-1-14-15,4-2-12 0,8-1-8 0,0 0-4 0,0 0-3 16,8-4-2-16,4 0-2 0,1-3-4 0,1-4 3 16,5 0 0-16,-6-4-1 0,7 1-2 0,-1-5 1 0,-6 1-1 15,6-4 3-15,-5 4 7 0,-1-4 5 0,0 3 10 0,-7 4 10 16,1-2 3-16,-1 2 1 0,-6 0-1 0,6 1-3 16,-6 3-5-16,0 3-10 0,-6 1-8 0,6 4-9 0,-6-2-6 15,6 9-2-15,0-4-3 0,-7 7-8 0,7-3-8 16,7 4-6-16,-1-2-13 0,0-2-6 0,2 0-3 0,11 4-2 15,-6-9 1-15,6 1 7 0,7-3 9 0,0-5 2 16,1-3 13-16,6-3 8 0,-1-5 7 0,0-3 8 0,7-3 9 16,-6-5 18-16,6-2 18 0,-6-6 21 0,-1-2 14 15,7-4 13-15,-12 1 10 0,5-5 13 0,-6 0 4 0,-6 1-8 16,5-4-7-16,-5-1-2 0,-7 1-5 0,0 3-11 0,-7 1-12 16,1-6-14-16,0 6-11 0,-7 0-8 0,-7-5-11 0,0 4-13 15,1 5-10-15,-7-1-4 0,7 4-2 0,-7-1 0 16,6 8-3-16,-6 4 0 0,0 3-1 0,0 4-2 15,0 5-2-15,7 1-1 0,-14 10 2 0,7-2-3 0,-6 11 2 16,5 1-2-16,-6 3 2 0,8 4 1 0,-8 4 0 0,7 0 1 16,7 3-1-16,-7 0 2 0,7 4 0 0,-1 0 3 15,7 0-1-15,0 3 1 0,0-2 1 0,7 3 0 0,5-1 3 16,-5-3 0-16,5 4 2 0,9-4-1 0,4-1 3 16,2-3-1-16,-3 5 1 0,17-5-2 0,-3 0-7 0,14 0-16 15,2-2-29-15,3-2-47 0,1 0-67 0,15-3-67 0,-8 0-63 16,7-3-73-16,-1-1-130 0,1 1-122 0,-1-9-80 15,-6 1-4-15</inkml:trace>
  <inkml:trace contextRef="#ctx0" brushRef="#br0" timeOffset="14444.0899">8500 4934 124 0,'-20'4'491'0,"6"3"-94"0,1 1-183 15,0-1-101-15,0-3-56 0,7 3-31 0,6-3-13 0,0-1-2 16,6 1-1-16,1-4 3 0,6 0 0 0,6 0 4 0,7 0 2 16,7-4 1-16,0-3 1 0,6 0-1 0,-1-4 2 15,2 0 9-15,-1-3 13 0,0 2 26 0,-7-3 42 0,-6 0 26 16,-7 1 16-16,2-1 5 0,-9 1 1 0,1-5-4 15,-13 2-3-15,0-2-25 0,0 1-39 0,-6 3-29 0,-13-4-14 16,-2 5-9-16,-4 3-6 0,-8 3-9 0,1 1-11 0,-7 4-5 16,-7 3-1-16,6 3-2 0,2 1-1 0,6 7 0 15,-1 0 3-15,1 7-1 0,-1 1 1 0,7 2 1 0,6 6 0 16,-6 2 0-16,13-4 0 0,0 8 0 0,0-3-1 16,13 6-1-16,-8-7-1 0,16 4 1 0,-1 0-1 0,6-3-1 15,0-1 1-15,6 0-1 0,7-2-1 0,0-6 3 0,6 1-1 16,8-7 3-16,-7-1 2 0,12 1 4 0,0-8 3 15,1-3 5-15,6-1 5 0,0-6 8 0,1-5 8 0,5-3 5 16,1-3 6-16,0-5 8 0,-1-2 6 0,0-2 4 16,-5-2 0-16,-1-5-3 0,0 1-6 0,-8 0-6 0,-3-4-8 15,-2 0-8-15,-7-3-10 0,-6-1-6 0,-7-3-7 16,1-1-3-16,0-3-4 0,-13 4-1 0,-1-4 1 0,1 0-1 16,-7 0-3-16,-7 0-3 0,1 3-1 0,-1 2-1 0,-5 3 0 15,-1-2 0-15,-2 9-1 0,-4 4-3 0,6-1 2 16,0 6-2-16,0 3 0 0,1 2-2 0,5 8 3 0,-7 0-3 15,8 7-1-15,-7 0 1 0,7 7 1 0,-7 3 3 16,-1 5 0-16,8 4 0 0,-7 7-10 0,6-1 6 0,1 4-1 16,0 4 0-16,-1 1-2 0,1 6-2 0,6-4-2 0,0 4 5 15,0 5 9-15,0-1-1 0,6-1 0 0,1 2-1 0,5-2 1 16,0 1 2-16,2-3 1 0,0-1-4 0,-1 0-1 16,6 0 1-16,1-7 0 0,6 1 0 0,-7-2 0 15,8-6 1-15,-2 1 2 0,8-10-1 0,0 2 2 0,-7-9 0 16,12 2-2-16,-5-9 3 0,-1-3 0 0,8-3-1 0,-1-1-4 15,0-7 3-15,-7-3 2 0,8-1 1 0,-8-4 2 16,-6 1 2-16,0-1 2 0,-6-2 0 0,-1-6 4 0,-6 6-1 16,0-4-2-16,-13-2-2 0,0 6-2 0,0-5-1 15,-6 4-1-15,-1 0 1 0,-6 4-2 0,0 0 1 0,7 3 0 16,-8 0 1-16,2 4-1 0,-1 4-1 0,6 3-3 0,-6 0-2 16,7 4 0-16,-7 4-3 0,0 4-1 0,6-1-2 15,1 5 2-15,-1-2-1 0,1 5 3 0,6-1 2 0,0 5 1 16,0-4 1-16,6 2 1 0,7 2 0 0,0-1 1 15,0 0-3-15,7 0-6 0,6 1-12 0,0-1-21 0,6 1-34 16,0-5-57-16,14 1-64 0,0-1-62 0,0-3-53 0,6-3-56 16,7-1-76-16,-8 0-164 0,2-3-53 0,-1-4-3 15</inkml:trace>
  <inkml:trace contextRef="#ctx0" brushRef="#br0" timeOffset="14694.2387">10785 4725 491 0,'-26'-14'540'0,"1"6"-176"16,-3 1-157-16,2-1-80 0,1 8-41 0,-2 0-17 16,2 5-1-16,-8-2 7 0,7 4 12 0,0 5 13 0,6-2 15 15,1 5 4-15,6 4-1 0,-7-1-6 0,8 4-6 0,5 3-12 16,-1-3-11-16,3 0-13 0,5 1-6 0,0 2-1 0,0-3 0 16,5 0 0-16,10 0 0 0,-9 0 2 0,13 0 0 15,1-4-3-15,5 1-7 0,2-4-10 0,4 2-7 0,3-5-5 16,5-2-5-16,0 1-7 0,6-3-7 0,2-5-12 15,4 1-21-15,1 0-26 0,0-4-33 0,7 0-42 0,-7-4-46 16,8 0-38-16,-9-2-37 0,1-2-29 0,-6-3-20 16,-8 0-17-16,2-4-15 0,-7 1-26 0,-8-9-61 0,-5 1-64 15</inkml:trace>
  <inkml:trace contextRef="#ctx0" brushRef="#br0" timeOffset="14913.2216">11208 4392 382 0,'-6'-14'489'0,"-1"3"-186"15,1 3-125-15,6 5-69 0,-7-1-42 0,7 8-23 0,0-1-10 16,0 5-2-16,-6 3 5 0,6 3 4 0,6 4 6 0,-6 1 9 16,0 3 4-16,7 4 5 0,-1 3 0 0,1-4 0 15,-1 9 0-15,7-1 1 0,1-1 2 0,-2 5 1 0,1-1 6 16,0 1 0-16,7 0-2 0,-6-1-4 0,4 1-6 16,9-3-6-16,-2 2-6 0,2-3-12 0,-1 0-13 0,-1-4-7 15,8 0-13-15,0 1-23 0,-7-9-30 0,6 5-34 0,1-8-41 16,-7 1-35-16,1-7-39 0,5-3-56 0,-13-4-98 15,7-5-131-15,-6 0-58 0,-7-8-13 0</inkml:trace>
  <inkml:trace contextRef="#ctx0" brushRef="#br0" timeOffset="15069.8817">11077 4722 381 0,'-13'-11'553'0,"1"3"-91"0,5 1-197 0,1-1-113 16,6 6-63-16,0-2-41 0,6 0-22 0,8 0-11 0,-1 1-4 15,12 3-2-15,2-4-2 0,11 8-2 0,2-4-9 0,5 3-15 16,1 1-21-16,6 0-23 0,7 2-35 0,-8-1-49 16,8 2-97-16,-7-4-148 0,7 1-76 0,-13 0-35 0</inkml:trace>
  <inkml:trace contextRef="#ctx0" brushRef="#br0" timeOffset="15413.4189">11840 5051 215 0,'-6'0'524'0,"-1"-2"-111"0,7-3-164 16,0-2-93-16,0-1-48 0,7 1-17 0,-1-8 2 0,0 5 18 16,7-5 16-16,1 0 13 0,-1-3 22 0,6 3 14 0,0-6 3 15,-6 2-12-15,7 1-19 0,-1-3-26 0,-5-2-23 16,6 0-17-16,-8 2-21 0,1 3-15 0,0 3-10 0,-6-4-6 15,6 5-5-15,-7 3-3 0,7 0-7 0,-7-1-6 0,1 6-4 16,0 2-5-16,0 4-2 0,6 0-2 0,-7 4-3 16,7 2 0-16,0 2 0 0,0-1 1 0,0 8 4 15,0 1 0-15,-7 1 1 0,7 2 2 0,1-1 1 0,-1 1 1 16,0 2 1-16,-7-3-2 0,7 1-2 0,1 2 0 0,-9-6 0 16,15 4 0-16,-7-1 0 0,0-3-3 0,1-1-16 0,5 1-25 15,0-4-41-15,1 0-46 0,12-3-50 0,-5 2-47 16,5-3-55-16,7-2-78 0,1-5-148 0,-2 0-67 0,2 0-23 15</inkml:trace>
  <inkml:trace contextRef="#ctx0" brushRef="#br0" timeOffset="16257.8166">12889 4688 268 0,'-13'-6'439'0,"-1"-2"-181"0,1 5-117 16,-6-5-64-16,6 4-33 0,-7 2-13 0,7-3-7 0,-6 5-2 15,6-3-2-15,-7 3 1 0,7 3 1 0,0-3 0 16,-7 5-4-16,7-3-4 0,1 2-6 0,-1 0-1 0,-1 0-1 16,8-1-2-16,-7 1 0 0,0 0-2 0,6 2-2 0,1-1 1 15,0-2 2-15,-1 1-1 0,0 3 2 0,1-3 0 16,-1 3 2-16,1 0 5 0,-1 4 2 0,1-4 3 0,0 5-1 16,-1-1 3-16,0 0-1 0,1 4 0 0,6 0-2 15,-7 2-4-15,7-2 0 0,0 3-2 0,0-3-1 0,0 4 0 16,0-1 0-16,7-3-1 0,-1 3-3 0,1 0 2 0,0-7 0 15,-1 4-1-15,7-1 0 0,0-2 0 0,0-2 2 16,0-3 1-16,0-2 7 0,6-2 2 0,-6 1 3 0,6-4 2 16,1 0 4-16,0-4 5 0,0 1 3 0,-1-2 0 15,1-2-1-15,-7 0 0 0,6-1 2 0,-6-2 2 0,0-1 1 16,1 0 1-16,-2 0 2 0,-5 0 8 0,-1-4 6 0,1 5 3 16,-1-5-2-16,-6 3 3 0,7-3 2 0,-7 5 2 15,7-5-3-15,0 4-5 0,-7 0-6 0,6-4-2 16,0 8-1-16,-6-3-4 0,6 2-8 0,1 4-6 0,-1-3-7 15,8 3-4-15,-8 0-5 0,7 1-5 0,-7 3-5 0,7 3-5 16,0 1-5-16,-6 0-5 0,5 3-5 0,1 5-1 0,-5-2-6 16,4 5 0-16,-4-1-4 0,-2 1-3 0,1 4-1 15,-1-1 0-15,-6-3-3 0,7 6-2 0,-7-2 2 0,0-1-2 16,0 0 2-16,-7 0 3 0,7 1 1 0,-6-4 5 16,6-1 5-16,-7 1 3 0,1-5 4 0,6-2 5 0,-8-1 4 15,8 1 8-15,-5-4 14 0,5-1 8 0,-7-3 6 16,7 0 5-16,-8-3 2 0,8-1 6 0,0-7 10 0,0-1 3 15,0 2-2-15,0-5 6 0,8 1 4 0,-1-1 3 0,-2-4 2 16,3 1 7-16,-2 0-3 0,7 0-2 0,0-1-7 16,0-2-7-16,-1 2-7 0,9 1 1 0,-8-3 5 0,-1 2-8 15,8-4-6-15,-7 5-4 0,7 0-2 0,-8 4-4 16,9-1-4-16,-8 3-8 0,-7 1-11 0,7 4-4 0,-1 4-4 16,-5-1-3-16,7 4-1 0,-8 0-4 0,6 4-2 0,-5 3 0 15,6 5 0-15,1 2-1 0,-8 1-2 0,7 2 0 16,0 2-1-16,0 3 1 0,-7 0 0 0,8 0 1 0,-8-1 0 15,7-2 1-15,0 4 3 0,0-6 1 0,-6 2 2 16,6-1 2-16,0-3 0 0,-1 0 2 0,1-5 1 0,1-3 1 16,0 1 1-16,-2-4 0 0,7-4-1 0,1 0 3 15,-1-4 1-15,1 1 0 0,6-5 1 0,-7-3 2 0,8 0 0 16,-8 0 5-16,7-4 5 0,-6 1 2 0,-1-1 3 16,1-4 1-16,-7 2 1 0,6-2-3 0,-6 1 1 0,0-3 1 15,1-2-2-15,-1 0 3 0,-6 2 4 0,5-1 1 0,-6 4 2 16,1 0 3-16,0-1 2 0,-7 4-1 0,6 5-3 0,-6 2-4 15,7 1-6-15,-7-1-4 0,0 4-5 0,0 2-4 16,0 2-7-16,0 2-3 0,0 2-2 0,-7 4-1 16,7-1 1-16,0 8-3 0,0-1 4 0,0 1 0 0,7 3 3 15,-1 1 1-15,1-1-1 0,5 4 1 0,2-4-3 0,-1 4 0 16,5-4-7-16,10 5-8 0,-3-2-16 0,8-2-21 16,-1-1-34-16,1 1-53 0,6-5-61 0,1 4-57 0,5-7-47 15,-7 1-52-15,2-6-61 0,-7-6-129 0,-1 0-69 0,1-6-14 16,-8 1 19-16</inkml:trace>
  <inkml:trace contextRef="#ctx0" brushRef="#br0" timeOffset="16382.9739">14432 4567 112 0,'-19'-25'554'0,"6"4"-2"16,-1 2-201-16,0 5-136 0,9 3-77 0,5 0-46 0,-7 3-32 16,14 1-27-16,-2 2-28 0,9 5-31 0,6 0-33 15,6 0-47-15,7 8-73 0,-1-4-184 0,0 7-85 0,8-3-53 16</inkml:trace>
  <inkml:trace contextRef="#ctx0" brushRef="#br0" timeOffset="16742.2772">14803 4567 56 0,'-19'-2'551'0,"-1"-2"4"0,0 4-189 15,7 0-163-15,1 4-91 0,-1-2-51 0,0 6-21 0,-1-1-6 16,8 4 3-16,-1 0 8 0,1 4 12 0,0 0 10 0,6 8 6 15,6-6 3-15,-6 5-2 0,6 0-5 0,1 0-7 16,6 1-9-16,0-2-10 0,0 2-9 0,6-6 0 16,1 2-1-16,6-5 0 0,0 1 0 0,0-3 1 0,0-2 1 15,6-3 5-15,1-3 4 0,7 0 2 0,-1-4 0 0,-7-4 2 16,7 0-2-16,1-3 1 0,-2-1-1 0,1-2 4 0,-6-1 3 16,7 1 3-16,-8-2 0 0,0 1 1 0,1 3 0 15,-7-3 4-15,8 5-7 0,-3-2-11 0,8 4-13 16,-6 1-10-16,-1 3-4 0,7 0-3 0,-6 7-3 0,-1-3-7 15,1 2 4-15,-7 6 2 0,6-1 0 0,-12-4 4 0,-1 4-3 16,-5 0-3-16,-1 0-2 0,0 1 0 0,-6-2-2 16,-1 1 1-16,0 0 0 0,-6 1-3 0,-6 2 1 0,0-3 1 15,-9 7 1-15,3-3-3 0,-8-1-8 0,1 1-21 16,-1-1-41-16,-6-2-52 0,7-2-62 0,-7 5-60 0,0-7-66 16,7-2-93-16,6-1-182 0,-7-2-64 0,13-3-20 0</inkml:trace>
  <inkml:trace contextRef="#ctx0" brushRef="#br0" timeOffset="18961.86">3048 6960 175 0,'0'-7'433'0,"0"-4"-119"0,0 0-114 15,0 4-67-15,-7-1-32 0,7 1-9 0,0-4 6 0,0 3 9 16,0 1 18-16,0-1 21 0,0 6 17 0,-6-2 11 16,6 0-1-16,0 4-11 0,-7-4-17 0,1 8-16 0,-1 0-26 15,-6 0-22-15,-6 6-14 0,-1 9-9 0,1-1-3 16,-1 4 1-16,1 0 4 0,-2 8 4 0,2-1 6 0,0 4 1 16,5 3-4-16,-5-3-10 0,13 3-6 0,0-2-6 0,6 2-7 15,0-2-8-15,6-2-9 0,6 2-5 0,1-8-6 16,7-1-2-16,6-4-1 0,7-2 3 0,6-5 6 0,0-3 4 15,0-3 4-15,6-5 1 0,-5-6 1 0,6 0 3 16,-1-8 3-16,-5-1-4 0,-2-2-3 0,1-5 0 0,-7 1 1 16,1-3-2-16,-7-2 0 0,1 0-3 0,-15 2-2 0,1-4-1 15,-6 2-3-15,-7-2-3 0,0-2-3 0,-7 2-2 16,-11 0-3-16,-3 0-1 0,-5-2 1 0,-6 6-1 0,-1-6-1 16,-6 6-10-16,-6-2 5 0,-1 6 0 0,7-2 2 0,-7 5 1 15,8-1-1-15,-2 4 1 0,7 0 0 0,1 0 9 16,6 3-5-16,5 1-3 0,10 3-6 0,-2 0-6 0,6 2-8 15,7 2-8-15,0 0-2 0,13 0-12 0,0 2-16 16,13-2-32-16,7 4-49 0,6-4-57 0,-1 4-52 0,15-4-44 16,-7 4-45-16,6-4-40 0,6 3-42 0,-12-3-75 0,6 5-78 15,-7-5-6-15</inkml:trace>
  <inkml:trace contextRef="#ctx0" brushRef="#br0" timeOffset="19462.2565">3746 6670 518 0,'-15'-14'602'0,"2"3"-89"0,0 0-180 0,7 4-97 16,-1 0-53-16,1 3-31 0,6 0-14 0,-6 1-11 0,6 3-11 16,0 0-6-16,6 3 0 0,-6 5-7 0,13 3-12 0,-7 7-11 15,7 0-3-15,-6 8 3 0,6-1 5 0,6 5-6 16,-6 3-12-16,1 3-9 0,6 5-3 0,-7 3-3 15,6 3 1-15,-6 0-4 0,0 5-6 0,-1 3-6 0,1 0-3 16,1 4-6-16,5-1-4 0,-7 5-5 0,2-1-7 0,0-1-5 16,-8 6-3-16,7-5-1 0,-7 1-2 0,1-5-1 0,-1-3 0 15,1-3 0-15,0-5-1 0,-7-4-1 0,6-6 1 16,-6-3-2-16,0-9 4 0,7-2 8 0,-7-9 6 0,0 1 9 16,0-7 8-16,0-6 2 0,0-2 2 0,-7-8 3 15,7-1-2-15,-6-11-5 0,6-1-6 0,-7-8-6 0,7-5-4 16,-7-3-1-16,1-1-3 0,-1-11-3 0,1-2-1 0,-7-4-3 15,7 0 0-15,-8-8-2 0,0 2-5 0,2-5-2 16,0-1 4-16,-2-2-1 0,7 2 1 0,1 2-2 0,-1 3 0 16,1 7-1-16,12 1 2 0,1 5 1 0,-1 5-5 15,8 4 0-15,-1 7 0 0,5 4 3 0,10 3 0 0,-3 4-1 16,8 4 0-16,-1 2 1 0,1 7 0 0,-1 1 0 0,0 8-3 16,-4 0 0-16,4 8-2 0,-7 1-2 0,-4 7-3 15,-2 2-2-15,0 0-2 0,-12 8-4 0,-1 0 1 0,-6-1-1 16,-6 4 0-16,-7 5-2 0,0 2-3 0,-6-3 0 0,-8 4-8 15,2-1-1-15,-1 5-7 0,-2-5-11 0,-4-2-20 16,0-2-28-16,6-2-43 0,-6-5-52 0,5-3-43 0,2 1-47 16,5-9-45-16,7 1-47 0,5-4-61 0,3-4-125 15,5 1-38-15,0-8-2 0</inkml:trace>
  <inkml:trace contextRef="#ctx0" brushRef="#br0" timeOffset="19696.8918">4533 6627 13 0,'-7'-11'585'0,"1"7"6"15,6 1-137-15,-7 3-170 0,1 3-90 0,-1 5-45 0,7 3-13 16,-6 3 16-16,-1 8 20 0,7 0 23 0,0 4 16 16,-7 4 2-16,14-1-8 0,-7 7-14 0,0 0-28 0,7 1-38 15,-1 7-31-15,7-4-26 0,-6 4-15 0,6 4-15 0,6-4-9 16,-6-1-9-16,6 1-6 0,8-3-3 0,-8 0-3 0,13-2-8 15,-5 2-11-15,6-4-20 0,-8-1-42 0,8-3-73 16,-1-3-82-16,1-4-71 0,-7-4-74 0,1-5-90 16,-2-2-158-16,-12-4-71 0,0-3-25 0,-6-5 38 0</inkml:trace>
  <inkml:trace contextRef="#ctx0" brushRef="#br0" timeOffset="20041.1934">4383 7224 311 0,'-20'-14'801'0,"7"-1"12"15,6 1 2-15,1 2-200 0,6 4-272 0,6-1-171 0,7 1-101 16,8-4-56-16,11 5-30 0,1-3-20 0,12-2-5 0,1 5-4 16,5-4-6-16,2 4-5 0,5-4-2 0,7 3 0 15,0-3 1-15,-6 3 3 0,6-1 6 0,-7 1 9 0,2 0 10 16,-9 1 10-16,-6-1 7 0,-11 4 3 0,-2 4 1 16,-12-2 2-16,-7 4 12 0,0-2 16 0,-13 8 17 0,-6-1 16 15,-1 5 14-15,-6 2 11 0,-13 5 10 0,7-1 5 0,-1 4-6 16,-6 3-13-16,7 0-17 0,5 6-13 0,-6-2-11 15,14 1-9-15,-7-1-8 0,7 0-4 0,-1 0-16 0,7 0 2 16,7-3 1-16,-1-1-2 0,7-3 1 0,0-3 1 16,7-2 3-16,6-5 2 0,0-1 12 0,0-3-1 0,0-5 2 15,7-3 1-15,-1 0 4 0,-6-7 3 0,7-3 4 0,-7-2 4 16,6-2 6-16,-6-6 8 0,-7 3 5 0,2-2 5 16,-2-3 1-16,-6 0-1 0,0-3-3 0,-6 2-5 15,-7-2-11-15,0 3-11 0,-7-4-13 0,0 1-17 0,-6 0-20 16,-6 2-17-16,-1 1-18 0,-6 1-17 0,7 2-26 0,-1 1-69 15,1 7-89-15,6-4-83 0,0 8-99 0,6-5-171 0,0 10-100 16,1-6-63-16,6 4-20 0</inkml:trace>
  <inkml:trace contextRef="#ctx0" brushRef="#br0" timeOffset="20228.8586">6109 7154 767 0,'6'-8'858'0,"1"6"5"0,6-6 7 0,0 4-329 0,0-3-240 16,13-3-138-16,-7 2-75 0,7-3-40 0,7 0-19 0,-7 0-11 16,0 4-7-16,6-4-8 0,0 3-6 0,2 0-18 15,5 1-29-15,0 5-92 0,0 2-117 0,0-6-128 16,-6 6-220-16,5-2-89 0,-11-2-88 0,-2 4-34 0</inkml:trace>
  <inkml:trace contextRef="#ctx0" brushRef="#br0" timeOffset="21119.6882">6858 7441 266 0,'-13'0'743'0,"0"3"-3"0,-1-3-24 16,8 0-277-16,-1 0-222 0,7 0-152 0,7-3-83 15,-1 3-44-15,8-5-18 0,5 1 3 0,0-3 26 0,7 0 27 16,2 0 19-16,4-8 16 0,6 5 14 0,-5-2 10 0,6-2 6 15,-8 3 11-15,10-4 11 0,-16 1 6 0,8-2 11 16,-7 2 6-16,-7 3 10 0,2-3 7 0,-9 2 0 16,-4 1-7-16,-3 5-7 0,-5-6-5 0,0 1-14 0,0 4-16 15,-13 0-16-15,1 3-17 0,-9-1-9 0,-4 3-2 0,-7 2-7 16,-1 2-3-16,-6 7-2 0,6 2-2 0,-7-1 0 16,9 1 1-16,-2 8 2 0,0-4 0 0,7 2-2 0,0 3 0 15,6 1 1-15,1 1-4 0,6 0-1 0,7 0 0 16,-8 0 0-16,14-1-1 0,0 5 2 0,0-3-1 0,7-1 0 31,6-4 1-31,0 4 3 0,6-4-2 0,7 0 1 0,-6-3 2 0,13-4 0 0,-1 4 1 0,1-7 1 0,5-1 1 16,2-4 0-16,6-3 1 0,0-3 0 0,5-1-2 0,1-7 0 15,0-4 1-15,1 0 4 0,5-7 3 0,-6 0 4 16,0-3 7-16,-7-1 4 0,2-8 4 0,-2 2 4 0,-12-1 1 16,6-3-2-16,-13-4-4 0,0-1-1 0,-13 0-4 0,7-2-2 15,-14 0-1-15,7-6-5 0,-13 2-3 0,6-1-2 16,-12 0-1-16,6 0-3 0,-7 1-1 0,1-1-1 0,0 1-1 15,0 2-1-15,-1 2 1 0,-7 6 1 0,8 1 1 16,-7 6 2-16,0 5-1 0,7 3 3 0,-1 3-3 0,0 5 0 16,7 3-4-16,-6 7 0 0,6 1-1 0,-7 6 3 0,1 4-4 15,6 8-2-15,-7 3-1 0,7 4 1 0,0 4 4 16,0 4-1-16,0 2 0 0,7 4-6 0,-1 5 2 0,1 0 1 16,-1 2 0-16,1 5-1 0,6-1-1 0,-7 1 3 0,7 3 3 15,-6 0 0-15,6 5 4 0,1-6-8 0,-2 6 4 16,1-8 2-16,7 4 1 0,-1-2-3 0,0-2-2 0,1-4-3 31,5-4-1-31,-4 0 7 0,5-3-1 0,0-8-2 0,7-3 0 0,-8-7 3 0,8-5-1 0,-1-6 1 16,2-5-1-16,-2-6 1 0,6-5 0 0,-4-3 0 0,-2-3 1 15,-6-5-3-15,6 1 5 0,-12-4-3 0,0-4 2 0,-7 1-1 16,-1-1 0-16,-5-4-1 0,-1 1 0 0,-6-4 1 0,-6 4 0 16,-1 0 3-16,1-1 5 0,-7 1 6 0,0 3 5 15,0 4 5-15,0 4 2 0,0 0 3 0,7 6-3 0,-7 2-3 16,6-2-4-16,1 5-6 0,-1 5-8 0,1 2-4 15,6 2-4-15,-7 5-1 0,7 1 1 0,-8 4 0 0,8 2 0 16,8 4 1-16,-1 0 1 0,-1 4-2 0,7 0-5 0,7 0-11 16,5 1-6-16,2-3-10 0,5 3-11 0,2 0-22 15,4-2-38-15,7-3-60 0,0 1-62 0,2-5-50 0,5-2-43 16,0-1-33-16,-1-4-33 0,2 0-25 0,-1-7-26 0,-6 4-62 16,-1-8-33-16,-5 1 4 0</inkml:trace>
  <inkml:trace contextRef="#ctx0" brushRef="#br0" timeOffset="21338.3706">9235 7257 39 0,'-19'-21'595'0,"-9"2"-4"0,9 4-112 0,0 1-118 0,-1 3-65 0,1 3-35 16,6 0-25-16,-6 5-15 0,-1 3-11 0,0 3-20 15,7 1-26-15,-6 0-25 0,6 8-23 0,0-3-26 0,5 3-22 16,-4 6-15-16,6-2-17 0,0 1-9 0,6 5-4 16,-7-3-4-16,7 2-5 0,7 2 0 0,-1-1-3 0,0 0-2 31,6-1 0-31,2 1 1 0,6-3-3 0,-1 3 0 0,7-4 2 0,7-3-4 0,0 3 0 0,5-3 0 0,9-4-2 31,-2-4-5-31,7 0-6 0,0-3-6 0,7-4-18 0,-1 0-26 0,1-4-45 0,-7-3-63 0,-1 0-63 0,2-8-50 16,-7 1-38-16,-7-5-33 0,6-3-24 0,-13 1-21 0,8-6-38 15,-14-2-63-15,0-4-18 0,-6 1-1 0</inkml:trace>
  <inkml:trace contextRef="#ctx0" brushRef="#br0" timeOffset="21541.4292">9776 6664 546 0,'-14'-19'721'0,"1"5"2"15,7 3-208-15,-1 7-165 0,1 0-112 0,6 4-85 0,-7 8-50 16,7-1-19-16,0 7-3 0,0 5 5 0,0 3 6 16,0 0 1-16,0 3 0 0,7 5-4 0,-1 2-10 0,1-2-15 15,-1 7-11-15,7-5-10 0,-6 5-7 0,6 0-3 16,-7 3-3-16,7 1-5 0,-6-1-2 0,6 0-1 0,0 0-6 16,-1 5-2-16,3-5-2 0,-2-4-1 0,6 5-8 0,-6-5-8 15,6 1-11-15,1-5-25 0,6-3-44 0,-7-2-68 16,1-1-72-16,-1-8-64 0,0-7-61 0,9-1-64 0,-10-6-59 15,-5-4-134-15,7-4-36 0,-13-6 0 0</inkml:trace>
  <inkml:trace contextRef="#ctx0" brushRef="#br0" timeOffset="21697.7827">9593 7074 386 0,'-32'-18'808'0,"6"2"14"0,-1 1 4 0,14 9-249 0,1-2-226 0,5 1-151 0,0 3-87 0,7-2-45 16,7 1-22-16,0 2-11 0,13 3-5 0,-2-4-4 0,15 4 0 31,6 0-2-31,6 0-10 0,1 4-15 0,13-4-23 0,-1 3-45 0,7 2-71 0,-6-3-77 0,6 2-72 0,1 0-78 16,-8 0-113-16,8-1-158 0,-8 1-84 0,1-4-14 0</inkml:trace>
  <inkml:trace contextRef="#ctx0" brushRef="#br0" timeOffset="22229.2472">10186 7565 86 0,'6'0'549'0,"1"-4"-43"0,6 0-170 0,7-3-114 15,-7 0-59-15,12-4-16 0,-5 0 19 0,6-3 39 0,-7-1 31 32,7-4 21-32,0-2 11 0,-6-2-3 0,0 1-16 0,-1-3-33 0,1 3-46 0,-7-4-51 0,0 0-40 0,-1 4-25 31,-5 1-17-31,0-2-13 0,-1 5-7 0,1-4-6 0,6 8-4 16,-13-1-4-16,6 3-1 0,1 3-2 0,-7 1-2 15,5 4-2-15,3 0-2 0,-1 0-1 0,-1 4-2 0,7 4-3 16,0 0 3-16,0 2 0 0,0 6 2 0,1 3 2 0,5 0 1 15,-7 3 3-15,1 0 1 0,0 4 0 0,0-1-1 16,2 6-1-16,-4-6 0 0,3 4-1 0,-1-2-3 0,-8 3-1 16,10 0-2-16,-9 0-7 0,7-6-11 0,0 7-20 15,0-5-31-15,6 0-45 0,-6-1-55 0,14-2-56 0,-8-1-41 16,8-6-33-16,-2-1-24 0,1 0-16 0,0-7-11 0,7-1 5 16,-8-3 11-16,9-3-9 0,-8-1-3 0,-1-4-8 15</inkml:trace>
  <inkml:trace contextRef="#ctx0" brushRef="#br0" timeOffset="22854.9229">11300 7481 178 0,'0'-23'354'0,"0"-3"7"0,0 5-46 0,-7-4-59 0,0 2-38 16,0 0-20-16,1 6 8 0,-7 2 22 0,0 1 6 0,-6-1 6 16,5 8-6-16,-5 0-16 0,0-1-20 0,-7 8-18 0,6 0-38 15,1 4-42-15,0 2-25 0,-1 2-27 0,7 7-18 16,-7-3-11-16,7 6-5 0,0 0-6 0,6 1-1 16,1-2-3-16,6 5-2 0,0-3-2 0,0-2 0 0,0 6 2 15,6-5-3-15,1 1 1 0,-1-1 1 0,7-4 0 0,0 1-2 16,1-4 3-16,-1 0 1 0,-1-4 0 0,1 1 1 15,7-5 2-15,0-3 1 0,-7 0 1 0,6-3 5 0,1-5 0 16,-1 1 0-16,1-1 2 0,-1-2 5 0,1-1-1 16,-1 0 0-16,7-3 1 0,-6 2-5 0,6 1-1 0,-7 0-4 15,1-1-2-15,0 3-5 0,-2 1-1 0,-3 5-4 0,4-2-4 16,-6 5-1-16,0 5-1 0,0-2-1 0,-7 5-3 16,1-2 1-16,0 6-4 0,-1 2 0 0,0 1 0 0,-6 0-2 15,7 3-3-15,-7-4-2 0,6 1 2 0,-6 0 1 16,0-1 2-16,7 1 3 0,-7-4 1 0,0-3 6 0,0-1 5 15,0 0 7-15,0-3 9 0,6-1 9 0,-6-3 3 0,0-3 2 16,7-4 0-16,-7 0 0 0,6-5-2 0,1-2-4 16,0-1-8-16,5 0-7 0,-5-4-3 0,6 2-2 0,0-2 0 15,1-3 2-15,-1 8-1 0,-1-6 0 0,8 6 0 16,-7-4-3-16,-1 7 2 0,1 0 0 0,0 4-2 0,1 0-2 16,-7 3 0-16,4 1 1 0,-3 3-2 0,5 0 0 0,-6 3 0 15,-1 1 0-15,1 3 2 0,-1 4 1 0,1 0 1 16,-1-1-1-16,7 5-1 0,-7-4 1 0,8 4 0 15,-8 0 4-15,7 0-3 0,0-1-5 0,0-3 2 0,0 0 2 0,0 0 8 16,0-4-3-16,6-3-1 0,2 0-3 0,-2-4 3 16,0-4 3-16,1 0 0 0,-7-3-2 0,6 0-3 0,1-4 5 15,0-4 3-15,-1 1 2 0,-6-5 2 0,0 1 0 16,7-1 3-16,-8 1 5 0,-5-4 1 0,6 1 1 0,-6 2 2 16,6 1 4-16,-7 0 2 0,-6-2 5 0,7 6 3 0,-1 3 2 15,0 0-3-15,-6 3-8 0,0 2-3 0,0 2-4 16,7 0-6-16,-7 1-6 0,0 3-8 0,0 0-6 0,0 0-2 15,0 3 2-15,7 5-1 0,-7-4-1 0,0 6 2 16,7-3 2-16,-2 8 1 0,2-1-2 0,1 2-5 0,5-3-2 16,-1 7-8-16,8-2-9 0,-1 0-15 0,7 1-15 0,0-2-29 15,7 6-66-15,6-5-84 0,-6 1-81 0,12-4-72 16,-6-1-81-16,-1-3-136 0,2 0-89 0,-1-4-51 0,-6 0 28 16</inkml:trace>
  <inkml:trace contextRef="#ctx0" brushRef="#br0" timeOffset="22964.4838">12914 7195 82 0,'-13'-22'765'0,"1"1"17"0,-1 1 8 0,-1 3-205 15,8 2-199-15,6 3-154 0,-7 5-144 0,7 0-119 0,0 0-95 16,13 2-74-16,-6 2-60 0,13 3-62 0,-1 0-83 0,7 3-161 16,0 2-50-16,0 2-12 0</inkml:trace>
  <inkml:trace contextRef="#ctx0" brushRef="#br0" timeOffset="23292.8039">13338 7173 471 0,'-33'0'642'0,"14"0"5"0,-7 4-229 16,0 2-178-16,6 6-103 0,7-1-63 0,-5 3-28 15,3-3-12-15,2 8 1 0,0-4 2 0,7-1 3 0,0 4 9 16,-1 0 4-16,7 5 1 0,0-4-4 0,7-2-4 0,-1 2-7 15,7-1-6-15,0-4-2 0,0 2-6 0,7-2-1 16,-1-3-1-16,8-4-2 0,-2-2 0 0,2-2 0 0,6 0 0 16,-1-3 0-16,0-3-3 0,1 0-1 0,-1-2 1 15,7 2 3-15,-6-6 6 0,5 6 9 0,2 0 8 0,-1 0 9 16,7 3 13-16,-9 0 4 0,4 3 1 0,-2 0 1 0,-7 5-4 16,8-1-9-16,-8 4-8 0,-6 0-12 0,0 1-11 15,-6 2-8-15,-7 1-5 0,0-1-4 0,-8 4-3 0,-5-4 0 16,0 6-2-16,-5-6-2 0,-8 5-1 0,0-1 3 0,-7-4-3 15,1 5-6-15,-1-8-21 0,0 3-42 0,-5-3-70 16,5 0-74-16,-6-7-77 0,6-1-91 0,1 2-144 0,6-5-115 16,0-8-72-16,-7 0-16 0</inkml:trace>
  <inkml:trace contextRef="#ctx0" brushRef="#br0" timeOffset="24183.4081">16855 4857 112 0,'-13'-7'498'0,"5"-4"-124"0,3 4-133 0,5-1-66 16,-8 5-30-16,3-1-17 0,5 0-12 0,0 4-9 0,0 0-8 15,5 0-1-15,-5 8 0 0,13-1 1 0,-5 4 7 16,12 5 12-16,-7 1 16 0,6 5 11 0,0 8 2 0,1-1-7 15,-7 7-14-15,6 4-19 0,-6 5-20 0,2 6-22 0,-10 0-18 16,3 8-13-16,-3-1-6 0,1 5-4 0,1 6 3 16,-7 2 4-16,0 4 2 0,6 6 3 0,-6 3 2 0,0 5-1 15,0 6-2-15,7 0-2 0,0 1-7 0,0 2-10 16,6 0-6-16,-1-2-17 0,8-4 0 0,-1 0 1 0,0 0-1 16,8-5 1-16,-1-3 2 0,0 4 4 0,0-7 2 0,0 3 11 15,0-4-5-15,0 2-4 0,0-7 2 0,-5 3-2 16,4-1 1-16,-12-4-3 0,7 1-2 0,-8-1 0 15,-5-3 0-15,0-1 1 0,-7 5-1 0,0-5-1 0,0 4 2 16,-7 0 4-16,0 0 0 0,-5 1-1 0,5 3 0 0,1-4-2 16,-7 1-6-16,6-2-8 0,0 3-12 0,0-2-12 15,1 0-10-15,1-4-11 0,-3-3-11 0,8-3-5 0,-5-8 1 16,5-1 7-16,5-3 11 0,-5-6 19 0,0-6 27 16,0-5 28-16,0-5 26 0,0-2 23 0,0-6 17 0,-5-3 13 15,5-3 4-15,-15-4-3 0,9-4-13 0,-7 0-14 0,-6-7-16 16,6 0-15-16,-7 0-14 0,0-7-17 0,-5 0-21 15,5-4-47-15,7 0-79 0,-6-3-87 0,6-1-87 0,6-7-110 16,0-1-201-16,7-2-97 0,0-4-41 0,7-5 4 0</inkml:trace>
  <inkml:trace contextRef="#ctx0" brushRef="#br0" timeOffset="24746.1021">19251 5796 388 0,'-13'-4'476'0,"0"-4"-171"0,-6 5-124 0,6-1-61 16,-7 0-28-16,8 1-4 0,-8 3 3 0,7-3 6 0,-7 6 8 16,1-3 6-16,-2 3 5 0,9 5 1 0,-7 3 1 15,-1 0 3-15,1 3 7 0,-1 5 7 0,0-1 9 0,2 4 4 16,-10 4 4-16,16-1-3 0,-8 9-7 0,1-5-12 0,5 3-18 15,1 1-17-15,1 4-22 0,-1-4-16 0,6-1-15 16,1 2-9-16,6-1-7 0,0-4-5 0,6 0-2 0,1-4-1 16,-1 2 1-16,7-1 1 0,0-4 0 0,7-1 2 15,-1-2-1-15,1-4-2 0,5 2 0 0,8-5-4 0,0-2-1 16,6-2-2-16,6-4-4 0,1-1-14 0,6-3-13 16,7 0-23-16,0-3-49 0,-1-1-73 0,1-4-80 0,-1 2-71 15,1-5-78-15,-7-1-89 0,7 2-164 0,-13-5-59 0,-1-4-8 16</inkml:trace>
  <inkml:trace contextRef="#ctx0" brushRef="#br0" timeOffset="25637.1603">19948 6030 20 0,'-7'-8'512'0,"-6"5"-23"0,1 3-182 16,5-4-130-16,-6 4-63 0,0 4-25 0,0-1-2 15,-6 1 11-15,5 6 16 0,-5-1 14 0,6 1 9 0,-7 5 11 16,6-1 10-16,3 5 4 0,-2-1 0 0,6 1-10 15,-6 2-14-15,6-2-12 0,7 4-12 0,-6-2-15 0,6 1-21 16,0 0-19-16,6 0-17 0,-6 0-11 0,7 0-7 0,6-1-4 16,0 2-6-16,0-5-5 0,6 0-1 0,1 1-4 15,0-1-2-15,-1-3-2 0,7-5 2 0,-6 2-2 16,6-1 3-16,-1-4 3 0,-5-3 4 0,7-1 17 0,-8-3 3 16,7 0 5-16,-6-3 6 0,5-1 7 0,-5-3 2 0,-7-1 5 15,6-2-5-15,-6 3-9 0,-5-8-4 0,4 3-3 0,-5 2-5 16,-1-5-5-16,-6 1-4 0,7-2-6 0,-14-2-2 15,7 4-5-15,-6-1-2 0,-6 0-2 0,-3-3-4 16,2 7-1-16,1-3-4 0,-8 2-2 0,0 1-5 0,-5 0 2 16,5 4-1-16,-6 0-1 0,7 0 0 0,-8-1-1 0,7 1 3 15,2-1 2-15,4 4 5 0,1-3 3 0,0 4 1 0,7-1 1 16,-7 4 0-16,7-5 1 0,6 3-2 0,-7 2 2 16,7 0-1-16,0 0 0 0,0-4-1 0,0 4-1 15,0 0 1-15,0-4 1 0,0 4-1 0,0 0-1 0,7-4 0 16,-7 1-2-16,6 0 0 0,7-2 0 0,-7 1 0 0,7-3-1 15,-7 4 2-15,8-1 0 0,-2-3 0 0,1 7 1 0,2-4 1 16,-3 0 0-16,8 1 1 0,-7 3-2 0,0 0 1 16,0 0-2-16,0 0 0 0,0 3 0 0,-1 1-1 0,1 0-1 15,7 3 2-15,-7 0 1 0,0 0 0 0,0 5 1 16,1-1 1-16,5 4-1 0,-6-5 2 0,-7 2-1 0,7 3-2 16,1-1 0-16,-2 1-1 0,-5-1 0 0,6 1-3 0,-7-1 0 15,1-2-2-15,0 2 1 0,-7-6 2 0,6 3 0 16,1-5-2-16,-7 2 1 0,0-4 1 0,0 3 3 0,5-3 5 15,-5-4 0-15,0 4 1 0,0-4 6 0,0 0 4 0,7 0 5 16,-7 0 6-16,0-4 0 0,0 0-6 0,8-3 2 16,-8-5-2-16,5 2-1 0,3-1-5 0,-2-4-2 0,1 3-3 15,-1-2 1-15,7-1 2 0,-7-2 1 0,1 2-2 16,6 3 0-16,-7-2 1 0,1 3 0 0,0 0-2 0,-1-1-3 16,0 6-1-16,1-2-3 0,-7 5-1 0,6 0-2 0,1-2-1 15,-7 5-1-15,6 0-1 0,1 0-2 0,-1 5 0 16,-6 1 0-16,7-2 1 0,1 4 0 0,-8 3-3 0,5-1-1 15,1 2-1-15,-6-1-2 0,7 3 1 0,-7-3-1 16,6 4-3-16,-6-5-1 0,0 5 0 0,0-4 2 0,7-3 3 16,-7 4 0-16,0-6 1 0,0 2 3 0,0-1 3 0,0-3 3 15,0 0 0-15,6-2 1 0,-6-2 4 0,0 5 2 16,0-5 5-16,6-5-1 0,-6 3-3 0,8-2 2 0,-1-4 0 16,-1-3-1-16,0 0-2 0,0-1-2 0,1 2-7 15,6 0 1-15,0-6 3 0,-6 6-2 0,5-2-1 16,8-3-2-16,-6 5 3 0,-2-1 0 0,0 1 1 0,8 2 0 0,-6-3-3 15,-1 3-6-15,0 4 4 0,0 1-8 0,0 0 2 16,0 3 4-16,-6 0 1 0,5 0 1 0,-5 3 3 0,6 0 7 16,-7 1-6-16,1 4 11 0,-1 3-4 0,9-1-2 15,-10 2 0-15,1-1-2 0,1 0-13 0,-7 3 4 0,6-3 5 16,1 3 1-16,0 1-1 0,6-1 0 0,-6-2-1 0,-1 3 1 16,6 0 11-16,-5-4-10 0,7-1-12 0,-2 2-14 15,-5-2-33-15,5-3-66 0,2 5-84 0,-1-1-79 16,6-5-83-16,1-1-97 0,-7-5-150 0,7 0-75 0,-1 0-34 15,-6-5 22-15</inkml:trace>
  <inkml:trace contextRef="#ctx0" brushRef="#br0" timeOffset="26278.1047">20990 6063 545 0,'0'-4'522'0,"0"0"-142"16,7 1-122-16,-7-1-67 0,0 1-43 0,5-1-25 15,-5 4-15-15,8 0-11 0,-8 0-15 0,7 4-16 0,-1-1-20 16,1 4-19-16,-1 1-14 0,7 3-5 0,-6-1-2 0,-1 5 1 16,0 4-2-16,1-1 1 0,0 0-1 0,0 0 0 15,-1 5 0-15,0-1-2 0,1 0-1 0,-7 0-2 0,6-1-3 16,-6-2 1-16,7 4 2 0,-7-6 0 0,0 2 0 0,6-1 0 15,-6-4 2-15,0 2 3 0,0-6 8 0,0 0 3 16,6-1 8-16,-6-1 12 0,0-2 20 0,0-3 29 0,0 2 35 16,0-5 29-16,7 3 20 0,-7-6 10 0,6 3-1 15,-6-5-6-15,8 2-18 0,-3-1-23 0,2-3-35 0,6-5-30 16,-6 2-18-16,6-9-11 0,-6 2-5 0,6 2-5 16,-7-3 0-16,7-1-6 0,-7 1 2 0,1 3 0 0,6 0-4 15,-6 1-4-15,-1 3-3 0,1 0-1 0,-1-1-4 0,-6 6-2 16,6 2-4-16,-6-3-4 0,6 7-1 0,-6-4-2 15,7 4-1-15,-7 4 0 0,7-1-2 0,-7 5-1 0,0-2-2 16,7 6 1-16,-7-1 0 0,0 3-3 0,0 2-1 0,0-6 0 16,0 5 0-16,0-1-10 0,0-2 8 0,0-1 3 15,0 0 2-15,0-4 3 0,0 4 3 0,0-7 3 0,0 3 1 16,0-4 13-16,0-3-2 0,0 4 2 0,0-4 3 16,0 0 3-16,6-4 2 0,-6 1-3 0,7-1 1 0,-1-3-1 15,1-4-3-15,-1-1-5 0,7 2-7 0,-6-1 0 0,6 1-3 16,0-2 2-16,0 1-2 0,-1 0 0 0,2-1 1 15,-1 2 1-15,0 3 0 0,0-5-1 0,0 5 1 16,-1 4-1-16,-4-4-2 0,4 3 0 0,-4 0 0 0,-3 0-2 16,2 4 2-16,0 0-2 0,-1 0 1 0,1 4 1 0,-7-4-1 15,6 8 0-15,-6-6 2 0,7 6 0 0,-7-1 2 0,6 5 0 16,-6-2 0-16,0 1 0 0,7 0 0 0,-7 0 0 16,6 4-3-16,-6-4-5 0,6 4-9 0,8 0-8 15,-8-5-14-15,7 5-25 0,0-4-33 0,7 4-48 0,-1-1-68 16,1-2-63-16,-1-4-50 0,7 1-49 0,0-4-47 0,-6-2-56 15,6-3-95-15,-6 0-30 0,-7-3 14 0</inkml:trace>
  <inkml:trace contextRef="#ctx0" brushRef="#br0" timeOffset="26653.8974">21890 6198 165 0,'-7'-14'525'0,"7"-1"-93"0,-13 3-126 16,13 2-79-16,-8 3-45 0,3-1-25 0,5 4-16 0,-7 1-15 15,1 3-13-15,6 0-15 0,-7 3-21 0,0 5-22 16,1-1-20-16,-1 4-13 0,7 1-4 0,-6 2-2 0,6 1-3 15,0-1-2-15,0 1-2 0,0 0-1 0,0-1 0 16,0-3 0-16,6 3 3 0,-6-2 2 0,7-1 9 0,-1 0 16 16,1-4 24-16,0 0 24 0,-1-3 25 0,6 0 21 0,-4 0 15 15,5-4 7-15,-1-4-1 0,2 0-12 0,5-2-18 16,-6-2-23-16,0-1-22 0,1-1-21 0,5 0-16 0,-6-2-7 16,-7-2-7-16,7 2-2 0,-6-3 0 0,0 5-5 15,-1-5 0-15,2 4-1 0,-8-3-2 0,5 2-3 0,-5 1-2 16,0 0-3-16,0 1-3 0,0-2 1 0,-5 5-5 0,5-1-1 15,0 6 1-15,0-6 0 0,0 4-2 0,0 4-2 16,0-3-1-16,5 3-3 0,-5 0-2 0,0 0 1 0,0 3 1 16,0 1-1-16,0 4 2 0,0-1 2 0,0 3 2 15,6 2 1-15,-6-2 4 0,7 6 0 0,-7-6-3 0,6 5-2 16,1-1 0-16,0 1 1 0,6-1-2 0,0 1-1 0,-1 0 0 16,2-1-8-16,-1 1 5 0,6-1 5 0,7 5-5 15,-6-4-4-15,-2-3-9 0,10 2-12 0,-3 1-32 0,1-5-46 16,1 6-71-16,-2-6-67 0,3 0-53 0,-4 2-48 0,3-5-51 15,-1 0-65-15,-7-7-96 0,-5 5-48 0,-1-5 2 16</inkml:trace>
  <inkml:trace contextRef="#ctx0" brushRef="#br0" timeOffset="27310.4099">22319 6169 175 0,'0'-3'515'0,"7"-2"-99"16,-7 1-144-16,0 1-100 0,6-1-60 0,-6 4-38 0,7 0-22 16,-7 4-13-16,6-1-11 0,0 1-7 0,1 4-1 0,6 3-5 15,-7 0-2-15,1 1-2 0,1 2-1 0,-3 1-2 16,3-1-1-16,-3 1-1 0,1 2-3 0,1-2-1 16,0-1 0-16,-7 3-2 0,7-3 1 0,-1-3 0 0,-6 0 1 15,0-4 3-15,7 0 7 0,-7 1 10 0,0-5 17 0,0 1 27 16,0-4 39-16,6 0 45 0,-6 0 42 0,0 0 25 0,7 0 1 15,-7-4 2-15,6-3-11 0,-6-1-23 0,6-2-32 16,-6 3-48-16,6-5-42 0,1-3-29 0,0 1-8 16,0-1-12-16,-1 0-5 0,1 1-3 0,-7-1-4 0,5 1 2 15,2-1 2-15,-1 4 0 0,1-4 2 0,-7 3 1 0,8 2 1 16,-2 0 2-16,-6 1-4 0,6 2-1 0,-6 0-2 16,0 0-1-16,7 7-3 0,-7-4-2 0,0 0-4 0,0 4-1 15,0 4-1-15,6 0 1 0,-6 3 0 0,7 4 1 16,-7 1-1-16,6-2 3 0,0 5 2 0,-6-1 0 0,7 1 1 15,0 4-1-15,-1-5 0 0,7 4 0 0,-6-2 1 0,6 1-1 16,-7-2 1-16,7 0-1 0,0 0 0 0,7-1 0 16,-7-3 1-16,7 0-1 0,-7-4 0 0,7 0 0 0,-2-3 2 15,9 1-1-15,-8-5 1 0,1-5 1 0,-1 1-1 16,0 1 2-16,2-4-1 0,-9-4 1 0,8 0-1 0,-8-3 1 16,-5-1 0-16,7-4 3 0,-8 4-2 0,0-2-3 0,-6-6 5 15,7 5-1-15,-7-4 1 0,-7 1-1 0,7-2 1 16,-6 0 2-16,0 6 5 0,-1-5 2 0,0 3-3 0,0 4 2 15,1 1-1-15,0-1 2 0,-1 5-2 0,7 1-4 0,-6-1-3 16,6 6-2-16,-7 1-4 0,7-1-2 0,0 4-4 16,0 0-2-16,0 4 0 0,0-1 0 0,0 9 1 0,0-1 1 15,0-1 3-15,7 5 2 0,-7 3 0 0,0 1 2 16,6-1 0-16,1 0-1 0,-7 5 2 0,6-5-2 0,0 3 1 16,-6-2-1-16,7-1 1 0,7 1 0 0,-8-2-2 0,0 2 0 15,1-4 0-15,6-1 0 0,-7 1 0 0,8-3-4 16,-2-2-3-16,-5 1-4 0,6 0-9 0,0-4-20 0,0-3-31 15,-1-1-52-15,3 1-62 0,-2 1-59 0,-8-5-54 16,9-5-47-16,-1-2-44 0,0 0-53 0,-1-4-88 0,2 0-51 16,-7-1-6-16</inkml:trace>
  <inkml:trace contextRef="#ctx0" brushRef="#br0" timeOffset="27482.5498">23146 5696 58 0,'-13'-7'580'16,"6"3"35"-16,2-3-135 0,5 4-104 0,-8-1-54 0,8 0-30 15,0 0-17-15,0 1-18 0,0 3-31 0,0 0-59 16,0 0-83-16,0 0-90 0,8 0-84 0,-8 3-75 0,5 1-66 16,2 0-61-16,6 3-63 0,0-3-89 0,0 3-126 0,0-4-57 15,1 5-3-15</inkml:trace>
  <inkml:trace contextRef="#ctx0" brushRef="#br0" timeOffset="27763.9263">23419 5927 25 0,'-19'-3'559'0,"6"3"1"16,0-4-159-16,-7 4-140 0,8 4-77 0,-7-1-36 0,-2 1-4 15,8 3 10-15,-6 4 13 0,6 1 5 0,-8-2 0 16,9 5-11-16,-1-1-15 0,7 5-20 0,-7-2-23 0,6 6-25 16,0-5-18-16,1 4-9 0,6-3-8 0,-6-1-5 0,6 3-3 15,6-2-3-15,-6 0-7 0,6-1 0 0,1 1-3 16,7-2-3-16,-2-2-3 0,8 3 0 0,-1-3-4 0,1 0-14 16,12-3-27-16,-5 2-48 0,5-7-57 0,7 3-61 15,-6 2-54-15,6-9-50 0,0 5-53 0,0-8-58 0,0 0-59 16,0 0-95-16,-6-4-26 0,-1-3 18 0</inkml:trace>
  <inkml:trace contextRef="#ctx0" brushRef="#br0" timeOffset="28295.6577">23843 5978 348 0,'-19'0'505'0,"-1"4"-134"0,-6 0-110 0,-1 0-57 0,9 3-26 16,-9 0-14-16,8 0-9 0,-1 4-10 0,0-3-15 0,1 3-18 15,6 3-24-15,-7 1-26 0,7-1-22 0,7 1-17 16,-7-3-10-16,13 2-7 0,-6 1-6 0,6-5-3 0,0 1-2 16,6 0-2-16,1 1-1 0,-1-5-2 0,7-3 3 0,6-1 0 15,-4-3 2-15,3 0 2 0,2-3 4 0,-7-6 4 16,6 7 9-16,0-10 9 0,-5 6 18 0,-1-3 18 0,-7 2 17 16,0 4 14-16,1-4 3 0,1-1 3 0,-8 4-4 15,0 1-9-15,5 3-18 0,-5-4-20 0,0 4-19 0,0 0-15 16,0 0-8-16,0 4-6 0,0-1-4 0,0 5 2 0,0-4 0 15,0 3 0-15,7 0 1 0,-7 0 1 0,0 4 5 16,7-7-1-16,-1 4 1 0,1-1 1 0,4-3 4 0,4-1 1 16,4 2 6-16,-6-5 7 0,6 0 1 0,1-5 10 15,6 2 4-15,-7-6 7 0,2 3 3 0,-1-5 5 0,-2-1-2 16,2-2-5-16,0-4-4 0,-1 4-5 0,-6-5-1 0,7-3-7 16,-14 0-4-16,6 0-3 0,3 0-1 0,-10 0 3 15,3-4-1-15,-2 1 0 0,0 3-3 0,-6-4 1 0,0 0-1 16,0 1-3-16,0-1 1 0,-6 1-4 0,6 2-2 15,-6 1 1-15,6 1 1 0,-8 2-1 0,8 5 2 0,-5-1-2 16,5 8-4-16,-8-4-3 0,8 8-3 0,0-1 0 16,0-1-3-16,-7 5-3 0,7 5-4 0,0 2 2 0,-5 0-1 15,5 4 1-15,0 4 1 0,-7 3 1 0,7 3 2 16,0 2 1-16,0 3 0 0,7-4 0 0,-7 7 2 0,0-4 1 16,5 8 9-16,-5-3-4 0,7-1-2 0,6 4-3 0,-5-4-1 15,4 5 0-15,1-5 1 0,0 4-3 0,7-4-15 16,-1 0-10-16,1-3-26 0,6-1-45 0,-7 2-64 0,7-6-66 15,-7-3-59-15,1 1-47 0,0-8-42 0,0 0-44 0,-1-4-63 16,-6-2-103-16,-6-5-10 0,-1-5 16 0</inkml:trace>
  <inkml:trace contextRef="#ctx0" brushRef="#br0" timeOffset="28780.5193">24032 5920 149 0,'-6'-3'501'0,"-1"-1"-94"0,0 0-130 0,1 0-78 15,6 4-43-15,0-3-20 0,0 3-11 0,0 3 4 0,0-3 10 16,6 4 10-16,1-4 10 0,0 4 6 0,6 0 7 16,-1-4 5-16,1 3 4 0,7 1-9 0,0-1-19 0,0 1-20 15,5-1-21-15,-5 1-19 0,6-4-18 0,0 4-14 0,-7-4-11 16,7 4-6-16,-6-4-5 0,-1 0-2 0,-5 0 1 16,-1-4-2-16,-1 0 2 0,1 4 1 0,-6-4 3 0,0 1-1 15,-7-1 1-15,6 4-4 0,-6-3-6 0,0-1-4 16,7 4-4-16,-7-3-7 0,0 3-9 0,0 0-1 0,0 0-7 15,0 0-3-15,0 0 0 0,0 3-2 0,0-3-4 0,0 4 2 16,0-1 1-16,-7 1 0 0,7 3-1 0,0 4 0 16,0 1 2-16,0-2 2 0,0 1 1 0,0 4 2 0,0-5 0 15,7 2 0-15,-7-1 3 0,13 4 0 0,-7-5-2 16,0 2 2-16,8-2 2 0,-1 1 0 0,0-3-1 0,0-1-1 16,7 1 1-16,-7-6 1 0,6 3 8 0,0-2-6 0,1-3 6 15,-1 0-5-15,1-3-3 0,-1 3 0 0,1-5-1 16,-1 3 1-16,-5-6-6 0,-1 4 5 0,-8-3-4 0,10-1 6 15,-9 1 2-15,0 0 2 0,-6 0 1 0,0-1-2 16,0 1-4-16,0 0-1 0,0 0-4 0,-6-1-1 0,6 4-3 16,-6-3-5-16,-1 3-4 0,7 4-2 0,0-4-4 0,-8 1-3 15,8 3-4-15,0-4-2 0,0 4-1 0,0 0 1 16,8 0 0-16,-8 0 3 0,0-3 2 0,7 3 3 0,-7 3 4 16,6-3 3-16,7 4 5 0,-6-4 1 0,6 3 2 0,6 1-1 15,-7-4-4-15,9 4-6 0,-2-4-23 0,0 4-41 16,1-1-66-16,-7 1-70 0,6 0-64 0,1 0-52 0,-7-4-49 15,7 0-46-15,-8 0-48 0,-5-4-73 0,7-4-43 16,-9 5 11-16</inkml:trace>
  <inkml:trace contextRef="#ctx0" brushRef="#br0" timeOffset="28889.839">24937 5894 231 0,'-6'-15'705'0,"-1"1"30"16,7 3-116-16,-6-1-123 0,-1 6-88 0,7-2-66 0,0 1-50 16,0 3-57-16,0 0-75 0,0 1-60 0,0 3-43 15,7 0-32-15,-1 0-22 0,1 3-22 0,5 5-51 0,-5 3-96 16,12-1-102-16,-6 2-103 0,2 3-126 0,-3 2-161 0,1 2-98 15,-6 3-36-15,-1 0 11 0</inkml:trace>
  <inkml:trace contextRef="#ctx0" brushRef="#br0" timeOffset="29436.9047">19766 7272 545 0,'5'-15'724'0,"3"0"16"0,-2 4-176 0,-6 0-154 15,0 1-101-15,0 2-73 0,0-4-46 0,0 3-37 0,-6 1-29 16,-2 0-27-16,-3 4-16 0,-2 1-22 0,0 3-20 16,-14 3-11-16,2 5-8 0,-1 4-5 0,-7-3-2 0,-7 11 0 15,8-6-8-15,-7 8 4 0,6-1 3 0,1 2 3 16,6 2 1-16,-6 0-1 0,11 2 0 0,-4-1-2 0,12-1-1 16,-1 1-3-16,8 0 0 0,-1-1 0 0,7-3-1 0,7 0 0 15,6 0-1-15,7-1 3 0,5 2 2 0,2-4 1 16,12-1-5-16,6-3-1 0,7-5-5 0,0 1-9 0,8-3-12 15,4-5-15-15,0 1-27 0,2-4-59 0,-1 0-83 0,1-4-82 16,-1-3-72-16,-6-1-73 0,0 1-128 0,-8-7-116 16,-5-1-60-16,-13 1 13 0</inkml:trace>
  <inkml:trace contextRef="#ctx0" brushRef="#br0" timeOffset="29764.9246">20450 6912 411 0,'0'-6'552'0,"-7"6"-98"0,7 0-191 0,-6 3-118 16,-1 0-57-16,1 5-19 0,6 7 4 0,-13-1 13 16,6 4 17-16,1 9 19 0,0-6 11 0,-1 9 7 15,-6-1-2-15,6 0-6 0,1 4-9 0,-1 0-5 0,-6 0-11 16,7 3-11-16,0-2-4 0,-1-2-11 0,1 2-9 0,-2-1-9 16,8-4-11-16,0-4-13 0,-5 2-9 0,5-6-4 15,0-2-9-15,5-4 4 0,-5-5 5 0,0 1 8 0,0-3 9 16,0-5 8-16,0-3 3 0,8 0 1 0,-2-3-3 0,1-5-5 15,5-3-6-15,1 1-6 0,0-2-9 0,0 1-5 16,1-3-3-16,-2 2 2 0,1 6 3 0,0-5 0 0,0 2 0 16,2 2-4-16,-10 0-2 0,8 4-3 0,0-1-2 15,-7 0-5-15,8 4-4 0,-7 0-1 0,5 4-2 0,1 0-1 16,-7-1 0-16,14 4 1 0,-7 0-2 0,6 5-6 0,-5-1-9 16,5 4-14-16,8-1-28 0,-1 1-51 0,-1 0-76 15,8-1-69-15,6-3-55 0,0 3-51 0,-1-2-50 0,2-5-60 16,-1 3-82-16,1-2-67 0,-1-4 5 0</inkml:trace>
  <inkml:trace contextRef="#ctx0" brushRef="#br0" timeOffset="30015.4684">21186 7432 217 0,'-20'-7'571'0,"8"0"-36"0,-9 4-178 0,2 3-122 0,0 0-69 16,-1 0-27-16,1 3 0 0,-7 1 8 0,6 3 9 15,0 0 3-15,8 1-5 0,-8 0-15 0,6 1-19 0,8 0-25 16,-7 2-28-16,7 0-29 0,6-4-17 0,-6 4-9 0,6-4-6 15,6 0-1-15,-6 1-1 0,6-1-3 0,7-3 2 16,-7-1 4-16,14 1 3 0,-6-4 1 0,5 3 2 16,1-3 3-16,-1 0 2 0,1 0 2 0,6 0 3 0,-7 0 3 15,1 0 5-15,-1 0 2 0,0 0-1 0,1 0-1 0,7 0-1 16,-8 4-3-16,0-4-3 0,8 4-4 0,-8 0-7 16,0-1-7-16,1 1-19 0,6 3-31 0,-6-4-53 0,-1 5-59 15,1-4-55-15,-1 4-49 0,-5-5-47 0,5 5-46 0,-6-5-46 16,0 5-51-16,-1-4-79 0,-4-1-15 0</inkml:trace>
  <inkml:trace contextRef="#ctx0" brushRef="#br0" timeOffset="30390.7928">21420 7411 504 0,'6'-4'502'0,"1"4"-143"0,0 0-149 15,0 4-98-15,-1 3-60 0,7 0-29 0,-7 0-15 0,7 5-2 16,-6 2 0-16,5 1 3 0,-4 4 1 0,-3-4 2 0,10 6 4 16,-3-3 0-16,-5 4 1 0,6-3-1 0,0 2 0 0,-7-1 1 15,1-3 5-15,5-2 4 0,-5-1 3 0,6-2 7 16,-6-1 10-16,-1 0 17 0,1-4 31 0,-1-4 42 16,-6 1 42-16,6-4 28 0,1 0 16 0,0-4 7 0,0-3-4 15,-1-1-18-15,0-2-27 0,1-1-41 0,6-4-45 0,-7 1-35 16,0 3-18-16,8-3-12 0,0-1-7 0,-9-1 1 15,15 1-5-15,-7 5-4 0,0-1 0 0,6 0 0 0,-6 4 0 16,7-4-4-16,-8 7 0 0,9-3 0 0,-9 3-1 16,9 1 0-16,-9 3-2 0,1 0 0 0,0 3-2 0,1-3 1 15,-1 7 0-15,6-3-1 0,-6 4-4 0,0 2 1 0,0 1 1 16,6 0-3-16,1 3 1 0,0 6-1 0,-1-2-4 16,8 0-12-16,-9 1-17 0,8 2-38 0,-5 1-61 0,3-4-68 15,-3 4-65-15,5 1-58 0,0-1-62 0,-6-8-63 16,5 5-90-16,-5-5-99 0,1-3-13 0,-8 0 28 0</inkml:trace>
  <inkml:trace contextRef="#ctx0" brushRef="#br0" timeOffset="30875.1539">22416 7613 457 0,'-6'-16'565'0,"6"1"-114"16,-5 5-162-16,5 3-106 0,0-1-54 0,0 1-22 0,0 3-14 15,0 1-8-15,0 3-8 0,0 0-12 0,0 0-12 0,0 3-17 16,0 4-15-16,0 1-14 0,5-1-4 0,1 4-2 15,-6 4-1-15,7-4 0 0,0 4 0 0,0 0 1 16,-1-1 0-16,7 1 0 0,-6-1 1 0,5 1 2 0,1-5 2 16,1 2 4-16,4 2 6 0,-5-6 11 0,8 0 7 0,-2-1 11 15,7-4 14-15,-6 0 18 0,6 2 18 0,-7-5 18 16,7-5 15-16,-6 2 5 0,-7 0 4 0,7 0 0 0,-8-6-11 16,1 2-16-16,-6-4-18 0,-1 0-21 0,1 0-17 15,-7-3-16-15,0-1-10 0,0 4-8 0,-7-4-5 0,1 1-3 16,-1-1-5-16,2 4-1 0,-8-4-4 0,-2 4 0 0,10 0-3 15,-9 4-4-15,1-1-2 0,7 1-3 0,-7 4-5 16,6-1-6-16,1 4-4 0,-1 0-3 0,0 4 0 0,1-1-7 16,6 1 4-16,-6 3 7 0,6 4 6 0,0 0 4 15,0 0 5-15,6 1 3 0,0-1 3 0,1 4 8 0,0-1-2 16,-1-3-2-16,7 3 1 0,0-3-1 0,0 4 4 0,1-8-1 16,6 4-1-16,-2-4 1 0,2 1 2 0,0-1 1 15,-1-3 2-15,7-4 1 0,-6 3 0 0,6-3 1 0,-7-3 2 16,1 3-2-16,-1-4 0 0,-5-3 0 0,-2 3-1 0,8-3-3 15,-14 0-1-15,8-1-2 0,-2-3 0 0,-5 0-2 16,-1 4-1-16,1-4 0 0,-1 0 0 0,1 4 1 16,-1-4-1-16,-6 4-1 0,7-4-1 0,-7 3-1 0,0 0-4 15,7 1-7-15,-7-1-9 0,0 5-17 0,0-4-22 0,5 3-33 16,-5 1-40-16,-5-1-47 0,5 4-39 0,0-4-34 0,0 4-22 16,0 0-9-16,0 0 4 0,-7 4 16 0,7-4 22 15,0 4 22-15,-7-1 18 0,1 1 1 0,6 0-21 16,-7-1-52-16,1-3-81 0</inkml:trace>
  <inkml:trace contextRef="#ctx0" brushRef="#br0" timeOffset="32281.5081">22299 7466 371 0,'0'-5'492'0,"7"2"-137"0,-1-3-136 0,1 1-84 0,6 2-49 16,-6 3-29-16,5-3-13 0,1 3-4 0,0 0-5 15,-6 0 1-15,6 3-2 0,0 5-3 0,0-2-6 0,1 6-4 16,-1-1-3-16,0 3-2 0,-7 1-2 0,6-1-2 15,-5 5-1-15,7 3 0 0,-8-5-2 0,1 6-3 0,5 0 0 16,-6-6-1-16,1 5-1 0,1-3 0 0,-2-2-1 0,0 2 0 16,-6-4 1-16,7 0 3 0,-7-1 0 0,6-6 7 15,-6 3 7-15,0-4 17 0,0-4 27 0,0 1 38 16,0 0 43-16,0-4 39 0,7 4 27 0,-7-8 11 0,0 4 0 16,6-8-12-16,0 5-25 0,1-8-36 0,0 4-45 15,-1-9-38-15,7 7-30 0,0-7-16 0,0 1-11 0,0 0-4 16,0 1 0-16,0-4 1 0,0 0 3 0,0 3 2 0,1-3-1 15,-1 3-1-15,-1 4 4 0,1-4 0 0,-6 4-4 16,6 4-3-16,-6-1-3 0,-1 5-3 0,1-4 2 0,-1 7-3 16,1 0 0-16,-1 0-4 0,0 3 4 0,1 4-1 0,0 1-1 15,-1 7 1-15,1-1-1 0,-1 1 1 0,1 4 0 0,5-5 0 16,-5 1 1-16,0 3 0 0,0-3 0 0,5 2 0 16,-5-2 0-16,6 0-2 0,-1 1 0 0,-5-2 1 15,7-3-1-15,-2 0-2 0,1-4 3 0,0 0-2 0,1-3 1 16,5 0 2-16,-6-1 1 0,6-3 1 0,-5 0-2 0,6-3 2 15,-2-5-1-15,-4 1 2 0,5-4 0 0,-6 0 0 0,0-4 0 16,1 0-2-16,-2 1 2 0,1-4-2 0,-6-1-1 16,-2-3 0-16,3 4-2 0,-2-7 0 0,1 3-1 15,-7-4 1-15,0 0 1 0,0 0 1 0,0 1 0 0,0-1 3 16,0 5 1-16,-7-6-1 0,7 5 0 0,0 1-1 0,-6 2 2 16,6 5-4-16,-8-1 0 0,8 4-2 0,-5-1-2 15,5 5-2-15,-7 5 4 0,1-3-4 0,-1 5-1 0,1 5 0 16,0-3 1-16,-1 5-2 0,0 5 1 0,0 3 0 15,7-1 0-15,-6 1 0 0,0 4 1 0,6-2 1 0,0 2 0 16,0 3 2-16,0-5 1 0,6 6 0 0,-6 0-2 0,6-6 1 16,1 2-2-16,0 3 2 0,6-5-5 0,0 3 5 15,0-6-2-15,0 1 0 0,0-1 0 0,7-2 0 0,-1-2 1 16,1 1 0-16,6-7 3 0,0 0-4 0,-1-1 4 16,1-3 4-16,6-3 3 0,-4-5 2 0,-2 1 4 0,5-4 2 15,-4 0 0-15,-1-7 1 0,0 3 4 0,0-4 1 0,-6 1-3 16,0-4-3-16,-1 1-1 0,-7-5-2 0,9 0-2 15,-9-3 1-15,1-1-2 0,-5-2-4 0,4-1-1 0,-5-4 0 16,-1 0 1-16,1-3 2 0,-1 4 0 0,-1-5 0 0,-5 1-2 16,8 3 1-16,-8-3 4 0,7 7 1 0,-7 0 2 15,0 7-1-15,0 1 0 0,0 2-2 0,-7 6 1 0,7 5-2 16,0-2-4-16,-8 6-2 0,8 1-6 0,-5 3 0 16,5 0-1-16,-6 4-2 0,-1 4 1 0,1 0 1 0,-1 3 0 15,-5 5 0-15,4 5 0 0,-5 2-1 0,1 3 2 0,-2 0-1 16,7 7 1-16,-5 0 1 0,-1 0 2 0,0 5 0 0,6-1 2 15,1 4 0-15,-1 0 1 0,0-1 1 0,7 0-2 16,-6 1 0-16,6 0-4 0,0-1-4 0,6-3-2 16,1 0 0-16,0-1-2 0,-1-1 1 0,8-6 0 0,-8 1-1 15,7-1 4-15,-1-3 1 0,9-7 5 0,-9 4 3 0,9-8 0 16,-9-1 0-16,8-2 1 0,-9-4 2 0,10-1 1 0,-1-3-2 16,-7-3-3-16,6-1 0 0,-6 0 0 0,0-3 0 15,7 0-1-15,-14-4 0 0,7 0 0 0,1 0 0 16,-9-4 2-16,10 0-1 0,-10 4-1 0,2-4 2 0,-1 1 0 15,-6-1-1-15,7 5-2 0,-7-2 2 0,6 1 3 0,-6 5 2 16,7-2 0-16,-7-1-2 0,0 6 0 0,0-3 0 16,7 1 2-16,-7 2 0 0,0 3-5 0,0-3-1 0,0-2 1 15,0 5 0-15,0-4 0 0,6 4-1 0,-6 0 1 16,0 0-1-16,0-3 0 0,0 3-2 0,7 0 3 0,-7 0 0 16,0 0-1-16,0-4 3 0,6 4-3 0,-6 0 4 0,6 0-1 15,1-3-1-15,-7 3-2 0,6-4 2 0,1 4-1 16,0-3-12-16,6 3 8 0,-7-4 0 0,1 0 3 0,-7 0 2 15,5 1 1-15,2-1-1 0,1 1 3 0,-3-4 12 0,3 3-4 16,-2-4-1-16,0 5-5 0,-6-5 5 0,7 2-4 16,-1-2-1-16,-6-3-2 0,7 4-2 0,-7-4-2 0,6 2-2 15,-6 0 1-15,7-3-6 0,-7 1 1 0,0-1 0 16,0 6 0-16,0-5-2 0,0 3 0 0,0 4 3 0,-7-3-1 16,7 4 0-16,0-1-2 0,0 0 1 0,0 4 0 15,0-3-3-15,0 3-1 0,0 0-2 0,0 0-3 0,0 0-2 16,7 0 1-16,-7 0 3 0,0 3 0 0,0 1 3 0,0 0-1 15,6 4 3-15,-6-6 4 0,7 10 1 0,-7-5 2 16,7 3 0-16,-1 2 0 0,0-1 0 0,1 3 2 0,-1 2 1 16,1-2 0-16,-1 1 0 0,1 3-2 0,-1 1 0 15,1 2-1-15,-1 1 0 0,1 1 1 0,-7-2-1 0,6 5 0 16,-6-1-1-16,0 1 0 0,0-4 2 0,-6 3-1 0,-1 2-1 16,1-6 1-16,-7 1-2 0,6 0-1 0,-6-3-5 15,0-5-12-15,-6 1-24 0,6 0-38 0,-7-1-61 0,1-2-70 16,5-5-60-16,-6 0-62 0,8 0-71 0,-7-3-112 0,-1 0-107 15,7-4-41-15,-6 0 17 0</inkml:trace>
  <inkml:trace contextRef="#ctx0" brushRef="#br0" timeOffset="32578.5534">24820 7146 403 0,'-13'19'483'0,"7"6"-202"0,-7-2-130 16,-8 6-70-16,9 1-38 0,-7 0-22 0,-8-1-8 16,8 0-9-16,-14 4-11 0,7-1-16 0,-7 1-23 0,1 4-34 15,-7-4-66-15,7 0-145 0,-14 0-90 0,6-3-58 16</inkml:trace>
  <inkml:trace contextRef="#ctx0" brushRef="#br0" timeOffset="37626.3906">4324 10602 469 0,'-6'-15'525'0,"-1"4"-182"0,-13 0-150 15,7 0-75-15,-12 4-40 0,-8 3-19 0,0 0 1 0,-7 1 10 16,-3 3 21-16,-4 3 24 0,-5 5 31 0,-7-1 27 0,0 7 23 15,1 1 14-15,6 4 4 0,-7-1-7 0,8 5-21 0,-2 2-21 16,13-4-28-16,2 5-32 0,6 0-30 0,5-3-24 16,9-2-19-16,5 4-12 0,6-2-7 0,14 2-5 15,-2-3-4-15,8 4 0 0,14-1-3 0,-1 1-1 0,6 3-1 16,6-3 1-16,2-1 0 0,6 2 0 0,-1-2-1 0,1 1 1 16,0-1 0-16,-1-2 1 0,-6 6 3 0,-1-4-2 15,-4 1-2-15,-8-1 1 0,-6-3 0 0,-1 3 0 0,-6-2-1 16,-7-4 0-16,-6 3 3 0,-6-1 4 0,-7-2 2 15,-6-2 5-15,-8 2 1 0,-5-1 6 0,-7-2 6 0,-1-5 1 16,2 3 0-16,-9-2-1 0,4-6-1 0,-4 2-2 0,1-5-4 16,-5 1-4-16,5-4-3 0,0 4-3 0,7-8-3 15,-1 4-2-15,2-4-1 0,12 1-4 0,0-1-10 0,6 0-22 16,14-2-48-16,-1-2-72 0,14 0-75 0,12-2-66 16,7-5-59-16,7 3-59 0,5-2-75 0,8 3-142 0,6-1-38 15,-7 6 16-15</inkml:trace>
  <inkml:trace contextRef="#ctx0" brushRef="#br0" timeOffset="38330.1335">5047 11338 333 0,'-12'-17'643'0,"-3"-6"9"0,10 4-204 16,-9 5-160-16,1-1-86 0,-6 1-60 0,-1 3-41 0,1 3-11 16,-7 1 5-16,-7 3 10 0,1 4 14 0,-7 4 10 15,-7 0 3-15,0 7-5 0,0 3-5 0,1 4-16 0,0 1-19 16,-1 3-21-16,7 1-22 0,-1 2-15 0,8-3-9 16,6 3-7-16,7-3-5 0,5 5-4 0,8-6-3 0,6 1-4 15,6-4-2-15,8 0-4 0,5-3-6 0,7 0-6 0,6-4-9 16,8-8-5-16,-1 1-9 0,7-8-8 0,-1 1-2 15,8-8 0-15,-1 0 2 0,-7-3 7 0,0-2 6 0,-5-5 10 16,-1-1 16-16,-7-1 20 0,1-2 23 0,-1-1 16 16,-5-3 13-16,-7 3 11 0,-2-3 9 0,-4 4 2 0,-1-2-2 15,-7 6-6-15,1-1-14 0,-7 2-12 0,0 6-10 0,-7-1-8 16,1 5-6-16,-1 2-6 0,1 1-5 0,-8 3-4 16,1 4-2-16,1 4-3 0,-1 3-2 0,5 4-1 0,-4 4-3 15,5 4-2-15,-6-1 1 0,7 3 1 0,6 5 0 16,0-4 0-16,0 4 4 0,6-4 0 0,7 1-1 0,-6-2 1 15,5 1-2-15,9-4 2 0,-9 1-1 0,8-5 1 0,6-3-2 16,0 1 0-16,7-6 1 0,0 1 2 0,-1-7 1 16,0 0-4-16,1 0 2 0,6-7 2 0,0-3 1 0,-6-2-2 15,6-3-1-15,-7-2-1 0,1-5 0 0,6 0 0 16,-6-7 0-16,-8-2-3 0,8 2 2 0,-7-3 3 0,-7-1-1 16,1 0 0-16,-1-4 5 0,-5 1 0 0,-1-5 0 0,0 4 1 15,-6-3-2-15,-1 0 0 0,-6-3 2 0,0-2 0 16,0 1 1-16,0 0 1 0,-6 0 2 0,-1 0 1 0,1 8 1 15,-1-4 2-15,-6 6 2 0,6 5 1 0,-6 4-2 16,8 3 1-16,-3 8-1 0,1-3-6 0,1 8-3 0,-1 1-1 16,2 5-5-16,-2 3-2 0,0 3 1 0,0 8-4 0,-5 4-1 15,5 3 2-15,1 3 2 0,6 6-3 0,-7 5 8 16,7 2-2-16,0 6-2 0,0 0 1 0,7 4 0 0,-7 0-1 16,6 4 2-16,-6 4 1 0,7-2-7 0,-1 1 2 0,0 0-1 15,1 5 1-15,0-5-1 0,5 5 1 0,1-9 1 16,2 4-2-16,-4-7-1 0,10 0-11 0,5-4 1 15,-7-3-3-15,7 0-3 0,0-8-5 0,0 0-8 0,0-7-6 16,1-4-7-16,-2 1-6 0,2-8-41 0,-2-9-62 0,1 3-72 16,1-5-65-16,-2-5-52 0,2-1-62 0,-1-5-81 0,-7-4-150 15,1 4-40-15,-7-7 10 0</inkml:trace>
  <inkml:trace contextRef="#ctx0" brushRef="#br0" timeOffset="38486.3259">5581 11056 728 0,'-26'-14'795'16,"0"2"10"-16,6 1-134 0,8 4-240 0,5 0-164 0,1-1-113 16,-1 5-69-16,7-1-36 0,0 0-21 0,7 1-10 15,6-1-6-15,6 0-3 0,7 1-3 0,13-1-8 0,0 4-23 16,13-4-52-16,1 4-74 0,5 4-72 0,7-4-64 0,-5 0-66 16,4 0-87-16,-5 0-163 0,-1 4-69 0,1-4-14 15</inkml:trace>
  <inkml:trace contextRef="#ctx0" brushRef="#br0" timeOffset="39517.6116">6180 11192 496 0,'-13'8'744'0,"0"-2"-15"0,0 2-45 0,7 3-292 0,6 0-203 16,0-4-133-16,6 0-72 0,-6-3-24 0,13-1 15 15,0 1 28-15,7-4 23 0,-1-4 16 0,7 1 4 0,7-1 6 16,-1-3 0-16,1 0-9 0,6 0-10 0,-7-5-13 15,1 5-7-15,-7-3-4 0,7-2-1 0,-14 4-1 0,1-3-3 16,-7 0 1-16,-5 0-1 0,-3 4 0 0,-5-7-2 16,0 3-1-16,-5 3-1 0,-10-3 0 0,2 0 0 0,-6 4-2 15,0 0 1-15,-8 3-1 0,8 1 1 0,-7 3 1 0,0 3-1 16,0 1 0-16,-1 3 0 0,8 0-1 0,-1 4 0 16,1 3 1-16,0 2-1 0,6 2 1 0,-1 1 1 0,1 6 0 15,0-3-1-15,7 4-1 0,6-5 2 0,-6 8 0 16,6-6 7-16,0 3-3 0,6-1-3 0,0-3-1 0,7 1 0 15,0-2 2-15,8-5-1 0,-3-3 1 0,8 3-6 0,0-7 5 16,0 0 4-16,6-6 3 0,2 1 1 0,-2-4 2 16,8 0-2-16,-2-7 4 0,8-2-4 0,-6 2-1 0,5-7 4 15,0-1 1-15,-7 1 3 0,9-5 5 0,-8-3 3 16,-6-3 4-16,-1 3 0 0,2-5 2 0,-9-2-2 0,-5 0-2 16,-1 1-6-16,-6-9-7 0,0 3-3 0,-6-2-7 0,-7-5-3 15,6-3 0-15,-12 4 0 0,-1-7 0 0,1 3 2 16,-8-4 2-16,1-3 1 0,1 0-1 0,-1 3 3 0,-1 0 0 15,1 5 1-15,-5-2 3 0,3 5 2 0,3 7 2 0,-2 4 2 16,2 3 2-16,5 4 1 0,-6 8-2 0,7-1-5 16,-1 8-6-16,-6 3-2 0,6 8-5 0,-5-1-2 15,-1 9-2-15,0 2 0 0,6 8 0 0,-6 0 3 0,5 7 0 16,-3 5-1-16,4-2 2 0,1 8 1 0,6 1 0 0,-7 6 0 16,7-2 3-16,0 6-3 0,0-4 1 0,0 5 1 0,7 2-3 15,-1-2 0-15,1 0 0 0,-1 2 0 0,7-3-1 16,0 1 3-16,0-5-2 0,7-2 0 0,-1-6 3 15,7 2-3-15,0-5 1 0,0-6 0 0,0-1-2 0,7-3-3 16,-1-8 0-16,1 0-1 0,-1-3 2 0,1-8-3 0,6 1-1 16,0-8 0-16,-6-4 2 0,-1-3 1 0,8-4 1 15,-8 0 2-15,1-7 1 0,-8-4 6 0,8-1 0 0,-14-2 1 16,8-8-2-16,-8 0 2 0,1-4-2 0,0 0-1 16,-8-3-3-16,1-4-2 0,0-4 1 0,-6 0 0 0,0-2 1 15,-1-5-4-15,-6 0 2 0,0-4 1 0,0 1 0 0,0-1-1 16,-6 0 2-16,6 1 1 0,-7-2 0 0,0 6 4 15,-6 4-1-15,7 1 2 0,-1 8 4 0,-5 2 2 16,5 5-1-16,1 5 0 0,-1 4-1 0,0 2 1 0,7 9-2 16,-6-1-2-16,-1 5-6 0,7 2-2 0,-6 5-3 0,6 6 3 15,-7 5-1-15,1 2-4 0,0 5-1 0,-1 7 1 0,0 4 0 16,0 6-2-16,7 4 2 0,-7 6-4 0,7-2 2 16,0 8 4-16,0-1 3 0,-5 8 0 0,5 1 3 0,0-2 2 15,0 1 0-15,0 3-3 0,0 1 1 0,5-4 0 0,-5 0 0 16,7 1-2-16,0-2 0 0,7-3 0 0,-2 1 1 15,8-8 2-15,0-1-3 0,-7-7 0 0,12-1-1 0,2-6 2 16,-2-3-1-16,2-5 0 0,6-5 0 0,-1-3 1 16,0-5 1-16,1 0 3 0,-1-6-2 0,1-4-1 0,-1-2 1 15,1-4 0-15,-7-3 1 0,6-3 1 0,-5-5 2 16,-1 1 0-16,-6-8 0 0,-8 1 2 0,8-6-1 0,-13 2 0 16,-1 0 3-16,0-3 0 0,-6-1-1 0,0-4 1 0,-6 4 3 15,-7 0 5-15,7 0 6 0,-8 4 5 0,2 3 5 16,-3 0 0-16,2 8 3 0,1 0 5 0,-1 3-8 0,6 5-6 15,1 2-10-15,-1 8-4 0,-5 0-6 0,5 8-5 0,1 2-4 16,-8 5-7-16,8 3 5 0,-1 4 2 0,1 0 1 16,0 4-2-16,6 3 1 0,0-4 0 0,0 4-9 0,6 1 5 15,0 3 1-15,1-4 1 0,6 5 1 0,0-5 2 16,0 0-1-16,6 0-1 0,8-2 5 0,-9-2-12 0,16 0-12 16,-2-3-13-16,8-2-17 0,-2-3-30 0,2-3-55 0,-1-2-79 15,7-5-72-15,-8 1-60 0,2-8-55 0,-1 0-52 16,-7-4-93-16,-6-3-117 0,0-4-20 0,-7 0 37 15</inkml:trace>
  <inkml:trace contextRef="#ctx0" brushRef="#br0" timeOffset="39642.7107">8343 11037 218 0,'-26'-29'665'0,"-1"0"24"0,7 0-153 16,2 3-134-16,-2 4-81 0,0 0-54 0,1 4-41 0,-1-1-36 16,7 5-29-16,0-1-35 0,13 4-33 0,-5 1-46 0,5 2-69 15,5 4-85-15,8 1-86 0,7-1-73 0,0 0-72 16,5-2-101-16,8 2-170 0,-6 0-76 0,5 0-15 0</inkml:trace>
  <inkml:trace contextRef="#ctx0" brushRef="#br0" timeOffset="40330.4751">8825 10192 231 0,'-7'0'591'0,"0"0"-1"0,1 0-178 0,6 6-185 0,-7 6-104 15,1 2-73-15,-1 1-25 0,1 7 2 0,-1 4 16 16,1-1 21-16,-7 8 23 0,6 0 28 0,1 7 23 0,-1 1 22 16,-5 3 9-16,5 4-1 0,0 3-8 0,1 0-15 0,-1 0-19 15,7 1-24-15,-7 2-19 0,7-2-21 0,7 0-17 16,-7-2-10-16,13-2-9 0,-6-4-4 0,6 0-4 0,0 0-6 16,0-8-2-16,0 1-3 0,6-4-2 0,1-4-1 15,0-3-3-15,0-1 0 0,-2-3 2 0,2-6 2 0,0 2-2 16,-1-7 3-16,-6-3-3 0,7-2 2 0,-2-2 2 0,3-8 1 15,-1 0 3-15,5 2 1 0,-12-10 4 0,7 1 0 16,-1-3 2-16,-6-4-1 0,7-2-1 0,-7-5 2 0,0-1-2 16,0 1 0-16,0 0-3 0,-1-4-2 0,-4-6-1 15,5 6 3-15,-6-3 0 0,-2 2 1 0,2 0-3 0,0 1-3 16,-7 0-1-16,7 3 1 0,-7 5-1 0,-7-1-2 16,7 4-2-16,0-1 2 0,0 4-3 0,0 4-1 0,-7 5-2 15,0-3-1-15,2 6 2 0,-8 3-3 0,6 3-1 0,-6 9-12 16,-1-1 6-16,1 4 3 0,2 2 7 0,-4 6 0 0,3 3 0 15,5-1-2-15,-6 4 2 0,6 1 10 0,-5-1-4 16,5 4-5-16,7 0-1 0,-6 3 2 0,-1-2-1 16,7-5 0-16,7 4-2 0,-7-3-3 0,6-5 0 0,7 1 2 15,0-1 1-15,0-6-1 0,0-1 0 0,8 0 1 0,3-7 1 16,-5-1 3-16,14-2 3 0,-6-1 0 0,-1-7-2 0,7 0 1 16,-1-3 0-16,-6-3 1 0,6-2-1 0,1 0 0 15,0-3 0-15,-8 1-1 0,3-6-1 0,-3 2 1 16,1-4-3-16,-6-1 2 0,-1 4 3 0,0-7 1 0,-6 5-2 15,-6-2 4-15,6 1-2 0,-6 0-3 0,-7-5 2 0,0 5-5 16,0-1 0-16,-13 1-2 0,6 0-2 0,-7 3-6 0,2 1 2 16,-1 3 0-16,0-1 1 0,-6 5 1 0,-1 4 1 15,1 3 0-15,0 0 1 0,-2 7 2 0,2 0-2 0,-1 4-1 16,1 3-4-16,0 2 2 0,5 2 1 0,1 1 5 16,0 3-1-16,7-1 0 0,-1 4 1 0,1-2 2 0,6-1 9 15,0 0-4-15,6 1-3 0,-6-2-2 0,7-3 1 0,5 1 0 16,1-5-1-16,1 4 1 0,5-7-3 0,7 3-2 15,1-2-5-15,-2-5-5 0,15 1-6 0,-8 0-10 0,13-8-12 16,-5 0-19-16,6 0-24 0,-1-4-39 0,0-4-49 16,-5 0-56-16,-1-1-49 0,0-3-38 0,-7-3-38 0,0-3-40 15,-5 0-68-15,-8-1-108 0,0-3-31 0,-11-1 14 16</inkml:trace>
  <inkml:trace contextRef="#ctx0" brushRef="#br0" timeOffset="40518.185">8851 10778 153 0,'-13'-4'652'0,"0"4"13"0,-1 0-132 0,8-4-177 16,6 4-107-16,0-3-76 0,13 0-56 0,-1-1-38 16,9 0-18-16,4 0-14 0,15 1-10 0,-1-2-15 0,7 2-34 15,5 3-45-15,8 0-56 0,-1-4-56 0,8 4-67 16,6-4-96-16,-7 1-181 0,0 0-82 0,-7-1-29 0</inkml:trace>
  <inkml:trace contextRef="#ctx0" brushRef="#br0" timeOffset="41237.1468">10896 10576 269 0,'-7'-8'479'0,"7"1"-161"0,0 4-138 0,-6-1-78 16,6 4-43-16,0 0-19 0,6 4-7 0,-6 6-1 0,7 2 4 16,-7 2 16-16,6 4 18 0,1 9 23 0,-1 2 23 0,0 7 19 15,1 1 14-15,0 7 30 0,0 4 22 0,0 4 8 16,-2 2 2-16,2 8-3 0,-7 1-12 0,6 2-14 15,-6 6-19-15,7-3-39 0,-7-1-29 0,6 3-23 0,-6-4-22 16,6 3-19-16,1-4-11 0,-7 2-5 0,7-5-4 0,-1 1-3 16,1-2-3-16,-1-6-10 0,7 0-19 0,-6-7-40 0,13 0-61 15,-7-5-69-15,7-7-61 0,-1-2-50 0,0-8-52 16,1-1-55-16,6-10-76 0,-7-4-109 0,0-3-23 16,2-8 25-16</inkml:trace>
  <inkml:trace contextRef="#ctx0" brushRef="#br0" timeOffset="41487.7126">10909 11690 182 0,'-13'-29'594'0,"6"3"10"0,1 4-205 0,-1 1-147 15,7-2-73-15,7 1-37 0,-1 4-13 0,7-1 6 0,0 5 5 16,7-4 2-16,6 3 4 0,-1 3 2 0,8 3-4 0,7 1-12 16,5 4-23-16,1 0-25 0,6 4-18 0,6 0-10 15,-6 4-8-15,0 2-7 0,1 6-6 0,-8-1-5 0,-6 3-5 16,0 5-4-16,-13-1-4 0,1 4-3 0,-8 4-4 0,-13 0-2 15,1-1 0-15,-14 5-1 0,1-1 0 0,-13 0 0 16,-1 4 2-16,-13 0-1 0,-6-3 0 0,0 3-2 0,-1-4-3 16,-5 0-4-16,6-4-13 0,-6-2-20 0,6-1-36 15,6-8-58-15,7 1-60 0,0-5-56 0,0 2-47 0,13-5-48 16,7-3-53-16,6-1-85 0,6-6-101 0,1-1-32 0,6-3 17 16</inkml:trace>
  <inkml:trace contextRef="#ctx0" brushRef="#br0" timeOffset="42253.5535">11944 11500 245 0,'-20'-8'560'0,"1"5"-13"0,0 3-211 16,-14 0-127-16,7 3-49 0,-8 5-4 0,3 2 17 16,-9-2 21-16,8 6 19 0,0-3 12 0,-8 8-3 0,8-1-20 15,6 0-30-15,0 1-36 0,0 3-39 0,6 3-32 0,7-3-29 16,0 0-15-16,6 4-7 0,2-4-6 0,5 0-2 15,0-3-2-15,12 2-7 0,-5-6 6 0,12 3 6 0,1-7 2 16,0-1 2-16,12-2 0 0,-6-1 0 0,6-7 0 16,2 0 5-16,-3 0-3 0,2-7-4 0,6-1-2 0,-6 2-1 15,0-5 3-15,-1-4 2 0,1 1 4 0,-1-5 5 0,2 1 1 16,-10 0 3-16,10-5 3 0,-15 1 0 0,7 4 0 16,-13-8 1-16,6 5-4 0,-6-1-4 0,-6-4 1 0,0 0-3 15,-7 4-4-15,0 0-2 0,0 0-4 0,-7 1-2 16,0 1-1-16,0 7-1 0,1-3-3 0,-1 1 0 0,1 1-2 15,0 7-1-15,0-3 0 0,-1 2 1 0,0 0 1 0,0 5-2 16,7-4-1-16,-6 7 1 0,6-4-1 0,0 0 0 16,0 4 2-16,0-3-1 0,6 3-1 0,-6-4 1 0,7 4 0 15,0-4 0-15,6 1 4 0,-1-2-1 0,8 5-1 16,0-2-1-16,-2 2 1 0,10-4-1 0,-2 4-3 0,-1 0 0 16,8 0-2-16,-7 4-1 0,8-2 1 0,-3 3 1 0,8 2-2 15,-6 4-2-15,6-4 0 0,-13 8-2 0,7-1-2 16,-7 1-2-16,0 3-5 0,-6 1-1 0,-8 3-3 0,1-4 2 15,-6 5 0-15,-1-6 2 0,-6 5 1 0,-6 0 2 0,-1 0 5 16,-6-1 1-16,1-1 2 0,-2-2 2 0,-5-4 3 16,0 1 0-16,-1 0 1 0,0-5 3 0,1 2-2 0,6-4 2 15,-8-2 0-15,9 2 4 0,6-5 0 0,-7 1 0 16,6-4-1-16,7 4 0 0,-7-4 1 0,7 4 0 0,0-4 0 16,0 0-4-16,7 0-2 0,6-4 0 0,0 4-1 15,13-4 1-15,-6 0-3 0,12 1-1 0,-5-2-2 0,5-1 2 16,7 3 2-16,-7-5-1 0,7-4-1 0,1 2 0 0,-1-1 2 15,-7-4 2-15,8 1 1 0,-2-1 0 0,-5-3 2 16,6 0-1-16,-7-5 6 0,-5 5 0 0,6-4-1 0,-14 0 2 16,7 4 2-16,-13-8 0 0,-1 5-1 0,2 1-1 0,-14-1-5 15,7-2 0-15,-7 2-2 0,-7 3 0 0,0 0-6 16,0-2-1-16,1 5-1 0,-7 5 0 0,1 3 2 0,-1-1-1 16,0 4 0-16,0 4 1 0,6 0 3 0,-14 8 1 15,16-4-1-15,-9 7-1 0,1 1 1 0,7-3 0 0,-1 7 0 16,1-2 1-16,0 1-1 0,-1 3-2 0,1 0 2 0,6-3 1 15,-7 3 0-15,7 1-1 0,7-2 1 0,-7 3-2 16,6 1 2-16,7-2 2 0,-7-4-2 0,7 2 1 0,7-2-1 16,0-1 3-16,5 2-3 0,2-3 0 0,-1-1-2 15,7-1-4-15,-1 0-5 0,7 1-11 0,-6-6-23 0,6 2-42 16,0-5-65-16,-7 1-68 0,6 4-59 0,-4-8-49 0,-2 3-45 16,1-3-44-16,-1-3-55 0,-5 3-106 0,-1-8-14 15,0 4 18-15</inkml:trace>
  <inkml:trace contextRef="#ctx0" brushRef="#br0" timeOffset="42753.4431">13813 11001 84 0,'0'-7'562'0,"-6"-1"-18"0,6 1-159 0,-7 3-110 0,7 1-56 16,0-1-34-16,0 0-18 0,-6 0-19 0,6 4-20 0,0 0-19 15,6 4-15-15,-6 0-12 0,0 0-9 0,7 7-1 16,-1 0 3-16,-6 0 6 0,7 3 5 0,-7 4 4 0,6 1-4 16,-6-1-6-16,-6 8-9 0,6 0-8 0,-7-1-4 15,-6 4-6-15,0 5-7 0,0-1-3 0,-6-1-6 0,-1 4-2 16,1 1-7-16,-7 4-7 0,-7-4-6 0,7 0-3 0,0-1-4 16,-7-3 0-16,7 0-1 0,1-1-1 0,4-3-1 15,-4-2-1-15,12-2-2 0,-7-2 0 0,13-6 3 16,-5 3-2-16,5-11-1 0,7 3-1 0,-6-4 3 0,6-1 3 15,0-3 2-15,6-1 2 0,7-6-1 0,0-1 2 0,0-3 1 16,7-5 1-16,-1 1-1 0,8-3-3 0,-7-5 0 0,-2 1 1 16,9 0 9-16,-8 0-4 0,7-4-1 0,-6 4 0 15,-2-5-2-15,-3 5 0 0,4 0 3 0,-6 3-2 16,-7 0-8-16,7 4 3 0,-13 0-1 0,7 4 0 0,-1 4-1 16,-6-1-4-16,0 0-4 0,0 4-2 0,0 4-5 0,0 0-1 15,-6 6 2-15,-1 1 2 0,7 0 0 0,-8 0 5 0,8 4 3 16,-5 3 0-16,5-2 1 0,5-3-1 0,-5 6-3 15,8-4-1-15,-1-1 2 0,-1 1 0 0,7-4-1 16,0 3 0-16,7-2 0 0,6-2 5 0,0 1 0 0,7-3 0 16,5 0 0-16,2-5-4 0,5 0-1 0,1-3-6 0,-1 0-7 15,7 0-10-15,-6-3-13 0,7 0-31 0,-2-5-64 16,2 0-81-16,-8-3-77 0,0 1-76 0,-5-2-88 0,-1-2-179 16,1-1-84-16,-15-3-27 0,8 0 29 0</inkml:trace>
  <inkml:trace contextRef="#ctx0" brushRef="#br0" timeOffset="43331.6417">16946 10103 70 0,'13'-10'207'0,"-7"3"-124"0,7-1-90 15,-6 1-53-15,6-1-27 0,-5 1-8 0,-3 3 8 16</inkml:trace>
  <inkml:trace contextRef="#ctx0" brushRef="#br0" timeOffset="43675.1525">17011 10026 6 0,'0'-3'83'16,"-5"-1"17"-16,5-4 18 0,0 6 6 0,-8-3-5 15,8 2-14-15,-5-1-12 0,5 1-9 0,0-1-4 0,-8 0-1 16,8 0-5-16,0 1-4 0,0-1-1 0,0 4-1 0,0-3-5 15,0 3-7-15,0 0-8 0,0-4-9 0,8 4-8 16,-8 4-7-16,0-1-9 0,5 1 0 0,3 3 5 0,-8 1 5 16,5 7 4-16,1-1 7 0,1 8 3 0,-1 0 8 15,1 4 6-15,0 3-3 0,-7 4-4 0,7 0-2 0,-1 3-5 16,-6 5-5-16,7 3-1 0,-7 0-8 0,0 0-4 0,6 3 0 16,-6 4 2-16,0 1-1 0,0-2-1 0,0 6 1 15,-6-5 1-15,6 5 0 0,0-2 0 0,6 1-2 16,-6-3-5-16,0 2 0 0,6-2-2 0,-6-1 0 0,6 0 0 15,1 0-1-15,7 0-1 0,-2 2 1 0,1-2-2 0,0 0-1 16,1 5-3-16,5-6 0 0,-1 9-4 0,-3-5 0 0,-2 5-2 16,6-1 2-16,-6 5-1 0,0-5 0 0,0 5 0 15,-6-1 1-15,6-3 0 0,-7-1 0 0,0 0 1 16,1-3 8-16,-7-6 11 0,0 2 18 0,0-3 22 0,0-9 28 16,-7 2 22-16,1-4 20 0,0 0 12 0,-7-8 7 0,-7 1-1 15,7-1-5-15,-6-8-16 0,-1-3-19 0,-6 1-22 16,7-1-16-16,-8-7-13 0,1 0-13 0,0 0-18 0,7-8-24 15,0 2-47-15,-2-1-89 0,2-4-97 0,14-9-107 16,-3 3-161-16,8-5-134 0,8-4-89 0,3-3-44 0</inkml:trace>
  <inkml:trace contextRef="#ctx0" brushRef="#br0" timeOffset="44503.6769">18288 11044 12 0,'-20'-2'453'0,"0"2"-117"0,1 0-151 0,-1-5-87 15,1 5-46-15,6 0-19 0,-6 0-3 0,5 0 6 0,7 0 10 16,1 0 13-16,-7 0 12 0,13 0 10 0,-6 0 4 16,6 0-1-16,6-2-6 0,7-3-5 0,0-2-4 0,14-1 1 15,-2-2 6-15,8-1 7 0,6-4 9 0,6 0 9 0,9 1 14 16,-3-5 11-16,14 5 6 0,0-4-1 0,14-1-5 16,4 1-7-16,3-5-1 0,11 6-1 0,8-5-6 0,5 0-9 15,1-4-7-15,13 4-6 0,-1-4-7 0,9 4-5 16,-3-3-7-16,2-1-8 0,-8 1-9 0,7-1-6 0,-6 0-6 15,0-4-3-15,-1 1-5 0,-12 1-6 0,-7-2-4 0,-19 1-4 16,-8-1 0-16,-11 5-3 0,-20 2-3 0,-7-2-3 16,-13 2-2-16,-13 2-1 0,-6 3-5 0,-20-1 0 0,-7 1-4 15,-13 4 0-15,-6 3-1 0,-13-1-1 0,0 9 1 16,0-2 0-16,-6 3 1 0,6 2 2 0,6 2-2 0,6 3 1 16,2-2-1-16,11 4 2 0,9 1-2 0,3 3-1 0,9 4-1 15,6-1-2-15,6 1 2 0,9 3-2 0,3 1 2 16,2-1-1-16,6 4 1 0,7-3 2 0,-7 1-2 0,7 7 2 15,-1-6-1-15,-6 6 0 0,0-1-1 0,-7-1 0 16,1 1 0-16,-14-1 1 0,1 4-1 0,-7-3 2 0,-7 4 1 16,-12-2 0-16,-1-1 1 0,-5 2-1 0,-2 0 1 0,-5-3-1 15,-7 3 2-15,-1-4-1 0,-5 1-4 0,7 0-3 16,-2-3-4-16,1-2-9 0,0 1-15 0,6-4-21 0,-5 0-39 16,12-3-53-16,-1 0-58 0,1-4-58 0,6-1-60 0,1-2-72 15,6 4-122-15,6-10-92 0,1 5-47 0,-1-7 6 16</inkml:trace>
  <inkml:trace contextRef="#ctx0" brushRef="#br0" timeOffset="80425.8028">3810 14122 5 0,'0'-3'391'16,"-6"-1"-89"-16,6 0-97 0,0 4-65 0,-7-3-35 0,7 3-20 16,0-3-7-16,-8 3-3 0,8-5-1 0,0 5-1 15,0-4 1-15,0 4-1 0,-5 0-3 0,5-3 0 0,0 3-7 16,0 0-5-16,0 0-7 0,0 0-9 0,0 0-9 15,0 0-8-15,0 0-10 0,0 0-6 0,0 3-4 0,0 1-4 16,0 1 6-16,0 5 10 0,0 0 21 0,-7 9 22 0,7 3 21 16,-7 4 20-16,1-1 23 0,-1 9 23 0,1 2 14 15,1 5 8-15,-10-2-4 0,2 6-8 0,0 0-11 16,0 2-12-16,1 0-18 0,-1 1-21 0,-7-2-21 0,7 0-17 16,0 0-17-16,0-1-13 0,-1-5-9 0,7 4-7 0,-6-8-3 15,8 1-3-15,-2-4-3 0,1 0-1 0,-1 0-5 0,7-8-15 16,0 2-30-16,0-2-52 0,0-3-62 0,7-1-56 15,6-2-54-15,-1-4-51 0,9-3-57 0,4-5-85 0,1-5-132 16,7 3-35-16,-7-5 17 0</inkml:trace>
  <inkml:trace contextRef="#ctx0" brushRef="#br0" timeOffset="80894.5955">4552 14463 227 0,'-13'-6'508'0,"0"0"-102"0,-6 4-157 16,-1-2-94-16,0 4-48 0,0 4-25 0,2-2-12 0,-2 6-1 16,0-1 5-16,1 1 5 0,-1 3-1 0,7 4-6 15,-6-4-8-15,5 0-6 0,8 3-8 0,-1-3-11 0,1 4-11 16,-1-5-11-16,7-2-3 0,7 3 0 0,-7-3 2 15,6 0 8-15,7-6 10 0,1 3 9 0,-1-5 12 0,6 0 10 16,1-5 11-16,-1 3 14 0,1-6 11 0,0-4 13 0,-2 2 6 16,2-5 2-16,0 4 1 0,0-4-2 0,-1-3-3 15,1 0-8-15,-7 3-11 0,6-4-17 0,-6 2-13 16,0-6-9-16,-6 9-6 0,-1-5-9 0,7 5-4 0,-6-1-5 16,-7 4-1-16,6 3-2 0,-6 1-6 0,0-1-4 0,6 6-6 15,-6-2-2-15,0 0-5 0,0 4-3 0,0 0-3 0,0 4-3 16,-6 2-1-16,6 2-2 0,-6-1 1 0,-1 9-1 15,7-2 2-15,-6 4-2 0,-1 1-2 0,1-1 3 16,-1 3 1-16,7 2 0 0,-6-2 1 0,6 6 0 0,-7-2 0 16,7-2 1-16,0 6 0 0,0-4-2 0,0 1 0 0,0 3-1 15,0 0-5-15,7-3-1 0,-7 4-7 0,0-1-7 0,6-4-11 16,-6 1-20-16,7 0-45 0,-1-5-57 0,1 6-60 16,-1-9-56-16,1 0-45 0,5 0-42 0,1-3-50 15,2-4-70-15,-3-4-105 0,7 0-23 0,1 1 10 0</inkml:trace>
  <inkml:trace contextRef="#ctx0" brushRef="#br0" timeOffset="81301.361">5314 14474 154 0,'0'-11'536'0,"0"-1"-73"0,-7 2-139 0,1 3-86 0,-1-1-38 16,1 4-20-16,-1 2-2 0,-5 2-1 0,-1 2 0 15,-7 2-7-15,7 4-9 0,-6 3-15 0,-1 1-15 16,-1 1-16-16,3 2-23 0,5 4-22 0,-7-5-21 0,7 4-13 16,0 1-10-16,7-4-6 0,-1 2 3 0,1-2-9 0,-1-3-5 15,7-2 0-15,0 2 0 0,0-3-2 0,7 0-1 16,-1-2 4-16,1-4-7 0,-1 1 10 0,1-4 13 0,5 0 3 16,1-4 5-16,1 1 3 0,-1-4 3 0,5-2-2 0,-3 0 2 15,-2-3-3-15,0-3-3 0,6 1 0 0,-6-1-4 16,0 1-3-16,0-1-1 0,0 0 0 0,-7 1-1 0,7 3 1 15,-13 4-4-15,7-4-2 0,-1 6-3 0,-6-1-2 16,7 2-2-16,-7 4-3 0,0 0-5 0,0 0-4 0,0 0-3 16,0 4 0-16,-7-1-2 0,7 5 1 0,0 3 3 15,0 3 0-15,-6 1 1 0,6-1 2 0,0 5 0 0,-7 2 1 16,7 1 0-16,0 1 1 0,0 2-2 0,0 1-1 0,0-1 1 16,0 4-1-16,0 0-2 0,7 5 0 0,-1-5-1 15,1 4-3-15,-7-4-3 0,6 5-5 0,1-5-8 0,1 0-9 16,-3 0-20-16,1-3-38 0,8-1-57 0,-7 2-62 0,-1-2-58 15,7-3-49-15,0-1-44 0,-1-2-56 0,2-4-79 16,5 0-112-16,-6-4-24 0,0-4 21 0</inkml:trace>
  <inkml:trace contextRef="#ctx0" brushRef="#br0" timeOffset="81567.1654">5908 14529 399 0,'0'-7'446'15,"-7"-1"-191"-15,7 5-146 0,0-4-84 0,0 3-43 0,0 4-23 16,0-5-7-16,7 3 2 0,-7 2 9 0,0-5 12 0,0 5 11 15,0 0 11-15,0 0 5 0,5 0 6 0,-5 0-1 0,7 0-5 16,-7 0-8-16,6 0-9 0,-6 0-16 0,7 0-20 16,-7 0-28-16,6 0-50 0,-6 0-67 0,0 0-113 15</inkml:trace>
  <inkml:trace contextRef="#ctx0" brushRef="#br0" timeOffset="82426.7771">5262 14536 190 0,'0'-3'210'0,"0"-1"-61"0,7 0-47 15,-7 1-32-15,6-5-15 0,0 5-7 0,1-1-3 0,-1-3-2 16,7 2 3-16,-6-2-3 0,6 4 0 0,-5 0 0 16,3-1-5-16,-4-4-5 0,0 4-5 0,0 1 4 0,-1-1 3 15,-1 2 5-15,3-4 7 0,-8 6 6 0,0 0 10 0,0-2 3 16,0 2 5-16,0-4-5 0,0 0-7 0,-8 4-7 16,8 0-10-16,-5-4-10 0,-8 4-10 0,6 0-5 0,-6 0-3 15,0 0-1-15,0 4 1 0,0-4 1 0,-7 4-1 16,1 0 6-16,6-2 2 0,-7 6 5 0,7-4 2 0,-6 3 4 15,6 1 1-15,-8-1 2 0,3 1 1 0,5 3-3 0,-1-1-3 16,-5 1-2-16,6 0-5 0,0 4-5 0,0-4-6 16,0 4-4-16,1-1-2 0,5 2-2 0,-1-7-1 15,8 11-1-15,0-11 1 0,0 7 3 0,8-1 2 0,-1 2 4 16,5-2 4-16,1 0 2 0,7-1 3 0,-1 6 2 0,0-6-2 16,8 4 1-16,-1-3-3 0,-6 3-5 0,5 1-3 15,1-2-2-15,1 2-3 0,-8 3-2 0,0-3-1 0,1 2-2 16,-7 2-1-16,7-2 0 0,-7 1 0 0,0 4-1 15,-6-3 0-15,-1 2 1 0,6-4-1 0,-12 5 0 0,7-4 0 16,-7 0 0-16,0 3 7 0,-7-7-3 0,1 5-1 0,0-5 1 16,0-3 4-16,-9 3 5 0,-3-3 5 0,4-1 4 15,-12 2-1-15,7-6 10 0,-7 2 9 0,0-5 4 0,0 1 5 16,0-6 7-16,0 2 10 0,0-4 12 0,-1 0 10 16,8 0 12-16,-7-4 6 0,6-4 2 0,7 2 0 0,1-1-8 15,-1-5-13-15,5-1-14 0,2-3-17 0,12-2-18 0,-6 0-12 16,13-5-11-16,2 2-8 0,-3-4-3 0,8-4-4 15,-1 2-3-15,13-6 1 0,-5 1-4 0,6-5-4 16,-1-1-2-16,7 2 1 0,-7-8 1 0,1 3-2 0,-1-2 3 0,-5 3-3 16,-1 0 3-16,0-1 5 0,-7 1 6 0,-6 2 4 15,-7 7 4-15,1 1 8 0,-7 1 2 0,0 3 3 0,-7 4 3 16,1 3-1-16,-7 1-4 0,1-1-2 0,-2 9-6 16,-5-1-6-16,-2 1-3 0,3 5-4 0,-2 2-9 0,0-1-18 15,-6 4-24-15,7 4-37 0,0-1-41 0,-8 2-47 16,14 1-42-16,1 2-32 0,-1-1-28 0,0 1-16 0,6 2-7 15,7 1-3-15,0-3-22 0,0 2-71 0,7-3-69 16,-7 2-29-16</inkml:trace>
  <inkml:trace contextRef="#ctx0" brushRef="#br0" timeOffset="82974.0485">5796 14541 380 0,'-13'-8'410'0,"7"4"-132"0,-8 0-106 0,8 1-59 16,0-1-34-16,-7 0-18 0,6 4-8 0,-6 0-4 15,-1 4 1-15,3 3 2 0,-10 1 5 0,2 2 5 0,5 9 7 16,-11-1 5-16,5 9 4 0,0-2 7 0,1 4 5 15,-7 3-1-15,13 5-3 0,-6-1-7 0,-1 6-6 0,6-2-8 16,2-1-8-16,5 2-10 0,1-4-12 0,6 0-8 0,6-1-6 16,1-3 1-16,5-4 3 0,2-3 9 0,6-4 16 15,-1-4 20-15,1 0 21 0,-1-2 21 0,7-9 17 16,0-1 10-16,0-6 3 0,1 0-1 0,-2-2-10 0,1-9-17 16,7-1-12-16,-7-1-18 0,6-4-18 0,-5-4-9 0,-1-1-6 15,-1 0-8-15,-4-3-4 0,-2-1-3 0,-6 0-7 0,0-3-3 16,-6 0-2-16,-1-1-6 0,-6-2-6 0,0-2-5 15,-13 1-7-15,6 1-8 0,-6-1-10 0,-12 3-11 16,4 1-18-16,2 3-37 0,-6 1-72 0,-2 3-79 0,8-1-70 16,-8 9-60-16,8-4-75 0,0 7-129 0,5-4-99 0,1 5-41 15,-7 2 26-15</inkml:trace>
  <inkml:trace contextRef="#ctx0" brushRef="#br0" timeOffset="83177.0815">6043 14093 231 0,'13'-22'600'0,"7"8"3"0,-7-1-186 0,7 0-142 16,-1 4-73-16,1 4-39 0,-7-1-27 0,6 1-7 0,-5 3-8 16,-2 1-8-16,1 3-8 0,-6 0-13 0,5 3-20 0,3 5-22 15,-9-1-19-15,0 1-15 0,0 6-7 0,1 1-4 0,-1 2 1 16,-6 6 0-16,0 0 0 0,0 2-3 0,-6 4-10 15,-1 4-27-15,1 0-35 0,0 4-44 0,0 0-45 16,-1 2-43-16,-1 2-44 0,2 0-51 0,6-2-74 0,0 2-141 16,6-5-55-16,2-2-7 0</inkml:trace>
  <inkml:trace contextRef="#ctx0" brushRef="#br0" timeOffset="83443.0594">6767 14614 104 0,'-7'-7'704'15,"-6"-1"11"-15,0 4-3 0,0 4-221 0,0 0-199 0,-7 4-123 16,7-1-78-16,1 4-39 0,-2 0-18 0,1 5-4 16,7 3 0-16,-1-1 4 0,7 5 1 0,0 3 3 0,13 3 0 15,-7 1-2-15,15 3-3 0,-3 1-5 0,2-1-8 0,7 4-4 16,-1-4-6-16,-7 5-4 0,7-5-2 0,-7 0-3 16,1-4-1-16,0 5-4 0,-8-5 1 0,-5 1-2 0,0-4 0 15,-1 0 1-15,-6 0-1 0,-6-4 0 0,-1 1-1 16,-6-1-7-16,-6-3-13 0,-1 0-21 0,0-1-35 0,-5 0-41 15,-1-3-44-15,0 0-44 0,6-4-40 0,-7 1-38 0,15-5-51 16,-1-3-96-16,-1 0-93 0,8 0-34 0,6-3-1 16</inkml:trace>
  <inkml:trace contextRef="#ctx0" brushRef="#br0" timeOffset="83661.4983">7477 15112 567 0,'6'0'647'16,"1"7"-9"-16,-7 0-212 0,6 0-176 0,0 4-125 0,-6 3-76 15,0 3-35-15,0-4-4 0,-6 6 5 0,0-1 5 16,-1 0 2-16,-6 1 2 0,6 3 3 0,-12-1-1 0,6 1-2 16,-7 1-15-16,6 2-22 0,-4-2-31 0,-2-2-32 15,0 5-37-15,1-8-33 0,0 3-33 0,0-1-36 0,6-3-46 16,-7-1-84-16,6-2-108 0,1 1-52 0,7-7-15 0</inkml:trace>
  <inkml:trace contextRef="#ctx0" brushRef="#br0" timeOffset="84145.9321">9163 14243 105 0,'-7'-7'609'16,"7"3"-6"-16,-6 1-117 0,6 3-210 0,-5 3-131 16,5 5-77-16,-8 6-44 0,8 4-23 0,-7 1-8 0,7 6 8 15,-6 4 15-15,0 5 16 0,6 2 17 0,-7 0 13 16,0 6 9-16,7 1 5 0,-6 5 0 0,-1 4 1 0,7-5-12 16,-6 7-10-16,6-2-20 0,-6 0-27 0,6-2-31 0,0 2-36 15,-7-4-32-15,14-5-37 0,-7 2-29 0,6-5-27 16,0-4-30-16,7 1-29 0,-6-8-45 0,12-2-103 0,-4-6-71 15,3-3-31-15</inkml:trace>
  <inkml:trace contextRef="#ctx0" brushRef="#br0" timeOffset="84521.1044">9703 14533 468 0,'-6'-22'687'0,"-7"4"9"0,0 3-188 16,-6 3-174-16,-8 9-114 0,8-1-79 0,-7 8-52 15,0-1-24-15,0 5-5 0,1 0-2 0,-2 5 2 0,1 3-1 16,6-2 0-16,-6 4-3 0,6 1-6 0,8-1-11 16,-1 4-13-16,6 0-7 0,0-3-6 0,7-1-3 0,0-3-2 15,7 0-2-15,6-5 1 0,0 1-1 0,6-7 0 0,-5 0 1 16,12-4-1-16,0-4-1 0,-1 0-2 0,-5-7 3 16,7 1 0-16,-1-2-2 0,0-3 2 0,-7-4 0 15,6 2 3-15,-4-2 9 0,-2 1 11 0,-6-3 3 0,6 2 3 16,-4-3 2-16,-3 4 2 0,-6-5 4 0,7 9 2 0,-6-1-8 15,-1 1-4-15,1 3-7 0,-7 3-3 0,7 4-3 0,-7-3-3 16,0 7-7-16,6 0-5 0,-6 0-3 0,0 7-3 16,6 1 0-16,-6 7-2 0,7 3 1 0,-1 1 3 15,-6 6 2-15,7 1 1 0,-1 3-1 0,-6 4 0 0,7 4-1 16,0-1 2-16,-1 1 1 0,1 3-3 0,-2 1 0 0,2-1-1 16,6 0-1-16,-5 1-3 0,-2-1-5 0,7-4-15 0,0 4-33 15,-7-3-55-15,7 0-66 0,-6-5-62 0,6 5-52 16,-7-3-51-16,7-5-53 0,0-4-83 0,0-3-127 15,0 0-31-15,0-4 14 0</inkml:trace>
  <inkml:trace contextRef="#ctx0" brushRef="#br0" timeOffset="84943.3834">10590 14485 250 0,'-7'-22'573'0,"1"4"-24"0,-1-1-199 0,-6 8-144 0,6 0-81 16,-5 4-46-16,-2 3-25 0,-6 4-9 0,1 4-1 0,0 0 5 16,-1 7 7-16,-7-1 6 0,2 2 3 0,7 5 1 15,-10-2-7-15,9 4-6 0,0 0-10 0,6-1-13 0,-7 1-9 16,13-2-7-16,-6 2-7 0,7-1-1 0,6-4-1 0,0-3-1 16,6 1 0-16,1-1 0 0,6-4-1 0,0-3-1 15,0-1 1-15,6-3 0 0,1-3 1 0,6-6 1 0,-7 3 3 16,1-1 18-16,7-5 17 0,-9 1 20 0,3-3 19 15,-2-1 19-15,0 1 17 0,-6-5 15 0,7 5 7 0,-7-1-8 16,0 1-10-16,0-2-11 0,0 2-14 0,0 3-16 0,-7-1-18 16,1 2-14-16,6 3-10 0,-13-1-10 0,7 4-9 15,0 2-9-15,-7 2-8 0,6 0-3 0,-6 2 0 0,0 6-2 16,6-1-1-16,-6 7 0 0,0 1 2 0,7 1 2 16,-7 6 3-16,6-1 0 0,-6 1-1 0,0 3-1 0,6 2-2 15,-6-2 1-15,0 1-4 0,7 3 2 0,-7 0 0 0,0 0-1 16,6 0 0-16,-6 5-5 0,0-1-4 0,7-4-9 15,-7 5-10-15,6-5-27 0,1 0-35 0,-1 0-56 16,1 0-58-16,6-3-51 0,-7-1-44 0,8 2-42 0,4-5-51 16,-3-8-77-16,4 1-118 0,1-1-28 0,-1-6 13 0</inkml:trace>
  <inkml:trace contextRef="#ctx0" brushRef="#br0" timeOffset="85615.5659">11182 14350 185 0,'-13'0'505'0,"6"3"-122"15,-5 1-145-15,-1 6-98 0,6 2-54 0,-6 2-32 0,0 5-13 16,1 3 0-16,-3 3 4 0,2 4 10 0,1 1 10 16,-1 7 7-16,6-5 2 0,-6 9 0 0,7-1-4 15,-7 0-7-15,13 4-11 0,-7-3-8 0,7-1-11 0,0 0-8 16,0 0-4-16,7-6-1 0,-7 2 1 0,13-7 5 0,-7-3 11 16,7-1 18-16,0-2 23 0,6-5 28 0,-6-3 29 15,7-1 27-15,0-6 17 0,-7-1 11 0,7-3 0 0,6-4-11 16,-7-4-17-16,0-3-22 0,2-1-25 0,4-6-24 15,-12 3-18-15,7-7-13 0,-6-1-8 0,-2-3-9 0,1 0-3 16,-7-3-7-16,1-1-5 0,-7-3-6 0,-7 0-5 0,1-5-7 16,-1 1-4-16,-6 0-4 0,-6 1-6 0,-1-5-7 15,7 4-9-15,-12-4-8 0,4 3-16 0,2 3-28 0,-7-3-54 16,7 1-74-16,-1 4-75 0,1-1-59 0,0 1-57 0,4 4-75 16,10-1-152-16,-8 4-73 0,6 0-11 0</inkml:trace>
  <inkml:trace contextRef="#ctx0" brushRef="#br0" timeOffset="85803.2399">11286 13822 173 0,'14'-14'558'0,"-2"-1"-15"16,1 3-204-16,7 2-141 0,-1 3-72 0,1-5-36 15,6 5-9-15,-6 4-2 0,0 3-2 0,-1 0-2 0,-6 0-2 16,0 3-3-16,-7 4-9 0,1 5-7 0,-7 3-21 0,0 2-12 15,-7 2-11-15,7 6-19 0,-13 1-27 0,0 4-33 16,0-1-35-16,-7 4-39 0,0 3-48 0,-5 0-76 0,-1 5-175 16,7-1-77-16,-8 4-32 0</inkml:trace>
  <inkml:trace contextRef="#ctx0" brushRef="#br0" timeOffset="86115.7069">12048 14558 690 0,'-38'-7'795'0,"-2"3"7"16,1 0-82-16,0 4-271 0,6 4-222 0,8 0-137 0,5 7-77 16,-1-1-43-16,8 5-22 0,8 7-10 0,-1 1-3 15,-1 2 12-15,14 1 17 0,-1 7 9 0,7 0-5 0,0 0-9 16,13 3-12-16,-7 1-9 0,8-1-8 0,-1 1-4 0,6 0 0 15,-6 0 1-15,-7-5 11 0,8 2 12 0,-14-5 13 16,6-4 11-16,-13 1 11 0,1-4 11 0,0-4 13 16,-14 5 9-16,0-9 9 0,1 1 7 0,-13-1 2 0,-7-3 4 15,1-3-8-15,-9-2-20 0,-5 2-37 0,-7-4-44 0,8 0-49 16,-8-4-49-16,0 0-58 0,1-4-74 0,-1 0-162 0,-6-4-86 16,7 5-39-16</inkml:trace>
  <inkml:trace contextRef="#ctx0" brushRef="#br0" timeOffset="87319.343">7646 14478 448 0,'0'-8'378'0,"0"1"-133"0,0 3-97 0,0-4-53 15,0 8-30-15,0-2-16 0,0-2-7 0,0 4-7 16,0 0-4-16,-7 0-4 0,0 0-3 0,2 4-4 15,-10-2-3-15,10 4-4 0,-8 0-5 0,-7 1 0 0,0 5 0 16,1-1 1-16,-1 3 4 0,1 1 2 0,0-1 2 0,-1 1 2 16,-6 0 1-16,13-1 1 0,-8 5-1 0,3-4-1 0,5-1-4 15,-1 1-2-15,1-1-2 0,7 1-2 0,0 4-2 16,-1-5-1-16,1 1-1 0,6-1-1 0,0 1 2 16,0 0-1-16,6-1 0 0,1 1-1 0,-1-4-1 0,0 3 0 15,7 1-1-15,1-4 2 0,-1 0-2 0,0 0 3 0,6 0-2 16,-5-4 1-16,5 0 0 0,0 1 1 0,1 0 1 15,-1-2-2-15,1-1 0 0,6 2 1 0,-7-4-5 0,8 2-12 16,-9-2-15-16,9-3-20 0,-7 3-24 0,-1 1-30 16,7-4-42-16,-6 0-66 0,-1-4-132 0,1 4-89 0,-7-3-39 15</inkml:trace>
  <inkml:trace contextRef="#ctx0" brushRef="#br0" timeOffset="87772.5913">7490 14760 497 0,'-7'0'452'0,"1"-3"-176"0,-1 3-129 0,7 0-74 16,0 0-44-16,0 0-21 0,0 0-10 0,0 0-2 0,7 3 5 16,-1-3 13-16,1 0 7 0,5 4 9 0,1-2 3 15,0 3 2-15,7-5 4 0,-1 7-1 0,8-7 2 0,-1 4 3 16,6-4 2-16,1 4 6 0,6-4 8 0,0 0 11 15,6-4 13-15,1 4 11 0,6-4 15 0,-1-3 9 0,9 0 8 16,-1 0 9-16,-1-1 8 0,1-4 8 0,6 5 5 16,-6-7-1-16,-1 3-10 0,-6 4-10 0,1-4-11 0,-8 3-16 15,-12 1-21-15,-1-1-20 0,-12 1-22 0,-2 4-14 0,-3-1-11 16,-9-3-10-16,-6 3-7 0,0-3-3 0,-14 3-3 16,1 0-3-16,-6-4-2 0,-1 6-2 0,-5 2-1 0,-1-5 2 15,-1 5 2-15,9 0 2 0,-3 0-1 0,8 5-7 16,0-5-8-16,7 0-4 0,-1 2 1 0,7 6 0 0,7 0-3 15,6-1-2-15,-1-1-2 0,9 6 9 0,-1-1 8 16,5 4 0-16,1-5 0 0,6 5 1 0,-5-3 5 0,-2 2-2 16,2-3 3-16,-2 4 0 0,-5 0 2 0,-6-1 1 0,-2 1 3 15,-12-1 0-15,0 1-2 0,0 3 1 0,-12-3 2 16,-8 3 0-16,0-3 1 0,-6 4-1 0,-7-4-6 0,1-1-13 16,0 1-22-16,-8-1-29 0,2-3-39 0,5 0-41 15,-7-1-42-15,8-2-39 0,0 3-38 0,6-4-39 0,6-3-61 16,0 0-126-16,7 0-57 0,1 4-15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8:41:28.77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11377 5741 45 0,'7'-8'455'0,"-1"4"-139"0,1-4-154 0,6 6-81 0,-6-2-42 15,11 0-23-15,-3 0-10 0,4-3-3 0,0-1-1 16,1 1 0-16,6 0 2 0,0 0-1 0,-7-4 0 0,7 3 1 15,0 2 0-15,1-3-1 0,-8 3 1 0,1 2-1 0,-1 0-3 16,0 1 0-16,-6 3-3 0,1 0-1 0,-1 0-2 16,-8 0-1-16,3 0-1 0,-3 0 0 0,3 0-2 15,-1 3 1-15,-7-3 2 0,0 0-1 0,0 0 3 0,0 0 3 16,0 4 0-16,0-4-1 0,0 4 2 0,0-4 0 0,-7 3 1 16,7-3 1-16,-8 3-2 0,8-3-7 0,0 5-12 0,-5-1-13 15,5-1-19-15,0-3-26 0,0 3-46 0,0 1-83 16,0-4-115-16</inkml:trace>
  <inkml:trace contextRef="#ctx0" brushRef="#br0" timeOffset="4281.0192">6194 1788 29 0,'0'0'181'0,"0"0"-56"0,0 0-40 0,0 0-22 15,0-4-11-15,0 4-5 0,0 0-3 0,0 0-4 0,0 0 0 16,0 0-4-16,0 0-1 0,0 0-3 0,0 0-2 0,0 0-4 16,0 0-3-16,0 0-3 0,0 0-4 0,0 0-2 15,-7 0-4-15,7 4-3 0,0-4-3 0,0 0-3 0,0 0-1 16,0 4 0-16,-7-2 1 0,7 2 1 0,-7 4 1 16,7-1 2-16,-6 1 4 0,0-1 2 0,-1 0 3 0,-6 8 0 15,7-4 3-15,-7 4 4 0,0-1 5 0,0 5-3 0,0-1 3 16,-7 4-2-16,8 0-1 0,-8-1 1 0,0 6-4 15,0-2-4-15,-6 4-3 0,7 0-3 0,-7 1-1 16,0-1-1-16,6 1-1 0,-6 2-1 0,7-2 1 0,-8-1 3 16,8 3-3-16,-7-5 4 0,7 2-1 0,-1 0 5 0,-5-2 0 15,4-2-2-15,2 0 0 0,-7 0-3 0,6 1 1 0,-6 1-4 16,7-5 0-16,-1-1-6 0,7 1 2 0,-7 0 0 16,8-3 0-16,-1-5 0 0,-1 4-1 0,7-6 0 0,-5 2 0 15,5-3-1-15,1 0-1 0,6-3 0 0,-6-1 0 16,6-4-1-16,0 1-5 0,0 0-10 0,0-1-18 0,6-6-31 15,0-1-54-15,7 0-116 0,0-4-114 0,7-2-74 16</inkml:trace>
  <inkml:trace contextRef="#ctx0" brushRef="#br0" timeOffset="4968.68">6238 1831 182 0,'0'-3'143'0,"8"-1"-44"0,-1 1-30 16,-7 3-19-16,6-4-9 0,0 0-7 0,-6 4-3 15,6-4-5-15,-6 4 2 0,0 0-3 0,0-3-4 0,0 3-5 16,7 0-9-16,-7 0-1 0,0 0-2 0,0 3 0 0,0-3 0 16,0 0 4-16,0 4 7 0,0 0 5 0,0 0 3 15,0-1 1-15,0 4 2 0,6 0 8 0,-6 5 5 16,0-5-3-16,7 3-8 0,-7 6-1 0,6-5-4 0,-6 4 0 15,7-1-1-15,0 1-5 0,-1 3-3 0,-6 0-1 0,6 0 0 16,-6 4 0-16,7-2 2 0,-1 1 4 0,-6 1 1 0,0-4 0 16,0 5 0-16,0-3-1 0,7 6-1 0,-7-6 1 15,0 1-4-15,0 1-2 0,0 0 1 0,6-3 2 0,-6 2 1 16,0 2 1-16,0-5 1 0,0 3 1 0,0-2 0 16,0 3 0-16,0-4-3 0,0 0-1 0,-6 5-1 0,6-5-1 15,0 0-2-15,0 1 0 0,0-5-2 0,-7 5 1 16,7-2-2-16,0 3 0 0,0-6-1 0,7 1-2 0,-7-1-1 15,0 1 0-15,0-1-2 0,6 1 1 0,-6-4-2 16,0 0 0-16,7 0-1 0,-7-3 1 0,7 2-1 0,-7-3 1 16,0 1-2-16,6-4 0 0,-6 0-2 0,0-1 0 0,0-3-5 15,0 0-13-15,7 0-21 0,-7 0-31 0,5 0-52 16,-5-3-103-16,0-1-135 0,8 0-79 0</inkml:trace>
  <inkml:trace contextRef="#ctx0" brushRef="#br0" timeOffset="5656.2002">5933 2319 5 0,'-7'0'102'0,"7"0"-13"0,0 0-12 0,0 3-6 15,0-3-7-15,0 0-8 0,-6 0-7 0,6 0-9 0,0 0-12 16,0 0-7-16,0 0-7 0,0 0-6 0,0 4-2 0,0-4-5 16,0 0 1-16,0 0 4 0,0 0 3 0,6 0 1 15,-6 0 4-15,0 0 0 0,0 0 3 0,7 0 3 0,-7 0 4 16,6 0 2-16,1 0-1 0,0 0-2 0,5 0-1 15,-5 0-1-15,6-4-1 0,-7 4 0 0,7 0-3 0,1 0-5 16,-1 0 1-16,-1-3 2 0,1 3 4 0,1-5 3 0,5 5 0 16,-6-2 0-16,7 2-4 0,-1-5-1 0,1 3 1 15,-1 2-3-15,1-4 1 0,-1 0-4 0,0 0 0 0,2 0-4 16,-2 0 5-16,0 1-3 0,1-1-2 0,-1 2-1 0,1-3-3 16,-7-2 0-16,-1 7-1 0,1-5 4 0,2 2 0 15,-2 0 1-15,-7 3 3 0,0-4 0 0,1 0 1 16,-1 4-2-16,-6 0-1 0,0 0-5 0,7-3-4 0,-7 3-16 15,0 0-26-15,0 0-46 0,0 0-88 0,6 0-139 0,-6 0-79 16</inkml:trace>
  <inkml:trace contextRef="#ctx0" brushRef="#br0" timeOffset="10954.6466">6884 2334 77 0,'0'-4'285'0,"0"4"-64"15,0 0-57-15,0 0-45 0,0-4-25 0,0 4-18 0,0 0-9 16,0 0-8-16,0-4-3 0,0 4 0 0,0 0-5 16,0 0-4-16,0 0-6 0,0 0-6 0,-7 0-6 0,7 0-6 15,0 0-5-15,0 0-7 0,0 0 0 0,0 4 4 16,0 0 0-16,0 0 3 0,0-1 1 0,-7 4 1 0,7 0 4 15,0 2 0-15,0-3 3 0,0 5-3 0,0 1-2 16,-6-2-2-16,6-3-1 0,0 5 0 0,-6-2-4 0,6 1-2 16,0 1-5-16,-7-1-1 0,7-1 1 0,0 2 1 15,-6-1-2-15,6 0 0 0,0 0 0 0,-7-4 0 0,7 4-1 16,0 0 0-16,0-3-1 0,0-2-4 0,0 2 1 0,0 0 0 16,0-1-2-16,0 0 0 0,0 0 0 0,0 1 0 0,0-5 1 15,0 5 0-15,0-5 1 0,7 0-2 0,-7 2 1 16,6-2-1-16,-6 1 0 0,7-1 1 0,-7-3-1 15,6 4 0-15,-6-4 0 0,6 0 1 0,-6 0 0 0,7 4 0 16,0-4 2-16,-1 0-2 0,-6-4 2 0,6 4-1 0,1 0 0 16,1-4 1-16,-8 4 0 0,5-3-1 0,3 3-1 15,-3-4 0-15,1-4-1 0,1 5 0 0,0 0 0 0,0-1 0 16,-1 0-1-16,1-3 0 0,-1 3 1 0,-6-3 0 16,6 0 0-16,1 3 0 0,-1-4-1 0,-6 1 1 0,7-1-1 15,0 6 1-15,-1-6 0 0,1-3 0 0,-7 3 1 0,6 1-1 16,0 0 0-16,-6 0 1 0,6-1 0 0,1 1-1 15,-1-3-2-15,1 1 0 0,0-1 1 0,0 3 0 0,-7-5 1 16,6 2-1-16,1 3 1 0,-1-5 0 0,-6 1 1 0,5 0-1 16,3-1 0-16,-1 2 0 0,-1 0 0 0,1-6 0 15,-7 9 0-15,6-4-2 0,1-1 1 0,-1 5 1 0,-6 1 1 16,7-2 1-16,-7 4-2 0,6-3 3 0,-6 3 1 16,0 2-2-16,0-3-1 0,6-2-1 0,-6 7-1 0,7-5 0 15,-7 2 0-15,7 0 1 0,-7 3-2 0,0-4-1 0,0 4 2 16,0-4 0-16,0 4 1 0,0 0 0 0,0 0 0 15,0 0-1-15,0 0 0 0,0 0 1 0,0 0-1 16,0 0 1-16,0 0 0 0,0 0-1 0,0 0-1 0,0 0-3 16,0 0-5-16,0 0-5 0,0 0-10 0,0 0-13 0,0 0-19 15,0 0-25-15,0 0-27 0,0 4-34 0,7-4-54 0,-1 4-97 16,-6-4-106-16,6 3-53 0</inkml:trace>
  <inkml:trace contextRef="#ctx0" brushRef="#br0" timeOffset="12251.772">7170 2312 57 0,'0'-5'106'15,"0"3"-31"-15,7 2-24 0,-7-4-13 0,0 0-10 0,7 0-6 16,-7 0-6-16,6 0-1 0,-6 4 0 0,0-3-1 16,0-1 3-16,6 4-2 0,-6-2 1 0,0 2 0 0,0 0-1 15,0-5-2-15,0 5 0 0,0 0-2 0,0-3-2 16,0 3-2-16,0 0 0 0,0-4-1 0,0 4 1 0,0 0 0 15,0 0 0-15,0-5 2 0,0 5 2 0,0-3 5 0,0 0 2 16,0 3 0-16,0-4 1 0,0 4 1 0,0-4 1 16,0 4-2-16,-6-3-3 0,6 3-4 0,0-3-3 0,0 3-2 15,-6-5-4-15,6 5-1 0,-7 0-1 0,0 0 0 0,7 0-1 16,-7 0-1-16,1 0-1 0,6 0 1 0,-6 0 1 16,-1 0 0-16,1 5-1 0,6-5 1 0,-7 0 2 15,7 0 1-15,-6 3 3 0,6-3 0 0,-7 0-1 0,7 3 2 16,0-3 0-16,-6 4 0 0,6-4 0 0,-7 4-2 0,7-4 0 15,0 3-3-15,-8 0 2 0,8 2-1 0,-5-1 1 16,5-1-1-16,0 2 3 0,0-3 3 0,0 2 3 0,0 3 0 16,0-3-1-16,5 0 0 0,-5 0 0 0,0 0 3 15,8-2 0-15,-8 3 1 0,7-3 1 0,-1 3 3 0,-6-2 3 16,7 1 1-16,-1 0 0 0,7-4 1 0,-6 4-1 0,-1-4-3 16,7 0-4-16,1 0-1 0,-2 0-3 0,1-4 0 15,0 4-2-15,6-4-2 0,-6 0-2 0,7 1 0 0,-7 3-2 16,1-5-1-16,5 3-2 0,-6-3 0 0,0 3 1 15,-7 2 0-15,8-4-1 0,-8 4-2 0,1-4 1 0,-1 4 1 16,-6 0 0-16,0 0 3 0,0 0 2 0,0 0 2 0,0 4 5 16,0 0 6-16,0-2 1 0,-6 5 1 0,-1-2 0 15,1 2-1-15,-1 1-1 0,7 2-7 0,-7-3-1 16,7 2-3-16,0 1-1 0,-6-3 0 0,6 5 1 0,-7-2 3 16,7-3 0-16,0 5 5 0,0-2 0 0,-6 1-2 0,6 1 1 15,0 1 2-15,-6-1-2 0,6-1 2 0,0 0-2 0,-7 4-3 16,7-8-1-16,0 4-1 0,0 0 2 0,0-4-2 15,0 4 3-15,0-3-5 0,0-5 4 0,0 5 1 0,7-2-1 16,-7-1 2-16,0-2 1 0,0 1 2 0,6-4 0 16,-6 4 0-16,6-4-1 0,-6 0-1 0,7 0 0 0,-1 0-3 15,-6 0-4-15,14 0-5 0,-8-4-11 0,1 0-11 16,-1 1-12-16,-6-2-14 0,7 3-20 0,-2-5-25 0,-5 2-35 16,7-2-43-16,-7-1-66 0,0-2-122 0,0 3-75 15</inkml:trace>
  <inkml:trace contextRef="#ctx0" brushRef="#br0" timeOffset="12564.1957">6949 1905 46 0,'0'0'464'0,"0"0"-141"0,0 0-126 0,0 0-79 0,0 0-45 15,0 0-24-15,0 0-11 0,0 0-6 0,7 0-2 0,-7 0-2 16,6 0-5-16,-6 0-9 0,7 0-13 0,-1 0-21 0,-6 4-26 16,6-4-35-16,1 4-49 0,-1-4-94 0,1 0-124 15,0 2-67-15</inkml:trace>
  <inkml:trace contextRef="#ctx0" brushRef="#br0" timeOffset="13439.448">8525 2314 9 0,'-7'-2'317'0,"7"-3"-85"0,-6 3-76 0,6 2-55 15,-7-4-27-15,2 0-13 0,-3 0-6 0,8 4-2 16,-5-4 0-16,-2 4-4 0,-1-4-5 0,8 4-2 0,-13-3-7 16,7 3-4-16,0 0-6 0,-1 0-7 0,1 0-4 0,-7 0 0 15,-1 0-1-15,8 0-2 0,-7 3-2 0,-6 1 1 0,6 0-1 16,0 4 4-16,-2-4 0 0,4 3 1 0,-2 0 0 15,6 0 2-15,-5 4 2 0,-3 0-1 0,9 1 1 16,-6-6-1-16,5 5 0 0,1 1-1 0,-1-2 0 0,0 5-1 16,1-3 4-16,6-3-3 0,-7 7 0 0,7-5-2 0,-6-1 0 15,6 5-1-15,0-4 0 0,0 1-1 0,6-2-4 16,-6 1 1-16,7 0 0 0,-1-4-1 0,1 0-1 0,0 1-2 16,-1-1-1-16,1 1 1 0,5-2-3 0,-6-1 2 15,9 2-2-15,-3-3-1 0,1-4 0 0,0 4 2 0,0-1-1 16,0-3-1-16,0 0-1 0,0 0 0 0,0 0 0 0,0 0 0 15,0 0 0-15,0 0-8 0,0 0-6 0,0-3-11 16,0 3-11-16,-7-4-14 0,9 4-20 0,-2-4-26 0,-8 0-33 16,8-4-53-16,-6 6-103 0,6-5-100 0,-6-1-55 15</inkml:trace>
  <inkml:trace contextRef="#ctx0" brushRef="#br0" timeOffset="14095.649">8538 2433 151 0,'0'0'388'0,"-6"0"-126"0,6 2-109 0,0-2-66 16,0 4-41-16,0 0-19 0,0 4-7 0,-7-4-3 15,7 3 2-15,0-5 2 0,0 6 5 0,0 1 1 0,0-3 0 16,0 2-1-16,7 3 0 0,-7-4-3 0,6 0-3 0,-6 0-1 15,7 1-3-15,-1-1 0 0,1 0-1 0,-1-2 0 16,0 1-2-16,1-2-2 0,-1 0 1 0,8-1-1 16,-8 2-1-16,6-5 0 0,1 3 1 0,2-3-2 0,-3 0 1 15,1 0-1-15,0-3-1 0,0 3-1 0,7-5 2 0,-13 2 0 16,5-5 1-16,1 4-1 0,0 2 2 0,-6-6 1 0,6 1 5 16,-13-1 4-16,6 1 3 0,1 0 2 0,-7-4 8 15,6 3 3-15,-6 1 3 0,0-3 0 0,0 1-1 16,0-1 2-16,0 3 0 0,-6-5-1 0,6 4-7 0,-7 1-6 15,7 0-1-15,-6 0-1 0,6-1-1 0,-7 5-3 0,7-1-4 16,-6 1-2-16,6-1-2 0,0 4-1 0,0 0-1 16,0-3-4-16,0 3-4 0,0 0-6 0,0 0-1 0,0 3 1 15,0 1 0-15,0 3 1 0,0 0 2 0,0 1 0 16,0 0 0-16,0 1 0 0,6 3 1 0,-6-1 0 0,7 3 0 16,-7 1-1-16,0-4-1 0,0 8 2 0,6-5 0 0,1 1 2 15,-7 3-2-15,6 1 1 0,1-1-1 0,-7 0 0 16,6 0 1-16,-6 1-2 0,7 2-2 0,-7-2-1 0,7 3-1 15,-7-3-1-15,0 2 0 0,0-2 0 0,0 2 1 16,0-2-1-16,0 3 3 0,0-4-1 0,0 0 2 0,0-3 0 16,0 0 0-16,-7-1 1 0,7-2 0 0,-7-2 0 0,1 1 0 15,-1 0 0-15,1-3 0 0,-1-2 2 0,1 2 0 16,-7-4-1-16,0-1 0 0,6 1 2 0,-6 0 0 0,1-4 0 16,5-4 2-16,-6 4 0 0,6-4 4 0,0 1 5 15,-5-4 0-15,5 0 0 0,1-1 4 0,-1-3 6 0,1 1 4 16,6-2 2-16,-6 1 1 0,-2 0 2 0,1-1 5 15,7-1 4-15,0 1 2 0,0 1-1 0,0 1-4 0,0 2-5 16,7-3-5-16,1 1-7 0,-2 2-15 0,0-3-21 0,7 0-28 16,0 0-30-16,0 4-31 0,0-4-33 0,7 3-37 15,-1-2-48-15,-6 2-61 0,7-3-120 0,-1 3-76 0,1 1-38 16</inkml:trace>
  <inkml:trace contextRef="#ctx0" brushRef="#br0" timeOffset="15127.3008">9176 2406 146 0,'0'-3'316'0,"0"-1"-100"0,0 4-82 0,0-3-51 16,-7 3-28-16,7-4-16 0,0 4-13 0,0 0-5 0,-6 0-1 15,6-3-2-15,-7 3-2 0,7 0-1 0,-6 3-1 0,1-3 1 16,5 0 6-16,-8 4 5 0,1-1 0 0,-5 1-1 16,12-1 3-16,-7 5 0 0,0-4 0 0,1 4 0 15,-1-6-4-15,1 5-3 0,6 5-2 0,-6-4-1 0,-1 1-2 16,7 3-2-16,-6-1-6 0,6 0-1 0,-7 1-1 0,7-2 0 16,0 5-2-16,0-4 0 0,0-1-2 0,0 5 0 0,0-3 0 15,7-2 0-15,-7 2-1 0,6-1 2 0,1 0-1 16,-1-1 1-16,0 1 3 0,1-3-2 0,-1-1-2 0,8 0 0 15,-8-3-1-15,7 3-1 0,0-7 0 0,-7 4 0 16,7 0-4-16,1-4 3 0,6 0 0 0,-7 0 2 0,6-4 0 16,-6 0 1-16,6 0 0 0,-6-3 1 0,7 0-1 15,-1 0 2-15,-7-4 1 0,9 0 0 0,-1-1 2 0,-8 2 0 16,8-5 5-16,0 1 6 0,-1-1 7 0,-6 1 2 16,7-5 1-16,-8 1 1 0,3-1 1 0,-2-3 0 0,-1 4-1 15,1-5-5-15,-6 2-5 0,-1-4-4 0,1 2-2 0,-1 1 0 16,1 0-4-16,-7 1-1 0,0-4-3 0,0 2-3 15,-7 4-1-15,1 1 1 0,6 0 0 0,-7 0-1 0,7 2 1 16,-6 2 0-16,-1 2 0 0,7 6-1 0,-6-2 2 16,6 2-2-16,-7 1-1 0,7 1 1 0,0 4 0 0,-7 0-1 15,7 0 0-15,-5 4 0 0,5 1 0 0,-8 1 0 0,8 5 0 16,-5-3-1-16,5 4-1 0,-8 2 0 0,8 1 1 16,0-1 1-16,0 1 0 0,0 2 1 0,0 2 0 0,0 0 0 15,0 2 2-15,0 2-1 0,0-5 0 0,0 3 1 0,0 2-1 16,0-1 1-16,0 0-1 0,0-1-1 0,8 2 0 15,-8-4 1-15,5 1 0 0,-5-1-3 0,8 3 0 0,-3-8 0 16,2 6 0-16,0-6 1 0,-1 1 0 0,1-1-2 16,6 1-1-16,-7-4 1 0,7 0 0 0,0-4-2 0,0 0 0 15,0-3-2-15,-1-1 0 0,2 1 2 0,-1-4 0 0,0 0-1 16,6 0 1-16,-6-4 0 0,7 1 0 0,0-1 1 16,-7-3 2-16,7 0 0 0,-1-1-1 0,0 1 1 15,-5-4 0-15,4 0 2 0,-3 0 2 0,-2 0 0 0,-1-1 2 16,1 3-2-16,0-3 1 0,-6-3 2 0,-1 5 1 0,1-5-3 15,-1 1 0-15,-6 2-9 0,0-2 3 0,0-1 2 0,0 4 0 16,-6 0 0-16,-1-1-1 0,1 3 0 0,-1 1 0 16,7 4 7-16,-6-4-3 0,-1 5-2 0,1-1-1 15,-1 4 0-15,1 0-1 0,0 4 1 0,-2-1 1 0,-5 1 0 16,6 4-1-16,2 0 0 0,-8-1 0 0,6 3 0 0,0 2 0 16,1-3 1-16,-1 3-2 0,1-1 0 0,6 0 1 15,-7 4 1-15,7-1-1 0,-6-2-1 0,6 3 1 0,0-5 0 16,0 5 2-16,0-1-1 0,6-2-1 0,-6-1-2 15,7 3 3-15,-7-3-3 0,6 0 2 0,1-3 7 0,-1 2 4 16,1 1 6-16,6-3 3 0,-6 3 5 0,5-5 1 0,1-2 6 16,1 4 0-16,-1-1-1 0,0-3-7 0,6 0-3 15,-6 0-2-15,7-1-4 0,5-3-2 0,-5 3-4 0,6-3-10 16,-7 0-13-16,9-3-19 0,-3 3-19 0,1-3-28 16,-7-1-37-16,8 0-55 0,-1 0-83 0,-6-3-149 0,-1 3-79 15,0-4-28-15</inkml:trace>
  <inkml:trace contextRef="#ctx0" brushRef="#br0" timeOffset="16205.4867">6284 3151 32 0,'-6'0'194'0,"6"0"-57"0,0 3-46 15,-7-3-34-15,7 0-22 0,0 0-13 0,0 0-5 16,0 3-1-16,0-3 1 0,0 0 3 0,0 0 7 0,0 5 4 16,7-5 7-16,-7 0 1 0,6 0 1 0,1 3 2 0,-1-3-1 15,1 0-1-15,0 0-3 0,5 4-6 0,-5-4-5 0,6 0-4 16,0 2-2-16,7-2-4 0,-7 5-2 0,7-5-3 15,-1 4-4-15,0-1 0 0,1 2 0 0,6-5 0 16,-7 3-1-16,14 0 0 0,-7 1-2 0,0 0 1 0,7-4-5 16,0 3 2-16,-2-3-1 0,9 4 0 0,-7-4 0 0,5 4-1 15,2-4 0-15,-1 0 1 0,1 0 4 0,-2 0-3 16,1 0 1-16,-1 0 2 0,9 0 2 0,-2 0 0 0,1 0 1 16,-1-4 2-16,2 4 1 0,-2 0 2 0,7 0 0 15,-7 0-4-15,1 0 2 0,-1 0-3 0,1 0-1 0,0 0-2 16,-1 0-1-16,-6 0-1 0,7 0-1 0,-1 0 0 0,-6 0-1 15,7 0 1-15,0 0 2 0,-7 0 2 0,0 0 1 16,0 0-1-16,7 0 1 0,-8 0 1 0,3 0 2 0,-10 0 2 16,8 0-1-16,-6 0-2 0,-1 0 0 0,1 0 2 0,6 0-1 15,-6 4 0-15,6-4-1 0,-7 0-3 0,7 4 5 16,1-4 0-16,5 2-3 0,-7-2 0 0,2 5-3 0,-1-2 0 16,0-3-3-16,-6 4 1 0,6-4-6 0,1 3 2 15,-9-3-1-15,9 4 0 0,-1-4 0 0,-7 0 1 0,7 4 1 16,1-4 0-16,-2 0 0 0,-5 0 0 0,6 0 1 0,1 0 1 15,-8 0 3-15,7-4 1 0,-7 4-1 0,1 0 2 16,-1 0 0-16,2 0 0 0,-2 0 2 0,-6 0-2 16,6 0 0-16,-5 0-1 0,-1 0-2 0,6 0 0 0,-6 0 0 15,-7-4-1-15,14 4-2 0,-14 0 0 0,9 0 0 16,-3 0 0-16,1 0 1 0,-7-3 0 0,7 3-2 0,-6 0 0 16,-1-4 3-16,-6 4-2 0,7 0 0 0,0 0 1 0,-7-3-1 15,0 3 0-15,-7 0 1 0,1 0-2 0,6 0-1 16,-7 0 3-16,1 0 1 0,-7 0 2 0,6 0 1 0,-6 0 1 15,0 0 0-15,0 0 2 0,6 0-2 0,-6 0 0 0,0 0-6 16,0 0-2-16,0 0-6 0,0 0-5 0,-6 0-10 16,6 0-15-16,-6 0-19 0,6 3-25 0,-7-3-33 0,1-3-54 15,-1 3-104-15,1 0-100 0,-7 0-55 0</inkml:trace>
  <inkml:trace contextRef="#ctx0" brushRef="#br0" timeOffset="17049.0402">12295 1417 219 0,'-5'0'178'0,"-9"0"-78"0,7 0-42 0,1 4-22 15,6-4-9-15,-13 4 3 0,7 0 1 0,-1-4 6 16,1 2 3-16,-1 3 2 0,0-2-1 0,-6 6-2 0,7-6-2 15,0 4-6-15,-1 0-3 0,-6 1-1 0,7-1-1 0,-1 0 2 16,0 0 2-16,1 5 0 0,-7-5 0 0,13 3-4 16,-6-2 0-16,-1 3-1 0,1-1-2 0,6 2-3 15,-7 3-4-15,7-5-1 0,-7 5 0 0,7 0 0 0,-7 0-2 16,7-1 0-16,-6 1 0 0,6 0-1 0,0-1-3 0,-7 1 1 16,7-3-1-16,7-2 0 0,-7 1-1 0,0 0 0 15,6-4 1-15,1-3 0 0,-7 3 0 0,7-3 1 0,0 3 0 16,-1-3-2-16,7 0-1 0,-8-4-6 0,9 0-7 15,-7 0-11-15,6 0-16 0,0 0-23 0,0 0-30 0,0-4-43 16,0-3-73-16,0 3-132 0,7-4-79 0</inkml:trace>
  <inkml:trace contextRef="#ctx0" brushRef="#br0" timeOffset="17345.8423">12459 1425 49 0,'0'-4'349'0,"-7"4"-112"0,0-4-90 15,0 1-53-15,2 3-25 0,-2 0-14 0,-6 0-3 16,7 0 1-16,-1 0-1 0,0 0-4 0,1 3-1 0,-1-3-10 16,1 4-5-16,0 0-5 0,-1 0-5 0,1 3-6 15,-1 0-3-15,0 1-2 0,-6-1-2 0,8 0-1 16,-3 5-1-16,3-5-2 0,-3 3-1 0,1 2 1 0,7 3 0 15,-5-5 1-15,-2 1 1 0,0-1 3 0,7 2 2 0,-7 3 0 16,7-5 0-16,-6 2 1 0,6 2-2 0,0-2 0 0,0-2-3 16,0 5-1-16,0-4-2 0,6-1-7 0,1 2-9 15,0-1-12-15,0 0-19 0,5-4-27 0,9 4-35 0,-9-7-59 16,8 3-120-16,-1-3-97 0,0 0-58 0</inkml:trace>
  <inkml:trace contextRef="#ctx0" brushRef="#br0" timeOffset="17830.2126">12686 1733 198 0,'-5'-4'352'0,"5"4"-112"0,0-4-91 15,0 4-57-15,-8 0-33 0,8 0-21 0,0 0-9 16,0 0-3-16,0 4 0 0,0 0-1 0,0-1 2 0,8 5 1 16,-8-1 2-16,0 4 0 0,5 0-2 0,-5 4-5 15,7-5-2-15,0 9-5 0,-7-1-3 0,6 0 0 0,-6 5-4 16,0 2 4-16,0 1 3 0,0-1 4 0,0 8 4 0,0-4 3 16,-6 8 4-16,-1 0 4 0,0-1 4 0,2 4-2 15,5 1-1-15,-8-4 0 0,3 3-1 0,-2 0-3 16,-1 1-3-16,3-5-4 0,-2-2-5 0,0 2-2 0,7-7-3 15,-6 4-4-15,-1-4-4 0,1-4-1 0,6-2-2 0,-7 3-2 16,1-8-3-16,6 0-6 0,0-3-7 0,0 0-13 0,0-5-16 16,6 1-22-16,1-3-32 0,-1-4-43 0,7 0-63 15,1-4-132-15,-1-4-90 0,-1 0-51 0</inkml:trace>
  <inkml:trace contextRef="#ctx0" brushRef="#br0" timeOffset="18752.1577">12700 1748 9 0,'0'0'218'16,"6"0"-39"-16,1 0-39 0,-1 0-34 0,1 0-23 0,-1-4-18 16,7 4-9-16,-6 0-4 0,6-4-4 0,-7 4-2 0,7 0-1 15,0 0 0-15,-7 0-3 0,8-4-3 0,-1 4-6 16,0 0-2-16,0 0-3 0,-7 0-4 0,8 0-3 15,-1 0-3-15,-7 4-2 0,7-4-2 0,-7 0 1 0,8 4 1 16,-1 0 0-16,-7-1 0 0,7 4-1 0,-7-3-1 0,7 3-1 16,-6-3-1-16,0 3-3 0,-2 5-2 0,8-6-3 0,-13 5 0 15,8 1 2-15,-8-2-2 0,7 5 0 0,-7-4 1 16,-7 3 0-16,7 1 0 0,-8 0 0 0,3 3 0 16,-3 1-2-16,3-1 1 0,-9-3-1 0,1 2-1 0,0 2-1 15,1-4-1-15,-1-1 2 0,-1 1 2 0,1-1 2 0,1 1 0 16,-1-3 3-16,-1-2 3 0,8-3 3 0,-7 2 3 15,6-3 1-15,1 2 2 0,-7-5 1 0,6 0 3 0,7 2 0 16,-7-5-1-16,1 4 1 0,6-4-1 0,-6 0 0 0,6 0-2 16,-7 0 4-16,7 0 2 0,-6 0 3 0,6 0 3 15,0-4-1-15,0 4 0 0,0-5-2 0,0 2-2 0,6 0-7 16,-6-1-2-16,7 0-1 0,-1 1 3 0,-6 0 2 16,6-6 3-16,1 6 0 0,7-1 2 0,-8 1 5 0,7-1 2 15,-7 1-3-15,7-1-4 0,-6 0-3 0,7 0-1 16,-2 4-2-16,1 0 0 0,7 0-1 0,-7 0-6 0,6 0-3 15,-6 4-6-15,7 4-1 0,-2-5-3 0,2 4 0 0,1 4-3 16,-2 0-3-16,0 0 0 0,-6 1-1 0,7 2 2 16,-7 1-1-16,0 0 1 0,0-1 0 0,-7 4 0 0,1-2-1 15,6 1 2-15,-13 5 1 0,7-3 0 0,-7 3 1 0,0 0 0 16,0 0 0-16,-7 0 0 0,7-1 1 0,-13 1-2 16,6 1 0-16,1-2 1 0,-1 2-1 0,-6-1 0 15,1-4 1-15,-8 1 3 0,6-2 9 0,-5 2 1 0,0-4 4 16,0-1 4-16,-1-3 3 0,-6 0 6 0,-1 0 5 0,-5 0 6 15,6-4 0-15,-6 0 9 0,-1-3 7 0,0 4 8 0,1-5 9 16,6-3 6-16,0 0 3 0,0 0-4 0,-1 0-5 16,7-3-8-16,1 3-8 0,6-8-15 0,-6 8-20 15,12-7-39-15,-5 3-56 0,5-3-60 0,-6 0-59 0,13-1-57 16,0-3-62-16,0 4-85 0,6-4-103 0,8 0-85 0,-8 4-22 16</inkml:trace>
  <inkml:trace contextRef="#ctx0" brushRef="#br0" timeOffset="19581.2589">13214 2743 245 0,'0'0'224'0,"0"-3"-77"0,7 3-57 0,-7-3-38 15,0 3-16-15,0 0-6 0,0-4-3 0,0 4 2 0,7 0 3 16,-7-4 3-16,0 4 4 0,0 0 1 0,6 0 0 16,-6-4 0-16,0 4 0 0,0 0 2 0,0-4 1 0,0 4 0 15,0 0 1-15,0 0-1 0,0 0-3 0,7-3 0 0,-7 3-2 16,0 0-1-16,0 0-3 0,6-4-2 0,-6 0-1 15,6 4 4-15,-6-4 4 0,7 2 1 0,-1-2-2 0,-6 0-2 16,6 0 1-16,1-3 1 0,0 3 0 0,0-3 0 16,-1 0 0-16,0 0 2 0,0-1 2 0,1 4 4 0,-7-3-1 15,8 0 0-15,-3 0-2 0,2-4-4 0,0 3-2 0,-1 1 1 16,1-4-1-16,-1 4-1 0,-1-5 2 0,3 1-3 16,-1 0 1-16,-1 1-3 0,0-2-4 0,8-2-5 0,-8-1 1 15,7 1 1-15,-7-1-3 0,1 1-2 0,6-6-1 16,-6 6 2-16,-1-4 1 0,7 4 1 0,-6-1-4 0,-1-4-1 15,0 5 1-15,1-1-1 0,-1 3 0 0,2-1-5 16,-8 1-2-16,0 1-2 0,6 1-3 0,-6-2-3 0,0 5-3 16,-6 0-1-16,6-1-2 0,-8 4-2 0,2 1-1 15,-1-1-2-15,1 1 0 0,-7 3 0 0,0-4-1 0,0 4 0 16,0 4 2-16,6-4 1 0,-5 0 0 0,5 3-3 0,-6-3-7 16,6 4-7-16,7-1-3 0,-6-3-5 0,0 4-3 15,6 1-7-15,0-2-7 0,0 4 0 0,0-3 1 0,0-1 3 16,6 5 0-16,-6-1-6 0,6-2-4 0,8 1 1 15,-8 1 1-15,1 1 2 0,-1 0 2 0,7-6 3 0,0 5 4 16,-6 1 10-16,6-4 6 0,0 4 6 0,-7-1 5 0,7-4 4 16,-7 4 3-16,8-3 1 0,-8 4 4 0,2-1 0 15,-3-3 1-15,2 2-1 0,-1 3 4 0,0-6-3 0,-6 4 0 16,7 0 0-16,-7 1-1 0,7-1-1 0,-7 0 0 16,0 0 0-16,0 5-2 0,0-4 3 0,0 1 0 0,0 3 1 15,0-1-1-15,0 0 1 0,7-3 2 0,-7 3-2 0,0-1 0 16,0 2 0-16,6-2 1 0,-6 1 1 0,7-3-1 15,-7 3 0-15,6 0 0 0,0-4 0 0,1 4 1 0,6-3-1 16,-6-2-1-16,-1 2 0 0,7-4-5 0,-1 3-7 16,3-3-14-16,-9-1-14 0,13-3-22 0,-6 4-23 0,0-4-27 15,0 0-33-15,0 0-39 0,7 0-54 0,-7 0-97 0,0-4-78 16</inkml:trace>
  <inkml:trace contextRef="#ctx0" brushRef="#br0" timeOffset="20128.7974">14009 2421 437 0,'0'-3'366'0,"-7"-1"-125"0,7 0-88 0,-6 4-52 0,6-4-29 15,-7 4-13-15,1-3-6 0,-1 3-3 0,0 0-2 0,1 0-1 16,0 3-1-16,-1 1-3 0,1 0-3 0,-7 0-4 15,6-1-3-15,0 4 0 0,-6 0 0 0,8 1-2 0,-2 0 0 16,1 3 2-16,-1-4-1 0,-1 5 0 0,2-6 3 16,0 5 0-16,-1 4-1 0,1-4-1 0,-1 0-6 0,7 0-2 15,-6 3-5-15,6-6-1 0,0 3-5 0,0-5-5 0,0 6-2 16,0-4-3-16,6-1 1 0,1 0 0 0,-1-4 2 16,1 2-9-16,-1-2 4 0,8 1 2 0,6-4 0 0,-8 0 0 15,1-4 0-15,7 1-1 0,-1-2 0 0,1-1 7 0,-1 2-5 16,1-3-2-16,0-5-1 0,-7 4 5 0,-1-1 4 15,1 1 6-15,0-4 9 0,1 2 14 0,-8-1 18 16,1 0 12-16,-1 0 11 0,0-4 2 0,-6 4 4 0,0-4 4 16,7 5 2-16,-7-1 1 0,-7-5 1 0,7 9 6 0,0-3 4 15,0 2 0-15,0 1-2 0,0 0-6 0,-6 0-11 0,6-2-14 16,0 6-16-16,0 3-20 0,0-3-17 0,0-1-5 16,0 4-10-16,0 0-4 0,0 0-4 0,0 0-4 0,0 0-2 15,0 4 2-15,0-1 2 0,0 0-1 0,0 6 0 16,0-2 3-16,0 0 5 0,0 4 0 0,0-4 1 0,-6 5-1 15,6-2-2-15,0 2 0 0,0-5-1 0,0 3-1 16,0 2-4-16,0-1-3 0,0 0 2 0,0 0 1 0,0-1 1 16,6 2 1-16,-6-2 0 0,6 1 0 0,1-3 12 0,-1 3-3 15,1-5-4-15,6 2-5 0,-7 0-3 0,7-1-5 16,-6 1-8-16,6-2-13 0,0-1-26 0,-1-2-20 0,3 1-25 16,-2-1-35-16,6 1-39 0,-6-4-38 0,0 0-31 15,6 0-27-15,1 0-22 0,-7-4-22 0,5 1-35 0,-4-1-58 16,0 1-73-16,-1-5-23 0</inkml:trace>
  <inkml:trace contextRef="#ctx0" brushRef="#br0" timeOffset="20706.8348">14406 2418 329 0,'-6'-4'406'16,"6"0"-140"-16,0 0-112 0,-7 4-69 0,7-3-35 0,0 6-16 15,-7-3-4-15,7 4 0 0,-6 0 0 0,6 0 0 16,0 4 3-16,-8-6 1 0,8 5-3 0,-5 5-4 15,5-4-5-15,0-1-3 0,0 3-3 0,5-1-2 0,-5-3 3 16,0 2 0-16,8-5 2 0,-2 5-1 0,-6-1 2 0,7-3 4 16,0-1 5-16,6 1 4 0,-7-1-1 0,7 1 1 0,0-4 1 15,0 0 2-15,7-4 0 0,-8 4 0 0,1-3 0 16,8-1-1-16,-9 1 0 0,9-4 0 0,-9 3 6 16,-5-4 9-16,6 1 9 0,0 3 6 0,-7-7 3 0,1 4-2 15,-1 0 1-15,0-4-2 0,1-1-5 0,0 6-7 0,-7-6-5 16,0 1-4-16,0 0 4 0,0 1 7 0,0-2 7 15,-7 1 9-15,7 5 9 0,-7-6 3 0,7 5 3 0,-6 0-5 16,6 3-8-16,-6-4-7 0,-1 5-7 0,7-2-9 16,0 3-13-16,-6 2-12 0,6-5-9 0,0 5-7 0,0 0-2 15,0 0-5-15,0 5-1 0,0-3-2 0,0 3-1 0,0 2 1 16,0 1 1-16,0 2 1 0,0-3-1 0,0 8 0 16,6-4 0-16,-6 4 0 0,0 3 1 0,0 0 4 0,0 1-3 15,0 3 0-15,7 0 2 0,-7 4 3 0,0-1 2 16,6 1 5-16,-6 3 0 0,0 4-1 0,6-3 3 0,-6 2 0 15,7 1-2-15,-7 0-4 0,7 4-4 0,-1-5-4 0,1 3 0 16,-1-7 0-16,-6 5-2 0,6-4-2 0,1 1 1 16,-7 0-1-16,0-5 1 0,6 0 0 0,-6-3 1 0,0 0-2 15,0 0 2-15,0-8 1 0,-6 1-1 0,6-1 2 16,-7-2-2-16,1-1 3 0,6-3 1 0,-6-5 3 0,-7 5 5 16,6-8 5-16,0 4 8 0,-5-4 5 0,5-4 6 15,-6 0 5-15,0 0 2 0,7-7 3 0,-8 0-2 0,9-1-1 16,-10-2-1-16,9-4-4 0,-1 0-5 0,7-5-4 0,-5 2-4 15,5-1-5-15,-7-3-5 0,14 2-6 0,-7-2-3 0,5-1-6 16,-5 4-2-16,7-3-5 0,6 6-6 0,0 0-12 16,1-2-14-16,-1 6-36 0,6-3-58 0,0-4-71 15,1 7-67-15,-1-3-59 0,8-1-63 0,-8 5-69 0,7-1-124 16,-6 1-70-16,-1-1-7 0</inkml:trace>
  <inkml:trace contextRef="#ctx0" brushRef="#br0" timeOffset="21144.4025">14986 2088 158 0,'0'-11'455'16,"0"4"-142"-16,0-4-129 0,6 3-75 0,1 1-41 0,-7 3-19 15,6-2-9-15,1-2-2 0,-7 4 0 0,6 1 2 16,-6-2 0-16,0 2-4 0,0 3-4 0,0-4-7 0,0 4-6 16,0 0-7-16,0 0-6 0,0 0-2 0,0 4-1 15,0-4 4-15,0 3 4 0,-6 5 5 0,6-1 6 0,-7 0 4 16,7 1 6-16,-6-1 7 0,6 5 7 0,0-2 0 0,-7 1 0 16,7 4-2-16,0-1 0 0,-6 1 1 0,6 0-3 0,0 3-6 15,-7 1-4-15,7-1-4 0,0 0-5 0,0 8 0 16,0-4 3-16,-6 3-4 0,6 0-1 0,0 2 0 15,0-5-1-15,0 4-3 0,0-1 1 0,0-4-5 0,0 6-3 16,6-5 0-16,-6 0 0 0,7-4 1 0,-7 4 1 0,6-4 2 16,1 1 0-16,-1-5 1 0,1 1-2 0,-1-5 0 15,0 5-1-15,8-4-4 0,-8 1 0 0,7-5-2 0,0 0 0 16,0 0 1-16,6-3 0 0,-4 0-1 0,3-1-3 16,9-3-1-16,-8 0-8 0,0 0-10 0,8-3-15 0,-9-1-21 15,10-4-20-15,-9 1-23 0,0 0-28 0,1 0-31 0,0-4-31 16,-8 0-36-16,8-4-54 0,-7 1-107 0,-7-1-71 15,1-4-36-15</inkml:trace>
  <inkml:trace contextRef="#ctx0" brushRef="#br0" timeOffset="21394.462">14907 2370 28 0,'-5'-4'497'0,"5"4"-91"0,0-3-130 0,0 3-92 16,0-3-56-16,5 3-27 0,3-5-10 0,-3 1-2 15,2 1 1-15,6-1 1 0,0 1-4 0,7-1-5 0,-1 1-6 16,1-1-11-16,6 0-10 0,0 0-11 0,-1 1-11 16,3-2-11-16,-3 3-9 0,8-5-6 0,-8 7-10 0,2-4-23 15,-1-4-26-15,-6 8-30 0,5-4-36 0,1 0-44 0,-6 1-52 16,-1 3-75-16,7-4-144 0,-6 4-66 0,-7 0-30 15</inkml:trace>
  <inkml:trace contextRef="#ctx0" brushRef="#br0" timeOffset="22347.8588">15402 2389 148 0,'0'-4'464'16,"-6"-1"-129"-16,6 5-138 0,0-3-85 0,-7 3-47 16,7 0-26-16,0-3-11 0,0 3-11 0,0 0-1 0,-6 0 2 15,6 3 1-15,0 0-1 0,-7 2-3 0,7 2-3 0,0 0-2 16,-6 0 6-16,6 5-3 0,0-4-1 0,0 1 1 15,-7 3 0-15,7-1 2 0,0 0 0 0,-6 1 3 0,6 2 4 16,0-3 2-16,0 3 3 0,-6 1-2 0,6 4-1 16,0-5-1-16,0 1 3 0,0 3-3 0,0-3-3 0,0 3-4 15,6-4-3-15,-6 5 1 0,6-5 2 0,1 1-1 16,6-1-1-16,-7-3 2 0,1 1 1 0,6-2 5 0,0-3 2 16,0 1 1-16,0-4 3 0,-1 3 3 0,9-3 4 0,-2-4 0 15,1 0 4-15,-1 0 3 0,0-4 7 0,2 1 3 16,-2-1 3-16,1-3 3 0,-1 2 3 0,0-2 6 0,1 1 10 15,-7-6 11-15,7 5 11 0,-14-5 19 0,7 6 11 0,0-5 3 16,-7-1 1-16,1-2-2 0,-1 3-5 0,-6-4-16 16,0 0-18-16,0 1-25 0,0-4-15 0,-6-1-13 15,-7 4-7-15,0-2-12 0,0 2-9 0,0-3-2 0,-7 3-2 16,1 0-3-16,0 3 0 0,-7-1 1 0,6 1-2 0,1 6-2 16,-8-1 3-16,8 2-3 0,-7-2-1 0,12 7-1 15,-4-4-1-15,-2 4-1 0,6 0 1 0,1 0-1 0,2 4 1 16,-4 0-3-16,9-1 1 0,-7 4-2 0,6-2 0 0,1 1-8 15,6 2 5-15,0 0-1 0,0 1 1 0,0-1 2 16,0 1 2-16,6 1 2 0,1-3 0 0,-1 1 8 0,7-1-3 16,-6 0 1-16,6 0-2 0,0 1 2 0,0-4 1 15,7-1-2-15,-1 1 3 0,-6-4-3 0,7 0 0 0,-1 0 0 16,0 0-1-16,2 0 0 0,-2 0-1 0,1-4 1 0,-1 1 0 16,0-1 1-16,7-4 2 0,-6 5-1 0,-1-4 2 15,1 0 0-15,-1-2 3 0,1 6-1 0,0-4 0 0,-7 0-2 16,0 4 1-16,6-6 2 0,-13 6-1 0,8-2 0 15,-1 3-5-15,-7-2-1 0,7 4-1 0,-7 0-1 0,1 0-2 16,7 0-1-16,-8 4-2 0,1-2 0 0,-7 3 2 0,6 2-2 16,0 1 0-16,1-1-4 0,-7 3-4 0,6-1-6 15,-6 1 3-15,0 5-3 0,0-4 0 0,0 3 0 0,0-3 3 16,0 1 4-16,-6 2 4 0,6-3 4 0,0 0 0 16,0 4 1-16,0-4 1 0,0 0 1 0,0-4 1 0,0 0 1 15,0 0 3-15,0-3-3 0,0 4 0 0,0-5 4 0,0-3 2 16,0 4 4-16,0-4 2 0,0 0 6 0,0-4-5 15,6 1 7-15,-6-1 4 0,7-4 2 0,0 1 0 0,-1 0-4 16,1 0-4-16,-7-4-5 0,13 0 4 0,-7-1-3 0,1 2-5 16,5-1-2-16,-5-5-1 0,7 7 0 0,-2-7-1 15,1 2 0-15,-6 3-2 0,6 0-2 0,-1 0 0 16,-4 4 0-16,4-4-1 0,-4 3 0 0,4 2-1 0,1-3-3 16,-6 6 1-16,6-2-1 0,-7 5-1 0,1 0 1 0,-1 5-3 15,0-2 0-15,1 1 0 0,0 4 4 0,-1-1 0 0,1 0 2 16,6 5 0-16,-7 2-1 0,-6-3-1 0,6 3 3 15,1 1 0-15,-1 0 0 0,2 3 0 0,-8-3 0 16,6 0 0-16,-6 3 1 0,6-3 1 0,-6-1-2 0,7 4 0 16,-7-4 0-16,0 1 0 0,0 1-4 0,6-3-12 0,-6-1-21 15,0-1-42-15,0 0-58 0,0-4-63 0,0 0-60 16,7 1-61-16,-7-4-68 0,6-1-84 0,7-3-147 0,-6 0-46 16,7 0 15-16</inkml:trace>
  <inkml:trace contextRef="#ctx0" brushRef="#br0" timeOffset="22941.9678">17369 2399 27 0,'0'-3'355'0,"6"-4"-86"0,-6 3-80 0,0-1-56 16,0 2-28-16,0-4-11 0,0 3-2 0,0 1 1 15,7-5 2-15,-7 4 3 0,0 1 7 0,0-1 3 16,0 1-2-16,0 3-8 0,-7-4-4 0,7 4-8 0,0-3-8 16,0 3-13-16,-6-4-12 0,1 4-13 0,-3 0-14 0,3 0-7 15,-3 4-9-15,-5-4-4 0,0 7 1 0,6-4 3 0,-12 4 6 16,6 2 6-16,0-3 13 0,0 2 6 0,-6-2 10 15,6 6 6-15,-7-1 1 0,7 4 4 0,0-5 5 16,-6 5 4-16,5 0 2 0,1-1 3 0,0 5 1 0,1 0-2 16,-2-5 1-16,1 4-4 0,1 0-7 0,5 1-8 0,-6-1-9 15,13 1-9-15,-7-1-5 0,0 0-3 0,7 0-3 16,0 1 0-16,0-2-3 0,7-2-4 0,0 4 0 0,6-4 4 16,0-1-1-16,6-3 2 0,-5 0-2 0,4 4-3 0,9-8 0 15,-1 1-1-15,0-2-4 0,0 2-4 0,6-4-4 16,1-1-2-16,0 1-2 0,-1-4-10 0,8 0-20 0,-8 0-32 15,1-4-47-15,-2 1-57 0,3-1-53 0,-2-4-50 16,1 6-50-16,-1-6-47 0,-6-3-47 0,0 3-87 0,1-2-67 16,-7-1-10-16</inkml:trace>
  <inkml:trace contextRef="#ctx0" brushRef="#br0" timeOffset="23504.9132">17669 2546 236 0,'-7'0'474'0,"1"3"-152"0,-1 2-130 0,1-3-69 16,-7 2-40-16,6 4-17 0,1 0-4 0,-1-1 3 0,1 0 4 15,-1 4 4-15,1 0 4 0,6-1-7 0,-7 5 1 16,7 0 4-16,7-4-3 0,-7 3 0 0,6-2-1 0,1 3-1 16,-1-1-1-16,1-3 4 0,6 0 4 0,0-1-1 0,0 2 1 15,0-5 0-15,7 1 1 0,0-1 1 0,-7 0 3 16,6-3 1-16,7-4-3 0,-7 3-2 0,1-3-4 15,6 0-6-15,-7-3-3 0,1-1-3 0,-1 1-5 0,-6-5-2 16,7 1-3-16,-7 0 1 0,0-4-2 0,0-1 4 0,-7 2-3 16,1-2-5-16,0 1-5 0,-1-3-5 0,-6-1-4 0,6 4-1 15,-6-7-4-15,-6 3-5 0,6 0 0 0,0 1 2 16,-6 3-3-16,6-1-1 0,0 3-3 0,-7 1-4 16,7 0-2-16,0 2-3 0,-7 1-3 0,7 2-5 0,0 3-3 15,0 0-2-15,0 0-1 0,0 0 1 0,0 0 0 0,0 8-3 16,0-6 1-16,0 10 6 0,7-1 0 0,-7 0 4 0,7 4-2 15,-1 2-1-15,0 2 1 0,1 3 3 0,6 0-4 16,-7 3-1-16,8 2-1 0,-1 2 1 0,0 0-1 16,-1 3 1-16,8 5 0 0,-7-3 1 0,0 2-1 0,6-3 3 15,-5 4-4-15,-1-1-1 0,0-3-3 0,0 4-2 0,-7-5-1 16,1 2-2-16,-1-5-3 0,-6 0-4 0,0-3 2 0,0-4-1 16,0 0 5-16,0-3 1 0,-6-4 1 0,-1-1 3 15,1-7-7-15,-7 4 9 0,0-4 7 0,0-3 4 0,-1-4 1 16,-11 0 5-16,5 0 6 0,0-4 2 0,0-3 16 15,2-4 1-15,-2 0 2 0,0 1 4 0,1-5 3 0,6 4 2 16,0-9 0-16,0 6-1 0,7-1-5 0,-1 1-5 16,1-4-6-16,-1 4-4 0,7-5-8 0,7 1-7 0,-7 3-6 15,6-4-8-15,7 1-9 0,0 0-10 0,6 0-12 0,1 3-15 16,6-3-20-16,7-1-38 0,0 4-72 0,-1 2-75 16,7-7-68-16,-7 5-66 0,8 1-67 0,-8-1-106 0,1 1-118 15,-1-1-41-15,-6 5 25 0</inkml:trace>
  <inkml:trace contextRef="#ctx0" brushRef="#br0" timeOffset="24380.102">18730 2568 43 0,'0'-4'459'0,"7"-4"-121"0,-7 6-132 0,0-3-77 16,7 2-39-16,-7-1-12 0,0 1-6 0,6-1 3 15,-6 4 0-15,0-4-1 0,0 0-1 0,0 4-9 0,-6 0-12 16,6-3-11-16,0 3-11 0,-7 0-9 0,0 0-8 16,2 0-3-16,-3 0-4 0,-5 0-5 0,1 3 1 0,-2 1-3 15,8 0 1-15,-7 0 0 0,0 3 0 0,0 1 0 16,0-2 0-16,-1 2 2 0,2 0 3 0,0-1 1 0,-3 3 1 15,2 2 2-15,7 2 1 0,-7-3 2 0,7 4 3 0,-7-4-2 16,6 3 0-16,7 1 0 0,-6 0 0 0,-1-5-3 16,7 5 0-16,0 0-3 0,7 0-2 0,-7-1-1 0,6-3 3 15,1 4-3-15,6-4-1 0,-1 0-1 0,1-1 1 16,0-2 0-16,7 3-2 0,-1-3 1 0,8-5-3 0,-8 4 2 16,7-3 4-16,0-4 2 0,0 3 0 0,1-6 4 0,5-1 4 15,-6 4 4-15,6-7 6 0,1 0 5 0,-1-1 4 16,-4-3 8-16,4 1 10 0,-6-1 8 0,-1-4 10 0,-5 0 5 15,5-3 3-15,-4-1 5 0,-2 1 0 0,-6-3-8 16,0-2-8-16,0-2-11 0,1-1-12 0,-8-3-9 0,0 4-9 16,1-5-11-16,-1 1-4 0,-6-1-4 0,0-2-2 0,0 3 1 15,0 2 1-15,0 2 2 0,-6-1 0 0,6 4-1 16,-7 3-1-16,7 5 1 0,-6-1-1 0,0 5-2 16,6-2-4-16,-7 9-1 0,7-5-1 0,-7 2-2 0,7 1 0 15,0 5-2-15,-6-4 0 0,6 8 1 0,-7-4-2 0,1 8 0 16,6-5 1-16,-7 8 2 0,7-3 2 0,-6 6 1 0,-1 1 0 15,7-1 2-15,-6 5 1 0,0-1 0 0,6 1 1 16,-7 3-1-16,7-1 0 0,0 6 0 0,-6-5-3 16,6 4 1-16,0-1 0 0,0 4 1 0,0-4-1 0,6 0 0 15,-6 6 0-15,0-6-1 0,7 4 1 0,-1-3 1 0,0-1 0 16,1 2-1-16,-1-6-1 0,1 5 1 0,6-4 1 16,0 0 1-16,0-7-1 0,0 2 1 0,6-1 3 0,1-5 1 15,-1-4 3-15,8 0 2 0,-7 0 4 0,5-7 4 0,1 4 8 16,0-8 9-16,1 1 6 0,-2-1 12 0,2-3 4 15,-8 0 8-15,0-4 8 0,1-1 10 0,0 1-6 0,-1-3-6 16,-6-1-8-16,0 1-12 0,-7-1-6 0,7-3-6 16,2-1-12-16,-10 0-13 0,-5 2-3 0,6-6-3 0,-6 5 0 15,0-4-1-15,0 4-3 0,-6 0-3 0,6 0 7 16,-5 3-5-16,-3-1-5 0,1 7 0 0,-6-3-3 0,7 4-1 16,0 6-1-16,-1-3-1 0,-6 2-10 0,6 3 5 0,-5 0 4 15,5 3 2-15,-6 4 0 0,6 1 1 0,-6-1 2 16,7 5 1-16,-7 2 1 0,7-3 0 0,-7 3-1 0,13 1-2 15,-7 4 1-15,0-5 2 0,7 5 0 0,-6-2 0 0,6-2 0 16,0 4 0-16,0-1 0 0,0 1 0 0,6-1 2 16,1-3-4-16,0 2 1 0,-1-2 1 0,7 0 0 0,0-1 1 15,0-2-1-15,7 3 1 0,-7-4 2 0,12-4 3 16,-5 4-2-16,6-4 0 0,0-3-2 0,1 4-8 0,5-6-12 16,-6 2-31-16,7 0-45 0,-1-4-62 0,1 0-65 0,-7-4-58 15,7 4-58-15,-1-6-55 0,1-6-60 0,0 5-112 16,-8-8-49-16,1 1-4 0</inkml:trace>
  <inkml:trace contextRef="#ctx0" brushRef="#br0" timeOffset="24880.1917">19870 1748 43 0,'7'0'376'16,"6"3"-113"-16,-7-3-91 0,7 7-53 0,-6-3-28 15,5 3-15-15,-5 1-7 0,-1-1-6 0,1 3-8 0,1-2-8 16,-3 3-6-16,2 0-6 0,-7 0-2 0,0 4-7 0,0-4-3 16,0-1-3-16,-7 5 2 0,2-3 2 0,-3-1 0 15,1-1-1-15,-6 1-2 0,8 1 3 0,-9-5-1 16,7 3-4-16,-5-2-1 0,-1-1-3 0,0 1-2 0,7-2-4 16,-8 3-9-16,7-6-12 0,-5 0-19 0,5 5-20 0,7-5-34 15,-5 2-39-15,5-2-48 0,0-3-78 0,5 0-135 0,-5 0-67 16</inkml:trace>
  <inkml:trace contextRef="#ctx0" brushRef="#br0" timeOffset="25130.1317">20158 1744 361 0,'12'7'334'0,"-6"4"-116"0,1-4-66 0,-1 4-41 0,7-3-25 16,-13 2-11-16,7 1-7 0,-7 4-11 0,0-4-9 15,0 4-11-15,-7-4-9 0,7 4-7 0,-13-1-5 0,7 1-4 16,-7-5-9-16,1 5-16 0,-3 0-26 0,-4-1-38 16,6-2-58-16,0 2-122 0,0-2-108 0,-7-2-73 0</inkml:trace>
  <inkml:trace contextRef="#ctx0" brushRef="#br0" timeOffset="73132.5741">2501 5074 112 0,'6'-4'140'0,"-6"4"-14"0,0 0-18 16,0 0-20-16,0 0-20 0,0 0-21 0,0 0-14 0,0-4-12 15,0 4-8-15,0 0-6 0,0 0-5 0,0 0-2 0,0 0 0 16,0 0-1-16,0 4 0 0,0-4-2 0,0 0 0 16,0 0 1-16,0 0-2 0,0 0 3 0,0 0 1 0,0 0 3 15,0 0 1-15,0 0 3 0,0 0 3 0,0 0 2 16,0 0 4-16,0 0 1 0,0 0 1 0,0 4 0 0,0-4 1 16,0 0-2-16,0 0 1 0,0 0 2 0,0 0-3 0,0 0 0 15,0 0 0-15,0 0-2 0,0 0 1 0,0 0 1 16,0 0-1-16,0 0 0 0,0 0 2 0,0 0 3 15,-6 0-1-15,6 4 0 0,-7-4 0 0,7 0-1 0,-6 2 0 16,6 3-5-16,-7-5 1 0,0 3-2 0,1 1-3 0,-1-1 1 16,1 1-2-16,0 4 1 0,6-5-2 0,-6 1 1 0,-1 3 0 15,0 0 2-15,-6-2-1 0,6 1 0 0,1 5-1 16,-1-3 2-16,1 4-1 0,0-6-2 0,-1 5 0 16,1-3-3-16,-2 3-1 0,8-1-1 0,0-2 1 0,-6-1-3 15,6 4-2-15,0-4 3 0,0 1 0 0,0-1 1 0,0 3 0 16,0-1 0-16,0-1 0 0,0-2 2 0,0 1 2 15,6-3-4-15,-6 4 2 0,8-2-1 0,-8-1 0 0,6 2 3 16,1-4 0-16,-7 1-1 0,6 4 1 0,0-5 0 0,-6 1 0 16,7-1-1-16,-1 1-1 0,1-1-1 0,-1 1 0 0,8 4-1 15,-7-8-3-15,-1 3 1 0,0 1 0 0,7-4 0 16,-7 4-4-16,1-4-6 0,0 3-11 0,-1-3-17 16,1 0-11-16,5 0-15 0,-5 0-21 0,-1 0-23 0,1 0-37 15,-1-3-50-15,1-1-90 0,0 0-72 0</inkml:trace>
  <inkml:trace contextRef="#ctx0" brushRef="#br0" timeOffset="73836.2563">2767 5080 87 0,'0'0'207'16,"0"-2"-44"-16,0 2-39 0,0 0-32 0,0 0-23 0,0-4-17 15,0 4-9-15,0 0-7 0,0 0-1 0,0 0-2 16,0 0-1-16,0 0-2 0,0 0-2 0,0 0-2 0,0 0-6 15,0 0-3-15,-6 4-4 0,6-4-1 0,0 0-4 0,-7 2-2 16,1 3-3-16,1-2-2 0,-3 4 1 0,-5-3 0 16,6 4-1-16,1-1 0 0,-1 0 1 0,1 0 1 0,-1 1 0 15,1-1 3-15,0 4-1 0,-1-3 4 0,0 0 1 16,1-2 0-16,-1 2 1 0,7 3-1 0,-6-5 3 0,-1-1 1 16,7 2 2-16,0 0-2 0,-6 1-1 0,6-1 0 0,0 0-1 15,-7-4 0-15,7 6-2 0,0-6-2 0,0 0-2 16,0 1 0-16,0 0 2 0,7-1 1 0,-7 0 2 0,0 2 0 15,6-1 1-15,-6-1 2 0,7-3 0 0,-1 5 0 16,-6-5-2-16,7 0-1 0,-1 2-3 0,1-2 0 0,0 0-2 16,-1 4-2-16,7-4-6 0,-7 0-10 0,1 3-9 0,-1-3-15 15,8 0-18-15,-8 0-26 0,7-3-54 0,0-1-96 16,0 2-118-16,1-3-58 0</inkml:trace>
  <inkml:trace contextRef="#ctx0" brushRef="#br0" timeOffset="74617.5721">3073 5274 195 0,'0'-3'212'0,"0"3"-49"0,0 0-45 0,0 0-35 16,0-3-25-16,0 3-17 0,0 0-8 0,0 0-8 15,0-4-3-15,0 4-2 0,0 0 1 0,0 0 0 16,-6 0 0-16,6 0-1 0,0 0-1 0,0 0-2 0,-7 0-3 16,7 0-3-16,-6 0-4 0,0 0-1 0,-1 0-2 0,1 0 0 15,-1 0 2-15,1 4 0 0,-8-4 0 0,8 0 2 0,-7 3 0 16,7 0 0-16,-7 2 0 0,-1-1-2 0,2 4-1 15,5-6-1-15,-6 5 2 0,7-3 0 0,-7 4 0 16,6-4 1-16,0 0 0 0,0-2-2 0,7 3-1 0,-6-3 1 16,6 6-3-16,0-8 1 0,0 4 1 0,0 0 5 0,0 0 3 15,0-1 4-15,6 1 2 0,-6-1 1 0,7-3 1 16,0 4-1-16,0-1-1 0,-1 1-4 0,7-4-2 0,-8 5-3 16,10-2 0-16,-3-3-1 0,2 3-1 0,-1-3-1 15,-1 4-1-15,8 0 1 0,-7-4-4 0,0 3 0 0,0 0-1 16,6 2 0-16,-4-1-2 0,-2-1 0 0,-1 1-1 0,0-1 0 15,9 4 1-15,-8-3-1 0,-1 4 0 0,1-5 1 16,-6 4 0-16,6 0 1 0,-6-3-1 0,-2 4 2 0,8 0-1 16,-6-1 0-16,-7 0 1 0,8-4-1 0,-2 6 2 15,-6-3 1-15,0 2-1 0,0-2 0 0,0 3 1 0,-6-6 1 16,6 4 3-16,-8 0 1 0,8 1 2 0,-7-4 2 0,1 3 1 16,-1-4 3-16,-5 4 2 0,6-3 2 0,-8 4 0 15,8-5-2-15,-7 2-1 0,0 2-3 0,-7-5 0 0,7-2 1 16,-5 5-2-16,5-5-1 0,-8 3-2 0,2-3 3 15,-1 0 0-15,7-3 2 0,-7 3-1 0,8 0 0 0,-1-5 1 16,-1 5 2-16,2-2-1 0,5 2-2 0,-1-4-1 16,3 1-4-16,5 3-1 0,-6-5-6 0,6 2-11 0,0 3-16 15,0-4-19-15,6 0-19 0,-1 0-21 0,3-3-17 0,5 4-19 16,0-1-24-16,7-3-33 0,-8-1-46 0,8 1-100 0,0 4-61 16</inkml:trace>
  <inkml:trace contextRef="#ctx0" brushRef="#br0" timeOffset="75086.2768">3406 5448 169 0,'0'0'259'0,"0"-5"-62"16,0 3-52-16,0-3-38 0,0 5-24 0,0 0-15 15,0-3-8-15,0-1-6 0,0 4-7 0,0 0-5 0,0 0-4 16,0 0-6-16,0 0-5 0,0 4-3 0,6-8-3 16,-6 4-1-16,0 0 1 0,0-4-1 0,0 4-5 0,0 0-1 15,0 0-1-15,0 0-5 0,0 0-1 0,0 0-3 0,0 4-1 16,0-4 4-16,0 4 1 0,0-1 4 0,0 2 1 15,0-3 3-15,0 3-2 0,0 1 3 0,0-2-1 0,0 4 0 16,0-4 0-16,0 3 0 0,0 0 0 0,0 0-1 0,0 1 1 16,7 3 1-16,-7-5-1 0,0 3-3 0,0 1-4 15,0-3 0-15,0 5-3 0,6-5-1 0,-6 3-1 16,0-2-2-16,6-1-1 0,-6 1 2 0,0-2 1 0,8-1-2 16,-8 2 3-16,0 1 3 0,0-5 5 0,7 5 1 0,-7-5 2 15,5 0 3-15,3-3 2 0,-8 5 2 0,5-1 1 0,2-4-2 16,-1 3-2-16,1-3-2 0,0 0-1 0,6 0-4 15,-7 0-3-15,7-3-4 0,-7 3-2 0,8-4-3 16,-8 4-6-16,7-5-7 0,-1 2-9 0,1 0-9 0,2-5-17 16,-3 5-16-16,-5-5-22 0,6 1-17 0,0 0-21 0,0-5-36 15,-6 1-49-15,6 0-81 0,-13-3-106 0,6 3-44 16</inkml:trace>
  <inkml:trace contextRef="#ctx0" brushRef="#br0" timeOffset="75273.6783">3562 5264 59 0,'0'0'372'0,"0"0"-107"0,0 0-105 15,7 0-71-15,-7 0-44 0,0 0-27 0,5 0-23 0,-5 0-15 16,7 0-22-16,-7 0-37 0,6 0-56 0,1 0-139 15,1 0-82-15</inkml:trace>
  <inkml:trace contextRef="#ctx0" brushRef="#br0" timeOffset="76055.5178">3549 5443 228 0,'7'0'248'0,"-7"0"-72"16,6-2-55-16,-6-3-35 0,7 5-23 0,-2-3-12 16,2-1-7-16,-1 4-4 0,1-4-5 0,-7 4-3 0,8 0-6 15,-2-4-5-15,0 4-4 0,1-3-4 0,-1 3-3 0,1 0-3 16,-1 0 0-16,1 0 0 0,6 3-2 0,-13 1 0 15,7-4 0-15,-1 4 2 0,1 3-1 0,-7 0 1 0,6 0 2 16,-6 1 3-16,6 4 1 0,-6-5 1 0,0 3 1 0,7 2-1 16,-7 2 0-16,0-2-1 0,0-2-3 0,0 5-4 15,0-4 0-15,0-1 0 0,0 2 1 0,0-1 1 16,0 0-1-16,-7 0 2 0,7-4-1 0,0 1-1 0,0-2-1 16,0 3 0-16,0-3-2 0,0-2-3 0,0 0-1 0,0 3 1 15,0-7 3-15,0 4 4 0,0-4 3 0,0 0 6 0,0 4 7 16,0-4 10-16,0 0 2 0,0-4 3 0,0 4-1 15,0-4-2-15,7-3-7 0,-7 3-1 0,6-3-7 0,-6 0-7 16,0-1-3-16,7 1-3 0,-7-4 1 0,0 0-1 16,6 4 2-16,-6-8-3 0,0 3-2 0,0 2-2 0,7-1 1 15,-7-4-2-15,0 5-2 0,6-2 1 0,-6 1-1 16,7-4 0-16,-7 5-1 0,8-1 0 0,-3-1-2 0,1 1 0 16,1 4-2-16,-1-4 2 0,1 4-2 0,0 0 1 15,6 3-1-15,-6-3-1 0,-1 2 1 0,1 5 3 0,-2-3 0 16,2 3-2-16,0 0 2 0,0 0 0 0,-1 0 1 0,0 3 0 15,-6-3-1-15,7 5 2 0,-1-1 0 0,0-1 0 16,1 1-1-16,-1 3-1 0,1 0 2 0,0-3 0 0,0 3 0 16,-7 5 0-16,6-6-2 0,0 2 2 0,1 3 1 0,-7-5 1 15,5 6-1-15,-5-1-1 0,8-3 0 0,-8 3 0 16,0 0 0-16,6-4 0 0,-6 4 0 0,0-4 0 0,7 5-2 16,-7-6 0-16,0 2 1 0,7 0 0 0,-7-1 1 15,0-5 1-15,6 6 1 0,-6-4-2 0,0 0 1 0,7 0 2 16,-1-1-5-16,-6 1 1 0,6 0-5 0,1-4-6 0,6 3-9 15,-6-3-13-15,6-3-16 0,0 3-19 0,-1-4-17 16,8 0-37-16,-7 1-55 0,8-5-99 0,-3 1-103 16,-4 0-54-16</inkml:trace>
  <inkml:trace contextRef="#ctx0" brushRef="#br0" timeOffset="77275.0444">4343 5359 46 0,'-6'0'367'0,"0"-3"-102"16,-1 3-101-16,-6 0-68 0,6 0-38 0,1 0-24 15,-1 0-10-15,1 0-6 0,-1 0-5 0,-5 3-1 0,5-3-2 16,1 4 1-16,-1-1-4 0,0 1-1 0,0 1-2 0,1 1 1 15,-7 2 2-15,7-2 1 0,0 3 3 0,-1-2-2 16,7 0 3-16,-14 0 1 0,14 4 3 0,-5-4 0 0,-2 4-2 16,1-3-1-16,6 3 0 0,-7 0 0 0,7 1-1 15,0-6 0-15,-8 5-2 0,8 1 0 0,0-5-1 0,0 3 0 16,8-2-3-16,-8-1 1 0,7-3 0 0,-1 4 0 0,1-6 1 16,-2 6 3-16,2-4 1 0,0-4 2 0,6 0 5 15,-7 0-1-15,7 0 0 0,0 0-1 0,1-4-1 16,-1 0-3-16,6 0 0 0,-6-3-1 0,0 4-3 0,0-4-1 15,-6-1 3-15,5 1-2 0,1 0 0 0,-6 0 2 0,7-5 1 16,-14 5-1-16,6 0 1 0,0-5-2 0,-6 2 2 0,7 3 1 16,-7-5-1-16,0 2-1 0,0-2 1 0,0 5 0 15,-7-4 0-15,7 0 0 0,-6 4 1 0,6-4 0 16,-6 3 3-16,6 5 4 0,0 0-3 0,0-2-1 0,0 1-2 16,-7 1-3-16,7 3-1 0,0 0-6 0,0 0-3 0,0 0-3 15,0 3-3-15,-7 6 0 0,7-6 0 0,0 8 2 16,0-5 1-16,7 6 3 0,-7-1 2 0,0 4 3 0,7 0 1 15,-7-1 3-15,6 1 3 0,-6 4 2 0,6-5 1 0,1 8 0 16,-1-4 1-16,1 3-4 0,-7-1 1 0,6 1-3 16,1 1-4-16,-7 0-3 0,7 0 0 0,-1 0-2 0,-6-1-2 15,0 2 1-15,7 0-1 0,-7-6 0 0,0 5 0 16,0-3 0-16,-7-2 0 0,7-2 1 0,-6 0 0 0,6-1 1 16,-7-2 0-16,0-1 2 0,1 0 0 0,-1-4 2 0,1 0-2 15,-1-3 2-15,1 4 1 0,-7-5 0 0,-1-3 3 16,8 4 3-16,-7-4 0 0,7-4 5 0,-7 1 3 0,6-1 1 15,-6-4 1-15,6 1 1 0,1 0-2 0,6-4-2 16,-7-4 2-16,7 4-5 0,-6-3-1 0,12-1-3 0,-6 1-3 16,7-5-1-16,-7 1-2 0,6-1-3 0,7 5-3 0,-6-8-2 15,6 3-2-15,0 1-1 0,6-1 0 0,-5 2 1 16,-1-2 1-16,6 0-1 0,-6 2 1 0,1-3-1 16,4 3 0-16,2-2 1 0,-7 5 0 0,1-4-1 0,5-4 0 15,-6 3-1-15,7 1 2 0,-7-1-1 0,0-2 1 0,6-1 1 16,-6 0-3-16,0-1 1 0,0-2-1 0,0 4 1 0,0-2-2 15,1 0 2-15,-7 3 0 0,-2-3 1 0,2 5 1 16,-1 0 0-16,1-5 0 0,-7 5 1 0,0 3 1 16,0 1 0-16,0 3 0 0,0 0 0 0,0 0-1 0,-7 4 0 15,7 0 0-15,0 3 0 0,0-4-1 0,0 5-2 0,0-1-2 16,0 4-2-16,0 0-1 0,0 0 2 0,-6 0 0 16,6 4-1-16,0-1 0 0,0 5 2 0,-7-4 3 0,7 3 1 15,0 3 1-15,-5 2-1 0,5-2 0 0,0 1 0 0,0 4 1 16,-7 0 0-16,7-1-1 0,-8 5 1 0,8-4-1 0,0 3 1 15,0 0-1-15,0 4 1 0,-6-3 0 0,6 2 0 16,0 2 0-16,0-5 2 0,0 3 0 0,0-2-1 16,0 3 0-16,0-4 0 0,6 0 0 0,-6-3 0 0,0 0 0 15,8-1 0-15,-1-2 0 0,-2 2-1 0,2-2 1 16,-1-5 0-16,1 0 0 0,-1 0 2 0,8-3-1 0,-8 0-1 16,7-1 0-16,0-3 3 0,0 0-2 0,0 0 1 0,0-3 1 15,-1-5 0-15,8 4 0 0,-6-3 3 0,-1-3-1 16,0 1 1-16,0-1 0 0,0 0 1 0,0-2 0 0,-7-2 0 15,7 2-1-15,-6-3 0 0,-1 1 0 0,0-1 0 0,1 1-1 16,0-1-1-16,-7 0-1 0,0 1-2 0,0 3 0 16,0-5-1-16,0 9-1 0,0-3-1 0,0 2-1 15,-7 4-3-15,7-3 0 0,-7 5 0 0,7 2-1 0,-6 0 0 16,0 2-1-16,-1 5 2 0,1-3 1 0,-1 8 0 0,1-6 2 16,0 6 1-16,-1-1 1 0,0 0 1 0,7-1-1 0,-6 5 0 15,-1-4 0-15,7 1 0 0,-6 2-1 0,6-3 1 16,-7 1 0-16,7 1-3 0,0-1 3 0,0-1 1 15,0-1 0-15,0 2 0 0,0-1 6 0,0 0-2 0,7 0 1 16,-1-1 4-16,1 2 2 0,-1-5 8 0,1 3 12 0,0-2 17 16,5-1 8-16,1 1 8 0,-6-4 5 0,12 3-1 15,-6-4-1-15,7 1-9 0,-1-4-11 0,0 0-16 0,8 4-13 16,-1-4-6-16,0-4-14 0,7 4-19 0,-7 0-33 16,7-4-44-16,-8 1-49 0,8-2-50 0,-7 3-77 0,0-5-141 15,8-1-99-15,-9 0-55 0,1-3-16 0</inkml:trace>
  <inkml:trace contextRef="#ctx0" brushRef="#br0" timeOffset="77821.8389">5646 5286 275 0,'7'-3'249'0,"-7"-1"-65"0,7 4-50 0,-2-5-31 16,-5 5-19-16,7-3-9 0,-7 3-9 0,6-3-2 0,-6 3-2 15,7-4-2-15,-7 4-5 0,0 0-8 0,8 0-8 16,-8 0-10-16,0 0-5 0,5 4-3 0,-5-4-2 0,0 6 1 15,0-1 2-15,6 7 2 0,-6-3 4 0,0 3 4 16,0-2 5-16,7 5 2 0,-7 4 0 0,0 0-3 0,7-2-4 16,-7 2 0-16,0-1-3 0,7 3 2 0,-1 2 4 0,-6 0-2 15,7-6 0-15,-1 5-2 0,1-3 1 0,-7 2-3 16,6 2 0-16,0-5-4 0,-6 0-8 0,7 0-2 0,-7 1-2 16,7-1-2-16,-7 0-2 0,6-6-1 0,-6 2-1 15,0 1-2-15,7-5-2 0,-7 5 0 0,0-7-1 0,0 3 0 16,0-4-2-16,6 0-2 0,-6 0-3 0,0-3-8 15,0 0-8-15,0 0-15 0,0-4-15 0,0 0-22 0,0 0-29 16,6-4-32-16,-6-4-40 0,7 1-58 0,-1-3-96 0,1-2-105 16,0 1-49-16</inkml:trace>
  <inkml:trace contextRef="#ctx0" brushRef="#br0" timeOffset="78150.4732">5731 5187 231 0,'7'0'355'0,"-7"-3"-129"0,6 3-98 15,1-5-59-15,5 5-26 0,2 0-14 0,-1 0-6 0,-1 0-2 16,8 0 1-16,-6 0 0 0,5 0-2 0,0 5-1 0,1-2-4 15,-1 1-4-15,-6 0-2 0,7 2-4 0,-7 2-3 16,-7-1 1-16,1 5 1 0,-1-2 1 0,-6 1 2 0,7 0 3 16,-14 3 3-16,7 3 5 0,-6-4 4 0,-1 3 1 0,-5-2 1 15,-2 1 1-15,1-1 1 0,-5 1 1 0,-3-4-1 16,2 4-3-16,-1-5-1 0,1 1-2 0,-8 0-3 16,8-4-3-16,-1 0-4 0,1 1-3 0,0-4-1 0,-2 0-3 15,10 3-2-15,-4-3-2 0,9-4-6 0,-1 2-12 0,2 3-13 16,5-5-21-16,-7 0-22 0,14-5-38 0,-2 3-64 0,2-2-93 15,-1 1-106-15,9-5-52 0</inkml:trace>
  <inkml:trace contextRef="#ctx0" brushRef="#br0" timeOffset="78712.8436">6031 5034 192 0,'0'-5'360'0,"0"2"-108"0,0 3-100 0,0-4-62 0,5 4-37 16,-5-4-22-16,7 4-11 0,-7 4-4 0,8-4-3 15,-8 4 0-15,5-1-1 0,2 5 1 0,-7-1 2 0,7 0 1 16,-7 5 2-16,6 3-1 0,-6-5 4 0,7 9 0 0,-7-1 0 15,0-4-2-15,6 9-1 0,-6-6-2 0,0 5-3 16,0-3-1-16,0 3-2 0,0 0-2 0,0-3 1 16,0 2 3-16,-6-3 2 0,6 5 0 0,0-5 3 0,-7 0 1 15,7-4 1-15,0 5 3 0,-6-4 1 0,6-3-3 0,0 1-2 16,-7-5-3-16,7 3-2 0,0-5-2 0,-7 2-1 0,7-4-3 16,0 1 3-16,0-2 8 0,0-3 8 0,0 3 13 15,0-3 10-15,-5 0 5 0,5 0 5 0,0 0 3 16,0-3-4-16,0 0-5 0,5-6-9 0,-5 1-13 0,0 2-11 15,0-1-5-15,7-5-6 0,0 1-4 0,-7 4-1 0,6-4-2 16,1 0 1-16,-1 1 0 0,1-5 2 0,-1 4-2 16,1 3 0-16,-7-3-1 0,6 4-1 0,1 0-4 0,-1 3 1 15,1-3-1-15,-7 2 0 0,6 3 0 0,-6-3 0 16,7 3-2-16,-1 2 2 0,1 2 5 0,-1-2-3 0,0 5-2 16,-6-3 1-16,7 6 0 0,0-4 1 0,0 7 0 0,-7-4 0 15,6 4 5-15,0-3-3 0,-6 3 1 0,0 0 0 16,7-4-1-16,-1 4 0 0,-6 0-1 0,0-4 1 0,7 5-4 15,-7-6 3-15,6 6 0 0,-6-5 0 0,6-1 0 0,2 2 0 16,-8 1 0-16,7-3 1 0,-1-2-5 0,0 3-6 16,0-4-13-16,7 2-15 0,-6-1-22 0,6-4-23 0,0 0-26 15,6 0-30-15,-6 0-32 0,1-4-51 0,4-4-72 16,-5 5-110-16,2-5-53 0</inkml:trace>
  <inkml:trace contextRef="#ctx0" brushRef="#br0" timeOffset="79869.8242">6553 5274 117 0,'-8'0'394'0,"1"-3"-101"0,-6 3-99 0,7 3-66 16,-7-3-38-16,0 5-23 0,0 2-11 0,0-2-7 16,0 1-8-16,0 1-4 0,0-3-6 0,0 4-4 15,-1-2-4-15,2 1-2 0,4 5-7 0,-4-4 3 0,6 2 5 16,-1 1 0-16,0-3 0 0,1 3-1 0,-1 0 0 0,1 0-1 15,6-1 1-15,-7-2-4 0,7 4-4 0,-6-3-2 0,6-1-2 16,0 4-1-16,0-5-1 0,6 0 0 0,-6 5 0 16,7-6 0-16,-1 2 2 0,-6-2 0 0,7-1-1 15,-1-1 0-15,8 3 0 0,-8-4-1 0,1-3 0 0,6 4 0 16,-8-4-1-16,10 0-1 0,-2 0 0 0,-1 0 0 0,1-4-2 16,0 4 1-16,0-3-1 0,1-1 2 0,-8 1 1 15,7-6 8-15,0 6 8 0,-7-4 5 0,1 3-1 0,6-2 1 16,-5-3 0-16,-8-1 0 0,5 3-1 0,3-5-5 15,-8 4-9-15,5-1-4 0,-5-3-1 0,0 4 0 0,0 1 0 16,0 0 3-16,0 0 5 0,0-1 1 0,0 1 0 0,0 3 0 16,0 1 0-16,0-5 0 0,0 8-2 0,0-4-6 15,-5 4-5-15,5-3-3 0,0 3-1 0,0 0-1 0,0 0-1 16,0 0-1-16,0 0 0 0,-8 0 0 0,8 3-1 16,0-3 3-16,-5 4-2 0,5 1-1 0,-8-2 2 0,8 0 1 15,-7 1 0-15,1 0 2 0,6 2-1 0,-7-1-1 0,1 2 2 16,6 0 0-16,-7-3 0 0,7 3 0 0,0 1 0 15,-6 0 0-15,6-1 0 0,-7-5 1 0,7 6-1 16,0 0 0-16,0-1-2 0,0-1 2 0,0 2-3 0,0-4 2 16,0 4 1-16,0-1-1 0,0 0-1 0,7-4 2 0,-7 6 0 15,0-2 0-15,6-4 0 0,-6 1-1 0,7-1 0 16,-7 1 2-16,6 0 0 0,1 0 1 0,-7-4 0 0,6 3 1 16,1-3 0-16,6 4 1 0,-5-4-1 0,-3 0 0 0,8 0-1 15,-7 0 0-15,8 0 1 0,-1 0-2 0,-7-4 2 0,7 4 0 16,0-3 1-16,1-1 1 0,-2 0 1 0,1 0 1 15,0-3 5-15,1 4 9 0,-1-1 5 0,-2-3 8 16,4 2 6-16,4-1 7 0,-6-2 4 0,0 2 7 0,0-3 1 16,-7-1-2-16,14-1 5 0,-13 3 1 0,6-2 1 0,-1-5-3 15,-5 3-2-15,6-2 0 0,-7 2-6 0,1-2-5 16,1-1-12-16,-3 1-10 0,-5-1-7 0,8 0-5 0,-8 1-3 16,5-1-11-16,-5 5 0 0,-5-2 0 0,5 1-2 15,0 0-2-15,-8 4 0 0,3 0-2 0,-3 3-1 0,1-3-1 16,1 7-4-16,0-4-3 0,-1 4-4 0,0 0 1 0,1 0-8 15,6 4-5-15,0-4-2 0,0 4-3 0,0 3-1 16,0-4-2-16,0 4-3 0,6 2-5 0,1-6 0 0,0 4-3 16,-1 0-2-16,0 5-6 0,1-4-4 0,6 1-2 15,-5 3-1-15,3-4 2 0,3 1 4 0,-7 3 1 0,6 3 6 16,-7-5 7-16,0 2 7 0,7-1 4 0,-6 0 5 0,-7 0 3 16,7 3 3-16,-7-3 4 0,0 1 2 0,0-2 1 15,-7 2 3-15,7-3 2 0,0-1 3 0,-7 4 1 16,7-5 2-16,-6-3 2 0,6 2-1 0,0-1 1 0,-7-1-1 15,7-1 2-15,0-3 1 0,7 4 0 0,-7-4 1 0,0 0 2 16,6 3 3-16,1-3 4 0,6 0 0 0,0-3 3 16,-1 3-3-16,8 0 2 0,0-4-2 0,-2 4 0 0,10-3-2 15,-9 3-3-15,7-4-1 0,-6-1-2 0,6 2 2 0,-1 0-3 16,3-1 3-16,-3 0 0 0,1-2 0 0,-7 1 4 0,8-2 5 16,-8 0 4-16,0 0 5 0,2-1 7 0,-2 0 11 15,-6 2 10-15,0-6 6 0,-6 5 5 0,-1-4 2 16,1 4 1-16,-1-4-1 0,-6 3-6 0,0-3-10 0,0 5-12 15,-6-6-8-15,6 5-9 0,-7 0-5 0,1-1-7 0,-1 1-5 16,0 2-4-16,-6 3 2 0,7-3-2 0,-7 5 0 16,7 0 0-16,-8 0-1 0,0 5 0 0,9-3-1 0,-8 3 2 15,0 2-2-15,6 1 1 0,0-1 0 0,-6 0 2 16,13 5-2-16,-6-6 2 0,6 5-2 0,0 1 2 0,0-2-1 16,6 1 1-16,1 0-1 0,-1-4 3 0,8 4 1 0,-1 1 1 15,0-5 0-15,6-1 3 0,-5 2 1 0,11 1 1 16,-5-3 4-16,0-2 0 0,5 0 3 0,2 2 1 0,-2-1 2 15,2-1 1-15,-1-4 1 0,6 3 1 0,-6 1-2 0,7-4 0 16,-1 0-2-16,1 0 8 0,-7 0-4 0,0 0-5 16,6 0-1-16,-5-4 0 0,-8 4-2 0,0-3 0 0,-5 3-2 15,-1-4-9-15,-8-1 0 0,8 5-17 0,-13-3-28 16,0 0-41-16,0-5-40 0,0 5-42 0,-5 0-44 0,-8-6-46 16,0 6-68-16,-7-4-104 0,7 3-73 0,-6 1-18 0</inkml:trace>
  <inkml:trace contextRef="#ctx0" brushRef="#br0" timeOffset="80932.3074">8362 5283 195 0,'0'0'254'16,"0"-4"-58"-16,0 4-50 0,7-5-40 0,-7 5-25 0,0-3-16 16,0 3-13-16,6-3-6 0,-6 3-5 0,0 0-8 0,0-4-8 15,0 4-5-15,0 0-7 0,7 0-3 0,-7 0-3 16,0 0-2-16,0 0-3 0,0 4 3 0,0-1 2 0,0 0 2 15,6 2 4-15,-6-1 7 0,0 4 5 0,6 1 4 16,-6 3 4-16,0-2 0 0,7 5 1 0,-7-3-1 0,6 2-2 16,-6 1-2-16,7 2-3 0,-7-1-1 0,7-2-3 15,-7 4-3-15,6 1-1 0,1-4 1 0,-1 4-3 0,-6-5 0 16,7 4-3-16,-1 0-2 0,-6-3-2 0,6 3 0 16,-6-3-2-16,7-1-3 0,-7 1-1 0,0-1 0 0,0-2-2 15,0 2 0-15,0-2 1 0,0-2-2 0,0-3 1 0,0 1 1 16,0-1-1-16,0 1-1 0,0-2 1 0,0-1-3 15,6-2-2-15,-6 1-4 0,0-1-7 0,0-3-12 0,0 0-14 16,0 0-20-16,8 0-26 0,-8-3-44 0,7-1-73 0,-2-4-137 16,3 2-82-16,-8-2-43 0</inkml:trace>
  <inkml:trace contextRef="#ctx0" brushRef="#br0" timeOffset="81338.5816">8317 5271 53 0,'0'-3'363'0,"0"-1"-107"16,6 4-106-16,-1-4-69 0,3 1-35 0,-1 0-19 0,-1 3-9 15,1-5-4-15,-1 5-1 0,1-4 0 0,6 1 1 16,-7 3-1-16,7 0-2 0,0-4-2 0,0 1 0 0,0 3 0 16,0 0 0-16,-7-4 1 0,7 4 1 0,2 0 1 0,-2 0 1 15,-1 0-1-15,-6 4-2 0,8-4-2 0,-8 3-2 16,7 1 0-16,-6 3-3 0,-1-2 0 0,0 1-1 16,1 2 2-16,-1 3-1 0,-6 1 1 0,0-3 0 0,0 3 2 15,0-2 0-15,0 2 0 0,-6 3 0 0,6-5 0 0,-7 1 0 16,-5 0 0-16,5 0 1 0,-6 1 0 0,7-2 1 0,-8 1 1 15,1 0 0-15,0 1 1 0,1-6 2 0,-2 2 2 16,-5 0-1-16,6-1 0 0,0 0 0 0,-1 0-3 16,1-2 1-16,7-2-7 0,-7 0-7 0,7 1-11 0,-1-4-16 15,7 4-15-15,0-4-28 0,0 0-60 0,0-4-122 0,7 0-99 16,-1 1-56-16</inkml:trace>
  <inkml:trace contextRef="#ctx0" brushRef="#br0" timeOffset="81932.5616">8746 5506 164 0,'0'0'161'0,"0"0"-30"0,0 0-27 0,0 0-23 16,0 0-15-16,0-4-15 0,7 4-8 0,-7-3-5 0,0 0-2 15,0 3-1-15,6-5 0 0,-6 1 1 0,7 1-1 16,-7-4-1-16,6 3-1 0,-6-3-2 0,7 3-2 15,-7-4-3-15,6 2 1 0,1-1-1 0,-7-1-1 0,6 0 2 16,1-3-2-16,-1 4 1 0,-6-5-2 0,7 6-1 0,0-5-2 16,-7-4-1-16,5 4 1 0,3 0-1 0,-8-3-1 15,7-1 4-15,-7 3 1 0,0 3 2 0,0-3-1 0,0 4 0 16,-7-3-3-16,-1 5-3 0,3-3-6 0,-2 6-7 16,0-4-4-16,-6 3-3 0,7 1 1 0,-1 3-4 0,1-4-2 15,-1 4-1-15,7 0-1 0,-6 0 0 0,12 0 1 0,-6 4 0 16,7-1-2-16,-1-3 0 0,7 4 2 0,0-1 0 15,6 1 0-15,-4-1 0 0,3 1-2 0,2-4 1 0,0 5-2 16,-1-2 1-16,-6-3 1 0,7 3 2 0,-7 1 1 16,-8 0 1-16,9-4 2 0,-7 3 1 0,0 5 0 0,-1-4 1 15,1 4 1-15,-7-6 2 0,0 5 0 0,0 1 1 0,0 4 1 16,0-5 0-16,0 0 1 0,0 0-1 0,0 4 2 16,0-4 1-16,-7 4 0 0,7-3-1 0,0-1-1 0,0 0 0 15,0 1-1-15,7-1-1 0,-7 0-2 0,6 0-1 16,0-3-1-16,1 4 0 0,-1-5-1 0,1 4-3 0,6-2-7 15,0-3-8-15,-6 2-12 0,5-4-15 0,1 4-21 16,1-4-30-16,5 0-57 0,-6-4-102 0,-7 0-109 0,7 2-59 16</inkml:trace>
  <inkml:trace contextRef="#ctx0" brushRef="#br0" timeOffset="82448.3546">9254 5206 70 0,'-6'0'395'0,"-7"3"-121"0,6 1-110 0,0-1-66 16,2 5-40-16,-8-1-18 0,6 0-6 0,-1 0-4 16,3 2-2-16,-2 1-1 0,0 0-3 0,1 2-2 0,-1-1-1 15,1 4-2-15,6-5-1 0,0 5-4 0,-5-3-1 16,5-2-3-16,-8 6 1 0,8-6-1 0,0 0 3 0,0 2-3 15,8-1 0-15,-8-4 2 0,5 4 3 0,-5 1 3 16,6-6 0-16,1 2 0 0,-1 0-1 0,1-5 1 0,5 1 1 16,-4-2-1-16,5 3-3 0,-1-5-2 0,2 3-1 0,-1-3 0 15,6-3 1-15,-6 3-2 0,7-5 0 0,-7 3 2 0,5-2-2 16,3-3 2-16,-1-1 4 0,-8 0-1 0,8 1 3 16,-6 0 0-16,-2-4-1 0,1 4 1 0,0-4 0 15,-6-1-1-15,-1-2-5 0,1 3 1 0,0-3-3 0,-7 3-1 16,0-5-3-16,-7 7-1 0,0-7 0 0,1 3-4 0,-1 1 1 15,-6-3-6-15,0 5-1 0,1-2-1 0,-2 1-1 16,-6 0-1-16,8 4-2 0,-1 0 2 0,-1 0 0 0,0 3 2 16,2 0-1-16,0 0 2 0,5 4 1 0,-6 0-1 15,6 0 0-15,1 4-2 0,-1-4 2 0,1 4-1 0,-1 0-3 16,7 3 1-16,-6-4 1 0,6 4 0 0,0-3 0 0,0 4 4 16,0-1-2-16,0 0 1 0,6-4 3 0,-6 6 0 15,7-6-1-15,-7 4 1 0,6 0 1 0,1-4-2 0,-1 6 0 16,1-1 2-16,0-6 0 0,6 2 2 0,-1-1-1 15,0 1-5-15,9 0-5 0,-8 0-8 0,6-4-11 0,8 0-16 16,-8 4-19-16,1-4-20 0,6 0-17 0,-7-4-28 0,7 4-50 16,-6-4-92-16,0 0-100 0,-7-3-51 0</inkml:trace>
  <inkml:trace contextRef="#ctx0" brushRef="#br0" timeOffset="83761.392">9776 5191 77 0,'-7'-4'364'16,"0"1"-98"-16,1 3-94 0,6 0-67 0,-7-5-39 15,1 5-23-15,-1 0-10 0,1 0-9 0,-1 0-4 0,2 5-1 16,-2-2-1-16,-1 1-1 0,2 0-3 0,-1 0 1 15,1 3 1-15,0-4 2 0,-1 4 0 0,1 1 0 0,-7-1-2 16,6 4 3-16,7-4 2 0,-7 1-2 0,0-1-1 0,7 3 0 16,-6-1-3-16,6 1 0 0,0-3 1 0,0 5-1 15,-6-2-1-15,6-3 1 0,0 5-2 0,0-1-1 0,6-4 0 16,-6 4-3-16,0-3 2 0,6-1-1 0,-6 0-1 16,7 1 0-16,0-1 2 0,6-3 0 0,0 3 2 0,-6-4 0 15,5 1-2-15,9 0 0 0,-9 0 0 0,8-1-3 0,-1-3-1 16,1 0-3-16,6 0-1 0,-6-3-1 0,5-1-1 15,2 0 0-15,-1 4-1 0,0-7 2 0,0 3-1 0,-1-3 1 16,2 4 0-16,-1-6 0 0,-6 3 1 0,0-2-2 0,-2 2 0 16,-5-3 1-16,1-1 0 0,-1 3-1 0,-7-5 1 15,7 2-1-15,-7-1 0 0,1-1-1 0,-7 1 0 32,0 1 1-32,7-2-2 0,-7 5 0 0,-7-3 0 0,7-2 1 15,0 5-1-15,-7 0 1 0,7-1 0 0,-6 4-2 0,-1 1 1 0,7 3 0 0,-6-4 0 0,0 1-1 0,-1-2 1 0,1 5-2 16,-1-2 0-16,0 2 2 0,1 2-1 0,-1-2-2 31,-6 5 0-31,8-5 1 0,5 7 0 0,-7-4 2 16,-1 1 0-16,3 4-1 0,-3-1 0 0,2 0 1 0,6-4 1 15,-6 6 0-15,-1-3-1 0,7 2-1 0,-6 3 2 0,6-4 4 16,0 0-2-16,0 4 0 0,0-3-1 0,0 2 0 16,0-3 1-16,0 5-1 0,6-4 1 0,-6-1-4 0,7 3 2 0,-1-1 3 0,-6-3 1 0,6 2 1 0,2-2 1 15,-3-1 1-15,3 2-1 0,-1 0 2 0,5-3 1 0,-6-1 2 31,7 1 1-31,1 0 1 0,-8 0 0 0,13-4-2 0,-6 3 0 16,1-3-1-16,-1 0-2 0,5 0-2 0,-3-3-2 16,4-1 0-16,-6 0-1 0,6 0 4 0,1 1 2 0,-7-1 5 15,6-3 4-15,-6 4 3 0,0-6 5 0,7 3 2 0,-7-2 2 16,0 5 3-16,7-9 2 0,-7 5 0 0,0 0-1 16,-1-4-1-16,2-1 1 0,-1 3 0 0,6-3 2 0,-13 1-2 15,8 0-5-15,-1-1-2 0,0-2-1 0,0 3 2 16,-8 0-2-16,3 1-3 0,-1-2-3 0,-1 2-2 0,1-1 3 15,-1 0 2-15,-6-1 0 0,7 5-1 0,-7 0-2 0,0-1-1 16,0 1-1-16,0 0-3 0,0 4-3 0,0-2-5 16,0 2-4-16,-7-1-4 0,7 0-5 0,0 4-1 15,-6 0-2-15,6-3-4 0,-7 6-1 0,7-3-3 0,-6 0-1 16,-1 0 1-16,7 0 0 0,-8 4 2 0,3-4 1 0,-2 0 3 16,1 4 1-16,0-4 3 0,-1 3 0 0,0-3 2 0,1 5 2 15,-1-5-1-15,7 3 2 0,-7-3 0 0,7 3 0 16,-6-3-1-16,6 4 1 0,-6 0-1 0,6-1 0 15,0 1-2-15,0-4-1 0,-7 4 0 0,7 0 0 0,0-1-1 16,7 2 0-16,-7-3 0 0,6 2 3 0,-6-1 0 0,6 5 2 16,1-4 1-16,-7 0 1 0,7 2 0 0,-1-1-1 15,1-2 0-15,6 1 0 0,-7-1 0 0,1 5 0 0,6-4 0 16,-6 3 0-16,6-4 1 0,0 4 2 0,-1-3-1 16,-5 4-1-16,6-5 0 0,-6 5 0 0,0-2-1 0,-1 3-1 15,-6-1-4-15,6-2-1 0,-6 1-2 0,0 1-2 0,-6 0-4 16,6 1-3-16,-6-1-2 0,-1 0 0 0,7-1 0 15,-7-3 1-15,0 3 2 0,1-4 2 0,-1 1 5 0,1 1 3 16,0-2 3-16,6-3 2 0,-7 3 3 0,7-3 2 16,0 4 4-16,0-4 1 0,0 0 1 0,7 0 2 0,-1-4-2 15,0 1 1-15,7 3 0 0,1-8 1 0,-1 4 0 0,6-3 1 16,0 0 2-16,7-4 1 0,-6 4 4 0,7 0 0 16,-1-4 0-16,-1-1 0 0,-5 1-1 0,12 4 1 15,-5-5 1-15,-2 2 0 0,3 0-1 0,-10-6 2 0,8 6 2 16,0-2-2-16,-6-3 3 0,0 5 3 0,-2-2 6 0,-11-2 2 15,6 3-1-15,-6-4-1 0,0 1 0 0,-7 3-2 16,0 0-3-16,-7 0-8 0,0 4-9 0,2-4-6 0,-10 7-4 16,2-3-1-16,-6 3-3 0,6 0-1 0,-6 4-1 0,6 0-1 15,6 0-7-15,-6 4-6 0,7 0-7 0,-1 3-3 16,1-3-6-16,6 7-9 0,0-4-6 0,6 4-5 0,1 0 2 16,-1 0 0-16,7 0-4 0,-6 3-2 0,6-2 2 15,0 2 7-15,0-3 5 0,0 3 8 0,-1-2 3 0,1 6 10 16,-6-4 5-16,6 1 11 0,-6-1 4 0,0-2 2 0,-1 2 2 15,1-2 0-15,-7-2 0 0,0 2 3 0,0-1 9 16,0 0-3-16,-7-4 0 0,1 5 0 0,-1-6 4 0,0 2 2 16,-6-5 2-16,6 5 2 0,-6-4-5 0,8-4 2 15,-9 3 0-15,1-3-1 0,0 0-1 0,0 0-5 0,0 0-7 16,-6-3-13-16,6-1-20 0,1-1-24 0,-2 2-26 16,0 0-30-16,8-5-34 0,-7 2-50 0,13-6-81 0,-6 5-148 15,-1-4-56-15</inkml:trace>
  <inkml:trace contextRef="#ctx0" brushRef="#br0" timeOffset="84136.618">11124 4619 330 0,'0'0'347'0,"0"0"-130"0,6 0-86 16,-6 0-48-16,7 0-27 0,-1 0-12 0,7 4-6 0,-7 0-2 16,8-1-2-16,-8 1-1 0,1 0-5 0,-1 3-3 0,1 0-3 15,-1 0-4-15,0 1-5 0,8-1-2 0,-7 5 1 16,-7-5-3-16,6 3-2 0,-6 2-2 0,0-2 0 0,0 1-3 16,0 1 1-16,-6-1 0 0,-1 0-3 0,0-1 1 15,0-2 2-15,1 3-1 0,0-3-3 0,-1-2-6 0,1 2-12 16,-1-5-9-16,1 5-18 0,-1-4-25 0,0-4-46 0,1 3-87 15,6-6-141-15,0 3-69 0</inkml:trace>
  <inkml:trace contextRef="#ctx0" brushRef="#br0" timeOffset="84402.2647">11273 4506 37 0,'20'3'394'0,"-1"1"-111"16,7 0-103-16,-6 0-63 0,6-1-33 0,-6 4-17 0,6 0-9 15,-1 1-3-15,-5 3-2 0,0-3-3 0,-1 2-6 16,-5-3-4-16,-2 4-5 0,-5 5-6 0,-1-6 0 16,1 1-3-16,-7 1-3 0,0-2-2 0,0 1-1 0,-13 4-2 15,0-5-1-15,0 5-3 0,-7-3-1 0,1 3-9 0,-1-5-15 16,-7 5-22-16,2-4-27 0,-1 0-46 0,0 0-99 0,-7 0-143 15,8-1-90-15,-2-2-45 0</inkml:trace>
  <inkml:trace contextRef="#ctx0" brushRef="#br0" timeOffset="161816.7904">13272 3425 91 0,'0'0'156'0,"0"-3"-51"0,0 3-37 15,0 0-19-15,0 0-7 0,-6-4-5 0,6 4-4 16,0 0-6-16,0 0 0 0,0 0-1 0,0 0 0 0,0 0 0 15,-6 0-3-15,6 0-3 0,0-5 1 0,0 5-2 0,0 0-3 16,0 0-3-16,0 0-4 0,0 0-1 0,0 0-2 0,0 0-1 16,0 0-3-16,0 0-1 0,0 0 1 0,0 0 1 15,0 0 2-15,0 0 1 0,0 5 2 0,0-5 0 16,0 0 1-16,6 0 3 0,-6 0-3 0,0 0 1 0,6 0-2 16,-6 0-1-16,7 0-1 0,0 0-1 0,0-5 0 0,-1 5-3 15,0 0 0-15,7-3-2 0,0 3 0 0,-6 0 1 16,6 0 0-16,0 0-1 0,0 0 0 0,0 0 0 0,7 0 1 15,-1 0-1-15,-6 0 0 0,13 0 0 0,-6 0 0 16,-1 0 1-16,7 0 0 0,-6 0 1 0,6 0-2 0,0 0 1 16,0 0 0-16,0 0-1 0,1 0 2 0,5 0-1 0,-6 0-1 15,6 0 2-15,-6 0 0 0,7 0-1 0,-1 0 1 16,2 0 1-16,-9 0-2 0,8 0 1 0,-1 0 1 16,1 0 0-16,0 0-2 0,-1 3 1 0,-6-3-1 0,6 0 0 15,1 0 1-15,-1 5-2 0,-5-5 1 0,5 0-1 0,1 0 1 16,-8 0 1-16,8 0 0 0,-7-5 0 0,1 5 1 0,5-3 0 15,-6 3 3-15,0 0 0 0,6-3 1 0,-4 3-1 16,4-4 1-16,-6 0 1 0,6 4 0 0,-6-3 0 0,0 3-2 16,6-4-2-16,-5 4 0 0,5-4-1 0,-5 4 1 0,5-4-2 15,-6 4 0-15,1-3 1 0,5 3-2 0,-6-4 1 16,0 4 0-16,0-3-1 0,0 3-1 0,0-4 0 16,-7 4 1-16,8-3-1 0,-8 3 0 0,0-4 0 0,-5 4 1 15,5 0 0-15,-6-4 0 0,-7 4-1 0,7 0 0 0,-6-4 1 16,0 4 1-16,-1 0 5 0,-6 0-2 0,7 0 2 15,-7 0-1-15,0 0 1 0,0 0 0 0,0 0-6 0,-7 0-17 16,1 0-36-16,-1 0-86 0,0 0-151 0,-6 0-87 16</inkml:trace>
  <inkml:trace contextRef="#ctx0" brushRef="#br0" timeOffset="162380.5632">15487 3459 132 0,'-12'-4'164'0,"-3"0"-29"0,10 4-27 0,-2-4-20 15,0 4-20-15,7-4-11 0,-6 4-11 0,6 0-9 16,0 0-8-16,0 0-4 0,0 0-7 0,0 0-5 0,0 0-3 16,6 0-3-16,-6 0-2 0,7 0-2 0,5 0-1 0,3 0-1 15,-3 4 0-15,1-4 1 0,7 0-1 0,-1 4 1 0,0-4-1 16,8 4 0-16,-9-4 0 0,10 4-1 0,4-1 2 16,-6 1 0-16,6-4 2 0,1 2 0 0,6 3 2 15,-6-2 0-15,6-3-4 0,-1 4 2 0,2 0 3 0,-1 0 0 16,0-4 0-16,0 3 0 0,1-3 1 0,-2 0 1 0,-5 4 4 15,6-4-2-15,-6 0-4 0,-8 0 0 0,8 0-3 16,-7 0 0-16,-5 0-1 0,4 0 0 0,-12 0-1 0,0 0 2 16,0-4 1-16,0 4 2 0,-7 0 5 0,1 0 1 15,-1 0 6-15,-6 0 1 0,7 0 3 0,0 0-1 0,-7 0 0 16,0 0-2-16,0-3-6 0,0 3-2 0,0 0-5 0,5 0-5 16,-5 0-2-16,0-4-14 0,0 4-21 0,8 0-41 15,4-8-81-15,-4 8-156 0,11-8-81 0</inkml:trace>
  <inkml:trace contextRef="#ctx0" brushRef="#br0" timeOffset="162771.186">16816 3505 47 0,'-6'0'203'0,"6"0"-74"0,0 0-53 0,0 0-38 0,0 4-18 16,6-4-8-16,-6 0-5 0,13 4-2 0,0-4-1 16,0 4 0-16,7-4 4 0,5 0 6 0,2 3 4 0,5-3 1 15,7 4 3-15,0-4 2 0,6 0 1 0,1 0 7 16,0 0 1-16,6 0 3 0,0 0-4 0,0-4 0 0,0 4-4 15,7 0 0-15,-1-3-3 0,1 3-6 0,0 0-3 0,6-4-1 16,0 4 0-16,0 0 0 0,0-4 1 0,0 4 2 16,0 0 0-16,0-4 0 0,-6 4-4 0,-7-3-1 15,1 3-3-15,-7-4 0 0,-8 4-4 0,-6-3-1 0,-5 3 4 16,-1-4 4-16,-13 4 5 0,0-3 3 0,0 3 2 0,-6-4-1 16,-1 4 2-16,-6-4-2 0,0 4-2 0,-6 0-7 0,-1 0-11 15,1 0-22-15,-7 0-32 0,-2 0-79 0,10 0-169 16,-15 0-89-16</inkml:trace>
  <inkml:trace contextRef="#ctx0" brushRef="#br0" timeOffset="180087.7991">9437 6440 160 0,'0'0'133'0,"-7"-3"-31"0,7 3-24 0,-6 0-12 16,6 0-9-16,-6 0-7 0,6-4-6 0,0 4-3 0,-7 0-5 15,7 0-5-15,0 0-4 0,0 0-7 0,-7 0-4 16,7 0-2-16,0 0-1 0,0 0-5 0,-7 0-4 0,7 0-1 16,0 4-2-16,0-4-1 0,0 0-1 0,0 0 1 15,0 0 0-15,0 0-1 0,0 0 2 0,7 0 1 0,-7 3 5 16,0-3 6-16,7 5 7 0,0-3 3 0,-1 2 3 0,0-4 0 16,7 3 0-16,0 2-1 0,0-5-2 0,6 3-5 15,-4 1-7-15,10 0-3 0,-5 0-3 0,6-2-1 16,0 3 0-16,-1-5 0 0,8 3 0 0,-1 1-1 0,1-4 0 15,6 3 1-15,0 1 0 0,1 0-1 0,-1-4 0 0,6 0-1 16,1-4 1-16,-1 0 1 0,0 1-2 0,1-1 3 0,0 1-2 16,-7-4 2-16,1 3-1 0,-8-4 0 0,1 5 2 15,-8-2 1-15,-5-2 1 0,-1 5 7 0,-4-3 9 0,-4 2 3 16,-4-1 2-16,-1-1 2 0,-6 2-2 0,0-4-1 16,-6 3-2-16,-1 1-10 0,1 0-5 0,-7-2-4 15,0 5-6-15,-7-4-1 0,7 4 1 0,1-3 0 0,5 3 1 16,-6 0 0-16,6 0-1 0,7-4 0 0,-6 4 3 0,6 0-1 15,6 0-2-15,-6 0-1 0,14 0 1 0,-8 0-1 0,7 0 0 16,6 4 0-16,-6-4 1 0,7 3-1 0,-1 1-1 16,1 1 0-16,0-2 1 0,-1 0 0 0,-6 1 2 0,1 3-2 15,-2-4-1-15,1 6 0 0,-7-1 1 0,1-2 2 16,-7 2-1-16,0 3 1 0,0 0-3 0,-7-1 2 0,1 2 0 16,0-2 1-16,-7 1 0 0,0 0-2 0,-1 0-1 0,2 1 1 15,-1-2 0-15,0-3 0 0,-7 1 0 0,7-1-1 16,0 5-1-16,0-10 2 0,0 6 1 0,0-4-1 0,0 0 1 15,7 0-1-15,-1-1-4 0,1 1-21 0,6-1-45 16,0-3-117-16,0 4-131 0,6-4-88 0,1-4-50 16</inkml:trace>
  <inkml:trace contextRef="#ctx0" brushRef="#br0" timeOffset="180884.9466">11455 6172 219 0,'0'-11'238'0,"7"4"-101"0,0 0-54 15,-7 0-23-15,0-1-13 0,6 1-8 0,-6 3-3 0,0-4 2 16,0 6 0-16,7-2-1 0,-7 0-5 0,0 0-6 16,0 4-5-16,0-3-4 0,0 3-5 0,0 0-4 0,0 0 1 15,-7 0-4-15,7 3-3 0,0 1-2 0,-6 4 0 0,-1 2 0 16,-5 1 1-16,4 4-2 0,-4 4-3 0,-1-1 3 16,-7 3 2-16,0 6 2 0,1-2 0 0,-1 5-1 0,1-1 1 15,-7 4 0-15,0 0 1 0,0-1-1 0,-1 1 1 16,2 1-2-16,5-2 1 0,-6 1 1 0,7-4 0 0,-8 5 0 15,7-9 2-15,2 5 1 0,-2-9 3 0,0 5 3 16,1-4 1-16,5-3 1 0,2-1 0 0,5-3 1 0,-6-1-2 16,8 1-3-16,-2-8-1 0,0 4 0 0,7-7 5 0,0 3 10 15,-7-4 10-15,7-3 9 0,7 0 5 0,-7 0 3 0,7-3-1 16,0-4-1-16,5-1-5 0,1-3-12 0,6-3-9 16,1-1-10-16,-1 1-5 0,1-6-2 0,0-1-2 15,0-1-2-15,5-4-2 0,-5 1 0 0,-1-4-1 0,1 0-1 16,6-5 1-16,-7-2-1 0,7-1 1 0,-6-4-1 0,6 5 1 15,-7-4-1-15,7 3 1 0,-6-3-1 0,-1 7 0 16,1-1 0-16,-7 5-1 0,-1 0 1 0,1 3 1 0,2 1 0 16,-10 3-2-16,2 3 2 0,0 2 0 0,-1 5 0 15,1-2 0-15,-7 7 0 0,6-1 0 0,-6 1 0 0,7 3 0 16,-1 0-1-16,1 0-1 0,-1 4 0 0,1 0 1 16,6 0-1-16,-7 4 2 0,7 4-1 0,-6-1 2 0,6 3-1 15,-7 6 1-15,1 2 0 0,0 0-1 0,-1 5 0 16,0 2 0-16,1 0 0 0,-7 5-1 0,6-1 1 0,1 0-1 15,-1 4 1-15,8-3-1 0,-7 3 1 0,-1-4 0 0,1 5 0 16,-1-5 0-16,0 0 0 0,0-4 0 0,1 1 1 16,0 0 1-16,0-1-1 0,-7-3-1 0,6 0 0 0,0-3 0 15,0-1 0-15,1 0 0 0,-7-3 0 0,6-1-1 16,1 1 0-16,-1-4 1 0,-6-4 1 0,7 4 0 0,0-3 0 16,0-4-1-16,-1 3-10 0,-1-4-18 0,3-3-28 0,-3 4-39 15,10-8-61-15,-9 1-116 0,1-4-113 0,-1 0-69 16</inkml:trace>
  <inkml:trace contextRef="#ctx0" brushRef="#br0" timeOffset="181103.4625">11189 6470 295 0,'0'4'233'0,"0"-4"-89"0,6 0-53 15,-6 0-27-15,13 2-16 0,-7-2-8 0,8 0-9 0,-1-2-6 16,0 2-5-16,6 0-2 0,1 0-2 0,6 0-5 16,-7 0-3-16,14-4-1 0,-7 4-1 0,7-4-1 0,-8 4 0 15,15 0-1-15,-7-4-1 0,-1 4-2 0,1 0-1 0,-1-3-12 16,1 3-29-16,-1-5-64 0,0 5-150 0,-6-7-93 16</inkml:trace>
  <inkml:trace contextRef="#ctx0" brushRef="#br0" timeOffset="181759.5591">11924 6474 228 0,'0'-4'249'0,"-6"0"-108"0,6 0-64 0,-7 1-31 15,1-2-16-15,6 2-3 0,-6-1-3 0,6 4 1 16,-7-2-1-16,7 2 1 0,-6 0-2 0,6 0-3 0,0 0-4 16,0 0-6-16,0 0-5 0,-7 0-2 0,7 0-1 0,0 2 0 15,0-2-1-15,0 4 0 0,-6-1 0 0,6 2-1 0,0 2 0 16,-7 1 1-16,7-6 7 0,-7 6 5 0,7-1 4 15,-6 5 0-15,6-5 2 0,-7 0 0 0,7 0-2 16,0 1 1-16,0-1-6 0,0 0-3 0,0 1-2 0,0 3 0 16,0-4 1-16,0-4 3 0,7 5 7 0,-7-1 1 0,6 0-1 15,-6-2 0-15,7 2 0 0,0 0 2 0,-1 1-4 0,7-5-3 16,-6 1-1-16,5-1-2 0,-5 1 2 0,6-4 2 16,0 3 1-16,8-3 0 0,-10 0 1 0,10 0 1 0,-2-3-2 15,-6 3-1-15,13-7-2 0,-7 3-5 0,0-3 1 16,2 3 4-16,-2-3-2 0,0 0 2 0,1-5-1 0,0 5 1 15,-8-4 1-15,1 4-1 0,1-4-3 0,-8 0-2 16,7 3-2-16,-6-3-1 0,-1 4-1 0,-6-4-2 0,6 4 0 16,-6-4 4-16,-6 4-3 0,6 0-1 0,0-1-2 0,-6 4-1 15,6-4-1-15,-7 5 1 0,7-1 1 0,0 2-4 16,0 2 2-16,0-5-1 0,0 5 4 0,0 0 0 0,0 0-1 16,7 5 1-16,-7-5-4 0,6 2 2 0,-6 5 1 15,6-2-1-15,1 2 1 0,0-3-2 0,0 2 4 0,-2 6-1 16,-5-5 5-16,7 4-4 0,1 0 1 0,-3 0 1 0,3 0-2 15,-8-1 2-15,5 2-3 0,-5-1 0 0,0 0-1 16,0-4 1-16,0 5 0 0,0-2-1 0,0-2-1 0,0-1 0 16,0 0 0-16,0 0 2 0,0 1 0 0,0-4-1 15,0-1 2-15,7 1-1 0,-7 0 2 0,0-4 0 0,6 3-1 16,-6-3-1-16,14 0 0 0,-8 0 0 0,1 0 0 0,5-3 1 16,1-1-5-16,1 0-12 0,-1 1-16 0,-7-1-27 15,13-4-41-15,-5 1-75 0,-1-3-147 0,0-2-89 16</inkml:trace>
  <inkml:trace contextRef="#ctx0" brushRef="#br0" timeOffset="181931.6001">12224 6176 84 0,'7'4'229'0,"-1"0"-94"16,1-4-70-16,-1 2-53 0,7 3-66 0,0-5-113 0,1 4-96 16</inkml:trace>
  <inkml:trace contextRef="#ctx0" brushRef="#br0" timeOffset="182619.1842">12830 6454 259 0,'-6'0'181'0,"-8"-3"-83"0,7 3-48 15,1 3-25-15,0-3-13 0,-7 0-3 0,6 5-1 16,1-2-1-16,-7 1 5 0,6-4-1 0,0 8-1 0,-5-6 5 16,5 6 6-16,1-4-1 0,-1 3 2 0,-6 1-1 0,6-1-1 15,2 0 0-15,-3 0 6 0,3 4-2 0,-2-3-3 16,-1-2-1-16,3 6-1 0,-2-5 0 0,0 0 2 0,1 1-1 15,6 4-3-15,-7-5-3 0,7 0-1 0,0 4-2 16,0-4 0-16,0 0 3 0,0 0-1 0,0 1 1 0,7 3 1 16,-1-4 3-16,1 1 2 0,0-4 0 0,6 2 0 0,-1 2-1 15,8-5-1-15,0 1-1 0,-1 0-4 0,8 0-4 16,-8-1 0-16,6 1-1 0,2-4-1 0,-1 0-1 16,1-4 0-16,-2 4 2 0,1-3 3 0,6-1 0 0,-5 0 2 15,6-3 1-15,-7-1 5 0,-1 2 7 0,1-3 2 0,1 3 1 16,-2-5 0-16,-5-1 0 0,0 5-2 0,-1-3-2 0,-12-2-5 15,6 2-6-15,-6-2-6 0,-1-3-3 0,0 1-2 16,-6-1-1-16,-6 4-2 0,0-4 0 0,-1 1 0 0,1 3 0 16,-8 0 0-16,7 3 0 0,-5-2 0 0,0 3 0 15,-3 2 0-15,9-2-1 0,-1 5-2 0,7-3 1 0,0 2 1 16,-6 3-2-16,6 0-1 0,6 0-2 0,-6 0 4 16,0 3-1-16,7 2 0 0,-1-3 2 0,9 5 0 0,-10 1 1 15,8 0 0-15,0-2 3 0,-6 6-2 0,6-5 0 0,0 4 0 16,-7 0-1-16,7-4 0 0,-7 4 0 0,1 0 0 15,0 1-2-15,0-2 2 0,-7 1-1 0,6 0 1 0,-6 1 0 16,0-2 0-16,-6 2 0 0,6-5 0 0,0 3 2 16,-7-2-2-16,7-1 1 0,0 1-1 0,0-2-1 0,0 3 0 15,7-6 1-15,-7 4-1 0,6-3 0 0,6 3-3 0,-5-3-12 16,6 0-14-16,1-1-23 0,5 1-29 0,-6-4-44 16,6 0-71-16,1-4-142 0,-1 1-88 0</inkml:trace>
  <inkml:trace contextRef="#ctx0" brushRef="#br0" timeOffset="183072.5386">13669 6459 287 0,'-12'0'247'0,"-7"3"-101"16,-1 1-57-16,1 0-31 0,-1 2-15 0,0-1-10 15,7 2-8-15,-6 4-1 0,5-4-3 0,1 4-4 0,1 0-3 16,5 0-4-16,1-4-3 0,-1 5-3 0,1-5 4 16,6 0 2-16,-7 0 4 0,14 1 1 0,-7 0 3 0,0-6 0 15,6 3 2-15,7-3 1 0,-6-2-1 0,5 0-3 0,1 0-5 16,1-2-2-16,0-3-1 0,4-2-2 0,-5 4 0 16,1-5 0-16,-1-3 1 0,-1 4 1 0,1-5 3 0,1 2 1 15,-1-1 0-15,-1 0 5 0,-6 0 7 0,1 0 3 16,1 0 0-16,-2 3 0 0,0-2-1 0,-6 3-1 0,7-1 1 15,-7 2-3-15,0-2-6 0,6 4-4 0,-6-1 0 0,0 5-1 16,0-3-2-16,0 3-1 0,7 0-2 0,-7 0-3 16,0 0-1-16,0 3-2 0,0 2-2 0,0 2 0 15,0-2-2-15,0 4 1 0,0-1-1 0,0 0 1 0,0 3 0 16,6-1 1-16,-6 2 0 0,5-5 0 0,-5 3 1 0,8 2-1 16,-1-1 1-16,-1-5 0 0,7 6 1 0,-6-5 0 0,6 0-1 15,-7 1 2-15,14-1-1 0,-7 0 0 0,0-2-1 16,0 2 0-16,6-4 0 0,-5 1-1 0,-1 0 0 15,-1-4 0-15,1 4 1 0,7-4-1 0,-7-4-1 0,0 4-11 16,0-4-14-16,0 0-21 0,0-4-25 0,-1 1-33 0,1-3-55 16,2-2-88-16,-9-2-127 0,7-1-58 0</inkml:trace>
  <inkml:trace contextRef="#ctx0" brushRef="#br0" timeOffset="183744.3676">14093 5949 287 0,'-6'-7'250'0,"6"-1"-88"0,0 1-51 16,0 4-30-16,0-1-17 0,0 1-12 0,0 3-13 15,0-4-10-15,-7 4-7 0,7 4-7 0,0-1-7 0,-6 1-3 16,6 6-3-16,-7 2-1 0,1-2 1 0,0 9 2 0,-1-1 7 16,1 0 3-16,-2 7 3 0,1-2 3 0,2 2 2 15,-3 4 1-15,3 1 3 0,-2 3 2 0,1 0-3 0,6 4 1 16,-7-1-1-16,7 6-3 0,-6-3-2 0,6 1 0 15,-7 4-3-15,7 0-4 0,0 0-3 0,0-4-6 0,0 5 1 16,0-5-2-16,0 0-1 0,0-3-1 0,0 0 0 0,7-1 1 16,-7-3-2-16,6-3 1 0,1-1 2 0,6-4 2 15,-8-3 3-15,8 0 3 0,2-4 2 0,-2-3 2 0,-1-4 6 16,8-1 0-16,-7-2 3 0,7-4 0 0,-8-4-2 0,1 0-2 16,0-4-4-16,-6-4-2 0,6 2-1 0,-7-5-4 15,-6-3-2-15,7-1-2 0,-7 0 0 0,-7-3-2 0,1-4 0 16,-1 4 0-16,1-5 0 0,-7 1-1 0,6 4-1 15,-6-4 0-15,1 4-1 0,-1 0 1 0,6-1 2 16,0 1-3-16,1 3 1 0,-1 0-1 0,7 1 1 0,0-5 0 16,0 9-1-16,7-5 0 0,-1 0 0 0,8 1 0 0,-1-1 0 15,-1 1 0-15,8 2 1 0,-1-3-1 0,-6 1 1 16,7-4-1-16,0-1-1 0,0-2 0 0,-2 2 2 0,3 1 0 16,-2-3-1-16,0-2-1 0,-6-3 0 0,1 4 1 0,-2-3 0 15,0 2 0-15,2-2 0 0,-7-1-1 0,0 0 0 0,-1 5 1 16,1-2 0-16,-7 2-1 0,6-2 1 0,-6 5 0 15,0 0 0-15,0 4 0 0,0-1 0 0,0 1 0 16,0 2 1-16,0 1-1 0,0 4 0 0,0 3 0 0,0-3-1 16,0 2 1-16,0 5-2 0,0-2 1 0,0 2 0 0,0 2 1 15,0 3 0-15,0 2 0 0,-6 0 1 0,6 5 0 16,0-2 0-16,-7 1 1 0,7 4-1 0,0 0 0 0,-6 3-1 16,6-4 0-16,0 5 0 0,-7-2 0 0,7 2-1 15,0 4 0-15,-7-2 2 0,7 1-1 0,0 4 0 0,-6-4-1 16,6 4 1-16,0-1 1 0,0 1 1 0,-8-4-1 0,8 5-1 15,0-2 0-15,0 0 0 0,0-3 0 0,8 0 0 16,-8 0 0-16,6-4-1 0,-6 0 0 0,7 1 1 16,0-4 0-16,-1-5 0 0,1 2 0 0,5-1 0 0,-5-5 0 15,6 3 0-15,-7-6 2 0,8 0-1 0,-1-3-1 0,-1 0 0 16,1 0-1-16,8-3-13 0,-9-4-17 0,9-1-27 0,-9 1-33 16,8-8-53-16,-7 1-86 0,0-1-141 0,-1-6-78 15</inkml:trace>
  <inkml:trace contextRef="#ctx0" brushRef="#br0" timeOffset="183916.2339">14283 6253 233 0,'-7'0'245'0,"7"0"-93"0,-7 4-49 0,14-4-24 0,-7 0-16 16,7 0-4-16,-1 4-3 0,7-4-5 0,0 0-8 15,6 0-8-15,1 0-9 0,-7 3-9 0,13-3-4 0,-6 4-5 16,5-4-3-16,-5 3-1 0,6-3 0 0,0 0-3 15,0 4 2-15,0-1-13 0,-6-3-44 0,6 0-101 0,-7 0-133 16,1-3-84-16</inkml:trace>
  <inkml:trace contextRef="#ctx0" brushRef="#br0" timeOffset="184619.6689">15318 6568 22 0,'-7'4'435'0,"7"-4"-171"0,0 3-117 16,0-3-67-16,7 0-30 0,-1 0-15 0,8-3-6 0,-1-1-1 15,6 1 1-15,0-1 2 0,9-3 2 0,-4-1 1 16,3-3-9-16,5 4-2 0,1-4 1 0,-8 0 2 0,8 0 1 15,-6 0 1-15,-1 1-1 0,-7-2-1 0,0 1 4 0,-5 0 3 16,-1 4 3-16,-7-4-3 0,0 3-2 0,1 2-5 16,-14-3 0-16,7 2 3 0,-12 0-3 0,-1 0-6 0,-1 3-10 15,-12 0-3-15,7 1-1 0,-7 3-4 0,0-4 0 16,-7 8-8-16,7-4 3 0,0 3 2 0,1 1 0 0,-2 0 0 16,7 3 1-16,1-3 0 0,-1 3 0 0,7 0 1 0,0 1 0 15,7 3 4-15,-7-5 1 0,7 6 1 0,-1-1 1 16,7 4 1-16,-7-5 4 0,7 5 1 0,7-3 0 0,-7 2 0 15,7 1-1-15,6-1-1 0,-1 1-1 0,1-4 1 16,7 4-1-16,1-5 0 0,-3 2 0 0,7-5-1 0,2 4-1 16,6-4 1-16,-1-3-1 0,1 3-2 0,6-3 0 15,0-4-5-15,0 4 0 0,0-1-1 0,0-3-1 0,-1 0 0 16,2 0-2-16,-1 0-2 0,-6 0-13 0,6 0-18 0,-6-3-25 16,-8-1-34-16,8 4-45 0,-7-4-71 0,-7-3-126 0,1 3-96 15,-7-3-51-15</inkml:trace>
  <inkml:trace contextRef="#ctx0" brushRef="#br0" timeOffset="185057.3304">15962 6459 221 0,'0'-5'304'0,"0"5"-124"0,7-3-72 16,0-1-37-16,-1 2-24 0,1 2-15 0,-1 0-8 15,1 0-4-15,6 0-5 0,-7 0 0 0,7 2-2 0,-6 5-5 16,6-2-2-16,-7 2-4 0,1 3 0 0,-1 2-2 0,1-1 2 15,-1 0-2-15,-6 3 1 0,0 1-1 0,0 0 1 16,0-4 0-16,0 3 0 0,0 2-1 0,0-7 0 0,-6 7 0 16,6-5 0-16,-7-4 1 0,7 4 0 0,0-4 0 15,-6 1 3-15,6-2 8 0,0-1 9 0,0-5 12 0,0 4 10 16,0-4 12-16,0 0 14 0,0 0 2 0,0-4-1 0,6-1-9 16,-6 2-8-16,0-4-10 0,7 0-10 0,-1-5-13 15,-6 2-15-15,14-1-1 0,-9 0 1 0,3-1-1 16,-3-2-1-16,10 3 0 0,-3-3 0 0,-6-1 1 0,8 4 1 15,-1-4-1-15,0 4 2 0,-1-4 2 0,2 5 2 0,-1 3-1 16,0-5 3-16,-1 4-1 0,-5-1-1 0,7 4 0 0,-8-2-3 16,7 2-1-16,-7 2-2 0,7 3-2 0,-7 0-1 15,1 3-1-15,0-3 1 0,0 9-1 0,0-6 0 16,-7 4 0-16,5 0 0 0,2 1 0 0,-1 4 2 0,-6-2 0 16,7-3-1-16,-7 5 0 0,6 2 0 0,1-3 0 0,0 0-1 15,-1-1 0-15,0 6-1 0,1-6-2 0,6 2-1 16,0-2-6-16,0 2-17 0,-1-5-23 0,8 4-32 0,-7-4-45 15,7-3-74-15,-7-1-118 0,7 1-98 0,-7-4-55 0</inkml:trace>
  <inkml:trace contextRef="#ctx0" brushRef="#br0" timeOffset="185541.7863">16751 6389 40 0,'-14'-4'358'0,"-5"1"-118"0,0 3-89 0,6 0-52 0,-14 0-29 15,8 3-17-15,-1 1-8 0,1-1-5 0,-7 4-1 0,13 5-5 16,-7-1-9-16,1 0-6 0,6 1-2 0,-1 2-3 16,1 1-2-16,6-1-1 0,-6 1 0 0,8-5-1 0,5 5 1 15,-7-4 0-15,7 4 1 0,7-8 0 0,-2 4-1 16,3-4 2-16,-3 1 1 0,2-5 0 0,6 2 1 0,1-3-1 16,-1 3-1-16,0-10 0 0,0 3-2 0,0-3 0 0,-7 2-3 15,14-5 2-15,-14 1 0 0,7 0 0 0,0-4 2 16,1 0 1-16,-8 0 5 0,7 3 2 0,-7 1 3 0,1-4-2 15,-1 4 0-15,0-1-1 0,-6 1-3 0,8-1-1 16,-1 6-4-16,-7-6-5 0,6 8-4 0,-6-4 1 0,7 8-3 16,-1-4 1-16,0 8-2 0,7-1 0 0,0 0-1 15,-6 8 1-15,5-1 0 0,8 1-1 0,-7 7 0 0,1-4 0 16,-3 5 1-16,2-2 1 0,2 1-1 0,-2 4 0 16,0-1 0-16,-1-3 0 0,-5 4 0 0,-1-1 0 0,1-2 0 0,-1-2 0 15,-6 5 0-15,7-4 0 0,-7-3 2 0,-7 3 0 16,7-5-1-16,0 2 1 0,-6-4-1 0,-1-1 5 15,7-3 1-15,-6-3 4 0,-1-1 9 0,1 1 9 0,0-6 5 16,-7-2 12-16,6 0 9 0,-6 0 8 0,0-7 15 0,5 4 13 16,-3-8 12-16,4 3 3 0,-7-2 6 0,8-5-2 15,-1 4-5-15,1-4-7 0,6 1-16 0,0-1-14 0,0 1-19 16,0 2-10-16,6-3-13 0,1 1-9 0,6-1-6 16,1 4-4-16,5-4-3 0,-6 5-4 0,7-5-6 0,5 3-3 15,-5 6-28-15,6-5-38 0,0-1-43 0,0 2-42 0,6-1-44 16,-5 3-54-16,-1-6-84 0,0 2-154 0,-1 2-67 15,2-1-15-15</inkml:trace>
  <inkml:trace contextRef="#ctx0" brushRef="#br0" timeOffset="185791.7296">17187 6389 196 0,'-8'0'293'0,"3"0"-124"0,-1 0-71 15,6 0-39-15,-7 0-13 0,7 3-7 0,-6-3 0 0,6 7 2 16,-7-3 2-16,7 4 3 0,-7-1-2 0,7 3 5 0,0-1-1 16,0 1-5-16,0 2-3 0,0-1-3 0,7 0 0 15,-7-1 3-15,0 5 1 0,7-1-3 0,-7-2-5 16,6-1-4-16,7 0 0 0,-8-4-3 0,3 0-2 0,-3 4-5 16,10-3-5-16,-2 0-3 0,0-1-2 0,6-5-2 0,-6 6 0 15,0-4-3-15,7 0-3 0,-8 0-10 0,8-1-20 16,1-3-30-16,-8 0-48 0,5 0-85 0,-11-7-150 0,6 3-89 15,-6-3-49-15</inkml:trace>
  <inkml:trace contextRef="#ctx0" brushRef="#br0" timeOffset="185901.1719">17220 6213 53 0,'0'0'297'0,"6"-4"-118"16,1 4-94-16,-1-4-85 0,7 4-108 0,0 0-141 0</inkml:trace>
  <inkml:trace contextRef="#ctx0" brushRef="#br0" timeOffset="186699.2203">17415 6287 77 0,'0'0'399'16,"7"0"-145"-16,-1 0-109 0,0 3-59 0,1 0-35 0,0 1-27 15,6 0-10-15,-7 2-4 0,6 3-2 0,-5-1-1 0,-1 2 0 16,9 5-2-16,-9-1-1 0,0 1 1 0,1 3 0 16,-7-3-1-16,6 2-2 0,1 2-1 0,-7 0 0 0,0-4-1 15,0 3 0-15,0 0 2 0,0-3-1 0,0-4 1 16,-7 4 2-16,7-5-1 0,0 1 2 0,-6-3 3 0,6 0 5 15,0-6 7-15,0 3 10 0,0-3 12 0,-7 3 14 0,7-5 12 16,0 0 10-16,0 0 1 0,0-5-1 0,0 3-6 16,7-3-10-16,-7-2-11 0,0-4-14 0,6 0-11 0,-6 1-9 15,7-2-4-15,-1-2-4 0,0 2 0 0,8-5-2 0,-7 2 0 16,5 1-3-16,1-1 0 0,0 1-2 0,-6-3 0 31,6 7-1-31,0-5-1 0,-7 4 0 0,1 4 0 0,-1-4 0 16,1 7 0-16,-1 1-1 0,-6-1 0 0,7 4 0 15,-7-3 1-15,0 3 0 0,7 3 0 0,-7 1 0 0,0 3 0 16,0 4 0-16,0-4 0 0,5 9 0 0,-5-6 0 0,0 5 0 16,0-1 0-16,0 1-1 0,8-1 1 0,-1 1 0 15,-7 0 0-15,5-1 0 0,8 1 0 0,-6-4 0 16,6 1 0-16,0-2 1 0,6 1-1 0,-6-3 0 0,7-5 1 16,-7 4 1-16,6-2 0 0,2-5-1 0,-2 0-1 0,0-5 0 15,1 3-1-15,-1-3 1 0,1-2 1 0,0-1-1 0,-8 1 0 16,8-3 1-16,-7-2 0 0,0 1 1 0,-6-4 1 15,-2 1-2-15,3-1 0 0,-1 0 1 0,-7-2 0 0,0 3 1 16,-7-3-1-16,7 0-1 0,-8 2 0 0,3 1 0 16,-2-1-1-16,1 1-1 0,-1 2 0 0,-6 1-2 0,6 0 2 15,1 4-1-15,-7 2-1 0,7 2 2 0,-1 0 0 16,0 3 1-16,1 0 0 0,-7 3 0 0,6 0 0 0,7 6 0 16,-6-1 1-16,0-2-1 0,6 5 0 0,0 1 1 0,0-2 0 15,0 1-1-15,0 0 0 0,6 0 1 0,0 1-1 0,1-6 2 16,-1 5 1-16,7-3 0 0,1-1-1 0,-2-2 1 15,8 1 1-15,-7-3-2 0,7-3 2 0,0 0-2 16,5-3-1-16,-5-1-1 0,-1 2 1 0,8-3 2 16,-8-2-2-16,7-1 0 0,-6 1 2 0,5 0-2 0,-5-1 1 15,6 1 2-15,-7 0-1 0,8 3 0 0,0 1 1 0,-9-1 0 16,2 0 0-16,0 0 2 0,-1 4 1 0,-6 0 0 0,0 4-1 16,0-4-2-16,0 4 0 0,-6 3 1 0,-1-3-2 15,1 3 0-15,-7-4-1 0,0 6-1 0,0 1 1 0,-7-3 2 16,1 5-2-16,-1-2 1 0,0 2 0 0,1-1 0 0,-7 0 1 15,7-1-1-15,-1 2-2 0,1-2-1 0,-1-3-3 16,1 5-16-16,-1-5-27 0,7 0-39 0,0-4-58 0,7 2-112 16,-7-5-142-16,6 0-82 0,7-5-47 0</inkml:trace>
  <inkml:trace contextRef="#ctx0" brushRef="#br0" timeOffset="186839.7004">18809 6345 424 0,'0'-4'401'0,"0"1"-151"0,6-1-95 16,-6 0-54-16,0 0-32 0,0 4-21 0,7-2-15 0,-7 2-10 15,0 0-12-15,0 0-20 0,0 2-37 0,0-2-76 16,-7 4-167-16,7-4-98 0,-6 0-59 0</inkml:trace>
  <inkml:trace contextRef="#ctx0" brushRef="#br0" timeOffset="219380.8656">5158 6278 16 0,'-7'-3'97'0,"7"3"-37"0,0 0-23 0,0-4-16 0,0 4-4 16,0 0 0-16,-6 0 0 0,6-3 3 0,0-1 7 15,0 4 6-15,0-3 4 0,-6 3 2 0,6-4 0 0,0 0 0 16,0 4-2-16,0-4-3 0,0 1-1 0,0-1-3 16,-7 1-5-16,7-2 1 0,0 3 1 0,0-2 0 0,0 0 2 15,0 0 2-15,0 4-1 0,0-3-2 0,-7 3 1 0,7-4-5 16,0 4-2-16,0-4-2 0,0 4-1 0,0-4-3 16,0 4-2-16,0 0 1 0,0 0-3 0,-7 0 1 0,7 0-2 15,0 0-1-15,-6 4-2 0,-1-4-2 0,1 4-1 16,0 3-5-16,-1-3 0 0,-6 4 0 0,0-1 0 0,0 0 0 15,6 0 1-15,-5 1 0 0,-1 2 2 0,5 1 0 0,-4-3-2 16,5 3 2-16,1-5 0 0,-1 3-2 0,1 1 1 16,-1-2 1-16,7-1-1 0,-6 1 2 0,6-2 1 0,0 6 2 15,0-9 0-15,6 5 0 0,-6-4 1 0,7 3-1 16,-1-4-1-16,7 1-1 0,-6 3-2 0,5-2 2 0,1-5-1 16,7 3-2-16,0-3-11 0,0 0-14 0,-1 0-18 0,0-3-30 15,2 3-47-15,-2-9-90 0,-6 6-124 0</inkml:trace>
  <inkml:trace contextRef="#ctx0" brushRef="#br0" timeOffset="219630.8505">5320 6166 404 0,'-6'0'275'0,"6"-5"-117"0,-7 5-68 16,7 5-39-16,-6-5-21 0,6 0-9 0,-7 3-11 15,1 0-3-15,-1 1-3 0,7 0-1 0,-6 0-1 0,0-2 0 16,6 7-2-16,-7-1 1 0,7-6 2 0,0 6-1 16,0-1-1-16,0 1 4 0,0-2-3 0,0 2 3 0,7-1-1 15,-1 1-1-15,0-1-1 0,1 0-1 0,-1 0 2 16,7 2-7-16,0-6-11 0,2 4-17 0,-4-3-25 0,10 2-42 16,-10-1-76-16,10-5-130 0,-9 4-72 0</inkml:trace>
  <inkml:trace contextRef="#ctx0" brushRef="#br0" timeOffset="220162.534">5744 6228 17 0,'-6'-4'348'0,"-7"0"-120"0,6 4-100 0,-7 0-58 0,3 0-32 15,-4 4-13-15,2 0-8 0,1 0-1 0,-2 3 0 16,-5 0 1-16,6 0 3 0,-7 4 1 0,7-4 0 0,-6 9-2 16,6-6 0-16,0 0-4 0,0 2-2 0,0-1 0 0,0 0-5 15,7-3-3-15,-1-2-1 0,0 2 0 0,7-4 0 0,-7 3 1 16,7-3-2-16,0 0 2 0,0-1 1 0,7-3 4 16,0 0 3-16,-7 0 5 0,7-3 1 0,6-1 1 15,-7 0 0-15,7 0 0 0,-7-3-3 0,8-1-3 0,-8 2-3 16,7-5-1-16,0 3 1 0,-7-3 0 0,1-1 3 0,-1 2 5 15,1 3 8-15,0-5 7 0,-1 5 3 0,-6 0 1 16,7 0-3-16,-7-1 0 0,6 5-5 0,-6-1-7 0,0 1-8 16,0 3-6-16,0 0-5 0,7 0-1 0,-7 3-2 15,6 1-2-15,0 3 1 0,1 4 0 0,0 3 1 0,5-2 0 16,1 5 0-16,-6 0 0 0,6 0 0 0,0 5 0 0,1 0 0 16,-1 1-1-16,0-3 1 0,-1 6-1 0,2 1-1 15,-8-5-1-15,1 3 1 0,-1 1 1 0,0-5 1 16,1 1-1-16,-1-3-1 0,-6 3 1 0,0-4 1 0,0 1-1 15,0-5 0-15,-6 5-1 0,6-5 0 0,-7 1 1 0,1-4 1 16,-7 0 0-16,7 0 0 0,-8-4 1 0,2 1 5 0,5-2 7 16,-6-2 7-16,0-4 4 0,-1 4 8 0,3-4 13 15,-4-4 7-15,9 4 6 0,-6-7-2 0,5 4-5 0,-7-8-5 16,8 3-6-16,0-4-7 0,-1 3-11 0,7-3-9 0,0-3-6 16,0 1-2-16,0-1-3 0,0 1-2 0,7-1-2 15,-1 0-2-15,7-3-9 0,1 3-19 0,4-2-24 16,2-3-31-16,0 6-37 0,6-4-51 0,0-1-103 0,0 1-139 15,0 0-70-15</inkml:trace>
  <inkml:trace contextRef="#ctx0" brushRef="#br0" timeOffset="220896.8024">6096 6353 230 0,'-7'0'336'0,"-6"0"-140"0,0 2-84 0,1-2-51 15,-3 5-28-15,2-5-14 0,1 3-8 0,-1 1-3 0,0 3 1 16,0-3-2-16,0 3 0 0,0 0 0 0,6 0 0 0,-6 5 0 16,0-5-2-16,8 3-1 0,-2 2-1 0,0-5-3 15,0 5 1-15,0-1 1 0,7-5 0 0,0 6 0 0,0-5 1 16,0 4 0-16,0-4 0 0,0 0 2 0,7 1-1 15,-7-4 1-15,7-1 1 0,0 1 0 0,5 0 0 0,-5-1 1 16,6-3 1-16,-7 0 1 0,8-3-1 0,-2-1-1 16,1 0 0-16,7 1 0 0,-7-5-1 0,-1 4 1 0,1-3-2 15,2-3 1-15,-3 2 4 0,-5 1 3 0,-1-5 4 16,7 6 3-16,-6-5 2 0,-7 3 4 0,6-3 3 0,1 4 2 16,-7-1-3-16,6 1-3 0,-6-3-5 0,0 1-2 0,0 2-1 15,0 4-2-15,0-4-3 0,0 3-3 0,0-4 0 0,0 5 1 16,-6 3 0-16,6-4 2 0,0 1-3 0,0 3-2 15,0 0 0-15,0-5-2 0,0 5-1 0,0 0-1 16,0 0-2-16,0 0 0 0,0 0-1 0,0 0 0 0,0 5 0 16,-7-5 0-16,7 3 0 0,0 1 0 0,0-1-1 0,0 5 1 15,0-4 0-15,0 3 0 0,0-4 1 0,0 4-1 16,0 2 0-16,0 1 1 0,0-3 1 0,0 1 0 0,0-1-1 16,0 4 1-16,7-3 0 0,-1-1 0 0,-6 1-1 15,7-1 2-15,-1 0 0 0,1 0-1 0,6-3 2 0,-7 0 3 16,7-4 2-16,0 0 4 0,1-4 0 0,-2-4 1 0,8 5 1 15,0-4 2-15,-1-4 2 0,0 0-3 0,1-1 0 16,-1 2-2-16,1-5 0 0,0 1 1 0,-2 2 1 16,-5-2 1-16,2 2 2 0,-9 2 1 0,1-1 1 0,-1 0-1 0,0 3 1 15,-6-3-3-15,0 4-4 0,0-1-4 0,-6 1-4 16,6 3-5-16,-6 1-1 0,-1 0-1 0,1 3-3 0,-9-5 0 16,10 5-1-16,-3 0 1 0,8 5-1 0,0-5 0 15,0 3 2-15,0 0-1 0,8 1 0 0,-3 3 5 0,10-4-1 16,-2 6-1-16,6-6-2 0,0 4-3 0,1-3 1 15,-1 4 0-15,1-1 0 0,6 1-4 0,-5-1 2 0,-3 0 2 16,2-4 2-16,-7 5 1 0,6-1 0 0,-13 4 2 16,8-4-1-16,-7 4-2 0,-1 0 0 0,-6 1 1 0,-6-2-1 15,6 2 1-15,-14 3 2 0,7-1 6 0,-5 1-4 0,-1-1 0 16,-7 1 0-16,7-1-2 0,0 1 1 0,-5-4 0 16,3 0-1-16,2 1-7 0,0-3 4 0,0-1 0 0,7-4-5 15,0 4-11-15,-1-8-18 0,7 3-32 0,0-6-47 16,7-1-91-16,-1-4-164 0,0-2-88 0,7-2-41 15</inkml:trace>
  <inkml:trace contextRef="#ctx0" brushRef="#br0" timeOffset="221178.3595">6681 6067 259 0,'7'-4'412'16,"-7"-4"-169"-16,13 5-112 0,-6-4-62 0,6-2-31 0,0 7-15 15,0-2-8-15,7-4-5 0,-7 5 0 0,6 3-2 0,-6 0-1 16,0 0-1-16,0 0-2 0,-6 3-1 0,6 5-2 0,-7-2-1 16,0 3 0-16,-6 1 1 0,0-2 2 0,0 3 0 15,-6 3 1-15,0 1 0 0,-1-5 2 0,-6 5-1 16,0 4-2-16,0-5 1 0,0 1-2 0,0 0 0 0,0-3 0 15,0 2 0-15,0-3-3 0,0 0-4 0,0-1-14 0,7-2-18 16,-1-1-29-16,7-3-42 0,-7-1-80 0,7-3-136 16,0-3-75-16</inkml:trace>
  <inkml:trace contextRef="#ctx0" brushRef="#br0" timeOffset="221365.7804">7046 5997 185 0,'27'-11'388'0,"-8"3"-149"0,1 1-97 0,-7 3-54 0,6 0-33 16,-6 4-21-16,0 0-11 0,1 4-7 0,-8 0 0 16,-6 3-2-16,0 5-2 0,0-2 1 0,-6 5-3 0,-8 4 1 15,1-1-2-15,0 4 1 0,-6 0-3 0,-1 3-2 0,1-3-1 16,-8 4-2-16,7-4-11 0,-5 0-22 0,5-1-44 16,1 2-103-16,6-5-130 0,-7 0-82 0</inkml:trace>
  <inkml:trace contextRef="#ctx0" brushRef="#br0" timeOffset="225788.1363">5725 13994 182 0,'0'0'149'0,"0"-4"-43"15,6 1-37-15,-6 3-30 0,0 0-17 0,0-3-8 0,0 3-2 16,0 0-3-16,7-5-2 0,-7 5 1 0,0 0 1 0,0-4 1 15,0 4 0-15,0 0 2 0,-7 0 1 0,7 0-1 16,0 0 0-16,0 0 2 0,0 0 2 0,0 0 1 16,0 0 2-16,0 0-1 0,0 0 1 0,0 0-2 0,0 0 1 15,0 0-4-15,0 0-2 0,0 0-3 0,0 0-3 0,0 0-3 16,0 0 0-16,0 0-1 0,0 0-1 0,0 0 0 16,0 0-1-16,0 0-1 0,0 0 1 0,0 0 1 0,0 0 1 15,0 0-2-15,0 0 3 0,0 0 2 0,0 0 2 16,0 0 3-16,0 0 3 0,0 0 6 0,0 0 1 0,0 0 4 15,0 0 1-15,0 0 0 0,0 0 2 0,0 0-1 0,0 0-3 16,0 0-3-16,0 0-1 0,0 0-2 0,0 0-2 16,0 0-1-16,0 0-1 0,0 0 1 0,7 0 1 0,-7-3 3 15,0 3 2-15,0 0 2 0,0 0 2 0,0-3 1 16,6 3-1-16,-6 0-2 0,0-4-1 0,0 4 0 0,0-4 0 16,0 4-2-16,0-3 2 0,0 3 0 0,0 0 4 0,0 0-1 15,0 0-1-15,0 0-3 0,0 0-3 0,-6 0-2 16,6 0-6-16,0 0-5 0,0 3-2 0,-7-3-1 0,7 4-2 15,0 0 0-15,0-4 1 0,-6 3-1 0,6 0 1 16,0-3-2-16,6 4 0 0,-6 1 2 0,0-5 0 0,7 0 0 16,-7 3 0-16,6-3 0 0,1-3 0 0,-1 3 3 0,0-5-2 15,1 1 0-15,6 4 0 0,-6-6 0 0,-1 2-1 16,0 0 2-16,-6 1 4 0,7-5 2 0,-1 4 3 0,-6 1 3 16,0 3 3-16,0-4 3 0,0 1 3 0,0 3-1 0,0-4-2 15,-6 1-3-15,6 3-2 0,0 0-5 0,-7 0-3 16,7 0-3-16,-6 0-3 0,6 0-2 0,0 0 1 15,-6 0-2-15,6 0-1 0,0 0 1 0,-7 3 0 0,7-3-3 16,0 0-3-16,0 4-3 0,0-4-2 0,0 0-5 0,0 0-2 16,0 0-1-16,7 0 0 0,-7 0 0 0,0 0 3 0,0 0 4 15,0 0 3-15,0 0 4 0,0 0 3 0,0 0 4 16,0 0 4-16,0 0 2 0,-7 0 3 0,7 0-1 16,0 0 4-16,-6 0-1 0,-1 3-1 0,0-3 5 0,1 0-5 15,0 0-3-15,-1 4-3 0,1-4-2 0,-7 0-1 0,6 3-4 16,0-3-7-16,0 4-19 0,7-4-22 0,-6 4-31 15,6-4-54-15,0 0-99 0,0 4-132 0,6-4-71 0</inkml:trace>
  <inkml:trace contextRef="#ctx0" brushRef="#br0" timeOffset="227850.8392">4917 13906 21 0,'0'0'131'0,"0"-4"-24"0,6 4-19 16,-6-2-22-16,0 2-20 0,7-4-15 0,-7 4-10 0,0-4-2 15,0 0-4-15,0 4 0 0,0 0-1 0,0 0 1 0,0-4 3 16,0 4 0-16,0 0 1 0,0-4-2 0,0 4 1 16,0 0-3-16,0 0-1 0,0 0-1 0,0 0 1 0,0 0-4 15,0 0-2-15,0 0-1 0,0 0-2 0,0 0 1 16,6 0 0-16,-6 0 0 0,0 0-2 0,0 0 1 0,0 0 1 15,0 0-2-15,0 0-1 0,0 0 1 0,0 0-1 0,0 0-2 16,0 0-2-16,0 0-4 0,0 0-4 0,0 0-2 16,0 0-1-16,0 4-6 0,0 0-4 0,0-4-6 15,0 0-6-15,0 4-2 0,0 0-6 0,0-4-11 0,0 4-14 16,6-4-21-16,-6 0-30 0,0 0-49 0</inkml:trace>
  <inkml:trace contextRef="#ctx0" brushRef="#br0" timeOffset="228648.077">5015 13902 153 0,'5'0'232'0,"-5"-2"-45"0,0 2-47 16,0-4-40-16,8 0-23 0,-8 0-15 0,0 4-9 16,0-4-2-16,7 0-5 0,-7 1 0 0,0 3-4 0,0-4-3 15,0 4 0-15,0-4-2 0,0 4-2 0,0-3-1 16,0 3 0-16,0-3-1 0,0 3 0 0,0 0 0 0,0 0 0 16,0-5-4-16,0 5 1 0,0 0-1 0,0 0-1 0,0-4-2 15,0 4-2-15,-7 0-2 0,7 0-1 0,0 0-2 16,0 0-4-16,0 0-2 0,0 0-4 0,0 0-4 0,0 0-1 15,-8 4-1-15,8 1-2 0,-5-2 0 0,-3 4 1 16,8 0 0-16,-6 5 2 0,6-2 2 0,-6 2 1 0,6 3 2 16,0-1 4-16,-7 4 0 0,7-4 0 0,0 9 3 0,0-5-1 15,-6 0-1-15,6 5 0 0,0-1-1 0,-7-5 1 16,7 6 0-16,0-1 0 0,0-4-3 0,0 3 1 0,0-1 1 16,0-3 1-16,0-2 0 0,0-1-1 0,0 5-1 15,0-8 0-15,0 0 1 0,0 1 0 0,0-6 2 0,0 2-1 16,0-1 0-16,0-3 2 0,0 0 4 0,0-2 7 0,0 3 12 15,0-5 15-15,0 0 18 0,0 0 21 0,0 0 19 16,0 0 10-16,0 0 6 0,7-5 0 0,-7 3-5 0,0-6-13 16,6 1-10-16,-6-5-15 0,0 2-15 0,0-1-9 0,0-4-8 15,0 1-4-15,0-5-4 0,0 4-5 0,0-7-6 16,0 5-9-16,0-6-4 0,-6 2-4 0,6-2-3 16,-7 1-4-16,7-3 0 0,-6 7-2 0,6-5 0 0,0 5 1 15,0 0-1-15,0 3 0 0,-7 1-1 0,7 2 1 0,0 5-1 16,0-3-1-16,0 6-3 0,0-4-1 0,-6 5-2 0,6 3-3 15,0-5-2-15,0 5-4 0,0 0-4 0,0 0 0 16,0 5-1-16,0-2 0 0,0 5 1 0,0-1 1 16,0 4 0-16,-7 0-2 0,7 0 4 0,0 3-1 0,-7 1 0 15,7 0-5-15,0-1-4 0,0 1-1 0,0-1 0 0,0 1-2 16,0 0 2-16,0-1-6 0,0 1-3 0,0-4-4 16,0 4-2-16,0-4-4 0,0 0 1 0,0-4 2 0,0 0-6 15,0 0 10-15,0-3 9 0,0 0 9 0,0 0 8 16,0-4 12-16,0 3 12 0,0-3 12 0,0-3 14 0,0 3 0 15,0-4-1-15,0-4-2 0,7 1 1 0,-7-3-5 0,0-2-6 16,7 2-8-16,-1-6-5 0,-6 2-3 0,7-1-1 16,-1-2 0-16,1-3 1 0,-1 7 0 0,1-6-4 0,-1 1-1 15,-6 3-3-15,6-4 0 0,-6-2 1 0,8 3-1 16,-8-1-3-16,0 4-3 0,0 1-1 0,0-1 1 0,0 0 0 16,0 5-2-16,0 2-9 0,0 1-14 0,0 3-27 0,0 0-38 15,-8 1-45-15,8-1-47 0,0 4-44 0,0 4-39 16,0-1-37-16,-6 1-55 0,6 0-121 0,-6 3-60 15,6 4-22-15</inkml:trace>
  <inkml:trace contextRef="#ctx0" brushRef="#br0" timeOffset="230774.2635">5783 12235 117 0,'-6'-2'113'0,"6"-3"-26"15,-7 2-21-15,7-1-16 0,-7 4-16 0,7-3-7 16,0 3-5-16,0-4-5 0,0 4-4 0,-6 0-5 0,6-4-1 16,-6 4 1-16,6 0-1 0,0 0-4 0,-7 0-3 0,7 0 1 15,-6 0 1-15,6 0 3 0,-7 0 1 0,7 0-1 16,-6 0 2-16,6 0 0 0,-7 0 1 0,7 0-2 16,-7 0-1-16,7 0-2 0,0 0-1 0,-7 0-2 0,7 0 0 15,0 0 0-15,0 0 2 0,0 0 3 0,0 0 1 0,0 0 0 16,-6 0 2-16,6 0 0 0,0 0 1 0,0 0 0 0,0 0-1 15,0 0-1-15,-5 0-1 0,5 0 1 0,0 4-3 16,0-4 1-16,0 0-1 0,0 0 1 0,0 0 2 0,0 0 0 16,0 0 6-16,0 0-1 0,0 0 2 0,0 0 2 15,0 0 1-15,0 0 2 0,0 0 2 0,0 0 1 0,0 0-2 16,0 0 0-16,0 0-2 0,0 0 0 0,0 0-3 16,0 0-2-16,0 0-4 0,0 0-1 0,0 0-3 0,0 0 0 15,0 0-4-15,0 0 0 0,0 4-1 0,0-4 0 0,0 0 1 16,0 3 0-16,0 1 1 0,0-1 1 0,0 2 5 15,0-3 3-15,-8 6 2 0,8-1 0 0,0 1-1 0,0-2 1 16,0 2 0-16,0 0 1 0,0 3-1 0,0-4 0 16,0 5 0-16,0-2 0 0,0 1 1 0,-7 0-1 0,7 1 0 15,0-2-3-15,0 5-3 0,0-4-1 0,0 3-1 16,-6-3 1-16,6 4-2 0,0-1 1 0,0 2-1 0,0-6-2 16,0 5 1-16,-7 0 0 0,7-4-2 0,0-1-1 0,-5 2 1 15,5 2 0-15,0-2 1 0,-7-6 0 0,7 5 2 16,-7 1-1-16,7-2-2 0,-7 1 3 0,7-3-1 0,-6 2 1 15,6 2-1-15,-6-1 0 0,6 0 0 0,-7-1 0 0,7 2 1 16,0-1 0-16,-6 0 5 0,6-4-2 0,-7 4 1 16,7 0-1-16,-6-4 0 0,6 4-1 0,0-4 1 0,-7 1 0 15,7 0-6-15,-7-1 4 0,7 0-2 0,0 0 3 16,0-3 1-16,-6 3 0 0,6-3 1 0,0 3-1 0,0-4-1 16,0 6 0-16,-7-3-2 0,7-2-1 0,0 3-1 0,0-3-1 15,0 4-1-15,0-5 0 0,-6 4 1 0,6 0-1 16,0 1 1-16,-6-1 2 0,6 1-3 0,0 2 3 15,-7-2 0-15,7 0-2 0,0-1 0 0,-6 0 0 0,6 0-1 16,0 1 0-16,0-1 0 0,0 0 0 0,0 1-1 0,-7-1 2 16,7 0 0-16,0 0 1 0,-6 1-1 0,6-1 0 0,0 0-1 15,0 0 0-15,0-3 1 0,0 4-1 0,0-5-1 16,0 5 1-16,-7-2 1 0,7-1-1 0,0 2 0 0,0-2 1 16,0 1 1-16,0-2-5 0,0 0 2 0,0 3 1 15,0-7 0-15,0 8 0 0,0-5-1 0,0 1 0 0,0-1 0 16,0 1 4-16,0-1-3 0,0 1 1 0,0 4-2 15,0-5 1-15,0 1 0 0,0 4 0 0,0-6 0 0,0 6-1 16,0-4 0-16,0 3 1 0,0-3 0 0,0 2 1 16,0-1-1-16,0 2 1 0,0 1-1 0,0-1 1 0,-7-3 0 15,7 2 0-15,0 3 0 0,0 1-1 0,0-3-1 0,0 1-1 16,0 3-1-16,-6-3-2 0,6-2 0 0,0 2 0 16,0-1-1-16,0 1-1 0,0-1 0 0,0-4-2 0,0 4-1 15,0-3-3-15,0 4-4 0,0-4-7 0,0 2-6 0,0-1-10 16,-7-1-12-16,7-4-20 0,0 3-30 0,0-3-54 15,-6-3-101-15,6 3-91 0</inkml:trace>
  <inkml:trace contextRef="#ctx0" brushRef="#br0" timeOffset="231117.9391">5693 12393 61 0,'0'-3'59'0,"5"-4"-32"0,1 3-32 0,-6-4-24 0,0 5-17 15,7-1-12-15</inkml:trace>
  <inkml:trace contextRef="#ctx0" brushRef="#br0" timeOffset="231915.1041">5738 12327 55 0,'6'-4'72'16,"-6"1"-3"-16,0 3-4 0,7-3-3 0,-7-2-2 0,0 5-4 16,0-2-3-16,0 2-8 0,0 0-6 0,0-5-3 0,0 5-4 15,0 0-7-15,0 0-4 0,0 0-4 0,-7 0-4 16,7 0-3-16,0 5-3 0,-6-5-2 0,6 2-1 0,-7 3 1 16,1-2 1-16,6 4 2 0,-7-3 2 0,0 4 0 15,0-1 3-15,7-5 2 0,-6 6 1 0,1 0 0 0,5 3 0 16,-8-3-1-16,8-1 0 0,-7 4-1 0,7-4-1 0,-6 4 0 15,6-4-4-15,-7 5-1 0,7-2-1 0,-5 2-1 16,5-2 1-16,0 1 0 0,-7 0 1 0,7 3 1 0,0-2 0 16,-7-1 1-16,7 3 1 0,-7 2-2 0,7-6-1 15,-6 5-2-15,6-1-1 0,-6 1-1 0,6-1 1 0,0-2-1 16,-7 3 0-16,7-5 0 0,0 5-1 0,-6 0 1 0,6-4-2 16,-7-1 1-16,7 5-1 0,-6-4-1 0,-1 0-1 15,0 4 2-15,7-4 1 0,-6 0 2 0,6 0 1 16,-7 0 3-16,1-1-1 0,6 5 0 0,-6-4 2 0,6 1 1 15,-7-5-3-15,7 3 0 0,-6 2-2 0,6-4-1 0,0 1-1 16,-7 3 0-16,7-4-3 0,0-1 0 0,0 0 2 0,0 5-1 16,0-6 1-16,0 5 1 0,-6-3-2 0,6 3 1 15,0-4 0-15,0 4 0 0,0-4-2 0,0 5 0 16,0-6-1-16,-7 2 0 0,7 3-1 0,0-5 1 0,0 2-1 16,0 1 0-16,0-3 1 0,0 2-1 0,0-1 0 0,0 1 0 15,7-1 1-15,-7 0 0 0,0 0 0 0,0 4 0 16,0-4 0-16,0 0 1 0,0 5 0 0,0-5 1 0,0 1 0 15,0 2-1-15,0 2-1 0,0-5 1 0,-7 3 0 16,7-1-1-16,0 1 0 0,0-3 1 0,0 5 0 0,0-2 0 16,-7-3-1-16,7 5 1 0,0-1 0 0,0 0 0 0,0-4 0 15,0 4-1-15,0 0-1 0,-6-3 0 0,6 3 1 16,0-4 0-16,0 0 0 0,0 1 1 0,0-1-1 0,0 1 1 16,0-2 0-16,0-2-1 0,0 3 2 0,0 1-1 0,0-4 0 15,0 3 0-15,0 0 1 0,0-4 0 0,0 5 0 16,6-4 2-16,-6 3-1 0,0 0-3 0,0 0 2 0,0 4-2 15,0-3 1-15,0-2 0 0,0 3 0 0,0 1 0 16,0-2-1-16,-6 3 1 0,6-1-1 0,0-2 0 0,0 3 0 16,0 0 0-16,0 0 1 0,-7 0 0 0,7 0 0 0,0-1-1 15,0-1-1-15,7 1 1 0,-7 2 1 0,0-1 1 16,0-5-2-16,0 6 1 0,0-1 0 0,6 0-4 16,-6-4 2-16,0 4 1 0,0 0 0 0,0-1 0 0,0-1 1 15,0 1 1-15,0 2-1 0,0-1 7 0,0-5-3 0,0 6-2 16,0-5 2-16,0 1-1 0,0 2-1 0,0-3 0 0,0 1-1 15,0-1 0-15,0 1 1 0,0-5 2 0,0 4 0 16,0 1 0-16,0-1 0 0,0-3 2 0,0 3 0 16,0-3-2-16,0 4 2 0,0-4-1 0,0 2 0 0,0-3-1 15,0 2 5-15,0-2-4 0,0-3-1 0,0 4 1 0,0-4-1 16,0 4-1-16,0-4 0 0,0 0 0 0,0 0-3 16,0 0 2-16,0 0 2 0,0 0 0 0,0 0 0 0,0 0-1 15,0 0 1-15,7-4-3 0,-7 4-2 0,0-4-5 16,0 4-4-16,0-3-11 0,0-2-9 0,7 2-13 0,-7-1-17 15,0 2-19-15,0-6-23 0,0 4-32 0,0-7-46 0,0 3-64 16,6 2-89-16</inkml:trace>
  <inkml:trace contextRef="#ctx0" brushRef="#br0" timeOffset="232696.5502">5639 13041 76 0,'-6'0'239'0,"6"-3"-66"0,0 3-55 0,0-4-35 15,-6 4-18-15,6-4-8 0,0 4-2 0,0-4 0 0,0 4 2 16,0 0 0-16,0-2-2 0,0 2-4 0,0 0-3 0,0 0-5 15,0-5-5-15,0 5-6 0,0-3-5 0,0 3-5 16,0 0-3-16,0 0-3 0,0 0 0 0,-7 3-2 16,7 2 1-16,-6-3 3 0,-1 2 1 0,1 4 2 0,-8 0 2 15,8-1 2-15,-7 3 0 0,0-1 2 0,0 1 1 0,-7 5-2 16,7-4-1-16,-6 3 0 0,6 1-3 0,-7-1-1 0,1 1 0 16,-1-5 0-16,1 7 0 0,-2-3 1 0,10-3 3 15,-10 3 1-15,10-3 2 0,-4 0 1 0,2 1-2 16,7-6-2-16,-1-2-1 0,1 3-2 0,-1-3 2 0,7-4-2 15,-6 4 3-15,6 0 3 0,0-4 3 0,0 0 3 0,6 0 5 16,1-4-1-16,-1 0-1 0,7-3-4 0,0 3-4 16,2-6-3-16,-4 2-5 0,3-3-3 0,4 3-4 0,-3-2-1 15,3-6-1-15,3 6-2 0,-9 0 0 0,7-7 0 0,2 3 1 16,-8 3-2-16,6 0 1 0,-6-3-1 0,0 3 0 16,0 0 4-16,0 0 0 0,0 4-4 0,-7-4 1 0,8 3 0 15,-8 1-3-15,1 2 0 0,-1-1-1 0,-6 3-5 16,7-2-1-16,-1 5 1 0,-6-3-1 0,6 3-2 0,1 0-1 15,-7 0 2-15,7 3-1 0,0 2 1 0,5 2-1 0,-6-5 0 16,1 6 1-16,6 1 2 0,0-3 2 0,-6 2-1 16,6-1-1-16,0 4 0 0,0 0 2 0,0 0-1 15,0 0 1-15,0-1 0 0,0 5 1 0,7-3 3 0,-7 2 3 16,0-3 3-16,0 3 0 0,-1-2 0 0,2 2 0 0,0-2-1 16,-2-2-3-16,-6-3-1 0,1 5-2 0,6-5-1 0,-13 1-3 15,7-1 0-15,-1 0-1 0,0-4 1 0,-6 1 1 16,0 0 4-16,7-4 6 0,-7 4 6 0,0-4 2 15,0 0 5-15,0 0 0 0,0 0-5 0,0 0-19 0,-7 0-35 16,7 0-50-16,-6 0-51 0,6-4-57 0,-6-4-77 0,-1 5-126 16,7-4-132-16,-7 0-56 0,1-1-12 0</inkml:trace>
  <inkml:trace contextRef="#ctx0" brushRef="#br0" timeOffset="233805.9155">5411 10554 210 0,'0'4'165'0,"0"-4"-44"0,0 0-36 15,0 0-22-15,0 0-14 0,0 0-8 0,0 0-3 0,-6 3 2 16,6-3 1-16,0 0 1 0,0 0-1 0,0 0-2 16,0 0-3-16,0 0-3 0,0 4-3 0,0-4-3 0,0 3 2 15,0-3 1-15,0 4 1 0,-6 0-1 0,6 0-1 16,0-1-2-16,-6 1 5 0,6 3 2 0,0 1-1 0,-7-1-2 15,7 4-3-15,0-3-1 0,-8 3 2 0,8 0 4 0,-5-1-3 16,5 2-3-16,-6-2-5 0,6 5-1 0,-7-4-3 16,7 4 5-16,-7-1-1 0,7 1-2 0,-7 3-1 0,7-3 1 15,0 3 2-15,-6 4 1 0,6-4-1 0,0 1-2 16,-5 4-4-16,5-2-1 0,0 1-3 0,-8 0-1 0,8 0 0 16,-7 3 2-16,7 1 4 0,-6-1 3 0,6 1 5 0,-7 0 1 15,1 0 2-15,6 3 1 0,-7 1-3 0,1-5-3 16,6 4-3-16,-7 0-3 0,1-3-3 0,6 1-3 0,-6-2-1 15,6-3-3-15,-7 3 0 0,7 1 1 0,0-3 1 16,-6 2 0-16,6-3 0 0,-7 3 1 0,7-3-1 0,-7 0 0 16,1-4 0-16,-1 4 0 0,7 1-2 0,-6-5 0 15,6 0-1-15,-7 1 0 0,1-2-1 0,6 2 0 0,-6-5-3 16,6 5 2-16,-7-5-2 0,7 1-1 0,-6 0-1 0,-1-1 1 16,7 1 1-16,-6 0-1 0,6-1 1 0,0-3-1 0,-7 3 0 15,7 1 0-15,0 1 0 0,-8-1-1 0,8-5 0 16,0 5 0-16,0-1 0 0,-5-3 0 0,5 4-5 15,-7-5 2-15,7 5 2 0,0-4 1 0,-6 0-1 0,6 0 1 16,-6 1 1-16,6-1 0 0,-7 0 5 0,7-1-2 0,0-2-2 16,0-1-2-16,0 5 0 0,0-10 0 0,-7 10-2 15,7-5-1-15,0-3 2 0,0 2 0 0,0 2 0 0,0 1 0 16,-7-7 1-16,7 6 0 0,0-1 0 0,0 1 0 0,0-2-1 16,0-1 1-16,0 2-1 0,0-4 0 0,-6 1 0 15,6 4 0-15,0-5 1 0,0-3 1 0,0 4 0 0,0-4 0 16,0 3-1-16,0-3 0 0,0 0-5 0,0 5-11 15,0-5-13-15,0 0-17 0,0 0-19 0,0-5-22 0,0 5-30 16,6 0-37-16,-6-3-62 0,0 3-114 0,0-4-100 0,0-3-52 16</inkml:trace>
  <inkml:trace contextRef="#ctx0" brushRef="#br0" timeOffset="234306.2216">4975 12198 158 0,'-6'0'366'15,"6"-2"-117"-15,0 2-103 0,0-5-67 0,0 5-39 16,6 0-20-16,-6 0-13 0,7 0-3 0,-1 0-3 0,1 0 1 16,5 0 3-16,-4 0 0 0,12 0-1 0,-8 0 2 15,1 0 0-15,7 0-7 0,-1 0 0 0,0 0 1 0,2 0-1 16,-2 0 1-16,1 0 3 0,-1 0-1 0,7 0 3 0,-7 0 6 16,1 5-1-16,-1-5-1 0,1 0 1 0,-1 0-1 15,1-5-1-15,7 5 0 0,-8 0-1 0,6 0-1 0,2-2 0 16,-8 2 0-16,8-4-2 0,-2 4 1 0,2-5-1 0,5 5 1 15,-6-3 4-15,0-1 1 0,7 1-1 0,-8-1 2 16,8 0 1-16,-6 2 2 0,5-3-1 0,0 1-1 16,2 1-1-16,4-2 0 0,-4 3 0 0,-3-2-1 0,8 0 1 15,-6 0-1-15,-1 1 3 0,-5-1-1 0,5 0 1 0,-6 0 1 16,0 4 2-16,0-2 4 0,-6-3-1 0,6 2 1 0,-6 3 0 16,-1-4 3-16,0 1 0 0,-6 3-1 0,1-4 1 15,-2 0-1-15,1 4 2 0,0-4-1 0,-6 4 0 16,0-3-3-16,-1 3-1 0,1-4 0 0,-2 1-5 0,-5-1-2 15,8 4-8-15,-3-3-11 0,-5-1-17 0,0 0-17 0,7 0-19 16,-7 1-19-16,0-2-29 0,8 2-42 0,-8-1-66 16,0-3-121-16,0 0-74 0</inkml:trace>
  <inkml:trace contextRef="#ctx0" brushRef="#br0" timeOffset="235557.1219">5444 10459 109 0,'0'0'98'0,"-6"0"-35"0,6 0-24 16,0 0-12-16,-6 3-3 0,6-3 0 0,0 0 1 0,0 0 6 15,-7 0 2-15,7 0 4 0,0 0-1 0,0 5-4 16,-7-5-4-16,0 0-3 0,7 0 1 0,-6 3-2 0,6-3 2 15,-6 0 2-15,0 4 4 0,6-4 2 0,-7 0 3 16,7 0 0-16,0 2 5 0,0-2-4 0,-8 0-5 0,8 5-2 16,0-5-4-16,0 0-2 0,0 0-3 0,8 0-2 15,-8 0-6-15,0 0 1 0,7 0 4 0,-7 0 1 0,12 0 0 16,-6 0 2-16,8 4 0 0,-7-4 0 0,5 0 0 16,1 0-2-16,7 0-4 0,0 0-4 0,-1 0-3 0,1 0-1 0,-1 0-1 15,7 0-1-15,0 0 0 0,0-4 0 0,1 4 1 16,6 0 0-16,-8 0 0 0,8-5 0 0,6 5 0 15,-7 0-1-15,1 0 1 0,6 0 0 0,-7-2-1 0,7 2 0 16,-6 0-1-16,0 0 0 0,-1 0-1 0,-6 0-1 0,7 0-1 16,-7 0-1-16,-7 0-1 0,1 0 0 0,-1 0 0 15,-6 0-1-15,0 0 1 0,-7 2 0 0,9-2-1 0,-15 0 0 16,6 0 1-16,0 5 0 0,0-5-1 0,-6 0 1 16,0 0 0-16,7 0 1 0,-7 0 0 0,0 0 1 0,0 4 1 15,0-4-1-15,0 0 2 0,0 0 3 0,0 3 6 0,0-3 3 16,-7 5-2-16,7 1 4 0,0-2 2 0,-6 3 0 15,6 1 4-15,-6-2-2 0,0 6-4 0,6-5-4 0,0 4 2 16,-7 0-6-16,7 4 1 0,0-4 1 0,-8 4-1 0,8-1-3 16,0 1 1-16,0 3 0 0,0-3 0 0,-6 3 7 15,6 0-1-15,0 5-1 0,0-1-1 0,0-1 0 0,0 2 0 16,-6-2-1-16,6 1 2 0,0 4-4 0,0-1 4 16,0 2 1-16,0-6-1 0,0 4 3 0,0 1 0 0,0-4-2 15,6 5 2-15,-6-2-3 0,0 0-3 0,6 0-2 0,-6 1-1 16,0 1 0-16,8 2-1 0,-8-4-1 0,0 1-2 15,0 3-1-15,-8-3-1 0,8 3 0 0,0-4 3 16,-6 2-3-16,6-1 1 0,-6-1-1 0,-1 0-1 0,7 0 0 16,-6-2-1-16,-1 3 0 0,7-4-1 0,0-1 0 0,-6 5 1 15,6-7 0-15,-6 3-1 0,6-4 0 0,-7 1 1 0,7 2 0 16,-7-6 1-16,7 3-1 0,-7 0-1 0,7-3 1 16,-6 4 0-16,6-4-1 0,-6-1 1 0,6 4 0 15,-7-4 0-15,7 1 1 0,0-1 0 0,-6 1 0 0,6-4 0 16,0 4 6-16,0-4-5 0,0 4-1 0,0-4 1 0,0 0-1 15,0 0-1-15,0 0 1 0,0-3-1 0,0 2-4 0,0-3 2 16,0 1 1-16,0 3 1 0,0-8-1 0,0 6 1 16,0-3 0-16,0 2 0 0,-7-1 0 0,7 1 0 15,0-1 1-15,7 0-1 0,-7-4 0 0,0 5 0 0,0-1 0 16,0-3 0-16,0 4 0 0,6-6 0 0,-6 6 0 0,0-1 0 16,0-3 0-16,0 0-1 0,0 2 0 0,0-1 0 15,0-2 0-15,-6 1 1 0,6 1-1 0,0-3 1 0,0-2 0 16,0 4-1-16,0-4 0 0,-7 4 1 0,7-4 0 15,0 0 0-15,-6 0-2 0,6 0-10 0,-7 0-14 0,1 0-21 16,6 0-31-16,0-4-51 0,0 0-78 0,0 2-145 0,0-3-90 16,0-2-56-16</inkml:trace>
  <inkml:trace contextRef="#ctx0" brushRef="#br0" timeOffset="237072.9147">3211 10997 27 0,'0'0'148'0,"0"-3"-14"0,0-5-16 0,0 8-22 0,0-7-19 16,0 3-14-16,0 1-11 0,0-1-6 0,0 0-6 0,0 0-3 15,0 1-4-15,5-4-1 0,-5 3-4 0,0 1-1 0,0-1-3 16,0 0-2-16,0 0-2 0,0 1 1 0,0 3 0 15,0-4 1-15,0 1 0 0,0-1 0 0,-5 4 0 16,5-3-2-16,0 3-2 0,-7-4-4 0,1 4-2 0,6-4-2 16,-7 4 1-16,0-4 1 0,1 4 1 0,-1-3 2 0,1 3 0 15,0 0 2-15,-1 0 2 0,1 0-1 0,-8 0-1 16,7 0-2-16,-5 0-1 0,5 0-1 0,-6 3 1 0,8 1-1 16,-10-4-3-16,2 4 1 0,1 3-2 0,5-3 0 15,-6-1-2-15,0 4 0 0,0 1 0 0,6-1 0 0,-5 1 0 16,5 2 0-16,-6 1 2 0,6 0 0 0,-5 0 3 0,5 0 0 15,-6 0 0-15,7 0 2 0,-1 3 4 0,7-2 0 16,-6 3 1-16,-1-1 1 0,7-3-2 0,0 3 0 0,0 2 0 16,0-2-1-16,0 1-4 0,7-1-1 0,-1 2 0 15,1-1-1-15,-7-1-2 0,11 1 2 0,-3-5 0 0,-1 1 1 16,5 0 2-16,2 4 0 0,-1-7 0 0,-1 2 3 0,1-3 1 16,7 1 3-16,-7-2 1 0,6 0 1 0,2-4-1 15,-1 2-1-15,4-4-1 0,-3 0-2 0,4 0-4 0,-5 0-1 16,5 0-7-16,-5 0-4 0,7-4-8 0,-8 4-9 15,1-2-8-15,-1-4-10 0,1 6-11 0,-1-2-10 0,1-2-12 16,-7 0-14-16,6 0-12 0,-6 1-18 0,1-1-21 0,6-4-41 16,-8-2-78-16,1 2-123 0,-6-6-59 0</inkml:trace>
  <inkml:trace contextRef="#ctx0" brushRef="#br0" timeOffset="240514.5889">3373 11180 175 0,'0'0'191'0,"0"0"-48"16,-6 0-38-16,6 0-24 0,0 0-18 0,0 0-7 0,0 0-2 16,0 0-1-16,0 0 0 0,0 0 1 0,0 0 0 15,0 0-6-15,0 0-2 0,0-3-1 0,0 3-4 16,0 0-4-16,0-4-4 0,0 4-3 0,0 0-6 0,0 0-3 15,0 0-5-15,0 0-4 0,0 0-5 0,0 4-2 0,0-1-3 16,-7 2-2-16,0 2 1 0,1 1 1 0,0 2 1 16,-1 1 0-16,-6-1 2 0,7 2 0 0,-1 2 0 0,7-3 1 15,-6 0 0-15,-1 4 0 0,7-4 1 0,0-1 0 16,-8 2-1-16,8-1-2 0,8 1 1 0,-8-5 1 0,0 4-2 16,7 0-1-16,-7-4 0 0,6 4-1 0,1-3 0 15,-1-2 2-15,1 2 0 0,-1-5-1 0,1 5 0 0,5-4 3 16,-5-2 0-16,6 4 1 0,0-6 2 0,0 0 0 0,7-6 2 15,-8 4 1-15,8-2 1 0,-7-4 1 0,7 1 3 16,-7 3 4-16,0-2 5 0,0-6 4 0,0 5 2 0,0-4 2 16,-6 0 8-16,-1-1 4 0,1 2 6 0,-7-2 2 0,5 3-5 15,-5-3-1-15,-5 1-1 0,-2-1-3 0,7 2-9 16,-13-1-6-16,7 0-8 0,-8 4-8 0,2-1-3 16,-8 0-5-16,7 6-3 0,-7-6-5 0,7 8-9 0,-7-4-9 15,8 4-13-15,-1 0-15 0,-7 4-16 0,14-4-16 0,-7 0-19 16,6 4-15-16,0 0-16 0,7 3-19 0,-6-4-23 0,12 1-44 15,-6 0-99-15,14-1-81 0</inkml:trace>
  <inkml:trace contextRef="#ctx0" brushRef="#br0" timeOffset="242108.9646">3569 11144 182 0,'-7'0'177'15,"-6"3"-53"-15,7 1-44 0,-1 0-27 0,0-4-18 16,1 3-8-16,0 2-5 0,-1-5 1 0,1 2 0 0,6-2 1 16,0 0 2-16,0 4-1 0,-7-4 2 0,7 0 1 15,0 0 0-15,0 0 0 0,0 0 2 0,0 0-1 0,0 0 0 16,0 0 1-16,0 0-2 0,0 0 1 0,0 0-1 0,0 0 1 15,0 0 0-15,0 0 3 0,0 0-2 0,0 0 1 16,7 0 0-16,-7 0 0 0,0-4 0 0,6 4-3 16,-6-2 0-16,7 2-5 0,-1-5-1 0,0 5-1 0,1-3-3 15,6-1-4-15,-6 0-1 0,-1 1-4 0,6-1-1 0,1 0 0 16,2 1-1-16,-9-1-2 0,7 1 0 0,0-1-1 0,-7 4 0 16,7 0 0-16,-6 0-1 0,0 0 0 0,-1 0-3 15,1 0 1-15,-1 0-1 0,0 0 0 0,-6 0-1 16,7 0-1-16,-1 4 1 0,1-1-1 0,-7 1 2 0,6 3 0 15,-6 0 0-15,7 1 0 0,-7 0 0 0,6 2 0 0,-6-3 0 16,0 5-1-16,7-2 1 0,-7 5-1 0,0-3 1 16,0 2 1-16,0-3 0 0,0 3-1 0,0-3 1 0,0 4-1 15,0-4 1-15,0-1-1 0,-7 2 0 0,7-1 0 0,0-3 0 16,0-2 0-16,0-1 0 0,0 2 0 0,0-3 0 16,0-4 2-16,0 3 0 0,0 1-1 0,0-4 0 0,0 0 3 15,0 0 5-15,0 0 5 0,0 0 5 0,0 0 3 16,0 0 2-16,0-4 3 0,0-3-1 0,0 3 0 0,0-4-3 15,0 2-2-15,0-2-1 0,0 0 1 0,0 1 2 0,7-1 0 16,-7-2-2-16,8-1 0 0,-3 1-1 0,-5-2-5 16,6 1-1-16,1-3-8 0,-1 3-5 0,1 0 0 0,0 0-1 15,6-1 0-15,-6 4-1 0,-1-1 0 0,1 1-3 16,5 0 0-16,-5 2-4 0,0 1-5 0,-1 2-4 0,0-1-3 16,-6 4 0-16,7 0-1 0,-1 0 1 0,0 4 1 0,1-1 3 15,-7 2 4-15,6 1 2 0,1 2 2 0,0 0-1 16,-7 1 0-16,7 3-2 0,-7-1-1 0,6 1-1 15,-6-2-2-15,0 1-2 0,6 0 2 0,-6 0-1 0,0 1 1 16,0-2 1-16,0-3 0 0,0 1 3 0,0-2 4 0,0 2 2 16,0-4 1-16,-6-1 2 0,6 2 2 0,0-5 2 0,0 3 0 15,0-3 3-15,0 0-2 0,-6 0 2 0,6-3 0 16,0 3 0-16,0-8 0 0,0 4-4 0,0 2 6 16,0-6-2-16,6-4-1 0,-6 5 0 0,6-3-4 0,1 2 0 15,-7-7 0-15,5 4 3 0,3 0-5 0,-2 1 2 0,1-5-1 16,6 3 0-16,-6 2 2 0,-1-2 0 0,0 1 0 15,7 0-1-15,-6 0-2 0,0 4 0 0,6 0-1 0,-7 0-2 16,1 3-5-16,-7-3-4 0,6 7-2 0,0-5-2 16,-6 5 0-16,7 5-1 0,-7-5 3 0,6 7 1 0,-6-3 4 15,0 6 4-15,0-2 3 0,7 3 1 0,-7-1 1 0,0 5-3 16,0-3-6-16,0 2-5 0,0-3-10 0,0 3-17 16,7 2-27-16,-7-6-44 0,0 1-89 0,0 0-133 0,6-4-71 15</inkml:trace>
  <inkml:trace contextRef="#ctx0" brushRef="#br0" timeOffset="242921.2264">4115 11071 323 0,'0'-4'285'0,"0"1"-108"0,0 3-73 16,0-4-45-16,0 4-24 0,7-4-12 0,-7 4-7 0,0 0-4 15,7 0-2-15,-7 0 4 0,0 4 6 0,7 0 2 0,-7-1 2 16,6 4 2-16,-6 4 2 0,5 0 1 0,-5 0 3 0,0 0-1 16,8 4 0-16,-8-1-4 0,0 4-1 0,7 2-2 15,-7-3 2-15,0 6 3 0,6-1 0 0,-6-1-2 16,7 5-3-16,-7-5-1 0,0 2-2 0,5 3-3 0,-5-4-3 16,0-1-2-16,0 2-6 0,7-2-2 0,-7-1-4 0,0-2-1 15,0 0 1-15,0 1-1 0,7-5-1 0,-7 1 0 16,0-1 1-16,0-3 0 0,0-4 1 0,0 0-3 0,0 0-7 15,0-3-4-15,0 0-10 0,0 0-9 0,0 0-14 16,7-4-18-16,-7 0-27 0,0 0-31 0,6-4-42 0,-6 0-74 16,6-7-105-16,-6 5-63 0</inkml:trace>
  <inkml:trace contextRef="#ctx0" brushRef="#br0" timeOffset="243358.8796">4122 11093 259 0,'0'-4'210'0,"0"0"-86"0,-7 4-58 0,7 0-22 15,0-4-8-15,0 4 2 0,0 0 3 0,0-3 4 16,0 3 4-16,0-4 5 0,0 4 5 0,0-3 0 0,0 3-3 15,0 0-3-15,0-4 0 0,0 4-4 0,0 0-1 0,0 0-2 16,0-3-3-16,0 3-4 0,0 0-3 0,0 0-4 16,0-4-4-16,0 4-3 0,0 0-4 0,0 0-4 0,0-4-2 15,7 4-4-15,-7 0-2 0,7-4-5 0,-7 4-4 16,7-4 0-16,-1 4-1 0,-1 0 1 0,-5 0-2 0,8-4 2 16,-1 4 0-16,-1 0 3 0,1 0 1 0,-2 0 1 15,2 4-1-15,0-4-1 0,0 4-1 0,-1-4 0 0,7 8-1 16,-7-4 0-16,0 3-1 0,1 0 0 0,0 0-1 0,0 4 1 15,-1-3-1-15,1 3-1 0,-1 0 1 0,-6 3-1 16,6-3 1-16,-6 1 0 0,0 2 0 0,0-3 0 0,-6 3-1 16,0-2 0-16,-1 3-1 0,1-5-4 0,-1 5-3 0,-7-4-4 15,-5 3-8-15,7-3-3 0,-9 4-7 0,9-5-4 16,-9 2-8-16,3-1-9 0,4-3-12 0,3 3-13 0,-4-4-19 16,3-3-34-16,5-1-67 0,0 1-133 0,7-4-62 15</inkml:trace>
  <inkml:trace contextRef="#ctx0" brushRef="#br0" timeOffset="245970.0601">4462 11202 39 0,'-8'0'131'16,"8"4"-17"-16,-7-4-18 0,2 4-17 0,5-4-15 0,-7 4-12 15,7-4-7-15,0 0-7 0,-6 3-3 0,6-3-3 16,0 0-2-16,0 0-2 0,-7 0-2 0,7 0 0 15,0 0-2-15,0 0 0 0,0 0 3 0,0 0 1 0,0 0 6 16,7 0 2-16,-7 0 3 0,0 0 4 0,6-3 1 0,-6 3-1 16,7-8-2-16,-7 4 0 0,12-4-3 0,-4 2-2 0,-3-2-2 15,3 1-1-15,-3-1 1 0,9-2 0 0,-8-1 4 16,1 0 3-16,6 0 2 0,-7-1 3 0,1 2 0 16,-1-1 3-16,1 0-1 0,-1 0-1 0,-6 0-6 0,7 3-6 15,-7-3-5-15,-7 4-5 0,7 0-6 0,-6-1-6 0,-1 1-3 16,1 4-4-16,-7-5-1 0,6 5-2 0,-6 3-2 15,7 0-3-15,-8 0 1 0,9 0-1 0,-8 0-5 0,5 0-3 16,8 0-6-16,-7 3-1 0,7-3-3 0,7 0 1 16,-7 4-4-16,8 0-4 0,5-1 0 0,-1-3 1 0,1 4 1 15,0-1-1-15,0-3 1 0,7 4-1 0,-7 0 1 0,0 0 4 16,-1-1 4-16,2 2 3 0,-1-3 1 0,-7 5 3 16,7-3 3-16,-6 4 0 0,-7 3 1 0,6 3 1 0,-6-2 1 15,0 2 1-15,0-3 0 0,-6 4 1 0,6-4 1 16,0 3 1-16,-7-3 0 0,7 5-1 0,0-7 0 0,0 7 1 15,0-5 1-15,0-1 0 0,0 2-1 0,0-1 1 0,0-4-1 16,0 0 0-16,7 1 0 0,-1 0 1 0,-6-6 0 16,6 6 0-16,7-4 0 0,-5-1-1 0,4 1-2 0,-5-4-3 15,-1 0-4-15,7 0-10 0,1 0-10 0,-1 0-14 0,-1-4-18 16,1 1-27-16,7-1-34 0,-7-4-58 0,-1 1-116 16,3 0-85-16</inkml:trace>
  <inkml:trace contextRef="#ctx0" brushRef="#br0" timeOffset="247329.3914">4845 11133 77 0,'0'-4'278'16,"0"4"-65"-16,0 0-61 0,-6 0-48 0,6 0-31 16,0 0-19-16,0 0-15 0,0 0-11 0,6 0-7 0,-6 0-4 15,0 0-4-15,0 0-1 0,7 0 0 0,-7 4 1 16,6-4-1-16,-6 0 4 0,7 0-2 0,-1 0 1 0,1-4 1 16,-1 4-2-16,1-3-1 0,0 3-1 0,5-4-1 15,-5 0-1-15,6-4 2 0,-7 5-2 0,7 0 3 0,-6-5-1 16,-1 5 1-16,1-5 1 0,-1 1-2 0,1 0-1 15,-1 0-1-15,-6 3 2 0,0-4-4 0,0 0 4 0,0 1-2 16,0 5 1-16,0-3 0 0,0-2 0 0,-6 3 0 0,-1 4-3 16,7-4 0-16,-6 1-1 0,-1 3-1 0,1 0-1 15,-1 0-1-15,0 0 0 0,-5 3-2 0,5-3-1 0,1 4 1 16,-1 0-2-16,1 0-1 0,0 4 0 0,-1-6 1 16,7 5 0-16,-7 1 0 0,1 0 0 0,6-1 0 0,-7 0 1 15,7 4 1-15,-6-3 0 0,6 3-1 0,-7 0-1 0,7 0 0 16,-6-1 0-16,6 1 1 0,-7 0-1 0,7 0 1 15,-6 0-1-15,6-3 0 0,0 4 1 0,-6-6 0 0,6 5 2 16,0-3-1-16,0-2 1 0,6 2 0 0,0-4 2 0,1 3 0 16,-1-3-1-16,1-4 1 0,-1 3-1 0,1-3 0 15,6 0-2-15,-6 0 0 0,5-3 1 0,1-1 0 16,0 1 2-16,0-1-1 0,-6-3 3 0,12 0 3 0,-6-1 3 16,0 1 1-16,1-1-1 0,-9-4 1 0,10-2 3 0,-3 3 2 15,-6 0-2-15,1 0-2 0,0 4 0 0,-7-4 2 0,6 0 4 16,-6 3 0-16,0 2 0 0,-6-2-3 0,6 1 0 15,-7-1 0-15,0 1-3 0,1 4-4 0,-1-1-4 16,-5 1-3-16,4-1 0 0,3 0-3 0,5 4-2 0,-8 0-2 16,8 0-1-16,-6 0-2 0,6 0-4 0,0 4-1 0,0 0-10 15,6-1 2-15,2 1-3 0,-3-1-4 0,3 4-2 16,-1-3-3-16,5 4-2 0,-6-1 0 0,8 0 3 0,-1 1 1 16,-7-1 2-16,7 0 3 0,-7 4 6 0,7-4 4 15,-6 1 4-15,0 2 2 0,0-2 4 0,-1 4-1 0,-6-3 2 16,0 3 0-16,0-1 1 0,0 1 1 0,-6-2 0 0,6 5 1 15,-7-4 0-15,7 0-1 0,-7-3 0 0,0-2 0 16,7 2 0-16,-6-1 1 0,6-3 1 0,0 2 2 0,0-6 2 16,0 0 4-16,0 6 0 0,0-12 4 0,6 6-2 15,-6-2-1-15,7-6 0 0,0 4-1 0,6-7-2 0,0 0-2 16,0 0 0-16,0 0-1 0,-6-3 1 0,6 2 1 0,-1-5 0 16,1 3 1-16,0-1 3 0,1-1 2 0,-8 2 5 15,7-1 0-15,-7-3 4 0,7 6 0 0,-6-2 4 0,-1-1 1 16,1 1 0-16,-7 3 2 0,6-1 0 0,-6 3-3 0,0 1-1 15,0 4-2-15,0-4-2 0,0 5-5 0,0 3-4 16,-6-4-5-16,6 4-5 0,-7 4-6 0,7-4-6 16,-6 3-5-16,6 5-6 0,0-1-6 0,0 0-7 0,0 0-6 15,6 5-6-15,1-4-5 0,-1 2 1 0,1 1-2 0,1 0 3 16,3-3 1-16,-4 3 3 0,7 0 4 0,-8-4 8 0,7 4 5 16,-6 0 5-16,-1-3 7 0,0-2 2 0,0 5 6 15,-6-3 4-15,7-2 6 0,-7 6-1 0,0-4 1 16,-7-1 0-16,7 1 0 0,-6 2 1 0,-6-2 0 0,5-1 0 15,-6 0-1-15,0 4 0 0,-1-4-1 0,3 0 1 0,-4 1 0 16,9-4 0-16,-7 3-1 0,6-3-4 0,1-4-3 16,-1 4-8-16,1-2-13 0,0-2-22 0,6 0-35 0,0-2-53 15,0-2-119-15,6 0-92 0</inkml:trace>
  <inkml:trace contextRef="#ctx0" brushRef="#br0" timeOffset="247766.9474">5438 11122 245 0,'-6'4'271'0,"-1"6"-108"15,-7 1-66-15,8-3-35 0,0 6-16 0,6-3-7 16,-6 1-5-16,6-2-3 0,0 2-2 0,0-5-3 0,6 3-1 15,-6-2-2-15,6 0-3 0,0-1-2 0,8-4 0 0,-7-3-1 16,5 0 2-16,-5 0 2 0,-1-3 1 0,7-4 0 0,1-1 0 16,-1 0 3-16,-1 2 1 0,-5-5-1 0,6 3-1 15,-6-4-2-15,6 3 3 0,-7-3 1 0,1 2 1 16,-1-2 0-16,0 1-4 0,-6 0 1 0,7 0-1 0,-1 0-1 16,-6 4-4-16,0-4-5 0,0 3-2 0,0 1-3 0,0 4-1 15,0-1-3-15,0 1-2 0,0-1-1 0,0 4-1 16,0-4-2-16,7 4-3 0,-7 0 1 0,0 4-2 0,0-4 1 15,0 4-2-15,0-1 2 0,7 1 0 0,-7 3 2 16,0-4-2-16,0 5 2 0,0-1-1 0,6 1 3 0,-6-5 0 16,0 5 0-16,7-1 1 0,-7 0-3 0,6-3 5 0,-6 3-2 15,7 0 1-15,-1 1-1 0,0 0 1 0,1-2 0 16,0-2 0-16,5 3 1 0,-5 1 0 0,-1-4-1 0,9 4 0 16,-10-6-1-16,1 6 0 0,1-4 0 0,7 3 0 0,-8-3-1 15,1 2 0-15,-1-1-3 0,1-2-7 0,-7 1-10 16,6 0-13-16,-6-1-24 0,6-3-31 0,-6 0-55 0,7-3-103 15,0-1-113-15,-1 0-65 0</inkml:trace>
  <inkml:trace contextRef="#ctx0" brushRef="#br0" timeOffset="249408.1987">5836 10459 69 0,'0'0'107'0,"0"0"-8"0,0 0-15 15,0 0-18-15,0 0-17 0,0 0-12 0,0 0-9 0,0 3-6 16,0-3 0-16,0 0-2 0,0 0-2 0,0 0-1 0,0 0 2 16,0 0-3-16,0 0 0 0,0 0 0 0,0 0 0 15,0 0-1-15,6 0 1 0,-6 0 0 0,0 0 1 0,0 0 3 16,0 0 8-16,0 0 0 0,0 0 0 0,0 0 4 15,0 0 1-15,0 0 1 0,6 0 0 0,-6 0 0 0,7-3-8 16,-7 3 3-16,6 0 1 0,-6-3-2 0,7 3-2 0,-7-5-3 16,6 5 0-16,0-4-2 0,-6 4-2 0,7-3-3 15,-7 3-2-15,7-4-1 0,-7 1 0 0,7 3-2 0,-7-4-1 16,7 4 2-16,-7-3 2 0,5 3 1 0,-5-4 0 16,0 0 1-16,7 0 0 0,-7 4 0 0,0-3-1 0,6-1-1 15,-6 1 2-15,0-2 1 0,0 3 0 0,0-2 1 0,0 0-1 16,7 0 0-16,-7 1 0 0,0-1-1 0,0-4-4 15,0 6-2-15,6-3-1 0,-6 2-1 0,0-1 0 16,7-1 0-16,-7 3-1 0,0-2 2 0,0 0 2 0,0-3 0 16,0 7 2-16,7-3 2 0,-7-2 1 0,0 1-1 0,0 2-3 15,0-3-1-15,0 2 1 0,0-1-2 0,0 1-4 0,0-1-1 16,6 0-3-16,-6-3 0 0,0 3 5 0,0-4-3 16,0 6-2-16,0-6-1 0,0 4 3 0,0-3 2 0,0 3 1 15,0-2 1-15,0 1-1 0,6-2 2 0,-6 0 4 16,0-1 3-16,0 5-2 0,0-4-2 0,0 3-1 0,0-3 0 15,0 2 1-15,0-1 0 0,0-2-4 0,0 5-1 16,0-5-1-16,0 1-1 0,0 0 0 0,0-1 0 0,0 1-3 16,0 3 1-16,-6-4-3 0,6 1 0 0,0 0 2 0,0 0-2 15,0-1 1-15,0 1 2 0,0 0 2 0,-6 0 6 0,6 3 4 16,0-3 3-16,0 3-1 0,0 0 4 0,0-3-2 16,-7 3 0-16,7 0-4 0,0 1-5 0,0-4-4 15,0 3-3-15,0 1 0 0,0-2 1 0,0-2-1 0,0 3-1 16,0-2-1-16,7 1 1 0,-7-2 1 0,0 4-2 0,0-5-1 15,0 1-1-15,6 3 3 0,-6-3-1 0,0 0-1 16,0 3-1-16,0-3 0 0,0-1 2 0,0 5 0 0,0-5-1 16,0 1-3-16,0 4 1 0,0-5 3 0,0 1 1 15,0 3 0-15,0-4-1 0,0 4 0 0,0 2 2 0,0-2 2 16,0 1-2-16,0-5 0 0,0 4 0 0,0 0-3 0,0 0 1 16,0-3 0-16,0 4-1 0,0-1 0 0,0 1 0 15,0-5 1-15,0 4-1 0,0-3 0 0,0 3 0 16,0-2 0-16,0-3 0 0,6 3 0 0,-6-2 0 0,0 1 0 15,0-1 0-15,7 0 0 0,-7 2 0 0,0-1 0 0,0-1 0 16,0 0 0-16,6 1-1 0,-6-3 1 0,0 2 1 0,0 4-1 16,0-3 1-16,0 0-1 0,0 0-2 0,0-1 2 15,0 1-2-15,7 0 2 0,-7-1-1 0,0 1 1 0,0 0-1 16,0 0 0-16,0-5 2 0,0 4-1 0,0-1 2 16,6 1 0-16,-6-4-3 0,0 3 1 0,0-3 0 0,0 4 0 15,0-3 1-15,0 0 0 0,0 0-2 0,0-3 0 16,0 3 1-16,7-1 0 0,-7 2 0 0,0-2 0 0,0 3 0 15,0-3-1-15,0 1 0 0,0 0-1 0,0-4 0 16,0 4 0-16,0 0 2 0,0 0-1 0,6 1-1 0,-6-2 0 16,0 1 0-16,0 0-1 0,0 1-2 0,0-2 1 0,0 2-1 15,0-2 0-15,0-2 0 0,0 2 2 0,0 2 0 16,0-5 0-16,0 4-1 0,-6 1-3 0,6-2 0 0,0-3 0 16,0 5-2-16,-7-2 2 0,7-2-3 0,0 3 2 0,-6 0 1 15,6 0 3-15,-7-4 1 0,7 5 0 0,-6-5 3 16,6 3-1-16,0 2 1 0,-7-1-1 0,7 0 1 0,0 3-1 15,-6 2 0-15,6-3 1 0,0 2-1 0,0 0-1 16,-6-1 2-16,6 5-1 0,-7-5-1 0,7 4 0 0,0-3 0 16,0 0 0-16,-7 4 0 0,7-1-1 0,0-4 1 0,0 5 0 15,0-1-2-15,0 1-2 0,-6-1 0 0,6 1-1 16,0-1-1-16,0 0-2 0,0 0-1 0,0 4-2 16,0-3 0-16,0 3-2 0,0 0-2 0,0-4-5 0,0 4-4 15,0 0-6-15,0 0-5 0,0 0-5 0,0 0-5 0,0 0 0 16,0 0-2-16,0 0-3 0,0 0-5 0,0 0-10 0,0 0-13 15,0 0-31-15,0 0-58 0,0 0-156 0,-7 0-85 16</inkml:trace>
  <inkml:trace contextRef="#ctx0" brushRef="#br0" timeOffset="250251.9347">5946 9389 101 0,'0'-4'329'0,"7"1"-109"0,-7-4-90 0,6 2-51 0,-6 3-24 16,0-2-10-16,6 0-3 0,-6 0 1 0,0 4 2 0,0-3 1 16,0 3 1-16,0 0-4 0,0-4-8 0,0 4-4 15,0 0-7-15,0 0-5 0,0 0-2 0,-6 4-2 16,0-1 2-16,-1 1 0 0,-6 0 4 0,0 2 0 0,1 2 2 16,-2 3 3-16,-6 0-1 0,7 0 2 0,-6 4 1 0,-1-1 0 15,7 1-1-15,-6 4 2 0,-1-4-2 0,7-1 2 0,0 4 2 16,-6-4 0-16,12 1 4 0,-7-4 1 0,8 4 2 15,-7-4-3-15,6 0 0 0,1-3-1 0,6-2-4 16,-7 1-5-16,7-2-7 0,0-2-4 0,-5-3-1 0,5 4 1 16,0-4 7-16,0 0 8 0,5 0 11 0,-5 0 12 0,7-4 13 15,6-4 8-15,-5 1 4 0,3 1 1 0,3-6 2 16,-1-1-2-16,7 1-8 0,-8-3-9 0,2 0-8 0,-1 1-9 16,-1-5-4-16,1 4-3 0,1-2-4 0,-7 3-3 15,5-3-4-15,1 3-1 0,-6 3-4 0,5 0 0 0,-5 1-3 16,0-2-5-16,0 5-7 0,0-1-4 0,-2 6-1 0,8-2-2 15,-6 0-1-15,-1 0-3 0,1 4 1 0,6 4 0 16,0 0 0-16,0 0 2 0,0 3 1 0,0 0 1 0,-1 0 0 16,1 4-1-16,7 0 2 0,-6 4 2 0,-1-4-2 15,0 4-1-15,0-5 0 0,0 5 2 0,0-1-1 0,0-2 3 16,0 3-2-16,6-5-1 0,-5 1-1 0,-2 0 0 0,1 0-13 16,6 1-18-16,-4-4-29 0,-9-6-32 0,6 5-34 15,-5-3-35-15,6 0-35 0,-7 0-43 0,8-4-61 0,-8-4-131 16,-6-4-75-16,0 5-34 0</inkml:trace>
  <inkml:trace contextRef="#ctx0" brushRef="#br0" timeOffset="250736.4102">5926 8741 288 0,'-6'-5'284'0,"6"5"-105"0,-7 0-69 0,7 0-38 0,-5 0-20 15,5 0-11-15,0 0-6 0,0 0-3 0,0 0-5 16,0 0-3-16,0 0-5 0,0 0-3 0,5 0-4 16,-5 0-2-16,7 5-4 0,-7-5-1 0,6 3 0 0,1-3-1 15,6 4 1-15,-6-4-2 0,-1 3 0 0,7-3 3 0,-7 0 0 16,1 5-2-16,-1-5-1 0,-6 0 0 0,7 0 3 0,-7 0 2 15,0 0 3-15,0 0 0 0,0 3 1 0,0-3 2 16,0 0 2-16,-7 0 2 0,7 4-3 0,-6-4-1 0,-1 0-2 16,1 0 1-16,-1 0-1 0,1 0 3 0,0 0 3 15,-1 0-1-15,7 0 1 0,-7 0 0 0,7 0-2 0,0-4-2 16,0 4-4-16,0 0-10 0,0-3-18 0,0 3-22 16,0 0-31-16,0 0-45 0,7-5-80 0,-7 2-150 0,7-1-81 15</inkml:trace>
  <inkml:trace contextRef="#ctx0" brushRef="#br0" timeOffset="251439.7494">5470 8216 80 0,'-7'-6'345'0,"1"-2"-106"0,6 1-84 0,0-1-50 15,-6 0-30-15,6 2-19 0,6-2-7 0,-6 1-3 0,0 0-1 16,6-1-2-16,1 1-1 0,0 0 0 0,0 0-2 16,-1-1 0-16,1 5-2 0,5-5-6 0,1 0-4 15,1 2-2-15,-1 2-5 0,6-3-4 0,0 3-1 0,1 0-3 16,-7 0-2-16,6 4-1 0,2 0-1 0,-9 0-3 0,1 0-2 16,0 4-1-16,0 4-1 0,-6-1 2 0,0 3-1 15,-1 6 2-15,-6-5-1 0,7 7 1 0,-14 0 1 0,7 1 0 16,-6 3-2-16,-1 0 1 0,-7 0-2 0,8 4 1 15,-7-5 0-15,-7 4 0 0,1-3 1 0,0 5-2 0,-1-6 2 16,0 1 0-16,-5-3 1 0,5 3 4 0,-6-5 0 0,7 3 3 16,-1-6 2-16,0 1 3 0,7-4-1 0,1 0 3 15,-2 0 0-15,1-4 0 0,7-4 2 0,0 1 5 0,6 4 1 16,-7-8 4-16,7 3 2 0,0-3 2 0,0 0 3 16,0 0 2-16,7 0 3 0,5 0 2 0,8-3 0 0,-1-1 0 15,0 0-3-15,15-3-2 0,-2 3-5 0,1-3-6 0,6 0-6 16,6 2-7-16,2-1-7 0,-2-5-4 0,0 3-2 15,8 1-3-15,-2 0-8 0,1-4-16 0,-6 3-23 0,0 5-29 16,-1-4-30-16,-6 0-33 0,0-1-37 0,-6 4-49 0,-14-4-84 16,1 1-129-16,-8 4-60 0</inkml:trace>
  <inkml:trace contextRef="#ctx0" brushRef="#br0" timeOffset="254846.1106">5790 8861 56 0,'6'0'63'0,"-6"0"-4"0,0 0-4 16,0 0-4-16,0 0-5 0,6 0-5 0,-6 0-6 0,0 4-5 15,0-4-4-15,0 0-1 0,0 0-3 0,0 0 1 16,0 0-2-16,0 0 0 0,0 0-4 0,0 0-1 0,0 0-1 16,0 0-3-16,0 4-2 0,-6-4-2 0,6 0 0 0,0 0-1 15,0 0 0-15,0 0-2 0,0 0 0 0,0 0-2 16,6 0 0-16,-6 0-2 0,0 0 0 0,0 0-1 15,0 0 0-15,0 0 1 0,0 0-1 0,0 0 0 0,0 0-1 16,0 0 1-16,0 0 0 0,0 0 1 0,0 0-1 0,0 0 0 16,0 0 1-16,0 0 4 0,0 0 0 0,0 0 0 0,0 0 1 15,0 0 1-15,7 0 1 0,-7 0 1 0,0 0 0 16,0 0-2-16,0 0-1 0,0 0 3 0,0 0-2 16,0 0 0-16,6 0-2 0,-6 0-2 0,0 0 0 0,7 0 0 15,-7 0-2-15,7 0-2 0,-7 0 1 0,7 3 0 0,-1-3 0 16,-6 0 0-16,6 0 1 0,1 0 1 0,-1 0-1 0,1 0 1 15,-1 0-1-15,0 0-1 0,1 0 3 0,0 0 0 16,0 0 0-16,-7 0 1 0,7 0-1 0,-2 0 0 16,2 0-1-16,-1 0 1 0,1 0-1 0,-1 0-1 0,1 0 1 15,-7 0-1-15,13 0 0 0,-13 0 0 0,6 0 1 0,7 0-1 16,-6 0-1-16,-1 0 0 0,1 0 0 0,-1 0 0 16,1 0 2-16,0 0 2 0,-2 0 0 0,3 0 1 0,4 0 1 15,-4 0 0-15,-3-3 1 0,2 3-2 0,0 0 1 16,-1 0-1-16,7 0 1 0,-6 0-1 0,-1 0 2 0,7 0 0 15,-6 0-1-15,6 0-1 0,-7 0-2 0,1 0-1 0,6 0-1 16,-7 0-1-16,0 3 0 0,1-3-1 0,0 0 1 16,0 0 0-16,-1 4 0 0,0-4 0 0,1 0 0 0,-1 0 0 15,1 0 0-15,-1 0 0 0,0 0 1 0,9 0-1 0,-9 0 0 16,0 0 1-16,0-4-1 0,7 4 0 0,-6 0 0 16,6-3-1-16,0 3 0 0,-7 0 0 0,7 0 0 0,0-4 1 15,-6 4 0-15,6 0-1 0,-1 0 0 0,1 0 0 16,-6 0 1-16,7 4-1 0,-1-4 0 0,0 0-3 0,0 0-1 15,0 3 0-15,0-3-2 0,0 0 2 0,0 0-1 0,6 4 0 16,-6-4 2-16,7 0 0 0,-1 0 2 0,-6 0 3 16,8 0 1-16,-2-4-2 0,0 4 0 0,1 0 1 15,-1 0-1-15,1 0 0 0,0 0 1 0,-1 0 0 0,-6 0-1 16,7 0-1-16,-1 0 1 0,0 4 0 0,-5-4 1 0,5 4-1 16,-6-4 0-16,7 0-2 0,-8 4 2 0,3-4 0 0,3 0 0 15,2 4-1-15,-7-4 1 0,6 0 0 0,1 3 0 16,0-3 0-16,-8 0 0 0,14 0 2 0,-6 0 0 15,-7 0 4-15,13 0 0 0,-6-3-1 0,-1 3 2 0,1 0-2 16,-1 0 0-16,1 0-1 0,5 0-1 0,-4 0 0 0,-1 0-2 16,-1 0 1-16,7 0-1 0,-7 3 0 0,1-3 1 0,-1 0-2 15,0 0 1-15,2 0-1 0,-2 3 2 0,0-3-1 16,1 0-1-16,6 4 1 0,-7-4 1 0,1 0 1 16,-1 0-1-16,8 0 0 0,-9 0 0 0,9 0 0 0,-7 0 2 15,6 0 2-15,-7 0 0 0,7-4-1 0,-6 4 2 0,-1 0-2 16,1 0 1-16,-7 4-2 0,6-4 0 0,-5 0-2 15,-1 0-2-15,-1 5 2 0,1-5-1 0,1 3-2 0,-1-3 0 16,-1 0 0-16,-5 0 1 0,13 3 0 0,-7-3-2 0,-8 0 0 16,8 0 0-16,2 4 1 0,-3-4 0 0,-5 0-1 15,6 0 0-15,0-4 2 0,-7 4-1 0,7 0 0 0,1 0 5 16,-1-3-1-16,-7 3-3 0,7 0 1 0,0 0-1 16,0-3 0-16,0 3 0 0,0 0-1 0,0 0-2 0,0-5 0 15,1 5 2-15,-1 0 1 0,-1 0 0 0,8 0 0 0,-7 5 0 16,0-5 1-16,6 0-1 0,-6 3 1 0,7-3-1 15,-7 0 0-15,7 0 1 0,-1 3-1 0,1-3 1 0,5 0-1 16,-5 0-2-16,6 0 2 0,-7 0 0 0,9 0 0 16,-3 0 0-16,1 0 1 0,0 0 1 0,0 0 0 15,-7 0 2-15,8 0-1 0,-1 0 1 0,0 4 0 0,0-4 0 0,0 0-2 16,0 0 1-16,0 4-2 0,7-4 2 0,-8 0-2 16,2 0 0-16,-1 0-2 0,0 0 1 0,0 0 1 15,0 0-2-15,-6 0 1 0,5 0-1 0,-5 0 1 0,0 0 0 16,-1 0 0-16,-6 0-2 0,6 0-1 0,-4 0 1 0,-4 0 0 15,9 0 2-15,-8 0 0 0,3 0 0 0,-2-4-1 0,-1 4 3 16,2 0-1-16,-2 0 1 0,8-4-1 0,-7 4-1 16,0 0 2-16,0 0-2 0,0 0 0 0,0 0 0 15,0 0 0-15,0 0 1 0,0 0 0 0,6 0-1 0,-5 0 0 16,-1 0 1-16,6 0-1 0,-6 0 1 0,0 0 1 0,6 0 0 16,-4 0 0-16,-2 0 4 0,6 0 2 0,-6 0 2 0,0 0 2 15,0 0 2-15,0 0 1 0,0 0-1 0,0 0 2 16,-1 0-2-16,-6 0-3 0,8 0 0 0,-1 4-3 0,-6-4-1 15,6 0 0-15,-7 0 0 0,0 0-1 0,7 4 0 16,-5-4 1-16,-8 0 1 0,7 0 0 0,-7 0 4 0,5 0 0 16,-5 0 1-16,0 0 2 0,0 0 0 0,0 0-3 15,0 0-2-15,-5 0-1 0,5 0-5 0,-7 3-6 0,-1-3-11 16,2 0-18-16,-1 0-27 0,1 4-45 0,0-4-95 0,-1-4-127 16,1 4-76-16</inkml:trace>
  <inkml:trace contextRef="#ctx0" brushRef="#br0" timeOffset="256034.1522">9769 8374 167 0,'-7'-3'253'0,"1"-1"-82"0,-1 4-66 16,7-3-35-16,-6 3-16 0,-1-4-3 0,7 4 1 16,-6 0 3-16,6-4 3 0,0 4 1 0,-7 0-1 0,7-4-7 15,0 4-8-15,0 0-8 0,0 0-8 0,0-3-7 16,0 3-2-16,0 0-1 0,0 0-2 0,0 0 1 0,0 0-3 15,-5 0 0-15,5 0 1 0,0 0-2 0,0 3-5 0,0-3-2 16,-7 4-3-16,7 0 0 0,0 0 5 0,-8 6 4 16,2-2 1-16,-1 0 3 0,1 2 2 0,6 1 2 0,-6 4 1 15,-1-1 1-15,7 2-3 0,-6-2-3 0,6 4 0 16,-7-4-2-16,1 9 1 0,-1-5-1 0,7 4 1 0,-7-1-3 16,7 2-1-16,-7 3-1 0,1-4-2 0,6-1-1 0,-6 1-1 15,6 4-2-15,0-4 0 0,0 3-1 0,0-2-2 16,-6 2 0-16,6-3 1 0,0 4-1 0,0-4 0 15,0 4 0-15,0-4 1 0,0 0 1 0,0-1 1 0,0 2-2 16,0-2 0-16,0 2 2 0,0-2-1 0,0-2-1 0,0 3 0 16,-7-5-1-16,7 6-2 0,0-5 2 0,0 1 0 15,-6 3 0-15,6-4 1 0,0 3-1 0,-7-2 0 0,7-1 1 16,0 1 1-16,-6 0-1 0,6-2-1 0,0-2 0 0,0 4 0 16,0-5-1-16,0 4 0 0,0-2 1 0,0-6 0 15,0 5-1-15,0-1 1 0,0-2 0 0,0-1 0 0,-7 0 1 16,7 3 0-16,0-3 0 0,0 0 0 0,0-4 1 15,0 4-1-15,0 0-1 0,0-3 0 0,0-1-1 0,0 0 0 16,0 0 1-16,0 1-1 0,0-4-1 0,7 0 1 0,-7 0 0 16,0-2 1-16,0 3 0 0,0-5-2 0,0 2 0 15,0-2 0-15,0 5-1 0,0-5 0 0,0 0-1 0,0 3-2 16,0-3 0-16,0 0 0 0,0 0-2 0,0 0-2 16,0 0-4-16,6 0-2 0,-6 0-1 0,0 0 0 0,0 0-1 15,0 0 0-15,0 0 0 0,0 0 2 0,0 0 4 0,7 0 2 16,-7 0 1-16,0 0 2 0,6 0 0 0,-6 0 2 15,7 0 1-15,-1 0 1 0,0 0-1 0,0 0 2 0,1 0-2 16,7 0 0-16,-8 0 0 0,7 0 1 0,0 0-1 16,0 0 1-16,1 0 0 0,5 0-1 0,-6 0-1 0,6 0 0 15,1-3 3-15,-1 3-1 0,8 0 1 0,-2-5 1 0,8 5-1 16,-7 0 1-16,13 0 1 0,0-2 2 0,0 2-3 16,1-5 0-16,5 5 0 0,0 0 0 0,8-2 0 0,-1 2 1 15,0 0 0-15,0 0-1 0,7-4 1 0,-1 4 0 0,1 0 1 16,6 0 0-16,0 0 0 0,0 0 1 0,7 0 1 15,0 0 3-15,-1 0 1 0,7-4 1 0,1 4 0 0,-1 0 3 16,0 0-1-16,0-4 2 0,-1 4-1 0,2 0-1 16,-7 0-2-16,0 0 2 0,-1-4 3 0,1 4-2 0,-7 0 1 15,6 0-1-15,-5-4 0 0,-1 4-1 0,-6 0-2 0,6 0-1 16,0 0-3-16,-7-3-1 0,8 3-1 0,-1 0-1 16,-7-4 0-16,1 4-1 0,-1-2 1 0,-5 2-1 15,-8-5 0-15,-6 5-1 0,0-3-2 0,-13 3-4 0,0 0-2 16,-13 0-6-16,0-4-11 0,-6 4-20 0,0-5-26 0,-7 2-37 15,-7 0-75-15,-6-1-157 0,0-3-82 0</inkml:trace>
  <inkml:trace contextRef="#ctx0" brushRef="#br0" timeOffset="257175.1531">9743 8275 44 0,'-7'4'180'0,"1"-4"-54"0,-1 0-42 0,7 0-32 0,-5 0-17 16,5 0-5-16,-7 0-1 0,7 0 0 0,0 0 3 16,0 0 1-16,-8 0 0 0,8 0 0 0,8 0-3 0,-8 0-3 15,0 0 0-15,7 0-2 0,-7 0 1 0,5 4 2 0,2-4-2 16,-1 0 0-16,1 0 0 0,-1 0-1 0,7 0-3 16,1 0 0-16,5 0 0 0,0 0 0 0,8 0 2 0,-2-4-1 15,15 4 1-15,-1 0 0 0,6 0-1 0,1-4 0 0,-1 1-5 16,14 3-1-16,-7 0-1 0,7-3 0 0,0 3-1 15,-1 0 0-15,8 0 2 0,-8-5 0 0,7 5 3 0,0 0 1 16,6 0-1-16,-5 0-1 0,6 5-2 0,-1-5 2 16,1 3-3-16,6-3-2 0,-6 3-4 0,6 1 1 0,-7-4 0 15,1 4-1-15,0-1-1 0,-1-3-1 0,-6 4-1 16,0-4 2-16,0 0 2 0,-6 0 0 0,7 0 0 0,-15 0 1 16,1 0 1-16,2 0 1 0,-9 0 1 0,0-4-2 0,-7 4-3 15,2-3 0-15,-14 3-3 0,0-4-1 0,0 4-3 16,-6 0 1-16,-7-4-2 0,0 4-2 0,-1-3 1 0,-5 3 0 15,7 0 0-15,-9 0 0 0,2 0-1 0,6 0-1 16,0 0 0-16,-6 0 0 0,-1 0 0 0,8 0 1 0,-8 0-2 16,7 0 1-16,-7 0 0 0,1 0 1 0,-1 3 0 15,-6-3 0-15,7 0 0 0,-7 0 1 0,7 0-1 0,-7 0 0 16,0 0 0-16,0 0 0 0,0 0 0 0,0 0 0 0,0 0 0 16,0 0-2-16,0 0 1 0,6 4 0 0,-6-4 0 0,0 0 0 15,0 0 1-15,0 0 0 0,0 0 0 0,0 0 2 16,0 0-1-16,0 0 2 0,0 0 0 0,0 0-3 15,0 0 1-15,0 0 0 0,0 0-1 0,0 4 0 0,0-1 0 16,7-3-1-16,-7 4 0 0,0 4 1 0,0-5 0 0,6 4 0 16,-6 0 0-16,0 1 0 0,0 0 2 0,0 3 0 15,7-1 0-15,-7 2-2 0,-7 2 0 0,7 1-1 0,0-1 0 16,-6 1 1-16,6 3 0 0,-7-2 0 0,7 1 1 16,0 2 1-16,-6 3 2 0,6-5-1 0,6 6 4 0,-6-1 2 15,0 3 4-15,7 1 6 0,-1-1 3 0,1 5 5 0,-2-1 6 16,2 4 4-16,0 5 2 0,-7 1 1 0,7 1 0 15,-7 5-3-15,7-2-1 0,-7 1-3 0,0 1-4 0,6 2-6 16,-6 1-4-16,6 0-3 0,-6-1-4 0,7 1-3 16,-7 0-3-16,6-2-1 0,1-2-2 0,-1-3 1 0,-6 0-1 15,7-5 1-15,-1 1-3 0,-6 0 2 0,0-8 0 0,7 0 3 16,-7 1 6-16,0-5 5 0,0 0 7 0,0-2 2 16,-7-5 6-16,7 0 3 0,0 0 4 0,-6-7 3 0,6 4 0 15,0-4-1-15,0 0 0 0,-7-4-2 0,7 1-3 0,0-4-3 16,0-2-5-16,0 2-6 0,0 0-9 0,0 0-16 15,0 0-25-15,-6-4-34 0,6 4-37 0,0-4-38 16,0 0-42-16,0 0-58 0,-7 0-107 0,1 0-134 0,-1-4-60 16,1 4-17-16</inkml:trace>
  <inkml:trace contextRef="#ctx0" brushRef="#br0" timeOffset="271960.023">10452 7521 138 0,'0'-4'254'0,"0"1"-84"0,0 3-57 16,0-4-34-16,0 4-22 0,0-3-15 0,0 3-10 0,7-4-7 15,-7 4-6-15,0-4-3 0,0 4-2 0,0-4 0 0,0 4 2 16,7 0 3-16,-7-3 2 0,0 3 7 0,0-4 5 16,0 4 6-16,0-4 7 0,0 4 2 0,0 0-1 0,0 0-2 15,0 0-3-15,0 0-7 0,-7 0-6 0,7 0-8 16,0 0-8-16,0 4-5 0,0-4-4 0,-7 4-1 15,7-1-2-15,-6 1 0 0,6 4-1 0,-6-1 2 0,6 0-1 16,-6 4 1-16,6 0-1 0,0-1 2 0,0 2 1 0,0 2 2 16,0 1 3-16,0-1 3 0,0 6 3 0,0-3 2 0,0 2 2 15,0 3 1-15,0-5 0 0,0 6 0 0,0 0-3 16,0 2-3-16,0-4-1 0,0 5-1 0,-7 0-2 16,7 3-2-16,0-3-1 0,-8 0 0 0,8 3-1 0,-5 0 0 15,5-3 1-15,-7 3 2 0,7 0-1 0,0-4 1 0,-7 5 0 16,7-1-1-16,0 2 1 0,-6-2-1 0,6 0-2 15,0-3-2-15,-7 3 2 0,7 0-2 0,-6-4-1 0,6 1-2 16,-5 0 1-16,5-4 0 0,-8 0-1 0,1 0-1 0,1-4-2 16,6 0 1-16,-7 1 1 0,7-4-2 0,0-5 1 0,0 1 0 15,-6 0 1-15,6-4 0 0,0-2 0 0,0-3 0 16,0 2 4-16,0 0 9 0,0 0 7 0,-7-4 9 16,7 0 4-16,0 0 4 0,0-4 2 0,-6 0 0 0,6 0-2 15,-7-3-6-15,1 0-8 0,0-4-8 0,-1 0-4 0,1 1-4 16,-1-2 0-16,0-2-1 0,-6 2-3 0,7-2-1 15,-7-1 0-15,7 5 5 0,-1-2 0 0,1 5 4 0,-2-1 2 16,3 1 3-16,-2 4 0 0,7-4-2 0,-8 3 2 16,8 4-5-16,0-4-5 0,0 4-4 0,0 0-2 0,0 0-3 15,0 4-1-15,8 0 0 0,-1-1 1 0,-7 1-1 0,5 3 3 16,9-4 6-16,-7 5-4 0,5-4-1 0,1 4-1 16,-6-1-1-16,6-5 0 0,0 6-1 0,0-8-1 0,0 4-5 15,0 0 2-15,0-4 4 0,0 4 1 0,0-4 0 16,0 0 1-16,0-4 1 0,-1 4 0 0,3-4 1 0,-3 0 0 15,1 1 5-15,1-2-2 0,-2 3-2 0,-5-3-4 0,5-2-8 16,-5 4-14-16,6-5-20 0,-6 1-24 0,0 0-37 16,5-4-41-16,-5-4-73 0,-2 5-175 0,10-6-91 0,-9-2-36 15</inkml:trace>
  <inkml:trace contextRef="#ctx0" brushRef="#br0" timeOffset="272772.8607">10993 7183 237 0,'-7'-2'197'16,"7"-2"-72"-16,-6 0-41 0,6 4-23 0,-6-4-13 16,6 0-10-16,0 4-4 0,-7-4-3 0,7 4-2 0,0-3-3 15,0 3-2-15,0-4 0 0,0 4 2 0,0 0 5 0,0 0-3 16,0-2-1-16,0 2 1 0,0 0 1 0,0 0-1 16,0 0 1-16,0 0-1 0,0 0-1 0,-6 0-4 0,6 2-2 15,0-2-5-15,0 0-5 0,0 4-1 0,-7-1-3 0,7 1-3 16,-5 0 1-16,5 0 1 0,-7 4 3 0,7-1 3 15,-7 0 3-15,7 0 0 0,-7 1 4 0,7 2 1 0,0-2-1 16,0 2 0-16,-7 2 0 0,7 3 3 0,0-1 0 16,-6 1-1-16,6 2 0 0,-6 3 0 0,6-2-1 0,0 4-2 15,-7 0-2-15,7 3-4 0,-6-2-1 0,6 2-4 16,-7 4 0-16,7-3-1 0,-6 3 0 0,6 0-2 0,0-3 1 16,-7 4 1-16,7-5-1 0,0 4-1 0,0-3 2 0,0-1-1 15,-7 1 0-15,7 0 0 0,0 0-1 0,0-1-2 16,0 2-1-16,-7-6 1 0,7 1 0 0,0 0-1 0,-6 0 0 15,6 0-1-15,0-4 1 0,0 0 0 0,-6 0-1 0,6-2 1 16,0 1-1-16,0-5 1 0,0-1-1 0,0 0 0 16,0-4 1-16,0 0 2 0,0-3 4 0,6 0 6 0,-6-1 4 15,6-3 3-15,1 0 4 0,-7-3 0 0,7-1 3 16,0-3 0-16,6-1-1 0,-7 0-3 0,1 2-4 0,-1-5 3 16,0 3 1-16,1-4 7 0,-7-1 1 0,7 1-1 0,-7-1 0 15,0-7-4-15,-7 6 0 0,7-4-6 0,-7-1-6 16,1 1-8-16,-7 0-4 0,7-4-2 0,-7 3-2 0,6 1 1 15,-7 0-1-15,2 3 1 0,-1-3 0 0,0 3 1 16,6 1 0-16,-6-2 0 0,7 7 1 0,0-3 0 0,-1 1 0 16,-1 3 1-16,3 1-1 0,5 4 0 0,0-5-3 15,0 5-2-15,0-1-5 0,0 0-2 0,5 1-5 0,3-1-4 16,-1 0-7-16,5 4-6 0,1-4-7 0,1 1-7 0,-2 3-8 16,7 0-9-16,-5 0-9 0,6 0-7 0,-1 0-10 15,1-4-8-15,-1 4-12 0,1 0-22 0,-1 0-34 0,1-3-74 16,-1-4-121-16,1 3-58 0</inkml:trace>
  <inkml:trace contextRef="#ctx0" brushRef="#br0" timeOffset="273710.6627">11117 7495 233 0,'0'4'257'0,"-6"-4"-97"0,6 4-68 0,-7 0-42 15,0-1-23-15,7 1-11 0,-5 3-3 0,-3 0 0 16,8 1-3-16,-7-1 1 0,7 3 3 0,0 2-2 0,0-5 4 16,0 3-3-16,0 2 0 0,0-1 1 0,0 0 2 15,0 1 3-15,0-2-3 0,0-3-1 0,0 5-2 0,0-2 1 16,0-3-4-16,0 5-1 0,7-5-2 0,-7-3-3 16,0 2 3-16,8 2 5 0,-8-4 1 0,5-1 2 0,2 1 4 15,0 0 4-15,-1-4 2 0,1 3 2 0,-1-6-2 0,1 3-4 16,6-4 0-16,-1 0-2 0,-5 1-2 0,0-4-3 15,6-1-1-15,-7 1-1 0,7 0 1 0,-7-1 0 0,1 1 2 16,0-4 2-16,0 4 1 0,-1-4 0 0,0 4 0 16,1-4 1-16,-1 3 5 0,-6-3 4 0,7 3 2 0,-7 5-4 15,0-4 1-15,6 2 0 0,-6 2 2 0,0-4-3 16,0 7-7-16,0-4-6 0,0 1-6 0,0 3 1 0,0 0-3 16,0 0-3-16,0 0-2 0,0 3-1 0,-6-3 0 0,6 4-1 15,0 3 1-15,0-4 0 0,0 5 1 0,0-1-2 0,0 1 2 16,0 0 0-16,0-1 0 0,0 4-2 0,0-4-1 15,0 0 1-15,6 5-2 0,-6-2 0 0,6-3-2 16,1 1-1-16,-7-1-2 0,7 1 0 0,0-2 1 0,0-1-1 16,-2 2-1-16,2-4 1 0,-1 1 0 0,7 0 2 0,-6-1 1 15,6-3 3-15,0 0 0 0,0-3 2 0,-7 3 0 16,8-8 1-16,4 5 0 0,-5-1 1 0,2-4 0 0,-3 2 0 16,1-2 1-16,0 1-1 0,0-1-1 0,-6-2 0 15,6 3 1-15,-6-5-1 0,-1 2 2 0,0 3 0 0,1-5-3 16,-7 1 2-16,6 3 0 0,-6 1 0 0,0-4-1 0,0 4-1 15,0 0 0-15,-6-1 0 0,6 1 0 0,-7 0-1 16,1 3 1-16,0-3-1 0,-1 3 2 0,0 0 0 0,1 4 0 16,-1-3-1-16,1 3 0 0,-1 0-1 0,1 0 2 15,6 3-2-15,-7-3 1 0,1 8 0 0,6-4 0 0,0 3 0 16,-7-4 1-16,7 8 0 0,0-3 0 0,0-1 0 0,7 3 0 16,-7 2 1-16,0-1-1 0,6 0 0 0,1 4 0 15,-7-4 0-15,6 0 0 0,1 0 0 0,-1-1-1 0,1 2 0 16,6-5 1-16,-6 0 0 0,5 1 0 0,-5-1 2 15,6 0 0-15,0-3-1 0,0-1 0 0,6-3 0 0,-6 0-1 16,7 0 0-16,-6-3 1 0,5-5 0 0,0 5-1 0,1-9 2 16,-1 6-1-16,-6-2 0 0,7-3 1 0,-7 0 0 15,0-3 2-15,0 3 0 0,-6-3 1 0,6-6 1 0,-7 6 2 16,1-1 5-16,-1-3 5 0,0 0 2 0,-6-4 1 16,7 4-1-16,-7-1-1 0,0-4-1 0,-7 6-2 0,7-5-4 15,0 3-6-15,-6-2-3 0,0 2-2 0,-1 1 0 16,7 4 0-16,-6-2 1 0,-1 3 0 0,1 1-2 0,-1 4 2 15,7-2 2-15,-8 5-1 0,3-1 0 0,5 2-1 0,-8 4 2 16,3 0-2-16,-1 4-1 0,-1 0 1 0,7 3-1 0,-7 0-1 16,0 0 0-16,7 9 0 0,-6-7-2 0,6 7 1 15,0-3 1-15,-7 7 0 0,7-2 0 0,0 0 0 16,0 4 0-16,0 4 1 0,0-4 1 0,-6 4 0 0,6-4 0 16,0 3-2-16,6-3 0 0,-6 4 0 0,0 0 2 0,7-4 1 15,-7 0 1-15,6-1 3 0,1-2 4 0,0-1 4 16,0 0-1-16,-1-2 4 0,7-7 2 0,0 7 4 0,0-5 1 15,7-4-1-15,-8 0-2 0,8-3-2 0,6 3-2 16,-7-3-2-16,7-4-3 0,2 4-6 0,-3-4-7 0,7-4-15 16,-6 4-23-16,0 0-26 0,0-4-32 0,1 1-39 0,-2-1-69 15,-5-4-141-15,0 1-102 0,-8 0-56 0</inkml:trace>
  <inkml:trace contextRef="#ctx0" brushRef="#br0" timeOffset="281072.581">11072 8064 186 0,'-8'0'233'0,"8"0"-59"0,-5-6-46 0,5 6-33 0,0-2-19 16,0-2-11-16,0 1-9 0,-7-1-5 0,7-4-6 0,0 4-4 15,0 0-2-15,0 2-4 0,7-5-5 0,-7 2-3 16,0-2-3-16,5-1-4 0,3 5-1 0,-8-4-2 0,5 3-1 16,-5 0 0-16,7 1 3 0,-7 3-2 0,0-4 1 0,0 4-1 15,0-3-1-15,0 3-3 0,0 0-2 0,0 0-4 16,0 3-1-16,0 1 1 0,0 3 1 0,0 4 1 0,-7 0 3 15,7 3 1-15,0 9 0 0,0-4 1 0,-5 6 1 16,5-3-2-16,0 7-3 0,0 1-1 0,-8 2-2 0,8-2-2 16,8 7 1-16,-8-5-1 0,0 4-2 0,0-2 0 15,5 2-1-15,-5-3-1 0,7 0 0 0,-7-4-1 0,8 0 0 16,-8 1 0-16,5-1-1 0,-5-4 0 0,7-2 0 16,-7 0 5-16,0-6-3 0,0 2-1 0,7-9 0 0,-7 5 1 15,0-7 0-15,0-2-1 0,0 2 0 0,0-4-6 0,-7-4 4 16,7 0 2-16,-7-4 1 0,7 4 0 0,-5-8 0 0,-3 2 1 15,1-2 1-15,2-3 0 0,-8 0-1 0,6 1 0 16,-6-2-1-16,6 1 0 0,-6 1 0 0,7 2 1 16,-1 1 0-16,1 0 1 0,-1 3 0 0,0-4 0 0,7 5-1 15,0-2 0-15,-6 3 0 0,6 2-2 0,0-4 0 0,0 4-2 16,6 0 2-16,-6 4 0 0,7-4-2 0,0 2 1 16,-1-2 1-16,7 0 0 0,0 0 0 0,-6 0-1 0,13 0 0 15,-7 0 1-15,-1 0 1 0,1-2 0 0,1-2-1 0,-1 4 1 16,0-3-1-16,-7-2 2 0,7 2-2 0,-7 3 0 15,1-4-1-15,-7 0-1 0,7 0-6 0,-7 2-11 0,0-3-15 16,0 2-20-16,0-1-29 0,0-3-42 0,0 3-76 16,0-3-145-16,0 0-84 0</inkml:trace>
  <inkml:trace contextRef="#ctx0" brushRef="#br0" timeOffset="286870.9362">10368 8913 78 0,'-7'0'137'0,"7"-4"-30"16,0 4-32-16,0 0-20 0,0 0-12 0,-6-3-9 0,6 3-2 15,0-3-1-15,0 3 2 0,-7-5 2 0,7 5 7 0,-6-4-2 16,6 4-2-16,-7-3-3 0,7 0-1 0,0-1-1 16,-6 4-7-16,6-4-5 0,0 4-3 0,-7-4-4 15,7 4-2-15,-6-4 1 0,6 4-4 0,0-3 1 0,-6-1 0 16,6 4 1-16,0-4-1 0,-7 4-1 0,7-4 0 0,-6 4 1 15,6-2 4-15,-7 2 0 0,0-4 1 0,7 4 2 0,-6-4 0 16,-1 4 1-16,1 0-1 0,-1-4-3 0,1 4-2 16,0 0-2-16,-7 4 0 0,0-4-2 0,-2 4 1 15,3 0 0-15,0-2 1 0,-2 2 1 0,-6 0 1 0,8 3 0 16,-1 1 0-16,-1 0 1 0,-5-2-2 0,7 3-3 0,5-3-1 16,-6 2 0-16,-1-1 0 0,8 1-2 0,-1-1 0 15,1 0 2-15,-1 0 2 0,1 1 0 0,-1 2-1 0,1-3 1 16,6 5-1-16,-7-5 1 0,7 4-2 0,0-4-2 15,0 4 0-15,0 1 1 0,0-1 0 0,7-4 0 0,-7 4 1 16,6-4 0-16,7 1 0 0,-6-1 0 0,6 1 0 0,-1-2 0 16,1-2 0-16,2 3-2 0,-3-3-1 0,7 0 0 15,-5 0-2-15,5-4-1 0,-6 2 0 0,7 3-1 16,-7-5 0-16,5 0-2 0,-3 3-5 0,4-3-8 0,-6 0-9 16,6 0-14-16,-6 4-15 0,7-4-22 0,-7-4-37 0,0 4-67 15,0-3-131-15,0-2-81 0</inkml:trace>
  <inkml:trace contextRef="#ctx0" brushRef="#br0" timeOffset="290575.1342">10649 8976 47 0,'0'0'208'0,"0"-5"-43"0,0 5-39 16,0 0-29-16,0 0-23 0,0-3-15 0,0 3-10 0,0 0-5 16,0 0-3-16,0 0-2 0,0 0-3 0,0 0-4 15,0 0-6-15,0 0-4 0,-7 0-4 0,7 0-6 0,0 0-3 16,0 0-2-16,0 0-3 0,0 3-1 0,-7-3-1 0,7 7 1 15,-7-3 1-15,1 0 1 0,6 3-3 0,-7 1 8 16,1-1 1-16,0 0-1 0,-1 4 1 0,7-3-2 0,-6 3-1 16,6-3 0-16,-7-1 2 0,7 3-4 0,0-2 2 15,0 3 1-15,0-3 1 0,0-2-1 0,0 2 4 0,7 3-1 16,-7-5 0-16,6 2 0 0,-6 0-2 0,7-1 0 0,-1-3-2 16,0 3 2-16,-6 0-2 0,7-2 0 0,6-3 0 15,-6 3-1-15,0-2-2 0,-1 1-2 0,7-1 2 0,-1-3-1 16,1 0 1-16,-6 0 0 0,6 0 0 0,8-3-1 15,-10 3 3-15,3-4-1 0,-1 1 1 0,0-2 1 0,-6 3-1 16,5-7 3-16,1 6 1 0,-6-4 6 0,0 3 1 0,-1-3 3 16,0-1-2-16,1 5 0 0,-7-4-1 0,6-5 0 15,-12 5-3-15,6-1-6 0,-7 1-2 0,1-3-1 16,6 2-3-16,-13 1 2 0,6-4-1 0,-6 4-1 0,1-1-1 16,-3 1 1-16,4-1-1 0,-3 1-2 0,1 3 1 0,-7 1-1 15,7-1 0-15,0 1 0 0,-6 3-1 0,6-4 1 16,1 4-1-16,5 0-1 0,-7-4-1 0,8 4-4 0,-1 0-1 15,1 0 0-15,0 0-2 0,6 0-3 0,-7 0-6 0,7 0-3 16,0 0-4-16,0 4 1 0,0-4-2 0,0 0-5 16,7 4-7-16,-7-1-7 0,6 1-10 0,7-4-14 0,-7 3-21 15,8 1-39-15,5-4-69 0,0 0-122 0,-6 0-70 16</inkml:trace>
  <inkml:trace contextRef="#ctx0" brushRef="#br0" timeOffset="292043.7807">10706 9030 84 0,'-6'-4'120'0,"6"4"-8"15,0 0-13-15,0-2-15 0,-7 2-17 0,7 0-12 0,0-5-7 16,0 5-2-16,-6 0-1 0,6-4-1 0,0 4-3 16,0 0-5-16,0-3-5 0,0 3-5 0,0-4-5 0,0 4-2 15,0-3-3-15,0 3-2 0,0-4-1 0,0 4 0 0,0-4 3 16,0 4-1-16,0-4 2 0,6 4-2 0,-6-3-2 16,7-1 0-16,-7 4-2 0,6-4 1 0,-6 0-2 15,0 2 1-15,7-3-2 0,-1 5 0 0,-6 0 1 0,7-3-2 16,1 3-1-16,-8 0-1 0,5-4-3 0,1 1 1 0,1 3-2 15,0-4 0-15,0 4-2 0,-1-4 1 0,-1 4-1 16,10-4 0-16,-9 4 0 0,0 0 0 0,1 0 0 0,-1 0 0 16,1 0-1-16,0 0 0 0,-1 0 0 0,0 4-1 15,1-4 0-15,-1 4 0 0,-6 0 0 0,6-1-1 0,1 1 2 16,0 4 1-16,-7-6 1 0,7 6 0 0,-7-1 1 0,6 1-2 16,-6-1 0-16,7 0 0 0,-7 2-2 0,6-3 1 15,-6 2-1-15,0-1 1 0,7 1 0 0,-7-1 2 0,0 0 0 16,0 0-1-16,0 1 0 0,0-5-1 0,0 4 1 15,-7-2-2-15,7 1 2 0,0-2-4 0,0 0 3 0,-6-1 0 16,6 1 0-16,0-4 1 0,0 4 0 0,0-4 0 0,-7 0 0 16,7 4 2-16,0-4 0 0,0 0 5 0,0 0 5 15,0 0 4-15,0 0 2 0,0 0 1 0,7-4 0 0,-7 4 2 16,0-4-2-16,0 0-3 0,6-3-4 0,-6 3-3 16,7 0-3-16,-1-3-1 0,-6 0-3 0,6 0 0 0,1-1 0 15,0 1-2-15,0 0 0 0,0 0 0 0,-2-1-1 0,2 1 0 16,-1-1 1-16,7 1 0 0,-7 0-3 0,1 3 2 15,0 1 0-15,6-5 0 0,-7 4 1 0,1 1 1 16,-1 3-1-16,1 0-2 0,-1-4 2 0,1 8 0 0,0-4-1 16,-7 3-1-16,5 1 0 0,3 0-1 0,-8 0 1 0,5 3 1 15,-5 0 0-15,0 0 0 0,0 1-1 0,0-1 0 0,0 1 2 16,0-1-2-16,0 0 1 0,-5 4-1 0,5-7 2 16,-8 3-1-16,8 0 0 0,-5-2 0 0,5 1 0 15,0-2 1-15,-7-4 0 0,7 4 2 0,0-1 1 0,0-3 4 16,0 0 3-16,0 0 0 0,0 0 2 0,0-3 0 0,0-1-2 15,0 0 2-15,0 0-4 0,7-3-1 0,-7 0-5 16,5-4 1-16,3 4-2 0,-3-4 0 0,2 0 0 0,1 0-1 16,4 3 2-16,-5-3-1 0,-1 1 1 0,7 2-1 0,-6-3 1 15,-1 3-1-15,1 1 0 0,5 4 0 0,-5-1-2 16,0 1 0-16,6-1 0 0,-7 4-1 0,1 0 2 0,-1 0-1 16,7 4 1-16,-6-1-1 0,6 1 3 0,-7 4 2 15,7-2 1-15,-6 2 0 0,-1 3-1 0,0-4-1 0,8 0 1 16,-7 4-1-16,-7 1-1 0,7-1-2 0,-7 0 0 0,5-1-1 15,-5 2-5-15,7-2-12 0,-1 1-13 0,1 0-15 16,-1 1-23-16,1-5-34 0,0 0-61 0,5-3-122 0,1-1-91 16</inkml:trace>
  <inkml:trace contextRef="#ctx0" brushRef="#br0" timeOffset="293309.369">11338 8613 246 0,'0'0'230'0,"-6"0"-85"16,6 0-60-16,-7 0-35 0,7 0-20 0,0 0-8 15,0 0-4-15,0 0-1 0,0 0 0 0,0 2-2 0,0-2 0 16,0 0 0-16,0 0-3 0,0 5-5 0,0-5-4 0,7 3-1 16,-7-3-1-16,0 4 3 0,0 0 2 0,0 3 2 0,0 1 0 15,0-2 2-15,0 3 2 0,-7 1 1 0,7 1 0 16,0 4-1-16,-6-5 1 0,6 9 2 0,-7-1 2 16,7 1 1-16,-5 3-2 0,-2 0-1 0,7-1 1 0,-7 2-3 15,0-2-4-15,7 1-2 0,-7 1-1 0,7-1-1 0,0-4 1 16,0 1-2-16,0-5-1 0,0 1 0 0,0-1-1 0,7 1 2 15,-7-4-2-15,0 0-1 0,7 0-1 0,-7-4 0 16,0 1 2-16,0-1-1 0,7-4-1 0,-7 2 2 16,0-3 5-16,0 2 6 0,0-4 8 0,0 4 9 0,7-4 4 15,-7-4 4-15,0 4 2 0,5-4-1 0,2-3-4 0,-1 0-4 16,1 0-6-16,-1-4-9 0,1 4-5 0,0-4 0 16,-1-4 1-16,0 5 4 0,-6-2 4 0,7 1 0 0,-1 0 3 15,-6-1 0-15,7 2-1 0,-1-1-2 0,1 3-2 16,0-2-6-16,-1-1-5 0,6 3-4 0,1-3-1 0,-6 5 0 15,1-3 0-15,4 3-2 0,-5 2 0 0,6 0 0 0,-7-4 1 16,7 8-1-16,-6-3 0 0,-1 3 0 0,1 0 0 16,-7 0 0-16,7 3 0 0,-7-3-1 0,6 8 0 0,-6-4-1 15,0 3 0-15,0 0 1 0,-6 4 1 0,6 0-1 16,-7 1 1-16,0 2-1 0,1 1 0 0,-1-5 0 0,-6 5 5 16,7-4-1-16,-7 0-2 0,-1 0 0 0,1 0-1 0,1 0 0 15,-1 1 0-15,0-5 1 0,-1 3-7 0,1-2 3 16,0-1 1-16,7 0 0 0,-7-2 1 0,6-3 0 0,1 2-4 15,6 0-9-15,-7 0-13 0,7-1-16 0,7-3-20 16,-1 4-28-16,1-4-34 0,6 0-46 0,0 0-76 0,6-4-112 16,-5 1-63-16</inkml:trace>
  <inkml:trace contextRef="#ctx0" brushRef="#br0" timeOffset="293840.7016">11710 8935 77 0,'-6'-3'336'0,"6"-1"-98"0,0 4-84 0,0 0-53 16,0-4-30-16,0 4-20 0,-7 0-13 0,7 0-5 0,0 4-6 15,0-4-6-15,-7 4-4 0,7-4-4 0,-7 7-3 0,1-4-2 16,0 4 1-16,0 1 0 0,6-1 3 0,-7 0 2 16,1 0 5-16,-1 5 0 0,7-1 2 0,0-4 0 0,-7 4-3 15,7-4-4-15,-7 5 1 0,7-5-2 0,0 1 0 16,0-1-1-16,0 0 2 0,0 0 1 0,0-3 2 0,7 0 3 16,-7-1-1-16,7 1 1 0,-7-1 3 0,7-3-1 0,-1 0-1 15,1 0 3-15,-1-3 0 0,6-1-2 0,2 1 0 16,-7-5-2-16,5 4-2 0,1-3-3 0,-7-3-2 15,1 2-4-15,6-3-3 0,-6 1-1 0,-7-2-1 0,7 1-3 16,-1 0 2-16,-6-1-2 0,5 2 3 0,-5 3 1 0,0-1 2 16,8 1-1-16,-8 0 1 0,0 3-1 0,5 1 2 0,-5-1 0 15,0 0-4-15,0 4-3 0,8-4 0 0,-8 4 0 16,7 0-1-16,-1 0 0 0,1 4-1 0,-1-4 0 0,1 4 0 16,-1 3 1-16,7-3 0 0,-7 3-3 0,1 0 1 15,0 1 1-15,-1 2-1 0,1-3 1 0,-7 1 1 0,0 3 0 16,0-3-1-16,0-1 0 0,0 5 1 0,-7-6-1 15,1 5-1-15,-1-3-1 0,-6 3 1 0,0-4 1 0,7 0 0 16,-7 4 1-16,0-4-4 0,-2 0 4 0,10-3 0 0,-8 0 3 16,7 0-1-16,-1-1-3 0,0-3-8 0,0 4-14 15,7-4-17-15,0 0-25 0,0 0-32 0,0-4-35 0,7 1-40 16,0-1-55-16,0-4-79 0,4-2-91 0</inkml:trace>
  <inkml:trace contextRef="#ctx0" brushRef="#br0" timeOffset="294106.4268">12022 8734 255 0,'0'-4'328'0,"0"0"-125"0,0 0-89 16,0 4-51-16,-6 0-26 0,6 0-13 0,0 0-4 16,0 0-5-16,0 0-3 0,0 4 1 0,-6-4 7 0,6 8 5 15,0-6 5-15,-7 6 1 0,7 4 2 0,-6-1 4 0,6 0 2 16,-7-1 0-16,7 5-6 0,0-4-4 0,-7 3-3 15,7 5-2-15,0-5-2 0,-7 5-6 0,7-1-2 0,0-3-3 16,0 4 0-16,0-5-3 0,7 1-1 0,-7 2-2 0,7-2-2 16,-7 0 1-16,7-4-1 0,-1 4 0 0,1-4-2 15,-1-3 0-15,0 2-1 0,1-3-4 0,-1 1-5 0,7-4-14 16,-6 3-21-16,6-7-26 0,-1 3-33 0,-5-6-43 16,6-1-71-16,-6 1-88 0,0-5-88 0</inkml:trace>
  <inkml:trace contextRef="#ctx0" brushRef="#br0" timeOffset="294450.5457">12003 8953 171 0,'-6'-4'390'0,"-8"4"-118"0,7-3-110 16,7-1-74-16,-6 4-42 0,6 0-21 0,-5 0-11 0,5-3-2 15,0 3 2-15,5 0 6 0,-5 0 4 0,6 0 3 0,1 0 2 16,7 0 0-16,-1 0-3 0,-1-4-3 0,1 1-2 16,7 3-8-16,-7-4-10 0,6 0 1 0,-6 0-3 0,1 1 2 15,-1-1 2-15,-2 0 1 0,-3 4 2 0,-2-3 5 16,1 0 10-16,0 3-1 0,-7-5 0 0,6 5 1 0,-6 0-2 15,0 0-3-15,0 0-3 0,0 0-4 0,0 0-4 0,0 0-2 16,-6 5-4-16,6-2-1 0,0 4 0 0,-7 0 0 16,0 1 0-16,7-1 0 0,0 0 0 0,0 0 1 15,0 1 1-15,0-1-4 0,7-3 2 0,0 4 1 0,-1-6-1 16,1 6-2-16,-1-4 2 0,7-4 1 0,-7 3 1 0,7-3 2 16,1 0-1-16,-8 0-1 0,7-3 0 0,-6 3 1 0,-1-4-2 15,7 0-1-15,-6 0 0 0,0-3 1 0,-2 4 0 16,2-1 0-16,1-3-1 0,-3 3 2 0,3 0 0 0,-3 1-2 15,-5-1 1-15,7 1 1 0,-7-1-1 0,0 4-1 16,0-3 1-16,6 3-2 0,-6 0 0 0,0 0 1 0,0-4 0 16,0 4-1-16,0 0-1 0,0 0-2 0,0 0-13 15,0 0-20-15,0 4-25 0,7-4-38 0,0 0-57 0,-1 0-80 16,-6 0-119-16,7 0-73 0</inkml:trace>
  <inkml:trace contextRef="#ctx0" brushRef="#br0" timeOffset="294778.3752">12310 8872 180 0,'0'4'235'0,"0"-4"-75"0,-8 4-61 16,8-4-43-16,0 4-26 0,0 3-14 0,0-7-8 0,0 7-4 16,8-2-1-16,-8-2-2 0,0 0 5 0,5 1 6 0,-5 0 5 15,8-1 4-15,-3-3 4 0,-5 4 3 0,7-4 3 16,-1 0 3-16,8 0 0 0,-8 0-3 0,1 0-3 0,-1-4-2 16,7 1-1-16,-7 3-3 0,1-4 0 0,0 0-2 15,-1 1 3-15,7 3-2 0,-6-3-1 0,-2-2-6 0,2 5 0 16,0-4 1-16,-7 4-3 0,7-3-4 0,-7 3-5 0,7 0-5 15,-7 3-18-15,6-3-22 0,-6 4-55 0,0-4-101 16,0 0-128-16,0 0-73 0</inkml:trace>
  <inkml:trace contextRef="#ctx0" brushRef="#br0" timeOffset="295840.9104">8356 8576 150 0,'-7'-4'269'16,"1"4"-81"-16,6-3-64 0,0 3-43 0,-7 0-25 15,7 0-14-15,0 0-6 0,0 0-4 0,0 3-5 0,-8-3-3 16,8 0-2-16,0 0-1 0,0 4-1 0,0-4-4 15,-5 3-2-15,5-3-3 0,0 5-3 0,0-3 1 0,0-2 3 16,0 4 1-16,0 4 2 0,0-5 4 0,5 2 1 0,-5 2 5 16,8-5 0-16,-1 6 0 0,6 0 0 0,-7-1-6 15,7 1 0-15,6-2 0 0,-6 3 0 0,7-3-6 0,0 5 1 16,-1 1-2-16,2-5-3 0,-3 3 1 0,9 5-3 0,-8-1-1 16,0 1-3-16,1 1 0 0,5 2-3 0,-12 0 0 15,8 0 0-15,-8 1 0 0,0 2 2 0,-7 2-2 0,0-1 1 16,1 0 1-16,-7-1 1 0,-7-2-2 0,1 3 3 15,-7-4-1-15,0 4 2 0,-14-3-1 0,9-1 1 0,-9 0 2 16,-5 0 0-16,6 1-1 0,-7-5 0 0,0 1-3 0,8-4 0 16,-2 3 0-16,-5-2-2 0,13-1-2 0,-1-4-10 15,1 0-25-15,-1 0-42 0,8 1-71 0,-3-4-145 16,9-4-96-16,0 3-53 0</inkml:trace>
  <inkml:trace contextRef="#ctx0" brushRef="#br0" timeOffset="302090.6561">10896 9297 24 0,'0'0'282'0,"-7"-4"-79"0,7 4-75 0,0 0-52 0,0 0-36 15,0 0-13-15,0-3-14 0,0 3-4 0,-6 0-1 16,6 0-1-16,0 0 0 0,0 0 0 0,0 0 0 16,0 0-5-16,0 0 2 0,0 0-1 0,0 0-1 0,0 0-2 15,-7 0 0-15,7 0 0 0,0 0 0 0,-7 0-1 0,7 0 1 16,0 0 0-16,0 0-1 0,-7 0 2 0,7 0 2 0,0 0 3 16,0 0 2-16,-6 0 4 0,6 0 1 0,0 0 0 15,0 0 0-15,0 0-2 0,0 0 0 0,0 0-4 16,0 0-1-16,0 0-4 0,0 0 0 0,0 0 0 0,0 0 0 15,0 0-1-15,0 0 0 0,0 0 0 0,0 0 1 0,0 0 0 16,0 0 3-16,0 0 0 0,0 0 3 0,0 0 3 16,0 0 4-16,0 0 4 0,0 0 1 0,0 0 1 0,6 0 1 15,-6-4-1-15,0 4 0 0,0 0-3 0,0 0-1 16,0 0-3-16,0 0-4 0,0 0 0 0,0 0-2 0,0 0-2 16,0 0-2-16,0 0-1 0,0 0-3 0,0 0-1 0,0 0 1 15,0 0-1-15,0 4-1 0,0-4 0 0,0 0 1 16,0 0 0-16,0 0 3 0,0 0 0 0,0 0 3 0,0 0 0 15,0 3 3-15,0-3-1 0,0 0 1 0,0 0-1 0,0 0-2 16,0 0-2-16,0 0 1 0,0 0-2 0,7 0-2 16,-7 0 2-16,0 0-2 0,0 0 1 0,0 0 0 0,0 0 1 15,7 0-8-15,-7 0-13 0,7 0-28 0,-1 0-49 16,1 0-93-16,-1-3-128 0,-6 3-79 0</inkml:trace>
  <inkml:trace contextRef="#ctx0" brushRef="#br0" timeOffset="304449.9355">12576 7250 153 0,'0'-4'282'15,"0"0"-86"-15,0 4-71 0,0-4-41 0,0 4-21 16,0-2-8-16,0 2-5 0,0 0-1 0,0-5-7 16,0 5-4-16,0 0-6 0,0 0-5 0,0 0-9 0,0 0-6 15,0 0-5-15,0 0-3 0,0 0-2 0,0 5-2 0,-7-5 0 16,7 2 0-16,0 2-2 0,0 4 3 0,-6-1-1 0,6 1 2 16,-7 2 5-16,1 1 5 0,6 0 3 0,-7 3 4 15,1 2 1-15,0 2 1 0,6 0 1 0,-7 5 0 16,7-2-4-16,-7 4-5 0,7 1-2 0,0 0-3 0,0 4-1 15,-6-1-1-15,6 0-1 0,0 4-2 0,0 0 1 0,0 0-1 16,0-1 0-16,-7 2 1 0,7-5-3 0,0 4-3 16,0-4 0-16,-6 1 1 0,6-5-1 0,-7 5 1 0,7-8 0 15,-6 0-1-15,6 0 1 0,-7-4 3 0,7-3 0 16,-6 0-1-16,0-5 0 0,6 2 1 0,-7-5 0 0,0 1 0 16,0-2 0-16,0-2 2 0,-5-4-3 0,6 4 5 0,-1-4 4 15,-6-4 1-15,6 0 1 0,1 0 1 0,-7-4 2 16,7 2 4-16,-1-5 4 0,1-1-2 0,-8 3 0 15,8-3 1-15,-1 1 0 0,2-4 1 0,-8 1-3 0,5 3-3 16,1-1-3-16,7 2-4 0,-5 3-2 0,5-1-1 0,-7 1-3 16,7 2-2-16,0 3 0 0,-7-2-1 0,7 1 0 0,0 3-1 15,7 0 0-15,-7 0-1 0,7 3 1 0,-2 1 1 16,2-2 0-16,1 3 0 0,5 2 0 0,-1-3-1 16,1 3-1-16,0-3 1 0,0 4-1 0,6-6 0 0,-5 2 0 15,5 4 0-15,-7-5-1 0,9-3 3 0,-8 8-2 0,6-4 0 16,-6-1 1-16,0 1 0 0,1-4-2 0,-2 3 1 15,-5-3 0-15,-1 4-1 0,1-4 0 0,-1 0-10 0,1 0-16 16,0 0-16-16,-7 0-24 0,6-4-38 0,0 1-54 0,1-4-94 16,6-1-127-16,-7 1-62 0</inkml:trace>
  <inkml:trace contextRef="#ctx0" brushRef="#br0" timeOffset="304903.1793">13149 7173 298 0,'0'-12'288'0,"0"5"-125"0,0 5-72 0,0-4-38 15,0 4-22-15,-7 2-14 0,7 0-5 0,-6 0-4 16,6 2-2-16,-6 4 1 0,-1-4 1 0,1 9 4 0,-1-3 2 16,0 0 2-16,0 1 4 0,1 3 3 0,0 3 2 0,6-1-1 15,-7 5-1-15,1-4-2 0,6 2-1 0,-6 3-2 16,6-2-3-16,0 2-7 0,0 0-1 0,0 2-2 0,0-1 0 16,0 1-2-16,6 0 0 0,0-3-1 0,-6 3-1 15,7-3 4-15,-1-2-3 0,0 2 1 0,8-1-1 0,-7 0 0 16,6-3 1-16,-1-1 0 0,1-2 0 0,0-1 1 0,7 0 3 15,-7-4 5-15,7-3 4 0,0-4 5 0,5 0 4 16,-5 0 5-16,-1-8 6 0,7 5 6 0,-6-8 3 0,-2 0 2 16,3-1 3-16,-1-2 2 0,-7-1-1 0,-1-7 0 15,1 4-3-15,-6-4 0 0,0 0 1 0,-1-3-7 0,-6 2-4 16,0-6-6-16,-6 4-2 0,-1-1-4 0,0-3-3 0,-6 2-7 16,1 2-4-16,-8 0-3 0,7 0-1 0,-8 2-1 15,3 0-4-15,-2 6 0 0,7-2-2 0,-6 9-2 0,6-2-3 16,-1 1-3-16,2 7-11 0,5 2-14 0,1 2-22 15,0 2-24-15,-1 6-31 0,7-1-47 0,-6 5-70 0,6-4-133 16,0 5-86-16,6-1-45 0</inkml:trace>
  <inkml:trace contextRef="#ctx0" brushRef="#br0" timeOffset="305184.5036">13110 7425 96 0,'0'0'380'0,"0"0"-129"0,0 4-110 16,0-4-62-16,7 3-31 0,-7 6-17 0,6-6-7 15,-6 5 0-15,7 1 1 0,-1 3 3 0,0-1 0 0,1 4 1 16,-1 0-3-16,7 3-4 0,2 0-6 0,-3-3-3 16,0 2-3-16,2 6-3 0,-1-4-1 0,6-1-1 0,-6 4 0 15,0-4-3-15,1 0 2 0,-2 0-2 0,1 1 0 0,0-1 1 16,-6 5-1-16,0-9-2 0,6 4 0 0,-7-4 0 15,-1 1 1-15,10 0 1 0,-9 1-1 0,0-7-8 0,1 3-14 16,0-4-22-16,-1 1-37 0,7-4-58 0,-7 2-87 16,1-3-123-16,-1-4-64 0</inkml:trace>
  <inkml:trace contextRef="#ctx0" brushRef="#br0" timeOffset="305434.4369">13592 7436 34 0,'0'5'407'0,"-6"1"-147"15,6 2-114-15,0-2-63 0,0 3-35 0,0 2-17 0,0 0-4 16,6 0-7-16,-6 0-1 0,7 3 1 0,-1 1-1 15,-6-1-2-15,13 5-3 0,-7-1-1 0,1 1-6 0,0-1-3 16,-1 4 0-16,1-4-2 0,-1 4-9 0,6 0-25 16,-5-8-44-16,7 2-81 0,-8-3-139 0,1-5-79 0</inkml:trace>
  <inkml:trace contextRef="#ctx0" brushRef="#br0" timeOffset="305809.3202">13657 7597 39 0,'0'-7'350'0,"0"4"-118"0,6-5-97 16,0 5-53-16,9-5-30 0,-9 5-12 0,7-5-7 15,6 1-2-15,-6 0-3 0,0 3-4 0,7-3-3 0,-1-1-4 16,1 1-2-16,-1 0-2 0,1 0 3 0,-1-4 5 16,-5 3 6-16,6-3 1 0,-8-1-1 0,1 3 2 0,0-7 2 15,0 5 1-15,-6 1-4 0,-1-2-4 0,0 2-6 16,1-1-1-16,-7 0 3 0,0 3 3 0,0-3 3 0,0 4 3 15,0 0-2-15,0 0-1 0,-7-1-1 0,7 5-1 0,-6-2-3 16,0 1-7-16,6 1-6 0,-7 3-2 0,1 0-2 16,6 0-1-16,-7 0-2 0,1 3 0 0,6 6-1 0,-7-2 1 15,0 4 0-15,7 0-3 0,-6 0 2 0,6 3 1 0,-7 5 1 16,7-1 3-16,0 0 5 0,0 5 5 0,-5-5-2 16,5 4 0-16,0 0 0 0,0 0 0 0,0-1-2 0,0 1-3 15,0 1-2-15,-7 3-6 0,7-5 1 0,0-3 0 16,0 4-1-16,0 0 0 0,0-4 0 0,0 5-1 0,0-5 0 15,0 0 1-15,0-3 0 0,7 0-1 0,-7-5-1 0,5 5-7 16,-5-4-15-16,7 0-29 0,-1 0-42 0,-6-8-75 16,7 5-148-16,0-4-94 0,-7-4-60 0</inkml:trace>
  <inkml:trace contextRef="#ctx0" brushRef="#br0" timeOffset="307496.8907">12550 8993 182 0,'0'-3'168'0,"0"3"-36"0,-7 0-34 0,7-4-24 15,0 4-15-15,-6-4-9 0,6 0-4 0,0 4-3 16,-6 0-3-16,6-2-3 0,0-3-4 0,0 5-2 0,0 0-3 16,0 0-4-16,0 0-4 0,0 0 1 0,0 0-2 0,0 0-1 15,0 0 1-15,0 0 1 0,6 0-2 0,-6 0 0 16,6 0 0-16,1-3-9 0,-1 3-1 0,7 0-2 0,-6-4-3 15,6 4 1-15,-7 0-2 0,7 0 0 0,0-3-1 16,0 3 7-16,1 0 0 0,-1 0-1 0,7 0 0 0,-1 0 1 16,0 0-1-16,0 0 3 0,8-4 0 0,-1 4-4 0,0 0-2 15,6 0 0-15,-5 0-1 0,5 0-2 0,1 0 1 16,-1 0-2-16,1 0 0 0,0 4 1 0,-1-4 0 16,7 0 0-16,-7 0 3 0,9 3-2 0,-3-3 1 0,1 0 2 15,0 0 2-15,0 4 1 0,7-4 1 0,-7 0 0 0,6 0 3 16,0 3-1-16,1-3-2 0,0 0-2 0,0 0-2 0,-1 5-2 15,1-5-1-15,6 0-2 0,0 0-2 0,1 2 0 16,-2-2 2-16,1 0 0 0,1 0 0 0,-1 0 2 16,-1 0 0-16,1-2 2 0,0-3 1 0,1 5 2 0,-8 0 2 15,8 0-1-15,-1 0 1 0,0 0 2 0,-7 0-1 0,8 5-1 16,5-5 0-16,-6 2-1 0,0 2-3 0,0 0-1 16,1 0-2-16,-1-1-2 0,0 1-2 0,-7 0 2 0,7 3-2 15,-6-3 0-15,6-1 1 0,-6-3 1 0,-8 4-2 16,2 1 0-16,-1-5 2 0,-7 0 0 0,1 0-1 0,-7 0 1 15,-1 0 0-15,2-5 0 0,-14 5 3 0,0 0 9 0,0 0 4 16,0-4 5-16,-7 4 2 0,1-3 2 0,-7 3 0 16,0-4 0-16,0 1-3 0,0 3-7 0,0-4-7 0,-7 0-4 15,1 4-3-15,0-4-1 0,-1 1-1 0,-6 3-1 16,7 0 1-16,-8-4-2 0,8 4-3 0,-13 0-14 0,6 0-23 16,-1-4-29-16,-5 0-49 0,-1 2-76 0,1-3-128 0,-7 2-92 15,0-4-47-15</inkml:trace>
  <inkml:trace contextRef="#ctx0" brushRef="#br0" timeOffset="307872.5118">14354 8678 323 0,'-13'-3'307'0,"-1"-1"-120"0,8 4-75 0,-7-4-40 0,13 4-23 15,-6 0-13-15,6 0-3 0,-7 0-3 0,7 0 0 0,0 0 0 16,0 0-1-16,0 0-1 0,0 0 1 0,7 0 5 16,-7 0 5-16,6 4 1 0,1-4 2 0,5 4 3 0,2-4-5 15,-1 3 2-15,0 1-1 0,0-4-4 0,0 0-4 16,7 4 1-16,-1-4 0 0,-6 4-3 0,7-4 7 0,-1 3-3 16,7 1-1-16,-7-4 2 0,1 3-2 0,7 1-3 15,-8-1-1-15,7 1 0 0,-6 0-6 0,-1 0-3 0,-6-1-5 16,7 1-4-16,-7 4-1 0,0-6 2 0,-7 6 6 0,0 4 8 15,1-5 10-15,-7 8 10 0,-7-1 12 0,1 5 15 0,-7-2 14 16,-6 10 14-16,-8-2 9 0,-5 8 3 0,0 0-2 16,-13 3-3-16,-9 6-13 0,2-3-12 0,-6 5-16 0,-1 0-19 15,1 0-16-15,-1 0-11 0,7-4-9 0,0 5-6 16,6-9-7-16,6 1-22 0,2-1-44 0,12-3-55 0,0-8-55 16,6 2-68-16,7-6-88 0,13 1-167 0,0-7-102 15,0-1-47-15,13-2 4 0</inkml:trace>
  <inkml:trace contextRef="#ctx0" brushRef="#br0" timeOffset="308731.4908">15409 8898 38 0,'-7'0'200'0,"1"0"-32"0,-1 0-29 15,7 0-31-15,0 0-26 0,-6 0-19 0,6 0-19 0,0 0-18 16,0 0-9-16,0 0-6 0,0 5-4 0,0-5-4 0,0 3-2 15,0-3-2-15,6 3 0 0,-6-3 1 0,7 4 0 16,6 0 5-16,-5-4 1 0,3 3 2 0,-4 1 2 16,13 0 4-16,-7-4 4 0,6 4 3 0,-6-4 0 0,7 3-4 15,5-3 0-15,-5 0 0 0,6 4 0 0,1-4-1 0,-1 0-3 16,-1 0 2-16,2 3 1 0,-2-3 3 0,1 0-1 16,2 0-1-16,-3 0 1 0,1-3-2 0,-1 3 0 0,-4 0 1 15,-2 0 1-15,0-4 4 0,1 4 3 0,-7-3 0 16,0 3 2-16,-7 0-1 0,8 0 0 0,-8-4-4 0,-6 4-5 15,7 0-5-15,-7 0-5 0,0-4-2 0,0 4-3 0,0 0 0 16,0 0-3-16,0-4 0 0,-7 4 1 0,7 0-2 16,0 0 2-16,-6 0 0 0,6-3 0 0,0 3 1 0,0 0 2 15,0-4-1-15,0 4-2 0,0-4 1 0,0 1-2 16,0 0-3-16,0-2 0 0,0-2 1 0,0 0-2 0,0 3 1 16,6 0 1-16,-6 0 1 0,0 1 0 0,0-1 1 0,0 0-2 15,-6 0 1-15,6 2 1 0,0 2-1 0,-7-4-1 16,0 4 1-16,7 0-1 0,-6 0 1 0,-1 4-1 0,1-2 1 15,0 2 0-15,-1 0 2 0,1 3 0 0,-1 1 0 16,0-4 0-16,7 3 2 0,-7 0-1 0,7 1 2 0,0-5-2 16,0 5-1-16,0-5 1 0,7 1 0 0,0 0-1 0,0 0 0 15,-7-4 2-15,13 3-1 0,-7-3 0 0,0 4-1 16,7-4 0-16,-6 0-4 0,6 0-12 0,-6-4-24 0,-1 1-32 16,1-1-53-16,-7-4-97 0,0 1-128 0,0 0-69 15</inkml:trace>
  <inkml:trace contextRef="#ctx0" brushRef="#br0" timeOffset="310247.6482">15780 8129 14 0,'0'-4'168'15,"0"4"-31"-15,0 0-27 0,6 0-21 0,-6-3-14 16,0 3-12-16,0 0-6 0,0 0-6 0,0-4-1 0,7 4-4 16,-7-4-5-16,0 1-3 0,0-1-1 0,0 0-1 0,0 1 2 15,7-2 0-15,-7 3-2 0,0-2-2 0,0 0-1 16,6 4-3-16,-6-7 1 0,0 3-4 0,7 0-1 0,-2 0 0 15,3 2 1-15,-8-4 5 0,13 4 1 0,-7-5 2 16,0 3-2-16,8 0 2 0,-7-4 0 0,5 4-2 0,1 2-3 16,0 2 4-16,7-5-6 0,-7 3-3 0,0 2-2 0,7-5-3 15,-7 5-1-15,0 0 0 0,0 0 2 0,-1 5-8 16,2-3 1-16,-7-2 3 0,-1 5 3 0,0 1 6 0,1 2 3 16,-7 0 3-16,0-1 1 0,0 3 1 0,0 2 2 15,-7-1-1-15,-5 3-2 0,-2-3-6 0,1 4-5 0,-6-1-4 16,6 1-3-16,-7 0 0 0,0-1 1 0,8-2 2 0,-8-1 2 15,6-5 4-15,2 2 1 0,5 0 4 0,1-1 4 16,0-3 5-16,-1-4 2 0,7 3 4 0,0-3 0 0,0 4 0 16,7-4 0-16,-1 0-3 0,7 3-4 0,-1-3-8 0,9 0-5 15,-2 4-7-15,14-4-4 0,-7 4-4 0,6-4-2 16,-6 3-1-16,7 2-4 0,-1-2 0 0,-6 4-1 16,1 0 1-16,-2 1-1 0,2 4 1 0,-8-3-3 0,0 3 1 15,1-2 0-15,-7 2 0 0,0-1 0 0,-7-4 6 0,1 4-3 16,-7 1-1-16,0-6 4 0,-7 2 6 0,-5 3 9 0,-1-4 9 15,-14 0 8-15,2 0 3 0,-1 1 11 0,-13-4 9 16,6 4 6-16,-12-6 8 0,5 3 3 0,1-5 1 16,-6 2-1-16,6-2-5 0,-1 0-5 0,1 0-5 0,-1 0-8 15,8 0-13-15,0 0-13 0,6 0-7 0,7 0-8 0,-8 0-8 16,14 0-25-16,0 5-52 0,7-5-67 0,0 0-68 16,6 0-60-16,0 0-72 0,0-5-95 0,6 5-167 0,7-2-73 15,-7 2-4-15</inkml:trace>
  <inkml:trace contextRef="#ctx0" brushRef="#br0" timeOffset="323655.2422">16060 8986 70 0,'0'0'194'0,"7"-4"-44"0,-7 4-38 0,0 0-27 15,0-4-18-15,6 4-14 0,-6 0-11 0,0-2-6 16,-6 2-4-16,6 0-5 0,0-5-5 0,0 5-1 15,0 0-1-15,0 0-2 0,-7-3-1 0,7 3 1 0,0 0 1 16,0 0 1-16,0-4 2 0,-6 4 0 0,6 0 2 0,0 0 3 16,0 0 2-16,0 0-2 0,0 0-4 0,0-3-4 0,0 3-3 15,0 0 0-15,0 0-4 0,0 0-5 0,0 0-2 16,0 0-3-16,0 0 0 0,0 0 0 0,0 0 0 16,0 3-2-16,0-3 0 0,0 0 0 0,0 0-1 0,0 0 0 15,0 0 1-15,0 0 1 0,0 0-1 0,0 0 1 0,0 4 0 16,0-4-1-16,0 0 1 0,0 0-1 0,0 3 0 15,0-3 0-15,0 5-1 0,0-3-1 0,6-2 2 0,-6 4-1 16,0 0 1-16,0 0 1 0,0 3 6 0,0 1 4 16,0-1 7-16,-6 0 2 0,6 0 2 0,0 5 3 0,-6-5 2 15,6 8 4-15,-7-5-2 0,7 5-3 0,0-3-3 0,-7-2-2 16,7 5-2-16,0-4-2 0,-7 0-3 0,7 3-2 16,0 2-3-16,0-6-2 0,0 1 1 0,0 4 1 15,7-5 0-15,-7 5 1 0,7-3 2 0,-7 2-1 0,0-3 0 16,7 3-1-16,-7-3-1 0,0 4-2 0,0 0 1 0,0-1 3 15,0 1 2-15,0-1 2 0,0 1 3 0,-7 4 1 0,7 0 3 16,-7-2 4-16,7 3 0 0,-7 1-2 0,7-3-4 16,-6 1-2-16,6 2 0 0,0 1-2 0,-6-2-2 15,6 1-1-15,-7 1 0 0,1 0 1 0,6-4 4 0,0 3 1 16,-7 5 1-16,7-4-1 0,-6 1 0 0,6 2 1 0,-7-3-1 16,7 4-3-16,-6-4-3 0,6 3-1 0,-7 1-3 15,7-1 0-15,-7 5-1 0,7-5-3 0,-6 2-2 0,6 2 0 16,-7-4-2-16,7 1 1 0,-6 0-1 0,6-5-1 0,0 4 1 15,-6-2 0-15,6 3 0 0,0-4-1 0,0-3 0 16,0 2 0-16,0-3 0 0,0 4 0 0,0-4 0 0,0 1 0 16,0-4 0-16,0 3-1 0,0-3 1 0,0-4 0 15,0-1 0-15,0 5 0 0,0-4 1 0,-7-4-1 0,7 1 0 16,0 0 0-16,0-1 1 0,0-5 1 0,0 3-1 0,0-1 0 16,0-1-1-16,-6 2 0 0,6-5 1 0,6 2-1 15,-6-2-1-15,0 0-4 0,0 0-12 0,0 0-25 0,0 0-32 16,7-2-45-16,-7-3-75 0,0 2-137 0,6-6-113 15,-6 0-71-15</inkml:trace>
  <inkml:trace contextRef="#ctx0" brushRef="#br0" timeOffset="324451.9798">15644 9865 82 0,'6'-4'282'0,"-6"4"-69"0,0-3-62 0,0 3-42 0,0-4-26 16,6 4-17-16,-6-3-9 0,0 3-6 0,0-4-4 16,0 4-7-16,7 0-3 0,-7 0-6 0,0 0-8 0,0 0-4 15,0 0-7-15,0 0-2 0,0 0-3 0,0 4 3 16,0-1 4-16,0 1 8 0,6 3 7 0,-6 1 4 0,7 3 7 15,-7-1 1-15,0 6 4 0,6-5 0 0,-6 7 0 16,7-4-2-16,-7 1 1 0,7 3-1 0,-7 0-2 0,6 1 7 16,1-2 2-16,-7-1-1 0,6 2-4 0,-6 1-7 0,6-5-1 15,1 1 1-15,-7-1 4 0,6-3 1 0,1 1 6 16,-7-5 12-16,6 0 20 0,1-4 35 0,-7 2 29 0,6-2 26 16,9-6 20-16,-10-2 7 0,15 2 0 0,-2-9-9 0,9 2-18 15,-7-9-31-15,12 2-28 0,-5-2-31 0,-2 1-27 16,8-4-14-16,0-3-11 0,-7 3-7 0,0-1-5 0,7-2-3 15,-8 3-6-15,1-4-1 0,1 3-1 0,-2 2-4 16,-5-1-4-16,6 4-11 0,1-5-29 0,-2 2-68 0,1-1-95 16,-5 3-103-16,4 1-148 0,1 0-158 0,0 4-108 0,-7 2-49 15,-5 1-9-15</inkml:trace>
  <inkml:trace contextRef="#ctx0" brushRef="#br0" timeOffset="325233.5408">15526 10639 111 0,'-6'-8'295'0,"-1"5"-112"0,1-5-78 16,6 5-47-16,-7-2-25 0,0-1-13 0,7 2-6 16,-6-1 0-16,6 2-1 0,0 0 6 0,-6 3-1 0,0-4 0 15,6 0-4-15,-7 4-1 0,7-3-2 0,-8 3-2 0,8-4-3 16,0 4-3-16,-5 0-1 0,5-4-1 0,0 4 1 15,0 0 2-15,0 0 0 0,0 0-1 0,0 0 1 0,-7 0 3 16,7-4 1-16,0 4 2 0,0 0 3 0,0 0 1 16,0 0 4-16,-7 0 2 0,7 0 4 0,0 0 1 0,-6 0 2 15,6 0 1-15,0 0 1 0,-7-3-1 0,7 3-3 0,-6 0 0 16,6 0-1-16,-5-4-1 0,5 4 0 0,0 0-3 16,-8 0-2-16,8 0-2 0,0 0 1 0,-7 0-2 0,7 0-2 15,0 0-4-15,0 0-1 0,-6 0-1 0,6 0-1 16,0 4-1-16,0-4 2 0,0 3 3 0,-7 1 7 0,7 4 4 15,0-1 3-15,-6 0 2 0,6 1 6 0,0-1 15 0,0 4 10 16,0 4 7-16,-7 0 3 0,7 3 6 0,0-4 7 16,0 8 5-16,0 1 1 0,0-1-10 0,0 3-12 15,0 1-6-15,0-1 0 0,0 4-7 0,-6 4-6 0,6-3-4 16,0 3-3-16,0 3-1 0,0 1-3 0,0 0 4 0,-7-1 0 16,7 4 5-16,-6 1 7 0,0-1 6 0,-1 0 5 0,1 1 4 15,-8-1 5-15,1 1-1 0,0-1-2 0,7-4-7 16,-7 5-4-16,-1-5-11 0,2 1-5 0,-1-1-6 0,0-2-8 15,6-1-3-15,0-4-6 0,1 0-3 0,-1-3-4 16,1 0 1-16,6-1-1 0,-7-3-1 0,7 0 2 0,0-4-2 16,0-3-2-16,0-1 0 0,0-3-3 0,0 1-3 15,7-5 0-15,-7 4-13 0,6-7-31 0,7 0-57 0,-6-1-65 16,6-6-66-16,-1-1-82 0,8 0-120 0,1-7-151 16,-2 1-74-16,0-10-14 0</inkml:trace>
  <inkml:trace contextRef="#ctx0" brushRef="#br0" timeOffset="326265.8811">15428 10617 138 0,'0'0'128'0,"-6"3"-38"0,6-3-25 16,-5 4-10-16,5 0-4 0,0-4 2 0,0 3-1 0,0-3 1 15,0 0-2-15,0 4-3 0,5-4 0 0,-5 0-4 16,6 4-3-16,-6-4-1 0,7 0-1 0,6 0 0 0,-6 0-2 15,-2 0 1-15,10 0-5 0,-3-4-1 0,1 0-3 16,7 4 1-16,-1-3 3 0,0-5 1 0,2 5-1 0,3-5-2 16,4 5 0-16,4-6 0 0,-6 3-2 0,6 2-3 0,7-3-4 15,-6-1-3-15,7 1 1 0,-1 0-1 0,-1-4 3 16,8 3 4-16,0 1 2 0,-7-1 1 0,6-2 5 0,2 3-2 16,-9-1-5-16,8-3-3 0,-8 4-6 0,8-4-5 0,-6 3-4 15,-2 2-2-15,8-3-7 0,-8-1 1 0,9 3 1 16,-8-1 2-16,0-3 0 0,7 3 0 0,-8 2-2 0,2-5 1 15,-1 3-1-15,-1 2-1 0,2-2 0 0,-7-3 0 16,-1 3 0-16,1-2 3 0,-1 1 2 0,2-1 0 0,-10-1 3 16,3 0-1-16,5 4 2 0,-12-4-1 0,5 0 0 0,-5 3-2 15,-6 2 0-15,5-2-3 0,-6 0-2 0,0 1-1 16,-6 0-1-16,6 0 0 0,-7 3 2 0,1 0-1 16,-1 1 0-16,0-2 1 0,1-1 0 0,-1 6 1 0,1-4 0 15,-7 0-2-15,7 1 0 0,-7-2-1 0,6 5 0 0,1-3 0 16,-1-1-1-16,-6 4 0 0,7-3 1 0,-7 3-1 0,6-5 0 15,-6 5 1-15,6-2-2 0,-6 2 0 0,0 0 1 16,7-4 1-16,-7 4 0 0,0 0 0 0,0 0 0 16,0-4-1-16,7 4 2 0,-7 0-1 0,0 0 1 0,0 0-1 15,0 0 0-15,0 0 0 0,0 0 0 0,0 0 0 0,6 0 0 16,-6 0 1-16,0-4 0 0,0 4 1 0,0 0 0 16,0-3-1-16,6 3 1 0,-6 0 1 0,0 0 0 0,0-4 3 15,0 4 2-15,0 0 4 0,0 0 3 0,0 0 3 16,0 0 0-16,0 0 0 0,0 0-1 0,0 0-2 0,-6 0-3 15,6 0-3-15,0 0-3 0,0 0-3 0,0 0-1 0,0 0 0 16,0 0 0-16,0 0-1 0,0 0-1 0,0 0 1 16,0 0-1-16,0 0 0 0,0 4 0 0,0-4 0 0,0 3 0 15,0 1 1-15,0 4 2 0,0-1 11 0,6 0 13 16,-6 4 18-16,0 3 7 0,0 2 10 0,0 2 8 0,0 1 11 16,0 2 8-16,0 4 5 0,0 4 2 0,0 0-6 0,0 5-1 15,0-1-5-15,0 4-4 0,0 3-8 0,0 0-4 16,0 4-5-16,7 4-10 0,-7 0-6 0,0 0-3 0,0 3-2 15,-7 0 0-15,1 0-2 0,0 4-8 0,-1 4-8 0,0-1-4 16,1 0-3-16,-7 1-2 0,7 3-4 0,-7-3-3 16,6 3-3-16,0-3-1 0,7-3 1 0,-6-2-4 15,6 1-1-15,0-3-1 0,0-1 2 0,0-4 1 0,0 1 2 16,0-8-1-16,0 1-1 0,6-5 1 0,-6-3 0 0,0-3-2 16,0-5-4-16,7 1-7 0,-7-8-31 0,0-2-49 0,0-2-56 15,0-3-58-15,0-7-63 0,0-1-89 0,0-3-144 16,0 0-107-16,0 0-44 0,0-7 2 0</inkml:trace>
  <inkml:trace contextRef="#ctx0" brushRef="#br0" timeOffset="326859.4836">15245 11862 112 0,'-5'0'173'0,"5"-4"-38"16,0 4-31-16,-7-3-27 0,7 3-19 0,0-4-12 16,0 4-10-16,0-4-5 0,0 4-2 0,0-4 3 0,0 4-2 15,0-3-3-15,0 3 0 0,0-4-4 0,7 1-1 16,-7 3-5-16,0 0-4 0,5-4-5 0,-5 4-1 0,8-3 1 15,-8-1 0-15,7 4 5 0,-7 0 1 0,5-4 6 0,-5 4 2 16,8 0 1-16,-8 0 2 0,0-4-1 0,6 4-1 16,-6 0-4-16,0 0-4 0,0 0-3 0,7 0-4 15,-7 0-3-15,0 0 1 0,6 4-3 0,-6-4 2 0,6 0-2 16,1 4 1-16,-1 0 3 0,1 3 3 0,6-4 4 0,0 4 3 16,6 1 3-16,1-1 3 0,-1 1 3 0,14-2 4 0,-8 6 2 15,8-1-2-15,7 0-2 0,-1 1 0 0,0 2 2 16,6 1 4-16,8-1 1 0,-2 1 3 0,2 0 3 0,6 2 6 15,6 2 0-15,-7-1-1 0,14 1-5 0,-6 2-6 16,-2-2-5-16,1-1-7 0,0 1-8 0,-6 0-8 0,-1-2-4 16,1-3-1-16,-7 5-3 0,-6-4 0 0,-1-5-1 0,-5 2 2 15,-8-1 0-15,1 0 0 0,-14-4 0 0,0-3-2 16,2 3 1-16,-10-3 0 0,-3-4-4 0,-3 0-13 0,-5 0-21 16,0-4-28-16,-5-3-39 0,-3-1-65 0,-3-2-105 15,-3-5-129-15,-6 1-69 0</inkml:trace>
  <inkml:trace contextRef="#ctx0" brushRef="#br0" timeOffset="327656.6844">16184 10756 169 0,'0'0'155'0,"0"4"-31"0,-6-4-25 0,6 0-17 0,0 0-12 16,0 0-8-16,0 0-6 0,0 4-5 0,6-4-5 15,-6 0-7-15,0 0-5 0,0 0-6 0,0 0 2 16,0 0-4-16,7 0-5 0,-7 0 0 0,0 0-2 0,0 0-3 15,0 0-1-15,0 0-1 0,0 3-7 0,6-3 3 0,-6 3 0 16,0-3 2-16,6 4-1 0,1 0 0 0,0 3 4 16,-1-3 5-16,1 3 2 0,-1 0 0 0,1 0 5 0,-1 5 2 15,7-1 8-15,-7-1 8 0,8 5-1 0,-1 4 3 16,-7-5 1-16,7 9 2 0,0-6-2 0,1 6-3 0,-2 2-4 16,1 1-6-16,0-1 3 0,-6 5-2 0,0-1 2 0,5 4 0 15,-5 3 5-15,-7-2 2 0,0 5 2 0,0-2 2 16,0 0-1-16,-7 4-1 0,1-5 0 0,0 1 0 0,-1-5-7 15,-6 6-1-15,0-6-1 0,1 2-1 0,-2-2-1 16,0-2 4-16,-5-1 3 0,6-3 7 0,-7-5 5 0,1 1 5 16,0 0 11-16,-1-3 12 0,1-1 5 0,-7 1-3 0,6-9-3 15,0 1-7-15,0 1-5 0,1-5-8 0,0 0-14 16,0-4-14-16,5 1-11 0,1 0-7 0,7-4-4 0,-7 4-3 16,13-4-3-16,-7-4-5 0,1 4-18 0,6-4-40 0,-7 0-55 15,7 1-54-15,0-4-56 0,0-4-62 0,0 0-81 16,0-3-121-16,-6-1-101 0,6 0-32 0,-7-1 16 15</inkml:trace>
  <inkml:trace contextRef="#ctx0" brushRef="#br0" timeOffset="327875.1824">15903 11459 221 0,'0'-4'481'0,"7"4"-156"0,-7 0-143 0,7 0-89 15,0 4-44-15,-7 0-26 0,6 4-11 0,1-1 0 0,-7 0 2 16,6 0 9-16,-6 4 8 0,6 4 6 0,-6-4 7 0,7 3 5 15,-7 1 2-15,6-1 2 0,1 6 5 0,0-7 5 16,-1 6 9-16,1-4 9 0,-1 3 4 0,1-3 3 0,-1-1 5 16,7 1 3-16,0-4-5 0,1-1-7 0,5 2-12 15,0-4-14-15,8-2-10 0,-2-3-8 0,8 2-11 0,-1-2-17 16,1-3-39-16,7-3-51 0,-2-2-55 0,8 2-77 16,-7-3-123-16,0-2-143 0,-1-4-85 0,-4 5-42 0</inkml:trace>
  <inkml:trace contextRef="#ctx0" brushRef="#br0" timeOffset="328485.0473">16672 10946 72 0,'6'-3'440'0,"-6"-1"-119"0,0 0-126 0,0 4-68 15,8 0-40-15,-8-4-17 0,0 4-8 0,0 0-2 0,7 4-3 16,-7-4 4-16,6 4 5 0,-6-4 3 0,7 7 1 0,-7-3 11 15,6 6 22-15,-6-2 11 0,6 7 11 0,-6-1 5 16,-6 4 3-16,6 2 7 0,0 1 3 0,-6 1-6 16,6 4-19-16,-7-4-12 0,7-1-8 0,0 5-9 0,0-5-7 0,0 2-8 15,0-1-6-15,7-4-3 0,-7-3-2 0,6-1 2 16,0 1 2-16,-6-3 0 0,6-4 0 0,1-2-2 16,6-3-2-16,-6 2-6 0,12-5-6 0,-6-5-7 0,0 2-9 15,7-9-3-15,-2 6-6 0,-3-5-3 0,4-1-3 0,-6-2-3 16,0 3-3-16,0-3-1 0,0-2 4 0,-6 2-2 15,6 3-1-15,-7 5-1 0,0-6 0 0,1 4-3 0,-7 5 0 16,6-1-2-16,-6 0-2 0,0 0-2 0,0 4 0 16,7 0-4-16,-7 4 0 0,0 0 0 0,6 3 0 0,-6 5-1 15,7-2 1-15,1 5 1 0,-3-1-1 0,3-2 0 0,-3 2 3 16,1 1-3-16,1-1 0 0,6-2 2 0,-6-5 0 0,6 1-2 16,0 0 1-16,-1-6 2 0,2 2 0 0,5-4 1 15,-6 0 3-15,7-6 0 0,0 0 9 0,-1-4 6 16,1-1 5-16,-1-4 6 0,0-3 5 0,1 4 5 0,-7-4 6 15,7-5 2-15,-8 2-2 0,-5-1-3 0,6-5-4 0,-7 1-2 16,1 1-5-16,1 0-2 0,-8-5-7 0,0 1-5 0,0 3-6 16,0 1-4-16,0-1-7 0,0 1-9 0,0 6-25 15,-8-3-24-15,8 3-25 0,0 5-25 0,0-1-67 16,8 5-96-16,-3 3-91 0,3-5-95 0,3 9-128 0,3-5-115 16,-1 8-72-16,0 0-27 0</inkml:trace>
  <inkml:trace contextRef="#ctx0" brushRef="#br0" timeOffset="328688.2905">17773 11085 354 0,'-6'-7'748'0,"-1"0"5"0,7 3-39 15,0-3-243-15,0 3-180 0,0-4-108 0,7 2-51 16,-1-1-27-16,7-1-13 0,0 0-6 0,0 4-4 0,7-3-2 15,-1 0-9-15,7 3-24 0,7 1-16 0,-1 3-14 0,1 0-12 16,6 0-22-16,-6 0-53 0,5 3-83 0,-5-3-82 16,0 4-77-16,-1-4-87 0,-6 0-129 0,1 0-134 0,-8-4-66 15,-6 4 2-15</inkml:trace>
  <inkml:trace contextRef="#ctx0" brushRef="#br0" timeOffset="328844.7265">17955 11081 148 0,'-13'8'714'0,"7"3"10"15,0 4-44-15,-1 3-205 0,1 0-137 0,-1 8-104 0,7-1-61 16,-7 2-30-16,1-2-11 0,6 5-1 0,-7 1-3 0,7 4-4 16,0-3-19-16,0 5-28 0,7-1-23 0,-7 1-13 15,6 3-15-15,1 4-12 0,-7-3-14 0,7 3-20 0,-1-4-49 16,-6 4-102-16,7-4-108 0,-7 4-150 0,0-4-186 16,0-3-121-16,-7 4-60 0,1-9-23 0</inkml:trace>
  <inkml:trace contextRef="#ctx0" brushRef="#br0" timeOffset="333860.9414">16978 9404 98 0,'0'-4'232'0,"0"1"-65"0,0-1-53 0,0 0-35 0,0 4-24 16,0-4-16-16,7 4-8 0,-7 0-7 0,0-3-4 15,0 3-1-15,8 0 1 0,-8 0 0 0,5-4 0 0,3 4-3 16,-3 0 1-16,-5 0 2 0,6-3-2 0,1 3 1 0,-7 0 0 15,6 0-2-15,-6 0 3 0,0-5 7 0,0 5 2 16,7 0 5-16,-7 0 2 0,0 0 4 0,0 0 3 0,0-2 1 16,0 2 2-16,-7 0-6 0,7 0-1 0,0-4-1 15,0 4-2-15,0-4 0 0,-6 4-3 0,6 0-2 0,0-4-5 16,0 4-3-16,0 0-3 0,0 0-4 0,0 4-4 0,0-4-5 16,0 4-4-16,-7 2 2 0,7 2 0 0,0-1 2 15,0 5 2-15,-6-2 2 0,6 1 2 0,0 4 3 16,-5 0 4-16,5-1 1 0,0 5 0 0,-8-4 0 0,8 3 0 15,0 0 0-15,0-3 0 0,-5 2-2 0,5 0-5 0,0 0-2 16,0-3-4-16,0 5 0 0,5-4-1 0,-5-1-2 0,0 1-2 16,8 0 0-16,-3-5 0 0,-5 5-1 0,6-4-1 15,1 0-1-15,-1 0-4 0,-6-3-9 0,7-1-16 0,0 4-19 16,0-4-23-16,-1 1-24 0,1-1-35 0,5-3-54 16,-6-1-86-16,1 0-123 0,0-3-58 0</inkml:trace>
  <inkml:trace contextRef="#ctx0" brushRef="#br0" timeOffset="334220.4568">17330 9393 358 0,'-6'-4'307'0,"-8"4"-124"0,8 0-77 15,-7 0-38-15,0 4-20 0,7-4-12 0,-1 4-2 0,0 3-2 16,1 0-5-16,6 0 2 0,-7 1-1 0,7 3-3 16,0 0-2-16,0 1 0 0,7 2-3 0,-7-3-3 0,13 3-3 15,-6 1-3-15,-1-1 0 0,7 2 3 0,-6-2-1 0,5 1 0 16,-5 2 1-16,0-1 2 0,-1-3 1 0,0 3 2 15,1-2 1-15,-7-3-1 0,0 4 3 0,0-5 2 16,0 2 6-16,-7-1 1 0,1 0-3 0,0 1 2 0,-8-3 1 16,8 3-2-16,-7-4-5 0,0-1-4 0,7-5-7 0,-8 3-4 15,8 2-7-15,-1-7-19 0,1 4-26 0,0-4-39 0,6-4-55 16,0 0-92-16,0 4-145 0,0-8-75 0,0-1-38 16</inkml:trace>
  <inkml:trace contextRef="#ctx0" brushRef="#br0" timeOffset="334392.3003">17239 9414 18 0,'6'-7'435'15,"1"4"-124"-15,-1-4-119 0,1-1-71 0,6 4-36 0,-6 1-20 16,6-1-10-16,6 1-6 0,-6-2-7 0,8 3-6 16,3 2-5-16,3-4-7 0,-1 4-6 0,0 4-7 0,6-4-11 15,-5 0-14-15,-1 2-19 0,7 3-32 0,-8-2-50 16,1 1-89-16,-6-1-140 0,-1 1-67 0</inkml:trace>
  <inkml:trace contextRef="#ctx0" brushRef="#br0" timeOffset="334658.0535">17623 9393 112 0,'-13'0'457'0,"0"4"-144"0,0-1-131 0,7 4-71 0,-7 0-43 15,-1 2-19-15,8-3-11 0,0 2-1 0,-1 3-4 0,7 1-3 16,-6-3-2-16,6 7-4 0,6-5-2 0,1 3-3 15,-1-3-2-15,0 3-2 0,8-2 0 0,-1-1 4 0,0-5-2 16,0 6 1-16,0-5 0 0,0 0 5 0,6-3 3 16,-6 0 4-16,0-4 6 0,6 0 3 0,-4 0 8 0,3-4 10 15,-4 0 10-15,-1-3 10 0,0 5 9 0,-1-6 7 16,-5-1 6-16,-1 3 3 0,-6-5-1 0,0 3-8 0,0-3-13 16,-6 1-12-16,-1-2-13 0,-5-3-13 0,-8 5-16 15,7-2-11-15,-7 5-10 0,-5-3-14 0,5 1-18 0,0 3-23 16,-6 2-25-16,13-3-30 0,-6 7-30 0,6-3-33 0,7 3-29 15,-1 0-22-15,7 3-35 0,7 0-57 0,-1 1-114 16,7 0-49-16</inkml:trace>
  <inkml:trace contextRef="#ctx0" brushRef="#br0" timeOffset="334954.6639">18014 9393 390 0,'-7'0'392'0,"1"-4"-143"15,-7 8-98-15,0-4-56 0,6 4-28 0,-6 3-17 16,7 0-5-16,-7 0 0 0,7 1-2 0,6 3-3 0,-7 4-5 16,7-1-5-16,7 1-5 0,-1 0-3 0,0 3-2 0,1-4-2 15,6 2-2-15,7-2 1 0,-8-3 2 0,8 1 2 16,0-3 6-16,6 3 8 0,-6-4 9 0,-1-6 7 0,7 3 9 16,-7-3 11-16,1-2 12 0,6 0 17 0,-7-2 19 15,1-3 13-15,-7 3 12 0,6-6 16 0,-5 0 11 0,-7 1 2 16,-1 1-8-16,0-2-15 0,-6-4-22 0,0 1-22 0,-6 0-21 15,0-3-26-15,-1 3-24 0,-7-4-20 0,-5 5-20 16,0-5-26-16,-1 3-35 0,0 5-45 0,-5-5-54 16,4 6-52-16,2-2-44 0,6 2-40 0,0 1-40 0,1-2-49 15,4 3-78-15,8 4-67 0,0-3-15 0</inkml:trace>
  <inkml:trace contextRef="#ctx0" brushRef="#br0" timeOffset="335220.4857">18367 9349 188 0,'0'0'491'0,"0"0"-121"0,0 4-152 0,-8-1-97 16,8 5-54-16,-7-2-26 0,7 2-14 0,-6 3-3 15,6 4 1-15,-6-5 0 0,6 5 2 0,6-1 1 0,-6 5-2 16,6 0-4-16,1-4-2 0,1 3-3 0,4-4 3 16,1 2-1-16,0-2 2 0,0-3 2 0,0-4 7 0,7 0 10 15,-1 0 9-15,0-7 10 0,1 4 10 0,0-8 11 0,-1 4 13 16,0-7 12-16,1 5 14 0,-1-10 12 0,2 4 13 15,-8-3 8-15,-1-4 2 0,1 5 1 0,-6-5-10 0,-1 1-12 16,-6-5-19-16,7 4-20 0,-14-4-22 0,7 5-20 16,-13-4-16-16,7 0-14 0,-7 0-9 0,0-1-15 0,-7 4-31 15,1 1-49-15,-1-1-57 0,0 0-61 0,1 4-54 0,6 1-61 16,0 2-85-16,0 1-164 0,0 0-63 0,13 2-15 16</inkml:trace>
  <inkml:trace contextRef="#ctx0" brushRef="#br0" timeOffset="335861.042">18906 9704 148 0,'0'-4'278'16,"0"4"-63"-16,6-3-55 0,-6 0-46 0,8-1-30 0,-3-1-18 15,3 2-7-15,-1-4-4 0,-7 3-2 0,5-3 3 0,2 3 0 16,6-3 3-16,-6 0-3 0,-1 0-2 0,1-5 1 0,-1 4-5 15,1 1-3-15,-1 1-6 0,-6-6-2 0,6 5-4 16,-6-4-2-16,0-1-3 0,0 6-5 0,-6-5-5 16,6-1-4-16,-6 2 0 0,6-1-5 0,-7 0-4 0,1 4-3 15,6 0-2-15,0-1-1 0,0 1-1 0,-7 2-1 0,7 2-3 16,0-1 0-16,7 2 0 0,-7 2-2 0,0-5 0 16,6 10 0-16,1-5-1 0,-1 2 2 0,0-2 1 0,1 7 2 15,6-2 0-15,-6 2 0 0,-1 1 0 0,1-1 0 16,6 0 1-16,-8 4 0 0,2-4 0 0,1 4 0 0,-2-4 0 15,-6 4 1-15,7-3 0 0,-1 3 2 0,0-4-2 0,-6 0 1 16,7 0 0-16,-7 5-1 0,0-4 1 0,6-1-1 16,1 0 0-16,-7 0-1 0,6 1 2 0,1-1 0 0,-1 0 0 15,8-4-1-15,-8 5 0 0,7-4 0 0,0 3-3 16,0-3-9-16,0-1-11 0,6 0-13 0,-6-3-15 0,6 0-18 16,2 0-24-16,-2 0-32 0,1-3-52 0,-7 0-83 0,6-5-113 15,-6 5-57-15</inkml:trace>
  <inkml:trace contextRef="#ctx0" brushRef="#br0" timeOffset="336142.1275">19395 9496 171 0,'0'0'370'0,"6"0"-107"0,-6 0-97 16,7 0-54-16,-7 3-33 0,6 1-17 0,-6 3-7 0,7 1-1 15,-1-1 3-15,1 3 3 0,-7 5 1 0,7-4-5 0,-1 4 2 16,1 3-1-16,-1-2 0 0,0 1 2 0,1 2-1 16,-1-1-4-16,7-3-3 0,-6 3-6 0,0 0-6 0,6 0-5 15,-7 1-3-15,7-2-7 0,-7-1-9 0,1 2-4 0,6-3-4 16,-7 3-12-16,1-3-17 0,-1-1-22 0,1-3-27 16,6 3-28-16,-7-2-30 0,1-1-50 0,0-3-75 0,0-2-130 15,-7 3-76-15,6-6-25 0</inkml:trace>
  <inkml:trace contextRef="#ctx0" brushRef="#br0" timeOffset="336376.6103">19538 9485 199 0,'6'-11'414'0,"1"3"-124"0,0 2-113 0,5-2-65 0,-5-1-37 16,-1 9-15-16,9-3-12 0,-10 0-7 0,1 6-3 15,1 0-5-15,0 2-3 0,0 2-2 0,-1 0-1 16,1 0-2-16,-7 5 0 0,0-2-2 0,-7 5 1 0,7 0-1 16,-13-1-3-16,6 1-2 0,-6-4-2 0,0 4-3 0,0-1-3 15,0 2-5-15,0-5-3 0,0 3-2 0,0-3-5 16,0 0-11-16,0 0-12 0,0-4-18 0,0 4-21 0,6-3-28 16,1-1-43-16,6 0-68 0,0-3-129 0,0-1-75 15</inkml:trace>
  <inkml:trace contextRef="#ctx0" brushRef="#br0" timeOffset="336782.918">19734 9514 411 0,'0'-4'391'0,"0"0"-128"0,0 1-101 0,0 3-61 15,0-4-36-15,0 4-21 0,0 4-11 0,6-4-7 16,-6 3-5-16,0 1-1 0,7 4 1 0,-7-1-2 0,0 0 0 16,6 0-1-16,-6 4-2 0,0 0-2 0,7-3-1 15,-1 4-4-15,-6-3-3 0,5-1 1 0,3 0 2 0,-2-2 6 16,1 1 5-16,0-2 7 0,7-2 8 0,-9 1 12 0,8-4 11 16,-7 0 8-16,8 0 8 0,-1-4 3 0,0 4 7 15,-7-3 7-15,7-4-4 0,-7 2-4 0,1-1-11 0,0 2-6 16,0-4-5-16,-2 1-5 0,2 3-10 0,-1-3-10 15,-6 4-5-15,0 3-6 0,7-4-1 0,-7-1-8 0,0 5-7 16,8 0-6-16,-8-3-5 0,0 3-2 0,0 3-3 0,5-3 7 16,-5 5-2-16,7-5-2 0,0 4 3 0,-7-1 1 15,13 2 1-15,-7 1 0 0,1-3 1 0,-1 1-7 0,7 4 3 16,-6-4 2-16,6 0 0 0,0-2-1 0,-7 3 1 0,7-3 1 16,0 3 2-16,0-2 0 0,0-3 0 0,0 4 0 15,0 0 1-15,1 0 0 0,5-4-11 0,-6 3-31 16,0 1-41-16,-7-1-48 0,8-3-54 0,-2 4-82 0,-5-4-158 15,-1-4-100-15,-6 4-57 0,-6 0-17 0</inkml:trace>
  <inkml:trace contextRef="#ctx0" brushRef="#br0" timeOffset="345220.734">16008 12191 142 0,'0'0'200'0,"-6"-2"-49"0,6 2-40 0,0-4-26 0,0 4-25 16,0-5-14-16,0 5-9 0,0-3-7 0,0 3-3 0,0 0-4 16,0-4-3-16,0 4-6 0,0 0-1 0,0 0-2 15,0 0-3-15,0 0-1 0,0 0-1 0,0 0-1 16,0 0 0-16,-7 0 1 0,7 0 1 0,0 0-1 0,0 0 2 16,0 0-2-16,0 0-1 0,0 0 1 0,0 0 0 0,0 0 1 15,0 0 3-15,0 0 3 0,0 0 4 0,0 0 4 16,0 0 6-16,0 0 5 0,7 0 5 0,-7 0 3 0,0 0 1 15,0 0 2-15,0-3 0 0,0 3-1 0,0 0-2 16,0 0-2-16,0 0-2 0,0 0-4 0,0 0-3 0,0 3-6 16,0-3-5-16,0 0-4 0,-7 0-4 0,7 4-5 0,0-4-2 15,0 0-2-15,0 3-1 0,0 2 0 0,0-1 0 16,0-2 0-16,-6 3 0 0,6-3 0 0,0 3 3 16,0-2 0-16,6 1 1 0,-6 0 0 0,0 0 3 0,0-1 0 15,0 1-1-15,0-1-1 0,0 2 1 0,0-3 1 0,0 2 0 16,0 4 2-16,0-5 0 0,0 5 2 0,0-2 3 0,0 2 0 15,0 0-1-15,0-1-1 0,0 0 2 0,0 0-1 16,0 2 1-16,0 1-1 0,0 1-2 0,0-3 0 16,0-1-1-16,7 1 1 0,-7-2-4 0,0-2-1 0,0 0-3 15,0-1 0-15,0 5 0 0,0-4 3 0,0-2-1 0,0 6 1 16,0-4 1-16,0 0 0 0,0-1 0 0,0 1 1 16,0 0-1-16,0-4-3 0,0 3-1 0,0 1-1 0,0-1-1 15,0 1 2-15,0 0 0 0,0-1-1 0,0 2 0 0,0 1 2 16,0-2 0-16,0 0 2 0,0 4 0 0,0-1 0 15,0 1 1-15,0-2-1 0,0 2 2 0,0-1 2 0,0 1 1 16,0 2 1-16,0-3 2 0,0 5 0 0,0-2 0 16,0-3 3-16,-7 5-1 0,7-5-3 0,0 4-1 0,0-3-2 15,0 0-2-15,0-2-1 0,0 1 0 0,0 1-1 0,0 0 0 16,0-1 0-16,0-5 1 0,7 6 1 0,-7-4 2 16,0 4 2-16,0-1 0 0,0-4-5 0,0 4 4 0,0 1 3 15,0-1 0-15,6 1 0 0,-6-2 0 0,0 3-3 0,0 1-1 16,0-3 3-16,7 1-5 0,-7 4-1 0,0-6-5 15,0 1 0-15,0 1-2 0,0 0 1 0,0-1 0 0,0 3 0 16,0-2 0-16,0-1 1 0,0 4 2 0,0-3 4 16,0-1 3-16,0 4-1 0,0-4 3 0,0 4 2 15,0-4 1-15,0 4 2 0,0-3 3 0,0 3 1 0,0-1 0 16,0 2-1-16,0-1-1 0,0-1-1 0,0 2-1 0,0-1-1 16,6 0-6-16,-6 0-3 0,0 3 0 0,0-3 0 0,0 3-2 15,0-2 0-15,0 3 0 0,0-5-2 0,0 2 0 16,0 2 0-16,-6-2-1 0,6-2-1 0,0 5 0 15,0-4 0-15,0-1-1 0,0 2 1 0,-7-1-1 0,7-5-1 16,0 6 1-16,0-1 1 0,0 0-1 0,-6-3 0 0,6 3 0 16,0-1-1-16,0-2 0 0,0-1 1 0,-7 5-1 15,7-6 0-15,0 2 0 0,0-1 0 0,0 1 1 0,-6-1-1 16,6 0 0-16,0 0 0 0,0 1 0 0,-7-1 0 0,7 1-1 16,0-1 1-16,0 0 1 0,-6 0-1 0,6 1 0 15,0-1 0-15,0 0-1 0,0 0 1 0,0 1 0 0,0-1 0 16,0-3-2-16,0 4 0 0,0-6 0 0,0 3 2 15,0 2 0-15,0-4 1 0,0 1-1 0,0 0 1 16,0 3 2-16,0-3 0 0,0 3 0 0,0-4-2 0,0 1-1 0,0 4 0 16,0-5 0-16,0 1 0 0,0 4 0 0,0-6-1 15,0 7 0-15,0-1 1 0,0-6 0 0,6 6 0 0,-6-4 1 16,0-1-1-16,0 1 0 0,0 0 1 0,0 0 0 16,7-2 0-16,-7-2 0 0,0 5-1 0,0-5 0 0,0 0 1 15,0 0 0-15,0 0 1 0,0 0-1 0,0 0 0 0,0 0 1 16,0 0 1-16,0 0-1 0,0 0 0 0,0 0-1 15,0 0 0-15,0 0 1 0,0 0-2 0,0 0 0 16,0 0 0-16,0 0 1 0,0 0-1 0,0 0 2 0,0 0-1 16,0 0 0-16,0 0 0 0,0 0 0 0,0 0-8 0,0 0-16 15,0 0-26-15,0 0-33 0,0-5-37 0,0 3-38 0,0-2-45 16,0 0-54-16,6-3-67 0,-6-5-116 0,0 5-65 16,0-5-17-16</inkml:trace>
  <inkml:trace contextRef="#ctx0" brushRef="#br0" timeOffset="345845.5438">15682 12709 289 0,'0'0'315'0,"-6"-4"-94"15,6-1-81-15,0 5-49 0,0-3-29 0,0 3-17 16,6 0-9-16,-6 0-5 0,0-3-5 0,7 3-4 16,-7 0-2-16,7 0-2 0,-7 3-1 0,6-3-1 0,1 3-1 15,-1 2-1-15,-6-1 1 0,6 2 1 0,1 2 1 0,-1-1 2 16,1 1 3-16,-1 2-1 0,7 1 2 0,-6 1 0 15,1 1 1-15,-3 3-3 0,1-5-2 0,1 4-3 0,0-1-1 16,6 1 0-16,-8-1-2 0,3 1 0 0,-1-3-3 16,-1 1 4-16,0-1-1 0,0-1-2 0,1-1 1 0,0-1 1 15,0-3 2-15,-1 2 5 0,0-1 5 0,1-3 7 0,-1 0 10 16,0-1 10-16,1-3 7 0,7 0 5 0,-8-3 6 16,7-1 2-16,0 0 3 0,7-3-2 0,-7-1-7 15,6-3-6-15,0 1-3 0,2-5-4 0,-2 3-3 0,7-1-1 16,-6 1-3-16,5-3 2 0,-5 5 0 0,0-5 0 0,-1 4-2 15,1-1 0-15,-1 2-3 0,-6-1-6 0,-7 3-3 0,7 0-11 16,-5 2-4-16,-2 3-6 0,0-1-5 0,1-4-1 16,-7 4-9-16,6 0-18 0,-6 4-31 0,0 0-37 0,0-3-38 15,0 3-35-15,0 0-36 0,0 0-40 0,0-4-41 16,0 4-51-16,0-2-69 0,-6 2-77 0,6 0-29 0</inkml:trace>
  <inkml:trace contextRef="#ctx0" brushRef="#br0" timeOffset="347455.1002">16008 13401 123 0,'0'0'129'0,"-6"0"-21"0,6 0-19 0,0 0-20 15,0 0-16-15,0 0-9 0,0 0-8 0,0 0-1 16,0 0-1-16,0 0 3 0,0 0-4 0,0 0-5 0,0 0-4 16,-7 0-3-16,7 0-1 0,0 0-1 0,0 0-3 0,0 0-5 15,-6 0 2-15,6 0 2 0,0 0 2 0,0 0-3 16,-7 0 0-16,7 0-1 0,0 0-5 0,0 3 0 15,-6-3 1-15,6 0 0 0,0 4 0 0,0 0 4 0,0-4 3 16,0 6 3-16,0 2 3 0,0-1 3 0,0 5-1 0,0-2 1 16,0 6-2-16,0-2-2 0,0 4-2 0,0 1-3 0,0-2-2 15,0 6 0-15,0-2-1 0,6 2-2 0,-6-5-2 16,0 4 0-16,0 0 1 0,0 0 0 0,0-4 0 16,0 1 2-16,0-1-1 0,0 1 1 0,0-4 1 0,0-1 0 15,0 1-1-15,0-1-3 0,0-3 0 0,0 0-2 0,0-1-2 16,0-1-7-16,0-6 1 0,0 4 1 0,0-3 3 15,0-1 4-15,7-3 2 0,-7 4 9 0,0 0 1 0,0-4 7 16,0 0 0-16,0 0 1 0,0 0-5 0,0 0-1 0,0 0-2 16,0 0-11-16,0-4-7 0,0 4-12 0,0-4-17 15,0 4-20-15,0-3-26 0,0 3-38 0,0-4-55 0,6-3-85 16,-6 4-120-16,0-2-56 0</inkml:trace>
  <inkml:trace contextRef="#ctx0" brushRef="#br0" timeOffset="348424.197">16021 13929 135 0,'0'0'200'0,"0"0"-47"0,0 0-40 0,0 0-36 16,0 0-27-16,0 0-15 0,0 0-11 0,0 0-4 0,0 0-1 16,0 0 0-16,0 0-2 0,0 0 3 0,0 0-2 15,0 0 0-15,0 0 2 0,0 0-1 0,6 0 0 16,-6 0 1-16,0 0 3 0,7 0 1 0,-7 0 1 0,7 0-1 16,-7-4-1-16,7 4 0 0,-7 0 1 0,6 0 4 0,-6-4 2 15,0 4 2-15,6 0 1 0,-6 0 3 0,0 0 5 0,-6 0 2 16,6 0-1-16,0 0-5 0,-6 4-3 0,-1 0-3 15,0 3-3-15,0-4-3 0,-5 4-6 0,5 1-4 16,1-4-3-16,-1 3-1 0,1-3-3 0,6 2-1 0,-7-2-1 16,1 1-3-16,6-2 0 0,0-3-2 0,0 3 0 0,0 1 1 15,0 0 0-15,6-4 0 0,-6 0 5 0,7 3 3 16,-1-3 2-16,1 0 1 0,-7 0 1 0,13 0-2 0,-7-3 1 16,0-1-2-16,1 0-2 0,7 1-1 0,-8 0 2 15,-6-2 2-15,6 1 4 0,1 1 7 0,-7 0 8 0,0-1 11 16,0 0 8-16,0 1 2 0,0-1 0 0,0 0-2 0,-7 0-7 15,7 4-15-15,-6-3-20 0,0-1-28 0,-8 1-31 16,7 3-32-16,1-4-39 0,0 4-61 0,6 0-110 0,-7-3-118 16,7 3-67-16,0 0-32 0</inkml:trace>
  <inkml:trace contextRef="#ctx0" brushRef="#br0" timeOffset="349064.9136">17044 13873 16 0,'0'-4'475'0,"0"1"-90"0,0 0-148 16,7-2-103-16,-14 1-59 0,7 4-32 0,0-3-15 16,0 3-8-16,0 0-4 0,0 0-1 0,0 0-1 0,0 0 0 15,0 0 3-15,0 3-1 0,0 1 1 0,-7 4 1 0,7-1 3 16,-7 0 2-16,1 5 3 0,-1-2 0 0,-4 2-3 16,-2 3 0-16,-2-1-3 0,-4 1-3 0,6 2-2 15,-13 2-1-15,6 0-1 0,-5-2 0 0,5 3 0 0,-6-3 0 16,7 2 4-16,-8 0 2 0,7-5 2 0,1 1 2 0,-1-1 2 15,8 1 2-15,-1-5 1 0,0 1 0 0,-1 0-1 0,8 1-2 16,-1-10-4-16,1 6-1 0,6 0-1 0,0-1 1 16,0-3 2-16,6 0 0 0,1-1 2 0,13 0 2 0,-7-3 0 15,6 5 1-15,0-5-5 0,7 0-2 0,0 0-5 16,1-5-4-16,6 5-4 0,-7-3-4 0,6 3-1 0,1-3-1 16,-8-1-1-16,8 0 0 0,-1 1 1 0,2-1-1 15,5 0 2-15,-8 0-1 0,3-4 0 0,-2 6 0 0,1-2 2 16,-1 1-1-16,-6-5-2 0,0 4 2 0,-7 0 0 0,1 0-1 15,-7 2 0-15,0 2-2 0,1-5-4 0,-8 2-9 16,-6 3-21-16,7-4-24 0,-7 1-28 0,0-1-29 0,0-4-36 16,0 5-50-16,-7-1-68 0,1-3-111 0,-1 0-72 15,-7-1-32-15</inkml:trace>
  <inkml:trace contextRef="#ctx0" brushRef="#br0" timeOffset="349299.2854">17089 13950 326 0,'0'-4'364'0,"0"1"-116"0,-7-1-84 0,7 1-45 16,0 3-23-16,0-4-12 0,0 4-6 0,-6-3-8 0,6 3-9 15,0 3-3-15,0 1-3 0,0-1 4 0,-6 4 9 16,6 5 12-16,-6-1 11 0,6 7 14 0,-7-4 17 16,7 6 12-16,-6 1 4 0,6 1 4 0,-7 0 0 0,7 0-7 15,-7 4-8-15,7-1-9 0,0 4-14 0,-7 0-15 0,7-3-11 16,0 3-18-16,0 0-19 0,-6-2-14 0,6 2-10 0,0-3-17 15,6 3-30-15,-6-7-47 0,0 3-57 0,0-2-58 16,0-1-51-16,0-1-58 0,0-5-86 0,0 1-148 16,0-3-70-16,0 1-20 0</inkml:trace>
  <inkml:trace contextRef="#ctx0" brushRef="#br0" timeOffset="353424.035">13755 14093 161 0,'-7'0'175'0,"1"0"-39"15,-1 0-34-15,-1 0-30 0,3 0-17 0,-8 0-10 0,7 0-7 16,-7 0-2-16,7 0-2 0,-2 0-1 0,1 0-2 16,-5 0-2-16,6 0-3 0,-1 0-4 0,1 0-2 0,-1 0-3 15,0 0-4-15,-6 0-1 0,7 0-1 0,0 0 0 0,-1-4 1 16,7 4 3-16,-6 0 3 0,-1 0 6 0,0 0 5 15,0-3 5-15,7 3 1 0,-6 0 3 0,6 0 1 0,0-4 0 16,-6 4-3-16,6 0-3 0,0 0-3 0,0 0-2 16,0 0-5-16,0 0-2 0,0 0-4 0,0 0-1 0,0 0-2 15,0 0-3-15,0 0-1 0,0 0-3 0,0 0 0 0,6 0 0 16,-6 0-2-16,6 0 0 0,1 0-1 0,0 0 0 16,0 0 1-16,6 0-1 0,-1 0 0 0,8 0 0 0,-7 0 0 15,6 0 5-15,8 0-3 0,-1 0-2 0,-7 0 0 16,14 0-1-16,-7 0-1 0,6 0 0 0,1 0 0 0,0 0-5 15,-1 0 2-15,7 0 1 0,-6 4 1 0,5-4-1 0,2 0 1 16,-1 3-1-16,0-3 1 0,0 4 0 0,-1-4 0 16,2 0-1-16,-1 0 2 0,1 3 2 0,-2-3-3 15,8 0 4-15,-7 0 4 0,0 0 5 0,0 4 1 0,1-4 7 16,-2 0 4-16,-5 0 4 0,6 0 2 0,-7 0-1 0,8 0-5 16,-8 0-2-16,1 0-2 0,0 0-5 0,-8 0-6 0,8 5-4 15,-7-5-1-15,7 0-2 0,-7 0 1 0,-7 3-3 16,7-3 0-16,-6 0-2 0,-1 0 0 0,2 3 0 15,-9-3 0-15,1 0 0 0,0 0 0 0,0 0-1 0,-6 0 0 16,-1 0 3-16,0-3 0 0,1 3 0 0,-1 0 1 0,-6 0 1 16,7-3-2-16,-1 3 1 0,-6 0 0 0,7 0-2 15,0-5 1-15,-1 5-1 0,1-4-1 0,-2 4-1 0,3-3 1 16,4 3 0-16,-4-4-1 0,5 4 0 0,-1-3 0 16,-5 3 1-16,6 0 0 0,0-4 0 0,7 4-1 0,-14 0-1 15,7 0 2-15,0-3-1 0,-7 3 0 0,7 0 1 0,-13 0-1 16,7 0 0-16,1 0 1 0,-8 0-2 0,0 0-8 15,0 0-13-15,-8 0-22 0,1 0-29 0,-6 0-39 16,0 0-63-16,0 0-105 0,-6-4-119 0,-1 4-62 0</inkml:trace>
  <inkml:trace contextRef="#ctx0" brushRef="#br0" timeOffset="354408.2351">10511 13537 287 0,'0'0'222'0,"0"0"-68"0,0 0-52 15,-7-4-31-15,7 4-18 0,-6 0-6 0,6 0-2 0,-6-4 2 16,6 4 3-16,-7 0 1 0,7 0 2 0,0-4-3 15,0 4-4-15,0 0-4 0,-6 0-4 0,6 0-3 16,0 0-8-16,0 0-5 0,6 0-8 0,-6 4 0 0,0-4 3 16,7 8 5-16,-7-1 5 0,0 3 5 0,0 2 3 0,0 5 7 15,6 2 7-15,-6 3 6 0,0 0 0 0,0 7 2 0,0 0 2 16,0 5 7-16,0-1 2 0,0 4 3 0,0-5 2 16,0 8-3-16,0-3-5 0,-6 4-4 0,-1-1-6 15,1-4-9-15,6 5-7 0,-6 3-4 0,-1-8-7 0,0 1 0 16,0 0 0-16,1-1-1 0,-6-2-5 0,5-3-1 0,-1 0 0 15,3-2-3-15,-9-4-2 0,8 1-3 0,-1-1-4 16,1-3-2-16,1-3 0 0,-3-1-1 0,1-2 0 0,7-2-4 16,-6 1 0-16,-1-5 1 0,7-3-2 0,0 5-1 15,-6-9-2-15,6 4 0 0,0-2-1 0,0-3 1 0,0 2 1 16,0 0 1-16,0-4 1 0,6 4 2 0,-6 0 1 0,7 0 0 16,-1-4 2-16,1 0 0 0,6 3 0 0,0-3-1 15,7 0-1-15,0 0-1 0,5 0 1 0,1 0 1 0,0 0-1 16,13-3 2-16,-6 3 1 0,12 0 2 0,1 0 4 15,-1-4 2-15,8 4 1 0,-1-4 0 0,7 4 0 0,7-4-2 16,4 4 0-16,3-4-2 0,-3 4-3 0,9-4-2 0,-8 4 1 16,7-2 3-16,1 2 3 0,-1 0 1 0,0 0 1 15,1 2 2-15,-8-2 2 0,7 4-1 0,-7 0 0 0,2 0-4 16,-8 0-3-16,0 0 0 0,-13 3-4 0,0-5-4 16,0 3-2-16,-12 2-8 0,-2-3-15 0,-12-1-16 0,0 1-24 15,-6 0-30-15,-8-4-26 0,2 4-23 0,-1-4-24 16,-13-4-22-16,6 4-19 0,-6-4-21 0,0-3-34 0,0 3-45 15,-6-8-88-15,-7 3-63 0,-1-3-29 0</inkml:trace>
  <inkml:trace contextRef="#ctx0" brushRef="#br0" timeOffset="355033.2757">10577 13353 70 0,'-7'0'384'16,"7"0"-104"-16,-8 0-107 0,8 0-73 0,8 0-41 15,-8 4-24-15,7-4-15 0,6 0-6 0,0 0 3 0,6 0 3 16,1 0 6-16,-1 3 5 0,7-3 0 0,0 0-1 16,6 0-1-16,0 4-2 0,2-4-2 0,5 0-4 0,0 4-2 15,7-4 0-15,-1 0 1 0,7 4 3 0,0-4 3 0,1 0 4 16,5 0 2-16,7 0-1 0,0 0 1 0,7 0 1 15,-7 0 0-15,7 0 3 0,-7 0 1 0,1 0-1 0,4 0 1 16,-4 0-2-16,-8 0-2 0,1 3-5 0,-7-3-4 16,-6 0-7-16,0 4-7 0,-8-1-3 0,0 2-4 0,-4-3-2 15,-8 2-1-15,0 0-2 0,-6 0 0 0,-1-1 1 0,1 1 0 16,-8 0-1-16,3-4 0 0,-10 4 0 0,3 3 1 16,-3-7-1-16,-5 3 0 0,7-3 0 0,-7 0 3 0,0 4 4 15,6-1 3-15,-6 5 3 0,0-1 1 0,0 4 3 16,-6 1 2-16,6 2 1 0,0 4 3 0,0 4 7 0,0 0 9 15,0 7 12-15,-7 1 9 0,7 7 11 0,0-1 7 16,0 4 5-16,-5 0 4 0,5 5 0 0,-8 2-5 0,8-2-7 16,0 2-6-16,0-3-3 0,0-1-1 0,0 2-3 15,0-1-3-15,0 0-7 0,0-4-6 0,8 0-5 0,-8-3-4 16,0-1-9-16,0-2-9 0,0-5-4 0,5 0-4 0,-5-3-4 16,0-3-5-16,0-2-15 0,7-4-28 0,-7-1-40 0,0-2-45 15,0-3-47-15,0 0-45 0,6-3-46 0,-6-5-67 16,0 1-114-16,-6-4-91 0,-1 0-34 0</inkml:trace>
  <inkml:trace contextRef="#ctx0" brushRef="#br0" timeOffset="355517.5456">10942 13719 278 0,'7'0'273'0,"-7"-3"-72"0,0-1-62 0,0 0-40 0,0 0-21 15,0 1-7-15,0-1-3 0,5 1 4 0,-5 3 2 0,0-4 2 16,-5 1 2-16,5-1 0 0,0 4-5 0,0-4-6 16,-7 4-5-16,0-4-8 0,0 4-5 0,0 0-5 15,-5 4-3-15,-1-4 0 0,0 8 5 0,-8-1 5 0,9 3 4 16,-7-2 6-16,-1 3 5 0,1 4 5 0,-1-5 6 0,0 6 3 15,7-5-2-15,-7 3-2 0,7 1-2 0,0-4-4 0,0 3-2 16,1 1-7-16,5-1-6 0,1-3-6 0,0 4-6 16,-1 1-3-16,7-2-6 0,0 1-4 0,0-1-2 15,7 1-2-15,-1-1 0 0,0-2-3 0,7 2-1 0,0-3-4 16,6 3-1-16,1-3-1 0,-1 1-5 0,2-6 0 0,5 1-3 16,-1 5-4-16,1-8-13 0,0 3-24 0,1-3-39 15,5-1-42-15,-6 1-45 0,0-4-45 0,0 3-43 0,0-3-45 16,1-3-60-16,-2 3-86 0,-5-4-80 0,0 1-21 15</inkml:trace>
  <inkml:trace contextRef="#ctx0" brushRef="#br0" timeOffset="356705.7919">11092 13909 231 0,'0'0'349'0,"5"-3"-100"0,-5 3-79 16,0 0-53-16,0 0-31 0,0-4-15 0,0 4-8 0,0 0-5 16,0 0-2-16,0 0-3 0,0 4-8 0,0-4-6 15,0 0-5-15,0 3-3 0,-5 2 0 0,5 2-1 0,-8 1-2 16,8 2-1-16,0 1 1 0,-7 0 4 0,7 0-3 0,0 1-4 16,0-2-5-16,0 1-4 0,7 0-2 0,-7 3-1 15,8-6 0-15,-3 4-4 0,9-3 0 0,-8-1 2 0,1 0-3 16,6-1 0-16,-7 0 0 0,13 0 0 0,-5-3-1 15,-1-4 1-15,0 5 1 0,-1-5 0 0,2 0 3 0,-1 0 1 16,-7-5 1-16,7 5 3 0,-6-4 8 0,-1 1 2 0,0-1 3 16,-6-3-1-16,0 0 0 0,0-1-2 0,0 0-1 15,-6-1-4-15,0 1-8 0,-1-4-4 0,1 5-4 0,-7-3-2 16,0 2-1-16,6-3 0 0,-6 4 1 0,7-5 0 0,-1 6-2 16,1 2-2-16,6-3 1 0,-7 3-2 0,7-4-2 15,7 5-3-15,-7-4-3 0,6 3-2 0,7-3 0 16,-7 3-1-16,8-3 0 0,-1 2 0 0,0 2-1 0,6-3 0 15,-6 2 1-15,1 4 1 0,-2-4 1 0,1 0 1 0,0 4 0 16,1-4 2-16,-2 4 2 0,-5 0 1 0,-1-4 0 16,1 4 2-16,-1 0 2 0,1 0-2 0,-7 0 1 0,7 0 0 15,-7 0 0-15,0 0 1 0,0 0-2 0,0 4 2 16,0-4 0-16,0 4 7 0,0 4 2 0,-7-4 4 0,7 2 0 16,-7 5 1-16,7-3 3 0,0 3-1 0,-6-1-3 0,6 2-3 15,0 2-3-15,0-2-4 0,0-2 1 0,0 1-2 16,6 0 0-16,-6 3 0 0,7-2-1 0,0-2 1 0,-1-3-2 15,6 5 1-15,-4-1 0 0,4-4 2 0,-4 0-1 16,4 2 1-16,1-3 0 0,0 2 0 0,0-5 1 0,0-3-1 16,7 3-1-16,-7-3-1 0,0 0 1 0,-7-3 0 0,7 3 0 15,1-3-1-15,-8-5 1 0,0 5 1 0,1-5 0 16,-1 1 1-16,-6 0-2 0,7 0 3 0,-7-5 4 16,-7 4 3-16,7-1 3 0,-6-3 7 0,-1 1 4 0,1 0 6 15,-7 0 8-15,6 0 3 0,-6 1 4 0,0 1 4 0,0-1 3 16,7 3-5-16,-7 3-5 0,6 0-4 0,-6 0-7 0,13 1-5 15,-6-1-9-15,-1 4-8 0,1 0-6 0,6 0-3 16,-7 4-1-16,7-1-1 0,0 1-2 0,-6 0 0 0,6 0 0 16,6 3 1-16,-6 0 0 0,7-4-1 0,-7 6-1 15,6-3-3-15,7 2-1 0,-6-1-2 0,6-3-5 0,0 0-1 16,-7 4-3-16,14-6-4 0,-7-2-3 0,0 4 0 16,6-4-2-16,-6 3 5 0,0-3 0 0,8-3 3 0,-8-1 3 15,-1 2 4-15,8-3 6 0,-7-2 4 0,-1 3 2 16,1-3 0-16,0-4 0 0,1-1 0 0,-7 2 1 0,4-1 0 15,2 0-1-15,-5-3-1 0,5 2 1 0,-6-3 0 0,-1 1 2 16,1-5-1-16,-1 4-1 0,0-2 2 0,1-5-1 16,-7 3 1-16,0-2 0 0,0-2 0 0,0 1-1 0,0 0 0 15,-7 1 4-15,7-1-1 0,-6 0 3 0,6 8 5 0,-6-6 3 16,6 6 4-16,-7 2-1 0,1 2 0 0,6 3 1 16,-7-1-4-16,1 1-3 0,6 3-5 0,-7 1-5 0,7-2-2 15,-8 5 0-15,8 0-1 0,-5 0-2 0,5 5 0 16,-8 2 1-16,8 0-1 0,-5 4 1 0,-1 3 0 0,6 1-2 15,-7 4 1-15,7-1-1 0,0 1 2 0,0-1 0 0,-7 4 1 16,7 0 1-16,0-5 0 0,0 9 0 0,0-4 1 16,7 1 1-16,-7-2-1 0,0 2-1 0,7-2 3 0,-7-2-3 15,6 2 1-15,-1-1 0 0,3-3 1 0,-3 2-1 16,3-5 0-16,-1 1 0 0,6-4 0 0,-7 0-1 0,7 0 2 16,-7-4 0-16,14 1-2 0,-7 0 0 0,0-8 1 0,0 2-1 15,0-4 1-15,0 2-1 0,0-4-1 0,8-4-1 16,-10 0 2-16,3 1 0 0,-1-3 2 0,-6 2 1 0,-1-3-1 15,0 1 0-15,-6-2 2 0,7 1-1 0,-7-4 2 16,0 5 7-16,0-1 4 0,0 0 4 0,0-1 2 0,0 2 1 16,0 2-1-16,-7 1 2 0,7 3-2 0,0 0-7 15,0 1-8-15,0 3-6 0,0-3-3 0,0 6-2 0,0-3 0 16,-6 3-2-16,6 5 2 0,0-5 1 0,0 5 0 0,0 4 2 16,6-6-1-16,-6 5 2 0,7-3-1 0,-1 3 1 0,0-1-2 15,1-2 2-15,7-1 0 0,-8 1 0 0,6-2 1 16,1 3 0-16,1-3 2 0,-1-2 0 0,0 3 0 15,0-3-1-15,0-4 0 0,0 4-1 0,0-4-1 0,0 0-1 16,-7 0-1-16,7 0-3 0,1 0-9 0,-8 0-10 0,1 0-12 16,-1 0-15-16,-6 0-21 0,7-4-31 0,-7 4-37 15,6-4-36-15,-6 4-48 0,0-3-78 0,0-5-140 0,0 5-77 16,0 0-35-16</inkml:trace>
  <inkml:trace contextRef="#ctx0" brushRef="#br0" timeOffset="358112.1229">9932 13939 74 0,'0'0'160'16,"0"0"-32"-16,0 4-29 0,0-4-19 0,0 0-12 0,0 0-6 15,0 0-6-15,0 0-3 0,0 0 1 0,0 0-3 0,0 0-1 16,0 0-5-16,0 0-3 0,0 0-6 0,0 0-7 16,-7 0-6-16,7 0-6 0,-6 0-4 0,6-4-6 0,-7 4-4 15,7 0-2-15,-6 0 2 0,-1 0-2 0,7 0 1 16,-6 0 2-16,6 0 1 0,-7 0 1 0,7 0 1 0,-6 0 1 15,6 0 1-15,-6 0 2 0,-2 0 0 0,3-3 3 0,-3 3-1 16,1 0 1-16,2 0-1 0,-8-4 0 0,6 4-1 16,-6 0-1-16,6 0-2 0,-6 0-1 0,1 0-2 15,-2 0-2-15,1-3-1 0,0 3 1 0,0 0 0 0,-7 0 0 16,1 0-1-16,0-4 2 0,-1 4 5 0,0 0 1 0,1-4 3 16,0 4 2-16,-1-4 0 0,-6 1 1 0,6-2 3 15,-6 2-2-15,7-1-4 0,-7 4 0 0,0-2-1 0,-7-2-1 16,7 0 1-16,0 0-2 0,-6 0 0 0,5 0 1 0,-5 1-2 15,5-1 0-15,-6 0-3 0,1 1-1 0,6 0-2 16,-6-2 0-16,0 1 0 0,-1 1 2 0,1 0 0 0,-1-1-1 16,-7 0 2-16,8 1 2 0,-1-1 1 0,-5 0 0 15,-2 0-1-15,8 1-2 0,-7-1 2 0,0 1 3 0,-1-1-2 16,8 4 0-16,-7-3-2 0,0 3-1 0,1 0 0 0,4-4 1 16,-5 4-2-16,7 0-3 0,-1-4 0 0,-6 4-1 15,6 0 1-15,-5 0 0 0,5 0 0 0,0 0-1 0,-6 0 1 16,6 0 0-16,1 0 0 0,-1 0 1 0,1 0-1 15,-2 0 1-15,3 0-1 0,4 0 1 0,2 0-1 0,-8 0-1 16,14-4-1-16,-8 4-1 0,2 4 0 0,5-4 0 0,0 0-1 16,1 0 0-16,-1 0 0 0,1 0 1 0,-1 4-1 15,1-4 1-15,0 4-1 0,4-4 1 0,-3 3 0 16,-2-3 0-16,7 4 0 0,-6-4-1 0,-1 3 0 0,7-3 1 16,-6 4-1-16,-1-4 0 0,0 3 0 0,1-3 1 0,-1 4 0 15,1-4-1-15,-1 0 1 0,0 4 0 0,1-4-1 0,0 0 0 16,-8 0 0-16,14 4 0 0,-7-4 0 0,1 3 1 15,0-3 0-15,6 0 0 0,-6 0 0 0,5 0 0 16,-5 4 1-16,6 0-1 0,-7-4 0 0,-1 3-1 0,3-3 1 16,5 3 0-16,-7-3 0 0,7 4-1 0,-6 1 1 0,-1-2-2 15,1-3 0-15,6 3 1 0,-7 1 1 0,2-4 0 16,5 4 2-16,-2-4 0 0,-4 3 1 0,6-3 2 0,-6 4-1 16,6 0-1-16,-7-4-1 0,7 0 1 0,-6 4-2 0,6 0 0 15,0-4-1-15,-2 4 0 0,-3-4-2 0,5 2 1 16,-7-2 1-16,7 4 0 0,-6-4 0 0,5 3 0 0,-5-3-1 15,0 5 1-15,-1-5 1 0,2 3 1 0,-3-3-1 16,1 4-1-16,1-4 0 0,0 4 0 0,-8-4 0 0,8 4-1 16,0-4-1-16,6 3 1 0,-7-3-1 0,0 4 0 0,7-4-1 15,-7 3 0-15,7-3-2 0,1 4 1 0,-8-4-1 16,7 3 1-16,-6-3-2 0,6 4 0 0,-7-4 0 0,7 4 0 16,-6-4 3-16,-2 4-1 0,2-1-1 0,6-3 2 15,-13 4 0-15,7 0 2 0,-1-1 0 0,0 0 0 0,-5-3 1 16,5 4 1-16,0 1 0 0,1-5-1 0,0 3 2 0,5-3-1 15,-5 0 0-15,7 0 0 0,-2 0-1 0,0 0 0 16,2 0 0-16,5 0 0 0,-6 0 0 0,7 0 0 16,0-3 0-16,-1 3 0 0,0 0 2 0,7 0-2 0,-7-5 1 15,7 5-1-15,-6 0 0 0,6-4 0 0,0 4-3 0,-7 0-5 16,7 0-8-16,0 0-8 0,0 0-12 0,0 0-20 0,7 0-27 16,-7 0-47-16,6-3-77 0,1 0-143 0,7-1-72 15</inkml:trace>
  <inkml:trace contextRef="#ctx0" brushRef="#br0" timeOffset="358659.1854">7431 13580 70 0,'0'0'372'0,"6"-4"-93"0,-6 4-86 0,0 0-64 0,7-3-42 16,-7 3-22-16,0 0-14 0,6-4-2 0,-6 4-2 15,7-3 1-15,-7 3 4 0,6-4 1 0,1 0-2 0,0 4-3 16,-7-4-4-16,6 1-5 0,-6 3-7 0,7-4-3 0,-7 4-5 16,0 0-2-16,0 0 1 0,6 0 4 0,-6 0 2 0,-6 0 6 15,6 0 5-15,0 0 3 0,0 4 6 0,-7-4 4 16,7 3 2-16,-13 1 6 0,6 4 5 0,-6 2 4 16,0-3 2-16,-6 5-1 0,5-1-1 0,2-5 0 0,-1 6-3 15,0-5-8-15,-1 1-7 0,1-1-6 0,1 1-2 0,-1 3-5 16,0-4-4-16,-1 0-3 0,-4 4-4 0,3-4-2 15,2 4-4-15,-6-3-4 0,6 3-6 0,7-5-2 0,-7 3-4 16,0-3-5-16,6 2-1 0,0-5-2 0,1 5 0 16,0 0 2-16,-1-2 0 0,1 6 0 0,-1-1 1 0,1 0 2 15,-1-4-2-15,1 4 0 0,6 0 0 0,0-1 0 0,0 2 1 16,6-1 1-16,1 4 2 0,6-1 1 0,0 1 0 16,13 3 1-16,0-3-2 0,6 0 0 0,2 3-4 15,11-4-8-15,-7 1-14 0,7 3-18 0,8-2-22 0,-1-2-23 0,0 1-27 16,1-1-33-16,-1 1-34 0,7-1-32 0,-8-2-34 15,1 2-58-15,0-3-98 0,-6 0-85 0,0 3-38 0</inkml:trace>
  <inkml:trace contextRef="#ctx0" brushRef="#br0" timeOffset="360502.765">11189 14299 154 0,'0'-5'294'0,"0"2"-51"0,6-1-46 0,-6 4-43 16,0-3-35-16,0-1-23 0,0 4-17 0,0-4-12 16,0 4-7-16,7-4-11 0,-7 4-9 0,0 0-9 0,0 0-8 15,0 0-8-15,0 0-6 0,0 4-4 0,0-4-1 16,0 8 8-16,0-5 10 0,0 9 13 0,0 2 11 0,0 1 15 15,-7 7 12-15,7 3 13 0,-6 1 9 0,-1 7 1 16,7-1-1-16,-6 9 2 0,6-1 0 0,-7 0-1 0,0 9 0 16,7-2-5-16,-6 4-6 0,6 1-5 0,-6 3-7 0,6-5-12 15,-7 6-10-15,7-1-12 0,0-3-12 0,-6 2-7 16,6-4-4-16,0 3-4 0,-7-2-1 0,7-4-4 0,0-2-1 16,0-1 1-16,-6-5 0 0,6-6-2 0,-7 1-1 15,7-5-3-15,-6-4 2 0,6-3 4 0,-7-3 9 16,7-5 11-16,-7 1 17 0,7-7 18 0,-5-2 16 0,5-1 19 15,-8-5 5-15,1 0 2 0,2-5-6 0,-3-1-9 0,3-2-14 16,-2-7-15-16,0 1-13 0,1-1-17 0,-7-3-3 0,6-4-5 16,1-1 0-16,-7 2 0 0,6 3-3 0,0-5-3 15,-5 5-2-15,5 3 3 0,1 1-4 0,6 2-2 0,-7 2-2 16,2 3-4-16,5-1-1 0,0 4 0 0,-7 4-2 0,7-2-3 16,0 4-2-16,7-2 1 0,-7 8-1 0,5 3 2 15,2-3-2-15,-1 6 2 0,7-3-1 0,7 3 3 0,-7 2-1 16,6-6-3-16,1 5 1 0,0-3 0 0,0-6 1 15,5 5-2-15,1-3 1 0,0-2-3 0,-6-1 3 0,5-2 3 16,2-3-1-16,-1 0 0 0,0 0 0 0,-7 0 0 0,1-3 3 16,0-4-1-16,-1 3 0 0,-6-4-2 0,0 5 1 15,-6-5 2-15,-1-4-2 0,1 6-1 0,-2-5-6 0,3-1-10 16,-8 2-32-16,0-1-57 0,0 0-80 0,0 0-72 16,0-1-73-16,0 6-82 0,0-5-111 0,0 3-140 0,5 2-47 15,-5 0 9-15</inkml:trace>
  <inkml:trace contextRef="#ctx0" brushRef="#br0" timeOffset="361690.686">11924 15434 14 0,'0'-4'258'0,"-6"4"-33"0,6-4-32 0,-7 1-36 16,7 3-31-16,-6-4-24 0,6 4-16 0,0 0-13 16,-6-3-5-16,6 3-6 0,0 0-3 0,0 0 0 0,0-4-3 15,0 4-4-15,0 0-4 0,0 0-3 0,0 0-2 0,0 0-4 16,0 0-3-16,0 0-4 0,0 0-6 0,0 0-2 16,0 4-4-16,0-4-5 0,0 0-2 0,-7 0-3 0,7 0 0 15,0 0-1-15,-6 3-1 0,-1-3 2 0,1 7 2 16,-1-3 5-16,-6 3 2 0,6 1 6 0,1 0 5 0,-7 2 7 15,7 2 5-15,-7-3 4 0,6 3 1 0,-6 3-2 0,5 0 7 16,-3 3 5-16,4 0 6 0,-7 4 2 0,1-1 2 16,7 2-2-16,-7 3 1 0,7-4-2 0,0 3-11 0,-1-2-10 15,0-2-10-15,0 4-9 0,7-2-2 0,-6-1-1 16,6 0 0-16,6-4 1 0,1 1 1 0,-7-2 4 0,7-2 1 16,6-1 0-16,-1 2-2 0,1-5-4 0,7-1-2 15,-6 2-3-15,10-5-1 0,-3 0-3 0,5-3-4 0,0-4-3 16,0 4-1-16,0-8-1 0,8 4 0 0,-3-4 0 0,2 1 4 15,-1-5 7-15,0 2 4 0,-5-3 4 0,-1 3 2 16,0-5 1-16,0-1 7 0,-13-2 8 0,6-1 9 0,-5 0 9 16,-1-3 8-16,-7 0 4 0,1-4 4 0,-7-4 1 15,0 4-3-15,-7-3-4 0,1-4-9 0,-7-1-15 0,6 1-10 16,-6 0-7-16,-6-2-3 0,6 0-4 0,-7 1-4 0,7 1-3 16,-6-2 0-16,-1 6-3 0,0 3-3 0,7 1-3 0,-6 3-1 15,5 3-4-15,2 3-10 0,-1-2-26 0,7 7-54 16,-1-1-78-16,-6 4-77 0,13 0-68 0,-7 4-78 15,7 4-119-15,-7 0-138 0,1 0-63 0,6 4 4 0</inkml:trace>
  <inkml:trace contextRef="#ctx0" brushRef="#br0" timeOffset="361925.1432">11918 15611 253 0,'0'6'482'0,"0"2"-134"0,-7-1-143 16,7 3-90-16,0 2-43 0,0-1-25 0,0 3-8 0,0 5 3 15,0-5 7-15,0 4 12 0,0 1 15 0,0-1 16 16,0 5 13-16,7-2 10 0,-7 1 3 0,6 4 0 0,1-4-10 16,-1 0-9-16,1 3-15 0,6-2-17 0,0-2-19 15,0 2-16-15,1-2-12 0,-1-3-8 0,-1 4-6 0,1-3-3 16,0-1-4-16,1-3-12 0,-8 0-17 0,6-1-22 0,1-3-28 15,-6 1-26-15,7-2-32 0,-1-3-31 0,-2 1-32 16,-3-2-45-16,12-1-69 0,-7-5-118 0,0 0-53 0,-1 0-20 16</inkml:trace>
  <inkml:trace contextRef="#ctx0" brushRef="#br0" timeOffset="362206.3278">12355 15903 261 0,'0'-8'679'0,"6"4"7"0,-6 1-142 0,0-1-167 0,0 4-126 15,7 4-96-15,-7-1-76 0,6 1-41 0,-6 4-22 16,6 0-11-16,-6 1-2 0,7-1 4 0,-7 7 14 0,0-4 11 16,6 4 7-16,-6-1 5 0,0 5 5 0,-6-5 5 0,6 4 3 15,0 1-5-15,-7 0-9 0,7-1-8 0,-6 0-1 16,0 0 2-16,-1 1 0 0,7-2-1 0,-6-2 5 16,-1-1 5-16,0 3 7 0,1-3 5 0,6-3-2 0,-7 0-3 15,7-1 0-15,-5-2 8 0,5 3-6 0,5-8-9 0,2 8-6 16,-1-7-10-16,14 3-3 0,-1-3-3 0,8 0-4 0,4 2-14 15,3-6 0-15,5 0-5 0,6 5-6 0,1-10-13 16,5 5-33-16,2-2-62 0,0-2-81 0,-9 0-82 16,9-3-87-16,-1-1-131 0,0 2-148 0,-6-2-78 0,-7-3-22 15</inkml:trace>
  <inkml:trace contextRef="#ctx0" brushRef="#br0" timeOffset="362956.633">15833 13932 263 0,'-7'-3'205'0,"7"-1"-63"0,0 0-46 16,-8 4-27-16,8-4-9 0,0 1-2 0,-5-2 2 15,5 2 9-15,0-1 3 0,0 2 4 0,-7-2 5 16,7-4 0-16,0 8-1 0,0-4-4 0,0 0-3 0,0 4-8 16,-6-3-5-16,6 3-10 0,0 0-8 0,0-4-13 0,0 4-9 15,6 0-7-15,-6 0-5 0,7 0-2 0,6 0-5 16,0-4 2-16,6 4-2 0,1 0 3 0,5 0 2 0,9 0 3 15,-2 0 4-15,1 0 7 0,6 0 2 0,0 0 1 0,6 0 2 16,1 0 2-16,-7 0 1 0,6 4-1 0,1-4-4 16,-6 4-6-16,-2-4-3 0,1 3-15 0,-6 5-29 0,-8-4-41 15,2 0-65-15,-7 2-130 0,-1-2-122 0,-12-1-87 16,-14 5-54-16</inkml:trace>
  <inkml:trace contextRef="#ctx0" brushRef="#br0" timeOffset="364113.1739">9828 13866 113 0,'0'0'130'0,"0"-3"-37"0,0 3-30 0,-7-5-22 16,7 5-15-16,0-4-8 0,0 4-2 0,-7-3-2 15,7 3 1-15,0-3 1 0,0 3 2 0,0 0 3 16,0-4 3-16,0 4 1 0,0 0 1 0,0-4 0 0,0 4-3 16,0 0-1-16,0 0-3 0,0 0-5 0,0 0-4 0,0 0-3 15,7 0-3-15,-7 0-3 0,7 0-1 0,-7 0 2 0,6 0 2 16,1 0 3-16,-7 0 0 0,5 0 3 0,-5 0 1 16,7 0 5-16,1 0 3 0,-3 4 2 0,3-4 1 15,-2 0 1-15,7 0 0 0,0 0-3 0,-7 0 0 0,14 4-1 16,-7-4-2-16,0 3-2 0,6 0 0 0,1 1 0 0,6 1 5 15,-7-2-1-15,8 0-1 0,5 1-1 0,-6 0-1 16,0-1 2-16,1 1 2 0,5 0 0 0,-6 0-2 0,0 0 1 16,7 0 1-16,-14-2 0 0,7-2-1 0,-7 4-4 0,1-1-5 15,-7-3-1-15,0 5-5 0,-1-5-6 0,-4 3-7 0,-1-3-11 16,-1 4-13-16,-6-4-19 0,0 4-30 0,0-4-51 16,0 0-77-16,0 0-120 0,-6 0-59 0</inkml:trace>
  <inkml:trace contextRef="#ctx0" brushRef="#br0" timeOffset="364675.9533">11808 14086 245 0,'-7'0'291'0,"-1"-4"-87"16,8 4-73-16,-5-3-46 0,5 3-30 0,0 0-16 15,5-4-11-15,3 4-7 0,-1-4-3 0,6 4-1 0,6 0-3 16,-6 0 2-16,13 0 3 0,0 0 0 0,6 0 1 16,1 0 4-16,0 0-2 0,12 0-2 0,0 4-3 0,0 0-3 15,2-1-3-15,5-3-2 0,6 4-3 0,-5-1-6 0,6 1 3 16,0-4 4-16,-1 3 0 0,1 1 3 0,-1-4 2 0,7 5 4 16,-12-5 6-16,5 3 5 0,-6-3-1 0,0 3-3 15,0-3 0-15,-6 0-2 0,-7 4-3 0,-1 0-4 16,2-4-6-16,-8 3-3 0,-5-3-3 0,-1 0-4 0,-6 3-10 15,-8-3-10-15,1 0-16 0,-7-3-21 0,-6 3-30 0,-6 0-43 16,0-3-73-16,-7-5-123 0,-6 2-76 0</inkml:trace>
  <inkml:trace contextRef="#ctx0" brushRef="#br0" timeOffset="366753.81">5587 13873 76 0,'0'0'85'0,"-6"0"-11"0,6 4-14 0,0-4-19 16,0 3-20-16,-7-3-22 0,7 4-24 0,0-4-18 0,0 0-15 15,0 4-12-15,-6-4-7 0,6 4-3 0</inkml:trace>
  <inkml:trace contextRef="#ctx0" brushRef="#br0" timeOffset="367144.6813">5549 13932 40 0,'-7'4'79'16,"7"-4"1"-16,0 0 0 0,0 0-2 0,0 3-1 0,0-3-3 15,0 0-1-15,0 0-9 0,0 0-7 0,0 0-7 0,0 0-5 16,0 0-5-16,0 0-5 0,0-3-3 0,0 3 0 16,7 0 0-16,-7 0 0 0,0 0 1 0,0 0-1 15,0 0 1-15,0 0-1 0,0 0 0 0,0 0-4 0,0 0 0 16,0 0-4-16,0 0-4 0,0 0-1 0,0 0-5 0,0 0-6 15,6 0-2-15,-6 0-4 0,0 0-1 0,0 0-1 16,0 0 0-16,0 0-1 0,7 0 2 0,-7-4 3 0,0 4 3 16,6 0 0-16,0-3 1 0,-6 3 4 0,7-4-1 15,-7 4 2-15,6-4 1 0,-6 4 1 0,0-4 0 0,0 4 1 16,7-3 3-16,-7 3 1 0,0-5 2 0,0 5 0 0,0 0-1 16,0 0 0-16,0 0-2 0,0 0-3 0,0 0-7 15,0 0-2-15,0 5-1 0,0-2-2 0,0-3-1 0,0 4-3 16,0 0 0-16,0 0 1 0,0 3 5 0,7-4-2 15,-7 1-2-15,6-1-1 0,1 1 0 0,-1 0 0 0,1-4-1 16,-1 4 0-16,-6-4 0 0,6 0 0 0,1 0 0 0,0 0 1 16,-7-4 4-16,7 4 2 0,-2 0 7 0,-5-4 7 15,0 4 9-15,7 0 10 0,-7-4 10 0,0 4 6 0,0 0 2 16,-7-3-3-16,7-1-5 0,-5 4-6 0,-2-3-10 16,0 3-11-16,0-4-15 0,1 4-16 0,0 0-18 0,-1 0-17 15,1 0-27-15,-7 0-30 0,6 4-45 0,0-4-79 0,7 0-150 16,-6 0-86-16,6 3-37 0</inkml:trace>
  <inkml:trace contextRef="#ctx0" brushRef="#br0" timeOffset="377270.1208">18600 12191 128 0,'-6'-2'188'0,"6"2"-51"0,-7 0-37 0,7-4-28 16,0 4-15-16,-5 0-10 0,5 0-5 0,0-5-4 15,0 5-4-15,0 0-3 0,0 0-6 0,-8 0-6 16,8 5-6-16,0-5-3 0,-7 0-4 0,1 4-4 0,6-2-2 15,-7 3 1-15,1-3-1 0,6 3-2 0,-7-2 0 0,1 1 2 16,0 4 2-16,-1-1 5 0,1-4 3 0,-7 4 3 0,6 5 3 16,0-9 4-16,1 9 1 0,-1-5 1 0,-5 0 0 15,5 0-2-15,1 4 2 0,-1-4-2 0,1 2-2 16,-1 1-1-16,1-3 0 0,6 1-2 0,-7-1 0 0,7-1-2 16,-8 2-3-16,8-4-3 0,-5 4-2 0,5-1-1 0,0 1-2 15,0-6 1-15,-6 6 0 0,6-4-1 0,0 3 0 16,0-3 0-16,0 0 2 0,0 3 1 0,0-4 1 0,0 1 0 15,0-4 0-15,0 4-1 0,0-4 3 0,0 3 5 16,0-3 7-16,0 0 7 0,0 0 6 0,0 0 9 0,6 0 7 16,-6 0 10-16,0 0 0 0,0-3-3 0,5 3-7 0,3-8-8 15,-1 5-7-15,-1-4-6 0,1-4-7 0,6 0-6 16,0 0-1-16,-7 0-3 0,7-1 0 0,0-2-1 0,0-1 1 16,0 5-2-16,0-6-1 0,0 2-2 0,-7-1-2 15,7 1-2-15,2 3-1 0,-3-3-1 0,-6-1 0 0,7 3 0 16,-6 2-1-16,6 3 1 0,-6-2 2 0,-1 2-2 0,-6 4 1 15,6-5 0-15,1 8 0 0,-1-2-1 0,-6 2 1 16,7 0-1-16,-1 0-1 0,1 2 0 0,6-2-1 0,-7 8 2 16,0-5-1-16,1 1 0 0,6 4 1 0,-6-2 0 15,0 1-1-15,-1 5 1 0,1-4 0 0,-1-1 0 0,-1 3-1 16,3-2 0-16,-1-1 0 0,-1 5 0 0,1-5-1 16,-1 0 0-16,1 4-1 0,-7-4-1 0,6 4 1 0,1-4-10 15,-1 1-16-15,0-1-18 0,-6 1-22 0,0 3-25 0,7-9-40 16,-7 6-61-16,0-4-97 0,0 0-112 0,0 0-49 15</inkml:trace>
  <inkml:trace contextRef="#ctx0" brushRef="#br0" timeOffset="378488.9341">18574 12247 104 0,'0'-4'209'0,"0"0"-50"0,8 0-45 15,-8 4-31-15,0-2-19 0,0-3-12 0,5 5-8 16,-5-3-6-16,0 3-7 0,0-4-10 0,0 4-3 0,7-3-4 16,-7 3-2-16,0-4-2 0,0 4 4 0,0-4 0 0,0 4 4 15,0 0 0-15,0 0 3 0,0 0 5 0,0 0 2 16,0 0 3-16,0 0-1 0,0 0-4 0,0 4 0 0,0-4-3 16,0 0-3-16,-7 4-2 0,7-4-5 0,0 3-6 15,0 1-1-15,-5-1 0 0,5 4-1 0,0-3 3 0,-8 7-1 16,8-3 0-16,-7 3 0 0,7 0 2 0,-6 0 2 0,-1 3 0 15,1-2 0-15,6 6-1 0,-7-5 0 0,7 7 2 16,-6 2-1-16,6 0-1 0,0-1-1 0,-6 1-2 0,6 4 0 16,0-3 0-16,-7 2-2 0,7 0-1 0,-6 1 1 0,6-1 1 15,-7 2-3-15,7-2 2 0,-6 4-1 0,-1-3-1 16,0 3 1-16,1 1-1 0,-1-5 0 0,1 5 1 0,0-1-2 16,6 0 1-16,-7 0-1 0,1 0 1 0,6 1 0 15,-7-1-2-15,7 0 0 0,-6-4-1 0,6 6 1 0,0-6 1 16,-7 4-1-16,7-3 0 0,-6 1 0 0,6-7-1 0,-7 6 0 15,7-4 0-15,-8 4 1 0,8-4-1 0,-5 0 0 16,5 0 1-16,0 0 0 0,-6 4 0 0,6-4 0 16,0 0-1-16,-7-1-1 0,7 2 0 0,0-2 0 0,0 2 0 15,0-5 1-15,0 4 0 0,0 0 2 0,0 0 0 0,0 0 0 16,0-3 0-16,-7 2 1 0,7 1-1 0,-6 0-2 0,6 0 0 16,-7 0 0-16,2 0-1 0,5 0 0 0,-8 0 0 15,1-1-1-15,1 2 0 0,0 0 1 0,6-2-1 16,-6-3 0-16,-1 4 2 0,7 1 0 0,-7-6 0 0,7 5 0 15,-7-3 1-15,7-2-1 0,0 3 1 0,-6-3 0 0,6-2-1 16,0 4 0-16,0-5 0 0,0 5 0 0,0-2 0 16,0-2 1-16,-6-1-1 0,6 6 1 0,0-6 1 0,0 5 0 15,0-1-1-15,-7-4 1 0,7 5-1 0,0-4-4 0,0 2 2 16,-6 2-1-16,6 0 0 0,0 2 2 0,-6-3 0 16,6 1 0-16,-7 3 0 0,7 0 7 0,0 0-5 0,0 4-1 15,-7-4 1-15,7 3-2 0,0 2 1 0,-7-2 0 16,7 0-2-16,0 1 1 0,-6 3 0 0,6-4 0 0,-7 4 1 15,7-2-1-15,0-2 2 0,-6 1-2 0,6 0 2 16,0-5-1-16,0 6 0 0,-6-6 0 0,6 2-1 0,0-2 1 16,0 1-1-16,0 0 0 0,0-3-1 0,0 3 1 0,0-4 1 15,0 0 0-15,0 0 0 0,0 1-2 0,0-2 1 16,-7 0 2-16,7-4 1 0,0 6 0 0,-6-5 1 16,6 5 4-16,-7-5 7 0,0 5 6 0,7-5 5 0,-6 4 1 0,-7-3 0 15,6 3 1-15,1 1-1 0,-7-5-4 0,7 5-7 16,-8-4-4-16,7 3-8 0,1-4-1 0,-7 2-2 0,7-2-1 15,-1-3 0-15,1 1 1 0,-1-2-1 0,7-3 0 16,-7 1 3-16,7-2-3 0,0 2 0 0,0-8-1 0,0 8 0 16,0-8-1-16,0 3 2 0,0-3 0 0,7 4 0 0,-7-4-7 15,7 0-13-15,-7 0-15 0,0-4-23 0,6 1-34 16,-6-1-51-16,7 0-86 0,-1-4-141 0,-6 2-75 16</inkml:trace>
  <inkml:trace contextRef="#ctx0" brushRef="#br0" timeOffset="379661.5152">18171 15540 198 0,'0'0'271'0,"-7"0"-82"0,7 0-67 15,0 0-48-15,7 0-30 0,-7 0-15 0,0 0-6 16,0 0-3-16,0 0-3 0,6 0 3 0,-6 0-3 0,0 0 1 16,0 0-2-16,0 0-2 0,0 0-3 0,6 0 0 0,-6 0 2 15,0 0-1-15,7 0 0 0,-1 0 0 0,1 0 0 16,6 0 1-16,-6 4 2 0,6-4-1 0,-1 0-1 0,8 0 0 15,-6 4-2-15,5-4 0 0,0 0-2 0,1 0-1 16,7 3-3-16,-9-3-1 0,7 4-1 0,3-4-1 0,4 3 1 16,-6 1-1-16,7 0 4 0,-1-4-1 0,7 3 2 0,1 2 0 15,-2-2 1-15,1 0-1 0,1 1 0 0,-1 0-1 16,6-1-2-16,-6 1-1 0,6 0 0 0,2 0-1 0,-2-2 2 16,1 4 2-16,-1-4 1 0,8 2 0 0,-8-1 1 15,0 2 2-15,7-2-1 0,-6 1-1 0,6 0-3 0,-6 0-1 16,6-2-2-16,-7 6 1 0,9-4-1 0,-9-1-2 0,0 5 0 15,1-4 2-15,5-1-1 0,-5 4 3 0,0-3 0 16,5 0 0-16,-4-1 2 0,-2 1 1 0,7 0-3 16,-6-1 1-16,-1 1 2 0,1-4-2 0,-1 4 1 0,2-1 1 15,-9 1-1-15,8 0 0 0,-1 0 2 0,1-1 1 0,0-3-2 16,-1 3 0-16,1 1 0 0,0 0-3 0,-1-1-1 0,-6 1-2 16,6 0 0-16,-6 0-1 0,1 4 1 0,-8-8-1 15,7 2-1-15,-6 2 1 0,6-1 1 0,-6 2 0 0,-1-2-1 16,7-3 2-16,-7 4-2 0,1 0 0 0,7-4 0 15,-8 4 1-15,7-1-1 0,0-3 0 0,0 4 0 0,0-1-1 16,1 1 1-16,-2 0 0 0,-6-4 0 0,8 3-1 16,-7 1 1-16,6 0 1 0,-7-4 0 0,1 3 0 0,6-3 0 15,-7 4-1-15,1-4 0 0,-1 4 1 0,-5-4 0 16,6 3 0-16,-1-3 0 0,-6 4-1 0,7-4 0 0,-8 4 1 16,8-4-1-16,-1 4 0 0,-5-4 1 0,5 3 0 0,-6-3-1 15,6 0 0-15,-5 0 0 0,6 0 0 0,-7 3 2 16,-1-3-1-16,2 0-1 0,-2 0 0 0,1 4 0 0,2-4 1 15,-3 0 0-15,1 0-1 0,-7 4 0 0,8-4 1 16,-2 0 0-16,2 0 0 0,-1 3-1 0,0-3 0 0,6 4 0 16,-6-4 0-16,0 0 0 0,0 4 0 0,8-4 1 0,-9 4 2 15,8-4-1-15,-1 3 1 0,1-3-1 0,0 0 1 16,-1 0 0-16,1 4 1 0,-1-4-1 0,0 0-3 0,1 0 0 16,0 0 0-16,6-4 0 0,-7 4-2 0,1 0 2 0,-2 0-2 15,3-3 1-15,-2 3 1 0,1 0 2 0,-7-4-2 16,6 4 2-16,1-4-1 0,0 4-2 0,-7-4 0 0,0 1 1 15,-1-1 0-15,9 0 0 0,-9 1 0 0,-5 0 1 16,12-5 3-16,-12 1 7 0,6-1 3 0,-7 1 10 0,2 0 9 16,-3-1 5-16,2-2 8 0,0 2 7 0,-7-4 13 0,0 5 13 15,0-3 17-15,-6 2 6 0,-1-3 5 0,-6 4 5 16,0-4 6-16,0 0 18 0,0 0 3 0,-6 4-9 0,-1-4-13 16,1 0-14-16,-9 0-12 0,4 4-12 0,-2 0-12 0,-6-1-27 15,4 1-18-15,3 2-10 0,-1 2-8 0,6-1-1 16,0 2-4-16,7 2 0 0,0 0-1 0,0 0-2 0,0 2 1 15,7 2-2-15,7-1 3 0,-2 2-2 0,1 2 2 16,7 1-1-16,-7-1-1 0,5 3 0 0,10-2 1 16,-9 3-3-16,0 0 2 0,-6 0-1 0,7 0-1 0,-7 0 0 0,0-4 1 15,-7 4 2-15,7-4-2 0,-5 4 2 0,-8-4 0 16,0 0 2-16,0 1 2 0,-8 0 3 0,-5-1 1 16,1 0 1-16,-1 1 3 0,0-1 0 0,-7-3-1 0,-6 3 0 15,0-3-1-15,0 3-3 0,0-3-3 0,-1 0-21 0,-5-1-52 16,6 4-63-16,-6-3-67 0,6-4-81 0,-1 0-140 15,1 0-137-15,-6 0-85 0,-1-4-30 0</inkml:trace>
  <inkml:trace contextRef="#ctx0" brushRef="#br0" timeOffset="380536.511">17910 13089 8 0,'0'-3'288'0,"0"3"-79"0,0 0-66 0,0 0-47 15,0-4-25-15,0 4-14 0,7 0-5 0,-7 0-6 0,0 0-5 16,0-4-4-16,6 4-3 0,-6-3-8 0,7 3-4 16,-7-3-1-16,6 3 0 0,-6 0 1 0,0 0 0 0,0 0 0 15,0 0-3-15,0 0-2 0,0 0-3 0,0 3-5 16,0 0-2-16,0 1 4 0,0 3 5 0,0 5 6 0,-6-2 4 16,6 1 7-16,-7 4 5 0,7 3 7 0,-6 1 1 0,6 0 2 15,0 1 0-15,-7 3 1 0,0-1 0 0,7 0-3 16,-6 0-4-16,6 0-5 0,0 0-4 0,0 4-7 15,0-5-7-15,0 2-6 0,0 2-7 0,0-4-2 0,0 6-1 16,0-6 0-16,0 2-2 0,6-2 2 0,-6 1 0 0,0-3-3 16,0-2 5-16,0 2-3 0,0-4-1 0,-6 4 0 0,6-9 1 15,0 2-2-15,0-2 1 0,0 1-1 0,0-3 0 16,0-1-1-16,0-3 1 0,0-1-2 0,0 0-1 0,0-3-1 16,0 5-2-16,0-5-13 0,0 0-21 0,0 0-23 15,0-5-32-15,0 5-47 0,6-6-77 0,-6-2-142 0,0-3-89 16,0 0-38-16</inkml:trace>
  <inkml:trace contextRef="#ctx0" brushRef="#br0" timeOffset="380880.4297">17754 13078 297 0,'0'-6'258'0,"0"-3"-98"0,6 1-60 0,-6 6-33 0,7-5-14 16,-7-1-9-16,6 0-6 0,0 4-4 0,1-3-3 0,-1 4-2 15,1-1-5-15,0-3-3 0,6 3-7 0,-7 0-3 16,6 4-4-16,2-3-2 0,6 3 0 0,-7 0 3 16,6 0-1-16,1 3-1 0,-1 1 0 0,7 0 1 0,-6 3-2 15,6 0-1-15,0 0-3 0,-6 1 0 0,0 4 3 0,-1-3 2 16,0 8 1-16,0-7 0 0,-12 1 5 0,7 4 6 15,-14-1 9-15,0 4 6 0,0-3 4 0,-14 4 6 0,1 0 4 16,-6-2 2-16,-1 2 0 0,-5-1-7 0,-8-4-6 0,0 5-7 16,0-2-3-16,1-2-2 0,-7 1 1 0,7-1-1 15,-1-1 0-15,0-3-1 0,1 0 1 0,6-1-4 0,-1-2-3 16,2 3-3-16,5-3-8 0,7-1-13 0,0 0-24 16,6-4-28-16,1 5-43 0,6-4-73 0,6-4-161 0,7 3-104 15,0-3-56-15</inkml:trace>
  <inkml:trace contextRef="#ctx0" brushRef="#br0" timeOffset="381787.4696">20352 16470 148 0,'0'-7'420'16,"0"4"-103"-16,0-1-105 0,0-3-70 0,0 7-36 0,0-8-20 15,0 8-7-15,7-3-2 0,-7-2-4 0,0 3-4 0,0 2-7 16,6-4-9-16,-6 4-11 0,7-4-7 0,-1 4-9 16,-6-4-6-16,7 4-6 0,0 0-4 0,-1 0-4 0,0 0-1 15,-6 0 2-15,7 4 6 0,-1 0 8 0,1 0 15 0,-7 3 18 16,6 4 17-16,-6-4 15 0,7 4 16 0,-1 3 7 16,-6 1 6-16,0 0-1 0,7 3-9 0,-7 1-14 0,8 2-12 15,-8 1-14-15,5 0-13 0,1 4-14 0,-6-4-11 0,7 0-6 16,-1 0-2-16,1 4-5 0,-1-8-7 0,-6 4 0 0,6-3-3 15,2-1 0-15,-1 0 1 0,-1-4 1 0,0-2 2 16,-6 2 5-16,6-2 4 0,1-6 5 0,-7 2 5 0,6-5 7 16,-6 1 13-16,7 0 12 0,-7-4 12 0,7 0 11 0,-1 0 5 15,-6-4 3-15,7 0-4 0,5-3-6 0,-5-3-10 0,6-2-18 16,1-2-15-16,-2-1-16 0,8-3-8 0,-8-1-8 0,9 1-1 16,-9-1-3-16,8-2-1 0,0 2-1 0,-7-2-1 15,6-1 1-15,-6 3-1 0,6-3-3 0,1 4-20 16,-7-1-38-16,0-2-67 0,7 6-78 0,-7-3-76 0,-7-1-91 15,7 5-143-15,-6-5-128 0,0 4-64 0,-7 1-15 0</inkml:trace>
  <inkml:trace contextRef="#ctx0" brushRef="#br0" timeOffset="384100.3157">21616 15086 6 0,'0'0'178'16,"0"0"-58"-16,0 0-44 0,0 4-26 0,0-4-12 16,6 0-7-16,-6 0 0 0,0 3 0 0,7-3 2 0,-7 0-1 15,0 0 0-15,6 0-4 0,-6-3-4 0,7 3 0 16,-7 0-3-16,0 0 1 0,6 0 1 0,-6 0 1 0,0 0-2 15,0 0-1-15,0 0 0 0,6 0-1 0,-6-4 0 0,0 4 0 16,7 0-1-16,-7 0 2 0,0 0 4 0,0-3 1 16,7 3 3-16,-7 0-1 0,0 0-2 0,7-4-2 15,-7 4 1-15,6-4 0 0,-6 4-1 0,6-4 2 0,-6 4 0 16,0 0 2-16,0-3 2 0,0 3 0 0,0 0-4 0,0 0-3 16,0 0-4-16,0 3-5 0,0-3-4 0,0 0 0 0,-6 4-2 15,0 0-1-15,-1 0 4 0,0 3 2 0,0-4 3 16,1 4 1-16,0 1 1 0,6-1-2 0,-7 0 1 15,1 0-1-15,6 1-3 0,-7-1-4 0,7 1-2 0,0-5-2 16,0 5-2-16,0-5-2 0,7 6 0 0,-7-7-1 0,6 2 2 16,1-1 1-16,-1-3-1 0,0 4 2 0,8-4-2 15,-1-4 3-15,-7 4-2 0,7-3 2 0,-6-1-3 0,5 2 1 16,-5-3-1-16,0 1 1 0,7-4 6 0,-9 2 5 0,-5 2 9 16,7-3 5-16,-7-1 10 0,0 4 8 0,0-3 5 15,0 4 7-15,-7-4 5 0,7 3 3 0,-5 0-3 0,5 0-6 16,-14 1-5-16,7 3-8 0,0-4-7 0,7 4-7 15,-6 4-10-15,0-4-8 0,-1 0-6 0,1 3-3 0,6-3-2 16,-7 4-1-16,7 0 0 0,0-4-1 0,0 4 1 0,0-1 0 16,0 1 0-16,7-4 0 0,-1 3 0 0,1-3 1 15,-7 4-1-15,6-4 1 0,0 0-1 0,8 3 1 0,-7-3 1 16,0 0-2-16,-2-3 2 0,-5 3-1 0,7 0 1 16,-7-4 0-16,6 4-2 0,-6 0 1 0,0-3 5 0,0 3 3 15,-6-4 7-15,6 4 4 0,-7-3 5 0,7 3 1 0,-5-4 1 16,-9 4 1-16,7 0-4 0,0 0-4 0,-5 0-7 15,5 0-4-15,-6 0-4 0,7 0 0 0,0 0-1 16,-1 4-3-16,0-4 0 0,7 0-1 0,-7 0 0 0,1 0 0 16,6 0-2-16,0 0-2 0,0 0-1 0,0 0-4 0,0 3-11 15,0-3-17-15,0 0-21 0,6 4-26 0,1-4-35 16,-7 3-42-16,14-3-70 0,-8-3-114 0,0-1-115 0,1 1-65 16,-1 3-23-16</inkml:trace>
  <inkml:trace contextRef="#ctx0" brushRef="#br0" timeOffset="402088.5985">19519 13159 91 0,'0'3'116'15,"0"-3"-22"-15,0 0-18 0,0 4-19 0,6-4-17 0,-6 4-12 16,0-4-9-16,0 4-6 0,0-4-2 0,6 2-4 0,-6-2-1 15,0 5-2-15,0-5 1 0,0 3 0 0,0 1 4 16,0 1 3-16,0-2 4 0,0 0 2 0,0 1 2 16,0 0 1-16,0-1-1 0,-6-3 1 0,6 3-4 0,0 2-5 15,0-1-2-15,0-4-1 0,0 3 4 0,0 1 0 0,-6-1 2 16,6 1 1-16,0-4 0 0,6 3 0 0,-6 1-1 16,0 0-1-16,0 0-6 0,0-4-1 0,0 3-1 0,6 1-3 15,-6-1 1-15,0 2-1 0,0-3 0 0,0 2-2 16,0 0 1-16,7 0-1 0,-7-1 0 0,0 1 0 0,0 0 1 15,0 0-1-15,0-2 0 0,6 3 0 0,-6-2 2 0,0 1-2 16,7-1 3-16,-7 1 5 0,0 4 3 0,7-4 0 16,-7-1 1-16,0 0 0 0,0 2 1 0,6-1 0 0,-6-1-2 15,0 1-5-15,0-1-5 0,0 1 1 0,6-1 0 16,-6 1-1-16,0 0-1 0,7 0-1 0,-7-1 1 0,0 4 1 16,6-2 0-16,1 1-2 0,-7-2 0 0,0 3 0 0,8-3 0 15,-8 4 2-15,5-6 2 0,-5 6-2 0,6-4 2 16,-6 3-1-16,7-3 1 0,-7 3-1 0,7-3 2 0,-7 3-1 15,7-4-2-15,-7 6 0 0,0-6-2 0,6 4 2 16,-6-3-1-16,0 2 0 0,0-1 1 0,0-1-1 0,7 4 0 16,-7-6 1-16,0 6-1 0,0-4 0 0,6 3-1 0,-6-3 1 15,0 2 0-15,7-1 5 0,-7 2 3 0,6-4 4 16,0 5 1-16,-6-1 1 0,7-3 2 0,0 3-1 0,-7-4-2 16,6 1-3-16,1 0-4 0,-7 0-3 0,6-1-1 0,-6 5-2 15,0-5 1-15,6 0-2 0,-6 6 1 0,0-6-1 16,7 4 2-16,-7-3 0 0,0 4-1 0,0-5 0 15,6 5 0-15,-6-4-1 0,0 3 0 0,7 0 0 0,-7 0 0 16,0-3-1-16,0 3 1 0,7 0 0 0,-7 0 1 0,0 1 0 16,6-4 2-16,-6 3-1 0,7 0-1 0,-1 1 2 0,-6-1 0 15,7 0 0-15,-1-3-1 0,-6 4-1 0,5-1 0 16,3-3-1-16,-2 2 1 0,-6 2-1 0,7-4 0 16,0 3 0-16,-1 1 0 0,2-5 0 0,-8 4 1 0,5-3-1 15,2-1-1-15,-7 5 1 0,6-4 0 0,-6-1 0 0,6 5-1 16,-6-5 1-16,7 0 0 0,-7 6 0 0,7-6 1 15,-7 4-1-15,0-3 1 0,7-1-1 0,-7 5 0 0,0 0-1 16,0-4 1-16,0-2 1 0,0 5-1 0,0-2 0 16,0 2 0-16,6 1 1 0,-6-5 0 0,0 4 1 0,0 0-1 15,6-3 0-15,-6 4-1 0,0-5 2 0,7 5-1 0,-7-5 0 16,6 0 1-16,-6 6-1 0,7-6 0 0,-7 0 0 16,6 5 1-16,-6-5-1 0,6 1-1 0,-6 0 1 0,7 3-1 15,-7-2 0-15,7-3-1 0,-7 2 1 0,7-1 0 0,-7 1-1 16,5 0 2-16,-5 0-1 0,7 0 0 0,-7 0 1 15,6-2-1-15,-6 3 0 0,7-3 1 0,-7 3 0 0,8 2 0 16,-8-3-1-16,5 0 1 0,2-1-1 0,-7 4-3 16,7-3 2-16,-7-1 0 0,6 1 0 0,1 1 0 0,-7-2 1 15,6 0 0-15,1 5 1 0,-1-5 4 0,-6-3-3 0,7 8-4 16,-1-4 3-16,1-1-1 0,-1-3 2 0,1 4-1 16,-1-1-1-16,1 1 1 0,-7-1-1 0,6 1 5 0,7 0-3 15,-13 0-1-15,6-1 0 0,8 1 0 0,-8-1 1 16,1 2-1-16,-1-3-1 0,1 6 1 0,-1-4-1 0,0-1 0 15,1 2 0-15,-7-2 0 0,6 1-1 0,2-2 2 0,4 3-1 16,-5-2 0-16,-1 1-1 0,1 0 1 0,-1 0 0 16,1 3 1-16,-1-3 0 0,1-1 0 0,0 0 0 15,-1 2 0-15,0-2 2 0,1 1-3 0,-7 0-1 0,6-1 1 16,1 1-1-16,-1 3 0 0,1-3 1 0,0 0-1 0,-7-1 0 16,6 4 1-16,1-2 1 0,-7-3-1 0,5 2 0 15,2 4 0-15,1-5 0 0,-8 1 2 0,5 4-1 0,-5-6 0 16,8 3 0-16,-8-2-4 0,0 1 2 0,6-1 0 0,-6 2 0 15,0-2-1-15,7-3 2 0,-7 8-1 0,0-5 1 0,0 0 4 16,6 2-2-16,-6-2-1 0,0-3 0 0,0 4-2 16,0 0 1-16,0-1-2 0,-6-3 1 0,6 4-6 15,0-4-14-15,-7 3-25 0,7-3-38 0,0 0-64 0,0-3-115 16,0 3-96-16</inkml:trace>
  <inkml:trace contextRef="#ctx0" brushRef="#br0" timeOffset="403261.2453">20072 14059 25 0,'6'0'231'0,"-6"0"-77"0,0 0-64 15,7 0-42-15,-7 0-23 0,7 5-11 0,-7-5-5 16,6 3 0-16,-6 1 2 0,0-4 1 0,7 4 5 0,-7 0 7 16,6-1 4-16,1 1 0 0,-7 3-1 0,6-4-2 0,0 6 1 15,1-6 0-15,-1 4-3 0,2 0-4 0,-1 1-4 16,-2-4-2-16,2 3 0 0,-1 0-1 0,1 0-3 0,-1-3-3 15,1 3-1-15,-1 0 2 0,1 0 1 0,0 1 3 16,-1-1 2-16,0 1 3 0,1-2 0 0,6 2-1 0,-7 0 2 16,1-1-3-16,0 1-2 0,6-5-3 0,-8 5-2 0,2-1-3 15,1 0 0-15,-3 0-2 0,3-3 0 0,-2 4-1 16,1-1 0-16,-7-4 0 0,6 4-1 0,0 1 0 16,1-1 1-16,-1 1 2 0,1-4 5 0,-7 3 3 0,6 0 3 15,1 4-1-15,-1-3 1 0,1-2 0 0,0 2-1 0,-1 0-1 16,0-1-5-16,1 0-3 0,-1 0-2 0,1 1 0 0,-1 0-1 15,1-2 0-15,-1 2 0 0,-6-1 0 0,7 1 1 16,1-6 1-16,-8 6-2 0,5-1 2 0,1 1-1 16,1-4 0-16,-1 3 1 0,1 1-1 0,-1-1 0 0,0-3-1 15,-6 3 2-15,8 0 0 0,-1-3-2 0,-1 3 0 0,0 0-1 16,-6-2 1-16,6 1 0 0,1-2 1 0,-7 3-1 16,6 1-1-16,-6-4 2 0,7 3 0 0,-7 0 0 0,7 0 1 15,-1 1-1-15,-6-5-2 0,7 4 0 0,-1 0-1 16,-6 1 1-16,6 0 0 0,1-4 1 0,-1 5-1 0,1 0 0 15,0-2 1-15,0 0 0 0,-1 1 0 0,0-1-1 0,6 1 2 16,-4-1-1-16,-1 0-1 0,6 0 0 0,-7-3 0 16,1 3 0-16,5 0 1 0,-5 0-1 0,-1 1 0 0,7-1 0 15,-6-2 1-15,0 2-1 0,-1 0 2 0,1 0 0 0,-1-3-1 16,0 3-1-16,1 1 1 0,-7-1 0 0,6 1 0 16,1-2 0-16,-1-2-1 0,-6 7 0 0,7-7 0 0,-1 3 0 15,1 0 0-15,1 0 0 0,-3 1-3 0,1-1 2 16,7 1 1-16,-6-2-1 0,5 3 1 0,-4-3 0 0,5 2-1 15,-7 0 2-15,0-5 0 0,8 4-1 0,-7 1 1 0,5-5-1 16,-5 5 0-16,-1-1 0 0,7-3 2 0,-6 3-3 16,6-3 1-16,-6 3 0 0,5-4 1 0,0 5-1 15,-4-4 0-15,5 3-1 0,0-3 0 0,0 2 1 0,-6-2 0 16,5 4 1-16,2-5-1 0,-1 1 0 0,0 3 0 0,0-3 1 16,-1 0 0-16,1 3 1 0,0-2 0 0,2 1-1 0,-3-3 1 15,1 2-1-15,-6-2 1 0,6 1-2 0,0 0 0 16,-7 0 0-16,7-1 0 0,0 1 0 0,-6-1 0 15,-1 1 0-15,7-1 0 0,-7 1 3 0,0 0-3 0,1-4 0 16,0 4 0-16,6-1 1 0,-6 1-1 0,-1-1 2 0,1 1-1 16,-1-1-1-16,0-3 1 0,1 4-1 0,7 0 0 15,-8 0 0-15,0-4-3 0,1 3 1 0,-1-3 0 0,1 4 1 16,-7-4 2-16,6 4-1 0,-6-4 0 0,6 0 0 16,-6 3 3-16,7-3-2 0,-7 3 2 0,0-3-1 0,0 0-3 15,0 0 1-15,0 5 0 0,0-5 0 0,0 0-1 0,7 3 1 16,-7-3 0-16,0 4 0 0,0-4 0 0,0 5 1 15,0-5-1-15,0 2 0 0,0-2 0 0,7 4 0 16,-7-4 0-16,6 3 1 0,0 1 0 0,1 0-1 0,-1-1 0 16,7-3 1-16,-6 5 1 0,0-1-2 0,-2-4-1 0,3 3 0 15,-3-3 0-15,-5 4 0 0,7-4 1 0,1 0-1 0,-8 2 0 16,0-2 1-16,5 0 1 0,-5 0 0 0,0 5 0 16,0-5 1-16,0 0-1 0,7 0-2 0,-7-5 1 0,7 5 0 15,-1 0 0-15,1 0 1 0,-7-2 1 0,6 2-1 16,1-4 0-16,-7 4 1 0,6-3 1 0,-6 3 3 0,0-4 2 15,0 4 1-15,7 0 1 0,-7 0 0 0,0-5 1 16,0 5 1-16,0 0 1 0,0 0-6 0,-7-3-1 0,7-1-1 16,0 4 2-16,-6 0 2 0,6 0 0 0,-7-4 3 0,7 1-4 15,-6 3 2-15,-1-4 0 0,1 4-2 0,-1 0-3 0,7 0-3 16,-7-2-2-16,7 2 0 0,0 0 1 0,0 0-2 16,0-5-8-16,0 5-11 0,0 0-14 0,0 0-33 15,0-4-58-15,7 1-125 0,0 3-112 0,-1-5-66 0</inkml:trace>
  <inkml:trace contextRef="#ctx0" brushRef="#br0" timeOffset="403901.8999">21974 15383 228 0,'-6'-4'332'0,"6"0"-90"16,0 0-80-16,0-4-51 0,0 6-26 0,0-2-17 15,-7 1-5-15,7-5-2 0,0 4-1 0,0 0-3 0,0 0 2 16,0 4-2-16,0-2-4 0,0-3-5 0,0 5-6 16,-7 0-6-16,7-2-4 0,0 2-7 0,0 0-11 0,0 0-6 15,0 0-3-15,0 2-5 0,0 3 0 0,-6 1 1 0,6 2-1 16,-7 0 1-16,7 1 3 0,-6-1-2 0,6 4 1 15,-7-1 1-15,1 0 1 0,0 0-2 0,-1-1 1 16,0 1-2-16,0 0 0 0,2 0 1 0,5 0-2 0,-7 1 3 31,-1-4-2-31,8-2-1 0,-5 2 0 0,5-5 2 0,0 5 0 16,0-4 2-16,0-2 6 0,0 3 7 0,0-5 10 0,0 3 10 0,0-3 9 0,0 0 2 0,0-3 4 0,0 3-1 16,5-7-3-16,-5 3-9 0,8 0-9 0,-1-3-7 15,-7-1-7-15,5 2-4 0,2-6-4 0,-7 1 7 0,7-1 13 31,0 5 6-31,-7-4 4 0,6 0 4 0,0 1 10 0,-6 2 10 16,7 0 8-16,-7 2 2 0,0 2-7 0,0-3-6 16,0 3-1-16,6 0-6 0,-6 4-11 0,0-4-11 0,0 4-9 15,0 0-8-15,0 4-7 0,-6 4-2 0,6-1-3 0,0 1-1 16,-7 2 2-16,7 5 1 0,-6-1 0 0,0 2 0 16,6-2 0-16,-7 3-1 0,0 3 1 0,0 2-1 0,2-4 0 15,-2 4-3-15,-1-4-1 0,3 3-3 0,5 2-4 16,-8-4-40-16,8 3-61 0,0-1-69 0,0-2-115 0,0-4-197 15,0-1-106-15,8-3-58 0,-8 1-29 0</inkml:trace>
  <inkml:trace contextRef="#ctx0" brushRef="#br0" timeOffset="405370.5761">19258 12525 261 0,'0'-4'270'0,"0"4"-83"0,0-3-63 0,7 3-38 31,-7-4-24-31,0 4-15 0,5-3-8 0,3-2 0 0,-8 3 1 16,7 2-5-16,-1-4-5 0,1 0-4 0,-2 0-3 0,2 1-3 0,-1 3 0 0,1-4-8 0,0 0-8 0,-1 0-2 15,1 2-2-15,-7 2 0 0,6-5 1 0,1 5 0 0,-7 0-1 31,0 0 1-31,6-3 6 0,-6 3 0 0,0 0 0 16,6 0-2-16,-6 0-1 0,0 0-1 0,7 0 0 0,-7 0 0 0,0 0-6 0,7 0 3 0,-7 0 1 0,0 0 0 0,7 0 0 16,-7 0 0-16,0 0-1 0,0 0 2 0,0 0-2 15,0 0 0-15,0 0 0 0,0 0-1 0,0 0 0 0,0 0-2 16,0 0 2-16,0 0 0 0,6 0 1 0,-6 0 1 31,0 3 1-31,6-3 0 0,-6 0 0 0,0 0 2 0,7 5-1 16,-7-5-1-16,0 0 2 0,6 0 1 0,-6 2 4 0,0-2 2 0,7 0 2 0,-7 0 2 0,0 0 3 0,0 0 0 31,0 0-2-31,0 0-2 0,0 0-2 0,0 0-2 0,0 0-3 16,0 0-2-16,0 0-1 0,0 0-1 0,0 0-1 15,0 0 1-15,0 0-1 0,0 4-1 0,0-4 0 0,0 0-1 16,6 0 0-16,-6 0 0 0,0 0 0 0,0 0 0 0,0 0-1 16,7 0 0-16,-7 4 0 0,0-4 0 0,0 0 1 15,0 0 1-15,7 0-1 0,-7 4 0 0,0-4 0 16,0 0 1-16,0 0-1 0,0 0 0 0,0 3-2 0,0-3-1 15,6 0 3-15,-6 0 1 0,0 0 0 0,7 4-1 0,-7 0 1 16,6 0 2-16,-6-4-1 0,6 2-1 0,-6 3 0 0,7-2-1 16,-7-3 1-16,6 4-1 0,-6-1 0 0,7 5-2 15,-1-8 1-15,-6 4 1 0,7 3-1 0,0-7 1 16,-7 7 0-16,6-4 1 0,-6 1-2 0,0 1 1 0,7 1-1 16,-7-2-1-16,0 0 2 0,0-1-2 0,0 5 2 0,0-4-2 15,0 4 2-15,-7-6 1 0,7 5 0 0,-6 1-2 16,-1 0 0-16,-6 3 0 0,6-1-2 0,1-2 3 0,-7 6-1 15,0-3 0-15,0 0 1 0,0 0 1 0,0 1 1 16,-6-2-1-16,5 1 1 0,1 0-2 0,0 0 0 0,0 0-1 16,-7-3 0-16,7 3-1 0,1-4 1 0,-1 4 1 0,-7-4 0 15,7 1 0-15,6-2 1 0,-6 3 0 0,7-6 0 16,-7 0 0-16,6 1 0 0,1 0-1 0,-1-1 0 0,7-3 2 16,-6 4-1-16,6-4 0 0,0 0 1 0,0 4-1 0,0-4-1 15,0 0 0-15,0 0 0 0,0 0 0 0,0 0 1 16,6 0 1-16,1 0 0 0,-1 0 0 0,1 0 2 15,6 0-1-15,0 0 2 0,0 0-1 0,0-4-2 0,7 4-2 16,0 0 0-16,5 0 0 0,1-4 0 0,0 4 0 0,0 0-1 16,0 0 0-16,1 0 2 0,-2 0 0 0,8 0 0 15,-1 0-1-15,-6 0-5 0,7 0 4 0,-6 0 0 0,-1 0 0 16,-7 0-1-16,1 0 2 0,-1 0-1 0,-6 0 1 16,0 0 3-16,-6 0-8 0,6 0-15 0,-7 0-21 0,-1 0-30 15,3-3-55-15,-8-1-94 0,6 0-140 0,-6 1-68 0</inkml:trace>
  <inkml:trace contextRef="#ctx0" brushRef="#br0" timeOffset="409901.0535">9886 9924 7 0,'0'0'108'0,"0"-3"-24"16,-6 3-15-16,6 0-8 0,0 0-5 0,0 0 3 0,0-4-1 15,0 4-2-15,0 0-5 0,0-4-3 0,0 4-5 16,0 0-4-16,0 0-6 0,0-3-5 0,0 3-3 0,0 0-5 16,0 0-4-16,0 0-4 0,0-4 0 0,0 4-1 0,0 0 2 15,0-4 1-15,0 4 0 0,0-4 0 0,0 0 1 16,0 4 2-16,0-4-2 0,0 2-1 0,0-2 1 0,0 4 0 16,0-3 2-16,0 3 3 0,0-5 4 0,0 2 1 15,0 3 3-15,0 0-5 0,0-4 0 0,0 4-1 0,0-4-2 16,0 4-3-16,0 0-2 0,0 0-2 0,0 0 0 0,-6 0 3 15,6 0-4-15,0-4-2 0,-8 4-2 0,8 0-1 16,-5 0-2-16,5 0-2 0,-8 0-2 0,1 0 0 0,2 4-1 16,-2-4 3-16,1 4 0 0,-1-4-2 0,-6 4 2 15,6 4 1-15,-6-1 2 0,7-1 1 0,-7 2 1 0,0 3 0 16,-7 0 3-16,7 1 0 0,1 2 1 0,4-3-1 16,-5 3 1-16,1-3-1 0,-1 4 0 0,6-1-1 0,-6 2-2 15,6-2 2-15,-6 1-1 0,7 3-1 0,0-3-1 0,-1-1 0 16,7 1-2-16,-6-5-2 0,6 5 1 0,0-3-1 0,0-2-1 15,6 2 1-15,-6-1-1 0,7-5 0 0,-1 6 1 16,0-5 1-16,7 0 3 0,1 1 2 0,-1-5 1 16,6 1 2-16,0 3-1 0,1-7 0 0,6 5-1 0,-6-5 0 15,6 0-5-15,0 2-2 0,-1-2-2 0,3 0-1 0,-3 0 0 16,1 0 1-16,-6 0 0 0,6 0-1 0,-14 0-2 16,8 0-9-16,0 0-9 0,-7 0-14 0,-1 0-22 0,1 0-26 15,-5-2-39-15,4 2-59 0,-5-5-80 0,-1 2-112 16,1-1-55-16</inkml:trace>
  <inkml:trace contextRef="#ctx0" brushRef="#br0" timeOffset="410838.2103">10173 10052 147 0,'0'-4'243'0,"0"1"-66"0,0-2-51 0,0 3-35 16,-7 2-22-16,7-4-13 0,0 4-6 0,0-3-2 0,0 3-2 16,0 0-3-16,-7 0-8 0,7 0-4 0,0-5-5 15,-6 5-6-15,6 5-5 0,-7-5-5 0,1 3-4 0,0 3-2 16,-1 2-2-16,1 0-1 0,-1-1 2 0,0 4-2 16,1-3 0-16,-1 3-1 0,1-1 0 0,-1 2 1 0,2-2 0 15,5-3 2-15,-7 5-2 0,7-5 0 0,0 1 0 0,-8 2 0 16,8-3-1-16,0 1 1 0,0 0-1 0,0-5 0 15,0 0 0-15,0 2 1 0,0-2 2 0,0 1-2 16,0 0 0-16,0-4 5 0,0 0 4 0,0 3 7 0,0-3 8 16,0 0 8-16,8 0 6 0,-8 0 3 0,0-3 2 0,7 3-3 15,-7-4-4-15,5 0-8 0,2 1-7 0,-1-5-6 0,1 1-6 16,-1 0-1-16,8-1-3 0,-8 1 0 0,7 0 1 16,-7-1-2-16,7-3 1 0,-6 3-1 0,0 1-2 15,6-3 0-15,-7 6 0 0,6-4 0 0,-4 1-1 0,-1 0 0 16,-2 4 0-16,9-1-2 0,-7 0 1 0,-1 0-1 0,0 4-1 15,1 0 1-15,-1 0 0 0,1 0 1 0,-1 4-1 16,1 0 2-16,-7 3-1 0,7 0 1 0,-7 0-1 0,6 5-1 16,-6-2 0-16,0 1-1 0,0 0 0 0,0 3 0 0,0-2 0 15,0-1 0-15,0 0 1 0,0 0 0 0,0 0 1 16,0 0 0-16,-6 0 0 0,6-4-1 0,0 0 1 0,0-3-1 16,0 4 0-16,0-5-1 0,0 1 0 0,0-4 0 15,0 4 1-15,0-4 4 0,0 4 3 0,0-4 2 0,0-4 3 16,0 4 1-16,0-4 1 0,0 0 0 0,6 1-1 0,-6-1-3 15,7 0-3-15,-7-2-1 0,6-2-3 0,0-3 0 16,1 3-1-16,-1 1-1 0,1 0-1 0,-1-5 0 0,1 6 1 16,-1-2 0-16,1 0-1 0,1 5 1 0,-8-4 0 15,5 2-1-15,-5 5 0 0,0-2 0 0,6 2 0 0,-6 0 0 16,0 0-2-16,7 2 0 0,-7 3 1 0,0-2-1 0,6 4 1 16,-6-2 0-16,0 2-1 0,7-3 1 0,0 2 2 15,-7-1 0-15,5 2 0 0,3-3 1 0,-1-1-1 0,-1 1 0 16,0-1 2-16,7-3-1 0,-6 0-1 0,6 0-1 15,0-3 1-15,-7 3-1 0,7-4 4 0,-6 4 5 0,-1-3 5 16,1-1 1-16,0 4 3 0,-1-4 1 0,-6 1 1 0,6-2 0 16,-6 2-4-16,7 0-5 0,-7-1-6 0,0 4-2 15,0-4-1-15,5 4-2 0,-5 0-1 0,0 0 0 16,0 4 1-16,8 0 2 0,-1-4-1 0,-7 6-1 0,6-1-1 16,1 2 1-16,-1 0 0 0,1 0 0 0,-1 1-1 0,0 3 0 15,1-3-1-15,-7-2 1 0,0 2 0 0,0-1 0 0,0 1 1 16,0-1 0-16,-7 0 0 0,1 0 0 0,0 1 1 15,-7-1 1-15,6 1-1 0,-6-6 0 0,5 7-1 0,3-6 0 16,-8 1 0-16,7-1 0 0,-1 1-2 0,7-4-6 16,-7 4-10-16,7-4-13 0,0 0-18 0,0 0-25 0,0-4-31 15,7 0-41-15,0 1-62 0,-1-4-77 0,7-4-115 16,-8 3-56-16</inkml:trace>
  <inkml:trace contextRef="#ctx0" brushRef="#br0" timeOffset="411088.1846">10856 9946 287 0,'0'-7'354'0,"6"-1"-125"0,-6 4-85 0,0 1-52 0,0 0-31 15,0 3-15-15,0 0-8 0,0 0-9 0,0 3-9 16,0 0-5-16,-6 6-3 0,6-3 0 0,0 5 1 0,0 4 0 16,0-4-1-16,0 4 1 0,-6 2 1 0,6 3 3 0,0-3-1 15,0 6 0-15,0-5-1 0,0 4 0 0,0-3-2 16,0-2 0-16,0 2-3 0,0-1-3 0,0 1-3 0,6-1-1 15,-6 0 0-15,6-4-1 0,1 1 0 0,-7-1-2 16,7-2 1-16,0 3 0 0,6-5 0 0,-7-3 0 0,1 5-7 16,-1-5-13-16,0 1-21 0,1-1-27 0,0-3-43 0,-7-4-62 15,7 0-90-15,-7 0-116 0,0-4-56 0</inkml:trace>
  <inkml:trace contextRef="#ctx0" brushRef="#br0" timeOffset="411244.3683">10680 10228 20 0,'-12'-11'453'0,"-1"4"-126"0,7-5-119 15,-1 6-76-15,0-2-40 0,7 0-22 0,-7 1-8 16,7 4-3-16,7-4-2 0,-7 3-6 0,7 0-6 0,6-3-5 16,0 3-10-16,6 4-5 0,0 0-8 0,9 0-8 15,-3 0-5-15,8 0-6 0,-8 4-11 0,8-1-13 0,-7 1-17 16,0 0-22-16,0 0-38 0,0-2-58 0,-6 3-93 0,-8-5-125 16,2 3-61-16</inkml:trace>
  <inkml:trace contextRef="#ctx0" brushRef="#br0" timeOffset="411994.1882">10935 10312 311 0,'7'-7'293'0,"0"3"-103"0,-2-3-70 15,2 0-40-15,-1-4-22 0,7 3-11 0,0-3-2 16,-6 5-1-16,6-6 0 0,0 5-2 0,0-1-6 0,0-2-4 15,-1 2-5-15,1 0-6 0,2 2-6 0,-3 2-6 16,1 0-3-16,0 1-3 0,0-2 0 0,0 2-1 0,-7 3-2 16,8 0 1-16,-8 0 0 0,7 3-1 0,-6 2 0 15,-1-2-1-15,0 1 1 0,1 0 1 0,-7 2-1 0,7 2 0 16,0 0 0-16,-7 2-1 0,6-2 0 0,-6-1 1 16,6 5-2-16,-6-2-1 0,7-3 2 0,-1 5 1 0,-6-2 1 15,7-3-1-15,-1 5-5 0,0-5-10 0,8 1-12 0,-7-2-12 16,5-1-14-16,-5-2-11 0,6 1-14 0,0-4-8 0,-6 3-4 15,5-3 5-15,-5-3 6 0,6 3 12 0,-7-4 11 16,8 1 11-16,-8-2 17 0,1 1 19 0,-2-3 16 16,-5 4 15-16,8-4 11 0,-8 3 12 0,0-4 9 0,-8 5 10 15,8-4 3-15,-5 2 0 0,-2 3-3 0,1-2-5 0,-1 0-3 16,-6 0-5-16,0 1-8 0,6-1-7 0,-5 4-6 16,-2 0-8-16,8 0-4 0,-1 0-5 0,1 0-4 0,-1 4-2 15,2-4-2-15,5 0-2 0,0 0-2 0,-7 3 0 16,7-3 1-16,7 4-2 0,-7-4 2 0,0 4-1 0,5-4 1 15,2 4-1-15,-1-4 1 0,1 2 0 0,-1 3 1 0,1-5 1 16,0 0 2-16,-1 0-2 0,0 3 0 0,1-3 1 16,6 4-2-16,-7-1 1 0,-6-3-2 0,7 4-2 0,0 0-2 15,-7 0 1-15,6-1 0 0,-6 4-1 0,7-2 2 16,-2-3-1-16,-5 7 1 0,8-6 0 0,-8 1 0 0,5 3 1 16,-5-3 2-16,7-2 4 0,1-2-3 0,-3 5 0 0,2-5 0 15,0-5 1-15,6 5 2 0,-7-6 0 0,7 2 3 16,0-3 1-16,-6-5 6 0,6 2 7 0,0-1 5 0,0 0 2 15,-7-3 0-15,7 2 0 0,-6-5 1 0,6 1 4 16,-7 2 0-16,1-4 0 0,-1 3-3 0,1-4 1 0,-7 5 1 16,6-5 4-16,-6 1 0 0,0 0-8 0,0 0-5 0,0 3-2 15,0-4-3-15,0 9 0 0,0-5-2 0,0 3-2 16,0 5-2-16,0 0-2 0,0 0-1 0,0 7-1 0,0 0 0 16,0 0-2-16,0 0-2 0,0 0-3 0,-6 4 0 15,-1-1-2-15,1 9-1 0,-1-2-1 0,1 5 1 0,0-1 0 16,-1 5-1-16,0 0 0 0,7-2 0 0,-6 5-1 15,-1 0 1-15,7-3 0 0,-6 3 0 0,6 0 0 0,0-4 0 16,0 0 0-16,0 4 0 0,0-3 0 0,6-1-1 0,1-4 0 16,-1 5 0-16,1-4 1 0,0-1-1 0,-1-3-1 15,7 4-2-15,-7-5-1 0,7-2-1 0,1 3-14 0,-7-3-19 16,6-5-19-16,-1 4-24 0,1-3-24 0,1-4-31 16,-2 0-37-16,1 0-52 0,-7-7-63 0,7 3-89 0,-6-3-58 15</inkml:trace>
  <inkml:trace contextRef="#ctx0" brushRef="#br0" timeOffset="412494.1032">11397 10265 101 0,'0'0'243'0,"0"0"-63"0,0 0-52 0,0 0-36 16,0 0-22-16,0 0-12 0,7 3-7 0,-7-3-3 0,0 0-1 15,0 0-1-15,0 0-1 0,0 0-1 0,6 0-3 16,-6 0-5-16,7 0-5 0,-2 0-4 0,3 0-5 0,-3-3-3 16,10 3-6-16,-3-4-4 0,1 4-2 0,0-4-2 15,0 4 0-15,7 0-1 0,-7 0-3 0,0-4 0 0,6 4 0 16,-6 0-2-16,1 0-6 0,-2 0-10 0,1 0-16 0,-6 0-19 16,6 0-30-16,-6 0-50 0,6-2-76 0,-6 2-118 15,-1-5-72-15</inkml:trace>
  <inkml:trace contextRef="#ctx0" brushRef="#br0" timeOffset="414509.4714">11957 10192 111 0,'0'0'218'0,"0"0"-50"0,0 0-48 0,0 0-38 15,0 0-25-15,0 0-17 0,0 0-11 0,-5 0-9 16,5 3-8-16,0 0-4 0,0 2-2 0,0 2 6 0,0 0 8 15,0 4 6-15,5 0 2 0,-5 3 4 0,0 1 8 0,0 4 2 16,0-1 4-16,0 3-7 0,0 2-6 0,0 2-7 16,0-2-2-16,0 2-3 0,0 0-7 0,0-2-3 0,0 2-3 15,0 2-2-15,0-6 1 0,0 4-1 0,0-2-1 16,0 3 0-16,8-4-1 0,-8-1-1 0,0-2-2 0,0 3-1 16,0-5 0-16,0 2 0 0,-8-4 0 0,8 0 0 0,0-1-7 15,0-2-15-15,0-2-26 0,-5 1-41 0,5-7-60 16,0 0-105-16,0-4-101 0</inkml:trace>
  <inkml:trace contextRef="#ctx0" brushRef="#br0" timeOffset="414806.2776">11944 10364 188 0,'13'-19'246'0,"-5"-2"-75"0,3 2-59 0,-4 1-32 0,7 3-18 16,-1 0-11-16,-1-3-4 0,1 3-6 0,7 1-3 0,-7 2-8 15,-1 2 0-15,8-2-3 0,-6 5-3 0,5-1-3 0,-6 2-4 16,0 2-5-16,7 0-3 0,-7 1-2 0,-1 3-3 16,1 3-3-16,1 1-1 0,-8 4 0 0,7-1 0 15,-13 0-1-15,7 4-2 0,-7 3 0 0,-7-2 2 0,1 2-1 16,-1 5 2-16,1-1-2 0,-1-3 0 0,-6 3 2 0,0 0 1 16,0 0 0-16,0 1-1 0,0-4 1 0,-8-1 0 15,10 1 1-15,-2 0-1 0,-1-1-1 0,1-3 0 0,0 3 2 16,1-2-2-16,5-1-11 0,0-5-22 0,0 3-36 15,1-1-57-15,6-6-105 0,-6 2-103 0,6-4-63 0</inkml:trace>
  <inkml:trace contextRef="#ctx0" brushRef="#br0" timeOffset="417399.4199">12393 10444 217 0,'-6'0'262'15,"6"3"-74"-15,0-3-54 0,0 0-36 0,0 0-23 16,6 0-12-16,-6 0-1 0,0 0-10 0,0-3-6 0,7 3-7 16,-7-4-4-16,7 1-4 0,-7-1-6 0,6-3-3 0,7 3-1 15,-6-3 5-15,-2 0 6 0,9 0 3 0,-7-1 2 16,6 1 4-16,-7-5 3 0,7 2 3 0,-6-1 3 0,-1 0-3 16,7-1-5-16,-6 1 1 0,6-3-5 0,-7 3-5 15,1-1-3-15,-1 2-6 0,7-1-3 0,-6 1-1 0,0-2-4 16,-1 1-2-16,0 4-2 0,-6 0-3 0,7-1-2 0,-1 5-1 15,-6-2-2-15,7-1-3 0,-7 6 1 0,0-4-2 16,6 4-1-16,-6 0 1 0,7 0 0 0,-7 4 0 0,6-1-2 16,-6 0 1-16,7 2 1 0,0 2 1 0,-7 0-1 15,5 4 0-15,3-4-1 0,-1 4 0 0,-7 0 1 0,5 0 1 16,3-3-1-16,-3 3 0 0,2-1 0 0,0-2 1 0,-1 3-1 16,1-3 0-16,-1-2 0 0,1 2 0 0,-1-1 1 15,0-3 1-15,1 2-1 0,0-1-1 0,0-1 1 16,-1-1 0-16,0 2 0 0,1-3-1 0,-7-2 0 0,6 0 0 15,7 4-2-15,-7-4 1 0,1-4 0 0,0 4 1 0,0 0 0 16,5-2 1-16,1-3 0 0,-6 2-1 0,6-1 0 0,1-3 0 16,-2 3 1-16,-6-3-1 0,1 0 0 0,6-2 0 15,-6 2 0-15,-1-3 0 0,7 2 0 0,-7-3 0 16,1 3-1-16,-1-2 0 0,1 3 1 0,-7-5-1 0,6 5 1 16,-6 0 0-16,0-4-1 0,7 7 0 0,-7-3-12 0,0 4-18 15,0-1-21-15,0 0-16 0,0 4-17 0,-7 0-14 16,7 0-20-16,0 4-22 0,-6 0-24 0,6-1-37 0,-7 1-63 15,1-1-101-15,-1 1-49 0</inkml:trace>
  <inkml:trace contextRef="#ctx0" brushRef="#br0" timeOffset="418680.3936">12817 10345 89 0,'0'0'181'0,"0"-3"-65"15,7 3-39-15,-7-4-23 0,6 4-15 0,-6 0-6 0,6-3-1 16,-6-2 0-16,7 1 1 0,-7 2-2 0,6 2-5 0,1-5-1 16,-7 2-2-16,6-1 4 0,1 1-5 0,-7-1 0 0,7-4-2 15,0 5-1-15,-7-1 4 0,6 1 3 0,-6-2 4 16,6 3-1-16,-6 2 3 0,0-4-3 0,0 0-1 15,0 4-2-15,0-4-3 0,-6 4-4 0,6 0-6 0,-6 0-4 16,-1 0-5-16,0 0 0 0,0 4-2 0,1 0 2 0,-1 0-2 16,1 3 0-16,-1 0-1 0,1 0 0 0,0 1 2 15,-1-1-1-15,0 1 1 0,0-2-2 0,7 2 0 0,-6 3 0 16,6-5 1-16,0 3 0 0,-6 1-1 0,6-6 0 0,0 4 1 16,0-1 0-16,0 1 1 0,0-1-2 0,0-4 1 15,6 1 1-15,-6-1 2 0,6 1 2 0,8 0-1 0,-7-4 3 16,5 0 3-16,8 0 4 0,-7-4 1 0,13 0 3 15,-7-3 0-15,1 4 0 0,6-4 1 0,-7-5 1 0,8 5-2 16,-2-1-1-16,2-2 1 0,-8-1 0 0,7-4 2 0,-6 3 3 16,-1 2 1-16,1-1-1 0,-7-4 2 0,0 1 4 15,0 3 0-15,-7-3-1 0,1 2 1 0,0-3 2 0,-7 1 1 16,0 2 1-16,0-2-1 0,0 6-7 0,0-2-3 16,0 3-2-16,-7-1-4 0,7 4-8 0,0 1 0 0,0-1-7 15,0 0-1-15,0 4 0 0,-7 0-1 0,7 4-2 0,0 0 2 16,-6-1-1-16,6 5-4 0,0-2 1 0,0 2-1 15,-6 4 1-15,6-1-1 0,0 0 1 0,-7 3-1 16,7-3-1-16,0 4 0 0,-5-5 4 0,-3 5 0 0,8-3 0 16,-7 2 0-16,1 1 0 0,-1-5-1 0,7 1 2 0,-6 1 0 15,-1-1 0-15,1 0-1 0,6-3-1 0,0-2 1 0,-6 2 0 16,6-5 1-16,0 1-2 0,0 0-1 0,0-4 1 16,6 4 0-16,-6-4-1 0,6 0 1 0,1-4 1 15,-1 0 0-15,1 0 1 0,-1 1 2 0,9-5-1 0,-10 4 1 16,8-3-1-16,-7 0 0 0,1 0-1 0,0-4 0 0,-7 4 3 15,0-4 0-15,0-1-1 0,7 1-3 0,-7 0 1 16,0 1 2-16,0 2 1 0,-7 1-1 0,7-1 0 0,0 2-1 16,0-2 0-16,-7 4 2 0,7 0-3 0,0 4 0 15,0-3-4-15,7 6 0 0,-7 1-1 0,7 0 1 0,-1 4 0 16,1-2 0-16,-1 2 2 0,7-1 0 0,-1 3 1 0,2 2 0 16,-1-1-1-16,-1 0 2 0,3-3 0 0,-3 3 0 15,1-1-1-15,-6-2 1 0,-1-1-1 0,-1 0 1 0,3 0 0 16,-1 1 0-16,-7-1-1 0,0-3 0 0,0 4 1 15,-7-6 1-15,7 3-8 0,-13-2-9 0,7-3-10 0,-7 0-18 16,-1 4-19-16,9-4-29 0,-16-4-50 0,9 1-86 0,-2-2-147 16,1 3-71-16,7-6-36 0</inkml:trace>
  <inkml:trace contextRef="#ctx0" brushRef="#br0" timeOffset="420023.8004">13475 10287 72 0,'0'0'145'0,"0"0"-29"16,-7 0-24-16,7 0-17 0,7 0-9 0,-7 0-7 0,0 0-1 16,6 0-1-16,-6 0-2 0,7 0-3 0,-7 0-3 15,0-5-6-15,6 5-8 0,-6 0-4 0,0-2-7 0,6 2-3 16,-6 0-7-16,0 0 0 0,0-4 0 0,0 4-2 16,0 0-1-16,7 0-1 0,-7-4-3 0,0 4-3 0,0 0 1 15,6 0 0-15,-6 0-3 0,0 0 0 0,0 4-1 0,0-4-1 16,0 0 0-16,8 4 1 0,-8-2 0 0,0 3-1 15,0 2 0-15,0 0-1 0,0 1-1 0,6-1 2 0,-6 1 1 16,0-2-1-16,0 2 0 0,0-1 1 0,0 1 1 16,0-1-1-16,6 0-1 0,-6 0 0 0,8 1 0 0,-3-1 1 15,-5-3 0-15,7 4-1 0,-1-6 0 0,0 3 0 16,1-5 2-16,0 3 0 0,0-3-2 0,-1 4 0 0,1-4 2 16,-1 0 4-16,0-4 2 0,1 4 5 0,-1 0 0 0,1-3 1 15,0-2 1-15,-7 3 5 0,6-6 0 0,1 1-3 16,-1-1 0-16,-6 4-3 0,6-6-1 0,0 1-1 0,-6 3 0 15,7-1-4-15,-7 0-1 0,0-2 0 0,8 2-2 16,-8 0-1-16,0 4 1 0,0-1 2 0,6 0 0 0,-6 0-2 16,0 1-1-16,0-1 0 0,0 4-2 0,0 0 0 0,0 0-3 15,0 0-1-15,0 4 1 0,6-1-1 0,-6 5 0 16,0-4 1-16,0 3 0 0,7-4 1 0,-1 4 0 0,-6 2 0 16,7-2 0-16,-1 0 0 0,-1-3 1 0,3 3-1 15,-1 0 0-15,6-2 0 0,-7-3 2 0,7 2-1 0,-6 4 0 16,6-8 0-16,0 3 0 0,0-3 1 0,0 0 0 0,0 0-1 15,0-3-1-15,-1 3 1 0,-4-4 1 0,5 0 0 16,-1 0-2-16,-5-3 0 0,6 0 1 0,-6 2 2 16,-7-1 4-16,6-5 5 0,-6 3 2 0,7 2 3 0,-7-2 5 15,0-3 1-15,0 3 0 0,-7-2-3 0,7 3-4 0,-6-1-2 16,-1 1-6-16,7-1-2 0,-7 4-3 0,1 2-2 0,-1-3 0 16,2 5 1-16,5 0-1 0,-13 0-1 0,6 5 1 15,-1-3-1-15,2 2 0 0,6 4-1 0,-6-1 0 16,-1 1-2-16,7 2 0 0,-6-3 1 0,6 5-1 0,0-5 1 15,0 3 1-15,0-1 1 0,6 1 0 0,-6-2 0 0,7-6 1 16,-1 7-1-16,8-6 1 0,-7 2 0 0,6-3 0 16,-8-2-1-16,8 4 0 0,1-4 2 0,-1-4-1 0,0 4 1 15,-7-2 0-15,7-3-1 0,-6 2 0 0,-1-1 0 16,1-1 0-16,-1 3-1 0,1-6 0 0,-2 1 1 0,-5 4-1 16,8-6 0-16,-8 7 0 0,0-3 0 0,0-2-1 0,-8 4-1 15,8-1-4-15,0 0-12 0,0 4-15 0,0-4-20 16,0 4-31-16,0 0-51 0,8 0-81 0,-3 0-138 0,-5 0-76 15</inkml:trace>
  <inkml:trace contextRef="#ctx0" brushRef="#br0" timeOffset="420180.0139">14191 10338 372 0,'0'-3'495'0,"-7"-2"-172"16,1 1-120-16,6 2-63 0,-7-3-40 0,7 5-22 0,0-3-14 15,0 3-18-15,0 0-29 0,0 0-42 0,0 0-53 0,7-4-92 16,-7 4-185-16,6 0-100 0,1 0-50 0</inkml:trace>
  <inkml:trace contextRef="#ctx0" brushRef="#br0" timeOffset="421992.115">19454 13126 64 0,'6'0'56'0,"-6"0"-8"0,6-4-3 15,-6 4-2-15,7 0-4 0,-7 0-4 0,6 0-2 16,1 0-1-16,-7 0 0 0,0 0-4 0,6 0-3 0,-6 0-8 15,0 0-3-15,7 0-2 0,-7 0-3 0,0 0-3 16,0 0-3-16,0 0 0 0,7 0-1 0,-7 0 2 0,0 0 7 16,0 0 4-16,6 4 5 0,-6-4 4 0,0 0 2 0,7 0 3 15,-7 0 3-15,0 0-2 0,6 0-4 0,-6 0-6 16,0 0-3-16,0 0-3 0,6 0-3 0,-6 0-4 0,0 0-1 16,0 4-1-16,0-4-2 0,0 0-2 0,0 0 1 15,0 0-1-15,0 0 0 0,7 0 0 0,-7 0-1 0,0 0-1 16,0 0 1-16,6 0 1 0,-6 0 2 0,7 0 3 15,-7 0 3-15,7 0 2 0,-7 0-1 0,6 0 2 0,0 0 0 16,-6 0-2-16,7 0 0 0,-7 0-3 0,6 0-3 0,1 0 0 16,1 0-1-16,-3 0 0 0,1 0-2 0,1 0 1 15,0 0-2-15,0 0 2 0,-1 3-1 0,1-3-1 0,-1 0 1 16,1 0 0-16,-7 0 1 0,6 0-2 0,0 0 2 16,1 0-1-16,0 4 0 0,-1-4 0 0,1 0 0 0,-1 3 0 15,-6-3 0-15,6 0 1 0,1 0 0 0,-1 0 0 0,1 5-1 16,0-5 1-16,-1 0 0 0,1 2 0 0,-1-2 0 0,1 0 0 15,-1 0-1-15,-1 4-1 0,3-4 0 0,5 0 0 16,-13 0-1-16,13 4 0 0,-5-4 1 0,-8 0 0 16,5 0 1-16,2 0 1 0,-1 0-1 0,0 4 2 0,1-4 1 15,0 0-3-15,0 0 0 0,-7 0 0 0,6 0-1 0,0 0 0 16,1 0 1-16,6 0 0 0,-7 0-1 0,0 0 2 16,1 0-2-16,0 0 1 0,0 0 1 0,5 0-1 0,-6 0-1 15,1 0 0-15,1 0 1 0,-3 0-2 0,2 0 0 16,0 0 1-16,-1 0 0 0,1 0 0 0,-7 0 0 0,6 0 0 15,1 0 1-15,-1 0 0 0,1 0 0 0,6 3-1 0,-7-3 0 16,1 0-1-16,-1 0 0 0,1 0 1 0,-1 0 0 16,7 0 0-16,-7 0-1 0,1 0-1 0,0 0 1 15,-1 0 1-15,1 0 0 0,-7 4 0 0,6-4 0 0,1 0 0 16,-7 0 1-16,6 0 0 0,0 4-2 0,-6-4 1 0,7 0-7 16,-1 0-17-16,-6 0-23 0,8-4-44 0,-1 4-58 0,-7 0-87 15,5-4-92-15</inkml:trace>
  <inkml:trace contextRef="#ctx0" brushRef="#br0" timeOffset="424116.5987">19551 13055 84 0,'7'0'115'16,"-7"0"-27"-16,6 0-21 0,-6 0-15 0,6 0-10 0,-6 0-9 15,0 0-7-15,7 0-4 0,-1 0-3 0,-6 0 0 0,7 0 1 16,1 0 1-16,-3 5 4 0,1-5 5 0,1 0 0 15,0 3 3-15,6-3 4 0,-6 0-2 0,-1 0 0 16,7 0-3-16,-7 4-5 0,8-4-2 0,-1 0-2 0,-1-4 0 16,1 4-4-16,1 0-2 0,-1 0-4 0,6 4-3 0,-6-4 4 15,0 0-4-15,8 0-3 0,-9 5-3 0,0-5-2 16,9 0-1-16,-2 3-1 0,-6-3 0 0,6 0-3 0,0 0 0 16,1 0 0-16,0 3 3 0,0 1 4 0,-1-4-2 15,1 0 1-15,6 0 1 0,-7 4-2 0,1-4 1 0,6 0-1 16,-7 3-2-16,2-3 0 0,-3 0 1 0,8 4-1 0,-6-4-1 15,-1 0 0-15,1 4 0 0,0-4 1 0,0 4 1 16,-1-4-1-16,0 0 1 0,1 3 0 0,-1-3 1 0,-5 0 1 16,5 0-2-16,-6 4 2 0,6-4-3 0,-4 3 0 15,-4-3 0-15,9 0-1 0,-8 0 2 0,3 4-1 0,-3-4 0 16,1 0-1-16,0 0 1 0,0 0 1 0,0 3 2 0,6-3 0 16,-5 0 0-16,-1 4 1 0,5-4 1 0,-3 0 0 15,4 4 0-15,0-4-1 0,-6 0 1 0,7 0-3 0,0 4 1 16,-8-4 0-16,8 3-2 0,-1-3 0 0,-4 4 0 15,3-4 1-15,2 3-2 0,0-3 0 0,-8 0 0 0,8 5 0 16,-1-3 0-16,-6-2 0 0,7 0 0 0,-7 0-1 0,6 4 1 16,-7-4 2-16,9 0-2 0,-8 0 0 0,7 0 0 15,-8 4 1-15,9-4 0 0,-9 4-1 0,8-4 1 0,-1 0 0 16,-5 3 0-16,6-3-2 0,-2 4 1 0,2-4 0 16,0 4 0-16,-8-4 0 0,8 4 1 0,-7-4-1 0,6 0 0 15,-6 2 3-15,1-2-3 0,-1 5-1 0,6-5 1 16,-6 0 0-16,1-5 0 0,-2 5 0 0,1 0 0 0,0 0-1 15,0 0 1-15,1 0 1 0,-2 0-2 0,1 0 2 0,7 0-1 16,-8-2 0-16,1 2 1 0,2 0 0 0,-3 0 2 0,8 0-2 16,-7-4-1-16,0 4-1 0,-7 0 0 0,7 0 1 15,0-4-2-15,0 4 1 0,-6 0-1 0,5 0 2 16,-5-4 1-16,7 4 0 0,-2 0 0 0,1 0 0 0,0-3 0 16,0 3 0-16,1 0 0 0,-2 0-2 0,1-4 0 0,0 4 1 15,1 0-2-15,-1 0 1 0,-1 0-1 0,1 0 1 16,1-4 0-16,-8 4 1 0,6 0 1 0,-4 0-1 0,5-4 2 15,-6 4 0-15,5 0-1 0,2 0-1 0,-2-2 0 16,-5 2-1-16,6 0 0 0,0 0 1 0,0-5-1 16,6 5-1-16,-6 0 1 0,0-3 1 0,1 3 0 0,5-4 0 0,-6 4 0 15,0-3 0-15,7 3 0 0,-7 0 0 0,6 0 0 16,-5-4 0-16,-2 4 1 0,1 0 0 0,0 0 0 16,0-4-1-16,-6 4-3 0,6 0 3 0,-8 0 0 0,3-4-1 15,5 4 0-15,-6 0-1 0,-1 0 1 0,1 0 1 0,6-3 3 16,-7 3-2-16,0 0-1 0,1 0 1 0,-1 0 0 0,1 0-1 15,-1 0 0-15,1 0 0 0,0 0-1 0,-7 0 1 16,6 0-1-16,1-4 0 0,-7 4 1 0,6 0 3 0,0 0-1 16,-6 0 0-16,0 0-2 0,7 0 0 0,-7 0 1 15,6 0 0-15,-6 0 0 0,0 0-2 0,7 0-1 0,-7 0 1 16,0 0-1-16,0 0 2 0,0 0 0 0,6 0 0 16,-6 0-1-16,0 0 0 0,7 0-1 0,-7 0 1 0,8 0 0 15,-3 0-1-15,-5 0 2 0,8 0-1 0,-3 0 1 0,1 0 0 16,-6 0 3-16,7 0-1 0,-7 0-2 0,7 0 1 15,0 0-1-15,-7 0 0 0,6 0 0 0,-6 0 1 0,7 0-1 16,-7 0 0-16,6 0 0 0,-6 0 0 0,7 0 0 16,-7 0 1-16,6 0-1 0,-6 0 0 0,0 0 0 0,6 0 0 15,0 0 0-15,-6 0 0 0,7 4 0 0,0-4-1 0,0 0 1 16,-7 0-1-16,6 0 0 0,1 0 1 0,-7 0 0 16,5 0 0-16,2 3 0 0,-7-3 0 0,6 0 0 0,-6 0 0 15,7 0-1-15,-7 0 2 0,8 0-1 0,-8 0 0 16,6 0 0-16,-6 0 0 0,0 0 0 0,6 0 0 0,-6 0 0 15,7 0 0-15,-7 0-1 0,6 0 1 0,-6 0 0 0,7 0 0 16,-7 0 1-16,0 0-1 0,6 0 4 0,-6 0-2 16,0 0-1-16,0 0-1 0,6 0 0 0,-6 0 1 15,0 0-1-15,0 0 0 0,0 0 0 0,0 0 0 0,0 0-1 16,0 0 0-16,0 0 0 0,0 0 0 0,0 0 0 0,0 0 0 16,0 0 1-16,0 0-1 0,0 0 1 0,7 0 0 0,-7 0 0 15,0 0 0-15,7 0 0 0,-7 0 0 0,6 0-1 16,-6 0 1-16,7 0 0 0,-7 0 0 0,6 4 0 15,-6-4 0-15,7 0 0 0,-7 0 0 0,6 0-1 0,-6 0 1 16,0 0 1-16,7 0-1 0,-7 0 0 0,0 0 0 0,0 0 0 16,0 0-1-16,0 0 1 0,0 0 1 0,0 0-1 15,0 0 1-15,0 0-1 0,0 0 1 0,0 0 0 0,0 0 2 16,0 0-2-16,0 0-1 0,0 0 0 0,0 0 1 16,0 0 1-16,0 0-2 0,0 0 1 0,0 0-1 0,0 0 1 15,0 0 1-15,0 0-2 0,0 0 0 0,0 0 1 0,0 0 1 16,0 0-2-16,0 0 0 0,-7 0-2 0,7 0 1 15,0 0 0-15,0 0 1 0,0 0-1 0,0 0 1 0,0 0 0 16,0 0 0-16,0-4 2 0,0 4-2 0,0 0 1 16,0 0 0-16,-6 0-1 0,6 0-1 0,0 0 1 0,0 0-1 15,0 0 0-15,0 0 0 0,0 0 0 0,-7 0 0 0,7 0 1 16,0 0 0-16,0 0 1 0,0 0 1 0,-6 0 0 16,6 0 0-16,0 0 0 0,-7 0-2 0,7 0 0 0,0 0 0 15,-6 0-1-15,6 0 0 0,0 0 1 0,-7 0 1 16,7 0-1-16,0-3 0 0,-7 3 2 0,7 0-1 0,0 0 0 15,-6 0-1-15,6 0-1 0,0 0-2 0,0 0 3 0,0 0-1 16,0 0 0-16,0 0 0 0,0 0 0 0,0 0 1 16,0 0 0-16,0 0 0 0,0 0 0 0,0 0 0 0,0 0 0 15,0 0 0-15,0 0 1 0,0 0 0 0,0 0 0 0,0 0 1 16,0 0-1-16,0 0-1 0,0 0 0 0,0 0-1 16,0 0 0-16,0 0 0 0,-6 0 1 0,6 0 0 15,0 0-1-15,0 0 1 0,0 0 0 0,0 0 0 0,0 0 0 16,0 0 0-16,0 0-1 0,0 0 0 0,0 0 1 0,0 0 0 15,0 0 1-15,0 0 0 0,0 0 0 0,0 0 0 0,0 0-1 16,0 0-1-16,0 0 0 0,0 0 0 0,-7 0 0 16,7 0 0-16,0 0 1 0,-6 0 0 0,6 0 1 15,0 0-1-15,0 0 0 0,0 0 0 0,0 0 0 0,-7-4 1 16,7 4-1-16,0 0 0 0,0 0 1 0,0 0 1 0,0 0 0 16,0 0-1-16,0 0 0 0,0-3-1 0,0 3 0 15,0 0 0-15,0 0 0 0,0 0 0 0,0 0 0 0,0 0 1 16,0 0 0-16,0 0 1 0,0 0 0 0,0 0-2 15,0 0 0-15,0 0 0 0,0 0 0 0,0 0 0 0,0 0 0 16,0 0 0-16,0 0 0 0,0 0 0 0,0 0 0 0,0 0 0 16,0 0 1-16,0 0 0 0,0 0 2 0,0 0 2 15,0 0 1-15,0 0 2 0,0 0 0 0,0 0 2 0,0 0 0 16,0 0 0-16,0 0-2 0,0 0-1 0,0 0-3 16,-6 0-1-16,6 0-1 0,0 0 0 0,-6 0-2 0,6 0 0 15,-8 0-1-15,1 0 0 0,1 0 0 0,-1 0 1 0,2 3 0 16,5-3 0-16,-7 4 0 0,1-1 0 0,6-3 1 15,-7 0 0-15,0 4 0 0,7-4-1 0,0 4-2 0,-7 0 2 16,7-1-1-16,0 1 0 0,0-1 1 0,7-3 0 16,-7 5-1-16,7-3 2 0,0-2-1 0,-1 4 0 0,1-4 0 15,-2 0 0-15,2-4 1 0,-1 4 0 0,1-2 1 16,1-3-1-16,-2 2 1 0,0-1-1 0,-6 1 2 0,7-1 3 16,-7 0-2-16,0 0 1 0,0 1 0 0,0-1-1 15,0 1 0-15,-7-1-1 0,7 1-1 0,-6-1 0 0,0 0 0 16,-2 4-1-16,1-4-2 0,1 4 2 0,-1 0 0 0,2 0 2 15,5 0-2-15,-7 4-2 0,1-4 0 0,6 0 1 16,0 4 0-16,0 0-1 0,0-4 1 0,0 3-2 0,0 1 0 16,0-1 0-16,6-3 1 0,-6 4 0 0,7-4 1 15,-7 3 0-15,0-3-1 0,5 4 1 0,-5-4 0 0,7 0 2 16,-7 0-1-16,0 0 0 0,0 0 0 0,0 0 1 0,0 0-7 16,0-4-13-16,-7 4-28 0,7-3-55 0,-5-4-115 15,-2 3-111-15,1-3-66 0</inkml:trace>
  <inkml:trace contextRef="#ctx0" brushRef="#br0" timeOffset="425038.2842">22123 12348 135 0,'0'-2'174'0,"0"-2"-31"0,0 1-28 16,0-1-22-16,0 4-15 0,0-8-10 0,7 4-6 0,-7 1-5 15,0 0-7-15,7-2-7 0,0 3-4 0,-7-3-2 0,0 1-1 16,6 1-4-16,0 3-3 0,-6-4-3 0,6 1-4 15,1-1 5-15,-1 0-5 0,7 1-1 0,-6-1 0 0,0 0 0 16,6 1 1-16,-8-2 4 0,8 3 0 0,2-2-5 16,-2 0 3-16,6 0 2 0,-6 4 0 0,6-3-3 0,1 3-2 15,-7 0-2-15,6-4-1 0,-6 4-2 0,2 4-3 0,3-4-2 16,-12 0-4-16,8 3 0 0,-7 1-3 0,-1 4-2 16,1-1 0-16,-7 0-1 0,0 4 1 0,0 0 2 0,-7 1 0 15,7 1 1-15,-6-1 0 0,-1 1-1 0,-7 3 0 16,8-1-2-16,1-4 2 0,-8 3-3 0,5-3 1 0,-5 0 1 15,6 1 1-15,-6-2 1 0,7-3 0 0,0 1 3 16,-1-1-1-16,1-2 1 0,6-3 1 0,-7 2 0 0,0 0 0 16,7 0 2-16,0-4 3 0,0 0 2 0,-6 3 3 0,6-3 0 15,0 0 1-15,6 0 1 0,-6 0 0 0,0 0-2 16,7 0-4-16,0 0-5 0,-1 0-3 0,1 0-3 0,5 0-2 16,1 0-1-16,0 0-1 0,2 0-2 0,3 4 2 15,-5 0 0-15,7-4 0 0,-7 4 2 0,6-2-2 0,-6 3 0 16,1-2 0-16,-1 1 0 0,-1-1-1 0,-6 1 1 0,1 0-1 15,1 0 0-15,-2 3 0 0,0-4 1 0,-6 1 0 16,0 3 0-16,0 1 0 0,-6-1 1 0,0 4-1 16,-2 0 0-16,-5-4 0 0,6 4 1 0,-5-3 2 0,-1 0-2 15,-1-1 1-15,-4 0-1 0,-2 0 1 0,0-3 1 0,-6 3-2 16,6-3 0-16,-6-1-1 0,1-3 2 0,-2 0 1 0,2 0-2 16,-1 0 1-16,-2 0 0 0,10 0 0 0,-9-3 0 15,8-1 0-15,7 1-1 0,-9 3-1 0,9-4-1 16,6 4-12-16,-1-4-25 0,1 4-34 0,12-4-69 0,-6 1-142 15,13-2-103-15,-1-2-77 0,2 5-52 0</inkml:trace>
  <inkml:trace contextRef="#ctx0" brushRef="#br0" timeOffset="426303.5843">20339 14441 248 0,'0'-4'249'0,"0"1"-95"0,0-1-68 0,7 0-39 16,-7 0-19-16,0-3-8 0,6 4 0 0,-6-1 3 16,7 0 5-16,-7 1 8 0,0-5 8 0,6 5 4 0,-6-1 4 15,7 1 0-15,-7-1-1 0,0 0-1 0,6 4-3 0,-6-3-4 16,0 3-6-16,0-5-7 0,0 5-4 0,0 0-5 0,7 0-4 16,-7 0-5-16,0 0-5 0,0 0-4 0,-7 5-1 15,7 2-1-15,0-3-1 0,-6 3 1 0,6 4-1 16,-7-4 1-16,1 5 2 0,6 2-1 0,-7-3 0 0,1 3-1 15,-1 1 2-15,1-1 3 0,0 5 5 0,-1-4 3 0,1-1 0 16,-2 1 4-16,3 0-1 0,-3-1 0 0,1-3 1 16,2 5-6-16,-2-7-5 0,7 3-2 0,-6-1-2 0,6-5-2 15,0 6 1-15,-7-8 0 0,7-1 0 0,0 1 0 16,0 0 4-16,-7-4 7 0,7 4 9 0,0-4 11 0,0 0 12 16,0 0 11-16,7 0 9 0,-7-4 4 0,0 0 1 15,7-3-8-15,-1-4-9 0,1 0-11 0,-2 0-12 0,2-3-11 16,6-5-9-16,-5 1-4 0,5-1-3 0,-7 2-2 15,7-6 0-15,0 0 0 0,0 2 0 0,0-4-1 0,0 2 1 16,0 1-1-16,0-3 0 0,-7 7 2 0,7-1 0 0,-6 1 0 16,1 3-2-16,-3 5 1 0,1-2-2 0,1 5 1 0,-1-1 0 15,1 5-2-15,-1-1 1 0,0 4-2 0,2 0 0 16,5 4 1-16,-7-4 2 0,0 7 0 0,7-3-1 0,-6 3 0 16,6 0 1-16,0 0 1 0,0 5 0 0,0-1 0 15,1 0-1-15,-2-1 0 0,0 2 1 0,3-2 0 0,-2 2-2 16,0-1-2-16,-1 0 0 0,1 0-2 0,0-1 0 15,1 2-1-15,-1-1-11 0,-1-5-21 0,1 6-27 0,0-5-34 16,0-3-50-16,2 0-92 0,3 0-162 0,-5-4-88 0,-1-4-36 16</inkml:trace>
  <inkml:trace contextRef="#ctx0" brushRef="#br0" timeOffset="426928.438">21043 12888 19 0,'-7'0'324'0,"7"3"-106"16,-6-3-88-16,6 5-57 0,0-5-26 0,0 0-12 16,0 3-2-16,6-3 2 0,-6 4 2 0,7-2 4 15,-1 2 5-15,1-4 0 0,-1 8-5 0,7-4-6 0,-6 3-3 16,6-3-5-16,-7 3-1 0,7 0-1 0,6 1-1 0,-6-5 2 15,0 8-2-15,2-7 0 0,-3 4-3 0,1-1-2 0,-6 0 0 16,6 0-6-16,0 1-5 0,-7-1-5 0,7 1 2 16,-7-2-2-16,1 2 2 0,0 3 1 0,-7-5 1 15,6 6 2-15,-6-1 1 0,0 0 5 0,-6 4 7 0,-1-1 2 16,-6 1 1-16,6 3 3 0,-12 1 0 0,0 4 0 0,-1-6 2 16,-7 5-4-16,8 0-1 0,-13 0-6 0,6-1-3 15,0 2-3-15,-7 0-1 0,7-6-2 0,0 5-3 0,-1-3 0 16,2-2-6-16,-2-2 1 0,9 4 0 0,-9-5-2 15,14 5-2-15,-5-4-8 0,3-1-17 0,2 1-27 0,7 0-32 16,-1-5-59-16,1 2-102 0,6-2-132 0,0-3-74 0</inkml:trace>
  <inkml:trace contextRef="#ctx0" brushRef="#br0" timeOffset="428271.8718">17779 10741 17 0,'7'0'34'0,"-7"0"4"0,0 0 3 0,6 0 0 16,-6 0-2-16,0 0-5 0,7 3-7 0,-7-3-4 16,7 0-3-16,-7 0-1 0,6-3-1 0,-6 3 2 0,0 0 1 15,7 0 4-15,-7 0 6 0,0 0 1 0,0 0 3 0,6-4 4 16,-6 4 2-16,0 0 0 0,0-4 1 0,0 4-6 15,0-3-6-15,0 3-2 0,0-3-2 0,0 3-4 0,0-4-4 16,0-1-4-16,0 5-1 0,0-3 1 0,0 3-1 16,0-3 0-16,0-1-1 0,0 0-3 0,0 4 0 0,7-3 1 15,-7-1-2-15,0 4 0 0,0-4-2 0,0 0 0 0,0 1-1 16,5 3 1-16,-5-4-1 0,7 1-1 0,0-1-1 16,-7-3 1-16,7 7 2 0,0-4 0 0,-1-3 0 0,0 7-1 15,1-7 2-15,6 2 0 0,-7 3 0 0,8-2-1 0,5 0-3 16,-6 0 1-16,6 4-4 0,7-3 2 0,0-1-1 15,6 4-1-15,1-4 1 0,0 4-2 0,13 0 3 0,-7 0-2 16,6 0 2-16,8 0-2 0,-8 0 2 0,8 0 1 16,-1 0 0-16,6 4 2 0,-6 0 1 0,7-4 0 0,-1 3-1 15,1 1 0-15,0 4 1 0,-1-6-2 0,8 3-2 16,-8 2 0-16,1 0-1 0,-7-3-1 0,6 3 0 0,-6 0 1 16,-6-3-1-16,7 3 0 0,-15-3 1 0,1 3 0 0,0-3 0 15,-6 0-1-15,-1-1 0 0,-5-3 1 0,-2 3 0 16,-5-3 0-16,-7 5 1 0,6-5-3 0,-4 0 8 0,-10-5 7 15,1 5 5-15,1-3-1 0,-7 3 2 0,7-3 2 0,-7-5 2 16,0 5 3-16,-7-1-6 0,7-4-6 0,-13 1-4 16,8-3 0-16,-10 2 0 0,2-3-2 0,-6 1-2 15,-1-2-1-15,1-2-3 0,-7-1 2 0,6 0-2 0,-5 4 1 16,-2-4-3-16,8 1 1 0,-8-1 0 0,8 5 3 0,6-5 5 16,-7 3 2-16,7 5 2 0,8 0-1 0,-8 0 0 0,6 0 0 15,7 2 0-15,0 5-4 0,-8-3-3 0,16 3-3 16,-8-3-3-16,7 3 0 0,-1 0 0 0,6 3 1 15,1-3-1-15,1 0 2 0,5 3-2 0,0 2 0 0,2-2 0 16,-2 1-2-16,0-2 1 0,1 7 1 0,6-6 0 0,-7 4 0 16,1 1-4-16,-1-1 2 0,1 5 2 0,-1-5 0 15,-6 3 0-15,7-2-2 0,-14 3 0 0,1 3 0 0,0-3 4 16,0 3-1-16,-14 6-1 0,-7-6 0 0,3 5 0 16,-10 3 1-16,-5-1 1 0,-6 1-1 0,-8 4-1 15,-5 0 0-15,0 0 1 0,-1-1-1 0,1 0-1 0,-2 1-10 0,2-1-20 16,0 2-27-16,-1-2-57 0,6-3-117 0,8 0-116 15,-7 0-67-15</inkml:trace>
  <inkml:trace contextRef="#ctx0" brushRef="#br0" timeOffset="434723.4816">22567 13151 27 0,'0'0'63'0,"-7"0"7"15,7 0 5-15,-6 0 4 0,6-4-2 0,0 4-6 16,0 0-8-16,0 0-8 0,0 0-10 0,0 0-9 16,0 0-7-16,0 0-6 0,0 0-1 0,0 0-3 0,6 0-4 15,-6 0-2-15,0 0-1 0,0 0-1 0,0 0-2 0,0 0 0 16,0 0-6-16,0 0 2 0,0 0-1 0,0 4-2 0,0-4 1 16,0 0 2-16,0 0 0 0,0 0 1 0,0 0 1 15,0 0 0-15,0 0 0 0,0 0 1 0,0 0-2 16,0 0-1-16,7 0-2 0,-7 4 1 0,0-4-4 0,0 0 0 15,0 0 0-15,0 4 0 0,0-4 0 0,0 0-2 0,0 3-1 16,0-3 1-16,0 4 2 0,0 0-1 0,0 0 1 16,0-2 0-16,0 3 0 0,0-2 1 0,-7 6 0 0,7-6-1 15,0 4-1-15,0-3 1 0,0 2 0 0,-6-1-2 16,6 2 1-16,0-3 1 0,0 3 0 0,0-4 1 0,0 5 1 16,-6-1 0-16,6-3 1 0,0 4 1 0,0-6 0 0,0 6-2 15,0-1 1-15,0-3 0 0,0 0 1 0,0 2 0 16,0-1 2-16,0-2-1 0,0 4 0 0,0-3 0 0,0 0 1 15,0 0-2-15,0 0 0 0,0 2-1 0,0-1-1 16,0-1-1-16,-8-1-1 0,8 1 0 0,0-1 2 0,0 1-2 16,0 3 0-16,0-3 0 0,0 0 0 0,0-1 2 0,0 4 1 15,8-2-1-15,-8-3 0 0,0 2 1 0,0 0-2 16,0 3 1-16,0-3 0 0,0 4-1 0,0-6 0 0,0 6 0 16,0-1 1-16,0 1-1 0,0-4 2 0,-8 3-2 15,8 0 3-15,0 0-2 0,0 1-2 0,0-5 1 0,0 5 0 16,8-2 1-16,-8 3 0 0,0-1-1 0,6-2 1 0,-6 2 0 15,6-1 1-15,1 1-3 0,-7-1 2 0,6-4 0 16,-6 4-1-16,7 1-1 0,-7-1 1 0,6 0 0 0,-6-3 0 16,6 3 0-16,-6 1 0 0,0-1 0 0,7-3 1 15,-7 2-1-15,0 3-1 0,0-6 0 0,7 4 0 0,-7-3 0 16,0 4 0-16,6-5 0 0,-6 5-1 0,7-4 1 16,-7-2 0-16,6 3 1 0,1-2-1 0,-7 4 0 0,0-3 0 15,6 0 0-15,-6 0 1 0,0-1-1 0,0 1 0 16,7-4-1-16,-7 3 1 0,0 1 1 0,0-1-2 0,0-3 1 15,0 4 0-15,0 0-1 0,0 0 1 0,6-4 0 0,-6 3 0 16,0 1 0-16,0 0 1 0,6-1-1 0,-6 0 0 16,0 2 0-16,0-1 0 0,0-4 0 0,0 3 0 0,7-3 0 15,-7 3 0-15,0-3 1 0,0 0 0 0,0 4-8 0,0-4-19 16,7-4-52-16,-7 1-85 0,0 0-129 0,0-1-71 0</inkml:trace>
  <inkml:trace contextRef="#ctx0" brushRef="#br0" timeOffset="436238.9024">22567 13155 70 0,'0'0'131'0,"0"0"-29"0,0 0-26 16,0 4-24-16,0-4-20 0,0 0-13 0,0 0-11 15,0 3-3-15,0-3-4 0,0 4-1 0,0-4 0 0,0 4-1 16,-7-4-1-16,7 4 2 0,0-4 0 0,0 2 0 0,-6 3 1 16,6-2-1-16,0 1 1 0,0 1 1 0,-6 1 1 15,6-2 1-15,0 0-2 0,0 2 1 0,0 3 0 0,6-2 1 16,-6-4 0-16,0 4 8 0,0 1 8 0,0-1 2 15,0 0 1-15,0-2 3 0,0 1-1 0,0 2 1 0,0-1 2 16,0 1-5-16,0-1-3 0,0 0-2 0,0 0 1 0,0 1-3 16,0-1 3-16,0 1 0 0,0-1 0 0,0-3 0 15,0 3-2-15,0 0 2 0,0 1-2 0,6-5 0 0,-6 4-1 16,7 0-1-16,-7-3-1 0,6 4-3 0,1-5-4 0,-7 5-2 16,6-4-3-16,-6 3-1 0,6-4 1 0,-6 1-1 15,0 3-1-15,0-3-1 0,0 3 2 0,7-3 0 16,-7 3 1-16,0-4-1 0,0 6-1 0,0-6 2 0,0 4 0 15,0-3 0-15,0 2-1 0,7-1-1 0,-7 2 1 0,0 0 0 16,0-3 2-16,6 4-1 0,-6-5-1 0,0 5 2 0,7-4-2 16,-7-2 0-16,0 6 0 0,0-4 1 0,6 3 0 15,-6-3-2-15,0 0 0 0,0-1 0 0,7 4 0 16,-7 0 0-16,0-3 1 0,0 4 0 0,0-5-1 16,0 5 1-16,0-5-1 0,6 5 1 0,-6-4 1 0,0 4 0 0,0-6-2 15,0 6 0-15,7-4 2 0,-7 3-1 0,0 1 1 16,0-1-2-16,6 0 0 0,-6-4 4 0,0 5 1 0,6-1 0 15,-6 0 0-15,7 0 4 0,-7 1 2 0,0-1 3 16,7 1 0-16,-1-2-2 0,-6 3-1 0,0-6 0 0,7 4-3 16,-7 0-1-16,0-2-3 0,6 2-3 0,-6-3-1 0,0 2 1 15,0-2-1-15,0 4 0 0,0-1 0 0,0-3-1 16,0 3 1-16,0-3 0 0,0 3 0 0,7 0 0 0,-7-3 0 16,0 3 1-16,0 1 0 0,0-5 1 0,0 4-2 15,6-2 2-15,-6-2 0 0,0 4-1 0,7-3-1 0,-7-1 0 16,0 5-1-16,6-4-2 0,-6 4 3 0,7-6-2 0,-7 5 1 15,7-2 1-15,-7 2 0 0,5 1 0 0,-5-1 2 16,8-4 1-16,-1 4-2 0,-7 1 0 0,5-1-1 0,3-3 1 16,-8 3-1-16,5 0-4 0,-5 1 1 0,7-5 2 15,-7 5 1-15,6-5 0 0,-6 5 0 0,7-4 0 0,-7 4 0 16,7-6 5-16,-7 5-3 0,0-3-1 0,6 4 0 16,-6 0 0-16,7-6-1 0,-7 5-1 0,6-2 1 0,-6 2 0 15,7 1 0-15,-1-1-1 0,-6-4 0 0,6 4 1 0,-6-3 1 16,7 4 0-16,0-5 1 0,-1 5-1 0,1-5 0 15,-7 5 0-15,6-1-1 0,1-3 1 0,-7-1-1 0,5 4 0 16,2-3-1-16,0 0 1 0,0 0-4 0,0 3 3 16,-7-4 0-16,6 2 0 0,0 1 0 0,-6-2 1 0,7 0 0 15,-1 4 0-15,1-5 3 0,-1 1-2 0,0 3 1 0,1-4 0 16,0 5 0-16,0-4-2 0,-1-1 0 0,0 1 0 16,1 3-1-16,-1-4 1 0,1 2 0 0,-1-2-1 0,1 5 1 15,-7-5 1-15,7 1 1 0,-1 3 0 0,0-3 0 16,1 0-2-16,-7 3 0 0,6-4 2 0,1 4-1 0,-1-3 0 15,1 4-1-15,-1-5 0 0,1 5 1 0,0-2-1 0,-2-1 1 16,3 2-3-16,4-4 1 0,-4 5 1 0,-3 0-1 16,2-2 1-16,0-1-1 0,-1 2 1 0,7 0-1 0,-6 0 2 15,5 1-1-15,-5-5 0 0,7 5 2 0,-8 0-2 16,0-6 0-16,1 6 0 0,-1-1 0 0,1-3 0 0,-2 4 0 16,3-6 0-16,-2 4-1 0,1 0 1 0,0-3 0 0,-1 1 1 15,1 0-1-15,-7 4 0 0,6-5-1 0,0 0 0 16,1 2 0-16,-1 2 2 0,1-7 0 0,-7 7 0 15,7-3 0-15,0-1-1 0,-7 1 0 0,6 0 2 0,0-4-1 16,-6 3-2-16,7 1 0 0,-7 3-1 0,6-7 2 0,0 5 0 16,1 1 2-16,0-2-2 0,-1 0 2 0,1-4-2 0,-1 3 0 15,0 1 1-15,1 0-1 0,1-4 0 0,3 4 0 16,-4-2 1-16,7 3-2 0,-3-2 1 0,-3 1 1 16,5-1 0-16,-6 1-1 0,6 0 0 0,-7 0 0 0,7-1 0 15,-7 2-3-15,7-3 2 0,-7 3 0 0,8-3 0 0,-7 2 1 16,6 0 0-16,-7 4-1 0,7-4 1 0,0-1 2 15,0 3-3-15,-5-1 1 0,4-1 0 0,0 3-1 0,2-4 1 16,-1 1 0-16,0 0 0 0,0 3 0 0,-7-3 1 16,7 0 0-16,-6 0 0 0,6-2-1 0,-7 3 0 0,0-2 0 15,1-3-1-15,6 4 0 0,-6-1 0 0,0 1 0 0,6 0 1 16,-7 0 1-16,7-1 0 0,0 1 1 0,-6-1-1 16,6 1-1-16,-7-1 2 0,7 1-2 0,-7 0 0 0,1-4-1 15,-1 4 1-15,1-4 0 0,0 3 1 0,-7-3-1 0,6 0 0 16,-6 5 0-16,0-5-1 0,0 0 2 0,0 0 0 15,0 0-1-15,7 0 1 0,-7 0 1 0,0 0-1 0,0 0 0 16,0 0 1-16,0 0 1 0,0 0-1 0,0 0-2 16,0-5 0-16,0 5 1 0,6 0 3 0,-6 0-2 0,0-3 1 15,0 3-3-15,0 0 0 0,0 0 3 0,0-4-3 0,0 4 0 16,0 0-7-16,0-4-14 0,0 4-38 0,0-4-66 16,0 1-130-16,0-4-94 0,0 3-58 0</inkml:trace>
  <inkml:trace contextRef="#ctx0" brushRef="#br0" timeOffset="437035.5582">22996 13833 99 0,'0'0'184'0,"0"0"-59"15,0 0-46-15,0 0-33 0,0 0-19 0,-6 0-7 0,6 4 0 16,0-4 3-16,0 0 6 0,0 3 6 0,0-3 4 0,-7 0 3 16,7 0 0-16,0 0-3 0,0 0-7 0,0 0-8 15,0 0-5-15,0 0-6 0,0 0-5 0,0 0-4 0,0 4-1 16,0-4 0-16,0 0 1 0,0 4-2 0,0-4 2 16,0 0-2-16,0 0 3 0,0 3 0 0,0-3 1 0,0 3-1 15,7 1 1-15,-7 1 1 0,0-2 0 0,0 0 0 0,0 5 0 16,6-5 0-16,-6 1 2 0,0 0 2 0,7 4 1 15,-7-4 1-15,6 2 1 0,-6-3 1 0,7 5 2 0,-7-4 2 16,7 4-1-16,-1-1 1 0,0-4 2 0,1 4 0 16,-1-3-1-16,1 4-2 0,-1-1-1 0,7-3-5 0,-6 2-2 15,0 3-2-15,-2-3-3 0,10 2-3 0,-10-1 0 16,3 1 0-16,-3-5-1 0,2 4 0 0,0 0 0 0,-1 1-1 16,-6 0 0-16,7-4 0 0,-7 3 0 0,6-5 1 0,-6 6 3 15,0-4 1-15,0 4 2 0,-6-1 3 0,-1 0 3 0,1 0 2 16,-8 1 1-16,9-1 3 0,-8 0-1 0,-7 1 2 15,6-1 3-15,-5 0 0 0,-1-3 0 0,1 3-1 16,-1 1-1-16,-5-1-1 0,-2-4-1 0,1 4-3 0,-7 1-4 16,1-4-4-16,0 4-2 0,-8-1 1 0,9 0-2 0,-3-4 0 15,2 5-1-15,-7-1-3 0,6-3 2 0,1 3-2 16,0 1 1-16,4-5-1 0,3 5 1 0,-1-5-2 0,7 1 1 16,-1-1-1-16,6 1 0 0,8 0 0 0,-7-4 0 15,8 4-1-15,5-4-1 0,-8 0 1 0,16 0-1 16,-8 3-8-16,5-3-18 0,8 0-29 0,0 0-52 0,1 0-98 0,5-3-141 15,0-1-80-15,-6 0-48 0</inkml:trace>
  <inkml:trace contextRef="#ctx0" brushRef="#br0" timeOffset="437785.7217">24286 14654 102 0,'0'0'176'0,"0"0"-36"16,0 0-29-16,0 3-26 0,0-3-20 0,0 0-16 0,0 4-13 15,6-4-9-15,-6 3-6 0,0-3-3 0,0 4-1 0,0 0-1 16,0-4 0-16,0 4-3 0,0 3 6 0,0-3 6 15,0 0 4-15,-6 3 0 0,6 0 3 0,-7 0 0 16,1 4 2-16,-1-4 1 0,1 0 2 0,-7 5-4 0,0-4-3 16,0 1 0-16,-6 3-1 0,5-1 0 0,-5 0 1 0,-1-3 0 15,0 2-4-15,0 1-2 0,8-3 0 0,-7 3-3 16,-1-4 0-16,1 4-1 0,6-4-2 0,-1 1-2 0,1-5-3 16,0 4-2-16,1-2-3 0,4 1-3 0,3-1 1 0,-3-2-4 15,8-3-1-15,-6 3 2 0,6 2-1 0,0-2 1 16,0 1-1-16,6-4 1 0,-6 3 3 0,8 2 3 0,5-2 3 15,-1 0 1-15,1 1-1 0,7 0-1 0,0 3 2 16,-1-7-3-16,7 4-4 0,-1 0-1 0,3-1-4 0,-3-3-1 16,1 0 0-16,7 4 0 0,-7-1 1 0,6-3 0 0,0 0 1 15,-4 4-2-15,4-4 2 0,0 0-5 0,-6 3 2 16,7-3 1-16,-7 0 0 0,0 4-1 0,0-4 1 0,-6 0 0 16,-1 4 0-16,0-4 5 0,-6 0-4 0,0 0 1 15,-6 0-1-15,-1 0 0 0,-6 0-1 0,7 0 0 0,-7 0 1 16,6-4 0-16,-6 4-1 0,0 0-10 0,0 0-13 0,-6-4-18 15,-1 1-25-15,1-1-34 0,-1 1-59 0,1-4-98 16,-7-1-122-16,0 1-60 0</inkml:trace>
  <inkml:trace contextRef="#ctx0" brushRef="#br0" timeOffset="438035.6524">24156 14683 331 0,'-7'0'278'0,"7"0"-110"0,0 0-70 0,0-4-40 16,0 4-18-16,0 4-9 0,7-4-1 0,-7 4-1 0,6 0 4 15,1 3 8-15,-1 0 7 0,1 4 4 0,6 0 1 16,-6 3 1-16,-1 2-4 0,7 2-2 0,-7 0-6 16,7 4-6-16,-6 0-9 0,6 3-6 0,0-3-5 0,-7 4-4 15,7 0-2-15,0 3-1 0,1-3-2 0,-9 3-4 0,10 0 0 16,-10 1-2-16,2-1-11 0,-1-4-19 0,1 0-33 0,-7 1-48 15,0-3-97-15,0-5-146 0,-7-3-76 0</inkml:trace>
  <inkml:trace contextRef="#ctx0" brushRef="#br0" timeOffset="439332.8401">21719 15086 2 0,'0'4'99'0,"0"-4"-12"0,0 0-13 16,0 0-15-16,0 3-17 0,0-3-14 0,7 0-7 0,-7 0-2 16,0 0-1-16,7 4 2 0,-7-4-2 0,7 0 1 15,0 3 1-15,-2-3 1 0,2 0-1 0,-7 0-1 16,6 0 1-16,1 0 0 0,-1 0 3 0,1 0 1 0,0 0 0 16,6 0-1-16,-7 0-2 0,0 0-4 0,7 0-3 0,-6 0-3 15,6 0-4-15,-6 0-3 0,6 0 1 0,-8 0 0 0,10 0-1 16,-10 0-1-16,2 0-1 0,7 0 1 0,-2 0 1 15,-5 0-1-15,6 0-2 0,-7 0-1 0,8 0 1 16,-1 0 0-16,-1 0-1 0,1 0 1 0,0-3-1 0,1 3 0 16,5 0 3-16,-6 0 0 0,0 0-3 0,7-4 0 0,-7 4 0 15,6 0 3-15,-5 0 4 0,-2 0 1 0,1 0 0 16,0 0 1-16,0 0 3 0,1 0-2 0,-3 0 0 0,10 0-3 16,-8 4-2-16,0-4-2 0,0 0 0 0,-7 3 0 0,14-3-1 15,-7 0-1-15,0 0 1 0,0 0 1 0,0 0-1 16,6 0-1-16,-4 0 1 0,-2 0-1 0,5 0 1 0,-4 0-1 15,5 0 0-15,-6 0 0 0,-1 0 0 0,9 0 1 16,-8 0 0-16,5 0-1 0,-3 0 0 0,4 4 0 0,-6-4 0 16,6 0 0-16,-6 4-1 0,7-4 0 0,-1 0-1 15,-6 0 0-15,7 4 1 0,-7-4 1 0,6 0 0 0,0 0 0 16,1 0-1-16,-7 0 1 0,7 0-1 0,0 0 2 0,-7 0-1 16,6 0-1-16,-6 0 2 0,7 0-1 0,-8 0 0 15,9 0-3-15,-2 0 0 0,-6 0 0 0,6 0 2 0,1 0 0 16,-1 0 0-16,1 0 0 0,-1 0 0 0,-6 0 4 0,7 0-2 15,0 0-2-15,-7 0 0 0,-1 0 1 0,8 0-1 16,-7-4 1-16,0 4 0 0,0 0 0 0,0-4 0 16,1 4 1-16,-2-4 0 0,-5 4-2 0,-1-3 0 0,1 3 0 15,-2-4 0-15,9 4 0 0,-7-3 0 0,0 3 0 0,-7-4-1 16,13 4 0-16,-7 0 1 0,0-3 0 0,7 3 0 0,1 0 0 16,-7 0 0-16,5-4-1 0,1 4 1 0,0 0 0 15,0 0 1-15,0 0-1 0,0 0 1 0,0-4-1 16,0 4 0-16,1-4 0 0,5 4 0 0,-6-3 1 0,0 3 1 15,0-5-2-15,0 5 0 0,0-3 1 0,-1 3-1 0,2-3 0 16,-1 3 0-16,0-3 0 0,-7 3 0 0,14-5-1 16,-14 2-1-16,9 3 1 0,3-4 1 0,-5 4 0 0,0-4-1 15,1 4 1-15,-2-4 0 0,1 4-1 0,0-3 1 16,7 3-1-16,-8 0 0 0,3-4 1 0,-3 4 0 0,1-4 0 16,0 4-1-16,0 0 3 0,-6-3-2 0,6 3 0 0,-7-4 0 15,7 4 0-15,-6-4 0 0,5 0-1 0,-5 1 1 16,-1 3 0-16,8-3-1 0,-8-1 1 0,1 4-1 0,-1-4 1 15,1 4 0-15,-1-3 0 0,0 3 0 0,1-4 0 0,-1 4 2 16,2-4 0-16,-8 4 0 0,5-4 0 0,3 4 1 16,-8-3-2-16,7 3 1 0,-7-4 1 0,5 4-3 0,-5 0-13 15,0-3-29-15,7-1-59 0,-7 4-116 0,0-3-94 16</inkml:trace>
  <inkml:trace contextRef="#ctx0" brushRef="#br0" timeOffset="439817.0384">22925 14884 271 0,'0'-3'222'0,"0"-1"-52"0,6 4-43 16,-6-4-28-16,7 1-15 0,-7 3-11 0,0-4-6 0,6 4-9 15,-6 0-5-15,6-4-10 0,-6 4-10 0,0 0-7 16,7-4-8-16,-7 4-6 0,7 0-5 0,-7 0-5 0,7 0 1 15,-7 0-1-15,0 4-2 0,0-4 0 0,0 4 0 0,0 0 3 16,-7-1 5-16,0 1 7 0,7 3 3 0,-7 5 3 16,1-6 1-16,-7 5 1 0,0 1 1 0,7-4-3 0,-7 2-4 15,-8 1-4-15,9 0-2 0,-7 0-2 0,-1 0 5 16,1 0 5-16,6-1 4 0,-7 2 3 0,8-5 1 0,-8 4 1 16,7 0 1-16,6-3-1 0,-6 3-5 0,6-4-4 0,1 1-4 15,6 2-2-15,0-3-3 0,0 1-1 0,0 3 0 16,0-4 0-16,13 0-1 0,-7 1 0 0,8 3-1 0,6-5-1 15,-2 2 0-15,9 1 0 0,-1-3-2 0,6 1 0 16,0 0-4-16,8-2-12 0,-1 2-18 0,0-1-33 0,0 2-61 16,7-4-116-16,-8 0-131 0,2-4-83 0,-1 4-47 15</inkml:trace>
  <inkml:trace contextRef="#ctx0" brushRef="#br0" timeOffset="441192.2152">24019 14723 133 0,'0'0'169'0,"0"0"-37"15,0 0-32-15,7 0-25 0,-7 0-20 0,6 0-12 16,1 0-6-16,-1 0-7 0,0 0-4 0,7 4-2 0,-6-4-1 16,0 3-1-16,6 1 1 0,-7-4-5 0,6 3-4 0,-5 5-3 15,6-4-1-15,-5-1-3 0,-2 5-3 0,0-4-1 16,7 3-1-16,-6 0-1 0,-1-3-2 0,1 3 0 15,-7-3 0-15,6 3-1 0,-6-3-1 0,7 0 1 0,-7 3 0 16,0-4 1-16,0 1 1 0,0 3 0 0,0-3-1 0,-7 0-1 16,7-4 2-16,0 4-1 0,0-1 1 0,-6 1 0 15,6-4 0-15,0 3 1 0,0-3 2 0,0 0 0 0,-7 0 1 16,7 0 5-16,-6 0 2 0,6 0 1 0,-7 0 1 0,1 0 1 16,-1-3-2-16,1 3 1 0,0-4 0 0,-2 4-1 15,3-3 1-15,-3 3 1 0,8 0 0 0,-7-4 1 0,2 4 2 16,5 0 0-16,-7 0-2 0,7-4-2 0,-6 4-3 15,6 0-3-15,0 0 0 0,0 0-2 0,0 0-2 0,6 0 0 16,-6 4-1-16,7-4 2 0,-2 0-3 0,2 0 1 0,1 4-1 16,-8-4 0-16,5 0 0 0,3 0 0 0,-8 0-1 15,0 0-1-15,0-4 0 0,0 4 1 0,0 0 1 0,0-4-1 16,-8 4 2-16,3-4-2 0,5 4 2 0,-8-3 3 16,1 3 1-16,2-4-2 0,-2 4 3 0,1-4 2 0,-1 4 2 15,1-3 1-15,-1 3 0 0,0-3 0 0,1 3 1 0,6-4 1 16,-7 4 0-16,7-4-1 0,0 4 0 0,0-4-8 15,0 4 3-15,0 0 0 0,0-3-1 0,7 3 0 0,-7-4 0 16,6 0-2-16,-6 1-1 0,7-1 6 0,0 0-4 16,-1 1-3-16,-6-1 1 0,7 4-1 0,-7-5-3 0,6 3 3 15,-6 2 0-15,0 0 0 0,0 0 2 0,0 0 0 0,0 0 0 16,0 0 0-16,0-4 1 0,0 4-1 0,-6 0-1 16,6 4 0-16,-7-4-3 0,1 0 1 0,-1 2 0 0,0-2-2 15,7 5 0-15,-6-1 0 0,6-1 2 0,-7 1-2 16,7 0 0-16,0-1 0 0,0 1-1 0,0 3-3 0,7-3-5 15,-7 0-7-15,6 0-9 0,1-1-7 0,0 0-10 16,-7-3-12-16,6 4-14 0,-6-4-12 0,7 0-17 0,-7 0-27 16,0 0-46-16,0-4-83 0,0 4-90 0</inkml:trace>
  <inkml:trace contextRef="#ctx0" brushRef="#br0" timeOffset="450880.5629">9345 14005 84 0,'-6'-18'127'0,"-2"3"-36"0,8-3-22 15,0 3-18-15,0 1-9 0,8-2-5 0,5 3-6 0,-6 1-8 16,12-3-3-16,-6 4-2 0,7 4-3 0,6-4-4 16,0 0-3-16,-1 4-1 0,8-4-1 0,-6 4-2 0,5 3-6 15,-6-3-19-15,6-1-38 0,-5 4-55 0,-2 2-94 0</inkml:trace>
  <inkml:trace contextRef="#ctx0" brushRef="#br0" timeOffset="452161.7635">11469 12122 144 0,'0'0'444'0,"0"0"-145"0,-7 0-123 0,0 0-75 0,2 4-42 16,-3 3-26-16,-4 1-9 0,-1 2-2 0,-7 5 5 15,0 4 6-15,-5 6 7 0,-8 0 12 0,0 12 6 0,-6 1 5 16,-6 6 1-16,-7 6-4 0,-1 1-4 0,-5 8-5 16,-7 0-3-16,0 2-8 0,-7 2-7 0,7-1-4 0,-7 0-2 15,14-3-1-15,-7-3 0 0,6-5-2 0,14-4 3 0,-9 1-3 16,16-12 1-16,-1 1-2 0,7-4-2 0,5-3-1 15,1-5-3-15,7-7-5 0,5 1-5 0,2-4-4 0,4-5-3 16,3-3-3-16,-2 1-1 0,14-4-12 0,-2-4-20 16,3-4-25-16,4-7-23 0,2-1-21 0,5-5-18 0,1-5-12 15,0-4-11-15,-7 1 2 0,-1-8 12 0,1-1 12 0,0 2 14 16,-6-9 13-16,6 0 10 0,-13 2 3 0,8-6 1 16,-8-1 3-16,5-3 8 0,-5 2 17 0,0-1 27 15,0 1 31-15,0 3 30 0,0 4 30 0,0-1 29 0,-5 8 19 16,-3 0 10-16,8 8 4 0,-13 3-9 0,13-1-11 0,-7 9-17 15,1 3-15-15,6 0-18 0,0 4-12 0,0 7-6 0,6 0 0 16,7 7-2-16,2 4 2 0,-4 3 4 0,16 8 6 16,-1 4 10-16,7-1 3 0,5 9 13 0,13 2 11 15,-4 1 6-15,12 4 6 0,7-1 8 0,-8 0 4 0,12 4 2 16,-4-4 5-16,6 1-6 0,0 3-9 0,-1-5-8 0,0 2-11 16,1 0-16-16,0-2-14 0,-8 2-12 0,-4-5-9 15,-2 0-10-15,-5 1-13 0,-1-3-33 0,-7 2-51 0,-6-7-56 16,-6 2-52-16,-2-2-56 0,3-8-79 0,-15 2-136 15,1-6-110-15,-7-5-50 0,-6-2 0 0</inkml:trace>
  <inkml:trace contextRef="#ctx0" brushRef="#br0" timeOffset="465240.3684">18880 14217 213 0,'-6'0'209'0,"6"0"-51"0,-7 0-45 16,7 0-39-16,0 0-25 0,0 0-18 0,0 0-13 15,0 0-6-15,0 0-1 0,0 0-1 0,0 0 2 16,0 0 5-16,0 0 4 0,0 0 4 0,0 0 2 0,0 0 2 16,0 0 0-16,0 0 0 0,0 0-2 0,0 0-3 0,0 0-4 15,0 0-2-15,0 0-5 0,0 0 0 0,7 0-1 16,-7 0-1-16,0 0 3 0,0 0 3 0,0 0 3 0,0 0 3 16,0 0 5-16,6 0 1 0,-6 0 1 0,0 0 1 15,0 0-2-15,7 0 0 0,-7 0-1 0,6 0-1 0,1 0-4 16,-1 0-3-16,8 4-2 0,-1-4-1 0,6 4-2 0,1-4-4 15,-1 4-2-15,0-4-4 0,8 3 0 0,-1 1 0 16,7 0-1-16,-1-4-1 0,1 3 0 0,-1 0 4 0,7-3 5 16,-6 5 3-16,5-5 5 0,2 0 1 0,-1 3 3 15,6-3 3-15,-6 0 4 0,1 0-1 0,-8 0 0 0,0 0 0 16,1 0-1-16,0 0-1 0,-7 0-2 0,-6 0 2 0,-7-3 3 16,6 3 6-16,-6-5 9 0,-6 2 6 0,-1 0 3 15,1-1 1-15,-7-3-1 0,-7-1-6 0,1 1-6 16,-1 0-10-16,-6 0-13 0,-6-1-10 0,6-4-6 0,-7 5-1 15,1 0-2-15,-8 0 2 0,14-4 2 0,-7 4 4 0,1 0 4 16,6 3 6-16,6-4 2 0,1 5 2 0,-1-1 1 16,1 0-2-16,0 4-1 0,6-3-5 0,0 3-5 0,6 0-6 15,-6 0-3-15,6 0-2 0,7 0-2 0,1 3 1 0,-2 1 0 16,16 0-1-16,-10-1 2 0,2 5-1 0,0-4 0 16,6 3-1-16,-7 0 1 0,7 4-1 0,-6-4 0 0,-1 5 0 15,-6-6-1-15,0 5-1 0,0-3 1 0,-5 3 0 16,-8 0-1-16,0 0 3 0,0-1-2 0,-8 2 2 0,2-1 0 15,-8 4 2-15,0-5 0 0,-4 5-2 0,-1 0 2 0,-8-4 0 16,8-1 2-16,-7 2-3 0,0-2 2 0,-7 2-1 16,7-5 0-16,-7 4 1 0,1-4 6 0,6 1-3 0,0 0-3 15,-7-2 0-15,14 2-3 0,-7-1-14 0,6 3-27 16,1-2-34-16,-1 3-41 0,7-3-33 0,6 2-40 0,-5 2-69 16,12-1-135-16,0-4-98 0,0 0-44 0</inkml:trace>
  <inkml:trace contextRef="#ctx0" brushRef="#br0" timeOffset="466631.1066">20816 11771 74 0,'0'0'213'0,"0"0"-43"0,0-4-37 0,0 4-32 15,0 0-27-15,0 0-16 0,0 0-12 0,0 0-6 16,0-4-1-16,0 4 0 0,5 0 0 0,-5 0 1 0,0-4 0 16,0 4-2-16,0 0 1 0,0-3 1 0,6 3 0 0,-6 0-1 15,0-5-1-15,0 5-1 0,0-3 0 0,0 0 1 16,0 3-4-16,0 0-1 0,0-3 0 0,0 3 0 0,0-5 0 16,0 5 3-16,0-3-1 0,0 3 1 0,0 0 2 15,0 0-2-15,0 0 0 0,0 0-2 0,0 0 0 0,0 0-4 16,0 0-3-16,0 0-1 0,0 0-5 0,0 0-5 0,0 0-2 15,0 0-6-15,0 0-2 0,0 0-4 0,0 0-2 16,-6 0-2-16,6 0-2 0,0 3 1 0,0 5 1 0,0-5 0 16,-5 8 0-16,5-3 1 0,-8 3 1 0,8 0 0 15,-7 0 1-15,7 3 0 0,0-2 0 0,-6 2-1 0,6-3 1 16,0 4-1-16,-7-1 1 0,7 1 0 0,7-1-1 0,-7 5 0 16,0 0 0-16,0 2 0 0,0 2 0 0,0-2 0 15,0 6 1-15,0-6-1 0,0 4 0 0,-7 2 1 16,7-2 1-16,0 0-1 0,0 4 0 0,0-2 0 0,0 2 0 15,0-4-1-15,0 1 3 0,7-1-1 0,-7 0-1 0,0 2 0 16,6-1 0-16,-6-5 0 0,0 5-1 0,0 1 0 0,7-6-3 16,-7 1 0-16,0 0 2 0,0 0-1 0,0-4 2 15,-7 0-1-15,7 1 1 0,0-2 0 0,-6 3 1 16,6-6-1-16,-7 1 0 0,7-4 0 0,-6 4 0 0,-1-5 2 16,1 1 1-16,-1-3 0 0,1 0 5 0,6-2 5 0,-6 1 7 15,6-3 14-15,-7 0 14 0,7 0 20 0,0-4 26 16,-6 0 24-16,6 0 17 0,0 0 10 0,-7 0-1 0,0-4-7 15,1 0-12-15,-7-4-13 0,6 1-13 0,1 0-14 0,0 0-14 16,-1-1-9-16,1-3-4 0,-2 1 0 0,3-1-7 16,-2 0-9-16,-1-4-12 0,8 4-11 0,-5-4-8 0,5 5-5 15,0-5-2-15,0 3-4 0,0-2 0 0,0 3 1 16,0 0-1-16,0 1 0 0,0 1-3 0,5 6-1 0,-5-4-4 16,0 7-4-16,0-4 1 0,8 4-2 0,-1 4 0 0,-2-1 0 15,3 4-1-15,-2 2 0 0,1-3 0 0,5 5 0 16,1 4-3-16,0-4-3 0,1 0-2 0,-1 3-1 0,-1-2 1 15,8-1 2-15,-1 3 2 0,-4-3 1 0,3 0 7 16,2 0 4-16,0 1 1 0,5-6 3 0,-5 5 1 0,5-7 0 16,-5 4 2-16,6-5 0 0,1-3 1 0,-8 5 1 0,7-5-1 15,-6 0 5-15,-1 0 2 0,1-5 3 0,-1 2 2 16,-5-1 0-16,-2 0 2 0,1-3 0 0,-6-1 0 16,6 2 6-16,-6-3-25 0,-1-1-56 0,7 3-79 0,-6-8-78 15,-1 1-84-15,7-1-153 0,-7-3-121 0,1-5-104 0,6 1-31 16</inkml:trace>
  <inkml:trace contextRef="#ctx0" brushRef="#br0" timeOffset="467240.3604">21302 10689 67 0,'0'-10'445'15,"-6"-1"-157"-15,6 0-130 0,-6 4-73 0,6 0-38 0,-6 3-18 16,-1 0-9-16,1 0-5 0,-1 1-2 0,-6 3-2 15,6 3 1-15,-5 5 2 0,-8-2 1 0,0 6 3 16,2 3-1-16,-2-1 3 0,-1 4 2 0,-4 5 4 0,6-1 1 16,-2 3-1-16,2-3-2 0,0 7-1 0,6-3-1 0,-2 3-3 15,3 1-2-15,0-1-2 0,12 0-2 0,-7 0 0 0,7-3 1 16,7 3 1-16,-1-3 3 0,7 0 2 0,0-4 2 16,0-4 2-16,13 1 3 0,-7-2 4 0,8-5 3 15,-1-2 4-15,7-2 3 0,-8-4 4 0,8-1 7 0,-1-3 12 16,1-3 10-16,-1-5 13 0,1 2 14 0,0-6 18 0,-1-3 19 15,1 0 12-15,-7 1 10 0,0-4-2 0,-6-1-5 16,0-3-12-16,-8 1-18 0,1-6-19 0,-6 5-22 0,-1-3-19 16,1-1-19-16,-14 1-16 0,7 3-9 0,-6-4-8 15,-1 4-10-15,1 1-22 0,-8 2-41 0,1 4-56 0,1 4-49 16,-8 1-39-16,0 2-35 0,1 1-28 0,-1 7-24 0,1-4-16 16,-1 8-7-16,1-4-18 0,-1 3-85 0,1 5-47 15,-1-1-20-15</inkml:trace>
  <inkml:trace contextRef="#ctx0" brushRef="#br0" timeOffset="467474.7644">21271 10939 357 0,'6'0'255'0,"1"0"-89"0,-7-4-51 0,6 4-28 16,0 0-13-16,-6 0-9 0,0 0-7 0,6 4-7 15,-6-4-9-15,0 0-9 0,7 7-9 0,-7-3-2 0,0 3-1 16,7 4 2-16,-7 0 2 0,7 4 1 0,-1-1 1 0,-6 1 1 15,7 6 0-15,6-1-6 0,-7 1-6 0,0 1-6 16,8 4-4-16,-7-4-2 0,5 3 1 0,1-3-2 16,0 5-1-16,0-2 0 0,1 0 0 0,-8-3 0 0,7 4-1 15,0-1-5-15,0-2-12 0,-6 2-17 0,-2-3-20 0,8-2-29 16,-6-3-51-16,1 2-98 0,-3-8-125 0,2 0-70 16</inkml:trace>
  <inkml:trace contextRef="#ctx0" brushRef="#br0" timeOffset="467677.8502">21707 10954 404 0,'0'3'410'15,"-7"0"-171"-15,7 5-109 0,-6-1-60 0,6 4-34 0,0 0-17 16,0 0-9-16,0 4-5 0,6-1-1 0,-6 9-2 15,7-5-1-15,-1 4-1 0,0 0-10 0,1 0-15 0,0 3-27 16,0-2-50-16,0-1-93 0,-2 0-128 0,2-8-73 0</inkml:trace>
  <inkml:trace contextRef="#ctx0" brushRef="#br0" timeOffset="468053.0386">21785 11129 377 0,'7'-3'267'0,"-1"3"-103"0,1-4-61 16,5 0-32-16,1 1-17 0,1-5-4 0,-1 5 0 15,0-1 0-15,0 0 0 0,-1-3-4 0,2 3-4 0,5-3-2 16,-6 0-4-16,0 3-3 0,1-3-5 0,-1-1-2 16,-7 4-1-16,7-2-3 0,0-1-1 0,-7-1-1 0,1 4-6 0,0-4-4 15,-1 5-1-15,2-1-1 0,-3-3-2 0,1 3-3 16,1 1-4-16,-7 3 1 0,0-4 0 0,6 0 0 15,-6 4 0-15,0 0-1 0,0 0-2 0,0 0 1 0,0 0 4 16,0 0-1-16,0 0-1 0,0 0 3 0,0 4-3 0,0-4 0 16,0 0 0-16,0 4 0 0,0-1 0 0,0-3-2 15,0 8-1-15,-6-5-2 0,6 4 2 0,0 1 1 0,0-1 1 16,-7 0 0-16,7 4 1 0,0 1 0 0,0-1-1 16,0 3 1-16,0 1 0 0,0 3 0 0,0 0 0 15,0 1 0-15,7 3 0 0,-7 1 0 0,0-2 0 0,6 1-5 16,1-4-8-16,-7 5-11 0,7-6-9 0,0 3-10 0,-1-3-13 15,1-3-11-15,-1 2-23 0,0-5-28 0,0-1-43 16,1-6-74-16,0 3-112 0,0-2-53 0</inkml:trace>
  <inkml:trace contextRef="#ctx0" brushRef="#br0" timeOffset="468896.6724">21824 10960 143 0,'0'0'122'0,"0"0"-16"0,6 0-14 16,-6 0-11-16,0 0-11 0,7 0-11 0,-7-3-8 0,0 3-9 15,7-3-3-15,-7-1-1 0,0 4-1 0,6 0-1 16,-6-4-2-16,7 1-2 0,-7-1-2 0,5 4-4 0,3-4-4 16,-8 0-5-16,5 4-4 0,3-3-3 0,-8-1 0 15,7 1 1-15,-2 3 1 0,2-4 2 0,-7 1 2 0,7 3 6 16,-7-4 3-16,7 0 1 0,-7 0 2 0,6 1 0 0,-6 3-1 16,6 0-1-16,-6-5-1 0,0 2-4 0,7 3-4 15,-7 0-2-15,0 0-1 0,0 0-3 0,0 0-5 0,0 0-4 16,0 3-2-16,0 2-3 0,0 2 0 0,-7-3 1 15,7 7-3-15,0-4 3 0,-6 4 2 0,6 0 1 0,-6 3-1 16,6 1 1-16,-7 3 1 0,7-3-1 0,-7 3 0 0,7 0 0 16,-7 1-1-16,2-1 0 0,5 1 0 0,-7-1 1 15,-1 4-1-15,3-3 0 0,-3-2 0 0,3 5 0 0,-2-3 0 16,-6-1-1-16,13 0 1 0,-13 1 0 0,6-5 0 16,7 1 0-16,-6 1 0 0,0-2-1 0,6-3-5 0,0 0-7 15,-7 0-10-15,7 0-11 0,0-4-14 0,0-4-16 16,0 5-28-16,7-8-44 0,-7 0-68 0,6 0-117 0,-6-4-68 15</inkml:trace>
  <inkml:trace contextRef="#ctx0" brushRef="#br0" timeOffset="469318.6473">21875 11015 197 0,'0'-3'301'0,"0"-1"-104"0,0 4-76 0,0-3-47 16,8 3-21-16,-8-4-15 0,7 0-5 0,-2 4-4 0,9-3-3 0,-7 3-6 15,12-4-3-15,-6 4-3 0,7-4-2 0,-7 4-3 16,6-3-2-16,0-1-3 0,-5 0-3 0,5 1 0 15,-6-1 0-15,0 0 0 0,1 0 0 0,-8 1 1 0,7-4 0 16,-7 0 0-16,7-1 2 0,-6 1-2 0,0 0-1 0,-1 0 0 16,-6-1 2-16,6 1-1 0,-6-1-1 0,0 2 0 15,0-2 0-15,0 0 1 0,0 1 0 0,-6 3 1 0,6 0 1 16,-6 1 0-16,6 0-1 0,0 3 2 0,-7-5-2 16,0 10 0-16,7-5 0 0,-7 3-1 0,7 0 0 0,-6 5-1 15,0-1 1-15,0 4-1 0,6 3 4 0,-7 2 1 0,7 2 1 16,-6 0 1-16,6 0-1 0,0 4 1 0,0 0-1 15,0 5 2-15,0-6-3 0,0 8-1 0,0-4-1 16,6 5-2-16,-6-1-3 0,7 2-13 0,-1-2-23 0,0-1-56 16,0 1-128-16,8 0-99 0,-7-2-72 0</inkml:trace>
  <inkml:trace contextRef="#ctx0" brushRef="#br0" timeOffset="473818.7909">10798 9195 145 0,'6'-4'126'0,"-6"1"-40"0,0 3-29 15,7-4-15-15,-7 1-6 0,0 3-3 0,0-5-2 16,6 5 0-16,-6 0-3 0,0-2-2 0,0 2 1 0,0 0-3 15,0 0-3-15,0 0-1 0,7-5 0 0,-7 1-1 16,0 4 0-16,7-3 0 0,-7 3-1 0,6-4 3 0,-6 1 1 16,0-1 1-16,6 0 0 0,1 4-2 0,-7-3 1 0,6-1 1 15,-6 0-2-15,6 4-3 0,-6-3-3 0,7-2-2 16,-7 3-4-16,0 2 2 0,7-4-3 0,-7 4 0 16,0 0-1-16,7 0-1 0,-7 4 0 0,0-4 0 0,0 7 1 15,6-4 1-15,-6 5 0 0,7 3 0 0,-7-1 4 0,0 1 0 16,6 4 1-16,-6 0-2 0,0 3-1 0,7 1-1 15,-7-5-1-15,6 8-1 0,-6-4-2 0,6 1-2 0,-6 4-1 16,7-6-1-16,-7 5 1 0,7-3-1 0,-7-2 0 16,0 2 0-16,7 0 2 0,-7-5 0 0,7 1-1 0,-7-5 1 15,0 2-1-15,0-5 1 0,0 1 0 0,5-5-2 0,-5 4 6 16,0-7 0-16,-5 4 4 0,5-4 1 0,0 0 0 16,0-4-3-16,-7 1 6 0,0-1 2 0,0 1-3 0,0-1 0 15,1-4-1-15,0 5 0 0,-7-1 4 0,6-4 1 0,1 8-2 16,-1-6-1-16,0 2 0 0,7 4-2 0,-7-4-2 15,1 1-2-15,6 3-3 0,0 0-4 0,0-5-2 0,0 5-4 16,0 0-3-16,0 0-3 0,6 0-8 0,1 0-11 16,0 5-17-16,6-5-29 0,0 0-47 0,6 3-85 0,-5-3-129 15,0 0-72-15</inkml:trace>
  <inkml:trace contextRef="#ctx0" brushRef="#br0" timeOffset="489053.8103">19017 4016 36 0,'0'-6'282'15,"0"4"-90"-15,0-2-77 0,0-4-46 0,0 5-24 0,0-1-14 16,0 0-7-16,0 0-1 0,0 4 0 0,6-2 0 15,-6-3 4-15,0 2 0 0,0-1 0 0,0 1-3 0,0-1 2 16,7 0 2-16,-7 4 0 0,0-3 2 0,0 3 2 0,0 0 1 16,0-4 2-16,0 4-2 0,0 0-2 0,0 0-5 15,0 0-4-15,0 0-3 0,0 0-6 0,0 0-2 0,0 0-4 16,0 0-2-16,0 0-1 0,0 0-4 0,0 0 0 16,0 0 1-16,0 4-1 0,-7-4 0 0,7 7 1 0,-6-3 3 15,-7 3-1-15,7 1 3 0,-7 2 2 0,0 1-1 0,-1 5 2 16,1-2 0-16,1 3-1 0,-1 2 1 0,-1 3-1 15,-5-4-1-15,6 5-3 0,0-2 0 0,-1-3-1 0,1 1 0 16,1-1-1-16,-1 1-2 0,6-5 1 0,1 1 0 16,-7-1 1-16,6-2-1 0,7-2 1 0,-8 1-1 0,8-3 2 15,0-5 2-15,-5 5 5 0,5-4 8 0,0-4 8 16,0 2 11-16,0-2 9 0,0 0 9 0,0 0 5 0,5-2 1 16,3-5-2-16,-1-1-4 0,6-4 1 0,0 2 0 0,-7-1-6 15,7-4-3-15,0 1-4 0,0-5-3 0,0 5-2 0,7-4-2 16,-7-2-10-16,-1 3-8 0,1-4-7 0,2 1-4 15,-10-2-1-15,8 1-3 0,1-1-1 0,-1 0-2 16,0 2-1-16,-1 3 0 0,-5-5-1 0,6 7 2 0,-6 1-1 16,-1 3 0-16,1 0-2 0,-1 3 1 0,1 1 2 0,-2 3-1 15,2 0-1-15,7 4 0 0,-7 0-1 0,-1 4 2 16,7 0-1-16,0 0 1 0,-7 3-2 0,14 4 3 0,-13 0 0 16,5 0 1-16,1 0 1 0,0 3 0 0,0 1 1 15,7 0-1-15,-7-3-1 0,0 2-1 0,-1 1-1 0,3-1-3 16,-9 4-9-16,6-7-17 0,1 4-15 0,1-1-17 0,-8-2-19 15,7 2-24-15,-6-3-29 0,5 1-35 0,-5-3-59 16,7-1-104-16,-8 0-86 0,0-1-47 0</inkml:trace>
  <inkml:trace contextRef="#ctx0" brushRef="#br0" timeOffset="491491.3079">19096 3981 25 0,'0'0'79'0,"0"0"-1"0,-7 0-3 0,7-2-4 0,0 2-7 15,0 0-7-15,0-5-5 0,0 5-7 0,-6 0-2 16,6 0-2-16,0 0-2 0,0 0-1 0,0 0-2 0,0 0-1 16,-8 0-2-16,8 0-5 0,0 0-5 0,0 0-3 15,0 0-4-15,0 0-5 0,0 0-3 0,0 0-3 0,0 0-3 16,0 0 0-16,0 0 0 0,0 0-2 0,0 5 0 0,0-3 1 16,-7-2 1-16,7 4 0 0,0 0 3 0,-5 3 2 15,5-3 1-15,0 0 3 0,-7 2 2 0,1 2 1 16,6-1 4-16,-7 1 1 0,1 0 0 0,6 3-2 0,0 0 0 15,-7 0-1-15,0 0-3 0,7-1-2 0,-6 1-3 0,6 0-2 16,-7 1-2-16,7 2-2 0,-6-3 0 0,6 3 2 0,-6 1-2 16,6-3 3-16,-7 2-1 0,7 1 0 0,-6-1 1 15,6 1 0-15,-7 3 0 0,1-3 0 0,6-1 2 0,-7 2-1 16,0-2-1-16,7 1 2 0,-6-1-1 0,-1 1-1 16,7-1-1-16,-5 1 0 0,5-1 0 0,-7 1-1 0,7-1-2 15,-8-2 0-15,8 3 1 0,-5 0 0 0,5-1-2 16,0 1 1-16,-8-4 0 0,8 3-1 0,0-3 2 0,-6 1 0 15,6-2-2-15,0 5 0 0,0-4 1 0,-6 1 0 0,6-2 2 16,0 1 0-16,0 0-1 0,0 1 2 0,0-2 1 16,-7 1 0-16,7-1 0 0,0 2 1 0,-6-1-1 0,6 0 1 15,0 1-1-15,-7 2 0 0,7-3-3 0,-6 0 2 16,-1-1-2-16,7 5-2 0,-6-3 1 0,-1-2-1 0,0 5 1 16,7-4 0-16,-6 3 0 0,-1 1 1 0,1-3-1 0,0-2 2 15,6 5-1-15,-7-4 0 0,1 3-1 0,6-3 1 16,-7 4 2-16,7-4 0 0,0 4-1 0,0-1 0 0,-6-2 0 15,6 2-1-15,0 1-1 0,0-5-1 0,0 5-1 16,0-3 0-16,0-2 1 0,0 1 0 0,0 4 0 0,-7-4-1 16,7 0 1-16,-6 0 1 0,6 0 0 0,-7 1 0 15,7-3-3-15,-8-1 1 0,8 4 1 0,-5-2 0 0,5 1 1 16,-6 0-1-16,6 0 0 0,-7 1 0 0,7 2 4 0,0-3-2 16,-6 1-1-16,6-3 0 0,0 3-1 0,0-2 1 15,0 5-1-15,0-3 1 0,0 2 0 0,0-2 1 0,0-2-2 16,6 5 1-16,-6-4-1 0,0-1 0 0,7 5 0 0,-7-3 0 15,0 2-1-15,6 1-1 0,-6-1 2 0,0 1-1 16,5 0 1-16,-5-1 0 0,0 1-1 0,8-1 2 16,-8 1-1-16,0 4 0 0,0-5 0 0,0 5 0 0,7-4 0 15,-7 2 1-15,-7 2-1 0,7-5 1 0,0 5 0 0,-8-1 0 16,8 4-1-16,-5-4 1 0,-1 1 0 0,-1 2 0 0,7-2 0 16,-6-1-1-16,-1 4 0 0,0-3 1 0,2-1-2 15,5 0 0-15,-8 1 1 0,8-2 1 0,-7 2-1 16,7-1 1-16,0 4 1 0,-6-3-2 0,6-1 3 0,0-3 0 15,-6 7-2-15,6-7-1 0,0 2 2 0,-6 2-2 0,6 0 1 16,-7-1 0-16,0 1 0 0,7-2-1 0,-6 2 0 16,6-5 0-16,-7 4 0 0,1 1 0 0,6-5 1 0,-7 6-1 15,1-6 0-15,6 3 1 0,-6-2 1 0,6 4-1 0,-7-5 1 16,7 5 0-16,-6-1 1 0,6-4 0 0,0 6-1 16,0-3 2-16,-7 2-2 0,7-1 0 0,0 0 3 0,-7 4-2 15,7-3 0-15,-7-2-1 0,7 3 0 0,-6-3 0 16,6 2 0-16,-6-4 1 0,6 3-3 0,0-3 0 0,-7 2 1 15,7 3 0-15,-5-6 1 0,5 1-1 0,0 2 1 0,0-2-1 16,-8 0 1-16,8 0 0 0,0 3-1 0,0-3 0 16,0-1 0-16,0 5 0 0,0-5 0 0,-7 1 0 0,7 3-1 15,0-3 0-15,0 3 2 0,0-4 0 0,-6 5 1 16,6-3-2-16,0 1 0 0,0 2 2 0,-7-5-1 0,7 5 1 16,0-4-1-16,0 2 0 0,0 3 0 0,-6-3 0 0,6 2 0 15,0-5-2-15,-7 4 0 0,7 0 1 0,-6-3-1 16,0 4 1-16,6-1-1 0,-7-4 1 0,1 5 0 0,6-4 1 15,-7 4 0-15,1-5-2 0,6 1 0 0,-7-1-1 16,0 1 0-16,7-5 1 0,-6 6-1 0,-1-5 1 0,7-2-1 16,-6 3 1-16,6-1 0 0,-6-3 0 0,6-1 0 0,0 1-1 15,0-1 1-15,0 0-2 0,0-4-6 0,0 5-9 16,6-4-10-16,-6-1-13 0,13 1-21 0,-13 3-27 16,13-4-42-16,-6 1-63 0,-1 0-87 0,1 0-85 0</inkml:trace>
  <inkml:trace contextRef="#ctx0" brushRef="#br0" timeOffset="492788.8525">18582 7536 208 0,'0'-4'268'16,"0"4"-81"-16,0-4-67 0,-8 0-43 0,8 4-27 15,0-3-16-15,0 3-9 0,0 0-6 0,0 0-2 16,0-4-4-16,0 4-1 0,0 0-3 0,0 0-1 0,8 0-1 16,-8 4-3-16,0-4-1 0,5 0 0 0,2 3 0 0,-1-3-1 15,0 4 0-15,1-4-1 0,7 4 0 0,-8-4 1 16,7 0-2-16,0 4 0 0,0-4 0 0,0 3 1 0,6-3 1 15,-6 4-1-15,7-4 1 0,0 3-1 0,-1 1 1 16,7-4-1-16,-6 3 0 0,5-3 1 0,2 4-2 0,5-4 0 16,-5 4 0-16,-2 0 2 0,8-4 2 0,-1 3 1 0,8 1 0 15,-7 0-1-15,5-1 3 0,1-3-1 0,7 3 0 16,-7 2 1-16,6-2 0 0,1 1 0 0,6-1 0 0,-6-3 0 16,6 5-3-16,-7-2 1 0,1 0 1 0,0 2-3 15,6-2-2-15,-6-3 0 0,-9 4-1 0,10 0 1 0,-1 0 0 16,-1-1 0-16,-6-3-2 0,7 4 3 0,0-1 1 0,-8-3 0 15,8 4 0-15,0-1-3 0,0 1 3 0,-1 0 0 16,0 0 0-16,1-1-2 0,0 1 0 0,-7-1 1 0,0 1 2 16,1-1 0-16,-2 1-2 0,-6-4-1 0,8 4 2 15,-7 0-2-15,5-1 1 0,-5-3-2 0,-1 4 0 0,1-4 0 16,-1 4 1-16,8-4 1 0,-8 3 0 0,1-3-1 0,6 3-2 16,-8-3-1-16,3 5 0 0,5-5 2 0,-6 3-2 15,-1 1 0-15,2-4 2 0,-2 3 1 0,6 1 2 0,-5 0 3 16,-1-1-2-16,1 1-3 0,7 0 4 0,-8-4-1 15,1 3 0-15,-1 2-1 0,1-5 1 0,6 4 3 0,-7-1 0 16,1-3 1-16,-7 3 1 0,7-3 1 0,-1 3-1 16,-6-3 0-16,0 5-2 0,7-5-4 0,-8 3 1 0,8-3-1 15,-8 4-3-15,9 0 0 0,-2 0 0 0,1-4 0 0,-1 3-2 16,1 1 2-16,6-1-1 0,-6-3 1 0,6 4 2 16,-1-1-2-16,-6 1 1 0,9-4 0 0,-3 4-1 0,-5-4-1 15,6 4 1-15,-5-4-2 0,4 0 0 0,-6 3 1 16,8-3 0-16,-7 0 0 0,-1 0 1 0,0 0 1 0,1 0 0 15,-1 0 0-15,1 0 0 0,0 0 0 0,-8-3 1 0,8 3 0 16,-7 0-1-16,7-4-1 0,-8 4 0 0,2-4 0 16,-1 4-1-16,0-4 0 0,0 4 0 0,0-3 1 0,6 3-1 15,-6-4 1-15,1 4 1 0,-2-3-1 0,8 3 1 16,-7-4 1-16,0 4-2 0,-1 0 0 0,3 0 0 0,-3-3 0 16,2 3 1-16,-1 0 0 0,-7 0 0 0,7-4-1 0,-5 4 1 15,4 0-1-15,-7 0 1 0,3-4 1 0,-1 4-2 16,-1 0 0-16,0-4 1 0,1 4 3 0,-7-3 0 0,6 3 4 15,1-5 1-15,-7 5 0 0,7-3 0 0,-8 0 2 16,2 0 0-16,-1 3 1 0,0-4 2 0,0-1 0 0,-7 2 0 16,0-1 0-16,1 0 0 0,7 1 0 0,-8-5 2 0,0 5 0 15,-6-1-3-15,6 1 0 0,1-5 1 0,1 5 2 16,-8-1 3-16,5-3 1 0,-5 3 2 0,0 0 2 16,7-3 2-16,-7 3 2 0,0 1 4 0,0-1-2 0,0 1-3 15,0-1-2-15,-7-4-4 0,7 5-4 0,-5-1-3 0,5-3-3 16,-8 4-8-16,1-1 0 0,1 0-1 0,-6-3-2 15,5 2 0-15,0 2-1 0,-6 3 0 0,7-3 1 0,-1-2 0 16,1 5 1-16,0-3-1 0,6 3 1 0,-7 0-1 0,7 0 0 16,0 0 0-16,0 0-1 0,-7 0 0 0,7 0 0 15,0 0 0-15,7 0-1 0,-7 0 2 0,0 0 0 0,0 3 0 16,7 2 0-16,-1-5 0 0,-6 3 0 0,13 0 0 16,-7 2 1-16,0-2-1 0,8 1 0 0,-1 0 0 0,-1 0 0 15,3-1 0-15,-3 1 0 0,1 3 0 0,0-4 0 0,7 1 1 16,-7 0 0-16,0 3 0 0,6-3-1 0,-6-1 2 15,7 4-3-15,-7-3 0 0,6 4 0 0,-6-1 0 0,6 0 0 16,-4 1 0-16,-3-5 0 0,-6 4 0 0,7 1 1 16,-6-5 0-16,0 5 0 0,-1 0 0 0,-6-4 0 0,0 2 1 15,-6 5-1-15,-1-3-1 0,-6-1 1 0,0 4 2 0,-6-4 0 16,-2 4 0-16,-4-3 3 0,5 2 3 0,-13-2 6 16,8-1 7-16,-1 0 4 0,-7 4-1 0,8-7 1 0,-8 3 3 15,6 0-2-15,-5-3-6 0,12 4-5 0,-6-4-8 16,0 3-14-16,6-3-21 0,8 3-25 0,-8-4-39 0,6 1-43 15,2-4-79-15,-1 4-130 0,-6-4-100 0,6 0-58 0</inkml:trace>
  <inkml:trace contextRef="#ctx0" brushRef="#br0" timeOffset="494226.2187">17617 4872 57 0,'-7'0'277'0,"1"0"-96"0,-1 0-65 0,1 0-40 15,-1 0-20-15,7 0-7 0,0 0-2 0,-6 0 0 16,6 0 1-16,0 0 1 0,0 0-2 0,0 0-8 0,0 0-6 16,0 0-7-16,0 0-6 0,0 0-5 0,6 0-1 0,1 0-3 15,-1 0-1-15,1 0-3 0,6 0 0 0,0 0 0 16,0 0 0-16,0 0 1 0,6 0 0 0,0 0 1 0,9 0 3 16,-9 0 4-16,13 0 2 0,-6 0 2 0,0 0 1 15,7 0-1-15,-1-4 2 0,1 4 1 0,6 0-2 0,0-3-2 16,-6 3-4-16,5-4 0 0,-5 4-1 0,-1-4-1 0,2 4-1 15,-9 0-4-15,2-2-1 0,-8 2-3 0,0 0-2 16,-5 0-1-16,-1-5 1 0,-7 5-1 0,7 0-1 16,-13 0 1-16,6 0-3 0,-6 0-5 0,0 0-7 0,-6 0-12 15,6 0-18-15,-13 5-20 0,1-5-28 0,-2 2-38 0,1-2-48 16,-6 0-66-16,-1 0-87 0,0 0-64 0</inkml:trace>
  <inkml:trace contextRef="#ctx0" brushRef="#br0" timeOffset="494413.6841">17930 4846 270 0,'-7'-3'277'0,"1"3"-86"0,-1-4-67 0,7 4-42 0,-7-3-24 16,7 3-11-16,-6 0-5 0,6 0-4 0,0 0 0 0,0 0-1 16,0 0-3-16,0 3 1 0,0 1 1 0,0 3 0 15,0 0 1-15,0 4 2 0,0 1 0 0,0 2-1 0,0 5-2 16,0-2-2-16,0 2-4 0,0 3-1 0,0 0-2 16,0 3-3-16,0 1-3 0,0 4-3 0,0-5-3 0,0 9-2 15,0-5-4-15,0 4-4 0,0 3 0 0,6 1-5 0,-6 3-12 16,7 1-18-16,-7-1-32 0,7 4-45 0,-7-4-89 15,6 3-160-15,7 5-88 0,-7-4-43 0</inkml:trace>
  <inkml:trace contextRef="#ctx0" brushRef="#br0" timeOffset="495054.8462">20840 7972 164 0,'7'-8'519'0,"5"1"-103"0,-4 3-155 16,-1 0-109-16,5-2-64 0,1 6-36 0,-6-4-19 15,6 4-11-15,-7 0-6 0,7 4-3 0,-7-2 0 0,1 6-5 16,0-1-1-16,-1 5-2 0,1-2-1 0,-7 5 0 0,0 0-3 15,7 2 0-15,-7 3-1 0,-7 1 1 0,7-2 0 16,0 3 0-16,-7-1 0 0,7 5-2 0,-6-5 0 0,6 2 3 16,0-1 0-16,0-3-2 0,0 2 1 0,6 1 0 15,1-7 0-15,0 4 3 0,-1-4 1 0,0-5 6 0,6 1 8 16,3-3 10-16,-2-5 17 0,6 1 14 0,0-1 21 0,2-6 24 16,-2-1 28-16,6-3 22 0,-4-4 20 0,4-1 16 15,2 2 6-15,-1-9 2 0,-7 5-9 0,7-1-15 16,-7-3-25-16,1 0-27 0,0-1-25 0,-7 1-27 0,-1-1-20 0,2 2-28 15,-7-2-45-15,5 4-80 0,-5-3-94 0,-7 3-100 16,6-3-150-16,-6 3-162 0,0 1-100 0,-6-1-51 0,6 1-2 16</inkml:trace>
  <inkml:trace contextRef="#ctx0" brushRef="#br0" timeOffset="500024.356">19760 6517 30 0,'0'0'58'16,"0"0"1"-16,0 0-2 0,0 0 0 0,0 0-1 16,0 0-2-16,0 0-7 0,-7 0-3 0,7 0-5 0,0 0-5 15,0 0-5-15,0 0-5 0,0 0-3 0,0-4-5 0,0 4 1 16,0 0 1-16,0 0 1 0,0-3-1 0,0 3 2 15,0 0 1-15,0-4 4 0,0 4 3 0,0 0 0 0,0-3 0 16,0 3 0-16,0 0 0 0,0 0-3 0,0-4-4 16,0 4-5-16,0 0-4 0,0 0-4 0,0 0-3 0,0 0-2 15,0 0-3-15,0 4 1 0,0-4 1 0,0 3-1 0,0-3 0 16,0 7-2-16,0-3 1 0,0-1 1 0,0 1 0 16,0 4-1-16,0-5 0 0,0 1 1 0,7 0 0 15,-7-4 0-15,6 3 0 0,-6 0-1 0,5 2 0 0,3-5-1 16,-2 0 0-16,1 0 0 0,6 0-2 0,-5 0 1 0,-3 0 1 15,8-5 1-15,-7 5 0 0,8-3 2 0,-7 0-1 0,-1-1 0 16,0 0-1-16,1 1 1 0,-7-1 1 0,6 0-2 16,-6 0 3-16,7 1-1 0,-7-1-1 0,0 1 0 0,0-1 5 15,-7 1-4-15,7-1 0 0,-6 0-1 0,6 4-1 16,-7-4 0-16,1 1 0 0,0 3 0 0,6 0-1 0,-7-4 1 16,7 4-1-16,-7 0 1 0,7 0 0 0,0 0-1 15,-7 0 0-15,7 0 0 0,0 0-3 0,0-3-10 0,0 3-26 16,7 0-55-16,0-5-102 0,0 3-106 0</inkml:trace>
  <inkml:trace contextRef="#ctx0" brushRef="#br0" timeOffset="505946.7626">3998 10568 116 0,'-6'8'72'0,"-1"-1"-35"0,7 1-19 0,7-5-20 16,-7 0-26-16,6 2-38 0,1-1-55 0</inkml:trace>
  <inkml:trace contextRef="#ctx0" brushRef="#br0" timeOffset="513400.2864">19928 4751 49 0,'0'0'79'16,"0"-3"-13"-16,0 3-14 0,0 0-14 0,0 0-12 0,0 0-5 16,7 0-4-16,-7 0-8 0,0 0-4 0,0 3 0 0,0-3-2 15,0 0-2-15,0 4-1 0,0-4-4 0,0 4 1 16,0-4 3-16,0 4 0 0,0-4-1 0,0 3 1 16,0-3 1-16,0 4 3 0,0-1-1 0,-7 1 3 0,7-1-1 15,0 1 0-15,0 0 3 0,0 0 0 0,0-1 0 0,0 5-1 16,-5-4 0-16,5 2-1 0,0-2 0 0,0 3 0 0,0-3-2 15,0 4-3-15,0-5 0 0,0 4 0 0,0-3-1 16,0 3 0-16,0-3 1 0,0 3 0 0,0 1 0 16,-7-4 0-16,7 0 1 0,0-2 1 0,0 6 2 0,0-4 0 15,0-1 1-15,0 1-1 0,0 4 1 0,0-5-1 0,0 1 1 16,0 0 0-16,0 2-2 0,0-2-1 0,0 0 0 16,0 3-1-16,0-3 0 0,7 4 0 0,-7-5 0 0,0 1-2 15,0 3 0-15,5-3 0 0,-5-1-1 0,0 5 1 16,0-5 0-16,0 1 0 0,0 0 0 0,0-1 1 0,0 1 0 15,0-1-1-15,0 5 0 0,-5-5 1 0,5 5-1 0,0-5 0 16,-7 5 0-16,7-1 0 0,-7-2 1 0,7 1 0 16,0 2-1-16,-7-1 0 0,7 1 0 0,-6-6 0 0,6 6 0 15,-6-1 0-15,6-3-1 0,-7 4 0 0,7-5 1 16,0 4 0-16,0-3 0 0,0 0 1 0,0-1 0 0,0 2-1 16,0-2 1-16,0 0-1 0,0 1 1 0,0 0 0 0,0-1-1 15,0 1-1-15,0-4 2 0,0 4 0 0,0-4-1 16,0 4 2-16,0-4-2 0,0 3 1 0,0-3-1 0,-6 5 0 15,6-5 0-15,0 2-1 0,0-2 1 0,0 4-1 0,0-4 0 16,0 3 0-16,-7-3 0 0,7 5 0 0,0-5 0 16,0 3 1-16,0-3 0 0,0 4 0 0,0 0 0 15,0 0 0-15,0-2 0 0,0-2 0 0,0 5 0 0,0-2 0 16,0 1 0-16,0-4 1 0,0 3-1 0,0 1 1 0,0-4 0 16,0 4-1-16,0 0 0 0,0-4-1 0,7 3 0 0,-7-3 1 15,0 4 0-15,0-1 0 0,0 1-1 0,0-4 1 16,0 3 0-16,0 1 0 0,0 1 0 0,0-5 0 15,0 6 0-15,0-2 0 0,0 0 1 0,0-1 0 0,0 0 1 16,0 2-1-16,0-1-1 0,0-1 0 0,0 2-4 16,0-3 1-16,0 2 1 0,0-1 1 0,0 1-1 0,-7 0 2 15,7-4 0-15,0 4 1 0,0-4 5 0,7 4-3 0,-7-4 0 16,0 0-2-16,0 4 2 0,0-4-2 0,0 0 0 16,0 0-4-16,0 0-6 0,6 0-6 0,-6 0-9 0,0 0-12 15,0 0-10-15,0 0-12 0,0 0-7 0,0 0 0 0,0 0 3 16,0 2 6-16,0-2 7 0,0 5 12 0</inkml:trace>
  <inkml:trace contextRef="#ctx0" brushRef="#br0" timeOffset="513994.7031">19870 5366 13 0,'0'0'16'0,"-6"4"4"15,6 1-2-15,0-2-1 0,0-3-2 0,0 3-2 0,0 1-1 16,-6 0-3-16,6-4-2 0,0 3-3 0,0 0 1 0,0 2-1 16,0-5-3-16,0 4 1 0,0-1 0 0,0 1 0 15,-7 3-1-15,7-4 0 0,0 1 0 0,-7 0-1 0,7 3 1 16,0-2 0-16,-7 2-1 0,7-5 0 0,0 2 2 0,-6 4-1 15,6-4-1-15,0 3 1 0,0-3 0 0,-6 3 0 16,6 0 0-16,0-2-1 0,0-2 1 0,0 4 0 16,0-3-1-16,0 2-1 0,0 3 0 0,0-6 0 0,0 4 1 15,0 0-1-15,0-3 0 0,0 4 0 0,0-5 1 0,6 4 0 16,-6 0 0-16,0-3 1 0,0 4-1 0,0 0 1 0,0-5 0 16,0 3 1-16,0 2-2 0,0 0 2 0,-6-1 0 15,6 4 2-15,0-3 1 0,-7-1 0 0,7 4 1 16,0 0 2-16,-5 0 3 0,5-4-1 0,0 4 2 0,-8 0-1 15,8-1-1-15,-6 2 0 0,6 3-1 0,-7-5-2 0,7 5-3 16,-7 0 1-16,1-4-2 0,6 3 1 0,-8 1-1 16,3-1 0-16,5 1-1 0,0 0-1 0,-6-1 1 0,6 2 0 15,0-5-2-15,-7 3 0 0,7-3 0 0,-6 4 0 16,6-5 1-16,-7 5 1 0,7-3-2 0,0-2 1 0,-6 1-1 16,6 0 0-16,0 1 1 0,-7-1 2 0,7-1-1 0,0-2 3 15,-7 3 1-15,7-1 1 0,0 2 1 0,0-1 1 16,-6-5-2-16,6 6-1 0,0-1-1 0,0 0-4 0,0-1 1 15,-7-1-2-15,7 1 0 0,0 0 0 0,-6 2 0 16,6-1 0-16,0 0 0 0,-6 1 0 0,6-2 0 0,0 1 1 16,0 0 3-16,-7 3 5 0,7-2 8 0,-6-1 5 0,6 0 3 15,-7 1 0-15,7-2 3 0,0 1 0 0,0-3-3 16,-7 2-8-16,7-3-5 0,0 5-4 0,0-5-4 0,0 0-1 16,0 5-2-16,0-6 0 0,-6 2 0 0,6 3 0 15,0-4 0-15,0 0-1 0,0 0 0 0,0 5 0 0,-6-4 0 16,6 2 1-16,0-3-1 0,-7 5 0 0,7-2-1 0,0-3 0 15,-6 5 2-15,6-5 0 0,-7 3-1 0,7-1 0 16,-6 1 1-16,6-3 0 0,-7 5 0 0,7-4 0 16,-7 1-1-16,7-1 0 0,0 4 0 0,-7-5 0 0,7 0 0 15,0 4-1-15,0-4 0 0,0 1 1 0,0 3-1 0,0-4 0 16,0 0 1-16,-6 0 1 0,6 1-1 0,0-1-13 16,0-3-30-16,6-1-57 0,-6 4-100 0</inkml:trace>
  <inkml:trace contextRef="#ctx0" brushRef="#br0" timeOffset="515214.0037">20984 8074 148 0,'-6'4'337'0,"6"-4"-94"0,-7 0-82 15,7 3-56-15,-7 1-35 0,7 0-19 0,0-4-8 0,0 4-6 16,0-2-4-16,0-2-3 0,0 0-4 0,7 5-4 15,0-2-3-15,-1-3-4 0,0 0-3 0,6 0-3 0,3-3 1 16,-2-2-2-16,6 3-1 0,-6-2 5 0,0-4 4 16,7 1 5-16,-7 3 7 0,0-2 8 0,-7-2 9 0,0 4 8 15,1-3 13-15,-7 7 8 0,0-8 7 0,0 8 1 16,0-4-1-16,0 4-6 0,-7 0-8 0,-5 0-7 0,5 4-13 16,-6 4-12-16,7-1-10 0,-7-1-7 0,-1 6-4 0,2-4-3 15,5 3-1-15,1 3-3 0,-1-3 0 0,1-3-1 16,6 2-2-16,0 1-1 0,0 0-3 0,6-3 0 0,1 3-2 15,6-5 0-15,-1 0-2 0,2-4-1 0,5 2-1 16,7-8-1-16,1 2-2 0,-2-4 3 0,2-3-1 0,-1 1-1 16,-7-3 1-16,7-4 1 0,-7 1 2 0,1-1 3 0,0 1 1 15,-7-1 0-15,-1-5 7 0,2 7 20 0,-14-5 22 16,7 6 18-16,-7-3 15 0,-7 5 12 0,-7-1 7 0,2 4 2 16,-8-1-3-16,-7 4-14 0,-4 4-16 0,4 4-13 15,-5 0-6-15,-1 3 0 0,0 4-9 0,1 0 6 0,7 0 2 16,-2 1-1-16,1 1-4 0,7 3-4 0,-1 1-6 0,7 2-11 15,0-1-1-15,6 1-10 0,7-1-6 0,0-4-4 16,7 5-3-16,6-5-1 0,5-2-3 0,3-1-2 16,-1-5 0-16,5 2 0 0,2-4 1 0,-1-4 0 0,-1 0 1 15,3-4 2-15,-3 1-1 0,1-2 2 0,0-1 2 0,-6-2 2 16,-1 1 1-16,-7-3 4 0,2 2 5 0,-7-4 6 0,-1 5 7 16,1-3 5-16,-7 2 6 0,-7 0 3 0,1-2 0 15,-1 6-2-15,-7-3-4 0,-4 3-8 0,-2 0-6 16,0 4-7-16,-5 0-5 0,-2 0-11 0,9 4 2 0,-2 0 0 15,-1-1 0-15,2 1 0 0,6 3-2 0,1 0 2 0,-2 1 2 16,7 0 5-16,1-2-5 0,6 2-3 0,0 0-2 16,0-1 3-16,6 1-3 0,1-2-1 0,7 2-4 0,-2-5 1 15,1 5 1-15,0-4-1 0,0-2-2 0,6 3-4 16,-4-5 0-16,3 3 2 0,-4-3-1 0,-1 4 2 0,-7 0-2 16,1-4-1-16,-1 3 0 0,-6 1 4 0,-6 3-1 0,-1 0 0 15,-6 4 2-15,-7 4 2 0,2 0 2 0,-10-1 5 16,3 5 2-16,-1-1 0 0,-7 4 1 0,7-4 1 0,0 1 0 15,0 3-3-15,0-8-1 0,12 4-7 0,-5-3-13 0,13-3-12 16,0-2-9-16,-1 1-11 0,7-3-19 0,7-5-12 16,-1 1-16-16,7-4-4 0,-1-7 5 0,8 4 8 0,0-9 9 15,-2 1 9-15,3-4 17 0,-1 5 15 0,-1-9 16 16,-6 1 11-16,7 3 7 0,-1-3 6 0,-6-1 4 0,0-3 5 16,6 5 15-16,-4-3 20 0,-10 3 19 0,2-2 19 0,-1 4 16 15,-6 1 8-15,0 3 5 0,-6-4-2 0,-1 5-13 16,2 2-17-16,-15 1-22 0,6 3-20 0,-5 0-16 15,-1 4-9-15,-6 0-5 0,7 4-5 0,-1 0-1 0,1 3-4 16,-1 1-9-16,7-1-22 0,0 4-35 0,0 0-52 0,13 3-57 16,-7 1-52-16,14-4-61 0,-1 4-89 0,1-5-157 0,6 2-70 15,5-1-25-15</inkml:trace>
  <inkml:trace contextRef="#ctx0" brushRef="#br0" timeOffset="515792.623">22085 8367 202 0,'20'-7'422'0,"-8"-1"-115"0,1 5-103 0,1-4-55 0,-2 0-26 16,-6-1-1-16,1 4 17 0,-1 1 31 0,1-5 30 16,-7 4 30-16,6 2 20 0,-6-3 8 0,0 2-7 15,0-1-15-15,-6 0-29 0,-1 0-43 0,1-3-35 0,-7 7-35 16,1 0-33-16,-2 0-23 0,-5 0-13 0,0 4-11 0,-2 3-5 15,2-3 3-15,0 3-4 0,-8 4-2 0,8 0-1 16,0-3-1-16,-1 6-1 0,7-3 1 0,0 0 3 0,0 0-2 31,6 1 2-31,-5-2 2 0,5-3-1 0,-1 5 4 0,8-2-3 0,-5 1 1 0,5 0-3 0,0 1 3 0,5-5-3 16,3 4-1-16,-1 0 2 0,-2-1-3 0,2 2 0 0,7-1 0 31,5 0 1-31,-6 3-1 0,0-3-2 0,7 0 2 16,-1 1-4-16,7-2 1 0,-5 2 2 0,-3 2-2 0,9-3-1 15,-8 0 0-15,0 4-1 0,1-5 0 0,-1 1 0 0,0 4 0 16,-5-4-1-16,-1 4 0 0,0-4 1 0,-8 3-1 0,10-2 1 16,-9 2 0-16,-6 1-3 0,7-4 0 0,-7 4 1 15,-7-5 0-15,7 1-1 0,-6 0 2 0,-9 3 1 16,2-2 0-16,2-1 2 0,-10 0 3 0,-5 1 1 0,1-6 2 16,-7 2 4-16,-2-1 3 0,-4-3 3 0,5 0 4 0,-6-1 3 15,0 1 3-15,0-4 6 0,0 0-2 0,6-4 2 0,0 1-2 16,7 3-4-16,-7-4-3 0,14 0-5 0,0 0-9 15,-1 1-19-15,13-1-26 0,-5-3-59 0,12-1-101 16,0 1-102-16,6-4-115 0,7-8-174 0,7 5-111 0,-7-1-67 16,6 1-32-16</inkml:trace>
  <inkml:trace contextRef="#ctx0" brushRef="#br0" timeOffset="517637.0523">19961 6568 118 0,'-5'0'104'0,"5"-3"-25"0,-8-1-18 15,1 1-10-15,1-1-2 0,-1 4 4 0,2-5 0 16,-2 2 1-16,7 0-3 0,-7 3-3 0,0-4-2 16,7 4-3-16,-6-4-5 0,6 1-4 0,-6 3-8 0,6-4-4 15,-7 4-4-15,7 0-4 0,0 0-3 0,-6-4-2 0,6 4-2 16,0 0 1-16,-7 4 2 0,7-4 0 0,-6 4 2 0,6-4 2 15,-6 3 1-15,6 1 4 0,-7 3-1 0,7-4 1 16,0 2-1-16,-7 2-2 0,7 0 0 0,0 0 0 0,0-3-3 16,0 0-2-16,0 0-2 0,0-1-3 0,0 2 0 15,0-3-3-15,7-2 1 0,-7 5-1 0,7-5 2 0,-7 0 1 16,6 0 3-16,7 0 2 0,-7-5 1 0,1 3 2 0,5-3 0 16,2-2 2-16,-7-1 0 0,5-2 2 0,-6 3 0 15,9-5 2-15,-10 1 1 0,2 4 2 0,0-4 4 16,-7 4 5-16,0-4 1 0,0 3 0 0,0 1 0 0,0-1-5 15,0 2-1-15,-7-2-2 0,0 5-7 0,2-2-7 0,-10 5-5 16,9 0-2-16,-6 0-3 0,-2 0 2 0,7 5-2 16,-5-2-1-16,-1 1 0 0,6 4-1 0,-5-6 1 0,5 6-1 15,0-4-1-15,7-1 0 0,-7 5 0 0,7-4 0 0,0 3 1 16,0 0 0-16,7-4 1 0,0 1 0 0,0 0 0 16,5 0 0-16,-5-1 0 0,-1-3 0 0,7 0 0 0,0 0 1 15,-6-3 0-15,0 3 0 0,-2-4 1 0,2 0 1 16,-1 0 3-16,-6 1 2 0,0-1 3 0,0 1-1 0,0-1 3 15,0 1 0-15,-6-1 2 0,-1 0-2 0,-5 4-2 0,5 0 0 16,-6 0-4-16,0 0 0 0,7 0-2 0,-7 4-3 16,7-4-2-16,-8 4 6 0,7-4-4 0,7 3-1 0,-6-3-1 15,0 4-1-15,6-4 1 0,0 3 0 0,0-3-1 16,0 4-4-16,0-4 2 0,6 3-1 0,0-3 2 0,1 0-1 16,0 0 2-16,0 0 1 0,-1 0 1 0,7 0-1 0,-7-3 0 15,1-1 1-15,-1 1 1 0,0-1 0 0,1 1 2 16,-7-1 1-16,7 0 2 0,-7 0 5 0,0 1 1 15,-7 3 1-15,0-4 0 0,1 1-1 0,-7 3 0 0,0 0-4 16,-6 3-2-16,-1-3-2 0,2 4-4 0,-3-1 0 0,0 1 0 16,3 4-1-16,5-5 1 0,-7 1-2 0,7-1-1 0,7 1 2 15,0-1-2-15,-1 1-3 0,1-4 1 0,-1 4 1 16,7-4 1-16,0 0 0 0,-7 4-2 0,7-4 0 0,7 0 0 16,-7 3 3-16,7-3-2 0,-1 0-1 0,1-3-4 15,-1 3-6-15,7-4-8 0,0 4-15 0,-6-4-14 0,6 0-21 16,-7 1-22-16,7-4-33 0,-8 0-44 0,3 3-59 15,-8-4-87-15,0 1-83 0</inkml:trace>
  <inkml:trace contextRef="#ctx0" brushRef="#br0" timeOffset="518762.2343">19740 4928 53 0,'0'-4'57'0,"0"0"-17"0,7 0-13 0,-7 1-8 15,0-1-6-15,6 0-2 0,1 4-4 0,-7-4-3 0,6 1-2 16,-1-1-1-16,-5 4 1 0,8-3-2 0,-8-2 0 0,0 3 0 15,6 2 0-15,-6-4 2 0,7 0 2 0,-7 0 0 16,7 0 3-16,-7 1 1 0,6-5 2 0,2 6 1 16,-8-3 1-16,5 1 3 0,2-3 5 0,-7 4 1 0,6-1 1 15,-6 0 5-15,0 0 6 0,0 1 3 0,0-1 1 0,0 4-3 16,0-4-4-16,-6 4-4 0,6-4-1 0,0 4-5 0,-7 0-7 16,7 0-5-16,0 0-4 0,-5 4 0 0,5-4-1 15,0 4-3-15,0-4 0 0,0 4 0 0,0-1 0 16,0-3 0-16,0 4-1 0,0-4 0 0,0 4-1 0,0-4 2 15,0 4 0-15,0-4 0 0,0 0 0 0,-8 3 0 0,8-3 0 16,0 0 1-16,0 0 1 0,0 0-2 0,0 0 1 16,0 0 2-16,0 0 1 0,0 0 1 0,0 0 1 0,0 0-1 15,0 0 0-15,0 0 1 0,0 0-1 0,0 0-2 16,0 4-1-16,0-4 0 0,-6 0 0 0,6 3-2 0,0-3 1 16,-7 4-1-16,7 1 0 0,0-5 1 0,-7 2 0 0,7 2 0 15,0 0-1-15,-6-4 1 0,6 3 0 0,-8 1 1 16,8 0 2-16,0-4 1 0,0 4 0 0,-5 0 0 0,5-2 1 15,0 3 4-15,0-2-2 0,0 1-2 0,0-1 0 16,-6 1-3-16,6 4 0 0,0-5 0 0,0 1-1 0,0 0-5 16,0 2 2-16,0-2 0 0,0 4 0 0,0-5 0 0,0 5 1 15,0-4-2-15,0-1 1 0,0 4 1 0,0-3 0 16,0 0 0-16,0 3 0 0,0-3 1 0,0-1 0 0,0 1 0 16,0 3-1-16,0-3 1 0,0-1 0 0,0 5-1 0,0-1 1 15,0-3-1-15,0 4 1 0,0-5-1 0,0 4 0 16,0-2 0-16,0 1 0 0,0 2 0 0,0-5 0 15,0 5 0-15,0-4 0 0,0 3 1 0,0-4-1 0,0 4 0 16,0-3-1-16,0 4 1 0,0-5 0 0,0 1 0 0,6-1 0 16,-6 5 0-16,5-5 0 0,-5 2-3 0,8-2 3 0,-8 0 0 15,6 1 0-15,-6 0 1 0,7-4 0 0,-7 3 0 16,0 1-1-16,0-4 5 0,0 4-3 0,0 0-2 16,7-4 0-16,-7 0 0 0,0 3 0 0,0-3 0 0,0 0 0 15,0 0 0-15,0 0-6 0,6-3-10 0,-6 3-19 0,0-4-30 16,0 0-42-16,0 0-57 0,8 1-80 0</inkml:trace>
  <inkml:trace contextRef="#ctx0" brushRef="#br0" timeOffset="519528.7624">19837 4898 4 0,'0'-4'76'0,"-6"4"-3"0,6-3-1 16,-6-2 0-16,6 5-5 0,-7-2-5 0,7 2-6 0,0-4-5 16,0 4-2-16,-5-4 1 0,5 4-7 0,0 0-9 0,0 0-7 15,5 0-7-15,-5 0-7 0,0 0-5 0,0 0-3 16,0 0-5-16,7 0 0 0,-7 0 0 0,0 4 0 0,6-4 1 16,-6 0 0-16,0 4-1 0,6-4 1 0,-6 0 2 15,0 0-2-15,0 2 1 0,0-2 0 0,0 5 1 0,0-5 2 16,0 3 0-16,0-3 2 0,0 4-2 0,0-1 2 15,0 1 0-15,7 0-1 0,-7 0 1 0,0 3-3 0,0-3 1 16,0 2-1-16,0-2 0 0,0 4 0 0,0-1-2 0,0-3 1 16,0 3 1-16,0 0 1 0,0 1-2 0,0-1 1 15,0-3-1-15,7 3 3 0,-14 0 0 0,7 0-1 0,0 4 0 16,7-3 0-16,-7 0 2 0,0-1-3 0,7 3 0 16,-7-2-1-16,0 3 0 0,6-3-2 0,-6 2 1 0,0-3 0 15,6 5 0-15,-6-5-2 0,0 4 2 0,0 0-1 0,7 0-3 16,-7 0 2-16,0 1 0 0,0-6-1 0,0 5 1 0,6-3 2 15,-6 3 0-15,0-4 1 0,0 0 4 0,7 1 0 16,-7-1 0-16,0 0 0 0,0 5-1 0,0-6 1 16,6 2 0-16,-6-2 0 0,0 3 0 0,0-1-3 0,6-2 0 15,-6 1 2-15,0 1-2 0,7 0-1 0,-7-1-2 0,7 0 1 16,-7 0-1-16,7 1 1 0,-7-1 0 0,0 0-2 16,0 0 0-16,5 1 2 0,-5-1-1 0,0-3 1 0,0 2-2 15,0 3 0-15,0-6 0 0,0 1 1 0,0-1 0 16,0 4 2-16,0-3 0 0,0 0 0 0,0 0 2 0,0-1 0 15,0 2-2-15,0-3 3 0,0 3-3 0,0-3 0 0,7 2 1 16,-7 0 1-16,0 0-1 0,0 0-2 0,0 0 2 16,0-1-1-16,0 1-1 0,0-4 0 0,0 2-1 15,0 3 0-15,0-2 0 0,0 1 2 0,0 1 1 0,0-2-3 16,0 0 1-16,-7 1 2 0,7 0-1 0,0-1 0 0,0 0-2 16,0 2 2-16,0-1-1 0,-5-1 0 0,5 1 1 0,0-1 0 15,0 1-2-15,0-1 0 0,0 1 1 0,0 0-1 16,0 0-1-16,0-1 0 0,0 1 0 0,0-1-3 15,0-3 3-15,0 7 0 0,0-7 3 0,0 4 0 0,-7 0 0 16,7 0 1-16,0-4 0 0,0 3 1 0,0-3 0 0,0 5-2 16,-7-5-1-16,7 0-1 0,0 3 0 0,0-3-1 15,0 0 2-15,0 0-1 0,0 4-1 0,0-4 1 0,0 0 0 16,0 0 1-16,0 0 1 0,0 0-1 0,-7 0-1 0,7 0 0 16,0 0 0-16,0-4-1 0,0 4-1 0,0 0-6 15,-6-3-3-15,6-2-5 0,0 2-5 0,0-1-8 0,0-4-8 16,6 6-10-16,-6-6-16 0,7 1-14 0,-7-1-13 15,7-3-18-15,-7 1-22 0,7 1-24 0,-7-1-28 0,0 0-35 16</inkml:trace>
  <inkml:trace contextRef="#ctx0" brushRef="#br0" timeOffset="520560.0484">19916 5066 44 0,'0'0'89'0,"0"-3"-9"0,0 3-8 0,0-4-9 0,0 4-7 15,-7-4-5-15,7 4-4 0,0-4-8 0,0 4-7 16,0-2-7-16,0 2-4 0,0 0-4 0,0-5-2 0,0 5-3 15,0 0-4-15,0 0-3 0,-7 0-1 0,7 0 2 16,0 0-2-16,-6 5 3 0,6-5 1 0,0 2 1 0,-6 2 4 16,6 0 2-16,-7 3 0 0,7-3 1 0,0 4 1 0,-6-1-3 15,6 0-1-15,0 0-1 0,0 4-2 0,0-4-1 16,-7 4 0-16,7 0-2 0,0 0-1 0,-6 1 0 0,6-2 0 16,0 2-2-16,-6-1 0 0,6 3-2 0,0 1-2 15,0-4 1-15,-7 3-1 0,7-3 0 0,0 0 0 0,0 4-1 16,0-4-1-16,-7 0 2 0,7 3 3 0,0-2-1 0,0 3 1 15,-7-5 1-15,7 1 0 0,0 4 2 0,-6-5 2 16,6 2 1-16,0 2-3 0,0-2 2 0,-6-2 1 16,6 5-2-16,0-3 0 0,0-3 0 0,0 3-3 0,0-1-1 15,0 0 4-15,-7 1-5 0,7-2 1 0,0 5-1 0,0-4-1 16,-5-1 1-16,5 2 1 0,0-4-2 0,0 1-1 0,0 3 0 16,0-1 0-16,0-3 0 0,0 3 0 0,0-4 0 15,0 4 0-15,0-4-1 0,0 1 1 0,0-1 0 16,0 0 0-16,0 0 1 0,0 1-1 0,0-1-1 0,0 1 1 15,0-1 1-15,-8 0-1 0,8 1 1 0,0-1 2 0,0 0-1 16,0 5 0-16,0-6 2 0,0 2 0 0,8-1 0 16,-8 1-2-16,0-1 1 0,0 0-4 0,0 0 1 0,0 1 0 15,0-1 0-15,5-3 0 0,-5 2 0 0,0 2 1 0,0-4 0 16,7 3 2-16,-7 1-2 0,0-5 1 0,0 4-2 16,0-3 0-16,0 4 0 0,0-5 0 0,0 5-1 0,0-5 1 15,0 1 1-15,0 0-1 0,0 3 1 0,0-3 0 16,6-1 0-16,-6 1 0 0,0-1 2 0,0 1-3 0,0 0 0 15,0 0 0-15,0-1 0 0,6-3 2 0,-6 4-1 16,0-1-5-16,0 2 2 0,0-5 1 0,7 2 1 0,-7 2 1 16,0 0-1-16,0-4-1 0,0 4 1 0,0-1 3 0,7 1-2 15,-7-4 0-15,0 4-1 0,0 0 1 0,0-1 0 16,0 1 3-16,0-1-1 0,-7 1 2 0,7 3-1 16,0-7 1-16,0 4 1 0,0 0-1 0,0-1 0 0,0 1-1 15,0 0-1-15,0 0 1 0,0-2-2 0,-7 3 0 0,7-1 1 16,0-1-2-16,0 1 1 0,0-1-1 0,0 1 1 0,0 0 0 15,0 0-2-15,0 3 1 0,0-4-1 0,0 4 0 16,0-3 0-16,0 4 1 0,0-5 0 0,0 5 0 0,0-2-1 16,0-1 0-16,0 2 1 0,0 0-1 0,0 1 0 0,0-1-1 15,0 0 1-15,0-4 2 0,0 6 1 0,0-3 0 16,0 6-1-16,0-5 0 0,7 0 2 0,-7 0 0 16,0 1-1-16,0-4 0 0,0 3-1 0,0 1 2 0,7-1 0 15,-7 0-1-15,0 0 0 0,0-3 0 0,0 3 0 0,0 0 0 16,0 0-1-16,0 2 0 0,0-6 1 0,0 4-1 0,0-3 1 15,0 2 0-15,0-1-2 0,0-1 1 0,7-1-1 16,-7 4 1-16,0-3-2 0,0 0 0 0,0 0 0 16,0-1 0-16,0 1 0 0,6 4 1 0,-6-6 1 0,0 3-2 15,0-2 0-15,0 1 0 0,0-1 0 0,0 1 0 0,0 0 0 16,0 0-1-16,0 3 1 0,0-4 0 0,0 1 0 16,0 3 0-16,0-2 1 0,0 1 1 0,0-2-1 0,0 3 1 15,0-4 0-15,0 6 2 0,0-6 0 0,0 2 1 16,0-3 0-16,0 2-2 0,0-1 1 0,0-3-2 0,0 5 0 15,0-2 0-15,0 1 0 0,0-4-2 0,6 4 0 0,-6-4 0 16,0 4 0-16,0-4 0 0,0 2 0 0,0-2-1 16,0 0-8-16,0 5-15 0,7-5-26 0,-7 0-52 0,0 0-83 15,0-5-134-15,0 3-66 0</inkml:trace>
  <inkml:trace contextRef="#ctx0" brushRef="#br0" timeOffset="521404.1123">19831 5692 35 0,'-6'-3'151'0,"6"3"-21"0,0 0-19 16,0 0-25-16,0-4-11 0,0 4-12 0,-7 0-9 15,7 0-8-15,0-3-5 0,-5 3-1 0,5-4-3 0,0 4 4 16,0-3-1-16,-8 3 0 0,8 0 1 0,0-4 2 15,0 4-1-15,-6 0-1 0,6 0-1 0,0 0-1 0,0 0-6 16,0 0-6-16,0 0-3 0,0 0-6 0,0 0-2 0,-7 0-4 16,7 0 1-16,0 0-3 0,-7 4 5 0,1 3 3 15,-7 0 4-15,0 0 4 0,0 4 0 0,0 3 4 16,-7 1-1-16,1 1-2 0,6 2 0 0,-6 0-2 0,-1 0-1 16,0 1-4-16,2-2 1 0,-3 2 2 0,2-1 3 0,-1 1-3 15,1 0 0-15,-1-5-1 0,0 4-2 0,7-4 1 0,-6-2-2 16,6 3-5-16,6-5-2 0,-6 1 0 0,7-3 1 15,6-5 4-15,-7 5 3 0,7-4 8 0,-6-2 6 16,12-2 7-16,-6 0 6 0,13 0 3 0,-6-2 4 0,13-6 0 16,-1 1 0-16,0-5-4 0,1 2-5 0,6-1-7 0,0-4-10 15,-7-3-2-15,9 3-1 0,-3-3-4 0,1 0-3 16,-7-5-2-16,1 5 0 0,-1-3-3 0,1-2 6 0,0 5-6 16,-1-4 2-16,-6 3 4 0,0 2 4 0,0 2 3 0,-5-4-1 15,4 8 1-15,-6-3 0 0,0 3 2 0,1 3-5 16,0 1-8-16,-7 0-5 0,7 4-6 0,-7-1-1 0,0-1-2 15,6 2-1-15,-6 3-2 0,6 0 1 0,-6 0-5 16,7 3 2-16,-1-3 3 0,1 5 0 0,-1 2 1 0,0-4 0 16,1 5 0-16,7-1 1 0,-9 1 6 0,2-1-3 0,6 0-1 15,-5 0-1-15,4 4 0 0,1 1 1 0,-6-5-3 16,6 3 1-16,-7-2-1 0,7 3 1 0,-6-3 1 0,-1 2-1 16,1-2 1-16,-1-1-1 0,1 4 2 0,-1-4-2 15,0 0 0-15,1 5-2 0,-1-5-4 0,1 3-23 0,-7-2-39 16,7-1-41-16,-7 5-45 0,6-9-57 0,-6 4-99 15,7-3-164-15,-7 4-95 0,0-5-29 0</inkml:trace>
  <inkml:trace contextRef="#ctx0" brushRef="#br0" timeOffset="522138.7603">19805 7081 297 0,'-6'-7'382'16,"-1"0"-120"-16,7-1-97 0,0 1-55 0,0 0-31 0,0-1-17 15,0 2-9-15,0-2-5 0,7 4-6 0,-7 0-7 0,6 0-7 16,-6 1-7-16,0 3-7 0,8 0-5 0,-8 0-4 0,5 0 0 16,-5 3-2-16,0 5 1 0,7-4-2 0,-7 4 3 15,0-2 0-15,0 5 0 0,0 0 0 0,0 4 1 16,0-4 1-16,0 4-1 0,0 0 0 0,0-5 1 0,0 5-1 15,0-3 0-15,0-3-1 0,0 3 1 0,0-2-1 0,-7-3 0 16,7 5 2-16,0-8 2 0,0 3 1 0,0-3 10 16,7-1 12-16,-7 1 13 0,0-4 15 0,0 4 18 0,0-4 17 15,0 0 14-15,6-4 10 0,-6 0 2 0,6-3-2 16,1 0 2-16,0 0 3 0,-7-4 1 0,7 0-2 0,-7-1-6 16,0 1-1-16,0-3-2 0,0 3 0 0,0-3-8 0,0-1-12 15,-7 0-13-15,7 0-12 0,-7 4-7 0,7-3-9 16,-7 2-10-16,7 4-9 0,-6 2-6 0,6-2-9 0,0 5-7 15,-6-1-5-15,6 0-5 0,0 4-2 0,-7 4-1 16,7 0 1-16,0 3-2 0,-5 3 1 0,-3 5 1 0,8 1 0 16,-6 2 1-16,-1 0 2 0,7 5 0 0,-7-6-2 0,7 3 3 15,-6 1 0-15,6 1 0 0,-8-4-3 0,8 5-1 16,0-6 2-16,0 2-1 0,0-5 1 0,0 2-2 0,0-3-2 16,8 3 0-16,-8-2 1 0,0-2 1 0,6-2-5 15,-6-3-10-15,0 5-29 0,0-5-51 0,0-4-69 0,7 4-69 16,-7-7-67-16,0 0-97 0,7 0-170 0,-1-3-88 15,-6-4-42-15,8 0 3 0</inkml:trace>
  <inkml:trace contextRef="#ctx0" brushRef="#br0" timeOffset="522873.4074">19434 4414 343 0,'0'-4'293'0,"7"4"-123"0,-7-3-72 15,13-1-36-15,-1 1-14 0,-5-1-6 0,6 0-2 16,7 0 0-16,-1 1 0 0,-6-1-2 0,7 1-2 0,-1-1 0 15,7 1-2-15,-13 3-4 0,7-4-2 0,0 4-1 0,-8 0-1 16,2 0-1-16,-1 4-5 0,-7-1-4 0,7 1-1 16,-7 3 0-16,-6 4 0 0,0 0 1 0,0-1 0 0,0 5 1 15,-6-1 0-15,-1 3 2 0,1-3-3 0,0 4-1 16,-1-4 0-16,-6 1 2 0,6 3 3 0,-5-3 4 0,-1 0 4 16,0 3 0-16,-1-4 0 0,1 1 0 0,0 0-1 0,6-4-3 15,-6 3-4-15,7-6-5 0,0 3-3 0,-1-3-3 16,0-1 1-16,7 0 0 0,-6 0 1 0,6-3 1 0,0 0 2 15,0-1 4-15,0 1 4 0,0-1 5 0,6 2 1 0,1-1 3 16,0-4 2-16,-1 2 4 0,7-2 2 0,8 0 3 16,-3 0 2-16,2-2 2 0,-7-2-1 0,13 4-1 0,-6-5-1 15,5 2-7-15,2-4-4 0,-8 3-8 0,7 0-7 16,-5 0-6-16,-3-3-5 0,2 4-4 0,-7-2-1 0,0 5-7 16,0-2-26-16,-7-2-36 0,0 0-36 0,1 4-40 0,-7-4-52 15,7 4-81-15,-7-3-139 0,-7 3-92 0,7 0-37 16</inkml:trace>
  <inkml:trace contextRef="#ctx0" brushRef="#br0" timeOffset="535093.0815">3459 15884 20 0,'5'-7'85'0,"2"0"-14"0,-7-4-11 0,0 7-7 0,6-3-4 16,-6 0 3-16,0-1 1 0,0 5 1 0,0-5-2 0,0 5 1 16,-6-5-2-16,6 5-2 0,0-5-2 0,-7 1-7 15,7 4-2-15,0-5-1 0,-5 4-3 0,5-4-3 0,0 5-3 16,0-1-2-16,0 2-3 0,0-3-3 0,0 2-4 16,0-1-2-16,0 0 1 0,0 0 0 0,0 4 3 0,0-3 2 15,0 3 0-15,0-4 0 0,0 4 0 0,0 0-1 0,0 4-4 16,0-1 5-16,5 1 3 0,-5 7 5 0,0 0 9 15,0 0 4-15,0 4 6 0,0 7 3 0,0-4 3 0,0 8-4 16,0-1-4-16,0 2-4 0,0 2-6 0,0 0-3 16,0-3-4-16,0 3-2 0,0-4 0 0,0 1 0 15,7-4-3-15,-7 4-2 0,0-4-2 0,6-1-3 0,1-2-2 16,-7-1-1-16,7-3-5 0,-7 0-1 0,6-1-1 0,-6-7 0 16,0 5 2-16,0-5 8 0,7-4 12 0,-7 4 17 15,0-3 19-15,0-4 29 0,0 4 32 0,0-4 25 0,-7 4 16 16,7-4 2-16,0-4-6 0,-6 4-13 0,-1 0-19 0,-6-4-27 15,1 4-32-15,-1-4-28 0,-2 4-21 0,-4 0-9 0,0 0-6 16,-7 4-3-16,6 4-3 0,-6-1-2 0,0 1 0 16,0 2 0-16,1 5 1 0,-3-4-1 0,3 4 0 15,5-1-3-15,1 5 1 0,-1-5 2 0,1 1-2 0,7 0 0 16,4-1 2-16,-4 1-1 0,4-3 1 0,2 2 0 0,6-3-1 16,0 0 0-16,0-1 0 0,6 2-4 0,2-5 2 15,-1 1 1-15,6-1-1 0,-1-4 3 0,0 1-2 0,9-4 2 16,-2 0 1-16,0-4 4 0,1-4-4 0,5 2 0 15,2-2-1-15,-7-3 0 0,6-3 1 0,-7-1-1 0,1 4 2 16,-1-4 1-16,-6 1 1 0,0 3 0 0,-6 0 1 0,-1 0 1 16,1 0-1-16,-7-1 0 0,0 5-2 0,0 0 0 15,-7 0 0-15,7 3 2 0,-6 0-1 0,-1 1 0 16,1 3-1-16,-1-4 0 0,1 4 1 0,-1 4 1 0,0-4 1 16,7 3-3-16,-6-3-1 0,6 8 1 0,-6-4-1 0,6-1 0 15,0 4-2-15,6 0 0 0,0 1-3 0,-6-1 1 0,7 5 0 16,0-5 2-16,-1 0 0 0,7 4 0 0,-6-4 0 15,6 0-2-15,0 4 1 0,-1-3 1 0,3-1-1 16,-2 1 0-16,-1-1 1 0,8 0-1 0,-7 0-3 0,0-3-1 16,6 4-16-16,-6-5-33 0,0-3-42 0,6 4-45 0,-6-4-48 15,1 0-43-15,5 0-47 0,1-4-67 0,-7 1-84 16,7-5-102-16,-1 2-33 0,0-2 3 0</inkml:trace>
  <inkml:trace contextRef="#ctx0" brushRef="#br0" timeOffset="535405.323">4044 15906 5 0,'-13'-3'491'16,"-6"-1"-78"-16,-8 4-147 0,8 4-97 0,-7-1-50 0,6 5-25 16,-6-2-13-16,6 6-4 0,1 3-4 0,0-1-9 15,0 5-10-15,6-1-11 0,-2 4-9 0,10-1-7 16,5-1-7-16,0 1-6 0,5 5-2 0,3-4-2 0,5 0-3 15,6 3 1-15,1-6-1 0,-1 3-2 0,7 0 0 0,0-4-1 16,0 0-1-16,1 1-1 0,-2-2 1 0,8 2-2 16,-7-4-1-16,-6 0-1 0,-1-1 1 0,0 1 3 0,-5-1 4 15,-1 5 8-15,0-4 19 0,-6-1 25 0,-7 1 29 16,6 4 32-16,-12-5 24 0,6 1 14 0,-7-1 7 0,-6 1-3 16,0 0-15-16,-1-5-24 0,-5 5-26 0,0-4-30 0,5 1-25 15,-5-6-17-15,0 2-11 0,-8 0-11 0,14-1-23 16,-6-4-48-16,6 2-64 0,-8-5-64 0,16 0-64 0,-2 0-85 15,7-8-133-15,7 1-108 0,-2-5-59 0,3-3 0 16</inkml:trace>
  <inkml:trace contextRef="#ctx0" brushRef="#br0" timeOffset="535639.7477">4630 16262 357 0,'-13'0'546'0,"7"0"-98"0,-7 0-191 16,13 0-112-16,-7 0-53 0,0 0-22 0,7 0-7 16,0 0 5-16,0 0 2 0,7-4 4 0,0 4 4 0,6 0-1 15,6-4-7-15,0 1-10 0,9-1-9 0,-3 1-15 16,8-4-5-16,-8-2-6 0,8 3-7 0,-1-2-7 0,1 5-5 16,0-5 3-16,-1 4-9 0,-6 1-16 0,7-2-27 0,-8 3-33 15,3-2-30-15,-10 0-33 0,2 4-37 0,0-4-55 16,-14 4-60-16,7 0-75 0,-13 0-98 0,0 8-31 15</inkml:trace>
  <inkml:trace contextRef="#ctx0" brushRef="#br0" timeOffset="535796.1169">4682 16427 136 0,'-20'6'529'0,"7"-1"-68"0,7-2-169 0,0 1-122 0,6 0-74 16,-7-4-42-16,7 0-21 0,7 0-6 0,-1 0-3 0,7-4 6 15,-7 0 5-15,14 1 3 0,6-2 2 0,1-1-3 16,-2-2-6-16,15 1-5 0,-7-3-5 0,5 2-9 0,1-3-11 15,0 3-22-15,0-2-27 0,1 3-35 0,5-2-52 16,-13 3-89-16,2-6-168 0,-2 5-85 0,1 0-47 0</inkml:trace>
  <inkml:trace contextRef="#ctx0" brushRef="#br0" timeOffset="536155.7732">5790 15936 226 0,'0'-11'496'0,"-7"4"-145"15,1-5-142-15,-1 5-85 0,0-4-39 0,7 4-14 16,-6 3-2-16,0-3 6 0,6 3 9 0,-7 0 8 16,7 1 2-16,-6-1-3 0,6 4-8 0,-7-4-12 0,7 4-12 0,-6 0-13 15,6 0-13-15,-7 4-10 0,0 3-4 0,0 1-2 16,1-1 5-16,-7 4 6 0,6 0 10 0,-6 4 15 15,8-1 7-15,-2 5 15 0,-7 3 9 0,8-4 2 0,0 4-1 16,-1 0-5-16,1 3-7 0,-1-3-10 0,7 1-5 0,-6-1-13 16,6 0-12-16,6-1-1 0,-6 2-5 0,7-4-2 0,-7-2 0 15,6-2 2-15,7 3-2 0,0-3 2 0,1-5 2 16,4 2-5-16,2-1 3 0,7-5-3 0,-1 2-5 16,0-4-4-16,6 3-2 0,-5-7-3 0,11 0-6 0,-4 0-4 15,-3 0-2-15,2-2-5 0,6-3-27 0,-7 1-45 0,1-4-56 16,0 2-54-16,-1-2-47 0,0 1-58 0,1-3-75 15,-7 2-118-15,1-3-90 0,-8 0-27 0,0 4 11 0</inkml:trace>
  <inkml:trace contextRef="#ctx0" brushRef="#br0" timeOffset="536421.2459">6271 16072 55 0,'0'-4'494'15,"-6"4"-112"-15,6 0-127 0,0 0-93 0,0 4-50 0,-6-1-25 16,6 4-4-16,0 4 5 0,-6-3 14 0,6 7 17 0,0-1 16 16,0 1 11-16,0 0 5 0,6 2 7 0,0 2 9 15,0 3 0-15,1 0-9 0,-1-4-13 0,7 7-18 0,-6-2-18 16,6 0-16-16,-7 2-19 0,7 0-24 0,-6 0-19 16,6 2-11-16,-6-2-6 0,6 0-2 0,-8 5-3 0,3-4-1 15,-3-1-1-15,2-3-2 0,1 1 4 0,-2-1-3 0,1-1-1 16,-1-2-3-16,-6-1-1 0,6-3-1 0,1-1-3 0,-7 1-11 15,6-4-26-15,-6 0-45 0,7-4-53 0,-7 0-52 0,6-3-50 16,1-1-50-16,-1-6-66 0,8-1-83 0,-8-3-118 16,7-4-36-16,-7-4 3 0</inkml:trace>
  <inkml:trace contextRef="#ctx0" brushRef="#br0" timeOffset="536671.4955">6304 16152 273 0,'-7'-15'511'0,"1"4"-133"0,6 1-154 0,0-2-100 0,6 1-56 16,1 0-25-16,6 1-12 0,0 2-3 0,0-3 0 16,7 3 3-16,-2 1 2 0,10 0 2 0,-3 0-1 0,1-1-4 15,1 4-4-15,-2 1-3 0,8-1-4 0,-7 4-5 16,-7 0-3-16,2 0-4 0,-2 4 0 0,-7-1-1 0,2 1 1 16,-1 4-1-16,-7 2 2 0,-6 1 3 0,0 5 1 0,-12 1 0 15,5 2-1-15,-13 3 2 0,1-4-2 0,-1 5-1 16,-6 2-3-16,0-2-4 0,-7-3-2 0,14 3-11 0,-7-1-14 15,0-4-22-15,7-3-24 0,6-1-31 0,-2-3-54 0,10 1-86 16,-3-9-142-16,3 0-77 0,5 2-38 0</inkml:trace>
  <inkml:trace contextRef="#ctx0" brushRef="#br0" timeOffset="537374.547">7190 15448 424 0,'0'0'337'0,"0"5"-121"16,0-3-89-16,0 2-49 0,0 7-27 0,0 1-10 0,6-2-2 15,-6 5 1-15,0-1 1 0,7 5 1 0,-1-4 1 0,-6 4 0 16,13-2-2-16,-7 5-1 0,1-7-2 0,-1 4-3 15,7-5 0-15,-5 1 1 0,-1-1 2 0,-2 1 1 0,3-4 4 16,-3 0 1-16,-5 0-1 0,7-4 1 0,-7 1 8 16,0 0 19-16,0-2 27 0,0 2 25 0,-7-1 20 0,2 4 14 15,-3 0 14-15,-4 4 8 0,-1-1-3 0,-8 4-13 0,2 1-26 16,0 6-24-16,-1-2-20 0,1 2-15 0,-7 1-16 16,6 3-8-16,7-3-7 0,-6 3-9 0,5-4-8 0,1 5-8 15,0-5-6-15,7-3 0 0,0 4-5 0,-1-8-7 16,7 1-2-16,7 0 0 0,-7-5-1 0,6 1-1 0,6-5 0 15,1-3-6-15,1-3 3 0,-1 0 1 0,5 0 0 16,3-8 2-16,5 0 0 0,-7-2-1 0,8-2 0 0,-8-7 0 16,7 4 1-16,-7-3 2 0,9-5 0 0,-9 4-3 15,0-7 0-15,0 5 0 0,1-2 2 0,0 1 0 0,-7-1-1 16,-8 2 1-16,9-2 0 0,-7 4 3 0,-7 0 2 0,7 4 2 16,-7 0-1-16,0 4 1 0,6 0 1 0,-6 3-2 0,0 1 2 15,-6-1-1-15,6 4-1 0,0 0-1 0,-7 4-1 16,7-1 6-16,-7 4-4 0,7 0-2 0,-7 1 0 15,7-1-5-15,-7 4 0 0,7 0 4 0,0 1-1 0,0-1-8 16,7-1 3-16,-7 1 2 0,7 0 0 0,0 1 3 0,6-5 1 16,-7 3-4-16,14 2 0 0,-7-5 0 0,0 1 1 15,6-6-1-15,1 2-2 0,0 0-5 0,-1 0-13 0,7-4-23 16,-6 0-48-16,5-4-64 0,-5 4-67 0,6-4-58 16,-7-2-55-16,2-2-68 0,-2-3-94 0,0 0-122 0,-6-3-31 15,1-5 18-15</inkml:trace>
  <inkml:trace contextRef="#ctx0" brushRef="#br0" timeOffset="537562.3316">7652 15628 21 0,'0'0'495'16,"-6"0"-71"-16,6 4-161 0,0-4-113 0,0 0-61 15,0 0-34-15,0 0-14 0,6 0-6 0,1 0 0 0,6 0-2 16,6-4 0-16,1 4 0 0,-1-3-7 0,7-2-5 15,7 2-5-15,-7-1-6 0,7-4-2 0,-1 6-2 0,-6-2-2 16,7 0-8-16,-7 0-13 0,-6 1-23 0,6-1-26 0,-7 0-40 16,-6 1-59-16,0-5-80 0,0 5-119 0,-6 3-77 15</inkml:trace>
  <inkml:trace contextRef="#ctx0" brushRef="#br0" timeOffset="537749.6885">7919 15558 308 0,'-7'4'471'16,"1"0"-131"-16,0-1-124 0,6 5-76 0,-7-1-38 15,7 4-13-15,0-1-3 0,0 5 31 0,0 5 37 0,7-3 27 16,-1 5 18-16,0 0 8 0,7 4-2 0,1 3-7 0,-1-3-7 16,5 7-34-16,-3-3-41 0,4 2-36 0,1 5-24 15,-8-4-16-15,8 3-12 0,0 1-8 0,-7-1-11 0,-1 1-7 16,8 0-22-16,-7-1-48 0,0-3-66 0,0 5-61 16,-7-6-55-16,8-3-58 0,-7 2-78 0,-1-6-117 0,1-4-97 15,-7 1-23-15,0-3 21 0</inkml:trace>
  <inkml:trace contextRef="#ctx0" brushRef="#br0" timeOffset="538203.3091">6317 17053 18 0,'-20'4'370'0,"1"-4"-85"0,6 0-88 16,-6 0-74-16,5 0-51 0,1 0-30 0,0 0-16 16,1-4-6-16,-2 4 6 0,7 0 8 0,-5 0 10 0,5 0 8 15,7 0 8-15,-6 4 3 0,6-4-1 0,0 0-3 0,0 4-9 16,0-4-12-16,6 0-8 0,-6 0-8 0,7 0-6 0,5 0 1 15,2 4 3-15,-1-4 0 0,6 0 2 0,0 2 4 0,8-2 4 16,-1 0 1-16,6 0 1 0,8 0 0 0,6 0-1 16,-1-2 1-16,0-2 6 0,14 4 8 0,0-4 3 0,-1-4 5 15,6 1 6-15,9 1 8 0,-1-6 11 0,6 1 7 0,-1 0 5 16,9-1 2-16,-2 2 0 0,-6-5 1 0,7 4-6 0,0 1-9 16,-7 2-13-16,-1-4-9 0,8 3-12 0,-13 1-12 0,1 4-9 15,-9-4-8-15,0 5-7 0,-10-1-2 0,-2 4-1 16,-7 0-6-16,-6 0-3 0,-6 0-4 0,-7 0-11 0,-6 4-12 15,-1-4-14-15,-13 3-15 0,0 1-14 0,1 0-17 0,-14 0-18 16,1 0-23-16,-6 0-16 0,-1-2-11 0,-7-2-10 0,1 4-11 16,-8-4-12-16,1 3-18 0,0-3-29 0,0 0-39 0,-6 5-77 15,5-2-66-15</inkml:trace>
  <inkml:trace contextRef="#ctx0" brushRef="#br0" timeOffset="538500.0924">6975 17471 382 0,'-6'3'495'0,"-1"1"-140"0,1-4-132 0,6 0-88 15,0 3-55-15,0-3-34 0,0 0-14 0,0 5-8 0,6-5 1 16,1 0 5-16,5 0 8 0,1 0 6 0,7 0 4 0,-7-5 3 15,12 2-1-15,2 3-3 0,6-7-4 0,-7 2-7 0,13 3-7 16,-7-6-2-16,8 4-4 0,-2-3 0 0,2-1 0 0,-1 1 1 16,6 4 1-16,-6-4-1 0,1-1 1 0,-2 1-4 0,1 3-5 15,-7-3-3-15,1 4-4 0,0-1-4 0,-7-1-4 16,1 2-7-16,-8 3-19 0,0-3-25 0,1 3-27 0,-13 0-29 16,-1-4-35-16,0 0-44 0,-6 1-62 0,0 3-93 0,-6-3-110 15,0 3-43-15</inkml:trace>
  <inkml:trace contextRef="#ctx0" brushRef="#br0" timeOffset="538703.1625">7450 17379 139 0,'-6'0'562'0,"6"3"-43"15,0 2-159-15,0-1-135 0,6-1-91 0,1 4-57 0,-1 0-34 16,1 5-9-16,6-2 0 0,0 1 6 0,0 8 18 0,-7-5 27 16,7 5 34-16,1 0 25 0,-8 2 17 0,7 2 9 0,-7-2-1 15,7 4-2-15,-6 2-12 0,5 2-26 0,-4 0-30 16,-3 4-16-16,-5-1-22 0,8 6-18 0,-1-1-11 15,-2-1-12-15,-5-3-10 0,0 4-5 0,7-5-8 0,-7-3-30 16,0-3-42-16,0 0-62 0,-7-3-69 0,7-9-72 16,-5 1-98-16,-2-1-176 0,-6-7-97 0,0 1-47 15,-1-5 3-15</inkml:trace>
  <inkml:trace contextRef="#ctx0" brushRef="#br0" timeOffset="549218.5589">8981 16112 121 0,'-8'0'224'0,"8"4"-45"16,-5-4-41-16,-2 3-33 0,7-3-24 0,-6 0-14 0,6 0-9 15,-6-3-2-15,6 3 2 0,-7 0 3 0,7-4 3 0,0 4-2 16,0 0-6-16,0 0-7 0,0 0-6 0,0 0-8 16,0 0-8-16,0 0-7 0,0 0-6 0,0 0-5 15,0 0-3-15,0 0-3 0,0 4-1 0,0-4-1 0,0 3 2 16,0-3 2-16,7 0 2 0,-1 4 2 0,-6-1 3 0,6 1 0 15,1-4-1-15,-2 3 1 0,9 1-3 0,-7-4 0 16,6 4-2-16,0-4-3 0,0 0-1 0,0 4 0 0,0-4-1 16,7 0 0-16,-8 0-1 0,8 0-3 0,-1 0-8 15,-4 0-11-15,3 0-9 0,2 0-15 0,0 0-17 0,-7 0-22 16,6 0-30-16,-12 0-39 0,5 0-43 0,-5 0-53 0,-7 3-78 16</inkml:trace>
  <inkml:trace contextRef="#ctx0" brushRef="#br0" timeOffset="549359.1438">8973 16346 53 0,'-18'8'384'0,"5"-1"-107"0,-1-3-98 16,8 3-68-16,0-4-39 0,6-3-26 0,0 4-13 0,0-4-6 16,6 0-4-16,-6 0 1 0,13-4-3 0,1 1 0 0,5-1-4 15,0-3-2-15,1 4-2 0,-1-6-6 0,7 3-2 16,1-2-5-16,5 4-5 0,-6-3-10 0,0 0-18 0,7 0-24 16,-8-1-49-16,2 1-92 0,5-5-133 0,-12 5-70 15</inkml:trace>
  <inkml:trace contextRef="#ctx0" brushRef="#br0" timeOffset="549984.2073">9684 15591 42 0,'0'-3'483'16,"0"3"-133"-16,0 0-131 0,0 0-88 0,0 0-54 0,0 0-34 15,0 0-19-15,0 3-11 0,6-3-4 0,-6 0-2 16,0 4-1-16,0 4 4 0,7 0 4 0,-7 1 3 0,6 3 1 16,-6 3-3-16,8-1 4 0,-8 1-2 0,7 3 1 15,-2-3-6-15,2 3-4 0,-1 0-3 0,-6 0 0 0,13 1 2 16,-13-4 0-16,7 3-1 0,-1-3 0 0,1-4-1 0,0 3 0 15,-1-3 2-15,-6-3-1 0,6 2 2 0,-6-6 5 16,0 3 7-16,7-3 10 0,-7 0 11 0,0-1 14 0,0 2 15 16,-7-2 18-16,7-3 8 0,-6 4 4 0,0-2 0 15,-1 3-5-15,-6 2-8 0,6-3-9 0,-6 3-14 0,0 1-12 16,-7-2-7-16,7 6-4 0,1 2-3 0,-8 1-1 16,0 3-4-16,1 0 0 0,6 4-4 0,-6-3-3 0,6 3-6 15,0 0-6-15,6-4-5 0,1 0-2 0,-1 1-1 16,7-2-3-16,-6 0 0 0,12-7-2 0,-6 5 0 0,7-4-1 15,-1-1 0-15,1-2 0 0,6-1 0 0,-7 0 0 0,7-7 0 16,0 5 0-16,0-5 1 0,6-5 1 0,1 5 0 16,-7-7 0-16,6 0 0 0,-6-1 0 0,2 1 1 0,-3 0-2 15,1 0 3-15,-7-1 0 0,1 1 3 0,-1 0 4 0,1-1 5 16,-7 1 6-16,0 0 9 0,7 3 11 0,-7 0 10 16,0 0 7-16,-7 1 0 0,7-1-1 0,0 4-5 0,0 0-6 15,-7 0-9-15,1 4-12 0,6-1-11 0,-7 5-7 16,7-2-3-16,-6 2-3 0,-1 1 5 0,7-3-3 0,0 2-1 15,0 3-2-15,7-4 0 0,-1 0-1 0,-6 4-1 0,7-3-3 16,6-1-6-16,-6 1 3 0,-1-2-8 0,7 2-13 16,0-5-31-16,0 5-41 0,0-8-42 0,-1 4-42 15,8-4-39-15,-6 0-42 0,5-4-44 0,1 0-61 0,-7-3-88 16,6-1-71-16,1 2-21 0</inkml:trace>
  <inkml:trace contextRef="#ctx0" brushRef="#br0" timeOffset="550265.6144">10081 15943 133 0,'0'-3'477'0,"-5"-1"-148"16,-2 4-132-16,7 0-83 0,-8 4-48 0,8 3-24 0,-5-3-11 15,-3 6-2-15,8 1-1 0,-6 0 0 0,6 4 1 16,0-1-1-16,0 5-2 0,0-5-5 0,0 5-3 0,0-1-5 16,6-3-5-16,2 0 1 0,-3-1-2 0,3 1-2 15,-1-4-1-15,5-3 4 0,1 2 5 0,0-3 8 0,0-3 6 16,0-4 5-16,0 0 7 0,7-4 5 0,-7 1 3 0,5-5 5 15,-3 2 4-15,4-6 21 0,-6-3 28 0,0 1 23 16,0-1 19-16,0 1 23 0,-6-4 28 0,-1-1 19 0,7-3 8 16,-7 3-15-16,-6 2-25 0,7-2-16 0,-7 4-13 15,0 1-23-15,-7-5-31 0,1 5-26 0,-7-5-18 0,7 5-13 16,-8 3-11-16,1-4-13 0,0 8-12 0,1-4-4 0,-1 4-5 16,0-1-3-16,-2 5-7 0,3 3-11 0,0 0-13 15,-2 0-33-15,7 3-55 0,-6 5-70 0,13-1-64 0,-6 1-48 16,6-2-40-16,0 2-37 0,6 3-59 0,1-4-80 15,-1 0-73-15,1 4-2 0</inkml:trace>
  <inkml:trace contextRef="#ctx0" brushRef="#br0" timeOffset="550484.3102">10173 16009 105 0,'0'0'500'0,"-7"3"-115"0,0-3-143 0,1 4-98 0,6 0-58 15,-7 0-32-15,7 3-10 0,-6 0-1 0,6 0 1 16,0 4 0-16,6-3 1 0,-6 3 0 0,7 4-1 15,-7-1-4-15,6 1-8 0,1-1-8 0,0 5-5 0,0-5-2 16,-1 1-4-16,7 3-1 0,-8-3-4 0,3 4-2 16,4-5 0-16,2 1-3 0,-7-1 1 0,5 1-4 0,1 0-1 15,0-1 0-15,1 1-1 0,-8-1-8 0,7-2-13 0,0-1-23 16,0 0-26-16,0 0-38 0,0-3-63 0,-5-2-110 16,-3 2-123-16,1-1-65 0</inkml:trace>
  <inkml:trace contextRef="#ctx0" brushRef="#br0" timeOffset="550703.1158">9749 16716 104 0,'-19'3'554'0,"0"1"3"0,-2 0-204 0,9 0-145 0,5-4-92 16,1 0-50-16,-1 3-24 0,1-3-10 0,6 0-4 0,6 0 1 15,1 0 7-15,6-3 5 0,-1 3 3 0,16-4-1 0,-3-4-4 16,8 1-5-16,5 0-5 0,1-4-4 0,1 4-8 15,5-5-6-15,7-2-4 0,-6 3-1 0,-1-3-3 0,1 2-1 16,0 1-1-16,-7 5-2 0,0-6-1 0,-7 5-10 0,-5 3-20 16,-2 1-28-16,1-1-29 0,-6 4-34 0,-7 4-39 15,-7-4-58-15,8 7-89 0,-14-4-131 0,0 5-59 0</inkml:trace>
  <inkml:trace contextRef="#ctx0" brushRef="#br0" timeOffset="550906.2117">9782 17163 81 0,'-6'3'542'0,"-1"1"0"0,7 0-204 0,0-4-142 15,7 0-87-15,-1-4-48 0,7 0-27 0,0-3-11 0,7-3-4 16,5 1-4-16,2-5 2 0,5 3 0 0,7-3-2 0,0-1 3 16,0 1-1-16,1-5-5 0,5 4-3 0,-6 1-2 15,0 3-3-15,-7 0-1 0,1 3-3 0,0 1-3 0,-7 0-8 16,-7 3-14-16,7 1-20 0,-11-1-24 0,-4 0-29 0,2 4-40 15,-6 4-65-15,0-4-98 0,-2 4-118 0,-5-1-51 0</inkml:trace>
  <inkml:trace contextRef="#ctx0" brushRef="#br0" timeOffset="551156.2671">10251 17152 336 0,'0'0'517'0,"-6"4"-157"0,6-4-138 0,0 0-89 0,6 3-54 15,-6-3-26-15,0 7-12 0,0 5 2 0,0-2 4 16,0 5 3-16,0 4 4 0,0 3 4 0,6 0 1 0,-6-1-4 16,0 8-4-16,0 0-3 0,7 2 0 0,-7-2-1 0,0 3 0 15,6 2 3-15,-6-2-2 0,0 2-2 0,7-5-3 0,-7 4-8 16,6-3-8-16,-6-1-9 0,7-4-5 0,-7 0-4 16,7 2-3-16,-7-6-2 0,6 2 0 0,-6-5-2 0,0 4 0 15,7-8-2-15,-7 1-2 0,0-4-20 0,6 0-33 16,-6-4-36-16,0 1-43 0,6-8-54 0,-6 3-81 15,0-3-148-15,0 0-108 0,0 0-39 0</inkml:trace>
  <inkml:trace contextRef="#ctx0" brushRef="#br0" timeOffset="556468.6369">11221 17261 60 0,'-7'5'85'16,"7"-5"-30"-16,-6 0-14 0,6 0-1 0,0 0 6 0,-6 0 6 15,6 0 8-15,0 0 6 0,0 0 5 0,0 0-2 0,0 0-5 16,0 0-10-16,0 0-11 0,0 0-9 0,6 0-8 15,-6 0-6-15,0 0-3 0,0 0-1 0,0 0 2 0,0 0 4 16,0 0 5-16,0 0 4 0,0 0 2 0,6 0 4 0,-6 0 2 16,0 0 0-16,0 4 1 0,0-4 0 0,0 0-4 0,0 0-1 15,0 0-2-15,0 0-6 0,0 3-2 0,0-3-5 16,7 0-3-16,-7 0-5 0,0 0-2 0,0 0-3 0,0 0-4 16,7 0 2-16,-7 0-2 0,7 0 3 0,-1 0 2 0,0 4 2 15,1-4 0-15,-1 3 3 0,1 1 2 0,5-1 0 0,-5 9 1 16,7-5-2-16,-2 3 1 0,1 2-1 0,0-4 0 0,1-1 0 15,-2 3-3-15,1 5 1 0,0-4-3 0,7 4 1 16,0-1-2-16,0 1 0 0,-1-1-2 0,0 1 0 0,7-1 0 16,-6 6 0-16,6-6 0 0,-7 1 0 0,7-1 1 0,0 1-3 15,1-3 4-15,5-2-2 0,-12 1-2 0,12-1 0 0,-5 2 0 16,-3-5 1-16,10 1-2 0,-8-5 2 0,7 4-5 0,-8-7 3 16,1 0 2-16,2 0 2 0,-3 0 6 0,-5-3 1 15,-1-1 4-15,0 4 6 0,-5-3 17 0,-2-1 22 0,-6 0 31 16,1-3 23-16,-1 3 9 0,-6-4 6 0,0 2 3 0,-6-2 3 15,6-3-6-15,-13 5-19 0,7-2-29 0,-7-3-25 0,-1 3-12 16,2-2-2-16,-1 3 2 0,0-2-5 0,0 3-3 0,-1 2-2 16,8-3-1-16,1 2 0 0,-3 2-3 0,3-1-5 15,-3 4-9-15,8-3-6 0,0 3-6 0,0 0-5 0,8 0-2 16,-3 3-4-16,8 1 1 0,-7-1 1 0,15 2 0 0,-2-2-1 16,-6 5 0-16,13-5 2 0,-7 5-2 0,0-1 1 0,2 0-1 15,-8 4-1-15,6 0-2 0,-13-4 0 0,8 8-1 16,-8-4 0-16,-6 4 1 0,0-1 3 0,0 1-1 0,-6 3 3 0,-8 1-2 15,0-5 0-15,3 5 3 0,-9-2 0 0,-7 2 0 16,9-4 1-16,-9 3 0 0,2-3 1 0,-2 0 5 0,1-1 1 16,-7 1-2-16,8-5 0 0,-1 2-1 0,6-5-6 15,1 1-19-15,-1-1-56 0,7-4-74 0,5-3-71 0,3-3-101 16,10-1-172-16,-5-3-108 0,15-1-67 0,-9-3-23 16</inkml:trace>
  <inkml:trace contextRef="#ctx0" brushRef="#br0" timeOffset="557140.2671">12953 17466 152 0,'-6'0'387'0,"-7"0"-132"0,7 0-105 16,6-2-69-16,-7 2-39 0,0 0-19 0,7 0-11 0,0 0-5 16,0 0 1-16,0 0 2 0,0 0 4 0,0 0 2 0,0 0 3 15,0 0 2-15,7 0 3 0,-7 0-1 0,7 0-5 0,-1 0-1 16,1 0-3-16,-1-4-2 0,0 4-2 0,7 0-3 15,0 0 2-15,1 0 4 0,4 0 4 0,2 0 1 0,1 0 0 16,-2-4 0-16,6 4 1 0,-4 0 1 0,4-4 0 0,1 4-1 16,1 0-1-16,-1 0-1 0,0-3-1 0,-7 3-1 0,8 0-2 15,-2-4-3-15,2 4-2 0,-8 0-2 0,1-4 0 0,6 4-3 16,-13 0 0-16,6 0-1 0,-6 0 2 0,0 0-1 16,-6 0-3-16,-1 0 1 0,7 4 5 0,-13-4-3 0,6 0-1 15,1 0-2-15,-7 0-2 0,0 0-3 0,0 0-12 0,0-4-12 16,0 4-22-16,0 0-22 0,-7-4-37 0,1 4-62 0,6 0-96 15,-6-2-109-15,-1 2-50 0</inkml:trace>
  <inkml:trace contextRef="#ctx0" brushRef="#br0" timeOffset="557421.5312">13272 17464 73 0,'-6'2'501'0,"0"-2"-95"0,6 0-147 0,0 0-105 15,-7 5-65-15,7-5-43 0,0 3-22 0,7 1-12 0,-7 4-5 16,0-5-4-16,6 5-1 0,-6-2 5 0,6 6 6 15,-6-1 3-15,7 0 3 0,-7 8 7 0,7-5 0 0,0 3 0 16,-7 6 1-16,6-2-6 0,-6 2-4 0,6 2-2 0,-6 2-3 16,6-2-4-16,-6-4 0 0,0 2 3 0,0-1 2 0,0-4 3 15,0 4 5-15,-6-3 4 0,6 2 3 0,-6-2 0 16,6-1 2-16,0-3-2 0,-6-1-1 0,6 1-1 16,-7 0-7-16,7-4-6 0,0-1-3 0,0-2-3 15,0 3-2-15,0-4-2 0,0 0-2 0,0-2-1 16,0-2 0-16,0 4 0 0,0-3-4 0,0-1-10 0,7 2-22 15,-7-5-26-15,0 0-34 0,6 0-51 0,0 0-87 16,0-5-163-16,1 2-84 0,6-5-39 0</inkml:trace>
  <inkml:trace contextRef="#ctx0" brushRef="#br0" timeOffset="557969.0146">14257 17466 263 0,'5'0'507'16,"-5"-2"-161"-16,0 2-140 0,7 0-87 0,-7 2-55 0,7 3-31 15,-7 2-18-15,7 1-9 0,-7 3-3 0,0 0 0 0,0 3 0 16,0 1-3-16,-7 4 3 0,7-2-1 0,-7 5 1 16,-5 0 2-16,5 0-1 0,-6 0 0 0,0 0 0 0,6 1 4 15,-13-2 3-15,7-3 4 0,0 4 3 0,-6-8 2 0,-1 2 2 16,1 2 0-16,-7-6 1 0,6 2 1 0,-5-3-2 16,-3 0-4-16,10-4-1 0,-9 0-2 0,2-3-1 15,5 0-1-15,-5-4 0 0,5 0-5 0,0-4-1 0,0 0 0 16,7-3 0-16,0 3 3 0,0-6 1 0,7 2 1 15,-1 1-1-15,1-5 1 0,6 2-1 0,6-1-1 0,-6-4-3 16,7 1-3-16,6-1 0 0,-7 0-3 0,7 4 1 0,0-4 0 16,0 5-1-16,0-1-1 0,1 0 0 0,6 3 0 0,-8 4 0 15,8-3 0-15,-1 7-1 0,0-3 0 0,1 3 0 16,0 0 0-16,5 3 1 0,2 1 0 0,-1-1 0 0,-6 5-1 16,5-1 1-16,1 1-1 0,0 3 0 0,0-1 1 0,1 2-1 15,-7-2 1-15,6 1-1 0,-7 0 0 0,6 1 1 16,-4-1 0-16,-2-1 1 0,0 2 0 0,1-1 7 0,6-1-4 15,-7 1-1-15,1 1 0 0,-7-2-1 0,6 1 0 16,2 0 2-16,-9 0-1 0,1-4-9 0,0 4 4 0,1-3 1 16,-8 0-1-16,7-1-2 0,-6-4-5 0,-1 2-16 15,7-3-23-15,-7 2-35 0,14-4-55 0,-7 0-97 16,0-4-154-16,7-3-72 0,-1 4-47 0</inkml:trace>
  <inkml:trace contextRef="#ctx0" brushRef="#br0" timeOffset="558468.9631">15057 17602 161 0,'0'0'507'0,"0"0"-107"16,7 0-158-16,-1 0-107 0,7 0-62 0,0-3-35 0,1 3-18 16,5-4-9-16,7 1-4 0,-6-4-3 0,-1-1-1 0,7 4 1 15,-1-3 1-15,3-1 4 0,-3 1 3 0,8 0 1 0,-7 0 3 16,0-4 4-16,8 4 0 0,-10-4-1 0,-5 3-1 16,8-3-4-16,-7 3-1 0,-7 1 4 0,0-1 3 0,-1 2 6 15,-5-2 8-15,-7 1 16 0,0-1 11 0,0 1 5 0,0 0 5 16,-7 0-4-16,1-1-6 0,-7 5-8 0,0-1-9 0,0 1-17 15,-6-1-11-15,-2 1-6 0,2 3-4 0,0 0-3 16,-1 3-1-16,-6 1-1 0,7-1-1 0,-7 1-1 0,6-1 0 16,1 5 0-16,0-1-1 0,-1 0 1 0,0 4-4 0,0 0 4 15,1 1 3-15,6 2 5 0,-6 1 5 0,5 0 4 0,-5 3 6 16,7 0 3-16,-3 0 5 0,2 1 0 0,1-1 1 0,-1 0-1 16,6 4 0-16,1-3-2 0,-1-1 3 0,7 4 4 0,0-4 5 15,0 1 3-15,0-5 7 0,7 4 8 0,6 1 8 16,0-5 4-16,-1 5 5 0,9-5 2 0,4 1-3 15,2-4-2-15,-2 0-4 0,8-4-10 0,0 1-7 0,6-5-10 16,0 1-11-16,6-4-10 0,7 0-3 0,1 0-4 16,5-4-8-16,-6-3-8 0,7 3-23 0,6-3-68 15,-5-4-84-15,-2 4-95 0,-7-4-163 0,2-3-131 16,-8-1-90-16,-6-4-53 0</inkml:trace>
  <inkml:trace contextRef="#ctx0" brushRef="#br0" timeOffset="559625.0495">15493 15859 207 0,'0'0'144'15,"0"-4"-49"-15,0 0-30 0,0 1-13 0,0 3-11 16,0-7-2-16,7 3-3 0,-7 0-2 0,7 1-5 0,-1-1-7 15,1-3-2-15,-1 3-7 0,1 0 1 0,-1 1 1 16,0-1 0-16,1 0 1 0,-7 1 2 0,6-1 3 0,1 4 3 16,-7-3 3-16,7 3 4 0,-7 0 3 0,0 0 7 0,0 0 6 15,0 0 5-15,0 0 0 0,0 0-3 0,0 0-1 16,0 0-7-16,-7 0-5 0,0 0-10 0,1 0-7 16,-1 0-7-16,1 0-3 0,-7 3-4 0,-6-3-2 0,5 7 1 15,-4-3-2-15,-2 0 3 0,0 3 1 0,2 0 4 0,-3 1 2 16,1 3 5-16,1-1 1 0,0-2 1 0,5 3 2 15,-5 0 0-15,6-1 4 0,7 5-2 0,-7-3 0 0,5 2-3 16,3-3-2-16,-2 3 0 0,7-2-3 0,7 2-3 16,-7 1-4-16,13-1-1 0,0 1-1 0,-1-1 1 0,8-2-1 15,0 3-1-15,5-1 0 0,1 1-1 0,2-4 0 0,-4 4 1 16,10-1-3-16,-9 1 0 0,8-1-1 0,-8-3 1 16,8 3-1-16,-6 3-1 0,-1-3 0 0,-7 1 0 0,0-1-1 15,1-3 1-15,-7 3-1 0,0-3 1 0,0 4 2 0,-7-5 2 16,-6 2 3-16,0 3 1 0,-6-5 5 0,-1 2 6 15,-6-5 5-15,-6 4 3 0,-1-3 3 0,1-1 6 0,-7 1 6 16,0-6 9-16,-6 6 9 0,-2-8 10 0,2 4 15 16,0-1 9-16,-1-3 3 0,2 0 1 0,-3-3 2 0,8-1-8 15,-7 4-11-15,14-4-15 0,0 0-22 0,-2 2-12 0,9-3-15 16,4 2-40-16,3-1-58 0,5 1-44 0,0-5-42 16,5 4-40-16,10-6-51 0,4 3-68 0,0-2-105 15,7 3-80-15,1-6-27 0</inkml:trace>
  <inkml:trace contextRef="#ctx0" brushRef="#br0" timeOffset="560156.3267">16138 16009 229 0,'7'0'338'0,"-7"0"-124"0,6-4-91 16,-6 4-57-16,7 0-31 0,-7 0-18 0,7 0-8 16,-7 0-4-16,0 4-4 0,0-4-1 0,6 0 0 0,-6 0 3 15,0 3-1-15,0-3 1 0,-6 4 7 0,6-4 6 0,0 8 5 16,-7-1 6-16,7 0 6 0,-7 4 5 0,-6 4 4 15,8-1 7-15,-10 5 1 0,-3 3-1 0,-2 0-1 0,7-1-1 16,-13 6-3-16,6 2 0 0,1 0 0 0,-1 0-2 16,-6 5-4-16,7-1-3 0,-8-1-1 0,8 5-1 0,-7-4-3 15,0 1-4-15,5 2-4 0,-4-3-4 0,7-4-1 0,-3 1-3 16,1-1-2-16,1-4-1 0,0-3-2 0,5 0 1 0,1-4-1 16,0 1-2-16,1-4-3 0,5-5-1 0,1 2 0 15,-1-1-1-15,7-5-4 0,-6-2-1 0,6 4 0 0,0-5-8 16,0-3-17-16,6 4-21 0,1-4-30 0,-1 0-50 0,7-4-68 15,0-3-128-15,0-1-100 0,0-2-61 0</inkml:trace>
  <inkml:trace contextRef="#ctx0" brushRef="#br0" timeOffset="560547.0674">16353 16346 395 0,'0'-3'351'0,"0"-1"-124"16,0-4-87-16,0 6-52 0,0-3-28 0,0 5-12 15,0-4-6-15,0 1 1 0,0-2 1 0,0 5 0 0,0 0 0 16,0 0 0-16,0-2-2 0,0 2-5 0,0 0-6 15,0 0-8-15,-5 2-6 0,5-2-6 0,-14 8-4 0,7 1-2 16,-12 1-3-16,6 5 2 0,-6-4 2 0,-2 7 7 0,2 1 9 16,0-5 8-16,-1 3 8 0,7 6 9 0,-6-5 8 15,5 1 5-15,-4 3 1 0,3-4-2 0,2 3-6 0,8-2-4 16,-9-1-5-16,8 1-8 0,-1 0-6 0,1-2-4 0,6-2-3 16,0-1-3-16,6 1-1 0,1-3-2 0,-1-2-1 15,8 1-2-15,-1-3-2 0,7 3 0 0,-2-8-1 0,2 5-2 16,6-4-3-16,0-1-2 0,0 0-4 0,7-3 0 0,-1 0-1 15,-5 0-6-15,5 0-25 0,0-3-27 0,1 0-32 0,-8-1-35 16,3 0-41-16,-3-3-61 0,8-1-94 0,-14 1-137 16,1-1-58-16</inkml:trace>
  <inkml:trace contextRef="#ctx0" brushRef="#br0" timeOffset="560765.8525">16601 16595 381 0,'0'0'515'0,"-7"0"-181"0,7 4-139 0,0 4-87 16,-6-5-51-16,6 8-23 0,0-3 1 0,0 2 7 0,-7 5 5 16,7 0 13-16,0-1 19 0,-6 5 15 0,6-5 11 15,0 8 3-15,-7-3-7 0,7 3-4 0,0-5-3 0,0 6-7 16,0 2-19-16,7-3-15 0,-7 4-11 0,0-3-7 0,6-2-6 16,1 1-9-16,-1 0-10 0,1-3-8 0,-1 2-3 0,7-3-2 15,-6 1-13-15,6-4-36 0,-7-1-37 0,7 1-41 0,-6-8-41 16,5 0-57-16,-4-2-87 0,-1-2-155 0,-1-3-79 15,1-3-16-15</inkml:trace>
  <inkml:trace contextRef="#ctx0" brushRef="#br0" timeOffset="561000.3257">16575 16669 159 0,'6'-15'497'15,"7"-3"-131"-15,-6 6-157 0,5-2-92 0,2 3-51 16,-1 0-29-16,6 4-18 0,0-1-10 0,2 1-4 0,-2 0-3 15,0 2-1-15,-5 5-1 0,5-2-1 0,-6 4-1 0,7-2 2 16,-7 8 0-16,0-4 0 0,-8 3 0 0,3 1 1 16,-1-1 1-16,-1 4 0 0,-6 0 1 0,-6 0 5 0,-1 4 9 15,-6-1 4-15,-6-3 5 0,-2 3 2 0,-5 1 4 16,-6 0 6-16,0-1 5 0,-1-2-4 0,1 2-8 0,-8-2-5 16,8-2-5-16,-1 2-2 0,7-5-10 0,-6 3-30 0,5-2-46 15,8-4-79-15,-1 3-179 0,8-3-98 0,-2-4-64 0</inkml:trace>
  <inkml:trace contextRef="#ctx0" brushRef="#br0" timeOffset="564532.511">19902 4792 75 0,'0'3'100'0,"0"-3"-15"16,-6 0-13-16,6 0-15 0,0 0-11 0,0 0-12 0,0 0-7 15,0 0-9-15,0 0-7 0,0 0-4 0,0 0-4 16,0 0-1-16,0 0-1 0,0 0-1 0,0 0-2 0,0 0-1 15,0 0 3-15,0 0 0 0,0 0 0 0,0 0 0 16,0 0 0-16,0-3 3 0,0 3 0 0,0 0 2 0,0 0-2 16,0-4 1-16,6 4 1 0,-6-4-1 0,0 4 2 0,7-4-4 15,-7 1 1-15,0 3-1 0,7-4 0 0,-7 4 1 16,0-3-2-16,0-1 0 0,0 4-1 0,7-3 1 0,-7 3-1 16,0-4 0-16,5 4 0 0,-5 0-1 0,0 0 0 15,7 0 1-15,-7 0 1 0,6 0-2 0,-6 0 1 0,7-4-1 16,-7 4 1-16,8 0 0 0,-3 0 1 0,-5-4-1 15,7 4 0-15,0 0 0 0,-7 0 0 0,6-3 1 0,1 3 0 16,-7 0-1-16,6 0 0 0,1-5 0 0,-7 5 0 0,6-3 0 16,1-1 0-16,-1 4 0 0,1-2-1 0,-7-2 1 0,6 4 0 15,1-5 0-15,-7 5 0 0,6-3 0 0,-6 3 0 16,7-4 0-16,-7 4 0 0,6-3 0 0,-6 3 0 16,0 0 0-16,6-4 1 0,-6 4-1 0,7-4 0 0,-7 4 0 15,6-4 0-15,1 4 0 0,0-3 0 0,-1 3 0 0,-6 0 0 16,7-4 0-16,-1 1 1 0,1-2-1 0,-7 5 0 15,6-2 1-15,0-2 0 0,1 4-1 0,-1-4 0 0,-6 4 0 16,8-4 1-16,-1 4-1 0,-2-3 0 0,2 3 0 16,-7-4 0-16,6 0 1 0,1 0 0 0,-1 4-1 0,-6-2-1 15,7 2 0-15,-1-5 1 0,-6 5 1 0,7-3-1 0,0 3 0 16,-7-4 0-16,6 1 0 0,0 3 0 0,-6 0 0 16,7-4-1-16,-7 0-1 0,6 4 1 0,1-4 0 0,-7 4 1 15,6-3-1-15,1 3 2 0,-7-4-1 0,7 4 1 16,-1-4 0-16,-6 4-1 0,7-3 0 0,-2 3 0 0,2-3 0 15,1 3-2-15,-8-4 1 0,5 4 0 0,3-5 1 0,-2 5 0 16,1-3 2-16,-1 0-2 0,0-2 1 0,1 2 1 16,-1-1 1-16,1 0-2 0,-1 1-1 0,1-1 0 0,-1 1-1 15,1-2-2-15,0 3 3 0,-1-2-1 0,0 0-1 0,7 0 2 16,-6 1 0-16,-1-1 0 0,1 0 0 0,-1-2 1 16,1 1 0-16,1 2 0 0,-3-1 2 0,1 1-2 15,7-1 1-15,-6 0-1 0,-1 0-1 0,0 1-1 0,2-1 0 16,-1 1 0-16,-1-1-1 0,-6 1 0 0,6 3-7 0,-6-4-13 15,0 4-18-15,0 0-32 0,0 0-51 0,0 0-83 0</inkml:trace>
  <inkml:trace contextRef="#ctx0" brushRef="#br0" timeOffset="566580.1667">19858 4766 29 0,'0'0'98'0,"0"0"-22"0,-7 0-21 0,7 0-17 0,0 0-12 16,0 0-12-16,0 0-7 0,0 0-1 0,7 0 1 15,-7 0 1-15,0 0 2 0,6 0 2 0,-6 0 1 16,0 0 1-16,6 0 3 0,-6-3 0 0,7 3-2 0,-7 0-2 16,6 0-3-16,-6 0-1 0,7 0-1 0,-7 0-1 0,0 0-2 15,6 0-1-15,-6 0-2 0,0 0 0 0,6 0 0 0,-6 0-2 16,0 0 1-16,7 0 2 0,-7 0 0 0,0 0-1 15,7 3 1-15,-7-3 1 0,7 0 4 0,-7 0 7 0,5-3 3 16,2 3 0-16,-1-4 2 0,1 4 0 0,1-4 0 16,-3 4 0-16,2-4-5 0,0 1-6 0,6 3-4 0,-7-5-2 15,7 2-1-15,0-1-1 0,-6 2-1 0,6-2 0 0,0-1-1 16,-7 2 1-16,7-1 0 0,0-3 0 0,0 3 1 16,0 0 0-16,0-3 2 0,0 4 1 0,1-4 0 0,-2 3-1 15,-5 0 0-15,6-3 0 0,0 3-1 0,-7 0-1 16,1 0-1-16,6 2 0 0,-7-3 1 0,1 2 2 0,-1-4-2 15,1 7-1-15,-1-4 0 0,1 0 1 0,0 0 1 16,-1 4-2-16,-6-3 0 0,7-1 0 0,5 0-1 0,-4 4 1 16,-3-3 1-16,3 0-1 0,-2-1 0 0,1-4 1 0,5 5 0 15,-5-2-2-15,-1 2 1 0,1-1 0 0,6 0 0 16,-7 1 0-16,8-1 1 0,-8 1-1 0,7-2 0 0,-7 3 1 16,7-2 0-16,-6 0-1 0,6 0 0 0,-5-3-1 15,-3 3 0-15,1 4 1 0,7-4 0 0,-6 2 1 0,-1-3-1 16,8 2 0-16,-7-1 1 0,-1 1 1 0,0 3-2 0,0-4 0 15,1 0 0-15,-1 0 0 0,1 1 1 0,0 3 0 16,-1-4 0-16,1 1 0 0,-1-1-2 0,0 1 0 0,7-1 0 16,-6-1 0-16,0 2 1 0,0 0-1 0,-1-1 0 15,0 0 0-15,6 1 2 0,-4 0 0 0,4-2 1 0,-4 1-2 16,5 1 0-16,-7-2 0 0,7 2 0 0,-7 0 1 0,1-1-2 16,-1 0-1-16,1 1 1 0,0 3 0 0,-1-4 0 15,1 0-1-15,-1 4 0 0,0-4 0 0,1 1 2 16,-1 3-1-16,1-4 1 0,-1 1 1 0,1-1-1 0,-1 1 1 15,1 3 0-15,1-4 0 0,-3 0 0 0,1 4-1 0,1-4 1 16,-1 1-1-16,8-1 2 0,-9 4-2 0,3-3 0 0,-1-1 0 16,5 1 0-16,-6-1 0 0,1-4 0 0,7 5 0 15,-8-1 0-15,7-3 0 0,-7 4-1 0,0-2 1 16,8 1 0-16,-8-4 0 0,1 6 0 0,0-2-1 0,-1 1-1 16,0-2 1-16,1 2 1 0,-2-1 0 0,3 0 1 0,-8 0-1 15,7 1 0-15,-1-1 2 0,1 1-1 0,6-1 0 16,-7 1 1-16,1-1-1 0,-1-4-1 0,7 1 2 0,-6 4-1 15,0-4-1-15,-1 3 1 0,7-4-1 0,-7 5 0 16,1-5 0-16,5 5 0 0,-5-5-1 0,-1 5 1 0,2-5 1 16,4 5-1-16,-4-4 0 0,-3 3-1 0,2 0-1 0,-1 0 0 15,8-4 2-15,-8 6 0 0,1-3-2 0,-1 3 2 16,1-6 0-16,5 0 4 0,-5 4 0 0,6-3-1 0,-6 5-2 16,6-6 0-16,-7 0 0 0,6 1 0 0,2 3 1 15,-7-3-5-15,6-1 0 0,0 1 2 0,-7 4 1 0,7-5 1 16,-6 1 2-16,0 3 4 0,5-3 0 0,-5 3 2 0,-1 1 3 15,7-4-2-15,-7 3 1 0,1 0 0 0,7-3-4 16,-8 2-4-16,0 2-1 0,1-1 1 0,-1-4 1 0,1 6-2 16,-1-2-1-16,8 0-1 0,-9-3 1 0,3 3 0 0,-3-4 1 15,10 6-1-15,-10-3-3 0,2-2 2 0,0 4 0 16,6-1-1-16,-7 0 1 0,1-3-2 0,-1 3 1 0,1 1 0 16,5-1 1-16,-5 0 0 0,0 1 1 0,-1-4 0 15,1 3 0-15,-1 0 0 0,7 0 1 0,-7-3-1 0,1 3-1 16,7-2-1-16,-8 2 0 0,7-4 0 0,-7 5-1 0,7-5 1 15,-7 4 1-15,1-4 0 0,7 6 0 0,-7-6 1 16,5 4 0-16,-6-3-1 0,1-1 2 0,-1 5-2 0,1-1 0 16,0-3 0-16,-7 3-1 0,6 1 0 0,1-5 0 15,-1 5 0-15,0-5-1 0,1 5 1 0,-1-5 1 0,1 2 0 16,6 2 0-16,-6-4 0 0,6 1 0 0,0-1 0 0,-6 0 1 16,5 2 0-16,2-2-1 0,-2 5 0 0,-5-5-1 15,6 1 2-15,0 0 0 0,-6-1 1 0,6 5-2 0,-7-5 0 16,0 1 0-16,1 3 0 0,6 1 1 0,-13-1-1 15,6 1 0-15,1-5-1 0,0 5 1 0,-1-5 0 0,2 5 0 16,-3-1-1-16,1-4 1 0,1 6 0 0,-1-4 0 16,1 0 1-16,7 3-1 0,-8-1-3 0,1-4 0 0,-1 4 0 15,0-2 0-15,7 1 3 0,-6-2 0 0,0 3 0 16,5-3 0-16,-6 0 3 0,1 3 1 0,6-3 0 0,-7 3-2 16,8-4-2-16,-7 5 0 0,-1-4 0 0,7 3 0 0,-8-3 0 15,3-1 0-15,5 5-1 0,-6-4 0 0,-1 0 1 16,1-1 0-16,5 4-1 0,-5-4 1 0,-1 2 0 0,1-1-1 15,-1 3 1-15,1-4 0 0,0 4 0 0,-1-3-1 0,1 5 0 16,-1-3 1-16,0-2 0 0,1 2 0 0,-1 2 0 16,1 0 0-16,-1-5 0 0,1 5 0 0,1-1 1 0,-3-4-1 15,3 5-1-15,-3-4 0 0,1 0 1 0,1 3 0 16,0-4 0-16,0 1 0 0,-1 0 0 0,1 4 1 0,-1-5-1 16,1 1 0-16,-7-1 0 0,6 5 0 0,0-5 0 0,0 5-1 15,-6-6 1-15,7 6 0 0,0-4 0 0,0 3 0 16,-7 1 0-16,6 0 0 0,-6-6 0 0,7 6 0 0,-7-1 0 15,5 4 0-15,-5-3 0 0,0-1-1 0,7 1 1 16,-7-1 0-16,0 4 0 0,6-4 0 0,-6 4 1 0,0-4-1 16,7 4 1-16,-7-3-1 0,8 3 0 0,-8-4 0 0,6 1 0 15,-6 3 0-15,6-5-1 0,-6 3 1 0,7-2 0 16,-7 4 0-16,6-4 0 0,-6 0 1 0,0 1-1 0,7 3-1 16,-7-4 1-16,0 0 0 0,0 1 0 0,6 0-2 15,-6 3 1-15,0-5 1 0,0 2 0 0,0-1 0 0,6 4 0 16,-6-5 0-16,0 3 0 0,0 2 1 0,7-4 0 0,-7 1 0 15,0 3-1-15,0-5 0 0,7 2 0 0,-7 0-2 16,0-2 1-16,6 5 0 0,-6-4 1 0,0 1-2 16,0 3 2-16,0-4 1 0,0 4-1 0,7 0 1 0,-7 0 0 15,0-3-2-15,0 3 2 0,0 0-1 0,0-4 1 0,0 4-1 16,0 0 0-16,0 0 0 0,0-3 0 0,0 3 2 16,0-4-2-16,0 4 0 0,0-4-1 0,0 4 2 0,6-4-2 15,-6 4-1-15,0 0 1 0,0 0 0 0,0-3 0 16,0 3 0-16,0 0 1 0,0 0 0 0,-6-4 0 0,6 4 0 15,0 0 0-15,0 0 2 0,-7 0 1 0,7 4 0 0,-6-4 0 16,6 0-1-16,-7 3 0 0,0-3 1 0,1 4 0 16,0-4-3-16,-1 4 0 0,1 0 0 0,-1-1 0 0,1 1 1 15,0-1 0-15,-2 1 1 0,1-1-2 0,1 1 1 16,6 4 0-16,-7-5 0 0,2 5-1 0,5-4 0 0,-7-2 0 16,7 7 0-16,0-6 2 0,0 2 2 0,0-2-2 0,0 0 1 15,0 1 0-15,0-4 2 0,7 0-2 0,-2 4 1 16,2-4 0-16,-1-4 0 0,1 0 0 0,7 1 0 15,-8 0 1-15,1-2-3 0,6-2 2 0,-7 0-2 0,7 0-1 0,-6-1 0 16,-1 0 0-16,-6 1 0 0,7 0-1 0,-1 0 0 16,-6-1 1-16,7 4 2 0,-14-3-2 0,7-1 2 0,-6 6-1 15,-1-2-2-15,1 0 4 0,-1 4-1 0,0 0-2 16,1 0-1-16,-7 0 0 0,7 4-1 0,-7-4-1 0,7 4 3 16,-9-2-4-16,9 3 2 0,6-2 0 0,-7 1 1 0,7-1 0 15,0 1 0-15,0 0 2 0,0-4-2 0,0 4 0 16,7-1 0-16,-7-3 2 0,6 4-1 0,1-4 0 15,1 3-1-15,-8-3 0 0,6 0 3 0,0 0-1 0,-6 0-1 16,7 0 1-16,-7 0-2 0,0-3 3 0,0 3 0 0,0 0-2 16,0 0-2-16,-7 0 1 0,7 0-6 0,-6 0-21 0,6-4-44 15,-6 4-96-15,-2 0-119 0,1-3-73 0</inkml:trace>
  <inkml:trace contextRef="#ctx0" brushRef="#br0" timeOffset="567548.6187">22384 2414 98 0,'0'-4'137'0,"0"4"-48"16,0-4-27-16,0 1-13 0,0 3-7 0,8-4-8 16,-8 4-6-16,0-3-2 0,0 3-4 0,5-4-2 0,-5 4-5 15,0-3-5-15,8-1 4 0,-8-1 2 0,5 2 0 0,1 0-1 16,-6-1 2-16,7 0 3 0,0 1 4 0,0-5 0 16,6 4-6-16,-7-3-3 0,1 0-1 0,5 0-1 0,-6 3 1 15,8-3 2-15,-1 2-2 0,-6-2 0 0,5 5 0 16,1-6 0-16,1 0-1 0,-1 4-1 0,0 1-3 0,-1-3-3 15,2 1-1-15,-1-2-1 0,6 2-3 0,-6-1 1 0,7 2 0 16,-7 0 0-16,0 1-1 0,0 0 1 0,0-2-3 16,-1 5 0-16,-4-4 1 0,-1 4 0 0,-2-3-1 0,3 3 1 15,-3 0 0-15,-5 3 0 0,7-3 0 0,-7 4 1 16,0 1 1-16,0-2-1 0,0 4 2 0,-7-3 0 0,2 2 0 16,-3 3-1-16,3 1 1 0,-2-3 0 0,-6 5 1 0,6-4 0 15,-6 1 0-15,6-1 0 0,-6 4 1 0,7-5 2 16,-7 0-2-16,-1 5 1 0,8-6-1 0,-7 2 1 15,7-5 0-15,-1 5-3 0,1-4-1 0,6-1-1 0,-7-3 1 16,7 4 1-16,-6-4 0 0,6 3-1 0,0-3 1 0,0 0 2 16,0 0 0-16,6 0 2 0,-6 0 0 0,7 0-1 0,-1-3-1 15,1-1-2-15,-1 4 0 0,7-3-1 0,-7-1-1 16,8-1-2-16,-1 5 0 0,0-3-1 0,6 0 1 16,-5 3 0-16,6-4 1 0,-7 4-1 0,-1 0 1 0,8 0 0 15,-7 0 0-15,6 0 2 0,-6 0-1 0,0 4 3 0,0-1-4 16,-6 0 1-16,5 2 0 0,2-1 2 0,-7 3-2 15,5 0-1-15,-5 0 0 0,-1 1-1 0,1 0 1 0,-1-1 1 16,-6-1 0-16,0 6-1 0,0-5-1 0,0 4 1 16,0-4-1-16,-6 4 2 0,-1 0-1 0,1-3 0 0,-7 3 1 15,0-4 0-15,-1 4 3 0,-5 0 3 0,-7-3 6 0,7-2 4 16,-7 2 7-16,-1 0 4 0,2-1 5 0,-2 0 3 16,1 0 2-16,-7-3 0 0,8 0-3 0,-1-1-2 0,6 1-7 15,-6-4-4-15,6 4-4 0,-5-4-4 0,12 3-2 0,-8-3-4 16,15 0-2-16,0 0-6 0,0 3-3 0,-1-3-15 15,7 5-29-15,0-2-54 0,7 1-146 0,-1-4-109 0,6 0-79 16</inkml:trace>
  <inkml:trace contextRef="#ctx0" brushRef="#br0" timeOffset="570251.8471">22657 3176 9 0,'0'0'68'0,"0"0"-14"0,0 0-10 16,0 0-9-16,0 0-12 0,0 0-8 0,0 0-7 0,0 0-3 16,0 0-3-16,0 0-2 0,0 0-1 0,0 0 0 15,0 0-1-15,0 4 1 0,0-4 1 0,0 0 1 16,0 3 5-16,0 2 1 0,0-2 1 0,0 0 4 0,-6 1 1 15,6 3 0-15,0-3-1 0,-6 0-1 0,6 2-4 0,0 2-2 16,0-1-1-16,0-3-4 0,-7 4 0 0,7-1 0 16,0 0 1-16,0-4 1 0,0 6 1 0,0 1-1 0,-6-3 2 15,6-4 3-15,0 9-1 0,0-4 0 0,0-1-6 16,0 0 2-16,-7 1 1 0,7-1 1 0,0 0-2 0,0 0 0 16,0 1-1-16,-6-1 0 0,6 0 4 0,0 0 0 0,0 1-1 15,0-1-2-15,0 1 0 0,0 3 1 0,0-4 0 16,-7 0 0-16,7 0 0 0,0 1-2 0,-6 0 1 0,6 3 1 15,0-9 0-15,-7 6 3 0,7 4 1 0,0-5 0 16,0-4-1-16,-7 4 1 0,7 1 0 0,0-1 0 0,0 1-2 16,-6-5-2-16,6 0-1 0,0 2 0 0,0-2 1 0,0 1-2 15,0 3-1-15,-6-7 0 0,6 4 1 0,0 3 0 16,0-7-1-16,0 7 1 0,-7-3-1 0,7 1 2 0,0-3-1 16,-6 3-1-16,6-3 2 0,0 6-1 0,0-4 1 15,-7 0-2-15,7 3 1 0,0-3-1 0,-6-2 0 0,6 4 1 16,0 0 0-16,0-2-1 0,0 3 1 0,0-3 0 0,-6 0 1 15,6 2-1-15,0-1 1 0,0-2-1 0,0 4 0 16,0-3 0-16,0 0-1 0,0-1 1 0,0 5-1 16,0-5 0-16,0 1-1 0,-8 0-1 0,8 3 1 0,0-4 0 15,0 1 1-15,0 0 0 0,-7 0 0 0,7 4 0 0,0-5 0 16,0 1 0-16,0-2 0 0,0 6 0 0,0-4 0 0,0 0 0 16,0 0 0-16,0 3 0 0,0-3 0 0,0 2 2 15,0-2-1-15,0 0 1 0,0 3 0 0,7-3-1 16,-7 0 1-16,0 3 0 0,0-3-1 0,8 3 0 0,-8-3-1 15,0-1 0-15,0 1 0 0,6-4 0 0,-6 3 0 0,0 1 0 16,0 0 0-16,6-4-1 0,-6 4 1 0,0-1 0 16,0-3 1-16,0 0-1 0,7 4 0 0,-7 0 0 0,0 0 0 15,0-4 1-15,0 2 0 0,0 2 0 0,0 0-1 16,0-4 0-16,0 4 1 0,0-1 0 0,0 5 0 0,0-4-1 16,0 0-1-16,0 0 1 0,0 2 0 0,0-2 1 0,-7 0-1 15,7 3 0-15,0-3 0 0,0 3 0 0,0-3 1 16,0 3-1-16,7 0 1 0,-7-3 0 0,0 3 0 0,0 1-1 15,6-5 0-15,-6 4 4 0,7 0-3 0,-7 1 0 16,6-1 0-16,-6-3 0 0,6 4 0 0,-6 0 0 0,0-2-1 16,7 2-2-16,-7-1 1 0,0 1 1 0,0-1 0 0,0 0-1 15,0 0 0-15,0 4 1 0,0-3 0 0,0-1 0 16,0 4 1-16,0-4-1 0,0 0 0 0,0 1 1 16,0-1 0-16,0 0 0 0,0 0-4 0,0 1 2 0,-7 4 0 15,7-5 1-15,0 0 0 0,-6 0 0 0,6 1 0 0,0 2 0 16,-6-2 2-16,6 0 0 0,-7-2 0 0,7 2-1 15,0-1-1-15,-6 1 0 0,6-1 1 0,0-4-1 0,0 4 1 16,0 1 1-16,-7-1 0 0,7-3-1 0,0 3 1 0,0-4 2 16,0 5-3-16,0-1 1 0,0-2 0 0,0 2-1 0,0-5 0 15,-6 6-1-15,6-4 1 0,0 4-1 0,0-5 0 16,0 5 0-16,-6-1 1 0,6 1 2 0,0-1-1 16,-8 0-1-16,8 0 0 0,0 1 0 0,0-1 0 0,0 0 1 15,-7 0-1-15,7-3 0 0,0 3 0 0,0 1 1 0,0-2 0 16,0 2 0-16,0-4-2 0,0 4 0 0,0-1 0 15,0 0 0-15,0 1 1 0,0-1 0 0,0 0-2 0,0 4 1 16,-6-3 2-16,6 2 0 0,0-3 0 0,0 5 1 16,0-5-2-16,0 3 0 0,0-2 2 0,0 3 0 0,0-4-2 15,0 1 1-15,0 4-2 0,0-6 0 0,0 2 1 16,0-1 0-16,0 1-1 0,0-1 0 0,0 1 0 0,0-2 0 16,0 2 0-16,0-1 0 0,0 3 0 0,6-2 0 0,-6-1 0 15,0 1 0-15,0-1 1 0,0 0 0 0,0 2 1 16,0-3 0-16,0 2 1 0,0-1 0 0,0 1-1 0,0-1 0 15,0 0-1-15,0 0-2 0,0 1-1 0,0-1 1 0,0 3 1 16,0-2 0-16,-6-1 0 0,6 5 0 0,0-5 1 16,0 0 2-16,0 0 0 0,0 4 0 0,-7-3-2 0,7 0 0 15,0-1 0-15,0 0-1 0,0 0 2 0,0 1-2 0,0 3 0 16,0-7 1-16,0 2 1 0,7 2-1 0,-7-1 0 16,0-3 1-16,0 3-1 0,0 0 0 0,0 1 0 15,0-1 0-15,0 0 0 0,0 1-1 0,0-1-3 0,0 1 2 16,0 2-1-16,0-3 1 0,-7 1 1 0,7-1-2 0,0 4 2 15,0-3 2-15,0-1 0 0,0 3 1 0,0-2-1 16,0-1-1-16,-5 5 1 0,5-5 0 0,0 0-2 0,0 0 1 16,0 4-1-16,0-3 0 0,0-1 0 0,-7 4 1 15,7-4 0-15,0 5 1 0,0-1 0 0,-6-5-1 0,6 6 0 16,0-5 1-16,-7 4-1 0,7-4 0 0,0 4 1 0,-7-3-2 16,7 3 1-16,0-5-1 0,-7 6 0 0,7-5 0 15,0 4 1-15,0-3 0 0,0 0 0 0,0-1 1 0,0 3 0 16,0-2-2-16,0-1 0 0,0 4 2 0,0-4-2 15,0 1 1-15,0 3-1 0,0-5 0 0,0 3-1 0,0 1 1 16,-6-3 1-16,6 5-1 0,0-4 0 0,0 1 4 0,0-1-2 16,0 0 0-16,0 3-1 0,0-4 0 0,0 0 0 15,0 4 0-15,0-3 0 0,0-2-2 0,0 6 0 0,0-5 1 16,0 0 0-16,0 5 0 0,0-5 0 0,0 3 0 16,0-2 0-16,0-1 0 0,0 1 1 0,0-2-1 0,0 2 2 15,0 4 0-15,0-9-2 0,0 8 1 0,0-3-1 0,0-4 1 16,0 2-1-16,0 2 0 0,0-1 0 0,0-3 0 15,-6 3 0-15,6-3 0 0,0-1 0 0,0 4 0 0,0-3 1 16,0 4 6-16,0-5 6 0,-6 5 6 0,6-4 2 16,0 3 2-16,0-4-1 0,0 1 2 0,0 4-1 0,-7-5-5 15,7 1-7-15,0 3-4 0,0-7-2 0,0 3-2 0,0 2 2 16,-6-1-2-16,6-1 0 0,0-3-1 0,0 0 0 16,0 3 1-16,6-3-1 0,-6-3-1 0,0 3-9 0,0-3-25 15,0-1-54-15,0-4-116 0,7 1-104 0</inkml:trace>
  <inkml:trace contextRef="#ctx0" brushRef="#br0" timeOffset="570923.847">22450 4517 81 0,'0'0'188'0,"0"0"-45"0,0-4-40 0,0 4-30 0,0 0-21 16,0 0-11-16,0 0-7 0,0 0 0 0,0 0-5 0,0 0-3 15,0 0-4-15,6 0-1 0,-6 0-5 0,0 0-2 16,0 0-1-16,0 0-6 0,0 0 0 0,0 0 0 16,0 0-1-16,0 0 0 0,0 0-3 0,0 4 0 0,0-4-1 15,0 4-2-15,0 3 0 0,0-4 0 0,0 2 0 0,0 1 1 16,0 5 1-16,0-3 0 0,0 3-1 0,0-1 0 16,7 1 0-16,-7 0 2 0,0 1-1 0,0-1-2 0,0 0 1 15,0 3 0-15,6-3 2 0,-6 4 0 0,0-5-2 0,0 5-1 16,0-3 1-16,0-2 3 0,0 1-2 0,6 1 1 15,-6-1 0-15,0 0-1 0,0-4 2 0,0 4 3 0,0-4 1 16,0 1 6-16,0-4 3 0,6 2 3 0,-6-2 6 16,0 0 7-16,0-4 8 0,0 3 6 0,7-3 7 0,-7-3 2 15,14-1 0-15,-8 0-1 0,1-2 0 0,5-2-1 0,1-3-4 16,1 0-5-16,5-3-8 0,-6-1-9 0,7-3-2 16,-1 3-3-16,1-4-4 0,-1 1-8 0,1-3-5 0,6 2-2 15,-6 0-2-15,0-2 1 0,-2 2-1 0,2 1-2 16,0-1 1-16,-7 5-1 0,-1-1 2 0,2 1-2 0,-1 3 0 15,-7 0-7-15,1 0-21 0,-2 3-27 0,2 1-42 16,0-1-68-16,0 1-132 0,-7 3-107 0,0 1-69 0</inkml:trace>
  <inkml:trace contextRef="#ctx0" brushRef="#br0" timeOffset="571579.8766">23224 5525 40 0,'0'0'322'0,"7"-9"-116"0,-2 9-82 0,3-3-46 0,-2 0-25 16,1 3-12-16,0-4-4 0,-7 4-6 0,6 0-2 16,-6 0-1-16,0 0-4 0,0 0-8 0,0 4-6 0,0-1-3 15,0 0-3-15,0 2 4 0,-6 2 5 0,6 0 3 0,-14 4 6 16,8-3 3-16,-7 7 3 0,0-5 0 0,0 5 1 15,0-4-2-15,-1 4-6 0,-5-4 0 0,6 4-3 0,0-5-1 16,1 1-1-16,-1 0 0 0,-2-4-2 0,10 0 0 16,-2 1 1-16,0-1-2 0,1-3-3 0,-1 0-2 0,7 0 0 15,0-2-2-15,0 3 2 0,0-5-1 0,7 3 3 0,-7-3 1 16,6 4 3-16,8-4 0 0,-9 0 3 0,10 0 4 16,3-4 0-16,2 1 0 0,0-4-1 0,6 3-3 0,-7-4-5 15,6 1-1-15,9-1-3 0,-8-2-4 0,7 3 0 0,-8-5-1 16,8 1-2-16,-1 1 0 0,0-1 0 0,2 0 0 15,-2-1 0-15,-6 2-1 0,1-2-1 0,5 1 1 16,-11 0-2-16,3 4 1 0,-4-4 1 0,-6 4 0 0,-2 3 1 16,1-3-1-16,-7 0-1 0,1 2-11 0,0-1-19 0,-7 2-34 15,0-3-47-15,0-1-72 0,-7 1-124 0,0 0-99 0,-5 3-57 16</inkml:trace>
  <inkml:trace contextRef="#ctx0" brushRef="#br0" timeOffset="571830.0241">23153 5366 231 0,'-7'-3'371'0,"1"-1"-131"16,6 1-89-16,-7-1-51 0,7 1-27 0,0 3-14 15,0 0-12-15,7 0-8 0,-7 0-7 0,6 3-10 16,7 4-7-16,-6 0-4 0,5 5-4 0,2-1-1 0,-1 4 0 16,0 2 0-16,0 3-1 0,6 1 1 0,-5 1 1 15,5 4 1-15,-6-1 1 0,0 1 1 0,1 4-1 0,-2 2 1 16,1-3 1-16,-7 4 1 0,1-3-3 0,0 3-2 0,-1 0-2 15,1-1 1-15,-1 1 0 0,0-3-2 0,-6-1 0 16,7 0-2-16,1-2 0 0,-3-2 2 0,-5 0-12 0,6-2-27 16,1-5-51-16,0-3-101 0,-7-5-144 0,7-3-84 0,-7-3-49 15</inkml:trace>
  <inkml:trace contextRef="#ctx0" brushRef="#br0" timeOffset="579190.1044">22430 5623 75 0,'0'0'151'0,"0"0"-29"0,0 0-28 0,0 0-25 0,0 0-20 16,0 0-12-16,0 0-8 0,0 0-5 0,0 0-2 15,0 0-2-15,0 0-3 0,0 0 0 0,0-3-1 0,0 3-2 16,0 0 0-16,0 0-1 0,0 0-3 0,0 0 2 16,0 0-1-16,0 0 0 0,0 0 1 0,0 0-3 0,0 0 1 15,0 0-2-15,0 0 1 0,0 0-2 0,0 0 0 0,0 0-1 16,0 0-2-16,0 0 0 0,0 0 2 0,-7 0-1 16,7 0-1-16,0 3 2 0,-7-3-1 0,7 4 1 0,0-4 1 15,-6 0 0-15,6 4-1 0,-5-4-2 0,5 3 1 16,-8-3-3-16,3 3-1 0,-3 2 1 0,8-1 2 0,-7-4-1 15,7 3 1-15,-6 0-3 0,-1 1 1 0,1 0 2 0,-1 3-2 16,1-3 0-16,0 0-2 0,-7-1 0 0,6 4 0 16,0-3 0-16,-6 3 0 0,7-3 2 0,-7 3-1 0,0-3-1 15,7 4 0-15,-7-1-1 0,-2 0 0 0,10-4 2 16,-8 5-1-16,0 0-1 0,6-5 1 0,-6 5 1 0,0-1-1 16,6-4 1-16,1 5 1 0,-6-5-2 0,5 5 2 0,-7-1-1 15,8 0 0-15,-6-3-1 0,5 3 1 0,-6 1-1 16,6-1 0-16,-6-3 0 0,6 2 1 0,-4-2 0 0,-3 4 0 15,7-1 1-15,-6-3-1 0,6 3 0 0,-6-3-1 16,7 3 0-16,0-4 0 0,-7 2 0 0,6-2 0 0,0 1 1 16,1 0 0-16,-1-4 1 0,1 3-2 0,-1 1 0 15,7 0 1-15,-6-4 1 0,0 4-2 0,-1-1 1 0,0 1-1 16,0-4-1-16,2 3 0 0,-2 1 1 0,-1-1 0 0,3-3-2 16,-3 4 2-16,3 0-1 0,-2 0 1 0,1-1 0 0,-8 1 3 15,8-1-2-15,-1 2-1 0,1-3 0 0,0 2 0 16,-1 0 0-16,1 0 2 0,-8-1-2 0,8 1-4 15,-1 0 3-15,1 0 1 0,-1-1 0 0,2 1 0 0,-2-1 1 16,0 4-1-16,0-3 0 0,0 0 4 0,1 0-2 0,0-1-2 16,6 1 0-16,-7-4 0 0,1 4-1 0,-1 0 1 0,1-2 0 15,6-2 0-15,-6 5-1 0,-1 2 1 0,0-3 1 16,0-1-1-16,-5 1 1 0,5 0-1 0,1 3 0 16,-7-3 1-16,6 4 0 0,-6-6 0 0,7 6-1 0,-1-4 0 15,1 3-6-15,-7-3 4 0,6 2 0 0,1-1 1 0,-8-2 0 16,9 1 1-16,-3-1 1 0,1 1 0 0,2 0 5 15,-3 0-2-15,3-1-4 0,5 4 1 0,-7-3 0 0,0-1-1 16,-6 1 1-16,7 1-2 0,-1-2 0 0,1 0-2 16,0 1 1-16,-1 4 0 0,0-6 1 0,0 3 1 0,1 2 0 15,0-2-1-15,-1 1 1 0,1-2 5 0,-7 0-3 0,7-1-1 16,-1 5 0-16,0-4 1 0,-6-2 0 0,7 6 0 16,-1-4-1-16,-6-1 0 0,7 1 0 0,-1 4-1 0,-7-5 0 15,8 4-1-15,-6-3 2 0,-1-1-1 0,6 1-1 0,-6 4 1 16,0-5 1-16,0 1 0 0,7 0-1 0,-7 2 0 15,-1-1-1-15,1-1 0 0,8-1 2 0,-10 2 0 0,10-3-1 16,-9 2 0-16,7 0 1 0,-5 0-1 0,5-1 1 16,1 1-1-16,-1 0 0 0,-5 0-1 0,5-2 1 0,0 3 0 15,0-5 1-15,1 3 0 0,0 1-1 0,-1-1 2 0,1 1-1 16,-7-4-1-16,6 4 0 0,1 0 0 0,-1-1-1 16,-1 1 0-16,-4-1 1 0,6 1-2 0,-7-1 0 0,6 1 2 15,-6 1 0-15,6 1 0 0,-5-2 0 0,5-4 1 16,-5 7-1-16,-2-7 2 0,7 3 1 0,-5 2-3 0,6-1 1 15,-9-1-1-15,3 2 0 0,-1-3 0 0,6 2 0 0,-4-1 0 16,-4-3 0-16,9 5 0 0,-7-2 0 0,6 1 1 16,1-4 1-16,-7 4-2 0,7 0 1 0,6-2 1 0,-13-2 0 15,6 5-2-15,0-2 0 0,1 1 0 0,-7-4 0 16,6 3 0-16,1 1 0 0,0 0-1 0,-1 0-2 0,1-4 3 16,-2 3 0-16,3 1 0 0,-10-1-1 0,10-3 0 15,-2 4 1-15,-5-1 1 0,5 1 0 0,0 0-2 0,-6 0 1 16,6-1 0-16,-5 1 0 0,5 0 0 0,-6-1 0 0,6 0-2 15,1 2 2-15,-7-1 0 0,7-1 0 0,-7-3 1 16,5 4 0-16,2-1 1 0,0-3-1 0,6 4-3 0,-7-4 2 16,1 3 1-16,6-3-1 0,-7 4 0 0,7-4 0 0,-6 0 0 15,6 0 0-15,-5 4 3 0,5-4-3 0,-8 0-1 16,8 0 2-16,-7 4-2 0,1-1 1 0,6-3-1 0,-7 5 0 16,1-5 2-16,-1 2-1 0,1 3 1 0,-1-3-1 15,-5 3 0-15,5-5 0 0,0 3 1 0,1-3 0 0,-1 4-2 16,1-4 1-16,-1 4 0 0,1-4 0 0,-1 4 0 15,1-1 1-15,0-3-1 0,-1 4 0 0,1-4 1 0,-2 3-1 16,3-3 0-16,-3 4 0 0,-4-4 0 0,5 3 0 16,1-3 0-16,6 4 0 0,-7 0 0 0,0-4 1 0,7 0 1 15,-6 4-1-15,6-4 1 0,-7 3-2 0,7-3 0 0,-6 0-1 16,6 4 1-16,-7-4-1 0,1 4 1 0,0-1 0 16,-1-3 0-16,0 3 0 0,1-3 0 0,-1 5 0 15,1-1 0-15,-1-4 0 0,1 3-1 0,-1-3 1 0,2 3-1 0,-10-3 0 16,9 4 1-16,-1-4-1 0,-5 4 1 0,5-1 0 15,1-3 0-15,-1 4 0 0,-6-4 0 0,6 4 1 0,1-4-1 16,-1 4 5-16,1-4-3 0,0 0-2 0,-1 3 0 16,1-3 0-16,-1 0 0 0,1 4 0 0,-7-4 0 0,13 0-2 15,-7 3 1-15,1-3 1 0,6 0 1 0,-7 0 0 0,7 4 0 16,0-4 1-16,0 0-1 0,-6 0 0 0,6 0 0 16,0 0 0-16,0 0-1 0,0 0 0 0,0 0 0 0,0 0 0 15,0 0 0-15,0 0 0 0,0 0 0 0,-7 3 0 16,7-3 0-16,-6 0 0 0,6 0 0 0,0 4 0 0,-7-4 0 15,7 0 0-15,0 0 0 0,7 4-1 0,-7-4-10 0,13 0-16 16,-7 0-40-16,7-4-85 0,7 0-143 0,-7 1-80 16</inkml:trace>
  <inkml:trace contextRef="#ctx0" brushRef="#br0" timeOffset="579877.541">21277 6055 94 0,'0'0'235'0,"0"0"-65"0,0 0-51 0,0-3-36 16,7 3-21-16,-7-4-17 0,6 1-12 0,-6-1-10 0,6-1-6 15,0 5-3-15,1-6-2 0,-7 2 4 0,7 0 0 16,0 4 6-16,-1-3 3 0,1-1 5 0,-7 0 4 0,6 0 5 16,1 1 3-16,-1-1 1 0,-6 4 1 0,6-3-1 15,-6 3-2-15,0-4-4 0,0 4-1 0,7-3-4 0,-7 3-6 16,0 0-6-16,0 0-3 0,0 0-3 0,0 0-2 16,0 0 0-16,0 0-5 0,0 0-2 0,0 0 1 0,0 0-1 15,0 0 0-15,-7 0-2 0,7 3-1 0,0-3 0 16,0 4 0-16,-6-4-1 0,6 3 0 0,-6 4-1 0,-1-3 0 15,1 4 2-15,-1 3-2 0,1-5 0 0,-1 6 1 0,-7-1-1 16,8 0 1-16,-6 3 1 0,-1 1-2 0,-1-3 0 16,1 2 1-16,1 4-1 0,-8-4 0 0,7 5 0 0,0 0 0 15,-7-1 0-15,8 3 0 0,-9-2 0 0,9-1 0 16,-8 1 0-16,8-2 0 0,-2 6 0 0,1-8 0 0,0 3 1 16,0 1 0-16,0-5 1 0,0 1-1 0,5-1-1 0,3-2 2 15,-8-2-2-15,7 2 0 0,6-1 2 0,-7 0 3 16,0-4 2-16,7 0 1 0,0 1 5 0,0-1-1 0,0 0 4 15,7 0 5-15,0 1 1 0,5-1 3 0,0 0 0 16,3 1 1-16,4-1-1 0,1-3 0 0,13 3-3 0,-8-4-3 16,15 1-6-16,-2-4-4 0,2 4-2 0,5-4-1 15,7-4 0-15,-6 4-3 0,5-4 0 0,2 4-1 0,-8-3 0 16,8-1-2-16,-8 1 0 0,1 3-12 0,-7-4-22 0,1 4-31 16,-9-3-54-16,2-1-134 0,-7 4-130 0,-6-5-90 0,-7 2-41 15</inkml:trace>
  <inkml:trace contextRef="#ctx0" brushRef="#br0" timeOffset="650316.5405">839 1135 85 0,'0'0'226'0,"-6"0"-51"0,6-4-42 0,0 4-34 0,-6 0-20 16,6 0-13-16,0 0-5 0,0-3-5 0,0 3-5 0,0-4-4 16,0 4-5-16,0 0-4 0,0-3-5 0,0 3-4 0,0-4-3 15,0 4-5-15,0-3-4 0,0 3-2 0,0-4-2 0,0 0-1 16,0 4-1-16,6-4-3 0,0 1-1 0,-6-1 1 16,7 0-1-16,0 1 0 0,0 0 0 0,-1-6 0 0,0 6 0 15,-6-1 2-15,13 1-1 0,-6-1-4 0,-1 1 4 0,1-1 1 16,0 0 1-16,5 4-3 0,-5 0 0 0,-1 0 0 0,1 0-2 15,-1 0 3-15,1 4-4 0,6 3-1 0,-6-3-2 16,-2 6 0-16,3 2-1 0,-3-1 1 0,2 0 1 0,-7 3 0 16,0 1 0-16,8 4 2 0,-8-1 3 0,-8 0-3 15,8 0 1-15,0 1-2 0,-7-1-1 0,7 0 1 0,-5-4-3 16,-3 1 1-16,8-1-4 0,-5-2 3 0,-2-1 4 0,7 0 1 16,0-3 3-16,-6-1-1 0,6-3 5 0,0 3 1 0,0-7 7 15,0 3 7-15,0 1 8 0,0-4 11 0,0 4 12 16,0-4 8-16,0-4 0 0,6 0 0 0,-6 1-7 15,7-8-6-15,-7 4-11 0,5-4-11 0,8-3-13 0,-6-3-8 16,1 0-1-16,4-2-2 0,-5 1 0 0,6 0 2 0,0 0-1 16,0-5-1-16,-7 6 1 0,8-5 0 0,-2 3-1 0,1-3 0 15,0 0-1-15,0 3-3 0,1 2 2 0,-2-5-4 16,8 3-1-16,-8 2 0 0,3 1 0 0,-3 1 0 0,1 1 0 16,0 3 0-16,-6 0-1 0,-1 3 2 0,1 1-1 0,-1 4-2 15,0-1-2-15,-6 1 1 0,7 3-1 0,-7 3 2 0,6 1 1 16,-6-1-2-16,0 8 1 0,0 0 1 0,-6 4 1 0,6 3 1 15,-7 1 1-15,7 3-1 0,-6 3 0 0,0-3 1 0,6 4 1 16,-7 0 1-16,7 3 2 0,-6 0-1 0,-1 0-1 16,0 1 0-16,1 3-1 0,6-4 2 0,-13 5-1 0,7-2 1 15,6 1 8-15,-6-4 6 0,-9 8 4 0,9-4 4 16,0-1 4-16,-1 2 4 0,1-2 1 0,-7 2 0 0,7-5-6 16,-1 4-6-16,0-4-3 0,1-3-1 0,-1-1-3 0,1-2-1 15,6-2-1-15,0 1 0 0,0-3 5 0,0-5-4 16,0-2-1-16,0-2-3 0,0 2 1 0,6-1-4 15,-6-7 0-15,7 2-2 0,-1-2-4 0,1 0 2 0,6-1-6 16,0-3-18-16,0 0-29 0,-1-3-41 0,9-1-37 0,4 0-44 16,-5-2-62-16,12-6-97 0,-5-3-155 0,-1 5-74 0,0-9-16 15</inkml:trace>
  <inkml:trace contextRef="#ctx0" brushRef="#br0" timeOffset="650863.3304">1764 1487 385 0,'0'-3'294'16,"0"3"-97"-16,-6-4-63 0,6 4-36 0,0-3-20 0,0 3-18 16,0-4-15-16,6 4-10 0,-6 0-7 0,7-5-6 15,-1 5-5-15,1 0-3 0,0 0-2 0,6 0 1 16,0-3 3-16,-1 3 1 0,9 0 5 0,-1 0 4 0,-2 0 1 16,2 0 5-16,0 0 1 0,5 0 2 0,-5 0 0 15,12 0 0-15,-5-3-2 0,-2 3-5 0,2-4 4 0,-1 4-1 16,7-4-2-16,-8 1 1 0,2 0 3 0,-1-2 7 0,-1 1 3 15,2 1 5-15,-2-2 0 0,-4 3-1 0,-2 2-1 16,-6-4-3-16,-1 0-2 0,2 4-7 0,-7-4-6 0,-1 4-5 16,0-3-2-16,1 3-1 0,-7 0-4 0,0 0-1 0,6 0-3 15,-6 0-7-15,0 0-17 0,0 0-19 0,0 0-27 16,0 0-28-16,0 0-27 0,0 0-32 0,-6-4-31 0,6 4-30 16,-7 0-31-16,7-4-41 0,-6 4-69 0,-7 0-80 15</inkml:trace>
  <inkml:trace contextRef="#ctx0" brushRef="#br0" timeOffset="651113.41">2051 1557 378 0,'-13'7'300'16,"0"0"-108"-16,0-3-68 0,6 4-41 0,0-5-23 0,7 5-8 15,-6-4-7-15,6-1-2 0,6 0-2 0,-6 5 0 16,7-5 2-16,7 1 2 0,-1 0 0 0,0 0-3 0,6-4-2 16,1 3-5-16,-1-3-2 0,0 0-2 0,8 0 3 15,-1 0-4-15,-1-3-2 0,3 3 6 0,-3-4 1 0,1 4 6 16,0-4 2-16,-6 0 5 0,6 1-1 0,-6-1 5 0,-1 0 7 15,0 4 1-15,1-3 0 0,-6 0 0 0,-8-1 1 16,6 4-1-16,-5-5 2 0,-1 5-1 0,1-3-4 0,-7 3-2 16,7 0-8-16,-1-3-7 0,-6 3-2 0,0 0-10 15,7 0-8-15,-7-4-7 0,0 4-10 0,0 0-34 0,0 0-36 16,6 0-38-16,-6-4-47 0,6 0-39 0,-6 0-50 16,7-3-71-16,-1-1-150 0,1-2-59 0,-1 3-25 0</inkml:trace>
  <inkml:trace contextRef="#ctx0" brushRef="#br0" timeOffset="651551.0009">3302 1066 3 0,'-7'-4'448'0,"-1"-3"-137"0,3 3-114 15,-1 4-65-15,6-4-35 0,-7 4-22 0,7-3-13 16,0 3-12-16,0 0-11 0,0 0-8 0,0 3-6 0,0 1-5 15,0 0 1-15,0 7 0 0,7-4 1 0,-1 8 4 0,-6-1 3 16,5 1 5-16,3 3 4 0,-8 5 3 0,7-1 0 0,-1 4 5 16,-6-1 7-16,7 4 3 0,-7 0 4 0,6 0-1 0,-6 0 0 15,7 5 3-15,-7-5 6 0,6 4 6 0,-6-3 8 16,0 3 7-16,0-4 8 0,0 0 6 0,0 1 2 16,0-1-3-16,0 0-7 0,0-3-9 0,0-1-19 0,0 1-10 15,0-4-15-15,0 0-12 0,0-3-7 0,0-5-9 0,0 4-4 16,0-7-3-16,0 4 1 0,0-8-4 0,7 3-13 15,-7-1-15-15,0-6-30 0,6 1-37 0,-6-1-48 0,6-3-51 16,1 0-59-16,0-3-74 0,6-9-132 0,6 2-93 16,-6-1-42-16,6-4-12 0</inkml:trace>
  <inkml:trace contextRef="#ctx0" brushRef="#br0" timeOffset="651848.0168">3608 1385 424 0,'0'3'352'0,"0"1"-137"0,0-1-85 0,6 2-45 16,1-3-21-16,-1 2-8 0,1 0-1 0,12 0 4 0,-5-1 0 15,5 1-3-15,7-4-2 0,0 4-4 0,6-4-4 0,-5 4 0 16,5-4 1-16,1 0-3 0,6 0 2 0,0 0-2 15,0 0 2-15,0-4-2 0,0 4-1 0,8-4 0 0,-9 4-2 16,0 0 1-16,8-4-2 0,-13-3-2 0,12 7-2 16,-12-4-4-16,0 0-7 0,-1 4-5 0,-5-2-7 0,-2 2-7 15,-4 0-16-15,-2 0-20 0,0 0-25 0,-6-5-27 0,0 5-33 16,0 0-41-16,0-3-59 0,0-1-120 0,0 1-114 16,-6-5-55-16</inkml:trace>
  <inkml:trace contextRef="#ctx0" brushRef="#br0" timeOffset="652222.955">4988 809 138 0,'-13'-3'478'0,"-6"-1"-180"15,5 0-120-15,-5 4-64 0,0 0-32 0,6 0-18 0,-7 8-10 16,7-5-5-16,-6 5-5 0,5 3-3 0,1 4-1 0,1-1-7 15,5 5-3-15,1-1-4 0,-1 4-4 0,0 0-4 0,7 4-3 16,0-5-4-16,0 9-4 0,0-5-1 0,7 4 3 16,0-3 1-16,6 0 1 0,-1-1 2 0,1 1 2 0,1-4 1 15,5 0 4-15,1-3 2 0,0-2 3 0,-1-2 2 0,6-3 8 16,2-6 7-16,5 2 6 0,-5-8 12 0,5 0 17 0,1-4 26 16,-8 0 22-16,8-7 14 0,0 1 12 0,-7-2 21 15,6-5 12-15,-5-2 8 0,-2 0-3 0,-5-2-14 0,6 3-22 16,-6-5-15-16,-7-2-19 0,7 3-28 0,-14-4-19 15,0 1-22-15,0-2-16 0,-6 2-14 0,0 4-7 0,-6-5-4 16,-6 0-5-16,-3 0-5 0,4 5-5 0,-10 2-7 0,2-3-8 16,-7 4-14-16,6 3-28 0,-5 4-51 0,5 0-68 0,0 3-62 15,1 6-52-15,0-2-40 0,-1 4-40 0,7 4-45 0,-7-2-74 16,7 6-94-16,0-1-10 0</inkml:trace>
  <inkml:trace contextRef="#ctx0" brushRef="#br0" timeOffset="652426.0262">5060 926 283 0,'0'0'473'0,"0"0"-176"16,0 4-120-16,7-4-64 0,-7 0-34 0,0 0-10 0,0 0 1 15,0 4 14-15,0 0 13 0,0-1 13 0,6 5 7 0,-6-1 5 16,0 4 8-16,7 0 1 0,-1 4-5 0,1-5-9 0,-1 5-12 16,0 4-13-16,1-1-5 0,6 0-10 0,-6 0-15 0,6 1-12 15,0 2-10-15,0-1-13 0,0-3-5 0,0 2 1 16,0 0-8-16,0-2-1 0,6 2-5 0,-5-5-14 15,-1 4-29-15,6-3-31 0,-6-3-39 0,6-3-43 0,-4 3-30 16,3-1-32-16,2-3-31 0,0-5-26 0,-2 0-35 0,3-3-63 16,-2-3-100-16,0 0-35 0</inkml:trace>
  <inkml:trace contextRef="#ctx0" brushRef="#br0" timeOffset="652676.17">5587 978 145 0,'-6'-14'513'0,"6"6"-147"0,-7-3-145 0,7 4-84 15,0 3-49-15,-6 0-29 0,6 4-20 0,-6 0-7 0,-1 4-3 16,1 3-2-16,6 1 1 0,-7 2 0 0,1 1 2 0,-1 4 0 16,7 1 2-16,-7 1-3 0,7 2-3 0,0-1-2 0,0 3-3 15,0-2 7-15,0 0 7 0,7 2 8 0,-7-3 8 16,7 1 5-16,-1-2 5 0,7 0 5 0,-6 0 4 0,5-5 3 16,8 2-1-16,0-3 1 0,-1-4-2 0,8 0-5 0,6 0-5 15,-1-3-5-15,0 0-8 0,7 0-10 0,1-4-10 16,4 0-15-16,-4-4-28 0,-1 4-34 0,0-4-39 0,-1 0-35 15,2 2-34-15,-7-3-31 0,-1-2-32 0,-6 4-35 16,1-5-40-16,-8 1-75 0,-6 0-79 0,-1 0-34 0</inkml:trace>
  <inkml:trace contextRef="#ctx0" brushRef="#br0" timeOffset="652879.2456">4747 1494 151 0,'-6'4'479'0,"0"4"-179"16,-1-1-127-16,14-4-69 0,-7 2-34 0,12-3-9 16,1-2 3-16,7 4 6 0,0-4 7 0,5-4 5 15,8 4-1-15,-7 0-1 0,13-2-3 0,0-3-8 0,6 2-6 16,1-4-7-16,0 3-6 0,6 0-7 0,7-3-3 0,-7 0-4 16,6 3-5-16,0-3-10 0,2 2-26 0,-1 2-34 0,-7 0-38 15,0-1-39-15,-7 0-43 0,-6 1-68 0,-6 3-122 16,-7-3-105-16,-7 6-49 0</inkml:trace>
  <inkml:trace contextRef="#ctx0" brushRef="#br0" timeOffset="653223.2243">5007 1769 199 0,'-19'11'480'0,"-7"3"-185"16,6-2-122-16,1 3-68 0,-6 2-33 0,5 2-12 0,-6 0-5 15,-1 3-3-15,7-5 2 0,2 10-1 0,-2-6-10 16,7 4-4-16,0-2-4 0,0 6-7 0,7-4-4 0,-8 2-4 16,14-1-3-16,-6-1-6 0,12 1 1 0,-6-4-2 15,7-4 1-15,6 0 0 0,0-3 8 0,0-4 9 0,6 0 11 16,8-7 11-16,-2-1 10 0,8-6 12 0,0-1 11 16,6-4 17-16,-7-6 13 0,7-1 19 0,0 1 15 0,1-8 15 15,-8 0 12-15,1 0 11 0,0-4 0 0,-7 0-9 0,-1 1-18 16,-5-5-26-16,0 1-23 0,-8 0-23 0,1-1-25 15,-6-3-24-15,-7 4-14 0,-7-4-9 0,1 4-7 0,-7-1-3 16,-6 5-4-16,-1 3-9 0,0 0-11 0,1 7-28 0,0 1-51 16,-1-1-73-16,1 8-68 0,-2 0-60 0,8-1-56 15,1 8-58-15,-1-4-102 0,6 8-112 0,1 0-29 16,-1 0 28-16</inkml:trace>
  <inkml:trace contextRef="#ctx0" brushRef="#br0" timeOffset="653442.1536">4936 2000 387 0,'0'0'518'0,"0"0"-196"0,0 0-142 0,0 3-78 0,6 1-50 16,-6 0-23-16,7-1-9 0,0 2-2 0,-7-2 0 0,13 9 3 16,-7-6 8-16,7 5 4 0,0 1 6 0,-7-2 3 15,15 5 3-15,-9-1-2 0,8 2-1 0,-7 1-1 16,7-2-8-16,5 4-6 0,-4-4-3 0,-2-1-3 0,1 1-7 15,-1-1-6-15,0 1-1 0,1-1-1 0,0 1-2 0,-1-1-5 16,0-2-9-16,-6-2-21 0,7 2-25 0,-1-1-31 16,2-4-38-16,-2 0-62 0,0 0-116 0,1-3-113 0,-7 1-70 15</inkml:trace>
  <inkml:trace contextRef="#ctx0" brushRef="#br0" timeOffset="653879.4671">5327 2070 140 0,'0'-11'574'0,"-7"7"1"0,7-3-214 0,0 3-160 16,-6 4-92-16,6 0-53 0,6 4-30 0,-6-1-13 15,0 1-6-15,7 4-4 0,-7-1 4 0,8 3 6 0,-3 5 5 16,1-1 5-16,1 5 0 0,0 0 1 0,6-2 1 16,-8 3 1-16,10 1-4 0,-3 1-9 0,-6-4-8 0,8 5-15 15,-1-2-21-15,0-3-21 0,-1 1-19 0,2-4-15 16,-1-5-13-16,-6 5-9 0,5-7-3 0,-5-5 10 0,-1 0 15 15,1-3 19-15,0-3 17 0,-1-4 15 0,-6 0 11 0,0-5 10 16,0-2 7-16,0-1 7 0,0-2 6 0,0-3 6 16,0 6 1-16,0-4 3 0,0-5 3 0,-6 6 1 15,6-5 3-15,6 0 1 0,-6 0-3 0,0 3-1 0,7-3 3 16,-7-4 0-16,6 5 0 0,1-2 2 0,-1 1-4 0,7 0 1 16,-7 1 2-16,8-1 3 0,-8 0 2 0,7 4 5 15,-6-1 13-15,5 5 10 0,-5-1 6 0,0 4 2 0,-7 3-2 16,7 1-5-16,-7 3-6 0,0 1-7 0,0 3-14 0,5 3-15 15,-5 1-7-15,0-1-3 0,0 9-2 0,-5-5-2 16,5 3 0-16,0 6 2 0,0-5 0 0,0 4 1 0,0 3-1 16,0 0-2-16,0 0 1 0,0 4 0 0,0-4 0 15,0 8 0-15,5-4-2 0,-5 4 0 0,0-4-1 0,0 3-7 16,7 1-19-16,-7 0-24 0,0 3-30 0,6-4-33 0,-6 4-34 16,0 1-50-16,7 0-89 0,-7-5-145 0,0 5-57 15</inkml:trace>
  <inkml:trace contextRef="#ctx0" brushRef="#br0" timeOffset="660194.4056">22878 15112 95 0,'-5'0'84'0,"-2"0"-34"0,1 0-20 15,6 0-8-15,-7 0 6 0,7 0 10 0,-6 0 10 0,-1 0 8 16,7 0 8-16,-7 0 6 0,1 0 3 0,6 0-4 0,-6-4-10 15,-1 4-10-15,1-4-9 0,6 0-5 0,-7 1-7 16,1-1-2-16,6 4-2 0,-7-3 3 0,0-1 5 0,7 1 2 16,-6-1 3-16,6 0 3 0,0 0 3 0,0 1 3 15,-7-2 2-15,7 2 1 0,0 0-4 0,0 0-1 0,0-5-4 16,0 0-1-16,0 4-3 0,0-3-1 0,0 0 0 0,0 3 2 16,0 0 2-16,0-3 3 0,0 4 4 0,0-1 1 15,0 0 0-15,0 4-5 0,0-3-5 0,0 3-6 16,0 0-6-16,0 0-6 0,0 0-7 0,0 3-6 0,0 5 4 15,0 2 11-15,0 5 8 0,0 4 11 0,0 3 10 0,-5 3 12 16,5 4 8-16,0 1 7 0,-8 6 0 0,8 5-1 16,-5-1-3-16,5 4 0 0,-7 4-6 0,-1 3-7 0,3 0-7 15,-2 1-4-15,7-1-7 0,-7 3-9 0,1 2-11 16,6-5-7-16,-7 0-4 0,7 1-4 0,-6-1-4 0,6-4 0 16,0 1-1-16,-7 0-2 0,7-8 1 0,0 0 1 0,-6-3 0 15,6-1-1-15,-7-5-1 0,7-6 0 0,-6-4 0 16,-1-2 2-16,7-5 4 0,0 1 2 0,-7-7 2 0,1-1 1 15,6-4 2-15,-6-3-1 0,-1-3 0 0,1-2 0 16,-7-1-1-16,6-2-3 0,1-3 5 0,-8 0 7 0,8 1 11 16,0-2 16-16,-7 2 13 0,6 3 13 0,1-5 6 0,6 5 2 15,-6 3-4-15,-2 1-7 0,8 0-12 0,0-2-16 16,0 1-15-16,0 4-13 0,0 0-7 0,0 0-5 0,8 0-1 16,-8 0 0-16,6 4 1 0,7-4 2 0,-7 5-1 0,7-2 0 15,7-3 0-15,-7 3 1 0,6 1-1 0,0 0-3 16,1-4-2-16,0 3-1 0,6 0 1 0,-6 2 1 15,0-5-2-15,5 4-15 0,-5-4-40 0,5 3-71 0,-5-3-78 16,0 4-81-16,-1-4-138 0,1-4-151 0,-1 4-101 0,-6 0-46 16,0-3 7-16</inkml:trace>
  <inkml:trace contextRef="#ctx0" brushRef="#br0" timeOffset="661131.9989">19291 17236 29 0,'0'-4'404'0,"0"-4"-93"0,-6 6-98 16,6-2-74-16,0 1-45 0,0-1-28 0,0 0-13 0,0 4-9 16,0-4-2-16,0 4-1 0,0-4-1 0,0 4 0 0,0 0 2 15,0 0 2-15,0 0 4 0,0 4 3 0,0-4 5 0,0 0 2 16,0 0 3-16,0 0 6 0,0 0 5 0,0 0 3 0,-7-4 3 15,7 4-6-15,-8 0-5 0,3 0-8 0,-2 0-5 16,0 4-10-16,1 0-9 0,-14 0-5 0,7 3-1 0,0-1 10 16,-6 2 14-16,0 4 13 0,-8-1 17 0,8 4 14 0,-7-1 10 15,5 1 8-15,-4 0 0 0,5-1-9 0,-5 3-10 0,5 0-11 16,-6 0-16-16,7-2-13 0,-2-1-11 0,9 5-10 0,-8-5-1 16,7 1-5-16,0 0-2 0,6 0-1 0,1-1-2 0,-1-2 2 15,7 2-1-15,-6-3 4 0,12 0-5 0,-6-1 1 16,7 5 0-16,-7-3 1 0,13-2 1 0,-6 5-2 0,6-1 0 15,0 1-3-15,6 0-1 0,-5-4-1 0,6 0-5 16,-2 0-1-16,9-4-1 0,-8 1-5 0,7-2-1 0,0-1 0 0,7-2-2 16,-7 1-2-16,0-1 0 0,0-3-6 0,6 0-12 15,-6 0-20-15,0-7-35 0,1 4-46 0,-2 3-55 0,-5 0-54 16,0 3-46-16,-1 1-36 0,1-4-24 0,-7-4-12 0,0 1-9 16,0 3 1-16,-7-5-3 0,1 3-24 0,0-2-48 0,-1 0-30 15</inkml:trace>
  <inkml:trace contextRef="#ctx0" brushRef="#br0" timeOffset="661350.8899">19447 17614 97 0,'0'-4'504'0,"0"4"-101"0,0 0-132 0,7 0-88 0,-7 0-58 16,0 0-34-16,0 0-21 0,0 0-12 0,0 0-7 0,6 4-2 16,-6-4 4-16,0 3 9 0,0 4 21 0,0-2 26 0,6 2 18 15,-6 0 14-15,0 0 7 0,0 4 4 0,7 0 1 16,-7 0-7-16,0 4-21 0,0 0-26 0,0-1-21 0,0 4-15 15,0 1-12-15,6 3-8 0,-6 0-11 0,0 3-9 0,0-2-5 16,0-2-3-16,0 1-2 0,0 0-3 0,0-3-2 16,0-1-4-16,7 1-2 0,-7-5-3 0,6 1-4 15,-6-4-23-15,7-1-40 0,0 1-52 0,-1-3-52 16,1-5-52-16,-1-3-52 0,0 0-59 0,1 0-88 16,6 0-141-16,-6-3-46 0,-1-5 0 0</inkml:trace>
  <inkml:trace contextRef="#ctx0" brushRef="#br0" timeOffset="661616.3168">19473 17639 14 0,'-7'-15'556'0,"7"5"6"0,-6-2-182 16,6 2-153-16,0 3-97 0,6-5-59 0,7 9-27 0,0-5-22 16,1 4-10-16,5 2-5 0,0-3-4 0,1 5-1 15,-7 0-1-15,13 0-2 0,-13 0-6 0,7 5 3 0,0-3 1 16,-8 2 1-16,2 4 2 0,-1-1-1 0,-1 1 0 0,-5-1 1 15,-1 3-2-15,1 2 0 0,-7-2 1 0,-7 2 1 0,1-1 0 16,-1 3 0-16,-5 1 1 0,-1 0 0 0,-7-4 3 0,1 3 1 16,-8-3 0-16,9-3-2 0,-10 2 0 0,9-3 0 15,-7 1 0-15,7-1-1 0,-8-3 0 0,8 4-2 0,6-6-4 16,-7 3-13-16,14-5-20 0,-7 0-26 0,6 0-32 0,7-5-52 16,-6 3-85-16,6-6-155 0,6 8-82 0,1-7-37 0</inkml:trace>
  <inkml:trace contextRef="#ctx0" brushRef="#br0" timeOffset="662116.329">20404 17408 309 0,'-6'0'308'0,"6"0"-85"0,0-3-73 0,-6 3-54 15,6 0-36-15,-7 0-23 0,0 3-11 0,1-3-3 16,-1 4-1-16,1 0 4 0,-7 0 2 0,6 3 2 0,-5-4 4 16,-1 4-1-16,5 1 0 0,-5-1 2 0,1 5 0 15,-1-2 0-15,-1 2 0 0,-5 2 0 0,6 1 4 0,0-1 1 16,0 1 2-16,0 3 2 0,6 1 2 0,-6-1 2 0,1 4 5 0,-2 4 7 16,7-4 4-16,-5 3 7 0,5 1 7 0,-6-1 8 15,7 5 7-15,-1-5 2 0,0 4-2 0,1-2-5 16,6 2-8-16,-7-3-10 0,14-1-13 0,-7-3-16 15,6 0-10-15,1 0-10 0,6-1-8 0,0-2-4 0,0 0-3 16,6-5-4-16,1 1 0 0,0-5-1 0,6 2-2 16,-7-5-2-16,7 1 1 0,-6-1-5 0,7-4-12 15,-8-3-21-15,7 0-30 0,-7 0-33 0,1-3-33 16,-1-4-35-16,1 3-40 0,-1-4-46 0,-4 1-65 16,3-3-115-16,-5 2-70 0,-1-3-20 0</inkml:trace>
  <inkml:trace contextRef="#ctx0" brushRef="#br0" timeOffset="662506.9242">20659 17529 28 0,'0'0'406'0,"5"-3"-100"0,-5 3-112 16,8 0-83-16,-8 0-47 0,13 0-26 0,-7-4-14 16,7 4-8-16,0 0 0 0,7-3-1 0,-7 3 2 0,6 0 4 15,-6 0 9-15,6 0 6 0,1 0 2 0,6 0 3 0,-6 3-1 16,5-3-1-16,2 0-3 0,-2 0-3 0,2-3-9 0,4 3-8 16,-3 0-2-16,-2 0-4 0,0 0-3 0,0 0-10 0,-1 0-14 15,1 0-22-15,-6-4-34 0,0 4-60 0,-7-3-109 16,0-1-122-16,0-1-70 0</inkml:trace>
  <inkml:trace contextRef="#ctx0" brushRef="#br0" timeOffset="662756.778">20859 17533 200 0,'-5'4'500'15,"-2"3"-125"-15,7-3-153 0,-7 6-98 0,7-2-58 0,-6 3-30 16,6 4-17-16,0-1-7 0,0 1 1 0,0 0 2 0,0 3 6 15,-7 0 7-15,7 4 11 0,-6 0 9 0,1 0 12 16,-3 0 10-16,1-1 4 0,1 2-1 0,-1 0-3 16,1-2-5-16,-7 1-11 0,6 0-9 0,1 0-9 15,0 0-12-15,-7-4-8 0,6 1-6 0,0-1-3 0,1 0-2 16,6-4-3-16,-7 1-3 0,1 1-6 0,6-6-21 16,0-3-28-16,0 1-34 0,6-4-45 0,1-1-73 15,-1 1-126-15,1-4-119 0,0-4-71 0</inkml:trace>
  <inkml:trace contextRef="#ctx0" brushRef="#br0" timeOffset="663038.1824">21238 17859 445 0,'0'0'596'0,"0"0"-60"0,0 0-202 15,0 4-142-15,0 3-92 0,-6-4-50 0,-1 5-28 16,-6-1-15-16,0 1-7 0,0-2 2 0,-7 3 1 15,0-3-1-15,7 2 2 0,-6 0-1 0,6-1 1 16,1 1 1-16,-2-2-1 0,1-2-1 0,7 0 1 0,-1-1-1 16,1 1 1-16,6-4 2 0,0 4 6 0,-7-4 5 15,14 4 10-15,-7-4 9 0,6 3 5 0,1-3 5 16,5 4 2-16,2-4 0 0,5 3-6 0,7-3-6 16,1 4-9-16,-2-4-7 0,8 3-8 0,-1-3-5 15,1 0-4-15,-1 4-3 0,8-4 0 0,-7 0-3 0,5 0-21 16,-5 0-26-16,-1-4-36 0,-5 4-34 0,5-3-37 15,-6-4-40-15,-6 3-62 0,-1 1-96 0,-6-1-119 16,0-4-50-16</inkml:trace>
  <inkml:trace contextRef="#ctx0" brushRef="#br0" timeOffset="663272.416">21361 17873 399 0,'-12'0'565'0,"-1"0"-100"0,13 4-173 0,-7 0-122 16,7 3-76-16,0 1-44 0,0-2-23 0,0 6-6 15,0-1 4-15,7 0 7 0,-7 3 12 0,0 5 19 16,6-4 14-16,-6 3 14 0,7 0 10 0,-7 0 0 16,6 5-6-16,-6-1-7 0,0 0-16 0,0 0-18 0,-6 4-14 15,6-6-14-15,0 6-12 0,0-3-8 0,0-1-3 16,0-4-3-16,-7 4-2 0,7-3-2 0,7-5-5 16,-7 1-23-16,6-5-32 0,0 2-40 0,1-9-43 15,7 1-48-15,5-4-75 0,-6 0-121 0,6-4-125 16,1 1-61-16,-1-4-8 0</inkml:trace>
  <inkml:trace contextRef="#ctx0" brushRef="#br0" timeOffset="663475.495">21895 17881 243 0,'0'0'608'16,"7"-4"4"-16,-7 4-206 0,7 0-153 0,0-4-99 15,5 4-64-15,-5 0-37 0,12 0-18 0,-5 0-7 16,5 4-4-16,7-4 0 0,-6 0-1 0,5 0-3 16,2 4-3-16,5-4-3 0,1 0-1 0,5 4-5 0,-6-4-8 15,2 0-22-15,5 0-37 0,0-4-40 0,-7 4-46 16,9-4-60-16,-3-3-89 0,-6 3-144 0,1-3-86 0,-1 4-37 16</inkml:trace>
  <inkml:trace contextRef="#ctx0" brushRef="#br0" timeOffset="663725.7906">22664 17694 450 0,'-7'-3'532'15,"7"-1"-177"-15,7 0-146 0,0 4-91 0,-1-4-53 0,7 1-31 16,7-1-18-16,0 1-6 0,0-1-4 0,-2 0 0 0,9 1 0 15,-8-1 0-15,7 0 1 0,0 1 0 0,7-1 0 16,-7 0 0-16,-1 4-1 0,8-3 1 0,0 3-2 0,-1-5-2 16,1 3 1-16,-1 2-1 0,1-5-2 0,6 2-1 0,-6-1-7 15,-1 1-12-15,-5-1-14 0,-2-4-21 0,2 1-26 0,-8-1-32 16,1 2-57-16,-1-5-88 0,-6 3-131 0,-5 2-58 0</inkml:trace>
  <inkml:trace contextRef="#ctx0" brushRef="#br0" timeOffset="663960.2695">23113 17544 392 0,'-5'4'572'0,"-2"-1"-80"15,-1 2-186-15,8 1-128 0,-5 2-79 0,5 3-46 16,0 0-25-16,0 3-14 0,5-3-6 0,-5 3 2 0,0 2 14 16,0-2 19-16,0-3 19 0,0 4 17 0,0 0 15 0,0 3 12 15,0-3 6-15,0 2-4 0,0 2-10 0,0 0-18 0,0 6-17 16,0-3-17-16,0 0-14 0,0 4-12 0,0-5-7 15,0 2-2-15,-5-4-6 0,5 2-3 0,0-3-4 16,-7-3-10-16,0 3-24 0,7-3-40 0,-6-4-40 16,6 0-35-16,-7-4-37 0,7-2-41 0,7 1-55 0,-1-2-87 15,-6 0-128-15,7-4-45 0,5 0-7 0</inkml:trace>
  <inkml:trace contextRef="#ctx0" brushRef="#br0" timeOffset="664163.2261">23361 17856 554 0,'0'-4'728'0,"7"0"9"0,-7 8-176 0,0 0-180 16,0 6-146-16,6 5-106 0,-6-4-58 0,7 3-31 0,-7 5-17 15,6-1-2-15,-6 1 6 0,6-1 4 16,-6 4 6-16,7-4 0 0,-7 4 1 0,8 0 1 0,-3 0 1 16,1-3-8-16,1 3-10 0,0-5-9 0,0 2-8 15,-1 3-5-15,-1-8-18 0,3 6-35 0,-8-10-51 16,7 1-55-16,-1-3-53 0,-6-5-49 0,7 1-60 0,-1-4-86 15,1-4-146-15,6 1-64 0,-7-1-10 16</inkml:trace>
  <inkml:trace contextRef="#ctx0" brushRef="#br0" timeOffset="664413.1707">23641 17460 399 0,'6'-4'644'0,"-6"-3"7"0,14 7-214 0,-1 0-163 0,6 7-103 16,0 1-68-16,8 2-49 0,5 5-23 0,-5 4-13 0,5 2-7 16,1 6-2-16,-1 2 0 0,-6 0 4 0,0 4 11 0,1 7 19 15,-8 0 27-15,0 4 30 0,-5 0 23 0,-8 7 16 16,-6-3 7-16,0 3 2 0,-6-3-11 0,-8 3-18 16,-5-3-26-16,-8-1-27 0,-5 1-24 0,-7 0-17 15,0-4-12-15,-13-3-8 0,-7-5-8 0,1 0-23 0,-6-7-37 16,-9 0-55-16,2-6-68 0,0-5-68 15,-8-7-66-15,7 0-111 0,0-3-171 0,0-8-80 0,1 0-26 16,6-8 24-16</inkml:trace>
  <inkml:trace contextRef="#ctx0" brushRef="#br0" timeOffset="669850.3884">22515 10833 129 0,'0'0'158'0,"0"0"-22"0,-7-4-22 0,1 4-21 15,6-4-19-15,-7 4-16 0,0-3-12 0,7 3-7 0,-7-4-6 16,7 4-5-16,-6-4-3 0,6 4-3 0,-6-4-2 0,0 4-2 16,6 0-4-16,-7 0-1 0,1-3-4 0,-1 3 0 15,1 0-3-15,-1 0 1 0,0 0 1 0,0 0 4 0,1 0 2 16,1 0 5-16,-3 0 4 0,3 0 3 0,-3 0 4 15,1 0-2-15,1 0 3 0,-1 0-2 0,1 0-1 0,-1 0-3 16,7 0-3-16,-6 0-3 0,6 0-3 0,0 0-2 0,0 3-2 16,0-3-2-16,0 0-1 0,0 0-2 0,0 0 0 15,0 4-1-15,6-4 0 0,-6 0-1 0,13 4 1 16,-6-4-4-16,-1 4 2 0,9-4-1 0,-2 3-1 0,-2-3 0 16,3 4-1-16,6-4-1 0,-7 0 1 0,5 0 1 0,-4 4 0 15,6-4-2-15,-2 0 1 0,3 0-1 0,-8 0 1 16,6 0-1-16,1 0 0 0,-7 0 0 0,6 0-1 0,-6 0 1 15,0 0 0-15,7 0 1 0,-14 0-1 0,7-4 0 0,-6 4 1 16,-1 0 2-16,1 0-2 0,0 0 1 0,-7 0-1 16,5 0-1-16,-5 0 1 0,0 0-3 0,0 0-2 0,8 0-6 15,-8 4-11-15,0-4-11 0,0 3-21 0,0-3-31 16,0 3-55-16,0 1-92 0,0-4-119 0,-8 5-64 0</inkml:trace>
  <inkml:trace contextRef="#ctx0" brushRef="#br0" timeOffset="670131.716">22463 11005 124 0,'0'3'272'0,"0"-3"-85"16,0 0-63-16,0 0-39 0,0 4-24 0,6-4-13 15,-6 0-6-15,6 0-5 0,0 0-5 0,8 0-4 16,-1 0-3-16,-1 0-5 0,1 0-4 0,2 0-4 0,-3 0-5 15,8 3 0-15,-8-3-1 0,2 0-2 0,-1 0-1 0,0 0-1 16,0 0 0-16,-1 0 0 0,2 0 0 0,-1 0 0 16,0 0 1-16,-7 4-1 0,7-4 2 0,-6 0-1 0,0 0 2 15,-2 0 2-15,-5 0 2 0,8 0 4 0,-8 0 2 16,0 0 2-16,7 0 0 0,-7 0-2 0,0 0 0 0,0 0-2 16,0 0-5-16,0 0-6 0,5 0-15 0,-5 0-27 0,8-4-53 15,-8 4-100-15,5-3-128 0,-5-1-81 0</inkml:trace>
  <inkml:trace contextRef="#ctx0" brushRef="#br0" timeOffset="670913.8029">23400 10704 111 0,'0'0'165'0,"0"-3"-39"0,0 3-31 16,0 0-22-16,0 0-13 0,0 0-10 0,0 0-3 15,0-4-5-15,0 4-3 0,0 0-3 0,0 0-3 0,0 0-2 16,0 0-2-16,0-4 0 0,0 4-3 0,0 0-1 0,-7 0-1 16,7-4-2-16,0 4-3 0,-6 0-2 0,6 0-4 15,-6-3-2-15,-1 3-2 0,1 0-1 0,6 0-1 16,-7 0-1-16,0 0 0 0,1 0-2 0,6 0 0 0,-6 0-1 16,-1 3 0-16,7-3 0 0,-6 0-2 0,0 0-2 0,6 4 1 15,-7-4 0-15,7 4 0 0,-7 0 0 0,7-1 0 0,-7 1 2 16,7 0 1-16,-6-1 3 0,6 0-2 0,-7 2 0 15,7-1-2-15,-6-1 2 0,6 0-1 0,-6 1-2 16,6 0-1-16,-7 4 1 0,7-5 0 0,-6 5 1 0,-1-4 0 16,0 2 2-16,1 2 1 0,6-1 0 0,-8 1 0 0,3-1-1 15,5 0 1-15,-7 4 1 0,1-4-3 0,-1 4 1 0,7 1-1 16,-6-2 6-16,0 1-2 0,6 0-2 0,-7-4 0 16,0 5-1-16,7-1 2 0,-7 0 1 0,7-1 0 15,0-2-4-15,0 3 1 0,-6-1 4 0,6 2 0 0,6-1 1 16,-6 0-2-16,0-4 0 0,0 4 0 0,7-4 0 0,0 4-2 15,0-4-2-15,-1 4 2 0,0-3-1 0,7 0 1 16,-6-1 1-16,6 0-4 0,0 0 2 0,0 1 0 0,0-5 2 16,0 1-1-16,7 0 0 0,-7-1-4 0,6-3 0 0,-6 0 1 15,7 3 0-15,-8-3 1 0,8 0-3 0,-7 0 0 16,1 0 0-16,-3 0 4 0,4-3-1 0,-2 3-3 0,-7 0 0 16,1-3 0-16,-1 3 2 0,-6 0 0 0,7 0 1 15,-7-4-2-15,6 4 3 0,-6 0 1 0,0 0-1 0,0-4 0 16,0 4-3-16,0 0-3 0,0 0-7 0,0 0-15 15,0 0-22-15,0-3-32 0,0 3-59 0,6-4-113 0,-6 4-109 16,0-4-66-16</inkml:trace>
  <inkml:trace contextRef="#ctx0" brushRef="#br0" timeOffset="671539.0085">23595 11056 48 0,'-6'0'348'0,"6"-4"-94"0,0 0-92 0,0 0-59 0,0 4-34 16,0-2-17-16,0 2-5 0,0 0-6 0,0 0-7 15,0 0-8-15,0 0-5 0,0 2-6 0,6 2-3 0,-6 0-4 16,0 4-2-16,7-1 0 0,-7 4-1 0,0 0 1 16,0 4 1-16,6 3 3 0,-6 0 0 0,0 0 2 0,7 4 0 15,-7 0 0-15,0 1 0 0,8 2 1 0,-8 1-2 16,0-4-2-16,0 3-2 0,0-2 0 0,0 2-1 0,5-3-1 16,-5 0-1-16,0-1 0 0,0 2-1 0,0-4-1 0,7-1 1 15,-7 0-2-15,0 0-1 0,0-3 0 0,0 0 0 0,0-5 0 16,0 5-6-16,0-4-10 0,0-4-17 0,-7 5-25 15,7-8-44-15,0-1-75 0,0-3-137 0,0 0-88 16</inkml:trace>
  <inkml:trace contextRef="#ctx0" brushRef="#br0" timeOffset="671991.9153">23524 11019 321 0,'0'-4'230'0,"0"-3"-93"0,0 4-54 0,6-5-27 16,0 5-13-16,1-1-9 0,0 0-5 0,0 1-4 0,6-1-4 15,-7 0 0-15,7 1-5 0,0 3-3 0,0-4-6 0,7 4 0 16,-8 0 0-16,2 4-1 0,6-4 0 0,-8 3-2 16,1-3 1-16,0 4-1 0,1 3 0 0,-8-3 1 0,0 0 0 15,0 3 1-15,1 0 1 0,1 0 1 0,-8 5 1 16,0-2-1-16,-8 1 4 0,1 1-2 0,1 2 3 0,0-3-1 15,0 4 1-15,-8-5 0 0,1 6 0 0,-6-6-1 0,6 1 0 16,0 0 1-16,-1-4 1 0,-5 5-1 0,6-4-2 16,-7-1-2-16,7 1 0 0,1-6-1 0,5 6-3 0,-6-4-7 15,6-1-13-15,7 1-20 0,0-4-37 0,0 0-75 16,0 0-150-16,14 0-90 0</inkml:trace>
  <inkml:trace contextRef="#ctx0" brushRef="#br0" timeOffset="672320.3344">24109 10752 273 0,'-5'-3'347'0,"-2"-2"-138"0,1 5-94 15,-1 0-51-15,1 5-26 0,-8-2-10 0,8 1-7 0,-1 4 0 16,-5-2 1-16,5 5 2 0,-6 4 3 0,6-1-3 0,-6 5 0 16,7 3-1-16,-6 0-1 0,-3 4-1 0,10-1 1 15,-9 5 0-15,1-1-1 0,7 0 3 0,-1 3-2 16,-6 2-1-16,7-2 0 0,-8 2-4 0,8 2 0 0,-1-2-2 16,1-1-3-16,0-1-3 0,6 2-1 0,0-1-1 0,0-4 0 15,0 1 1-15,0-5-1 0,6 0 0 0,0 0 0 16,1-2 2-16,-1 0-2 0,1-2-1 0,6-3-1 0,7 1 1 15,-8-5-2-15,9 1-1 0,-1-4-1 0,-2-5-2 16,9 6-1-16,-8-8-6 0,7 3-11 0,-6-7-18 0,-2 0-25 16,10 0-41-16,-16-7-68 0,8 0-116 0,-1-2-104 0,-5-4-55 15</inkml:trace>
  <inkml:trace contextRef="#ctx0" brushRef="#br0" timeOffset="672554.7182">24045 10858 317 0,'0'-7'376'16,"-6"4"-145"-16,6-2-88 0,0 1-44 0,0 4-24 0,0-3-14 15,6 3-6-15,-6-3-8 0,6 3-3 0,7-4-7 16,-6 4-3-16,13-4-8 0,-7 4-6 0,-1 0-3 0,9 0-2 16,-2 0-2-16,0 0-1 0,1 0-2 0,-1 0-1 0,7 0 0 15,-6 0-1-15,6 4-1 0,-1-4-2 0,3 0-2 16,-3 0-1-16,1 0 1 0,0 0-1 0,-6 4-2 15,6-4 0-15,-6 0 0 0,-1 0-1 0,0 3-5 0,-6-3-12 16,1 3-18-16,-1-3-22 0,-1 4-27 0,-5-4-47 0,-1 0-78 16,1 0-133-16,-7 0-80 0</inkml:trace>
  <inkml:trace contextRef="#ctx0" brushRef="#br0" timeOffset="672804.548">24324 10825 449 0,'-5'-3'325'0,"-3"3"-126"0,2 0-76 16,6-4-42-16,-6 4-20 0,6 0-11 0,0 4-5 0,0-4-6 16,-7 3-3-16,7 5-2 0,0-2-5 0,-6 6-2 15,6-1-1-15,0 0-5 0,0 3-3 0,0 1-2 0,0 4-3 16,0-5-2-16,0 5-2 0,0-1-2 0,0 0 0 0,0 0 1 16,0 1 1-16,-7 2 0 0,7-2 1 0,0 3-2 15,0-4 0-15,0 4 1 0,-6-4-3 0,6 4-2 0,0-3-2 16,0-1-1-16,0 1 1 0,0-1 1 0,0 0-1 15,0 0-3-15,0 1-5 0,0-2-14 0,0 3-20 0,0-5-30 16,0-1-50-16,6 1-85 0,-6-5-153 0,7 1-84 0</inkml:trace>
  <inkml:trace contextRef="#ctx0" brushRef="#br0" timeOffset="673148.1888">24240 11335 389 0,'0'-8'498'0,"0"2"-181"0,0 0-126 0,0 0-68 0,7 2-35 16,-7 0-15-16,6 1-9 0,7-1-8 0,-6 0-9 0,-1 4-7 16,7-4-4-16,0 4-7 0,-7 0-7 0,7 4-8 15,-5-4-6-15,4 4-3 0,-5 0-2 0,-1 3-1 0,1 1-1 16,-7 0-1-16,0-2 0 0,0 5-1 0,0 3-1 15,0-2 0-15,-7 6-2 0,1-3 1 0,-1-1-4 0,7 5 0 16,-5-5-1-16,-2 5-3 0,7-2-1 0,-8 3-2 0,8-2-3 16,0-4-1-16,0 5 1 0,8-5 1 0,-8 5 1 15,0-5 9-15,7 1 0 0,-7 0-1 0,0-1 1 0,5 1 2 16,-5-4 1-16,-5 0 0 0,5 0 1 0,0 0-7 16,-7-4 3-16,-1 4 3 0,3-4 0 0,-3 1 1 0,2-5 0 15,0 2 0-15,-1-2-1 0,1 0-3 0,-1 0-7 16,1-3-13-16,-1 0-20 0,1-3-31 0,6 0-52 0,0 0-94 15,0-2-147-15,0-2-77 0</inkml:trace>
  <inkml:trace contextRef="#ctx0" brushRef="#br0" timeOffset="673413.7213">24442 11268 145 0,'0'-3'395'0,"7"-1"-113"0,-1 4-99 0,1-4-61 16,-2 4-33-16,10-3-18 0,-2 3-10 0,-1-4-8 0,1 1-5 15,0 3-6-15,7-4-7 0,-1 4-4 0,1 0-6 0,-1 0-4 16,1 0-5-16,6 0-2 0,-1 0-2 0,-4 0-2 16,5 4-5-16,-7-4-1 0,0 0-2 0,8 0-1 0,-14 3-1 15,6-3-5-15,-5 0-12 0,0 0-12 0,-2 0-17 16,-6 0-20-16,7 0-31 0,-7-3-50 0,1-1-74 0,0-3-110 15,-7 2-77-15</inkml:trace>
  <inkml:trace contextRef="#ctx0" brushRef="#br0" timeOffset="673741.9955">24716 11001 283 0,'0'-4'294'0,"-7"1"-107"0,7-1-64 0,0 0-36 16,0 1-19-16,7-1-11 0,-7 0-7 0,7 1-4 0,-7-1-6 15,6 0-5-15,1 0-3 0,5 1-6 0,-5 0-4 16,5-1-3-16,2 4-2 0,6-4-1 0,-8 1 0 0,8-1 2 15,-7 0 0-15,7 4-4 0,-1-4 0 0,1 4-3 0,-1-3 0 16,0 3-3-16,2-4-3 0,-3 4-3 0,2 0 0 0,-6 0 1 16,5 0-2-16,-6 0-1 0,0 0-1 0,0 4 0 15,-6-4-1-15,-1 0-5 0,7 0-6 0,-13 3-11 16,6-3-11-16,-6 0-14 0,0 0-19 0,0 0-25 0,0 0-44 16,-6 0-54-16,6 0-69 0,-6-3-80 0</inkml:trace>
  <inkml:trace contextRef="#ctx0" brushRef="#br0" timeOffset="673929.6288">24969 10924 267 0,'-5'0'246'0,"5"0"-58"0,0 0-51 0,-7 0-38 0,7 0-23 15,0 4-15-15,-7-1-8 0,7 1-7 0,0 4-4 0,-7-1-1 16,7 0 2-16,-6 4 0 0,6 0-4 0,-6 4-1 16,-1-1-5-16,7 1-1 0,-6-1-2 0,-1 5-3 15,1-1-4-15,-1 4-4 0,0-3-2 0,7 2-4 0,-6 1-1 16,-1 5-4-16,7-6-3 0,-6 4-2 0,0 1-1 0,6-4-2 15,0 4-7-15,-7 4-18 0,7-8-24 0,-5 3-47 0,5 0-94 16,-8-2-157-16,2-2-85 0,-1 1-45 0</inkml:trace>
  <inkml:trace contextRef="#ctx0" brushRef="#br0" timeOffset="674164.0731">24736 11540 105 0,'6'-8'447'0,"-6"2"-132"15,0 1-125-15,6 5-72 0,-6-3-40 0,0 3-22 16,7 0-14-16,-7 3-11 0,0 2-10 0,6 1-6 0,-6 2-4 16,0 3-2-16,0 0-1 0,-6 3-1 0,-1 2-1 0,7 1-2 15,-12-2-2-15,12 0 0 0,-7 3-1 0,1-3 1 16,6-1 0-16,-7-3 3 0,7 4 2 0,0-5 2 0,0 2 2 16,7-1 3-16,-1-5 2 0,1 2 3 0,5 0-2 15,1-4-1-15,7-1-2 0,0-3-4 0,-1 4 0 0,7-8-4 16,6 4-3-16,-5-3-8 0,5-1-14 0,-5 0-18 0,6 0-25 15,-8-4-37-15,8 2-57 0,-7-5-101 0,-1-4-121 16,-5 4-63-16</inkml:trace>
  <inkml:trace contextRef="#ctx0" brushRef="#br0" timeOffset="674460.7561">24918 10756 34 0,'-7'-15'491'16,"7"-3"-123"-16,-6 3-138 0,6 4-82 0,0 0-40 0,0 4-22 16,6-4-15-16,-6 7-12 0,7-3-13 0,-1 7-10 0,7-4-10 15,-7 8-7-15,15-4-5 0,-9 7-7 0,9 4-4 16,-2 3-1-16,7 1 0 0,-7 11 0 0,1 0 2 16,5 3-2-16,-5 4 1 0,-7 3 0 0,7 4-1 0,-8 5 1 15,-5 2 1-15,6 2 3 0,-13 9 1 0,0-4 3 0,-7 9 2 16,-6-5 0-16,1 9 2 0,-14-5 0 0,-1 4-1 0,-5-3-1 15,0 3-3-15,-8-1 0 0,-5 0-2 0,-1-2-1 16,1-5-1-16,-1 2-4 0,-7-6-5 0,9-3-15 16,-2-3-24-16,0 0-34 0,0-9-47 0,1-2-91 0,0-3-164 15,5-1-82-15,1-8-45 0</inkml:trace>
  <inkml:trace contextRef="#ctx0" brushRef="#br0" timeOffset="687325.9027">5946 11719 103 0,'-7'0'86'16,"1"0"-31"-16,-1-4-23 0,1 4-12 0,6 0-7 0,-7-3-8 15,7 3-23-15,-5-4-38 0,-2 4-70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08:48.78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5132 1619 245 0,'-7'-4'228'16,"0"4"-79"-16,7-3-50 0,-6-1-26 0,6 0-10 15,-7 4-1-15,7-6 2 0,0 2-4 0,0-4 1 0,0 1 0 16,0-1 5-16,0 1 0 0,0 0 2 0,0 0 0 16,0-1-1-16,0 1 3 0,0-1-2 0,0 4 2 0,0-3 0 15,0 0 3-15,0 4 4 0,0-1 0 0,0 0-3 0,0 4-5 16,0 0-7-16,0-4-10 0,0 4-9 0,0 0-15 15,0 0-12-15,0 4-9 0,0 4-2 0,0-1 0 16,0 3 2-16,0 5 3 0,0 4 4 0,0 3 3 0,0 3 2 16,7 1 1-16,-7 3-2 0,0 4-2 0,6 4-1 0,-6 3-2 15,0 0-2-15,-6 4-3 0,-1 1 0 0,7 2-1 16,-12 0-2-16,5 1-2 0,-6 4 2 0,-7-6-2 0,7 7 1 16,-7-5 3-16,1 2 5 0,0-5 9 0,-7 1 9 15,6-5 20-15,1 0 20 0,0-5 20 0,-1-3 12 0,7-4 12 16,0-4 5-16,-6-2 4 0,11-9 5 0,-5 1-5 0,6-4-7 15,7 1-11-15,-5-5-7 0,-2-4-12 0,7 1-5 16,0-1-9-16,0-3-10 0,0 4-15 0,7-4-10 0,-7 0-11 16,5 0-9-16,2-4-3 0,6 4-6 0,1-3-6 0,5 3-2 15,1-4-2-15,0 4 0 0,5-3 1 0,8-1 1 16,-1 4 0-16,-5-3 0 0,11-5 0 0,2 4 0 0,-8-3 0 16,6 0-1-16,3 3-3 0,-3-4-4 0,1 2-8 15,0 2-21-15,-6-3-47 0,7 3-78 0,-8 0-81 0,-6 0-75 16,7-4-78-16,-8 6-132 0,2-2-132 0,-1 1-64 0,-7-2 1 15</inkml:trace>
  <inkml:trace contextRef="#ctx0" brushRef="#br0" timeOffset="297.1615">5685 2253 241 0,'-7'-11'534'0,"7"3"-133"0,0 4-149 0,-6 1-87 16,6-1-49-16,0 4-26 0,0 0-21 0,0 0-8 0,0 0-8 16,0 4-7-16,-7-1-7 0,7 6 1 0,0 1 4 0,0 0 10 15,0 7 9-15,0-4 1 0,0 5 2 0,0 1 2 0,0-1 5 16,7 4 12-16,-7-3 12 0,0 2 4 0,0 1 10 16,6 1 7-16,1-2 5 0,-7-2 1 0,8 3-1 15,3-4-15-15,-4 0-16 0,0 1-13 0,6-4-13 0,0-1-14 16,0 1-9-16,7 0-9 0,-1-5-4 0,0 1-4 0,2-3-6 15,4-1-4-15,1-3-5 0,7-4-1 0,-7 0-9 16,6 0-18-16,1-7-37 0,-8 3-57 0,9-7-76 0,-2 0-68 16,-6-1-64-16,7-2-80 0,-7-1-134 0,0-2-103 15,-7-5-42-15,2 3 10 0</inkml:trace>
  <inkml:trace contextRef="#ctx0" brushRef="#br0" timeOffset="453.3674">5998 2059 34 0,'-13'-15'558'0,"-7"7"-4"0,8 1-194 16,5 0-130-16,-6 4-71 0,6-2-44 0,7 2-25 0,0 3-17 16,0-4-13-16,7 4-11 0,-1 4-14 0,8-1-27 0,5-3-37 15,0 8-36-15,8-4-45 0,6-1-55 0,-8 2-104 16,8-3-159-16,-1 6-83 0,-6-4-41 0</inkml:trace>
  <inkml:trace contextRef="#ctx0" brushRef="#br0" timeOffset="985.0663">6487 2176 234 0,'-27'4'550'0,"1"-4"-55"0,1 6-200 0,-3-1-112 0,3 2-54 16,5 4-26-16,1 0-8 0,-7-1-6 0,13 5-2 15,0-1-6-15,1 3-7 0,5 0-13 0,7 2-15 0,-8-1-12 16,8 0-11-16,8 0-5 0,-1 1-5 0,-1-5-4 15,6 1-1-15,-5-1 0 0,6-7 2 0,7 5 1 0,-1-8 2 16,0 0 6-16,1-4 2 0,5-4 6 0,3 0 3 0,-3-8 8 16,1 3 9-16,0-7 12 0,0-2 13 0,-6 0 9 15,6-1 11-15,-13-2 15 0,0-1 11 0,1-1 8 0,-8 2-2 16,0-5-7-16,-6 4-9 0,-6 0-11 0,0 0-10 16,-1-4-10-16,-7 8-13 0,8-5-9 0,-1 6-9 0,-4 2-6 15,-2 1-6-15,5 2-2 0,-5 5-5 0,6-1-7 0,1 1-7 16,-1 4-5-16,7 3-4 0,-6 3-3 0,-1 8 0 15,7 0-3-15,7 8-1 0,-7-1-1 0,13 3 1 0,0 5-1 16,0 3 3-16,8 5-1 0,3 7 5 0,-3-2 1 0,4 5 2 16,2 8-1-16,-2 0 1 0,-5-2 2 0,6 5-1 15,-6-3 0-15,-1 6 4 0,7-3-5 0,-13 4-3 0,7-1 1 16,-7 0-1-16,0-2-1 0,-7-1-2 0,0 0-1 16,-6 0-7-16,0-5 4 0,-6 2 1 0,-7-4 1 0,0-4-1 15,0-4 1-15,-7-3 0 0,1-1 1 0,-7-5 4 0,5-6 2 16,-3-4 5-16,-3-2 8 0,8-9 6 0,-8-2 7 15,2-4 4-15,-2-4 4 0,8-8 2 0,-7 1-2 0,0-7-1 16,6-6-3-16,1 3-4 0,-1-4-5 0,14-6-4 16,-7-2-5-16,6 0-5 0,7-4-4 0,7-1-8 0,-1-2-10 15,1-1-12-15,12-3-13 0,-5 0-13 0,5-4-14 16,7 0-18-16,-5-1-59 0,3 1-85 0,-4 1-78 0,6 0-62 16,-7 2-56-16,2-3-82 0,-3 4-145 0,-5 3-77 0,1-3-5 15</inkml:trace>
  <inkml:trace contextRef="#ctx0" brushRef="#br0" timeOffset="1673.0786">6818 1623 128 0,'0'-11'510'0,"0"3"-140"0,0 5-144 0,0 0-81 16,7-1-47-16,-7 4-27 0,0-5-20 0,7 5-10 0,-1 5-8 15,1 2-9-15,-1 0-5 0,7 8 1 0,-7 4-1 0,1 2 1 16,0 4 3-16,-7 8-3 0,0 1-2 0,0-1-4 16,0 7 0-16,0-1-3 0,-7 3-2 0,0 1-1 0,1 2 0 15,-7-2 1-15,7 5 0 0,-1-4 2 0,-6 0-1 0,6-4 3 16,1 0 0-16,-1-7 0 0,1 0 0 0,0-4 0 15,6-6 0-15,-7-5 7 0,7 0 18 0,0-7 36 0,0-4 52 16,0 0 41-16,0-3 26 0,0-4 13 0,7-4 5 16,-7-5-2-16,6-3-14 0,0-3-37 0,1-4-48 0,-1 2-38 15,8-5-28-15,-8 0-13 0,1 4-6 0,6-5-3 0,-7 4-5 16,0 5-2-16,8-1-3 0,-14 5-6 0,6 3-1 16,0-1-4-16,1 4-3 0,-7 1-3 0,8 6 0 0,-3 1 1 15,3 7 1-15,-8 0 3 0,5 4 0 0,1 2 1 16,8 6 1-16,-7 0 2 0,-1-2-1 0,1 4 0 0,5 1-1 15,1-4-2-15,1 5 0 0,-1-6 1 0,5 1 0 0,2 0 0 16,0-3-1-16,6-2 0 0,0-2 0 0,6-3-1 16,1-2 1-16,-7-6-2 0,14-1 0 0,-8 2-1 15,7-10 0-15,-6-2 7 0,-2-1-3 0,9-2 0 0,-7-1-1 16,-1-7 0-16,-6-1 3 0,7-3 4 0,-7 1 6 0,-1-6 2 16,-5-2 8-16,0 4 8 0,-7-8 4 0,0 4 6 15,0-5 2-15,-7-2-3 0,1 3-5 0,-7 0-7 0,0 0-6 16,-7-1-6-16,1 2-3 0,0-1-2 0,-1 3-3 15,-6 8 1-15,7 1 4 0,-7-1-1 0,6 7 1 0,0 0 1 16,-5 5-1-16,4 2-1 0,8 5-3 0,-5-1-3 0,-3 8-3 16,3-1-2-16,-2 9-1 0,0-2-1 0,1 5-2 0,6 3 2 15,0 0-1-15,0 5 0 0,0 2 0 0,6 1 1 16,1 3 0-16,-7 0-1 0,12 3 1 0,-4-1-2 16,-3 1 2-16,3 1 1 0,4 4 0 0,2-3 0 0,-1-2 1 15,6-3 1-15,0 4 2 0,2-6-2 0,-2 2-2 0,7-8-1 16,0 1-2-16,0-3 0 0,1-1-1 0,-2-7-7 0,1-1-9 15,0-2-13-15,7-4-42 0,-15-4-70 0,9 0-81 16,0-8-72-16,-8 2-63 0,1-6-78 0,-1-3-138 16,-6 1-106-16,0-1-30 0,-13-2 25 0</inkml:trace>
  <inkml:trace contextRef="#ctx0" brushRef="#br0" timeOffset="1814.0263">7379 2128 578 0,'-27'-7'588'0,"2"4"-137"0,12-6-197 0,0 9-110 0,6-3-59 15,7 3-29-15,7 3-10 0,6-3-5 0,6 0-2 16,7 4 3-16,7 1-1 0,6-5-3 0,7 3-7 0,5 0-12 16,8 1-15-16,0-4-19 0,6 4-23 0,7-4-27 15,-7 3-32-15,6-3-46 0,1 0-77 0,0 0-165 0,-1 0-91 16,1 0-51-16</inkml:trace>
  <inkml:trace contextRef="#ctx0" brushRef="#br0" timeOffset="2299.1448">8994 1714 481 0,'-7'-11'565'0,"1"4"-155"0,-2-1-177 15,8 1-102-15,-5 4-56 0,5 3-29 0,0 0-11 0,0 7-3 16,0 0 1-16,0 8 7 0,5 3 4 0,-5 5 3 0,14 2 7 15,-7 0-1-15,0 12-1 0,6-5-2 0,-7 10-2 16,0 1-3-16,1 2 1 0,-1 2-2 0,1 4-3 0,-1 1 0 16,-6 2-6-16,7-2-3 0,-7 2-8 0,0 2-5 15,0-5-5-15,0-3-2 0,7 0-1 0,-7-9 0 0,0 2 2 16,0-1 6-16,0-7 14 0,-7-4 14 0,7-3 21 0,0-7 24 16,0-1 26-16,0-4 25 0,-7-3 17 0,7 0 9 15,0-4-5-15,0-7-11 0,0 0-17 0,0-7-23 0,0 0-25 16,0-8-27-16,7 4-22 0,0-7-14 0,-1-1-11 15,7 2-4-15,0-2-4 0,0 1-1 0,6-4-5 0,7 4 1 16,1-1-1-16,-7 1 0 0,12 4 1 0,-6-2 2 0,0 2-1 16,0 3-1-16,6 3-1 0,-5 1 0 0,-2 0 2 15,2 4-2-15,-8 3-3 0,1 0 0 0,0 0 0 16,-8 3-1-16,1 1 1 0,-5 3-1 0,-8 0 1 0,0 1 1 16,-8 2 0-16,3 5-2 0,-10-3 1 0,-10 5 2 0,-1 2 2 15,0-1 1-15,-13 0-2 0,-2-3 0 0,4-1 0 0,-9 5 1 16,1-5-1-16,-8 5 0 0,7-5-4 0,1 1-6 15,0 0-4-15,4 0-14 0,3-5-27 0,12-2-51 0,0 3-71 16,13-3-77-16,6-6-74 0,7-2-84 0,7-2-131 16,6-2-116-16,13-4-63 0,-7 1 3 0</inkml:trace>
  <inkml:trace contextRef="#ctx0" brushRef="#br0" timeOffset="3159.1108">10010 2330 397 0,'-20'0'550'0,"7"0"-125"0,0 4-179 0,-6-1-108 16,6 1-60-16,-7 6-23 0,7 2-6 0,-6-1 8 0,0 4 8 15,-1-1 8-15,0 4 6 0,0 0-1 0,7 1 0 0,-6 4-6 16,6-6-16-16,6 5-14 0,-6 0-9 0,7 0-7 15,-1-1-8-15,2-1-1 0,5-3-4 0,5 2 0 0,-5 0 4 16,13-5-1-16,-6-3-1 0,6 0 2 0,0-1 0 0,0 2-1 16,6-9 1-16,8 1 1 0,-9 0 0 0,10-4 2 15,-3 0 0-15,1-4 2 0,0 0 4 0,0-3 7 0,0-3 7 16,-6-2 18-16,5 1 20 0,-4-7 19 0,-2 3 17 16,-6 1 12-16,0-4 6 0,0-1 0 0,-6-2-2 0,-1 1-14 15,0-1-20-15,-6-1-20 0,0 0-17 0,-6 3-19 0,0-2-8 16,-7 3-10-16,6 3-7 0,-6-4-2 0,-7 9-3 15,8-2-3-15,4 1-3 0,-11 8 0 0,13-5-2 16,-7 4 0-16,6 4 0 0,-6 4-3 0,7 1 0 0,-1 1 1 16,0 2-1-16,1 3 1 0,6 0-9 0,0 3 3 15,-6-3 2-15,6 3 3 0,6 2-1 0,-6-3 2 0,0 4-1 0,6-3 0 16,-6 1 10-16,7-1-3 0,0-3-1 0,-1 0-2 16,1-1 0-16,-1 2-1 0,1-4-1 0,6-1 0 15,-7 0 1-15,8-4-1 0,-1 1 1 0,-1 0-2 0,8-4 1 16,-7-4-1-16,0 0 1 0,6-4-1 0,1 6 0 0,-6-10 0 15,5 5 1-15,1-3 2 0,-1-2 0 0,0-3 0 0,1 5-1 16,6-6 0-16,-7 6 2 0,7-5-1 0,2 3-1 16,-10 3 0-16,7-3-2 0,2 2 0 0,0-2 2 0,-2 5-1 15,1 3-2-15,0-3-1 0,1 3 0 0,-1 4 1 16,-7 0 1-16,1 0 0 0,6 4-2 0,-7 3 0 0,-6 1-2 16,0 2-3-16,0 1-1 0,-5 5-3 0,-3-2-2 0,-5 4-1 15,-5 1-2-15,-3-1 0 0,-5 0 3 0,0 4-6 16,-7-3 5-16,1 3 2 0,0-5 5 0,-1 2 3 15,1-4 4-15,-1-1 0 0,7 1 0 0,0-4 7 0,0-1-2 16,7-2-2-16,-8-1-3 0,14 1-1 0,-6-4-1 0,6 0-3 16,0-1 3-16,6 0 0 0,8-3-1 0,-2 0-1 0,8 0 4 15,6-3 0-15,0 0 0 0,7-1 1 0,5-4 0 16,-5 1 0-16,7-5 3 0,-2 2 0 0,1-5-4 0,1 1 3 16,5-5 1-16,-6 5 1 0,7-4 0 0,0-1 2 0,-8-2-2 15,2-1 3-15,-1 3 1 0,-7-6 0 0,1 2-1 16,-7 0 1-16,-7 2-2 0,-5-1-2 0,-2 0 2 0,-5 3-3 15,-7 2 0-15,-7 2 1 0,2 1-4 0,-9 2 0 16,-6 4 0-16,-6 1-2 0,0 5 0 0,0 2-2 0,0 7 0 16,0-5 2-16,-6 6-2 0,5 4 3 0,7 2-1 0,1 1 1 15,0-1 0-15,6 1 0 0,0 3-3 0,-1-2 1 16,2 1 1-16,5 2-2 0,1-5 2 0,6 5 1 0,0-4 0 16,0 2 0-16,0-2 0 0,6-1-1 0,1 1-2 15,5-1 0-15,2-2-4 0,5-1-3 0,1 0-10 0,13-3-27 16,-1-1-51-16,7 0-68 0,7-3-72 0,6-4-61 0,0 0-69 15,0 0-98-15,7-4-172 0,-8-3-64 0,8 0-5 16</inkml:trace>
  <inkml:trace contextRef="#ctx0" brushRef="#br0" timeOffset="3549.6444">11931 1978 319 0,'-7'-4'593'0,"1"1"-2"0,-1 3-241 0,7-4-157 16,-6 8-91-16,6-4-52 0,0 3-23 0,0 5-4 0,6-2 14 16,-6 6 12-16,7 2 11 0,-1 1 6 0,1 4 5 0,-1 3 2 15,1 0 3-15,-7 4-10 0,8-1-13 0,-8 1-17 16,-8 3-8-16,1 0-1 0,1 3-1 0,-7 2 0 16,-6-1 0-16,-1 1 0 0,0-2-3 0,-5 2 3 0,-1-2-3 15,-2-3-7-15,-4 1-3 0,6-5-1 0,8 1 1 0,-9-9-1 16,8 3 1-16,-1-6 4 0,0 1 6 0,7-8 16 0,7 0 17 15,-7 1 14-15,6-4 6 0,7-4 1 0,0-4-1 16,0 0-3-16,0-3-8 0,7-4-15 0,0-1-19 16,-1 2-16-16,7-5-8 0,0 1-5 0,0-5-2 0,1 4 0 15,-8 1-1-15,7 3 0 0,-1-3 0 0,-5 2 1 0,7 1 0 16,-8 5-1-16,-6-3 1 0,6 6-2 0,0-2 1 16,1 3 0-16,-7 2 1 0,6 0-3 0,1 2 0 0,-1 3 3 15,1-2-1-15,0 6 1 0,6-3 1 0,-8 2-1 16,8 3 0-16,8-4 0 0,-8 4 0 0,13-4 0 0,0 4 0 15,6-7-1-15,1 4-1 0,-1-2-9 0,8-2-26 0,-1 0-57 16,-1-1-72-16,7 2-70 0,2-2-84 0,-1-3-165 16,6-3-124-16,0 3-76 0,-7-5-29 0</inkml:trace>
  <inkml:trace contextRef="#ctx0" brushRef="#br0" timeOffset="4331.149">13950 2113 197 0,'0'-7'274'16,"0"0"-80"-16,7 0-68 0,-7 3-40 0,0-4-20 15,0 5-8-15,0-4-6 0,-7 0-2 0,7 3 0 0,-6 0-3 0,-1-3-1 16,1 3-3-16,-1 0 1 0,0 0 0 0,-6-3 0 16,1 4-1-16,-1-1 0 0,-7 1-1 0,7-2-2 15,-7 5 0-15,1-3-6 0,-1 3-3 0,-6 3-3 0,7-3-4 16,-7 8-3-16,0-1-1 0,-1 0-2 0,-5 5-1 0,6-1 2 16,-7 3 2-16,7 5 0 0,1-2 5 0,-8 6 3 15,7-5 3-15,-1 8 3 0,8-1 3 0,-7 1-2 0,5 0 1 16,10 3 2-16,-2-4-3 0,-1 2-4 0,9 2-4 15,-3-3-4-15,8-1-2 0,0-4 1 0,8 6 0 0,-3-5-3 16,2 0 4-16,13-4 3 0,-1 0 0 0,7 0 1 0,0-2-2 16,7-7-2-16,5 7-4 0,8-9-4 0,7 1-9 15,-1-5-16-15,6 0-31 0,7-3-34 0,0 0-36 0,7-3-39 16,0 0-47-16,0-5-96 0,-1 1-158 0,-6-4-79 16,1 0-23-16</inkml:trace>
  <inkml:trace contextRef="#ctx0" brushRef="#br0" timeOffset="5097.4737">14654 2209 376 0,'-13'-11'450'0,"-1"4"-173"0,2 0-118 0,-1-1-61 16,-7 4-33-16,7 1-15 0,1 3-8 0,-3 3-5 0,2 1-6 16,-6 4-4-16,6 2-3 0,0 1-5 0,-6 7-3 15,5-2-5-15,1 1-3 0,0 5-2 0,1 1 0 0,-1-2-1 16,6 5-1-16,-6 0-1 0,5-4 0 0,3 3 1 15,5 1-1-15,0-4 1 0,0 0-3 0,0-3 1 0,0 2 0 16,5-6 0-16,3 3-1 0,-2-3 0 0,1-4 0 16,0 0 0-16,-1 0 2 0,1-4 2 0,5-4 3 0,-5 5 2 15,6-4 2-15,0-4 2 0,0 0 4 0,0 0 5 0,6-4 5 16,-5-4 3-16,5 5 6 0,-6-4 4 0,7-4 6 16,-7 3 1-16,7-2 0 0,-7-5 2 0,-1 3 2 0,8-2 1 15,-7-1-6-15,0-2 0 0,0 2 5 0,0 1 0 16,0-5 1-16,-6 4-2 0,5 1-3 0,-5-1-5 0,6 0 2 15,-6 4-6-15,6-1-6 0,-7 2-6 0,7 3-5 0,-7-1-5 16,1 4-4-16,0 1-2 0,6 3-6 0,-7 0 0 16,7 3-3-16,-6 1-1 0,6 4 0 0,-6 3-1 0,6-5 0 15,-8 10-1-15,2-2 1 0,6 2 1 0,-5-3 0 16,-3 6 0-16,9-5 0 0,-8 5 0 0,1 0 1 0,-1-2 0 16,-6 5-2-16,7-3 0 0,-7-2 2 0,6 6-1 0,-6-9 0 15,7 5-1-15,-7-4 1 0,6-1 0 0,-6-3 1 16,7 0-1-16,-7-3-1 0,6-2 0 0,-6-2 3 0,0 0 9 15,7 0 9-15,-7-4 9 0,6 0 9 0,1-8 7 16,-1 4 7-16,0-2 10 0,1-5 7 0,6-1 9 0,-6-2 9 16,6 3 0-16,0-7-2 0,-1 3-3 0,1 1-2 15,2-6 0-15,3 3-5 0,-5 3-14 0,7-5-11 0,-7 4-7 16,0-4-6-16,0 5-2 0,0 3-6 0,-6-1-7 0,6 6-4 16,-8-1-3-16,3 3-4 0,-8 0-5 0,7 0-2 15,-2 8-10-15,3 0 3 0,-2 4 0 0,1-1-1 0,-7 3 3 16,6 2-1-16,0 2 1 0,1 1 1 0,-7-1 6 15,6 1-3-15,-6-1-4 0,7 6-6 0,-7-6-1 0,6 1-3 16,-6-1-1-16,0 1 0 0,7-4 4 0,-7 4 1 0,7-5 1 16,-7-3 3-16,0-3-1 0,6 4 3 0,-6-5 1 15,0 1 1-15,7-4 0 0,-1 0 1 0,0-4 2 0,1-3-1 16,-1-1 1-16,7-2 0 0,0-1-3 0,2 0 1 16,-4-4-1-16,2 4 0 0,1-3-1 0,-1 2 2 0,6-2-1 15,1-1 1-15,-1 0 0 0,-6 5-1 0,6-2-1 0,2 2 0 16,-9 3 2-16,0-2-1 0,3 3 0 0,-2 2-1 0,-7 0 0 15,1 4-1-15,-1 0 0 0,0 0 0 0,1 4-2 16,-1 3 0-16,1 1 0 0,-1-1 0 0,-6 4 2 16,7 0 1-16,0 3-1 0,-7 1 1 0,6-3 0 0,7 5 0 15,-7-2 0-15,1-1-4 0,6 5-17 0,0 0-33 0,8-5-64 16,-3 4-81-16,2-4-76 0,6 1-73 0,0 1-123 16,0-5-166-16,0-4-82 0,0 4-25 0</inkml:trace>
  <inkml:trace contextRef="#ctx0" brushRef="#br0" timeOffset="5754.0737">15884 2406 473 0,'0'-10'509'0,"7"-1"-184"0,-1 0-132 0,0 3-68 0,1-3-41 15,7 7-23-15,-8-3-13 0,1 4-9 0,-1-1-4 16,0 1-3-16,7 3-8 0,1 3-5 0,-1 1-5 16,0-1-2-16,0 4-3 0,-7 5 0 0,7-1 1 0,1 4-3 15,-2-5-1-15,-5 9-2 0,6-2 1 0,-7 3-2 0,8 1 1 16,-9-2-3-16,3 3-1 0,-3 0 1 0,10-1 0 16,-10 2 2-16,2-1-1 0,-1-5-1 0,1 6 1 0,0-5 1 15,-1 0-1-15,1 1 1 0,-7-1 0 0,6-3-1 16,-6-5 1-16,7 5-1 0,-7-4 3 0,0-3 1 0,0-1 2 15,6-3 9-15,-6 3 18 0,0-7 36 0,0 3 49 0,0-3 48 16,0 0 34-16,0 0 20 0,0-3 9 0,0-4 0 16,6-1-13-16,-6-3-29 0,7-3-44 0,0-1-47 0,-7-4-32 15,6 4-17-15,1-2-13 0,-1-5-4 0,1 0-6 16,-1-1-3-16,0 2-2 0,1 3-4 0,-1-5 0 0,8 2-3 16,-8 2-1-16,1-3-2 0,-1 8 1 0,7-6-6 0,-7 11 0 15,1-7-2-15,7 5-1 0,-7 4-1 0,-2 4-1 16,8-1-1-16,0 0-1 0,-6 4 1 0,6 4-1 0,0 0-1 15,0 4-1-15,-7 1 1 0,7 7-1 0,1-5 1 0,-9 3-1 16,3 5-1-16,-3-4 1 0,2 2-3 0,1 2 0 16,-3-1-1-16,2 1-2 0,0-5-1 0,-7 1 1 0,6 3-2 15,-6-7 0-15,7 4 1 0,-7-8 2 0,6 4 1 16,-6-4 1-16,0 1 2 0,0-5 3 0,0 1 2 0,0-4 1 16,0 0 4-16,0 0-4 0,0-4 1 0,7-3-1 0,-7-1 3 15,0-2-1-15,6-1 2 0,-6 0 0 0,7-4 1 16,-1 4-1-16,1-3 1 0,-1-1 0 0,7 1-1 0,0-2-4 15,0 2-1-15,0 3-1 0,7 0-1 0,-7 0 2 16,6 4-2-16,2-1 1 0,-8 1-1 0,5 3-1 0,-5 4-2 16,1 0 1-16,-8 0 3 0,7 4 0 0,-7 3 0 0,7 1 1 15,-6-1 1-15,7 4 1 0,-8 0 2 0,-1 0 0 0,3 3-3 16,5 2-2-16,0-2 0 0,0 1-1 0,0-1-2 16,0 4-8-16,6-3-16 0,1 0-36 0,-1-1-62 15,1 1-77-15,6-5-71 0,0 2-61 0,1-1-63 0,4-3-95 16,-4-2-157-16,-2-1-39 0,2-3 13 0</inkml:trace>
  <inkml:trace contextRef="#ctx0" brushRef="#br0" timeOffset="6129.2408">17252 2447 89 0,'-7'-12'534'0,"-5"3"-52"0,-1-3-192 0,6 4-116 0,-6 1-62 15,5 4-32-15,-5-1-18 0,8 4-9 0,-8 4-4 16,7-1-3-16,-8 8-8 0,7 0-7 0,1 1-6 15,-1 2-5-15,1 1-5 0,0-1-4 0,0 5-4 0,6-1-3 16,0-4 1-16,0 5-2 0,0-1 0 0,6 1-1 0,0-5 1 16,0 1 1-16,1-5 3 0,6 2 1 0,-6-1 4 0,13-4 3 15,-9-3 5-15,2 0 4 0,8-1 9 0,-1-6 10 16,-1 3 14-16,-6-8 19 0,7 4 39 0,-1-3 28 16,-6-4 14-16,0 0 15 0,-7 0 8 0,9-4 8 0,-10 1-5 15,3-5-13-15,-8 5-37 0,5-5-28 0,-5 5-15 0,0-1-19 16,0-2-15-16,-5 0-17 0,5 4-7 0,0 1-7 0,0 1-5 15,0 4-3-15,-8 0-6 0,8 3-1 0,0 0-2 16,0 1-4-16,0-1-4 0,0 4-1 0,0 0-2 0,0 0 1 16,0 4 1-16,8 3 0 0,-8-3-1 0,0 8 3 15,5-5 1-15,-5 3 0 0,6 5-1 0,1-4 0 0,0 4 0 16,6-1 0-16,0-2 0 0,0 2 0 0,0 1 1 16,7 0 0-16,-2-1-2 0,10 1-2 0,-9-1-6 0,6 1-6 15,2 3-32-15,-1-7-58 0,0 4-75 0,-7-1-72 0,7-3-65 16,1 0-60-16,-7 1-85 0,5-2-157 0,-5-3-65 0,-8 1-7 15</inkml:trace>
  <inkml:trace contextRef="#ctx0" brushRef="#br0" timeOffset="6722.869">17656 2576 4 0,'0'-16'514'15,"0"2"-46"-15,0 3-194 0,0-4-120 0,6 1-62 0,1-1-26 16,-1 0-10-16,1 1 3 0,5-1 19 0,-4 1 12 15,4-1 10-15,1 0-1 0,7 1-5 0,-7 2-8 0,0 1-7 16,6 5-14-16,-5-3-25 0,5-1-14 0,-7 6-10 16,2 1-7-16,0-1-5 0,-2 4-3 0,1 4-2 0,-6-1-1 15,-1 4 2-15,1 0 0 0,0 8 1 0,-7-1 1 0,0 2 1 16,0 2 0-16,-7 3 1 0,7 2 0 0,0 0 0 16,-7-3 0-16,7 3-1 0,0-1 0 0,0 0 0 0,7-5-2 15,0 3 0-15,-7-3 0 0,6-5 0 0,1 2 3 0,-1-2 10 16,7-5 13-16,-7-4 17 0,7 1 25 0,1-4 26 15,-2 0 26-15,1-4 18 0,0 1 20 0,1-4 12 16,-1-5-2-16,0 1-7 0,-1-4-15 0,1 5-23 0,1-5-25 16,-8-3-16-16,7 3-24 0,-6-3-18 0,5-1-11 0,-5 5-10 15,0-1-5-15,0-2-3 0,-1 5 1 0,-6-2 1 0,7 6 1 16,-7-4 0-16,6 10-3 0,-6-5-3 0,0 2-2 16,0 5-3-16,0-3-4 0,6 6-2 0,-6-3-2 15,0 7 2-15,7 0-2 0,-7 5 2 0,6-1 1 0,1 0 3 16,-1 4-1-16,1-1 1 0,6 5-1 0,-6-1-1 0,5-4 2 15,8 5-2-15,-6-4 0 0,5 3-1 0,0-3 1 16,1-1 0-16,7 1 0 0,-2-4-1 0,1-4 0 0,-6 0 1 16,6 0 0-16,-1-3 0 0,2-4-1 0,-8 0 0 15,0 0 1-15,9-7 1 0,-16 0 0 0,7-4 2 0,-5 0 0 16,5-4 2-16,-13 1-1 0,1-5-1 0,-1-2-2 0,1-1 3 16,-7-5 0-16,0 6-1 0,0-4 0 0,0 2 2 0,-7 0-1 15,7 2 2-15,-6-1 1 0,6 7 0 0,-7-2-1 16,7 5 1-16,-6 1-1 0,6 0 1 0,0 7-1 15,-6-4-3-15,6 6-4 0,0 2 2 0,0 0 0 0,0 2-1 16,-7 6-1-16,7 0-1 0,7 3 0 0,-7 3 4 0,6 1 5 16,-6 4-5-16,13-2-5 0,-7 5-7 0,7 1-7 0,1-5-13 15,4 8-36-15,-3-4-63 0,10-4-90 0,1 3-76 16,-6-1-72-16,6-3-103 0,6-2-177 0,-6-1-74 0,-6-6-19 16,5-1 23-16</inkml:trace>
  <inkml:trace contextRef="#ctx0" brushRef="#br0" timeOffset="6847.9378">18841 2209 509 0,'-7'-15'533'0,"1"5"-206"0,6 2-160 0,0 1-90 16,6 2-53-16,1 2-37 0,-1-1-32 0,8 8-40 0,5-4-73 16,7 3-165-16,1 5-95 0,-2 0-50 0</inkml:trace>
  <inkml:trace contextRef="#ctx0" brushRef="#br0" timeOffset="7738.7726">19356 2307 126 0,'-26'-2'543'0,"-1"2"3"0,2 0-237 16,-8 0-141-16,7 0-69 0,0 2-30 0,-6 3-12 15,5-3-7-15,8 6-2 0,0-4 0 0,-2 7-1 16,9-4-4-16,-1 9-8 0,6-6-10 0,7 0-8 0,-6 6-6 0,6-2-4 15,6-3-1-15,1 1-2 0,-1 2-1 0,1-6-2 16,5 1 2-16,2-1-1 0,5-4-1 0,-6 1 1 16,7-2 0-16,0 0 0 0,-1-3-1 0,0 0-1 0,1 0 0 15,-1 0 0-15,1 0 0 0,0 0 1 0,0-3-1 0,5 3 0 16,-5 0 0-16,-1-3 1 0,8 3-1 0,-2 0 0 16,2 0 0-16,-2 3 0 0,8-3 0 0,-7 0 0 0,0 0 0 15,6 0 0-15,-6-3 0 0,1-2 4 0,-1 1 4 0,0 1 6 16,0-4 6-16,-6 0 7 0,-1-5 11 0,-1 2 10 15,-4-2 13-15,6 1 17 0,-12 0 16 0,4 1 11 0,-6-5 9 16,-6 4 2-16,6-1 2 0,-6 2 1 0,0-1-7 16,0 0-11-16,-6 4-20 0,0 0-15 0,-1-1-11 0,2 4-10 15,-9 4-13-15,-6 0-12 0,7 0-7 0,-6 8-6 0,-1-4-2 16,-6 5-3-16,7 3-3 0,-1 3 0 0,7-5 0 16,-6 5 1-16,5-1 0 0,1 5-5 0,0-4 1 0,0-1 2 15,0 5 2-15,7-4 0 0,-1-1 0 0,0-3-1 16,7 0-1-16,0 1 5 0,0-5-3 0,7 0-1 0,0 0 0 15,-1-3 3-15,7 3-1 0,0-7 0 0,0 0 2 0,0 0-1 16,1-3 0-16,5-1 1 0,-6 0-1 0,7-3-5 16,-7 3 3-16,-1-3 1 0,8-5-2 0,-7 6 1 15,0-5-2-15,0-1 1 0,0-2 1 0,-7-1 1 0,8 0-1 16,-8 1 1-16,2-4 0 0,-3-1 2 0,-5 2-1 0,7-6 0 16,-7 0 0-16,0 2-1 0,0-4-1 0,0-1-1 0,0 0 1 15,0 1-2-15,0-2 1 0,0-2-1 0,0 3 1 16,6-3 1-16,-6 4 0 0,0-4 0 0,0 3 0 15,0 0 6-15,0 4 3 0,0 4 8 0,0-1 7 0,0 9 3 16,0-1 1-16,0 0 1 0,0 4-3 0,0 7-3 0,0-5-5 16,0 5-8-16,0 5-6 0,0 5-4 0,0 2-2 15,6-1 0-15,-6 7 2 0,0 0-1 0,0 0 1 0,0 4 0 16,7 0 0-16,-7 5 0 0,7-2-1 0,-7 0 0 16,7 0 1-16,-1 4 0 0,0 2-1 0,1-2 0 0,-1 3 1 15,7 2 1-15,0-1 3 0,-6 0-3 0,5-3 0 0,1-1 0 16,7 0 1-16,-6 0 0 0,5-4-1 0,1-2 0 15,-1-1-1-15,1-4 2 0,5 1 1 0,2-9-1 0,-2 2 3 16,3-5 1-16,-3 0-2 0,8-4 3 0,-1-3 4 0,-6-3 2 16,6-4 3-16,1 0 6 0,-7-1 4 0,1-4 2 15,-8-2 0-15,7-1 0 0,-13 1-1 0,6-4-3 0,-12-1-2 16,6-2-5-16,-7 1-4 0,-6-1-3 0,0-1 3 16,0 4-3-16,-6-5-2 0,-1 6-1 0,1 2-4 0,-1 1 2 15,-4-2-4-15,3 5 0 0,-5 4-2 0,6 4 0 0,1-1 0 16,-7 4-2-16,6 0 2 0,-5 4-3 0,5 4 0 15,0-2-2-15,7 1 2 0,-6 5 1 0,-1-1 0 0,7 3 2 16,0 1 1-16,0-5-1 0,7 9 0 0,-1-4 3 16,8-1-1-16,-8 5-1 0,13-4 0 0,-6-1 0 0,7 3-4 15,6 0-3-15,-7-3-4 0,8-3-13 0,-8 0-18 0,7-1-33 16,-7 2-51-16,-6-5-57 0,1-4-50 0,-1 2-46 16,0-3-39-16,-8-2-34 0,3 0-42 0,-8-7-46 15,7 4-89-15,-14-8-34 0,-1 3-5 0</inkml:trace>
  <inkml:trace contextRef="#ctx0" brushRef="#br0" timeOffset="8098.1535">20411 2301 243 0,'0'0'215'0,"6"0"-107"0,-6 0-91 0,7-4-62 16,-7 0-42-16,6 4-23 0,-6 0-9 0,0-4 0 15</inkml:trace>
  <inkml:trace contextRef="#ctx0" brushRef="#br0" timeOffset="8223.3057">20443 2268 98 0,'0'-4'151'0,"0"-4"15"15,0 5 5-15,0-5-14 0,0 5-19 0,0 0-24 16,0-6-20-16,0 6-12 0,0-1-7 0,-6 1-9 0,6-1-6 16,0 1-4-16,0-1-3 0,0 0-8 0,0 4-7 15,0 0-9-15,0-4-6 0,0 4-6 0,0 0-5 16,0-3-8-16,6 3-11 0,-6 0-18 0,0 3-14 0,15-3-37 16,-10 4-74-16,8-4-174 0,6 4-96 0,2-4-52 0</inkml:trace>
  <inkml:trace contextRef="#ctx0" brushRef="#br0" timeOffset="8551.7498">20730 2312 452 0,'-13'7'343'0,"-7"4"-151"16,8-4-87-16,5 4-50 0,-7-4-25 0,9 1-8 0,5-1-1 16,0 0 4-16,0 1 1 0,5-1 4 0,3 0 1 15,5-3 3-15,-1-1 4 0,8 1-3 0,0-4-4 0,-1 0-3 16,0 0-2-16,1 0-3 0,6 0 0 0,-7-4-1 0,8 4-1 16,-8-3 2-16,1-1 0 0,-1 4 5 0,0-3 4 15,1 3 6-15,0-4 3 0,-2 4 5 0,3 0 2 16,-1 0-1-16,-7 0 1 0,6 4-5 0,1-1-6 0,-7 1-6 15,0-1-7-15,6 1-7 0,-13 0-6 0,7 0-3 0,2 4-7 16,-10-1-13-16,2-5-20 0,6 6-23 0,-6 0-28 0,-7-1-32 16,0-1-52-16,0-1-102 0,0-2-142 0,-14-3-71 15,8 0-30-15</inkml:trace>
  <inkml:trace contextRef="#ctx0" brushRef="#br0" timeOffset="8739.0041">18952 2070 560 0,'0'-5'572'0,"6"3"-135"0,14 2-193 0,0-4-110 0,5 4-55 16,2-4-29-16,12 0-14 0,0 4-6 0,6 0-3 0,14 0-5 16,0 0-6-16,6 4-4 0,6 0-15 0,8 0-28 15,-2 3-33-15,2 0-48 0,-1-4-98 0,0 9-174 16,-6-5-107-16,-6 3-55 0</inkml:trace>
  <inkml:trace contextRef="#ctx0" brushRef="#br0" timeOffset="9364.3093">6911 3524 462 0,'-34'10'357'0,"2"-2"-154"0,-1 3-88 0,7-4-49 16,7 1-32-16,6-1-11 0,-2 0 2 0,15-2 6 0,0 1 9 15,15-2 7-15,4 4 6 0,13-4 3 0,8-1 3 16,11-3-3-16,9 4-9 0,11-4-8 0,14 2-7 15,6-2-5-15,7 0 0 0,19-2 2 0,0 2 10 0,13-4 5 16,13 1 9-16,1-1 5 0,12-4 4 0,6 4 0 0,2 0 1 16,5-3 1-16,0 5-8 0,1-7-7 0,-1 6-10 15,-6-1-6-15,0-3-6 0,-7 7-6 0,-6-4-6 0,-13 4-8 16,-14 0-6-16,-5 0-9 0,-15 4-22 0,-11-1-30 16,-14 1-32-16,-6 0-34 0,-14-1-43 0,-5-3-88 0,-8 0-142 15,-6 0-87-15,-7-3-45 0</inkml:trace>
  <inkml:trace contextRef="#ctx0" brushRef="#br0" timeOffset="9676.889">11013 3612 258 0,'-7'0'540'0,"7"4"-119"0,-6-2-166 0,12-2-112 0,1 6-72 15,-1-6-38-15,14 0-21 0,0 2-9 0,5-2 1 16,15 0 3-16,5-2 8 0,14 2 8 0,6-6 7 16,6 6 12-16,7 0 10 0,8 0 8 0,4-2 8 0,8 2 11 15,7 0 3-15,-8-4 0 0,7 4 2 0,7 0-2 0,-7 0-2 16,0 0-2-16,7 0-3 0,-7 0-9 0,-7 0-4 15,-5 0-9-15,-1 0-8 0,-6 0-9 0,-8 0-10 0,-4 0-18 16,-14 0-23-16,-1 0-35 0,-5 4-46 0,-8-4-43 16,-13 0-44-16,1 0-53 0,0-4-92 0,-7 1-160 0,-7-1-74 15,0-4-19-15</inkml:trace>
  <inkml:trace contextRef="#ctx0" brushRef="#br0" timeOffset="9973.8646">14478 3546 323 0,'0'-4'612'0,"12"4"-1"0,8-3-225 0,6 3-156 15,7 0-97-15,13-5-63 0,5 5-33 0,8-3-16 16,6 0-7-16,0-1-2 0,7 0-1 0,6 1 1 16,6-1 0-16,2 0-1 0,-1 0-1 0,-1 1-1 0,0 3-1 15,1-4-5-15,0 4-8 0,-1 0-12 0,-6-3-16 0,1 3-21 16,-8-4-22-16,1 4-26 0,-13-3-28 0,0-5-33 16,-8 4-46-16,1-4-80 0,-12-1-140 0,-1 1-62 0,-13-4-23 15</inkml:trace>
  <inkml:trace contextRef="#ctx0" brushRef="#br0" timeOffset="37364.8829">2846 5755 29 0,'0'0'96'15,"0"-3"-27"-15,0 3-23 0,0-4-16 0,6 4-11 16,-6-4-8-16,0 1-5 0,0-2-2 0,0 2 3 16,0 3 4-16,0-4 0 0,0 4 2 0,0-3 0 0,0 3 0 15,0-5 2-15,-6 5-2 0,6-2-7 0,-7 2-5 0,7 0 0 16,-7 0-1-16,7 0-2 0,-6 0-1 0,-1 0-4 16,1 0 3-16,6 0 1 0,-6 0 1 0,6 0 1 0,-6 0 1 15,6 0 4-15,0 0 5 0,0-4 5 0,-7 4 5 16,7-4 3-16,0 0 1 0,0 4 5 0,0-3 5 0,0-1 0 15,0 0 0-15,7 0-1 0,-7 4-2 0,0-3 0 0,0-1 3 16,0 1-2-16,0-1-5 0,0 1 1 0,0-1 1 16,0 4 2-16,0-4 3 0,0 0 2 0,0 1 4 0,0 3 5 15,0-4 0-15,0 0-2 0,0 1-3 0,0 0-5 16,0 3-3-16,0-4-5 0,0-1-4 0,0 2-3 0,0 3 1 16,0-3 1-16,0 3 2 0,0 0-2 0,0-4 1 0,0 4-2 15,0 0-4-15,0 0-2 0,0 0-6 0,0 0-2 16,0 0-5-16,0 0 0 0,0 0-1 0,0 4-1 0,0-4 1 15,0 3 2-15,0 0 2 0,0 6 3 0,0-3 0 16,0 2 3-16,0 3 0 0,6 0 2 0,-6-1-1 0,0 2 0 16,0 3-1-16,0-5 0 0,0 9 0 0,0-4-2 0,0 3 0 15,0 0-1-15,0 4 0 0,0-3 1 0,0 2-1 16,0 1-2-16,6 4 1 0,-6-4 2 0,6 3 1 0,-6 1 3 16,0 3 2-16,7-4 1 0,-7 6 2 0,0-2 3 15,0 3 2-15,0-3-2 0,0 5 0 0,0-5-3 0,0 4-2 16,0 1-1-16,0-5-3 0,0 4-3 0,0-4-1 15,0 1-2-15,0-1-1 0,0 0-2 0,-7-4 1 0,7 4-2 16,0-6 3-16,0 2-2 0,0-3-1 0,0-3-1 0,7-4 0 16,-7-1 1-16,0 1-1 0,0-4 0 0,0 0-2 0,0-4 0 15,0 0 2-15,0 0-1 0,0-3 1 0,0 0-1 16,0 0 1-16,0-4 0 0,0 3 0 0,0-3 0 16,0 0-1-16,6 0-5 0,-6 0-15 0,0-3-31 0,7-1-51 15,0-4-94-15,-1-6-159 0,0 2-99 0,1-5-48 0</inkml:trace>
  <inkml:trace contextRef="#ctx0" brushRef="#br0" timeOffset="38083.988">2826 5642 42 0,'0'-5'25'0,"0"5"-12"0,0-3-6 0,0 3-5 0,-7 0 0 15,7 0-2-15,0 0-1 0,-6 0-1 0,6 0-1 16,0 0 2-16,-6 3-1 0,6-3 0 0,0 0 0 0,-6 5 1 15,6-5 0-15,-7 0 2 0,7 0 4 0,-6 4 6 16,6-4 7-16,0 0 4 0,-7 3 6 0,7-3 7 0,-7 0 5 16,7 0 2-16,-7 0 0 0,7 0-4 0,0 0-2 0,-6 3-2 15,6-3-2-15,0 0-4 0,0 0-2 0,-7 0-2 16,7 0-2-16,0 0-2 0,0 0-2 0,0 0-3 0,0 0-3 16,0 0-6-16,0 0-1 0,0 0-1 0,0 0-1 0,0 0-3 15,0 0 0-15,0 4 0 0,0-4-1 0,0 0 4 16,0 4-1-16,-6-4-2 0,6 0 0 0,0 0 2 0,0 0 0 15,0 3-2-15,-5-3 0 0,5 0 0 0,0 4 0 16,0-4 0-16,0 0 3 0,0 0 4 0,0 0 3 0,0 0 3 16,0 0 2-16,5 0 2 0,-5 0 2 0,0 0 0 0,0 0-1 15,0 0-4-15,0 0-2 0,0 0 0 0,6 0-2 16,-6 0 2-16,0 0-1 0,0 0 2 0,0 0 0 0,0 0 0 16,0 0-1-16,0 0-1 0,0 0 0 0,0 0-3 15,0 0-1-15,0 0 0 0,0 0-3 0,0 0 0 0,0 0 1 16,0 0-2-16,0 0-1 0,0 0 0 0,0 0-1 0,0 0-1 15,0 0 1-15,7-4 0 0,-7 4-1 0,0 0 1 16,0 0 2-16,0 0-2 0,0 4-1 0,6-4 1 16,-6 0-1-16,0 0 0 0,0 0-1 0,0 0 0 0,0 4-3 15,7-4-1-15,-7 0-4 0,0 0-7 0,0 0-8 0,0 0-15 16,7 0-13-16,-7 0-21 0,0-4-39 0,0 4-63 0,7-4-98 16</inkml:trace>
  <inkml:trace contextRef="#ctx0" brushRef="#br0" timeOffset="38568.5205">2794 5689 41 0,'0'0'81'0,"0"0"-15"0,0 0-16 16,0 0-12-16,0 0-9 0,0 0-8 0,0 0-5 0,0 0-4 16,0 0-4-16,0 0-3 0,7 0-1 0,-7 0-3 15,0-4-2-15,0 4-6 0,6 0-12 0,-6 0-18 16,0 0-24-16,6 0-36 0,-6 0-45 0</inkml:trace>
  <inkml:trace contextRef="#ctx0" brushRef="#br0" timeOffset="39193.6772">1855 5741 304 0,'7'-5'290'0,"-7"5"-111"0,0 0-76 0,0 0-47 15,8 0-27-15,-8 0-12 0,0 0-10 0,0 0-3 16,0 0-1-16,0 0-3 0,0 0-2 0,0 0-1 0,0 0-3 16,0 5-2-16,0-5-2 0,0 0-1 0,-8 3-3 0,8-3-7 15,0 0-17-15,0 4-29 0,0-4-58 0,0 0-123 16,0 0-83-16</inkml:trace>
  <inkml:trace contextRef="#ctx0" brushRef="#br0" timeOffset="39928.2097">2761 5667 79 0,'0'0'138'0,"0"0"-18"0,0 0-19 0,-7 0-20 16,7 0-15-16,0 0-14 0,0 0-11 0,0 0-9 0,0 4-7 16,0-4-3-16,0 0-2 0,7 0-1 0,-7 0-2 15,0 0 0-15,0 0 0 0,0 0-3 0,0 0 0 0,6 0 0 16,-6 0 0-16,0 0-1 0,0 0-1 0,0 0 0 15,7 0 1-15,-7 0 0 0,0 0 1 0,7 0 0 0,-7 0-1 16,0 0 0-16,0 0 0 0,0 0-2 0,0 0-1 0,0 0-2 16,0 0-2-16,0 0-1 0,7 0 0 0,-7 0-2 15,0 0-2-15,0 0 0 0,0 0 0 0,0 0 0 0,0 0 0 16,6 0 1-16,-6 0-1 0,0 0-1 0,0 0 1 16,0 0 1-16,0 0 0 0,0 0 0 0,0 0 1 0,0 0 2 15,-6 0 1-15,6 0 1 0,0 0-1 0,0 0-1 0,0 0 1 16,0 0 0-16,0 0-2 0,0 0-1 0,0 0-2 15,0 0 0-15,0 0 1 0,0 0 1 0,0 0-2 16,0 0 0-16,0 0-1 0,0 0-2 0,0 0-3 0,0 4-6 16,-7-1-15-16,7-3-21 0,0 0-28 0,0 4-39 0,-7-4-50 15,0 0-75-15,7 0-94 0</inkml:trace>
  <inkml:trace contextRef="#ctx0" brushRef="#br0" timeOffset="40584.6966">2801 5671 106 0,'0'0'160'0,"0"0"-27"0,0 0-28 0,0-4-24 16,0 4-21-16,0 0-12 0,0 0-12 0,0 0-5 0,0 0-4 16,0 0-2-16,-7 0-4 0,7 0-2 0,0 0-3 0,-6 0-1 15,6 0-2-15,0 0-1 0,0 0-3 0,0 0 1 0,-7 0 0 16,7 0 3-16,0 0 0 0,0 0 1 0,0 0 3 15,0 0-1-15,0 0 1 0,-7 0-1 0,7 0-1 16,0 0-2-16,0 0-3 0,0 0-1 0,-7 0-2 0,7 0-2 16,0 0-1-16,0 0 2 0,-6 0-1 0,6 0-1 0,-7 0 1 15,7 0-1-15,-6 0 0 0,6 0-1 0,-5 0 1 16,-3 0 1-16,2 0 0 0,-1 0 4 0,0 0 3 0,1 0 2 16,-1 4 2-16,-6-4 1 0,1 0 1 0,-2 0 0 15,-5 4-1-15,6-1-3 0,-6-3-3 0,-2 4-1 0,9-1-2 16,-9 1-1-16,-4-1-1 0,5 5-1 0,1-4 0 0,-1 3-1 15,-5-3-1-15,5 2 1 0,0 2-2 0,1-4 1 16,0 4 1-16,5-1 0 0,-5 0-1 0,6 1 2 16,0-1-3-16,-1-4-1 0,2 5 0 0,-1-1 1 0,6 1-2 0,-6 2-1 15,6-3 1-15,-6 5-1 0,8-1 1 0,-2-1 1 16,-1 5 0-16,-5 0 0 0,8-5 0 0,-9 6 0 0,8 2 1 16,-7-4 0-16,6 5 0 0,-5-1-1 0,5 1 1 15,-7-5 0-15,8 4 1 0,-7 1 0 0,7 3-1 0,-7-3 0 16,6-2-1-16,-6 2 2 0,6 3 0 0,1-5 1 0,0 6-1 15,-1-5-1-15,1 4 2 0,-1 0 0 0,7 0 0 16,-6 1-3-16,-1-3 1 0,7 3 0 0,0 0-1 0,0 2 0 16,0-4 0-16,0 2-1 0,7 0 1 0,-1-2 0 15,-6 4-1-15,7 1 1 0,6-4 1 0,-7 0-1 0,7-4 2 16,0 5 0-16,0-5-1 0,0 0 0 0,6 0 1 16,-5 1-1-16,5-1 0 0,1 0 1 0,5 0-1 0,-4 1 0 15,-2-5-1-15,7 5 0 0,0-5 0 0,-6 5 0 16,6-5-1-16,-1 1 0 0,2 0-1 0,-1-4 1 0,7-1 1 15,-8 1 0-15,2-3-1 0,-2 0 0 0,7-2 2 0,-4 2-1 16,-2-4 1-16,-1-1-1 0,1-3-1 0,0 4 0 0,-6-4 2 16,6-4-1-16,-7 4 0 0,8-3-1 0,-7 3-2 15,-2-4-8-15,2-4-17 0,-1 2-29 0,1-2-62 16,0-3-126-16,0-1-101 0,-9-2-69 0</inkml:trace>
  <inkml:trace contextRef="#ctx0" brushRef="#br0" timeOffset="41506.4855">2208 4553 106 0,'0'-7'295'0,"-8"-1"-117"15,8 6-64-15,0-3-33 0,0-2-15 0,-5 4-11 0,5 3-9 16,0-4-5-16,0 4-4 0,0-4-2 0,0 4-5 15,0 0-8-15,0 0-7 0,0 4-5 0,0 0-5 0,0 6 1 16,0 1 1-16,0 0 3 0,0 3 1 0,-7 5 2 0,7 4 1 16,-7-2 4-16,7 1 2 0,-6 4-2 0,-1 3-1 0,7 0-2 15,-6 1-1-15,-1-1 0 0,1 4-3 0,-7-4-1 16,6 0-3-16,0 1-2 0,1-1 0 0,0-3-3 16,-1 0 1-16,1-5-3 0,6 2 1 0,-7-5 0 0,7 1-1 15,-6-9 0-15,6 5 1 0,0-4 1 0,-7-4 0 0,7 0 0 16,0-2 2-16,0-2-1 0,0 0 4 0,0-3 0 15,0 4 1-15,7-4 2 0,-7 0 0 0,0 0 1 0,0 0-1 16,6 0-1-16,-6 0-3 0,7 0-1 0,-1 0-2 16,7 4-1-16,-7-4-1 0,8 3 1 0,-7 1-2 0,5 4 0 15,-5 0 0-15,6-2 0 0,0 5 0 0,-1-3 0 16,1-2 0-16,2 2-1 0,-3-1 1 0,8 1 0 0,-7-4 0 16,6-1 1-16,1-3-1 0,-1 0 0 0,1 0 0 15,0 0 0-15,5-3 0 0,-5-1 0 0,0 0 2 0,-1-3-2 16,0 0 1-16,1 2 0 0,-1-1 0 0,-6-2-1 0,7 0 0 15,-8 1 1-15,1-3-1 0,-5 2 0 0,4-3-2 0,-5 1 2 16,0-6 0-16,-7 2 0 0,7-1-1 0,-7 1 0 16,0-1-1-16,0-3 1 0,0-1 1 0,0-3-2 15,0 0 0-15,-7 1 0 0,7-2 0 0,-7 2 0 0,0-1 2 16,7 3 1-16,0 2-2 0,-5 1 1 0,5 1 0 0,-7 4 4 16,7 1 1-16,-8 2-3 0,8 1 1 0,-5 7 0 15,-3 0 0-15,3 0 1 0,-2 7-3 0,0 1-1 0,1-2 0 16,-1 6 0-16,1 3 0 0,-1-1 0 0,7 1-1 15,0 0 1-15,0-1 0 0,0 5 0 0,0-4 0 0,0-1 0 16,7 4 0-16,-7-3 1 0,6-1-1 0,-6 1 0 0,0-1 0 16,7 2 1-16,-7-1 0 0,6-1-1 0,1 1 1 15,-7-1-2-15,7 1 1 0,-2-5 0 0,8 1 0 0,-5 0 1 16,-1-3-1-16,5-1 0 0,2 1 1 0,5-5 0 16,0-3 1-16,1 5-2 0,-1-10-1 0,1 5 1 0,6-3 0 15,-7-1-2-15,8 0-9 0,-7-3-14 0,5-1-20 0,-5 2-31 16,-1-2-56-16,7-3-106 0,-6-4-112 0,-2 4-67 15</inkml:trace>
  <inkml:trace contextRef="#ctx0" brushRef="#br0" timeOffset="42037.7578">3073 4356 415 0,'-13'-4'285'0,"7"4"-131"0,0 0-70 16,-1 4-35-16,1-1-21 0,6 1-11 0,-7 4-6 16,7-1 1-16,7 0 0 0,-7 4 1 0,6-4 0 15,1 4 0-15,5 0 0 0,-5 0-1 0,7-1-1 0,-7-2-1 16,6 4 0-16,-8-5-2 0,2 3 2 0,-1-1 0 0,7 1 1 16,-13-6-1-16,7 7 4 0,-7-4 7 0,0 0 2 15,0 0 3-15,-7 5 3 0,7-1 2 0,-13 0 2 0,7-1 3 16,-6 6 0-16,-1-1-4 0,-2 2-5 0,-4 5-3 15,0-3-3-15,6 6-2 0,-7-3-4 0,1 0-3 0,-1 4-1 16,1-4-3-16,4 3-2 0,-3 1-1 0,5 0 0 0,-1-5 1 16,1 2-1-16,7-4-2 0,-1-2 0 0,1 2 0 15,6-5-1-15,0 1 0 0,6-4 0 0,-6-3-1 16,7-2 0-16,-1 2 2 0,7-5 0 0,1-3-2 0,-1 0 3 16,0-3-1-16,0-1 2 0,6 0-3 0,-5-7 0 0,5 4 0 15,0-4 0-15,-5 0-1 0,5-3 0 0,0-1 0 0,-6 4-3 16,2-3 2-16,-2 3 3 0,-8-4-1 0,2 3 0 15,-1 2 2-15,0-5-1 0,1 9 3 0,-7-3 0 16,0 2 0-16,0 0-1 0,0 3 0 0,0 0-3 0,-7 4 2 16,7 4-2-16,-6 0-1 0,0 0-1 0,-1 3-1 0,7 5 0 15,-5-2 1-15,5 1 0 0,0-1 0 0,0 5 0 16,0-3-1-16,5 3 1 0,-5-5 1 0,7 5 5 0,-1-8-3 16,7 4 2-16,1 0-2 0,-1-4 1 0,6 1-1 15,1-1 0-15,5 1-1 0,-4-2-3 0,11-2 1 0,-6 0 0 16,6-1 0-16,1 2 0 0,-1-5-14 0,0 3-21 0,8 1-39 15,-7-4-69-15,6 0-160 0,-8 0-92 0,3 0-63 16</inkml:trace>
  <inkml:trace contextRef="#ctx0" brushRef="#br0" timeOffset="43492.2751">2807 6166 25 0,'0'0'76'0,"0"0"-27"0,0 0-10 0,0 0-2 0,0 0 3 16,0 0 4-16,0 0 3 0,0 0 3 0,0 0-1 0,0 0-4 15,0 0-7-15,0 0-6 0,0 0-8 0,0 0-8 16,6 0-4-16,-6 0-6 0,0 3-1 0,6-3-1 16,-6 0 0-16,7 0-1 0,-1 0 1 0,1 0-2 0,0 3 1 15,-1-3 3-15,0 0-1 0,1 0-2 0,-1 0 1 0,7 4 1 16,-6-4 2-16,0 4 1 0,6 0 0 0,0-4 2 0,0 0 1 16,0 0-1-16,0 0 0 0,0 0-2 0,6 0-1 15,1 0 0-15,0 0-1 0,-1 0 1 0,0 0-1 16,9-4-2-16,-10 4 0 0,9 0 0 0,5-4 0 0,-6 4-3 15,-1 0 2-15,9-4-2 0,-10 4-1 0,10 0 1 0,-2-3 0 16,1 0-1-16,0 3 0 0,-6-5 1 0,4 5 0 16,2 0 0-16,-7 0 0 0,0-4 0 0,6 4-1 0,-5 0 1 15,-8 0 0-15,8 0-1 0,-8 0 0 0,7 4 0 0,-7-4 0 16,1 0 0-16,6 0 2 0,-6 5-1 0,0-5 0 16,-1 0 2-16,7 3 3 0,-7-3-2 0,1 0-2 0,6 3-1 15,-7-3 0-15,8 0-1 0,-8 0 0 0,7 0 0 16,-6 0-4-16,-1 0 2 0,7 0 1 0,-5 0 1 0,-3 0 0 15,2 0 0-15,0 0 1 0,-7 0-1 0,6 4 0 16,-6-4-1-16,6 0 1 0,-6 0 0 0,7 4-1 0,-7-4 1 16,6 0-1-16,-6 0 1 0,7 0 0 0,-1 0 0 0,-6 0 0 15,8 0 0-15,-2 0 0 0,0 0 2 0,8 0-2 16,-7 0 0-16,-2 0 0 0,9 0-1 0,-8 0 1 0,7 0 0 16,-6 0 1-16,6 0-1 0,0 4 0 0,-7-4 1 0,8 0 0 15,-8 0 0-15,0 0 0 0,8 0 0 0,-8 0-1 16,7 0 1-16,-1 0 1 0,-5 0 0 0,7 0 1 0,-1-4 0 15,6 4 2-15,-6 0 0 0,0-4-1 0,7 4 1 16,-8 0-2-16,8-4 1 0,0 4-2 0,-1 0 1 0,8 0-1 16,-7-3-1-16,-1 3 2 0,1 0 0 0,-8 0-1 0,8 0-1 15,-7 0 0-15,1 3 0 0,-1-3 1 0,-8 0 0 16,3 4 0-16,-2-4-2 0,0 4-1 0,1-4 1 0,6 4 0 16,-6-4 0-16,-1 0 0 0,0 0 0 0,1 0-2 15,0 0 1-15,-1 0 2 0,8-4 0 0,-9 4-1 0,2-4 0 16,7 4 0-16,-1-4 0 0,-7 4 1 0,7 0 0 0,0-3-1 15,0 0-1-15,0 3 0 0,1-5 1 0,5 5 0 16,0-4-2-16,1 4 2 0,-8-3 0 0,8 3-1 0,-6 0 2 16,5-4 0-16,-6 4-1 0,6 0 0 0,-5 0 0 0,5-3 0 15,-5 3 0-15,-2 0 1 0,2 0-1 0,-2-4 0 16,2 4 1-16,-1 0-2 0,0 0 0 0,0-3 1 16,0 3 1-16,0 0-1 0,-7-4 1 0,7 4-1 0,-6 0 1 15,6 0 1-15,-6 0-1 0,-1 0 0 0,7 0 0 0,-6 0-1 16,5 4 0-16,-4-4 1 0,-2 0-1 0,7 3 0 0,0-3 0 15,0 0 0-15,0 0-1 0,-6 0 1 0,6 0 1 16,1 0-1-16,4 0 0 0,-4-3 0 0,-2 3-1 0,8 0 1 16,-8-4 1-16,9 4-1 0,-8 0-1 0,6 0 0 15,-6 0 0-15,7 0 1 0,-8 4 0 0,1-4-1 0,2 0 0 16,-3 3 0-16,1-3 0 0,0 0 1 0,0 4 1 0,7-4 0 16,-7 0-1-16,0 3 2 0,0-3-2 0,0 0 1 15,0 0 0-15,0 4 0 0,-1-4-1 0,-4 0-1 16,5 0 0-16,0 0 0 0,-7 0 1 0,8 0 0 0,-2-4-1 15,-5 4 1-15,6 0 0 0,-7 0 0 0,1 0-1 0,-6 0 0 16,4-3 1-16,-5 3 0 0,1 0 1 0,-8 0-1 16,7-4 4-16,-13 4 7 0,6 0 5 0,1 0 5 0,-7-3 5 15,6 3 3-15,-6 0-1 0,0-4 4 0,0 4-5 0,0-4-5 16,0 4-5-16,0-4-6 0,0 4-4 0,0-3-4 16,-6 3-3-16,6-4-11 0,-7 4-22 0,7-3-47 0,-6-2-106 15,-7 5-109-15,7-2-73 0</inkml:trace>
  <inkml:trace contextRef="#ctx0" brushRef="#br0" timeOffset="44367.1189">5536 5799 202 0,'0'0'272'0,"0"0"-92"0,-7 0-64 15,7 0-39-15,0 0-23 0,0 0-15 0,-7 0-9 0,7 4-8 16,0-4-6-16,0 0-2 0,7 3-2 0,-7-3-1 0,0 0-1 15,0 0 1-15,7 4 2 0,-7-1 3 0,6-3 2 16,-6 4-1-16,7 0 1 0,-1-4 1 0,1 4 2 0,-1-1 1 16,0 1 0-16,1 0 1 0,6 0 0 0,0-2 1 0,0 2-3 15,6 0 0-15,-5 0-2 0,11-1-3 0,-5 1-5 16,0 0-2-16,6 0-2 0,0-1-2 0,0 1 0 0,0-1-3 16,0 1 1-16,0-1-1 0,-6 2 0 0,6 2-1 15,-7-3 0-15,1 3 0 0,-7 1-1 0,0-1 2 0,-7 0 1 16,1 0 0-16,-1 4 3 0,-6 1 4 0,-6 2 3 0,-1 1 5 15,-6-1 2-15,0 4 2 0,-6 1 2 0,-1 3 1 16,-5-1-1-16,-2 2-2 0,-5 2-3 0,-1 0-2 16,1 2-3-16,-1 2-2 0,-7-3-1 0,1-1-1 0,1 4 2 15,-2-3 2-15,2 0-2 0,-2-1 1 0,-6 1 0 0,8-4 2 16,-9 5 0-16,9-6-2 0,-1 1-3 0,0 0-2 0,6-4 0 16,1 0-10-16,6 1-21 0,6-5-41 0,1-3-76 15,5 1-192-15,1-5-98 0,7 0-64 0</inkml:trace>
  <inkml:trace contextRef="#ctx0" brushRef="#br0" timeOffset="45507.996">6135 5051 127 0,'-7'0'146'0,"7"0"-36"0,-6-2-25 15,6 2-16-15,0-5-9 0,0 5-3 0,0-3-3 0,0 3-6 16,0-4-3-16,0 4-5 0,0-3-2 0,0 3-4 15,0-5-3-15,0 5-4 0,0-3-4 0,0 3-4 0,6-4-4 16,-6 4-5-16,0-4-2 0,0 4-1 0,0-3 0 16,0 3 1-16,0-3 0 0,7 3 0 0,-7 0 0 0,0 0 4 15,0 0 0-15,0 0 1 0,0 0-1 0,6-5-3 16,-6 5 0-16,7 0 1 0,-1 0-2 0,1 0-1 0,-1 0-1 16,0 5 1-16,8-2-2 0,-7 0 3 0,5 5-2 0,1-5 0 15,-6 9-1-15,5-4 1 0,3 2 0 0,-3 5 1 16,1-1 0-16,0 5 0 0,0-5 0 0,0 4 1 0,0 5-1 15,-7-1 1-15,7 0 0 0,1 3-1 0,-8-2-2 16,1 2 1-16,6 0-1 0,-8 0-2 0,2 2 1 16,1-2 0-16,-2 1 0 0,1-4-2 0,-1-1 1 0,0 2-2 0,1-5 1 15,-1 1-2-15,-6-1 1 0,7 0-1 0,-7-3 0 16,6-5 0-16,-6 2 1 0,0 3 0 0,0-8 0 0,0 0 1 16,7 4-1-16,-7-7 0 0,0 0 2 0,0-1 4 15,0 0 8-15,0 2 11 0,-7-5 13 0,7 0 10 0,0 0 7 16,0 0 2-16,0 0 3 0,-6-5-4 0,6-1-4 15,0 2-6-15,-7-3-8 0,7-1-8 0,-6-4-6 0,6 6-2 16,-7-5-2-16,7-1-2 0,-6 2-2 0,0-1-6 16,6-4-4-16,-7 5-1 0,1-5-4 0,6 1 1 0,-8 2-2 15,1 1 1-15,7-4-2 0,-5 5 1 0,-3-2-1 0,8 5 0 16,-5-4 0-16,-2 0 0 0,1 4 0 0,6-4 0 0,-7 3 0 16,0-3 1-16,1 4-1 0,6 3 2 0,-7-3 1 15,1 0-1-15,-1 3 1 0,7 0-4 0,-6 1 2 16,0-2 0-16,-1 5 0 0,7-2-1 0,-7 2 0 0,1 0 0 15,-1 2-1-15,1 3 2 0,-7 2-1 0,7 1 0 0,-7-1 1 16,-1 3-1-16,1 2-4 0,0-1 1 0,1 4 2 0,-2-5 1 16,-5 5 0-16,6-1-6 0,0 1 4 0,0-3 1 15,0 2 5-15,-7 1-2 0,7-4-2 0,0 4 0 0,1-5 1 16,-3 5 2-16,2-4 1 0,8-1-3 0,-2 2-1 16,0-4-2-16,1-1-4 0,6 3-10 0,-7-2-15 0,7-1-22 15,0 1-28-15,7-5-41 0,-1 0-70 0,1 2-143 16,5-1-83-16,1-4-54 0</inkml:trace>
  <inkml:trace contextRef="#ctx0" brushRef="#br0" timeOffset="45930.139">6767 5349 224 0,'0'0'238'0,"0"-4"-63"0,0 4-49 0,0 0-35 16,-7 0-21-16,7 4-13 0,0-4-9 0,0-4-7 15,0 4-8-15,0 4-6 0,7-4-4 0,-7 3-7 0,0 1-2 16,0-1 0-16,6 4 3 0,-6 2 2 0,0 1 3 0,0 0 2 16,7 6 0-16,-7-2 3 0,0 4 0 0,0 1 1 15,0 3 0-15,0 0 1 0,-7 4-1 0,7-4-2 16,-6 3 0-16,6-4-3 0,-7 6-2 0,7-5-3 0,-6 4-3 15,6-5-3-15,0 4-3 0,0-2-2 0,0 0-3 0,0-2-2 16,0-3 1-16,-7 4-1 0,7 0-4 0,0-3-17 16,-8-2-28-16,8 2-58 0,-5-4-136 0,-1-1-108 0,-1-2-78 15</inkml:trace>
  <inkml:trace contextRef="#ctx0" brushRef="#br0" timeOffset="50962.1812">7750 5128 85 0,'0'0'90'0,"0"0"-18"16,0 0-14-16,0 0-14 0,0 0-11 0,0 0-4 16,0 0-3-16,0 0 0 0,0 0 1 0,0 0 2 0,0 0 3 15,0 0 0-15,0 0-1 0,-7 0-3 0,7 0-5 0,-6 0-5 16,6 0-4-16,-7 0-5 0,1 0-3 0,6 5-4 0,0-5 0 15,-6 0 0-15,6 0 1 0,-7 3-3 0,7-3 1 16,-7 0 1-16,7 0-2 0,-7 3 2 0,7-3-1 16,0 0-1-16,-6 4 0 0,6-4 1 0,0 0-1 0,0 0 0 15,-6 0 0-15,6 0 0 0,0 0 2 0,0 0-2 0,0 4-1 16,0-4-5-16,0 0-17 0,6 0-45 0,-6 0-116 16,0 0-98-16</inkml:trace>
  <inkml:trace contextRef="#ctx0" brushRef="#br0" timeOffset="51352.7247">7352 5487 202 0,'0'-3'298'0,"7"-2"-125"0,0 3-76 0,-1 2-40 16,1 0-23-16,6 0-15 0,-1 0-7 0,2 0-1 15,-7 2-4-15,5 3 2 0,1 2 0 0,0 1-1 0,1-1 1 16,-8 3 0-16,1 6 1 0,-1-6-2 0,-6 9 0 15,0-5-1-15,-6 5 0 0,-1-1 0 0,1 1 0 0,-8 2 1 16,1-2-1-16,0-1 1 0,-6 4-1 0,-2-4 0 0,3 1-1 16,-9 0 0-16,8-5-1 0,-7 1-2 0,1 2-1 15,5-2 0-15,-7-3 0 0,8 2-2 0,-1-3-10 0,8-4-17 16,-2 0-38-16,1-3-73 0,7-1-147 0,-1 2-81 16</inkml:trace>
  <inkml:trace contextRef="#ctx0" brushRef="#br0" timeOffset="51680.9897">7659 5136 186 0,'0'-3'254'0,"0"3"-83"0,-7 0-50 0,7-5-33 0,0 5-21 15,0 0-12-15,0 0-9 0,0-3-6 0,7 3-6 16,-7 0-6-16,6 0-8 0,7 0-6 0,-6 0-3 16,5-4-2-16,9 0-1 0,-9 4-1 0,8-3 1 0,-1-4 0 15,7 3-1-15,0 0 1 0,1 0 1 0,5-3 3 0,0-1 2 16,1 6 0-16,0-6 1 0,0 1-1 0,-1 3-1 15,1-4 1-15,-8 1-4 0,8 4-2 0,-7-1-4 0,-6 1-1 16,0-2-3-16,-1 5 0 0,-6-3-1 0,7 3-8 16,-14 0-17-16,6 3-23 0,-5-3-37 0,1 5-59 0,-8-5-117 15,0 3-96-15</inkml:trace>
  <inkml:trace contextRef="#ctx0" brushRef="#br0" timeOffset="51931.3089">7957 5128 215 0,'0'0'175'0,"0"5"-68"0,0-5-41 16,0 3-17-16,0 4-5 0,0-3-2 0,0 3 1 0,8 4 1 16,-8 3 4-16,0 2 2 0,5 2 0 0,-5 0-8 15,0 5-6-15,0 2-2 0,0 0 0 0,0 0 0 0,0 2-4 16,0 2-1-16,0-3-4 0,0-1 1 0,8 5-3 0,-8-5 1 16,0 0-2-16,0-2-2 0,0 2-2 0,7-3-4 15,-7-3 2-15,0 3-2 0,0-3-2 0,6-2-5 0,-6-2-1 16,0 3-4-16,0-3 0 0,6 0 0 0,-6 0-1 15,0-1-1-15,7 1 1 0,-7-1-5 0,0-2-10 0,7-2-20 16,-7 1-34-16,0-3-63 0,6-5-124 0,-6 1-92 0,0 0-65 16</inkml:trace>
  <inkml:trace contextRef="#ctx0" brushRef="#br0" timeOffset="52150.3057">7554 5842 85 0,'7'-2'413'16,"-1"2"-162"-16,7-4-109 0,1 0-60 0,4 0-32 16,2 1-13-16,7-1-5 0,-1-4-4 0,7 1-1 0,-1 4-1 15,7-4 0-15,0-1-2 0,0 1-3 0,6 3-4 0,0-3-4 16,2-5-2-16,5 9-1 0,-7-8 0 0,1 3-1 0,7 5-2 16,-8-4 0-16,0 0-2 0,-7-1-1 0,3 4 1 15,-9-3-3-15,-6 3 1 0,0 0-2 0,-7 1-1 16,-4 3-1-16,-2-4 0 0,-1 4 0 0,-6 0-2 0,1-3-4 15,-7 3-7-15,0 0-13 0,0 0-21 0,0 0-34 0,0 0-66 16,-7 0-130-16,1 0-89 0</inkml:trace>
  <inkml:trace contextRef="#ctx0" brushRef="#br0" timeOffset="57792.0708">8668 6224 24 0,'33'0'102'15,"-1"4"-17"-15,1-4-28 0,-1 4-18 0,0-2-15 16,1-2-5-16,0 5-6 0,6-5-6 0,-6 3-2 0,6 1-2 16,-7-4 0-16,8 3 0 0,-8 1-2 0,7 0 1 15,-6-4 1-15,0 4-1 0,-1-1 3 0,0 1 0 0,1-1-1 16,-1-3 2-16,1 4 1 0,7-1 0 0,-8 1 1 0,1-4 4 16,5 5 2-16,-5-2 1 0,6-3 2 0,-1 3 2 15,2-3 2-15,0 4-1 0,-2-4-1 0,8 0-1 0,0 0-2 16,-1 4-2-16,1-4-1 0,-1 3-4 0,1-3-2 15,0 3-2-15,-1-3 0 0,0 5-5 0,0-5 0 0,2 4 0 16,-1-1 0-16,-8 2 0 0,8-3 0 0,0-2-1 0,0 4 1 16,-1-4 2-16,-1 4 2 0,3 0-2 0,-1-4 0 15,5 3 1-15,-5-3-1 0,6 0-1 0,-6 0-1 16,6 0 0-16,0 0-1 0,0 0 1 0,6 0-1 0,-5 0 1 16,6 0 0-16,-7-3 1 0,6 3-1 0,1 0 0 0,-7 0 0 15,6 0 2-15,-5 0-1 0,5 0-1 0,-12 0 0 0,7 0 0 16,-2 0-1-16,2 0 0 0,-1 3 1 0,-7-3 0 15,0 0 1-15,1 0 1 0,0 0 1 0,-1 0-3 0,0 0 4 16,-5 0-1-16,6 0-1 0,-14 0 1 0,7 0-1 16,-6 0 0-16,7 0 0 0,-15 0 1 0,7 0 2 0,-5 0 0 15,-8 0 2-15,7 0 2 0,-6 0-1 0,6 0-1 16,-13 0 1-16,7 0-1 0,-1 0 0 0,-6-3-2 0,7 3-2 16,-8 0 0-16,8 0-1 0,-7-4 0 0,0 4-1 0,7 0-1 15,-8-4 2-15,8 4 0 0,0 0 0 0,-7 0 1 0,6-4 0 16,1 4 2-16,-1-2 1 0,0-3 3 0,8 5 1 15,-8 0 2-15,8-3 0 0,-2-1-2 0,-5 4 0 16,6-5-1-16,-7 5-1 0,8-3-3 0,-9 0-3 0,10 3 0 16,-2-4-2-16,-7 0 1 0,7 1 0 0,0 3-1 15,-7-3 0-15,9-2 1 0,-10 1 0 0,9 4 0 0,-8-3 0 16,0-1-1-16,1 4 0 0,-1 0 1 0,2 0 0 0,-9-3-1 16,8-1 0-16,-1 4 0 0,0-3 0 0,1 3-1 15,-7-4 1-15,13 0 0 0,-6 0 0 0,-1 1 1 0,0-1 1 16,1 1-2-16,0-2 0 0,6 3 0 0,-6-2 0 0,5 0 0 15,-5 4 0-15,-1-4-1 0,8 1-2 0,-8-1 1 16,7 4 2-16,-6-4-1 0,-1 4 1 0,1-4 0 0,-7 4 0 16,6-2 0-16,1 2-1 0,-1-5 3 0,2 5-2 15,-3-3 1-15,2-1-1 0,0 4 0 0,-1-5 3 0,7 3-1 16,-1 2-1-16,3-4 0 0,-9 0-1 0,13 4 1 0,-5-4 0 16,-2 4-1-16,1 0-2 0,7-3 1 0,-8 0 1 15,3 3-1-15,4 0 0 0,-6-5 0 0,0 5 0 0,5 0 0 16,-3-4 1-16,4 4 0 0,-6-3 0 0,6-1 0 15,-5 1-1-15,5-4 1 0,1 3 2 0,0-4 0 0,6 1 0 16,-7-1 0-16,1 2 3 0,-1-2 2 0,7 1 2 0,-6 3 2 16,-1-2-1-16,0-2 0 0,1 4 0 0,0-3 1 15,0 3-2-15,-1 0-2 0,7 1-3 0,-7-1-1 0,-4 1-2 16,3-1 1-16,2 4-2 0,-7-5 0 0,7 5-1 0,-8 0 1 16,2-2 0-16,-1 2 0 0,0-4 0 0,0 4 1 15,-7 0-1-15,9-4 0 0,-17 4 0 0,9-4 0 16,-8 4-1-16,9-3 0 0,-15 3-4 0,7-4-8 0,-6 4-16 15,-1-4-30-15,1 0-64 0,-1-3-139 0,-12 4-87 0</inkml:trace>
  <inkml:trace contextRef="#ctx0" brushRef="#br0" timeOffset="59683.4364">8187 6234 47 0,'-7'0'82'16,"0"5"-34"-16,0-5-22 0,1 3-11 0,0-3-2 15,-1 4 1-15,7-4 7 0,0 0 1 0,0 0 3 0,0 0 1 16,0-4 0-16,0 1 1 0,7 3-7 0,-1-5-6 0,0 3-6 16,-6-6-1-16,7 4-2 0,0 1-3 0,6-1 1 0,-6 0-1 15,-1 0 3-15,0 2-2 0,-6 2-1 0,7-5 1 16,-1 2-1-16,1-1-1 0,-7 4 1 0,7-5 1 16,-1 3 0-16,-6 2 4 0,7 0 3 0,-1-4 0 0,-6 4 2 15,6 0 0-15,0-4 1 0,1 4 4 0,1 0 1 0,4 0-1 16,1-4-1-16,0 4-1 0,7 0 3 0,-1 0-2 0,7 4-2 15,7-4-2-15,-1 0-3 0,2 0 0 0,4 0-2 16,1 0-2-16,7 4-2 0,-1-4-1 0,1 0 0 16,-1 0 0-16,1 0-1 0,0 0 0 0,-1 0-1 0,0 0 0 15,0 4 0-15,-4-4 0 0,4 0 0 0,-6 2 0 0,8 3 0 16,-9-1 0-16,7-1 1 0,1 2 0 0,-7 1-1 16,13-2 0-16,-6 0 1 0,6-1 0 0,-7 5-1 0,8-4 0 15,5 3 0-15,-6-4 0 0,0 1 2 0,7 3 0 0,-7-3-2 16,7 0 0-16,-7-1 1 0,6 4-1 0,0-7 0 15,-5 4 0-15,6-1-1 0,-8-3 1 0,8 4-1 0,0-4 0 16,-1 0-1-16,1 5 2 0,0-5 0 0,0 0 1 16,-1 3 1-16,-6 0-1 0,6 1 0 0,1 0 1 0,-7-1 1 15,7 0-2-15,-7 2-1 0,7 2-1 0,-1-2 1 0,1 1 1 16,0-2-1-16,-1 3 0 0,1-3-1 0,6 0 1 16,-7 0 0-16,1-2 0 0,0 3-1 0,-1-2 0 0,1 1 0 15,-7-1 0-15,7 1 1 0,-7-4 0 0,0 4 2 16,0-4-1-16,1 0 0 0,-9 4 0 0,2-4 1 0,5 3-1 15,-4-3-1-15,-1 4 0 0,-1-1 0 0,2 1 0 0,-2-4 0 16,7 3 0-16,-6 1 0 0,5 1 0 0,1-5 0 16,0 3 0-16,0 0 0 0,1 1 0 0,-1-4 1 0,0 4 0 15,-6-1 0-15,6-3-2 0,-1 3 1 0,-4 2 0 16,4-5-1-16,-5 4-1 0,-1-1 2 0,1 2 0 0,0-5 0 16,-1 2 2-16,-5 2-1 0,5-1 1 0,-6-3 0 0,0 5 0 15,-7-2 0-15,9 1-2 0,-3-4 1 0,1 4-1 16,0 0 1-16,7-4-1 0,-7 2 0 0,6 3 0 0,1-2-1 15,7-3 1-15,-8 4 1 0,7-1-1 0,-8 1 0 16,9-4 0-16,-7 4 0 0,-1-4 0 0,-6 4 0 0,8-4-1 16,-9 3 0-16,1-3 1 0,-6 0 0 0,6 0 0 15,-7 4 0-15,1-4 0 0,-1 0 0 0,1 3 2 0,0-3-1 16,6 0-1-16,-13 0 1 0,13 0 1 0,-6 0 1 0,-1 0 0 16,1 0-1-16,-1 0-1 0,7 0 0 0,-6 0 1 15,-1 0 0-15,8 0 0 0,-1 0-2 0,-7 0-1 0,7 0 0 16,0 0 1-16,0 0 1 0,7 0-1 0,-7 0 1 15,1 0-1-15,-2 0 0 0,2-3 1 0,-2 3 0 0,3 0-1 16,-3-4-1-16,0 4-1 0,2 0 1 0,-1 0 0 16,7-3-1-16,-14 3 2 0,14 0 0 0,-8-4 0 0,8 4 0 15,0-4 0-15,0 4 0 0,-1 0 0 0,0-4 2 0,1 4 0 16,0-3 0-16,0 3-1 0,-1 0 1 0,1-4 0 16,-1 4-2-16,1-3-1 0,-1 3 0 0,7-5 1 0,-6 5-2 15,5-2 0-15,2 2 0 0,6-4 1 0,-7 0 0 0,7 4 1 16,-1 0-1-16,1-4 0 0,0 1-4 0,-7 3 1 15,6-5 0-15,1 5 2 0,-7 0 1 0,7 0 1 0,-7-3 1 16,-1 3 0-16,1 0 4 0,2-4 2 0,-9 4-2 16,0 0 1-16,0 0-2 0,1 0-2 0,0 0-2 0,-7 0 0 15,0 0 0-15,1 0-2 0,-2 0 1 0,-6 0-3 0,1-2 4 16,-1 2-1-16,1 0 1 0,0 0 0 0,-7-5 1 16,0 5-1-16,0-3 0 0,-7 3 3 0,1-4 6 15,5 4 1-15,-5-5 4 0,0 5 3 0,-7-3 4 0,0 3 3 16,6-3 4-16,-12-1 1 0,7 4-3 0,-8 0-2 0,7-4-2 15,-13 4-2-15,6-3-4 0,-6 3-4 0,7 0-4 0,-7-3-3 16,0 3-1-16,0 0-2 0,0 0-4 0,0 0-14 16,0 0-32-16,0 0-87 0,0-5-137 0,0 1-86 15</inkml:trace>
  <inkml:trace contextRef="#ctx0" brushRef="#br0" timeOffset="60355.5232">18359 5971 214 0,'0'-4'191'0,"0"4"-64"15,0 0-47-15,0 0-26 0,0-4-14 0,0 4-8 0,0 0-3 16,0-2-1-16,0 2-1 0,0 0 1 0,0-5 2 0,0 5-1 16,0-3 0-16,0 3-1 0,-7 0 2 0,7 0 1 15,0 0-1-15,0 0-2 0,0 0-5 0,0 0-5 16,0 0-5-16,0 0-4 0,-6 0-1 0,6 3-3 0,0 2-3 15,-6-3 1-15,6 2 0 0,-6 0 4 0,-1 3 0 0,7 5 2 16,-7-5 1-16,7 3 1 0,-7 2 2 0,7-1 0 16,0 4 0-16,0-1 0 0,0 4-1 0,0 1-1 0,7-2 0 15,-7 6-1-15,7-2-1 0,-7 6-1 0,7-6-1 16,-1 6-1-16,0-2-1 0,0 5 1 0,1-5-2 0,1 4-1 16,4-3 1-16,-6 3 1 0,8 0 0 0,-3-3 0 0,4 4-1 15,-2-8 1-15,0 3-1 0,0 1 2 0,6-8-1 16,-6 5-1-16,0-6-1 0,-6 2 0 0,6-5-1 0,-1 1-1 15,-5 0 0-15,6-5 1 0,-7 1-2 0,1-3 1 16,1 3 0-16,-8-4-1 0,5-4 2 0,-5 5-1 0,0-4 0 16,7-1 1-16,-7 2 1 0,0-2-2 0,0-3 1 0,0 4-1 15,0-2 0-15,6-2 0 0,-6 0 1 0,0 0-1 16,0 0 1-16,0 0-5 0,0 0-17 0,0-6-37 0,0 3-91 16,6-9-158-16,-6 1-94 0,0-3-50 0</inkml:trace>
  <inkml:trace contextRef="#ctx0" brushRef="#br0" timeOffset="60793.9743">18183 5796 391 0,'7'-4'333'0,"-7"0"-144"0,6 0-85 16,1 1-45-16,-1-1-25 0,8 0-13 0,5 1-8 0,-6 0-2 15,7-1-3-15,-1-1-2 0,7 5 1 0,-6-3-3 16,12 3-1-16,-5 0 1 0,5 3 0 0,1-3-1 0,-1 5 0 16,7 2 2-16,0-4-1 0,0 5 1 0,0-1 2 0,1 1-1 15,-2 2-3-15,0 5 2 0,3-4-1 0,-9 7 0 0,7 1 0 16,-7-2-2-16,8 6-2 0,-7-1 1 0,-1 0 1 15,1 3 0-15,0-3 1 0,-8 8-1 0,1-1-1 16,7 0 2-16,-14 1-1 0,1-1 0 0,-1 4 0 0,-6-4-1 16,-6 4-1-16,-1 0 2 0,-6-1 2 0,-6 6 1 0,-1-5 2 15,-6 0 2-15,0 1 2 0,-13-3 4 0,1 3 5 16,-2-5 3-16,-5 0 3 0,-7-2 6 0,-1-2 2 0,-5 0 3 16,-8-3 0-16,2-4-2 0,-1 1-3 0,-2-5-3 15,11 1-3-15,-10 0-7 0,8-9-4 0,0 6-6 0,4-4-4 16,3-1-14-16,5 0-25 0,7-4-49 0,0-3-115 0,13 0-129 15,-7-3-101-15,14-4-52 0</inkml:trace>
  <inkml:trace contextRef="#ctx0" brushRef="#br0" timeOffset="61247.3175">18196 4609 189 0,'-6'-11'347'0,"-1"3"-141"0,1 0-79 0,0 1-37 31,6 4-20-31,-7-4-12 0,7 3-7 0,0 4-6 0,0-4-4 15,0 4-4-15,0 4-3 0,7 0-11 0,-1-2-9 16,0 10-6-16,1-1-4 0,6 8 3 0,-7-1 0 0,8 4 4 16,-8 3-2-16,7 4 4 0,-7 2 0 0,7 1 2 15,-6 1 1-15,0 0 0 0,0 0-3 0,-1 3-2 0,7 1-2 16,-7-4 0-16,-6 3-2 0,6 1-1 0,1-3-3 16,0 2 0-16,0-7 0 0,-7 4-1 0,6-3-1 0,0-1-1 15,0-4 1-15,-6 1-1 0,7 0 1 0,-7-9-1 0,8 6-6 16,-3-5-10-16,-5-3-17 0,7-5-26 0,-1 2-49 0,1-5-94 15,-7-7-136-15,7 0-77 0</inkml:trace>
  <inkml:trace contextRef="#ctx0" brushRef="#br0" timeOffset="61590.9868">18092 4557 202 0,'-7'-19'350'0,"-6"2"-134"0,13 2-81 16,-5 4-44-16,5-1-32 0,5 2-18 0,3 3-9 0,4-5-9 16,1 4-4-16,13 5-5 0,-6 0-3 0,6-1 0 15,6 4-3-15,1 0 1 0,7 0 0 0,-9 4 0 0,8 2 0 16,-6-1 1-16,7 2-1 0,-8 8-2 0,0-5 0 16,-5 6 0-16,-2-2-1 0,1 4-2 0,-11 1 0 0,-3-2-2 15,-6 6 3-15,0 0-1 0,-6-2 3 0,-6 4 3 0,0-2 3 16,-6 2 1-16,-9-2 1 0,1 2 2 0,-5-3 1 15,-2 0 2-15,-5 0-1 0,6-4-2 0,-6 0 0 0,0 1 1 16,-1-4 2-16,0-1-1 0,0 1-1 0,7-5-2 16,0 2-2-16,6-5-2 0,1 1 0 0,0-1-4 0,12 0-3 15,0-3-2-15,0 3-1 0,7-3-2 0,7 3-5 0,0 0-15 0,6 0-21 0,6-2-30 0,7-2-54 0,1 0-87 32,-2 1-145-32,2-4-76 0</inkml:trace>
  <inkml:trace contextRef="#ctx0" brushRef="#br0" timeOffset="61778.515">18763 4920 390 0,'0'-7'442'0,"0"-1"-152"0,0 1-90 0,0 3-56 0,0-4-31 16,0 2-14-16,-6 2-3 0,6-4-5 0,0 5-10 0,0-1-12 15,0 0-14-15,0 2-9 0,0 2-8 0,0 0-13 0,0-5-13 16,0 5-12-16,0 5-8 0,6-5-13 0,-6 2-17 15,0-2-17-15,5 4-23 0,3 3-24 0,-1-3-30 0,-1 0-44 0,1 0-75 0,-1 0-146 0,1-4-71 0</inkml:trace>
  <inkml:trace contextRef="#ctx0" brushRef="#br0" timeOffset="62044.2093">18920 4506 357 0,'0'-11'350'0,"0"-1"-133"0,0 6-74 0,0-2-40 0,0 5-24 16,0-5-19-16,5 8-16 0,-5-4-11 0,0 4-10 31,8 4-5-31,-1 1-7 0,-7 1-2 0,12 5-2 16,-6 4-1-16,8-1 0 0,-1 8 2 0,0 0 3 0,-1 0 1 16,1 4-1-16,1 3 0 0,-1 0 1 0,0 0 0 0,-1 5 0 15,2-1-2-15,-7 0-1 0,5-4-3 0,1 4-5 0,-6 1 1 0,6-5-1 0,-7 0 1 0,8 0-2 0,-8 0 0 16,0 0 1-16,1-3 1 0,-1-1 5 0,1 2-2 15,-1-6-3-15,1 1-4 0,-1 0-9 0,1 1-15 0,-7-9-24 32,0 5-34-32,6-9-61 0,-6 1-115 0,0-6-110 0,-6-2-65 15</inkml:trace>
  <inkml:trace contextRef="#ctx0" brushRef="#br0" timeOffset="62341.7845">18887 4483 329 0,'0'-17'355'15,"0"-3"-144"-15,6 6-82 0,7-1-46 0,-7 5-25 16,7-5-17-16,7 8-9 0,0 0-7 0,0 0-6 0,5-1-5 16,2 4-2-16,4 4-4 0,3 0 0 0,-8 4-1 0,13 0-1 15,-7 3-4-15,1 0 0 0,-7 4 1 0,7 4-2 16,-8 3 1-16,2-3 0 0,-8 8 0 0,1-6-1 0,-7 9 2 15,-7-4 0-15,1 3 0 0,-1-3 1 0,-12 7 3 0,6-3 1 16,-13 1 5-16,0 2 6 0,-1-4 3 0,-5 0 2 16,0 2 3-16,-1-2 3 0,-5-4-2 0,-2 2-1 0,-6 0-5 15,7-2-4-15,-6-3-4 0,6 1-4 0,-7-2-3 16,8 2-5-16,-2-1-14 0,1 1-25 0,6-5-46 0,8 4-115 16,-1-2-128-16,13-1-94 0,0-5-56 0</inkml:trace>
  <inkml:trace contextRef="#ctx0" brushRef="#br0" timeOffset="66281.3393">2995 6403 5 0,'7'0'6'0,"-7"0"-3"0,0 5 0 0,0-5-1 16,0 3 0-16,-7 0 0 0,7 1 2 0,-6-4 0 0,0 7 1 15,6-4 1-15,-7 2 1 0,-6-1 0 0,6-4-2 16,1 3-1-16,-7 2 1 0,5-5 5 0,-3 2 3 16,4-2 3-16,-6 4 1 0,6-1 2 0,-6-3 2 0,6 0 3 15,1 5 3-15,-1-5-5 0,1 0-1 0,6 0-1 0,-6 0 1 16,6 0 0-16,-7 0 0 0,7-5 0 0,0 5-1 16,-7 0 0-16,7 0 0 0,0-3 0 0,0 3-1 0,0-4 1 15,0 4-4-15,0-2-1 0,7 2-2 0,-7-5-1 16,7 5-2-16,-1-3-1 0,-6-1-2 0,13 4-2 0,-7-5 0 15,1 5 0-15,-1 0-2 0,1-3 0 0,0 3-1 0,6 0-2 16,-6 3 1-16,-1-3 0 0,-1 0-1 0,3 5 0 16,-1-5 0-16,-1 4 0 0,0-4 1 0,1 3-1 0,6-3 0 15,-6 5 0-15,-1-5 0 0,7 2 1 0,0-2-1 16,0 4 0-16,-6-1 0 0,6-3-1 0,-1 0 1 0,1 5-1 16,2-5 0-16,-2 3 1 0,-1 1 0 0,0-4 0 0,9 4 0 15,-8 0 1-15,6-4 0 0,-6 2 1 0,7-2-1 16,5 5-1-16,-5-5 0 0,6 0 0 0,-6 0 1 0,6 3-1 15,-1-3 0-15,2 0 1 0,-1 0 0 0,-1 0-1 0,3 0 0 16,-3 0-1-16,1 0 0 0,-7 0 1 0,8 0 0 16,-2 0-2-16,-4 4 2 0,-2-4 2 0,0 3-1 15,1-3 1-15,0 4 0 0,-1 4-1 0,-6-8 0 0,6 3 0 16,-4 4-1-16,3-3 0 0,2-1 0 0,-7-3 0 0,7 4 0 16,6 0 0-16,-7-4 0 0,0 0-1 0,8 0 1 0,-8 4 0 15,0-4 0-15,8 0 0 0,-8 0 0 0,1 0 1 16,-1 0 2-16,7 0-1 0,-6 0-1 0,-1 0-1 15,0 0 0-15,2 0 1 0,-2 0-1 0,6 0 0 0,-4 0-1 16,-2 0 1-16,0 3 0 0,1-3 0 0,6 0 0 0,-7 0 0 16,1 4 0-16,6-4 3 0,-6 4-1 0,-1-4-2 15,7 3 1-15,-6-3-1 0,7 3 0 0,-9 2-1 0,2-5 0 16,6 4-3-16,0-1 2 0,-6 1 0 0,6-4 0 0,0 3 2 16,-1-3-1-16,3 4 1 0,-3-4 0 0,1 0 0 15,0 0 2-15,7 0-1 0,-8 0 0 0,2-4-1 0,5 4 1 16,-5 0-1-16,-2 0 2 0,-6-3-2 0,8 3-2 15,-1 0 2-15,-6 0 0 0,0 0 1 0,-2 0-1 0,2 0 1 16,0 3-1-16,5-3 0 0,-4 0 0 0,3 0 0 0,-3 4 0 16,5-4 0-16,-7 0 0 0,8 0 1 0,-2 0-1 15,1 0 1-15,2 0 1 0,-3 0-1 0,1 0 0 0,6 0 0 16,-6 0-1-16,0 0 0 0,1 0 0 0,-2 0-1 16,-5 0 0-16,6 3 1 0,-7-3 0 0,1 0 0 15,0 4 0-15,-1-4 0 0,0 4 0 0,1-4 1 0,-1 4 0 16,2-1-1-16,5-3 0 0,-7 5 0 0,7-5-1 0,-7 0 0 15,8 2 0-15,-1-2 1 0,0 5-1 0,6-5-1 0,-5 2 1 16,-2-2 1-16,1 5 0 0,1-5 1 0,-2 3-1 16,2 1 1-16,-1 0 1 0,0 0-1 0,-7-1 0 0,7 1 0 15,-6-1-1-15,6 1 0 0,1-1 0 0,-9 1-1 0,2 0-1 16,6-4 1-16,-7 4 0 0,1-1 0 0,0 1 1 16,5-4 0-16,-4 4 0 0,4-4 0 0,-5 3 0 0,6-3 1 15,-7 0 1-15,7 0 0 0,2 0-2 0,-4 0 0 16,3 0 2-16,-2 0-1 0,-4 0 1 0,4 0-1 0,2 3-1 15,-3-3 1-15,4 0-1 0,-2 0-1 0,-1 0-1 0,2 0 1 16,-8 0 0-16,7 0 0 0,0 0 1 0,7 0-1 16,-7 0 0-16,0 0 2 0,0 0-1 0,6-3 0 15,-5 3-1-15,5 0 1 0,-6 0 0 0,7 0 0 0,-1 0 1 16,-6 0 0-16,8 0-1 0,-9 0 0 0,8 0 0 16,-8 0 0-16,2 0 0 0,5 3 0 0,-6-3-1 0,7 5 0 15,-7-5 2-15,6 4-1 0,1-4 0 0,0 3 0 0,0-3 1 16,5 0-1-16,-6 3-1 0,8-3 0 0,-1 0-1 0,-7 0 2 15,8 0 0-15,-1 0 0 0,-7 0 0 0,1 0 1 16,6 4 2-16,-13-4-2 0,6 0 1 0,1 0-2 0,-7 4 0 16,0-1 0-16,0-3 0 0,1 4 1 0,-2-4-1 15,-5 4 1-15,6-4 0 0,1 4 0 0,5-4-1 0,-6 3 0 16,6-3 0-16,0 4-1 0,1-4 1 0,7 0-1 0,-2 0 0 16,2 0 1-16,5 0 0 0,-5 0 0 0,-2-4 2 15,2 4-1-15,-2 0 0 0,1 0 0 0,-7 0 0 0,1 0-1 16,-6 4 0-16,5-4 0 0,-5 0-1 0,-3 0 1 15,4 3 0-15,4-3-1 0,-6 0 1 0,6 0 0 0,-5 4 0 16,11-4 0-16,-6 0 0 0,8 0 0 0,-1 3 1 0,1-3 1 16,-2 0-5-16,1 0 2 0,1 0 0 0,5 0 0 15,-6 0 0-15,1 0 1 0,-1 0 0 0,-1 0-2 16,2 0 5-16,-2 0-1 0,2 0 0 0,-7 0 0 0,5 0-3 16,-6 0-2-16,8 0 0 0,-1 0 1 0,-6 0-2 0,6 0-3 15,0 0-1-15,1-3-1 0,-2 3 1 0,1 0 0 0,0 0-1 16,7-4 1-16,-7 4 1 0,0 0 2 0,0 0 1 15,0-3 2-15,1 3 0 0,-8 0 1 0,6 0 1 0,-4-4 1 16,-2 4-1-16,1 0 1 0,-1 0-1 0,1 0 1 16,-1 0 0-16,-6 0 1 0,7 0 0 0,-7 0-1 0,6 0-1 15,-6 0 0-15,0 4 0 0,1-4-1 0,5 0 0 16,-6 0 0-16,0 0 0 0,0 0 1 0,0 0 0 0,1 0-1 16,-9 0 1-16,9 0 2 0,-1 0-2 0,0 0 1 0,0 0-1 15,0 0 0-15,1 0 0 0,-2 0-1 0,1 0 1 0,0 3-1 16,0-3 1-16,0 0 0 0,0 0-1 0,1 4 0 15,6-4 1-15,-8 0 0 0,1 0-1 0,1 3 0 16,-2-3 1-16,1 0 0 0,0 0 0 0,0 4 1 0,1-4 0 16,-2 0 0-16,2 0 0 0,-2 4 0 0,2-4-1 0,-1 0-1 15,0 4 1-15,0-4 1 0,0 0 0 0,0 0 1 16,0 0-1-16,0 3 2 0,-5-3 0 0,4 0 0 0,1 5 0 16,-7-5-1-16,8 0 0 0,-9 0 1 0,9 3-2 15,-1-3-1-15,-7 0 1 0,8 0-1 0,-2 0 0 0,2 0 0 16,-1 0 0-16,0 0 0 0,1 4 0 0,-2-4 0 0,1 0 1 15,6 0 1-15,-5 0 2 0,5 0-1 0,-6 0 1 16,0 2 0-16,1-2-1 0,5 0 1 0,-6 0-1 0,0 5 0 16,0-5-3-16,1 0 1 0,5 0 1 0,-6 3-1 0,7-3 0 15,-8 4 1-15,8-4-1 0,-1 4 1 0,2-4-1 16,4 4-1-16,-6-4 0 0,8 3 0 0,-7-3 1 0,6 0 0 16,-1 4-1-16,-5-4 0 0,6 0 0 0,0 4-1 15,-6-4 1-15,-1 0 0 0,-6 3 1 0,7-3 0 0,-7 3 1 16,0-3 0-16,0 0-1 0,0 0 1 0,-6 4 0 0,6-4-2 15,-1 0 1-15,3 0 0 0,-4 0 1 0,3 4 2 16,-1-4-1-16,0 4 1 0,6-4-2 0,1 0 2 0,0 0 1 16,6 3-1-16,-7-3 0 0,7 0-1 0,1 4-2 15,5-4 1-15,-6 0 3 0,7 0 0 0,-7 4-2 0,7-4 2 16,-8 3-1-16,1-3 0 0,1 0 2 0,-2 0 0 16,-5 4-1-16,-1-4 0 0,1 0 2 0,0 0 0 0,-7 0 1 15,0 0 0-15,7 0 0 0,-8 4-1 0,1-4-1 16,2 0-1-16,4 0-1 0,-6 3-2 0,0-3 1 0,6 4-1 15,1-4-1-15,-1 4 0 0,-6-4 1 0,13 3 0 0,-6-3 0 16,0 4-1-16,0-4 1 0,-1 3-1 0,7-3 0 0,-7 0 0 16,7 4 0-16,-6-4 1 0,7 4-1 0,-9-4 0 15,8 4 0-15,1-4 0 0,-7 3 0 0,5-3 1 16,2 4 1-16,-2-4 2 0,8 4 1 0,-8 0 1 0,2-4 1 16,-1 2 0-16,7-2 1 0,-7 4-1 0,6 0-2 0,1-4 2 15,-1 0 0-15,1 0 3 0,-1 0-1 0,1 4 3 16,0-4-2-16,6 0-1 0,-6 0 2 0,-1 0-3 0,2 0-3 15,-2 0-3-15,-6 0-1 0,-1-4-1 0,2 4 0 16,-1 0 0-16,0 0-1 0,0 0 0 0,-7 4 0 0,0-4 0 16,2 0 0-16,5 0 0 0,-7 3-1 0,0-3 1 0,1 0 0 15,7 0-1-15,-8 0-1 0,1 0 1 0,-1 0 1 16,1-3 0-16,0 3 0 0,-1 0 0 0,0-4 0 0,1 4 0 16,-1 0 0-16,-4 0 0 0,3 0 0 0,-4-4-1 0,5 4 0 15,-7-4 1-15,9 4-1 0,-10 0 1 0,4-2 0 16,4 2-1-16,-6 0 0 0,0 0 2 0,7 0 1 0,-6 0 0 15,-3 0 0-15,10 0 1 0,-9-4-2 0,2 4 0 16,4 0 1-16,-4-4-1 0,-1 4-1 0,7-4 0 0,-7 1 0 16,0 3 0-16,6-4 0 0,-5 0 0 0,-2 4 0 0,2-4 0 15,5 4 0-15,-6-3-1 0,7 3-2 0,-7-4 2 16,6 4 1-16,1 0 0 0,-1-3-1 0,-5 3 0 0,5 0 1 16,1 0 1-16,5 0 0 0,-11 0-1 0,5-4 0 15,1 4 0-15,-1 0 0 0,1 0 0 0,-7 0 0 0,0-4-1 16,0 4 0-16,-6-3 1 0,-1 3 1 0,-6-4-1 0,0 4-2 15,1-4-9-15,-3 1-23 0,-3-1-76 0,-8 0-143 16,0 1-78-16</inkml:trace>
  <inkml:trace contextRef="#ctx0" brushRef="#br0" timeOffset="66906.2513">10674 6111 424 0,'-6'0'341'0,"6"-4"-130"15,0 4-79-15,0 0-44 0,0 0-26 0,6-4-12 0,-6 4-9 16,6-4-7-16,1 4-5 0,-1-3-5 0,7-1-1 16,0 4-1-16,7-4-2 0,-7 4-5 0,7 0-3 0,0 0 0 15,5 0-1-15,-5 0-1 0,5 4 2 0,-4 0 0 16,5 3-1-16,0-3 1 0,0 0-1 0,-1 3 1 0,2 0-1 15,-1 0 3-15,-1 4 1 0,3-4-1 0,-3 4 1 0,1 0 0 16,0 1-2-16,0-1 2 0,0-1-1 0,-6 5 0 16,-1 4-3-16,-6-1 2 0,0 0 2 0,-6 4 5 15,0 5 6-15,-7-2 3 0,-7 4 3 0,-7 1 4 0,2 7 6 16,-8-1 3-16,-6 0 1 0,0 5-1 0,-13 3-1 0,0-5-2 16,-6 9-3-16,-14 0-5 0,0 0-2 0,-6-1-4 15,0 0-4-15,-7 5-3 0,0-4-2 0,1-4-4 0,6 0-2 16,-6-1-2-16,12-1-1 0,0-4-3 0,7 0-1 15,0-1-2-15,13-5-1 0,7 2-10 0,5-2-27 0,1-2-42 16,13-1-51-16,0-4-101 0,13-2-179 0,0-5-103 0,6-3-59 16</inkml:trace>
  <inkml:trace contextRef="#ctx0" brushRef="#br0" timeOffset="67999.9343">18991 6253 37 0,'13'-4'30'0,"-7"4"-4"0,1-3-5 16,-1 3-3-16,1 0-1 0,-7 0 2 0,7 0 5 0,-7 0 7 15,0 0 6-15,0 0 11 0,0 0 9 0,0 0 10 16,0 0 5-16,0 0 5 0,0 0 1 0,6 0-2 0,-6 0-3 16,0 0-6-16,0 0-7 0,7 0-7 0,-7 0-5 0,0-4-8 15,6 4-8-15,1 0-6 0,-7-3-4 0,5-2-2 0,2 5-4 16,1-2 0-16,-2-6-1 0,7 4-2 0,0 1 1 16,-7-1-1-16,14 0 0 0,0 0 0 0,-1 2 0 15,7-6 3-15,0 4 1 0,7-1 1 0,0 3 2 0,5-6 6 16,1 4 2-16,7 4 1 0,-1-3-1 0,1 3-3 0,0-3-1 15,5 3-3-15,-4 0-1 0,4 0-7 0,-5 3-4 16,6 0-1-16,1 1-1 0,-2 4-1 0,-4-1-2 0,4 5 0 16,-5-2 0-16,6 1 0 0,-6 7 1 0,-1 1-2 15,0 2 0-15,0 1-2 0,-4 8 1 0,-3 3-2 0,-5-1 1 16,6 6 0-16,-13 1 0 0,0 5 0 0,1 1-1 0,-9 2 0 16,-5 5 0-16,1-1 0 0,-1 0 0 0,-7 4 1 15,0 3-1-15,-6 1 1 0,0-1 2 0,0 5 1 0,-6 3 1 16,0-1-2-16,-1 2 1 0,-6-1-1 0,6 4 2 15,-6-5-4-15,1 1 1 0,6 0 0 0,-9-3 0 0,9-1-2 16,0 1 1-16,-1-9 0 0,1 1 4 0,-1-3-2 0,1-1-1 16,1-4-1-16,5-3 0 0,0 0 1 0,0-4 2 15,0-3-3-15,0 0-1 0,0-7 6 0,0 2-2 0,0-6 0 16,5-1-1-16,-5-3 0 0,6 0-2 0,1-3 3 16,-1-1-4-16,1-3-19 0,-1 0-33 0,8-8-70 0,5 0-194 15,-6-3-97-15,7-8-62 0</inkml:trace>
  <inkml:trace contextRef="#ctx0" brushRef="#br0" timeOffset="83488.8284">15637 5370 96 0,'0'0'198'0,"-6"-4"-35"16,6 4-37-16,0-3-35 0,-7 3-30 0,1-4-18 0,6 1-9 15,-7 3-7-15,-1-4-4 0,3 1 1 0,-2-1 3 16,7 0 5-16,-6 4 5 0,6-4 3 0,-6 1 2 0,6-2 4 16,-7 5 1-16,7-2 2 0,0-3 1 0,0 5 1 15,0-2-3-15,0-2-3 0,0 0-3 0,0 4-2 0,0-4-4 16,0 0-6-16,0 0-5 0,7 4-8 0,-7-3-3 0,0 3-3 16,6-4-3-16,-6 4-3 0,6 0-2 0,1 0-2 15,6 0-1-15,-6 0 2 0,6 0 0 0,6 0 3 0,0 0 4 16,1 0 1-16,6 0 4 0,6 0 1 0,-4 0 3 15,3 0 0-15,8-2 0 0,-6 2-4 0,6-5 1 0,0 2 2 16,-6 3-1-16,5-4 3 0,2-1-1 0,-7 2 2 16,0 0 0-16,-1-1-1 0,0 0-3 0,-6 4-4 0,0 0-3 15,-7 0-5-15,1 0 0 0,-7-3-4 0,0 0-2 16,-7 3-7-16,1 0-9 0,0 0-10 0,0 0-11 0,-7 0-10 0,0 3-14 16,0 0-17-16,-7 1-19 0,0 0-15 0,0-4-24 15,-5 3-25-15,-1 0-43 0,-6 2-51 0,-2-5-60 16,2 0-44-16</inkml:trace>
  <inkml:trace contextRef="#ctx0" brushRef="#br0" timeOffset="83755.1323">16034 5300 56 0,'-7'0'301'0,"1"-3"-65"0,-7-1-62 16,7 2-52-16,6 2-30 0,-7-5-11 0,1 2-4 15,6-1-1-15,0 4-3 0,-7-5-2 0,7 5-5 16,0 0-6-16,0-3-6 0,0 3-11 0,0 0-12 0,0 3-12 16,0-3-7-16,0 5-7 0,0 2-4 0,0-2 1 0,7 4 3 15,-7 3 3-15,6-2 4 0,1 5 5 0,6 0 4 0,-7-1 2 16,7 1 4-16,-6-1 3 0,6 5 2 0,-7-4 1 15,1 4 4-15,6-1 0 0,-7 0 4 0,8 0 0 0,-9-4-2 16,8 5-2-16,-6 0-4 0,1-2-4 0,4 3-6 16,-6-6-4-16,1 4-8 0,0-4-1 0,-1 1-1 0,7 4-1 15,-6-5 0-15,-1-3-2 0,-6 4 0 0,6-5 1 16,1 2-1-16,0-1-4 0,-7 0 1 0,6-3-1 0,1-1 0 16,-1 0-1-16,1 4-3 0,-7-3-12 0,6-1-21 15,0-4-24-15,-6 4-31 0,7 1-35 0,-7-4-36 0,0-1-65 0,0-3-139 16,-7 0-86-16,1 0-42 0</inkml:trace>
  <inkml:trace contextRef="#ctx0" brushRef="#br0" timeOffset="83942.7686">15487 5821 237 0,'-6'0'484'0,"0"0"-181"15,6 0-123-15,0 0-63 0,0 0-32 0,12 0-16 16,-6 0-7-16,8-4-1 0,12 4 1 0,-7 0 0 0,14-4-6 15,0 4-7-15,5 0-9 0,8-3-8 0,-1 3-6 0,8 0-5 16,-2-4-6-16,8 4-7 0,0 0-10 0,-7 0-17 16,7-3-19-16,-1 3-25 0,1-4-28 0,-7 4-27 0,0-3-39 15,0-1-71-15,-6 0-122 0,-1-3-84 0</inkml:trace>
  <inkml:trace contextRef="#ctx0" brushRef="#br0" timeOffset="84208.5928">16653 5575 422 0,'-13'-6'364'0,"0"1"-141"16,-1 2-85-16,2 3-50 0,-1 0-28 0,-7 3-16 0,7 2-10 16,7-3-5-16,-7 6-5 0,0 4-4 0,0-5-2 0,6 3-2 15,0 5-3-15,2-4-1 0,5 1-2 0,-8 2 1 0,8-3 3 16,8 0 0-16,-8-1 5 0,12 2 7 0,-5-5 11 16,6 1 9-16,6-1 7 0,1-4 9 0,-1-3 10 15,7 0 13-15,1-3 7 0,-2-2 9 0,9-1 8 0,-9-5 14 16,1-1 9-16,-7 2 10 0,1-1 8 0,0-4 0 0,-2 1-3 15,-10-1-9-15,-3 0-14 0,-5 1-23 0,0-1-15 16,-5 1-23-16,-8-1-18 0,0 0-15 0,-14 1-13 0,2 2-7 16,-2 1-8-16,-4 5-11 0,-3-3-19 0,9 6-32 15,-8 3-45-15,7 0-50 0,0 3-50 0,6 1-39 0,1 4-35 16,0-1-28-16,4 3-33 0,10 2-69 0,-3-1-95 0,3 4-33 16,5-5 5-16</inkml:trace>
  <inkml:trace contextRef="#ctx0" brushRef="#br0" timeOffset="85974.3348">20301 7011 102 0,'0'-3'234'0,"0"3"-56"16,0-4-47-16,5 0-38 0,-5 0-27 0,0 4-17 0,8-2-10 15,-8-3-5-15,0 2-3 0,0-1-4 0,6 4-3 16,-6-3-4-16,7-5-2 0,-7 8 2 0,6-4 3 0,-6 1 2 16,0-1 2-16,6 4 1 0,-6-3 0 0,0-1 0 15,0 0 0-15,7 4-5 0,-7-3 2 0,0-1 0 0,0 0 4 16,0 1 2-16,0-1 5 0,6 0 5 0,-6 1 8 16,0-1 7-16,0 4 3 0,0-4 1 0,7 0 3 0,-7 1 10 15,0 3 8-15,0-3 7 0,0 3 3 0,6-4 0 0,-6 4 1 16,0-4-2-16,0 4-6 0,0 0-11 0,7 0-14 0,-7-3-13 15,0 3-11-15,6 0-11 0,-6 0-9 0,0-5-8 16,7 5-4-16,0 5-3 0,-7-5-2 0,12 3-3 16,-5 1-1-16,6 0 2 0,0 2 0 0,-7 6 4 0,9 2-2 15,-4-3 1-15,2 7 1 0,0 1-2 0,1-1 1 0,-1 1 0 16,-1 3 1-16,1 0 0 0,7-1 0 0,-7 6 0 16,0-6-2-16,0 1 2 0,1 1 0 0,-2-5 0 0,0 3 0 15,8-3 0-15,-6-3 0 0,-1-1-1 0,0 1 4 16,-7-7 2-16,7 4 19 0,1-10 31 0,-8 2 30 0,7-1 23 15,0-6 22-15,0-1 15 0,6-3 9 0,-4-8 11 0,3 5-9 16,-5-9-23-16,7 2-25 0,-1-6-18 0,-6 0-18 16,7 2-12-16,-7-4-10 0,6 2-15 0,-12-2-8 0,6-1-8 15,0 1-6-15,-7-1-6 0,1 3-15 0,-2-2-25 16,-5 0-48-16,8 3-77 0,-1 0-83 0,-1-5-67 0,7 6-72 16,7-1-104-16,-8 4-164 0,9-1-72 0,-2 1-5 0</inkml:trace>
  <inkml:trace contextRef="#ctx0" brushRef="#br0" timeOffset="86505.7067">21447 6664 344 0,'0'-11'531'0,"-7"-1"-172"0,7 2-149 16,0 3-81-16,0 3-41 0,0-4-22 0,0 5-16 15,0-2-10-15,0 3-9 0,0 2-5 0,0 0-8 0,0 0-6 16,7 2-5-16,-7 6-5 0,0 4-4 0,6 2 1 16,0 1 0-16,1 7 0 0,-1-1 0 0,1 1 1 0,-1 8-1 15,1-1 1-15,0 0 0 0,-2 1 0 0,3 7 0 0,-3-4 0 16,10-1-1-16,-10 5 1 0,2-4 1 0,6 4 1 16,-6-4 1-16,6-1 0 0,0-2-1 0,-7 3 0 15,7-4 1-15,0-3 3 0,0-4 3 0,0 0 11 0,0-4 19 16,1-4 34-16,-2-3 47 0,1 1 56 0,0-5 43 0,0-3 31 15,8-4 13-15,-3-7 4 0,2-1-12 0,6-7-26 0,0-3-42 16,-1 0-49-16,3-4-40 0,-2-4-27 0,-1-3-14 16,-5-1-9-16,6 1-3 0,-7-4-2 0,1-3-2 0,-7 2-3 15,6-3-5-15,-6 1-3 0,1 0-5 0,-7-5-4 16,6 4-4-16,-7 1-5 0,0 0-4 0,0-1-3 0,1 0-2 16,0 4-2-16,0 0-1 0,-7 8-6 0,6-1-9 0,-6 4-14 15,6 4-18-15,-6 7-42 0,6-1-85 0,-6 5-89 16,7 4-69-16,6-1-53 0,0 8-53 0,1 3-98 0,-3 0-138 15,10 4-56-15,-1 0 31 0</inkml:trace>
  <inkml:trace contextRef="#ctx0" brushRef="#br0" timeOffset="86787.182">22481 7011 463 0,'-12'14'462'0,"-7"1"-211"15,-1 1-119-15,6 2-61 0,8-4-32 0,-7 1-12 16,8 3-2-16,-3-3 0 0,8 1 0 0,0-3 6 0,8 5 5 16,5-2 13-16,-2-2 14 0,10-3 9 0,5 1 11 0,-1-6 16 15,2 2 29-15,6-8 36 0,-1 3 37 0,0-6 22 16,1-1 17-16,6-4 3 0,-13-2 0 0,7-1-9 0,-8-4-24 16,2 1-32-16,-8-1-40 0,0-4-29 0,-12 1-26 15,6-3-20-15,-13 2-13 0,-6-3-11 0,-8 0-12 0,-5 1-7 16,-7-2-7-16,1 4-8 0,-15-3-6 0,-6 8-5 0,1-1-13 15,-1 4-18-15,0 4-47 0,8 3-98 0,-1 0-101 0,6 4-97 16,8 8-161-16,4-1-118 0,14 1-92 0,1 3-39 16,6 0 10-16</inkml:trace>
  <inkml:trace contextRef="#ctx0" brushRef="#br0" timeOffset="99466.4975">20339 8492 88 0,'-6'0'145'0,"0"0"-7"16,6-4-13-16,0 4-24 0,0-3-25 0,0-1-23 0,0 0-18 16,0 0-11-16,6 1-6 0,0-4-2 0,1 2-2 0,6 3 0 15,-7-3-1-15,7-2 0 0,-6 3 2 0,0 0 2 16,-1 1 2-16,0-1-3 0,1 1 0 0,-1 3-1 16,1 0-2-16,-7-4-1 0,0 4-1 0,0 0-3 0,0-3 1 15,0 3-2-15,0 0 0 0,0 0 1 0,0 0 3 0,-7 0-1 16,1 0 2-16,-1 3 1 0,1-3 0 0,0 4 2 15,-1-4 2-15,0 3 1 0,1 1-2 0,6-1-1 0,-7-3-3 16,1 4-1-16,6 4-1 0,-7-5-1 0,1 4 0 16,6 0-4-16,-7 1-1 0,7 4 3 0,0-5 0 0,-6 7 2 15,6 1 1-15,0 0 0 0,0 3 3 0,0 0 3 0,0 4 3 16,0-1-2-16,6 2 0 0,-6 3-2 0,0 0 0 16,7 3-1-16,-7 0-1 0,6 1-3 0,1-1-2 0,-1 4-1 15,1-4 1-15,6 5 0 0,-6-5-1 0,5 3-1 16,1-3 0-16,0 2-3 0,0-2 1 0,2 0-2 0,3-4-1 15,-5 1 0-15,7-1 1 0,-1 1 0 0,0-4 0 0,1 0 0 16,6-3 2-16,1-5 2 0,-3 4 0 0,4-7 2 16,4 1 1-16,1-6 4 0,-1 2 0 0,0 0 3 0,1-8 0 15,7 3-1-15,-1-3-2 0,-8-3 1 0,9-2-3 16,-1 2-3-16,0-5-4 0,0 2-12 0,0 1-18 0,0-2-25 16,-6 0-36-16,-7 0-81 0,0-5-168 0,0 2-93 15,-14 3-44-15</inkml:trace>
  <inkml:trace contextRef="#ctx0" brushRef="#br0" timeOffset="100779.4622">17291 9587 310 0,'-13'-4'229'0,"0"2"-90"0,6-3-61 0,-6 2-31 15,7-1-17-15,0 4-11 0,-1-5-5 0,1 5-2 0,6-3 0 16,-7 3 1-16,7 0 1 0,0 0-1 0,0 0 0 15,0 0-1-15,0 0-1 0,7 0 2 0,-1 0-3 0,1 0 2 16,5 0 0-16,-5 0 0 0,6 0 0 0,0 3 1 16,0-3-1-16,6 0-1 0,-5 0 1 0,5 5 1 0,2-5-1 15,4 0 0-15,1 4 1 0,0-4 0 0,7 0 1 0,0 0 0 16,-1 0-1-16,7 0 0 0,0-4-1 0,6 4-1 16,7 0-1-16,1-5 0 0,5 5-2 0,1-3-1 0,6 3 0 15,0-3-4-15,1 3-1 0,-2-4 0 0,8 4-3 0,-6-4-3 16,-2 4 2-16,8-3-1 0,-7 0-1 0,0-2 1 15,0 5 3-15,0-4 0 0,7 1 3 0,-7 3 1 0,0-4 2 16,0 1 1-16,7-1 1 0,-6 1 0 0,5 3-1 16,0-4-1-16,2 0 2 0,4 0 0 0,-5 1 0 0,6 3 0 15,-5-4 0-15,4 1-1 0,-5-2 0 0,6 3 2 0,-1-2-2 16,-4 0 0-16,5 0 0 0,-7 1-1 0,1-2-1 16,0 2 1-16,-1-1-4 0,1 4-2 0,-7-2 0 0,0-3-2 15,0 5 0-15,1-3 0 0,-1 3-1 0,-7-4-2 16,-6-1 3-16,0 5 0 0,0 0-2 0,-1-3 2 0,-4 0-1 15,-1 3 1-15,-1-4 1 0,1 4 1 0,-7 0-2 0,7-4 0 16,-8 4 3-16,8 0 0 0,-7 0 2 0,7-3 1 16,-7 3-2-16,6-3 3 0,1 3-1 0,0-5 2 0,-8 5 0 15,8-4 0-15,1 4-4 0,-2-3 1 0,0 3 0 16,1-4 5-16,-1 4-1 0,1-3-3 0,-1 3-2 0,7 0 2 16,-6-4-1-16,6 4-1 0,-6 0-1 0,6 0-4 15,-7 0-1-15,-6 4 1 0,7-4 3 0,-6 0-2 0,-2 3 2 16,-5-3-1-16,-1 4 1 0,1-1-2 0,-7-3 1 0,0 4 0 15,-6-4 1-15,-1 0 0 0,1 5-1 0,-7-5 0 16,0 0 0-16,7 0 0 0,-15 0 2 0,10 0 1 0,-2 0-2 16,-8 0 0-16,2-5 0 0,6 5 0 0,-6 0 0 0,-1-4 1 15,1 4-1-15,-1-3 0 0,1 3 1 0,5-4 2 16,-5 4-1-16,6-3-1 0,-6 3-1 0,11-4 0 16,-4 4 2-16,6-3 0 0,-7 3 0 0,6-4-2 0,1 0-2 15,-1 4 1-15,7-4 1 0,-6 1 1 0,-1 3-1 0,1-4 0 16,0 1-1-16,0-2 2 0,-7 5 0 0,6-2-1 15,0-2 0-15,-6 0-2 0,0 4-1 0,1-4 1 0,-2 4 1 16,-5 0-2-16,6-3 2 0,0 3 1 0,0 0-1 16,-6 0 1-16,-1 0 1 0,1 0 1 0,-1 0-2 0,7 0 1 15,-13 0-1-15,6 0 0 0,-6 0-1 0,0 0 1 0,0 0-2 16,0 0 0-16,0 0 1 0,7 0 0 0,-7 0-2 16,7 3 1-16,-7-3 1 0,0 0-1 0,0 0 0 0,0 0 2 15,0 0 0-15,7 4-1 0,-7 0 2 0,0 0-1 0,0-2 1 16,0 3 0-16,6-2 1 0,-6 4 0 0,0 1-1 15,0 3 3-15,6-4 1 0,-6 5 2 0,0 2 5 0,7 1 4 16,-7 2 3-16,0 5 0 0,6 1 1 0,-6 2 0 16,6 5 0-16,1-1 0 0,-7 8 0 0,7-1-4 0,-7 4-3 15,6 5 0-15,1-1 0 0,-1 3-2 0,0 4 0 16,-6 4-4-16,7 1-1 0,1 2 0 0,-3 0 1 0,8 1-2 16,-6 3-1-16,0-3-1 0,-1 3-2 0,7-3 1 15,-6 3-1-15,-1 1 1 0,7-5-1 0,0 1 1 0,-6-4-1 16,5 0-4-16,1-4-6 0,-7 0-11 0,1 0-16 0,7-3-19 15,-8 0-23-15,7-4-28 0,-7 0-62 0,1-1-141 16,-1-1-91-16,1-6-53 0</inkml:trace>
  <inkml:trace contextRef="#ctx0" brushRef="#br0" timeOffset="101827.3866">17017 9873 60 0,'-6'-4'191'16,"1"0"-46"-16,5 0-37 0,-8 1-26 0,8 3-18 15,-5-4-14-15,5 1-9 0,0 3-6 0,-8-4-2 0,8 4-1 16,0-3 0-16,0 3-3 0,0-4-2 0,0 4-1 0,0 0-3 16,0-4-1-16,0 4-3 0,0-4-2 0,0 4-3 15,0-3 0-15,0 3 0 0,0 0 2 0,8 0 2 0,-8-4 0 16,0 4 0-16,0 0 3 0,0 0 2 0,0 0-1 0,0 0-2 16,-8 0-1-16,8 0-2 0,0 0-4 0,0 0 1 15,0 0-1-15,0 0 0 0,0 0-2 0,0 0-3 0,0 0-3 16,0 0-5-16,0 0 1 0,0 0-1 0,0 0-2 15,0 4 0-15,0-4 1 0,-7 0 1 0,7 3 1 0,0 1 6 16,-6 0-3-16,6 0-1 0,-7 3 4 0,7-4 3 0,-6 8 5 16,-1-3 8-16,1 7 2 0,6-5 1 0,-6 5 4 15,-1-1 2-15,1 5 1 0,6-4-3 0,-7 6-2 0,0 1-6 16,7 0 0-16,0 0-1 0,-6 4 0 0,6 3 1 16,0-2 0-16,-7 2 0 0,7 0-1 0,0 0-1 0,0 0-3 15,0 5-3-15,0-2 0 0,0 1-4 0,0 0-2 0,0 0-1 16,0 3-2-16,0 2 0 0,0-1 1 0,0 2-1 15,0 2 1-15,-6 0 1 0,6 2 0 0,-7 1 0 0,-5 4 0 16,5-1 0-16,-6 1 1 0,7 3 1 0,-9 0-1 0,10 4 2 16,-8 0 3-16,7 0 4 0,-1-1 0 0,0 2 4 15,0-5 2-15,1 5 1 0,6-6 1 0,0 2 1 0,0-1 1 16,0 1-1-16,0-5 0 0,6 5-1 0,1-5-1 16,-7 4-2-16,7-3-2 0,0 3-3 0,-1-3-4 0,-1 3-3 15,-5-3-2-15,8 3-1 0,-8-3-2 0,5-1-2 0,3 0 0 16,-8 2-2-16,7-2-1 0,-7 1 1 0,0-5 1 15,0 2 0-15,0 0-2 0,-7-6 1 0,7 1 0 16,-8-3-1-16,3-1 0 0,-3 1-4 0,3-4-3 0,-8 0-5 16,6-4-7-16,-6 1-9 0,6-4-13 0,1-5-18 0,-1 2-23 15,7-2-23-15,0-5-26 0,0-3-33 0,7-1-71 0,-7-1-147 16,6-4-78-16,1-4-38 0</inkml:trace>
  <inkml:trace contextRef="#ctx0" brushRef="#br0" timeOffset="102718.9779">16496 12873 414 0,'-5'0'417'0,"5"-4"-175"16,0 4-120-16,0 0-68 0,0 0-36 0,5 0-19 0,2 0-12 15,0 0-1-15,-1 0 6 0,7 0 7 0,0 0 8 0,0 4 4 16,0-4 4-16,7 3 3 0,-1 1 2 0,8 0-1 16,-8 0-3-16,14-1-1 0,-1 2-7 0,-6-2-1 0,13 1-1 15,-6 2-4-15,6-2-1 0,0 0 0 0,0 0 1 16,6 0 1-16,1-1 2 0,0 1 2 0,5 0 1 0,2-4 3 15,6 0 1-15,-1 0 4 0,7 0 2 0,1-4 1 0,4 4 2 16,3-4 0-16,-2 1 2 0,7-1-1 0,0 0 0 16,7 0-2-16,0 0-1 0,-7 0-2 0,7 2-2 15,-1-2-1-15,-5 1-2 0,5 3-1 0,1-5 1 0,-1 5-3 0,2-3-2 16,-3 3 0-16,3-4 0 0,-2 4-1 0,8 0-2 16,-8 0-1-16,7-4-3 0,-6 4 0 0,6 0-1 0,-6 0-2 15,-1 0 1-15,-6 0-2 0,8 0 2 0,-8 0 2 16,1 0 2-16,4 0 2 0,-4 0 3 0,-1-4 1 0,6 4 3 15,-5-3 0-15,6 3 1 0,-1-4 0 0,0 4-3 0,1-3-2 16,0 3-3-16,-7-4-2 0,6 1-2 0,-5 3-1 16,-1 0-1-16,0-4-1 0,-6 4 0 0,-1-4-1 15,-6 4 3-15,0 0 1 0,1 0-1 0,-8 0 1 0,1 0 1 16,0 0-1-16,-8 4 1 0,1-4-3 0,1 4 1 0,-1-4-1 16,0 0 2-16,-6 3-1 0,6 1 1 0,-7-4 0 0,7 3 1 15,-6-3 4-15,7 0-3 0,-8 4 1 0,0-4-1 16,8 0-2-16,-8 0 0 0,1 3 2 0,7-3 1 15,-8 0-1-15,-1 0-1 0,2 0 1 0,0 0 0 0,0 0 0 16,-8 0 2-16,8 0-1 0,-6-3-2 0,5 3 3 0,-6 0-1 16,0-4 0-16,1 4-1 0,4-3 0 0,-4 3-1 15,-1-4-1-15,6 1 0 0,-6 3 0 0,1-4-2 0,6 0 2 16,-9 0 0-16,4 1 0 0,5 3 0 0,-8-4 2 0,1 0-2 16,-6 4 0-16,6-3-1 0,-13 0 1 0,6-1 0 15,-5-1-1-15,-2 5 0 0,-5-3-1 0,1 0 0 0,-3-1 1 16,-5 4 1-16,0-4 0 0,7 1 0 0,-7-1 0 15,-1 4 1-15,2-4-1 0,-1 0 0 0,-1 4 0 0,3-3 1 16,-3 3 0-16,1-5-1 0,0 3 0 0,0 2 0 0,7-4 0 16,-7 4 0-16,0-3-1 0,-1 3-1 0,1-4 1 15,1 4 1-15,-8-4 0 0,7 0 0 0,-6 4-1 0,-1 0 2 16,7 0 0-16,-7-4 0 0,2 4 0 0,-8 0 2 16,5-4-2-16,3 4 1 0,-8 0 1 0,0 0-1 0,7-3 2 15,-7 3 0-15,5-4 2 0,-5 4 1 0,0-2 6 0,7-3 7 16,-7 2 10-16,0-5 5 0,6 1 7 0,-6-4 14 15,0-4 14-15,7 1 23 0,-7-8 26 0,6-5 31 16,-6 2 26-16,7-8 19 0,0-3 9 0,-7-8-1 0,6 0-7 16,1-4-23-16,-1-2-29 0,0-6-36 0,1-3-35 0,6-3-28 15,0-1-20-15,7-3-26 0,-8 1-46 0,9 0-66 0,-9-2-70 16,8 1-65-16,-7 3-59 0,0 2-64 0,0 5-120 16,-7 2-119-16,1 3-50 0,-14 2 10 0</inkml:trace>
  <inkml:trace contextRef="#ctx0" brushRef="#br0" timeOffset="103875.4758">17272 10198 258 0,'-7'-3'259'0,"7"0"-81"16,0 3-67-16,-7-4-39 0,7 0-22 0,0 4-9 15,-6-3-2-15,6 3-1 0,0-5-4 0,0 5 0 0,0-3 0 16,0 3-3-16,0 0-4 0,0-4-6 0,0 4-5 0,0 0-5 15,0 0-4-15,0 0-3 0,0 0-3 0,0 4-3 0,6-4 0 16,-6 3 0-16,0 2 0 0,0-5 2 0,0 7 4 16,7-3 6-16,-7 2 2 0,0 6 6 0,0-5 4 15,0 8 5-15,0-1 3 0,0 1-2 0,0 0 2 0,0 3-1 16,0 0 3-16,7 5 0 0,-7-5-1 0,0 3 0 0,0 6 0 16,-7-2 3-16,7 0-4 0,0 0-2 0,-7 6-4 15,1-2-3-15,6 3-2 0,-13 2-2 0,7-1-4 0,-1 4 0 16,-6-5-2-16,7 1 0 0,-9 0 0 0,10 0-1 15,-3 0-2-15,-3 0-2 0,4-3 0 0,1 2-3 0,-8-3 1 16,7 5-1-16,1-5 0 0,-1 0-1 0,7 4 0 0,-6-3-1 16,0 2 1-16,0-2-1 0,-1-1 1 0,0 4-2 15,7-4 0-15,-7 1 0 0,1-1 1 0,6 1-1 0,0-1 2 16,-6 0 0-16,6-2 0 0,0-2-1 0,0 0-1 0,0 1 0 16,6-1 1-16,-6 1-1 0,0-3 0 0,6 2-1 15,-6-3 1-15,7 3 0 0,-7-3 1 0,7 4 0 0,-7-4-1 16,7 0-2-16,-7 4 2 0,0-5 0 0,6 2 0 15,-6-2 0-15,0 1 1 0,6 0 1 0,-6-4 0 0,-6 5 2 16,6-5 1-16,0 4-3 0,-6-3 0 0,6-2 0 0,0 2-2 16,0 2 0-16,-7-5 0 0,7 2 0 0,0 0-1 15,-7-4-1-15,7 1 1 0,0-1 0 0,0 3 1 16,0-4-1-16,0-1 1 0,0 1 0 0,0-1 0 0,0-4 0 16,7 2-1-16,-7-3 0 0,0 5-4 0,7-5-7 0,-1 1-7 15,-6-6-12-15,6 6-15 0,0-4-20 0,-6 0-24 0,7-1-37 16,-1 1-62-16,1-4-125 0,-7 4-90 0,0-4-52 15</inkml:trace>
  <inkml:trace contextRef="#ctx0" brushRef="#br0" timeOffset="104516.8283">17115 12203 190 0,'6'-5'251'0,"1"5"-80"15,6 0-69-15,1-2-43 0,-1-3-26 0,6 5-15 0,-6 0-8 16,0 0-3-16,7-2 1 0,-1 2 3 0,1 0 2 16,-1 0 0-16,7 0 3 0,0 0 3 0,-5 0 3 0,11 0 2 15,-6 0 1-15,6 0-3 0,0 0 0 0,8 0-1 0,-8 0 2 16,7 0-2-16,7 0-1 0,-7 0-1 0,6 0-3 15,1 0 1-15,0 0-3 0,6 0 1 0,-6 2-2 0,5-2-2 16,-5 0-1-16,7 0-2 0,-8 5 0 0,7-5-1 16,0 0-3-16,-7 2 0 0,7-2-2 0,-6 0 0 0,5 0 0 15,-4 5-1-15,5-5-1 0,0 0 1 0,-7 0 1 0,8 0-1 16,-2 0 1-16,2 0 1 0,-1 0 4 0,0 0 0 16,-7-5 1-16,8 5 1 0,-1 0 0 0,-1-2 1 0,2 2 1 15,-1-5-3-15,0 5-1 0,1-2-1 0,5 2 1 0,-5-4 1 16,-1 4 3-16,6-5 2 0,-6 5 1 0,0 0 2 15,7 0-1-15,-7-3 2 0,5 3 0 0,-3 0-2 16,-2 0 1-16,6 3-3 0,-5-3 2 0,5 0-2 0,-6 0 0 16,1 5-2-16,-2-5 0 0,1 0-2 0,0 4-1 0,-6-4-1 15,0 2-4-15,6 3 0 0,-7-3-2 0,1 3 0 0,-7-5-2 16,7 3 1-16,0 1-1 0,-8-4-2 0,8 0 1 16,-1 4 0-16,-6 0 2 0,7-1 0 0,-7 1 0 15,0-1 0-15,-1-3 0 0,3 5 0 0,-2-3 0 0,0-2-2 16,-1 0 1-16,2 0 0 0,-1 4-1 0,0-4 0 0,0 0 1 15,0 0 1-15,0 4 0 0,0-4 2 0,-6 0 2 16,5 4 1-16,2-4 2 0,-1 0 2 0,0 0 1 0,0 0 1 16,0 3 3-16,1-3 3 0,-2 0 1 0,1 0-1 15,6 4 0-15,-5-4-2 0,6 0-3 0,-1 4-2 0,1-4-3 16,0 0-2-16,-1 0-4 0,-6 4-1 0,1-4 0 0,-1 0 0 16,-1 0 0-16,-5 0 0 0,-1 0-2 0,1 0 1 15,-1 2-2-15,2-2 1 0,-9 0-4 0,8 5-3 0,-8-10-6 16,2 5-11-16,-7 0-12 0,-1 0-21 0,1-2-27 15,-1-2-54-15,-6 0-101 0,0 0-118 0,-13-3-68 0</inkml:trace>
  <inkml:trace contextRef="#ctx0" brushRef="#br0" timeOffset="105892.5328">17278 10001 110 0,'0'0'220'0,"0"0"-61"15,0 0-48-15,0 0-36 0,7 0-21 0,-7 0-11 0,6-4-8 16,1 4-3-16,-1 0-3 0,0 0 1 0,1 0-1 16,0 0-4-16,5-3-4 0,-5 3-2 0,1 0-3 0,5 0-2 15,-8 0-2-15,8 0-2 0,1 0 0 0,-1 0 1 16,0 0 2-16,6 0 1 0,1 0 0 0,5 0 0 0,2 3 0 15,-1-3 0-15,7 0 1 0,5 0-2 0,-5 0-2 0,6 0-4 16,1 0-1-16,5-3-1 0,0 3-1 0,1 0-1 16,6 0 0-16,-7-4 0 0,14 4 4 0,-6 0 2 0,-2 4-1 15,8-4 1-15,0 0-1 0,-1 0 0 0,0 0 0 16,8 3 0-16,-8-3-3 0,7 4-1 0,-6-4 2 0,6 3-1 16,0-3 0-16,7 0 0 0,-7 0 2 0,8 0 2 0,-3 0 4 15,3 0 0-15,5 0 2 0,-7 0 1 0,7 0 3 16,1 0-1-16,-2 0-1 0,-5 0-2 0,-1 0-4 0,2 0-2 15,-2 5-3-15,1-5-3 0,-1 2 1 0,-6 2-1 16,1 0 0-16,-1-4-2 0,-6 4-1 0,6-1 0 0,-7 2 0 16,1 2 1-16,0-5-4 0,-1 3 0 0,1-2 0 0,-1 5 2 15,1-4-1-15,6-1-1 0,-6 5-1 0,-8-5 0 16,7 1 1-16,-4-4-2 0,4 4 1 0,-6 0-1 16,0-4 5-16,-6 3-1 0,7-3-3 0,-2 4 2 0,-5-4 0 15,-1 3 2-15,0-3 0 0,-5 4 0 0,-1-1-2 0,0-3 1 16,-1 0 4-16,-4 0-1 0,-2 0-1 0,1 4-1 15,-7-4 0-15,7 0 0 0,-8 4-1 0,1-4 1 0,0 0-2 16,-6 0 0-16,6 4 2 0,-7-4 0 0,1 0 0 0,-7 3 0 16,-1 1-1-16,-4-4 2 0,5 0-1 0,-6 0 1 0,-2-4-1 15,-5 4 1-15,7 0 0 0,0 0-1 0,-7 0 1 16,7 0 0-16,-7 0 0 0,6 0-2 0,0 0 1 16,-6 0 0-16,7 0-1 0,-7-3 1 0,0 3-1 0,6 0 0 15,1 0 1-15,-7 0 0 0,6 0-1 0,1 0 1 0,-7 0-1 16,7 0 1-16,-1 0 0 0,-6 0 0 0,7 0 0 15,5 0-1-15,-5 0 1 0,-1 0 0 0,1 0 0 0,6 0 0 16,-6 0 0-16,7 3 0 0,-9-3-1 0,8 0 2 16,-7 4-1-16,1-4-1 0,0 0 1 0,0 0-1 0,-1 3 1 15,1-3 0-15,-1 0 0 0,-6 5 0 0,6-5 0 0,0 2 0 16,1-2-1-16,0 4 1 0,0-4-1 0,-7 4 0 16,6-4-2-16,0 4 2 0,-6-4 1 0,6 3-1 0,-6-3 0 15,0 0-1-15,7 4 0 0,-7-4 1 0,0 0 1 16,0 0 0-16,0 4 0 0,0-4 0 0,0 0 0 0,0 0 0 15,0 0 1-15,0 4 1 0,0-4 0 0,0 0-2 0,0 0 2 16,0 2-1-16,0 3 0 0,0-2 1 0,0 1-1 16,0-1 1-16,0 2 1 0,0 2-4 0,0 0 1 15,0 1 1-15,0 3 1 0,0-1 0 0,0 1-2 0,-7 5 0 16,7-6 0-16,0 5 5 0,0 3-2 0,0-3 1 0,0 2 0 16,0 6 1-16,0-5 3 0,0 8 1 0,0-4 2 15,0 3 1-15,0 2 2 0,-6 5 2 0,6 1 0 0,0 0 1 16,0 8-2-16,6-2 0 0,1 2 1 0,-1 3-3 15,-6 0-2-15,7 0-2 0,-1 3-2 0,-6 2 0 0,0 1 0 16,7 1-3-16,-7 1-1 0,0-1 0 0,0 0 0 0,0 1-1 16,0-1 1-16,0 0 0 0,0 1 2 0,7-5 0 15,0 2 0-15,-1-2 1 0,-1-3 1 0,3-1 0 0,-3 2 2 16,3-2-1-16,-1-2 1 0,-1-1 1 0,7 0 3 0,-6-3 2 16,-1-1 0-16,0 1 0 0,1-4 0 0,-1 1 2 15,1-6-4-15,-1 1-2 0,1 1-2 0,0-4-4 0,6-1-8 16,-7 1-18-16,0-1-27 0,7-2-40 0,0-1-71 15,2-4-177-15,-10-3-107 0,8-1-52 0</inkml:trace>
  <inkml:trace contextRef="#ctx0" brushRef="#br0" timeOffset="106861.1904">15338 10440 20 0,'-7'-3'512'0,"0"-1"-78"0,7 1-145 16,-6 3-113-16,6-4-66 0,0 4-34 0,-7-4-11 15,7 4-3-15,0 0 2 0,0 0 2 0,0 0-1 0,0 0-5 16,0 0-8-16,0 0-13 0,7 0-13 0,-7 4-9 16,6 0-10-16,-6-1-6 0,7 1-3 0,0 3 0 0,-1 0 6 15,1 1 3-15,5 3 6 0,1 4 7 0,0-1 7 16,0 5 9-16,2 2 5 0,-4-2 11 0,9 6-5 0,-8-2 0 15,3 6-2-15,-3-4-5 0,1 4-4 0,0-3-6 0,-6 3-3 16,6 1-10-16,-1-1 1 0,-5 4-3 0,-1-7-4 16,1 3 0-16,0 1-4 0,0-5 0 0,-1 1-3 15,-6-1-1-15,6-3-2 0,1 1 1 0,-2-5 1 0,3-4-1 16,-8 5 6-16,7-8 0 0,-7 0 12 0,6-4 28 0,-6 0 41 16,0-3 40-16,0-1 32 0,7-3 19 0,-7 0 9 0,0-3 3 15,6-8-7-15,1-4-21 0,-1 1-36 0,0-8-38 16,1-5-27-16,6-2-16 0,-7 0-7 0,8-3-5 15,-1-5-3-15,6-3-5 0,-6-4 0 0,6 0-2 0,1-1-5 16,0-2-5-16,-2 0-3 0,3-1-2 0,-2 0-8 0,1-3 0 16,-1 4-1-16,1 2 0 0,-7-2-1 0,6 7-2 0,1-2 1 15,-7 6-1-15,0 4 6 0,-6 6-8 0,6 4-8 16,-7 3-10-16,-6 4-14 0,6 5-37 0,-6 3-72 16,7 3-85-16,-7 0-66 0,0 4-58 0,7 4-55 0,-7 3-100 15,0 0-144-15,0 4-64 0,-7 4 18 0</inkml:trace>
  <inkml:trace contextRef="#ctx0" brushRef="#br0" timeOffset="107861.5897">19115 13291 245 0,'0'-8'250'0,"0"5"-51"16,0-5-53-16,0 4-47 0,0-3-24 0,0 4-15 0,0-1-4 16,0-3-2-16,0 3 4 0,0 0 5 0,0-3 4 0,0 4 5 15,0-1 6-15,6 1 8 0,-6-1 8 0,0-1 10 16,0 2 3-16,0 0 3 0,0 3-5 0,0 0-8 15,0-4-12-15,0 4-12 0,0 0-16 0,0 0-15 0,0 4-16 16,0-1-10-16,0 0-4 0,-6 6 1 0,6-2 3 16,-7 7 4-16,1 1 5 0,0 3 2 0,-1 1 3 0,1 2 3 0,-2 2 3 15,1 2 2-15,2 0 2 0,-2 2 3 0,1-2 5 16,-1 5 2-16,1-1 5 0,6 0 0 0,-7 0-5 16,0 0-4-16,7 1-5 0,-6-4-2 0,-1 3-6 0,7-4-3 15,0 1-3-15,-6-1-3 0,6-2-2 0,0-1 0 0,0 0-2 16,6 0-2-16,-6-5-2 0,7 2 0 0,-1-4-2 15,-6-1 2-15,7 1 3 0,0-3 1 0,6-2 1 0,-7 1 4 16,6 0 0-16,3-3 1 0,-2-2 4 0,-1 3-2 0,8-6-2 16,-1-3 0-16,1 3-4 0,-1-3-3 0,7 0-4 15,0 0-1-15,-6-3-7 0,7 0-2 0,-2-2-3 0,1 1-5 16,0-2-16-16,-6-2-29 0,6-3-42 0,-7 4-51 16,-5-4-46-16,5 0-46 0,-6-1-45 0,0-1-41 0,-7-3-49 15,8-1-65-15,-14 2-102 0,6-8-30 0,-6 6 5 0</inkml:trace>
  <inkml:trace contextRef="#ctx0" brushRef="#br0" timeOffset="108080.5335">18940 13558 147 0,'-7'4'476'0,"-1"-4"-138"15,8 0-131-15,0 4-82 0,0-4-46 0,0 0-25 0,0 0-5 16,8 0 2-16,-1 0 8 0,-2 0 7 0,15 0 3 15,-7 0 3-15,7 0-3 0,5 0-2 0,-5-4-5 0,5 4-7 16,9-4-5-16,-8 4-3 0,13-4-7 0,-7 1-5 0,7-1-5 16,8-4-9-16,-9 6-8 0,1-2-26 0,7 0-33 15,-13 0-44-15,5-3-53 0,-5-1-89 0,6 1-175 16,-13-5-92-16,0 6-42 0</inkml:trace>
  <inkml:trace contextRef="#ctx0" brushRef="#br0" timeOffset="110581.9199">17207 11008 63 0,'0'0'119'0,"0"-3"-14"16,0 3-14-16,-7-4-13 0,7 4-16 0,0-4-16 0,0 4-10 16,0 0-9-16,0 0-3 0,0 0-5 0,0 0-4 0,0 0-3 15,0 0-5-15,0 0-4 0,0 0-1 0,0 0-1 0,0 0-1 16,0 0 0-16,0 0 0 0,0 0 1 0,0 0 2 15,0 0 3-15,0 0 2 0,0 0 6 0,0 0 1 16,0 0 3-16,0 0 0 0,0 0 2 0,0 0 0 0,0 0 0 16,0 0-5-16,0 0-3 0,0 0-3 0,0 0-1 0,0 0-2 15,0 0-1-15,7 0-3 0,-7 0 1 0,6 0 0 16,-6 0-1-16,7 0 2 0,-7 0-2 0,6 4 2 0,-6-4-1 16,7 0 0-16,-1 0 0 0,7-4-2 0,-7 4 1 15,1 0-2-15,6 0 1 0,0 0 1 0,0-3 0 0,-7 3-1 16,8 0 1-16,-2 0 1 0,3 0-2 0,-2 0 1 0,-2 0 1 15,3 0-2-15,-1 0 0 0,0 0 0 0,-6 0-1 16,5 0 1-16,2 0 1 0,-1 3-2 0,0-3 1 0,-8 0-1 16,8 0 0-16,2 0 1 0,-3-3 0 0,1 3-1 15,0 0 0-15,7 0 2 0,-7-4-2 0,0 4-1 0,6 0 1 16,-6-4-1-16,0 4 1 0,0 0 0 0,7 0 0 0,-7 0-1 16,-1 0 1-16,3 0 0 0,-2 0-1 0,-1 0 1 15,1 0-2-15,0 0-1 0,6 0 3 0,-12 0-1 16,6 0-1-16,7 0-1 0,-7 0 2 0,-1 0-1 0,2-3 1 15,-1 3 0-15,6 0-2 0,-6-4 1 0,7 4-2 0,-1 0 0 16,1 0 0-16,-7-4-2 0,6 4 0 0,1 0-1 0,0 0 0 16,-2-3 0-16,2 3 1 0,0 0 3 0,-7 0-4 15,7-4 1-15,-1 4 3 0,-5 0-1 0,5 0 2 16,0 0 0-16,-6 0-1 0,7 0-1 0,-7-4-1 0,6 4-1 16,-5 0-1-16,5 0 0 0,-6 0-2 0,7-4 0 0,-7 4 1 15,6 0-1-15,-6 0 3 0,7-3 2 0,-7 3 0 16,0 0 0-16,7 0 2 0,-7-3 1 0,6 3-1 0,-6-4 1 15,7 4 0-15,-7 0 0 0,6 0 1 0,-6-4 2 0,0 4-2 16,8 0 0-16,-9 0 2 0,0-3-1 0,2 3-1 0,-1 0 0 16,0-4 1-16,0 4-1 0,6 0 0 0,-5 0 0 15,-2-4-1-15,9 4-1 0,-9 0 1 0,8 0 1 16,-9-4-1-16,4 4 1 0,4 0-1 0,-6 0 1 0,6-3 1 16,1 3 1-16,0 0 0 0,-1-4 0 0,0 4 3 0,2-3-2 15,-2 3 2-15,7-4 0 0,-6 4-1 0,5-3 1 16,2 3 0-16,-9-4-3 0,10 4 0 0,-3 0 0 0,1 0-2 15,0-4 1-15,7 4-1 0,-7 0-1 0,7-4-1 16,-7 4-1-16,6-3 3 0,1 3-2 0,-7 0 0 0,6-5 0 16,1 5 2-16,-1-3 0 0,-5 3 0 0,5 0 0 15,-6-4 0-15,8 4 0 0,-9-2 0 0,1 2 0 0,0-5 1 16,0 5-1-16,0 0 1 0,-6-3 0 0,4 3-1 0,4 0 0 16,-2-4 0-16,0 4 0 0,0-4 0 0,-1 4 0 15,-4-4 1-15,4 1 1 0,2 3 5 0,-1 0 1 0,6-4 5 16,-12 0 1-16,5 4 1 0,2-3 3 0,-2 3 0 0,3-3 1 15,-10 3 1-15,8-5-5 0,-6 5-2 0,6-4-2 16,-6 4-2-16,5 0-3 0,-4 0-2 0,4 0-2 0,-5 0-2 16,6-3 1-16,-7 3 0 0,7 0-2 0,-6 0 2 15,6 0 0-15,-1 0 0 0,2 0-1 0,-1-3 3 0,0 3 1 16,7 0 3-16,-7 0 0 0,7-4 0 0,-8 4 3 0,8 0 0 16,-7 0-2-16,6-4 1 0,-4 4-2 0,3 0-2 15,-4 0-3-15,-9 0 0 0,9 0 0 0,-8 0-1 0,7 0-1 16,-6 4 0-16,-2-4 0 0,3 0 2 0,5 0 2 0,-7 0-3 15,2 0 0-15,-2 0 0 0,6 0 0 0,-4-4 1 16,4 4-1-16,-5 0 0 0,6 0 1 0,-7-3 1 16,1 3 1-16,0 0 3 0,5 0 1 0,-5-4 3 0,0 4 2 15,6 0-2-15,-7-4 0 0,7 4-1 0,1 0 0 0,-8-4-2 16,7 4 1-16,-1-3 1 0,2 3-1 0,-7-4 3 16,6 4 0-16,-7 0 1 0,7-3 0 0,-7-1 0 0,8 4-2 15,-8 0-2-15,0-3-2 0,2 3 0 0,-9 0-2 16,8-4-1-16,-7 4 0 0,0 0 0 0,0 0 1 0,0-4-2 15,0 4 1-15,-6 0-1 0,-1 0 2 0,6 0 2 0,-4 0 3 16,-3-4 2-16,3 4 2 0,-1 0 4 0,-2 0 1 16,2 0-1-16,0-3 2 0,0 3-4 0,5 0 1 0,-5-4-1 15,6 4-2-15,-7-4-2 0,8 4-2 0,-1 0 1 16,6-3-3-16,-6 3-1 0,0 0-3 0,8 0-1 0,-10-3-1 16,9 3 0-16,-6 0-2 0,-1 0 1 0,-7 0-2 0,6 0 5 15,-5 0-3-15,7 3 2 0,-14-3-3 0,6 0 0 16,-6 0 0-16,6 0 0 0,-6 0 2 0,6 0-4 15,-6 0 2-15,0 0 1 0,0 0 1 0,0 0 2 0,0 0 2 16,0 0 2-16,0 0 2 0,-6 0 1 0,6 0 0 0,0 0 2 16,0-3 1-16,-6 3-5 0,6 0-3 0,0 0-6 0,-6-4-14 15,6 4-21-15,0-4-37 0,-7 4-91 0,0-4-154 16,0 1-101-16,-5-5-51 0</inkml:trace>
  <inkml:trace contextRef="#ctx0" brushRef="#br0" timeOffset="112175.8154">22423 10631 223 0,'0'0'208'0,"0"0"-48"0,7-3-38 0,-7 3-30 0,0 0-18 0,7-4-14 15,-7 0-7-15,0 4-4 0,0 0-1 0,0-3-2 16,0 3 1-16,6-5-3 0,-6 5 0 0,0-3-1 16,0 3 0-16,0 0 1 0,0-3 0 0,0 3 0 0,0 0-3 15,0 0-2-15,0 0-5 0,0 0-5 0,0 0-5 0,0 0-6 16,0 0-5-16,0 0-5 0,0 0-4 0,-6 3-4 0,6-3 0 15,0 3-1-15,0 2 0 0,-7 2 1 0,7 0-2 16,0-3 1-16,-7 4 1 0,7 2 1 0,0 1 3 16,-7 0 3-16,7 3 2 0,-6 1 2 0,6 4 0 0,-5-5 2 15,5 1-1-15,0 3-2 0,-8 1-1 0,8-5-3 0,0 5-2 16,0-5-1-16,0 1-1 0,-5-1 0 0,5 1-1 16,0-1 0-16,0 2-1 0,0-5 1 0,0 3 1 0,0-3-1 15,0 0 1-15,0 0-1 0,0-4 1 0,0 4-1 16,0-3 0-16,0-5 0 0,0 5 0 0,0-1-1 0,0-4 1 15,5 1-1-15,-5 4 0 0,0-5-3 0,0 2-7 0,8-5-11 16,-8 2-15-16,0-2-18 0,5 5-28 0,1-10-44 16,8 3-74-16,-7-3-133 0,6-2-83 0,0-1-44 15</inkml:trace>
  <inkml:trace contextRef="#ctx0" brushRef="#br0" timeOffset="112519.7727">22703 10609 461 0,'-6'-3'345'16,"-7"3"-139"-16,6 0-91 0,-6 3-50 0,0 5-26 15,7-5-13-15,-7 5-5 0,0 3-3 0,6-5-1 0,-6 9-2 16,6-3-4-16,-5 2 0 0,5 1-3 0,1-1-2 16,-1 4-2-16,7-2 0 0,-6-1 0 0,6-1-1 0,0 1 1 15,0-1 0-15,0 1-1 0,0-1 0 0,6-2 2 0,-6-2 1 16,7 1 3-16,-1-3 4 0,7 0 6 0,-7-2 5 15,1-3 4-15,6 2 5 0,0-2 5 0,-6-3 5 0,6-3 6 16,-1 3 6-16,-5-5 4 0,6-2 12 0,0 0 14 16,-6 0 11-16,6-1 7 0,-7 1 4 0,1-3-2 0,0-2-1 15,-2-2 0-15,3 2-6 0,-8-2-12 0,0 3-15 0,0-4-11 16,-8 1-9-16,3-1-9 0,-9 1-9 0,8 2-19 16,-7-2-25-16,0 2-22 0,0 2-25 0,-1-1-31 15,2 0-31-15,5 4-32 0,1 2-33 0,-1-1-34 0,7 2-41 16,0-3-77-16,0-1-126 0,7 5-48 0,-7-2-18 0</inkml:trace>
  <inkml:trace contextRef="#ctx0" brushRef="#br0" timeOffset="112832.447">22866 10524 189 0,'0'-2'495'0,"-6"-6"-141"16,6 8-152-16,0-4-91 0,0 4-49 0,0 0-28 15,0 0-15-15,0 4-6 0,0 0-4 0,0 2-2 16,0 2-3-16,0 7 2 0,6-4 1 0,-6 7 0 0,0 0 0 16,7 0 2-16,-7 5 1 0,0-1-1 0,5 0 1 0,-5 0 0 15,0 0-2-15,7-1 0 0,-7 2 0 0,7-1-1 16,-7-4-2-16,7 0-2 0,-7 0 1 0,7 1 3 0,-7-8 6 16,6 3 10-16,0-2 18 0,-6-5 29 0,7 1 40 15,-1-5 53-15,1-3 46 0,-1 0 30 0,0-3 15 0,8-1 3 16,-7-7-2-16,5-1-14 0,1-2-33 0,-6-1-47 0,6-4-43 15,0 2-32-15,0-2-20 0,-7-3-11 0,7 1-12 16,0-6-15-16,1 6-8 0,-9-5-6 0,10 4 0 0,-2 1-6 16,-8-2-9-16,9-3-26 0,-8 8-46 0,7-4-76 0,0 0-80 15,-7 4-77-15,1 3-88 0,0-3-164 0,0 4-108 16,-7-2-60-16,-7 5-5 0</inkml:trace>
  <inkml:trace contextRef="#ctx0" brushRef="#br0" timeOffset="114129.075">17298 11015 71 0,'-13'0'107'0,"0"-3"-82"0,6 3-64 0,0-4-47 15</inkml:trace>
  <inkml:trace contextRef="#ctx0" brushRef="#br0" timeOffset="115910.4413">17422 4839 103 0,'0'-7'364'0,"-7"-1"-123"16,1 1-106-16,-1-1-58 0,-6 2-28 0,6-2-13 15,0 1-7-15,-4-1-3 0,-2 1 1 0,5 0-1 0,-5-4 2 16,7 4 2-16,-8-1-1 0,2-2-2 0,5 2-1 16,-6 1-2-16,0-1-1 0,0-3-3 0,-6 3-3 0,6 2-3 15,-7-5 0-15,7 3 0 0,-6 2 0 0,-8 1-3 0,7-2-1 16,-5 0-2-16,-1-1 2 0,-7 5 0 0,2-1-1 16,-10 0 2-16,3 4 0 0,-8-3 0 0,-1 3-1 0,-4-3 1 15,-1 3-2-15,-7 0 2 0,7 0-1 0,-6 3 1 16,-1-3 0-16,0 3 2 0,-6-3 2 0,6 8 3 0,1-5 2 15,-1 5-2-15,-6 3 0 0,7-1-2 0,-1 2-1 16,0 5 0-16,0 2-2 0,1 4-2 0,-7 2-1 0,6 4 1 16,-6 0-1-16,7 8 1 0,-1-1 1 0,1 6-1 0,5 1 0 15,1 1 0-15,14 4 0 0,-2 3-2 0,2 0 0 16,11 0-1-16,1 4 1 0,6 1-1 0,8-2 1 0,-1 1-1 16,13 5 0-16,0-6 1 0,13 1-1 0,-1 0-1 15,8-4 3-15,6 5 1 0,1-6 2 0,11 2 0 0,2-1 0 16,5-4-3-16,7-3 0 0,0 0 3 0,0-3-4 15,7-9-4-15,-1 6-1 0,1-9-1 0,6-4 1 0,6 1 3 16,-5-8-1-16,6-4 0 0,-1-2 1 0,2-9 2 0,4 1 6 16,8-8 11-16,-1-2 13 0,0-10 14 0,8-2 13 15,-7-1 11-15,6-10 16 0,-6 0 11 0,-1-7 4 0,1-5 0 16,-6-3-9-16,-2-7-11 0,2-4-8 0,-8-3-10 0,-6-5-15 16,-6 2-13-16,-7-6-10 0,-6-2-10 0,-14-5-7 15,1 4-7-15,-20-6-7 0,0 2-5 0,-13-3-3 16,-7 1-8-16,-12-1-5 0,-14 4-6 0,1-1-8 0,-20 8-12 15,-7 8-30-15,-7 2-36 0,-12 12-44 0,-1 4-48 0,-11 11-77 16,-1 4-198-16,-7 6-93 0,-6 9-52 0</inkml:trace>
  <inkml:trace contextRef="#ctx0" brushRef="#br0" timeOffset="120410.508">2181 6157 286 0,'7'0'220'15,"-7"0"-65"-15,0 0-45 0,0 0-27 0,0 0-17 0,0 0-9 16,0-3-5-16,0 3 0 0,0 0-3 0,0 0-2 0,0 0-3 16,0 0-5-16,0 0-4 0,0 3 0 0,0-3-5 15,-7 0-4-15,1 0 1 0,-1 4-4 0,-6-4 0 16,1 5 1-16,-9-2-2 0,-4 0 2 0,-1 5 4 0,-7-2 5 16,0 3 1-16,-5-1 2 0,-1 2 0 0,-7-3 1 0,0 5 3 15,1-5 0-15,-1 3-4 0,-6-2-3 0,6-1-4 0,1 4-2 16,0-4-5-16,0 4-2 0,-2-3-9 0,1 3-3 15,8-4-5-15,-3 4-6 0,3 0-15 0,6 1-22 16,-1 2-28-16,8-3-35 0,10 0-54 0,-4-1-107 0,13-1-126 16,-1 1-73-16</inkml:trace>
  <inkml:trace contextRef="#ctx0" brushRef="#br0" timeOffset="125270.4332">17207 11793 81 0,'6'0'90'0,"-6"0"-10"0,7 0-16 0,-7 0-17 0,0 0-13 16,0 0-8-16,0 0-5 0,0 0-2 0,0 0 2 0,0 0 2 15,0 0 3-15,0 0 0 0,0 0 0 0,0 0 1 16,0 0-1-16,0 0 2 0,0 0 0 0,0 0-1 15,6 0-1-15,-6 0 1 0,0 0 1 0,0 0-1 0,7 0-1 16,-7 0-6-16,6 0-3 0,0-4-2 0,1 4-3 0,-7-4-4 16,6 4-3-16,1 0-2 0,0 0-1 0,-1-3-1 0,1 3 0 15,6 0-1-15,-7 0 1 0,7 0 1 0,-6 3 1 16,5-3-2-16,3 0 1 0,-2 4 1 0,5-4-1 16,-4 0 0-16,-1 4 1 0,6-4-2 0,1 0 0 0,-7 0 2 15,5 0 0-15,2 0-1 0,0 4 2 0,0-4-2 0,-1 0-2 16,1 3 0-16,-7-3 0 0,6 0 0 0,1 0 0 15,-7 3 0-15,6-3 1 0,-6 0-1 0,1 4 1 0,-1-4-1 16,-1 4-1-16,1-4 0 0,1 3 1 0,-1-3 0 16,0 4-1-16,-1 0 1 0,1-4 1 0,7 4-1 0,-7-4 1 15,-1 3 1-15,9-3-2 0,-2 0 0 0,-6 4 0 0,7-4 0 16,0 0-2-16,5 0 1 0,-5 0 1 0,-1 0 0 16,7 0 2-16,-6 0-2 0,7 0 1 0,-2 0 0 0,-5 3 0 15,5-3 0-15,-4 0-1 0,4 4 1 0,-5-4-2 0,6 0-1 16,-7 0 2-16,8 3 0 0,-8-3 1 0,7 0-1 15,-6 0 1-15,7 4-2 0,-9-4 0 0,7 0 1 0,3 0 0 16,-9 0-1-16,7 4 1 0,0-4 0 0,0 0 0 16,0 0 1-16,0 0 0 0,-7 0 0 0,8 0 0 0,-1 0 0 15,-7 4-1-15,7-4 1 0,-5 0-1 0,4 0 1 0,-7 0 1 16,-3 0-1-16,4 0-1 0,1 0 0 0,-8 0 1 16,8 3-1-16,-7-3 0 0,0 0 0 0,7 0 0 15,-8 0-1-15,1 4 2 0,7-4-1 0,-7 0-1 0,7 0 1 16,-7 0-1-16,6 0-1 0,-6 0 2 0,7 0 0 0,0 0-1 15,0 0 0-15,-1 0 0 0,0 4 0 0,1-4 0 16,0 0 0-16,-1 0-1 0,0 0-3 0,7 0-1 0,-6 0-1 16,5 0-2-16,-4 0-5 0,4 0 0 0,2 0-1 15,5-4-1-15,-6 4-1 0,7 0 2 0,-7-4 0 0,6 4 1 16,1-3 5-16,-7 3-1 0,6-4 1 0,-6 0 1 0,1 4 1 16,5-4 1-16,-5 4 2 0,-2-3 0 0,2 3 0 15,-3-4 0-15,4 4-3 0,-2 0 0 0,0-3-6 0,0 3-3 16,-1 0-4-16,1 0-3 0,2-4-1 0,4 4 1 0,-6-3 4 15,0 3 3-15,-1-4 4 0,8 0 5 0,-7 4 5 16,1-4 1-16,-2 1 1 0,1 3 1 0,0-4-1 0,0 0 2 16,-6 1-1-16,7 0 0 0,-8-1-2 0,0 0 1 15,1 0 0-15,-7 1-1 0,7-1 0 0,-8 0 0 0,8 4 0 16,-7-3 0-16,8-1-4 0,-10 0-1 0,9 4-2 0,0-4-6 16,-1 4-4-16,0-3-3 0,1-2-3 0,-1 2-2 0,1 0-2 15,6 3-3-15,-6-3-3 0,0-2 2 0,-1 2-7 16,0-1-2-16,1 0-6 0,0 0-9 0,-1 4 0 15,0-3-2-15</inkml:trace>
  <inkml:trace contextRef="#ctx0" brushRef="#br0" timeOffset="125693.1684">21140 11672 7 0,'14'0'48'0,"6"-4"2"0,-2 4 2 16,-4 0-2-16,12 0-2 0,-14 0-4 0,8 0-7 15,0 0-5-15,-2 0-5 0,-4 0-2 0,6 0-2 0,-1 4 0 16,-6-4-4-16,7 4 0 0,-7-4 1 0,6 3-1 0,1 0 1 15,-1 1-1-15,1-4-2 0,0 4-3 0,-2-1-1 16,2-3-2-16,7 4 0 0,-8-4-2 0,0 4-5 0,1-4-1 16,0 0-2-16,-1 4 0 0,1-4 0 0,-1 0 0 0,0 0-1 15,-5 0 1-15,5 0 1 0,-6 0-1 0,7 0 0 16,-7 0 4-16,0 0 0 0,0-4 0 0,0 4 0 0,0 0-1 16,-1 0-1-16,-4 0 1 0,5 0-1 0,-1 0-2 15,2 4-1-15,-1-4 1 0,0 0 1 0,0 0 0 0,0 3-1 16,-6-3 1-16,6 0 0 0,-1 0 0 0,8 4-1 15,-7-4-1-15,0 0 0 0,0 0 0 0,0 0 0 0,0 0 0 16,-6 0 1-16,6 0 0 0,-6-4 0 0,-1 4 6 16,0 0 7-16,0 0 6 0,-6 0 7 0,7-3 5 0,-7 3 3 15,0 0 4-15,0 0 5 0,0-4-2 0,0 4-3 0,0 0-2 16,0 0-5-16,0-4-1 0,0 4-2 0,0 0-4 0,0 0 0 16,0 0-5-16,0 0-1 0,0 0-3 0,0 0-2 15,7 0-1-15,-7 0 0 0,0 0 0 0,0 0 0 16,0 0 1-16,7 0 1 0,-7 0 3 0,0 0 2 0,0 0 1 15,6 0 1-15,-6 0-1 0,6 0-1 0,0 0-1 0,-6 0-4 16,7 0-4-16,6 0-2 0,-7 0-4 0,1 0-1 16,0 0-3-16,-7 0-10 0,0 0-22 0,7 0-48 0,-14-4-100 15,7 1-136-15,-7-1-85 0,-6-3-54 0</inkml:trace>
  <inkml:trace contextRef="#ctx0" brushRef="#br0" timeOffset="126208.8075">22416 11496 218 0,'-6'-4'345'0,"1"4"-115"0,-8 0-85 0,-2 0-48 16,2 4-26-16,-6 0-10 0,6-1-3 0,-7 4 0 0,-6 4-4 16,7 0-5-16,0 0-7 0,-1 8-6 0,7-5-4 15,-7 4-6-15,13 5-5 0,-6-5-3 0,7 4-4 0,-1 0-1 16,7 0-1-16,7-1 1 0,-1 2 2 0,7-1 4 0,1-4 7 16,-1 0 5-16,5 1 6 0,3-5 3 0,5 1 6 15,0-4 7-15,7-4 6 0,-8 4 3 0,8-4 2 16,0-3 6-16,0-4 8 0,-8 4 12 0,7-8 8 0,-4 4 13 15,-3-4 7-15,1-3 4 0,-6-1 4 0,-1 2-1 0,-6-5-6 16,0-1-11-16,-6 2-13 0,-1-5-17 0,-6-3-18 0,0 3-19 16,-6-3-23-16,-8-1-31 0,2 1-36 0,-1 0-38 15,-7-1-43-15,0 2-40 0,1-2-36 0,0 4-35 16,5 1-33-16,7 3-46 0,1-1-88 0,6 1-95 0,0 4-41 16,6 0-7-16</inkml:trace>
  <inkml:trace contextRef="#ctx0" brushRef="#br0" timeOffset="126505.5168">22716 11459 161 0,'0'-4'466'15,"0"0"-150"-15,-6 1-132 0,6 3-75 0,0-4-39 0,0 4-22 16,-7 4-11-16,7-4-4 0,-6 3 0 0,6 5 0 16,-7 0-4-16,1 3-1 0,-7 3-1 0,6 1-3 15,0 4 0-15,-5-2-6 0,5 2-4 0,1 3-5 0,6-1-2 16,-7 2-3-16,1-1 1 0,6-4-2 0,0 4 2 0,0-4 3 15,0 0 1-15,6-2 3 0,1-7 7 0,-1 3 9 0,-6-1 12 16,7-3 19-16,-1-1 28 0,7-3 22 0,0-4 27 16,-6 0 22-16,6 0 20 0,6-8 9 0,-5 5 1 0,-1-8-8 15,7-1-19-15,-8-2-24 0,8 3-22 0,-7-8-24 16,0 1-26-16,6 3-16 0,-6-3-13 0,0-4-19 0,-6 4-33 16,5-5-58-16,2 6-79 0,-7-5-87 0,5-4-121 15,-5 4-188-15,6-7-114 0,-7 3-54 0,-6 1-14 0</inkml:trace>
  <inkml:trace contextRef="#ctx0" brushRef="#br0" timeOffset="127771.2639">18985 11030 5 0,'6'0'169'16,"-6"-3"-24"-16,0 3-22 0,0 0-23 0,7-4-16 0,-7 4-14 16,0-4-13-16,6 0-13 0,0 1-8 0,-6-4-2 15,7 3-4-15,-1 0 4 0,-6 1-3 0,7-5-3 0,-7 5-1 16,7-1-1-16,-7 0-5 0,0 1-2 0,6 3-1 15,-6-4 1-15,0 4-3 0,0-4 3 0,0 4 0 0,0 0 3 16,0-4 0-16,0 4-1 0,0 0 0 0,0 0 0 0,0 0 0 16,0 0 0-16,0 0 3 0,0 0 0 0,0 0 0 15,7 0 2-15,-7 0 1 0,0 0-1 0,0 0 0 0,0 0-2 16,0 0-1-16,0 0-2 0,0 0-2 0,0 0-3 16,0 0-2-16,0 0-1 0,0 0-1 0,0 0 2 0,0 0 1 15,0 0 1-15,0 0 1 0,0 0 2 0,0 0 3 0,0 0-1 16,0 0-1-16,0 0 0 0,0 0-3 0,-7 0 0 15,7 0-2-15,0 0-2 0,0 0-2 0,0 0-1 16,0 0-2-16,0 0 0 0,0 0 0 0,0 0-3 0,0 0-2 16,0 0 0-16,0 0-2 0,0 4 1 0,0-4-2 0,0 0-1 15,0 0 0-15,0 4 1 0,0-4 0 0,0 4-1 0,-6-1 0 16,6 1 0-16,0 0 2 0,0 3 1 0,0 0 5 16,-7 1 4-16,7 2 2 0,0 2 5 0,-7-2 6 15,7 5 9-15,-6 4 8 0,-1-1 8 0,1 3 3 0,6 2 4 16,-6-1 5-16,-1 3 5 0,1 1 0 0,-1-1-2 0,1 5-6 15,-8-1-6-15,8 2-8 0,-1-2-5 0,2 3-8 16,-2-3-7-16,-1 4-8 0,3 1-7 0,-3-5-1 0,2 4-3 16,0-4 1-16,6 0-1 0,-7 3-2 0,1-1 1 15,6-2-1-15,-7 0 7 0,1-3-4 0,6 3-1 0,-7-3-2 16,1 0-1-16,6-5-1 0,-7 1 0 0,7 0-1 0,0-4-7 16,-7 1 4-16,7-4 0 0,0-1 2 0,0-3 1 15,0 0 0-15,0 1 0 0,0-6 1 0,0-2-1 0,0 3 1 16,0-3 2-16,0 0 0 0,0-4 3 0,0 0 2 15,0 3 4-15,0-6 1 0,0 3 3 0,0-4 1 0,0-3-1 16,-6-1-1-16,6 2-2 0,0-6 0 0,0 1-1 0,-7-3 0 16,7-1 0-16,-6-3-3 0,0 0-1 0,6-1 1 15,-7 1 2-15,1-1 0 0,-7 1 0 0,6 0-1 0,1 0-1 16,-1-4 0-16,-6 7 3 0,7-4 1 0,-7 4-2 0,6 1-3 16,0-1-1-16,2 1 3 0,-3 3-1 0,1 4 1 15,7-1 0-15,-6 1-3 0,0 3-1 0,6 1 0 0,0-1-1 16,0 4-2-16,0 0-2 0,0 4-2 0,0-1 0 15,0 1 0-15,6 7 1 0,-6-4 0 0,6 5 0 0,1-2-1 16,1 1 0-16,-3 0 1 0,9 0 0 0,-1 0 1 16,-2 1 0-16,4-6 1 0,-2 2-1 0,0-1 2 0,6 1 1 15,0-5-3-15,-5 1 0 0,5 0 0 0,7-4-1 0,-7 0-1 16,1 0 1-16,0-4 0 0,0 0-1 0,5 1 0 16,-5-5 1-16,-7 4 0 0,7-4 1 0,-8 2 0 0,-4 3 1 15,5-5-2-15,-7-4 0 0,0 5-6 0,1 0-25 16,-1-4-40-16,1 4-49 0,-7-4-55 0,6 4-61 0,-6-4-95 15,7 3-179-15,-7-3-90 0,0 4-26 0</inkml:trace>
  <inkml:trace contextRef="#ctx0" brushRef="#br0" timeOffset="157958.7311">7860 6711 252 0,'0'-3'189'0,"0"-1"-77"0,-6 0-47 0,6 0-25 16,-6 1-17-16,6-1-4 0,-6 0 0 0,6 4 2 0,-7-3 5 16,0 0 1-16,7 3 1 0,-7-4-2 0,7 4 1 15,-6-5-3-15,6 5-4 0,-7-3 0 0,7 3-6 0,-6 0-1 16,6-3 1-16,-7 3 0 0,7 0 2 0,-6 0 2 0,6-4 0 16,0 4-2-16,0 0-1 0,-6 0-2 0,6-4-1 15,-7 4 1-15,7-3 5 0,0-1 4 0,0 0 5 16,-7 0 6-16,7 4 7 0,0-3 6 0,0 3 4 0,-6-4 0 15,6 1-2-15,0 3-3 0,0-4-2 0,-7 4-4 0,7-3-4 16,0 3-2-16,0-4-3 0,-6 4-3 0,6-4-1 16,0 4 2-16,-7 0-1 0,7-4 0 0,0 4 1 0,0 0 2 15,0 0 2-15,0 0 3 0,0 0-1 0,0 0 1 16,0 0-4-16,0 0-2 0,-6 0-3 0,6 0-4 0,0 4-6 16,0-4-4-16,0 0-2 0,-7 4-4 0,7 0-1 0,-6-1-2 15,0 4-2-15,-1 4 0 0,-7-3 1 0,8 3-2 16,-7 4 0-16,0-1 0 0,7 1-1 0,-7 2 1 0,6 3 0 15,-5-3 0-15,-3-2 0 0,10 3 2 0,-8 4-1 16,6-3 1-16,-6 3 0 0,6-5 2 0,-6 10 3 0,7-5 1 16,0 3 1-16,-1-3 3 0,-6 7 0 0,6-4 4 0,1 6-2 15,-7-2-1-15,7 3-2 0,-1-3-1 0,1 6-2 16,-1-3 1-16,-6 5 0 0,6-1-4 0,1 1 2 16,-7 3 0-16,7 0-1 0,-1 1 1 0,-7 3-1 0,7 0 1 15,-5-4-2-15,6 8 1 0,-7-4 3 0,-1 3 1 0,8 0 0 16,-7 2 1-16,0-2 1 0,0 1 0 0,0 3-1 0,6 0 1 15,-6 1 2-15,1-1-3 0,-1 0 0 0,5 5 1 16,-5-6-2-16,1 6 0 0,5 2-1 0,-6-7 2 16,7 5-6-16,-7-1 0 0,6-5 1 0,-6 2-1 0,7 3-1 15,-1-8 2-15,1 1-2 0,-7 0-1 0,13-4 0 0,-7 0-1 16,1-4 0-16,-1-3-2 0,7-4 0 0,-8 3 0 16,3-7 0-16,5 1 2 0,-6-8 0 0,-1-1 1 0,7-2 1 15,-6-4 9-15,6-5 21 0,0-2 36 0,-7-1 39 0,7-3 27 16,0 0 18-16,-7-4 8 0,0-4 3 0,1 0-6 15,-7-3-20-15,7-3-32 0,-7-2-37 0,0-3-26 0,-7 0-15 16,14 1-7-16,-7 3-5 0,0-4-2 0,-1 5 1 16,8 2-4-16,1 1-3 0,-3 3-4 0,3 0-2 0,-3 4-3 15,1 4-1-15,1 0-2 0,0 3-1 0,-1 3 9 16,0 2-5-16,7-1-2 0,0 3-3 0,0-3-1 0,7 4 0 16,6-3 0-16,-7-2 0 0,9-3-7 0,3 1 4 0,2-1 4 15,0-3 2-15,5-4 3 0,2 0 0 0,-2-4 2 16,2 1 0-16,5-5 0 0,-6 2 3 0,6-6-3 0,-5 1 4 15,5-3-1-15,0-2-3 0,-4-2 2 0,-3 4-1 0,-5-1 1 16,-1 0-1-16,-6 1-1 0,0 3-1 0,0-4-2 16,-6 5-3-16,-2 2-20 0,2-3-48 0,-7 3-93 15,7 1-95-15,0 3-113 0,-7-3-213 0,7 4-113 0,-1-1-54 16,-6 0-17-16</inkml:trace>
  <inkml:trace contextRef="#ctx0" brushRef="#br0" timeOffset="159302.9794">6818 10067 51 0,'-6'-4'263'0,"6"4"-57"0,-7-3-54 0,7-1-53 0,0 4-31 15,-6-4-18-15,6 0-9 0,0 1-6 0,0-2-1 16,0 3 1-16,0-2 0 0,0 1 1 0,-6-5 0 0,6 4 0 16,0 0 1-16,0-2 0 0,0-2 0 0,-7 1 3 15,7 3 4-15,-6-4 0 0,-1 1-1 0,7 0 2 0,-6 0 2 16,-1 3 2-16,1-7-1 0,-9 4-3 0,10 4-3 15,-1-6 0-15,-7 3 1 0,6 2-2 0,0 0-6 0,-6 1-4 16,6 3-3-16,1 0-2 0,-6 0-6 0,5 0-5 0,0 0-6 16,-6 3-4-16,7 5 0 0,-1-2-1 0,-5 3 2 15,-2 5 1-15,7 1 2 0,-6 6 2 0,7 2 3 0,-7 2 7 16,0 1 0-16,0 7 4 0,0-1 1 0,0 4 4 16,0 1 2-16,0 0 4 0,0 4 2 0,0 2-1 0,6 2 3 15,-6-1 0-15,1 4 1 0,-1 3 0 0,-2 0 0 0,2 0-2 16,8 4-2-16,-8-4-1 0,-1 4-4 0,1 0-1 15,7 5-5-15,-7-6-3 0,0 4-4 0,0 5-4 0,0-1-3 16,6-4-2-16,-5 1-3 0,-1 0-3 0,-1-5-1 16,8 5-2-16,-1-7-1 0,-6 3 0 0,7-4-1 0,0 1-1 15,-1-1 0-15,7-1 1 0,-7-1 1 0,7-2 1 0,0 1 0 16,-7-5 0-16,7-2 1 0,7 0 0 0,-7-9 1 16,0 1-1-16,7-4-2 0,0-2-1 0,-1-2 1 15,0-7 0-15,1-3-1 0,6 0 0 0,-7-9 1 0,0 1 1 16,9-2 1-16,-3-5 5 0,-6 0 8 0,7-5 0 0,0-2 3 15,1-4 2-15,-8 1 4 0,7-5 10 0,-7-3 8 0,1-1 3 16,-1 1-1-16,1-7 10 0,-7-2 7 0,0 2 5 16,0-7-1-16,0-2-9 0,-7-2-7 0,1-1-6 15,-7-4-7-15,0 1-9 0,0-4-8 0,0 0-8 0,-7 1-4 16,2 1-1-16,3 4 0 0,-4-3 1 0,0 8 5 0,-1 0 3 16,1 3 11-16,-1 5 9 0,7 2 6 0,0 5 5 15,0 4 1-15,0-1-2 0,7 5-2 0,-1 2-5 0,1 4-13 16,6-4-11-16,0 5-7 0,0 3-6 0,0-4-4 15,0 4-4-15,6 0 0 0,1 0 0 0,6 4 0 0,0-4 2 16,6 0 3-16,1 0 2 0,5 0 0 0,2 0 0 0,-1-4 0 16,1-4-1-16,4 6 0 0,2-6 1 0,-7 1-2 15,0-1-1-15,-1-3 2 0,-4 4-1 0,5-4 1 0,-13 0 0 16,6 4-1-16,1-7-1 0,-7 2 0 0,0-3 2 0,0 1 1 16,0-5 4-16,0 1-1 0,-5 0 0 0,3-5 1 15,-4 2 0-15,-1-1 0 0,-6 3 1 0,7-2-1 0,-7 2-1 16,7 1 2-16,-7 3 4 0,0 0 3 0,0 5 3 15,0 3-1-15,0-1 0 0,0 1-2 0,0 3-3 0,0 1-2 16,0 3-1-16,0 0-4 0,0-4-2 0,0 4-2 0,0 4 0 16,0-1 0-16,0 4 1 0,0 1-3 0,0 3 2 15,0 3 1-15,0 1-1 0,7 0 2 0,-7-1 0 16,6 1 0-16,0 4 1 0,1-1 0 0,-1-4 0 0,0 5-1 16,8-5 1-16,-7 5 0 0,5-1-1 0,1 1 0 0,0-5 1 15,1 3 0-15,5-1-1 0,1-1 1 0,-7-1-3 16,6-3-3-16,0 0-4 0,1-4-10 0,6 1-18 0,-7 0-25 15,7-6-44-15,-6 2-56 0,-1-4-55 0,8 0-51 0,-8 0-40 16,8-6-38-16,-8 1-48 0,0-6-71 0,1 0-93 16,0-3-18-16,-9 2 17 0</inkml:trace>
  <inkml:trace contextRef="#ctx0" brushRef="#br0" timeOffset="159428.0607">6956 10833 27 0,'-21'-19'535'0,"2"5"-5"16,-1-1-197-16,1 4-134 0,6 1-68 0,0-2-45 15,0 9-20-15,7-5-15 0,-1 4-13 0,7 0-10 0,0 1-5 16,7 3-6-16,6 0-16 0,0 3-22 0,-1-3-28 16,14 4-34-16,2-4-48 0,-3 0-78 0,7 4-171 0,-5-4-86 15,-2 0-40-15</inkml:trace>
  <inkml:trace contextRef="#ctx0" brushRef="#br0" timeOffset="159928.7266">7282 10554 491 0,'-8'-11'512'0,"8"0"-202"0,-5 1-125 16,5 2-67-16,0 4-37 0,-7-3-20 0,7 7-15 16,0-4-11-16,0 4-8 0,0 0-5 0,7 4-3 0,-7 3 1 15,0 5 1-15,5 2 8 0,-5 4 6 0,8 8 4 0,-8 0 4 16,5 7 4-16,-5 0-2 0,7 3-3 0,-7 0-2 15,0 5-7-15,7-1-5 0,-7 4-2 0,6-3-1 16,-6 3-5-16,7-4-1 0,-7 1-2 0,6-2-3 0,-6 2-2 16,7-5-3-16,-7 1-1 0,0-4-2 0,0 0 1 0,0-3 3 15,0-5 1-15,0 1 3 0,0-4 7 0,-7-4 7 0,7-7 14 16,0 0 22-16,-6-1 32 0,6-2 32 0,0-4 31 16,0-1 21-16,0 1 12 0,0-4-1 0,0 0-9 0,0-4-21 15,0-3-31-15,0 3-37 0,0-7-30 0,6 0-23 16,-6 1-20-16,13-5-10 0,-7 1-5 0,1-1-5 0,6 3-1 15,0-2-2-15,0 3 0 0,-1-1-3 0,9 5 3 0,-8 0-1 16,6 3 2-16,-6-3 1 0,1 3-1 0,-1 4 0 16,-1 0 0-16,1 4-1 0,-6-4-1 0,-1 7 1 0,1-3 0 15,0 3-2-15,-7 0 1 0,0 1 0 0,0-1-1 16,0 5 3-16,-7-4 0 0,0 1 1 0,1 3 0 0,-7-4 0 16,0 6 2-16,-6-3 1 0,-1 0 0 0,-6 0 1 0,-1-3-1 15,2 2-2-15,-8 1 2 0,7-3-1 0,-7 2-1 16,0-3 0-16,7-3-1 0,1 4 1 0,-1-4 0 0,6 2-3 15,7-6-9-15,0 5-24 0,7-5-40 0,6 2-61 16,-7-2-61-16,14 0-61 0,6 0-55 0,0-2-48 0,13-3-58 16,0 3-88-16,-1-6-82 0,9 0-20 0,-2 4 12 15</inkml:trace>
  <inkml:trace contextRef="#ctx0" brushRef="#br0" timeOffset="160506.9326">7756 11463 123 0,'-6'-4'494'0,"6"0"-115"15,-7 0-150-15,1 4-92 0,6-3-52 0,0-1-30 16,-7-4-17-16,7 6-12 0,0-2-5 0,0-4-1 0,7 1 2 15,-7 3 1-15,0-2 0 0,6-2-3 0,-6-3 0 0,7 4-2 16,-1-4-3-16,1 0-4 0,6 0-3 0,-6 0-1 16,-1-1-2-16,7 2 1 0,0-2 0 0,-7 1-1 0,8 0 1 15,-1 0-2-15,-7 0-1 0,7 4-1 0,-7 4 0 16,8-5 0-16,-8 5-1 0,1-2 0 0,-1 5-2 0,0 0-1 16,1 0 2-16,-7 5-1 0,6-2 1 0,-6 5-1 15,0 2 1-15,7 1 0 0,-7 0 1 0,0 4 2 0,-7 0-2 16,7-1-1-16,0 1 0 0,0-1 1 0,7-2-1 15,-7 3 0-15,7-5 0 0,-7 1-1 0,6 0 0 0,1-3 1 16,-2-1 1-16,8-3 0 0,2 0 1 0,-3-2-1 0,2-2 1 16,5 0 1-16,-6-2 0 0,7-2 2 0,-1-4 2 0,0 1 3 15,1-3 3-15,1-2 7 0,3 1 6 0,-10-3 5 16,6-2 15-16,-1 2 9 0,-6-1 10 0,0 1 11 16,-6-1 8-16,5 0 6 0,-6-3 9 0,1 4 5 0,-7-2-6 15,0 2-7-15,0-1-9 0,0 1-11 0,0 3-12 0,0-1-10 16,-7 2-14-16,1 2-13 0,6 1-7 0,-6 0-6 15,0 3-4-15,6 4-1 0,-7 0-4 0,1 0 0 0,-8 4-2 16,8 3 1-16,-7 4 0 0,0 1-1 0,7-2 0 16,-1 5 0-16,-7-3 0 0,14 2-1 0,-6 1-1 0,0-1 1 15,6 0-1-15,0 1 1 0,0-3 0 0,6 2 1 0,0-3 0 16,1 1 2-16,7-6 1 0,-1 5 0 0,6-3 2 16,1-2 1-16,-1 2-2 0,13-4-5 0,1 0-16 0,0-1-26 15,12-3-37-15,7 0-45 0,7 0-51 0,-1-3-57 16,7-1-86-16,1 0-166 0,5-4-85 0,2 2-25 0</inkml:trace>
  <inkml:trace contextRef="#ctx0" brushRef="#br0" timeOffset="161570.6045">9600 11096 151 0,'-7'-7'461'15,"7"3"-148"-15,-6-3-136 0,6 0-72 0,-7 3-37 16,7 1-19-16,-6-1-5 0,6 0 0 0,0 0 7 16,-7 0 0-16,7 4-1 0,0 0-4 0,0-4-6 0,0 4-5 15,-6 0-9-15,6 0-8 0,0 4-11 0,-7 0 0 0,7 4-2 16,-13 3 0-16,7 3 1 0,-1 5 1 0,-5-1 2 0,4 4 1 16,-5 3-1-16,6-2 0 0,7 2-1 0,-5 1 0 15,5-1-1-15,0 1-1 0,5-5-2 0,-5 6-1 0,15-5 0 16,-10 0 3-16,15-3-2 0,-7-2-1 0,7-3 1 15,-1-2-1-15,1-5 1 0,5 1 2 0,-5-4 0 0,0 0 0 16,-1-8 7-16,0 0 5 0,-4 0 6 0,-3-4 6 16,-6-1 4-16,1-3 3 0,-7-3 2 0,0 5-2 0,-7-9-4 15,1 4-5-15,-6-4-7 0,-3 2-5 0,-10-3-4 0,5 6-5 16,-7-3-4-16,2-2-1 0,-1 4-1 0,0 1 0 0,7-1 0 16,0 0 1-16,-2 3 0 0,9 6 0 0,-2-2 2 15,8 1-3-15,-1 3-3 0,1 0-3 0,6 2-4 16,6-3 0-16,1 5 0 0,6-3-1 0,6-1 0 0,2 4 2 15,11-4 3-15,0 1 3 0,1-1 2 0,6-3-1 0,-1 3 0 16,2-3 0-16,-1 3 1 0,-7-4-2 0,1 2 1 16,-1-2 0-16,1 1 1 0,-13-4 4 0,6-3 3 0,-13 2 6 15,6 2 8-15,-13-5 12 0,8 3 6 0,-8 2 5 16,-6-5 6-16,0 4 11 0,0 0 17 0,0 0 10 0,0 4 2 16,0 0-2-16,0 3-6 0,0-4-3 0,0 8-7 0,0-3-15 15,-6 3-20-15,6 0-17 0,0 7-11 0,0 1-7 16,0 3-2-16,0 3-1 0,-7 4 0 0,7 4 0 0,7 5 0 15,-7 2 1-15,0 3 0 0,6 1 1 0,1 7-1 16,-1 1 1-16,7 3 0 0,-6 0 0 0,5 0 0 0,1 0 0 16,2 4-1-16,-3-4 0 0,1-1-4 0,7-2 1 0,-7 2 1 15,-1-2 2-15,1-1 0 0,8-4 0 0,-9 1 0 16,0 1 0-16,3-6 4 0,-10-3-1 0,9-3-3 0,-7-4 0 16,-1-4 1-16,0-3 3 0,-6 0 6 0,7-8 32 0,-7 0 25 15,0 1 16-15,-7-8 14 0,7-4 12 0,-6-4 3 16,0-2 4-16,-7-5-7 0,0-6-28 0,-2-2-25 15,3-6-17-15,-7-1-12 0,-1-3-8 0,1-3-7 0,6-1-6 16,-7-3-1-16,0-4-3 0,0-4-1 0,7 1-1 0,7-4-1 16,-7-1-2-16,7 1 0 0,6-4 0 0,0 7 2 15,6 1 1-15,1 2 1 0,-1 6 2 0,8 2-1 0,-1 7-1 16,-1 5-1-16,8 2 0 0,0 5 0 0,-1 3-1 16,0 8-3-16,2 0 0 0,-2 7 1 0,1 4 0 0,-1 3-1 15,-6 0 2-15,0 9 0 0,0 1-2 0,-7 2 3 0,1 3-3 16,0 3-1-16,-7 1-1 0,-7 3 1 0,0 0-2 15,1 0-5-15,-7 1-4 0,0 3-7 0,0-4-7 0,-6-2-9 16,-1 2-14-16,1-3-18 0,-2-5-22 0,8 4-26 0,-6-5-38 16,6-2-43-16,0 0-38 0,6-4-33 0,1-3-35 15,6 0-62-15,0-3-128 0,13-4-65 0,-7-1-18 0</inkml:trace>
  <inkml:trace contextRef="#ctx0" brushRef="#br0" timeOffset="161836.4584">10706 10602 23 0,'-6'-15'516'0,"-1"4"3"16,-6 3-212-16,7 1-141 0,0 7-75 0,-7 0-40 16,7 7-23-16,-1 1-11 0,-7 3-5 0,8-1 1 0,-1 10 2 15,-5 2 8-15,5-1 10 0,1 5 8 0,-1 3 5 0,7 8 4 16,-6-4 1-16,6 4 2 0,0-1-1 0,0 5-6 15,6-1-8-15,-6 0-4 0,7 0-4 0,-1 1-5 0,7-1-5 16,-7 0-3-16,7 0-4 0,1-3-2 0,-1-4-2 0,6 3-2 16,-6-7-2-16,6 6-1 0,1-10-2 0,-1 0-2 15,2 1-13-15,-10-8-16 0,10 1-21 0,-8-4-24 0,0-4-29 16,0 0-29-16,-7-4-41 0,1-4-64 0,-1 1-95 16,-6-8-95-16,0-3-50 0</inkml:trace>
  <inkml:trace contextRef="#ctx0" brushRef="#br0" timeOffset="162133.6758">10355 11151 481 0,'-20'-15'537'0,"7"5"-185"0,7-1-127 0,-7 3-69 0,13 1-42 15,0 3-26-15,0 1-18 0,7-5-20 0,5 4-12 0,1 1-10 16,13-1-6-16,0 1-5 0,6-1-2 0,1 4-2 0,7-3 2 16,-1 3 0-16,0 0-2 0,6-4-1 0,1 4 0 15,-1-4-1-15,1 0 5 0,-6 0 5 0,-1 0 6 16,-1-3 7-16,-5 5 10 0,0-3 11 0,-7 2 13 0,-7-1 15 15,-6 4 15-15,0-4 10 0,-6 0 8 0,6 4 4 0,-7 0-5 16,-6 0-9-16,0 0-12 0,7 0-16 0,-14 4-13 16,7 0-10-16,0 3-9 0,-6 5-6 0,-7-2-3 0,6 5-1 15,1-1-2-15,-1 5-1 0,0-1-5 0,1-3-9 16,0 7-6-16,6-4-3 0,-7 1-3 0,7 3-3 0,7 0 0 16,-7-1-3-16,12 1-4 0,2-3-10 0,-1-2-35 0,6 6-56 15,8-9-70-15,-2 2-61 0,2-2-58 0,5-3-65 16,1-4-95-16,-7-2-148 0,7-3-57 0,-8-2 8 0</inkml:trace>
  <inkml:trace contextRef="#ctx0" brushRef="#br0" timeOffset="162258.9219">11208 11100 505 0,'-19'-22'559'0,"6"0"-171"0,-7 1-146 0,1 1-74 16,6 6-37-16,6-1-18 0,-6 1-11 0,6 2-9 0,2 2-13 15,5 3-12-15,0-1-26 0,5 4-40 0,9 1-45 16,5-1-55-16,1 1-62 0,6 3-101 0,6 0-168 0,1 0-98 15,-1 0-37-15</inkml:trace>
  <inkml:trace contextRef="#ctx0" brushRef="#br0" timeOffset="162649.3285">11593 11023 174 0,'-20'0'549'15,"0"-4"-3"-15,1 4-228 0,-1 4-138 0,7 0-74 0,-6-1-51 16,-1 4-26-16,8 4-14 0,-3-3-3 0,-3 3-1 0,5 3 4 16,-1 1 4-16,8-1-1 0,-1 2 6 0,1 2 2 0,-1 1 2 15,7-2 0-15,0 5-2 0,0-3-1 0,7-1-1 16,-1 0 3-16,7 1 2 0,-6-5 3 0,6-3 4 0,7 3 3 16,0-2 6-16,-1-4 1 0,7-5 1 0,0 1 1 0,0 0-1 15,0-4-5-15,0-4-6 0,6 4-2 0,-5-7-6 16,5-1-4-16,-6-4-4 0,6 6 0 0,0-5 2 15,-4-3 4-15,4 2 2 0,1 1 2 0,-7-3 4 0,6 3 3 16,2 0 1-16,-9 0-3 0,7 3-5 0,-6 4-4 0,0 2-8 16,0-4-3-16,1 6-4 0,-8 6-4 0,7-4-3 0,-6 6 0 15,-1 3-2-15,1-1-1 0,-1 2 1 0,-6-1 2 16,0 3 0-16,-6 2 1 0,0 1 0 0,-2-3-1 16,-5 6 3-16,0-3 0 0,-5 2 1 0,-9-1-1 0,7 0 0 15,-12 1-1-15,6-1 0 0,0 1-3 0,-7-4-1 0,8-1-13 16,-8-3-29-16,0 0-46 0,6 1-50 0,-4-6-57 15,5-2-73-15,-1-4-124 0,1 0-143 0,1-7-72 0,-8-4-26 16</inkml:trace>
  <inkml:trace contextRef="#ctx0" brushRef="#br0" timeOffset="162836.8731">11722 10488 483 0,'0'-21'623'0,"0"-2"1"0,7 12-219 15,-1 0-183-15,7 4-101 0,8 3-55 0,-10 8-32 0,10-1-17 16,-1 1-8-16,-7 7-4 0,-1 0-3 0,1 4-1 0,1 0 1 16,-8 6 3-16,1 6-1 0,-1 2-2 0,-6 0-4 15,0 8-24-15,0 3-38 0,-6-4-44 0,-1 4-66 16,1 1-128-16,-1-1-132 0,0 0-90 0,1 0-55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27:59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1543 4425 138 0,'-7'0'359'0,"1"-4"-111"0,1 0-101 0,-3 4-56 15,3-3-31-15,-3 3-14 0,1-4-7 0,1 4 0 16,-1-3 2-16,1 3 5 0,-1-4 5 0,1 4 2 15,6 0 2-15,-6-3-3 0,6 3-2 0,0 0-3 0,-7 0-2 16,7 0-5-16,0 0-4 0,-6 0-6 0,6 0-4 0,0 0-2 16,0 0-4-16,0 0-4 0,0 0-7 0,0 0-2 0,0 0-2 15,0 0-2-15,0 0-1 0,0 0-1 0,0 0-1 16,6 3 1-16,1-3 6 0,-1 4 0 0,0-1 6 16,1-3 1-16,12 4 1 0,-4-1 3 0,3 1-1 0,9-4 2 15,-2 4-1-15,1 0-1 0,6-1-2 0,2 1-2 0,5 0 0 16,6-1 0-16,1 0-2 0,5 2 0 0,2-2-1 15,12-3 3-15,0 4 0 0,7-4 4 0,-1 0 10 0,14 5 7 16,0-5 7-16,0 0 4 0,5-5 3 0,2 5 2 16,5 0-1-16,-5 0-2 0,12-4-8 0,-13 4-3 0,8-3-5 15,-2 3-4-15,-8-5-3 0,10 5-2 0,-8-3 2 0,-6 3 0 16,6-3 0-16,-6 3 0 0,-6-4 1 0,-2 4-1 16,-11 0 2-16,5 0-3 0,-13 0-3 0,-5 0 1 15,-1 0-2-15,-14 0 2 0,2 0 3 0,-8-4 3 0,1 4 2 16,-14 0 5-16,2 0 8 0,-9 0 8 0,1 0 10 0,0 0 8 15,-6 0 9-15,-7 0 4 0,7-3 0 0,-7 3-2 0,0 0-8 16,-7 0-10-16,0-4-13 0,1 4-15 0,-1-4-16 16,-6 4-19-16,1-4-23 0,-2 4-32 0,1 0-48 0,0 0-54 15,0-3-51-15,0 3-48 0,-7-4-44 0,7 4-52 16,-6-3-88-16,6-4-119 0,-7-1-35 0,1 4 12 0</inkml:trace>
  <inkml:trace contextRef="#ctx0" brushRef="#br0" timeOffset="374.9772">2944 3989 151 0,'0'-4'478'0,"-7"0"-148"15,7 4-143-15,0 0-83 0,-8-2-41 0,16 2-17 0,-8 0-5 16,7 0 1-16,-1 2 6 0,0-2 2 0,8 0 5 16,5 4 1-16,0 0-1 0,8-4-4 0,-2 4-2 0,8-1-4 15,-1 1-2-15,2 0-1 0,-2 0 1 0,6-2 0 0,-4 6 1 16,-2-4 0-16,1 4-2 0,-1-1-3 0,1 1-1 16,-7-1-4-16,6 4-3 0,-6 0-3 0,-6 0-5 0,6-1-2 15,-6 5-4-15,-1 0-2 0,-7-1-2 0,1 5 2 16,-6-2 3-16,1 3 4 0,-8-2 6 0,-8 4 11 0,1 0 8 15,-6 0 10-15,1 3 3 0,-14 1 3 0,0 0-2 0,-13 3 2 16,-1 0 0-16,2 0-5 0,-14 1-2 0,6-1-5 16,-5 0 0-16,-2 1-2 0,8-1-3 0,-8 0-7 15,8-3-5-15,-1 0-7 0,7-1-7 0,5 1-9 0,3-5-23 16,4-1-40-16,2-3-56 0,5 2-57 0,1-5-59 0,0 5-77 16,5-8-168-16,7 1-98 0,7-6-63 0,-6 1-11 15</inkml:trace>
  <inkml:trace contextRef="#ctx0" brushRef="#br0" timeOffset="1390.4169">1784 5850 94 0,'-13'0'302'0,"0"4"-103"0,0-4-81 0,7 0-49 0,-7 0-25 16,6 3-10-16,1-3-5 0,-1 4 0 0,-1-4 0 15,8 0 0-15,0 0-3 0,-5 0 1 0,10 0-5 0,-5 0 0 16,8 0-2-16,-1 4 0 0,6-4 0 0,0 0 0 15,6 0 2-15,0 0 0 0,14 0 4 0,-7 0-1 0,8 0-5 16,4 0 0-16,1 0 1 0,0 0-4 0,7-4-1 0,6 4-1 16,-7 0-4-16,7 0 0 0,7-4 4 0,-1 1 0 15,1 3 2-15,6-4 5 0,1-4 4 0,12 6 4 16,-7-2 2-16,7-4 2 0,1 1 1 0,5 3 0 0,1-3-3 16,0 3-4-16,-8-3-4 0,2 4-5 0,-1-1-5 0,-7 0-3 15,-5 0-3-15,-1 1-1 0,0 3-4 0,-6-4-2 0,-7 4 0 16,6-4-1-16,-6 4 0 0,-5-3 2 0,4 3 0 15,-11-3-2-15,5 3 1 0,-6 0 1 0,-6 0 0 16,-1-4 0-16,-6 4 0 0,-5 0 0 0,-3 0 2 0,-4-5 6 16,-3 5 9-16,-3 0 14 0,-1 0 18 0,-7 0 8 0,6 0 4 15,-6 0 1-15,-6 0-2 0,6 0-5 0,-15 0-10 16,10-3-13-16,-8 3-20 0,-1 0-7 0,3 0-9 0,-4-3-10 16,-4 3-20-16,6 0-22 0,-6-4-24 0,6 4-36 0,0 0-44 15,-7-4-81-15,7 1-159 0,-6-5-84 0,-1 4-35 16</inkml:trace>
  <inkml:trace contextRef="#ctx0" brushRef="#br0" timeOffset="1765.9724">2761 5499 135 0,'-7'-3'465'0,"7"-6"-133"0,-6 6-130 0,6-2-76 16,0 3-37-16,0-2-18 0,-5 4-7 0,5-3-1 0,0 3-3 15,5 0-3-15,-5 0-9 0,6 0-3 0,1 0-8 0,-1 0-4 16,8 0-7-16,-1 3-8 0,6-3 1 0,0 4 1 16,7-2 0-16,7 3 0 0,-6 2-2 0,5-2-1 0,7-2-3 15,-6 4-1-15,5-3-2 0,3 2-4 0,-10 3 0 0,8-2 2 16,-6 0 1-16,7 4 0 0,-8 0 2 0,-6-1 0 15,0 2-1-15,-1 3 1 0,-5-1-1 0,0 5 3 16,-7-4 5-16,0 6 7 0,-7-3 3 0,0 4 6 0,-6 0 9 16,-6 4 12-16,-7 0 10 0,0-1 6 0,-6 1 2 0,-8 3 2 15,2-4 1-15,-8 6-1 0,1-2-6 0,-8-4-9 16,8 4-11-16,0-3-9 0,-8 0-25 0,9-1-43 0,-3 1-54 16,2-1-56-16,-1 1-58 0,7-4-79 0,0 0-186 15,7 4-94-15,-1-4-58 0,0 0 0 0</inkml:trace>
  <inkml:trace contextRef="#ctx0" brushRef="#br0" timeOffset="2328.4487">1973 7374 240 0,'0'0'332'15,"0"-3"-117"-15,13 3-92 0,-7-4-55 0,7 4-27 0,7 0-13 16,0-4-2-16,6 4 1 0,0 0 4 0,6-3 5 0,7 3 3 15,1 0 5-15,5-3 1 0,7 3 2 0,0-5-1 16,13 2 0-16,1 3-2 0,-1 0-1 0,6-4-3 16,1-1-2-16,6 5-5 0,0-2-6 0,-1 2-2 0,9 0-6 15,-8 0-3-15,0 0-2 0,1 0-1 0,-8 0-1 0,1 0 1 16,-1 0-3-16,-6 0 2 0,0 0 1 0,-6 0 0 16,0 0 0-16,-7 2 0 0,1-2-1 0,-8 5 0 0,-6-5 3 15,0 4-2-15,0-4-1 0,-6 3-2 0,-1-3 3 16,-13 0-1-16,7 5-2 0,-6-5-2 0,-7 0-1 15,1 0-1-15,-8 0 0 0,-1 0-2 0,3 0-1 0,-1 0-1 16,-7 0-3-16,0 0-13 0,0 0-17 0,0 0-23 0,0-5-38 16,-7 2-47-16,-1-6-85 0,-3 7-156 0,-3-5-84 15,1-1-33-15</inkml:trace>
  <inkml:trace contextRef="#ctx0" brushRef="#br0" timeOffset="2609.7228">3191 7074 109 0,'-20'-4'529'0,"8"1"-11"16,5 3-211-16,1 0-146 0,-1 0-88 0,0 3-48 0,7 1-24 15,0 0-4-15,14-1 7 0,-1 1 16 0,6-1 14 0,14 1 7 16,0 0 7-16,5 0 4 0,8-1 1 0,-1 1-4 16,7 4-6-16,7-2-8 0,-7 2-5 0,-1-1-3 15,2 3 3-15,-1 2 3 0,2-1 4 0,-11 3 0 0,4 5-1 16,-9 3 2-16,-4-4 0 0,-2 7 0 0,1-2-10 0,-8 7-4 15,-5-5-2-15,-7 4 2 0,0 4 5 0,-7-4 4 16,-12 5 1-16,0 3 2 0,-7-5 7 0,0 5 5 0,-14-5 9 16,2 2-1-16,-3-5-4 0,-3 0-6 0,-2-3-5 15,8 0-6-15,-8-4-19 0,7-1-36 0,-7-2-57 0,7-5-55 16,0 1-60-16,0-8-87 0,0-3-177 0,6 0-93 0,-5-4-60 16,4-8-11-16</inkml:trace>
  <inkml:trace contextRef="#ctx0" brushRef="#br0" timeOffset="3281.5343">3789 5729 290 0,'0'4'285'0,"0"-4"-106"0,0 0-74 0,8 0-45 16,-8 0-22-16,7 0-12 0,-7 0-3 0,6 0 0 0,1 0 0 16,5 0 2-16,2-4-1 0,-2 4-1 0,1-3-1 0,0 3-3 15,0-5-1-15,7 3-2 0,-2 2 2 0,3-4 1 0,-1 4 3 16,-1-4 2-16,7 4 3 0,0-4 0 0,0 4-1 15,13 0 1-15,-6 0-1 0,5 0 1 0,8 0-1 16,0-3-2-16,6 3 0 0,7 0 0 0,0 0 3 0,6-4 1 16,0 4 1-16,0-4 2 0,0 4 0 0,0 0-2 0,-7-4-1 15,1 4-1-15,-1 0-5 0,-5 0-5 0,-8 4-4 16,-5-4-3-16,-2 4-5 0,-11-4-1 0,-1 4-3 0,0-4-1 16,-7 3-6-16,-6-3-4 0,0 0-6 0,-6 0-9 15,0 4-8-15,-1-4-11 0,-6 0-17 0,-6 0-18 0,-1 0-26 16,0 0-52-16,-6 0-99 0,0-4-101 0,-6 1-62 0</inkml:trace>
  <inkml:trace contextRef="#ctx0" brushRef="#br0" timeOffset="4125.679">3081 2846 147 0,'7'-7'341'0,"-7"-1"-137"0,5 4-84 0,-5-2-43 0,8 2-21 15,-8-3-10-15,5 3-3 0,2-4-5 0,-7 5 2 0,6-1 3 16,7-3 2-16,1 3 0 0,-8 1-2 0,13-1-8 15,-6 0-7-15,7 4-2 0,-1-3-4 0,2 3-3 0,-2 3-1 16,0 1 1-16,1 3-2 0,-1 4 2 0,1 0-2 0,-1 4 1 16,1 3-1-16,-1 4 1 0,1 4-2 0,-8 3 0 15,3 0-1-15,3 5-1 0,-11 3-1 0,6-1 0 16,0-3-1-16,0 3-2 0,0 1-2 0,0 0-1 0,0-1-1 16,-6-3 0-16,-1-1 0 0,6 2-1 0,-5-5 0 0,-1-3 0 15,1 0 2-15,-7-3-1 0,8-2 1 0,-2-4 1 16,-6-1 3-16,6-2 3 0,-6-3 6 0,7-3 6 0,-7-1 11 15,0-3 15-15,0-1 20 0,0 0 18 0,0-3 12 16,0 0 4-16,0 0 4 0,0-6-4 0,0-2-10 0,0 1-15 16,0-4-20-16,-7-3-20 0,7-1-14 0,-6 1-11 0,0-6-5 15,-2 3-6-15,1-2-3 0,-6 0-1 0,1 2 0 16,6-2-1-16,-14 1-2 0,7 0 1 0,-6-2-2 0,6 3 1 16,-7-2 0-16,0 5-1 0,0 3 0 0,8-1-1 15,-8 6-1-15,1-2 1 0,-1 5-1 0,1-1 1 0,-1 8 0 16,1-1 0-16,-1 1 2 0,7 4 0 0,-12 2 0 0,10 5 1 15,-3-1 1-15,-2 2 0 0,7 4 0 0,0 0 2 16,-6 2-1-16,5-1 1 0,1 5-2 0,0 0 3 16,8-1 0-16,-8 2 0 0,6-2 1 0,-7 0-3 0,7 0-7 15,1-2-9-15,6 2-18 0,-6-6-21 0,6-2-22 0,0 3-22 16,0-6-22-16,6 1-24 0,0-1-20 0,7-3-27 0,2-3-34 16,-2-1-108-16,5-4-92 0,9 1-55 0</inkml:trace>
  <inkml:trace contextRef="#ctx0" brushRef="#br0" timeOffset="4438.104">3843 3162 238 0,'-14'-8'468'0,"7"0"-185"0,2 4-117 0,-2 1-63 16,1 3-39-16,6 0-20 0,-7 0-13 0,7 3-6 0,0 1 0 15,0 4-1-15,0 0 3 0,7 1 4 0,-1 8 8 16,1-3 7-16,-2 3 3 0,2 2-3 0,0-1-3 0,6 4 0 16,-7 4-1-16,7-4-4 0,0 4-6 0,-7-1-6 15,8 1-6-15,-1 3-3 0,0 5-4 0,0-5-4 0,7 4-13 16,-1-1-22-16,-6 1-24 0,13 0-31 0,-6 1-41 0,-1-2-77 15,1 1-172-15,7 1-93 0,-16-2-39 0</inkml:trace>
  <inkml:trace contextRef="#ctx0" brushRef="#br0" timeOffset="5094.3633">3843 5502 210 0,'-26'-11'523'0,"13"4"-59"0,-7 0-198 0,13 0-113 0,-6 3-68 16,6 0-37-16,1 0-31 0,1 0-23 0,5 4-19 15,0-4-18-15,0 4-21 0,11 4-27 0,-4-4-48 0,6 0-93 16,7 4-132-16,-7 0-67 0</inkml:trace>
  <inkml:trace contextRef="#ctx0" brushRef="#br0" timeOffset="5250.5841">3855 6224 165 0,'-12'8'509'0,"5"2"-21"16,0-3-233-16,7 1-153 0,0-1-94 0,0 0-62 16,7-3-48-16,0-1-49 0,-1 6-66 0,7-6-125 0,-7 0-68 15</inkml:trace>
  <inkml:trace contextRef="#ctx0" brushRef="#br0" timeOffset="5360.0247">3817 6920 22 0,'-7'11'319'0,"7"0"-303"16,0 0-226-16</inkml:trace>
  <inkml:trace contextRef="#ctx0" brushRef="#br0" timeOffset="5500.6572">3764 7664 329 0,'0'3'331'0,"6"-3"-357"0,1 4-225 16,0-1-124-16</inkml:trace>
  <inkml:trace contextRef="#ctx0" brushRef="#br0" timeOffset="6109.9682">2338 9283 396 0,'-7'-4'305'0,"7"4"-103"0,0 0-81 0,-6 0-46 0,6 0-26 16,6-3-15-16,-6 3-8 0,7 0-1 0,-1-4 2 16,1 4 0-16,5-4 1 0,2 4 1 0,5 0-1 0,1-4-1 15,7 4 2-15,4 0-6 0,2-3-4 0,-1 3-5 0,15 0-2 16,-9 0-1-16,8 0 1 0,6 0 1 0,0 0 1 16,6-4 5-16,1 4 4 0,6 0 4 0,7 0 3 15,-7-3 0-15,7 3 1 0,-1-5-1 0,8 5-2 0,-14-2-6 16,6 2-3-16,-5 0-5 0,-9 0-3 0,9 0-2 0,-14 0-2 15,7 0-3-15,-13 0 0 0,0 0-1 0,-2 0 0 0,-11 2-1 16,0-2-1-16,-1 0 0 0,-5 0-2 0,-8 5-4 16,0-5-7-16,-6 0-8 0,1 0-9 0,-2 3-11 0,-5-3-11 15,1 0-20-15,-8 0-25 0,0 0-36 0,-8 0-69 16,1-3-125-16,-5-2-79 0,-8 3-41 0</inkml:trace>
  <inkml:trace contextRef="#ctx0" brushRef="#br0" timeOffset="6375.8281">2924 9038 511 0,'-13'-4'514'0,"7"0"-189"0,6 0-154 16,6 4-88-16,1-2-52 0,-1-3-29 0,7 1-13 0,6 1 0 16,1-1 9-16,-1 1 11 0,8-1 10 0,-1 4 9 15,-1 0 5-15,3 0 4 0,3 4 0 0,2-1-2 0,0 1-2 16,-2 3-2-16,3 4-3 0,-2 0-4 0,-6 4-1 0,6 3-3 15,-5 0 0-15,-8 1 0 0,1 3 0 0,0 3 2 16,-8 1 4-16,-4 3 2 0,-3 1 2 0,2-1 4 0,-14 4-1 16,7 1 1-16,-13 2-1 0,1 0-3 0,-8-4-6 15,0 10-5-15,1-6-4 0,-8 4-9 0,2-3-17 0,-1 4-21 16,0-5-25-16,0-3-27 0,-1 3-31 0,8-6-39 0,-1 2-70 16,7-2-133-16,1-5-90 0,5 2-49 0</inkml:trace>
  <inkml:trace contextRef="#ctx0" brushRef="#br0" timeOffset="6844.5805">3673 10122 448 0,'0'-11'560'0,"7"0"-71"0,-1 0-205 0,0 4-130 15,7-1-78-15,0 5-45 0,7-1-24 0,-7 0-3 0,6 4 0 16,0 0 2-16,2 8 6 0,-2-1 5 0,1 8 6 0,-7-1 10 16,6 4 9-16,1 8 7 0,-7-1 2 0,5 5 4 15,-4-1-2-15,0 4-1 0,-1 4-3 0,-1-4-8 0,-5 3-7 16,-1 1-6-16,1-1-3 0,0 2-5 0,-1-1 0 0,1-5 1 15,-7 1-1-15,6 0 0 0,-6-8 1 0,7 2 2 16,-7-6 3-16,0 1 4 0,6-7-2 0,-6-4 5 0,0 0 6 16,0-3 12-16,6-1 16 0,-6-4 18 0,0-3 14 15,0 0 5-15,0-3 2 0,0-4 0 0,0-1-6 0,-6-3-8 16,6-3-17-16,-6-1-21 0,-7 0-16 0,6 0 1 0,-13 1-2 16,7 3-5-16,-6-1-3 0,-1 2-7 0,1-1-3 15,0 4 0-15,-8-1-2 0,1 5-14 0,0 3-3 0,1 0 1 16,-2 3-1-16,-4 5 3 0,3 3 0 0,-4 0 0 15,6 7 1-15,0-3 1 0,0 2-1 0,-1 2-1 0,8 3-2 16,0-3-6-16,5-1-12 0,2 0-22 0,5 0-40 16,1 4-61-16,-1-4-61 0,7 1-56 0,7-1-52 0,6-4-54 15,-1 2-75-15,-5-2-133 0,13-3-53 0,-7 0 1 16</inkml:trace>
  <inkml:trace contextRef="#ctx0" brushRef="#br0" timeOffset="7126.2338">4038 10752 309 0,'6'-19'755'0,"0"4"13"0,-6 1-10 0,7 3-231 0,-1 0-201 15,8 1-148-15,-2-2-88 0,3 2-45 0,-4 3-26 0,3-1-12 16,4 1-3-16,-3-1-1 0,3 5-1 0,3-2 0 16,4 2 0-16,-5 6-1 0,0 2-4 0,5-2-10 0,-5 5-16 15,0-1-18-15,-1 3-17 0,1 5-20 0,-1 0-18 16,-6-1-12-16,0 1-4 0,1 4 5 0,-8-5 14 0,6 5 15 15,-5-1 15-15,1 1 19 0,-3-2 19 0,-5-2 12 0,8 3 7 16,-8 1 6-16,0-4 4 0,0 2 2 0,0 3 0 16,0-6 3-16,-8 4 0 0,3 0 1 0,-3 1 2 0,1-1-1 15,2-4 1-15,-8 6-3 0,6-3-1 0,0-2-3 0,-6 3-9 16,0-3-16-16,7 0-20 0,-7-1-26 0,-1-3-28 16,8-4-31-16,-7 1-36 0,7-5-50 0,-1 2-88 0,1-5-144 15,-1-5-63-15,7 2-25 0</inkml:trace>
  <inkml:trace contextRef="#ctx0" brushRef="#br0" timeOffset="7782.4842">4057 9243 152 0,'6'0'295'0,"8"0"-101"0,-2 0-75 16,3 0-46-16,3-4-25 0,2 4-10 0,6-4-2 16,0 4 7-16,6-3 2 0,8-1 5 0,-2 0 5 15,14 0 6-15,1 2 4 0,13-6 3 0,-2 4-1 0,8-3-1 16,6-1 2-16,0 1-1 0,13-3-1 0,0 1-5 0,0-1-4 16,1-1-3-16,5 0-3 0,1 0-8 0,0 0-9 15,-7-1-6-15,7 2-9 0,-8-1-14 0,2 3-23 0,-14 5-25 16,1-4-27-16,-9 7-35 0,-4-4-48 0,-14 1-90 15,7-1-147-15,-13 4-71 0,-8-4-34 0</inkml:trace>
  <inkml:trace contextRef="#ctx0" brushRef="#br0" timeOffset="9298.2672">5770 4008 186 0,'0'0'244'0,"0"-4"-67"0,0 4-60 0,0-4-40 0,0 4-24 16,0 0-15-16,0-4-10 0,0 4-5 0,0 0-4 15,0 0-6-15,0 0-3 0,0 0-5 0,0 4-2 0,7-4-1 16,-7 4 3-16,0 0 2 0,0 4 4 0,0-6 2 0,0 10 4 16,0-5 4-16,-7 3 0 0,7 2 1 0,0 3 0 15,-7-1 2-15,7 1-2 0,0 3 1 0,0 4 0 0,-6 1 0 16,6-2 2-16,0 5-1 0,-6-4 1 0,6 7 0 15,0-4 0-15,-7 9-3 0,7-5-2 0,-6 4 0 0,6-1-2 16,-7-3 1-16,7 8-1 0,-6-3 1 0,6 2-1 0,-7-3 2 16,7 4 1-16,-7-1 1 0,7 1 0 0,-7 1-1 15,7-6-1-15,-6 5-2 0,6-1 0 0,0 1 0 0,-5-4-3 16,5 3-1-16,0 1 1 0,-8-1 0 0,8 5-1 16,0-5 1-16,0 5-1 0,0-1-2 0,-7 0-1 0,7 1-2 15,0-1-1-15,7 0-1 0,-7 1 1 0,0-1-1 0,0 0 0 16,8 1 1-16,-8-1 1 0,0 0 0 0,5 1 0 15,-5-1 1-15,0 0-1 0,6 1 0 0,-6-1 0 16,7 4 1-16,0-4 1 0,-7-3 0 0,7 3 2 0,-1 0 0 16,-6-3-1-16,7-1 1 0,-7 1-1 0,0-1 1 0,6 2-1 15,-6-1 1-15,0-1 1 0,7 0 0 0,-7 1 1 16,0 0 1-16,6 3-1 0,-6-4 0 0,0 5-1 0,6-4-1 16,-6 3 0-16,0-4-3 0,0 1-1 0,7 3-1 0,-7-3-1 15,0-1 0-15,0 1 1 0,7 3 1 0,-7-3 3 0,0 3 2 16,0-3 3-16,0 3 1 0,0 0 2 0,0 0 0 15,0 1-4-15,0-1 4 0,0 0-1 0,0 1-1 16,0 3 0-16,0-4-2 0,6 1-1 0,-6 3 0 0,0 0 2 16,7-4-4-16,-7 4-2 0,6 0-1 0,-6 3-2 0,6 1-2 15,-6-4-3-15,7 3 1 0,-1 2-1 0,-6-6-2 16,0 6-1-16,7 1 2 0,-7-2 0 0,0 4 0 0,-7-2-1 16,7 2 3-16,0-1-1 0,0 0 1 0,0-3 3 15,0 3-2-15,7-3-1 0,-7 0-4 0,0-2 3 0,0 0-3 16,0-3-1-16,-7 1 0 0,7 0-2 0,0 0 0 0,0-4 1 15,0 1 3-15,-6-1 0 0,6 0 0 0,0-3 1 16,0-1-1-16,-7-3 7 0,7 4-1 0,0-3-3 0,0-2-1 16,0 1-2-16,0-4 1 0,-6 0-1 0,6 0 0 15,0 1-9-15,0-1 4 0,0-3 2 0,0-1 0 0,6 1 1 16,-6-4-6-16,0 0-7 0,7 0-11 0,-7-7-15 16,0 3-16-16,6-3-17 0,-6-4-15 0,0 0-15 0,7 1-6 15,-7-6-6-15,0 2-1 0,7-1 3 0,-7-3 8 0,0 0 12 16,0-2 12-16,0-2 10 0,0 5 10 0,0-5 10 15,-7-5 12-15,7 5 9 0,0-2 10 0,-7-2 10 0,7 0 7 32,0 0 6-32,-6 1 7 0,-1-5 5 0,7 4 5 15,-6 2 3-15,6-3 3 0,0 2-4 0,-6-1-1 0,6-1 0 16,0 5-4-16,0 0-1 0,6-3-4 0,-6 0-4 0,6 3-2 0,1-4 1 0,6 4 0 0,-6 0-2 0,6 0 1 16,0-4 2-16,0 4 4 0,6 0 3 0,2 0 5 0,-3-3 1 15,9 3 5-15,-2 0 4 0,8 0 4 0,-1-3 3 16,1 3 2-16,6 0 0 0,0 0 1 0,7-5-1 0,0 5 0 31,-1-4 3-31,13 4 3 0,-6-3 5 0,7-1 8 0,6 1 8 16,7-4 15-16,0-1 13 0,6 4 16 0,0-3 5 15,13-1 14-15,-6 2 5 0,6-2 6 0,7 1-1 0,-14-1-7 16,8 6-12-16,-8-6-13 0,1 4-7 0,0 1-14 0,-8-2-15 0,2 2-16 0,-13-5-13 0,4 8-10 0,-12-3-7 31,8 3-10-31,-13-3-8 0,-8 3-18 0,1 0-15 0,-14 0-16 0,1 0-22 0,-1 0-25 0,-5 0-29 0,-8 0-30 16,1 0-36-16,-7-5-33 0,-7 1-33 0,1 1-41 0,-1-8-68 15,-6-4-143-15,-6 0-61 0,-7-6-22 0</inkml:trace>
  <inkml:trace contextRef="#ctx0" brushRef="#br0" timeOffset="10392.5289">5809 3810 303 0,'-19'0'302'0,"6"0"-133"0,-7 0-78 0,14 3-39 0,-7-3-21 0,6 4-6 31,1-4-1-31,-1 4 1 0,0-4 3 0,7 0 4 0,0 0 3 0,0 3 3 0,0-3 3 0,0 0-3 0,7 0 0 31,0 4-3-31,6-4 2 0,0 0-2 0,-1 0 2 0,8 3-3 16,6-3 0-16,1 0-1 0,5 0 0 0,1 0 0 15,5 4 0-15,1-4-3 0,1 0-2 0,12 0 0 0,-7 4 0 16,7-4-3-16,7 0-5 0,-7 0-3 0,6 0-2 0,7-4 1 16,-6 4 2-16,6-4 0 0,0 1-1 0,1-1 3 15,-1 1 1-15,0-1 0 0,-6 0-1 0,7 1 2 16,-8 3-1-16,-6-4-1 0,0 0-2 0,0 1 0 0,-7 3-3 15,-6 0-1-15,1 0-3 0,-15 3-4 0,2-3-2 0,-1 4-2 16,-7 0-2-16,1-1-1 0,-7 1 2 0,5 0-1 0,-4-1 0 16,-7 1-1-16,6-1 0 0,-7 5-1 0,1-4 0 15,-1 3 1-15,1 1-3 0,-1-2 1 0,1 2 1 0,0 3 1 16,-7 1 0-16,6-2 0 0,1 5 2 0,-1-1-1 16,0 5 0-16,-6-1 0 0,7 0 0 0,-1 3 2 0,1 2 4 15,-1 3 3-15,8-4 2 0,-8 3 2 0,0 1 2 16,7 0 1-16,-6-1 2 0,6 1 1 0,-1 0-4 0,-4-1 2 15,5 4 0-15,-1-2 3 0,-5 2 2 0,0 4 3 0,6-4 4 16,-7 4 3-16,7 4 2 0,-6-5 1 0,-1 5 0 0,7 3 1 16,-6 4 1-16,0-3 2 0,-1 3 1 0,7 4-2 15,-7-2-1-15,1 6 3 0,-1 0 0 0,7-1 0 16,-6 7-1-16,0 0-4 0,-1 1-2 0,-6 3-1 0,6 1 2 16,1 0-4-16,-1 2 1 0,1 1 0 0,-1 1-3 0,-6 6 1 15,0-4 3-15,7 5-1 0,-7 2-1 0,0 1-2 16,0 0-4-16,0 0-2 0,0 0 1 0,0 3-2 0,0-3-3 15,0 1-4-15,0-5 0 0,0 4 2 0,0-4 3 16,0 0 1-16,7 0-1 0,-7 1 1 0,0-4 3 0,0-1 2 16,7 0 1-16,-7-2-1 0,6-1-1 0,0 0 1 0,0-4 0 15,1 0 0-15,-1-3-3 0,8 3-2 0,-8-3-3 16,1-1-3-16,5-2-2 0,-5 2-2 0,6-7-3 16,0 4-3-16,-6-4-2 0,6 1 0 0,-8 2-2 0,10-6 0 15,-9 4-2-15,0-1-4 0,1 0 2 0,0 0 3 0,-1 0 0 16,-6 2 2-16,7-3 1 0,-1 1 0 0,-6 0 1 0,0-3 1 15,6 3-1-15,-6-2-3 0,0 2 0 0,0-4 0 16,7 5-1-16,-7-5-3 0,0 1-6 0,0-1-1 16,0 1-3-16,0-4-1 0,-7-4-3 0,7 0 0 0,-6-3-1 15,0 0 3-15,-1 0 6 0,1-5 5 0,-8-2 1 0,8-1 2 16,0-4 2-16,-9 2-2 0,10-10 3 0,-8 6 0 16,6-9-2-16,-6-3-8 0,6 4-15 0,-6-8-36 0,7 0-54 15,0-2-63-15,-7-5-74 0,6-5-96 0,0-2-184 0,1-7-96 16,-1-1-56-16,1-3-6 0</inkml:trace>
  <inkml:trace contextRef="#ctx0" brushRef="#br0" timeOffset="11173.9659">5802 2213 423 0,'13'-8'372'0,"-6"1"-162"0,0 3-95 15,6 1-48-15,0 3-25 0,0 0-10 0,-1 3-3 0,2 1-1 16,0 3 5-16,-2 4 3 0,1 7 4 0,0 1-1 0,0-1 0 15,0 4-4-15,0 7-1 0,-7 0-7 0,1 0-5 16,6 1-4-16,-6 3-4 0,-2 0-3 0,-5 1-1 16,8-5-3-16,-3 3-2 0,2-2 2 0,-7-1-1 0,8 1 0 15,-8-5 2-15,0-4 2 0,0 2 1 0,0-4 2 0,0-1 0 16,0-7 3-16,0 0 5 0,0-1 7 0,0-2 12 0,0 3 16 16,0-7 23-16,0 0 23 0,0-4 14 0,5 0 7 15,-5-8-2-15,0 4-6 0,0-7-11 0,7-3-17 16,0-1-25-16,-1-3-23 0,7 0-16 0,-6-5-9 0,-1-2-6 15,7 3-4-15,-6-4-2 0,6 1-3 0,0-6 1 0,0 6 0 16,-1 0 0-16,2 0-2 0,-1-1 2 0,0 0 1 16,0 3 1-16,-1 6 2 0,3-2 2 0,-3 9-2 0,-6-5 0 15,7 7 0-15,-6 2-1 0,-1 1-3 0,1 5 0 16,0 5-1-16,-1 1-2 0,7 5 0 0,-7 1 1 16,-6 5 1-16,7 3 0 0,-1 1 2 0,1 1 1 0,-7 4-1 0,7-1 0 15,-7 4 2-15,6 1-2 0,-6-1 1 0,7 0-3 16,-7 4-12-16,5-3-22 0,-5-1-31 0,8 0-29 15,-3 1-33-15,2-1-32 0,7-4-37 0,-1-3-45 0,0 1-73 16,0-5-146-16,6-4-59 0,1-2-19 0</inkml:trace>
  <inkml:trace contextRef="#ctx0" brushRef="#br0" timeOffset="11471.5461">6708 2370 266 0,'-20'4'477'0,"1"7"-187"16,6 0-126-16,-7 3-64 0,7 4-35 0,1 5-18 16,5-5-6-16,0 8-7 0,7-4 0 0,0 3 0 15,7 1 3-15,0-1-1 0,5-2-2 0,1 2-4 0,7-3-4 16,-1-4 2-16,7 1-7 0,-6-1-1 0,13-7-4 0,-7 0 4 16,-1-3 3-16,2-6 8 0,-1 3 5 0,6-10 7 15,-6 3 14-15,0-6 15 0,1-3 21 0,-8 0 14 0,7-1 12 16,-13-2 8-16,6-4 10 0,-13 4-1 0,1-5-11 0,0 0-14 15,-14-2-23-15,0 3-20 0,1-1-18 0,-13 1-19 16,6-4-19-16,-13 8-21 0,0-5-21 0,-1 4-30 0,-5 1-31 16,-1-1-31-16,1 1-29 0,6-1-25 0,0 3-22 15,0 5-18-15,5-3-15 0,10-2-28 0,4 5-77 0,1-3-97 16,-1-2-51-16</inkml:trace>
  <inkml:trace contextRef="#ctx0" brushRef="#br0" timeOffset="12081.1014">7327 1846 356 0,'0'-4'456'0,"0"4"-184"15,0 0-117-15,-7 8-57 0,7-5-34 0,-6 8-17 0,6 1-4 16,0 2 1-16,0 5 4 0,6-1 4 0,-6 4-3 0,7 0-5 15,-1 4-5-15,0-1-4 0,1 1-5 0,-1-1-7 0,1 1-7 16,0-1-3-16,-1 6-1 0,1-6-4 0,-1 0-1 16,1 0 0-16,-7 1-1 0,5 0-1 0,-5-3 1 15,0-2-2-15,0-3 1 0,-5 4 2 0,-2-3 1 0,1-5 1 16,-7 5 2-16,-7-2-1 0,7 3 0 0,-6-6 1 0,-1 1 0 16,0-1-2-16,0 5-2 0,1-9 0 0,0 5-1 15,-1-3-2-15,8-2 0 0,-2 2-2 0,1-3 1 0,7-1-2 16,-1 0-1-16,1-1 0 0,6 1 0 0,-7-5 1 15,7 5 0-15,7-5 1 0,-7 1 1 0,6-1 0 0,1 1 2 16,-1 0-2-16,7-1 2 0,1-3-1 0,-2-3-1 0,1 3 1 16,6-4 0-16,-6 0 1 0,8 1-4 0,-1-1 1 15,-1-4 1-15,0 5-2 0,7-4 0 0,-6 0 1 16,6-1-2-16,-7 4 0 0,7-6 0 0,0 3 0 0,1-1-2 16,-2 0 1-16,8-3 1 0,-7-3 3 0,-1 3 6 0,3-3 3 15,-3-1 5-15,1-4 8 0,0 1 14 0,0-5 8 0,-6 6 7 16,-1-5 3-16,1 0-1 0,-14-1 0 0,7 2-4 15,-6 3-1-15,-1-5-9 0,-6 5-1 0,-6 0-3 0,6 4-4 16,-7-2-2-16,1 6-4 0,-7-2-1 0,0 5-7 0,-7-1-5 16,1 6-8-16,0 2-5 0,-2 0-3 0,-4 2-1 15,5 3-1-15,0 5 1 0,0 2-2 0,2-2 2 16,4 1 2-16,1 8 0 0,7-4 1 0,-1-1 1 0,1 5 2 16,6-1 2-16,0 4 3 0,0-3 0 0,0-2 0 0,6 2 0 15,1-1 4-15,6-4 8 0,0 5 6 0,7-4 5 0,0-1 6 16,5 1 3-16,1-5 4 0,7-1 2 0,6-2-4 15,0-4-4-15,0 1-6 0,6-4-5 0,1 0-7 16,5 0-6-16,-4 0-4 0,5-4-15 0,0 1-30 0,0-1-47 16,-6 1-55-16,-1-1-53 0,1-4-57 0,0 5-78 15,-14-1-180-15,7 0-89 0,-13 1-35 0,-7 0 8 0</inkml:trace>
  <inkml:trace contextRef="#ctx0" brushRef="#br0" timeOffset="12784.3598">8551 1678 343 0,'-6'0'243'15,"6"3"-90"-15,0 1-52 0,-7-1-27 0,7 5-15 0,-6-1-3 16,6 4-1-16,-7 0 2 0,0 4 1 0,7 3 0 15,-6 1 1-15,-1-2-1 0,2 10 1 0,-3-2-1 0,3 0 2 16,-2 9 7-16,-7-1 2 0,1 3 0 0,0 1 0 0,-6 7-1 16,-1 0 3-16,1 7 1 0,-1 4-3 0,-6-1-7 15,0 6-3-15,1 1 0 0,-8 2-5 0,6 0-3 0,-5 2-6 16,5-2-8-16,-5 3-3 0,-1-4-6 0,8-3-1 16,-2-1-7-16,8-3-4 0,-7-7-4 0,7 0-2 0,4-5-2 15,2-3-2-15,1-2-3 0,6-6-14 0,-1-2-20 0,0-5-28 16,7-3-27-16,7 0-33 0,-7-7-40 0,13-3-52 15,-6-6-107-15,6-2-127 0,0-4-65 0,6-7-23 0</inkml:trace>
  <inkml:trace contextRef="#ctx0" brushRef="#br0" timeOffset="13144.0496">9039 2036 134 0,'-32'0'467'0,"-7"0"-172"0,6 0-118 0,-6 4-62 15,1 4-35-15,5-1-15 0,6 3-12 0,1 2-11 0,7 3-7 16,6-1-7-16,6 4-5 0,1 5-3 0,12-6-2 15,-6 5-7-15,13 5-1 0,0-6-3 0,0 1-1 0,7 7 1 16,-1-2-4-16,0-2-1 0,9 4 2 0,-10-3-2 16,2 3 2-16,0 1-1 0,-8-5 0 0,2 0-2 0,-1 1 1 15,-7 1-1-15,1-5 0 0,-7-1 4 0,-7 1 4 0,-5 0 3 16,-2-3 1-16,-5-2 0 0,-7-2 1 0,-1 3 2 16,-6-3-2-16,1 0-3 0,0-5-3 0,-1 2-3 0,1-1-1 15,6 0 0-15,0-7-4 0,-1 3-6 0,8-4-11 16,6 1-19-16,0-4-29 0,6 0-47 0,7-4-99 0,0-3-144 15,13 0-83-15,1-8-42 0</inkml:trace>
  <inkml:trace contextRef="#ctx0" brushRef="#br0" timeOffset="13988.5465">9495 2040 55 0,'-12'4'344'16,"-2"-4"-124"-16,1 4-87 0,-6 3-41 0,6 1-22 0,-7-1-11 16,0 3 0-16,8 2-3 0,-8-2-1 0,7 6-3 15,-7-2-3-15,1 4-3 0,-1 1 0 0,7-2-2 16,-6 10-1-16,6-6-3 0,-6 1-5 0,6 4 1 0,-2-1-2 15,10 2-6-15,-9-6-3 0,8 4-5 0,-1-2-3 0,1 0-2 16,6-2-1-16,0-4-2 0,0 3-1 0,0-6 0 16,0 5 0-16,0-9 1 0,0 2 0 0,0-2 1 0,0-3 0 15,0 1 1-15,0-4 3 0,6-1 5 0,-6 2 12 0,0-2 7 16,0-3 7-16,0 0 4 0,7-3 2 0,-1 3 0 16,-6-8-4-16,7 4-7 0,0-4-12 0,-2 1-10 0,3-3-6 15,-1-2-6-15,-1 2-4 0,1-1-1 0,5 0-2 16,-5-3 0-16,0-3-2 0,-1 8 0 0,0-11-2 0,1 6 2 15,-1-1 0-15,1 1 0 0,-7-1 1 0,6 1 1 0,-6 2 0 16,0-2-2-16,0-1 0 0,0 5 0 0,0-1-2 16,0-1 0-16,-6 1-1 0,6 1 1 0,0-2-1 0,-7 5 2 15,7 0 1-15,-6-1-1 0,-1 1 1 0,7 3 0 16,-6-3 0-16,6 4 0 0,0-5 0 0,-6 4 0 0,6 1-1 16,-7-1 0-16,7 1 0 0,0-2 0 0,0 5 1 0,-7-2 0 15,7 2-1-15,0 0 0 0,0 0 0 0,0-4 0 16,0 4-1-16,0 0-1 0,0 0 0 0,0 0-1 15,0 0 2-15,0 0-3 0,0 0 0 0,0 0 0 0,0 0-2 16,0 0-2-16,0 0-1 0,0 0 1 0,0 0 0 0,0 0 1 16,0 0 0-16,0 0 1 0,0 0 4 0,0 0 2 0,0 0 2 15,0 0 1-15,0 0-1 0,0 0 2 0,0 0 0 16,0-4-1-16,0 4 0 0,0-7 0 0,0 2-1 0,-7 2-1 16,7-3 0-16,0 1 0 0,0-2 1 0,0-1 1 15,0 5-1-15,0-5 1 0,0 2-1 0,0-3 3 0,0 6 2 16,0-4 1-16,0 3 2 0,0-3 0 0,0 3 1 15,7 0 1-15,-7-3 1 0,0 4-3 0,0 3-1 0,0-5-2 16,0 3 0-16,0 2-5 0,0 0-1 0,0 0-3 16,0 0 0-16,0 0 1 0,7 0-1 0,-7 2-2 0,0 6 1 15,0-1 3-15,0 1 1 0,7 3 0 0,-7 3 0 0,0 1 0 16,0 0 0-16,6 3 3 0,-6 5-1 0,0-2 0 16,0 1-1-16,0 0 0 0,0 5 0 0,0-2 1 0,0-4 0 15,0 8-2-15,0-3 2 0,0 3 0 0,0-2 0 0,-6 2 0 16,6 0 0-16,-7 0-1 0,7 0 0 0,-7 1 0 15,7-1-1-15,-7 0 0 0,7-3 0 0,0 0 0 0,0-5 0 16,7 2 0-16,-7-6 0 0,7-1 1 0,-7-2-1 16,7-3 3-16,-1 0 0 0,0-3 0 0,1-1 2 0,6 1-2 15,-7-6 0-15,8 2-7 0,5-4-14 0,-6 0-19 0,6-4-21 16,1 2-24-16,-7-6-29 0,6 1-31 0,2-1-36 16,-9-3-71-16,8-3-131 0,-7-5-74 0,0 4-34 15</inkml:trace>
  <inkml:trace contextRef="#ctx0" brushRef="#br0" timeOffset="14191.8051">9026 2392 325 0,'0'0'348'16,"7"-3"-126"-16,-1 3-81 0,7-4-45 0,1-1-25 15,-1 2-15-15,6 0-9 0,-6-1-7 0,13 0-2 16,0 1-12-16,-1 0-8 0,8-2-4 0,0 1-6 0,0 4-8 16,6-3-14-16,0-1-21 0,0 4-31 0,0-3-67 0,1-1-161 15,-7 1-92-15,5-1-54 0</inkml:trace>
  <inkml:trace contextRef="#ctx0" brushRef="#br0" timeOffset="14879.2834">9619 2344 276 0,'-13'7'412'0,"-6"2"-158"0,6-3-98 15,-7 2-51-15,1 3-23 0,0 0-16 0,6 3-9 0,-2 2-6 16,3-3-7-16,-1 6-8 0,0-5-6 0,6 9-5 15,7-5-8-15,-6-4-2 0,6 5-3 0,0-5-2 0,0 2-1 16,6-2 0-16,-6-3-2 0,7-4 0 0,6 1 1 16,-7-2-1-16,8-1 0 0,-2-2 1 0,1-3 0 15,0-3 0-15,7-2-1 0,-7-1 1 0,0-2 0 0,0 1 1 16,0-4 3-16,0 0 0 0,0 0 4 0,-7-1 6 0,7-2 6 16,-6 3 5-16,0-3 2 0,-1 3 2 0,-6 0-1 15,7 0-1-15,-7-1-1 0,0 2-3 0,-7 3 0 0,7-1-2 16,0 0-1-16,0 2-5 0,0 1-3 0,-6 5-2 0,6-2 1 15,0 2-6-15,0 2-6 0,0 3-4 0,0-3-1 0,6 10-1 16,-6-4 0-16,0 1 1 0,7 3-3 0,-1 3 1 16,1 0 1-16,-1-1 1 0,7 1-1 0,-7-4 1 15,9 3 3-15,3 2-2 0,-5-7 1 0,7 3 0 0,-7-1-1 16,6-3 1-16,1 3 0 0,5-4 1 0,-5-4-3 0,7 1 2 16,-8-4-1-16,7-4 0 0,0 1 0 0,-7-4-2 15,8-4 1-15,-8 0-1 0,0-4 0 0,2-4-1 0,-2 2-1 16,-6-6 0-16,7 2-1 0,-14-8 1 0,7 3 0 15,0-3 0-15,-7-1 0 0,1 0 1 0,-7-2 0 0,7 3 1 16,-7 0 1-16,-7-5-2 0,7 5 0 0,0-4-1 0,-7 3 0 16,1 1-2-16,-1 0 1 0,1 0-2 0,-7 2-1 15,7 2 1-15,-8 2 5 0,1 6 5 0,0-2 7 0,1 5 6 16,4-1 4-16,-5 7 2 0,1 2 2 0,5-2 0 0,1 8-3 16,-7 0-5-16,6 0-5 0,1 8-4 0,-1-2 1 15,0 6 4-15,7 3 4 0,0 2 2 0,0 2 5 0,7 3 6 16,0 0 1-16,-1 4 2 0,1-1-4 0,6 1-5 15,0 3-2-15,-1 0-2 0,9 5-5 0,-9-5-6 0,1 4-2 16,0-4-2-16,7 3 0 0,-7-2 0 0,0 0-2 0,0-1-2 16,1 1 1-16,-2-5-2 0,0 1 0 0,3-4-4 15,-2-1-9-15,0-2-14 0,-7-1-20 0,7 1-24 16,-7-5-23-16,7-3-25 0,-6-3-23 0,6-2-22 0,-6-1-23 16,-1-2-28-16,-6-3-50 0,6-3-100 0,-6-5-90 0,0 1-38 15</inkml:trace>
  <inkml:trace contextRef="#ctx0" brushRef="#br0" timeOffset="15223.305">9834 2216 91 0,'-6'0'393'0,"6"0"-134"16,0 0-99-16,0 0-55 0,6 0-32 0,1 0-13 15,5 0-9-15,1 4-3 0,7-4-2 0,0 0-6 16,-1 3-9-16,7-3-8 0,0 0-1 0,0 0-1 0,7 0 2 15,-8 0 1-15,8-3 3 0,0 3 2 0,-1-4 2 0,1 1 3 16,-6-1 2-16,5 0 3 0,-6-3 4 0,0 3 3 16,-7-4 2-16,1 6 4 0,-1-2 5 0,1 0 4 0,-14-3 2 15,7 2 1-15,-6 2-2 0,0-1 0 0,-2 2-3 0,3 2-5 16,-8-5-6-16,7 5-8 0,-7 0-8 0,0 0-10 16,0 0-6-16,0 5-7 0,0-3-6 0,0 5 0 0,0 1-1 15,0 4-1-15,0-5 2 0,0 7 1 0,0-3 3 16,0 3-1-16,0 1 0 0,0-1-1 0,0 3 0 0,6-4 2 15,-6 3 0-15,6 1 1 0,0 2-2 0,1-5 1 0,0 1 0 16,0 4 0-16,5-9-1 0,1 5-1 0,0-3-1 16,0-3-2-16,7 3-8 0,-7-1-17 0,7-5-27 15,6 2-26-15,-7-4-28 0,1 4-32 0,6-5-33 0,-7-3-38 16,0 0-52-16,9 0-101 0,-17-3-85 0,10-5-40 0</inkml:trace>
  <inkml:trace contextRef="#ctx0" brushRef="#br0" timeOffset="15379.7914">10570 2109 9 0,'-8'-10'475'0,"-4"-1"-113"0,0 3-126 0,5 1-72 15,0 4-38-15,1-4-30 0,6 7-17 0,0-4-16 0,0 4-14 16,0 0-16-16,0 0-18 0,6 4-23 0,8-2-25 16,-2 3-30-16,0 2-54 0,9 0-123 0,5 1-124 15,-7-1-76-15</inkml:trace>
  <inkml:trace contextRef="#ctx0" brushRef="#br0" timeOffset="15942.347">10862 2220 31 0,'-19'-7'438'16,"7"-1"-149"-16,-2 4-123 0,1 1-67 0,1-1-35 0,-3 1-21 15,10 3-11-15,-8-5-4 0,6 5-7 0,0 5-6 0,-4-5-1 16,3 7-5-16,1-4-2 0,-6 5-1 0,7-1 0 16,-1 4 1-16,1 1 1 0,-1 2 2 0,1-3-1 15,0 3-2-15,-1 1-1 0,7 4 0 0,-6-5-1 0,6 4 0 16,-6-2 0-16,6 1-2 0,0-2 1 0,0-1-1 0,-7 6 1 15,7-7-3-15,0 3 2 0,0-2-2 0,0-2 1 16,7 2-1-16,-7-3 3 0,0-4 0 0,0 0 2 0,6 0 3 16,-6 1 2-16,6-4 4 0,-6-1 3 0,13-3 4 15,-7 0 3-15,1 0 8 0,6 0 2 0,-7-3 3 0,7-1 1 16,7-4 3-16,-7 1 3 0,1 0-1 0,5-5 2 0,0 2 2 16,-6-5 1-16,7 3 1 0,-1-1 7 0,1-3 9 15,0 2 9-15,-7 3 10 0,6-3 7 0,-5-2 5 0,-2 6 3 16,1 0 3-16,-6 1-6 0,-1 2-11 0,0 0-15 15,1 4-13-15,0-1-17 0,-7 0-14 0,0 0-12 0,0 4-9 16,6 0-8-16,-6 0-5 0,0 0-4 0,0 4-9 0,-6 0-13 16,6 0-9-16,0 3-6 0,0-4-8 0,0 4-5 15,0-3-8-15,6 4-4 0,-6-5 5 0,7 1 10 0,-1 0 10 16,1-1 7-16,-1-3 9 0,7 3 8 0,1-3 7 16,4-3 6-16,-3 3 4 0,4 0 5 0,-6 0 0 0,6-3 0 15,0 3 1-15,1 0 0 0,-7 0 0 0,6 0 0 0,2 3 1 16,-2 0 0-16,-6 2 0 0,6-1 0 0,2 3 1 15,-9 0 0-15,1 0 1 0,0 4 1 0,6 1 0 16,-6 2-2-16,0-3-3 0,1 3-21 0,-1 5-28 0,0 0-32 16,-8 2-43-16,10 2-75 0,-10-1-189 0,-5-1-102 0,0 4-51 15</inkml:trace>
  <inkml:trace contextRef="#ctx0" brushRef="#br0" timeOffset="17083.3545">6838 4121 138 0,'7'-15'220'15,"-1"4"-47"-15,1 1-54 0,-1-1-38 0,0 0-20 0,-6 3-12 16,7 0-6-16,0 2-4 0,-1-2-5 0,-6 0-1 16,6 5-1-16,1-3-1 0,-7 0-2 0,8 4 1 0,-8-2-3 15,5 0-1-15,-5 4-1 0,0-4-4 0,8 1-4 0,-8-1-3 16,0 4 0-16,0-4-1 0,5 4 1 0,-5 0 0 15,0 0-1-15,0 0 2 0,-5 0-2 0,5 4-1 0,0 0-3 16,-8-1 2-16,3 5 1 0,-3 4 3 0,1 2 3 0,-5 3 0 16,-2 6 4-16,2 2 4 0,-8 1 4 0,7 7-2 15,-7 4-2-15,-5-1-3 0,-1 8-2 0,0 4-1 16,-8 4-4-16,-4 6-3 0,5 5-5 0,-6 2-1 0,-7 5-7 16,7 3-4-16,-6-3-4 0,0 3-1 0,-1 0-4 0,6-3-1 15,-5-1-1-15,5-3 1 0,2 0 0 0,-8-4 2 0,7-3 3 16,7-4-5-16,-8-4 0 0,8-7-4 0,6 0-8 15,6-7-8-15,1-5-7 0,6-3-8 0,0-6-7 16,13-4-9-16,-7-5-18 0,14-7-36 0,-1-3-64 0,7-8-116 16,7-3-68-16</inkml:trace>
  <inkml:trace contextRef="#ctx0" brushRef="#br0" timeOffset="17380.2556">7254 4279 210 0,'0'-4'402'0,"0"0"-153"0,0 4-108 0,-5 4-58 16,-9 3-27-16,1 0-12 0,0 8-4 0,0 0 1 0,-6 8 2 15,-1 2 2-15,-6 0 0 0,0 12-3 0,-6 3-5 0,-2 8-4 16,-4 7-4-16,-7 11-1 0,-8 7-5 0,1 8-4 15,-6 7-5-15,-7 10-3 0,-7 4-5 0,0 9-5 16,0-2-8-16,-6 5-8 0,0 4-4 0,0-4-6 0,-6-2-2 16,5 6-3-16,7-4-2 0,-6-5 3 0,7-3 3 0,6-4 5 15,-1-1 3-15,7-6 0 0,1-3-1 0,-1-8-1 16,14-4-4-16,-7-3 0 0,13-4-1 0,-7-3-5 0,14-9-3 16,-6 2-3-16,10-5 0 0,2-6-9 0,7-8-23 15,6-4-42-15,0-6-63 0,13-8-97 0,0-5-74 0</inkml:trace>
  <inkml:trace contextRef="#ctx0" brushRef="#br0" timeOffset="17692.73">7249 5220 249 0,'5'-11'507'0,"-5"1"-102"0,0 2-182 16,0 8-101-16,-5 4-49 0,-3 2-24 0,-5 9-7 0,1 11 3 15,-8 3 4-15,-6 8 7 0,0 11 10 0,0 3 3 16,0 8-1-16,-7 7-4 0,-5 7-2 0,-2 11-10 0,1 8-9 16,-7 3-9-16,1 11-9 0,-7 4-9 0,-8 3-7 15,2 6-9-15,0-3-19 0,-7 2-8 0,13-1-7 0,-7-4-9 16,6-3-7-16,2-4-8 0,-1-7-2 0,-1 0 1 0,9-4 0 15,-2-3 3-15,0-8-1 0,7-4-2 0,-1-2-1 16,2-12-2-16,6-5-6 0,5-5-11 0,2-5-13 0,4-10-18 16,9-4-32-16,5-12-52 0,1-3-84 0,12-12-84 15</inkml:trace>
  <inkml:trace contextRef="#ctx0" brushRef="#br0" timeOffset="17958.8431">7444 6275 216 0,'6'-14'554'0,"-6"2"4"0,0 9-219 15,-13 3-154-15,1 7-80 0,-9 8-43 0,-4 7-16 16,-8 7-1-16,-6 5 7 0,1 9 10 0,-15 6 16 0,7 5 16 16,-6 5 13-16,0 3 7 0,0 7-1 0,-6 8-4 15,-2 3-5-15,2 9-10 0,-7 1-16 0,7 2-16 0,-8 8-19 16,1 3-23-16,0 2-27 0,0 2-34 0,0-1-39 0,-1 1-40 15,2-5-29-15,-1 4-21 0,-1-3-19 0,8-1-7 16,-1-10 1-16,1-5 16 0,13-5 22 0,-2-6 25 0,15-10 20 16,-1-7 13-16,7-8 1 0,7-7-16 0,6-8-34 0,0-9-58 15,13-6-122-15,0-6-62 0</inkml:trace>
  <inkml:trace contextRef="#ctx0" brushRef="#br0" timeOffset="18177.9468">7346 7447 326 0,'6'5'587'0,"-6"-2"2"0,0 12-209 16,-13 7-161-16,1 3-99 0,-14 8-58 0,-1 4-22 0,-6 7-1 16,1 3 13-16,-14 8 12 0,8 0 15 0,-14 4 14 0,6 7 12 15,-6 3 5-15,-7 5-2 0,1 2-10 0,5 6-15 16,-5-2-17-16,-1 4-22 0,-6 1-29 0,8 2-36 15,-3 1-42-15,1-4-45 0,6 1-37 0,2-1-37 0,-1-7-23 16,7-4-24-16,5 0-17 0,7-6-23 0,8-9-36 0,5-7-74 16,1-7-69-16,12-3-32 0</inkml:trace>
  <inkml:trace contextRef="#ctx0" brushRef="#br0" timeOffset="18396.602">7756 8429 332 0,'-32'22'562'0,"-7"4"-9"0,-7 11-219 15,-6 3-154-15,-13 4-81 0,-7 7-46 0,1 4-14 16,-1 0 3-16,-7 4 11 0,8-1 6 0,0-2 5 0,6 2 2 16,0-3-3-16,5-1-6 0,2 2-23 0,6-1-34 15,0-4-45-15,12-4-38 0,2 5-35 0,5-8-35 0,0 0-36 16,14-7-58-16,6-1-80 0,0-10-120 0,0 0-47 0</inkml:trace>
  <inkml:trace contextRef="#ctx0" brushRef="#br0" timeOffset="18584.1763">7502 8990 317 0,'-6'15'563'0,"-13"6"-47"0,-8 6-193 0,-5 5-137 0,-7 5-82 16,-13 3-53-16,-6 4-26 0,-2 4-12 0,-5 0 0 0,0-1 6 15,0 8 10-15,-7-4 8 0,7-3 6 0,-7 7 3 16,6-3 0-16,2-2-11 0,6 1-23 0,-6 1-31 0,10 0-34 16,-4-6-34-16,6 6-35 0,-1 0-37 0,8-6-43 0,7-1-64 15,-9-1-119-15,2 0-74 0,6-7-29 0</inkml:trace>
  <inkml:trace contextRef="#ctx0" brushRef="#br0" timeOffset="20287.102">8173 5869 203 0,'-7'3'201'16,"7"4"-78"-16,7-3-52 0,-7 4-35 0,7-5-14 0,6 5-11 16,-6-5-9-16,5 1-5 0,1 0-4 0,1 0-2 15,5-1-3-15,0-3 1 0,-6 4-1 0,7-4 2 0,-2 0 4 16,3 0 2-16,-8-4 1 0,0 4 2 0,6 0 0 0,-12 0-5 15,6-3-11-15,-6 3-14 0,6 0-22 0,-7 0-37 16,1 0-48-16,-1 3-68 0</inkml:trace>
  <inkml:trace contextRef="#ctx0" brushRef="#br0" timeOffset="21100.42">8160 5982 205 0,'-6'0'266'0,"-1"0"-101"16,2-4-73-16,-3 4-38 0,2 0-19 0,6 0-7 0,-7 0-2 16,7 0 0-16,-7 0 6 0,7-3 1 0,0 3 3 0,-6 0-2 15,6 0-5-15,0 0-6 0,-7 0-6 0,7 0-5 16,0 0-6-16,0 0-5 0,0 0-2 0,0 0-3 0,0 0 0 16,-6 0-1-16,6 0 3 0,0 0 0 0,-6 0 1 15,6 3 1-15,-7-3 1 0,7 0 3 0,0 0 3 0,0 0 3 16,0 0 2-16,0 0 2 0,0 0 3 0,0 0 1 15,0 0 1-15,0 0-2 0,0 0-2 0,0 0-3 0,0 0-2 16,7 0-2-16,-7 0-2 0,6 0-2 0,0 0 1 0,1 0-1 16,6 0 0-16,0 0 2 0,0 0-2 0,0 0 0 15,7 0-2-15,-7 0 1 0,6 0-1 0,1 0-1 0,6 0 1 16,-7 0 1-16,8 0-1 0,5 0 3 0,1-3 2 16,-1 3 1-16,7 0-1 0,8-4 2 0,-2 4 1 0,6-4-1 15,1 4-1-15,7-4 1 0,0 4 0 0,-1-2-1 0,1 2 0 16,6-5-1-16,1 2 0 0,-8-1 0 0,7 4 1 0,-1-3-1 15,2-1-1-15,6 0 0 0,-7 4-2 0,0-4 3 16,7 4 0-16,0-3 0 0,-1 3-2 0,7 0 1 16,-6 0 1-16,6 0-1 0,0 0 1 0,-7 0-2 0,2 0-2 15,5 0 0-15,-7 0 0 0,1 0-2 0,0 0 2 0,-1 0 1 16,6-4-1-16,-4 4 1 0,5 0 1 0,1-3 1 16,-2 3-1-16,8-4 1 0,0 4-2 0,0-3-1 0,-1 3 1 15,-6-4-2-15,7 4-2 0,-6 0 0 0,-1-4-1 16,-7 4 0-16,7 0 0 0,-7 0 1 0,2-4 1 0,-2 4 1 15,2-3 0-15,-9 3 1 0,7 0-1 0,8-4-1 0,-8 4 1 16,7 0-1-16,1 0-3 0,5 0-1 0,1 0-1 16,0 0 0-16,-1-4-1 0,7 4-2 0,-6 0 1 15,0 0-1-15,-1 0 3 0,1-3 0 0,0 3 0 0,0-5 1 16,-1 5 3-16,-6-3 0 0,7 3 0 0,-8-4-1 0,2 4-1 16,-7-3 0-16,7 3 1 0,-9-4 1 0,3 4-2 0,-8-3 1 15,6 3 0-15,-5-4 0 0,-8 4 0 0,7-4 1 16,-7 0-1-16,1 1 2 0,-7 3 2 0,1-4-1 0,-1 0-1 15,0 0 2-15,-1-2 1 0,1-2 1 0,-6 5-1 16,6-5-1-16,-6-3 0 0,6 4 1 0,0 0 0 0,-7-1-1 16,8-3-1-16,-8 5 0 0,1-3 2 0,0-1-2 15,-1 3 3-15,-6-1-1 0,0 4 0 0,-6-4 2 0,0 6-1 16,-8-6 1-16,2 4-1 0,-2 4 1 0,-5-3-1 0,0-1 0 16,-2 4-2-16,-3 0 4 0,4 0-1 0,-6 0 1 0,6 0 1 15,-6 0-1-15,7 0 0 0,-7 0 1 0,0 0 3 16,0 4-5-16,0-4 1 0,0 0 1 0,0 0 1 15,-7 0 0-15,8 0 0 0,-8-4 0 0,6 4-2 0,-4 0 3 16,5 0-2-16,-7-4-2 0,0 4-1 0,1 0-4 0,-7 0-2 16,7-4-9-16,-7 4-11 0,7 0-16 0,-7 0-21 15,0-3-26-15,-7-1-42 0,7 1-67 0,-7-1-128 0,-6 1-86 16,1-1-44-16</inkml:trace>
  <inkml:trace contextRef="#ctx0" brushRef="#br0" timeOffset="21662.7757">12074 5359 375 0,'-12'0'376'0,"-2"0"-140"16,7 0-91-16,-5 4-52 0,-1-4-29 0,0 3-16 0,7 1-6 16,-8 1-2-16,7-2 0 0,1 0 4 0,1 1 0 15,-3 0 5-15,8-1 1 0,0 0 8 0,0 6 9 0,0-6 11 16,13 4 17-16,0 4 15 0,1-3 19 0,11 0 14 0,1-1 15 15,0-1 8-15,14 2 4 0,-2 0-6 0,8-1-8 16,6 0-11-16,0 0-12 0,7-2-15 0,0 1-15 16,6 2-16-16,0-2-12 0,0 3-12 0,1-6-10 0,-2 4-11 15,1 0-9-15,8 1-9 0,-15-1-6 0,7-3-3 0,-6 4-3 16,-1-2-2-16,-6 2-2 0,1-5-3 0,-9 5-1 0,2-4 2 16,-6 3-5-16,-8 0-1 0,1 1 0 0,-8-5 0 15,-5 5 0-15,0-2-2 0,-8-1-1 0,1 2 1 16,-5 4 1-16,-2 0 1 0,-6 0 1 0,0 3 1 0,-6 5 1 15,-8 2 3-15,-5 1 0 0,-7 8 1 0,-7-1 3 0,-6 8 3 16,-6 0-2-16,-1 3 0 0,-19 0 0 0,-1 4 0 16,-6 0 0-16,-13 4-2 0,2-1-3 0,-9 2-5 0,-6-3-1 15,8 2-3-15,-8-4 0 0,0 4 0 0,-6-4 2 0,6-3 1 16,0-2 0-16,1-3 2 0,7 2-1 0,-2-1-1 16,7-5-6-16,7-3-10 0,-1 4-21 0,14-3-33 0,7-4-51 15,12 3-51-15,6-4-50 0,2 1-44 0,12-1-37 16,6-2-36-16,7 2-39 0,0-3-70 0,1 0-93 0,12 1-28 15,-7-6 2-15</inkml:trace>
  <inkml:trace contextRef="#ctx0" brushRef="#br0" timeOffset="26084.8821">11665 7422 7 0,'-7'-11'462'0,"7"0"-97"0,0 0-145 0,0 4-82 16,0-1-43-16,0 1-29 0,0 0-13 0,7-1-8 16,-7 5-7-16,0 3-9 0,0-4-4 0,6 8 0 0,0-1-1 15,0 8 8-15,1 0 4 0,-7 8 8 0,7-1 8 0,-7 7 9 16,7 5 4-16,-7 3-3 0,-7 7-4 0,7 0-7 15,-7 1-6-15,0 3-9 0,-5 0-10 0,6 3-7 0,-7-3-5 16,6 4-3-16,-7-4-4 0,8 0-4 0,-1-4-5 16,1 5-9-16,6-9-13 0,0 3-19 0,0-5-22 0,6-1-25 15,7-4-30-15,1-4-42 0,-1-2-78 0,6-5-155 16,1-6-72-16,-1-2-30 0</inkml:trace>
  <inkml:trace contextRef="#ctx0" brushRef="#br0" timeOffset="26382.0094">12041 7703 110 0,'-19'5'523'0,"0"2"-5"0,-8 4-210 15,8 3-140-15,-1 9-75 0,1-1-37 0,6 0-19 0,0-1-3 16,7 5-1-16,6-1 3 0,0 2 5 0,6-2 2 16,1 1 0-16,5-1-3 0,1 1 1 0,7-1-5 0,6-2-3 15,1-1 1-15,-2-5 10 0,8-1 16 0,-1-2 24 0,-5-7 26 16,5 1 28-16,1-5 29 0,-8-3 28 0,8-7 15 15,-7 3 3-15,1-6-10 0,-2-1-18 0,-5-5-20 16,0 2-26-16,-7-1-26 0,-7-2-27 0,0-3-20 0,-6 3-14 16,-6-5-11-16,0 4-8 0,-14-5-12 0,0 2-8 0,-13-1-7 15,1-1-6-15,-14 5-7 0,8 0-5 0,-8-1-5 0,0 5-4 16,0-1-5-16,8 1-10 0,5 3-18 0,7 3-45 16,0 0-70-16,13 5-71 0,0 0-58 0,13 3-48 15,0 0-48-15,13-3-64 0,6 3-97 0,1 0-66 0,12 0 5 16,-5-4 35-16</inkml:trace>
  <inkml:trace contextRef="#ctx0" brushRef="#br0" timeOffset="26647.4685">12693 7653 254 0,'-7'7'581'0,"-6"7"0"0,-7 1-218 0,8 4-150 0,-8 2-92 16,7-1-53-16,0 1-26 0,1 1-5 0,5-4 1 0,0 4 7 15,7 0 4-15,0 0 7 0,0 1 3 0,7-2 1 16,6 2-3-16,0-2-8 0,0 1-7 0,6-4-7 0,0 0-5 15,9-3 2-15,-3 0 6 0,7-3 18 0,-5-6 22 16,5-6 24-16,1 0 19 0,-1 0 15 0,1-6 7 0,-7-2 2 16,0-3-4-16,6-1-14 0,-5 1-16 0,-7-3-24 0,-1-1-16 15,-6 1-14-15,0-5-12 0,-7 2-9 0,-6-2-9 16,0-3-6-16,-6 3-8 0,-7-3-9 0,-6 0-12 16,-1 4-16-16,-6-8-25 0,-1 5-35 0,2-1-39 0,-8-1-47 15,8 2-45-15,-2 2-41 0,7 1-30 0,8 4-23 0,-2 2-18 16,1-2-11-16,13 3-24 0,0-1-41 0,6 1-86 0,1 1-28 15</inkml:trace>
  <inkml:trace contextRef="#ctx0" brushRef="#br0" timeOffset="26897.5908">13110 7620 490 0,'-7'18'436'16,"0"1"-170"-16,-5 2-99 0,5 1-55 0,-5-4-25 15,5 4-11-15,1 1-4 0,-7-1-5 0,13-4-2 0,-8 3-5 16,8 2-5-16,0 0-3 0,0-2-6 0,8 1-6 15,-2-4-7-15,7 0-4 0,0 1 0 0,6-8 2 0,1 3 8 16,0-7 12-16,-1 1 14 0,7-8 20 0,0 0 25 0,1 0 30 16,-2-8 21-16,1-2 14 0,6-1 12 0,-5-4-2 15,-1 0-7-15,0 1-15 0,0-5-22 0,-7 2-31 0,-6-3-25 16,1 2-13-16,-1-4-21 0,-13 4-16 0,6-8-11 16,-12 5-11-16,-1-4-13 0,-6 2-16 0,-7-3-22 0,1 4-37 15,-7-3-46-15,0 3-49 0,-7-1-53 0,7 2-48 0,0-1-35 16,0 0-24-16,7 7-20 0,-1-3-39 0,7 3-93 15,0 4-50-15,8 0-15 0</inkml:trace>
  <inkml:trace contextRef="#ctx0" brushRef="#br0" timeOffset="27147.4131">13565 7546 367 0,'0'0'518'0,"0"0"-129"0,-6 4-172 0,6-1-94 16,0 5-50-16,-6 3-24 0,6 7-4 0,-7-3 13 15,7 8 17-15,-5-2 16 0,5 1 11 0,-8 7 15 0,8-3 1 16,0 3-3-16,-6 4-9 0,6 0-17 0,0 0-22 16,-6 0-15-16,6 4-13 0,0-1-14 0,-8 4-10 0,8-3-12 15,-6 4-23-15,6-1-34 0,0-4-33 0,0 5-33 16,6-4-35-16,2-8-43 0,4 0-55 0,1-4-98 0,6-5-114 15,8-6-51-15,-8-3-14 0</inkml:trace>
  <inkml:trace contextRef="#ctx0" brushRef="#br0" timeOffset="27397.829">13976 7660 36 0,'-13'-22'561'0,"-6"4"2"0,-8 6-142 16,9 1-187-16,-2 4-108 0,0 4-58 0,0 3-33 15,1 3-9-15,-1 1 1 0,7 4 4 0,-6 3 10 0,6 0 10 16,0 3 8-16,-2 5 6 0,10-2 6 0,-1 2 2 16,-1 3-6-16,7 0 3 0,0-1 2 0,7 2-1 0,-1-5-3 15,-1 4 2-15,3-4-1 0,5 4-3 0,7-4 0 16,-7 2-7-16,6-6-11 0,1 4-8 0,-1 0-6 0,7-3-8 16,1 0-4-16,-2-1-6 0,2-3-19 0,-2 5-34 0,8-7-43 15,-8 3-49-15,3-4-44 0,-3 1-44 0,2-1-45 16,5 0-58-16,-6-1-86 0,0-3-113 0,0 0-36 0,-6-4 0 15</inkml:trace>
  <inkml:trace contextRef="#ctx0" brushRef="#br0" timeOffset="27835.5937">14178 7870 424 0,'-7'-9'523'0,"7"2"-147"0,0 0-165 0,0 3-90 16,0 0-47-16,0 1-19 0,0-1-5 0,7 4 4 15,-7 0 7-15,6 0 9 0,1 4 7 0,-7-1 2 0,13 1-2 16,-7 0-9-16,8 3-9 0,-9 0-13 0,3 2-13 16,5 0-9-16,-1-1-9 0,-5 0-5 0,7-4-3 15,-8 3 4-15,7-5-3 0,-7 3 1 0,1-2 4 0,-1 1 5 0,0-4 4 16,1 0 8-16,0-4 12 0,0 1 8 0,-7 3 12 16,6-5 8-16,-6-1 4 0,6 3 0 0,-6-1-1 0,7 4-2 15,-7-4-8-15,0 0-12 0,0 4-10 0,5-4-10 16,-5 4-10-16,0 0-8 0,8 0-2 0,-8 4-7 0,6-4-3 15,-6 4-3-15,7 4 0 0,6-5-1 0,-6 3 2 16,-1-1 3-16,7 2 0 0,-7 1-2 0,7-5 2 0,1 5 3 16,-1-4 0-16,-1-4 0 0,1 0 1 0,8 0 1 0,-9-4-1 15,1 0 1-15,0 0 7 0,7 1-5 0,-13-5-2 16,6 4-2-16,-7 1-3 0,1-2-2 0,-1 5 1 0,0-2-3 16,-6 2-13-16,0-4 1 0,7 4 0 0,-7 4 0 15,-7-2 0-15,7 3 1 0,0-2-1 0,0 5 3 0,0-1 2 16,0 5 3-16,0 2 3 0,0-3 1 0,-6 3 0 0,6 1 1 15,0-4 1-15,0 3 4 0,6-3-2 0,-6 5 4 16,0-7-1-16,7 7 2 0,6-5 1 0,0-1-1 16,0 2-13-16,0-1-35 0,0 0-51 0,13 0-59 0,-7-3-66 15,8-2-95-15,5-2-198 0,-6 0-105 0,7-4-44 0,-1 0 0 16</inkml:trace>
  <inkml:trace contextRef="#ctx0" brushRef="#br0" timeOffset="29461.1446">16288 3513 152 0,'0'-8'213'0,"0"5"-56"0,0-4-52 15,0 3-37-15,0-3-18 0,0 3-11 0,0 0-5 0,0-4-1 16,0 6-2-16,0 2 2 0,0-4-4 0,0 1 0 16,0-1 1-16,0 4 1 0,0-4 2 0,0 4 2 0,0 0 1 15,0-4 0-15,0 4 1 0,0 0-2 0,0 0-3 0,0 0-2 16,0 0-5-16,0 0-7 0,0 0-5 0,0 0-5 16,0 4-4-16,0-4-1 0,0 0 0 0,0 4-3 0,0-4 1 15,-6 4 4-15,6 3 2 0,0 0 2 0,0 0 3 0,0 1 1 16,0 2 2-16,0-3 2 0,0 5-1 0,0-1 1 15,0 3 3-15,0-3 3 0,0 4 1 0,0-1 3 0,0 1 0 16,6 0 3-16,-6 3 3 0,0-3-1 0,0 7-2 16,0-4-3-16,0 0 1 0,0 4-2 0,0 0 0 0,0 1-2 15,0 2-2-15,0 1-1 0,0-1-1 0,0 1-1 16,-6 3-4-16,6 1-2 0,0-1 0 0,0 4-1 0,0-1-1 16,0 2-1-16,0-1-2 0,0 0 1 0,0 0 0 15,0 4 1-15,0-5-1 0,0 1 2 0,0 0 0 0,-6-1 2 16,6 2 4-16,-8 3 1 0,2-4-1 0,6 4 3 0,-7-4 4 15,1-1 4-15,0 4 5 0,6-2 1 0,-7 3 2 0,1-4 4 16,-1-1 3-16,7 5 2 0,0-4-1 0,-6 1-2 16,6-2-3-16,0 1-1 0,0-4-3 0,0 4-6 15,0 0 0-15,0 0-3 0,0 1-3 0,0 2 0 0,0-3-3 16,0 0-1-16,0 1 7 0,6-3 5 0,-6 3 6 0,0-1 4 16,7-1 5-16,-7 2 3 0,6-2 3 0,-6-3 8 15,7 1 0-15,-1 3-1 0,-6-4-2 0,6 0-3 0,1 5-4 16,-1-5-5-16,8 4-6 0,-8 1-12 0,1-2-7 15,-1 1-6-15,1 4-5 0,-1-1 0 0,-6 1-2 0,6 3-2 16,-6-3 0-16,0-1 1 0,7 5-2 0,-7-5 2 0,0 5-1 16,0-5-4-16,0 1-1 0,7-5 2 0,-7 6 3 15,0-5 1-15,0 0 3 0,7-1 4 0,-7-1 0 0,0 0 3 16,0 3 1-16,0-5 3 0,0 4-1 0,7 0 0 16,-7 0-4-16,0-1-3 0,0 2-1 0,0-1 1 0,5 0-5 15,-5 0-5-15,0 0 2 0,7 0-1 0,-1 0 1 0,-6 0-2 16,0-1 0-16,0 5 0 0,7-4 1 0,-7 4 3 15,0-1-3-15,-7 6 0 0,7-6 1 0,0 7-1 0,0-1 11 16,-6-4-5-16,6 8-2 0,0-3 0 0,-7 1 0 0,7 0 0 16,0 4 0-16,0-5 4 0,0 6-12 0,7-3 5 15,-7 3 3-15,6-2 0 0,-6 1 0 0,7 0-1 16,-1-1-2-16,-6 0-1 0,7 1-1 0,0-4-1 0,-1 4 0 16,-6 0-1-16,6-1 1 0,-6 4 0 0,0-3 2 0,0 3 2 15,0 0-4-15,0 1 1 0,-6-1 0 0,6 4 1 0,-6-3-1 16,6-1 0-16,0 3-2 0,-7-2-2 0,7 3 2 15,0-4-1-15,-7 4 1 0,7-3 0 0,0-4-2 16,0 2-2-16,0-2 2 0,0-4-1 0,0 0 0 0,0 0 1 16,0-3-2-16,0 3 1 0,0-5 0 0,0-3 0 0,-6 5 0 15,6-5 2-15,0 5-2 0,-7-4-4 0,7 0-8 16,-6-1-12-16,-1 1-7 0,7-5-10 0,-5-3-10 0,5-2-11 16,-7-2-7-16,7-2 0 0,-7-6 2 0,7 3 8 15,0-7 4-15,0-1 8 0,-7-1 8 0,7-4 8 0,0 0 7 16,0-3 5-16,0 3 7 0,0-7 4 0,0 4 5 0,-7-4 2 15,7 4-1-15,0-4-4 0,0-4-2 0,0 4-6 16,0-4-5-16,7 1-6 0,-7-1-4 0,0 0-2 16,7 0 3-16,0 1 2 0,0-4 4 0,-2 3 5 0,8 1 6 15,0-1 4-15,1 0 3 0,5 0 4 0,0 0 1 0,1 0 2 16,5 1 0-16,9-1 0 0,-2 2 2 0,7-3 2 0,7 2 3 16,5-1 3-16,2 0 5 0,12 0 3 0,1-3 8 15,12 3 6-15,-1-2 5 0,2-3 3 0,12 3 3 16,0-5 1-16,0 3 0 0,14-3-4 0,-1-3-5 0,0 3-6 15,6-3-5-15,1-6-6 0,6 3-5 0,-6-2-6 0,0 0-4 16,6-2-2-16,-12 3-7 0,5-4-19 0,-12 3-42 16,-7-3-56-16,-7 3-59 0,-6-2-65 0,-12-2-108 0,-1-2-175 15,-13-1-92-15,-13-3-35 0</inkml:trace>
  <inkml:trace contextRef="#ctx0" brushRef="#br0" timeOffset="30664.7557">16203 3297 308 0,'-6'-5'246'0,"6"2"-93"16,-6 3-50-16,6-3-24 0,0 3-15 0,0-4-9 0,0 4-6 16,0 0-6-16,6 0-2 0,0 0-4 0,8-4-4 15,5 4-1-15,-6-3-3 0,14 3 1 0,-2-3-1 0,1 3 3 16,13-5 2-16,-6 5-2 0,12-4 0 0,2 1-2 0,4-1 3 15,1-3 0-15,7 4 1 0,6-5 0 0,-7 4 1 16,15-3 1-16,-9-1-3 0,16 2 0 0,-9-2-5 0,6 1-2 16,-5 0-1-16,6-1-4 0,-5 1-3 0,4 2-6 15,1 3-1-15,-6-5-4 0,-7 2-2 0,1 5-2 0,-9-3-2 16,1 3-1-16,-11 0 0 0,-1 0 0 0,-14 0 0 0,-6 0-1 16,0 0 0-16,-13 0-2 0,7 0 0 0,-7 3 0 15,-1-3 0-15,-4 5 0 0,4-5-1 0,-5 3 3 0,-1 1-2 16,1-2 1-16,-7 3 0 0,6-1 2 0,-6 4-1 15,7-2 1-15,-7 2 1 0,6 3-1 0,-6-5 3 0,6 6-2 16,1-1 1-16,0 3 0 0,0-3 0 0,6 8 0 0,-7-4 0 16,0 3-1-16,7 4 1 0,-6 0 1 0,-1-1-2 15,8 5 2-15,-1 0 0 0,-7 4 2 0,7 2 0 0,0 1 0 16,1 4 1-16,-8 0 0 0,7 3 2 0,-1 4 0 0,2 0-1 16,-1 3 0-16,-1 1 1 0,-5 4 9 0,6 2 9 15,0 1 6-15,7 3 11 0,-7-2 8 0,7 3 13 0,-7 0 3 16,6 2 3-16,0-1-7 0,1 1-6 0,0 5-4 15,-1 3-10-15,-6 2-9 0,8 2-9 0,-3 0-5 0,-5 8-2 16,1-1-3-16,-1 4-3 0,-7 4-2 0,0 3-3 0,1 1-2 16,-7 0 0-16,0 3-3 0,-7 1 2 0,1-1 1 15,0 0 1-15,-1-3-1 0,-6 3 3 0,6-7 8 16,0 4 11-16,1-5 15 0,0 2 17 0,6-6 16 0,-7 1 14 16,2-3 11-16,5-4 8 0,-8 4 3 0,8-4-6 0,0 3-5 15,0-3-16-15,0 0-11 0,8 0-13 0,-8-4-9 16,0 4-12-16,5-6-7 0,-5 1-5 0,0 1-5 0,7-3-4 15,-7 0-4-15,0 0-3 0,6-1 0 0,-6-3-2 16,0 3 0-16,-6-2-1 0,6 2-4 0,-7-2-4 0,-6 1 0 16,6 2 2-16,-6 0 0 0,7-5 1 0,-1 2-1 0,1-6 1 15,6 2 1-15,-6-5 1 0,6-2-2 0,0 2-1 16,0-2 0-16,0-5-2 0,6-3 1 0,-6 0-1 0,6-5 0 16,1 1 0-16,-7-8 1 0,6 1 0 0,-6-1 0 15,7-2 2-15,-7-2-3 0,6-2 1 0,-6-1 2 0,7 1 1 16,-7-5 2-16,0 1-3 0,0 0 1 0,0-1 2 0,0 1-1 15,0-4 1-15,-7 0-1 0,7 0-1 0,-6-1 0 16,-1 1 1-16,1-3-1 0,-1 3-1 0,-5 0-1 0,5-3 1 16,1-2-2-16,-7 3 0 0,6-3-1 0,0 2 1 15,1-5-1-15,6-3 0 0,-7 3 0 0,7 1 0 0,-6 0 1 16,6-4 0-16,0 0 0 0,0 0-2 0,0-3-2 0,-6-1-2 16,6 4-4-16,0-8-12 0,0 5-18 0,0-4-34 15,0-1-53-15,0 1-57 0,0-4-55 0,6 4-51 0,-6-4-49 16,0 0-66-16,0-4-135 0,6-3-70 0,1-1-20 15,-1-6 20-15</inkml:trace>
  <inkml:trace contextRef="#ctx0" brushRef="#br0" timeOffset="31446.0715">17623 3413 168 0,'-6'-14'342'0,"6"-1"-117"0,0 5-85 0,0-5-44 0,0 4-24 16,0 1-16-16,0-5-9 0,6 7-14 0,-6-3-4 0,7-1 0 16,-7 2 1-16,6 3-2 0,1-1 0 0,-1-3 4 15,1 4 0-15,-7 4 3 0,6-5 2 0,-6 4 2 0,7 1 0 16,-7-1-1-16,0 1-3 0,0 3-5 0,0 0-7 15,-7 3-5-15,1 4-1 0,-1 1 0 0,-6 6 1 0,0 2 2 16,0 9 5-16,-13 1 5 0,7 6 10 0,-7 9 11 16,0-1 3-16,-8 8 2 0,3 2-1 0,-2 5-1 0,-7 5-2 15,1 1-5-15,-6 9-9 0,-1 4-9 0,-7-1-9 16,2 4-7-16,-8 4-4 0,7 0-4 0,-6-5-1 0,-1 5-3 16,1-4-1-16,-1 0 0 0,7-4 1 0,7-4-1 0,-1 0 0 15,0-2-3-15,7-5-3 0,0-3-7 0,6-5-10 16,8-2-11-16,-2-5-13 0,1-6-15 0,7-1-13 15,-1-7-13-15,7-4-16 0,7-2-16 0,-1-6-18 0,2-6-26 0,10-5-55 16,2-1-119-16,-1-9-81 0,7 0-37 0</inkml:trace>
  <inkml:trace contextRef="#ctx0" brushRef="#br0" timeOffset="31727.5627">17865 3864 367 0,'-14'4'472'0,"0"8"-196"0,-4 3-128 0,-9 2-67 0,8 9-32 16,-13 7-14-16,5 4-2 0,-5 2 0 0,-1 9 6 16,1 3 3-16,-7 8 7 0,0 3 0 0,-8 8 0 0,3 7 0 15,-8 8-7-15,-8 6-3 0,2 5-7 0,0 6-6 16,-14 4-8-16,6 7-5 0,-5-3-2 0,6 4-7 0,-6 0-3 15,-1-1-2-15,6-2-4 0,1 2-5 0,6-7-7 16,1 0-10-16,-1-7-8 0,7-4-9 0,7-7-6 0,6-3-5 16,-1-8-7-16,8-7-4 0,6-8 0 0,7-8-3 0,-1-3-7 15,7-10-9-15,6-8-20 0,7-3-29 0,0-13-46 16,7-2-88-16,6-11-86 0</inkml:trace>
  <inkml:trace contextRef="#ctx0" brushRef="#br0" timeOffset="32009.0388">17779 5242 307 0,'7'-11'524'0,"-7"8"-112"16,6 3-178-16,-12 7-100 0,6 0-58 0,-7 8-31 0,-5 7-12 15,-8 7 0-15,0 4 8 0,-5 4 12 0,-2 6 19 16,-5 6 15-16,-1 6 9 0,-5 6 9 0,-2 2 7 0,-6 7 1 15,8 7-6-15,-14 3-11 0,7 0-19 0,-8 9-19 0,-6 2-11 16,7-3-15-16,-7 7-14 0,1 0-13 0,-1-3-18 16,-6-1-21-16,6 1-22 0,-7-4-19 0,8 4-22 15,1-4-21-15,4-5-19 0,1 2-12 0,6-4-9 0,1-8 0 16,11-3 5-16,-4-4 8 0,12-3 8 0,0-9 11 0,6-7 2 16,7-6-10-16,1-8-24 0,5-8-45 0,7-3-85 0,7-11-64 15</inkml:trace>
  <inkml:trace contextRef="#ctx0" brushRef="#br0" timeOffset="32258.8978">17858 6520 223 0,'26'-14'510'0,"-7"11"-92"16,-12 3-176-16,0 7-107 0,-7 11-56 0,-14 3-29 15,1 9-7-15,-12 7 3 0,-3 3 13 0,-10 8 15 0,-1 2 21 16,-7 10 23-16,1 1 18 0,-14 10 20 0,7 2 8 0,-7 0 7 15,1 8 0-15,-8-1-11 0,1 7-18 0,0 2-22 16,-1 3-23-16,-4-5-25 0,-2 5-16 0,0 0-23 0,1-5-21 16,6 6-17-16,-1-7-16 0,2-1-23 0,-1-4-22 15,6 1-20-15,7-10-21 0,0-2-19 0,-1-4-19 0,14-4-16 16,1-3-13-16,-2-4-2 0,15-4-3 0,-2-7-6 0,8-4-3 16,6-8-2-16,-1-5-6 0,8-5-21 0,6-8-40 15,6-6-82-15,8-4-66 0</inkml:trace>
  <inkml:trace contextRef="#ctx0" brushRef="#br0" timeOffset="32477.8241">17584 8033 98 0,'20'-6'554'16,"-1"1"5"-16,1 10-149 0,-14-3-178 0,1 14-103 0,-7 3-57 15,-7 6-20-15,-12 8-3 0,-1 3 13 0,-12 8 18 0,-1 0 24 16,-13 8 22-16,-5 2 15 0,-8 9 15 0,0-5 0 0,-6 9-5 15,7-1-14-15,-8-1-21 0,1 5-23 0,0-4-21 16,6-1-20-16,1-2-20 0,6-1-13 0,-1-3-17 0,8-4-19 16,7-4-23-16,-2-7-30 0,8-1-36 0,11-6-39 15,-4-4-37-15,12-3-31 0,6-9-26 0,7-2-22 0,0-8-15 16,20-4-27-16,-7-3-50 0,13-11-101 0,6 0-43 16</inkml:trace>
  <inkml:trace contextRef="#ctx0" brushRef="#br0" timeOffset="32665.4207">17917 8631 163 0,'-14'15'769'0,"-5"0"3"0,-7 6 8 0,-7 8-156 16,-13 8-240-16,8 3-172 0,-14 0-108 0,-1 4-54 0,1 1-21 16,-6-5-7-16,6 0-3 0,-7 1 5 0,0-1 3 0,7-4 4 15,0 1-1-15,0 0-3 0,7-5-13 0,-1 5-14 0,7-8-27 16,-1 4-47-16,3-7-68 0,3-1-65 0,2-2-62 15,-1-5-59-15,14 0-62 0,-1-7-106 0,7 1-115 0,-8-9-36 16,10-3 20-16</inkml:trace>
  <inkml:trace contextRef="#ctx0" brushRef="#br0" timeOffset="33446.7075">16386 2077 457 0,'7'-7'343'0,"-7"0"-154"0,0 3-87 0,0 4-47 0,0 0-23 15,6 0-11-15,-6 4-1 0,0 3 3 0,6 3 2 0,-6 2 2 16,7 2 3-16,-7 8 3 0,-7 0-1 0,7 0-2 16,-6 7-4-16,6 0-6 0,-6 0-2 0,6 5-4 15,-7-5-2-15,0 0 0 0,7 0 1 0,-6-3 0 0,6 1 3 16,-7-9 3-16,7 0 2 0,0-3 7 0,-6-4 10 0,6 0 15 16,0-4 25-16,0-3 22 0,0-1 16 0,0 1 9 15,6-8 1-15,-6-3-3 0,13 0-7 0,-6-8-7 0,6-4-14 16,0 2-16-16,0-5-13 0,6-1-7 0,0-2 2 15,1 0 2-15,0-5-1 0,0 5-7 0,-1-4-8 0,1-2-5 16,-1 6 2-16,1-1-2 0,-8 1-5 0,9 3-4 0,-9-1 5 16,-5 5 4-16,6 4 3 0,-7 2 0 0,0 2-7 15,2 3-5-15,-1-1-3 0,-7 4-4 0,6 1-8 0,1 3-9 16,-1 0-6-16,0 3-4 0,0 1-1 0,1 4 1 0,6 2 0 16,-6 1 0-16,5 4 1 0,1-1 2 0,-6 5 2 15,6-1 0-15,1 4-2 0,-8 0-2 0,7 0-1 0,-8 4-3 16,3 3-11-16,5-3-15 0,-6-1-29 0,-1 1-37 15,1 0-44-15,-1-1-38 0,7 2-35 0,-7-6-30 16,7 1-27-16,1 0-32 0,-1 0-40 0,-1-8-105 0,8 5-53 16,1-9-28-16</inkml:trace>
  <inkml:trace contextRef="#ctx0" brushRef="#br0" timeOffset="33681.109">17265 2135 255 0,'-13'-3'492'0,"0"-1"-156"0,-6 8-157 0,6 2-80 16,-7 3-46-16,7 1-25 0,7 2-9 0,-7 3-2 16,6-1 0-16,0 4 0 0,7 0 0 0,0 1 1 0,7-4 3 15,6 2 1-15,-6-1 0 0,4-3 0 0,2-1 3 0,8-4 5 16,-8-1 9-16,6-4 9 0,1 1 5 0,0-4 10 0,-1 0 10 16,-6-4 6-16,6-3-1 0,-4 0 0 0,-2-1-3 15,-2-2-8-15,-4-1-6 0,0-1-12 0,-7 1-13 16,0-3-12-16,-7 3-18 0,0 0-22 0,-4-4-24 0,-2 4-24 15,-8 0-25-15,1 4-24 0,1 0-26 0,6 0-30 0,-7-1-27 16,7 1-54-16,1-1-131 0,5 2-73 0,1-2-36 16</inkml:trace>
  <inkml:trace contextRef="#ctx0" brushRef="#br0" timeOffset="34212.822">17636 1780 281 0,'0'8'477'0,"0"-4"-199"16,0-2-127-16,0 6-65 0,0-1-34 0,7 1-13 0,-7 3-6 15,6-1-2-15,1 2 3 0,-1-1 3 0,1 4 1 0,-1-1-4 16,8 1-3-16,-9 3-4 0,-5-3-4 0,8-1-2 16,-1 5-4-16,-7-2 1 0,0 2 1 0,0 0 1 15,-7-1-1-15,7 1-3 0,-8 2 0 0,3-3 0 0,-2 4 0 16,0-3-4-16,-6-1-1 0,7 1-3 0,-7-1-2 0,6 0 1 15,-6-4-1-15,7 5-4 0,-1-4-1 0,1-1 2 0,-1-3 0 16,1 5-1-16,6-7 1 0,0 3-1 0,-7-4-1 16,7-1 4-16,7 0-2 0,-7-4 0 0,0 1 0 0,6 1-1 15,1-2 3-15,6-3-1 0,-7-3 0 0,7 3 0 16,-6-5-2-16,6 1 1 0,-7 4 0 0,1-3-2 0,-1-1 0 16,1 1 3-16,0 3 0 0,-7-4 1 0,5 1 0 15,3 3-1-15,-8-4 0 0,7 0 0 0,-7 4-1 0,5-4-3 16,3 1 0-16,4-2 0 0,-5-2-1 0,6 1 1 15,0-2 1-15,-1 0 0 0,1 1 0 0,1 0 6 0,5-5-4 16,-7 2-1-16,2 0-1 0,6-6 1 0,-7 6-2 0,0-5-1 16,0 1 1-16,0-1-4 0,-6 3 2 0,5-2 2 15,-5 3 0-15,-7 0 2 0,6-1 1 0,-6 2 1 0,0 3-1 16,-6-1 1-16,-1 4 1 0,1 1-1 0,-7-1-2 0,7 4-1 16,-14 4-2-16,7-1 1 0,-6 1 0 0,5 4 0 15,-5 2-3-15,6 1 0 0,0 0 2 0,-1 0 0 0,1 1 2 16,7 2 0-16,-7 1 0 0,7-5 2 0,6 5 0 15,-7 0 2-15,7-1 0 0,7-2-2 0,-1 2 1 0,1 1-2 16,5-1-2-16,8-2-8 0,0-2-12 0,5-3-13 16,2 5-19-16,5-8-20 0,7 3-28 0,1-3-31 0,-2-4-48 15,2 0-93-15,5-4-121 0,1-3-61 0</inkml:trace>
  <inkml:trace contextRef="#ctx0" brushRef="#br0" timeOffset="34431.7514">18574 1755 126 0,'-7'0'486'0,"1"0"-128"15,-1 3-157-15,1 4-85 0,-7 1-38 0,7-1-12 0,-7 7 2 16,6 1 5-16,-6 4 7 0,0 3 5 0,0 4 5 0,-6 3 1 16,-1 0-7-16,-1 8-11 0,3-1-11 0,-7 5-10 15,-8 3-10-15,6-1-9 0,2 6-6 0,-9-3-5 0,9 2-5 16,5 0-6-16,-6-4-9 0,13 0-15 0,-7-3-16 15,13-1-19-15,1 0-23 0,0-7-25 0,6-4-25 0,6-4-31 16,0-2-32-16,1-5-66 0,7-4-147 0,5-2-69 0,0-5-27 16</inkml:trace>
  <inkml:trace contextRef="#ctx0" brushRef="#br0" timeOffset="34697.9943">18796 1978 207 0,'-33'4'493'0,"0"-1"-141"15,7 0-158-15,0 9-83 0,7-1-45 0,6 0-20 0,0 7-12 16,0 1-4-16,6-1-1 0,7 0-2 0,0 5-3 0,0-3-3 16,7 6-3-16,0-4-4 0,-1 5-4 0,1-1-3 15,-1-6-1-15,0 6-1 0,1-4-1 0,-7 1 0 0,0-2 3 16,0-2 5-16,0 0 2 0,-13 2 1 0,7-3-1 0,-7 1 2 15,-8-4-1-15,9-1-1 0,-8-3-3 0,7 0-6 16,-7 1-8-16,8-2-9 0,-8-3-13 0,7-3-15 16,6 0-23-16,1 0-30 0,-1-4-47 0,1-4-84 0,6 0-148 15,6-3-73-15</inkml:trace>
  <inkml:trace contextRef="#ctx0" brushRef="#br0" timeOffset="34932.2028">18841 1780 284 0,'0'4'488'0,"0"6"-191"15,-7 2-129-15,7-1-67 0,-6 7-31 0,6 0-12 16,-6 5 1-16,6-1 5 0,0 3 3 0,0 1 5 16,6-1 1-16,-6 4-4 0,6 2-6 0,1 0-6 0,-1-1-10 15,1 3-9-15,6-4-7 0,0 5-8 0,0-5-11 0,0 4-16 16,1-4-18-16,6 1-22 0,-2-1-25 0,-4-4-29 15,5-2-35-15,0-2-46 0,1-5-87 0,-7-3-140 0,7-1-65 16</inkml:trace>
  <inkml:trace contextRef="#ctx0" brushRef="#br0" timeOffset="35495.454">18945 2128 17 0,'0'-7'424'0,"0"-1"-144"15,7 1-122-15,-1 3-65 0,8-3-36 0,-1 0-16 0,6-1-11 16,0 5-5-16,8-4-5 0,-9 0 0 0,16-1-2 0,-8 4-2 16,0-3 0-16,-7 3-5 0,7-2-2 0,-13 1-3 15,7 5-1-15,-14-3-1 0,1 3 0 0,-1 0 6 0,-6 0 3 16,-6 3 3-16,-1 2 1 0,-12-3 5 0,6 6 4 16,-7 3 3-16,1-3 4 0,-1 6-2 0,1-3-1 0,-1 0 0 15,8-4-3-15,-1 5-2 0,5-6-4 0,1 2-2 0,2-2 0 16,5 3-1-16,0-6 2 0,0 2 2 0,5-3 4 15,2-2-1-15,7 0 1 0,5 0 0 0,-6-2-3 0,7-3-1 16,-7-2-4-16,6-1-2 0,1 1 1 0,-7-3 4 16,0 1 3-16,6-1 5 0,-6-1 4 0,1 0 2 0,-1-1 0 15,0 2 6-15,-1-1 2 0,1-4 0 0,1 5 1 16,-8-6-1-16,1 5 0 0,-1 1 8 0,1-1 12 0,-7 3 8 16,0 1 1-16,6 0-4 0,-6 3-4 0,0 1-6 0,0 3-6 15,0 0-10-15,0 0-14 0,-6 3-15 0,6 1-9 0,0 3-3 16,0 0-1-16,0 1 0 0,0 3 1 0,6-5 1 15,7 6-1-15,-6-5 3 0,6 0 0 0,6 5 0 16,-6-4-1-16,7-6 1 0,-1 6-2 0,1-4-3 0,6-4-6 16,-7 0-7-16,1 0-8 0,-7 0-4 0,6-4-3 0,-4 0-8 15,-10 0-6-15,8 2-1 0,-6-6 2 0,6 4 5 16,-13-4 3-16,7 1 3 0,-7 0 2 0,0-1 8 0,0 1 7 16,0-4 3-16,-7 8 4 0,7-5 0 0,-6 1 0 15,-1 3 2-15,0 1 0 0,0-1-3 0,1 1 1 0,1 3 1 16,-3 0-2-16,-5 0 3 0,6 3 0 0,1 1 2 0,0-1 1 15,6 4 1-15,-7-3-5 0,7 4-8 0,0 3-9 16,7-5-12-16,-7 6-11 0,6-5-13 0,0 5-14 0,1-5-16 16,6 3-12-16,0-2-8 0,-7-1-5 0,8 1-2 15,-7-4-4-15,-1 3 2 0,1-4 5 0,-7 1 8 0,6-1 6 16,-6-3 2-16,0 0 1 0,0 4 1 0,-6-4 0 0,-1 0-8 16,7 0-12-16,-6-4-29 0,-1 4-60 0</inkml:trace>
  <inkml:trace contextRef="#ctx0" brushRef="#br0" timeOffset="36182.841">16360 3784 36 0,'13'0'92'0,"0"0"-34"0,0 0-27 0,0 0-14 0,-7 0-12 16,7 0-8-16,-6 4-10 0,6-4-13 0,-6 0-13 0,-7 0-16 16,5 0-14-16</inkml:trace>
  <inkml:trace contextRef="#ctx0" brushRef="#br0" timeOffset="36479.8249">16438 3831 69 0,'0'0'162'0,"6"0"-18"0,-6 0-27 0,0 0-28 15,0 4-23-15,-6-4-13 0,6 0-9 0,-7 4-2 16,7 0 2-16,-6-1 0 0,-1 1 1 0,1 0 2 0,6 0-3 16,-7 2-3-16,1-2-2 0,0 0-4 0,6-1-5 15,0-3-2-15,0 5-1 0,-7-5 2 0,7 3 4 0,0-3 4 16,0 0 3-16,0 0 2 0,7 0 2 0,-7 4 2 16,6-4 5-16,0 0 0 0,1 4 2 0,12-4-1 0,-6 0-1 15,6 4 1-15,9-4-2 0,-3 0-5 0,8-4-6 0,6 8-5 16,-7-4-5-16,7-4-3 0,8 4-4 0,-9-4-4 15,1 0-4-15,7 4-1 0,-7-3-7 0,-7 3-1 16,1-5-4-16,-1 5-2 0,-4 0-12 0,-4 0-16 0,-4 0-18 16,-6 0-17-16,5 0-16 0,-13 0-21 0,7 5-20 0,-6-5-23 15,-7 3-36-15,0-3-92 0,0 4-104 0,-7-4-57 16</inkml:trace>
  <inkml:trace contextRef="#ctx0" brushRef="#br0" timeOffset="36698.7519">16191 4751 424 0,'-7'4'354'15,"7"-4"-138"-15,0 4-84 0,0-4-47 0,7-4-22 0,-1 4-14 16,7-4-2-16,0 1-3 0,7-2-2 0,-8 2-2 15,9-1-3-15,4 2-2 0,1-7-7 0,0 6-7 0,7-1-8 16,-1 1-5-16,1-1-6 0,7 0-10 0,-8 0-12 0,7 4-15 16,0-3-20-16,0-1-25 0,7 4-43 0,-14-3-92 15,1-2-140-15,-1 5-65 0</inkml:trace>
  <inkml:trace contextRef="#ctx0" brushRef="#br0" timeOffset="36917.2508">16262 5711 262 0,'0'8'478'0,"0"2"-179"0,0-3-127 15,6-2-74-15,8 2-44 0,-1-3-21 0,0-1-11 0,13-3-7 16,0 0-5-16,7 0 0 0,5 0-6 0,2-3-6 15,5-1-15-15,1 0-17 0,5 4-24 0,-5-3-33 0,7-2-67 16,-8 2-141-16,1-1-86 0</inkml:trace>
  <inkml:trace contextRef="#ctx0" brushRef="#br0" timeOffset="37089.1174">16301 6670 288 0,'0'12'496'0,"7"-1"-91"0,-1 0-215 16,14-4-133-16,6 0-93 0,0 0-75 0,13-3-58 15,-1 0-85-15,9-4-110 0,5 0-54 0</inkml:trace>
  <inkml:trace contextRef="#ctx0" brushRef="#br0" timeOffset="37245.4266">16438 7758 28 0,'6'16'145'16,"-6"-5"-267"-16</inkml:trace>
  <inkml:trace contextRef="#ctx0" brushRef="#br0" timeOffset="37370.3448">16314 8393 89 0,'-6'3'529'0,"-1"-3"-24"0,1 0-188 16,-1 0-222-16,14-3-154 0,-7 0-133 0,6-2-146 15,7-2-95-15,-7 0-41 0</inkml:trace>
  <inkml:trace contextRef="#ctx0" brushRef="#br0" timeOffset="41917.7886">10961 6180 117 0,'-7'-8'280'0,"7"-3"-121"0,-5 4-72 0,5 0-39 15,-7-4-19-15,7 3-8 0,-7 1-1 0,0-3 1 16,7 2 4-16,-7 1 2 0,1-5 3 0,6 2 7 0,-6-1 5 16,6-4 2-16,-7 3-1 0,7-2 5 0,-6 3 1 0,6-3 3 15,0-1 2-15,-7 4-1 0,7 1-4 0,-6-2-3 16,6 5-3-16,-7-4-6 0,7 4-7 0,-7 3-5 16,0 1-6-16,1-1-6 0,0 4-2 0,-1 0-5 0,-5 7 0 0,5 0-2 15,-6 4 0-15,6 7 2 0,-5 4 4 0,-3 4 2 16,10 4 3-16,-8 3 5 0,6 3 4 0,-6 8 4 15,0 0 6-15,6 7 2 0,-6 4 3 0,0 8 0 0,7-1 1 16,-7 4-3-16,0 4-3 0,-6-1-6 0,5 4-3 0,-5 1-7 16,6-2-3-16,-6 2-2 0,-1 0-2 0,1-1-4 15,-1-8 0-15,6 2-1 0,-5-5-1 0,0-8 2 0,5-2 2 16,-4-4 5-16,3-8 6 0,-4-7 7 0,6-4 12 16,2-3 18-16,-4-8 35 0,2 0 35 0,7-7 20 0,-7-4 6 15,6-2 1-15,-5-10-1 0,-1 2-6 0,-1-9-21 0,1-2-32 16,7-1-34-16,-7-2-25 0,7-2-14 0,-7-3-7 15,5 5-5-15,-4-6-3 0,4 4 3 0,3 1 0 0,-2 7 0 16,7-3 1-16,-6 7 1 0,6-1-2 0,0 1 1 16,0 3-3-16,0 0-5 0,0 4-2 0,0 4 1 0,6 0-1 15,1-1-1-15,6 5 1 0,-1-1-3 0,2 4 1 0,5 0 2 16,1-4-1-16,6 0-2 0,0 0 2 0,6 2 0 16,1-6 0-16,7-3 3 0,-1 0-1 0,-1-3-1 0,8-6 2 15,6 2-1-15,0-3-4 0,0-5-20 0,7 1-46 16,-7-1-58-16,0-4-58 0,-7 5-59 0,1-1-60 0,0 0-122 15,-14 4-140-15,7-4-73 0,-12 0-9 0</inkml:trace>
  <inkml:trace contextRef="#ctx0" brushRef="#br0" timeOffset="42668.2471">10348 9811 229 0,'-6'4'419'0,"-1"-1"-143"0,7-3-107 15,-6 3-57-15,6-3-35 0,0-3-15 0,6 3-6 0,-6-3-1 16,7-1 4-16,-1-4 3 0,1-3 4 0,-1 0 0 15,9-3 0-15,-4-5 1 0,-4-3 3 0,6 0 10 0,-1-3 11 16,3-5 8-16,3 0 12 0,-4-2 8 0,-1-5 14 0,0 1 13 16,-1-4 12-16,2-1-3 0,-1 1-4 0,0-4-11 0,-7 0-15 15,6 0-12-15,-4-4-21 0,-1 4-23 0,-7-3-17 16,6-1-17-16,-6-2-14 0,0 2-8 0,-6 0-5 16,6 8-1-16,-7-1 9 0,-1 8 10 0,3 4 0 0,-2 0 6 15,-5 7 5-15,5 3 2 0,-6 4 1 0,6 5-1 0,0 2-8 16,1 1-11-16,-7 7-5 0,7 0-3 0,0 3-4 15,-8 9-1-15,1 2-1 0,7 1-2 0,-7 10 0 0,0 1-1 16,6 3-1-16,0 4-1 0,-6 0-1 0,7 8 0 16,6-1-4-16,-5-4 4 0,5 6-3 0,0-3 2 0,0 1 3 15,0 1-2-15,5-1-1 0,-5 0-1 0,6 0 4 0,1 1-2 16,-1-1 1-16,1-3 1 0,5 4-12 0,3-9 6 16,-9 4 4-16,6-2-1 0,2-1-9 0,-1-4-16 0,6 1-26 15,-6-1-44-15,7-7-45 0,-1 4-58 0,1-9-53 16,6 3-40-16,-7-7-31 0,8 3-22 0,-1-9-33 0,-1 0-55 15,-5-7-92-15,6 0-21 0,-6-5 8 0</inkml:trace>
  <inkml:trace contextRef="#ctx0" brushRef="#br0" timeOffset="43793.1443">10921 9496 49 0,'-6'-7'497'0,"0"-1"-72"0,-1 1-158 0,7 2-108 0,-6 2-58 15,-1 3-34-15,1 0-15 0,-8 3-6 0,7 5 4 16,-5 0 5-16,-1 3 5 0,7-1 4 0,-8 5 4 0,8 3 5 15,-7 1 0-15,7 4-2 0,-1-2-1 0,-1-4 0 0,8 6-1 16,-5-1-3-16,5-1-4 0,0-2-2 0,5 0-2 0,-5-2-2 16,8 3-3-16,5-6-4 0,-7-3-1 0,7 4 1 15,-6-4 4-15,6-4 0 0,6-4 5 0,-6 5 0 16,1-8 2-16,5 0-2 0,-6-4 1 0,7 0-2 0,-1-2-1 16,-6-3 1-16,6-1-1 0,-5-1 0 0,-1-5 4 0,0 3 5 15,0-3 1-15,-7 2-1 0,1-1-4 0,-7 1-8 16,0-1-7-16,0-3-5 0,-7 3-7 0,7-3-10 0,-13-1-7 15,7 1-6-15,-1 0-2 0,-6 3 0 0,0-2-3 16,0 5 0-16,0-2-1 0,0 2 2 0,1 5 0 0,-9-1 0 16,9 2 0-16,-1 2-2 0,0 4 2 0,-1 0-4 0,1 4-1 15,7 0-1-15,-7-2 0 0,7 6-1 0,-8-1-1 16,14 1-2-16,-6 3 1 0,-1-1 1 0,7-1 1 0,0 1 0 16,0 0-3-16,0-1 5 0,0 1-1 0,0-3 2 15,7-3-2-15,-7 4 2 0,0-4-3 0,6 0 0 0,-6-2 1 16,0-2-2-16,7 5 4 0,0-5 0 0,-1-5 0 0,0 5-1 15,1-2 1-15,5-2 2 0,-5 0 0 0,7-4-1 16,-1 1-3-16,0 1 1 0,6-2 1 0,-5-1 1 0,5 3-3 16,0-2 0-16,1 2-4 0,-7 1 1 0,6-2 2 15,-6 3-2-15,6 1-1 0,-6-1-1 0,2 4 3 0,-3 0-2 16,-5 0 2-16,6 0-2 0,0 4 0 0,0-4 1 0,-7 7-3 16,7-4 1-16,-6 6-4 0,-1-3 2 0,7 2-1 15,-13 3-3-15,7 1 1 0,-1-3-3 0,-6 3 6 16,0-2 0-16,0 2 2 0,0-1-1 0,0 0 0 0,0-1 2 15,0 2 1-15,-6-1 1 0,6-5-3 0,0 3 0 0,0-3 1 16,0-2-1-16,-7 0 3 0,7-1 0 0,0-3 1 0,0 4 1 16,0-4 1-16,0 0 3 0,0 0 3 0,0 0 2 15,0-4-1-15,0 1 1 0,0-5 0 0,7 2 0 0,-7-6-2 16,6 1-1-16,-6-4-3 0,6 1-2 0,1-1-1 16,0-2 1-16,6 1-1 0,-7 3-1 0,1-4 0 0,-1 3 0 15,7 3 0-15,-7-3 0 0,1 7-1 0,7-5-2 0,-7 5 0 16,5-1 2-16,-6 6-3 0,7-2-2 0,1 0 0 15,-8 0-3-15,7 1-2 0,-7 3-2 0,1 3-4 0,-1-3-4 16,1 4-2-16,0 4-2 0,-1-1 0 0,-6 3 2 16,7 2 0-16,-7 2 2 0,0 1 11 0,-7 2-2 0,7 0 3 15,-6 0 0-15,-1 2 2 0,0-5 1 0,1 4 0 16,-1-3 1-16,1 0-8 0,-1 3 3 0,1-7 2 0,0 4 3 16,6-5 1-16,-7 1 0 0,7 1-1 0,0-5-2 15,0-1-2-15,0 2-5 0,0-4-2 0,7 0-4 0,-1 3-2 16,0-7-2-16,1 4 1 0,6-4 2 0,0 0 1 0,7 0 5 15,-2-4-1-15,2 1-2 0,0-1-2 0,0-4-4 16,6 0-5-16,-7-1-4 0,7 1 0 0,1-4 0 0,-8-2 1 16,7-1 4-16,1 1 5 0,-9-1 6 0,3 1 6 0,-3-5 4 15,2 5 2-15,-7-2 5 0,-6 3 0 0,6-3 0 16,-8 2 3-16,3-1 10 0,-8 4-5 0,5-4-2 0,-10 5 0 16,5-1 0-16,-8 0 1 0,8-1-7 0,-5 6 5 15,-1-2-10-15,-1 0 9 0,0 5 3 0,-6-1 0 0,0 2 0 16,6-3-2-16,-5 5 6 0,-1 0-5 0,-1 5-4 0,2-3-2 15,-1 2 0-15,0 4 0 0,-1-1 0 0,8 3 0 16,-7 2 0-16,0-1-1 0,7 0 2 0,-8-1 2 16,8 5-2-16,-1-4-1 0,7 4 0 0,-6-1 0 0,-1-2-1 15,7-2 1-15,0 5-1 0,0-3-1 0,0-2 2 0,7-3 6 16,-7 1-1-16,6-1 2 0,1 1 2 0,-1-5 3 0,1 0 1 16,0-3 11-16,5 0-5 0,1 0-6 0,0-3 1 15,1 0-2-15,-1-5-1 0,6 5-3 0,-6-9-1 16,7 5-11-16,-1-3 3 0,0-2 2 0,2 2 0 0,-10 3 0 15,10-5 0-15,-8 4 1 0,0-1-2 0,0 1 1 0,0 4 0 16,0-4-1-16,-6 5-1 0,6-1 0 0,-7 4 0 16,-6 0-5-16,7 0 1 0,-1 4-1 0,-6-1 0 0,6 0 0 15,-6 6-2-15,0-1 1 0,0 1 3 0,0 7 1 0,-6-5 0 16,6-1 2-16,-6 5 1 0,-1-1 0 0,1 1 1 16,-1-1 1-16,1 1-1 0,-1 0-1 0,-6 3 0 0,6-3 0 15,-5-3-2-15,-1 2-3 0,0 1-12 0,6-1-24 16,-6-2-35-16,0 2-39 0,0-3-40 0,6-4-40 0,0 4-36 15,1-4-37-15,6 1-33 0,0-5-47 0,0 2-89 16,0-5-62-16,0 0-22 0</inkml:trace>
  <inkml:trace contextRef="#ctx0" brushRef="#br0" timeOffset="44090.3775">12172 9423 78 0,'-6'-9'482'0,"6"9"-102"16,0-3-151-16,-7 3-100 0,7 0-51 0,-7 3-26 0,1 6-9 16,-2-3-2-16,-3 8 1 0,4-2 0 0,-6 7 5 15,-1-2-1-15,1 2-4 0,1 3-6 0,6 0-8 16,-8 0-5-16,-5 4-7 0,6-4-2 0,0 3-7 0,0-3-3 15,-1 4-1-15,3-4-2 0,3 3 0 0,-5-2-2 0,0-1 0 16,6 0 0-16,1-1-3 0,-7-2-3 0,7 3-8 16,6-7-11-16,-7-1-11 0,7 1-13 0,-6-5-23 0,12 2-23 15,-6-1-31-15,7-4-53 0,-1-3-82 0,0-4-114 16,1 0-53-16</inkml:trace>
  <inkml:trace contextRef="#ctx0" brushRef="#br0" timeOffset="44340.2399">12138 9697 26 0,'-5'-7'474'0,"5"2"-85"0,0-1-157 0,0 6-104 0,-6 0-57 16,6 0-33-16,0 3-14 0,0 0-5 0,0 6-1 0,0-3-1 15,6 5 4-15,-6 1 2 0,5-2-1 0,3 5 0 0,5 0-1 16,-6-1-4-16,6 1-4 0,-7 4 0 0,7-5-6 16,-7 5 0-16,1-2 4 0,-7 3 2 0,6-3 5 15,-6 6 4-15,0-5 6 0,0 4 4 0,-6-1 6 0,-1-2 2 16,1 3-2-16,-7-5-2 0,0 3-3 0,0-2-5 0,0 0-5 15,0-3-4-15,-6-1-6 0,5-3 2 0,-6 0-5 16,8-3-4-16,-1-2-5 0,-1 2-4 0,8-4-13 0,0-4-22 16,-1 0-33-16,7-4-49 0,0-4-67 0,7-2-120 15,-1-5-105-15,0 1-65 0</inkml:trace>
  <inkml:trace contextRef="#ctx0" brushRef="#br0" timeOffset="44621.6967">12745 9617 240 0,'-19'25'243'0,"-1"1"-108"0,0 3-60 0,2 0-33 16,-2 1-18-16,-7 3-16 0,1-1-16 0,7-2-24 16,-1 3-42-16,1-4-68 0,-7 4-117 0</inkml:trace>
  <inkml:trace contextRef="#ctx0" brushRef="#br0" timeOffset="51559.9847">17402 7267 65 0,'-6'12'138'0,"-1"-5"-54"0,0 4-41 0,0 0-30 0,1 1-27 16,1-1-24-16,5-2-24 0,-8 0-25 0,3 2-25 16</inkml:trace>
  <inkml:trace contextRef="#ctx0" brushRef="#br0" timeOffset="52106.4877">17330 7415 26 0,'0'-4'275'15,"0"0"-65"-15,0 0-72 0,0 1-51 0,0-1-28 0,0 1-14 16,0-1-5-16,-6 1 0 0,6-1-1 0,0-4 5 0,0 8 6 16,0-3 6-16,0-1 2 0,-7 0-3 0,7 1-6 15,0 3-4-15,0-3 0 0,-7-2-2 0,7 5-4 0,0-3-6 16,0 3-8-16,0 0-5 0,0 0-3 0,0-4-3 16,0 4-3-16,0 0-5 0,0 4-1 0,0-4-3 0,0 8 1 15,0-2 5-15,0 5 5 0,7 4 4 0,-7 7 5 0,0 3 5 16,7 5 7-16,-1 7 3 0,-6 3 7 0,6 7 2 15,1 5 6-15,1 3 3 0,-3 3 6 0,3 8 8 0,-3 0 9 16,-5 7 13-16,6 4 9 0,1 4 5 0,-7 7 1 16,0 0-3-16,7 8-2 0,-7 6-5 0,0 4-7 15,0 0-11-15,-7 8-10 0,7-4-12 0,0 3-6 0,-7 4-2 16,7-3-8-16,0-1-7 0,0 1-7 0,0-3-8 0,0-2-6 16,7-7-1-16,-7 1-5 0,7-8-4 0,0-3 1 15,-1-8-1-15,1-3 0 0,-1-4-2 0,7-8 4 0,0-3-1 16,-6-3-2-16,-1-8 3 0,1-8-2 0,-1-3-1 0,1-8-1 15,-2-2 1-15,-5-8-1 0,7-5 1 0,-7-2 10 0,0-9 14 16,0 1 8-16,0-3 8 0,0-5 6 0,-7-3 2 16,7-3 0-16,-5-1 1 0,-8-6-10 0,6-5-15 15,-6 0-8-15,0-3-7 0,0-4-3 0,-6 0-1 0,5 3 1 16,-4 0 0-16,5 5 5 0,-8-4 0 0,1 7 0 0,8 0 0 16,-8 4-2-16,7 3 0 0,0 1-2 0,0-2-4 15,7 5-2-15,-7 5-2 0,13-2-2 0,-7 1 0 0,7-1-1 16,0 1-2-16,7 0 2 0,-1 3-1 0,7-3 0 15,0-4 3-15,7 0 1 0,-1 0 1 0,7-4 1 0,0 1 2 16,0-5-1-16,7 1 0 0,-1-5 3 0,8 6-3 0,-7-9-3 16,5 3-10-16,1-3-24 0,0 5-46 0,-6-5-65 15,0 4-67-15,0 1-65 0,-1-5-75 0,-7 3-132 16,2 2-117-16,-1-1-58 0,-14 7-4 0</inkml:trace>
  <inkml:trace contextRef="#ctx0" brushRef="#br0" timeOffset="52747.4483">16731 11507 249 0,'6'-15'355'0,"1"1"-111"0,0-1-86 0,5 3-48 0,-5-3-25 16,-1 1-9-16,1-1-1 0,-1 5 3 0,1-5 7 16,0 8 5-16,-7-4 3 0,0 4-4 0,-7 2-2 15,7 3-1-15,-13 2-3 0,0 0-5 0,0 7-7 0,-7 0 3 16,-11 11 10-16,3 5 17 0,-4-2 23 0,-7 8 21 0,0 5 19 16,0 3 12-16,6-5 11 0,0 4-8 0,1 0-14 15,6 2-23-15,0-5-25 0,13 3-30 0,0-2-24 0,8-2-17 16,-2-2-18-16,14-1-7 0,-2 0-7 0,8-7 0 15,0 0-6-15,7-7-1 0,-1-1-2 0,7-6-1 0,1-1-2 16,-2-7-2-16,2-3-1 0,5-5 0 0,1-3 2 0,-8-3 3 16,8-5 4-16,-7-2 4 0,1-2 2 0,-8-2 3 15,7 3 5-15,-13 0 0 0,0-4 3 0,0 4-3 16,-7-4-3-16,1 4-2 0,-7 0 0 0,7 1 2 0,-14 2-1 16,7 1 2-16,-7 4 0 0,7 2 1 0,-6 1 0 0,-1 0 2 15,1 8-3-15,-1-5-3 0,7 8-3 0,-6 0-3 0,0 0-4 16,-1 4-2-16,0 8-4 0,1-3-1 0,-1 3 0 15,1 3 0-15,6 3-1 0,0-3-3 0,0 3 1 0,6 0-1 16,1 0-2-16,6 1-2 0,0-2-2 0,0 3-3 0,0-6-2 16,14 4-3-16,-8-7-7 0,1 4-6 0,6-4-4 15,6 0-17-15,-6 0-37 0,0-4-53 0,0 0-69 0,0 1-61 16,7-5-54-16,-7 5-61 0,0-5-91 0,-1-3-152 16,-5 5-53-16,0-5 10 0</inkml:trace>
  <inkml:trace contextRef="#ctx0" brushRef="#br0" timeOffset="53372.7957">17220 11540 223 0,'0'-8'522'0,"0"5"-96"0,0 0-156 0,0-2-112 0,0 5-66 16,0 0-38-16,0 0-14 0,6 5-4 0,1-2 11 0,-7 0 17 16,6 5 15-16,0 3 15 0,1 0 13 0,-1-1 9 0,1 10 0 15,0-3-4-15,-1 2-11 0,1 3-16 0,-1 0-15 16,-6 3-12-16,7-3-13 0,-7 4-11 0,6 0-5 16,-6 0-4-16,0-1 2 0,6 0-1 0,-6-3 3 0,0 0 4 15,0-4 8-15,0 1 6 0,0-4 10 0,0-1 13 0,0-7 12 16,0 5 10-16,0-5 10 0,0-3 6 0,0 0 6 15,0-4-3-15,0 0-6 0,0-4-12 0,7-4-16 0,-7 1-16 16,7-4-13-16,-1-3-12 0,-6-1-13 0,6 1-6 16,1-9-2-16,1 4 1 0,-3 1 3 0,3-4 2 0,3 0 0 15,-4 5 0-15,0-2 0 0,6 0-1 0,-6 2-1 0,-1 1-4 16,1 2-1-16,-1 3-2 0,-6 3 6 0,6 1-6 16,1 0-4-16,-7 4-1 0,0-1-5 0,0 4-1 0,7 0-3 15,-7 4 0-15,0-1-10 0,0 4 4 0,0 0 2 16,0 5-1-16,0-5 4 0,0 7 0 0,0-3 2 0,0 3-2 15,0-2 2-15,6-1 1 0,-6 0 7 0,0 1-3 0,0-6-4 16,7 2 0-16,-7-1 0 0,0-3 3 0,6-4-2 16,-6 4 0-16,7-4-7 0,-7 0 6 0,5-4 3 0,8-4 1 15,-6 1-2-15,7 0 1 0,-1-4 0 0,0 0 0 16,-7 0 1-16,7-5-2 0,1 7-1 0,-8-3 1 0,7 1 0 16,0 0 1-16,-7 0-1 0,1 0-1 0,-1 4-1 0,7 0-1 15,-6 3 0-15,-1 0-1 0,1 1 0 0,-1 3-4 16,1-4 12-16,-1 4-3 0,8 4-3 0,-9-1 0 0,10 1-1 15,-10 0 0-15,8 3 1 0,1-4 2 0,-1 5-9 16,0-1 3-16,-1 1 2 0,-5-1 1 0,6 0-1 0,0 0 1 16,0 4-2-16,-1-3-7 0,9-2-4 0,-8 2-8 0,0 0-11 15,6-1-14-15,1 1-32 0,-1-5-56 0,-6 1-75 16,7 0-69-16,-1 0-62 0,1-1-61 0,-7-3-95 0,7-3-146 16,-7 3-58-16,-1-4 6 0</inkml:trace>
  <inkml:trace contextRef="#ctx0" brushRef="#br0" timeOffset="53576.1147">17982 11463 219 0,'-7'-12'679'0,"0"-3"10"0,7 9-92 15,-6-5-193-15,6 7-145 0,0 0-97 0,0 0-49 16,0 8-4-16,0 0 10 0,0 3 10 0,0 7 11 0,0 1 8 16,6 5 6-16,1 1-6 0,-7 8-18 0,7 1-29 15,5 3-27-15,-5 0-19 0,6 3-13 0,0 4-9 0,0 1-7 16,-1 3-5-16,8 0-3 0,0 0-7 0,6-1-5 0,-7 2-10 15,2 2-12-15,4-3-15 0,-5 4-30 0,0-4-53 0,-1 4-73 16,0-8-68-16,-5 4-56 0,-1-8-45 0,6-2-46 16,-13-2-62-16,8-10-88 0,-7 0-67 0,-7-7 2 15,6-1 32-15</inkml:trace>
  <inkml:trace contextRef="#ctx0" brushRef="#br0" timeOffset="53779.5301">18151 11722 381 0,'0'-29'641'16,"7"4"6"-16,-7 3-184 0,13 4-171 0,-1-1-110 0,1 4-66 16,0 5-29-16,7 2-8 0,-7 1 17 0,0 7 21 0,7 0 13 15,-13 3 12-15,5 5 5 0,-5-1-9 0,-1 4-16 16,0 8-15-16,-6-6-28 0,-6 10-28 0,6 0-21 0,-6-2-24 16,-7 4-25-16,7 4-33 0,-8-2-47 0,1-2-51 15,0 1-52-15,7 0-47 0,-7-5-38 0,6 1-33 0,0-2-41 16,1-3-71-16,-1-2-112 0,7-1-31 0,0-2 4 0</inkml:trace>
  <inkml:trace contextRef="#ctx0" brushRef="#br0" timeOffset="54342.4339">18372 11979 379 0,'0'-3'576'0,"0"3"-37"15,7-8-193-15,-1 4-146 0,1-3-90 0,6 0-47 16,0 0-15-16,0-4-1 0,7-3 16 0,-7 2 12 15,6-3 11-15,1 0 7 0,-7 1 5 0,0-5 0 0,6 2 0 16,-6-2 6-16,0-3-5 0,0 4 2 0,0-4 4 0,-7-4 0 16,1 4 2-16,0-3-3 0,-7-5-8 0,0 5-11 15,0-5-11-15,0-2-14 0,-7-2-15 0,7-2-11 0,-7-5-12 16,1 2-5-16,0-2-4 0,-1-2-4 0,-6-2-2 16,0 5-4-16,6-2 1 0,-6 3 0 0,1 6 2 0,-1-4-1 15,6 8 2-15,-6 3 2 0,6 1 0 0,1 6 4 0,-1 5 0 16,1-1 1-16,6 8 0 0,-6-4-3 0,6 7-2 15,0 4-3-15,-7 4-3 0,7 3 0 0,-6 1 0 0,6 6-3 16,-7 4-1-16,7 1 1 0,-6 6 0 0,6 1 0 0,0 3 0 16,0 1-1-16,0 6 0 0,0 1 4 0,0 4 3 15,0-2 1-15,0 2 0 0,0 0 0 0,6 2 1 0,1 0-1 16,-1-1 0-16,1 1-4 0,-1-2 1 0,7-2-2 16,0-1 1-16,0-1 0 0,0-5-1 0,6 2 1 0,1-5-2 15,1-7 1-15,-3 3 2 0,2-7-2 0,0-3-10 0,5 0 2 16,-5-9 6-16,-1 2 1 0,2-8 2 0,4 0 1 15,-7-4 0-15,-3-3-1 0,4 0 13 0,-6 0-5 0,0-8-2 16,0 4 2-16,-7-7-1 0,1 0-2 0,0-1 1 16,-7 1 0-16,0-1 2 0,0-3 2 0,0 4-1 0,0-3 1 15,-7 2-1-15,7 4 3 0,0 1 1 0,-7-1 2 0,7 3-1 16,-6 3 0-16,6 4-2 0,0-2-3 0,0 3-1 16,0 0-4-16,0 4-4 0,-7 0-2 0,7 4-1 0,0 4-1 15,0 2 1-15,-6 1 0 0,6 5 2 0,6-2 2 16,-6 4-1-16,0 1-1 0,7 2 0 0,-1-6 1 0,8 3-3 15,-8 1 1-15,14 3-1 0,-7-4-4 0,7 0-3 0,5 1-7 16,2-1-11-16,-1-3-15 0,-1-4-24 0,8 3-58 16,0-7-77-16,-7 1-72 0,6-5-61 0,-6 2-59 0,0-5-80 15,-6-5-121-15,-1 2-83 0,-6-5-10 0,1-3 39 16</inkml:trace>
  <inkml:trace contextRef="#ctx0" brushRef="#br0" timeOffset="54483.2608">18893 11313 672 0,'-13'-19'689'0,"0"4"-20"0,0 4-210 16,6 4-174-16,1 0-120 0,6 0-87 0,0 3-48 0,6 0-32 15,1 4-32-15,6-3-29 0,0 3-28 0,0 0-32 0,6 0-36 16,2 0-43-16,-2 3-53 0,1-3-98 0,6 0-129 16,-7 4-57-16,7-4-17 0</inkml:trace>
  <inkml:trace contextRef="#ctx0" brushRef="#br0" timeOffset="55030.6098">19193 10869 421 0,'-7'-4'554'0,"1"8"-95"0,-1 0-175 15,7 0-104-15,-6 6-48 0,0 5-12 0,6 4 19 0,0 3 35 16,-7 3 36-16,7 4 26 0,-7 4 14 0,7 4 0 15,-6 3-17-15,6 8-23 0,0-1-35 0,-7 8-44 16,7 3-41-16,0 9-26 0,0-1-15 0,0 4-13 0,0-1-6 16,0 8-5-16,0 4-4 0,-6 0-5 0,6-1-2 0,0 5-2 15,-7-5-5-15,7-3 0 0,0 0-2 0,0-4-3 0,0-3-2 16,0-8 0-16,0 0-1 0,7-7-3 0,-7-6 3 16,0-6 0-16,6-7 0 0,-6-2-3 0,7-9 2 15,-7-7 2-15,0 1 0 0,0-8 7 0,6-4 1 0,-6 0 4 16,0-7 0-16,0-4 3 0,0-4-1 0,0-5-1 0,0-6-2 15,-6 1-1-15,-1-7-3 0,1-1-2 0,-1-3 0 0,1-4-3 16,-1 0 2-16,-5-8-1 0,5 0 1 0,1 2-4 16,-2-6-2-16,1 2-2 0,7-1-2 0,0-4-2 0,0 0-4 15,7 0-1-15,1-2-4 0,-2 2 1 0,7 0 1 16,0 0-1-16,0 8 3 0,0 1 1 0,0 1 2 0,0 1 4 16,0 8 2-16,0 0-2 0,-7 3 5 0,7 4 0 0,-6 4-3 15,-1 0 1-15,1 3 1 0,-1 8 0 0,1-4 0 16,-7 7-2-16,0 1-1 0,6-1 2 0,-6 4 3 0,0 4 1 15,0 3-1-15,-6 4-1 0,6 0 2 0,0 7 2 0,-7-4-1 16,7 9 0-16,-6-5 1 0,6 1-2 0,0 2-1 16,0-2 1-16,0 2 1 0,0-2 1 0,6-1-1 0,-6 0 0 15,7 2-1-15,-1-6 2 0,1 1 0 0,0-5 0 16,6 1-2-16,0 0-4 0,-1 1-3 0,1-6-9 0,7 2-13 16,0-5-26-16,6 5-45 0,0-8-68 0,7 0-78 15,-8-4-62-15,1-3-61 0,7-1-56 0,-7 2-95 0,0-9-126 16,0 3-37-16,-6-2 24 0</inkml:trace>
  <inkml:trace contextRef="#ctx0" brushRef="#br0" timeOffset="55374.7438">19598 11715 351 0,'0'4'510'0,"-8"-1"-141"15,8 5-159-15,0-4-101 0,0-1-54 0,0 2-28 0,8-2-10 16,-8 0 1-16,5 0 7 0,1-3 6 0,1 0 8 0,7-3 6 15,-1 0 5-15,0 3 3 0,-1-8 4 0,2 5 6 16,-1-5 7-16,-1 1 8 0,1 0 13 0,-6-4 17 0,0 3 18 16,-7-3 13-16,6 1 10 0,-6-1 2 0,0 3 2 15,-6-3 1-15,6 4-4 0,-7 0-13 0,7 3-19 0,-7-3-17 16,-6 7-15-16,7-4-13 0,0 4-16 0,-1 4-16 0,-6-4-17 16,6 7-9-16,1-3-5 0,0 3-5 0,-1 4-3 15,1 0-2-15,-1-4 1 0,7 5-1 0,0-2 0 0,0 1 2 16,0 0-2-16,7-4 1 0,-7 0 0 0,13 5 1 15,-7-4-1-15,7-5 2 0,-6 3 0 0,6-1-3 0,6-5 1 16,-6 0 2-16,7 0 0 0,-1 0 0 0,0-5-1 0,1-1-1 16,-7 3-3-16,6-5 2 0,2 4 2 0,-2 0-1 15,-6 0 1-15,6 1-2 0,-5-1-1 0,-2 1 1 0,1 3 4 16,0 0-7-16,1 0-18 0,-8 0-37 0,7 0-62 0,0 3-74 16,0 1-68-16,0-4-72 0,0 3-107 0,0 1-180 15,6-4-78-15,-5 4-13 0</inkml:trace>
  <inkml:trace contextRef="#ctx0" brushRef="#br0" timeOffset="55546.3978">20078 11712 336 0,'-13'-4'600'0,"1"1"-3"0,5-1-200 16,1 0-171-16,6 4-114 0,-7-4-76 0,7 4-47 0,0-3-35 15,0-1-28-15,0 4-28 0,0-4-30 0,7 1-39 0,-7 0-67 16,6-1-115-16,1 4-97 0,-7-4-39 0</inkml:trace>
  <inkml:trace contextRef="#ctx0" brushRef="#br0" timeOffset="65955.9194">18131 5736 2 0,'-6'0'223'0,"-7"0"-79"0,6 5-61 16,-6-5-38-16,6 3-24 0,2-3-9 0,-3 4-6 0,3-4-3 16,-2 4-4-16,7-4-3 0,-8 3 2 0,8-3 2 15,0 0-1-15,0 0-2 0,0 3 2 0,-5-3-1 16,5 0 2-16,0 0 0 0,0 5 0 0,0-5-1 0,0 0 2 16,0 4 1-16,0-4 0 0,0 0 3 0,-7 0 2 0,7 3 1 15,0-3 2-15,-6 3 0 0,6-3 1 0,0 0 1 0,-7 0 1 16,7 4-1-16,0-4 1 0,-7 4-2 0,7-4 1 15,-6 0 0-15,6 3-3 0,-7-3 1 0,7 4-3 16,0-4 0-16,0 4-1 0,0-4-1 0,0 4 0 0,0-4 2 16,0 3 2-16,0-3 1 0,7 4 5 0,-7-1 7 0,6 1 6 15,8 3 6-15,-1-3 2 0,7 0 1 0,-2-1-1 16,9 1 0-16,5 0-3 0,1-4-6 0,-1 4-6 0,14-2-8 16,-7-2-1-16,7 4-1 0,6-4 0 0,0 0 1 15,0 0-2-15,6 0-1 0,8 0 3 0,-8 0 3 0,14 0-1 16,-7-4-1-16,7 4-2 0,6 0-1 0,0 0 3 0,0 0-1 15,7-2-1-15,7 2 1 0,-8 0-1 0,7 0-1 16,-6 0-2-16,0 0 1 0,6 0-3 0,-7 0 1 0,0-4-1 16,2 4 0-16,-2 0-2 0,2 0 1 0,-9-4 1 0,2 4-1 15,-1-4 0-15,-1 4-1 0,1 0-3 0,-5-3 1 16,-8 3-1-16,0 0 0 0,1 0-1 0,-8-4 1 0,-7 4 2 16,-5-4 3-16,-7 4 2 0,0-4 3 0,1 4 3 15,-15-3 3-15,1 3 5 0,-7-4 4 0,-4 4 4 0,-3 0 4 16,1 0 6-16,-6 0 6 0,-7-3 2 0,6 3 0 0,1 0-1 15,-7-4-3-15,0 4-5 0,6-3-10 0,-6 3-6 16,0-4-5-16,0 4-7 0,0-4-5 0,0 4-3 0,0-4-3 16,0 4-5-16,0 0-15 0,0-3-24 0,0-1-42 15,-6 0-53-15,6 1-126 0,-7-4-119 0,-6-1-74 0,0 1-43 16</inkml:trace>
  <inkml:trace contextRef="#ctx0" brushRef="#br0" timeOffset="66284.0885">19734 5521 138 0,'-14'-5'393'0,"1"2"-170"16,7 0-101-16,0-1-53 0,6 4-30 0,6-4-13 16,0 1-7-16,14 0-1 0,-7-2 0 0,7 1 2 0,5 1 2 15,3 3 2-15,3-5 0 0,2 3-2 0,-1 2-2 0,15-4 0 16,-9 4-3-16,8 0 1 0,-1 0-3 0,7 0 0 0,-6 0 2 15,-1 0 0-15,1 4 3 0,-6-4 0 0,5 7-4 16,-6-4-2-16,-7 1-2 0,1 4-3 0,-1-1-3 16,-11 3-2-16,4 2 1 0,-12 2 1 0,0 1 1 0,-6-1 2 15,-7 9 3-15,-7-1 1 0,-6 4 2 0,-7-1 3 0,-5 8-1 16,-8 0-3-16,-13 4 0 0,1 3 0 0,-13 0-2 16,5 4-1-16,-12-4-2 0,-1 4-3 0,1-3-2 0,1 3 1 15,6-8-2-15,-8 1 0 0,7-1-2 0,7 1-1 0,0-4 0 16,7 0 0-16,-1-1-1 0,13-1-12 0,0-2-17 15,7 0-28-15,7-3-38 0,0-3-89 0,5-2-157 0,8-3-85 16</inkml:trace>
  <inkml:trace contextRef="#ctx0" brushRef="#br0" timeOffset="67190.377">20997 5788 52 0,'-7'-4'115'0,"-5"4"-16"16,-2 0-21-16,1 0-16 0,0-3-14 0,0 3-10 15,7 0-10-15,-7 0-9 0,-1 0-5 0,8 0-3 16,-6 0-2-16,5 0-2 0,7 0-2 0,-8 0-2 0,3 3-1 16,5-3 0-16,0 4-2 0,0 0 0 0,5 0 1 0,3-1 1 15,-1 1 0-15,-1-1 2 0,6 1 3 0,9-1 6 16,4 1 5-16,-5 0 4 0,12-4-1 0,1 4 3 0,6-4 0 15,7 0 1-15,0 0-3 0,12 0-2 0,1-4-2 16,-1 0-1-16,14 0 1 0,-7 1 0 0,13-1 1 0,0-3-2 16,7 0 1-16,0 3 0 0,-2-3-1 0,10-1-1 0,-9 5-1 15,8-9-1-15,-8 9 2 0,0-8 2 0,1 3 0 16,-1 1 1-16,-5-1-1 0,-7 2 0 0,-1-2 2 0,1 1 0 16,-7-1 3-16,-6 1 3 0,-1 0 1 0,-12 0 1 15,-1 3 1-15,-5-3 1 0,-2 3 1 0,-11 0 0 0,-2-2 0 16,2 2-4-16,-14 4 1 0,0-5 0 0,0 2 0 0,-7 3-1 15,1 0-1-15,0-3-3 0,-7 3-3 0,6 0-2 16,-6 0-5-16,0 0-3 0,0 0-3 0,0 0-4 16,0 0-7-16,-6 0-17 0,6 0-20 0,-7 3-28 0,0-3-38 15,1 0-84-15,-2 0-157 0,3-3-85 0</inkml:trace>
  <inkml:trace contextRef="#ctx0" brushRef="#br0" timeOffset="68628.2329">23719 2927 119 0,'-7'-4'164'0,"1"4"-54"0,0-4-37 0,6 4-21 16,-7-3-8-16,7 3-3 0,-6-4 3 0,6 4 1 0,0-3-1 16,0-1-1-16,0 4-4 0,0-5-3 0,0 5-3 0,0 0-4 15,0 0-6-15,0 0-3 0,0 0-7 0,0 0-3 16,-6 0-1-16,6 0-5 0,0 5-2 0,0-1 1 16,-7-1-1-16,7 4 4 0,-7 1 2 0,7 3 3 0,-6-1-1 15,-8 5 2-15,8-1 1 0,0 1-1 0,-1 5 0 0,-6-7 0 16,6 10-2-16,1-4 1 0,-1-2-1 0,1 9 1 15,-1-4-1-15,7 3 2 0,-6-2-1 0,6 6 0 0,0 0 2 16,0 0-1-16,0 5 0 0,6-1 1 0,-6 3-1 16,7 1 2-16,-7 3-1 0,13 1 0 0,-13 2 0 0,13 1 0 15,-5-1 0-15,-3 6-1 0,8-6-1 0,-7 6-2 0,8 2-1 16,-1-1-2-16,-6 6 0 0,5-1 0 0,1 4 0 16,-7-4 1-16,8 3-1 0,-1-3 1 0,-7 7 0 0,7-3 0 15,-5 3 0-15,-3 0 0 0,9 8 1 0,-8-1 1 16,1 1 1-16,-1 8 2 0,-1-1-1 0,3 0 0 0,-1-1 0 15,-1 8-1-15,1-3-1 0,-1 0-2 0,-6-1 0 0,7 0-1 16,-7 4-1-16,0-2 0 0,6 2 1 0,-6 0 1 16,0 4 0-16,-6 3 1 0,-1 1-1 0,7 4 2 0,-6-2 0 15,-1 6 0-15,1-6 0 0,6 5-2 0,-7-4 0 16,7 5 0-16,0-4 3 0,7 2 3 0,-7 1-2 0,6-1-1 16,7-2 1-16,-6 4-1 0,6-2-1 0,-1 0-1 0,1-2-3 15,1 0-3-15,-1-5-1 0,0 1-1 0,-1 0 1 16,1-1 1-16,0 0 1 0,-5-2 0 0,-1-2-1 0,-2 1 2 15,2 0-1-15,-7 0 2 0,0-8-1 0,6 5-2 0,-6-4-1 16,0-5-1-16,0 1 0 0,7-4 0 0,-7-3 0 16,6 3 1-16,1-6-1 0,0-2 4 0,-1 1 0 0,7-3 2 15,-7-5 1-15,1 1 0 0,6-9 0 0,-6-2-2 16,-1 0-1-16,1-8-2 0,6-3-1 0,-13-5-1 0,5-1 0 16,2-6 1-16,1-3 0 0,-3-4-1 0,-5-2 1 0,8-7 2 15,-8 3 0-15,6-4 0 0,-6-5 1 0,0 1-1 16,0 0 1-16,0-4 2 0,6 3 0 0,-6-3 0 15,0 0-1-15,0-3 0 0,0 3 2 0,0 0 0 0,0-4 1 16,7 0 5-16,-1 1 2 0,-6 3 1 0,13-4 1 0,-6 0 1 16,6 0 2-16,0 0 1 0,6-2 0 0,7 2 0 15,0-4 0-15,6 5 2 0,8-9 2 0,-1 5 2 0,7 0-2 16,6-4-1-16,7 0-4 0,5-3-4 0,2-1-2 16,5 0-2-16,7-3-5 0,1-1-13 0,5-2-18 0,-6-2-29 15,7-6-38-15,-7 0-51 0,1-7-114 0,-1-6-141 0,-78 42-93 16</inkml:trace>
  <inkml:trace contextRef="#ctx0" brushRef="#br0" timeOffset="69456.6038">23766 3309 280 0,'-8'-8'254'0,"8"4"-107"0,0-4-58 16,0 5-32-16,8-5-16 0,-3 2-9 0,2 1-2 16,6-2 1-16,5-4-1 0,3 4-4 0,5-1-1 15,0-2-3-15,7-1-1 0,5 0-1 0,2 0-5 0,-1 0-3 16,7 0-2-16,0-1 1 0,5 1 0 0,1 0 1 0,-6 4 1 15,5-4 0-15,2 4 2 0,-7-5 0 0,5 6 0 0,2-2-1 16,-8 1-1-16,1-1 1 0,0 6-3 0,-7-6-2 16,0 4-2-16,-7 1-3 0,1-1 0 0,-7 4-5 0,-5 0 1 15,-3 0-1-15,-5 0 0 0,7 4 0 0,-14-1 0 16,7 1 1-16,-6-1 0 0,5 4 4 0,-5 1-4 0,0-1 1 16,0 1-1-16,-2 3 1 0,2-1-1 0,-7 5 0 15,6-1-1-15,1 1 2 0,1 4 0 0,-3-1 0 0,2 1 0 16,6 2 1-16,-6 5 0 0,-1 0 0 0,1 3 2 0,6 4-4 15,-1 0 1-15,-5 4 4 0,6 4-1 0,6 2 1 16,-6 5 1-16,1 3 1 0,-1 0-1 0,0 4 2 0,-1 4-1 16,1 3 0-16,1 5-1 0,0 2 0 0,-2 0 1 15,-6 4 0-15,7 1-2 0,-6 6-1 0,-7 2 2 0,7 5 4 16,-7 5 3-16,0 3 1 0,-7 7 0 0,7 4 1 16,-7 4 2-16,0 0-1 0,1 0-2 0,0 4-4 0,-1-1 0 15,2 5-1-15,-3 3 3 0,8-5 0 0,0 5 1 0,0 0 2 16,0 0 3-16,0 0-1 0,8 0 0 0,-3 4 0 15,2-1 1-15,5 1 3 0,2 3-2 0,-7-7-1 0,12 3 1 16,-6-2-1-16,7-9-2 0,-2 0-1 0,2-6-4 0,0-5-4 16,-7-7 0-16,0 1 0 0,-13-96-1 0</inkml:trace>
  <inkml:trace contextRef="#ctx0" brushRef="#br0" timeOffset="70019.4121">24761 3747 278 0,'0'-10'269'0,"-6"3"-111"16,-1-1-65-16,1 4-34 0,0 4-21 0,-7 4-16 15,-1 4-7-15,2 1 0 0,-8 7 3 0,-7 5 4 0,1 5 3 16,-6 7 5-16,0 4 3 0,-8 11 4 0,-6 6 0 0,-5 5 3 16,-1 8-3-16,-14 6-4 0,1 0-3 0,-6 6-3 0,-1 6 0 15,1 4-5-15,-2 2-2 0,2-3-5 0,-2 4-1 16,9-5-4-16,0-2-1 0,6-1-3 0,11-7-3 16,1-4 0-16,8-4-2 0,5-2-2 0,14-9-4 0,-2-3-7 15,10-7-10-15,11-5-18 0,0-2-22 0,5-12-35 0,15-3-81 16,-2-7-148-16,16-13-75 0</inkml:trace>
  <inkml:trace contextRef="#ctx0" brushRef="#br0" timeOffset="70238.2724">24736 4590 68 0,'12'-11'440'0,"-5"7"-190"0,-1 4-116 0,-6 4-61 16,-6 7-33-16,-1 3-12 0,-5 9-8 0,-8 2-1 15,1 5 1-15,-9 10 5 0,-4 4 3 0,-7 7 5 0,1 8 3 16,-15 10 2-16,1 4 1 0,-13 8-2 0,-1 4-3 0,-5 5-3 16,0 2-7-16,-7 4-7 0,-7 3-3 0,6 0-4 15,-5-1-3-15,6 1-2 0,0-3-2 0,6-4 0 0,14-5-2 16,5-6-1-16,8-4-12 0,13-7-16 0,5-5-24 0,14-9-38 16,6-9-83-16,7-3-153 0,15-7-81 0</inkml:trace>
  <inkml:trace contextRef="#ctx0" brushRef="#br0" timeOffset="70426.2037">24969 6048 143 0,'0'7'523'0,"-12"8"-31"0,-2 3-210 0,-18 7-129 16,-1 5-73-16,-12 7-38 0,-7 0-20 0,0 7-11 15,-8 2-5-15,-4 2-3 0,-1 8-3 0,-1-1 2 0,-5-1 0 16,0 1 1-16,5 4-1 0,2 3 0 0,5-4-1 0,0 5 1 15,7-1 2-15,6 1-3 0,7-5-12 0,7 4-15 16,5-3-19-16,8 1-27 0,6-5-36 0,7-5-62 16,6-2-122-16,6-4-100 0,1-7-58 0</inkml:trace>
  <inkml:trace contextRef="#ctx0" brushRef="#br0" timeOffset="70582.4658">24611 7357 136 0,'0'3'524'0,"-6"8"-38"0,-7 7-204 0,-13 0-128 15,0 4-74-15,-7 4-38 0,0 3-19 0,1-3-13 0,-7 3-4 16,7 0-3-16,0 5-3 0,4-5 2 0,3 4 0 0,5-4-3 16,7 4-7-16,0-1-11 0,7 5-15 0,6 0-23 15,0 1-35-15,6-6-54 0,-6 5-97 0,7-1-128 0,6 4-68 16</inkml:trace>
  <inkml:trace contextRef="#ctx0" brushRef="#br0" timeOffset="70692.0029">24488 8686 329 0,'-6'48'418'0,"-9"6"-162"0,-3 1-90 0,-8 0-50 15,0 4-39-15,-7 3-24 0,-7 1-17 0,2-1-11 16,-1 4-8-16,-6 3-4 0,5 1-5 0,-6 4-10 16,8-1-19-16,-8 0-39 0,7 4-78 0,-1-4-171 0,2 4-94 15,-2 0-51-15</inkml:trace>
  <inkml:trace contextRef="#ctx0" brushRef="#br0" timeOffset="71520.045">24540 11335 141 0,'13'-26'-7'0</inkml:trace>
  <inkml:trace contextRef="#ctx0" brushRef="#br0" timeOffset="72145.2977">24703 10587 235 0,'-6'15'198'16,"6"3"-80"-16,-7 5-42 0,7 2-16 0,0 4-4 0,0 7 1 15,0 1 4-15,0 7 0 0,0 4-2 0,0 4 3 16,0 2 1-16,0 8-6 0,-8 4-3 0,3 3-3 0,5 5-4 15,-8 2-4-15,3 2-1 0,-2 2-6 0,-6 5-1 16,6-1-1-16,1 0-4 0,-7 4-2 0,6-4-1 0,-6 1 0 16,7 0-2-16,-7-2-1 0,6-1-2 0,-5-3 0 0,5 2 0 15,-6-7 2-15,6-1 0 0,7-4 2 0,-6-3 0 16,-1 0 2-16,1-3-2 0,6-5-1 0,0-3-3 0,0-4-4 16,0 0-6-16,0-7-3 0,0-3-3 0,0-5-2 0,0 0-1 15,0-2-3-15,0-5 1 0,0 0 0 0,6-2-1 16,-6-6 1-16,0 2-2 0,0-5 1 0,0 0 0 15,0 0 0-15,0-3 0 0,0 0 0 0,0-5 1 0,0 2-1 16,7-5 0-16,-7 0 0 0,0 0 0 0,6 1 2 0,1-5 0 16,0 5 1-16,-1-8 2 0,7 4 0 0,0-4 1 15,6 0 2-15,1 0 1 0,-1-4 0 0,8 4-2 0,-1-4 0 16,7 0 0-16,5 1-3 0,-5-5 0 0,6 1-3 16,6 0-3-16,-5 0-5 0,6-1-14 0,-8 1-12 0,8-5-21 15,0 2-32-15,-7-1-39 0,6-4-71 0,-6-3-127 0,-6 0-101 16,-1 0-56-16</inkml:trace>
  <inkml:trace contextRef="#ctx0" brushRef="#br0" timeOffset="72379.7286">24846 13009 91 0,'-13'-4'477'0,"13"4"-83"0,0 0-171 0,7 0-108 16,7 0-57-16,-2 0-30 0,0 4-15 0,8-4-8 15,-7 3-3-15,13-3 1 0,-6 4 4 0,-1 4 1 0,2-2 3 16,4 2 4-16,-5 7 5 0,5-5 4 0,-5 9 4 0,-1 0 3 16,-6-2-2-16,1 5 2 0,-1 4-1 0,-13 1-4 15,0-2-4-15,0 4-3 0,-13 0-1 0,-7 0-4 16,-6 5-3-16,0-1-1 0,-13-4-3 0,-1 3-2 0,-5-3-1 16,-1 5-3-16,-5-1-3 0,5-4-7 0,-6-4-17 0,7 1-32 15,-2-4-54-15,2 1-114 0,6-5-127 0,0-3-82 0,-6-5-50 16</inkml:trace>
  <inkml:trace contextRef="#ctx0" brushRef="#br0" timeOffset="74129.5733">7021 9272 84 0,'0'-4'273'0,"-7"0"-86"0,7 1-69 0,-6 3-37 0,6-4-18 16,-7 4-8-16,7-3-5 0,-7 3-3 0,7 0-7 0,0 0-3 16,0 0-5-16,-6 0-6 0,6 0-3 0,0 0-4 0,0 0-2 15,-7 0-3-15,7 3 0 0,-6 1 3 0,0-1 2 16,-1 5 1-16,1-1 4 0,-1 0 7 0,0 4 6 15,7 4 9-15,-7 4 7 0,1-1 4 0,6 3 6 0,-5 6 8 16,5 5 12-16,0 5 5 0,0 0 0 0,0 10 1 0,5 1 0 16,-5 7 0-16,0 7 0 0,6 4-1 0,-6 7-10 15,0 9-6-15,0 1-8 0,-6 9-5 0,6 3-7 0,-5 8-1 16,-3 6-5-16,3 5-7 0,-10 7-4 0,9 4-6 16,0-1-5-16,-8 4-4 0,2 0-2 0,5 0-7 0,1 1-2 15,-1-1-2-15,1-3-3 0,6-4 1 0,-7-4 0 0,7-4 0 16,0-6 2-16,-7-5 0 0,7-10-4 0,0-8 0 15,-6-7 0-15,6-8-1 0,0-10 1 0,-7-4 4 0,7-14 10 16,-6-5 19-16,6-2 33 0,0-13 34 0,-6-2 22 16,6-4 13-16,-7-5 7 0,1-6 1 0,-1-4-6 0,1-4-19 15,-1-3-30-15,1-5-35 0,-1-5-21 0,-6-5-14 0,7-5-10 16,-7 2-5-16,6-8-3 0,-13 4-2 0,13-5-1 16,-11 2-1-16,4-1-2 0,1 4 3 0,7 3-1 15,-7 4 0-15,7 5 0 0,-8 2 0 0,7-1 0 0,7 5 1 16,-6 4-2-16,6 3-1 0,0-3-1 0,0 7-1 0,0-3-1 15,6 6 0-15,-6-3 1 0,14 4-1 0,-7-1 4 0,5 1-1 16,7 0 8-16,-5-1-2 0,11 2 1 0,-5-2 2 16,7-3-4-16,-1-3 2 0,0-2 0 0,6 2-1 0,1-5-7 15,-1 1 4-15,7 0-1 0,-6-4 1 0,6-1-4 16,0 2-11-16,7-1-24 0,-7 1-50 0,-7-5-73 0,8 3-75 16,-15 2-69-16,1 3-70 0,1-5-122 0,-7 8-128 0,-15-3-68 15,9 3 0-15</inkml:trace>
  <inkml:trace contextRef="#ctx0" brushRef="#br0" timeOffset="75816.726">17532 9224 99 0,'-13'-6'454'0,"7"-2"-158"0,0 1-136 0,-2-1-73 16,1 4-37-16,1 1-16 0,6-1-8 0,-7 4-5 0,7-3 0 15,0 3-2-15,0 0 1 0,0 0 0 0,0 3 8 16,0 1 5-16,7 3 1 0,-7 8 6 0,6-5 3 0,1 9 6 16,1 3 6-16,-2 3 7 0,0 8-4 0,7 4-1 15,-6 7 1-15,-1 4-3 0,7 7-2 0,-6 3-4 0,6 8-3 16,-13 11-7-16,6 4-5 0,-6 7-5 0,0 11-2 0,-6 7-4 16,0 8 4-16,-1 3 5 0,-7 11 3 0,8 7 4 15,-7 5 3-15,7 6 3 0,-7 1 3 0,7-1 4 16,6 1 3-16,-8 3 4 0,8 0 7 0,8-3 3 0,-2-1 4 15,7 2 0-15,0-10-1 0,-1-3 0 0,9-3-4 0,-2 0-5 16,7-8-10-16,0 2-6 0,0-6-6 0,-1-6-8 16,8 0-7-16,-6-8-6 0,5-4-5 0,-6-3-7 0,-1-7-2 15,3-7-3-15,-9-5-2 0,0-7 1 0,1-7 3 16,-7-7-1-16,0-8 3 0,0-11 0 0,-7-3 9 0,1-12 28 16,-7-3 26-16,0-8 15 0,0-2 7 0,-7-12 4 0,1-7 2 15,-1-4 1-15,-6-8-9 0,1-6-27 0,-8-8-27 16,7-4-14-16,-7-7-7 0,1-3-4 0,-2-4-4 0,3-4-2 15,5-1-3-15,-1 1-4 0,8 1-13 0,-1 2-31 16,7 0-61-16,7 4-81 0,-7 5-80 0,6 3-68 0,1 0-87 16,0 3-151-16,-1 3-100 0,-6 5-46 0,0 8 20 0</inkml:trace>
  <inkml:trace contextRef="#ctx0" brushRef="#br0" timeOffset="76738.5437">7333 14404 79 0,'-19'-25'530'0,"-1"-1"-24"15,-5 1-173-15,5 2-129 0,-7 2-57 0,8-1-21 0,-7 3 8 16,0 5 17-16,0-1 13 0,-7 4 28 0,0 0 16 0,1 7 13 16,-1 0-5-16,-5 8-14 0,-2 3-26 0,1 7-31 15,-6 6-19-15,-7 5-31 0,6 12-19 0,-7 2-16 0,2 14-7 16,-2 1-7-16,1 9-5 0,7 7-2 0,-1 3-7 0,6 7-7 15,9-3-5-15,4 7-1 0,8-3-6 0,-1-4-3 16,14 3-1-16,12-2-3 0,8-9-1 0,5-4-2 16,14-1-3-16,5-9-2 0,8-8 4 0,6-7 3 0,7-3 1 15,6-11-2-15,0-9 0 0,7-5 10 0,0-12 0 0,7-4 0 16,-9-11 1-16,8-7 5 0,-6-7 10 0,6-7 13 0,-13-6 12 16,0-5 7-16,0-4 19 0,-6-3 12 0,-7-5 8 15,-6-1-2-15,-8-1-5 0,2-5-10 0,-14-4-14 16,-6 1-16-16,-14-1-16 0,0 1-11 0,-12-5-13 0,-7 4-9 15,-6 1-5-15,-8 3-4 0,-6 3-2 0,-5 5-4 0,-14 7-10 16,0 3-15-16,-1 8-11 0,-5 7-18 0,-1 4-18 0,0 10-17 16,8 1-15-16,5 7-22 0,7 7-37 0,-1 4-59 15,15 4-56-15,-8 7-39 0,14 3-28 0,0 9-23 0,5 2-24 16,7 5-31-16,1 2-60 0,1 9-62 0,5-1-7 0,0 0 11 16</inkml:trace>
  <inkml:trace contextRef="#ctx0" brushRef="#br0" timeOffset="76926.4221">7144 15079 381 0,'13'11'783'0,"-7"-1"7"0,1 2 1 0,7 2-221 15,-8 8-224-15,7 0-161 0,-7 3-99 0,7 1-50 0,-7 3-21 16,7 5-1-16,-5-5 2 0,-3 8 5 0,10-1 5 16,-2 1 7-16,-8 3 2 0,9 1 2 0,-1-1-2 0,0 0-5 15,-1 4-4-15,8 0-5 0,0 0-7 0,-2 1-7 0,10-6-6 16,-9 6-5-16,7-2-8 0,0-3-21 0,-7 1-29 0,8-5-48 15,-2 4-56-15,2-7-59 0,-1 1-53 0,6-5-50 16,-6 0-49-16,7-3-70 0,-1-4-138 0,1-3-48 16,-7-2 7-16</inkml:trace>
  <inkml:trace contextRef="#ctx0" brushRef="#br0" timeOffset="77113.953">8187 15650 607 0,'-14'-10'794'0,"1"-5"-4"0,0 7-9 0,0-4-302 15,0 10-241-15,6-6-136 0,1 8-71 0,-1-4-38 16,7 1-20-16,0 3-16 0,-6 0-25 0,6 0-28 16,6 3-41-16,-6 5-51 0,7-2-51 0,-1 2-58 0,1-1-84 15,6 1-151-15,0 0-64 0,0-2-27 0</inkml:trace>
  <inkml:trace contextRef="#ctx0" brushRef="#br0" timeOffset="77754.6317">8643 14987 230 0,'-21'-22'698'0,"9"7"5"15,5 1-3-15,-6 6-256 0,6-2-217 0,1 5-121 0,-1 5-60 16,7 5-24-16,0 2-6 0,0 4 8 0,0 7 23 0,7 7 30 16,-1 1 21-16,1 11 13 0,6 0 7 0,-6 6-6 15,5 5-7-15,9 3-12 0,-9 1-17 0,8 2-24 0,-1 5-17 16,1-4-10-16,-1 0-9 0,-6-3-2 0,7-5-4 16,-1 0-1-16,-6-2-1 0,7-2 3 0,-8-6 3 0,3-4 2 15,-9-3 5-15,6-5 2 0,-5-6 9 0,-1-5 7 0,-6 1 10 16,7-4 17-16,-7-5 17 0,7-1 13 0,-7-5 7 15,0-5 6-15,0-4-2 0,6-7-8 0,-6-5-14 0,0-5-12 16,0-3-16-16,0-4-10 0,0 0-4 0,0-8-5 16,0 1-2-16,-6-4 0 0,6-4 5 0,0-3-6 0,0 0-6 15,0-4-6-15,-7 1-7 0,7-2-5 0,0 1-3 0,0 1-2 16,0 2 1-16,0 8 3 0,-7 7 4 0,7 4 0 16,0 7 2-16,0 1 0 0,0 10-3 0,0 1-3 0,0 3-7 15,0 7-5-15,0 0-5 0,7 12-1 0,-7-1-3 16,0 11 1-16,7 1 1 0,-1 6 3 0,1 5 4 0,-1 3 1 15,1 0-1-15,5 3-2 0,-5-3 1 0,7-1 1 0,-2 3-2 16,0-7 1-16,2 1-3 0,0-2 0 0,-1-5 1 16,-1-5-1-16,1-2 2 0,0-1 2 0,7-6 2 0,-7 0 0 15,6-5 3-15,-5-3 1 0,5-3 0 0,7-5 2 16,-6-6 0-16,0-1-2 0,5-3-1 0,1-5 0 0,0 1-1 16,1-7 0-16,-3 4-1 0,4-8 2 0,-3-1-1 0,2 2 0 15,5-5-1-15,-6 1 0 0,0 0 6 0,7 2-3 16,-7 5-3-16,-6 3 0 0,6 0-2 0,-7 8-3 0,-7 4-2 15,2 3-1-15,-1 6-6 0,0 1 2 0,0 8 2 0,-7 7 2 16,7 5 4-16,2 2 3 0,-10 4 2 0,2 7 0 0,-1 7 3 16,1 1-3-16,-1 3 2 0,-6 4-2 0,0 4-3 15,7 3 0-15,-7 4-3 0,6 1-11 0,1 2-18 16,6 0-17-16,0 1-33 0,13 3-28 0,-1 1-31 0,15-5-53 16,12 0-105-16,7 2-97 0,5-9-95 0,9 0-145 0,5-7-111 15,13-4-60-15,-7-7-19 0,14-4 23 0</inkml:trace>
  <inkml:trace contextRef="#ctx0" brushRef="#br0" timeOffset="78286.5382">15089 15141 354 0,'-12'-26'770'0,"5"1"11"0,1-2 8 0,-1 6-222 0,1-1-234 16,6 0-143-16,0 3-90 0,0 2-49 0,6 2-24 15,1 4-16-15,-1 0-8 0,-6 4-5 0,7-1-1 0,-7 8 9 16,0 8 13-16,0 2 8 0,-7 9 7 0,7 6 8 16,-6 8 6-16,-1 8 6 0,1 6 2 0,-1 4-7 0,7 9-8 15,0 1-7-15,0 1-8 0,7 9-6 0,6-6-4 0,0 1-2 16,6 0-1-16,7 0-4 0,7-3-2 0,-1-1-2 16,14-7-1-16,0-5 0 0,6-5-1 0,0-5-1 0,6-4 2 15,1-10 0-15,-1-3 0 0,2-9 4 0,4-7 5 16,-5-7 5-16,0-4 5 0,-1-10 10 0,1-5 12 0,-7-2 17 15,0-8 18-15,0-5 15 0,-7 1 10 0,2-7 9 0,-15 0 3 16,1-4 2-16,-8-4-14 0,-4 1-15 0,-9-8-17 16,-5 0-16-16,-7 0-21 0,-7-5-13 0,-13 2-10 0,1 1-8 15,-7-3-2-15,-13 5-3 0,-7 1-1 0,-6 2-3 16,-7 4 6-16,-6 5-2 0,-6 2 0 0,-2 4-1 0,2 5-2 16,0 6-4-16,-2 4-13 0,3 4-15 0,12 7-27 0,5-1-32 15,7 5-32-15,14 4-31 0,6 6-49 0,13 1-101 16,0 11-97-16,13-1-96 0,0 1-158 0,6 7-97 0,1 0-51 15,-7 4-19-15</inkml:trace>
  <inkml:trace contextRef="#ctx0" brushRef="#br0" timeOffset="78442.9199">15631 15521 215 0,'0'5'897'0,"0"-2"8"0,0-6-3 0,0 3-20 0,0-5-384 16,6 5-242-16,1 0-145 0,5 0-84 0,8 0-48 0,0 0-27 15,5 0-12-15,1-2-1 0,7 2-6 0,0 0-30 0,-1 0-56 16,1 0-70-16,6 0-65 0,-7 0-73 0,8 0-107 16,-8 0-171-16,-5 0-84 0,-2 0-16 0,-5 2 37 15</inkml:trace>
  <inkml:trace contextRef="#ctx0" brushRef="#br0" timeOffset="78724.0906">16471 15642 643 0,'-8'-2'807'0,"8"-2"13"0,-5 4-73 0,5-4-220 15,0 4-202-15,0-4-146 0,5 4-84 0,-5 4-49 0,0-4-23 16,8 4-16-16,-3 0-6 0,2-2-12 0,-7 3-18 0,8 2-34 16,4-4-55-16,-5 9-66 0,-1-5-67 0,1 0-65 15,12 0-80-15,-6 1-143 0,0-5-101 0,0 1-45 16,0 3 13-16</inkml:trace>
  <inkml:trace contextRef="#ctx0" brushRef="#br0" timeOffset="79490.3879">17089 15346 317 0,'-7'-14'582'0,"1"2"-25"0,6 1-180 15,-6 0-145-15,6 0-76 0,0 8-39 0,0-5-19 0,0 1-3 16,6 0 6-16,-6 3 12 0,6 0 6 0,1-2-1 0,-7 6-2 16,7 0 1-16,0 0 0 0,5 2 1 0,1 6-1 15,-7 3-5-15,8 7-6 0,-1 0-5 0,0 11-6 0,0 0-9 16,0 6-9-16,7 4-7 0,-14 6-14 0,13-1-14 16,-6-1-7-16,1 5-2 0,-1 0-3 0,0 3-2 0,-1 0-2 15,2 1-3-15,-8 3-2 0,7-4 0 0,-5 0-1 0,5 0-3 16,-8-3-4-16,1 0-4 0,1-5-1 0,7-1-3 15,-8-6 0-15,1-4-1 0,-1 2 0 0,1-5 1 0,-1-3-1 16,0-4 0-16,-6-5-2 0,7-2 3 0,-7-3 4 0,7-5 10 16,-7 0 7-16,0-3 7 0,0-4 5 0,0-8 1 15,0 0 4-15,-7-6 0 0,0-1-3 0,1-6-7 0,0-4-6 16,-1-4-3-16,1-2-2 0,-1-5-2 0,1-4-2 16,-8-5 0-16,7-6-3 0,1 0-2 0,1-4-3 0,-3-4-5 15,3 1-4-15,-3-4-1 0,8-4-1 0,-7 0-1 0,1-1 1 16,0-1 1-16,6 1 1 0,-7 5 0 0,7 0 1 15,-7 4 5-15,7 2 4 0,-6 5 7 0,6 10 3 0,0 1 6 16,0 11 0-16,-6 4 3 0,6 2 1 0,0 5-6 16,6 7-8-16,-6 3-6 0,0 5-8 0,6 3-5 0,1 7-3 15,6 4-1-15,-7 5-2 0,1 5 2 0,6 4 1 16,-5 8 1-16,3 0 2 0,-4 5-2 0,7-2 1 0,-1 8 2 16,-7-3 0-16,7-3 0 0,0-1 1 0,-6 0-1 15,6-4 1-15,0-3 3 0,-8-1-1 0,2-7-1 0,6-4 2 16,-5 1-1-16,-2-8 0 0,0 1 3 0,1-6-1 0,6-6 2 15,-7 0-1-15,7-6 2 0,1-6 0 0,5-3 0 0,-6-3 1 16,0-4 3-16,6-3 1 0,-6-2 1 0,7-6 5 16,0 0 6-16,-7 1 4 0,7-8 2 0,-8 2 1 15,8-2 0-15,-1 0 0 0,-6-4 4 0,7 4 4 0,-1 3 2 16,0 5 5-16,2 3 9 0,-9 2 4 0,1 5 3 0,0 4-2 16,-6 7-8-16,6 0-5 0,-6 4-12 0,5 3-10 0,1 8-9 15,0 3-5-15,7 4 0 0,-1 7 2 0,-6 4 3 16,14 4 3-16,-7 7 1 0,-2 4 2 0,2 3 0 15,0 3-3-15,-1 2-3 0,1 2-4 0,-1 4-2 0,1 1-1 16,0-1-1-16,-1 0-1 0,7 1-1 0,-6-1-2 0,5 1-9 16,8-1-16-16,-7-4-25 0,7 1-38 0,-7 0-47 0,13-5-50 15,-6 1-44-15,5-6-86 0,3-2-119 0,-3-7-104 16,1-4-115-16,6-6-159 0,-5-4-50 0,-1-12-9 16,0 1 13-16</inkml:trace>
  <inkml:trace contextRef="#ctx0" brushRef="#br0" timeOffset="79599.8247">19330 15800 794 0,'6'-14'914'0,"1"3"15"0,-1-1 7 0,-6 2-254 0,7 2-284 16,-7 1-178-16,6 3-111 0,0-3-71 0,1 4-48 15,7 3-36-15,-8-4-27 0,7 0-27 0,0 0-50 0,0 4-87 16,0-3-87-16,0-1-88 0,0 0-133 0,-7 1-134 0,1-1-78 16,-7-3-38-16,-7-1 21 0</inkml:trace>
  <inkml:trace contextRef="#ctx0" brushRef="#br0" timeOffset="84162.1102">1446 3430 200 0,'0'2'260'0,"-7"2"-87"0,7-4-51 0,0 0-32 0,0 0-16 16,0 0-8-16,0 0-5 0,0-4-5 0,0 2-5 0,7-6-7 15,-7 4 0-15,13-4 3 0,-13 1 2 0,12 0 4 16,-5-5 3-16,-1 5 2 0,7-7 1 0,-6 3 5 0,6-3 3 15,0-1-1-15,0 1 2 0,1-6 0 0,-1 3-1 16,6-6 3-16,-6 1 4 0,13-3 6 0,-1-6 4 0,2 2 7 16,-1-3 7-16,13-9 6 0,-7 2 10 0,8-2 7 0,-2-2-1 15,8-5-5-15,-7 4-6 0,7-4-11 0,-7-3-12 16,7 2-12-16,-1-1-17 0,1 2-14 0,-8 0-8 0,2 1-5 16,-1 3-7-16,-13 3-6 0,7 5-3 0,-14 4-3 15,1 2-4-15,-7 5-4 0,-7 5-4 0,1 3-2 0,-1 2-5 16,-6 4-1-16,0-1-3 0,-6 5-3 0,6 0-9 0,-7 4-8 15,7-1-10-15,-6 4-12 0,6-4-15 0,-6 4-11 16,6 0-6-16,0 0-1 0,6 4 8 0,-6 0 7 16,6-1 10-16,1 1 15 0,6 3 16 0,0-4 12 0,1 6 10 15,-2 1 4-15,7-3 4 0,-5 1 2 0,5 4 1 0,-6-3 0 16,0 3-1-16,0-2 2 0,-1 5-2 0,1-3 2 0,-5 2-3 16,-1 1 0-16,-2-1 0 0,-5 1 0 0,0-1 0 15,7 6-6-15,-7-7-16 0,-7 6-22 0,7-1-29 0,0 1-29 16,0 3-29-16,0-4-32 0,0 3-38 0,0 6-51 15,0-5-126-15,7-5-88 0,0 6-47 0</inkml:trace>
  <inkml:trace contextRef="#ctx0" brushRef="#br0" timeOffset="84786.9324">1817 831 274 0,'-7'-3'294'0,"1"-1"-125"0,-1 0-70 16,1 1-33-16,-1-1-17 0,-6 4-10 0,0-4-4 0,0 4-2 16,0 0 1-16,0 4-2 0,-8 0 1 0,10-1-4 15,-9 5-3-15,0-1-1 0,7 4-2 0,-6 3 4 0,-1 6 0 16,1-3 2-16,0 5 3 0,-8 4 4 0,9 7 4 0,-3-1 3 16,1 9 4-16,1-1-1 0,6 4-2 0,-7 1 0 0,14 1-3 15,-7 2-4-15,13 0-6 0,0-4-5 0,6 0-7 16,7-3-2-16,1-5-1 0,5-2 3 0,0-5 5 0,14-4 9 15,-7-6 9-15,14-5 8 0,-8-7 8 0,13-3 5 0,1-8 4 16,0-3 4-16,-1-7 9 0,7-5 12 0,-6-6 4 16,0-4 7-16,-1-5 10 0,-6-2 8 0,0-1 9 15,-6-7 2-15,-1 4-9 0,-5-5-15 0,-8 2-12 0,-6-2-14 16,-7 6-16-16,1 2-15 0,-7 1-16 0,0-2-14 0,-13 6-7 16,0-2-8-16,-6 5-4 0,-2 0-3 0,2 0-5 0,-7 7 0 15,0-4 0-15,-6 8-2 0,11-1-8 0,-4 8-16 0,-1 1-35 16,7-2-50-16,6 9-47 0,-1-1-40 0,1 4-32 15,7 4-26-15,-6 3-21 0,4 1-23 0,8 2-19 0,-7 5-80 16,7 0-69-16,0 0-32 0</inkml:trace>
  <inkml:trace contextRef="#ctx0" brushRef="#br0" timeOffset="85005.8596">1870 1176 257 0,'0'4'412'0,"0"-4"-163"0,5 7-107 0,-5-5-58 15,7 6-27-15,-1 1-11 0,1-3-5 0,-1 5-4 0,1 1 2 16,0-2 5-16,6 5 3 0,-1-1-1 0,1 5-7 16,1-4-10-16,-1 7-3 0,5-5-4 0,-4 2-4 0,6 0-7 15,-7 2-3-15,6-2-2 0,1-1-1 0,-1 1-3 0,0-1 0 16,2-4-1-16,-9 5 1 0,8-1-1 0,-7-3-2 16,7-1-12-16,-7 1-15 0,-1-4-26 0,8 1-29 0,-7-2-54 15,7-3-131-15,-8-3-114 0,9 0-71 0</inkml:trace>
  <inkml:trace contextRef="#ctx0" brushRef="#br0" timeOffset="85584.1992">2571 1106 327 0,'0'-4'300'16,"0"1"-120"-16,0-1-67 0,0 0-39 0,0 4-20 16,0 0-12-16,0 0-8 0,0-3-7 0,0 3-5 0,0 3-5 15,0-3-5-15,0 4-3 0,0 0-1 0,0 3 3 0,0 1 1 16,0-1 1-16,-5 3 1 0,5 5 2 0,0-3 1 16,-8 2 4-16,8 1-2 0,-5-1-3 0,5 1-1 0,-7 4 0 15,7-5 0-15,0 1 1 0,0 0-3 0,0-1-3 0,0 1-1 16,7-1-1-16,-7-3-2 0,5 3-1 0,-5 2-1 0,8-2-1 15,-8-3 0-15,5 3-1 0,-5-2-1 0,8-1 0 16,-1 0 0-16,-2 1 1 0,2-2 2 0,0 0-1 16,0-1 1-16,5-2 3 0,-5-4 0 0,-1 1 1 0,7-1 3 15,-6-3 0-15,6 0 3 0,-6 0 3 0,5 0 5 0,-5-3 0 16,-1-1 5-16,7 1-1 0,-6-4-1 0,0-2 0 16,-1 6-2-16,2-4-2 0,-3-3-4 0,8 1-1 0,-7-1-3 15,-6-2-2-15,7 1 2 0,0 0-1 0,0 1-1 0,-7-2 0 16,6-2-2-16,-6 2 0 0,7 2-1 0,-7-5 1 15,0 3-2-15,6-2-2 0,-6 3 0 0,6-3 3 0,-6 3 3 16,0 0 4-16,0 0 1 0,0-1 4 0,0 2 4 16,0 3 4-16,0-1 3 0,0 4 2 0,-6 1-4 0,6-4-1 15,0 7-1-15,0-4-5 0,0 4-3 0,-6-3-6 0,6 3-3 16,0 3-4-16,0-3-4 0,0 4-1 0,-7 3-1 16,7-4 0-16,0 9 0 0,0-5 0 0,-6 3 0 0,6 2 0 15,0-1 1-15,6 4 0 0,-6 0 0 0,0-1 0 0,7-3 0 16,-1 3 2-16,0 1-1 0,7-4-2 0,-7 4 0 15,8-1 1-15,-8 1 0 0,7-3 0 0,6-2 1 0,2 1-2 16,-2-3 2-16,1-1 1 0,6 0 0 0,-1 1 0 0,2-5-3 16,5 1-6-16,-5-4-16 0,5 0-20 0,1 0-26 15,-1-4-31-15,-6 1-29 0,-1 0-40 0,9-6-66 0,-10 1-133 16,-3-2-87-16,-1 3-45 0</inkml:trace>
  <inkml:trace contextRef="#ctx0" brushRef="#br0" timeOffset="86006.2074">3132 1180 216 0,'0'-8'303'15,"-7"4"-109"-15,7 0-67 0,-6 0-32 0,6 2-23 0,0 2-19 16,0-5-15-16,6 5-13 0,-6 5-5 0,7-5-2 16,0 6-3-16,0-2-1 0,-1 4 3 0,1 3 1 0,5 3 0 15,-5-3 1-15,-1 3 0 0,1 2-6 0,0 2-2 16,-1-4-2-16,1 5-2 0,-2-4 0 0,-5 4-1 0,7-5-2 15,-1 1 0-15,-6-1 0 0,7-3-1 0,-7-4 0 0,0 0 5 16,8 0 7-16,-8-3 11 0,0 0 20 0,0 0 13 16,6-4 10-16,-6 0 5 0,0-4 2 0,6 0-3 0,-6-2-9 15,7-6-11-15,-1 1-14 0,-6 0-8 0,7-3-7 16,-1-1-3-16,-1 0 0 0,3 1-2 0,-1-1 2 0,-1 1 5 16,7-5 0-16,-6 4-3 0,-1 1 0 0,1-1 3 0,-1 5 10 15,0-2 9-15,1 1 3 0,0 4-4 0,-7-5-1 0,6 8-3 16,1 2-4-16,-7-3-3 0,6 3-12 0,-6 4-10 15,7-2-6-15,-1 5-2 0,-6 1 0 0,7 6-1 0,-1-5 0 16,1 7 0-16,-1-2-1 0,-6 2 2 0,6 5-1 16,2-5 0-16,4 4 2 0,-4-3-1 0,-3 4-1 0,2-5 0 15,6 5-1-15,-6-4 1 0,6-1-2 0,0 1 1 0,-1-5-2 16,2 5-4-16,-8-4-15 0,7-1-18 0,6-2-27 16,-6 1-31-16,1-3-31 0,5-2-35 0,-6 0-38 0,14-8-63 15,-8 4-122-15,0-7-86 0,-6-1-41 0</inkml:trace>
  <inkml:trace contextRef="#ctx0" brushRef="#br0" timeOffset="86224.9071">3647 806 173 0,'-13'-11'275'0,"6"0"-100"16,-6 7-55-16,7-3-30 0,-8 7-13 0,7-4-9 0,1 8-11 15,6-1-7-15,-7 5-3 0,2 3 2 0,5 3 5 0,0 5 3 16,0-1-4-16,0 1 0 0,0 2-4 0,5 2-2 15,2 2-4-15,-1 0-5 0,1 1-7 0,1 4-3 0,-2-5-6 16,0 4-4-16,7 1-3 0,0-1-3 0,0 1-3 0,7-1-1 16,-7-4-1-16,6 5-3 0,1-5-1 0,1 1-3 0,-3-4-7 15,7 0-13-15,-4 0-24 0,5-4-29 0,-7-7-46 16,7 1-111-16,1-6-134 0,-8-2-81 0</inkml:trace>
  <inkml:trace contextRef="#ctx0" brushRef="#br0" timeOffset="86397.1074">3574 1197 337 0,'-12'-3'363'0,"6"-2"-138"0,-1 3-80 0,7 2-44 16,0-4-26-16,0 4-18 0,0 0-9 0,0 0-6 16,7 0-7-16,6 4-7 0,5-4-7 0,-3 2-6 0,10 3-3 15,1-2-4-15,1-3-1 0,5 4-4 0,7-4-1 0,-6 0-4 16,5 5-8-16,2-5-22 0,-1-5-34 0,0 5-60 0,-6-4-137 15,6 4-104-15,-7-3-73 0</inkml:trace>
  <inkml:trace contextRef="#ctx0" brushRef="#br0" timeOffset="86913.0462">4115 1091 274 0,'-11'0'279'0,"-4"4"-112"0,9 0-65 0,-7 3-31 16,6 1-18-16,-6 2-7 0,1 1-4 0,5 0-1 0,1 3-2 15,-7 6-5-15,6-6-2 0,0 4-6 0,1 1-1 16,6 2-5-16,-7-2-2 0,7-1-3 0,0 1 2 0,0-5 2 16,7 5-1-16,-1-8 2 0,1 3 0 0,0-3 1 15,6-3 1-15,-7-1 4 0,7-4-2 0,0 2-1 0,0-5-1 16,6-5-2-16,1 2-2 0,-7-4-4 0,7-1-1 15,0 1-5-15,-2-4-1 0,-4-1-2 0,5-2-1 0,-6 3 0 16,0-3 2-16,1-1 2 0,-1 3 4 0,-7-2 4 0,7-1 1 16,-7 1 5-16,-6 2 3 0,7 2 2 0,-7 0 0 15,0 1-1-15,0-1-4 0,0 3-4 0,-7-1-3 0,7 4-3 16,-6-4-5-16,-1 8-2 0,7-2-2 0,-6 2-1 0,0 2 0 16,-1 2-2-16,1 0 1 0,-1 4 0 0,0-4 0 0,7 3 0 15,0 0-1-15,-7 0 0 0,7 1 0 0,0-1 0 16,7 0 0-16,-7 1-1 0,7-1 0 0,0-3-1 0,-1 3-1 15,7-4 1-15,0 1 1 0,-7 0-1 0,7-4-1 16,7 0 2-16,-7 0 1 0,0 0 0 0,-7 0 0 0,8 0-1 16,-1-4 1-16,-7 4 0 0,7 0 0 0,-6 0 0 0,-1 0 0 15,-6 0-1-15,7 0 1 0,-7 0 0 0,7 0 1 16,-7 0-1-16,6 0 0 0,-6 4-1 0,7-4 0 0,-7 0 0 16,5 4 0-16,-5-4 1 0,7 3 0 0,1-3 0 15,-3 4 0-15,3-4 0 0,4 3-7 0,-5-3-13 0,6 0-21 16,6-3-32-16,-6-1-42 0,7 1-90 0,-7-1-163 0,6-4-91 15,-6 1-39-15</inkml:trace>
  <inkml:trace contextRef="#ctx0" brushRef="#br0" timeOffset="87444.1769">4520 1153 39 0,'0'0'255'15,"0"-2"-80"-15,-7 2-61 0,7-5-31 0,0 5-20 0,0 0-9 16,0 0-9-16,0-3-5 0,0 3-5 0,0 0-1 0,0 0-6 16,0 0-9-16,7 3-6 0,-1-3-5 0,1 5-3 0,-1-3 0 15,1 3-2-15,-1-3 0 0,1 2-2 0,-1 4 4 16,1-4-2-16,-1 3 0 0,0-1 0 0,1-1-2 15,0 2 2-15,-1-2-1 0,1-2-3 0,-1 0 5 0,1 1 6 16,-1-4 6-16,1 4 7 0,-1-4 4 0,0-4 2 0,7 4 3 16,-5-4 1-16,-1 1-6 0,5 0-3 0,-6-6-7 0,1 6-5 15,6-4-5-15,-6-4 0 0,6 3 0 0,-7 0 3 0,0 6 6 16,1-5 2-16,-1-1 2 0,1 4 3 0,-1 0 4 16,1 0 1-16,-7 1 1 0,7 3-4 0,-7-4-4 0,0 4-6 15,6 0-2-15,-6 0-5 0,0 4-2 0,7-4-4 0,-7 7-1 16,5-3-1-16,-5 8 0 0,7-5 1 0,-7 3 1 0,8-2-1 15,-3 3 2-15,3 3 1 0,-2-3-2 0,0 0 2 16,7 1-3-16,-6-2-1 0,6 1-7 0,0 0-14 16,0-4-28-16,6 4-43 0,0-7-107 0,-5 3-140 0,5-7-84 15</inkml:trace>
  <inkml:trace contextRef="#ctx0" brushRef="#br0" timeOffset="87928.4394">5418 567 274 0,'0'-7'181'0,"-7"3"-64"0,7-3-35 15,0 4-13-15,0-1-8 0,0 0-2 0,0 4-3 0,0-4-3 16,0 4-8-16,0 0-12 0,0 4-9 0,7 0-3 0,-7 0 6 16,0 6 6-16,7 1 7 0,-7 8 4 0,-7 4 6 0,7 2 5 15,-7 4 8-15,-5 4-1 0,-1 3-4 0,0 8-4 0,-14 8-3 16,1 2-4-16,-6 9-2 0,0 2-3 0,-14 13-7 16,-1-2-5-16,2 9-7 0,-6 3-4 0,-1 4-6 0,-1-5-1 15,1 1-5-15,7-7-2 0,5-4-1 0,2-8-4 16,11-2-1-16,2-9-4 0,-2-3-9 0,14-7-18 0,0-5-20 15,8-7-27-15,5-2-36 0,0-8-79 0,12-8-167 0,1-4-90 16,0-5-38-16</inkml:trace>
  <inkml:trace contextRef="#ctx0" brushRef="#br0" timeOffset="88960.0974">5294 1392 148 0,'7'-7'152'0,"-7"3"-61"15,0-4-36-15,6 5-20 0,-6-1-16 0,0-3-7 0,0 4-3 16,0-1-1-16,7 4 0 0,-7-5 0 0,0 5 0 16,0-3 2-16,0 3-1 0,0-3 0 0,0 3 1 0,0-4-1 15,0 0 0-15,-7 4 2 0,7-3 0 0,0 3 2 16,0-3 1-16,0 3 1 0,0-5 3 0,0 5 0 0,-6 0 1 15,6-4 1-15,0 4-1 0,0 0-1 0,-7-3 1 0,7 3-4 16,0 3-1-16,-6-3-2 0,-1 4 1 0,1 1-1 16,0 1 1-16,-1 2 2 0,1-2 1 0,-1 6 2 0,-6-1 1 15,6 0-1-15,-6 0 0 0,7 3-1 0,0 1-1 16,-1 3-3-16,1-3 3 0,-1 4-2 0,1-5-1 0,-1 5 1 16,7-4 0-16,-8-1-2 0,8 3 0 0,0-5 1 15,0 3-2-15,0 0 2 0,0-5 0 0,0 1 1 0,8 1 3 16,-8-2 3-16,7 1 3 0,-1-3 0 0,-6-1 5 15,7 1 2-15,-1-6 4 0,1 6 1 0,5-8 0 0,-5 4 0 16,6-4 0-16,-7-4 0 0,8 1 1 0,-1-2 0 0,-7-1-1 16,7-2 1-16,0 1 2 0,0-3 2 0,0-2 0 15,-5 1-1-15,3-4-4 0,3 0 2 0,-7 1 2 0,4 3 2 16,-3-3-4-16,-1 2-3 0,5 1 1 0,-6 0 6 0,1 1 5 16,0 2-1-16,-7 1-6 0,7 3-4 0,-1 1-1 15,-6-1-1-15,0 1-6 0,0 3-11 0,6 0-7 0,-6 0-5 16,0 3-3-16,0 1-1 0,7-1-1 0,-7 1 1 15,6 3-2-15,-6-3 2 0,0 3 0 0,6-3 0 0,-6 4 0 16,7-6 0-16,0 2 0 0,-7 0 1 0,7 0-1 0,-1-4 0 16,1 0-3-16,-1 0 1 0,7 0 2 0,-7-4 0 15,1 0 1-15,6 0-1 0,-6 2 0 0,-1-6 2 0,1 4 1 16,5 1 0-16,-5-5-2 0,-1 4-1 0,1 1-1 16,0 3 0-16,-1-4 1 0,1 4-2 0,-1 0 2 0,-6 0-1 15,7 0 0-15,-1 0-4 0,0 0 3 0,1 4 0 0,0-1 0 16,-7 5 1-16,7-1 1 0,-2 0 0 0,8 0-1 15,-6 1 4-15,6-1-1 0,-7 1 0 0,15-2-1 16,-8 2 1-16,0-1-3 0,6-3-10 0,-6 0-16 0,6 0-20 16,1 0-23-16,-6-4-25 0,5 0-33 0,0-4-38 0,-6-4-54 15,8 1-93-15,-9-5-120 0,1-2-56 0</inkml:trace>
  <inkml:trace contextRef="#ctx0" brushRef="#br0" timeOffset="89100.6983">5725 1032 183 0,'-14'-10'332'0,"1"3"-128"0,8-1-71 16,-3 4-40-16,1 2-27 0,7-3-19 0,0 2-11 0,0 3-9 15,7 0-7-15,1 3-7 0,3 2-7 0,10-3-10 16,-2 2-18-16,0-1-34 0,8 2-87 0,-2-5-153 0,8 0-84 0</inkml:trace>
  <inkml:trace contextRef="#ctx0" brushRef="#br0" timeOffset="89898.3962">6031 897 64 0,'-8'8'328'0,"8"-1"-140"16,0 4-75-16,-5 0-32 0,5 4-17 0,5 3-3 0,-5 4 4 15,0-1 1-15,0 9 3 0,8 3-1 0,-8 4-6 16,5 6-9-16,-5 1-5 0,0 8-7 0,0 3-9 0,-5 7-7 15,5 1-5-15,0-1-6 0,0 4-3 0,0 0 1 16,5-4 4-16,10-3 3 0,-3-5 3 0,1-2 4 0,0-4 2 16,7-8-1-16,6 0 1 0,-7-7 0 0,0 0-2 15,2-7-2-15,-2-4 0 0,-6-5 3 0,7 2 5 0,-7-9 4 16,-1-1 3-16,1-6 1 0,0-3 0 0,-6-3 1 0,0-1-3 16,-1-7-5-16,-6 0-5 0,0-4-4 0,-6 1-4 15,-1-5-4-15,0 1-6 0,-6-1-3 0,0-3-1 0,1 0-1 16,-1 1-1-16,-7-1 0 0,7 0-1 0,-6-4 1 15,5 4 0-15,-5-4 0 0,6 1-1 0,0-1-1 0,6 1 0 16,1-1-1-16,-1 0-1 0,7 4 0 0,0-3 0 0,0-1 0 16,7 4-1-16,-1 4-1 0,7-5-1 0,-6 1 2 15,6 5-2-15,6-2 2 0,-5 1-1 0,-2-1 1 0,1 5 1 16,0 2 0-16,1 2 1 0,-7 0-1 0,-1 5 0 16,0-2-1-16,-6 2 0 0,0 3-2 0,6 2 0 0,-6 0 1 15,-6 2-1-15,6 6 0 0,-6 1 0 0,0 1 1 0,-1 0 1 16,-1 6 0-16,-4-6 1 0,12 5-1 0,-7-3 0 15,7-2 1-15,-6 1-1 0,6-1 0 0,6-2 1 0,-6-1 2 16,0-3 1-16,7 4-1 0,-1-4 3 0,0-4-1 16,9 0 1-16,-9-4 0 0,6-4-2 0,-5 1 0 0,6 0-2 15,-7 0 0-15,8-5 0 0,-8 1 0 0,7 5-1 0,-7-9 0 16,1 3 0-16,6 2 0 0,-6-1 0 0,-1 0 1 16,1 0 0-16,-2 3-1 0,-5 1 2 0,8 0-2 15,-3-1 0-15,-5 1 1 0,0 3 0 0,7 0-1 0,-7 0 0 16,0 4 0-16,8 0 0 0,-8 0 0 0,6 0 0 0,1 0 0 15,-1 4 0-15,0 0 0 0,7 0-1 0,-6-1 0 0,6 1 1 16,7 0 0-16,-8-4 0 0,8 4 0 0,-1-4 0 16,9-4 0-16,-10 4 1 0,9-4 1 0,-2 0-1 15,2-3 1-15,-2-1 0 0,2 1 0 0,-3 0 0 0,4 0-1 16,-9-4 0-16,0 4-1 0,1 0 0 0,-7-2 0 0,0 3 0 16,-6-5 0-16,-1 3 0 0,0-4 0 0,-6 6 2 15,7 3 1-15,-7-2 0 0,0 2 0 0,-7-1 0 0,7 0 1 16,-6 4-1-16,0 0 1 0,-1 0-1 0,1 0-2 0,-1 4 0 15,7-4-1-15,-6 4 1 0,-1-1-1 0,7 2 0 0,-7-2 1 16,7 1-1-16,7-2 1 0,-7 3 1 0,7-2 0 16,-1 1 0-16,1-4 1 0,6 5-2 0,-1-5 2 15,2 0-1-15,5 0-1 0,-6 0-1 0,6-5 0 0,-5 5-2 16,6-4 1-16,-1 1 1 0,-6-2 0 0,0 3 1 0,6-5 0 16,-6 2 0-16,0 2-1 0,1-1-2 0,-8 0-12 15,1 0-19-15,-1 4-24 0,-1-2-32 0,3-3-44 0,-1 2-61 16,-7-1-130-16,0 1-117 0,0 3-64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18:36.97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5601 7078 223 0,'0'0'194'0,"0"0"-37"16,0 0-38-16,0 0-32 0,0 0-27 0,0 0-18 15,0 0-8-15,0 0-10 0,0 0-5 0,0 0-1 0,0 0-1 16,0 0-3-16,0 3-1 0,0-3-1 0,0 0-2 0,0 0-3 16,0 0-1-16,0 0-2 0,0 0 0 0,0 4 1 15,0-4 3-15,0 0 2 0,0 0 4 0,0 3 4 0,0-3 1 16,0 0 1-16,0 0 0 0,0 4-1 0,0-4 0 15,0 0-4-15,-7 4-2 0,7-4-1 0,0 4-1 0,0-4 2 16,-7 3-1-16,7-3-1 0,-6 4-1 0,6-1 0 0,-7 2-3 16,7-5 2-16,-6 6 0 0,0-2 1 0,-1 0 2 15,1-1 0-15,-1 1 5 0,1 0 2 0,-1 0 3 16,0-4 2-16,1 2 3 0,-1 4-1 0,1-6 1 0,0 0 0 16,-1 2-1-16,7-2 0 0,-6 0-4 0,-1 0-1 0,0 0-2 15,7 0-4-15,-7 4-3 0,1-4-1 0,6 0-1 0,-6 3-2 16,-1-3-2-16,1 0-3 0,-7 0-2 0,6 0 0 15,-6 0 0-15,7 4 0 0,0-4-1 0,-9 0 0 16,4 0 0-16,4 0 0 0,-7 0 0 0,8 0 1 0,-7 0 0 16,0 0-1-16,0 0 0 0,6 0 1 0,-6 0-1 0,1 0 1 15,5 0 1-15,-6 0-1 0,6 0 2 0,1 0 0 16,-1 0 0-16,-6 0-2 0,7 0 0 0,0 0 1 0,-1 0-2 16,1 4 1-16,-1-4-1 0,-6 0-2 0,5 4 1 15,3-4 2-15,-2 0-1 0,1 0 2 0,0 0 0 0,-1 4-2 16,0-4 0-16,0 0 2 0,-6 0 0 0,7 4 0 0,0-4 1 15,-7 0 1-15,6 0 3 0,1 2 4 0,-8-2 1 16,8 0 0-16,-1 0-1 0,2 0 1 0,-10 0 0 0,10 0-3 16,-9 5-2-16,8-5-4 0,-7 0-1 0,0 0 0 0,0 0 0 15,6 0 0-15,-6 0 1 0,0 0-1 0,0 0 2 16,7 0 0-16,-7 0 1 0,0 2 1 0,0-2 2 0,0 0 5 16,0 0 1-16,-1 0 3 0,1 0 1 0,-6 0 0 15,6 0-1-15,0 0 0 0,-7 0-4 0,8 0-2 0,-1 0-4 16,-7 0-1-16,7 5-2 0,-6-5 0 0,-2 0-1 0,9 0 1 15,-8 0-1-15,1 0 1 0,-1 0-2 0,7 0 0 16,0 0 0-16,-6 0 1 0,6 4 0 0,-7-4-2 16,7 0 0-16,1 0 0 0,-1 3-1 0,-7-3 0 0,7 0 0 15,-1 0 1-15,1 0 0 0,0 0-1 0,1 0 0 0,-2 0 1 16,1-3 1-16,0 3 0 0,0 0 3 0,0 0 2 0,-7 0 5 16,7 0 3-16,-6 0 1 0,6 0 2 0,-7 0 2 15,1 0 1-15,6 0 3 0,-6 0-2 0,6 0-1 16,-7 0 2-16,0 0 4 0,7 0-1 0,-7 0 0 0,1 0-2 15,6 0-2-15,-6 0-1 0,6-4-2 0,-7 4-4 0,0 0-7 16,8 0 1-16,-8 0-2 0,-1 0 2 0,9 0-1 16,-7 0-1-16,5-5 0 0,-5 5 0 0,6 0 2 0,-6 0-2 15,5 0 0-15,-4-2-4 0,3 2 0 0,3 0-1 0,-1 0-1 16,0 0-1-16,0 0 0 0,0 0 0 0,0 0-1 16,0-5 1-16,0 5 0 0,0 0 0 0,0-2-1 0,0 2 1 15,0-4 0-15,0 4-1 0,-6-4 1 0,4 4 0 16,2-4 0-16,-5 0 0 0,-2 4 1 0,7-4-1 0,-6 4 0 15,-1-3 1-15,0-1-1 0,-5 4 1 0,5-2 0 0,0-4 1 16,-6 4 1-16,0-2 2 0,7 0 1 0,-7 0 1 16,0 4 3-16,0-3 2 0,-1-1-2 0,8 0 2 0,-7-2-1 15,0 1-1-15,-1 2-1 0,3-4-2 0,-4 3-2 16,3 0-1-16,-1 0 0 0,-1-3-3 0,2 4 1 0,-1-1 0 16,6-3 0-16,-6 2 1 0,-1-1 5 0,8 2 4 0,-1-3 5 15,1-1 4-15,0 2 3 0,-1 0 9 0,0 0 7 16,1-2 5-16,6-3 1 0,-7 5-2 0,7-2 0 15,-6-3 3-15,6 0 1 0,6 0-4 0,-6 0-3 0,0 0-3 16,1-4-3-16,-2 1-1 0,2 2-4 0,-3-3-4 0,2 1-6 16,1-1-7-16,5 1-1 0,-6-4-5 0,0 3 2 0,7 1 1 15,-7-5 0-15,7 1 2 0,-1 3 1 0,-6-3 2 16,6-1 1-16,1 2 3 0,0-2-2 0,0 0 0 16,-8 2-1-16,7-3-2 0,1-1 0 0,-7 3 0 0,6-4-1 15,1-1-3-15,0 2-3 0,-7-2 0 0,-1 1 1 0,8 1 5 16,-1-1-1-16,-6 0 0 0,7 0 1 0,0-4-1 15,-8 1 1-15,7-1-2 0,1-3-4 0,0 2-5 0,-1-2-2 16,1 0-4-16,-1 0-1 0,1 0 1 0,-1-1-1 16,0 1 4-16,7-4-2 0,-6 4 3 0,6-1 1 0,0 5 2 15,0-4 2-15,0 2-1 0,0 6 0 0,0-4-1 0,6 2-1 16,1-2 0-16,0 3-1 0,-1 0 0 0,1 0-1 16,-1 0-1-16,1 0 1 0,-1 0-1 0,7-1 1 0,-6 2-3 15,6-1-1-15,-7-3 4 0,7-2-1 0,0 1 0 0,-7-3-1 16,15 4-1-16,-15-4 2 0,7 0 0 0,6-5-1 15,-5 5-1-15,5-4 1 0,0-1-1 0,-5 2 1 0,11-1 1 16,-5 0 0-16,0 4-1 0,-2-4 1 0,9 4-1 16,-7-1 1-16,-1 1 0 0,7 3 0 0,-6 1 1 15,-1-1-2-15,1 1 0 0,1 2 1 0,-3 2 0 0,2-2-3 16,0 2 0-16,5-2-3 0,-5 5 0 0,-1-4-2 0,0 4 0 16,8-3-1-16,-9-2-1 0,3 0 0 0,5 2-1 15,0-1 0-15,-6 0 2 0,6 0-1 0,-1-4 0 0,3 4 1 16,3-3 0-16,-4 3 0 0,-2-1 3 0,2 3 0 0,6-3 2 15,-8 4 2-15,1 1 1 0,7 0-1 0,-8 4 2 16,8-5 0-16,-7 4-1 0,1 1 0 0,5-1-1 0,-6 0 0 16,0 1-1-16,0-1 0 0,6 4 1 0,-5 0-2 15,-8 0 2-15,14 1-1 0,-13-2-1 0,5 1 1 0,1 4-3 16,0-1 0-16,1-2 0 0,-1 3 0 0,0-1-1 0,0 0-3 16,6 1 0-16,1 3-2 0,-7-3 1 0,6 0-1 15,1 3-3-15,-1-3 0 0,-5 3 0 0,5 0 1 0,1 1 1 16,0 0 0-16,-1-2 1 0,0 2 3 0,1-1 2 15,-1 1 2-15,1-5 0 0,7 8 2 0,-8-7 0 0,1 7 1 16,5-4 0-16,-5 1 1 0,6 3-1 0,-7 0 0 0,1 0 1 16,-1 0-2-16,1 0 3 0,0 0-2 0,-1 0 1 15,1 0 0-15,-1 0-1 0,-5 3-1 0,-1-3 2 16,7 4 0-16,-8-4-1 0,1 4 0 0,7-1-1 0,-8 1 1 16,8 0-2-16,0-1 0 0,-1 1 3 0,2-1-1 0,-2 5 0 15,1-5-1-15,5 1 1 0,1 0 2 0,-6-1 1 16,6 1 1-16,1 0-3 0,-1 0 0 0,-1-1 1 0,-5 2 0 15,0-3-1-15,5 2-1 0,-5-1 0 0,-7 1-1 0,6 4 1 16,-4 0 0-16,4-6-1 0,-6 5 2 0,6-2 1 16,-6 2 0-16,1 1-1 0,5-1 2 0,-6 0 0 0,6 0 0 15,-5 1 0-15,-2-1 0 0,1 4-2 0,1-3 1 16,-2-1 1-16,2 3 1 0,-1-2 0 0,0 3 2 0,0-4-1 16,-7 4-2-16,7-4 2 0,-6 5-1 0,0-5-1 0,-1 0-1 15,0 4-1-15,-6-3 0 0,1-1 1 0,-2 4 1 16,1-4 0-16,0 4 0 0,1-3 0 0,-1 2 0 0,0 1-1 15,-8-3 0-15,10 3-1 0,-2 3 0 0,-1-2 1 16,1-1 1-16,0 0 0 0,0 3 1 0,7 1-1 0,-7-4 1 16,0 3-1-16,0-3-3 0,-7 3 0 0,9-2-1 15,-2 2 2-15,-8-3-3 0,8 4 2 0,-7 0-1 0,1 0 2 16,0-1 0-16,6 1 2 0,-7 0 0 0,1 3-1 16,5-4 0-16,-5 4 1 0,0-2 0 0,6 2 2 0,-1-3 1 15,-5 2-3-15,6-2 2 0,1 4 1 0,-8-5 1 0,7 5 1 16,0-4-2-16,0 3 2 0,0-3-1 0,-6 3 4 0,6 0-4 15,-1-3-1-15,-5-1-2 0,-1 4-2 0,1-3 1 16,6 0-3-16,-6-1 0 0,-7 1-2 0,6 4 3 16,1-5 0-16,-1 1 1 0,0 4 1 0,1-5 0 0,-7 1 0 15,7 2 1-15,-7-1-1 0,6 2 0 0,-6-3 2 0,6 2-2 16,-6 2 0-16,7-4 0 0,-7 3 0 0,0 1 0 16,0-1 0-16,0 0 0 0,0-4 0 0,0 5-1 0,0 0 1 15,0-2 0-15,0-2 1 0,0 3 0 0,0-2 0 16,0-2 0-16,0 4 0 0,0-4 1 0,0 2 0 0,0-2 0 15,0 1 0-15,0-1-1 0,8 2 0 0,-8-2-1 16,0 1 1-16,0-1 1 0,0 1-1 0,0-1 0 0,0 5 0 16,-8-5 0-16,8 1-1 0,0 3 0 0,0-3 0 0,-7-1 0 15,7 5-1-15,-6-4-1 0,6-1 0 0,-6 5 2 16,6-4 0-16,-7-1-1 0,7 1 1 0,-7-1 2 0,7 5 0 16,-6-8 0-16,6 3 1 0,-6 1 0 0,6-4-1 0,0 3 2 15,0-3 0-15,0 1 0 0,-7-2 0 0,7 1 1 16,0 0 0-16,0 3-1 0,-6-2 2 0,6-1 1 0,0 0 3 15,-7 1-1-15,7-2 2 0,0 1 1 0,-6 4 1 16,-1-5 1-16,7 2 1 0,-7-2 0 0,7 1 1 0,0 0 0 16,0 1-2-16,-6-1-2 0,6-1-1 0,-7-2 0 15,7 3-3-15,0-1 1 0,-6-2-4 0,6 3 1 0,0-3-3 16,-6 2 1-16,6-3-1 0,-7 5 1 0,7-1 0 0,-6-5-1 16,6 6-1-16,-7-1 0 0,7 0 1 0,-6 1-1 0,-1 2 0 15,7-3-1-15,-6 0 0 0,6-1 0 0,-7 2 0 16,7 2 0-16,-8-2 0 0,8-2-1 0,-5 2 0 15,-1 3 1-15,-1-1 0 0,1 1 0 0,-1-1 0 0,-7 1 0 16,8-1 1-16,-7 1 0 0,7-1 1 0,-7 1-2 0,-1 4 1 16,2-4-1-16,-1-5 2 0,0 5-1 0,-1 0-4 15,1 0 3-15,2-5 1 0,-2 5 1 0,-2-1-2 0,2-3 3 16,0 5-1-16,0-7-2 0,1 7 6 0,-2-1-2 16,-5-5-2-16,6 5-2 0,0-4-1 0,-6 4 0 0,4-5-1 15,-3 5 0-15,5-3 1 0,-7 2 1 0,0 1-1 0,1-5 2 16,-1 5 0-16,1 0-2 0,-8 0 1 0,2-1 0 15,-1 4 0-15,0 1-4 0,0-4 3 0,0 2-1 0,-7 2 0 16,8 0 1-16,-8-1-1 0,6 1 2 0,-5-2-2 16,6 3 5-16,1-7-3 0,-3 3 0 0,-4-2-1 0,6 4 0 15,0-7 1-15,-7 3-1 0,8 1 1 0,-2-1-1 0,1-2 0 16,1-1 0-16,-2 3 0 0,1-3 0 0,-7 1 0 16,8-1-1-16,-2 0 1 0,2 0 1 0,-9-4-1 0,3 4 0 15,-2 0 3-15,1-4 0 0,0 4 1 0,-9-3-1 0,9-1 0 16,-1 0-2-16,1-4 1 0,-2 6-1 0,10-6-2 15,-3 0-1-15,1 2 0 0,0-2 0 0,6 0 1 16,-5-3-1-16,5 3-4 0,0-3-8 0,1 0-12 0,5 0-16 16,-5 0-28-16,0-3-37 0,6 3-38 0,0-3-43 0,0 0-43 15,6-2-51-15,-6 2-93 0,7-5-144 0,0 1-65 0,-2 0-16 16</inkml:trace>
  <inkml:trace contextRef="#ctx0" brushRef="#br0" timeOffset="2204.1228">9945 5143 61 0,'0'0'93'0,"0"0"-4"0,0 0-5 0,0 0-5 15,0 0-4-15,0 0-6 0,0 0-8 0,0 0-6 16,0 0-6-16,0 0-6 0,0 0-6 0,0 0-6 0,0 0-5 15,0 0-6-15,0 0-1 0,0 0-3 0,0 0-3 16,0 0-2-16,0 0-1 0,0 0 0 0,0 0 1 0,0 0 2 16,0 0 1-16,0 0 3 0,0 0 2 0,0 0 1 0,0 0 4 15,0-4 2-15,0 4 0 0,0 0 1 0,0 0 1 16,0 0 1-16,0-3 1 0,0 3-1 0,0 0-2 16,0 0-1-16,0-3-2 0,0 3-1 0,0 0-3 0,0 0-3 15,0-5-1-15,0 5-1 0,0-3 0 0,0 3 0 0,0-4 0 16,0 0 3-16,0 4 2 0,0-3 0 0,0-1 1 15,0 1-1-15,0-5 0 0,0 4 0 0,6 1 0 0,-6-4-4 16,0 0-3-16,0-1 2 0,0 1 3 0,7-1 4 0,-7-3 0 16,6 1-1-16,-6 2 3 0,7-6 2 0,-7 2-1 15,6 1-1-15,0 0-4 0,1-3-3 0,0-1-3 0,-1 0-1 16,1 1 2-16,-1-1 2 0,1 1 0 0,-1-1 0 16,1 0 0-16,-1-3-2 0,8 3 2 0,-9-4-1 0,3 2-7 15,-1-5-3-15,5 3-4 0,-6-2 1 0,7-2-1 0,-6 4 0 16,6-2-1-16,-6-4 0 0,5 2-2 0,-5 5 1 15,6-8 1-15,-6 4 0 0,0 0-1 0,-1 0 1 0,7 1 0 16,-8-1-1-16,3-1 2 0,-1 1-1 0,-2 1-1 0,3-1 0 16,-2 0 1-16,1-1 2 0,-7 1-1 0,6 4-1 15,0-4-1-15,7-3 0 0,-6 3 0 0,-1-4 0 0,8 3 0 16,-8 2-3-16,1-4 0 0,-1 2 0 0,7 2 2 16,-7-1 0-16,1 0-1 0,-1 3 0 0,1-3 0 0,6 3 1 15,-5-2 0-15,-3 3 0 0,1 0-1 0,-6 3 1 16,7-3 0-16,-1 2 1 0,1-1 0 0,0 2 0 0,-2 0-2 15,3 0 0-15,-1 1 0 0,-1 3 0 0,-6-1 0 0,6 2 0 16,0-1 0-16,-6-1 2 0,7 6-1 0,-7-1 1 16,0 2 0-16,0-2 0 0,7 3 0 0,-7 0 0 15,0 1 0-15,0 3-1 0,0-4-1 0,0 1 0 0,0 3 0 16,0 0-3-16,0 0-1 0,0 0-3 0,0 0-6 0,0 0 0 16,-7 0-5-16,7 0-3 0,0 0 1 0,-7 3-2 0,1 1 2 15,-6-1 2-15,5 1 4 0,-13 0 0 0,7 3 6 16,0 1 2-16,-7-2 1 0,1 2 1 0,6 4 3 0,-6-1 0 15,6-5 2-15,-1 2-1 0,-5-1 0 0,6-3 2 0,0 3 1 16,-6 1-1-16,4-5 0 0,3 1 0 0,0 0 0 16,5-1 0-16,-7 1 1 0,8-1-1 0,-1-3 0 15,1 4 1-15,6-4 0 0,-6 0 0 0,6 4 2 0,0-4 2 16,-7 0 4-16,7 0 2 0,0 0 2 0,0 0 1 0,0-4 2 16,7 0-1-16,-7 1 0 0,6-1-3 0,0-3-5 0,1 0-2 15,6-1-1-15,-6 1-2 0,6-4-1 0,0 1-1 16,7 2 1-16,-7-3-1 0,6-1 0 0,-6 2-1 15,6-1-1-15,1-1 0 0,-1 5 0 0,-6-4 0 0,7 4-1 16,1 3 3-16,-10-3-1 0,2 3 1 0,6-3-1 0,-4 4 0 16,-3 3-1-16,1-5-1 0,1 2 0 0,-2 3-1 15,1 3 2-15,0-3 0 0,0 5-1 0,1 2 1 0,-2-4-1 16,0 5 0-16,3-1 2 0,4 4-1 0,-6 0 0 0,6 0 0 16,-5 4 1-16,5 3 1 0,-6 1 0 0,6-1 1 15,-6 0 0-15,0 4 1 0,2 4-2 0,-4-5 1 0,3 5 0 16,-1 4-4-16,0-1-8 0,0 0-16 0,0 0-16 15,0 5-26-15,-6 2-34 0,5-3-69 0,-5 0-158 0,-7-4-88 16,0 1-53-16</inkml:trace>
  <inkml:trace contextRef="#ctx0" brushRef="#br0" timeOffset="12532.7007">15012 5128 29 0,'0'0'210'0,"0"0"-47"16,0 0-45-16,6 0-36 0,-6 0-30 0,0-3-17 0,0 3-10 16,6 0-6-16,-6 0-3 0,0 0 3 0,0 0 4 0,0 0 7 15,0 0 5-15,7 0 6 0,-7 0 6 0,0 0 2 0,0 0 3 16,0-4 2-16,0 4-1 0,0-4-3 0,0 4-2 15,0-3-3-15,0-1-4 0,0 1 0 0,0-1 0 16,0-4-3-16,0 1 2 0,0-1 0 0,7-2 3 0,-7-1 4 16,0-4 6-16,6 0 2 0,-6-2 2 0,7-2 2 0,-7-3 1 15,6 0 2-15,1-3 2 0,6-1 0 0,-7-4 6 16,7 1 0-16,1-3 0 0,-7-5-1 0,11 1-1 0,-5-2-5 16,14-6-6-16,-8 1-10 0,7-5-12 0,7-4-9 15,6-3-7-15,-7-7-7 0,14-5-5 0,-7-1-4 0,0-2-3 16,0 0-3-16,-13 0 0 0,6 4 0 0,-5 1-2 0,-8 7 2 15,1-1 1-15,0 7 1 0,-14 5 0 0,7-1 1 16,-7 8 0-16,1 3 0 0,-7 4 0 0,6 8 0 16,-6-1 0-16,0 8-1 0,0 0-1 0,-6 6-1 0,-1 1 0 15,1 4-2-15,0 0 0 0,-7 7-1 0,-7 0 2 0,0 0-1 16,-6 4 1-16,6 4 0 0,-12 1 3 0,6 3-1 0,-6 3-1 16,5 3 2-16,-5 0 1 0,-1 4 0 0,1 0 0 15,6 3 0-15,-6 1 1 0,-1 1 0 0,6-2-1 16,-5 4-1-16,6 0-1 0,0-3-2 0,-1 3 1 0,2-3-2 15,-1-1 0-15,6-3 0 0,7-3 0 0,-6-1 3 0,6-3-2 16,6-5 2-16,1 2 1 0,-1-5 2 0,1-3 4 16,6 0 2-16,0-4 2 0,0-4-1 0,13-4 2 0,0-3 1 15,0-3-4-15,6-5 0 0,7 1-2 0,0-4-3 0,0-4-2 16,7 0 0-16,0 1 0 0,-8-4-3 0,15-1-1 16,-7 1 3-16,-1 4-1 0,0-4 1 0,1 2 0 0,-1 2-1 15,1 2 2-15,-7 6 0 0,1-2 0 0,-2 5 0 16,1 6-3-16,-7-2-1 0,8 10-2 0,-8 0 2 0,8 2-1 15,-8 6-1-15,7 7 0 0,-7-1 2 0,8 5 0 0,-8 3 2 16,7 3 1-16,-5 1 2 0,4 3 1 0,1 5 0 16,-1-5 2-16,2 7-1 0,5-2 0 0,-5 2-2 0,-2 0 0 15,8 1 1-15,-7 0 0 0,1 0-2 0,5-5-11 16,-7 4-20-16,3 1-26 0,-3-3-27 0,-5-1-34 0,-1-1-40 16,1-3-57-16,-1 1-137 0,-6 0-101 0,-7-5-67 0,1 1-26 15</inkml:trace>
  <inkml:trace contextRef="#ctx0" brushRef="#br0" timeOffset="13485.7329">13410 3422 156 0,'6'-9'458'0,"-6"-1"-176"0,0 3-127 0,7-1-65 16,-7 1-31-16,0 3-12 0,6 1 0 0,-6-1-4 16,0 1-1-16,0-1-1 0,0 0-4 0,0 4-4 0,0 0-7 15,0 4-7-15,0 0-8 0,0-1-5 0,0 8-3 0,0-4 2 16,0 8 1-16,0 0 1 0,-6 3 2 0,-1 5 1 0,1 2 8 15,-8-4 3-15,8 8 0 0,-15 1 0 0,10-1 2 16,-2 2 1-16,-6-3-1 0,-2 1 1 0,9 0-5 16,-9 4 1-16,9-2 0 0,-1-3-2 0,0-2 0 0,0 0 0 15,-1 0-1-15,8-1-1 0,-7-3 2 0,8-4-3 0,5 1 2 16,-8-2 0-16,8-2-1 0,0-1 3 0,0-2 6 16,8 3 6-16,-3-5 4 0,2 2 3 0,-1-5 2 0,7 4-1 15,1-3-1-15,5-5-3 0,0 4-7 0,8-2-6 16,-2-5-6-16,2 3-5 0,-3-3-3 0,10 0-6 0,-8 0-14 15,7-3-18-15,-7-2-22 0,7 2-23 0,-8-1-27 0,1-3-32 16,1 0-36-16,-2-1-60 0,-5-3-88 0,-1-3-109 16,-6-2-55-16</inkml:trace>
  <inkml:trace contextRef="#ctx0" brushRef="#br0" timeOffset="13814.0182">13820 3480 266 0,'0'4'354'16,"0"-4"-136"-16,-7 4-94 0,7 3-50 0,0-4-27 16,-6 4-10-16,6 1-2 0,0 3 0 0,-7-1 1 0,7 2 3 15,0 2 0-15,-6 1-1 0,6-1-1 0,-7 2-2 16,7 3-3-16,0-5-2 0,0 3-1 0,-6-2-2 0,6 0-4 15,0 0-1-15,-7 3 1 0,7-3-2 0,0-1 0 0,0-2-1 16,0 3-6-16,0-5 3 0,0 1 1 0,0 4 2 16,7-4 0-16,-7-4 1 0,6 4 2 0,-6 0 2 0,7-3 4 15,-1-2-1-15,1 2-1 0,-1-5 0 0,7 5 0 16,-6-4 0-16,12 0 0 0,-6 0-2 0,1-2-3 0,6-2-2 16,-2 4-2-16,2-4-5 0,0-4-3 0,-1 4-9 0,7-2-13 15,-6-2-16-15,0 0-18 0,5-3-19 0,-5-1-22 16,0 0-25-16,-1-2-28 0,0-1-42 0,-6-4-72 0,0 0-127 15,-6-3-68-15</inkml:trace>
  <inkml:trace contextRef="#ctx0" brushRef="#br0" timeOffset="14048.4209">13761 3388 345 0,'-6'4'315'16,"12"-4"-113"-16,-6 0-72 0,7 0-38 0,-1 0-24 16,7 0-13-16,0-4-8 0,7 4-3 0,-7 0 0 15,6 0-5-15,0-4-6 0,9 4-6 0,-10-3-5 0,9 3-5 16,-2 0-1-16,2 0-3 0,-1 0-5 0,-6-4 0 0,5 4-1 16,1 0-3-16,-6 0-5 0,6-3-5 0,-7 3-13 15,1 0-14-15,-7 0-21 0,6-4-25 0,-5 4-38 0,-1 0-54 16,0 0-111-16,-6-3-93 0</inkml:trace>
  <inkml:trace contextRef="#ctx0" brushRef="#br0" timeOffset="14220.187">13794 3553 14 0,'-7'4'469'0,"7"-1"-127"0,0 1-118 0,-6-4-75 15,6 4-44-15,6-1-26 0,-6-3-17 0,7 0-10 16,6 0-10-16,0 0-7 0,0-3-6 0,13 3-9 0,-6 0-6 15,5 0-5-15,8 0-4 0,-7 3-8 0,13-3-13 16,-7 0-18-16,1 0-22 0,7 0-29 0,-8 0-48 16,0-3-88-16,-6-1-138 0,1-3-69 0</inkml:trace>
  <inkml:trace contextRef="#ctx0" brushRef="#br0" timeOffset="14470.3706">14348 3418 189 0,'0'0'373'16,"0"4"-122"-16,0-4-93 0,0 8-56 0,0-6-28 0,6 2-13 15,-6 3 2-15,6 1-3 0,1 3 3 0,-7 0-1 16,5 4-5-16,9-5-1 0,-7 9-3 0,0-5-6 0,-1 5-8 16,1-1 0-16,-1 1-6 0,0-1-4 0,1 1-4 15,-1-2-4-15,1 5-7 0,-1-4-1 0,1 4-5 0,0-3-2 16,-1 2-5-16,1-2-4 0,-1-1-10 0,0 4-13 0,1-3-14 15,-7-1-15-15,6 1-20 0,1-5-24 0,0 1-31 16,0-1-52-16,-2-3-83 0,-5-3-115 0,0-1-57 0</inkml:trace>
  <inkml:trace contextRef="#ctx0" brushRef="#br0" timeOffset="14720.319">14372 3355 366 0,'14'-10'335'16,"-7"3"-129"-16,6-1-76 0,0 1-38 0,6 3-20 15,1 0-13-15,6 4-3 0,0 0-7 0,6 4-1 0,2 3-3 16,-2 1-5-16,7 3-5 0,-7-1-3 0,8 5-2 0,-8 3-6 16,1 1-1-16,0 4-3 0,-8 2-2 0,2 0 1 0,-14 0 1 15,-1 4-1-15,1 1-1 0,-13-1-2 0,0 2-1 16,-13-3 1-16,-6 5-3 0,-1-4-1 0,-12 0-2 15,-7 2-3-15,-7-6-4 0,1 4-10 0,-7 1-17 0,-7-1-22 16,1-4-28-16,-1 1-45 0,0 0-105 0,1-1-138 0,-1-4-84 16,-6 2-44-16</inkml:trace>
  <inkml:trace contextRef="#ctx0" brushRef="#br0" timeOffset="30317.9469">3901 6788 163 0,'-7'-3'331'0,"0"-1"-100"0,1 0-91 16,-1 1-52-16,7-1-28 0,-6 0-14 0,0 0-7 15,6 1-6-15,-7-2-1 0,7 3 0 0,0-2 0 0,-6 1 2 16,6 3 0-16,0-5 0 0,0 2-1 0,-6 3-2 0,6-4-3 16,0 4-1-16,0 0-2 0,0 0-4 0,0 0-4 15,0 0-6-15,0 0-4 0,0 4-3 0,0-4-1 16,0 8 0-16,-7 1 2 0,7 7 4 0,-7 2 3 0,0 4 5 16,2 4 3-16,-2 3 2 0,-6 4 0 0,5 4 1 0,-4-1-1 15,-1 8-1-15,0-3-3 0,-7 3 0 0,7 0-4 0,0 0 0 16,-6 4 0-16,6-5 1 0,0 1-3 0,-7 0-3 15,7-4 0-15,0 0-2 0,1-3 0 0,-3 0-2 16,2-1-3-16,-5-3 0 0,11-7-1 0,-6 0 3 0,0-4 3 16,7-4 7-16,-1-3 17 0,1-1 27 0,-1-7 33 0,7 1 29 15,-6-5 20-15,6-3 7 0,-7 0 3 0,7-7-5 16,-7 0-15-16,1-5-27 0,6-2-32 0,-7-1-31 0,2 1-19 16,-3-1-9-16,3 1-5 0,-2 3-2 0,-1-4-3 0,2 7-2 15,0-2 0-15,-1 2-1 0,1 5-2 0,6-1 0 16,-7 0-3-16,7 4 0 0,-6 0 0 0,6 4 1 0,-7 3-1 15,7-4-1-15,0 9 0 0,0-4-4 0,7-2-1 16,-1 6-2-16,1-4-4 0,-1-1-1 0,1 0 1 0,-1 0-1 16,8-3 4-16,-2 0 1 0,1-1 2 0,0 1 5 0,1-4 2 15,5-4 2-15,0 4 1 0,-5-3-1 0,5-1 1 16,0-4 1-16,2 5-2 0,4-8-14 0,-5 8-17 0,6-9-27 16,-7 4-31-16,1 2-31 0,-1-6-34 0,7 4-39 15,-6 2-47-15,0-5-82 0,-7 3-138 0,6 1-61 0,-12 0-18 16</inkml:trace>
  <inkml:trace contextRef="#ctx0" brushRef="#br0" timeOffset="31396.7989">2181 8279 42 0,'-19'11'473'0,"0"-3"-106"0,5 2-157 15,1-3-95-15,0 5-52 0,0-4-29 0,7-1-16 0,6 0-10 16,-7-4-1-16,7 1 0 0,7 0 0 0,-1-4 3 16,1 0 2-16,6 0 3 0,-1-4 2 0,9 0 0 0,-2-3-1 15,0-1-1-15,0-2-1 0,-6-2 2 0,7 3 3 0,0-7 3 16,-7 5 5-16,0-4 6 0,0 4 4 0,-7-3 3 16,1 3 4-16,-7-3 0 0,7 2-1 0,-14-3-3 0,7 5-4 15,-7-5-5-15,1 4-4 0,-7 3-3 0,0-3-5 16,0 4-2-16,0 0-7 0,-6 3-2 0,-2 1-3 0,-4 3-2 15,5 0-1-15,-6 3 0 0,-6 1-2 0,6 3 0 0,0 0 0 16,-7 4 0-16,7 4 1 0,0-3 2 0,6 3 0 16,-5 2 2-16,5-3-1 0,0 5 1 0,0-1-1 15,7 1 1-15,0 3 0 0,7-4-2 0,0 5 1 0,-1-2-2 16,7 1 0-16,0-4 1 0,0 5-2 0,7-2 2 0,-1 2-1 16,0-5-1-16,7 0 1 0,0 0 0 0,7-4 1 0,0 5 0 15,-7-4 0-15,7-1-1 0,5-3 0 0,-5 0 2 16,5-3-1-16,2-2 1 0,-7 2-1 0,12-4-1 15,-6 0 0-15,0-4 0 0,7 0 0 0,-7-4 0 0,7 0-1 16,-1-4-1-16,-6 2 0 0,7-5 0 0,-1-3 2 0,-5-1 3 16,5-4 2-16,-6 0 7 0,6-1 3 0,-5-3 5 15,-2-2 4-15,-5-2 3 0,5-2 2 0,-4 0 0 0,-2 0 0 16,1-5-3-16,-7 5-4 0,6-4-4 0,-6 1-2 16,-6-2-4-16,6 1-3 0,-7 4-2 0,1-1-4 0,-7 5 1 15,0 0 3-15,0 2 5 0,0 5 3 0,-7 0 3 0,1 4 9 16,0 2 9-16,6 1 9 0,-7 1 2 0,0 2-4 15,1 5-5-15,6-1-2 0,-7 0-4 0,-6 8-8 0,7-4-12 16,-1 7-7-16,1 1-6 0,-7 2-1 0,6 5 0 16,0 0-1-16,2 3 1 0,-2 0-1 0,-1 4 1 0,8-1-1 15,-5 6 1-15,5-1-1 0,-8-1-1 0,8 4 5 0,0 1-1 16,0-1-1-16,0 0 0 0,0 1 1 0,8-1-1 16,-8 1 1-16,0-1 2 0,5-4-4 0,-5 5 0 15,8-8 0-15,-1 3 0 0,-2-6-2 0,2 3 1 0,0-5-2 0,6 2-2 16,-7-4-3-16,7-4 1 0,0-1-3 0,-6-2 0 15,6-1 2-15,6-2-1 0,-6-5 2 0,7 0 2 16,1-5 1-16,-3 2 2 0,-5-5 2 0,7 2 0 0,-1-2 1 16,0-3-1-16,-5 0 0 0,5 0 2 0,-6-4 0 0,0 4 0 15,-6-4 0-15,6 5 2 0,-6-5-1 0,-7 1 2 0,6-1 1 16,-6 3 2-16,0 2 0 0,0-1 5 0,0 0-1 16,-6 3 0-16,6 2-1 0,-7 1 1 0,1 2-3 15,-1-1-2-15,0 4-6 0,0 0-1 0,1 7-1 0,-1-2-1 16,1 1 0-16,-1 5-1 0,1 1 0 0,0-2 0 0,-1 1 3 15,7 5 0-15,0-7-1 0,0 7 0 0,0-2-1 16,0 2 0-16,7-2 0 0,-1-3-5 0,0 3 0 0,1-3-7 16,-1 4-9-16,7-5-17 0,1 2-23 0,6-1-25 15,-9-5-23-15,16 2-21 0,-7 0-23 0,6-4-20 16,0-1-22-16,0-3-18 0,1 0-34 0,-2-3-50 0,1-1-103 0,-6 0-56 16</inkml:trace>
  <inkml:trace contextRef="#ctx0" brushRef="#br0" timeOffset="31631.2699">3360 8385 146 0,'-7'-7'494'0,"-5"3"-129"0,-1-3-138 0,0 4-89 0,0 3-49 15,-2 0-29-15,4 0-21 0,-2 0-9 0,0 3-5 16,-1 1-2-16,7-1-2 0,-6 5 1 0,8 0-2 0,-8 2 0 16,6 1-3-16,0 0-1 0,1 3-3 0,-1 1 0 15,1 4 1-15,6-1 0 0,-6-4-3 0,6 5-1 0,0-4-1 16,0-1 1-16,0 1-1 0,0-1-1 0,6 1-1 15,0 0-2-15,7-1-1 0,1-2 0 0,-1-5 1 0,5 3-3 16,3-1-3-16,-2-3-6 0,7-2-8 0,0-4-11 0,6 0-15 16,-5 0-18-16,-1-4-23 0,7-2-27 0,-8 2-25 15,2-7-71-15,-1 0-41 0,-7-1-116 0,1-2-62 0</inkml:trace>
  <inkml:trace contextRef="#ctx0" brushRef="#br0" timeOffset="31850.3568">3647 8125 132 0,'-7'-7'522'0,"1"3"-70"0,-1 1-176 0,7 3-115 16,-6 0-64-16,-1 3-38 0,7 5-26 0,-6 2-16 15,6-2 2-15,0 6 7 0,0 2 7 0,0-1 2 0,0 2 5 16,6 5 0-16,-6 0 4 0,7 1 2 0,-1-2-8 0,-6 4-9 16,7-3-8-16,-1 1-5 0,7 2-3 0,-6-3-6 15,0 4 0-15,-1-3-2 0,7-2-5 0,-7 1 1 16,7-4-1-16,0 1-7 0,0-1-11 0,2 0-15 0,3-4-20 15,-5 1-23-15,-6-3-20 0,6-2-32 0,-6-2-36 0,6-1-43 16,-13-3-77-16,0-4-112 0,0 0-55 0</inkml:trace>
  <inkml:trace contextRef="#ctx0" brushRef="#br0" timeOffset="32335.2198">3484 8528 379 0,'-13'-3'517'0,"6"-1"-169"0,-6 0-142 16,13 1-81-16,-5 3-47 0,5 0-28 0,0-3-15 15,5-2-9-15,8 5-6 0,0-4-5 0,1 1-2 0,12 3-2 16,-7-4-3-16,7 1-1 0,6-1-2 0,1 1-2 16,0-5-2-16,-1 4 0 0,1-4-1 0,-1 6 0 0,-5-5 0 15,-1 2 0-15,-7-2 1 0,7 3 1 0,-13-3 1 0,6 3-2 16,-5-3 4-16,-1 0 1 0,0-1 2 0,0 1 5 16,-7 0 8-16,1-1 9 0,0 1 6 0,-1 0 9 0,1 0 5 15,-1-1 5-15,-6 4 1 0,6 1-3 0,-6-1-9 0,7 4-8 16,-7 0-7-16,6-3-9 0,-6 3-7 0,0 3-8 15,7 1-1-15,0-1-1 0,-1 5-1 0,1-1 2 0,-1 0-2 16,-6 4 1-16,7 0 0 0,-1 0 0 0,0 4 0 16,-6-1-2-16,7-2-1 0,-1 3 1 0,-6-1 0 0,7 1-1 15,0-1 1-15,-7 1 0 0,6-5-1 0,0 2 1 0,1-1 1 16,1 0-1-16,-3 0 2 0,1-3 2 0,1-2 5 16,0-2 1-16,6 0 3 0,0-4 2 0,-6 0 1 15,11-4 0-15,-4 0 1 0,-1-2-3 0,6-2-2 0,1-3-1 16,-7 0-3-16,6 0-2 0,-6-4 0 0,0 4 0 0,7-4-1 15,-13 1 1-15,5-1 2 0,1 5 2 0,-6-5 8 0,0 0 19 16,0 4 21-16,-1 4 19 0,0-1 14 0,-6 1 7 16,7 3 2-16,-7 1 0 0,0 0-9 0,0 3-17 15,0 0-23-15,0 0-19 0,-7 3-15 0,7 4-10 0,-6 0-3 16,6 5-2-16,-6-2 0 0,-1 1-2 0,7 5-2 0,0-7-2 16,0 7-7-16,0-2-9 0,0 2-22 0,7-6-28 15,-1 5-28-15,7-4-29 0,0-1-23 0,7 2-30 0,-2-5-26 16,2 1-21-16,7-6-14 0,-1 2-12 0,0-4-21 0,0 0-28 15,0-4-81-15,-13-3-70 0,6 0-26 0</inkml:trace>
  <inkml:trace contextRef="#ctx0" brushRef="#br0" timeOffset="32460.3208">4670 8327 448 0,'-8'-19'409'0,"2"5"-139"0,-1-1-99 16,1 5-59-16,0-2-31 0,6 5-18 0,-7-4-10 0,7 4-8 15,-6 3-4-15,6-3-8 0,6 2-7 0,-6 3-15 16,13 2-20-16,0-4-22 0,1 0-29 0,5 4-32 15,0-4-44-15,1 4-51 0,-1-3-76 0,7 3-123 0,1-4-53 16</inkml:trace>
  <inkml:trace contextRef="#ctx0" brushRef="#br0" timeOffset="32663.476">4942 8253 70 0,'-19'0'508'0,"0"4"-63"0,6 3-170 0,-7 1-110 16,1-1-53-16,0 4-27 0,-2 0-7 0,2 0 1 0,-1 4 0 15,7 0 3-15,-6-5 2 0,6 5-4 0,7 0-4 16,-8 3-12-16,1-3-13 0,13 3-11 0,-6 0-10 0,6-4-9 16,0 6-9-16,0-3-4 0,6 2-8 0,1 0-11 15,6-5-15-15,7 4-19 0,-1-4-18 0,7 1-18 0,-1-3-21 16,3-2-19-16,4-6-18 0,1 0-13 0,-1 0-11 0,0-4-11 16,-6-4-10-16,6 0-15 0,1-3-21 0,-6 0-29 15,5 0-56-15</inkml:trace>
  <inkml:trace contextRef="#ctx0" brushRef="#br0" timeOffset="33116.7787">5327 8456 163 0,'-7'-5'389'0,"7"-2"-77"0,-6 7-96 0,-7-4-71 16,0 4-37-16,0 0-22 0,-6 4-11 0,5 0 0 15,-5-4 2-15,0 3-1 0,6 4 0 0,-7-2-4 0,7-3-5 16,0 6-11-16,0-8-10 0,6 8-13 0,0-4-16 16,7-1-8-16,-6 1-7 0,6-1-7 0,0 1-5 0,6-1-1 15,-6 1-2-15,7 4 0 0,0-5 0 0,6 1-3 0,-7 0-1 16,6 2-1-16,3-1 1 0,-9 2 0 0,7 0-1 15,-6 4 3-15,-1-3-1 0,7 2 2 0,-7 1 2 0,1 5 2 16,-1-7 2-16,1 3 1 0,6-1 1 0,-6 0 0 16,5 1 2-16,1-6 0 0,-6-2 1 0,6 0 3 0,0-4 1 15,6 0 4-15,2-4 1 0,-2-3 1 0,6-5 3 0,-4-2 6 16,4-1 4-16,2 1 6 0,-2-9 8 0,2 2 9 16,-1-1 13-16,-7 0 11 0,7-4 4 0,-13 4 0 15,6-3-2-15,-5-1-4 0,-2 0-4 0,1-3-7 0,-6 4-9 16,1-5-9-16,-3 4-6 0,-5-7-2 0,6 4-1 0,-12 0-1 15,6-1-4-15,0 1-3 0,-5 0-5 0,-3 0-3 0,1 7 0 16,7-5 2-16,-6 10 2 0,-1-2 0 0,2 5-1 16,-2 3 0-16,0 3-3 0,-6 5 1 0,7 3-1 0,-7 3-6 15,0 5-5-15,-1 3-2 0,1 3-1 0,7 5 0 0,-7 2 1 16,0 4 1-16,7 2 1 0,-8 2 0 0,8 5 0 16,-1-3 2-16,7 4 2 0,-6-6 1 0,6 3 2 15,6 1 1-15,-6-4 6 0,7 1 4 0,6-4 5 0,0 0 2 16,7-1 0-16,-1-4-2 0,7 2 1 0,0-5-3 15,1 1-6-15,6-1-5 0,5-7-10 0,1 4-15 0,6-8-24 16,8 1-40-16,-8-6-40 0,7 2-41 0,6-4-49 0,2-4-63 16,-2 2-103-16,1-6-131 0,-6 1-61 0,5-5-11 15</inkml:trace>
  <inkml:trace contextRef="#ctx0" brushRef="#br0" timeOffset="34085.5734">7021 7590 141 0,'-7'0'237'0,"1"0"-69"0,-1-3-55 15,0 3-30-15,1-5-20 0,6 5-13 0,-7 0-9 16,7-3-6-16,0 3-2 0,0-3-2 0,0 3-2 0,-6-4-3 15,6 4-6-15,0-4 0 0,0 1-1 0,0-1-1 0,0 0-2 16,6 0-4-16,-6 1-3 0,7-4 1 0,-1 3 0 0,1-3 2 16,6-1 1-16,-6 1 2 0,5-3 0 0,1-2 0 15,0 1 3-15,1 0-1 0,5-1 2 0,-6 3 0 16,7-2 1-16,6-1-2 0,-7-2 1 0,7 2 1 0,0-2-2 16,6 3-2-16,1-4-3 0,7 1-1 0,-1-1-5 0,6 1 0 15,1-2-3-15,6 2-1 0,0-1 4 0,-1 1-3 16,15-5 0-16,-7 5 2 0,6-4 2 0,0-2 2 0,7 3 0 15,-7-2 1-15,13-3-2 0,-6 5 2 0,-1-2 0 16,8-3 1-16,-1 0-1 0,-1 3 0 0,2-3 1 0,-7 5 1 16,-1-6-1-16,1 5 1 0,0-4 0 0,-7 3-2 0,0 5 0 15,-6-5 0-15,-1 1-1 0,-12 3 1 0,-1 1-1 16,1 3 0-16,-13-4 1 0,-8 4 2 0,2 1 2 0,-8 2 6 16,-6 1 1-16,0-1 3 0,-7 0-1 0,-6 2 0 15,0-2-1-15,-6 1-3 0,-2-1-4 0,-4 5-4 0,-7-4-6 16,-1 3-4-16,1 1-1 0,0-1-1 0,-2 0 0 0,3 0 0 15,-2 4 0-15,6-3 0 0,1 3-1 0,7-4-1 16,1 4-1-16,5 0-1 0,0 0 0 0,0 0 2 0,11 0-1 16,2 4-1-16,1-4 0 0,12 0 3 0,0 3 1 0,0-3 0 15,0 0 0-15,0 4 0 0,0 0 0 0,0 3 0 16,0 0 0-16,-6 0 0 0,-1 5 0 0,1-4 0 16,-7 6 0-16,0-3 0 0,-6 4 1 0,-2 3 0 0,-5 0-1 15,0 4 1-15,-5-4 1 0,-9 4-1 0,1 4 0 0,0-4 0 16,0 4-1-16,-6 3-3 0,5-4-11 0,-5 4-17 0,0 1-22 15,-1 0-33-15,7-5-58 0,-6 4-154 0,6-2-113 16,-7-2-69-16</inkml:trace>
  <inkml:trace contextRef="#ctx0" brushRef="#br0" timeOffset="40163.2472">18092 5741 3 0,'0'0'139'0,"7"0"-33"0,-7-5-25 16,0 5-18-16,6-3-12 0,-6 3-10 0,0 0-7 0,7-4-8 16,-7 4-6-16,6 0-3 0,-6-3 0 0,7 3 1 15,-7 0 0-15,0 0 3 0,6-5 4 0,-6 5 4 0,0 0 4 16,0-2 5-16,6 2 3 0,-6 0-1 0,0 0-1 16,0 0-2-16,0 0-4 0,0-4-2 0,0 4-2 0,-6 0-2 15,6-4-2-15,0 4-1 0,0 0-2 0,0-4-1 0,0 4 0 16,-6-3 0-16,6 3 1 0,0 0 2 0,-7-4 0 15,7 4 1-15,0 0-2 0,-6 0 0 0,6-4-1 0,0 4 1 16,0 0-2-16,0 0 0 0,0 0-1 0,0 0-2 0,0 0 2 16,0 0-1-16,0 0 0 0,0 0-2 0,0 0-3 15,0 0-3-15,0 0-2 0,0 4-1 0,6-4-1 16,1 0-3-16,-1 4 0 0,7-1-1 0,1 5 1 0,-1-2 0 16,-1 2 0-16,8 4 1 0,0-1 0 0,-7 0 0 0,6 3 0 15,-6 5 0-15,7-2-2 0,-7 2 1 0,-1 3-1 16,-5 0 3-16,7 4-2 0,-14-1 2 0,6 1 4 0,-6-1 3 15,-6-3 4-15,-1 4 6 0,0 0 4 0,-6-1 5 16,-6-3 4-16,-1 0 5 0,-6 0 2 0,-7-4 4 0,7 1-3 16,-6-1-2-16,-7-3-7 0,-1 0-4 0,8-1-5 0,-7-3-7 15,6 0-20-15,1 0-30 0,-1 1-31 0,7-2-34 16,7 0-41-16,-2-1-86 0,16 1-177 0,-2-2-85 0,7-1-40 16</inkml:trace>
  <inkml:trace contextRef="#ctx0" brushRef="#br0" timeOffset="43195.4964">5151 4777 237 0,'-6'0'176'15,"0"3"-67"-15,-1 1-43 0,0 0-25 0,0 0-12 16,1-1-2-16,-1-3 1 0,1 4 3 0,6-4 6 0,-6 4 3 16,6-4 3-16,0 0-1 0,-7 0-2 0,7 4-2 15,0-4-6-15,0 0-5 0,0 0-6 0,-6 0-2 0,6 0-3 16,0 0-1-16,0 0 4 0,0 0 2 0,0 0 5 0,0 0 5 15,0 0 2-15,0-4 1 0,0 4-1 0,0-4 0 16,-7 0-6-16,7 1-5 0,0-1-4 0,-6-4-3 0,-1 5-1 16,7-4 1-16,-7 3 0 0,7-3 3 0,-6-1 2 0,-1 0 2 15,7 1 2-15,-5 1-2 0,5-2-2 0,0 1-1 16,-7-5-2-16,7 5 0 0,0-3 2 0,0 2-1 0,0-3-2 16,0 1 1-16,7-5-1 0,-7 3-1 0,5 1-2 15,-5-4-2-15,7 1-4 0,-1 3-3 0,1-3-1 0,6-1 0 16,-6 1-1-16,6-1 1 0,-7 0 0 0,7 4 0 0,0-4 0 15,1 1-1-15,5-1 0 0,1 0-2 0,-7 0 0 16,6 1 0-16,0-1 1 0,8 1 2 0,-8-1-1 16,7-3-1-16,-7 3 0 0,7 1 2 0,1-6-2 0,-7 6-1 15,12-1-1-15,-13-2-2 0,7 2 0 0,1 1 2 0,-2-5 0 16,2 4 0-16,-2 1-1 0,8-5 0 0,-7 4-2 16,1 1 1-16,-2-1 1 0,1 0 0 0,1 1-1 0,-2-1 2 15,8 1 1-15,-7-5 0 0,7 4 0 0,-8 1 1 16,8-5 0-16,0 5-1 0,-1-4 1 0,1 3-2 0,-1 1 0 15,-5-5 0-15,5 5 1 0,-6-2 0 0,0 1 1 0,0 5 0 16,0-5 1-16,0 4 0 0,-5 0-1 0,4-3 2 0,1 3 0 16,-7-1-2-16,7-2-1 0,1 3-1 0,-9-1-1 15,10-2 0-15,-3 3 0 0,1 0 0 0,-6 0 0 16,6 0 3-16,0 0 0 0,0 1 0 0,0-1 0 0,0 0 1 16,0 3 1-16,0-4-1 0,0 6-1 0,1-5 0 0,-1 3 0 15,0 2-1-15,6-1 0 0,-6-2 0 0,0 2 0 16,0 0-1-16,-5 0 1 0,3-1-1 0,3 5 0 0,-1-5 1 15,0 5 1-15,-1-5 0 0,2 1-1 0,4 3 0 16,-3-3 0-16,4 3 1 0,1-3 0 0,-1 0-1 0,0 3-1 16,8-3-1-16,-7 2 1 0,6-1 0 0,-8 3 0 0,9-5 1 15,-7 4-2-15,6-4 2 0,-6 5 1 0,5-3 1 16,-6 1-1-16,8 2 0 0,-7-1-1 0,6-4 0 0,-7 5 0 16,1-1 0-16,6 0-1 0,-7 1 1 0,1-5 0 0,-7 4 0 15,7-3 0-15,0 4 0 0,-7-4 0 0,-1-1 0 16,8 4 0-16,-7-3 1 0,7 0 1 0,-1 0-1 0,-5-1-1 15,11 1 2-15,-5 0-1 0,-1-1-1 0,6 5-1 16,3-6 0-16,4 3-1 0,0-2 2 0,1 5 0 0,0-5-1 16,6 4 0-16,0-3 1 0,0 4 2 0,0-1-1 0,0 4 1 15,0-3-1-15,7 3 2 0,-8-4 1 0,2 4-1 16,0 4 1-16,5-4 2 0,-7 0 0 0,3 0-2 16,-2 3 1-16,-1-3-2 0,8 4 1 0,-7-4 1 0,8 3-2 15,-2-3-1-15,-7 4 0 0,14-4 1 0,-6 3 1 0,6-3 1 16,1 4 0-16,-1 1 1 0,6-2 1 0,-6-3 1 0,7 7 0 15,-6-7-1-15,5 7 0 0,-6-4 0 0,-1 2 2 16,2-1-1-16,-1-1-1 0,-6 5-2 0,0-5 0 16,-1 1-1-16,1 0-2 0,-7 3 0 0,7-3-3 0,-1 3-1 15,1-3 0-15,0 3-1 0,-1 0 1 0,1-3 1 0,6 3 1 16,-7 0-2-16,1 0 2 0,5 1 1 0,-4-1 2 16,-2 1-2-16,7-2 1 0,-6 3-2 0,6-1 2 0,-6-2 0 15,6 1 0-15,-7 1 1 0,8 0-1 0,-8-1 2 0,1 3-1 16,6-2-2-16,-6-1 0 0,5 4-3 0,-4-4 0 15,5 1 0-15,0 3 2 0,0-5 0 0,6 6 0 0,-6-5 0 16,1 4 1-16,6 0 2 0,-7-4-2 0,-1 4 0 16,9-3-3-16,-9 3 2 0,1-5 0 0,1 6 1 0,-1-1 0 15,0 0 4-15,0 0-1 0,7-4-2 0,-7 4-1 0,6 0 0 16,-5 4-2-16,5-4 0 0,1 1-1 0,-1-3-4 16,1 3 1-16,0-1 5 0,0 1-2 0,-8-2 0 0,9 1 1 15,-3 0-1-15,3 0 1 0,5 0 2 0,-7 0 0 16,1 0 0-16,0-1 0 0,-1 5 1 0,7-3-2 0,-5 2 0 15,-2-3 0-15,0 1-3 0,1 2 0 0,-1-3-1 16,2 0 2-16,-2 3-1 0,2-3 1 0,-9 0 2 0,7 3 1 16,-5-2 0-16,-2 3 0 0,8-5 1 0,-8 6 0 0,2-5 2 15,-1 3-1-15,1-2-1 0,-8 2 0 0,7-3-1 16,0 3-1-16,-6-3-2 0,6 5-2 0,-6-7 0 0,6 3-1 16,-6 3 0-16,6-4 2 0,-6 0 0 0,0 3 1 0,-1-2 2 15,7-2-1-15,-13 1 2 0,7 0 0 0,-1 0 0 16,-6 0 0-16,7 4 0 0,0-4 2 0,-7 1 0 15,-1-2 1-15,8 1-3 0,-7 0 2 0,-6-4 0 0,6 4-1 16,0 0 1-16,-6-4-3 0,-7 4 0 0,6-3-1 0,-5-1 0 16,-2 0-2-16,8 1 2 0,-7-1-2 0,-7 1 1 0,8-1 1 15,-1 0 1-15,-7 1 0 0,1-1-1 0,-1 0 0 16,-5-3 0-16,6 3 1 0,-8-3-1 0,-5 0 1 16,6 3-1-16,-6-4-1 0,-1 2 0 0,0-3 1 0,1 2 1 15,-7-4-1-15,6 4-2 0,2 0-1 0,-9-1 0 0,1-3 0 16,0 4 1-16,1 0 0 0,-2-4-1 0,-6 4 0 15,9-4 2-15,-10 2 0 0,2-2 0 0,-7 0 2 0,6 0-1 16,1 5-1-16,-7-5 1 0,0 0-1 0,7 0 1 0,-7 0 0 16,0 0 0-16,6 0 0 0,-6 0 0 0,0 0 0 15,0 3 1-15,0-3 0 0,0 0 0 0,0 0 0 0,0 0 0 16,0 0 0-16,0 0 1 0,0 0 0 0,0 0-1 16,0 0 0-16,0 0 2 0,0 0-1 0,0 0 1 0,0-3 0 15,0 3-1-15,0 0 0 0,-6 0 0 0,6 0 0 0,0-5-1 16,0 5 1-16,-7-2-1 0,7-2 0 0,-7 0 0 15,1 0-1-15,-1-3 0 0,7 3 0 0,-13-7 1 0,6 4 0 16,1-4 0-16,0 4-2 0,-7-4 1 0,6-4 1 16,0 4 0-16,-5 0 0 0,5-4-2 0,1 4 1 0,-7-4 1 15,6 5 1-15,0-1 1 0,1-4-1 0,-1 5-1 0,1-2 0 16,-7 1 3-16,7 0 0 0,6 4-1 0,-7-4 1 16,0 3 0-16,1 1-2 0,6 3 0 0,-7 0 0 15,7 1 0-15,0-1-1 0,-6 1-2 0,6 3 0 0,0-4-2 16,0 4 1-16,6 4 0 0,-6-1-1 0,7 1 0 0,-7-1 1 15,6 5 3-15,8 4-1 0,-8-5 0 0,7 3 1 0,0 2 0 16,0 2 0-16,1-2 1 0,-2 2-1 0,1 1-1 16,-7-1 1-16,1 1-1 0,0-4 0 0,-7 3 0 15,0 1 0-15,0-1 0 0,-7-2 1 0,-6-1 0 0,0 4 0 16,1-8 2-16,-9 3-4 0,-4-2 2 0,-8 3 0 0,1-3 2 16,-2-6 0-16,2 6-1 0,-1-4-5 0,-5-1-11 15,5 5-13-15,0-5-28 0,1 2-36 0,-1 1-55 0,7 3-140 16,0-6-111-16,7 4-71 0</inkml:trace>
  <inkml:trace contextRef="#ctx0" brushRef="#br0" timeOffset="54086.6701">9326 11921 20 0,'0'0'131'0,"0"0"-100"0,0 0-98 0</inkml:trace>
  <inkml:trace contextRef="#ctx0" brushRef="#br0" timeOffset="54945.9257">13748 12166 119 0,'0'0'110'0,"0"0"-36"16,0 0-35-16,0 0-38 0,0 0-40 0,7 0-35 0,-7 0-37 15</inkml:trace>
  <inkml:trace contextRef="#ctx0" brushRef="#br0" timeOffset="58383.7977">17936 12921 340 0,'0'-4'248'0,"0"4"-121"16,6-4-74-16,-6 0-42 0,0 4-20 0,0 0-9 0,0-4 2 0,0 4 6 0,0 0 10 0,0 0 8 0,-6-2 4 31,6 2 7-31,0-4 5 0,-6 4 0 0,6-3 2 0,-7 3-4 15,1-5-1-15,6 5-3 0,-7-3 0 0,0 3 2 0,1 0 0 16,6-4 2-16,-7 4-1 0,7 0 3 0,-6-4 4 16,6 4 6-16,0 0 3 0,0 0 1 0,0 0-2 0,0 0-2 0,0 0-1 0,0 0-5 0,0 0-3 0,6-4-6 15,1 4-4-15,6 0-4 0,0 0-2 0,0 4-2 0,6-4-4 32,1 0 0-32,6 4-2 0,0-4-1 0,-1 4 2 15,3-1 0-15,4-3 0 0,-7 5-1 0,9-2 2 0,-9 1 0 0,2-2-1 0,-8-2 1 0,7 4 0 0,-12 0 0 16,5-4 0-16,-13 4 0 0,7-4 2 0,-6 4 2 0,-7-4 0 15,7 0 1-15,-14 0 2 0,7 0-1 0,-14 0 0 0,2 0 0 32,-1 0-2-32,-7 0-2 0,-6 0 0 0,0 0-2 15,0 0-1-15,-6 0 0 0,5 0-1 0,1-4-3 0,6 4-10 16,2-4-17-16,-2 0-32 0,7 4-56 0,6 0-105 0,-6-4-124 0,13 4-76 0</inkml:trace>
  <inkml:trace contextRef="#ctx0" brushRef="#br0" timeOffset="69856.3112">11924 4715 221 0,'0'-4'213'0,"0"0"-80"0,0 4-48 0,7-4-25 0,-7 4-14 16,0-3-6-16,0-1-5 0,6 1-2 0,-6-2 0 15,0 3 2-15,7-2 7 0,-7 0-2 0,8-3 0 16,-3 3-3-16,3 0 2 0,-3 0-2 0,-5 2-3 0,6-6-6 15,1 4-11-15,0 1 0 0,0-1 1 0,-1 0 1 0,1 0-2 16,-1 4-2-16,0-3-1 0,7-1 3 0,-7 0-1 16,8 1-2-16,-1 3-4 0,-1-3-4 0,1-1 0 0,8 4 0 15,-2-5 2-15,-6 5-2 0,7 0-2 0,6 0 3 16,-1 0 1-16,-5 5 1 0,6-1-1 0,1-1-1 0,-7 4-2 16,5 0 0-16,-5 1 2 0,-1 6-3 0,-6 1 1 0,7 0 0 15,-14 6 1-15,7 1-1 0,-1 4 1 0,-5 3 1 16,-7 0 0-16,7 1 0 0,0-1-1 0,-7 4 0 0,0-4-3 15,7 1 0-15,-7-1-2 0,0 0 0 0,6-3 0 16,-6-4-1-16,0 0-1 0,0 0 1 0,0-4 2 0,0-3-1 16,0 0 0-16,0-1 0 0,0-7 1 0,0 5 1 0,0-4 2 15,0-6 3-15,0 3 10 0,0 2 10 0,0-4 15 16,0 1 19-16,0-4 13 0,0 4 9 0,0-8 4 16,0 0-2-16,0-3-8 0,0-1-10 0,0 2-14 0,0-5-16 15,0 3-15-15,0-6-9 0,-6 2-6 0,6-2-1 0,-7-1 0 16,7 1-2-16,0-1-2 0,-7 1-1 0,7-5 2 0,-7 1-1 15,7 3-1-15,-7-4-2 0,7 1-1 0,-5 0 0 16,-2 0 0-16,7 3 11 0,-6 5 7 0,-1-2 10 16,7 1 2-16,-6 4 5 0,-1 0 0 0,7 2-2 0,-13 3 1 15,6 2-11-15,-5 2-8 0,-1 3-9 0,-7 5-3 0,0 2-2 16,0-1-1-16,-6 3 1 0,7 1-1 0,-7-1 0 16,0 5-1-16,7 2 0 0,-1-2 0 0,-6 4 1 0,7-2 1 15,-2-3 1-15,-4 4 2 0,5 1-1 0,1-6 0 16,6 3 0-16,-6-3 1 0,5 2-1 0,1-5-2 0,0 4 0 15,0-2-5-15,6-2-18 0,-6 1-25 0,7-5-28 0,6 5-25 16,0-3-32-16,0-3-38 0,6 3-51 0,1-4-97 16,-1-1-116-16,9-7-65 0,-2 3-22 0</inkml:trace>
  <inkml:trace contextRef="#ctx0" brushRef="#br0" timeOffset="70169.0381">12998 4868 438 0,'8'-11'409'0,"-8"4"-157"0,0 0-87 0,5 3-50 0,-5-3-28 15,0 3-20-15,8 4-14 0,-8-4-14 0,0 4-12 16,7 4-4-16,-7 4 2 0,5-1 1 0,3 7 4 0,-8 1 8 16,6 4 9-16,-6 3 6 0,7-1 8 0,-7 5 5 15,6 0-1-15,-6 3 1 0,0 0-1 0,0 1-6 0,0 3-7 16,0-4-7-16,0 7-9 0,0-2-6 0,0 2-9 0,7 1-8 16,-7 0-6-16,6-1-19 0,0 1-27 0,1 3-37 15,-1-3-37-15,7 3-49 0,1-4-82 0,-8 1-174 16,7 4-100-16,-7-1-35 0</inkml:trace>
  <inkml:trace contextRef="#ctx0" brushRef="#br0" timeOffset="71325.2756">12159 10597 365 0,'0'-6'319'16,"7"2"-131"-16,-1-3-80 0,1 3-42 0,6 0-20 16,-7 4-12-16,0-4-3 0,7 4 0 0,1 4 0 0,-1 0 1 15,0 3 1-15,-1 1-1 0,2 3-2 0,-2 7-2 0,8-3-4 16,-7 7-4-16,0 0-3 0,7 3-2 0,-7 4-3 15,0 2-1-15,7-2 0 0,-14 3-2 0,7-3-2 0,-1 4 0 16,-5 1 1-16,7-1-1 0,-7-1-1 0,-1-3-1 16,0 0-4-16,1 1 0 0,-1 0 1 0,1-5 0 0,-1 1-1 15,-6-4-1-15,7 1 0 0,-7-6-1 0,6-3 2 0,1 2 2 16,-7-6 4-16,0 1 11 0,0-7 11 0,7 3 18 16,-7-2 20-16,0-3 27 0,0-2 25 0,0 0 15 15,0 0 7-15,0 0-5 0,0-7-11 0,0 4-14 0,-7-5-21 16,7-3-22-16,-7 1-24 0,7-1-17 0,-6-4-3 0,-1 0 5 15,1 3 5-15,-7-2 7 0,6 3 6 0,-5 0 1 0,5 0-2 16,-7 4-1-16,-5 0-6 0,6 3-8 0,-7 1-9 16,1 3-9-16,0 3-6 0,-1 1-4 0,0 3 1 15,-5 0-1-15,4 4 0 0,-4 0 0 0,5 8 0 0,0-5 1 16,1 5 0-16,0 3-1 0,-1 0-1 0,7-1 2 0,-6 2-3 16,12-2-2-16,-7 1-2 0,8 1-10 0,-1-1-22 15,7 0-31-15,0-5-37 0,0 6-38 0,7-4-35 0,6-5-36 16,1 4-39-16,5-7-54 0,0 0-89 0,8 0-98 15,-8-3-35-15,7-4-7 0</inkml:trace>
  <inkml:trace contextRef="#ctx0" brushRef="#br0" timeOffset="71841.1888">12830 11012 79 0,'6'-4'457'0,"-6"1"-149"16,7-5-123-16,-7 8-74 0,6-3-39 0,-6-1-19 15,7 0-7-15,-1 4-2 0,-6-3-3 0,7 3 0 0,-7 0-1 16,7 0-5-16,0 3-2 0,-1 5 0 0,0-1 0 16,0 7 2-16,1 6 1 0,6-3 0 0,-6 5-3 0,-1 8-1 15,1-1-2-15,-7 1-5 0,6 1-8 0,-6 4-8 0,0 1-2 16,0 0-3-16,-6-2 0 0,6 2 0 0,-7-2-2 15,1-3-1-15,-1 4-3 0,0-3-8 0,1-3-16 0,-1 1-21 16,1 0-27-16,0-1-38 0,0-4-63 0,-1-3-134 16,0-4-92-16,0 1-59 0</inkml:trace>
  <inkml:trace contextRef="#ctx0" brushRef="#br0" timeOffset="73763.1778">15689 5268 290 0,'7'-8'239'0,"-1"5"-91"0,7 0-59 16,0-2-33-16,0 1-17 0,6 1-10 0,-4-1-2 0,10 4-2 15,-7-3-1-15,3 3-3 0,5 3-1 0,0-3 0 0,0 4 3 16,0 3-1-16,0 1 0 0,0-1 0 0,0 3-2 16,-6 7 0-16,6 0 1 0,-7 2-1 0,0 3-6 0,1-1-2 15,-7 4-2-15,0 1-2 0,1 1 0 0,-1 2-1 16,-7 4 0-16,1-4-2 0,-1 3 1 0,-6 2 1 0,6-2-3 16,-6 2 1-16,0-5 5 0,0 4-3 0,7 1-2 0,-7-5 1 15,0 0-1-15,0 0 1 0,7-4-3 0,-7-2 0 16,0 2-4-16,6-6 1 0,-6-4 1 0,0-1 0 15,7-7 7-15,-7 4 13 0,0-4 19 0,0-3 16 0,0-1 16 0,0-3 9 16,0 0 6-16,0-3 5 0,0-1-6 0,-7-6-13 16,7-2-16-16,-6 1-17 0,-1-3-15 0,7-1-7 0,-7-3-6 15,1 0-3-15,-7-1-1 0,7 5 1 0,-1-5-1 16,-6 1 1-16,6-1-2 0,1 5-1 0,-6-1-1 0,4 1 0 16,1 2-2-16,-6 2 0 0,1 3-2 0,5-1-1 0,-12 4 0 15,6 4 0-15,-7 0-2 0,1 4 1 0,-1-1 0 16,-6 5-1-16,0 3 1 0,7 1 0 0,-8-2-2 15,2 5 0-15,4-1 3 0,-4 1-2 0,12 4 1 0,-7-2 1 16,7 2 2-16,0-1-1 0,0 5 0 0,6-6-5 0,-6 5-8 16,7-3-11-16,6 3-15 0,0-4-12 0,0 1-20 0,0-1-15 15,6-3-20-15,1 2-21 0,-1-5-24 0,7-1-42 16,2 0-101-16,-4-4-92 0,9 0-53 0</inkml:trace>
  <inkml:trace contextRef="#ctx0" brushRef="#br0" timeOffset="73982.1866">16327 5744 189 0,'0'-3'461'16,"7"-2"-177"-16,-7 10-119 0,7-2-63 0,-7 1-34 0,7 6-18 15,-7 2-10-15,5 6-1 0,-5 0-1 0,0 4 2 16,7 0 2-16,-7 7-1 0,0 1-4 0,0-1-4 15,-7 8-7-15,2-1-4 0,5 5-5 0,-14 3-4 0,7 0-4 16,-6 2-3-16,7 7-5 0,-14-2-11 0,8 4-21 0,-2-1-31 16,-5 6-35-16,-7-6-65 0,6 5-144 0,-6-4-89 15,0 0-65-15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20:16.0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2260 7320 102 0,'0'-5'217'16,"-7"-2"-72"-16,0 1-58 0,7 1-36 0,-6-2-19 16,-1 3-13-16,2-3-6 0,-2 3-3 0,7 1-1 0,-8-2-2 15,3-1 0-15,-3 2 0 0,8 0 1 0,-5 1-1 0,5-5 0 16,-7 4 3-16,7 2 3 0,-7-6 4 0,1 4-1 0,6 0 2 15,-7-3-1-15,1 4-2 0,-1-1 0 0,1 0-3 16,0 1 0-16,-1-1-2 0,0-1 1 0,0 5-1 16,1-2 0-16,-7 2 0 0,7-5-1 0,-1 5 0 0,-6 0-2 15,7 0 3-15,-8-2 3 0,8 2 2 0,-7-4 4 16,7 4 1-16,-7-4 1 0,6 0 2 0,-7 0 0 0,8 0-3 16,-6-3-5-16,-1 5-1 0,6-6-1 0,-6 4-2 0,0-4 0 15,0 5-1-15,0-5-1 0,0 4 0 0,0 2 0 16,-7-6-2-16,8 4 0 0,-9 1-1 0,9 3-2 0,-8-4-2 15,0 0 1-15,1 4-3 0,0 0-1 0,-7 0 0 0,6 0-1 16,1 0 1-16,-2 0 1 0,2 0-1 0,-7 0-1 16,7 0 1-16,0 4 2 0,-1-4 0 0,0 4-1 15,2-1 1-15,-3 1-1 0,1-1 2 0,-5 2 0 0,5 1 1 16,-6 5-2-16,0-3 0 0,0 4-1 0,6-3 2 0,-13 3 2 16,8 3-2-16,-2-4-2 0,2 3 2 0,-8 1-1 0,7-5 2 15,0 5-3-15,0-1 2 0,0 1-1 0,0 0 2 16,-7-1 0-16,13-2 1 0,-5 3 1 0,-2-1 0 15,1 1 2-15,0 0 0 0,7-1 0 0,-7 1 1 0,0 3-1 16,6-3 0-16,-6 2-2 0,0 3-1 0,0-2 2 0,7 0-1 16,-14 4 0-16,8 0-4 0,-3 4 3 0,2 0-1 15,1-1 2-15,-2 4-1 0,2 1-1 0,-8-1 0 0,7 0 2 16,0 1 1-16,0-1-2 0,0 4-1 0,0-1 0 16,0 2 1-16,6-4 0 0,-6 6-1 0,0-3-2 0,6 4 0 15,-5-1 2-15,5 4 0 0,-6 0 0 0,7 1 1 0,-9 3-2 16,10-4 2-16,-2 5 0 0,0-6 0 0,1 2 0 15,0-5-1-15,5 5-2 0,2-8 0 0,12-33 0 16</inkml:trace>
  <inkml:trace contextRef="#ctx0" brushRef="#br0" timeOffset="890.9485">0 12936 1791 0,'33'32'2'0,"-8"1"1"0,1-4-2 0,7 1 1 15,-7-4-1-15,6 3 1 0,1-7-1 0,-1 3 0 0,1-6 0 16,-1 3 0-16,2-3-1 0,-2-2 1 0,7-2-1 15,-6-1 0-15,5-2 1 0,-5 3 0 0,6-5-1 0,-6-3-1 16,0 5 1-16,5-5 0 0,-5 1 0 0,6-4-1 0,-6 3 0 16,6-4 1-16,-7-3-2 0,7 4 1 0,-6-4 0 15,6 0 0-15,-6 0 0 0,5 0 0 0,-5-4 1 0,0 4-1 16,6-3 1-16,-6-1-1 0,-1 1-1 0,1-6 1 16,-1 3-1-16,0-2 2 0,8 0-1 0,-7-2 0 0,5-1-2 15,2-4 2-15,-2 5 0 0,3-9 0 0,4 4 0 0,0-4-2 16,0-1 1-16,1-3 2 0,6 0 0 0,-6-2 1 15,5 0-1-15,2 0 0 0,-8-6 0 0,1 6 1 16,0-1 0-16,-1 1-1 0,0-4 0 0,1 2-1 0,-6 6 1 16,-2-5 0-16,2 0 2 0,-1 5-1 0,-1-5 0 0,-5 0 0 15,7 1-1-15,-8-4 0 0,1 3 0 0,-1-3 1 16,-7 0-2-16,8-5 1 0,-6 2 0 0,-1-2 0 0,-7 1 0 16,7-4-2-16,-6 4 2 0,6-4 1 0,-7-2 1 0,1 3 3 15,7-5-1-15,-9 0 0 0,2 2 1 0,-1-7 1 0,7 7-2 16,-5-5 1-16,-2 0 0 0,1-4-1 0,6 4-2 15,-7 0 1-15,7 0-2 0,0 1 0 0,0-2 0 16,-5 5-1-16,4-4-2 0,1 4 0 0,0 3 1 16,0-3 0-16,-6 0-1 0,5 4 1 0,-5-5 0 0,0-3 1 0,-1 4 0 15,1-1 1-15,-7-3-1 0,0 4 0 0,6-8 0 16,-6 4 0-16,-6-4 0 0,6 2 0 0,0-10 0 0,-7 1 2 16,7 0 0-16,-7-4 1 0,2-7 0 0,-1 4 2 0,-2-8-1 15,3-6 0-15,-8-1 0 0,5-8 0 0,2-2 0 16,-1-8-4-16,1 3 1 0,0-4-1 0,-1 2 2 0,1-1-1 15,6-1-2-15,-7-4 1 0,0 9 0 0,8-4 1 16,-8 3 4-16,1 0 5 0,-1 1 2 0,1 0 6 0,-2 2 13 16,-5-1 7-16,7 1 9 0,-7 1 18 0,6 0 6 0,-6 5 6 15,0-1 6-15,0 2-3 0,-6 2-5 0,6 2-6 16,-7 2-6-16,2 2-8 0,-2 1 2 0,1 8 1 0,-7-2-4 16,-1 9-2-16,-5 4-1 0,0 2-4 0,-1 8-4 15,-5 4-9-15,-2 3-20 0,-12 4-26 0,6 7-27 0,-6 4-34 16,0 8-35-16,-7 3-33 0,1 7-35 0,-1 4-33 15,7 12-26-15,-6 2-34 0,12 8-96 0,1 3-79 0,-1 8-49 16</inkml:trace>
  <inkml:trace contextRef="#ctx0" brushRef="#br0" timeOffset="2562.9444">8258 16082 99 0,'-6'-4'407'16,"-1"1"-124"-16,1 0-120 0,-1-1-77 0,7 0-38 0,-7 1-21 16,1-2-10-16,6 2-4 0,-7-1-1 0,7 0 4 15,0 0 6-15,-6-3 6 0,6 4 5 0,0-4 3 0,-6-1 1 16,6 4 2-16,-7-3 6 0,7 0 0 0,-6 0-4 15,6-1-3-15,-7 1 0 0,7 0-1 0,-7-1 3 0,7 1 1 16,-7 0 3-16,-5 3-1 0,5-3 3 0,2-1 2 0,-9 0 3 16,0 2 0-16,1-2 0 0,1 1-3 0,-8 3-7 15,0-3-2-15,7 0 0 0,-6 0-2 0,-1-1-5 16,-7 1 2-16,9-4 3 0,-9 4 8 0,2-1 5 0,-2 1 7 16,-4 0 8-16,4-1 9 0,-5 1 10 0,-1 0 5 0,1-4 4 15,-1 3 6-15,-6-3 0 0,5 0-2 0,-4 0-9 0,6 4-9 16,-8-4-13-16,1 4-7 0,-6-4-9 0,6 3-17 15,-7 1-8-15,0 0-8 0,0-1-5 0,-5 1 1 16,5 0 1-16,-6-1 0 0,6 5 0 0,1-4 7 0,0 2 3 16,-8-1 3-16,8 2 4 0,-8 0-2 0,8-4-1 0,-7 5-1 15,7-1-3-15,-1 2-4 0,0-4-7 0,-6 6-3 16,6-2-2-16,1 2-1 0,-2 0-4 0,2 0-2 0,0-4 0 16,7 4-2-16,-15 0 1 0,7 4 0 0,-6-4-1 15,6 0-3-15,-12 2 2 0,6-2 0 0,-7 6-1 0,8-4 2 16,-8-2 2-16,7 4 1 0,-8-1-1 0,2 2 0 0,0-5 0 15,-1 3 1-15,1 1 3 0,-1 0-1 0,6-4-1 16,-5 4 0-16,6-4 1 0,5 0 3 0,-4 0 0 0,-1 2-2 16,7-2-3-16,-1 0 1 0,0 0 1 0,-6 5-1 15,6-5 0-15,-6 3-2 0,1 1-1 0,-1-1 0 0,-1 1 4 16,1 0-2-16,-6 3-2 0,5 0 0 0,1 1-1 0,-7-1 0 16,7 4 1-16,0-4 0 0,0 5-1 0,1-2 11 15,4 1-3-15,-4 0-2 0,5 0 0 0,0 0 2 0,1 4 0 16,-1 0-1-16,1-1 0 0,5 1-11 0,-5-1 4 15,6 1 2-15,0 3 0 0,6 1-1 0,-7-2 0 0,9 6-1 16,-2 3 1-16,0-4 0 0,2 3-1 0,-3 4 0 16,8-2-1-16,0 2-1 0,0 3 1 0,0-3 0 0,0 8 0 15,0-3-1-15,6 6 1 0,0-3 0 0,2 2 0 0,-2 6 0 16,7-1-5-16,0 4 5 0,0-1 1 0,-1 1 2 0,8 0 2 16,0-2-3-16,-1 2 4 0,2-4 2 0,5 4 1 15,0-4-4-15,5 0-2 0,-5 0-1 0,7-1 0 0,-1-2 1 16,0 0-1-16,1-2-1 0,7 2 0 0,-1-5-1 0,-1 0 0 15,8 1 1-15,0-3 0 0,-2-1 0 0,9 1 1 0,-1-5 1 16,7 0 3-16,-1 0 3 0,1-4-1 0,6 1 0 0,1 0 1 16,5 4 2-16,0-5-2 0,0 0 0 0,8 0 2 15,5 2 1-15,1-2 1 0,6 0 1 0,0 2 1 0,7-2 1 16,6 5 0-16,0-5-1 0,7-3-1 0,-1 4-4 16,8-1-1-16,0 1-4 0,5-4-1 0,-7 4-2 15,8-4-2-15,0 0 2 0,0-1-2 0,-1-2 2 0,8-4 1 16,-1-1 1-16,1 1 0 0,5-7 1 15,7 2 1-15,0-6 3 0,8-1-1 0,4-3-2 0,2-3 6 16,5-1 2-16,1-4-1 0,6 2 0 0,8-2-1 16,4-3-3-16,2-3-1 0,-1 2 1 0,0-2-3 15,1-4-1-15,-2-1-2 0,2-2 1 0,-7-2-5 0,0 2 3 16,0-1 4-16,-7-4-1 0,-5-3-3 0,-15 0-1 16,0-5 1-16,-5 1 2 0,-8-7 5 0,-12-8-1 0,-1 0-1 15,-5-3 0-15,-9-7 2 0,-3-5 0 0,-8-2 2 0,-7-6-2 16,-13-1-9-16,0-6 2 0,-14-2 4 0,-5-1 6 0,-7 0 3 15,-13-3 2-15,-6 4-1 0,-7 0 0 0,-13 2 10 0,-7 1-4 16,-5 4-5-16,-15 8-11 0,-12-2-14 0,-13 1-11 16,-6 8-13-16,-15 3-39 0,-4 4-72 0,-14 2-81 0,-14 6-69 15,1 6-65-15,-6 1-77 0,-1 6-154 0,-7 1-83 16,7 4-33-16,1 6 22 0</inkml:trace>
  <inkml:trace contextRef="#ctx0" brushRef="#br0" timeOffset="5890.8404">6681 14844 43 0,'-12'-3'359'0,"6"3"-97"0,6-4-100 16,-7 4-72-16,0 0-44 0,7 0-20 0,0-4-10 0,-7 4-4 16,7-4-1-16,0 4 0 0,0 0 1 0,0 0-1 0,0 0 3 15,0-3 3-15,0 3 2 0,0 0 1 0,0 0 3 16,0 0 1-16,0 0 3 0,0 0 3 0,0-4 1 0,0 4-1 16,0 0 1-16,0 0-1 0,0 0-1 0,-6 0 1 15,6 0 3-15,0-4 3 0,0 4 2 0,-6 0 1 0,6 0 0 16,-7 0 0-16,7 0 8 0,-6 0 8 0,0 0 10 15,-1 0 16-15,0 0 16 0,0 0 17 0,1 0 20 0,6 0 18 16,-7 0 12-16,7 0 3 0,-6 0-3 0,6 0-12 0,-5 0-13 16,5 0-20-16,0 0-18 0,0 0-22 0,0 0-25 15,0 0-17-15,0 0-14 0,5 0-10 0,-5 0-6 0,6 0-5 16,7 0-3-16,1 0 0 0,5 0 0 0,0-3 2 16,14 0 0-16,0-5 2 0,-2 1-1 0,10-1-2 0,-3 1 3 15,8-4-1-15,1 4 1 0,-2-5 0 0,-7 5 0 0,1-4-1 16,1 7 0-16,-8-3-1 0,-6 4-1 0,-6-1 0 15,-8 0 0-15,2 0 0 0,-7 4 4 0,-1 0-1 0,-12 0 1 16,-8 0 3-16,-5 4 0 0,-7 0-2 0,-13 3-1 16,-1 0-2-16,-12 4-4 0,0-3 0 0,-13 3 2 0,6-5 1 15,-5 3 5-15,-9-2 6 0,9 0 4 0,0 1 3 0,-2-1 4 16,1 1 0-16,6-5-2 0,-7 4-2 0,7-3 0 16,8-1 1-16,-1 1 0 0,6 0 5 0,13 0 3 15,0-4 0-15,8 3 0 0,5-3 0 0,7 0-7 0,7 0-5 16,6 0-6-16,6 0-6 0,7-3-4 0,13-1-2 0,1-4 0 15,12 1 0-15,6 0 2 0,7-4-3 0,0 0 3 0,13 0-3 16,0 0 1-16,8-3 0 0,4-2 0 0,-5 2 0 16,6-1 2-16,1 1 1 0,-2 3 2 0,-5 0-2 15,0-1-1-15,-7 5 0 0,-6 4-1 0,-14-1-5 0,0-1 0 16,-12 5-3-16,-7 5-5 0,-7-1 2 0,-11-1 0 0,-8 4-1 16,-8 1 3-16,-11 3 2 0,0-1 0 0,-14 2 3 15,-6-1-1-15,-6 3-2 0,-2-3-2 0,-4-3-8 0,-2 3-5 16,2-5-20-16,-8 3-30 0,7-2-50 0,-6-3-55 0,6-4-49 15,6 0-50-15,6-4-54 0,1 0-83 0,7-8-151 16,13 3-61-16,-8-7-1 0</inkml:trace>
  <inkml:trace contextRef="#ctx0" brushRef="#br0" timeOffset="6844.141">7697 6022 63 0,'-12'4'336'16,"5"0"-128"-16,-6 2-97 0,7-6-53 0,-1 5-27 0,7-1-14 16,0-1-8-16,0-3 8 0,7 0 7 0,6 0 8 15,6 0 4-15,8-3 3 0,5-6 3 0,7 7 3 0,7-10 2 16,6 5-4-16,6-1-6 0,8-2-7 0,5 3-2 0,1-5 0 15,6 1 1-15,7 5 0 0,5-2-2 0,-5 1-3 16,6-1-3-16,-6 1 0 0,0 0-1 0,0 0-2 16,-7 3 1-16,-7-4-3 0,-6 5-3 0,-6-1-2 0,-14 4 0 15,-5-4-2-15,-15 4-2 0,-4 4 0 0,-21 0-2 0,-7-4 0 16,-7 7-2-16,-19 1 2 0,-10 2 0 0,-11 1-1 0,-11 0 1 16,-6 1-3-16,-8-2-2 0,-5 1-1 0,-1 0 1 15,0-4-1-15,1 4-2 0,5-3 0 0,2-1 2 16,-1-3-1-16,6 2 3 0,6-1 3 0,8-5 4 0,13 0 4 15,6 4 6-15,6-4 4 0,12 0 0 0,3-4 2 0,18 4-1 16,0-5-2-16,18 3-4 0,9-6-4 0,6 1-5 16,6-1-3-16,6-3-3 0,14 4 0 0,0-4 0 0,-1 0-1 15,14 1 0-15,0-2-1 0,-1 1 1 0,1 0-1 16,-6 4 1-16,-2 0-1 0,-5-4-7 0,-14 7-13 0,2 0-15 16,-9 1-18-16,-12 3-16 0,1 0-19 0,-8 3-21 15,-14 1-39-15,3 3-79 0,-16 1-127 0,3-1-63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22:34.49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8668 5623 157 0,'0'-3'287'0,"-6"-1"-87"15,6 0-74-15,0 0-43 0,-7 1-25 0,7-2-16 16,-6 3-10-16,6-2-8 0,0 1 1 0,0-2 1 0,0 2 4 16,0 3 1-16,-6-4-2 0,6 0-2 0,0 0 0 15,0 4 1-15,0-2-2 0,6-3-2 0,-6 2 2 0,0-1-2 16,0 1 3-16,0-1 2 0,0 0 4 0,-6 0 1 0,6-3-1 16,0 7 2-16,0-3-2 0,0-4 0 0,-8 7 2 15,8-4 0-15,0-1-2 0,0 2-1 0,0 0-1 0,0-1-4 16,0 0 2-16,0 1 0 0,0 0 1 0,-7-2 4 15,7 1 1-15,0 1 6 0,0-2 5 0,0 3 8 0,0-2 9 16,-6 1 8-16,6-1 5 0,0 4 7 0,0-4 7 0,0 0 8 16,0 4 7-16,0-4 5 0,0 4-2 0,0-4-7 15,0 4-6-15,0 0-11 0,0 0-12 0,0 0-13 16,0 0-14-16,0 0-12 0,0 0-11 0,0 0-5 0,0 0-5 16,0 0-5-16,0 0-1 0,0 0-1 0,0 0-3 0,0 0-2 15,0 0 0-15,0 0 0 0,0 0-1 0,0 4 1 0,0 0-1 16,0 0 1-16,0 4 0 0,6-1 0 0,-6 3 1 15,7 5 1-15,1-1 5 0,-2 5 6 0,7-4 2 16,-7 6 4-16,1 2 2 0,-1-1 1 0,0 4 0 0,8-1-1 16,-8 4-1-16,1 1-5 0,0-1-2 0,-1 4-5 0,0 0 1 15,1 0-1-15,-1-1 2 0,1 2-2 0,-1-1-1 16,-6-4 2-16,7 0-3 0,-1-4-1 0,1 2-1 0,-7-2-2 16,6-6-2-16,1-1-1 0,-7 0 1 0,6-4 0 15,1-2 2-15,-7-5 9 0,6 1 13 0,-6-6 17 0,7 3 14 16,-7-1 10-16,7-8 5 0,-2-1 5 0,3-1 1 0,5-5-4 15,-6-4-13-15,5-3-12 0,1 0-12 0,-6-4-7 16,6 0-4-16,0-4-2 0,-1 0-4 0,-5 1 1 0,0-5-4 16,6 5-3-16,-7-4 0 0,1 2-2 0,-7 2-2 0,5 4-4 15,-5-2-1-15,8 5 0 0,-8 3-2 0,6 4 0 16,-6 1-1-16,0 2-4 0,0 1 0 0,0 3-1 0,7 4 0 16,0 0 0-16,-1 8 1 0,-6-2-2 0,13 6 0 15,-7-1 3-15,1 4-1 0,6 2 0 0,0 2 1 0,-6 3 2 16,6 0 1-16,-1 4 0 0,1-4 0 0,1 3 0 0,5-3 0 15,-6 0-2-15,0 0-1 0,7-1-2 0,-7-2 1 16,7 0-2-16,-8-5 2 0,8 1 0 0,-7-7 0 0,6-1 2 16,1 0 1-16,-7-7 1 0,5-4 0 0,3-4 0 15,5 2 0-15,-7-13 0 0,2 1 3 0,4-4 1 0,-5-4 3 16,5-3 2-16,-5-1 3 0,-7-2 1 0,7-5 0 0,-7 4 2 16,-6 0 0-16,6-3-2 0,-7-1 4 0,-6 1-4 15,7-1-4-15,-7 1-4 0,-7-5-3 0,7 5-1 0,-6-5-1 16,-1 4-1-16,1 0-12 0,-7 4-1 0,6 4 1 15,1 3 0-15,-8 5-3 0,9 3-9 0,-3 3-14 0,8 3-35 16,-5 5-61-16,5 0-62 0,-8 4-58 0,8 3-46 0,8 3-43 16,-8 4-44-16,5 0-66 0,8 1-138 0,-6 0-34 15,6-2 6-15</inkml:trace>
  <inkml:trace contextRef="#ctx0" brushRef="#br0" timeOffset="312.7341">9893 5375 183 0,'-7'-9'472'0,"1"9"-158"0,6-3-140 15,-6 3-71-15,6 3-31 0,6 1-11 0,-6 4-5 0,0 3 1 16,6 0 4-16,-6 3 2 0,7 1 5 0,6 6 2 0,-7-1-3 16,1 6-3-16,6-6 0 0,-7 10-4 0,1-5 2 0,6 4-2 15,0-2 1-15,-7 2-3 0,0 0-5 0,1-3-7 16,6 4-7-16,-6-1-3 0,-1-3-3 0,1-1-6 0,-1 0-8 16,7 1-4-16,-7-4-4 0,7 4-1 0,-5-8-2 15,-1 5-4-15,5-6-7 0,1 2-11 0,-7-1-21 0,8-3-27 16,-1 0-23-16,-1-5-32 0,1 2-44 0,1-5-52 15,-7-4-86-15,5 2-144 0,-5-5-61 0,-2-5-31 0</inkml:trace>
  <inkml:trace contextRef="#ctx0" brushRef="#br0" timeOffset="593.8947">9769 5425 395 0,'-7'-14'500'0,"7"-2"-185"0,0-1-118 0,7 2-62 0,0 1-28 16,5-1-20-16,8 1-16 0,0 2-12 0,5-3-9 0,8 5-6 16,6 1-2-16,0-1-4 0,7 6-8 0,0-2-2 15,-1 6-2-15,7 0-1 0,-6 0 3 0,6 6 0 0,-6 2 0 16,-1 7 0-16,-6-1-4 0,7 5 1 0,-14 2-4 16,-6 1-4-16,0 4-3 0,-6 3 1 0,-7 0 3 0,0 5 2 15,-13-1 8-15,-7 3 1 0,1-3 5 0,-7 4 8 0,-7-1 7 16,1 4 4-16,-7-3-2 0,-6 1-2 0,5-6-5 15,-4 5-3-15,-3-8-4 0,2 0-7 0,-1 1-10 0,7-5-19 16,-6 1-30-16,5-4-40 0,8-4-42 0,-1-3-42 0,1-4-55 16,12 0-72-16,-6-8-150 0,13-3-95 0,0 0-47 15</inkml:trace>
  <inkml:trace contextRef="#ctx0" brushRef="#br0" timeOffset="1360.0627">10831 5458 44 0,'0'-10'500'0,"-7"-2"-108"0,7 5-149 0,0 3-85 0,0-3-48 15,0 3-30-15,0 1-22 0,0 3-19 0,0-4-12 0,7 8-11 16,-7-4-5-16,6 7-3 0,0 0-1 0,1 4 0 16,-1 1 1-16,0 2 2 0,1 3 4 0,0 6 4 0,0 0 2 15,-1 2 4-15,1 0 9 0,-7 5 7 0,6-1 2 0,-6 4 2 16,0 0-2-16,0 0 1 0,0 4 5 0,0-1 1 15,0-2-2-15,0-2 1 0,7 1 4 0,-7-4 6 0,0 0 7 16,0-2 1-16,0-2-3 0,0-4-5 0,6-5-6 16,-6-1-2-16,0-5 17 0,0-3 42 0,0 1 33 0,0-4 25 15,0-1 14-15,0-6 8 0,0-1 3 0,6-6-1 0,-6-5-22 16,7-4-46-16,-7-3-41 0,7-4-29 0,-7 1-16 16,7-4-8-16,-7 0-4 0,0-2-5 0,0-1-3 0,0 3-2 15,0-4-2-15,-7-1-1 0,7 5-3 0,0-4 0 16,0 4-1-16,-7-1-1 0,7 1 1 0,0 7-2 0,0 5-1 15,0-2 0-15,-7 8-1 0,7 4-4 0,0 0-1 0,0-2-1 16,0 6-1-16,0 3-1 0,7 3 0 0,-7 6 0 16,0-2 0-16,7 3 2 0,-7 2 0 0,7 3-1 0,0-1 2 15,-2 1 2-15,2-1-2 0,-1 1 0 0,1 0 0 16,-1-5 1-16,0 1 1 0,8 1-1 0,-8-5 0 0,1 0 0 16,6-4 0-16,0-3 0 0,0 0 2 0,-1-3 2 0,1-4-2 15,7-4 3-15,0 0-3 0,0 0 1 0,-1-7-1 16,1-1-1-16,-1 1-2 0,0-1-1 0,2-2 2 0,-2-1 0 15,0-4 0-15,1 4 1 0,-6-4 1 0,4 1-1 16,-5 3 2-16,1-4 0 0,-2 4-3 0,-5 0 1 0,6 8 1 16,-7-1-1-16,-6 3 0 0,7 3 0 0,-7 1 0 0,7 4-2 15,-7-1 0-15,0 2 0 0,0 6-3 0,0 2 0 16,6 7-1-16,-6 1 1 0,7 3 2 0,-2 5-1 0,3 1 0 16,-3 4 0-16,2-1 0 0,1 4 2 0,-3-2 1 0,2 2-1 15,0 4 0-15,-1-4 0 0,1 4-1 0,6 4 2 16,-7-5 1-16,1 1-3 0,6 4-1 0,-6 0-1 0,-1-4 1 15,7 4 2-15,0-5-2 0,-7 5 2 0,7-8 0 16,1 4 0-16,-2 0-2 0,1-1-5 0,0-1-9 0,1-2-18 16,-1-4-35-16,6 4-81 0,1-3-88 0,-1 1-90 15,0-6-118-15,8 1-189 0,-1-7-99 0,0-1-49 0,0-2-1 16</inkml:trace>
  <inkml:trace contextRef="#ctx0" brushRef="#br0" timeOffset="2188.5978">12824 5254 207 0,'0'-12'393'15,"-7"1"-119"-15,7 4-98 0,0-4-55 0,-7 4-31 0,7 0-19 16,0-1-11-16,-7 1-3 0,7-1-1 0,0 4-6 0,0 2-6 16,0 2-9-16,0 0-4 0,0 0-7 0,7 0-4 15,-7 0-5-15,7 6-5 0,-7 5-1 0,7 1 0 0,-1 5 2 16,-6 5 3-16,6 4 4 0,1 3 3 0,-1 5 2 16,-6 2 0-16,7 5-2 0,-7 3 2 0,6-5-1 0,-6 6-3 15,7 2-1-15,-7-3 0 0,7 0 1 0,-7 0 3 0,7 0 4 16,-7 0 0-16,6-1 1 0,-6-6 1 0,0 4 4 15,6-5 2-15,-6-2 5 0,0-2 6 0,0 1 1 0,0-4 3 16,0-2 4-16,0-6 1 0,0-3-2 0,0-2 1 16,0-2 7-16,0-3 19 0,0-4 37 0,0-2 34 0,0-3 21 15,0-2 13-15,0 0 7 0,6-2-2 0,-6-10-15 16,0 1-27-16,0-3-44 0,0-2-37 0,0-2-29 0,0-1-17 16,0-2-8-16,0-1-4 0,7-3 1 0,-7 2-1 0,6 1-2 15,8-3-2-15,-8 3 0 0,1 3-1 0,5 2-2 16,8-2-1-16,-7 4-3 0,7 1 1 0,5-1-1 0,-4 7 0 15,4-2 3-15,1 6 0 0,-6-3 0 0,6 7-4 16,-7-4 2-16,8 8 0 0,-15-4 0 0,9 7-1 0,-8-3 0 16,-7 2-2-16,0 6 2 0,1-5 1 0,-7 4 0 0,0 0 1 15,-7 0 0-15,1 0-1 0,0 1 1 0,-7-2 2 0,-1 1-1 16,-5 4 1-16,-1-5 0 0,0-2-1 0,1 3 1 16,0 0 0-16,-8-4 0 0,8 4-3 0,6-3-8 15,-6-5-18-15,-1 5-34 0,7-4-55 0,0-2-67 0,6 7-65 16,0-6-58-16,7-3-52 0,0 0-79 0,7-3-132 0,0-6-75 15,6 3-16-15,0-5 29 0</inkml:trace>
  <inkml:trace contextRef="#ctx0" brushRef="#br0" timeOffset="2939.8193">13638 5707 427 0,'-7'0'499'0,"0"-7"-175"0,1 7-114 15,-1-4-46-15,1 4-21 0,-7-4 0 0,0 4 5 16,-1 4 3-16,8-4-1 0,-7 4-6 0,0 3-11 0,1-3-15 16,4 4-16-16,-5 2-15 0,1 2-13 0,-1 2-15 0,0-2-13 15,6 2-8-15,-6 1-4 0,6-5-6 0,1 5-6 16,0 0-11-16,-1-1-2 0,7 1 1 0,0-1-1 0,-6-2 2 16,6 2-1-16,6-2 1 0,-6-2-2 0,0-3 5 15,7 1-3-15,-7-1 1 0,6-3 3 0,0 4 5 0,1-8 7 16,-1 2 6-16,1-4 11 0,0 2 4 0,6-8 6 0,-7 1 6 15,7-1 15-15,0-3 7 0,-7 4 0 0,8-4-5 16,-8-4-6-16,2 4-2 0,-3-3-3 0,2-1-8 0,-7 1-16 16,6-1-16-16,-6-4-7 0,0 5-2 0,0-1-1 15,-6 1-2-15,6-1-4 0,0 3-1 0,-7 5-1 0,7-3 1 16,-5 2-2-16,5 1 0 0,-8 3-5 0,8 0 1 0,0 0-1 16,0 1-2-16,0 3-3 0,0 0-1 0,0-4 0 15,0 4-1-15,0 4-1 0,0-4 1 0,0 0-2 0,0 3 4 16,0 1-1-16,0 0 2 0,8 0 2 0,-8-1 0 0,5 1 0 15,-5 4 1-15,7-6 0 0,-1 3-2 0,0-2 2 16,8 1 0-16,-7-1-2 0,6 2 1 0,-1-5 0 0,8 3 1 16,0-3 1-16,-2 4 0 0,9-4 1 0,-1 4-1 15,-6-1-1-15,6-3-1 0,0 3 0 0,0 6 0 0,-7-6-3 16,7 4 1-16,-5-3-5 0,-3 7-1 0,-5-4 0 0,1 4 1 16,-1 0-1-16,-7 0 1 0,-6 3-1 0,0 5-4 15,-6-1 1-15,-1 1 10 0,-6 3-4 0,0-4-3 0,1 1-3 16,-8-2-1-16,6 2 3 0,-5-5 1 0,6-3 3 15,0 1-9-15,0-1 7 0,6-4 0 0,1-4 6 0,-1 5-1 16,7-4 0-16,-6-4 2 0,6 0 0 0,6-4 0 0,-6 0 0 16,7-3 0-16,6 0-1 0,0-4 0 0,0-1 0 15,6-3-1-15,-6 5 0 0,14-9 1 0,-8 4 3 0,1-2 1 16,6-2-1-16,-7 1 1 0,7 0 0 0,-1-4 0 0,-4 3 1 16,-2-3 0-16,1 0-4 0,0 0 2 0,-1 1-1 15,-6-1 0-15,0 0 0 0,-7-1 0 0,7 5-2 0,-6 0 1 16,-7 4 4-16,6-1 0 0,-6 4 1 0,0 3 2 15,-6 1-1-15,6 0 0 0,-7 3-1 0,1 4-2 0,-1 0-2 16,-6 4-2-16,0 3-3 0,7 0 0 0,-7 4-1 16,7 0 3-16,-8 1 1 0,8 2 0 0,6 1-1 0,-7-1 3 15,1 4 0-15,6-4 1 0,0 1-3 0,0 4 1 0,0-4-2 16,0 3 1-16,6-3 0 0,1 3-1 0,-1-3 0 16,1-1-1-16,0 1 3 0,6-4-15 0,6 4 5 0,-6-4 0 15,6 0 1-15,7-4-4 0,1-3-14 0,6-1-16 16,-7-3-41-16,6 0-53 0,1-3-73 0,5-1-66 0,-5-3-62 15,-1-1-91-15,1-3-167 0,0-4-88 0,-8 1-16 0,2 3 32 16</inkml:trace>
  <inkml:trace contextRef="#ctx0" brushRef="#br0" timeOffset="3346.1599">14686 5300 35 0,'0'0'505'0,"0"0"-61"0,-7 0-173 0,7 4-110 0,0-4-60 0,7 4-30 16,-7 4-12-16,0-2 7 0,0 1 6 0,0 5 5 15,0 3 0-15,-7-1 2 0,7 5 8 0,-6-1 6 0,6 4 11 16,-7 3 6-16,-5-2 0 0,5 6 4 0,-6 0 1 16,0-3-4-16,0 4-9 0,0 2-11 0,7-6-17 0,-7 3-19 15,-1 0-14-15,9-7-8 0,-3 4-8 0,1-4-8 0,1-3-5 16,-1-2-3-16,7-2-3 0,0-1-1 0,0-6-10 15,0 3 3-15,0-7 6 0,0 0 3 0,7-4 3 16,-1 0 2-16,9-4 3 0,-10-7-1 0,9 3 8 0,-1-2 5 16,0-5-9-16,0 0-4 0,-1 5-3 0,-5-5-1 0,6 1 1 15,-6-1 3-15,-1 4 6 0,0-4-5 0,1 8 8 0,-7-5 3 16,6 5 3-16,-6 3 2 0,0-3-4 0,7 3-6 16,-7 4-6-16,0-3-5 0,7 3-5 0,-7 0-3 15,0 3-2-15,6-3-3 0,-6 7-1 0,7-3 3 0,-1 4-2 16,1-1 4-16,-1 1 0 0,7-1 2 0,0 0 1 0,7 1-2 15,-1-1 4-15,1 0 0 0,6 1 1 0,0-1-1 16,6-4 0-16,8 5-2 0,-1-5-15 0,6 1-27 0,7 0-67 16,0-4-82-16,13 0-92 0,1 0-179 0,5-4-130 15,-6-3-98-15,1 3-41 0</inkml:trace>
  <inkml:trace contextRef="#ctx0" brushRef="#br0" timeOffset="4347.013">16133 4971 95 0,'5'-7'427'0,"-5"0"-99"0,0-1-114 0,0 1-74 0,0-1-42 0,0 4-18 16,0-2-6-16,-5 2 2 0,5 0-1 0,0 1-3 15,0-1-1-15,0 0 0 0,-8 0 1 0,8 4-5 16,0-3-8-16,0 3-6 0,0 0-7 0,0-4-8 0,0 4-4 15,0 0-10-15,0 0-6 0,0 0-7 0,0 0-4 16,0 0-3-16,0 4-1 0,0-1-1 0,0 1-3 0,0 0 0 16,0 3 5-16,0 1 5 0,0 2 9 0,0 5 6 0,0 0 7 15,8 3 6-15,-8 0 7 0,0 4 9 0,0 5 4 16,0-2 5-16,5 4-3 0,-5 4 2 0,7 3 1 0,-7 1 1 16,6 8 0-16,-6-6-5 0,0 9-5 0,7 0-6 0,-7-1-3 15,0 8-7-15,0-4-2 0,0 5-5 0,0-2-3 16,0 5 0-16,-7 0 0 0,7 3-4 0,-6 0-2 0,6 0-1 15,0 1-3-15,0-5-3 0,0 1-3 0,6-4-4 0,1-4-3 16,6-3-1-16,0-4-1 0,0 0 1 0,0-8-1 16,7-3-1-16,-7 1 4 0,6-12 7 0,1-1 10 0,-7-6 16 15,6 0 22-15,-6-8 20 0,1-3 17 0,5-8 9 16,-6 1 7-16,0-9-2 0,-6-2-6 0,5-5-9 0,-5-6-18 16,-1 3-18-16,1-7-11 0,-7 0-10 0,0-1-7 15,-7-3-5-15,1 0-2 0,-7-4-7 0,0 1-7 0,0 0-5 16,-7-1-5-16,-6-1-1 0,7 2 0 0,-7 3-2 0,6 4 1 15,1-1 2-15,-7 5 2 0,6 3 2 0,7 3-2 16,-6 5 0-16,12 3-3 0,-6 0-1 0,6 4-4 0,2-1-3 16,5 4-2-16,-8 1-2 0,8 3 1 0,8 0 0 15,-8 3-1-15,5 1 2 0,2-1 1 0,-1 2 3 0,8-2 1 16,5 5-1-16,-6-8 0 0,7 3 3 0,6-3-1 0,-7-3 1 16,7 3-1-16,0-8 3 0,1 0 1 0,-2 1 1 15,2-3 0-15,-8-2 1 0,7-3 3 0,-6 1-2 0,-2-1-2 16,2-2-1-16,-6-2-2 0,-1 0 1 0,-7 2-1 0,7-3-3 15,-6 3 1-15,-1-2 1 0,-6 1 3 0,0 0 0 16,0 3 4-16,0 1 0 0,0 2 3 0,0 2 4 0,-6-2-2 16,6 5 2-16,0-1-1 0,0 6-1 0,0-3-1 15,0 2-3-15,0 3-2 0,0-4-4 0,0 4-3 0,0 4 1 16,0-1-2-16,6 2 3 0,-6 1-2 0,7 2 2 0,-1 3 0 16,1 0 1-16,-1 0 0 0,1 0 0 0,6 4 1 15,-7-5 0-15,7 5-1 0,1-4 0 0,5 3 0 16,0 1 3-16,2-3-4 0,4-2-7 0,1 2-10 0,0-1-10 15,0 0-18-15,7-4-64 0,-7 0-78 0,6-3-87 0,1-1-68 16,-7-3-79-16,6-3-158 0,-4-1-105 0,-10 0-62 0,2-2 19 16</inkml:trace>
  <inkml:trace contextRef="#ctx0" brushRef="#br0" timeOffset="4471.9885">16829 5220 132 0,'-19'-19'568'0,"5"5"6"0,1-1-189 0,0 5-173 15,6 2-95-15,7-3-56 0,-6 7-28 0,6-2-15 16,6 1-11-16,1 5-10 0,-1-3-16 0,7 3-27 0,8 0-33 16,-2 3-47-16,7-3-99 0,-6 0-157 0,-1 0-87 15,0 0-51-15</inkml:trace>
  <inkml:trace contextRef="#ctx0" brushRef="#br0" timeOffset="5363.3178">17082 4934 342 0,'-6'0'508'0,"6"0"-177"0,-6 4-141 0,6 3-73 0,-6 1-37 16,6 3-16-16,6 7-4 0,0 0 2 0,-6 4 4 0,13 5 4 16,-6 2-1-16,0 0-6 0,5 7-7 0,-6 5-10 15,7-1-6-15,-6 4-5 0,7 0-2 0,-8 0-4 0,1 0-1 16,4-1 1-16,-3-2-1 0,-3 0 1 0,3-2-3 15,-1-5 0-15,-1-1-3 0,1-4 1 0,-1-4 2 0,-6-3 10 16,7-8 28-16,-7 1 40 0,6-7 45 0,-6 3 33 0,0-8 20 16,0 2 11-16,0-5 2 0,0 0-9 0,0-5-25 15,0-1-42-15,-6-2-45 0,6-3-35 0,0-3-26 0,0 2-14 16,6-3-8-16,-6 5-7 0,6-5-4 0,1 4-2 16,6 1-1-16,-6-2 0 0,6 5-1 0,0 0 0 15,6-1-2-15,-6 4 1 0,0 4 0 0,0-3-2 0,0 6-1 16,0-3-1-16,1 8 1 0,-8-4 0 0,1 7 0 0,-7-5 1 15,0 6 0-15,0-1 1 0,-7 4 2 0,-6-1 1 0,-1 1 1 16,3 0-1-16,-10 2 3 0,2-1-1 0,-1 2 1 16,1-4 1-16,-8-2-2 0,8 2 2 0,-7-3 0 0,0 0 3 15,7-1-1-15,-1-2 3 0,0-4 1 0,1 3 2 0,6-3 3 16,-1 0-1-16,8-1 1 0,0-3-2 0,0 4-2 16,6-4-1-16,0 3-5 0,0-3 0 0,0 0-11 0,12-3 3 15,-6 3 3-15,1-4 0 0,13 1-1 0,-8-1 3 16,8 0 0-16,-6-3-1 0,5 3 9 0,-1-4-3 0,3 2 0 15,-1-2-1-15,-1-3 2 0,1 4-3 0,-1-4 1 0,0 0-6 16,1 0 3-16,1 1 0 0,-3-2 0 0,-5-2 4 16,7-1-1-16,-7 4-3 0,0-4 1 0,0 0 7 0,0 1-2 15,-6-1 0-15,-1 1-2 0,6-1-6 0,-12 0 1 16,7 1 3-16,-1 2-1 0,-6-3 6 0,0 5-4 0,7 3-3 16,-7-1-1-16,0 1 0 0,0 3-2 0,0-3-5 0,8 4-5 15,-8 3-10-15,0-4-2 0,6 4 0 0,-6 0-1 16,6 4 1-16,1-1-2 0,-1 1 0 0,1-1 1 0,5 8 1 15,-5-3 0-15,7 2-4 0,-8 1-2 0,0 0-4 16,1 1 1-16,-1 2 1 0,1 1-2 0,-1 0 1 0,-6-1 6 16,0 1 5-16,7-1 3 0,-7 1 4 0,0 0 2 0,6-1 3 15,-6-2 5-15,7 2 5 0,-7-2 0 0,6-2-1 16,1 1 0-16,-1-3 2 0,1 2 1 0,-1-3 2 16,7-3-5-16,1 0 0 0,-1 0 1 0,-1-4 1 0,1 0 0 15,1-4 0-15,5 0 0 0,0-3 3 0,-6-4 1 0,7 0 2 16,-7 0 1-16,-1-3 2 0,2-1 3 0,6 0 3 0,-14-3 6 15,7-1 2-15,-6 1 3 0,6 0 4 0,-6 0 2 16,-7-1 1-16,6 1-3 0,-6-4-5 0,0 8-3 0,0-5-4 16,0 4-2-16,-6 1-2 0,6 3-4 0,-7 0-1 15,0 3-1-15,1 1-1 0,6 2 0 0,-7 3-3 0,7-2-1 16,-6 4-3-16,6 4-2 0,-7 3-1 0,7-4-2 16,-6 9 2-16,6-1-2 0,0 4 1 0,-6-5 1 0,6 5 1 15,0-1 1-15,0 5 1 0,6-4 0 0,-6-1-1 0,6 5 1 16,1-4-1-16,-7-1 0 0,13-3-2 0,-7 3 3 15,8-3-1-15,5 0-1 0,-6 1 1 0,13-5 1 0,0 0 0 16,0-4 0-16,14 2 1 0,-2-2-3 0,8-3-11 16,-1 0-20-16,7-3-60 0,7 3-91 0,1 0-91 0,-2-5-135 15,6-2-177-15,-5 4-111 0,6-4-60 0,-6-5-15 0</inkml:trace>
  <inkml:trace contextRef="#ctx0" brushRef="#br0" timeOffset="6363.3812">19075 5466 60 0,'8'-12'525'0,"-8"6"-71"16,6-1-156-16,-6-1-105 0,0 0-49 0,0 4-19 0,0 1-1 15,0-1 4-15,0 1-1 0,0-1-7 0,0 4-9 16,-6 0-9-16,-2 4-16 0,1 3-22 0,2 4-22 0,-8 3-17 16,6 5-11-16,-6 3-4 0,6-4-3 0,-6 8-1 15,7-4-1-15,6 3-2 0,0 0 3 0,0 6-3 0,0-6-1 16,6 1 0-16,7-4-2 0,-6 3 2 0,6-2 0 0,7-5 1 15,-8 0-2-15,9-3 3 0,-2-5 0 0,0-2 1 16,1-1 0-16,-1-7 0 0,1 0 0 0,-1-3 1 16,-6-1 1-16,0-4 0 0,-6-2 0 0,-1-5 0 0,1 4 0 15,-7-8 0-15,0 5 0 0,0-4 0 0,-7-1-2 0,-6 4-1 16,7-2-1-16,-7 2-1 0,0-3-2 0,-7-1 0 0,7 4 0 16,-6 1 0-16,-1-1 2 0,7 5 0 0,0-5 2 15,1 3 6-15,-1 2 3 0,5-1 2 0,1 0 0 16,7 0-1-16,0 3 0 0,0-4 0 0,7 3-4 0,1-3-3 15,-2 2-3-15,7-5-2 0,6 0-2 0,-6 1 0 0,7-1 1 16,-1 1-1-16,1-5 3 0,-1 4-1 0,-6-4 1 16,0 5 6-16,0-1 13 0,1 5 17 0,-9-2 18 0,3 5 13 15,-1 0 11-15,-1 4 6 0,-6-2 5 0,0 1-5 16,7 1-14-16,-7 3-19 0,0 0-17 0,0 3-16 0,0 6-10 16,5-3-6-16,-5 8-5 0,7 3-1 0,-1 4 2 0,1 1 1 15,6 3-2-15,-6 5 1 0,6-1 0 0,-1 7-1 16,9-3 0-16,-9 5-1 0,8 1 0 0,0 2 1 15,-1 3 0-15,0-1 0 0,1 6-1 0,-7-2 2 0,6-3 1 16,1 3 2-16,-1-2 0 0,1-2 1 0,-7 1 1 0,7-3-1 16,-7-5-2-16,0 1 1 0,0-5 0 0,0 2-2 0,-6-8-1 15,6-1 0-15,-13-3 0 0,6-4 6 0,0-3 19 16,1-5 17-16,-7-1 13 0,6-6 14 0,-6 2 8 0,0-5 5 16,0-8 2-16,-6-1-8 0,6-5-14 0,-7-4-18 0,1-4-16 15,0 1-12-15,-1-8-10 0,-6-5-3 0,6 1-2 16,-5-7 2-16,-8-1 0 0,7-3-2 0,-1-4 3 0,3 2-2 15,-4-6 0-15,2 0 0 0,7 2 1 0,0 2-4 16,-1 4-3-16,7 0 2 0,0 3-1 0,0 5-1 16,0 2 0-16,0 9-9 0,7 4 4 0,-7-1 0 0,6 7 2 15,0 3-1-15,7 2-1 0,2 6 1 0,-10 1 0 0,8 6 7 16,1 1-4-16,-8 3-2 0,7 8-3 0,-6 0 0 0,-1 3 0 16,-6 3-3-16,0 2-1 0,-6 2 1 0,-1 4 0 15,-6 1-2-15,0-1 0 0,-1 0-4 0,-5 4-1 0,-1-7-3 16,1 4-9-16,-7-1-10 0,7-7-9 0,-1 3-15 15,0-2-22-15,1-6-34 0,-1 2-47 0,14-4-49 0,-7-4-44 16,6 0-41-16,7-7-67 0,7-4-134 0,-1-4-93 16,1-7-36-16,13 3 3 0</inkml:trace>
  <inkml:trace contextRef="#ctx0" brushRef="#br0" timeOffset="6597.834">19975 4945 42 0,'-7'-3'539'0,"0"6"9"0,2 1-193 16,-3 0-159-16,1 7-82 0,1 0-39 0,-6 3-15 0,12 4-1 15,-7 1 2-15,0-1 5 0,0 8 14 0,1-1 14 16,6 5 18-16,0 3 18 0,0 0 14 0,0 0 9 16,6 3 6-16,-6 4 4 0,7-3-5 0,0 1-10 0,0-2-22 15,-2 1-24-15,2-1-22 0,6-4-21 0,0 2-15 0,1-1-14 16,-1 0-8-16,0-3-4 0,0-1-7 0,6-4-3 15,1 1-1-15,-1 0-1 0,1-5-1 0,-1-2-5 0,0-5-16 16,2 5-28-16,-2-8-36 0,0-1-52 0,-6-2-63 16,1-1-57-16,-2-7-49 0,1 0-62 0,0-7-86 0,-6-1-135 15,-7-2-49-15,0-5 2 0</inkml:trace>
  <inkml:trace contextRef="#ctx0" brushRef="#br0" timeOffset="6910.4343">19720 5491 203 0,'-13'-7'547'0,"1"0"-47"0,5 3-204 0,1 1-127 16,6-1-66-16,-7 0-31 0,7 4-11 0,0 0 1 0,0-4 6 16,7 4 9-16,-1 0 12 0,7 0 4 0,0-4 2 15,7 4-1-15,-1 0-1 0,7-4-4 0,8 2-7 0,-10 2-10 16,9-5-5-16,-1-2 0 0,7 4 2 0,-5-5 1 16,-2 1 4-16,1 3 4 0,-1-3 7 0,-6 0 10 0,0-1 7 15,-7 1 3-15,1 0 2 0,-7 4-4 0,0-6-4 16,-6 6-7-16,-1 3-16 0,1-4-7 0,-7 4-9 0,7-3-13 15,-7 3-12-15,0 0-9 0,0 0-8 0,0 0-8 0,6 3 2 16,-6-3-9-16,0 4-4 0,0-1-2 0,0 6-3 0,6-3 2 16,-6 5 1-16,0 1 3 0,7 2 0 0,-7 1 0 15,6 0 2-15,1 3 1 0,-1-5-1 0,1 7 1 16,0-6-2-16,-1 5-5 0,6-1-3 0,3 1-9 0,-2-5-17 16,0 1-25-16,6-1-43 0,0-3-68 0,1 3-72 0,-1-2-64 15,1-5-59-15,-1 0-86 0,7-3-164 0,-6 0-80 0,0-4-23 16</inkml:trace>
  <inkml:trace contextRef="#ctx0" brushRef="#br0" timeOffset="7051.1803">20586 5291 328 0,'-6'-12'535'0,"0"1"-113"16,-7 3-185-16,13 2-106 0,-7 1-62 0,7-2-41 0,0 7-24 15,0-4-21-15,7 4-22 0,-1 0-33 0,7-3-64 16,6 3-150-16,2 0-111 0,-2 0-61 0</inkml:trace>
  <inkml:trace contextRef="#ctx0" brushRef="#br0" timeOffset="7285.6026">21043 5249 284 0,'-26'5'541'0,"-1"-5"-85"0,-5 6-171 0,6 2-91 0,0-2-41 15,0 6-10-15,5-5 4 0,-4 8 9 0,7-3 6 0,3 2-2 16,-4 1-5-16,6-1-10 0,6 1-16 0,1 2-16 16,0-1-23-16,-1 2-14 0,7 1-11 0,-6-5-9 0,12 3-10 15,-6 3-6-15,7-6-9 0,5 5-4 0,1-1-2 0,7-4-8 16,1 5-5-16,3-4-10 0,10-1-23 0,-2-3-45 16,6 3-57-16,2-2-58 0,-1-1-52 0,0-4-52 15,7-3-73-15,-8-4-112 0,2 4-117 0,-1-8-35 0,-7 4 12 16</inkml:trace>
  <inkml:trace contextRef="#ctx0" brushRef="#br0" timeOffset="7754.7937">21472 5389 214 0,'-19'-8'634'0,"-14"5"9"0,7 3-130 0,0 0-183 0,-6 0-97 16,5 3-53-16,2 5-25 0,-2-5-15 0,8 0-8 0,0 6-5 15,6-6-12-15,-1 4-16 0,8 0-32 0,6 5-30 16,0-4-23-16,0 1-13 0,6 3-14 0,8-4-10 0,-1-1-14 15,0 3-14-15,-1-6-15 0,8 4-9 0,0-5-10 16,-2 1-5-16,3-4 4 0,-2 4 1 0,0-4 9 0,-5-4 11 16,5 4 13-16,-6 0 13 0,0 0 11 0,-7 0 10 0,8 0 6 15,-7 0 4-15,-1 0 4 0,0 0-1 0,-6 4 0 16,7-4 2-16,-1 3-3 0,1 0 1 0,-1 2 3 0,1-1 1 16,0-1 2-16,-2 1 1 0,3-4 5 0,4 3 8 15,1-6 11-15,1 3 14 0,-1-7 14 0,6 3 17 0,0-7 11 16,1 0 10-16,6-1 9 0,-6-5 11 0,-1 1 11 0,7-5 4 15,-6-1-3-15,-1 0-6 0,1-4-5 0,-7 0-7 16,7 1-10-16,-8-4-14 0,-5 3-16 0,6 0-17 0,-6 1-12 16,-7-2-12-16,0 2-5 0,0-4-5 0,-7 3-3 0,0 5-2 15,-6-6-4-15,7 5 1 0,-7 5 0 0,7-2-2 16,-8 8-3-16,8 0-1 0,-7 0 2 0,6 8-2 16,-5 3-6-16,-2 0 1 0,7 7-1 0,-5 0 0 0,-1 8 2 15,6-1 1-15,1 1-2 0,-7 7 0 0,6-4 4 0,7 5-2 16,-7 2 0-16,7 0 0 0,0 1-2 0,7-1 1 0,-7 2 4 15,7-2 0-15,6 4 1 0,-7-3 0 0,14 0-2 16,-1-1 2-16,2-3 0 0,4 0-2 0,14 1-4 16,-6-2-6-16,13-3-17 0,5-3-55 0,1 0-101 0,7-1-100 15,6-2-139-15,0-1-200 0,7 0-116 0,-7-4-56 0,0 0-24 16</inkml:trace>
  <inkml:trace contextRef="#ctx0" brushRef="#br0" timeOffset="8317.46">20424 6524 217 0,'-7'-14'489'0,"1"3"-136"15,-1-4-135-15,1 5-67 0,0 2-35 0,-8-4-12 16,1 3-2-16,7 1 2 0,-7-1 2 0,0 6 2 0,0-4-6 15,-1 7-15-15,-6-4-11 0,8 8-14 0,-8 0-10 0,7 2-14 16,-6 6-10-16,-1-1-8 0,1 4-5 0,6 0-2 16,-6 3 2-16,5 0 5 0,1 4 6 0,0 0 10 0,7-4 9 15,-7 5 5-15,13-1 5 0,-7-1 3 0,7 1 2 16,0-4-3-16,0 5-3 0,0-6-7 0,7 3-6 0,-1-3-2 16,7-2-4-16,0 3-1 0,6-7-5 0,1 4-4 0,6-4-4 15,7-4-4-15,6 0-8 0,1-3-11 0,-2 0-23 16,8-4-37-16,6 0-52 0,0-4-49 0,0 0-45 15,6-3-38-15,-5 0-51 0,-1 0-86 0,6-1-141 0,-12-3-51 16,0 0 4-16</inkml:trace>
  <inkml:trace contextRef="#ctx0" brushRef="#br0" timeOffset="9020.6665">21056 6517 417 0,'-26'-4'563'0,"-2"4"-94"16,10 0-196-16,-8 0-120 0,0 4-71 0,0 3-37 0,6-3-19 15,-7 3-6-15,2 4-1 0,7 1 0 0,-3 2 1 16,1-3 0-16,1 8-1 0,0-5-1 0,5 4-3 0,1 1-2 16,0-2-5-16,1 2-3 0,5 0-3 0,1-2 0 15,6 3-1-15,-8-3 0 0,8-2-5 0,0-1 3 0,0 1 1 16,0-4 3-16,8 0 1 0,-8-3 3 0,6-1 5 0,1 0 7 16,-1-3 14-16,0 0 7 0,7-1 6 0,0-3 11 15,1-3 9-15,-1-1 11 0,-1 0 7 0,8-3 9 0,-1-4 6 31,1 0 10-31,-7-4 13 0,7 4 7 0,0-7 2 0,-2 3-2 0,3-2-5 0,-2-3-9 0,-7 3-7 0,8-2-15 32,-6 0-16-32,5 2-16 0,-6 2-13 0,0 1-9 0,0-1-9 0,0 1-4 0,-6 6-12 0,5-4-7 0,-5 5-3 31,-7 4-2-31,7-1-3 0,0 1-2 0,-7 3-1 0,6 0-2 0,0 3 2 0,-6 4 2 0,7 0 0 0,-1 1-1 16,-6 4 2-16,7 2 0 0,-7-3 1 0,0 3-2 0,0 1 1 31,0 0 1-31,0 3-1 0,6-4 0 0,-6 1 1 0,0-1-1 15,0-2 2-15,0 3 1 0,0-5 0 0,0 2-2 16,0-1 1-16,0-5 0 0,0 2-1 0,0-4 1 0,0-1 0 0,6 1 0 0,-6 0 1 0,0-4 4 0,0 0 2 0,0-4 2 16,7 0 2-16,-7 1 3 0,0-5 0 0,6-2 1 15,2 2 4-15,-8-3-2 0,5-1-1 0,2 3-1 0,1 1-2 32,-3-4-2-32,2 5 0 0,-7 0-2 0,6 0-6 15,-6-1-2-15,0 5 0 0,7-1-1 0,-7 0-2 0,0 4-1 0,0 0-1 0,0 0 2 0,0 0 8 0,0 0-5 0,0 0-2 16,0 0-1-16,0 4 1 0,0-4-1 0,0 0 0 31,0 0-2-31,0 4-6 0,0-4 6 0,7 0 2 16,-7 0 1-16,0 0 1 0,0-4 2 0,0 4 1 0,6-4 1 0,7 1-2 0,-6 0-1 0,5-1-1 0,1-4 3 0,1 1-1 15,-1 3-2-15,5-3 0 0,-4-1-2 0,6 1 0 0,-1 0 0 16,-6 4-3-16,1-5 1 0,-2 4-2 0,1 1 3 16,0-2-1-16,0 3 1 0,1 2 0 0,-8 0 2 15,7 0-5-15,-7 0 4 0,1 2 0 0,-1 3 0 0,1-5-1 16,0 3 0-16,-2 5 0 0,3-4-2 0,-8-1 4 0,5 4 0 15,-5-3 0-15,7 3 0 0,1 1-1 0,-8-1 0 0,0 0 1 16,5 1 3-16,-5-1 0 0,7 0-3 0,-7 4 0 16,7-3-2-16,-1 2-4 0,-6-3-15 0,7 5-10 15,6-4-21-15,-7-1-41 0,1 3-61 0,-1-2-74 0,0-1-70 32,8 1-73-32,-8-2-106 0,1-2-153 0,-1 4-70 0,-6-5-13 0</inkml:trace>
  <inkml:trace contextRef="#ctx0" brushRef="#br0" timeOffset="9943.5902">21616 6549 116 0,'6'-3'520'0,"-6"0"-99"0,7-1-155 16,-7 0-114-16,6 4-66 0,-6 0-41 0,7-3-19 0,-7 3-11 31,6 3-4-31,0-3-3 0,-6 4-1 0,7 3 0 0,0 1-1 16,0-1 1-16,-7 4 0 0,6 0-1 0,0 3-2 15,1 1 0-15,-1 0 0 0,1 3-1 0,-1-3 0 0,0 4-1 0,-6-2 0 0,7 2-1 0,0 3-1 0,0-5 2 32,0-1-1-32,-2 2-1 0,2 0 0 0,-7-3 0 0,6 0 0 15,-6-5 0-15,7 5 1 0,-7-3-1 0,0-6 3 16,0 2 3-16,0 0 6 0,6-5 17 0,-6 1 25 0,0 0 46 15,0-1 52-15,0-3 49 0,0 0 32 0,0-3 18 0,0-1 7 0,0 0-4 0,0-4-14 0,0-3-35 0,7 1-48 16,-7-5-45-16,7 0-31 0,-1 1-18 0,-6-1-14 0,7 0-2 31,-1-3-16-31,0 3-10 0,7 1-6 0,-6-1-3 0,0 0-5 0,-1 5 0 0,6-2-2 0,-4 5-10 0,-3 0 9 32,3 0-3-32,-1 2-1 0,-2 2-1 0,2 0-2 0,-7 3 1 0,7 0-3 0,-7 0 1 0,7 0-7 0,-7 3 3 15,6 0 0-15,-6 2 1 0,6 2 2 0,-6-4-2 0,7 5 0 31,-7-5 1-31,0 1 0 0,0 0 3 0,6 0-2 16,-6-1 3-16,0-3 0 0,7 4 1 0,-7-4 1 0,0 0-1 16,6-4 3-16,-6 4-1 0,7-3 1 0,0-1 1 0,-1 0-1 15,1 0 0-15,-1 1 1 0,0-1 0 0,1 0-2 16,-1 1-1-16,-6 3 0 0,7-3-2 0,-7 3 0 0,6 0-1 16,-6 0-1-16,0 0 1 0,7 3 0 0,-7 0 0 15,7 1 2-15,-7 3 1 0,6 1-2 0,-6-1 1 0,8 4 1 16,-3-4-1-16,1 1-1 0,1 3-2 0,6-5-2 0,-6 2-5 15,6 4-8-15,6-5-14 0,1-3-26 0,-1 2-43 0,0-2-51 16,8 0-51-16,-1 0-50 0,0-4-38 0,-6 0-28 16,5 0-19-16,2-4-1 0,-8 0 17 0,0-3 23 15,1-4 31-15,-7 4 44 0,0-4 50 0,-7 0 57 0,1 0 52 16,0-4 47-16,0 4 44 0,-7-4 43 0,0 1 35 0,-7-1 20 16,7-3 5-16,-7 3-11 0,0-3-6 0,1 4-5 15,1-1 2-15,-3 0 7 0,3 4 11 0,-3-1 12 0,-5 2 12 16,13 3 13-16,-7 3 3 0,7-4-9 0,-6 5-12 15,6-1-20-15,0 4-25 0,0 0-25 0,0 0-25 0,0 0-22 16,0 4-16-16,0 3-8 0,0 1-3 0,0-1-1 0,6 3 2 16,-6 2-1-16,0-1 1 0,7 4 1 0,-7 0 0 15,6-1 1-15,1-3-2 0,1 3 2 0,-3 1 2 0,3-4 3 16,-3 1 0-16,1 2 4 0,8-3 0 0,-7 0 2 0,6-4 0 16,6 4 3-16,-7-4-1 0,2 1-1 0,6-4 0 15,-2-2 0-15,-3 3-2 0,4-2-1 0,0-3 0 0,1-3-3 16,-7-2-3-16,6 3 0 0,-6-5 0 0,0-1 0 15,0 0 0-15,0-3 0 0,-6-3 0 0,-1-1 2 16,1 1 1-16,-7-1 2 0,6-4 7 0,-6 2 10 0,0 2 6 16,0-4 4-16,0 1 0 0,0 0 0 0,0-1-1 0,0 4 0 15,0 1-9-15,0 3-12 0,0 0-6 0,0 3-7 16,7 2-3-16,-7 2-1 0,0 0-4 0,0 4-2 0,0 0-3 16,7 4 1-16,-7 0-2 0,5 2 2 0,3 6 0 0,-8-1 1 15,7 0 4-15,6 3-1 0,-8 1 1 0,2 0-6 0,6 3-9 16,-6 0-9-16,12-4-28 0,-6 6-44 0,0-6-46 15,7 4-44-15,-2 1-46 0,3-5-45 0,-2 1-65 16,1-1-122-16,-1-3-87 0,-5 0-29 0,-2 1 0 0</inkml:trace>
  <inkml:trace contextRef="#ctx0" brushRef="#br0" timeOffset="10396.8917">22768 6543 158 0,'0'-11'498'16,"0"-1"-123"-16,7-2-145 0,-7 7-88 0,6-4-44 16,1 4-20-16,0 0-12 0,6 3-10 0,-7 0-3 0,1 0-6 15,5 4-6-15,-5 0-6 0,6 0-8 0,-6 4-13 16,6 4-3-16,-1 2-3 0,-5-3-2 0,7 8-3 0,-8-4 0 16,7 4 0-16,0-1 0 0,-7 5 1 0,7-5-1 0,1 4 0 15,-8 1-1-15,7-4 0 0,-7 3 1 0,7-3-1 16,-6-4-1-16,0 3 0 0,5-3 2 0,-5 0 2 0,-1-4 6 15,1 0 11-15,6 1 19 0,-7-4 26 0,1-1 31 16,0-3 32-16,6 0 27 0,-6-3 25 0,6-5 21 0,-8 1 10 16,9 0-4-16,-8-4-18 0,7-4-21 0,-6 5-27 0,-1-5-25 15,0-4-26-15,1 1-24 0,0 0-18 0,0-1-11 16,-1-3-6-16,-6 3-5 0,6 2-5 0,1-2-3 0,-7 1-3 16,6-1-1-16,-6 5-3 0,7-1-4 0,-7 5-2 15,5-2 0-15,-5 5-3 0,0 0-1 0,8-1-3 0,-8 4 0 16,0 4 0-16,6-3-4 0,-6 6 1 0,0-3-1 0,7 9 0 15,-7-3-2-15,7 5 3 0,-7 4 1 0,0-1 0 16,6 2 11-16,1 2-6 0,-7 0-1 0,6 0 1 0,0 1 1 16,1 3-2-16,-7-4 0 0,13 1 0 0,-6-1-9 0,0 0 3 15,5 0 3-15,1 1 0 0,0-1 0 0,7-3 0 16,-8-1-2-16,8 1 1 0,7-4-6 0,-1 0-14 0,0-4-44 16,-1 1-76-16,1-5-81 0,7 1-77 0,-1-4-100 15,1-4-165-15,0 1-114 0,-7-5-66 0,0 1-4 0</inkml:trace>
  <inkml:trace contextRef="#ctx0" brushRef="#br0" timeOffset="10553.098">23498 6282 86 0,'-6'0'545'0,"-1"-4"1"0,1 1-213 0,6 3-155 15,-7-4-87-15,7 4-47 0,0 0-26 0,7 0-11 16,-1 4-12-16,1-1-16 0,12 1-23 0,-6-4-35 15,6 5-71-15,1-5-157 0,-1 0-108 0,7 3-62 0</inkml:trace>
  <inkml:trace contextRef="#ctx0" brushRef="#br0" timeOffset="10803.0854">23837 6224 6 0,'-20'0'533'0,"7"0"-13"0,0 0-182 0,-7 4-137 16,0 0-71-16,8-2-36 0,-1 6-9 0,-1-4 1 16,2 3 2-16,-1 4 2 0,0-4 1 0,6 9-2 15,1-6-5-15,-1 0-6 0,0 7-6 0,7-3-10 0,0 1-7 16,-6-1-5-16,6 1-2 0,6-1-6 0,-6 4-7 0,7-4-8 16,0 5-7-16,6-4-4 0,0 4-5 0,0-5-8 15,6 4-12-15,1-3-24 0,7 0-35 0,-8 0-39 0,5-1-45 16,10-3-48-16,-8-4-71 0,0 5-142 0,0-10-108 15,6 6-54-15,-11-4-7 0</inkml:trace>
  <inkml:trace contextRef="#ctx0" brushRef="#br0" timeOffset="11335.1406">24019 6264 191 0,'-20'4'529'0,"7"6"-75"0,-7-1-189 0,7 1-121 16,0 0-67-16,7 2-37 0,0-1-20 0,-1 0-11 0,1 1-4 16,6-2-5-16,0 1-1 0,0 0-1 0,6-4 2 15,1 4-2-15,5-3 0 0,1-1-1 0,0 0 0 0,2-4 0 16,3 2 0-16,-5-1 6 0,1-1-3 0,-1-3 0 0,-1 0-1 16,-5 5 1-16,-1-5 0 0,8 0 0 0,-14 2 0 15,6-2-4-15,1 4 1 0,-7-1 1 0,6 2 2 0,-6-2 0 16,7 1 1-16,-2 4 1 0,2-6-1 0,1 6 1 15,-3-4 1-15,3-1 8 0,-2 1 6 0,0-4 9 0,7 0 11 16,-6 0 13-16,6-4 12 0,0-3 11 0,6-1 11 0,-6-2 17 16,0-5 21-16,7 1 16 0,-7-5 8 0,0 0 2 15,0-2-2-15,-1-2 0 0,-4-2-2 0,5-1-14 0,-6 0-20 16,-2 1-19-16,-5-4-15 0,0 3-5 0,0-3 0 16,0 0-3-16,-5 0-1 0,5 2-5 0,-7-2 0 0,-1 4-4 15,8-5-4-15,-5 5-7 0,-3-1-11 0,8 1-7 16,-6 3-9-16,6-1-5 0,-6 1-4 0,6 7-3 0,-7 1-3 15,7 3-1-15,-6 0 1 0,6 4-3 0,0 4-2 0,0-1-3 16,0 4-2-16,-7 4-1 0,7-1 0 0,-6 8-1 0,-1 0 1 16,7 8-1-16,-6-2 4 0,-1 5 1 0,1 4 2 15,6 0 0-15,-7 4 0 0,7-1 1 0,-6 0-1 16,6 0 2-16,0 0-1 0,-7 5 2 0,7-5-2 0,0 3-1 16,7-1 0-16,-7-2 0 0,0 0 0 0,6 0 0 0,1 0-1 15,-1-3-2-15,7-1 1 0,0 1 2 0,0-4 0 0,0 0 0 16,6-3-1-16,1-4-4 0,0-1-9 0,0 1-12 15,5-8-29-15,-5 0-43 0,0-4-57 0,5-3-59 16,-4 0-57-16,-9-3-54 0,8-4-63 0,-7-4-96 0,0 0-130 16,-6-3-39-16,-1-6 9 0</inkml:trace>
  <inkml:trace contextRef="#ctx0" brushRef="#br0" timeOffset="11647.5786">24208 6150 297 0,'-6'4'512'0,"6"-4"-161"0,-7 3-154 0,7 1-87 16,0 1-48-16,7 1-23 0,-1-6-9 0,0 4-4 16,7 4-2-16,0-8-3 0,7 7 0 0,-1-7-2 0,1 4-1 15,5-4-1-15,-5 0 2 0,0 0 6 0,6-4 14 16,-7 4 14-16,1-7 20 0,0 3 21 0,-2 0 22 0,-3 0 23 16,-2-2 23-16,-1 1 16 0,-5 1 10 0,-1 1 4 0,1-1-8 15,-1 1-11-15,-6-1-22 0,7 4-24 0,-7 0-27 16,0 0-29-16,0 0-25 0,0 0-19 0,0 0-14 15,0 4-11-15,0-1-3 0,0 4-1 0,-7 2-3 0,7-3-2 16,0 6 4-16,7-5 0 0,-7 5 2 0,0-6 3 0,7 5 1 16,-7-3 2-16,6-2-1 0,1 6 5 0,-1-5 1 0,0 1-2 15,7-1 2-15,0 0 0 0,0 0-2 0,0-2-1 16,7-2-1-16,0 0-5 0,-2 1-16 0,9 0-34 0,-7-1-59 16,6-3-75-16,0 0-72 0,-6 0-83 0,5-3-139 15,-5-1-141-15,0 0-71 0,-1 1-24 0</inkml:trace>
  <inkml:trace contextRef="#ctx0" brushRef="#br0" timeOffset="11804.0019">24788 6136 257 0,'-14'-8'708'0,"7"1"7"16,-5-1-5-16,5 6-239 0,-5-6-169 0,5 4-86 0,1 1-46 16,-1-5-24-16,0 8-13 0,7-4-11 0,0 4-31 15,-6 0-57-15,6-2-75 0,0 2-82 0,0 2-74 0,-6-2-58 16,-1 4-51-16,-1-4-53 0,3 4-82 0,-8 0-150 15,-1-1-58-15,-5 1 7 0</inkml:trace>
  <inkml:trace contextRef="#ctx0" brushRef="#br0" timeOffset="21728.2505">3236 8785 56 0,'-7'-7'193'16,"1"-1"-78"-16,-1 1-41 0,2-5-30 0,-2 5-15 0,1-1-3 15,6-2-5-15,-7 3 0 0,7-1 0 0,-7 1 0 16,7 0 3-16,0-4 3 0,-6 3-3 0,6 1-1 0,0 0-1 15,0 0 0-15,-7-1 3 0,7 5-1 0,-6-5-1 16,6 5-2-16,-6-1-1 0,6 0 0 0,-7 0-1 0,1 1-3 16,-1-2-7-16,-7 5-2 0,2 0 1 0,5 0-3 0,-6 5-1 15,-7-2-3-15,7 1 0 0,-6 4 1 0,0-1 0 16,-8 3 1-16,8 2-5 0,-7 2 2 0,5 1 2 16,-3-1 0-16,-3 5 1 0,1-1-1 0,6 5 0 0,-5-5 1 15,6 4 1-15,-8-1 1 0,9 6 1 0,4-6-1 0,-6 6 2 16,7-6 0-16,6 1 0 0,-5 3 1 0,-2 1-1 0,8-4 1 15,-1 8 0-15,1-5-1 0,-1 4 1 0,1 1 1 16,-1 2 0-16,7 2 0 0,-6-1 3 0,6 3-3 16,-6 1-2-16,6 3 5 0,0 4-2 0,-7 0 2 0,7 4 0 15,-7 3-1-15,0 0 1 0,2 5-1 0,-2-1 1 0,-6 3-1 16,0 5-2-16,-1-5-2 0,1 5-1 0,7-5 0 16,-7 4 2-16,0-3 3 0,7-1 2 0,-8 1 1 0,8 3 3 15,-7-3 2-15,7 3 3 0,0 4 2 0,-1-4-2 16,0 4 0-16,0 4-1 0,1 0 1 0,-1-1-1 0,1 0-3 15,-1 4-2-15,7 2-2 0,-6-6-1 0,6 4-4 0,-6 0-1 16,-1-2-2-16,1 1-2 0,-2-2-1 0,2 3 0 16,6 0 2-16,-6 0 0 0,-1 4 2 0,1 0-2 0,6 5 2 15,-7-7-1-15,1 7 2 0,6-6 1 0,-6 6-4 0,-1-5-1 16,7-4-1-16,0-1-1 0,0-2 1 0,0-7-1 16,7-1-1-16,-7-3 1 0,12-5 0 0,-5-6 0 0,6 3-1 15,-1-4 2-15,2-2 0 0,-1-2 0 0,0-2 1 16,6 3-3-16,2-8 3 0,-3 1-1 0,2 1 2 0,0-2-1 15,-1-4-1-15,0 2-2 0,0-5 1 0,2 0 1 0,5 0-1 16,-7 1-1-16,1-5 0 0,-1-3 1 0,1 0 1 16,-1-3-1-16,1-1 2 0,1-3-2 0,-3-4 0 0,2-1 2 15,-7-2 3-15,6-4 1 0,0-4 2 0,1-4 0 16,-1 0 2-16,8-7-2 0,-7 1 2 0,6-2-4 0,0-3 0 16,-1-4-2-16,2 2-2 0,5-2 0 0,-5-3-1 0,5 1 0 15,1-4-2-15,-8-2 1 0,8-2-2 0,-8 0 1 16,9-5-1-16,-10 2 1 0,4-5 1 0,-2-3 0 15,0-1 2-15,-7 1-1 0,7-4 1 0,-7-3-2 0,9-1 1 16,-10 0-3-16,2 1 0 0,0-5-1 0,6 1-1 0,-7 0 2 16,6-5-1-16,-4 2 1 0,5 3-2 0,0-8 0 0,-6 4 1 15,5 0-1-15,1 0 2 0,0 0-4 0,-6-4 1 16,7 1 3-16,-2 0 0 0,-5-5 1 0,-1 1 0 16,0 3 0-16,2-3 0 0,-2 0 2 0,-6 0-3 0,0 3 0 15,0-7 0-15,-6 4 0 0,5-5 0 0,-5 5-2 0,-1-4 0 16,1 0-1-16,0 1 3 0,-1-1-3 0,1 0-1 15,-7 0 3-15,6 0 0 0,-6-4 1 0,7 5 0 0,-1-1 0 16,-6-1 0-16,6 1 2 0,-6 1-3 0,7-2-2 16,-7 2-1-16,0-2-2 0,6 2-1 0,-6-2 1 0,0 5 0 15,0-3-1-15,7 3 3 0,-7 3-1 0,0-1 0 0,0 2 2 16,-7 3 4-16,7 1-1 0,0-1-2 0,-6 4-1 16,6 3 1-16,-7 0 2 0,1 1-1 0,0 6 0 15,-1 1-4-15,-6 3 1 0,7 5 1 0,-14-2 1 0,7 5-1 16,-6 7 1-16,-9 1-4 0,10 2-1 0,-9 4-2 0,2 0-4 15,-1 8-5-15,0 0-2 0,0-1-6 0,-1 8-8 0,-5 0-2 16,6 4-6-16,0 3-6 0,0 0-3 0,0 2-6 16,-1 1-10-16,7 1-10 0,-5 0-23 0,5 1-59 0,1-2-149 15,6 1-83-15</inkml:trace>
  <inkml:trace contextRef="#ctx0" brushRef="#br0" timeOffset="24854.3081">7502 16533 247 0,'0'0'202'0,"0"0"-71"0,7 0-51 0,-7 0-30 0,6 0-17 15,-6 0-6-15,7-4-3 0,-1 4 1 0,-6 0 1 0,7-4 0 16,6 4 0-16,-7-2 1 0,1 2-2 0,-1-5-3 16,1 2-2-16,6-1-3 0,-6 4 2 0,-2-3-2 15,8-1 0-15,-5 0-2 0,4 4-1 0,-5-4 0 0,6 1 0 16,-6 3 0-16,6-4 0 0,-7 1-3 0,7-2 1 0,0 5-1 16,1-2 0-16,-2-3 0 0,1 1-1 0,0-3 1 15,7 4-2-15,-7-5 3 0,0 5-2 0,6-5 2 0,-5 0-1 16,5 2 1-16,-6-2 1 0,7 1-1 0,-1-3-1 15,-6 2 0-15,7 1 0 0,-2-5-1 0,-5 2-2 0,8 3 0 16,-8-5 0-16,0 5 3 0,6-3-1 0,-6 1 1 0,1-1-2 16,-1 2 3-16,0-3 0 0,-1 1 1 0,1 2 2 15,1-3-1-15,0 0 2 0,-9 0 2 0,8-1 2 16,0 2 0-16,1 0-1 0,-8-2-1 0,7 1-1 0,0 0-1 16,0-1-2-16,0-2-1 0,-6 3-2 0,5-3-1 0,1-1-1 15,0 0 0-15,1 0-2 0,-1-2 0 0,-2 1 0 0,4-2-3 16,-2 3-1-16,-7-2 0 0,7-2-3 0,0 0 2 15,0 5 0-15,0-4 0 0,0 4-1 0,0-6 1 16,0 6 0-16,0-4-2 0,1 4 1 0,-7-1-1 0,6 0-2 16,-1 0 1-16,1 1 0 0,0-2 1 0,-6 2 0 0,6-1 2 15,-1 4-1-15,-5-3-1 0,-1 3 2 0,8-4-1 16,-8 4 0-16,6 1 0 0,-5-5 0 0,6 3-1 0,-5-2 0 16,4 3 1-16,-5-3 0 0,6-1 0 0,-7 1-1 0,7-2 1 15,0 6-1-15,-6-5 0 0,6 1 0 0,0 2 0 16,-7-3 0-16,1 5 0 0,6-5 0 0,0 3-2 0,-7 2 1 15,1-5 0-15,6 4 1 0,-7 0 0 0,8 1 0 16,-9-2 0-16,10 1 2 0,-9 5 0 0,6-6 0 0,-5 1 0 16,-1-1-2-16,8 3 3 0,-8-3 0 0,7 1 1 0,-6-4-2 15,5 4 0-15,-5 0 0 0,7 0-1 0,-8-3 1 16,7 3-2-16,0-5 0 0,0 7 0 0,0-7 0 0,6 5 1 16,-6 0-1-16,0-3 0 0,7 3 1 0,-7-1 0 15,0 2-1-15,0-1 0 0,6 0 0 0,-4 4 0 0,-4-4 1 16,2 0 0-16,1 3 0 0,-9-3 0 0,10 4 1 0,-2-4 0 15,-1 3-1-15,-5 1 0 0,6-4-1 0,-7 0 0 16,7 4 0-16,0-4 0 0,-6 4 1 0,6-4 0 0,-6 0-1 16,5 0 0-16,0 3 1 0,-4-2 0 0,5-1 1 0,0 0-1 15,0-1 1-15,-7 1-1 0,7 4 1 0,1-4-2 16,-7 0 0-16,5 0 1 0,-5 0-1 0,6 4 0 0,-7-4 0 16,1 4 0-16,6-4 0 0,-6 3 0 0,-2-4 0 15,10 6 0-15,-10-5 0 0,3 3 0 0,-3 1 0 0,9-4 0 16,-8 4 0-16,1-1 0 0,-1-2 0 0,7 3 0 0,-6-5 0 15,6 1-2-15,0 0 1 0,-7-1 0 0,7 3 0 16,-7 1-1-16,7-4 2 0,1 3 0 0,-8-3 0 0,7 4 2 16,-6-2-1-16,5-1 0 0,-5 3-1 0,7-3 1 15,-7 0-1-15,5 4-1 0,-6-4 0 0,7 4 0 0,-6-4-1 16,6 4 2-16,0-1-1 0,0 1 1 0,0-1 0 0,0 1 1 16,0 1 0-16,-1-2-1 0,8 0 0 0,-6 1-1 15,-1-5 0-15,6 5 0 0,1 0-2 0,-7 0 1 16,6-1 0-16,-6 1 1 0,7 4 1 0,-7-5 2 0,6 0-1 15,-6 5 1-15,6-4-1 0,-4 3 0 0,-3-4 1 0,7 5-1 16,-5-1-2-16,5 1 0 0,-6-2 0 0,7 3-1 0,-7-2 0 16,5-4 2-16,-3 8-2 0,4-3 1 0,-6-1 0 15,0 0 1-15,0 4 0 0,7-4 1 0,-7 2-1 16,-1-3 0-16,1 5 1 0,0-3-2 0,7-1 1 0,-7 1 0 16,0 3-1-16,0-4 2 0,7 0 0 0,-1 0-1 0,1 1 1 15,-1 3 0-15,0-4 1 0,1-3-1 0,6 3 0 16,1 1-1-16,-8-2 0 0,7 2-1 0,1 0 1 0,-2-1 0 15,1 0 0-15,8 1 1 0,-9-5-1 0,8 4 1 16,-8 1 1-16,8-4 4 0,0 7-1 0,-1-7 0 0,2 2 1 16,-9 2 0-16,7 3 1 0,1-4-1 0,0 0-1 0,-8 4-2 15,8-4-1-15,-7 4 0 0,0 0-1 0,0-2 0 16,1 2-1-16,-2 0-1 0,-6 0 1 0,9 2 0 0,-10-2 1 16,9 0 0-16,-8 0 0 0,0 4 2 0,1-4-1 0,5 0 5 15,-5 0-3-15,0 4 0 0,0-4 0 0,-1 0 0 0,1 4 1 16,6-4-2-16,-7 0 2 0,1 3-1 0,-1-3 1 15,1 5-1-15,0-5 0 0,-1 3 1 0,1 1-1 16,-1-2-1-16,0 3-1 0,1-2 0 0,0 1-2 0,-2 0 2 16,-3 0-2-16,4-1-1 0,0 1 4 0,1 0 0 0,-7-1-1 15,7 5 0-15,-8-5 1 0,8 1-1 0,-7 0 1 16,8 3 1-16,-10-4-4 0,10 1 3 0,-2 0 2 0,-6 3 3 16,6-3-1-16,-5 4 3 0,4-6-1 0,2 6-2 15,-6-1 0-15,5-3 1 0,0 4-1 0,1-1-1 16,0 0 0-16,-1 1-3 0,1-1 2 0,-1 0 1 0,7 1 0 15,-7-1-1-15,9 0-1 0,-10 4 1 0,9-4-1 0,-2 1 2 16,2 0 0-16,-9 2-1 0,10-3-1 0,-3 5 1 16,1-4 2-16,-6 1-3 0,6 3 0 0,0-2 0 0,0 2 0 15,-7-1 1-15,8 0-2 0,-2 0 1 0,2 3-1 0,-8 1 1 16,8-5-2-16,-8 5 1 0,6 0-1 0,2-3-1 16,-8 2 1-16,1-3 0 0,6 4 0 0,-7-5 0 0,1 5 3 15,6-1-2-15,-7-2 0 0,-5 3-1 0,4-1 0 16,2-3 0-16,-6 4 0 0,6 0-1 0,-8-1 1 0,7 5 2 15,-5-5 0-15,6 1 0 0,-8-1 2 0,8 5 2 0,-7-5 2 16,7 1 1-16,-8-1 0 0,9 6 1 0,-8-6 2 16,6 1 2-16,0 2 0 0,1-2 0 0,-1 3 1 0,-6-3-1 15,7 4-1-15,-2-2 1 0,3-1-3 0,-1 2 1 16,-7-3 2-16,6 2-1 0,1 6-2 0,-1-5 0 0,0 0-1 16,8 1 0-16,-8 3-2 0,0-3-3 0,2 2-2 0,-2-3-1 15,7 4-1-15,-6 1-1 0,-2 2 1 0,3-3 0 16,5-1 2-16,-7 5-2 0,1 1 1 0,6-5-1 0,-7 3 1 15,1 1-1-15,6-4 0 0,-7 4-1 0,8-5 0 16,-8 4 1-16,7 2 0 0,0-2 1 0,-6 1-2 0,6-4 0 16,-1 3 0-16,2 0 0 0,-1 2-1 0,7-2-1 15,-8 1 0-15,1 0 1 0,7-1 3 0,0 1 2 0,-1 0 3 16,7-1 2-16,1 1 6 0,-2-1 2 0,1 1 6 16,7-1 2-16,7-2 3 0,-1-5 4 0,-1 4 2 0,8-8 6 15,6 1 4-15,-6 0 4 0,6-4 3 0,0 1 0 0,0-6-1 16,0 2-6-16,7-2-5 0,-14-1-8 0,7-5-10 15,1 0-10-15,-8 0-29 0,1 0-44 0,-7-5-55 0,0 2-55 16,-6-4-74-16,0-3-137 0,-8-7-134 0,-11 3-90 0,-8-3-36 16</inkml:trace>
  <inkml:trace contextRef="#ctx0" brushRef="#br0" timeOffset="25823.0875">9483 14804 176 0,'0'0'164'0,"0"0"-38"16,0 0-33-16,-7 0-26 0,7 0-14 0,0 0-10 15,0 0-2-15,-7-4 1 0,7 4 0 0,0 0-4 0,0 0 0 16,-6-3-3-16,6 3-4 0,0 0-5 0,0-4-2 16,0 4-1-16,-7 0-1 0,7-4 3 0,0 4 1 0,0 0 1 15,0 0 0-15,0-3-1 0,0 3-1 0,7 0-1 0,-7-4-3 16,0 4-1-16,0 0-2 0,0 0-3 0,0 0 2 16,0-4-2-16,0 4-1 0,0 0-1 0,0 0-2 0,0 0 0 15,0 0-2-15,0 0-2 0,6 0-2 0,-6 4 2 0,0-4-1 16,0 4 1-16,7 3 3 0,-7-3 5 0,7 3 4 15,-2 4 4-15,-5 0 3 0,7 0-2 0,1 3 1 0,-3 1 0 16,-5 3 2-16,8 0-1 0,4 5-3 0,-5-1 1 16,-1 3-1-16,1-3 0 0,6 7 1 0,-7 2-1 0,1-2-2 15,6 0-4-15,-7 3 0 0,1 1-3 0,6 3-2 16,-7-1 0-16,0 1-2 0,7 5-1 0,-6-3 0 0,0 4 1 16,-1 1 0-16,1 1 1 0,-1-3 1 0,1 3 0 15,-7-1 0-15,6 2-1 0,-6 2-1 0,6-6-1 0,1-1 1 16,-1 0-1-16,-6 1-1 0,8-4-1 0,-8-1 0 0,7 0 0 15,-2-3 0-15,-5 0 0 0,0-4-3 0,7 1-1 16,-7-5-2-16,0 2 1 0,0-2-1 0,0-7 1 0,0 4-1 16,0-3 0-16,0-5 0 0,0 1 2 0,-7-1-1 15,7-3-1-15,0-3 1 0,0 3-1 0,0-4-1 0,0 0 0 16,0-3 0-16,0 0 0 0,0 0 0 0,0-1 1 0,0 0 0 16,7 2 0-16,-7-1-1 0,0-4 0 0,0 3-11 15,0-3-16-15,0 0-20 0,6 4-25 0,-6-4-32 0,0-4-48 16,7 4-88-16,-7-3-150 0,6-1-74 0,-6-1-37 15</inkml:trace>
  <inkml:trace contextRef="#ctx0" brushRef="#br0" timeOffset="26433.2907">9430 16654 308 0,'0'-4'493'15,"0"0"-166"-15,-6 2-139 0,6 2-85 0,0-5-50 0,0 5-27 16,6 0-13-16,-6 5-9 0,7-5-2 0,-7 2-1 0,6 2 6 16,1 0 3-16,-1 3 5 0,7 5 8 0,-6-2 3 15,5 1 3-15,3 4 4 0,-10 3 1 0,8-3-2 0,1 6-4 16,-1-2-3-16,-7 7-6 0,7-4-5 0,0 3-2 0,-6-2-3 15,6 2-1-15,-7-4 0 0,1 2 1 0,-1-1-1 0,0-1 0 16,0 2-1-16,1-5 1 0,0 0 2 0,0 0 1 0,-1-3-3 16,1 0 2-16,-7-4 0 0,6 1 4 0,-6-6 6 0,0 2 15 15,0-5 21-15,7 0 33 0,-7 2 40 0,0-5 34 16,0-5 22-16,0 5 11 0,0-6-2 0,0 2-10 0,0-3-20 16,-7-5-27-16,7 2-34 0,0-1-30 0,-6 0-23 0,-1-1-12 15,1-2-5-15,-1-1-3 0,0 5-5 0,0-5-5 16,-5 4-7-16,6-1-2 0,-7 2 1 0,6 3 2 0,-6-5 0 0,7 9 0 15,-7-4 2-15,0 3-2 0,6 4-1 0,-6 0-2 16,-7 4-4-16,7-1-3 0,1 4-2 0,-8 1-2 0,0 3-1 16,7-1 0-16,-6 5-1 0,-1 0 1 0,1 1-2 0,6 1 1 15,-7-3 1-15,7 5 1 0,-6-1 1 0,6 1-1 0,-1 3 0 16,-5-4 1-16,6 0 1 0,0 0-3 0,-1 1-5 0,2-1-9 16,6 1-22-16,-9-4-28 0,10-1-37 0,-2 1-36 0,7 0-40 15,-7-1-36-15,7-3-30 0,7 0-27 0,0-8-9 16,-2 1-3-16,10 1-2 0,-2-5-23 0,-1 0-57 0,8-5-83 15,-7 1-32-15</inkml:trace>
  <inkml:trace contextRef="#ctx0" brushRef="#br0" timeOffset="26636.5745">9703 17042 364 0,'-6'0'632'15,"6"3"3"-15,0-3-208 0,0 8-158 0,0 0-111 0,-7-2-76 16,7 9-46-16,0-3-24 0,0 5-9 0,-6 2-2 16,6 3 1-16,-6 0 2 0,6-1 3 0,-7 2 0 0,7 3 0 15,-6 0 0-15,6-1 0 0,-7 0 0 0,7 0-1 0,0 6-5 16,-6-6-16-16,6 4-26 0,0 1-32 0,6-4-39 0,1 0-39 16,-1-5-54-16,7 2-91 0,0-6-161 0,8 2-76 0,-3-5-21 15</inkml:trace>
  <inkml:trace contextRef="#ctx0" brushRef="#br0" timeOffset="27355.3188">13684 15426 376 0,'-8'-3'364'16,"1"3"-112"-16,-5 0-89 0,6-4-50 0,-7 4-29 0,6 0-14 15,0 0-8-15,1 0-6 0,-1 0-9 0,7 0-8 16,-6 0-6-16,6 0-7 0,0 0-8 0,0 0-7 0,0 4-7 16,6 3-1-16,-6-3-1 0,7 3 5 0,-7 5 3 0,6-2 6 15,1 5 9-15,0 3 10 0,6 5 8 0,-7-2 7 16,0 5 9-16,0 3 10 0,1 1 12 0,1 2 13 16,-2 5 7-16,0 3 4 0,1 1 7 0,-1-1 0 0,7 4-5 15,-8 0-6-15,10 0-13 0,-2 4-18 0,0-5-14 0,0 1-15 16,0-3-12-16,0 2-9 0,0-1-7 0,0-3-5 15,6-3-2-15,-12 1-2 0,5-3-2 0,3-1 1 0,-2-1-5 16,-1-2-16-16,1 0-34 0,-6-1-41 0,6-4-41 16,0 1-41-16,-1-4-38 0,2-1-36 0,5 1-45 0,-7-2-58 15,1-6-108-15,-6 1-49 0,1-1-8 0</inkml:trace>
  <inkml:trace contextRef="#ctx0" brushRef="#br0" timeOffset="27886.682">13403 16881 233 0,'0'-3'538'15,"0"-6"-63"-15,0 6-177 0,7 0-131 0,-7-1-77 0,13-3-43 16,-7 3-21-16,7 0-15 0,7 0-5 0,-7 1-4 16,0 3-1-16,-1 0 0 0,9 3 1 0,-1-3 4 0,-2 8 2 15,2-1 5-15,0 4 6 0,-1 1 5 0,1 2 5 0,-1 1 7 16,0 2 7-16,-5 6 5 0,5-1 5 0,-6-1 1 0,0 5-1 16,0 0 5-16,0-1 1 0,-6 2-2 0,6 2-1 0,-7-3-3 15,1-1-6-15,-1-4-4 0,1 6-4 0,-1-5-6 0,1-5-6 16,-1 6-5-16,1-5-5 0,-1-4-4 0,1 1 0 0,-1-3-5 15,-6-2 0-15,7 2-1 0,-7-5-1 0,0-3 5 16,6-1 12-16,-6 0 22 0,0-3 27 0,0 5 26 0,0-10 18 16,0 5 11-16,0-3 4 0,-6 0-2 0,6-5-12 15,-7 2-22-15,1-3-26 0,-1-1-24 0,1-2-16 0,-7 1-6 0,6 0-4 16,-6-3-1-16,7 3-1 0,-7-3 3 0,0 2 0 0,0-2 0 16,0 2-1-16,6 4 0 0,-6-1 1 0,0 1 2 15,7 4 3-15,-7-4-2 0,7 8-1 0,-9 0-2 0,3 0-2 16,-1 0-5-16,-7 8-1 0,7 0-5 0,-6-1-3 0,6 4-2 15,-7 4-2-15,2-4 1 0,4 4 0 0,-6 2 4 0,7-2-2 16,0 3-1-16,-6 5-1 0,5-4 0 0,1-2 2 16,7 5-2-16,-7-3-1 0,7 2-4 0,-8-2-3 0,8 2-4 15,0-2-8-15,6-4-18 0,0-1-36 0,0-2-51 0,0 3-60 16,6 2-62-16,0-5-49 0,8-2-39 0,-1-3-44 0,6 1-51 16,1-4-71-16,-7-4-74 0,12 0-6 0</inkml:trace>
  <inkml:trace contextRef="#ctx0" brushRef="#br0" timeOffset="28121.397">13879 17408 100 0,'7'-3'646'0,"6"-4"9"0,-13 0-92 0,12 3-189 0,-6-1-143 16,8 5-98-16,-8 0-66 0,7 0-35 0,-6 0-16 0,5 5-8 16,-5-1-5-16,-7 3 0 0,7 0 4 0,-7 4 12 15,0 0 10-15,-7-1 11 0,0 5 8 0,7 4 14 0,-6-4 10 16,0 2 5-16,-1-1 7 0,7 2-1 0,-6-4 2 0,6 1-1 15,0 4 2-15,6-9-10 0,-6 5-6 0,7-4-1 0,-1-1-6 16,7 2-6-16,7-5-9 0,-2 4-6 0,10-7-7 16,-3 3-3-16,8-3-3 0,6-4-6 0,0-4-13 0,0 1-23 15,6-5-41-15,1-3-65 0,0 4-78 0,0-5-69 0,5 2-78 16,-5-5-118-16,-1 1-158 0,2-5-81 0,-9 4-13 0</inkml:trace>
  <inkml:trace contextRef="#ctx0" brushRef="#br0" timeOffset="30683.9696">3660 8463 27 0,'0'2'52'0,"0"-2"-48"0,-7-2-61 16</inkml:trace>
  <inkml:trace contextRef="#ctx0" brushRef="#br0" timeOffset="33058.3917">3634 8426 133 0,'0'0'156'0,"-7"0"-22"0,7 0-20 0,0-4-21 15,-6 4-18-15,6-3-11 0,0 3-7 0,-7 0-6 16,7-4-4-16,0 4-5 0,0 0-5 0,0 0-4 0,0 0-4 16,0 0-6-16,0 0-7 0,0 0-7 0,0 0-4 0,0 0-3 15,0 0-3-15,0 0-1 0,7 0-2 0,-7 0 2 16,0 0 0-16,6 0-4 0,-6 0 3 0,7 0 2 16,-1 0 3-16,7-4 3 0,1 0 2 0,-1 4-1 0,-1-3 0 15,1 3 5-15,7-4-2 0,1 4-1 0,-3 0-3 0,2-4-2 16,6 4-2-16,0 0 2 0,0-3 1 0,-1 3-2 0,2 0 1 15,-1 0-1-15,0-3 0 0,0 3 0 0,-6-5-1 16,-1 5 0-16,0 0-1 0,1 0-1 0,-7 0-1 16,0 0 1-16,-5 0 2 0,-3 0 3 0,1 0 5 0,1 0 6 15,-7 0 9-15,0 0 6 0,0 0 5 0,0 0 1 0,0-3 1 16,0-1-2-16,-7 0-5 0,7 1-7 0,-6-1-5 16,1-3-7-16,-3 3-4 0,8-3 0 0,-7 0-1 0,1 0 0 15,0-1 1-15,-1 1-3 0,0-1 1 0,1 2 0 16,-1-6 1-16,1 4-1 0,0 1 1 0,-1-3-1 0,1 2 1 15,6 0 0-15,-7-2-2 0,1 2 1 0,6-3 1 0,0 3-1 16,-7-2-1-16,7 3-1 0,0-5-1 0,0 4 2 16,0-1-1-16,0 1 0 0,0 4-2 0,7-3-1 15,-7-1 0-15,6 1 1 0,-6 3-1 0,7-3 0 0,-1 4 0 16,1-5 0-16,5 1 0 0,-5 3 1 0,6-4-1 0,0 6 0 16,0-6 0-16,0 8 0 0,0-7-2 0,1 7 0 0,5-4 0 15,-6 0 1-15,-1 4 1 0,-5 0 0 0,7 0 0 16,-2 0-1-16,-5 0 1 0,5 0 1 0,-5 4-2 15,0 0 1-15,0-1-1 0,-1 1-1 0,1 0 1 0,-7 2 1 16,6 2-1-16,-6 0-1 0,6-1 0 0,-6 4 1 0,0-4 0 16,0 5 0-16,-6-2 1 0,6 2-1 0,0-3 0 15,0 3 1-15,0-1 0 0,-6-3-1 0,6 3 0 0,0-4 0 16,0 0 0-16,0 1 1 0,0 2 0 0,0-6-1 16,-7 3 1-16,7-2 0 0,0 1 0 0,0-2 0 0,0-4 0 15,0 4 0-15,0-1 0 0,0-3 0 0,0 4 2 0,0-4-2 16,0 4 0-16,0-4-1 0,0 0 1 0,0 4 0 15,0-4 0-15,7 0-1 0,-7 0-1 0,0 3-1 0,0-3 2 16,0 0-1-16,6 0-2 0,0 5 2 0,-6-5 1 16,7 0 0-16,6 0-1 0,-7 2 1 0,8-2 0 0,-1 0 1 15,-1 0 0-15,1 0-1 0,8 0-3 0,-2 0 1 0,0 0 1 16,1 0-1-16,-1 4 1 0,2-4-1 0,-9 0-1 16,8 0-3-16,-1 3 2 0,-6-3-2 0,7 5-1 0,-7-5 0 15,-1 3-3-15,2-3 1 0,-8 4 3 0,7-4 0 0,-6 0 1 16,-1 0 1-16,1 4 3 0,-7-4 1 0,6 0 1 15,-6 0 0-15,0 0 1 0,-6-4 2 0,6 4 0 16,0-7 1-16,0 2-1 0,0 2 1 0,0-3 1 0,0 1 0 16,0-2-2-16,0-1 0 0,-7 1-1 0,7-3 0 0,-6-2 0 15,6 5 0-15,-7-4-2 0,7 0 0 0,-6-1 2 16,-1-2 0-16,7 3 0 0,-6-1-2 0,-1-2-1 0,7 3 0 16,-7 0-1-16,1 0 0 0,6-3 1 0,-6 3 1 15,6-1-1-15,-7 6 2 0,7-2 1 0,0 1 0 0,-6-1 2 16,6 6-3-16,0-6 1 0,6 4-2 0,-6 1-1 0,0-1 1 15,7 0 0-15,5 0 0 0,-5 0 0 0,6 0 0 16,0 2-1-16,0-3 1 0,0 3-1 0,0-3 1 0,-7 2-1 16,9-1 0-16,-3 4-1 0,1-4 0 0,-7 0 2 15,8 4 1-15,-8-3-1 0,7 3 0 0,-7 0-2 0,1 0 2 16,-1 0 0-16,1 0-1 0,-1 0 0 0,1 0 0 0,0 0 1 16,-1 0 0-16,1 3 0 0,-2 1 1 0,2 0-1 15,-7-4 1-15,8 7-1 0,-8-2 0 0,5 2 0 16,-5-5 0-16,0 6 0 0,0 0 0 0,0-1 0 0,0-1 0 15,0 2 0-15,0 4 0 0,0-5 0 0,0 3 0 0,0-2 0 16,0 3 0-16,0-3 0 0,0 2 0 0,8-2 0 0,-8 0-1 16,0 2 0-16,0-3 1 0,6 5 0 0,-6-4 0 15,0 2 0-15,0 1 0 0,0-3 0 0,6 2 1 16,-6-2-1-16,0 3-1 0,0-1 0 0,0 1 1 0,0-3 0 16,0 3 0-16,0-4-1 0,0 1 1 0,0 0 0 0,0-2 0 15,0 2 0-15,0-5 0 0,7 1-1 0,-7 0 1 16,0 2 0-16,0-6-1 0,0 5 1 0,0-5-1 0,0 3 0 15,0-3-1-15,6 0 1 0,-6 4 0 0,0-4 0 16,7 0 0-16,-7 0-1 0,6 3 2 0,1-3 1 0,6 0 0 16,-6 0-1-16,5 0-1 0,-5 0 1 0,6 0-1 0,-1 0 0 15,-5 0-1-15,6 0-2 0,0 0 1 0,0 0 0 16,6 0 1-16,-6 0-1 0,2 0 1 0,3 0-3 0,-4 0 0 16,5-3 0-16,-6 3-1 0,0 0 1 0,0-4 0 0,1 4 0 15,-2-3 1-15,0-2 3 0,3 5-1 0,-9-2 0 16,7-2 1-16,-6 0-1 0,-1 0 2 0,0 1 0 0,1-2 0 15,-1-2 0-15,-6 5-1 0,7-3 2 0,-7 2-1 16,6-5 0-16,1 4 0 0,-7 1-1 0,7-5 1 0,-7 5 1 16,0-5 0-16,0 1 0 0,-7 0 0 0,7 0 1 0,0-4 0 15,-7 0 0-15,7 4-1 0,-6-5 0 0,-1 1 1 16,7-1 0-16,-6 3 0 0,-1-3 0 0,1 2 1 16,0-2-2-16,6 1 1 0,-7 4 0 0,1-4-2 0,6 4 0 15,-7-4-2-15,7 3-1 0,0 1 1 0,0-3 0 0,-6 2 1 16,6 1-1-16,6-1 0 0,-6-4-1 0,0 5 2 0,7 0 0 15,-1 0 1-15,7-4-2 0,-7 4-1 0,7-1 1 16,-6 1 0-16,6 0 1 0,0-1 0 0,-6 1-1 16,5 3 1-16,1-2 1 0,0 2 0 0,0 0 1 0,2 0-1 15,-4 1-1-15,3-1 1 0,-7 0 1 0,4 0-1 0,4 4 0 16,-9-3 0-16,6 3 0 0,-5-5 0 0,0 3 0 0,0 2-1 16,-1-4-1-16,0 4 0 0,1 0-1 0,-1 0 3 15,-6 4 0-15,6-2-1 0,1 3 0 0,-7-2 2 0,7 5 0 16,-7-1-1-16,0 1 1 0,7 2-1 0,-7 1-1 15,0-3 1-15,6 3 1 0,-6 0-2 0,0-1 1 0,7-2 0 16,-7 4 0-16,0-3 0 0,6 7 2 0,-6-5-3 16,0-1 1-16,0 2 0 0,0-1 0 0,0 0 0 0,0 0 0 15,0 0 0-15,0-1 0 0,0 1 1 0,0 4 1 16,-6-3 0-16,6-3-1 0,-7 3-1 0,7-1 0 0,0-3 1 0,-6 3-1 16,6 0 1-16,-7-4 0 0,7 0 0 0,-7 0 1 15,7-3-1-15,0 3-1 0,-7-2 0 0,7-5 0 16,0 3-1-16,0 0-3 0,0-3 2 0,0 0-1 0,7 4 2 15,-7-4 0-15,7 0 0 0,-7 0 0 0,7 0 1 0,-1 0 0 16,7 0 0-16,-7 0 0 0,7 0 0 0,-6 0-1 16,6 0 1-16,0 0 1 0,-6 0-2 0,5 0 2 0,1 0-1 15,1 0 0-15,-1-4 0 0,0 1 1 0,-1 3-1 16,2-3-1-16,-2-2 2 0,8-2-2 0,-7 3 1 0,0-3 1 16,7 4 0-16,-7-5 0 0,0 1 1 0,7 0-1 0,-7 0 1 15,-1-1 2-15,8 1-2 0,-13-1 0 0,6 2 3 16,0 0-3-16,-7 0-1 0,7-2 0 0,-7 1-1 15,1 0 0-15,0-1 0 0,0 5-2 0,0-5-2 0,-2 1 1 16,2 0 1-16,-7 0 1 0,6-1-1 0,-6 0 2 0,0 2 0 16,-6-5 0-16,6 3 2 0,-7-4-1 0,2 3-1 0,-2-3 3 15,0 2 0-15,0 3-2 0,0-5 1 0,7 1 0 16,-6 0-1-16,0 0 0 0,-1 0 0 0,7 4-1 0,0-5 0 16,-6 2 0-16,6-1 1 0,0 3-1 0,0 0-1 15,6-1 0-15,-6 1-2 0,7 0 1 0,-1-3 1 0,0 4 0 16,1 0-2-16,0-1 1 0,0 5 1 0,5-1 1 15,-5 0-1-15,-1 1 1 0,-6-1-2 0,7 4-1 0,-1-4 3 16,1 4-1-16,0 0 0 0,-1 0 0 0,0 4 1 0,1-4-1 16,-1 4-1-16,-6 3 2 0,7-3 1 0,-7 3-2 15,6 0 1-15,-6 2 1 0,7 0 0 0,-7 3 1 0,0-1-1 16,0 0 1-16,0 4-1 0,0-4 1 0,0 3-2 16,0 1 0-16,0-1 0 0,0 4-2 0,-7 2 1 0,7-7-1 15,0 6 0-15,-6-1 1 0,6-3 0 0,0 3 1 0,0-3 1 16,0 3 1-16,0-3-1 0,0-1 0 0,0 0-1 15,0 6 0-15,0-9 0 0,6 3 0 0,1-3 0 0,-7 0-1 16,6 0 1-16,1 1 0 0,0-2 1 0,-2-3-1 16,8 5 2-16,-6-4-2 0,6-6-1 0,1 2 1 0,-1-1 0 15,0 2 1-15,0-2-1 0,0-3 0 0,6 0 0 0,-6 0 0 16,6-3-1-16,2-2 0 0,-9 5 1 0,8-3 0 16,0-3 2-16,-7 1-2 0,6-6 0 0,-6 4 0 0,7-1 0 15,-8-3 1-15,1 0 1 0,-6 1-1 0,6-1-1 16,-6 0 3-16,-1 0-2 0,1 0 1 0,-2 3 1 0,-5-4 1 15,0 3-3-15,0-3 0 0,0 2-1 0,-5-2 1 0,5 1 2 16,-7 0 1-16,1 0-1 0,-1 1-3 0,0 2 4 16,7-3-1-16,-6 1 1 0,-1 2-1 0,1 1-1 15,6-1-2-15,-7 0 1 0,7-3-1 0,0 4-1 0,0 0-2 16,0-1-1-16,0 5 3 0,7-4-4 0,-1-1 1 0,-6 1 0 16,13 4 3-16,-6-5-3 0,0 4 2 0,6-3 1 0,0 3-1 15,-1 0 0-15,2-2 1 0,-1 2 0 0,0 0-1 16,0 1 1-16,0-1-1 0,7 0 0 0,-8 4 2 15,1 0 0-15,0-4-1 0,-6 4-1 0,6 4-1 0,-5-4 2 16,-3 4 1-16,8 0-2 0,-13 3-2 0,6 1 1 0,-6 2 0 16,7 1 1-16,-7 4 1 0,0-1-3 0,6 1 2 15,-6 4 1-15,0-1 1 0,7-5 0 0,0 7 0 0,-7-3-1 16,7 2 1-16,-1-4 1 0,7-1-1 0,-7 1 1 0,7 0-1 16,-6-1 1-16,6-2 0 0,6-1 1 0,-6-5 0 15,7 2 0-15,-7 0 1 0,13-5 0 0,-6 1 2 0,5-4-3 16,2-4 0-16,5 1-8 0,0-5-21 0,1 0-39 15,7-2-82-15,-1-1-154 0,-1 1-83 0,-5-2-52 0</inkml:trace>
  <inkml:trace contextRef="#ctx0" brushRef="#br0" timeOffset="36387.1553">3712 7828 28 0,'-7'-7'342'16,"-6"0"-123"-16,7-4-87 0,0 3-46 0,-1 5-26 0,1-4-17 15,-1 3-11-15,0 1-6 0,7-1-5 0,-6 0-3 0,6 0-5 16,0 4-5-16,-7 0-2 0,7-3-4 0,0 3-2 16,0 0-3-16,0 0 1 0,0 0 0 0,0 0 1 0,0 3 0 15,0-3-2-15,0 0 1 0,0 0-1 0,0 4 2 16,0-4-1-16,0 0 1 0,0 4 0 0,0-4-1 0,0 0 2 16,0 0-1-16,0 0-4 0,0 0-9 0,0 0-19 0,-6 0-46 15,6 0-127-15,-7 0-106 0</inkml:trace>
  <inkml:trace contextRef="#ctx0" brushRef="#br0" timeOffset="36916.6174">3731 7700 23 0,'7'-7'260'0,"-7"3"-76"16,0-3-60-16,0 3-38 0,8-3-21 0,-8 3-10 0,0 1-6 15,5-4-3-15,-5 3-3 0,0 0-1 0,0 4-4 0,6-4-3 16,-6 1 0-16,0-1-1 0,0 4-4 0,0-3-3 16,0 3-1-16,0 0-5 0,0-4-4 0,0 4-4 0,0 4-6 15,0-1-2-15,0 4-4 0,0 1-1 0,0 3-1 16,0-1 1-16,0 5 2 0,0-1-1 0,0 5 1 0,0-1 1 16,-6 0-1-16,6 2 1 0,0 1-1 0,6-2-1 15,-6 2-1-15,0 1 1 0,7-4-2 0,-1 5-10 0,1-5-16 16,0 1-26-16,-2-1-59 0,3 0-168 0,-1-3-102 0</inkml:trace>
  <inkml:trace contextRef="#ctx0" brushRef="#br0" timeOffset="37370.2831">3614 8306 322 0,'-12'6'280'0,"-3"-3"-120"0,2 9-72 0,1-2-38 0,-7 2-18 16,5-1-8-16,-5 0-6 0,6 0 0 0,0 3-2 0,6-3 2 15,-6 1-1-15,8-2-1 0,-3 1-3 0,8 0-3 16,-5 1 0-16,5-5-2 0,0 0 3 0,5 1-2 0,-5-1-1 16,8 0 3-16,-3-4 2 0,2 1 3 0,6 1 2 0,0-5 0 15,0 0 3-15,6-5 0 0,-5 1 5 0,-1-3 3 0,5 0 4 16,-5 0 5-16,2-4 5 0,4 4 5 0,-13-5 4 15,7 1 5-15,0-3-1 0,-6 3-2 0,0 0-4 16,-7 0-7-16,0-4-7 0,0 4-6 0,0 0-10 0,-7 0-7 16,-6 3-3-16,6-2-5 0,-6 3-8 0,-6 2-11 0,-2 2-18 15,3 3-18-15,-2 3-19 0,0 2-21 0,-5-2-22 16,5 1-31-16,0 0-57 0,7 2-117 0,1-1-86 0,-2-2-37 16</inkml:trace>
  <inkml:trace contextRef="#ctx0" brushRef="#br0" timeOffset="44746.237">3497 9982 52 0,'-6'-3'242'0,"-1"-1"-60"0,7 1-52 0,-7-1-41 0,1 1-23 15,6-1-14-15,-7 0-6 0,7 0-4 0,-5 1-4 16,5-5-1-16,-8 5-4 0,8 0-3 0,0-2-4 0,-5 1-4 16,5-2-2-16,0 2-1 0,-7 0-3 0,7 1-1 15,-8 3 1-15,2-4-1 0,6 0 0 0,-6 4-1 0,-1 4-4 16,-6 0-3-16,0-1-2 0,0 5 0 0,0-2-3 0,-6 6 0 16,-1-1-2-16,1 7 2 0,-7-4-1 0,6 5 0 15,0 3-1-15,7-5 0 0,-6 6 0 0,6-4-2 0,0-1 0 16,6 0 0-16,1 0-1 0,0-3 1 0,-1 3 2 15,7-3-1-15,0-1 1 0,0 2 1 0,7-2 1 0,-7-3-1 16,6 1 1-16,0 2-2 0,1-3 0 0,-1-5 4 0,8 2-3 16,-1 3-1-16,-1-7 0 0,1 3 0 0,1-3 0 15,5-4-1-15,-1 3-2 0,3-3-10 0,5 0-11 16,-7-3-17-16,1-1-42 0,6 1-100 0,-6-5-122 0,0 4-76 16</inkml:trace>
  <inkml:trace contextRef="#ctx0" brushRef="#br0" timeOffset="45433.9576">3497 11115 121 0,'-6'0'407'16,"6"-5"-137"-16,0 5-107 0,0 0-55 0,0-3-31 16,0 3-14-16,-7 0-5 0,7 0-2 0,0-3-4 0,0 3-4 15,0 0-8-15,0 0-7 0,0 0-11 0,0 0-13 0,0 0-12 16,7 0-14-16,-7 0-14 0,6 3-19 0,1 0-26 15,-1-3-47-15,-6 5-89 0,7-2-126 0,-1 1-71 16</inkml:trace>
  <inkml:trace contextRef="#ctx0" brushRef="#br0" timeOffset="49434.0869">9990 17280 79 0,'0'-3'327'0,"7"-1"-74"0,-7 1-71 0,0-1-57 16,6-1-34-16,-6 2-19 0,0 0-4 0,7-1 5 0,-7 0 8 15,6 4 11-15,-6-3 17 0,0 3 18 0,0 0 21 0,7-3 22 16,-7-2 23-16,0 1 17 0,0 1 13 0,0 3 4 0,0-5-2 16,0 3-10-16,0 2-18 0,0 0-24 0,0 0-28 15,0 0-25-15,-7 2-25 0,7 3-20 0,0 7-13 0,-6-2-8 16,-1 9-8-16,1-2-4 0,-8 10-1 0,2 2-1 0,-1 4-1 16,0-1 1-16,-7 1 0 0,7 4-4 0,-6 0-3 0,6-1-2 15,-6 0-2-15,4 1-5 0,3 0-7 0,-1-7-6 16,0 2-12-16,6-6-16 0,7 0-23 0,-6-4-53 15,12 0-110-15,-6-8-117 0,13 5-157 0,1-8-168 0,-1-4-100 16,-1 0-56-16,9-11-21 0</inkml:trace>
  <inkml:trace contextRef="#ctx0" brushRef="#br0" timeOffset="50184.4654">10042 14998 378 0,'0'-4'364'0,"0"1"-98"0,0 3-81 16,0-4-53-16,0 4-27 0,0-4-15 0,0 4-5 0,0 0-1 16,0 0 1-16,0 0 3 0,0 0-1 0,0 0 1 0,0 0 1 15,0 0 2-15,0 0 5 0,0 0 7 0,0 0 8 16,-6 0 9-16,6 4 8 0,0-4 3 0,0 4 2 0,-7-1 1 16,1 5-6-16,-1-2-13 0,1 6-13 0,-7-1-17 15,-1 0-8-15,2 1-8 0,-1-3-7 0,0 7-9 0,-7-2-8 16,1 1-3-16,6-1-1 0,-6 1-1 0,-2 0-7 0,9-1-7 15,-15 4-3-15,14-2-4 0,-6 5-1 0,-1-2-4 16,1-1-3-16,6 0-1 0,-6 1-2 0,5-5-1 0,-5 4-2 16,12-3-14-16,-6 0 5 0,7-1 2 0,-1-2 0 0,0 3-1 15,7-1 3-15,0-3 0 0,7 3 1 0,0-3 11 16,-1 4-6-16,7-3-4 0,0-5-2 0,6 3-1 0,1-2-3 16,6-1-3-16,1-3-3 0,-2 4-5 0,8-6-6 15,-1 3-12-15,1-2-20 0,6 1-28 0,0 0-34 0,7-1-42 16,-8-3-43-16,8 4-40 0,-7-4-37 0,1-4-31 0,6 4-33 15,-8-3-49-15,-5-5-85 0,-1 5-54 0,1-2-20 16</inkml:trace>
  <inkml:trace contextRef="#ctx0" brushRef="#br0" timeOffset="51294.2486">9866 15287 49 0,'0'0'393'0,"-5"0"-96"0,-3 0-109 16,8 0-80-16,-7 0-49 0,7 0-26 0,0 0-11 16,0 0-2-16,0 0 0 0,0 0 2 0,0 0 6 15,0 0 3-15,0 0 5 0,7 4 3 0,-7-4 0 0,8 0 0 16,-3 0 1-16,9 0-1 0,-1 0-1 0,0 0 2 0,6 0-3 16,-6 0-4-16,7 0-3 0,5 0 0 0,-5 0 2 15,6 4 0-15,1-4 0 0,-2 0 0 0,8 0 1 0,-1 3 3 16,2-3 3-16,-2 4-4 0,7-4-1 0,-7 3-5 15,7 1-1-15,7-4-3 0,-7 4-1 0,6-4-3 0,1 3 0 16,-6-3 1-16,5 4 3 0,-6-4-2 0,7 5-2 0,-8-5 0 16,8 0 1-16,-6 0 5 0,-1 2-1 0,6-2 0 15,-6 0-1-15,0 5 0 0,7-5-1 0,-7 2-1 0,6-2-5 16,1 0-5-16,-7 0-4 0,0 0-3 0,7-2-4 16,0 2 0-16,-8 0-1 0,1 0-1 0,1 0 1 0,-7 0 0 15,5 0 0-15,-5 0-1 0,-7-5 1 0,6 5 2 0,-6 0 2 16,0 0 3-16,1 0 2 0,-8 0 2 0,1 0 5 15,-1 0 5-15,0 0 3 0,-6 5-2 0,8-5 3 0,-10 0-3 16,2 0 2-16,8 0-1 0,-8 0-5 0,0 0-4 16,6 2-2-16,-5-2-1 0,5 0-4 0,-6 0-1 0,6 0-4 15,1 0-1-15,1 0-2 0,-10 0 0 0,10 0-1 0,-2-2 1 16,0 2-1-16,1 0 1 0,-7 0 0 0,6 0 2 16,-6 0 2-16,7 0 2 0,-7 0 7 0,0 0 6 0,0 0 6 15,0 0 4-15,0 0 5 0,0 0 3 0,0 0 4 16,0 0 1-16,0 0 0 0,7 2-2 0,-8-2-3 0,9 0-3 15,-1 0-5-15,-2 0-6 0,9 0-3 0,-8 0-3 16,7 0-7-16,-6 0-3 0,5 0-4 0,-4 0-2 0,4 0-1 16,-5-2 2-16,0 2-1 0,-1 0-3 0,0-5 0 0,1 5 1 15,-1 0 0-15,1-2 1 0,0 2-2 0,0 0 1 0,-2-5 3 16,2 5 0-16,0 0 2 0,6 0 2 0,-7-4 1 16,1 4 0-16,-1 0 3 0,1 0 0 0,-1-3-2 15,1 3 1-15,0 0-3 0,-1 0-1 0,-6-4-2 0,7 4 1 16,-1 0-1-16,0 0-2 0,-5-4 1 0,4 4-1 0,2 0 2 15,1-3 4-15,-8 3 1 0,6-4 1 0,0 4 2 16,1-3 0-16,-1 3-1 0,1-4 2 0,1 0-3 0,-3 4-2 16,-5-3-1-16,7 3-1 0,-1-5-3 0,-6 2-1 15,7 3 1-15,-7-3 0 0,-1-1-1 0,3 0 0 0,-3 4 0 16,-5-3-1-16,-1-1 4 0,1 0 3 0,-1 0 5 0,-1 2 1 16,3-3 11-16,-8 2 7 0,7-1 11 0,-7 1 7 15,0-1 7-15,0-4 2 0,0 5-4 0,-7-2-1 16,-1-1-8-16,-3-1-9 0,4 2-9 0,-6-2-6 0,1 0-7 15,-3 3-7-15,-3-3 0 0,4 3-1 0,1 1 0 0,0-2-4 16,1 5 1-16,5-3-5 0,-6 3 0 0,13-3-1 0,-7 3 1 16,7 0 0-16,-7 0-1 0,7 0 0 0,0 0-3 15,0 0 0-15,7 0-1 0,-7 0-2 0,7 0 0 0,0 0-1 16,-1 0 1-16,7 0 2 0,6 3-1 0,-6 0-1 16,7 2 5-16,7-5 0 0,-2 3 1 0,1 1-1 0,0 1-1 15,0 1 2-15,0-3 1 0,0 1 1 0,0 3 1 16,0 2 0-16,0-2 0 0,1 0 2 0,-8 0 4 0,0 1 0 15,-5 2 5-15,-1 1 7 0,-7 0 4 0,0 8 5 0,-6-5 3 16,-6 4 2-16,-7 0-1 0,0 5-2 0,-7 3 0 0,-5-4-4 16,-2-1-5-16,-5 1-2 0,-1 0-2 0,-6 4-2 15,0-7-1-15,7 3 2 0,-7-4-5 0,-1 1-5 16,1-2-5-16,7-3-8 0,-1 1-26 0,-6 1-51 0,7-5-89 16,-2-4-89-16,3 0-104 0,5-7-169 0,-7 0-115 0,0 0-78 15,1-4-35-15,-8 1 18 0</inkml:trace>
  <inkml:trace contextRef="#ctx0" brushRef="#br0">11039 13101 189 0,'0'-4'280'0,"-7"0"-70"15,7 0-63-15,0 1-47 0,-6-1-17 0,6 4-13 16,-7-4-4-16,7 1-3 0,0 0 3 0,-6-2-1 0,6 1-1 15,0 4 1-15,0-3-4 0,0 3 5 0,0-5 4 0,0 5 6 16,0 0 5-16,0-2 7 0,0 2 5 0,0 0 4 0,0 0 0 16,0 0-5-16,0 0-7 0,0 0-3 0,0 2-5 15,0 3 1-15,0-2 4 0,0 6 4 0,0 1 2 16</inkml:trace>
  <inkml:trace contextRef="#ctx0" brushRef="#br0" timeOffset="52810.3068">10856 13030 524 0,'0'-6'556'15,"0"-2"-147"-15,0 4-163 0,0-3-98 0,6-1-43 16,1 5-16-16,0-8 7 0,0 4 18 0,6-1 16 0,0 1 12 16,6-3 12-16,-5 1-2 0,5 3-10 0,0 2-19 0,1 0-24 15,-1 1-27-15,1-1-22 0,0 4-17 0,-7 0-17 16,-1 0-12-16,1 4-8 0,-6-1-7 0,6 1-6 0,-13 3-5 16,7 5-3-16,-7-2-2 0,0 1-2 0,0 4-6 0,-7 3-7 15,7 1-7-15,0-2-9 0,-6 2-8 0,6-1-8 16,6 1-10-16,1-1-2 0,-1 0 1 0,1 0 5 0,12-3 1 15,-6 3 6-15,13-3 7 0,-7 4 5 0,8-1 7 16,-8-3 6-16,0 0 5 0,9 2 5 0,-10-3 7 0,2 1 5 16,-1 1 7-16,1 2 7 0,-7-4 5 0,0 1 3 15,-6-1 3-15,6 1 2 0,-8-3 2 0,-5 2 1 0,0 1-1 16,-5-5 1-16,-3 6 4 0,-4-2 5 0,6-3 5 0,-14 1 5 16,7-2 1-16,-6 1 4 0,-1-3 0 0,0-1 1 15,8 0-4-15,-9 0-7 0,2-3-8 0,6 0-12 0,-6-1-17 16,12-3-28-16,-6 4-31 0,7-4-39 0,-1 0-47 15,1-4-75-15,6 1-120 0,0-5-89 0,0 4-51 0</inkml:trace>
  <inkml:trace contextRef="#ctx0" brushRef="#br0" timeOffset="53342.6917">11579 13060 373 0,'0'-7'533'0,"0"0"-133"15,0 2-152-15,0 2-98 0,0-1-54 0,0 0-25 16,0 4-5-16,7 0 12 0,-7 4 16 0,0 0 17 0,0 4 17 16,7 1 12-16,-7 8 2 0,0-3-4 0,6 8-10 15,-6 0-18-15,0 3-19 0,0 1-18 0,0 0-16 0,-6 3-13 16,6-4-7-16,0 1-3 0,0-1-4 0,0 2 0 0,0-2-2 15,0-2 0-15,0-6-2 0,0 2 8 0,0-1 7 16,0-4 5-16,6-3 7 0,-6-3 6 0,0-1 7 0,0 1 8 16,0-6 6-16,0 3-3 0,6-5-7 0,-6-5-6 15,7 3-5-15,-1-6-7 0,1 1-6 0,-1-8-6 0,1 4-9 16,0-4-6-16,0 0-4 0,6-2-1 0,-7 3-3 0,0-5 0 16,0 1-5-16,1 2-1 0,0 6-2 0,0-2-1 15,-1 2-1-15,-6 3 5 0,6-1-4 0,-6 4-4 16,6 4-6-16,-6-3 0 0,7 3-2 0,-1 3 1 0,1 1 0 15,6 0-7-15,-6 2 2 0,6 6 5 0,-8 3 0 0,8-5 2 16,2 2 1-16,4 2-3 0,-6-2-1 0,0-2 0 0,0 1 1 16,7-3-4-16,-7 3 1 0,-1-7 3 0,1 3-4 15,7-7 3-15,-7 0 3 0,0 0 3 0,7-5 3 0,0-1 3 16,-8-5 11-16,7-3 4 0,-5-1 5 0,-1 0 4 0,-1-3-2 16,1-1 3-16,-6-4-3 0,7 2-1 0,-8-4-6 15,-6-1-7-15,7 0-4 0,-7 1-8 0,0-2-4 0,-7-2-7 16,7 4-11-16,-6-5-11 0,-1 5-10 0,0 3-12 15,0-4-16-15,1 4-25 0,6 0-55 0,-7 8-76 0,7-1-68 16,-6 3-68-16,6 3-79 0,0 1-125 0,0 0-102 0,-6 4-47 16,0 4 12-16</inkml:trace>
  <inkml:trace contextRef="#ctx0" brushRef="#br0" timeOffset="54092.6979">11000 12957 8 0,'0'-3'452'0,"0"0"-98"16,0-2-123-16,0 5-91 0,0-4-46 0,0 1-22 16,0 3 0-16,0-3 6 0,0 3 13 0,0-4 16 0,0 0 14 15,0 1 11-15,0 3 10 0,0-4 9 0,0 4 2 16,0 0-1-16,0-4-5 0,0 4-12 0,0 0-13 0,0 0-12 16,0 0-11-16,0 4-7 0,0 3-6 0,0 1-3 15,-7 7-1-15,0 2 1 0,1 5 3 0,0 4-2 0,-7 4-7 16,6 2-8-16,-5 1-11 0,-2 3-7 0,7-2-10 0,-5 3-7 15,5-4-7-15,-6 3-7 0,7-7-2 0,-1 5-3 16,0-2-3-16,0-2 0 0,1-5-3 0,6 0-2 0,-6 4-1 16,-1-2 1-16,1-6-2 0,6 6-1 0,-6-10-3 15,-1 6-2-15,7-8 1 0,-7-1 0 0,7-3 1 0,0 1-1 16,0-5 0-16,0 0 1 0,0-4 1 0,0 1-2 0,0 0-1 16,0 0-1-16,7-1 1 0,-7-3 2 0,13 4 0 0,-7-4 0 15,7 0 1-15,7-4 2 0,0 1-2 0,5-1 0 16,3 0-2-16,-3-3-2 0,7 3-1 0,1-6-4 15,0 6-9-15,6-7-6 0,0 3-16 0,6 2-34 0,-5-2-57 16,-2-1-72-16,1 3-66 0,1-2-62 0,-2-3-83 0,-6 0-150 16,-4 1-83-16,4-2-37 0,-13 2 14 0</inkml:trace>
  <inkml:trace contextRef="#ctx0" brushRef="#br0" timeOffset="58484.0429">14393 16727 203 0,'7'0'161'0,"-1"4"-74"0,1-4-65 0,5 0-54 0,-5 3-42 16,6-3-40-16,0 4-42 0</inkml:trace>
  <inkml:trace contextRef="#ctx0" brushRef="#br0" timeOffset="58874.6985">14960 16790 319 0,'0'0'268'0,"-7"-4"-102"0,7 4-77 0,0 0-49 15,0-4-29-15,0 4-15 0,0 0-6 0,0 0-2 0,0 0 2 16,0 0 4-16,0 0 1 0,0 0 3 0,0 0 0 0,0 0 2 15,0 0 1-15,0 4 0 0,0-4-2 0,0 0 0 0,0 4 1 16,0-4 0-16,0 0 3 0,7 0-1 0,-7 4-1 0,0-4 0 16,6 0 0-16,-6 0 0 0,0 0 0 0,7 0 0 0,-7 0-2 15,0 0 2-15,0 0 0 0,0 0-1 0,0 0 3 0,0 0 1 16,0 0 0-16,0 0 3 0,-7-4 1 0,7 4 1 16,0 0 4-16,-6 0 4 0,6-4 6 0,-7 4 3 0,7 0 3 15,-6-4 5-15,6 4 6 0,-7-3 4 0,7 3 2 0,0 0-2 16,-6 0-1-16,6-5-3 0,0 5-2 0,0 0-5 15,0 0-6-15,0 0-7 0,0 0-6 0,-7 0-3 0,7 0-4 16,0 0-3-16,0 0-4 0,0 0 0 0,0 0 0 0,0 0-3 16,7 0-1-16,-7 0-1 0,0 0-1 0,0 0-1 0,6 0-2 15,-6 0-1-15,7 0-3 0,-1 0-3 0,1 0-8 0,-1 0-9 16,1-3-11-16,-1 3-15 0,7 0-23 0,-6 0-31 16,6-4-48-16,-7 4-77 0,7-4-94 0</inkml:trace>
  <inkml:trace contextRef="#ctx0" brushRef="#br0" timeOffset="59499.7036">15298 16479 65 0,'0'-9'383'0,"0"6"-100"16,0-4-110-16,0 3-76 0,0 0-42 0,0 1-19 15,0-1-7-15,0 0 0 0,0 1 2 0,0-2 2 0,0 3 2 16,0 2 4-16,0-4 0 0,-6 0-3 0,6 0-5 0,0 4-4 16,0-3-3-16,0 3-2 0,0 0-1 0,0-4-3 15,0 4 1-15,0 0 1 0,0 0 2 0,0 0 5 0,0 0 7 16,0 0 6-16,0 0 7 0,0-4 5 0,0 4 1 15,0 0 0-15,0-4-1 0,0 4-4 0,0 0-8 0,0 0-7 16,0 0-7-16,0 0-8 0,0 0-5 0,0 0-4 0,0 0-3 16,0 0-4-16,0 0-2 0,0 0 0 0,0 0-1 15,0 4-1-15,0-4 2 0,0 4-1 0,-6-4 1 16,6 4 5-16,0-1 11 0,0 5 10 0,0 3 10 0,-7 0 8 16,7 0 9-16,0 8 10 0,-6-5 8 0,6 8 1 0,-8-4-7 15,3 8-10-15,5-4-9 0,-7 4-6 0,-1-1-12 0,8 1-9 16,0-1-9-16,-5 1-5 0,5-1-4 0,0 1-1 15,5 4-3-15,-5-9-3 0,0 5-5 0,0 0-3 0,0-5-7 0,-5 2-4 16,5-1-4-16,0-4-1 0,0 0 2 0,0-3 2 16,-7-5 4-16,7 2 7 0,0-1 9 0,-6-8 16 0,6 5 14 15,0-4 13-15,-7-4 9 0,7 0 4 0,-7-4 5 0,1 0 2 16,6-3-3-16,-7-1-6 0,1-3-9 0,-1-3-5 0,1-1-3 16,-7 1 8-16,7-5 12 0,-1 4 16 0,-6-3 18 15,6 3 14-15,-6-3 13 0,8 4 9 0,-2 2 3 0,-1 2-6 16,2-1-12-16,-1 3-17 0,1 1-21 0,6-1-16 0,0 6-16 15,0 2-15-15,0-4-9 0,0 0-8 0,6 4-4 0,1 0-3 16,-1 4-2-16,9 0-4 0,3-2-8 0,2 2-14 0,0 0-28 16,5 0-44-16,2 3-58 0,-1 1-59 0,0-1-49 0,6 0-44 15,1-4-41-15,-1 5-45 0,1-4-58 0,-7 3-100 16,7-3-25-16,-8 2 16 0</inkml:trace>
  <inkml:trace contextRef="#ctx0" brushRef="#br0" timeOffset="71455.252">8643 13888 144 0,'0'0'202'0,"0"0"-44"0,0 0-39 0,0 0-34 15,0 0-23-15,0 0-13 0,0 0-7 0,0 0-1 16,0 0 2-16,0 4 1 0,0-4 2 0,0 0-3 0,0 0-1 16,6 0 0-16,-6 0-3 0,0-4-2 0,0 4-8 15,0 0 0-15,0 0 0 0,0 0 0 0,6 0-1 0,-6 0-2 16,0 0-1-16,0 0-1 0,0 0 4 0,0 0-2 0,0 0-2 15,0 0 2-15,-6 0-2 0,6 0 2 0,0 0 2 16,0 0 1-16,0 0 4 0,0 0 1 0,0 0 2 0,0 0 1 16,0 0 2-16,0 0 0 0,0 0 1 0,0 0 0 15,0 0-4-15,0 0-2 0,0 0-4 0,0 0-3 0,0 0-6 16,0 0 0-16,0 0-6 0,0 0-2 0,6 0-5 0,7 0-1 16,-6-4-1-16,5 0-3 0,2 1 1 0,-1-1-4 15,0 0 0-15,6 1 0 0,-6 0 1 0,7-2 0 0,-7 1 1 16,0 1-1-16,0 0 1 0,-1-1-1 0,3 0-1 0,-2 4 0 15,-1-3 0-15,-6 3 0 0,1 0 1 0,6 0-1 16,-6 0 0-16,-1 0 0 0,1 3 1 0,-1-3 0 16,0 4 1-16,1 0-1 0,0-1-1 0,0 0 3 0,-1 6 0 15,-6-3 1-15,0 5 4 0,0 5 3 0,-6-3 2 0,-1 3 0 16,0 5 2-16,-6-2 1 0,7 3 1 0,-7 0-2 0,-7 3-2 16,7-2-4-16,-6 2 1 0,6-2-2 0,-7 2-1 15,0-4-1-15,1 6-1 0,6-5 0 0,-7-1-2 16,7 1 0-16,1-3-2 0,-2-1-1 0,8 1-6 0,-1-2-14 15,0-3-18-15,7 1-27 0,0 1-33 0,0-2-40 0,7-6-51 16,6 2-77-16,-6-2-153 0,6-5-76 0,0-3-30 16</inkml:trace>
  <inkml:trace contextRef="#ctx0" brushRef="#br0" timeOffset="71986.6392">9183 13979 114 0,'0'0'348'0,"-7"-4"-76"16,7 4-75-16,0 0-59 0,-7-3-34 0,7 3-18 0,0 0-10 15,-6 0-7-15,6 0-7 0,0 0-7 0,-7 3-7 0,7-3-6 16,-6 9-5-16,1-6-4 0,-3 8-6 0,-5 0-5 0,7 1-1 15,-8 1-1-15,8 3-1 0,-1-2-2 0,1 1-2 16,0 2-3-16,-1-2-4 0,7 4-2 0,-6-5 0 0,6 5-1 16,0-4 1-16,0-1-2 0,6 1 0 0,-6-1-1 15,7 1 4-15,-1-5 0 0,0 2-1 0,7-1 1 0,-6-4 1 16,6 1 3-16,0-5 2 0,0 1 3 0,0-4 6 16,7-4 7-16,-7 1 7 0,7-5 7 0,-1 1 10 0,0-4 6 15,1-4 5-15,0 1 10 0,-1-1 9 0,-1-4 7 0,-4 2 8 16,0-2 7-16,-1 4 4 0,-7-4 1 0,0 2-1 15,1-2-9-15,-7 1-11 0,-7-1-15 0,1 5-18 0,0-1-16 16,-7 1-16-16,-7 3-12 0,0 0-14 0,1 3-17 16,-1 4-28-16,-6-2-38 0,14 6-41 0,-9 0-39 0,16 0-41 15,-8 0-39-15,13 6-35 0,-7-6-47 0,14 9-80 0,-7-6-88 16,6-3-33-16</inkml:trace>
  <inkml:trace contextRef="#ctx0" brushRef="#br0" timeOffset="72283.8282">9503 13984 327 0,'-15'6'392'0,"3"5"-144"15,-1-3-97-15,-7 6-56 0,7-3-29 0,7 1-16 0,-7 1-11 16,6 3-5-16,0-2-3 0,7 2-6 0,-6-2-5 16,12 1-2-16,-6-5-4 0,7 5-1 0,0-1 0 0,0-3-1 15,5 0 0-15,1-3 0 0,0-2 1 0,0-1 2 0,6-2 3 16,-4 1 7-16,3-4 5 0,-4-4 7 0,5 1 11 15,-6-2 12-15,0-1 10 0,7-5 9 0,-7 3 12 0,-1-6 13 16,-6 3 20-16,1 0 14 0,0-3 7 0,0-1 3 16,-7 1-2-16,-7-2-4 0,7 2-7 0,-14-2-19 0,8 3-24 15,-13-3-24-15,6-1-20 0,-6 5-28 0,-1-2-33 0,-6 2-42 16,1 2-51-16,5 3-52 0,-7-1-47 0,8 1-46 16,6 3-51-16,0 1-67 0,13-1-117 0,-7 1-64 15,7 3-15-15</inkml:trace>
  <inkml:trace contextRef="#ctx0" brushRef="#br0" timeOffset="72971.53">9749 14108 133 0,'0'-3'287'0,"-6"-2"-70"16,6 1-63-16,-7 4-42 0,7-3-27 0,0-1-16 16,0 1-9-16,0 3-7 0,0-4-4 0,0 4-3 0,0-3-6 15,0 3-3-15,0-4-4 0,0 4-4 0,0 0-1 0,0 0-2 16,0-4 0-16,0 4-3 0,0 0 2 0,0 0-3 15,0 0-2-15,0 0-2 0,0 0-4 0,0 0-2 0,0 4-2 16,0-4 0-16,0 4-3 0,0-1 3 0,0 4-1 16,0 0 0-16,0 2 1 0,0 1 0 0,0 0-2 0,0 2-1 15,0 2 0-15,0-2-2 0,0 3-1 0,0-1 2 0,0 1 0 16,0-5-2-16,0 5 1 0,0-4 0 0,0-3 2 16,0 3 1-16,0-4 2 0,0-4 1 0,0 5 4 15,0-4 7-15,0-4 8 0,0 3 6 0,7 1 9 0,-7-4 3 16,0 0 5-16,6-4 0 0,-6 1 0 0,7-1-3 0,-1-4-8 15,1 1-6-15,6 0-9 0,-7-5-4 0,1 2-4 0,6-1-2 16,-7 0-2-16,1 4-1 0,0-5 0 0,-1 1 0 16,1 0-1-16,-2 4-1 0,2-4-1 0,1 4-2 0,-3 0-2 15,9 0-4-15,-8 3-1 0,1-4-2 0,-1 5-2 16,1 3 0-16,-1-4-2 0,1 4 0 0,-1 0-1 0,1 0 2 16,-7 4-1-16,6-4 2 0,1 3 1 0,-1 5-1 15,1-4 2-15,-1 3 0 0,1 0-1 0,-1 0 1 0,0 1 0 16,1-1 0-16,0 3 0 0,-1-2 0 0,1 4 0 0,-1-5-2 15,1 3-4-15,-7-2-9 0,6 3-10 0,1-4-11 16,-1 1-12-16,0-1-20 0,2 0-24 0,-3 0-26 0,3 1-30 16,-8-4-34-16,7 3-50 0,-7-4-89 0,0-3-105 15,0 0-44-15</inkml:trace>
  <inkml:trace contextRef="#ctx0" brushRef="#br0" timeOffset="73331.2045">10069 14093 134 0,'0'-4'397'0,"7"1"-100"0,-7 3-105 0,5-4-71 0,2 4-40 15,-1 4-25-15,1-4-13 0,-1 0-6 0,-6 3-3 16,7 1-2-16,0-1-4 0,-1 1-4 0,1 4-9 0,-1-5-5 16,0 1-3-16,-6 3-3 0,7-4 0 0,-1 2-1 15,-6-1 0-15,0-4 1 0,7 3 3 0,-7-3 5 0,0 4 5 16,0-4 5-16,0-4 2 0,7 4 4 0,-7-3 7 15,0 3 3-15,7-4 1 0,-7-4-5 0,6 5-3 0,0-5-4 16,6 2-3-16,-4-3-4 0,-1 2-6 0,-2 0-4 16,9 4-5-16,-7-5-2 0,-1 8-1 0,0-7-1 0,7 7 0 15,-6-5-3-15,6 5-5 0,-6-2 5 0,-1 2 0 0,7 0 2 16,0 0 0-16,-7 0 0 0,7 2 3 0,0-2 3 0,2 0 9 16,-10 5 0-16,8-5 5 0,-7 3 2 0,8 1 4 15,-9-4 0-15,-5 0 1 0,8 0 0 0,-1 0-3 0,-7 4-4 16,0-4-3-16,0 0-3 0,6 4-4 0,-6-4-3 15,0 3-2-15,0 1-3 0,6-1-4 0,-6 1-14 0,6 3-19 16,-6 1-29-16,7-5-40 0,7 5-64 0,-8-2-122 16,7 3-119-16,6-2-73 0,1 0-38 0</inkml:trace>
  <inkml:trace contextRef="#ctx0" brushRef="#br0" timeOffset="74346.7171">12653 13877 95 0,'0'-4'423'0,"0"4"-95"16,0-4-117-16,0 1-81 0,0 0-50 0,0 3-25 16,0-5-11-16,0 1-4 0,0 1-1 0,8 0 0 0,-1-5 3 15,-7 5-2-15,5-1 4 0,8 0-2 0,-6-3-4 0,6 3 1 16,0 1 1-16,0-4 1 0,7 3-2 0,-1 0-1 16,1-3-6-16,-1 3 0 0,7 0-3 0,-6 0-3 0,0 4-3 15,-1-2-4-15,7 2-2 0,-6 0-1 0,-1 0-3 16,-6 2 0-16,7 2 0 0,-7 0-4 0,7 3 0 0,-15 1 1 15,9-1-3-15,-7 0 1 0,-1 4-1 0,-6 0 0 16,0 3 0-16,-6 1 0 0,6 0 2 0,-7 1 3 0,-7-2 6 16,9 4 2-16,-10 0 2 0,-3-3 2 0,4 4 4 0,-5-5 6 15,6 4 3-15,-6-4 6 0,-1 2 4 0,7-3 5 16,-6 3 3-16,5-2 1 0,1 2-1 0,0-6-3 16,1 0-3-16,5 2-9 0,0-5-7 0,0 0-9 0,1 1-7 0,6-4-4 15,-6 3-4-15,6-7-1 0,6 8 0 0,-6-8 2 16,13 2 0-16,-6 2 0 0,12-4 1 0,-6 4 2 15,14-4-2-15,-2 0-8 0,8 0-17 0,6 0-28 0,-6 0-36 16,6-4-38-16,0 4-40 0,0-4-41 0,0 2-51 0,0-3-69 16,-6-2-124-16,5 0-67 0,-5-1-27 0</inkml:trace>
  <inkml:trace contextRef="#ctx0" brushRef="#br0" timeOffset="74628.1856">13599 13884 10 0,'-13'0'501'15,"-1"4"-32"-15,1 0-186 0,-5 4-118 0,-2-2-63 16,6 2-29-16,1-1-16 0,0 4-3 0,0 0-2 0,7 0 0 16,-1 0-3-16,0-1-8 0,1 5-6 0,6-4-4 15,0 4-5-15,0-1-5 0,6-2 1 0,1-2 0 0,0 2 5 16,6-1 2-16,0-4 6 0,-1 0 2 0,1 0 8 0,7-3 6 16,0 1 8-16,-1-5 8 0,1 0 8 0,-1-5 11 15,1 1 19-15,0-3 18 0,-8 0 16 0,9 0 12 0,-9 3 3 16,-5-8-1-16,-1 5-7 0,1-3-12 0,-1-2-21 15,-6-2-23-15,-6 3-24 0,-1-4-19 0,-6 0-14 0,1 1-13 16,-9 3-10-16,2-3-13 0,-7-1-15 0,0 0-17 0,-7 5-28 16,7-2-35-16,0 5-44 0,0-1-43 0,7 2-41 15,-1 1-38-15,7 1-30 0,7 1-23 0,-1 0-26 16,1 3-42-16,6 0-104 0,6 0-30 0,1-4-5 0</inkml:trace>
  <inkml:trace contextRef="#ctx0" brushRef="#br0" timeOffset="74894.1167">13996 13840 42 0,'0'0'508'0,"0"8"-34"15,-7-5-195-15,1 4-126 0,6-2-74 0,-7 1-37 0,0-2-16 16,7 3-7-16,-6 1-3 0,6 0 1 0,0 2-1 16,0-2-3-16,0 3 0 0,6-4 1 0,1 4 1 0,0-4 2 15,6 4 4-15,-7-3 7 0,6-2 5 0,1 3 7 0,2-6 11 16,-2 0 9-16,-1-3 10 0,8 4 12 0,-7-4 9 0,0-4 16 15,0 1 17-15,0 3 17 0,-7-3 11 0,7-6 5 16,-6 6 4-16,-7-4-6 0,6 0-10 0,-6-5-16 16,0 5-22-16,-6-3-24 0,-1-2-22 0,-6 1-17 0,0-3-18 15,-6 2-10-15,-1 1-14 0,-6 0-20 0,7 1-23 0,-7 2-34 16,0-3-43-16,-1 4-43 0,2 3-38 0,5 1-36 16,0-1-26-16,8 1-24 0,-1 3-21 0,5 0-25 0,2 3-65 15,6-3-78-15,0 4-31 0</inkml:trace>
  <inkml:trace contextRef="#ctx0" brushRef="#br0" timeOffset="75175.1214">14524 13863 137 0,'0'3'479'0,"-7"-3"-112"0,0 3-164 0,0 5-94 15,1-5-47-15,-1 5-19 0,1 0-9 0,0-4-2 0,-1 2 0 16,7 5 1-16,-6-3-1 0,6 3-2 0,0-1-3 15,6 2-3-15,-6-1 0 0,7-1 4 0,-1-2 5 16,7 3 4-16,0-4 3 0,1-3 7 0,4 3 4 0,-3-7 7 16,4 5 8-16,0-5 7 0,1-5 7 0,-1 5 9 0,1-3 13 15,-1-5 11-15,1 1 13 0,-1-1 12 0,0 2 2 0,-6-3-3 16,-6-1-5-16,0-1-10 0,-1 0-18 0,1 0-18 16,-14 0-24-16,1-4-23 0,-1 1-28 0,-13-1-37 15,1 4-47-15,0-4-52 0,-14 1-48 0,7-1-41 0,-6 4-40 16,6-4-34-16,-8 8-34 0,9-3-34 0,-2 2-68 0,8 1-69 15,-1 2-20-15</inkml:trace>
  <inkml:trace contextRef="#ctx0" brushRef="#br0" timeOffset="75972.2683">13096 14184 97 0,'7'-6'394'0,"-7"1"-94"0,0 2-100 0,7-4-73 15,-7 3-41-15,7 0-23 0,-1 0-10 0,-6-3-4 16,7 4-1-16,-1-1-1 0,7 1 0 0,-7-1-6 0,7-1-4 16,7 2-5-16,-1 3-1 0,2 0 2 0,-2 0 1 15,6 8 2-15,2-4 3 0,-8 3 4 0,8 0 2 0,-8 4-1 16,1 0-3-16,-1 7-5 0,-6-3-4 0,0 3-5 16,-7 1-4-16,1-1-3 0,-1 4 0 0,-6-1 1 0,-6 2 3 15,-1-2 3-15,-5 6 2 0,-1-6 4 0,-7 1 0 0,-6 0 2 16,0-2 2-16,-1-3 0 0,2 2-7 0,-8-1 1 15,1-4-3-15,6-3-5 0,-1 0-3 0,1 0-14 0,1-3-25 16,4-2-37-16,2 2-39 0,7-4-56 0,5-1-79 16,7-3-143-16,0 0-94 0,7 0-60 0,-1-3-23 0</inkml:trace>
  <inkml:trace contextRef="#ctx0" brushRef="#br0" timeOffset="76925.8775">15024 14163 149 0,'-6'-8'398'0,"0"4"-102"0,-1 1-110 0,7-4-69 16,-6 3-38-16,6 1-19 0,0-1-8 0,0-1-3 16,0 2 4-16,0 0 4 0,0-5 2 0,0 5 6 0,0 3 3 15,0-3 5-15,0-2 2 0,0 5 0 0,6 0-6 16,-6-4-8-16,0 4-9 0,7 0-11 0,-7 0-13 0,0 4-10 15,6 1-7-15,-6-2-5 0,6 0-1 0,-6 5 1 0,7 3-1 16,-7-4 1-16,7 4 1 0,-7 4 0 0,0-5 0 16,0 5-2-16,0-3-1 0,0 2 0 0,0 1-2 15,-7-4 0-15,7 0-1 0,0 0 1 0,0-1-1 0,0 2 1 16,0-5 0-16,-7 1-2 0,7-2 1 0,0-2 1 0,0 0 0 16,0-1 3-16,7-3 9 0,-7 4 14 0,0-4 17 15,0-4 14-15,7 4 7 0,-1-3 5 0,1-5 3 0,-1 4 2 16,1-3-5-16,-1 0-8 0,7-4-13 0,-7 4-3 15,7-4-3-15,2-1 4 0,-10 6 5 0,2-2 10 0,6 1 4 16,-7-1 5-16,1 0-2 0,6 2-4 0,-6-2-4 0,-1 5-7 16,7-1-12-16,-7 0-13 0,1 4-10 0,6 0-8 15,-6 0-5-15,-1 4-4 0,1 0-3 0,6 4 0 0,-6-1 1 16,6-5 1-16,-7 10-2 0,7-1-1 0,-7 0-5 0,1 0-7 16,6 0-14-16,-7 4-24 0,8-4-32 0,-1 3-38 15,-7-3-40-15,7 3-39 0,-7 1-36 0,7-3-35 0,0-2-44 16,2 2-60-16,-10-5-121 0,8-3-52 0,-7 3-8 15</inkml:trace>
  <inkml:trace contextRef="#ctx0" brushRef="#br0" timeOffset="77645.1803">15455 14207 153 0,'0'-7'497'0,"5"-1"-104"0,-5 0-152 15,8 4-103-15,-1-3-57 0,-1 4-33 0,0-4-16 16,7 3-4-16,-6 0-1 0,6 0 1 0,-7 1 5 0,7-1 4 15,0 1 0-15,-7 3-1 0,8 0 0 0,-1-4-3 0,0 4-2 16,0 4-5-16,0-4-4 0,0 0-5 0,0 3-3 16,0-3-3-16,0 4-4 0,0-1-2 0,0 1-2 0,-6-4-1 15,-1 4 0-15,0-4-1 0,1 4-1 0,-7-4-1 0,6 3-1 16,-6-3 1-16,0 0 0 0,0 4 0 0,0-4-1 16,0 0 0-16,0 0 1 0,0 0 1 0,-6 3 0 15,-1 2 1-15,1-5-2 0,0 2 1 0,-1 2 1 0,1 4-1 16,-8-5 0-16,8 5 0 0,-1-2 0 0,7 6-2 0,-6-1 1 15,6 0 0-15,6 0 0 0,-6 0 0 0,7 0 1 0,-1 0 0 16,8-4 1-16,-8 4 2 0,7-3 2 0,0-5 4 16,6 5 6-16,-6-4 7 0,7-2 6 0,0-2 8 15,-7 5 6-15,7-5 5 0,-2-5 3 0,3 5-2 0,-2-2-5 16,-7 2-4-16,2-4-8 0,-1 0-12 0,0 0-17 0,-7 1-28 16,1-1-38-16,-7 0-51 0,0-2-71 0,-7 1-88 15,-5-2-153-15,-1 4-89 0,-14-5-36 0</inkml:trace>
  <inkml:trace contextRef="#ctx0" brushRef="#br0" timeOffset="79881.1028">15728 13522 277 0,'-7'-8'335'0,"1"2"-128"0,0 1-92 0,6-2-50 0,-7 2-26 16,1-1-11-16,-1 2-3 0,0-3 0 0,-6 4 5 16,7-6 4-16,-1 6 3 0,-5-4 1 0,5 3 1 0,-6-3-3 15,7 3-1-15,-9-3-1 0,10 0-6 0,-8 2-4 0,7-1-2 16,-8 2-4-16,1-3-3 0,0 3-1 0,0-4 1 15,0 6-2-15,0-6 0 0,0 4 1 0,-6-3-1 0,6-1-1 16,-7 5-1-16,7-4 0 0,-7 3-4 0,1-3-4 16,-1 2 2-16,-5-1-3 0,5 2 0 0,0-4-1 0,-5 1 0 15,-3 0 1-15,10 0 1 0,-15-1 4 0,7 1 1 0,-7-1 2 16,8-3 2-16,-15 4 1 0,8-4-1 0,-7 0 0 16,0 1-2-16,-6 1 0 0,-1-1-3 0,0 0-4 0,0-2 2 15,0 1-3-15,-6 0 1 0,0 3-2 0,1-3 0 16,4 1 0-16,-11 2-1 0,6-3-3 0,0 4 1 0,0-4 2 15,-6 0 0-15,5 4 0 0,1-1 1 0,7 1-1 0,-7-4 0 16,-1 3 3-16,8 1-1 0,-1-3-2 0,0 2 0 16,1 1 0-16,6 3 0 0,-7-4 1 0,1 1 0 15,-1 4 1-15,7-4 0 0,-7 3 2 0,0 0-1 0,8 0 1 16,-8 1-2-16,1-1 1 0,6 0 0 0,-7 1-2 0,0 3 1 16,7-3-1-16,0-2-1 0,-6 5 0 0,5-4 0 15,2 1-1-15,-3 3-1 0,3-3 2 0,-1 3-1 0,0-4 6 16,0 0-2-16,0 1-2 0,0 3 0 0,6-4 1 15,1 0 0-15,-8 0-1 0,15 0-1 0,-8 0-7 0,1 2 4 0,5-2 0 16,2 1 2-16,-8 3 1 0,7-5-1 0,-1 2 1 16,2 3-1-16,-8-4 0 0,7 4 1 0,-7-4 0 15,7 4 0-15,0-4 0 0,-6 4 0 0,5-3 0 0,-5 3 0 16,-1-4 2-16,8 4-2 0,-9-3-1 0,3-1 0 0,-2 1 2 16,7 3 1-16,-7-8-1 0,0 4 1 0,1 1-2 15,6-1 1-15,-7 0 0 0,1 1 0 0,6 3-1 0,-7-3-2 16,0-1 0-16,8-1 2 0,-7 5 0 0,-2-3 0 15,2 0-1-15,-1 3 1 0,1-4 1 0,-1 4 0 0,-6-4 1 16,7 4-2-16,-8-3 0 0,2 3 0 0,-2 0-1 0,1-4 2 16,1 4 1-16,-2 0-2 0,1-4 0 0,0 4 1 15,-1-4 0-15,2 4 1 0,-1-3 1 0,0 3 2 16,6-5-1-16,-6 5 1 0,0 0 1 0,6 0-1 0,-7-2 1 16,8 2 0-16,-7 0-1 0,7 0 0 0,-7 0-3 0,0 0 1 15,5 0-1-15,-4 2 0 0,-1-2-1 0,0 0 0 16,0 0-1-16,0 5 0 0,-7-5 0 0,7 0 1 0,1 0 0 15,-3 3 0-15,-4-3 1 0,7 0 1 0,-2 0 1 0,1 4 0 16,7-4 0-16,-7 0 0 0,6 4-1 0,1-4 2 16,-8 4-3-16,15-1 0 0,-15 1 0 0,8 0-1 0,-1-1 0 15,0 0-1-15,1 6 1 0,-1-6 0 0,-5 4 0 16,5-3 0-16,-6 3 0 0,-1 1 1 0,2-1-1 0,6-4 1 16,-8 4 0-16,1 1 0 0,0-4 0 0,0 4 2 15,6-5 0-15,-7 3 3 0,8-2 0 0,-6 0 0 0,11 4 1 16,-5-4 1-16,-1 3-1 0,8 0-1 0,-8 0 0 0,0-2-3 15,7 1-1-15,-7 5 0 0,8-3 0 0,-8 3-1 16,0-1 0-16,-6 5-1 0,7-3 0 0,-7 2-1 0,-1 3 2 16,8 0-1-16,-7 0 1 0,7 2-1 0,-8-1 2 0,7-4 1 15,1 5-1-15,-1-2 2 0,1 3-2 0,-2-3 2 0,3-1 0 16,4 2 2-16,-4 1 0 0,4-5-1 0,2 3 0 31,-2 2-1-31,9-1 0 0,-10 1-2 0,9 0 1 0,0-2-3 0,-1 2 0 0,7-1 0 0,0 4-1 0,-6-4 1 31,12 1 0-31,-6 4-1 0,0-2 0 0,5-3 1 0,3 4-1 16,-8 0 0-16,6 4 0 0,1-4 0 0,-1-1 0 16,0 2 1-16,1-2 0 0,-1 2-1 0,7-2-1 0,-6 2 1 15,6-1 0-15,6 3 0 0,-6-3 1 0,7 1-3 16,-7-2 0-16,6 1 1 0,1 1 0 0,6-2 0 0,-6 4 1 16,6-2 0-16,-8 0-1 0,10-2 2 0,-3 1 0 0,2 3 0 15,-8-3 1-15,7 1 1 0,0 2-2 0,0-4-1 16,0 2 1-16,0 3 1 0,0-4 0 0,0-1 0 0,0 6-2 15,0-6 0-15,7 1 2 0,-8 0-1 0,9-3-1 0,-8 2 0 16,6-3-2-16,-6 1 0 0,0-1 0 0,6-3 1 16,2 4-1-16,-9-5 1 0,8 4 1 0,-1-2-2 0,1-2 2 15,6 1 2-15,-1-1-1 0,2 1-1 0,-2-5 0 16,3 5 0-16,-3-3-3 0,8 2 2 0,-8 0 0 0,8-2-2 16,-1 3 0-16,1-5 2 0,0 1-1 0,-1 0 1 0,1 0 2 15,-1 0-1-15,8 1 0 0,-8-3-1 0,7 3 1 16,-6-4-2-16,-2-1 0 0,3 4 1 0,5-3 0 15,-6-2 0-15,-1 5 1 0,7-3 0 0,-6-1 0 0,0 0 0 16,-1 4 3-16,0-3-2 0,1 3 0 0,6-5 0 0,-7 6 0 16,8-4-1-16,5 3 2 0,-6-4-2 0,7 4 0 0,6-4 1 15,-6 4-1-15,5-3 1 0,8-1 1 0,-7 0-1 16,8 0 0-16,-9 1 1 0,1-1-1 0,7-3-1 16,-14 2 2-16,8 2-1 0,-1-1-1 0,-6-3 0 0,-1 3 0 15,0-3 0-15,1 0 2 0,0 0 1 0,-1 4-1 0,0-5 2 16,8 0 0-16,-7 0 0 0,0 2-1 0,5-2 2 15,1 1 0-15,0 0 2 0,0 0 1 0,7-1 1 0,0 1-2 16,-1-1 3-16,7 1 1 0,0-4 1 0,8 3-2 0,-8-3-2 16,-1 4-2-16,2-4 0 0,-8 4 0 0,7 0-4 15,-6-4-1-15,0 3-2 0,-1-3 1 0,-7 4-1 0,9-4 1 16,-8 3 0-16,8-3 0 0,-9 0 1 0,1 4 1 16,0-4 1-16,7 0-2 0,-8 0-1 0,8 0 1 0,-7 0 0 15,7 0 0-15,6 0 0 0,-6 0-1 0,13 0 0 16,-7-4 0-16,0 4-1 0,6 0 0 0,1-3 0 0,0 3 0 15,-7-4-1-15,13 1-3 0,-13-1 5 0,6 0-7 0,1 0 5 16,-6 1 2-16,-8-1-1 0,7 1 1 0,-12-1 1 16,5 1-1-16,-6-1 0 0,1 4 5 0,-10-4-3 0,4 0-2 15,5 1 1-15,-13-2 0 0,7 5 0 0,0-3 5 0,-1 0-3 16,-5 0 1-16,5-2 2 0,0-2 0 0,-6 3 1 16,7 0 1-16,-1-3 0 0,1 3 2 0,0-3 1 15,0-1-2-15,-1 2 0 0,0-2-2 0,1 1 0 0,0-1-2 16,-7 1-1-16,6-3-2 0,1 2 1 0,0 1-1 0,-8-4 0 15,2 3 1-15,6 1 0 0,-8-1 2 0,2 2 4 0,-1-2 6 16,0 0 5-16,-7 1 7 0,8 0 6 0,-2 0 9 16,-5-5 5-16,6 5 3 0,-6 0-2 0,6 0-3 15,-7-4-6-15,7 3-3 0,-6 2-9 0,6-6-8 0,1 5-5 16,-2 0-5-16,1-1-3 0,-6 1 0 0,6 0-4 0,0 0-1 16,0-1 0-16,-7 0-1 0,9 1 0 0,-10-4 0 15,8 4 1-15,0-1-1 0,1 1 2 0,-8-3 1 0,7-2 0 16,-7 1-1-16,8-3 1 0,-7 3 0 0,0-4-1 15,-1 1 1-15,0-1-2 0,-6-4-1 0,6 5-1 0,-5-5 1 16,5 1 0-16,-5 3 0 0,-2-6 0 0,2 2 0 0,5 4 0 16,-6-3-1-16,-1-1 3 0,2 1-1 0,-1 4 0 15,0-4 0-15,-6-1 1 0,6-4 1 0,-7 6 2 0,7-2-1 16,-6 1 1-16,7-4 2 0,-8 0 3 0,0-1 5 0,7 2 5 16,-7-1 5-16,1-3 7 0,0 3 9 0,-2-8 8 15,3 5 7-15,-1-1 10 0,-8-3 12 0,1 4 13 0,0-1 7 16,-6-3 9-16,-7 2-2 0,7-2 0 0,-14 0-2 15,7 0-7-15,-7-5-14 0,-6 1-15 0,-6-3-11 0,0-1-14 16,-14 1-7-16,0-5-8 0,0 1-7 0,-12 0-7 0,-14-4-4 16,7 3-4-16,-13-3-4 0,-6 1-1 0,-1 2-2 15,-7 2 2-15,2-2 1 0,-8 0-4 0,0 8-11 0,1 0-36 16,5 4-74-16,-5 3-90 0,12 4-92 0,0 5-119 16,1 2-199-16,5 3-108 0,8 5-50 0,6 0-3 0</inkml:trace>
  <inkml:trace contextRef="#ctx0" brushRef="#br0" timeOffset="87445.1966">10693 14445 40 0,'0'-4'173'0,"0"4"-1"0,7-7-18 15,-7 3-23-15,0 0-35 0,0 0-32 0,0-3-19 0,6 4-17 16,-6-5-9-16,0 1-5 0,0 0-4 0,0 3-1 15,0-3-1-15,0 0 1 0,0-1-6 0,0 5 4 0,0-5 3 16,0 0-1-16,0 5-1 0,0-1 1 0,0-4 2 0,0 6 0 16,0-2 4-16,0 0 3 0,0 0 2 0,0 4 4 15,7-3 3-15,-7 3 4 0,0-4-1 0,0 4-1 0,-7 0-3 16,7-4-2-16,0 4-6 0,0 0-4 0,-6 4-4 16,6-4-4-16,-7 4-3 0,1-4-1 0,-7 3-1 0,0 5 0 15,1-4 2-15,-2 3-1 0,-6 3-1 0,8 2 3 0,-14 3 4 16,6 3 3-16,-6 4 2 0,-1 0 2 0,2 7 3 15,-14 3 3-15,6 2 0 0,-6 7 0 0,-7-2-1 16,1 9-4-16,0 0-3 0,-14 4-2 0,7-1-4 0,-8 3-2 16,2-3-2-16,0 5-1 0,-1-5-2 0,1 0-1 0,6 0 0 15,-6-3 1-15,11-5 0 0,-5 2 0 0,7-5 1 0,6 0 0 16,-1-3 1-16,8 0 1 0,-1-4-2 0,0 0 0 16,1-4 0-16,6 4-1 0,0-7 0 0,7-1-1 15,-1 1-3-15,0-3-2 0,1-2-5 0,5-3-3 0,9-3-8 16,-8 0-8-16,13-4-12 0,0-1-9 0,0-2-10 0,6-5-11 15,6 1-20-15,2-8-35 0,5-3-47 0,7 0-98 16,-6-4-75-16</inkml:trace>
  <inkml:trace contextRef="#ctx0" brushRef="#br0" timeOffset="87945.7448">11279 14408 133 0,'7'-7'239'0,"0"3"-82"0,0-3-62 16,0 3-32-16,-2 1-16 0,2-1-6 0,-7 4 1 15,6-4 2-15,-6 4 3 0,0 0 0 0,0 0-2 0,0 0-6 16,0 0-5-16,0 0-6 0,-6 4-5 0,-1 3-3 16,-5 0-2-16,-2 4-4 0,1 5 3 0,-6 1 2 0,0 3 1 15,-2 1 1-15,-4 1 0 0,-2 3 1 0,2 5 1 16,-1 2 1-16,-1 5-1 0,-5 0-1 0,-1 3-2 0,0 0-1 15,-4 8-4-15,-3-4-3 0,-7 7-3 0,2-2-1 0,0 1 0 16,-8 1-2-16,2 1 0 0,-8 3-1 0,7-1-1 0,-7 1 1 16,1 0 1-16,-1 1-1 0,0 2-2 0,1-7-1 15,-2 5 1-15,9-5-1 0,-8 0 1 0,7 0-2 16,0-3 0-16,0-5 1 0,7 2-1 0,5-5 0 0,1 0-1 16,1-3 0-16,5 0-1 0,8-4 1 0,-9-4 0 0,15 1-3 15,-1-9-1-15,6 5 0 0,2-4-3 0,-1-7-1 16,7 2-4-16,6-5-7 0,0-1-7 0,0 0-7 0,6-4-8 15,7-2-14-15,-1-2-18 0,2-3-25 0,12-3-35 0,-7-6-56 16,14 1-90-16,-7-6-79 0</inkml:trace>
  <inkml:trace contextRef="#ctx0" brushRef="#br0" timeOffset="88352.2921">11937 14701 140 0,'-6'-3'340'0,"6"-2"-104"0,-7 3-97 0,1 2-61 15,6 0-31-15,-7 0-19 0,-5 2-6 0,5 3-4 16,1 2-1-16,-7 0 5 0,-1 4 4 0,1 3 2 0,1 6 2 16,-8 1 1-16,-6 5 1 0,7 3 1 0,-8 4 1 0,-5 0-2 15,-1 7 0-15,1 0-1 0,-8 4-1 0,-5 4 0 0,-1 0-1 16,-6 3-1-16,0 0-3 0,0 4-2 0,-6 3-3 16,-1-2-1-16,0 2-5 0,1-2-3 0,-2-2-1 0,2 5-3 15,1-4-3-15,-9 0 2 0,7-4 0 0,1 1-3 16,-2-1 2-16,9 0-3 0,-1-3 1 0,-1-4-1 0,1 0 0 15,6-4 0-15,1-3-4 0,6-5 1 0,0 2 1 16,0-5 0-16,6 0 0 0,8-3-3 0,5-4-5 0,0 0-6 16,1-3-7-16,5-5-11 0,8 1-13 0,-1 0-18 0,7-9-18 15,0 5-26-15,7-7-51 0,6 0-93 0,1-8-108 16,5 0-58-16</inkml:trace>
  <inkml:trace contextRef="#ctx0" brushRef="#br0" timeOffset="88742.8673">12315 15083 190 0,'0'-8'400'0,"8"1"-117"0,-8 2-108 0,0 2-67 16,5 0-39-16,-5 0-26 0,0 3-15 0,-5 0-8 16,5 3-6-16,-8 0-5 0,-5 8 2 0,1 1 2 0,-9 5 0 15,2 5 4-15,-7 4 4 0,0 3-1 0,-13 5 3 0,7 5 3 16,-15 6 1-16,8 2-2 0,-12 5 1 0,-2-1-1 16,2 8-1-16,-8-5 0 0,-6 5-2 0,0 3-4 15,-7-3-2-15,0 3-2 0,1 0 0 0,-1-4-3 0,0 5-4 16,7-8 0-16,0-3-2 0,0-1-1 0,6-3-2 0,7 0 1 15,0-9-4-15,7 2 0 0,6-4 1 0,-1-1-1 16,8-7-3-16,0 1-2 0,12-5-4 0,-7 1-9 0,16-8-6 16,-4 1-8-16,9-4-11 0,-1-1-11 0,7-7-16 15,7 1-18-15,6-5-26 0,0-3-42 0,7-3-81 0,6-5-117 16,0 1-53-16</inkml:trace>
  <inkml:trace contextRef="#ctx0" brushRef="#br0" timeOffset="89118.3714">12681 15334 424 0,'12'-7'350'0,"1"-4"-151"0,-6 8-94 0,-1-5-56 0,7 5-28 16,-13-1-12-16,6 4-5 0,-6 0-1 0,0 4 3 0,-6-1 4 15,0 5 3-15,-7 6 7 0,-7 5 7 0,0-2 2 16,-5 14 4-16,-8-2 2 0,1 3 0 0,-14 5 3 0,7 8 1 16,-14-5-1-16,1 8-3 0,-13-1 1 0,6 5-1 0,-12 2-2 15,6 5-1-15,-6-1-6 0,-8 1-4 0,7-1-5 16,1 2-4-16,-7-2-1 0,6 1-2 0,-6-4-5 0,6-1-4 15,1 2-1-15,-1-6-1 0,0 6 0 0,14-8 0 16,-7-2-3-16,6-1-6 0,8-5 3 0,4-4 2 0,2-2 1 16,6-5 1-16,6 0-4 0,7-6-4 0,0-2-2 0,6-6-8 15,1-1-9-15,6-2-12 0,6-1-12 0,1-8-14 0,6 5-21 16,6-4-26-16,1-4-45 0,6-4-58 0,0-4-115 0,6 1-66 16</inkml:trace>
  <inkml:trace contextRef="#ctx0" brushRef="#br0" timeOffset="89462.2168">12914 15782 344 0,'0'0'307'0,"0"0"-130"0,-6 4-84 0,-1 0-47 16,1 3-21-16,0 4-10 0,-7 3-1 0,-7 5 1 0,0 2 6 15,1 5 3-15,-7 4 4 0,-6 6 4 0,-1 5 1 0,-7-2 0 16,-5 9 0-16,-1 0-2 0,1 3-5 0,-7 5-4 16,-8-6-4-16,2 6-4 0,1 3-3 0,-9-5-1 0,1 1-3 15,6 0-1-15,-6-4-1 0,7 1 0 0,5-9 0 0,-5 2-1 16,5-2 0-16,0-6 0 0,8-5-2 0,7 2-2 15,-1-5-1-15,-1 0-2 0,14-6-1 0,0-2-2 0,0-2-7 16,7-1-5-16,6-7-9 0,6 3-12 0,1-7-14 0,-1 1-22 16,14-4-41-16,-1-4-58 0,1 0-96 0,6-4-86 0</inkml:trace>
  <inkml:trace contextRef="#ctx0" brushRef="#br0" timeOffset="89821.3318">13871 15866 277 0,'-6'4'410'0,"-7"0"-145"15,0 6-112-15,0 1-72 0,-6 5-37 0,-1 1-19 0,1 6-9 16,-7 2-5-16,-7 1 0 0,8 3 0 0,-8 4-1 16,-7 0 3-16,-6 3 2 0,2 5 2 0,-2-1 3 15,-13 0 1-15,1 4-6 0,-1 1-1 0,1 2-1 0,-8-4-1 16,1 5-3-16,-6 0-2 0,5-4-2 0,1 0-3 0,0 0 2 16,0-3-2-16,0-1-1 0,5-3-1 0,2-5-2 0,6 1 0 15,0-3-1-15,6-1 1 0,8-3-2 0,-1-4 2 0,6 0-3 16,0-5-5-16,7 2-2 0,7-4-8 0,-1-3-9 15,7-3-10-15,6-1-9 0,1 0-12 0,-1-4-19 0,14-2-28 16,-1 3-47-16,1-10-87 0,0 5-101 0</inkml:trace>
  <inkml:trace contextRef="#ctx0" brushRef="#br0" timeOffset="90102.5161">13592 16452 58 0,'13'0'502'0,"-7"4"-35"0,-6 0-198 0,0 6-126 16,-6 6-70-16,0 6-37 0,-14-1-16 0,-6 9-6 0,0 2 0 15,-20 6 7-15,0-2 5 0,-5 8 4 0,-7-4 5 0,-8 5 6 16,-6 1 4-16,1-2 1 0,-7 4-3 0,-8 0-7 15,2 0-3-15,6-2-9 0,-7 0-5 0,0 0-8 0,7-5-13 16,-6 3-17-16,5-8-26 0,9 1-34 0,-9-8-71 0,14 0-133 16,-1-3-116-16,1 1-73 0,6-6-43 0</inkml:trace>
  <inkml:trace contextRef="#ctx0" brushRef="#br0" timeOffset="106452.6001">1855 6931 32 0,'0'0'170'0,"0"-4"3"0,0 4-11 0,0 0-26 16,7-3-23-16,-7 3-18 0,0-4-17 0,0 4-13 16,0-4-8-16,0 0-4 0,0 4-2 0,0-3-4 0,0 3-1 15,0 0-7-15,0 0-3 0,0 3-5 0,-7-3-7 0,2 4-4 16,-3 4-2-16,-5-1-1 0,1 8-1 0,-1-1 3 16,-7 5-2-16,7 2 2 0,-6 2 1 0,6 2 0 15,-7 1 0-15,7 0 3 0,5 3 0 0,3 0 1 0,-1-4 0 16,6 5-1-16,0-5 0 0,0 4-3 0,6-6-3 0,-1 2-3 15,10-2-2-15,-2-4-2 0,0-2 2 0,6-2 0 16,0-1 1-16,1-2 5 0,6-5 6 0,1-4 8 0,-2-3 7 16,8-3 17-16,-7-4 21 0,0-5 28 0,6-2 31 0,-5-4 28 15,-1-1 27-15,0-2 14 0,-7-2 1 0,1-3-6 16,-1 5-16-16,-12-9-22 0,6 5-29 0,-13-4-31 0,0 4-30 16,0-6-22-16,-13 2-12 0,-1 4-10 0,-5-2-6 15,0 2-11-15,-8 4-5 0,-5-2-3 0,-1 1-3 0,1 4-6 16,-7 3-8-16,6 5-3 0,0-1-22 0,1-1-27 0,6 4-46 15,6 6-58-15,1 2-50 0,6 0-44 0,0 2-31 16,13 2-43-16,0 7-48 0,7-3-115 0,6 3-48 0,-1 4-15 16,1-1 4-16</inkml:trace>
  <inkml:trace contextRef="#ctx0" brushRef="#br0" timeOffset="106811.895">2416 7367 113 0,'0'-4'496'0,"0"4"-108"16,0-3-160-16,0 3-97 0,6-3-57 0,1 3-33 16,0 0-19-16,6 0-10 0,-7 3-6 0,0 0-4 0,7 1 0 15,-6 3 0-15,0 1 2 0,-7 3 1 0,6 3 2 16,-6 1 4-16,-6-1 1 0,-1 5 0 0,0 4 2 0,-6-6-2 16,1 5-2-16,-1 0-1 0,-7 0-1 0,0-4-3 0,8 5-1 15,-9-5-4-15,2 0-12 0,0 1-12 0,6-5-22 16,-1 1-29-16,8-8-47 0,-7 3-90 0,13-5-136 15,-6-2-74-15</inkml:trace>
  <inkml:trace contextRef="#ctx0" brushRef="#br0" timeOffset="107108.7009">2871 6920 114 0,'0'-8'481'0,"0"2"-141"0,0-2-133 0,0 5-76 16,0-2-45-16,0-2-24 0,0 7-14 0,0-4-10 0,7 4-6 16,-7 0-9-16,0 0-8 0,0 4-3 0,6-4-3 0,1 7 0 15,-7 1 1-15,7 0 6 0,0 2 2 0,-1 1 0 16,1 4 6-16,-1 0 4 0,-1-1-1 0,3 4 0 0,-1 1 0 15,-1 4-3-15,0-6-1 0,-6 5 1 0,7 0-4 16,-7 1-7-16,7-2-1 0,-1 1-1 0,-6 3-3 0,7-2-2 16,-1-1-3-16,0 3-10 0,1-3-17 0,-1 0-20 0,1 1-24 15,0-3-33-15,-1 3-53 0,7-4-103 0,-6-1-126 16,5-3-68-16</inkml:trace>
  <inkml:trace contextRef="#ctx0" brushRef="#br0" timeOffset="107358.7318">3386 7400 306 0,'0'-4'499'0,"0"1"-179"16,0-1-135-16,7 4-79 0,-7 0-45 0,0 0-24 0,6 0-14 15,-6 0-8-15,0 4 1 0,7-1 3 0,-7 8 5 16,0-3 8-16,-7 2 1 0,7 6 0 0,-6-2 1 0,-7 4-3 15,6 1-3-15,-6 3-5 0,0-4-8 0,0 3-7 16,-6 2-5-16,6-2-7 0,-7 2-13 0,7 2-13 0,-6-3-16 16,5-3-21-16,1-2-28 0,1-2-37 0,5 0-66 0,7-3-137 15,0-5-79-15,0-1-43 0</inkml:trace>
  <inkml:trace contextRef="#ctx0" brushRef="#br0" timeOffset="108499.7994">3855 6832 165 0,'0'-7'358'0,"0"3"-117"16,0-3-87-16,-6 3-43 0,6 0-27 0,0 1-15 0,-6 3-12 15,6-4-13-15,0 4-9 0,-7 4-3 0,0-1-7 16,0 5-4-16,-5-1-1 0,6 4 2 0,-9 3 1 0,10 1 2 15,-9-1 1-15,1 6-2 0,7 1-1 0,-7 1-3 16,6 4-3-16,1-1-3 0,-1 1-4 0,1-1 2 0,-1 5 0 16,7 0-1-16,-6-5-1 0,6 2-2 0,6-2 3 0,1-3 0 15,-1-4 1-15,1 1-2 0,6-2 1 0,0-3 1 16,0-2 1-16,7-1 3 0,0-4 0 0,-7-2 2 16,13-5 5-16,-7 0 5 0,0-5 13 0,8-2 9 0,-8-4 13 15,7-1 18-15,0-2 17 0,-7-3 24 0,1-2 22 0,0 1 14 16,-1-4 3-16,-6-1 3 0,0-2 2 0,-7 3-12 15,1-4-15-15,-7 4-25 0,0-4-27 0,-7 1-22 0,-5-1-16 16,-2 1-23-16,-5-1-30 0,-7 1-22 0,0 2-20 0,0-2-27 16,-8 6-30-16,3 1-31 0,-2 0-31 0,8 3-21 15,-8 4-24-15,12 4-24 0,2-1-26 0,6 8-26 0,7-3-56 16,1 6-124-16,5 1-58 0,0 4-17 0</inkml:trace>
  <inkml:trace contextRef="#ctx0" brushRef="#br0" timeOffset="109030.879">4467 7107 196 0,'0'-7'233'0,"0"-1"-93"15,0 1-56-15,0 0-27 0,0 3-14 0,0-3-5 16,0-1 1-16,0 1 6 0,0 3 5 0,8-4 6 0,-8 1 6 16,0 5 1-16,0-4 4 0,0 0-1 0,0 2 3 0,5 0-4 15,-5 4-4-15,0-3-5 0,0 3-11 0,0 0-9 16,0 0-10-16,7 0-6 0,-7 3-8 0,0 5-4 0,7-2-1 15,-7 6 1-15,6-1 1 0,-6 8 3 0,0-1 3 16,0 0 2-16,-6 8 2 0,-1-3 0 0,-5 2-3 0,-1 4 0 16,-2-4-1-16,-3 5-2 0,4-5-2 0,-5 4-3 0,0-4-2 15,-2 2 0-15,2-1-3 0,0-4-2 0,5-1-11 16,1 1-15-16,0 1-21 0,1-5-30 0,5-3-49 16,1-1-97-16,-1-3-132 0,7 0-84 0,-7-4-38 0</inkml:trace>
  <inkml:trace contextRef="#ctx0" brushRef="#br0" timeOffset="109468.5691">4910 6839 428 0,'0'-3'318'16,"0"3"-133"-16,-6-4-80 0,6 4-47 0,0 0-26 0,0 0-12 15,0 4-1-15,6-1 1 0,-6 4 3 0,7 1 8 16,-1 3 8-16,-6-1 6 0,13 10 1 0,-7-6 2 0,1 8-3 16,6 0-4-16,-6 4-4 0,6-1-6 0,-7 2-4 0,7 1-3 15,-7 1-1-15,2 4-3 0,-3-2-3 0,10-2-1 16,-10 0 0-16,-5-1-2 0,7 1-5 0,-1 1-2 0,-6-4-2 15,7 0-3-15,-7-1-1 0,0-3-3 0,7 4-9 16,-7-4-12-16,0 0-15 0,0 0-22 0,6-3-26 0,-6-2-42 16,7-2-80-16,-7-1-152 0,6-2-73 0</inkml:trace>
  <inkml:trace contextRef="#ctx0" brushRef="#br0" timeOffset="109734.1513">5438 7352 291 0,'0'-3'502'0,"6"3"-162"0,1 0-141 16,-1 0-77-16,7 0-46 0,-6 0-18 0,6 8-8 0,0-2-1 15,6 2 5-15,-12 3 4 0,6 3 0 0,0 1-5 16,-6 3-6-16,-1 5-5 0,-6-2-6 0,0 5-6 0,0 3-8 16,-6 0-7-16,-1 4-6 0,1 1-12 0,-7-1-17 0,-1 3-22 15,-5 0-29-15,0 1-34 0,-8-4-49 0,8 4-95 16,-1-1-141-16,-5-2-79 0,-1 3-33 0</inkml:trace>
  <inkml:trace contextRef="#ctx0" brushRef="#br0" timeOffset="111484.1742">1615 6656 239 0,'0'-3'210'15,"0"3"-78"-15,0-4-55 0,0 4-33 0,0 0-17 0,0-4-7 16,7 4 1-16,-7-4 0 0,0 1 3 0,6-1 3 0,-6 1 3 16,6-1 2-16,-6 1 4 0,0-1 1 0,0 0-1 15,6 0-2-15,-6 1-2 0,0-2-2 0,7 3-1 0,-7 2-4 16,0-5-3-16,0 3-3 0,0 2-2 0,0 0 1 15,6 0 1-15,-6-5-3 0,0 5-2 0,0-3 1 0,0-1-1 16,7 0 0-16,-7 0 1 0,7 1 1 0,-7-4 6 0,7 3 4 16,-1-3 2-16,1-1 3 0,-1 1-1 0,-1 0 4 15,3-5-1-15,-1 2 0 0,-1-1-3 0,7 0 0 0,0-1-2 16,6-2 4-16,-6-1 2 0,7 1 2 0,0-5 3 16,5 1 3-16,-5 0 0 0,13 0-1 0,-7-1 2 0,0-3-1 15,7 0 3-15,-8 0 0 0,8 0-3 0,0 3-2 0,-7-2-3 16,-1 3-4-16,-4-1-4 0,-2 4-2 0,-6 4-4 15,0 1-2-15,-6 2-5 0,-2 1-2 0,-5 3-2 0,0 1-5 16,0-2-7-16,-5 3-7 0,-9 2-8 0,1 0-5 16,-6 2-7-16,-1 3-3 0,1-2-3 0,-1 1 4 0,1-1 4 15,5-3 3-15,2 4 5 0,5 0 4 0,1-4 3 0,-1 0 2 16,7 0 0-16,-6 0-2 0,6 0-1 0,6 0-1 16,-6 0-2-16,7 0-2 0,6 0 0 0,-7-4 1 15,7 4 2-15,0 0 1 0,0 0 3 0,0 0 2 0,0 0 1 16,0 0 1-16,-6 0 0 0,0 4-1 0,-1-4-1 0,0 4-1 15,-6-1 0-15,7 1-1 0,-7-1-4 0,0 4-7 16,-7-3-8-16,7 4-12 0,-6-1-15 0,6 1-22 0,-6-1-29 16,-1 0-46-16,7 0-94 0,-7-3-125 0,0 4-73 0</inkml:trace>
  <inkml:trace contextRef="#ctx0" brushRef="#br0" timeOffset="112031.1467">2702 6670 77 0,'0'-3'361'0,"-6"3"-102"0,6-3-87 0,0 3-52 15,0-4-30-15,0 4-15 0,0-4-12 0,0 1-9 0,0-1-9 16,0 0-7-16,6 0-8 0,1-3-7 0,-1 4-2 16,1-4-4-16,6-1 1 0,-5 1 5 0,3-5 2 0,2 5 4 15,1-8 3-15,6 5 5 0,-2-6 4 0,2 2 3 0,-1-1 6 16,7-2 1-16,1 2 2 0,-1-3 2 0,0-1 2 16,6 1 0-16,-5-1-3 0,5 1-4 0,2 0-6 0,-9 3-4 15,8-3-5-15,-14 3-5 0,7 4-8 0,-6-1-4 16,-2 2-4-16,-11 3-3 0,7-1-3 0,-8 4-4 0,1 1-4 15,-7-1-4-15,6 4-3 0,-6 0-3 0,0 0-2 16,-6 0-2-16,-1 4-1 0,1 3-2 0,0-2 2 0,-2-2 1 16,-5 4 1-16,6-3 0 0,2 2 2 0,-2-1 0 0,7 2 3 15,-6 0-1-15,-1-3 3 0,7 7 1 0,-7-7 2 16,1 4 1-16,6-6 2 0,-7 3 6 0,1 2-3 0,6-4-7 16,-6 1-9-16,6 4-17 0,-7-5-22 0,7 4-23 15,-6-3-28-15,12 3-44 0,-6 1-73 0,7-5-165 0,5 1-88 16,1-4-27-16</inkml:trace>
  <inkml:trace contextRef="#ctx0" brushRef="#br0" timeOffset="112765.6963">3380 5418 133 0,'0'0'120'0,"0"-4"-36"0,0 4-31 16,6 0-24-16,-6-3-14 0,0 6-8 0,0-3-4 0,0 0-2 16,0 0 0-16,0 4-1 0,0-4 0 0,-6 3 0 15,6 1 0-15,0-4 2 0,-7 0 3 0,7 0 4 0,0 0 6 16,0 4 7-16,0-4 5 0,-6 0 5 0,6 0 3 15,0 0 2-15,0 0 0 0,0 0-1 0,0 0-4 0,0 0-2 16,0 0-4-16,0 0-2 0,0 4 1 0,0-4 0 0,0 0 1 16,0 0 4-16,0 0-2 0,0 0-2 0,0 0 0 15,0 0-1-15,0 0-5 0,0 0-2 0,0 0-5 0,0 0-7 16,0 0 0-16,0 0-6 0,0 0-7 0,6 0-11 16,-6 0-12-16,0-4-22 0,0 4-26 0,7 0-42 0,-7-4-72 15,0 4-101-15</inkml:trace>
  <inkml:trace contextRef="#ctx0" brushRef="#br0" timeOffset="114453.4009">5698 7455 42 0,'0'0'168'0,"0"-3"-35"0,0-2-31 0,0 5-22 0,0-3-13 15,0 0-9-15,0-2-5 0,0 5 0 0,0-4-5 16,0 1-3-16,0 3 0 0,0-4-1 0,0 1 2 0,0-1-1 16,0-3-1-16,0 3-4 0,0-3 2 0,0 0 4 0,6-4 3 15,-6 3 1-15,0-3-2 0,0 0 0 0,0-1 1 16,7-1 0-16,-7 1-4 0,0-1-6 0,7-3-2 0,-7 2-3 16,0-1 1-16,7 0 1 0,-7-3-3 0,0 0 0 15,6 0 2-15,1-1 1 0,-1-4 0 0,1 2-4 0,-1-1 4 16,0-3-2-16,1-1 0 0,0-1 2 0,6 2-3 15,-7-4-3-15,7 0-1 0,0-1-1 0,-6 1-7 0,6-4-1 16,0 4-4-16,0-4-3 0,-1-1 0 0,2 5 3 0,5-3 7 16,-6-1 1-16,7 4 3 0,-7-5-2 0,6 2-1 15,1 2-2-15,0-2-1 0,5 3-6 0,-5-5-5 0,0 5-3 16,6 0-2-16,-7 2 3 0,1 2 2 0,5-1 1 16,-4 0 2-16,-9 5 3 0,8 3 1 0,-8-1 1 0,3 4 6 15,-3 1 2-15,-6 7 3 0,1-5-1 0,-7 9-2 0,6 0-2 16,-12-2-8-16,6 1-8 0,-7 4-14 0,-5 0-12 15,-1 0-12-15,-7 0-8 0,0 4-3 0,1 1-1 0,5 1 2 16,-5-6 1-16,6 4 2 0,7 4-3 0,-7-8 3 16,13 7 3-16,-7-3 0 0,1-1 2 0,6 4 2 0,0 1 4 15,0-1 8-15,6 5 8 0,1-2 5 0,-7 1 1 0,6 0 2 16,1 0 2-16,-1 1-1 0,-6-2 1 0,7 5 0 16,-1-3 0-16,-6-2 0 0,7 5-1 0,-7-4 1 0,6-1-1 15,-6 2 1-15,0-5 0 0,6 3 0 0,-6-1-1 16,0 1-10-16,7-3-20 0,-7 5-19 0,0-4-22 0,7-2-33 15,-7 2-46-15,0-1-78 0,7 1-165 0,-7-1-81 0,0-4-33 16</inkml:trace>
  <inkml:trace contextRef="#ctx0" brushRef="#br0" timeOffset="115141.4073">5842 5513 155 0,'6'-3'168'0,"-6"-1"-35"0,0 0-34 0,7 1-29 16,-7 3-17-16,0-3-8 0,0-2 0 0,6 1 0 0,-6 4 3 16,0-3 1-16,0 3 0 0,7-5 2 0,-7 5 2 0,0-2-2 15,0 2-1-15,0 0-3 0,0-4-8 0,0 4-6 16,-7-3-5-16,7 3-2 0,0-4 2 0,0 4 0 0,0-4 2 16,0 4 0-16,0-4 3 0,0 4 1 0,0-4 2 15,0 4-2-15,0-4 0 0,0 4-6 0,0 0-1 0,0 0-2 16,0 0-2-16,0 0-3 0,0-2-3 0,0 2-4 0,0 0-6 15,0 0-3-15,0 0-2 0,0 2-3 0,0-2-2 16,0 4 2-16,0 4-2 0,0 0 1 0,0-1 2 16,7 7 2-16,-7-3 0 0,6 3-1 0,-6 2-1 0,6-2 0 15,1 4 2-15,0-3 0 0,-7 4 0 0,7-1-2 0,5 0 0 16,-5 0 1-16,-1 1 0 0,1 2 2 0,-1-2-1 0,1 3-1 16,-7 0 0-16,7-4 2 0,-1 5-2 0,-6-6-1 15,6 2 0-15,-6-5-1 0,7 1-3 0,-7 0 4 16,6-5-1-16,-6 2-2 0,0-5 1 0,0 1 2 0,0-1 0 15,0-3 1-15,0-1 6 0,0 1 3 0,0-4 3 0,0 3 3 16,7-3 2-16,-7 0 1 0,0 4 1 0,0-4-3 16,0 0-3-16,0-4-7 0,6 4-14 0,-6-3-17 0,7-1-18 15,-1-3-16-15,1 4-20 0,0-5-26 0,6-3-39 16,-8-1-56-16,10 2-115 0,-10-1-81 0,2 0-50 0</inkml:trace>
  <inkml:trace contextRef="#ctx0" brushRef="#br0" timeOffset="115375.7254">6232 5579 245 0,'0'0'320'0,"6"0"-123"0,2 0-76 0,-1-4-38 15,5 4-20-15,1-4-6 0,-7 4-2 0,7 0 1 16,7 0 0-16,-7-2 0 0,0 2-11 0,7 0-4 0,-2-5-1 15,10 5-6-15,-9 0-4 0,7 0-3 0,0-3-6 0,0 3-2 16,-7 0 0-16,9 0-6 0,-10 0-3 0,1 0-4 16,2 0-5-16,-2 0 0 0,-7 3 0 0,-5-3-1 0,7 0-2 15,-8 0-3-15,0 5-8 0,0-5-12 0,1 2-9 16,-7-2-18-16,0 0-21 0,6 0-33 0,-6 0-51 0,-6 0-100 16,6-2-96-16,-7-3-53 0</inkml:trace>
  <inkml:trace contextRef="#ctx0" brushRef="#br0" timeOffset="115672.7617">6428 5436 446 0,'-6'0'312'0,"6"0"-125"0,0 5-75 0,0-3-41 0,0-2-18 15,0 7-9-15,0 1-2 0,0 0 4 0,0-1 5 16,6-3 3-16,-6 3-2 0,0 5-2 0,6-6-2 0,1 5 0 15,-1 1-3-15,-6 2-2 0,7 1-6 0,-1 0-7 0,1-1-5 16,-1 3-3-16,1-1-5 0,0 2-4 0,-1 0-2 16,0 1-3-16,1-5-1 0,-7 5-2 0,6-4 1 0,-6 2-1 15,7-1-1-15,-1 2-1 0,-6-4 0 0,7-2-2 16,-1 2 1-16,-6 1-1 0,7-4-1 0,1-1 0 0,-8 1 0 16,5 1-3-16,-5-5-7 0,8 0-9 0,-3-4-15 15,-5 5-20-15,6-4-23 0,1 0-35 0,-7-4-64 0,6-4-146 16,1 0-81-16,0 1-50 0</inkml:trace>
  <inkml:trace contextRef="#ctx0" brushRef="#br0" timeOffset="116173.278">6975 5359 307 0,'0'-3'298'15,"0"3"-93"-15,0-4-67 0,0 4-43 0,0 0-23 0,0 0-13 16,-6 0-10-16,6 4-8 0,-7-1-6 0,1 1 0 0,-1 3-1 16,-7 4 0-16,8 0-1 0,-7 1 1 0,0 2-1 15,6 4 1-15,1-4 2 0,-7 6-3 0,6-3-6 16,1 6-4-16,6-5-1 0,0 0-2 0,0 5-3 0,0-6-3 16,0 2-4-16,6-1-1 0,1-4 1 0,0 1 2 0,-1 0 0 15,7-4 1-15,0 0 4 0,0-4 3 0,0-3 5 0,7 3 2 16,-1-7 2-16,1 0 2 0,6 0 3 0,-7-3 7 15,8-5 11-15,-3 1 13 0,4 0 17 0,-9-4 25 16,7-4 33-16,-6 1 27 0,-1-5 25 0,-6 4 9 0,6-2-4 16,-11-3-12-16,-3-1-13 0,3 3-24 0,-8-4-34 0,-8-1-31 15,3 2-31-15,-9-2-19 0,1 5-11 0,-6-3-6 0,0-2-10 16,-2 5-12-16,-4 0-13 0,5 2-17 0,-6 7-27 16,0-3-43-16,-1 8-58 0,2 0-59 0,-1 1-48 15,7 6-38-15,-8 5-42 0,9 0-62 0,-3-2-141 0,8 9-48 16,-7 0-1-16</inkml:trace>
  <inkml:trace contextRef="#ctx0" brushRef="#br0" timeOffset="116704.7756">5790 6111 339 0,'-13'0'270'0,"-1"2"-92"0,14-2-55 0,-6 0-31 15,0 0-17-15,6 0-11 0,0 0-5 0,0 0-6 0,6 0-6 16,0 0-7-16,8 0-7 0,5 0-8 0,7 0-6 15,7 0-4-15,-1-2-2 0,7 2-2 0,7 0-3 0,0-4-1 16,-1 4-1-16,7-4-1 0,-6 0 1 0,12 1 1 16,-6-1 0-16,0 0 2 0,6 0 2 0,2-3 2 0,-2 4 6 15,1-1 5-15,6-3 4 0,-7 3 3 0,8-3 0 16,-1 3 3-16,0-3 2 0,0 0 4 0,1-1 1 0,-8 4-1 16,1-3-1-16,0-1-3 0,-8 1-2 0,-12 4-2 0,1-1-6 15,-15 1-5-15,2-1-6 0,-8 0-4 0,-7 0-4 16,2 4-7-16,-7 0-15 0,0-3-25 0,-7 3-28 0,-7-4-32 15,0 0-32-15,-7 4-42 0,2-4-67 0,-7 4-117 0,-1 0-75 16,-6 0-37-16</inkml:trace>
  <inkml:trace contextRef="#ctx0" brushRef="#br0" timeOffset="117298.6263">6611 6334 28 0,'0'0'158'0,"-7"0"-26"0,7 0-20 0,-7 0-18 0,7 4-15 16,-7-4-13-16,7 0-12 0,0 0-8 0,0 3-7 0,-6-3-3 16,6 4 1-16,0 0 0 0,-7 0-1 0,7-2 0 15,0-2-2-15,0 5 0 0,0 2-1 0,0-4-4 16,0 5-6-16,0-1-4 0,0 0-2 0,0 4-1 0,0 0-1 16,0 0-2-16,0 1 2 0,7-2-1 0,-7 2-1 0,0 3 1 15,6-5 1-15,-6 1 2 0,7 0 2 0,0 0 1 16,0 0 0-16,-1-4 2 0,0 4 1 0,-6-3 2 0,13-1 3 15,-7 0 1-15,1-3 2 0,7 3 2 0,-8-3 2 16,6 0 3-16,-5-4 1 0,6 3 5 0,-6-3 3 0,6 0 7 16,-6-3 11-16,4-1 14 0,4 0 16 0,-9-3 28 0,7 0 29 15,-6-4 17-15,-1 0 10 0,1-4-1 0,-1 0-5 16,-6-3-6-16,0-1-13 0,0-3-29 0,0 5-32 0,0-6-23 16,-6 1-16-16,-1-3-12 0,1 3-10 0,6-4-8 0,-7 4-8 15,1-4-6-15,-1 4 0 0,7 1 1 0,-6-2-1 16,6 2-2-16,0 3 0 0,0-1-1 0,0 4-1 0,0 1-1 15,6 3-1-15,-6 0-3 0,7-1-1 0,-1 2-2 16,1 3 1-16,-1-1 1 0,7 1 0 0,0 0-4 0,0-2 1 16,0 7 2-16,7-2-2 0,-8 0 2 0,8 0-1 0,1 1-1 15,-8-1 0-15,5 0 3 0,9 4-1 0,-15-4-2 16,15 4 0-16,-8-3 1 0,0 3-3 0,1 0-5 16,-7 0-17-16,0 3-28 0,7-3-36 0,-14 4-46 0,7 0-42 15,-6 0-44-15,-1-1-37 0,7 1-32 0,-7 4-27 0,1-6-36 16,0 3-74-16,-7 2-69 0,0 0-29 0</inkml:trace>
  <inkml:trace contextRef="#ctx0" brushRef="#br0" timeOffset="117533.0771">7086 6239 57 0,'-7'3'366'0,"7"4"-116"15,0 1-89-15,0 3-52 0,0-1-28 0,0 2-11 0,0-1-8 16,0 4-8-16,-6-1-8 0,6 1-8 0,0 0-5 15,-7 3-3-15,7-4-5 0,0 2-2 0,0 1-3 0,0-2 1 16,0-1-2-16,0 6 6 0,0-10 2 0,7 5 3 0,-1-4 7 16,1-1 9-16,-1 2 6 0,7-5 9 0,0-3 7 15,7-1-1-15,-1 0 1 0,1 2-1 0,6-10-7 0,6 5-12 16,-5-3-6-16,5-4-15 0,1 3-17 0,-8-3-20 16,8-4-25-16,-7 0-31 0,0 0-31 0,-6 0-35 0,0-3-51 15,-7-5-80-15,-7 1-139 0,0-1-73 0,1 1-27 0</inkml:trace>
  <inkml:trace contextRef="#ctx0" brushRef="#br0" timeOffset="118001.7329">6043 5074 7 0,'-12'-8'316'0,"4"5"-109"0,-4-1-85 0,-1 0-46 16,0 0-20-16,0 4-14 0,0 0-3 0,0 4-5 0,-7 0-1 16,2 0 2-16,-3 3 1 0,2 3 2 0,-7 2 1 15,6 3 1-15,-6-1 1 0,7 8 2 0,-7 0 2 0,6 4 3 16,0 3-1-16,2 0-3 0,-3 8 1 0,2-1 2 0,5 1 0 16,2 8 1-16,-1-1-3 0,0-1-3 0,-1 5 4 15,8 4 0-15,-7-1 0 0,7 3 2 0,-1 5-1 16,7-1 1-16,0 1 2 0,0 0 1 0,7 0-5 0,5-1-4 15,1-3-4-15,7-1-2 0,0 2-2 0,6-5-2 0,-1-3-3 16,8 0-3-16,7-5-1 0,5 1-3 0,1-7-2 16,-1-1-4-16,7-2-4 0,7-9-2 0,-1 5-7 0,1-8-16 15,6-4-22-15,8 0-25 0,-9-6-23 0,8-2-27 16,6-3-34-16,-7-3-46 0,8-4-79 0,-15 0-148 0,9-7-68 16,-15-1-23-16</inkml:trace>
  <inkml:trace contextRef="#ctx0" brushRef="#br0" timeOffset="118360.8762">7483 5150 191 0,'13'4'418'0,"6"4"-160"0,8 2-100 0,5 5-51 0,6 4-28 15,2 3-10-15,5 4-10 0,8 3-2 0,-1 8-4 16,6-1-6-16,-6 8-6 0,1-1-2 0,-1 5 0 0,-6 7 0 0,-1-1 5 15,-11 6 3-15,-10 6 5 0,-3 0-1 0,-21 7 0 16,-7 0-3-16,-7 8-5 0,-18-1-7 0,-7 1-7 16,-20 3-13-16,-7 1-21 0,-4-1-21 0,-15-4-25 0,0-3-26 15,-13 0-24-15,1-7-24 0,6-1-27 0,-7-2-32 0,6-9-60 16,8-3-129-16,6-4-59 0</inkml:trace>
  <inkml:trace contextRef="#ctx0" brushRef="#br0" timeOffset="134850.1553">6473 5378 260 0,'0'0'187'0,"0"0"-69"0,0 0-44 16,0 0-22-16,0 3-10 0,-6-3-4 0,6 0 2 16,0 0 2-16,0 0 1 0,0 0 2 0,0 0 0 15,-7 0-2-15,7 0-3 0,0 0-2 0,0 0-1 0,0 0-4 16,0 0-2-16,0 0-2 0,0 0-1 0,0 4-2 0,0-4-3 15,0 0-3-15,0 0-2 0,0 0 0 0,0 0 2 16,0 0 3-16,-6 0 4 0,6 0 5 0,0 0 8 0,0 0 8 16,0 0 9-16,0 0 8 0,0 4 10 0,0-4 8 15,0 0 7-15,0 0 6 0,0 0 2 0,0-4 1 0,0 4 0 16,0 0 0-16,0-4 0 0,0 4-2 0,0-3-4 16,0 3-7-16,0-3-7 0,0-2-9 0,0 1-10 0,0-3-8 15,6 4-13-15,-6-4-8 0,7-1-8 0,-1 4-5 0,1-6-2 16,6 3-1-16,0-5-2 0,0 1-1 0,6-3-2 15,1 2-1-15,-1 1 0 0,8-4 1 0,-1 1 3 0,7-1 2 16,-8 5 0-16,15-5 2 0,-8 0 2 0,7 1 1 0,0-1 0 16,7 1 1-16,-6-2-1 0,5-2-2 0,7 4 1 15,-7-5 1-15,7 2-2 0,-7 2 1 0,1-7-4 16,-1 3 3-16,2 1 2 0,-9 0 2 0,2-1 6 0,-8 1 5 16,-6 3 4-16,0-4 5 0,-12 5 4 0,-1-1-1 0,-7 4-5 15,-6 1-7-15,-6-5-5 0,-1 3-8 0,-6 2-8 16,-13-1-6-16,0 3-6 0,0 1-5 0,-7 4-5 0,1-1 3 15,-8 1 0-15,15-1 2 0,-9 4 4 0,15 0-2 0,0 0 6 16,6 0-9-16,-1 0-1 0,8 0-9 0,6 0-6 16,0 0-5-16,6 0-2 0,8 0 0 0,5 4-8 0,7-4 7 15,6 3 3-15,8-3 7 0,-1 4 5 0,0-4 0 16,0 3 0-16,-6 1-2 0,6-1 3 0,-7 1 3 16,1 0 2-16,-1 0 0 0,-5 3 4 0,-2-3-1 0,-5 2 1 15,0 2 0-15,-1-1 2 0,-6-3 1 0,-6 4-1 0,0-1 3 16,-1 0-1-16,-6 0 1 0,0 1 4 0,-6-1 7 0,-1 5 4 15,-7-5 5-15,2 3 1 0,-8 2 0 0,1-1 1 16,0-1 0-16,-9 5-6 0,3-4-23 0,5 4-57 0,-6-1-72 16,7 1-69-16,-7 3-75 0,6 1-124 0,1 3-141 15,0 0-107-15,-2 0-49 0,9-4 16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26:01.42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11801 8012 42 0,'-8'-4'266'0,"3"4"-69"0,5 0-62 16,-8-4-40-16,3 4-25 0,5-4-11 0,-6 1-7 0,6 3-7 16,-7-4-2-16,7 1 0 0,-7-1 1 0,7 4-4 0,-7-4-1 15,1 1-1-15,6-1 0 0,-7 1 3 0,1-1-2 16,6 4-3-16,-7-8-5 0,1 8-3 0,6-3-1 16,-6-1-2-16,0 0-2 0,-1 4-3 0,7 0-5 0,-7-4 0 15,0 4 0-15,7-2 4 0,-6 2-2 0,6 0 0 0,0 0 0 16,0 0-3-16,-6 0-1 0,6 0 0 0,0 0 0 15,0 0-1-15,0 0 0 0,0 0-1 0,6 0-1 0,-6 0 3 16,0 0-1-16,6 0-1 0,-6 2 2 0,7 2-3 16,0 0 3-16,6 0-1 0,-7-1-1 0,13 5-2 0,-6-1-1 15,8 0 2-15,-2 1-1 0,1-1 0 0,6 4-2 0,-7 1 0 16,7-5 0-16,6 3 1 0,-6-2 1 0,7 3-1 16,-6-1-1-16,5-2 0 0,1 3 0 0,-2-1 0 15,3-2 0-15,-2 3-1 0,7-3-1 0,-13 2 1 0,7-2-4 16,0 3 1-16,-8-4 0 0,1 0-1 0,1 5 1 0,-2-4-2 15,-5-2 1-15,5 2-1 0,-11-1 1 0,6-3 0 0,-7 2 0 16,6-1 3-16,-12-2 4 0,6 1 5 0,0 0 5 16,-7-1 8-16,1-3 5 0,-7 4 7 0,6-4 5 15,1 0 5-15,-7 0 2 0,0 0 1 0,0 0-3 0,6 0-2 16,-6 0-7-16,0 0-6 0,0 0-6 0,0 0-7 0,0 0-8 16,-6 0-8-16,6 0-13 0,0 0-17 0,0 0-22 15,0 0-27-15,0 0-28 0,0-4-25 0,0 1-26 0,0-1-28 16,0-3-27-16,6 0-35 0,-6-1-70 0,7 1-104 0,-7-1-40 15</inkml:trace>
  <inkml:trace contextRef="#ctx0" brushRef="#br0" timeOffset="375.4135">12159 7828 285 0,'0'0'297'0,"0"-4"-108"16,0 4-75-16,0 0-42 0,7 0-22 0,-7 0-12 0,0 0-4 16,6 0-2-16,1 0-1 0,-1 0 2 0,7 4-2 0,-7-4 2 15,7 4-3-15,-6 0-2 0,6-1-2 0,0 1 0 16,0 0 0-16,0-1-2 0,1 5-2 0,-2-1-4 0,1 0-1 15,7 0-3-15,-7 5 1 0,0-4-2 0,0 1-5 16,0 3 1-16,0-1-2 0,-6 3-1 0,-1 1 0 0,1 0 0 16,-1 0-1-16,-6 3 1 0,0-4 1 0,0 5 2 15,-6-2 4-15,-1 3 3 0,-6-3 4 0,0 6 4 0,0-5 3 16,-6 0 0-16,-8 1 2 0,1-1 0 0,0 1-1 0,-6 3 1 16,-8-8-2-16,8 4 1 0,-7-3 0 0,-1 0 1 0,9-1-2 15,-9 1-2-15,8-3-3 0,7-2-8 0,-9 1-12 16,14-3-18-16,-5 2-23 0,12-2-20 0,-1 0-30 15,1-5-31-15,13 4-51 0,-6-3-100 0,6-4-124 0,6 3-64 16</inkml:trace>
  <inkml:trace contextRef="#ctx0" brushRef="#br0" timeOffset="2719.0996">22716 11540 238 0,'0'-4'238'0,"-6"4"-63"0,6-4-51 0,-7 4-33 16,7-3-19-16,0 3-8 0,0-3-7 0,-6-2-7 16,6 2-5-16,0 3-6 0,0-4-3 0,6 0-3 0,-6-3 0 15,0 4-3-15,7 3 1 0,-7-4-2 0,0 0-3 0,6 1-1 16,-6 3-1-16,7-4-1 0,0 4-2 0,-2 0-2 0,3 0 0 16,12 0 0-16,-8 4 1 0,8-1 2 0,6 1 2 15,0 3 1-15,0-3 1 0,7 3-1 0,5 0 1 16,-5 1-2-16,6-1-1 0,0 0-3 0,7 1 1 0,-7 3 0 15,6-4-1-15,1 0 0 0,-7 1 1 0,7 0-2 0,-8-2 2 16,1 1-1-16,1-3-2 0,-1 4-1 0,0-1-2 16,-7-1-2-16,1-1-5 0,-7 2-1 0,7-3-1 0,-7 3-3 15,-6-3 0-15,5 3-2 0,-5-3 0 0,-7 0-1 16,-1 0 0-16,3-4 1 0,-3 3-3 0,-5 0-8 0,-1-3-11 16,1 4-15-16,-1-4-13 0,-6 0-16 0,-6 4-19 0,6-1-20 15,-13-3-18-15,-1 0-30 0,1 0-42 0,-6 0-81 16,-8 0-103-16,8 0-53 0</inkml:trace>
  <inkml:trace contextRef="#ctx0" brushRef="#br0" timeOffset="3140.9044">22651 11587 298 0,'0'-3'255'0,"0"-1"-62"0,0 0-58 0,0 0-41 0,0 4-24 16,0-3-17-16,0-1-14 0,6 1-4 0,-6-1 0 0,0-3 3 15,7 7 1-15,-7-4 0 0,0 0 1 0,0 1 1 0,0 3 0 16,0 0-3-16,0-4-6 0,0 4-7 0,0 0-5 15,0 0-7-15,0 0-4 0,0 4-2 0,7-1 0 0,-7 5 5 16,6 3 1-16,1-1 5 0,-1 5 5 0,7 7 3 16,7-1 3-16,0 6-1 0,0-2 1 0,5 8-3 0,8 3 0 15,-1-2-6-15,0 7-4 0,8-1 1 0,-1 3 1 16,0-2 2-16,6 2 0 0,-5-2 2 0,5 0 1 0,0-2 3 16,-5 7 1-16,6-10-1 0,-1 3-3 0,-6-2-1 15,6-4-2-15,-5 1-3 0,6-2-1 0,-8-2-1 0,2-1-3 16,-2-4-2-16,2 1-2 0,-1-3-2 0,-7-6-2 0,1 2-3 15,-6 0-9-15,-2-9-15 0,-7 5-16 0,3-3-20 16,-1-6-23-16,-7-3-31 0,-7 1-40 0,0-4-59 16,1 0-110-16,-14-4-95 0,7-3-52 0</inkml:trace>
  <inkml:trace contextRef="#ctx0" brushRef="#br0" timeOffset="4141.0617">22878 11650 98 0,'-5'0'196'16,"5"0"-39"-16,-7-4-36 0,7 4-32 0,0-4-22 0,-6 4-12 16,6-3-12-16,-7 3-5 0,7-4-2 0,-6 4-2 15,6-5 0-15,-7 3-1 0,7 2-4 0,-7-4-2 0,7 4 1 16,0-3 2-16,-6 3 3 0,6-4 1 0,0 4 2 0,0 0-1 15,0-4-1-15,0 4-4 0,0 0-2 0,0 0-6 16,0 4-5-16,0-4-4 0,6 4-2 0,1 3 2 0,0 0 0 16,6 4 2-16,0 0 1 0,6 4 0 0,1-1 7 15,6 5-1-15,7 2-1 0,-1 1 0 0,7 1-3 0,7 6 0 16,-1-3 1-16,7 3 1 0,-1-4-5 0,9 4 0 0,-2 1 4 16,1-1 2-16,0-4 2 0,-1 1 1 0,1-4 1 15,-7 5 1-15,0-6-2 0,0 2-1 0,1-6-3 0,-8 2-3 16,0-1-6-16,-5 1-2 0,-2-6-4 0,-5-1-7 15,0 3-8-15,-7-5-12 0,0 2-14 0,-13-9-18 0,-1 5-21 16,3-2-29-16,-10-6-43 0,-5 0-77 0,-5-2-140 0,-3-2-71 16</inkml:trace>
  <inkml:trace contextRef="#ctx0" brushRef="#br0" timeOffset="4609.8222">22671 11327 80 0,'0'0'319'0,"6"-6"-70"0,1 0-71 0,-1 0-59 0,1 2-32 16,6-3-16-16,7-1-5 0,0 2 2 0,5-6 4 0,8 1 5 15,-1 0 5-15,6 0 4 0,9 1 1 0,-1-5 1 0,12 3-4 16,-6-2-4-16,7 3-1 0,0-1-3 0,6-2-4 16,0 3-7-16,-1 0-5 0,9-3-11 0,-3 3-8 15,-4 0-8-15,-1-1-7 0,7-2-9 0,-13 3-4 0,6-1-6 16,-7 3-2-16,2-3 0 0,-9 4-2 0,-5 1-3 0,-8-4-2 16,-5 8-7-16,-7-5-11 0,1 5-13 0,-15-1-21 15,8 0-24-15,-14 1-25 0,1 3-26 0,-7-4-25 0,0 8-23 16,-7-4-40-16,1 3-75 0,-14 5-111 0,-6-1-53 15</inkml:trace>
  <inkml:trace contextRef="#ctx0" brushRef="#br0" timeOffset="5109.8103">22657 11759 72 0,'-6'-3'412'0,"6"-2"-113"0,0 2-128 16,0 0-81-16,0 3-41 0,0 0-18 0,0 3-7 0,0 5-2 15,0-1 3-15,0 8-2 0,0 0 2 0,0 10 4 16,0 0 3-16,0 8 1 0,0 9 1 0,6-3-4 0,1 5 4 16,-7 8 6-16,13 2 8 0,-6 5 4 0,-1 0-3 0,1 3 0 15,6 5 2-15,-7-2 1 0,1-3-2 0,5 4-5 16,-4-4-6-16,-1-3-6 0,-2 3-2 0,3-3-6 0,-8-4-3 16,5 4-5-16,-5-5-4 0,0-2-3 0,0-1-4 0,0-7-6 15,0-1-7-15,0-2-11 0,0-7-15 0,0-2-14 16,0-3-18-16,0-3-29 0,7-4-45 0,-7-7-74 15,0-1-151-15,0-2-84 0,0-9-36 0</inkml:trace>
  <inkml:trace contextRef="#ctx0" brushRef="#br0" timeOffset="8766.4019">12771 7928 130 0,'0'-8'336'0,"0"1"-108"0,0 2-94 15,-6 3-53-15,6-5-31 0,0 3-18 0,0 0-5 0,0 0-1 16,0 0 4-16,0 0 0 0,0 4 2 0,0-3 2 16,0 3 2-16,0-4 3 0,0 4-3 0,0-2-1 0,0 2-3 15,0 0-5-15,0 0 2 0,0 0 1 0,0 0 0 0,0 0 2 16,0 0 0-16,0 0 2 0,0 0 4 0,0 0 7 15,0 0 0-15,0 0 1 0,0 0 3 0,0 0 1 0,0 0 1 16,0 0 2-16,-6 0 0 0,6 0 2 0,0 0 1 16,0 0 3-16,-7 0 0 0,7 2 1 0,-7-2-2 0,0 0-1 15,1 0-2-15,0 0-3 0,-1 0 0 0,-6 4 2 16,0-4 2-16,1 3 2 0,-1-3 5 0,-7 4-1 0,6 0 0 16,-5 0 2-16,-1 0-4 0,8 0 0 0,-2-1-2 0,-5 1 2 15,6 3-3-15,-7-4 1 0,-6 1 2 0,7 4 2 16,-8-1 5-16,2 1 0 0,-8 2-5 0,1-3-5 0,0 5-4 15,-8-2-2-15,1 1-5 0,-1 0-5 0,2 0-7 0,-1-4-8 16,-8 4 4-16,8 1-4 0,1 1-5 0,0-1-4 16,-3-4-2-16,9 3-3 0,-1 0-2 0,8-4-1 15,-1 4-10-15,-7-4 1 0,13 4 2 0,-6-4-1 0,7 1 2 16,-1-1 0-16,1 0-1 0,6-2 0 0,7 2-1 0,-8-5 1 16,7 4-4-16,1-4 1 0,-1 2-2 0,7-4 0 0,-6 4 0 15,6-4 2-15,0 4-1 0,0-1 1 0,0 1 1 16,6 0 0-16,-6 0 3 0,13 3-3 0,-6 0 2 15,13 0-1-15,-7 4 1 0,13 0-3 0,-7 1 1 0,13 2 0 16,0 1-1-16,2 2 1 0,5 3 0 0,0-3 3 0,6 5-1 16,1 0 3-16,6 1-2 0,0-2 2 0,-6 4-3 15,6-2 2-15,0 3-2 0,1 0-2 0,-2-1 0 0,-5-4 0 16,5 6 1-16,-11-2-1 0,6-2 2 0,-7-2-2 16,-7 1-1-16,1 0 1 0,-8-4 0 0,-5 1-2 0,7-4 0 15,-14 3-2-15,0-3-1 0,-7-5 0 0,0 1-1 0,1 4-1 16,0-5-7-16,-7 2-15 0,0-5-31 0,0 5-40 15,0-6-47-15,0 6-53 0,-7-5-50 0,7 0-50 16,-7 1-56-16,1-1-94 0,0 0-120 0,-1-3-53 0,1-1-3 16</inkml:trace>
  <inkml:trace contextRef="#ctx0" brushRef="#br0" timeOffset="9828.9835">23472 10660 397 0,'0'-3'373'0,"0"-1"-133"0,0 1-85 16,-6-2-42-16,6 3-21 0,0 2-11 0,0-4-7 15,0 4-11-15,0 0-10 0,0 0-8 0,-7 0-9 0,7 0-10 16,0 0-7-16,0 4-9 0,-8-2-4 0,-3 6 1 0,-3 3 2 16,1-3 4-16,-7 6 4 0,1 1 6 0,-7-1 4 15,1 4 5-15,-2 5 4 0,-5-1 4 0,-8-4 2 0,8 8 3 16,-7-5 2-16,7 1 8 0,-1 0 3 0,0 1 1 15,7-2-2-15,0 2-1 0,6-2-4 0,1 1-3 0,5-4-2 16,2 2-7-16,-1 1-4 0,6-3 1 0,1 1-3 0,6-5 2 16,6 5 2-16,1-5 1 0,6 4-4 0,-1-3-1 15,9 4-5-15,4-5-5 0,8 1-6 0,-1 0-25 0,8-1-39 16,5 1-39-16,1-4-39 0,-2 3-40 0,9-3-38 16,0 1-52-16,-2-2-78 0,-4-3-134 0,-2 1-60 0,0 0-14 15</inkml:trace>
  <inkml:trace contextRef="#ctx0" brushRef="#br0" timeOffset="10313.7512">23623 11459 5 0,'0'-4'380'0,"0"0"-90"15,0 4-97-15,5-3-67 0,-5-1-40 0,0 2-21 0,7 2-13 16,-7-6-5-16,0 4-5 0,0-2-4 0,6 4-2 0,-6-4-1 16,0 4-3-16,-6-4-3 0,6 4-3 0,0-3-2 15,0 3-3-15,-7-4-2 0,2 4-4 0,-3-4-4 0,1 4-1 16,1-4-3-16,-7 4 0 0,0-2-1 0,0 2 0 0,0 0 2 16,-1 0 4-16,-5 2 2 0,0 2 3 0,6 0-1 15,-6 0 2-15,-1 3 2 0,7-3 3 0,-1 2-1 16,3 6-1-16,-4-5-1 0,9 1-1 0,-7 2-1 0,7-3 1 15,6 2-3-15,-7 2-1 0,7-1 0 0,7-2 0 0,-7 3 0 16,13 0 1-16,-7 0-1 0,7 0-2 0,0-4-1 0,7 4-3 16,-2 1-1-16,3-3-3 0,5-1-5 0,6 4-13 15,-5-3-14-15,-2 0-17 0,8 2-23 0,-1 0-24 16,-5-4-29-16,5 4-39 0,-5-4-67 0,-9 0-106 0,9 1-85 16,-7-1-40-16</inkml:trace>
  <inkml:trace contextRef="#ctx0" brushRef="#br0" timeOffset="10782.4319">24051 12041 177 0,'0'-2'341'0,"0"-3"-97"15,0 1-92-15,0 4-57 0,-6-3-33 0,6 3-19 0,-6-4-9 16,6 4-6-16,-7-4-5 0,1 4-2 0,6 0 0 0,-14 0-1 15,8 0-1-15,-1 0-4 0,-6 4-1 0,1-4-1 16,-1 4 0-16,-1-4-2 0,-5 3-1 0,6 1 0 16,-7 1 1-16,0-3 4 0,1 5 2 0,6-2 2 0,-6-2 4 15,-1 5 2-15,1-1-1 0,0 0 2 0,4 0 2 0,-3 5-3 16,-3-2-1-16,2 1 1 0,7 0-1 0,-8 1-3 16,6 2-1-16,2 1-4 0,5-5-2 0,2 8-1 0,-3-6-3 15,8 3 0-15,-7-5-4 0,14 2-1 0,-7 3 1 16,8-5-1-16,4 1 1 0,0 4-2 0,8-3 0 0,0-2-3 15,-1 1-2-15,8-3-11 0,-2 1-10 0,2 3-12 0,-3-4-17 16,10-1-21-16,-8 1-27 0,0-1-39 0,0-4-65 16,-7 5-104-16,2-5-90 0,-8 1-44 0</inkml:trace>
  <inkml:trace contextRef="#ctx0" brushRef="#br0" timeOffset="11486.1569">23479 12415 272 0,'0'-3'295'16,"0"-1"-85"-16,6 0-77 0,-6 1-52 0,7 3-29 16,-1-4-19-16,1 0-10 0,-1 1-8 0,0-2-4 0,1 3-6 15,5-2-1-15,-5 4 1 0,7-4-3 0,-8 0-1 0,1 4-1 16,-1 0 1-16,0-3 0 0,1 3 0 0,-1 0-2 15,1 0-2-15,-1-4 3 0,-6 4 0 0,7 0 1 0,-7 0 0 16,0 0-1-16,0 0 0 0,8 0 0 0,-8 0-2 16,0 0-2-16,0 0-3 0,0 0-2 0,0 0-1 0,0 0-2 15,0 0 4-15,0 0 0 0,0 0 1 0,0 0 1 0,0 0 2 16,0 0 2-16,0-4 2 0,0 4 3 0,-8 0-5 16,8 0 4-16,0 0 3 0,0-4 3 0,0 4 2 0,-7 0 2 15,7 0 3-15,-6-2 2 0,6 2 5 0,-7-6 1 16,7 6 0-16,-6-2 0 0,-1 2 0 0,1-4 1 0,-7 1-1 15,7 3-1-15,-8-4-1 0,1 0-2 0,0 4-3 0,7-4-1 16,-13 4 0-16,12-4-1 0,-6 4-1 0,0-3-2 16,0 3-2-16,7-3 1 0,-8 3 0 0,1-5 1 0,0 5-1 15,6-2 3-15,-5 2 1 0,-1-5 1 0,6 5 0 0,-6-4 0 16,7 4-1-16,-1 0-2 0,1-3-2 0,6 3-2 16,-6 0-2-16,-1 0-2 0,7 0-3 0,0 0 1 15,-7 3-2-15,7-3 2 0,0 0-2 0,0 4 0 0,0-4-1 16,0 5-1-16,0-5 0 0,0 2 1 0,0-2-1 0,0 5 1 15,0-2-1-15,0-3 1 0,0 3 1 0,7 1 0 0,-7 0 1 16,0 0 1-16,7-4-1 0,-7 4-1 0,6-4 0 16,0 0 3-16,1 3-2 0,5 1 1 0,2-2-1 15,-1 4 1-15,-1-4 0 0,3 2 1 0,3 4 0 0,-4-5-1 16,5 5 0-16,-6-2-1 0,0 2-1 0,0 0-1 0,0-1-1 16,0 4 0-16,-1-4 2 0,-5 5-6 0,7-2-4 15,-8-6-9-15,1 4-9 0,-1-1-15 0,0 1-18 0,-6-2-21 16,0 2-32-16,0-5-42 0,-6 5-83 0,0-4-116 15,-1-2-57-15</inkml:trace>
  <inkml:trace contextRef="#ctx0" brushRef="#br0" timeOffset="11830.3236">22599 12506 292 0,'-7'0'366'0,"1"0"-126"0,0 5-105 16,-7-2-60-16,6 4-32 0,-5 1-16 0,-3-4-6 0,2 3-1 16,1 0 0-16,-1 0-1 0,-1 4 1 0,2-3-2 0,6-1-3 15,-7 4-3-15,6-4-3 0,1-3-2 0,-1 3-2 16,7-3-1-16,-7 0-2 0,7 0 0 0,0 0 2 15,7-2 1-15,-7-2 0 0,13 0-1 0,-6 0 0 0,6-2 0 16,-1-2 1-16,1 0 0 0,7 0 0 0,-1-4 0 0,-6 5 0 16,7-3 3-16,0 1 2 0,-1-2 3 0,7 3-2 15,-6 0 0-15,6-3-2 0,0 7-1 0,7-4 2 0,0 1-2 16,-1 3-3-16,6 0-5 0,2 0-10 0,-1 3-17 0,6 1-30 16,1-4-63-16,-7 0-159 0,-7 0-99 0,-13 0-59 0</inkml:trace>
  <inkml:trace contextRef="#ctx0" brushRef="#br0" timeOffset="12987.1741">12934 8511 90 0,'0'3'219'0,"7"-3"-48"0,-7 3-50 0,0-3-36 16,0 0-22-16,0 0-13 0,0 0-6 0,-7 0-4 15,7 0-2-15,0 0-3 0,-6 0 0 0,6-3-2 0,-7 3-3 16,0-3-1-16,7-2 0 0,-6 1 1 0,-1 4 1 0,1-3 0 15,0-4-1-15,0 3 3 0,-1 1 2 0,0-5 0 16,0 4-3-16,-6 1-3 0,7-4-1 0,-7 2-2 16,0 3 1-16,-1-3-3 0,8 2-2 0,-13-1-2 0,12 0 0 15,-5 0-3-15,-2 1-3 0,1 3-1 0,0-4 0 0,0 1 1 16,0-1 2-16,1 1 1 0,4 3 3 0,-4-4 6 16,4 0 8-16,-4 0 5 0,5-3 3 0,1 3 2 0,-7-2-1 15,0-2-3-15,6 0-2 0,-5 1-3 0,-2-4-2 0,1 0-6 16,0 3 1-16,1-2 0 0,-8-5 1 0,7 4 3 15,-13 0 3-15,6-4-2 0,1 1-4 0,-7 3 2 0,-1-7-3 16,2 2 4-16,-7 2 2 0,4-1-4 0,-4 1 0 16,0-1-2-16,-7 0-3 0,-1 1 0 0,-5-4-3 15,6 2-7-15,-13-1-3 0,1-3-4 0,-3 3-3 0,2-2-2 0,1-3 1 16,-9 1-2-16,2-1 0 0,-1 0 0 0,-6-5-1 16,0 2-1-16,-1 0-1 0,2-1 0 0,-7-3 1 0,-1 4-1 15,0-4 0-15,0-2 1 0,1 2-7 0,0 0 3 16,-9 0 5-16,10-5 3 0,-9 5 1 0,1 0 1 0,5-3-1 15,-4-2 2-15,-1 5 7 0,0-4-2 0,0 0-5 16,-7 0-1-16,7-1 0 0,0 2 5 0,6-1 3 0,0 0 3 16,1-3 4-16,6 3 5 0,0-4 8 0,0 0 5 15,0 0 4-15,6 0-1 0,7-2 2 0,0 2 2 0,-1-4-2 16,8 5 3-16,-1-1 9 0,1 1 2 0,7-1-1 0,-3 0 1 16,9 1-2-16,-1 0-1 0,1-1-1 0,-2 4-7 0,10-1-12 15,-3 2-8-15,1 3-6 0,6 3-5 0,-5-4-3 16,12 9-6-16,-7-1-2 0,0 0-3 0,7 3-1 15,0 4-1-15,0-2 0 0,0 1 0 0,7 6 0 0,-7-2 0 16,7 5-1-16,-8-3-1 0,8 2-2 0,-1 1-1 0,0-1-2 16,-5 4-2-16,5 2 0 0,7-6-4 0,-6 4-4 15,6 4-6-15,-7-5-10 0,7 5-18 0,-6-2-21 0,6 2-24 16,-6 0-23-16,-2 0-23 0,1 2-23 0,-6-2-16 16,13 5-9-16,-5-1-2 0,-2 4 1 0,1-6 5 0,6 6 5 15,-7 3 4-15,14-3-13 0,-7 2-73 0,6 1-117 0,1 0-62 16</inkml:trace>
  <inkml:trace contextRef="#ctx0" brushRef="#br0" timeOffset="13893.5046">9619 7100 111 0,'0'-4'282'0,"-6"0"-46"0,-1 0-51 0,7 1-49 0,-6-1-40 15,6 1-22-15,-7-1-15 0,1-3-6 0,6 2-1 16,-7-1-3-16,1 2-3 0,6-3 0 0,-7 2 1 0,1 2 3 16,6-1 2-16,-7 2-2 0,7-4-3 0,0 4-3 15,0 2-5-15,-6-4-7 0,6 4-10 0,0 0-7 0,0 4-7 16,-7-2-5-16,7 6-3 0,-6-1-5 0,-1 5 1 0,0 6 0 15,-6 0 4-15,8 4 1 0,-3 4 1 0,-4-1 0 16,5 2 0-16,-6 2 3 0,6 0-2 0,-6 0 0 0,7-2-1 16,-1 2-2-16,1-3 0 0,0-1 0 0,-1 0 0 0,0-3 0 15,7-4 0-15,0 1 0 0,-7-4 0 0,7-4 0 16,0 0 7-16,0-4 9 0,0 0 15 0,0 0 21 0,7-3 25 16,-7 0 22-16,0-4 13 0,7-8 9 0,-7 1 2 15,7-3 0-15,-1-2-6 0,0-5-15 0,7-6-12 0,-6 0-5 16,-1 2-1-16,1-4-1 0,-1-1-3 0,1-3-5 0,0 2-5 15,-7-2 0-15,5 0-8 0,2 0-11 0,-7 2-8 16,8 2-3-16,-8 0 0 0,5 2-3 0,3 6 1 0,-3-2-4 16,2 5-5-16,0 3-4 0,-1 3-6 0,1 0-5 15,6 8-5-15,6-3-1 0,1 6-5 0,5 2-2 0,2 2-1 16,5 0 0-16,2 4-1 0,-3 0 0 0,8 4 1 0,1-1-1 16,-2 1 2-16,2 4-2 0,5-5-4 0,1 1-6 15,-7 0-9-15,6-1-16 0,1-3-23 0,-7 0-29 0,-1-4-38 16,3 0-42-16,-3-3-42 0,1 4-41 0,-6-8-30 0,-7 0-31 15,7 0-60-15,-7-4-139 0,-7 0-56 0,1-2-10 16</inkml:trace>
  <inkml:trace contextRef="#ctx0" brushRef="#br0" timeOffset="14533.9731">8382 6048 2 0,'-26'-12'409'15,"-7"2"-110"-15,0-1-110 0,-5-4-61 0,-2-3-32 16,1-3-13-16,-6-2-4 0,-1-2-6 0,0-5-3 0,-5 1-4 16,-9 0-2-16,2-8-5 0,-7 4 0 0,0-3 1 0,0-5-1 15,0 5 1-15,0-6 5 0,6-1 2 0,1 2 2 16,-1-2 2-16,7-5-2 0,0 4-5 0,6 0-7 0,7 0-8 16,0 5-8-16,-2 1-11 0,10 1-8 0,4 5-6 15,2 2-6-15,-1 5-3 0,13 3-3 0,-6 3-4 0,12 5-10 16,-7 3-15-16,8 3-19 0,6 2-14 0,-5 1-9 0,5 2-9 15,5 3-10-15,1 3-9 0,1 5-6 0,7-1 1 16,-1 0 1-16,-1 5-5 0,8 2-11 0,0 1-21 16,-8-5-40-16,7 5-94 0,2 0-102 0,-8 0-52 0</inkml:trace>
  <inkml:trace contextRef="#ctx0" brushRef="#br0" timeOffset="14971.557">7274 5349 43 0,'0'-8'87'15,"-5"1"-59"-15,5 0-52 0,-7 0-47 0</inkml:trace>
  <inkml:trace contextRef="#ctx0" brushRef="#br0" timeOffset="15674.9478">6956 5172 71 0,'-7'0'172'0,"0"0"-34"15,7 0-36-15,-7 0-30 0,7 0-21 0,0 0-13 0,-6 0-7 16,6 0-5-16,0 0-1 0,0 0-4 0,-5 0-3 15,5 0 1-15,0 0-1 0,0 0 0 0,-8-2 0 0,8 2-3 16,0 0-4-16,-5 0 0 0,5-5-1 0,-8 5-2 16,8-3-2-16,-7 3-1 0,1 0-4 0,6 0-1 0,-6-4 2 15,6 4-2-15,-7 0-1 0,0 0 0 0,1 0-1 0,0 0-1 16,-1 0 2-16,1 0-1 0,-1 0-1 0,-6 0-3 0,6-4-1 16,-6 4-3-16,7-4 0 0,-7 1-3 0,0 3-1 15,7-4-1-15,-7 0-3 0,-2-2 3 0,-3 1 1 16,5 2 1-16,-1-5 0 0,1 5 2 0,1-4-2 15,-1-1 5-15,-1 4 0 0,2-3 3 0,5 4 3 0,-5-4 0 0,-2 3 1 16,7-4 4-16,1 5 0 0,-1-1 3 0,1-4 0 16,1 6-2-16,-3-6 2 0,3 4 1 0,5-4 1 0,-8 5-1 15,1-5 0-15,7 2 1 0,-6 1 3 0,6-2 1 16,-7 0 4-16,7 0 3 0,-6 3-2 0,6-7 1 0,-7 4 2 16,7 3 1-16,-6-3 1 0,6-1-1 0,-7 1-3 0,7-1-3 15,-6 2 1-15,6 2 3 0,0-3 2 0,-6 3-5 16,6 0-1-16,-7 0-2 0,7 1 0 0,-7 3 0 15,7-4-3-15,0 4-1 0,0 0-5 0,-6-3 1 0,6 3-3 16,0 0 1-16,0 0 0 0,0 0-2 0,0 0 0 0,0 0-1 16,0 0 0-16,0 0-1 0,0 0 0 0,0 0-1 0,0 0-2 15,0 3 3-15,6 1 2 0,-6-1 2 0,0 1 2 16,0 4 1-16,7-1 3 0,-7 3 2 0,7-2 0 0,-1 3-1 16,0 0 0-16,1 0 0 0,-1 4-2 0,7-4 0 15,0-1-1-15,-6 5 0 0,6 0 3 0,6-3 2 0,-6 2 1 16,1-3 0-16,-1 3 0 0,0-3-2 0,-1 4 0 15,2-4-2-15,-1-3-2 0,-1 2-1 0,1-3 1 0,1 1-1 16,-7-1 2-16,6 0 3 0,-2-3 0 0,-3-1 0 0,5 2 1 16,-6-5 0-16,-1 0 1 0,7 3 0 0,-6-3 0 15,-1-3-2-15,7 3 0 0,-7-5 4 0,1 2 1 0,6-1 1 16,-6-3-1-16,-1 0-1 0,7-1-2 0,0-3 1 16,-6 5 0-16,5-10-3 0,-5 6-4 0,1-2 0 0,5 2 0 15,-8-5-1-15,8 4 0 0,1-4-1 0,-1 0-2 0,-1 1 0 16,-5-1 0-16,6-3-1 0,0 3-1 0,0 1 1 15,-1-1 1-15,-5 1 3 0,6 3 1 0,-6-4 1 0,0 3 1 16,-1 2-1-16,1-1 0 0,-7 3-1 0,6 1-6 16,-6 0-9-16,0 3-12 0,0 1-17 0,5-1-23 0,-5 4-23 15,0 0-25-15,0 0-36 0,8 0-62 0,-8 0-142 0,0 4-69 16</inkml:trace>
  <inkml:trace contextRef="#ctx0" brushRef="#br0" timeOffset="16034.4179">6604 4880 300 0,'0'-4'269'16,"7"0"-111"-16,-1 0-62 0,0 1-30 0,7-5-14 0,0 1-6 15,1 0-2-15,-2-4-3 0,1 3-2 0,7-3-2 16,0 1-4-16,-1 2-4 0,1-3-6 0,-1 0-3 16,7 1-3-16,-6-2-3 0,-1-3-2 0,7 4 0 0,-7 1-3 15,1 2 0-15,-7 1-2 0,7-5-2 0,-7 10-1 0,0-6-2 16,0 4 1-16,0 1 1 0,0 3-4 0,0 0 1 16,-1 3 3-16,1 1 1 0,1 4 2 0,6 2 3 0,-9 1 1 15,10 4 2-15,-1-1 2 0,-1 5 1 0,1-1 0 16,-1 1-1-16,1 2-1 0,-1-2-2 0,0-1-4 0,-4 4-1 15,3-3-1-15,-4 3-1 0,5-5-2 0,-6 2-2 0,0-1-1 16,-7 1 0-16,8-1-1 0,-1-4-9 0,-7 2-13 16,1-1-19-16,5-5-23 0,-5 5-48 0,0-4-107 0,-7-1-119 15,7-6-75-15</inkml:trace>
  <inkml:trace contextRef="#ctx0" brushRef="#br0" timeOffset="17159.9383">4591 4466 24 0,'-19'-8'352'0,"-1"-4"-138"16,7 2-89-16,-6 3-46 0,6-5-18 0,0 5-7 15,-1 0-8-15,1-4-1 0,0 4-3 0,6 0-3 0,2 0-1 16,-2-1 0-16,1 4-4 0,-1-3-5 0,7 3-4 16,0 1-4-16,-7 0-4 0,7 3-2 0,0-5-3 0,0 5-2 15,0 0-6-15,0 0 0 0,0 0-3 0,7 5-2 16,-7-2 2-16,7 0-1 0,6 1 2 0,-1 3 0 0,1 1 1 15,0 3-2-15,7-4 3 0,0 4 2 0,-1 3 1 0,1-3 3 16,5 4-1-16,2 3 2 0,-1-3 1 0,-1 4 0 0,2-1 1 16,6 4-1-16,-8 0-2 0,8 0-2 0,-1 4-1 15,1-1-1-15,0 1-1 0,-1-1 1 0,0 4-1 16,8 2 0-16,-7-2-1 0,-1 3-1 0,1 5 3 0,5-4-1 16,-5 0-1-16,0 3-1 0,-1 1-1 0,1-4 0 0,-1 4-2 15,1 0 1-15,-1-5-3 0,-5 1 1 0,-1 3 1 16,0-2-1-16,0-5 0 0,0 0 0 0,-6 0 1 0,5-2 0 15,-11-2 0-15,5-2 0 0,0-3-1 0,-6-1 0 0,7 3 0 16,-7-8 2-16,0 6 0 0,0-6 1 0,1 1-1 16,-2-4 0-16,1 0-1 0,0 0 2 0,0-4 0 0,1 0-1 15,-1 1-1-15,0-5 1 0,-1 1 0 0,-5-1 0 16,6 4 1-16,-6-7-2 0,5 4 0 0,-5-4 0 0,6 4 0 16,1-4 0-16,-2 0 4 0,8-4-3 0,-8 4 0 0,2 0 1 15,5-4-1-15,1 4 0 0,-7 0-1 0,6-2 0 16,1-3-4-16,6 5 4 0,-6-3 0 0,0-1 0 0,-1 1 0 15,0-1-2-15,7-4 2 0,-6 5 0 0,-1-1 0 16,7-3-2-16,-6 0-1 0,6-1 1 0,1-3 2 0,-2 5 0 16,1-6-1-16,6-2 1 0,-5 2 0 0,4-3 0 0,3-3 0 15,-2 4 2-15,7-8 1 0,0 3 0 0,0-2-1 16,7-6 0-16,0 2 1 0,0-1 1 0,6-3 0 16,-1 3 0-16,1-3-2 0,7 4 1 0,-7-4 1 0,13-1 2 15,1 1-1-15,-1-1 0 0,-1 4 0 0,2-6-1 0,-1 6 0 16,0-6 1-16,-6 2 0 0,-1 4-2 0,-5-3 2 0,-1-1-1 15,0 1 0-15,-7 4-2 0,-6-4 1 0,1 6 0 16,-8-2-1-16,1 2 1 0,-8 2-1 0,2 2-1 16,-1 1 1-16,-7-1 1 0,-5 4-2 0,5 1 1 0,-13 3-1 15,7-3-1-15,-6 3 0 0,-7 0 0 0,7 4 0 0,-7 0 0 16,0-5 0-16,0 5 0 0,0 0 1 0,0-1 0 16,-7-4-2-16,0 6 0 0,7-5 1 0,-13 3-1 0,7-3 0 15,0 1 0-15,-7-2-1 0,-1 2 2 0,2-5 1 0,-3 0 6 16,-3-3 5-16,-9-1 5 0,8-3 4 0,-7-3 7 15,-6-1 5-15,5-10 10 0,-11 0 10 0,-2-9 7 0,1-2 3 16,-6-5 7-16,-2-3 17 0,2-7 15 0,-13-8 13 16,6 1 8-16,-13-8-2 0,6-3 1 0,0-1-1 0,1 0-2 15,-1 1-9-15,7-5-15 0,6 5-16 0,1-1-13 0,0 0-9 16,5 4-7-16,1 1-7 0,7-1-10 0,-1 7-7 16,7 4-5-16,0 0-4 0,0 7-4 0,0 8-2 0,13 4-4 15,-7 2-2-15,1 9-2 0,6 7-2 0,-1 0-4 16,8 6-5-16,-7 10-24 0,7-4-34 0,6 11-28 0,-6-2-25 15,6 8-27-15,0 4-26 0,0 3-25 0,0 13-20 0,6-3 0 16,0 9 11-16,1-1 3 0,-1 8 0 0,7 0-3 16,1 0-18-16,-2 0-111 0,1 1-69 0,-7-2-43 15</inkml:trace>
  <inkml:trace contextRef="#ctx0" brushRef="#br0" timeOffset="17800.8721">4805 4150 385 0,'7'-11'307'0,"1"-3"-132"0,5-5-69 0,6 1-34 16,7-7-16-16,0-5-6 0,6-3-4 0,1-3 2 0,13-4 2 15,-1-1 2-15,7-7 1 0,-1 1 0 0,9-2-1 0,11-1-3 16,-5-1-5-16,12-5-5 0,6 5-6 0,1-4-6 16,12 4-6-16,-5-4-5 0,13 0-5 0,-8 0-5 0,7 0-1 15,0 1 0-15,1-1 0 0,-1-1-1 0,-7 5-2 0,2 0 1 16,-16 0 0-16,3 6-1 0,-15 1 1 0,-6 4-1 0,-12 3 0 15,-1 5 0-15,-21 3 0 0,3 6-1 0,-15 2-1 16,1 6-7-16,-14 4-12 0,-6 0-11 0,-6 8-7 16,-7-2-12-16,-7 5-9 0,1 8-10 0,-15-2-12 0,3 6-8 15,-8-1-11-15,5 0-27 0,-11 4-81 0,6-1-129 0,-7 1-75 16</inkml:trace>
  <inkml:trace contextRef="#ctx0" brushRef="#br0" timeOffset="19160.1462">5360 3645 200 0,'0'0'230'0,"-7"-4"-73"0,7 1-59 0,0 3-34 0,-7-4-19 15,1 0-13-15,-7 0-5 0,0 2-5 0,0-6-1 16,-7 4-2-16,1-3 6 0,-14 3 5 0,8-4 5 0,-16 2 5 15,3-1 5-15,-7-5 3 0,0 1 2 0,-15 0 2 16,2-4 1-16,-7-3 1 0,-7 3 0 0,-6-3-1 0,0 0-2 16,0-1 0-16,-6 1 3 0,-8-4 2 0,7 0-2 0,-6 4-4 15,1-4-4-15,4-4-3 0,-5 3-5 0,7 3-4 16,-2-3-9-16,9 1-6 0,-1 4-4 0,5-3-2 0,3 2-2 16,10 1-3-16,2-1 0 0,4 4-2 0,11 1 0 15,3-1-1-15,14 4-5 0,0 3-11 0,6 1-19 0,1 0-20 16,12 4-17-16,2-1-17 0,5 4-17 0,5-4-17 0,8 8-14 15,7-4-13-15,0 0-12 0,12 4-54 0,-7-4-131 16,9 3-65-16</inkml:trace>
  <inkml:trace contextRef="#ctx0" brushRef="#br0" timeOffset="19629.3613">5210 3652 351 0,'-6'-7'272'0,"-1"0"-107"0,-6-5-55 0,7 2-29 0,-9-1-17 15,3-5-5-15,0-2-1 0,-2 0 7 0,1-7 10 16,-6-5 4-16,6 0-3 0,-7-2 2 0,0-8 5 0,0-1 4 15,-5-2 2-15,5-6 3 0,-6 3 4 0,0-9 9 16,7-1 9-16,-7 2 7 0,6-6 1 0,1 2-3 0,0-1-2 16,-1 1-10-16,7-1-13 0,-7 1-17 0,13-5-16 0,-6 5-17 15,7-1-16-15,6-3-10 0,0 3-11 0,0 1-4 16,0 2-4-16,0 5-2 0,0 3-4 0,0 5-2 0,0-1-6 16,-6 8-11-16,6-1-20 0,0 3-14 0,-7 5-18 15,7 0-14-15,-6 8-11 0,6-2-16 0,-7 9-16 0,7-1-13 16,0 4-8-16,0-1-9 0,0 9-2 0,0 3-7 0,0 0-13 15,7 0-13-15,-1 7-66 0,-6 1-118 0,7-5-52 16</inkml:trace>
  <inkml:trace contextRef="#ctx0" brushRef="#br0" timeOffset="20254.677">5536 3542 35 0,'6'-11'263'0,"1"4"-92"15,-1-4-70-15,1 3-34 0,-1-2-18 0,0-1-9 0,-6 0-3 16,7 0-2-16,-1-4-1 0,-6 0-1 0,0 1 1 16,0-1-5-16,0-4-2 0,0-2-2 0,-6-1 4 0,-7 0 3 15,7-5 3-15,-14-5 4 0,7-1 1 0,-7 0 4 16,1-7 3-16,-1-4 3 0,1-4-1 0,0-7-1 0,-2 0 0 15,3-3 5-15,3-1 7 0,-3-3 1 0,11-1-2 0,-6-2 1 16,0-1-2-16,13 0-2 0,-7 4-7 0,7-4-11 16,0 0-13-16,7 0-11 0,1 4-4 0,3-1-8 0,-4 5-5 15,0-5-1-15,0 8-2 0,-1 1 0 0,-6 2-1 0,5 4 2 16,3 8 0-16,-8 3 1 0,0 4 0 0,7 4-1 16,-7 0 0-16,0 7-2 0,0 3-4 0,0 1-5 15,0 4-4-15,-7 3-11 0,7 3-16 0,0 1-15 0,0-1-17 16,0 6-12-16,-8 2-14 0,8 2-16 0,-5 2-31 0,-1 4-51 15,-1-1-139-15,-7 1-78 0</inkml:trace>
  <inkml:trace contextRef="#ctx0" brushRef="#br0" timeOffset="20848.3358">5236 3784 246 0,'-7'0'251'0,"7"-4"-97"0,0 4-63 0,0-4-37 16,0 4-21-16,-6-2-7 0,6-2 1 0,-7 4 2 0,7-4 2 16,-6 0 0-16,0 1 1 0,-1-1 0 0,-6 0 2 15,0 0-1-15,0-4-1 0,-6 6-4 0,-2-2 1 0,-11-4 0 16,-1 5 2-16,-5-1 2 0,-8 4-1 0,-6-4-2 15,-13 4-4-15,-14 4 0 0,-5 0 2 0,-7-1 5 0,-7 9 5 16,-13-2 8-16,-6 2 9 0,0 5 11 0,0 2 9 0,-7-1 7 16,7 0 4-16,-7 5-3 0,0-5-4 0,14 5-6 15,-1-6-7-15,6 2-11 0,7 3-10 0,8-4-10 0,11 0-7 16,1-3-12-16,13 3-15 0,0 1-25 0,13-1-27 16,0 0-31-16,6 0-32 0,14-3-35 0,-1 4-45 0,7-9-101 15,7 1-134-15,5 1-69 0,1-8-23 0</inkml:trace>
  <inkml:trace contextRef="#ctx0" brushRef="#br0" timeOffset="24256.4584">19877 6670 194 0,'-7'-3'141'0,"7"-4"-58"0,0 3-34 15,0 1-19-15,7-1-9 0,-7-4-2 0,0 5-3 16,6-4 1-16,1 3 2 0,-7 1 4 0,6-5 3 0,0 4 2 15,-6-4-1-15,7 6-3 0,-7-5 1 0,7 2 2 16,-7-2 1-16,7 3-2 0,-7-3-1 0,0 3-2 0,0 1-1 16,0-1-1-16,5-3-1 0,-5 2-3 0,0 2-7 0,7 0-4 15,-7-1 0-15,0 0 3 0,6 1 4 0,-6-1 3 16,0 4 4-16,0-4 4 0,7 0 3 0,-7 4 4 0,0-3-1 16,0 3-1-16,0 0-2 0,0 0-3 0,0-4-4 15,0 4-4-15,0 0-3 0,0 0-5 0,0 4-2 0,0-4-1 16,0 7-1-16,0-3 4 0,0 7 5 0,0-1 3 0,0 9-1 15,0 0 5-15,0 3 5 0,0 3-1 0,-7 1-1 16,7 3-3-16,0 4-3 0,-6-1-2 0,-1 5 1 0,2-3-1 16,-2 2-2-16,0 1 1 0,0 0 2 0,1-1-1 0,0 4 1 15,-7-3-2-15,6 0 0 0,1-1 0 0,0 1-1 16,-8 0-5-16,7-4-1 0,-5 0-1 0,5 0-3 16,-6 0-2-16,7 0 1 0,-1-7-2 0,-6 3 0 0,5-8 0 15,8 1 0-15,-5-2-3 0,-1-3-4 0,6-2-7 0,0-4-9 16,0 0-9-16,0 0-9 0,0-8-9 0,0 1-13 0,0-1-18 15,0-6-19-15,0-4-22 0,6 0-37 0,-6-5-60 16,0-2-90-16,5-4-70 0</inkml:trace>
  <inkml:trace contextRef="#ctx0" brushRef="#br0" timeOffset="24663.7571">19941 6624 238 0,'0'-8'299'0,"7"4"-130"0,-7 1-77 0,0 3-42 0,0 0-23 16,0 3-13-16,-7 5-5 0,7 3 1 0,0-1-1 0,-6 5 2 16,6-1 0-16,-7 1 2 0,7 4 3 0,0-5-1 15,0 5 1-15,0-2 0 0,7 3 4 0,-7-3-1 0,0-2 1 16,6-4 1-16,-6 4 3 0,7-8 5 0,-7 0 4 0,0 1 6 16,8-4 6-16,-8-1 6 0,0 1 3 0,5-4 1 15,2-4-2-15,0 1-5 0,-1-1-6 0,7-4-3 0,0-2-6 16,0-1-6-16,0 0-3 0,0-4 0 0,0 1 0 15,0-1 1-15,7-1-1 0,-7 2-1 0,0-1-3 0,-1-2-2 16,1 2-1-16,7 1-3 0,-7-1-3 0,0 0 1 0,0 4-1 16,1 0 0-16,-2 0-1 0,-5 4 1 0,6 0-4 15,-7 7 0-15,1-5-5 0,0 5-1 0,-1 5-1 0,1-3-4 16,-7 6 1-16,5 4 0 0,2 2 1 0,1 4 0 16,-8 1 5-16,0 6-2 0,0 0 1 0,0 2 3 0,0 2-2 15,0 0 1-15,0 4 2 0,-8-1-1 0,8 2-2 0,0 3 1 16,0-4 1-16,0 3 0 0,0 1 0 0,-7-1-1 15,7-3 0-15,-5 4-4 0,5 0-6 0,0-4-14 16,0 0-15-16,0 0-18 0,0-4-21 0,0 5-19 0,5-9-29 16,2 0-37-16,1-3-75 0,-3-4-138 0,9-4-69 0</inkml:trace>
  <inkml:trace contextRef="#ctx0" brushRef="#br0" timeOffset="25007.8496">20620 6979 326 0,'0'-12'436'0,"-7"5"-182"0,7 4-119 16,-7 3-63-16,0 0-34 0,1 3-16 0,-1 1-6 15,1 7-3-15,-7 0 2 0,7 7 2 0,-8 1 2 0,8 3 3 16,-7 3 2-16,7 1 2 0,0 3-1 0,6 0-1 16,-7 0-1-16,7 1-1 0,7-1 1 0,-7 1-1 0,6-5 2 15,0 1 2-15,7 0 0 0,-7-4 3 0,8 0 4 0,-1-4 4 16,6 0 6-16,-6-3 8 0,7-4 8 0,-2-5 13 15,10-1 12-15,-9-1 16 0,7-8 14 0,0-1 15 0,0-1 5 16,6-5 11-16,-6-4 13 0,1 1 7 0,-1-1 3 0,0-3-5 16,0-4-12-16,-7 0-17 0,1-1-8 0,-1-2-20 15,1 2-26-15,-7-2-22 0,-6 0-18 0,-1-2-16 16,1 2-7-16,-1 0-6 0,-6 0-4 0,0-2-4 0,0 1-4 16,0 4-3-16,-6 5-14 0,6-2-14 0,-7 4-34 0,7 1-48 15,-6 3-61-15,6 4-58 0,0 3-50 0,0-3-39 0,0 7-26 16,6-4-23-16,1 8-34 0,-1-4-79 0,1 3-38 15,5 1-5-15</inkml:trace>
  <inkml:trace contextRef="#ctx0" brushRef="#br0" timeOffset="25273.4676">21752 6931 5 0,'7'-11'481'0,"-7"-3"-108"0,0 6-149 16,6 0-82-16,-6 1-40 0,0-1-18 0,0 6-10 0,0-2-6 16,0 0-14-16,0 4-9 0,-6 0-6 0,6 4-11 15,-7 2-11-15,2 2-9 0,-9 11-3 0,7-1-3 16,-12 4 2-16,6 7 2 0,-6 0 2 0,-2 8 5 0,2 4 4 16,-7 2 3-16,7 1 2 0,-7 1 2 0,6-2 0 0,-7 1-3 15,9-1-1-15,-2 3-4 0,0-3-2 0,8-2-4 16,-9-1-3-16,9 0-3 0,-1-3-4 0,6-4-7 0,-5 0-16 15,12-4-17-15,-7 0-19 0,7-7-23 0,0 0-35 16,0-3-50-16,0-8-89 0,0-4-135 0,0-4-66 0</inkml:trace>
  <inkml:trace contextRef="#ctx0" brushRef="#br0" timeOffset="25492.0239">21296 7045 115 0,'0'-8'483'0,"-6"8"-122"0,6 0-156 0,0 3-94 16,-6 2-50-16,6 6-25 0,0 3-7 0,0 4-1 16,6 1 6-16,0 6 6 0,0 1 10 0,1 4 9 15,0-1 8-15,6 0 7 0,7 4 3 0,-1-1 4 0,1 2 2 16,6-1 2-16,7-4 1 0,-1 5-3 0,6-5-2 0,2-4-7 16,-1 4-8-16,13-3-8 0,-6-4-11 0,12 3-13 0,-5-6-20 15,4 3-34-15,9-3-52 0,-7-5-51 0,1 1-70 16,-2-4-178-16,-1-5-112 0,-10 6-75 0,-2-9-39 15</inkml:trace>
  <inkml:trace contextRef="#ctx0" brushRef="#br0" timeOffset="26320.275">7554 3106 282 0,'0'4'243'0,"0"3"-108"0,0 1-59 16,0 2-25-16,0 6-10 0,7 2-2 0,-7 1 0 0,6 2 3 15,1 1 4-15,-1 3 2 0,1 5 0 0,0-1-6 16,-2 4-6-16,8 0-4 0,-5 4-3 0,-1 0-3 15,-2 3-4-15,2-1-4 0,0-2-1 0,-1 4-2 0,1-4-2 16,-1-1-1-16,-6 1-4 0,7-4-2 0,-1 3 0 0,1-3-3 16,-7 1-2-16,6-5-1 0,0 4 0 0,1-4-2 15,0 1 0-15,-7-5-8 0,7 1-18 0,-7-4-32 0,6 0-63 16,-6-8-151-16,0-2-93 0,0-2-61 0</inkml:trace>
  <inkml:trace contextRef="#ctx0" brushRef="#br0" timeOffset="26601.5491">7418 3282 213 0,'0'-10'361'0,"0"-6"-161"16,13 6-91-16,-7-2-46 0,14 5-23 0,0-1-8 15,5 2 0-15,1 2-2 0,7 0 0 0,5 4 1 0,2 0 2 16,-1 4-2-16,7 4 0 0,-1-1-5 0,1 7-6 15,-7 1-3-15,0-1-2 0,0 8-4 0,-6 1-3 0,-7 3 1 16,0 3 0-16,-7 0 0 0,-12 5 1 0,-1 2-1 0,-6 0-1 16,0 1 1-16,-13 4 2 0,-6-5-1 0,-7 3-1 15,0-2-1-15,-7 4 0 0,1-4-1 0,-8-1-1 0,1-3-1 16,7-4 0-16,-7 0-6 0,7 1 0 0,5-8 1 0,-5 0 0 16,12 0 0-16,-7-5-3 0,14 3-4 0,-6-5-16 15,13-1-22-15,-7-3-38 0,6-4-81 0,7-3-161 0,0-4-86 16</inkml:trace>
  <inkml:trace contextRef="#ctx0" brushRef="#br0" timeOffset="26976.9171">7985 3739 7 0,'0'4'447'0,"0"0"-159"0,0-4-130 0,0 0-66 0,6 0-31 16,7 0-13-16,0-8-7 0,0 6-2 0,6-10-2 0,8 5-2 16,-8-4-3-16,7 0-5 0,0-4-5 0,0 4-3 15,1-4 0-15,-2 1 0 0,-11-1-1 0,5 1 2 0,-7 3 0 16,3-3 2-16,-10 2-1 0,-5 1-1 0,0 0-5 0,-5 0-1 16,-3 0-1-16,1 4-5 0,-5 0 0 0,-1 3-4 15,-7 0-3-15,1 4-1 0,0 0 0 0,-2 4-1 0,-3 3-1 16,3 1 0-16,1 3 2 0,-5 3-1 0,5-3 2 15,0 5 1-15,8-3 1 0,-8 6-1 0,7-1 3 0,0 1 0 16,5 2 0-16,-5-2-1 0,8 2 0 0,5-1 0 0,0 1 2 16,0 2 2-16,5-6 1 0,3 5 0 0,-3-4 1 15,10 1 3-15,-3-1-1 0,8-3 0 0,-1 3-1 16,1-3-2-16,6-4-1 0,0 4-3 0,0-8 0 0,6 4-2 16,-5-4-4-16,5 0-10 0,-5-2-16 0,6-3-20 15,-1 2-27-15,-6-4-34 0,6-4-73 0,-6 2-161 0,0-3-89 16,-6-2-42-16</inkml:trace>
  <inkml:trace contextRef="#ctx0" brushRef="#br0" timeOffset="27148.9567">8317 3696 252 0,'-7'0'342'15,"1"-4"-142"-15,-1 4-78 0,7 0-37 0,0 0-22 16,0 0-11-16,0 0-6 0,7 0-3 0,6 0-5 0,-2 0-6 15,10 0-5-15,-1-3-10 0,5 3-6 0,2 0-4 0,5 0-7 16,-5-4-11-16,-2 4-15 0,2-4-25 0,-1 4-38 16,-1-3-90-16,-5-5-144 0,-8 5-71 0</inkml:trace>
  <inkml:trace contextRef="#ctx0" brushRef="#br0" timeOffset="27367.6387">8487 3370 368 0,'0'-3'241'0,"-7"3"-101"0,7-4-51 0,0 4-28 16,0 0-15-16,0 0-8 0,0 4-2 0,0-4 2 0,7 7-1 15,-2 0 2-15,3 0-2 0,4 4-1 0,1 0-3 0,0 4-5 16,0 3-7-16,0 5-8 0,0-5-3 0,7 7-3 16,-7-3-2-16,5 4-1 0,-3 4-1 0,4-5-1 15,-6 4 0-15,6 0-1 0,1 1-6 0,-7 0-15 0,0-5-19 16,0 0-39-16,0-3-81 0,0 0-155 0,-7-3-84 0</inkml:trace>
  <inkml:trace contextRef="#ctx0" brushRef="#br0" timeOffset="27852.3059">8453 3275 60 0,'0'-8'415'16,"0"1"-161"-16,0 3-108 0,0 1-56 0,0-1-27 0,0 4-15 15,6 0-9-15,7 4-3 0,-5 3-1 0,-1 0-1 0,6 4 2 16,-1 0 0-16,1 4-5 0,0 0-9 0,7 7-4 16,-8-4-6-16,1 4-4 0,7-4-3 0,-8 5-2 0,8 2 0 15,-6-6 2-15,-1 3-1 0,6-5 0 0,-6 2-2 16,0-4 0-16,-6-1 0 0,6-3 2 0,-7-4 7 0,1 2 6 15,-1-2 16-15,-6-5 13 0,7-2 7 0,-1 0 6 0,1-2 2 16,-7-5-1-16,13-2-6 0,-13-5-7 0,6 3-12 16,1-7-9-16,-1-1-2 0,1 1-2 0,-7 0-1 0,6-4-1 15,-6 3-2-15,7-3-2 0,0 0-2 0,-2 1-4 16,-5-1-5-16,8 3-2 0,-8-3-2 0,7 4 2 0,-7-1 6 16,0 5 11-16,6-1 6 0,-6 4 5 0,0 3 0 15,7 2 2-15,-7 2-1 0,0 0-1 0,0 1-8 0,0 3-10 16,5 3-6-16,-5 5-4 0,0 3-5 0,7-1 1 0,-1 5 0 15,1-1 1-15,6 5 0 0,-6 3 1 0,-1-3 0 16,7 6 1-16,-7 1 3 0,8-1 0 0,-7 1-3 0,5 4 3 16,-5-1 1-16,-2 0-2 0,9 0 0 0,-7 0 1 15,0 1-3-15,-1 3 2 0,-6-4-1 0,7 0-2 0,-1 1-2 16,0-5-4-16,-6 4-16 0,7-6-23 0,6 2-22 0,-7-3-24 16,8 0-28-16,-8-3-35 0,7-5-43 0,0-3-93 15,0-3-131-15,-6-4-60 0</inkml:trace>
  <inkml:trace contextRef="#ctx0" brushRef="#br0" timeOffset="28477.8434">9085 3725 12 0,'0'0'462'0,"0"0"-152"16,0-3-132-16,0 3-73 0,-6 0-41 0,6 0-26 15,0 3-12-15,0 2-2 0,0-2 2 0,0 7 0 0,-7 2 1 16,7 3 0-16,0-1 0 0,-6 4 0 0,6 4-5 0,0 0-8 16,0 0-6-16,0 1-1 0,0-2 0 0,6 5-1 0,1-4 1 15,-7-1 0-15,6 2 4 0,7-5 0 0,-7 1 1 16,1-1 0-16,6 0 1 0,-7-7 0 0,9 1 3 15,-4-2 2-15,-4-3 1 0,6 1 3 0,-1-4 2 0,-4-4-1 16,5 0 0-16,-1 0 1 0,2-4 6 0,-1-4 6 0,0 5 4 16,-7-5-1-16,7 2 1 0,-6-6-2 0,0 1 0 15,-7-3-2-15,6 3-6 0,-6-4-10 0,7-4-4 0,-7 5-2 16,0-5-1-16,-7 5 0 0,7-4 0 0,-6-1 0 16,-1 1-3-16,7 3 3 0,-7-3 4 0,1-1 3 0,-1 5 5 15,1-5 5-15,-1 5 4 0,1 3 6 0,6-4 3 0,-6 4 8 16,-1 1 6-16,7 2 3 0,0 1-1 0,0 3-4 15,0 0-4-15,-7-4-6 0,7 8-6 0,0-2-8 0,0 2-11 16,0-4-12-16,0 4-4 0,0 0-3 0,7 0-1 0,-7 4-2 16,0-2-1-16,0 2 3 0,7 0-2 0,-1 4 2 15,-6 3 0-15,6-1 1 0,7 5 0 0,-6 0 2 0,-1 0-2 16,1 3-1-16,6 1-1 0,-6-5-1 0,5 9 1 16,-5-6 0-16,6 2-2 0,0 3 2 0,-6-1 1 0,6 1 0 15,-1 0 1-15,1-3 1 0,1 3 0 0,5-4-2 0,-6 0 1 16,7 1-1-16,-7-4-1 0,6-1 1 0,-6-3 0 15,0-3-2-15,7-2 1 0,-7 1-1 0,7-2 2 16,-7-5 0-16,6 0 0 0,-6-5-1 0,6 3 3 0,-5-5 0 16,5-1-2-16,-6 0 0 0,6-3 0 0,-4 1 0 0,-10-2 0 15,8 1 0-15,-6 0-2 0,-1-3 0 0,1-1 2 0,-7 1-1 16,0-1 0-16,0 0-2 0,-7 3-4 0,1-2-8 16,-7 3-23-16,6 0-31 0,-5 1-31 0,-9 2-31 15,9-3-36-15,-1 4-41 0,0-4-62 0,-1 4-128 0,1-1-87 16,1 5-44-16</inkml:trace>
  <inkml:trace contextRef="#ctx0" brushRef="#br0" timeOffset="28837.1848">9756 3887 266 0,'-7'-4'175'0,"7"1"-81"0,-6-2-40 16,-1 2-20-16,1 3-10 0,6-4-2 0,-7 4-1 16,7-4 0-16,-5 4 3 0,5 0 4 0,0-4 0 15,0 4 0-15,0 0-1 0,0 0-2 0,0 0-2 0,0 0-1 16,0 0-4-16,0-2-3 0,0 2-3 0,0 2 0 0,0-2-2 15,5 4 3-15,2 4 4 0,-7-5 2 0,6 9 7 0,1-4 0 16,-1 6-1-16,1 1 0 0,-7-1-1 0,6 4-2 16,-6 0-4-16,7 4-2 0,-14-2-7 0,7 5 1 15,0-3 1-15,-6 0-4 0,-1 3-1 0,7-3-1 0,-6 0 0 16,-1-3-3-16,7-1 1 0,-6 0-1 0,6-3-3 0,-7-1-1 16,7 1-15-16,0-8-30 0,0 4-65 0,0-7-144 15,0-4-93-15,0-4-61 0</inkml:trace>
  <inkml:trace contextRef="#ctx0" brushRef="#br0" timeOffset="29024.5301">9697 3967 119 0,'-7'12'410'0,"1"-2"-179"0,6 1-100 0,-6 5-47 15,6 1-23-15,-7 2-5 0,14-1-9 0,-7 0 2 0,6 0 0 16,7 5 0-16,8-2-3 0,-3-3-8 0,2 5-9 0,6-1-9 15,6-4-9-15,7 1-8 0,7-2-21 0,0-2-35 16,12-4-78-16,0-4-180 0,2-3-93 0,-1-4-48 0</inkml:trace>
  <inkml:trace contextRef="#ctx0" brushRef="#br0" timeOffset="39433.6242">11965 12210 346 0,'-8'-7'386'0,"3"-5"-140"16,-3 6-94-16,1-2-48 0,1 1-26 0,-1-1-5 0,7 1 2 15,-6-5 9-15,-1 6 14 0,1-2 12 0,6 1 11 0,0-1 14 16,-6 1 17-16,6 0 12 0,0 4 3 0,0-1-2 0,0 4-11 16,0-4-16-16,6 4-20 0,-6 0-27 0,6 4-19 15,7 0-12-15,-6 3-8 0,6 1-1 0,8 6 5 0,-10 1 11 16,3 6 9-16,-1 2 9 0,6 2 1 0,-12 4-5 16,5 4-3-16,-5 0-8 0,7 8-8 0,-14-4-12 0,6 2-8 15,-6 6-8-15,6-6-6 0,-6 5-7 0,0-3-5 16,0 0-3-16,0-2-3 0,0 2-1 0,0-5-3 0,6 0-2 15,-6 1-2-15,0 1-2 0,7-6-3 0,-7 2-7 0,6-2-18 16,1-2-35-16,7-5-63 0,-8 4-77 0,7-3-68 16,0-4-58-16,0-3-65 0,-6-5-103 0,12-3-133 0,-12-4-57 15,-1-7 16-15</inkml:trace>
  <inkml:trace contextRef="#ctx0" brushRef="#br0" timeOffset="39730.6457">11710 12141 262 0,'0'-19'509'15,"0"1"-129"-15,12 3-167 0,1-3-83 0,7 3-43 0,0 0-19 16,13 4-3-16,-1-3 3 0,14 3 13 0,-1 3 15 0,7 2 15 16,6 2 13-16,1 0 7 0,0 4 6 0,6 4 0 15,1 2 2-15,-1 2 0 0,0 7-4 0,0-4-7 16,-7 7-13-16,-6 5-11 0,1-2-15 0,-15 4-14 0,2 4-14 15,-14 5-14-15,0-1-14 0,-13 4-9 0,-7 3-9 0,-12 4-2 16,-1 0 0-16,-12 0 0 0,-1-3-2 0,-12 3-1 16,0-1-1-16,-8-2-1 0,-6-4 2 0,1-1-3 0,-1 0-1 15,1-3-1-15,-1-4-3 0,7 1-1 0,-7-4-3 16,8-1-11-16,-2-3-19 0,7-4-35 0,8 1-51 0,-1-5-56 16,6-2-46-16,7-1-38 0,7-1-30 0,6-5-31 0,6-2-37 15,7-3-75-15,7-3-77 0,6-2-23 0</inkml:trace>
  <inkml:trace contextRef="#ctx0" brushRef="#br0" timeOffset="39949.4092">12934 12477 373 0,'0'-7'517'15,"-6"4"-159"-15,-1-1-146 0,0 4-74 0,1 4-35 0,-1-1-16 16,1 8-2-16,0 0 2 0,-7 3 14 0,6 5 19 0,-6 3 15 15,6 0 3-15,1 5 2 0,6-6-4 0,-7 8-2 0,7-4-2 16,7 1-9-16,-7 0-17 0,6-1-15 0,1 5-14 16,6-8-15-16,1 4-11 0,4-5-15 0,2 5-8 15,6-8-20-15,0 0-31 0,7 1-51 0,0-1-59 0,5-7-58 16,2 4-51-16,-2-7-54 0,2-5-80 0,-7-3-149 0,5 0-69 16,-11-3-19-16</inkml:trace>
  <inkml:trace contextRef="#ctx0" brushRef="#br0" timeOffset="40089.8936">13031 12455 406 0,'-33'-22'518'0,"8"4"-170"15,5 4-133-15,1-2-66 0,6 6-39 0,0-1-23 16,6 1-21-16,7 2-22 0,7 1-27 0,-1-1-26 0,14 0-34 16,6 5-40-16,0 3-47 0,7-3-69 0,0 3-162 15,-1 3-83-15,7-3-39 0</inkml:trace>
  <inkml:trace contextRef="#ctx0" brushRef="#br0" timeOffset="40605.7926">13833 12393 155 0,'-20'-8'538'0,"1"2"-6"0,-1 2-214 0,1 4-139 16,-9 0-67-16,4 4-34 0,-10 0-5 0,9 6 8 0,-14 1 14 15,6 4 14-15,2-1 11 0,-10 5 3 0,9 4-5 16,-1 2-11-16,8-4-13 0,-1 5-22 0,6 0-20 0,7-1-17 16,0 2-12-16,6-2-10 0,2-4-3 0,10 2-3 15,-5-2-2-15,14-2 2 0,-1-5 2 0,-2-3 0 0,16 1 1 16,0-8-1-16,-2-1-1 0,2-6 2 0,5-1 0 0,2-4-2 15,-3-7-1-15,2 5 0 0,0-9-1 0,-2 0 1 16,-4-2 1-16,-1-1 5 0,-6-1 13 0,-1 2 20 0,1-1 19 16,-7 0 16-16,0 0 15 0,-7 4 7 0,7 0 6 15,-6 7-2-15,-1-4-13 0,-6 7-20 0,7 1-17 0,-1 0-18 16,1 7-14-16,-1 0-12 0,0 7-9 0,9 4-4 0,-2 0 0 16,-1 3 0-16,1 9 0 0,7-2 0 0,-7 2 2 15,-1 2 1-15,2 4 3 0,-1 1-1 0,0-1 2 0,-8 4 1 16,3 0 2-16,-3-1-1 0,-5 2 1 0,0-1 0 0,-5 0 2 15,-3 0-2-15,3-4-1 0,-8 1 2 0,0-1-2 16,-1-4 1-16,2 0 0 0,-8 2 2 0,-6-5 0 16,7 0 0-16,-8-3 0 0,1-5-5 0,0 1 2 0,7-5-1 15,-7-1-1-15,0-3-3 0,6-2 0 0,1-4-5 16,6 0-8-16,-8-4-8 0,15 1-28 0,0-5-56 0,6-4-78 0,0-2-70 16,6-1-58-16,7-2-47 0,1-2-41 0,5-3-62 15,7-4-86-15,-6 1-60 0,6-1 2 0</inkml:trace>
  <inkml:trace contextRef="#ctx0" brushRef="#br0" timeOffset="40808.8712">14244 12390 372 0,'-7'0'484'0,"-1"0"-165"16,8 3-119-16,-5 5-58 0,-2-1-23 0,0 4 2 0,-6 0 19 15,7 7 29-15,-1-3 24 0,1 3 17 0,-1 5 3 0,7-6-3 16,-6 5-7-16,6 0-15 0,6 4-25 0,-6-4-29 15,13 4-27-15,-6-1-28 0,12-3-20 0,0 1-13 0,9 2-14 16,-2-4-15-16,-1 2-30 0,8-5-53 0,-2 1-72 16,3-4-68-16,5-1-59 0,-6-7-56 0,6 1-68 0,-7-5-123 15,1-3-98-15,0-3-27 0,-1-1 20 0</inkml:trace>
  <inkml:trace contextRef="#ctx0" brushRef="#br0" timeOffset="40949.6614">14490 12203 120 0,'-19'-18'496'0,"-1"3"-104"0,1 5-165 0,6-2-97 16,7 1-53-16,-1 7-37 0,1-3-25 0,6 3-24 15,6 4-25-15,7-4-30 0,0 4-48 0,6 4-100 0,1-4-128 16,6 0-73-16</inkml:trace>
  <inkml:trace contextRef="#ctx0" brushRef="#br0" timeOffset="41168.5154">14947 11818 485 0,'-7'-4'478'0,"1"1"-190"15,-8 3-110-15,9 0-46 0,-8 3-19 0,-2 5-1 0,10 3 12 16,-8-1 24-16,6 5 28 0,0 7 29 0,1 1 7 16,-1 2 0-16,1 8-5 0,-1-1-4 0,7 5-11 0,-6 4-24 15,6 0-29-15,6 2-37 0,-6 0-19 0,7 9-18 16,-1-4-17-16,1 8-15 0,6-6-14 0,0 1-14 0,-1 0-18 15,8 2-37-15,0-7-56 0,-7-1-65 0,13-1-62 0,-6-4-54 16,6-7-51-16,-7 0-57 0,7-3-96 0,0-9-113 16,-7-3-31-16,1-3 22 0</inkml:trace>
  <inkml:trace contextRef="#ctx0" brushRef="#br0" timeOffset="41340.8518">14569 12504 258 0,'-27'-15'628'0,"9"1"21"0,-3 2-137 0,15 1-182 0,-7 3-103 16,13 5-61-16,0-5-36 0,0 5-21 0,13 3-22 16,7 0-27-16,5 0-15 0,9 0-11 0,11 0-11 0,0 3-10 15,14 5-23-15,6-1-39 0,-6 0-49 0,7 5-41 0,-2-2-43 16,8 2-45-16,-13-1-38 0,6 0-47 0,0-4-54 16,-13 4-107-16,7-7-45 0,-8 3-2 0</inkml:trace>
  <inkml:trace contextRef="#ctx0" brushRef="#br0" timeOffset="41778.486">15603 12506 274 0,'-31'0'532'0,"-15"5"-92"15,7-2-165-15,0 1-82 0,0 3-36 0,0-3-2 0,7 3 8 16,5-3 1-16,2 3-6 0,4 0-8 0,1 1-13 0,8-5-21 16,6 8-24-16,-1-3-29 0,7-1-25 0,7 4-16 15,-1-4-6-15,6 1-4 0,3 0-2 0,4-1-3 16,7-5-1-16,-7 6-1 0,8-4-2 0,-8 0-1 0,7 0-1 15,-5-1-1-15,3 4-1 0,-5-3-2 0,2 3 1 0,-2 1-1 16,-6-1-1-16,7 3 1 0,-8-1 0 0,1 1 0 16,8 1 0-16,-9 0 2 0,0 0 4 0,9-4 9 0,-8 1 11 15,6 0 15-15,1-5 11 0,0-3 15 0,5 0 12 16,8-3 10-16,-1-9 8 0,0 1-6 0,1 0-6 0,7-7-11 16,-7-5-10-16,-1 2-9 0,1-4-8 0,-1-8-7 0,-5 3-7 15,-2-7 0-15,2 1-3 0,-9-5-3 0,-3-3-1 16,-10 1-2-16,2-1-2 0,-1-4-4 0,-6 4-1 15,-6-4 0-15,-1 2-1 0,2-2 1 0,-3 4-1 0,1-1 1 16,2 1-1-16,-8 4-2 0,6 4-1 0,0 5-2 0,1 6-1 16,-1 4-2-16,1 2-2 0,-1 5-2 0,1 6-2 0,0 5 0 15,-1 3-2-15,-7 11 0 0,2-1-2 0,-1 9 4 16,0 6 4-16,-7 4 0 0,7 4 0 0,0 1 0 0,7 6 0 16,-7 0 0-16,13 1 1 0,-7 7-2 0,7-5-4 15,7 0 1-15,6 6-1 0,-1-2 2 0,8 1 0 0,6 0 3 16,0-5 1-16,13 1-2 0,6 0-4 0,1-3-6 0,6-5-17 15,7 0-60-15,6-2-96 0,7-5-92 0,5-3-97 16,2-3-151-16,0-6-137 0,-1 2-86 0,-1-5-38 0</inkml:trace>
  <inkml:trace contextRef="#ctx0" brushRef="#br0" timeOffset="42325.6693">17526 12280 433 0,'-7'-8'470'0,"1"-2"-187"0,6 2-118 0,-6 1-60 15,-2-1-28-15,1 2-13 0,-6 1-9 0,1 2-4 0,-1-1-5 16,0 4 2-16,-6 0 6 0,-7 4 6 0,5 4 3 16,-3 6 3-16,-10 1 8 0,8 3 6 0,-7 7 17 15,1 1 12-15,-2 3 7 0,3 4 7 0,4 0 5 0,-4 4 3 16,4 0-4-16,2-4-3 0,4 3-6 0,8-3 0 0,2 4-6 15,3-8-6-15,3 3-10 0,10-2-6 0,3-1-3 0,10 1-5 16,2-4-12-16,12-1-17 0,1 1-11 0,6-8-11 16,5 3-10-16,9-5-4 0,6-1-6 0,6-5-8 0,7-5-16 15,13 1-29-15,-1-6-54 0,0 4-74 0,8-4-73 0,6-4-67 16,-14 1-71-16,0-5-111 0,1 1-138 0,-13 0-61 16,-6-4 1-16</inkml:trace>
  <inkml:trace contextRef="#ctx0" brushRef="#br0" timeOffset="42873.1727">18425 12533 198 0,'-26'-8'517'0,"-6"1"-60"0,-1 3-202 0,0 4-109 16,0 4-49-16,1-1-18 0,-1 1-3 0,7 4 3 0,-7 2 12 16,1 1 13-16,5 0 10 0,2 8 4 0,-1-1-3 0,6 1-6 15,0 6-9-15,1-3-5 0,6 7-9 0,-7-3-10 16,14-1-11-16,-7 5-7 0,7-4-6 0,6 3-5 0,-7-3-6 15,7-1-5-15,7 0-4 0,-1-2-2 0,1-1-3 16,5 0-2-16,1-4 1 0,0-3-3 0,1 0 7 0,5-5 0 16,-6 2 1-16,13-5 2 0,-6-5 1 0,0-2 3 0,5-2 2 15,1-2 7-15,1-4 2 0,-2 1 2 0,-5-3 2 16,6-2-2-16,-7-3 1 0,1 1-1 0,0-1-6 0,-1-2-6 16,-6-2-8-16,7 0-6 0,-8 2-3 0,8-3-1 15,-7 3-4-15,7-2-5 0,-7 5-1 0,0-1-2 0,0 0-2 16,0 1-1-16,0 3-1 0,0 3-3 0,-7-3-2 0,8 5-2 15,-8 1 0-15,1 2 0 0,6-1-1 0,-7 4-1 16,7 4 0-16,-7-1-1 0,7 4 1 0,-6 0 1 16,6 5 1-16,-6-1-1 0,-1 3-4 0,0-2 4 0,1 5-2 15,0-2 0-15,0 0 0 0,-7 3 3 0,6-3 1 0,-6 0-1 16,7-1 3-16,-7 1-2 0,0-4 2 0,6 1 2 0,-6-6-1 16,0 5-1-16,0-7 0 0,0 0 2 0,0 0 3 15,6-1 6-15,-6-3-2 0,7 0 1 0,-7 0 0 16,6-3-2-16,1-5 0 0,-1 1-1 0,1-4-1 0,0-1-6 15,5-2 2-15,-6 3-1 0,9-3 1 0,-3-1 0 0,1 0 0 16,5 1 0-16,3-1 3 0,-1 4 0 0,5-4 1 0,-5 4 2 16,6 0-1-16,0 4 1 0,1 0-1 0,-2 3 2 15,2 1-4-15,-2 3-1 0,2 0 0 0,-8 0-3 0,0 3-1 16,8 3-1-16,-8-1 1 0,1 6 0 0,0-4 1 0,-1 4 0 16,0 4-1-16,1-4-1 0,-7 4-6 0,6-1-9 15,0 1-15-15,-4 0-37 0,3 3-58 0,-5-3-65 16,7 3-65-16,-7 0-53 0,0-3-45 0,0-1-61 0,1-3-104 15,-2 3-92-15,1-6-21 0,-6 4 19 0</inkml:trace>
  <inkml:trace contextRef="#ctx0" brushRef="#br0" timeOffset="43467.4493">19336 12778 218 0,'7'-19'479'0,"-1"6"-137"15,1-3-121-15,-7 5-57 0,6 1-23 0,0-2-8 16,1 5-7-16,0 0-7 0,6 3-14 0,0 0-11 16,0 4-12-16,0 0-11 0,0 8-12 0,6-5-6 0,-6 8-3 15,7 1-2-15,0 2-2 0,-1 1 0 0,1 2-4 0,-8 3-5 16,8-3-2-16,-7 6-2 0,7-2-4 0,-7 2 3 0,0-2-1 16,0 2 1-16,0-1-1 0,-6-1 1 0,-1 1-3 15,1-3 1-15,-1-1 0 0,0 1-2 0,1-5 4 16,-1 1-1-16,-6-1-1 0,0-6 0 0,0-1 4 0,7 0 4 15,-7-3 11-15,0 4 19 0,0-8 16 0,0 3 18 0,0-3 11 16,0 0 5-16,0 0 0 0,0-3-6 0,0-5-12 16,0 1-20-16,0-1-20 0,0-3-17 0,0-3-14 0,7-1-8 15,-7 1-5-15,6 2-4 0,-6-3-2 0,7 1-3 16,-7 3-2-16,6-4-2 0,-6 4-1 0,0 4 1 0,7 0 4 16,-7 0-1-16,0 3-3 0,0 0-1 0,6 0-2 0,-6 0-2 15,-6 4-2-15,6 0 2 0,0 0-3 0,0 0-2 16,0 4 0-16,0 0 2 0,0 0 1 0,0 3 2 0,6-3 2 15,-6 3-1-15,0 0 0 0,5-2 1 0,-5 1 0 16,0-2 0-16,8 0 2 0,-8-1 0 0,0-3 0 0,6 4 0 16,-6-4 1-16,7-4-1 0,0 4 1 0,7-3 0 0,-9-5-2 15,8 5 0-15,-7-5 0 0,8 1 0 0,-1 0-1 16,0 0-1-16,-7-5-1 0,7 4 2 0,0-1 0 0,1 1 3 16,4-4-3-16,-3 5-1 0,-3 0 0 0,8 0 1 0,-7 3 0 15,0 0-1-15,0 1-2 0,0-1-13 0,0 4 7 16,-7 4 2-16,7-4 3 0,-7 3-1 0,8 1 0 0,-8 4 1 15,1-1 1-15,6 0 10 0,-7 4-5 0,0-4-1 16,1 7 0-16,-1-2-1 0,2-1-3 0,-1 3-5 0,-2-2-6 16,8 2-13-16,-6 1-19 0,6-4-37 0,0 7-53 0,-6-4-63 15,5 6-60-15,1-3-44 0,0-2-32 0,1 0-30 16,-1-4-35-16,7-4-52 0,-7 4-93 0,0-7-18 0,-1 3 16 16</inkml:trace>
  <inkml:trace contextRef="#ctx0" brushRef="#br0" timeOffset="44264.8393">20228 12844 417 0,'0'-8'388'0,"0"2"-129"16,7-3-91-16,-7 6-42 0,6-4-23 0,-6 3-11 0,7 1-8 15,-7-1-8-15,0 4-8 0,0 0-5 0,6 0-6 16,-6 4-9-16,7-1-5 0,-7 1 1 0,7 3 1 0,-1-4 2 15,-6 9 6-15,7-5 4 0,-2 4 6 0,-5 0 1 32,7 3-4-32,1-2-8 0,-3 3-6 0,3-1-1 0,-8 1-6 0,6-1-6 0,1-3-6 0,5 4-1 0,-5 0 2 0,6-5 5 31,-7 2 6-31,7-2 8 0,1-3 14 0,-2 1 15 0,1-1 18 0,0-2 14 0,0-5 12 0,2 3 8 16,-10-6 3-16,8 3-5 0,0-5-11 0,-7-2-14 0,0-1-17 15,2 1-16-15,-1 0-15 0,-1-4-10 0,-6 0-12 0,6 1-5 31,-6-2-3-31,6-2-3 0,-6 2 0 0,0 2-1 0,0 3-1 16,0-1-4-16,0 0 2 0,0 2-2 0,0 2-2 16,0 1-2-16,0-2-4 0,0 5-2 0,7-3-3 0,-7 3-2 0,0 3-1 0,0-3-2 0,0 5 1 0,6 2-2 15,1-1-2-15,0 6-3 0,-1-1-6 0,7-1-7 0,6 2-11 32,2-1-8-32,-2 0-9 0,6-4-10 0,-4 4-9 0,4-4-7 15,2 1-3-15,-2-1 3 0,1-4 6 0,-6 2 6 0,-1-5 10 0,1 0 11 0,0 0 13 0,-7-5 10 16,-1-2 8-16,2 0 8 0,-7-1 5 0,5-2 6 0,-5 3 8 15,-7-5 10-15,6 1 9 0,-6 0 11 0,0 4 10 0,0-4 5 16,0 4 6-16,0-1 0 0,-6 4-7 0,6-2-5 31,0 2-10-31,0 1-8 0,0-2-9 0,0 5-8 0,-7 0-7 16,7 0-5-16,0 5-1 0,0-5-3 0,0 3-2 0,0 3-1 0,0-2 0 0,7 4 1 0,-7 0 1 0,6-1 2 16,0 0-1-16,8 5 1 0,-1-6-1 0,0 2 3 0,5-1-2 31,3 1-1-31,-1-5 0 0,-1 1 1 0,1-1 0 15,6 1-2-15,-7-4 2 0,0 0 2 0,1-4-2 0,0-3 2 16,0 4-1-16,-1-5 0 0,0-3 1 0,-6 1 0 0,1-2-2 0,-8-2 0 0,1-2-1 0,-1-2-1 0,0 0-1 16,-6 0-1-16,0-4 0 0,0 0-2 0,-6-5 2 0,6 6-4 31,-6-8 0-31,-1 0 1 0,1-1-2 0,-1 1 2 16,0-4-1-16,1-4-1 0,-1 4 1 0,7 1 3 0,-6-4-1 0,6 2-1 0,0 1 2 0,0 0-2 0,0 0 1 0,6 3 1 15,-6 5 0-15,7 2 2 0,-7 6 0 0,0 3 0 16,6-1-1-16,-6 7-5 0,0 1 1 0,0 2-1 0,0 5 0 31,0 5 1-31,0 2-2 0,0 8 1 0,-6 3 5 0,6 3 1 0,0 9 2 0,-7-1 2 0,7 4 0 16,0 4 0-16,0 3 3 0,7-3 2 0,-7 4-1 0,0-2 1 0,6 2-1 15,1 0-2-15,0-5 0 0,-1 5-2 0,7-4-1 16,-1-1-2-16,2 0-2 0,6 1-3 0,-1-4-11 16,1 4-26-16,-1-5-46 0,7-2-62 0,1-1-65 0,-2-4-57 15,7 1-51-15,1-7-54 0,0-1-80 0,-7-7-134 0,7-4-47 16,-14 1 8-16</inkml:trace>
  <inkml:trace contextRef="#ctx0" brushRef="#br0" timeOffset="44545.8971">21284 12763 455 0,'-7'0'487'0,"1"0"-174"15,6-4-130-15,0 4-67 0,0 0-33 0,0-4-13 16,6 4-4-16,1 0 3 0,-1-3 4 0,6 3 0 0,2-4 2 31,6 4-4-31,-1-2-3 0,1 2 2 0,-1-5 1 0,7 5 3 0,-6-3 4 0,6 3 7 0,0-4 2 0,-6 0 9 16,5 4 1-16,2-4-3 0,-1 4-5 0,-7 0-8 16,1 0-7-16,-1 0-10 0,-6 4-9 0,1-4-15 0,-2 4-11 15,-5 0-12-15,6-4-6 0,-7 3-6 0,0 4-4 0,-6-3-3 16,7-1-11-16,0 5-17 0,-7 0-20 0,0-4-26 31,7 3-25-31,-7-5-28 0,0 6-26 0,0-4-25 0,7 0-12 0,-7 0-4 0,5-1 1 0,-5 1 5 0,0-4 5 16,7 4 2-16,-1-1-3 0,-6-3-16 0,7-3-31 0,-1-1-62 15,-6 0-69-15</inkml:trace>
  <inkml:trace contextRef="#ctx0" brushRef="#br0" timeOffset="44733.5857">21772 12811 49 0,'0'0'380'0,"0"4"-86"0,0-1-97 16,0-3-61-16,0 3-37 0,0-3-16 0,6 0-5 0,-6 5 3 15,0-1 6-15,7-4 7 0,0 3 3 0,-1 0 2 16,7 1 1-16,-7-4 0 0,7 4-1 0,1-4-5 16,4 3-10-16,-5-3-12 0,7 4-15 0,1-4-15 0,-2 4-25 15,7 0-34-15,-6-4-35 0,-1 0-36 0,0 3-36 16,-5 1-33-16,5-4-43 0,-6 3-61 0,-7-3-112 0,1 4-78 16,-7-4-35-16</inkml:trace>
  <inkml:trace contextRef="#ctx0" brushRef="#br0" timeOffset="45389.7167">12771 14071 380 0,'-19'-19'267'0,"-7"5"-116"16,6-1-68-16,-5 1-37 0,5-1-14 0,-7 5-6 0,8-5-1 16,-1 4 3-16,1-4 6 0,-1 4 5 0,1-4 6 0,-1 4 4 15,7 1 0-15,0 2-1 0,7-3 0 0,-7 3-5 16,13 2-4-16,0-3-4 0,0 3-8 0,6-2-4 16,7 5-7-16,0-5-2 0,7 4-2 0,6 1-1 0,13-1 2 15,6-3 4-15,2 4 4 0,17-1 6 0,1 0 6 0,20-3 6 16,-1 3 5-16,14-4 6 0,8-2 4 0,4 3 5 0,13-5 9 15,7 2 5-15,8-2 9 0,11 1 9 0,1 0 3 16,6-3 9-16,7 3 9 0,0-4 3 0,6 5-3 0,7-5-6 16,0 3-9-16,0 2-13 0,0-2-6 0,-7 1-14 15,6 0-14-15,-6 4-11 0,-5-4-9 0,-1 8-6 0,0-5-4 16,-13 1-2-16,-7 3-6 0,-7-4-6 0,-12 6-4 16,-12 2-1-16,-15-4-2 0,-8 4-8 0,-9 0-12 0,-16-4-17 15,-11 4-20-15,-8 0-24 0,-12 0-28 0,-8 0-36 16,-10 0-36-16,-9-4-33 0,-6 4-35 0,-14 0-42 0,-11 0-108 15,-8 0-92-15,-12 0-45 0,-21 0-10 0</inkml:trace>
  <inkml:trace contextRef="#ctx0" brushRef="#br0" timeOffset="45702.4559">12765 14265 199 0,'-46'11'449'0,"13"0"-171"0,8 1-126 0,5-6-69 0,7 2-34 15,13-1-13-15,6-3 1 0,8-4 6 0,19 0 9 16,5-8 11-16,21 5 9 0,6-9 9 0,20-2 2 0,6-1 3 16,13 1-3-16,7-4-2 0,13-1 2 0,12-2 7 15,14 1 13-15,6-1 14 0,7 3 17 0,6-4 20 0,7-1 17 16,6 2 13-16,1 3 3 0,-1-5-6 0,7 5-16 0,-6 3-19 15,-1-2-15-15,-6 2-27 0,-1 0-24 0,2 0-18 16,-1 1-14-16,-7-2-12 0,-7 7-9 0,-5-3-4 0,-7 1-8 16,-14 0-3-16,1 3 0 0,-13 1-4 0,-7 4-2 15,-13-5-8-15,-6 5-18 0,-14-1-45 0,-5 0-66 0,-15 0-77 0,-4 4-69 0,-8-3-67 0,-7 3-83 0,-12-4-163 0,0 1-82 16,-14-4-28-16,-13 3 28 0</inkml:trace>
  <inkml:trace contextRef="#ctx0" brushRef="#br0" timeOffset="45842.9941">17351 13880 528 0,'-8'-3'685'0,"1"-5"-2"0,1 5-179 0,0 0-251 0,-1-2-165 0,0 1-116 0,7 4-79 16,-6-3-54-16,0 3-44 0,-1 0-44 0,1-3-54 0,-7 3-141 31,-1 0-63-31,-11 0-19 0</inkml:trace>
  <inkml:trace contextRef="#ctx0" brushRef="#br0" timeOffset="47718.3391">5335 15698 441 0,'-8'-8'459'0,"8"5"-201"0,-7-1-127 16,1 4-67-16,6-4-35 0,0 4-19 0,-7-3-9 15,7 3-6-15,-6 0 3 0,6 0 2 0,-7 0 7 0,1 0 1 16,-1 3 5-16,1 1 1 0,0 0 5 0,-1-1 1 16,7 8 3-16,-13-3 6 0,6 3 4 0,1-1 3 0,-1 9 2 15,-6-1 5-15,7 1 6 0,-7 3 2 0,0 0 3 0,7 7 0 16,-9-4 1-16,10 5 4 0,-8 3 1 0,7-4-4 15,-1 4-2-15,7-1-2 0,0 2-3 0,0-5-3 0,7 4-3 16,-1-4-5-16,7 1-3 0,0-1-2 0,0-3 1 0,0-4-1 16,6 0-1-16,7 0 2 0,-6-4 1 0,12-4 5 15,-6 2 6-15,0-6 13 0,6 2 12 0,1-9 14 0,0 1 14 16,0-4 12-16,6-4 15 0,-6 1 8 0,5-9 3 31,8 2-5-31,-7-6-7 0,0-2-16 0,1-3-11 0,-1-2-11 16,-7-2-16-16,1 0-13 0,-8-4-9 0,-4-2-7 0,-9-1-7 15,1 3 1-15,-6-5-8 0,-7 1-6 0,-7 0-2 16,-6-3-5-16,-6 3-2 0,-7-3-4 0,-6 2-3 0,-2-2-3 16,-5 3-2-16,-6 3-1 0,-8 1-4 0,2 4 2 15,-1 2-4-15,-1 1-1 0,1 4 1 0,0-1 1 0,7 9-3 16,-1-2-5-16,7 3-9 0,13 1-29 0,0 4-51 0,7 4-61 16,6 0-62-16,6 4-61 0,7 4-51 0,0 1-57 15,7 3-101-15,6-2-135 0,-1 5-33 0,8 0 10 0</inkml:trace>
  <inkml:trace contextRef="#ctx0" brushRef="#br0" timeOffset="48015.6166">6253 16130 411 0,'6'0'641'0,"0"0"9"16,0 0-188-16,7 0-181 0,-6 7-115 0,13-3-79 0,-8 0-41 16,8 3-24-16,0 1-9 0,-2 2-7 0,-5-3-3 15,2 7 1-15,-2 3 2 0,-1-3 3 0,-5 4 7 0,-1 0 5 16,-6 5 5-16,0-2 4 0,0 6 4 0,-6-2 2 0,-7 4-1 16,0-4-2-16,-8 5-6 0,3 2-5 0,-9-2-1 15,1-1-6-15,0 1-1 0,-6-1-2 0,-1-4-3 0,1-2 1 16,-1 2-1-16,1-6-2 0,-1 3-2 0,1-8-4 0,5 4-16 15,-5-3-27-15,12-4-32 0,1-4-38 0,0 5-34 16,5-9-32-16,8-3-36 0,-1 4-41 0,14-8-51 0,-7 1-94 16,13-2-89-16,0-6-34 0</inkml:trace>
  <inkml:trace contextRef="#ctx0" brushRef="#br0" timeOffset="48390.6888">7307 15613 159 0,'0'-14'561'16,"0"3"-22"-16,0 3-201 0,0-3-133 0,7 8-72 0,-7-5-39 15,6 5-27-15,1-1-23 0,-1 4-16 0,0 4-1 16,7-1 4-16,-6 1 9 0,0 3 12 0,6 8 17 0,-7-4 19 16,6 7 24-16,2 1 17 0,-7 3 14 0,6 3 8 15,0 1 3-15,0 3-3 0,0 0-1 0,0 5-15 0,0-1-18 16,0 3-19-16,0 4-16 0,0-3-17 0,0 3-14 0,0-3-11 16,0 4-14-16,-7-5-8 0,8 4-4 0,-1-7-3 0,0 5-5 15,-1-2-3-15,2-4-10 0,-1 2-24 0,0-5-47 16,0 4-62-16,-1-3-66 0,2 1-60 0,-1-4-55 15,0 2-63-15,6-3-109 0,1-4-116 0,-7-5-40 0,6 2 11 16</inkml:trace>
  <inkml:trace contextRef="#ctx0" brushRef="#br0" timeOffset="48594.1766">8328 16258 140 0,'21'-7'598'0,"5"3"6"15,0 4-119-15,0 0-212 0,6 4-121 0,1 3-63 16,7 1-27-16,-2 2-1 0,-5 5 11 0,7 0 15 0,-15 3 21 16,8 1 15-16,-13 3 11 0,-1 0 14 0,-13 3 3 15,1 4-5-15,-7 0-9 0,-7 1-14 0,-6 7-19 0,-6-1-16 16,-8 1-10-16,-11 3-16 0,-1 0-18 0,-1 1-22 0,-12-5-32 16,6 5-44-16,-5-5-60 0,-1 1-63 0,0-3-64 0,5-5-57 15,-4 0-59-15,12-3-89 0,1-5-158 0,-3 1-46 0,9-3 0 16</inkml:trace>
  <inkml:trace contextRef="#ctx0" brushRef="#br0" timeOffset="49454.2036">11455 15482 323 0,'-5'-4'530'0,"-10"-4"-120"0,10 5-178 0,-3-1-107 15,-4 0-58-15,6 0-34 0,-1 4-20 0,0 0-10 16,-6 0-3-16,0 4-1 0,1 0 5 0,-2 3 6 0,-5 5 5 16,7-2 7-16,-9 2 10 0,2 5 7 0,6 6 9 15,-6-1 8-15,-2 7 10 0,2 1 7 0,0 2 6 0,5 5 10 16,-5 3 3-16,6 4 2 0,0 0-1 0,7 0-1 0,-1 4-2 15,0-1-3-15,7-3-5 0,0 0-6 0,14 0-2 16,-8-4 0-16,14 1 0 0,-1-4-3 0,1-1 0 16,12-7-6-16,1 5 0 0,-1-9-2 0,14 1-6 0,-7-4-4 15,7-3 2-15,0-2-3 0,-1-5 1 0,0-5 3 0,8-4 0 16,-1-3 0-16,0-3 3 0,-1-4 1 0,2-5-1 0,-1-3 1 16,0-2 0-16,-5-5-6 0,-9 0-2 0,1-1-4 15,-6-6-6-15,-8 4-3 0,-5-4-5 0,-7-5-6 0,-6 1-6 16,-14-4-4-16,1 1-5 0,-8-5-3 0,-6 1 0 15,-12-4-5-15,0 4-3 0,-8-4-1 0,1 4-1 0,-12-4-1 16,5 3 1-16,-14 5-3 0,9-1-3 0,-1 4-4 0,-7 4-3 16,7 0-6-16,0 7-7 0,7 0-7 0,-2 4-14 15,15 0-30-15,6 6-65 0,7 5-79 0,6-1-63 16,6 6-51-16,7 2-43 0,13 0-50 0,7 0-98 0,6 2-121 16,7 2-11-16,5-4 37 0</inkml:trace>
  <inkml:trace contextRef="#ctx0" brushRef="#br0" timeOffset="49798.0453">13011 15778 462 0,'-13'0'427'0,"8"-3"-161"16,5 3-114-16,-7 0-64 0,14 0-34 0,-7 0-17 0,5 0-6 16,3 0-1-16,5 0 7 0,-1 0 7 0,2 0 8 0,6 0 8 15,-1 0 4-15,7-5 3 0,0 5 2 0,6-3 4 16,1 3 2-16,7-4 4 0,5 2 5 0,0-3 3 15,1 2 2-15,6-1 1 0,0-4-4 0,0 5-8 0,7-5-8 16,0 5-10-16,-1-4-15 0,-6 3-10 0,7 0-13 0,-14-3-23 16,7 3-38-16,-12 1-41 0,-1-5-45 0,-1 5-44 0,-11-5-47 15,5 1-63-15,-12 0-126 0,-1-1-102 0,-12 1-37 16</inkml:trace>
  <inkml:trace contextRef="#ctx0" brushRef="#br0" timeOffset="50032.6977">13513 15394 149 0,'-6'-4'531'0,"-1"-3"-22"0,7 7-209 0,0 0-136 15,0 0-74-15,0 3-42 0,0 1-21 0,7 4-3 0,-7 2 9 16,6 1 15-16,2 4 24 0,-2 4 20 0,0-2 19 0,7 5 11 16,-6 5 12-16,5-2 9 0,-5 5 4 0,13 1-7 15,-13 4-17-15,5-3-15 0,1 1-14 0,-6 3-11 16,6 1-15-16,-6 0-16 0,5 3-16 0,-6-4-12 0,1 1-8 15,7 1-4-15,-8-2-5 0,1-4-7 0,-1-2-27 0,7 3-23 16,0-7-34-16,-6-1-44 0,6-3-45 0,6-1-43 0,-6-1-46 16,13-6-51-16,-6-2-69 0,12-5-140 0,-5-4-51 15,5-3-5-15</inkml:trace>
  <inkml:trace contextRef="#ctx0" brushRef="#br0" timeOffset="50282.8471">14634 15083 383 0,'0'-12'720'0,"0"1"9"16,0 5-53-16,0 6-262 0,0 0-166 0,0 9-104 0,7 3-67 16,-1 3-38-16,1 7-15 0,-1-1 5 0,7 4 10 15,0 5 14-15,0 3 12 0,0 4 7 0,0 3 10 0,0 4 3 16,0 0 0-16,0 7-11 0,0 2-16 0,6-3-12 15,-5 5-15-15,-1 4-8 0,6-1-12 0,-6 5-22 0,1-1-48 16,-1 0-75-16,-8 0-82 0,10 1-74 0,-2 0-79 16,-8-5-131-16,2 0-133 0,-7-7-83 0,-7 1-10 0</inkml:trace>
  <inkml:trace contextRef="#ctx0" brushRef="#br0" timeOffset="50939.0082">11293 14782 144 0,'-14'-7'346'0,"8"-2"-106"0,0 3-81 0,-7-2-45 16,6 1-22-16,-5 3-12 0,5-3-9 0,-7 3-10 15,8 1-7-15,-7-1-5 0,0 4-6 0,0 0-5 0,-6 0-4 16,6 4-7-16,-7 3-4 0,7 0-2 0,-7 1 0 0,0 7-1 16,1 3 2-16,0 4 5 0,-7 3 6 0,6 4 7 15,-6 4 7-15,0 9 7 0,-6 1 5 0,-2 8 3 0,3 5 3 16,-2 9-1-16,-6 5 2 0,-1 7-2 0,1 7-5 16,-6 7-6-16,6 5-5 0,0 3-4 0,6-1-4 0,1 5-3 15,13-3-4-15,-2-5 0 0,15-1 6 0,6-2 9 0,13 0 10 16,7-8 12-16,12 1 12 0,7-9 9 0,7-6 5 0,7-1-3 15,4-6-4-15,9-5-9 0,12-3-14 0,-7-3-15 16,14-1-14-16,6-8-12 0,1-2-11 0,5-1-6 0,7-7-8 16,7-4-16-16,0 1-22 0,6-7-34 0,0-3-40 0,7-4-40 15,6-6-38-15,1 2-40 0,6-9-41 0,-1-6-45 0,1-1-89 16,-7-7-107-16,7-3-42 0,-14-5-3 0</inkml:trace>
  <inkml:trace contextRef="#ctx0" brushRef="#br0" timeOffset="51345.1361">14262 14562 263 0,'14'-19'590'0,"-1"1"7"16,6 7-227-16,14 1-146 0,-2 1-75 0,22 7-36 0,6 2-18 15,6 7-8-15,13 4-3 0,1 7 8 0,11 4 14 0,1 7 14 16,1 7 14-16,6 9 4 0,0 6-3 0,-13 8-8 15,6 3-12-15,-14 4-14 0,-5 7-13 0,-7 9-18 16,-12 5-12-16,-8 8-11 0,-19 3-7 0,-6 13-9 0,-14-1-5 16,-12 4-7-16,-14 3-5 0,-19 3-1 0,-8-2-10 0,-11-1-9 15,-12 0-12-15,-9-3-22 0,1-5-30 0,-13-2-38 0,-7-5-44 16,-7-2-43-16,1-9-36 0,-13-7-30 0,7-4-23 16,-1-5-9-16,0-14-5 0,-6 2-17 0,0-12-69 0,6-3-72 15,-1-9-39-15</inkml:trace>
  <inkml:trace contextRef="#ctx0" brushRef="#br0" timeOffset="64379.56">11775 14998 201 0,'-13'10'255'0,"-1"2"-110"0,1-5-66 16,0 4-32-16,1 0-18 0,-8 0-5 0,7 0-2 0,1-3 4 16,-1 3 2-16,-8-4 5 0,8 4 7 0,0-4 4 0,-6 0 2 15,6 0 0-15,0 1 1 0,-7-1-5 0,8 1-4 16,-2-2-1-16,-5-1-1 0,-1 2-1 0,7 0 2 15,-7-3 1-15,8-1 5 0,-1 1 5 0,0-4 8 0,-1 4 4 16,8-8 6-16,-7 4 6 0,6-7 8 0,1 1 7 0,0-3 5 16,-1-5 1-16,14-5 2 0,-7 1 2 0,12-7-1 15,1-2-6-15,7-5-6 0,5-1-7 0,3-7-5 0,10 0-4 16,2-1-5-16,-2-3-7 0,14 0-6 0,-5 0 1 16,10-3-9-16,9-6-5 0,-1 7-8 0,6-6-7 0,2-2-2 15,4 2 4-15,1-3-7 0,7 4-8 0,1 0-2 0,-2-1-1 16,0 0 0-16,-6 6-2 0,-6 5-2 0,-7 0-9 15,-12 12 3-15,-2 0 2 0,-18 4 1 0,0 6 0 0,-8 5-2 16,-5 3-1-16,-7 0-2 0,-6 6-4 0,-7 2 2 16,-7-1-3-16,-6 4 1 0,-7 4-3 0,2 4 3 0,-16 3 2 15,2 0 1-15,-7-1 3 0,-1 5-2 0,2 3 3 0,-9 1 0 16,9-1 2-16,-1 0 0 0,6 0 1 0,1 5 0 16,-1-5-3-16,7 4-17 0,0-3-22 0,13 2-27 15,-7 2-30-15,14-1-27 0,-1-1-28 0,14 1-27 0,6 0-24 16,0 0-16-16,19 4-23 0,1-9-62 0,13 6-121 0,6-4-56 15</inkml:trace>
  <inkml:trace contextRef="#ctx0" brushRef="#br0" timeOffset="64879.4381">14744 15175 284 0,'-6'-5'389'0,"-7"1"-130"0,7 1-100 15,-1-5-54-15,1 1-29 0,-1 0-12 0,7-5-7 0,0 2 3 16,7-1 5-16,-1-4 6 0,13-3 4 0,1 0 4 0,6-5 3 16,0 1 4-16,13 1 9 0,1-5 5 0,12-3-1 15,0 0-2-15,13-5-3 0,6 2-5 0,1-1-5 16,13-4-12-16,-1 0-13 0,1 4-15 0,6-4-10 0,1 5-11 16,-8-1-5-16,7 0-5 0,-6 0-4 0,-7 0-3 0,-6 7 1 15,-8 1 0-15,-11-2-2 0,-8 9 0 0,-12 4-3 16,-7-1-2-16,0 4-3 0,-13 4-5 0,-13 0-7 0,0 2-4 15,-6 2-1-15,-13 3 0 0,-2 0 1 0,-4 0 0 0,-8 3 3 16,1 2 5-16,-8-2 4 0,1-3 2 0,7 8 3 16,-1-5-1-16,7 0 0 0,0 2 2 0,6-5-3 0,8 3 1 15,5 1 1-15,1 3 0 0,6-3 2 0,6 7 1 16,1 0 1-16,5-1 0 0,1 2 1 0,7 3 0 0,0-1 0 16,-1 5 1-16,1-1-4 0,-1 0 3 0,-6 0-1 0,0 8-2 15,-6-4-9-15,0 3-16 0,-7 5-23 0,-7-1-22 16,0 4-28-16,1 0-29 0,-7 4-35 0,-6 0-46 0,5-1-79 15,-5-3-149-15,6 0-73 0,-7-4-27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11T12:09:35.49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7342 5482,'-25'0,"25"-25,-24 25,-1 0,0-25,0 25,0 0,1-25,-1 25,0 0,0 0,0 25,1-25,-1 0,0 0,0 0,0 0,1 0,-1 0,0 0,0 25,0-25,0 0,1 0,-26 0,25 0,0 0,1 0,-1 0,0 25,0-25,0 0,1 0,-1 0,0 0,0 0,0 0,1 0,24 25,-25-25,0 0,0 24,0-24,1 0,24 25,-25-25,0 0,25 25,-25-25,0 25,1-25,-1 25,0-25,0 24,0 1,1-25,-1 25,0-25,0 0,0 25,1-25,-26 25,50-1,-50 1,25 0,1-25,-1 25,0-25,0 25,0 0,1-25,-1 24,0 1,0-25,0 25,1-25,24 25,-50 0,25-25,25 24,-25-24,1 25,-1 0,0 0,0 0,0-1,25 1,-24 0,-1 0,0 0,0-1,25 26,-25-25,1 0,-1-1,0 1,25 0,-25 0,0 0,25-1,-24 1,24 0,-25 0,25 0,-25-1,0 1,0 0,25 0,-24 0,24-1,0 1,-25 0,25 25,-25-25,25-1,-25 1,25 0,0 25,-25-26,25 1,0 0,0 0,0 0,-25-1,25 1,0 0,0 0,0 0,0-1,0 1,0 0,-24 0,24 0,0-1,0 1,0 0,0 0,0 0,-25-1,25 1,0 0,0 0,0 0,0-1,0 1,0 0,0 0,0 0,0-1,0 26,0-25,0 0,0-1,0 1,0 0,0 0,0 0,0 0,0-1,0 1,0 0,0 0,0 0,25-1,-25 1,0 0,0 0,24-25,-24 25,0-1,0 1,25 0,-25 0,0 24,25-24,-25 0,0 0,25 0,-25 24,25-24,-25 0,25 0,-25-1,24 1,-24 25,25-25,-25-1,25 1,0 0,-25 0,25 0,-1-1,-24 1,25 0,0 0,-25 0,25 0,0-1,-25 1,24 0,1 0,-25 0,25-1,0 1,-25 0,25 0,-1 0,-24-1,25 1,0 0,-25 0,25 0,0-1,-25 1,24 0,1 0,0-25,-25 25,25-1,0 1,-25 0,24 0,1-25,0 25,-25-1,25 1,0 0,-1 0,-24 0,25-25,0 24,0 1,0 0,-1 0,-24 0,25-25,0 24,0 1,0 0,0-25,-1 25,1 0,0-25,0 25,0-1,-1 1,1 0,0-25,0 25,0 0,-1-25,1 24,0 1,0-25,0 25,-1-25,1 25,0 0,0-25,0 24,-1-24,1 0,25 25,-25-25,-1 25,1-25,0 0,25 0,-26 25,1-25,25 0,-25 25,24-25,-24 0,25 24,-25-24,-1 0,26 0,-25 0,24 0,-24 0,25 0,-25 0,-1 0,26 0,-25 0,24 0,-24-24,0 24,25 0,-26 0,26 0,-25 0,24-25,-24 25,25 0,-25 0,24 0,-24-25,25 25,-1 0,-24-25,25 25,-1 0,-24-25,25 25,-1 0,-24-24,25 24,-1 0,-24-25,25 25,-1-25,1 25,-25-25,24 25,1 0,0-25,-1 1,1 24,-1-25,1 25,0-25,-1 0,1 25,-1-25,1 1,0-1,-1 25,1-25,0 0,-1 0,1 25,-1-25,1 1,-25-1,24 0,1 25,0-25,-1 0,1 1,-25-1,24 0,1 0,-1 0,-24 1,25-1,-1 0,-24 0,25 0,0 1,-26-26,26 25,-25 0,24 1,-24-1,0 0,0-25,0 26,-1-1,1-25,0 25,0 1,0-1,-1-25,1 25,0 1,0-1,0 0,-1 0,-24-25,25 26,0-1,0 0,-25-25,25 26,-1-1,-24 0,25-25,0 26,0-1,-25-25,25 25,-25 1,24-26,1 25,-25 0,25-24,-25 24,25 0,-25-24,25 24,-25 0,0-25,24 26,-24-26,0 25,25 0,-25-24,0 24,0-25,0 25,0 1,0-26,0 25,0-24,0 24,0 0,0-25,0 26,0-1,0-25,0 25,0 1,0-26,0 25,0 0,-25-24,25 24,0-25,0 26,-24-26,24 25,0-24,-25 24,25-25,0 25,0 1,-25-1,25 0,0 0,-25 0,25 1,-25-1,25 0,0 0,-24 0,24 0,-25 25,0-49,25 24,-25 0,25 0,-25 1,1-1,-1 0,25 0,-25 0,25 1,-25 24,0-25,25 0,-49-25,49 26,-25 24,0-25,0 0,1 0,-1 0,0 25,0-24,0-1,1 25,-1-25,0 25,0-25,0 0,1 25,-1-24,0-1,0 25,0-25,1 0,-1 25,0-25,0 25,0-24,0 24,-24-25,24 0,0 25,0 0,1-25,-1 25,0-25,0 25,0 0,1-24,-26 24,25 0,0-25,1 0,-1 25,0 0,0-25,0 25,1-25,-1 25,0-25,0 25,0 0,1-24,-1 24,0 0,0-25,0 25,1 0,-1-25,0 25,0 0,0-25,1 25,-1 0,0-25,0 25,0 0,0-24,1 24,-1-25,0 25,0-25,0 25,1-25,-1 25,0-25,0 25,0-24,1 24,-1-25,0 25,0 0,0 0,1-25,-1 25,0 0,0 0,25-25,-25 25,1 0,-1 0,0 0,0 0,0 0,1 0,-1 0,0 0,0 0,0 25,1-25,-1 0,0 0,0 0,0 0,-24 25,24-25,0 0,0 0,0 0,1 0,-1 0,0 0,0 0,0 0,1 0,-1 25,0-25,0 0,0 0</inkml:trace>
  <inkml:trace contextRef="#ctx0" brushRef="#br0" timeOffset="1113.6499">6176 7069,'0'-24,"-24"24,24 24,24-24,1 0,0-24,0 24,0 0,-1 0,26-25,-25 25,24-25,-24 25,74-25,-49 25,0 0,-1-25,1 25,-1 0,1-24,0 24,24 0,-24 0,-1 0,1 0,24 0,-24 0,0 0,24 0,-24 0,-1 0,1 0,24-25,-24 25,-1 0,51 0,-51 0,1 0,-1-25,1 25,0 0,-1 0,51-25,-51 25,-24 0,25 0,-26-25,1 25,0 0,0 0</inkml:trace>
  <inkml:trace contextRef="#ctx0" brushRef="#br0" timeOffset="1937.75">6598 9426,'-25'0,"25"-25,0 0,25 25,0 0,0 0,-1 0,1 0,0 0,25 0,-1-25,26 25,-50 0,74-24,-50 24,1 0,-25 0,24 0,1 0,0 0,-1 0,-24 0,25 24,-1-24,26 0,-26 0,1 0,24 0,-24 25,24-25,-24 0,24 0,-24-25,24 25,-24 0,24 0,-24-24,24 24,-24 0,0 0,-1 0,26 0,-51 0,26 0,0 0,-26 0,1 0,0 0,0 0,0 0,-1 0</inkml:trace>
  <inkml:trace contextRef="#ctx0" brushRef="#br0" timeOffset="2949.5">7268 6995,'-25'0,"25"25,0 0,-25-25,25 24,0 1,-25-25,25 25,0 0,0 0,0-1,0-48,0-1,0 0,25 0,-25 0,0 1,25 24,-25-25,0 0,0 0,25 25,-25-25,0 50,0 0,0 0,25-25,-25 49,24-24,-24 0,25 0</inkml:trace>
  <inkml:trace contextRef="#ctx0" brushRef="#br0" timeOffset="4389.76">7293 7119,'-25'-25,"25"50,0 0,0 0,0-1,0 1,0 0,0 0,0 0,0-1,0 1,0 0,0 0,0 0,-25-25,25 49,0-24,0 0,0 0,0-1,-25 1,25 0,0 0,0 0,0-1,0 1,0 0,0 0,0 0,25-1,-25 1,0 0,0 0,0 0,0-1,0 1,0 0,0 0,0 0,0 0,0-1,0 1,0 0,0 0,0 0,0-1,0 1,0 0,0 0,0 0,25-25,-25 24,0 1,0 0,0 0,0 0,0-1,0 1,0 0,0 0,0 0,25-1,-25 1,0 0,0 0,0 0,0-1,0 1,24 0,-24 0,0 0,0-1,0 1,0 0,0 0,0 0,25-25,-25 24,0 1,0 0,0 0,0 0,0 0,0-1,0 1,0 0,25-25,-25 25,0 0,0-1,0 1,0 0,0 0,0 0,0-50,-25 25,25-25,-25 0,25 0,-24 25,24-24,-25-1,25 0,-25 25,25-25,0 0,-25 25,25-24,0 48,25-24,-25 25,0 0,25-25,-25 25,25-25,-25 25,0-1,24-24,-24 25,25 0,-25 0,25-25,-25 25,25-25,-25 24,25-24,-1 0,1 0,-25-24,25 24,-25-25,25 0,0 0,-1 0,1 1,0-1,-25 0,25 0</inkml:trace>
  <inkml:trace contextRef="#ctx0" brushRef="#br0" timeOffset="7577.09">7888 7813,'0'25,"-25"-25,0 0,25 25,-25-25,25 25,-24 0,24-1,0 1,0 0,0 0,0 0,0 0,0-1,0 1,0 0,24-25,-24 25,25-25,-25 25,25-25,-25 24,25-24,0 0,-1 0,1 0,0-24,0 24,-25-25,25 25,0-25,-25 0,0 0,0 1,0-1,0 50,0-1,0 1,0 0,0 0,0 0,0-1,24-24,-24 25,25-25,0 0,0 0,0 0,-1-25,1 1,-25-1,0 0,25 25,-25-25,0 0,0 1,0-1,0 0,0 0,0 0,0 0,0 1,-25-1,25 0,-25 0,25 0,-24 25,24-24,-25 24</inkml:trace>
  <inkml:trace contextRef="#ctx0" brushRef="#br0" timeOffset="8305.64">8632 8086,'-25'0,"25"25,-25-25,25 25,-24-25,24 25,0 0,-25-25,25 24,0 1,0 25,0-25,0-1,25 1,-1-25,-24 25,25-25,0 0,-25-25,25 25,0-25,-1 25,1-24,0-1,0 0,0 0,-25 0,24 1,-24-26,0 25,0 0,-24 1,-1-1,0 25,0 0,25-25,-25 25,1 0,-1 0,25 25,-25-25</inkml:trace>
  <inkml:trace contextRef="#ctx0" brushRef="#br0" timeOffset="32443.6">2431 695,'0'-25,"-25"25,25-25,0 0,0 0,0 1,0 48,0 1,0 0,25 49,-25-49,0 25,25 24,-25-24,0-1,24 1,-24 24,0-24,25 74,-25-74,25 98,-25-73,0-26,0 26,25 49,-25-50,0 1,0-26,0 26,-25 49,25-75,-25 51,25-1,0-25,0-49,0 0,0 0,0-1,0 1,0 0,25-25,0 25,0-25,24 0,-24 0,50 0,-51 0,76 0,-26-25,50 25,-74 0,24 0,0 0,1 0,74 0,-25 0,-50 0,-24 0,24 0,-24 0,-1 0,26 0,-26 0,26 0,-26-25,1 25,-25-25,49-24,-49 24,-25 0,25-24,24-51,-24 26,0-75,0 50,-25 25,25-26,-25-24,0 25,0 0,0-124,0 123,0 1,-25 25,25-25,-25 24,0 26,25-1,-25 0,25 26,-24-1,24 0</inkml:trace>
  <inkml:trace contextRef="#ctx0" brushRef="#br0" timeOffset="33405.65">2654 1885,'-25'0,"25"-25,0 1,25 24,0 0,0 0,0 0,24-25,-24 25,0 0,49 0,-49-25,74 25,-49-25,74 0,-25 25,-25-24,-24 24,24-25,26 25,-26-25,25 25,-49-25,0 25,49-25,-50 0,51 25,-76-24,26 24,-25-25,0 25,-1 0,1-25,0 25</inkml:trace>
  <inkml:trace contextRef="#ctx0" brushRef="#br0" timeOffset="34843.32">2282 347,'25'0,"0"0,-1 0,1 0,0-25,0 25,49 0,-24 0,-25 0,24 0,1 0,0 0,98 0,-73 0,24 25,-25-25,-24 0,0 0,74 0,-50-25,50 25,-74 0,-1 0,1 0,49 0,-49 0,24 0,-49 0,25 0,-26 0,1 0,0 0</inkml:trace>
  <inkml:trace contextRef="#ctx0" brushRef="#br0" timeOffset="39902.07">6598 521,'-25'0,"25"-25,-25 25,25 25,-24 0,24 0,0-1,0 1,0 25,-25-25,25-1,0 51,0 24,0-49,0 49,0-50,0 75,25-74,-25 24,0-24,0 24,24 75,1-74,-25-1,25 50,0-49,0-1,-1-24,1-1,0 26,0-26,49 50,1 1,-50-51,-1-24,26 25,24 24,-49-49,25 0,-25-25,49 49,-24-49,-26 0,26 0,0 0,-26 0,26-24,0 24,-1-25,50-50,-49 50,0-24,-1 24,1-49,-25 24,24-24,1 24,-25-24,24-26,-24 26,25 0,-25-26,24 26,-24-25,0 24,0-24,-1 25,1-26,0 26,-25 0,0-1,0 1,0 24,0-24,0 24,0 1,-25-1,25 25,0-24,-25 24,25 0,-24 0,24 0,-25 25</inkml:trace>
  <inkml:trace contextRef="#ctx0" brushRef="#br0" timeOffset="40434.33">6871 1860,'25'0,"0"0,24 0,-24 0,49 0,-24 0,0 0,49 0,-50 0,75-24,-49 24,-26 0,26-25,123 0,-148 25,-1 0,1 0,0 0,-1-25,-24 25</inkml:trace>
  <inkml:trace contextRef="#ctx0" brushRef="#br0" timeOffset="40832.68">6598 1091,'0'0,"25"0,0-24,24 24,-24 0,25 0,-26-25,26 25,0 0,-1-25,1 25,24 0,-24 0,24 0,-24-25,24 25,-24 0,24 0,-24 0,24 0,-24 0,0-25,-1 25,1 0,-1 0,-24 0,0 0,25 0,-50-24,24 24,1 0</inkml:trace>
  <inkml:trace contextRef="#ctx0" brushRef="#br0" timeOffset="41317.51">6747 496,'25'0,"-50"0,124 0,-24-25,-26 25,26 0,-26-25,26 25,49-24,-50 24,0-25,1 25,49-25,-50 25,-24 0,74-25,-75 25,1 0,0-25,-1 25,-24 0</inkml:trace>
  <inkml:trace contextRef="#ctx0" brushRef="#br0" timeOffset="51650.65">5779 6896,'0'-25</inkml:trace>
  <inkml:trace contextRef="#ctx0" brushRef="#br0" timeOffset="53290.6199">5829 9351,'0'-24,"0"-1,0 50,0-1,0 1,0 0,0 0,0 0,0-1,0 1,0 0,0 0,0 24,0-24,0 0,0 0,0 0,0-1,0 1,0 0</inkml:trace>
  <inkml:trace contextRef="#ctx0" brushRef="#br0" timeOffset="54155.13">6127 9426,'0'-25,"0"0,-25 25,25 25,-25-25,25 25,-25-25,25 25,-24-1,24 1,-25-25,25 25,0 0,0 0,0-1,0 1,25-25,-1 0,1 0,0-25,-25 1,0-1,0 0,0 0,0 0,0 1,0-1,0 0,0 0,0 50,0 0,0 0,0-1,0 1,0 0,25 0,-25 0,0-1,0 1,25 25,-25-25,0-1,24 26,-24-25,0 0,0 24,0-24,-24-25,24 25,-25-25,0 0,0 0,0 0,25-25,0 0,0 0,0 1,25 24,0-25,0 0</inkml:trace>
  <inkml:trace contextRef="#ctx0" brushRef="#br0" timeOffset="54588.2">6226 9351,'0'0,"25"0,-25 25,25-25,-1 0,1 0,0 0,0 0,0 0,-1 0,-24 25,25-25,0 0,0 0,-25 25,0 0,0-1,0 1,0 0,0 0,0 0,-25-1,25 26,-25-25,25 0,-25-1,1 1,-1 25,25-25,-25-1,0 1,25 0,-25-25,25 25,-24 0,24-1,0 1</inkml:trace>
  <inkml:trace contextRef="#ctx0" brushRef="#br0" timeOffset="55408.57">5432 6970,'0'25,"0"0,0 0,-25-25,25 49,0-24,0 0,0 0,0-1,0 1,0 0,0 25,0-26,0 1,0 0,0 0,-24-25,24 25,0-1,0 1</inkml:trace>
  <inkml:trace contextRef="#ctx0" brushRef="#br0" timeOffset="55778.54">5581 7218,'25'-25,"0"25,-25-24,24 24,1-25,-25 0,25 0,0 0,-25 1,0-1,0 0,0 0,0 0,-25 25,0 25,0-25,1 25,-1 0,0 0,0-1,25 1,-25 0,25 0,0 0,0-1,0 26,0-25,0 0,25-25,0 49,-25-24,25 0,0-25,-25 25,24-25,26 24,-25-24</inkml:trace>
  <inkml:trace contextRef="#ctx0" brushRef="#br0" timeOffset="56045.51">5804 6871,'0'-25,"25"0,0 25,-25-25,25 25,0 0,-1 0,1 0,0 25,0-25,-25 25,25 0,-1-25,-24 50,0-26,0 1,0 0,0 25,0-26,-24 26,24 0,-25-26,0 26,0-25,0 24,1-24,-1 0,-25 25,25-26,0 1,25 0,-24 0</inkml:trace>
  <inkml:trace contextRef="#ctx0" brushRef="#br0" timeOffset="57903.28">4812 12055,'25'0,"0"0,0 0,-1 0,1 0,0 0,0 25,0-25,49 0,-24 0,-1 0,50 0,-49 0,0-25,98 25,-98 0,24 0,1 0,74 0,-75 0,1 0,-1 0,0 0,1-25,74 25,-75 0,25 0,-24 0,24 0,0 0,0 0,125-25,-125 25,124-24,-99 24,99-25,-99 25,-24 0,-1-25,25 25,-25 0,0-25,0 25,1 0,24-25,-25 25,0 0,25-24,-25 24,25 0,-24 0,24 0,0-25,-25 25,25 0,0 0,0 0,0-25,-25 25,25 0,-25 0,25-25,-24 25,-26-25,25 25,-24-24,-1 24,1-25,-1 25,-24-25,-1 0,1 25,-25-25,-1 25,1-24,0 24,0-25,-25 0,25 25,-25-25,0 0,-25 1,0-1,0 25,25-25,-25 25,1-25,-1 25,0-25,-25 25,26 0,-1 0,0-24,0 24,25 24,25-24,0 25,0-25,-1 0,51 25,-50 0,-1-25,1 25,25-25,-25 24,-1 1,1 0,0-25,-25 25,25 0,-25-1,0 1,0 0,-25 0,0 0,-24-1,24 1,-25 0,1 0,-1 0,0-25,1 24,-26 1,26-25,-26 25,26 0,-1 0</inkml:trace>
  <inkml:trace contextRef="#ctx0" brushRef="#br0" timeOffset="58583.75">8136 12874,'0'0,"0"-25,0 50,0-1,25-24,-25 25,0 0,25 0,-25 24,24-24,-24 0,0 0,25 24,-25-24,25 50,-25-26,25-24,-25 25,25-25,-25 24,24-24,-24 0,25 0,-25-1,25 1,0-25,0 0,-1-25,1 1,-25-1,25 0,0 0,0-24,-1-1,1-24,0 24,0 0,0-24,24-1,-24 26,0-26,24 26,-24-1,0 1,25-1</inkml:trace>
  <inkml:trace contextRef="#ctx0" brushRef="#br0" timeOffset="62687.31">22547 5705,'0'-25,"0"50,0 0,-24-25,24 25,0-1,0 1,0 0,0 0,0 0,0 0,0-1,0 1,0 0,0 0,-25 0,25 24,0 1,0-25,0 24,-25 26,25-26,0 50,0-74,0 25,0-1,-25 1,25 0,0 49,-25-50,25 76,0-76,0 1,0 49,0-49,0-26,0 26,0 0,0 74,0-100,0 26,0-25,0 0,0-1,0 1,0 0,0 0,0 0,0-50,25 25,0 0,0 0,0 0,24 0,-24 0,25 0,-26 0,26 0,0 0,49 0,-49 0,74 0,24 0,-73 0,98 0,-98 0,-1-25,25 25,50 0,-74-25,49 25,-75 0,1 0,0-25,-26 25</inkml:trace>
  <inkml:trace contextRef="#ctx0" brushRef="#br0" timeOffset="63538.85">22547 5556,'25'25,"0"-25,0 0,0 0,-1 0,1 0,0 0,50 0,-26 0,26 0,-26 0,1-25,49 25,-49 0,49 0,-50 0,26 0,-50 0,-1 0,1 0,0 0,-25 25,0 0,25-25,-25 25,0-1,0 1,0 0,25 0,-25 0,24 24,-24 1,0-25,25 49,-25-49,0 25,0-1,0 1,25 24,-25-24,0 24,0 1,0-1,25 25,-25-24,0 24,0-25,25 26,-25-26,24 0,-24 26,0-51,25 26,-25-1,0-24,0-1,0 1,0-25,0-1,0 26,-25-25,1 0,-26-1,25 1,0-25,1 0,-26 0,0 0,26 0,-26 0,0-25,26 25,-26-24,25 24,-24 0,49-25</inkml:trace>
  <inkml:trace contextRef="#ctx0" brushRef="#br0" timeOffset="64375.23">23192 7069,'0'0,"0"-24,0-1,0 50,0-1,0 1,0 0,0 0,0 0,0 24,0 26,0-26,0 75,-24-25,24-49,-25 24,25-24,-25 24,25-24,-25 49,25-49,0-25,0 24,0-24,0 0,0 0,0-50,-25 25,25-25,0 0,0 1,-24-1,24 0,0 0,-25 0,25 0,0 1,-25 24,25 24,0 1,0 0,0 0,0 0,0 0,0-1,25 1,0 0,-1-25,-24 25,25-25,0 0,0 0,0-25,-1 25,1-25,0 25,0-25,0 1,-1-1,1 0,-25 0,25 0,-25 0,0 1,0-1,0 0,0 0</inkml:trace>
  <inkml:trace contextRef="#ctx0" brushRef="#br0" timeOffset="71492.32">2356 4217,'0'-25,"-24"25,24-25,0 0,0 1,0-1,0 50,0-1,24-24,-24 25,0 0,25 0,-25 0,0-1,0 1,25-25,-25 25,0 0,0 0,0-1,0 1,0 0,0 0,0 0,0-1,0 1,0 0,0 25,0-26,0 26,0-25,0 0,0-1,0 1,0 25,0-25,0 0,0-1,0 1,25 25,-25-25,0-1,0 1,0 0,0 25,0-26,0 1,25 25,-25-25,0 24,0-24,0 25,0-26,0 26,0 0,0-26,0 26,0 0,0-26,0 26,0 0,0-1,0-24,0 25,0-1,0-24,0 25,0-1,0 1,0 0,0-1,0 1,-25 24,25-24,0 49,0-49,-25 24,25-24,0-1,0 26,0-26,-25 1,25 24,0-24,0 24,0-24,-25 24,25-24,0 24,0-24,0 0,-24 24,24-24,0 24,0-24,0 24,0 50,0-50,0-24,0 25,0-1,0 0,0 1,0-1,0-24,-25 24,25 75,0-50,0-24,0-1,0 0,0 1,0-1,0 1,-25-1,25 25,0-24,0-1,0 25,0-24,0 24,0 0,0 0,-25 1,25-1,0 0,0 0,0 1,0-1,-25 0,25 0,0 0,0 1,0-1,0 0,0 0,0 1,0-1,0 0,0 99,0-24,0-75,0 0,0 1,0-1,0-25,0 26,0 73,0-98,0 24,0-25,0 1,0-26,0 26,0-26,0 1,0 24,25-24,-25-25,0 0,0-1</inkml:trace>
  <inkml:trace contextRef="#ctx0" brushRef="#br0" timeOffset="74351.92">2232 4217,'25'0,"0"0,0 0,-25-25,25 25,-1 0,26 0,0-25,-26 25,1-25,50 25,-51-24,1 24,99-25,-99 0,74 25,-74-25,74 25,-49 0,0-25,-1 25,50 0,-24-24,-26 24,26 0,-26-25,100 25,-99-25,24 25,1 0,-1-25,75 0,-75 25,1 0,98-24,-98 24,74-25,-75 25,0 0,1-25,-1 25,75 0,-74 0,49-25,-25 25,50 0,-75 0,0 0,1-25,99 25,-100 0,25 0,75 0,-100 0,100-24,-100 24,100 0,-75 0,-24 0,-1 0,0 0,26 0,-26 0,0 0,26 0,-26 0,0-25,26 25,-26 0,25 0,-24 0,-1 0,25-25,-24 25,24 0,-25 0,1 0,24-25,-25 25,1 0,24 0,-25 0,1 0,24 0,-24 0,-1 0,25-25,-24 25,-1 0,25 0,-24 0,24 0,-25 0,100 0,-100 0,26-25,-26 25,0 0,26 0,-26-24,25 24,-24 0,24 0,0-25,-25 25,26 0,-26 0,25-25,1 25,-26 0,25 0,-24-25,24 25,-25 0,1 0,24 0,-25-25,1 25,-1 0,25 0,-24 0,-1 0,1-24,-1 24,0 0,26 0,-26 0,0 0,1-25,-1 25,1 0,-1 0,-24 0,24-25,1 25,-1 0,-24 0,24 0,0 0,-24-25,0 25,24 0,25 0,-49 0,-25 0,24 0,1 0,-25 0,-1 0,26 0,-25 0,0-25,-1 25,1 0,0 0,0 0,0 0,-1 0,1 0,0 0,0 0,0 0,-25 25,0 0,25 0,-25 0,24-25,-24 24,25-24,-25 25,25-25,-25 25,0 0,0 0,25-25,-25 24,0 1,0 0,0 0,0 0,0 0,0-1,0 1,0 0,0 0,0 0,0-1,0 1,0 0,0 0,0 0,0-1,-25 1,25 25,0-25,0 24,0-24,0 0,0 0,-25-1,25 51,0-50,0-1,0 1,0 0,0 49,-25-49,25 25,0 24,0 1,0-26,0-24,0 25,0-1,-24-24,24 25,0-1,-25-24,25 25,0-1,0-24,-25 25,25-1,0-24,-25 25,25-1,0 1,0-25,-25 24,25 1,0 0,0-1,0 1,-25-1,25 1,0-25,0 25,0-1,0 1,-24-1,24 1,0 0,0 24,0-24,-25-1,25 26,0-26,0 1,0 24,0-24,0-1,0 1,0 24,0-24,-25 25,25-26,0 1,0 24,0-24,0 24,0-24,0 24,0-24,0 24,-25-24,25 24,0-24,0 24,0 1,0-26,0 26,0-1,0 1,0-26,0 26,0-1,0-24,0 24,25 0,-25 1,0-1,25-24,-25 24,0 1,25-1,-25 0,0 1,24-1,-24 1,0-1,25 1,-25-1,0 0,0 26,25-26,-25 0,0 26,25-26,-25 0,0 26,25-26,-25 1,25 24,-25-25,0 25,24-24,-24 24,25-25,-25 1,0 24,25-25,-25 26,0-26,0 1,0 24,25-25,-25 1,0-1,0 0,0 1,0-1,25 1,-25-1,0-24,0-1,0 26,0-26,24 1,-24-25,0 24,0-24</inkml:trace>
  <inkml:trace contextRef="#ctx0" brushRef="#br0" timeOffset="75755.6">2729 14089,'0'0,"-25"0,0 0,0 0,25-25,25 50,0 0,0 0,-1-1,1 1,0 0,0-25,0 25,24-25,-24 25,25-25,-1 0,1 24,-1-24,1 0,0 0,24 0,-24 0,24 0,0 0,1 0,-1 0,1-24,-1 24,1 0,-1-25,25 25,-24 0,24 0,-25 0,25 0,-24 0,24 0,0 0,-24 0,24 0,0 0,0 0,25 0,-24 0,24 0,-25 0,25-25,0 25,0 0,0 0,0 0,0-25,0 25,0 0,25 0,-25-25,0 25,25-24,-25 24,0 0,25 0,-25-25,24 25,-24 0,0 0,1 0,23 0,-24 0,0 0,0 0,0 0,0 0,0 0,1 0,-26 0,25 0,0-25,0 25,0 0,-25 0,25 0,0-25,-25 25,25 0,100-25,-125 25,0 0,0-24,25 24,-25-25,-24 25,24 0,0-25,-24 25,-1-25,25 25,-24 0,-1-25,1 25,-1-24,75 24,-75-25,-24 25,24 0,1-25,-26 25,1 0,0-25,-1 25,1-25,-25 25,-1-24,26-1,-25 25,24-50,-24 50,-25-25,25 1,0-1,0 0,-25 0,24 0,-24 1,25-1,-25 0,25 0,-25 0,0-24,25-1,-25 25,25-24,-25-26,0 26,24-1,-24-24,0 24,25-24,-25-1,25 1,-25-1,0 1,25 0,-25-1,25 1,-25 24,24-24,-24 24,25 0,-25 1,25-1</inkml:trace>
  <inkml:trace contextRef="#ctx0" brushRef="#br0" timeOffset="78642.23">21853 7094,'-25'0,"25"-25,-25 25,25-24,-24 24,-1 0,25-25,-25 25,0 0,0 0,25-25,-25 25,1 0,-1-25,0 25,0 0,0-25,1 25,-1 0,0 0,0-24,0 24,1 0,-1 0,0 0,0-25,0 25,1 0,-1 0,0 0,0 0,-24 0,24-25,0 25,0 0,0 0,-24-25,24 25,0 0,-24 0,24 0,0-25,0 25,-24 0,24 0,0-25,-25 25,25 0,1 0,-1-24,-25 24,25 0,1 0,-26-25,25 25,-24 0,24 0,-25-25,25 25,-24 0,24 0,-25 0,1-25,24 25,-25 0,1 0,24-25,-25 25,1 0,24 0,-25 0,1-24,24 24,-25 0,1 0,-1-25,0 25,1 0,-1 0,1-25,-1 25,0 0,1 0,-1 0,1-25,-1 25,0 0,1 0,-1-25,1 25,-1 0,0 0,1 0,-1-24,1 24,24 0,-25 0,0 0,1 0,-1 0,25 0,-24-25,-1 25,1 0,24 0,-25 0,1 0,-1 0,25 0,-24 0,-1 0,25 0,-24 0,24 0,-25 0,25 0,-24 0,24 0,-25 0,26 0,-26 0,25 0,0 0,-24 0,24 0,0 0,0 0,-24 0,24 0,0 0,0 0,0 0,1 0,-1 0,-25 0,25 0,1 25,-1-25,0 0,0 0,0 0,1 0,-1 0,0 0,0 24,0-24,1 0,-1 0,0 0,0 0,0 25,1-25,-1 0,0 0,0 25,0-25,1 0,-1 0,0 25,0-25,0 0,1 0,-1 25,0-25,0 0,0 24,0-24,1 0,-1 25,0-25,0 0,0 0,1 25,-1-25,0 0,0 0,0 0,1 25,-1-25,0 0,0 0,0 25,1-25,-1 0,0 0,0 0,0 0,-24 24,24-24,0 0,0 0,1 0,-1 0,0 0,0 0,0 25,-24-25,24 0,0 0,0 0,1 0,-26 0,25 0,0 25,0-25,1 0,-1 0,0 0,0 0,0 0,1 0,-1 0,0 0,0 0,0 0,1 0,-1 0,0 0,0 0,0 0,1 0,-1 0,0 0,0 0,0-25,1 25,-1 0,0 0,0 0,0 0,1 0,-1 0,0-25,0 25,0 0,1 0,-1 0,0 0,0 0,0 0,-24-24,24 24,0 0,-25 0,26 0,-26 0,25-25,-24 25,24 0,0 0,0 0,0 0,1 0,-1 0,0 0,0-25,0 25,1 0,-1 0,0 0,0 0,0 0,1 0,-1 0,0 0,0 0,0 0,1 0,-1 0,0 0,0 0,-24 0,24 0,0 0,0 0,0 0,1 0,-1 0,0 0,0 0,0 0,1 0,-1 0,25 25,-25-25,0 0,0 0,0 0,1 0,-1 0,0 0,0 0,0 0,1 0,-1 0,0 0,25 25,-25-25,0 0,1 0,-1 0,0 0,0 24,0-24,1 0,-1 0,0 0,0 0,0 0,1 0,-1 0,0 0,0 0</inkml:trace>
  <inkml:trace contextRef="#ctx0" brushRef="#br0" timeOffset="79262.23">13221 6276,'0'0,"25"-25,-25 0,25 25,-1-25,-24 0,25 25,-25-24,-25 48,1-24,-1 25,0-25,0 25,0-25,0 25,-24-25,24 25,-25-1,26-24,-26 25,0 0,26-25,-26 25,0 0,1-1,-1 1,25 0,-24 0,-1-25,1 25,24-1,-25 1,25 0,-24 0,24-25,0 25,0-1,1 1,-1-25,0 25,25 0,-25-25,25 25,-25-25,25 24,0 1,0 0,0 0,0 0,25 0,0-1,-25 1,25 0,0 0,-1 0,1-1,0 26,0-25,24 0,1 24,0-24,-1 25,1-1,-1-24,1 25,0-26,-1 26,26-25,-26 0,1 24,-25-24,24-25,-24 25,25 0,-26-25,-24 24,25-24,0 25</inkml:trace>
  <inkml:trace contextRef="#ctx0" brushRef="#br0" timeOffset="80890.92">12998 6697,'24'25,"1"-25,25 0,-25 0,24 0,-24 0,25 0,-25 0,24 0,26 0,-51 0,26 0,24 0,-49 0,25 0,-1 0,-24 0,25-25,24 25,-49 0,49 0,1 0,-26 25,1-25,-25 0,0 0,24 0,-24 0,0 0,49 0,-24 25,-25-25,49 0,-49 0,0 0,49 0,-49 0,25 0,-26 0,1 0,0 0,0 0,0 0,24 0,-24 25,0-25,0 0,-1 0,1 0,0 0,0 0,0 0,24 0,-24 0,0 0,0 24,24-24,-24 0,0 0,0 0,-1 0,1 0,0 0,0 0,0 0,0 0,-1 0,1 0,0 0,0 0,0 0,-1 0,26 0,0 0,-26 0,26 0,-25 0,0 0,-1 0,26 0,-25 0,0 0,24 0,-24 0,0 0,0 0,24 0,-24 0,0 0,24 0,-24 0,25 0,-25 0,24 0,-24 0,25 0,-25 0,-1 0,26 0,0 25,-26-25,26 0,-25 0,24 0,-24 0,25 25,-25-25,24 0,-24 0,25 0,-26 0,1 25,25-25,-25 0,-1 0,26 0,-25 0,0 25,24-25,-24 0,0 0,24 0,-24 0,0 0,0 0,24 0,-24 0,0 0,0 0,0 0,0 0,24 0,-24 0,0 0,0 0,-1 0,1 0,25 0,-25 0,-1 0,1 0,25 0,-25 0,-1 0,26 0,-25 0,24-25,-24 25,0 0,0 0,24 0,-24 0,0 0,25 0,-26 0,1-25,0 25,25 0,-26 0,1 0,25 0,-25 0,24 0,-24 0,25 0,-1 0,1 0,0 0,-1 0,1 0,-1 0,1 0,-25-25,24 25,1 0,0 0,-1 0,1 0,-1 25,1-25,0 0,-1 0,-24 0,25 25,-1-25,1 0,-25 0,24 0,1 25,0-25,-1 0,1 0,24 0,-24 0,-1 0,1 0,0 0,24 0,-24 0,-1 0,1 0,-1 0,1 0,24 0,-24 25,0-25,-1 0,1 0,0 0,-1 0,1 0,-1 0,-24 0,25 0,-25 0,-1 0,1-25,0 25,0 0,0-25</inkml:trace>
  <inkml:trace contextRef="#ctx0" brushRef="#br0" timeOffset="81966.83">15900 7491,'0'0,"0"-25,0 0,0 1,0 48,0 1,0 0,0 0,25 0,-25 24,0 1,0-1,0 1,-25 74,25-74,-25 74,25-75,0 75,0-74,0 0,0-26,0 26,0-25,0 24,0-24,0 0,0-50,0 0,25 25,-25-24,0-1,0-25,49-24,-49 24,25 25,-25 1,25-26,0 25,-25 0,25 1,-1 24,-24-25,50 25,-25 0,0 0,-1 0,1 49,0 1,-25-25,25 24,-25-24,25 25,-25-25,24-1,-24 1,0 0,25-25,-25 25,25 0,0-25,0 0,0 0,-1-25</inkml:trace>
  <inkml:trace contextRef="#ctx0" brushRef="#br0" timeOffset="82268.05">15602 8012,'0'-25,"25"25,0 0,0-25,24 25,-24 0,25 0,-26-25,76 25,-76 0,76-24,-51 24,50-25</inkml:trace>
  <inkml:trace contextRef="#ctx0" brushRef="#br0" timeOffset="82638.12">16669 7739,'0'0,"0"-25,-25 25,25-25,0 1,0 48,0 1,0 0,0 0,0 0,25 24,-25 26,0-26,0 1,0 0,0-1,0 1,0 49,0-49,0-26,0 26,0 0,0-26,0 26,0-25,0 0,0 24,0-24,0 0,0 0,0-1</inkml:trace>
  <inkml:trace contextRef="#ctx0" brushRef="#br0" timeOffset="83047.81">17090 7937,'0'0,"0"-24,25 24,0-25,-25 0,-25 25,0 0,1 0,-1 0,0 25,0-25,-49 25,49-25,-25 24,26-24,-26 25,25 0,0-25,1 25,24 0,0 0,0-1,24 1,-24 0,50 0,-25 0,0-1,49 26,-49-50,74 50,-49-26,74 26,-75-50,75 50,-49-50,-26 24,1-24,0 25,-1-25,1 0,-25 25,24-25,-24 0,-25 25,-25-25,0 0</inkml:trace>
  <inkml:trace contextRef="#ctx0" brushRef="#br0" timeOffset="84279.4299">18455 7541,'-25'0,"0"0,0 0,25 24,-25-24,1 0,-1 25,0 0,0 0,-24 24,49-24,-50 50,-24 24,49-25,0-24,-25 74,50-50,-24-24,-1 24,25-24,0 24,0 50,0-49,0-26,25 26,-1 24,1-49,25-1,-25-24,-1 25,51-1,-50-24,-1 0,26-25,24 25,-49 0,25-25</inkml:trace>
  <inkml:trace contextRef="#ctx0" brushRef="#br0" timeOffset="84682.16">18628 7838,'0'0,"0"-25,-24 1,24-1,0 0,0 50,0 0,0-1,0 1,0 25,0-25,0-1,0 26,0-25,0 25,0-1,0-24,0 25,0-1,0 1,0-25,0 24,0 1,0-25,0 24,0-24,0 0,0 24,0-24,0 0,0 0,0 0,0-1,0 1</inkml:trace>
  <inkml:trace contextRef="#ctx0" brushRef="#br0" timeOffset="85002.62">18876 8111,'0'-25,"0"1,-24 24,-1 0,0 24,0-24,0 0,25 25,-24-25,24 25,-25 0,25 0,0-1,0 1,0 0,0 0,25 0,-25-1,49 1,-49 0,50 25,-25-50,24 49,-24-24,0-25,24 25,-24-25,0 25,0-25</inkml:trace>
  <inkml:trace contextRef="#ctx0" brushRef="#br0" timeOffset="85221.7099">19323 8161,'0'-25,"0"0,25 25,-1 0,1 0,0-25,0 25,0 0,24 0,-24 0,25 0,-25 0,-1 0</inkml:trace>
  <inkml:trace contextRef="#ctx0" brushRef="#br0" timeOffset="85416">19298 8285,'0'0,"-25"0,25 25,-25-25,25 24,25-24,0 0,0 0,0-24,-1 24,1 0,25 0,-25 0</inkml:trace>
  <inkml:trace contextRef="#ctx0" brushRef="#br0" timeOffset="85975.66">20117 7863,'0'0,"0"-25,0 0,24 1,1 24,0 0,0 0,0 24,-1 1,1-25,-25 25,0 0,25 0,-25-1,0 1,0 0,0 0,-25 0,25 24,-25-24,1 0,-1 0,0 24,0-24,0 0,1 0,-1 0,0-25,0 24,0-24,1 25,-1-25,0 0,25-25,0 1,0-1,0 0,0 0,25 25,-25-25,25 25,-25-24,24 24,-24-25,25 25,0 0,-25 25,25-25,0 24,-1 1,-24 0,25 0,-25 0,25-1,-25 1,25 0,-25 25,25-26,-1 1,-24 0,25 0,0 24,0-24,0 0,-1 0,1-25,-25 25,25-25</inkml:trace>
  <inkml:trace contextRef="#ctx0" brushRef="#br0" timeOffset="86515.36">20613 8136,'0'-25,"24"25,-24-25,25 25,0 0,-25-24,25 24,0-25,0 25,-1-25,1 25,0-25,0 25,0-25,-1 25,1-25,0 25,-25-24,25 24,-50 0,0 24,0 1,1 0,-1 0,0 0,0-25,25 25,-25-1,1 1,-1 0,25 0,-25 0,0-1,25 1,-25-25,25 25,0 0,0 0,25-25,0-25,0 25,-25-25,25 25,-1-25,1 0,0 1,-25-1,25 25,-25-25,25 0,-1 0,-24 1,0 48,0 1,0 0,0 25,0-26,0 1,0 0,0 0,0 24,0-24,0 0,0 0,0 24,25-24,-25 0,25 0,-25 0,25-1,-25 1,25 0,-1 0</inkml:trace>
  <inkml:trace contextRef="#ctx0" brushRef="#br0" timeOffset="86886.12">19794 9004,'0'0,"25"0,0 0,0 0,-1 0,26 0,-25-25,24 25,-24 0,25-25,-1 25,26 0,-26-24,1 24,24 0,1-25,-26 25,26 0,-1-25,1 25,-1-25,-24 25,24 0,1-25,-26 25,26 0,-26-24,1 24,-1 0,1 0,-25-25,24 25,-24 0,0 0,0 0</inkml:trace>
  <inkml:trace contextRef="#ctx0" brushRef="#br0" timeOffset="87539.32">20489 9327,'0'0,"0"-25,0 0,24 25,1-25,0 25,0 0,-25 25,25-25,24 25,1 0,-25-1,-25 1,49 25,-24 24,-25-49,25 25,-25 24,0-24,25-1,-25-24,0 0,0 0,0-1,0 26,0-25,25-25,-25-25,0 0,24 0,-24 1,0-26,0 25,0 0,0-24,-24 24,24 0,0 0,-25 25,0 0,0 0,0 0,-24 25,24 0,0 0,0 0,0-1,1 1,-26 25,0-1,26-24,-1 0,-25 25,25-26,1 1,24 0,0 0</inkml:trace>
  <inkml:trace contextRef="#ctx0" brushRef="#br0" timeOffset="88171.12">21233 7714,'0'-25,"25"25,-1 0,1 0,0 0,0 0,0 25,-1 0,1-25,25 25,-25 24,24-24,-24 25,25-25,-26 49,26-24,0-1,-1 26,-24-26,25 26,-25-1,-1 25,1-24,0 24,0 0,0 0,-25 1,24 24,-24-25,0 25,0-25,0 25,-24-25,24 1,-25-1,0 0,0 0,0-24,1 24,-26-25,25 1,-24-26,-1 26,0-26,1 1,-1 0,0-1,1-24,-1 0,1 24,-26-24,26 0,-26 0</inkml:trace>
  <inkml:trace contextRef="#ctx0" brushRef="#br0" timeOffset="90696.63">298 7466,'0'-25,"-25"25,25-24,25 24,-1 0,1 0,0 0,0 0,0 0,24 0,-24 0,0 0,0 0,0 0,-1 0,1-25,0 25,49 0,-49 0,0 0,0 0,49 0,-24 0,24-25,-49 25,74 0,-74 0,25-25,-1 25,26 0,-51 0,1 0,25 0,-1 0,-24 0,0 0,49 0,-49 0,0 0,0 0,25 0,-26-25,1 25,25 0,-25 0,-1 0,26 0,-25-24,0 24,-1 0,26 0,-25 0,0-25,-1 25,1 0,0 0,0 0,0 0,-1 0,1 0,0-25,0 25,24 0,-24 0,0 0,0-25,0 25,-1 0,26 0,-25-25,0 25,-1 0,1 0,0-24,0 24,25 0,-26 0,1-25,0 25,0 0,24 0,-24-25,0 25,0 0,0 0,-1 0,1-25,0 25,0 0,0 0,-1 0,1-25,0 25,0 0,0 0,-1-24,1 24,0 0,0 0,0-25,-1 25,1 0,0 0,0-25,0 25,-1 0,1 0,0-25,0 25,0 0,-25-25,24 25,-24-24,25 24,0-25,-25 0,0 0,-25 25,25-25,-25 25,25-25,-24 25,-1 0,0-24,0 24,0-25,1 25,-1-25,0 25,-25-25,26 25,-1-25,0 25,0 0,0-24,1 24,-1 0,0 0,0 0,0 0,1 0,24 24,24-24,1 0,0 0,0 0,0 25,-1-25,1 0,0 0,0 0,24 0,-24 25,0-25,25 0,-26 0,1 0,0 0,0 0,0 0,24 25,-24-25,25 0,-25 25,-1-25,1 24,0-24,0 25,-25 0,0 0,0 0,0 0,0-1,-25 26,0 0,0-1,-49 75,24-99,-24 49,24-24,1 0,-1-26,0 26,1-25,-1 24,1-24,-26 25</inkml:trace>
  <inkml:trace contextRef="#ctx0" brushRef="#br0" timeOffset="140911.44">17959 4043,'0'-25,"24"1,1-1,0 0,0 25,0-25,-1 25,1-25,0 25,0 0,0 0,-1 0,1 0,-25 25,0 0,0 0,0 0,0-1,0 1,0 0,-25 25,25-26,0 1,-24 25,24-25,0-1,0 1,0 0,0 25,0-26,0 1,0 25,0-25,0 24,0-24,0 0,24 0,-24-1,25-24,0 50,0-25,0 0,-1-25,1 0,0 0,0 0,0 0,-1-25,1 0,0 0,0 0,-25 1,25-1,-25-25,49-24,-49 49,25-25,-25 26,25-26,-25 25,25-24,-25-1,0 25,0-24,0 24,0 0,0-49,0 49,0 0,0 0,0 0,0 1,0 48</inkml:trace>
  <inkml:trace contextRef="#ctx0" brushRef="#br0" timeOffset="141373.12">19100 4514,'0'-24,"0"48,-25 1,25 0,0 0,0 24,0-24,-25-25,25 25,-25 25,25-26,-25 26,25-25,-24 0,-1 0,25-1,-50 26,50-25,-25-25,25 25,0-1,25-24,0 0,0 25,0-25,24 25,50-25,-49 0,0 25,74-25,-75 0,1 0,49 25,-49-25,-1 0</inkml:trace>
  <inkml:trace contextRef="#ctx0" brushRef="#br0" timeOffset="142211.51">19869 4415,'-25'0,"50"0,-1 0,1 0,0 0,0 0,24 0,-24 0,25 0,-25 0,24 0,-24 0,0 0,24 0,-24 0,0 0,0 0,0 0,-1 0</inkml:trace>
  <inkml:trace contextRef="#ctx0" brushRef="#br0" timeOffset="142463.56">19794 4638,'0'25,"25"-25,0 25,0-25,-1 0,1 0,0 0,0 0,24 0,1 0,0 0,-1 0,-24 0,25 0,-1 0,1 0,-1 0,-24 0,25 0,-25 0,-1 0,1 0,-25 25</inkml:trace>
  <inkml:trace contextRef="#ctx0" brushRef="#br0" timeOffset="145272.47">10914 11286,'0'0,"0"25,-25-25,25 25,-25-25,25 25,25-25,0 24,0-24,0 0,-1 0,1 0,50 0,-51 25,26-25,-25 0,25 0,-1 0,-24 0,25 0,-1 0,1 25,-25-25,24 0,1 0,-25 0,24 0,-24 0,0 25,0-25,-1 0,1 0,0 0,-25 25,25-25,-25 24,0 1,0 0,0 0,-25-25,25 25,-25-1,0 26,1-25,-1 0,0 24,-25-24,1 25,24-1,-25-24,1 25,-1-26,1 26,-1-25,0 24,1-24</inkml:trace>
  <inkml:trace contextRef="#ctx0" brushRef="#br0" timeOffset="159775.56">9327 6251,'0'-25,"24"0,1 25,-25-25,25 1,-25-1,25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8:53:13.8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6154 5711 9 0,'0'-4'325'0,"0"-3"-107"0,-6 3-84 0,6 0-51 15,-7 1-27-15,7-1-12 0,-6 1-3 0,-1-1 0 0,7 1 0 16,-6-1-2-16,6 4-2 0,-7-4 1 0,7 0 1 16,-6 4-2-16,6-3-3 0,-7 3-4 0,7 0-2 0,-6-4-1 15,6 4-5-15,0 0-4 0,0 0-4 0,0 0-4 0,0 0-1 16,0 0-2-16,0 0-2 0,0 0-1 0,0 0-1 16,0 0 1-16,0 4-3 0,0-4 1 0,0 7 3 0,0-3 2 15,0 7 2-15,6-4 4 0,-6 4 3 0,0 0 5 16,7 4 7-16,-7 3 4 0,6 1 1 0,-6-1 5 0,0 7 1 15,7 1 1-15,-7 3 4 0,0 1 1 0,0 3-2 0,6 4-1 16,-6-1 1-16,0 3-3 0,0 2-2 0,0 3 1 16,0 1-2-16,7 2 3 0,-7-3-1 0,0 6 0 15,6-2-3-15,-6 0 0 0,7 3 3 0,-1-2-3 0,1-3-3 16,-1 2-3-16,0-4 3 0,1 4 7 0,0 0 9 0,0-4 5 16,-7 3 7-16,6-2 4 0,0 2 4 0,-6-7 5 0,0 4 2 15,7 0-4-15,-7-4-5 0,6-3-4 0,-6-4-3 16,0-1-7-16,0-2-4 0,0 0-5 0,0-5-9 15,0-3-9-15,0 1-8 0,0-5-4 0,7 1-9 0,-7-5-19 16,0 1-34-16,6-5-42 0,-6 1-40 0,6 0-41 0,-6-7-37 16,8 3-40-16,-8-7-52 0,0 0-83 0,0 0-123 15,0-7-55-15,0 0-8 0</inkml:trace>
  <inkml:trace contextRef="#ctx0" brushRef="#br0" timeOffset="937.7139">6141 5663 128 0,'-6'4'181'16,"6"-4"-49"-16,0 0-38 0,0 0-27 0,-7 0-16 15,7 0-9-15,0 0-9 0,0 0-3 0,0 0-4 0,0 0-5 16,0 0-3-16,7 0-3 0,-7 0-2 0,0 0-4 16,0 0-2-16,0 4-2 0,0-4-2 0,0 0 0 0,0 0-1 15,0 0-1-15,0 0-1 0,0 0 1 0,0 0 2 0,6 0 3 16,-6 0 3-16,7 0 2 0,-1 0 2 0,-6 0 1 16,7 0 2-16,-1 0 0 0,7 0-1 0,-6 4-2 0,0-4-3 15,-1 0 1-15,7 0-1 0,0 3 2 0,-7-3 1 0,8 0 1 16,-1 4 1-16,-1-1 1 0,1 1 2 0,7-1 1 15,-7 1 0-15,6 4 0 0,1-1-3 0,0 1-2 16,-2-1 0-16,3 0-1 0,-2 1-3 0,1 3-3 0,6 0-2 16,-7 3-2-16,7-3 2 0,2 4 0 0,-4-1-1 0,3-3-2 15,-1 3 0-15,0 5 1 0,-1-4 0 0,9 3 1 0,-2-3-3 16,1 3 0-16,-1 1 1 0,1-2-1 0,-1-2 2 16,2 7-2-16,4-3 1 0,-6-2-1 0,1 2 1 0,-1 3 1 15,1-3-1-15,0-2 2 0,6 2-2 0,-6-4 3 16,-1 4-1-16,1-5 3 0,0 1 1 0,-8-5-1 0,7 5 1 15,-5-3 0-15,-8-2 2 0,7 1-1 0,-6-3 3 16,-1 2 0-16,1-3-2 0,0 2 1 0,-8-6-2 0,1 4 0 16,0-3-1-16,1-1-1 0,-8 0-3 0,0 2-2 0,1-1 0 15,-1-1-1-15,1-3 0 0,-1 5-1 0,-6-3 1 16,7-2-1-16,-7 0 0 0,0 0 0 0,0 4 0 0,7-4 0 16,-7 0 1-16,0 0-1 0,0 0-1 0,0 0 0 15,0 0 1-15,0 0-4 0,0 0-4 0,0-4-10 0,-7 4-15 16,7 0-19-16,-7-2-19 0,1 2-21 0,-1-5-30 15,1 5-41-15,-7-3-60 0,7-1-90 0</inkml:trace>
  <inkml:trace contextRef="#ctx0" brushRef="#br0" timeOffset="1422.101">7470 6143 78 0,'0'-3'212'0,"0"-1"-66"0,0 4-49 15,7-4-26-15,-7 0-14 0,0 4-7 0,0-3-4 0,0 3-2 0,0 0-4 16,0 0-6-16,0 0-8 0,0 0-6 0,0 0-6 16,0 3-3-16,0 1 3 0,6 0 5 0,-6 7 1 0,7-4 3 15,-1 5 1-15,0 2 3 0,1 4 6 0,-1-3 1 16,1 6-4-16,6 6-2 0,-6-1-1 0,-1 3 0 0,0 0-1 16,7 4 0-16,-6 3-2 0,-1-3-4 0,8 4-1 15,-9-1-3-15,3-2-1 0,5 2 0 0,-6-2 0 0,-2-2 1 16,2-3 0-16,0 4 0 0,-1-3-1 0,1-1 2 15,-7 0 2-15,6-3 0 0,1 0 0 0,-1-1-1 0,-6 1 1 16,7-4 0-16,-1 4-2 0,-6-4-2 0,6-5-4 0,-6 6-2 16,0-5-2-16,7-3-4 0,-7 0-1 0,0-1 0 15,0 1 0-15,0-4-1 0,7-1 0 0,-7 2 0 0,0-5-3 16,0-3-4-16,0 2-7 0,0 0-10 0,0-4-8 16,0 2-11-16,0-1-12 0,0-3-20 0,-7 4-25 0,0-4-31 15,1 0-42-15,-7 4-79 0,0-4-104 0,-6 4-60 16</inkml:trace>
  <inkml:trace contextRef="#ctx0" brushRef="#br0" timeOffset="2172.2972">6428 7327 80 0,'0'-4'151'0,"0"4"-24"0,0 0-28 0,0-3-25 0,0 3-24 15,0 0-14-15,0 0-12 0,0-5-7 0,0 5-3 16,0 0-6-16,6-4 0 0,-6 1 2 0,7 3-2 0,-7-4-3 15,6 2-2-15,1-3-1 0,-7 2 3 0,6-1 1 0,1 0 1 16,-1 0-2-16,1 1 6 0,0-4 5 0,-1 2 5 16,7 3 4-16,-7-6 2 0,7 4 4 0,0-3-1 0,2-1 0 15,3 1-1-15,1 0-2 0,-5-4-1 0,12 0-1 16,0-1 0-16,-1 3-2 0,9-7 1 0,-2 5-1 0,1-3 0 16,5-5-2-16,8 5 0 0,-7-5 0 0,7 1-2 0,6 0-4 15,-7-1-1-15,6 1-1 0,3-1-4 0,-2 2 1 16,-1-2-3-16,2 1-3 0,-8 0 0 0,7 0-1 0,-6-1-1 15,0 1-2-15,0-1 1 0,-1 5 0 0,-5-5 0 16,-2 5 0-16,-6 2 0 0,1-2 1 0,0 3-3 0,-13-1 2 16,5 3 2-16,-12 1 0 0,1 0 5 0,-1 4 5 0,-7-3 7 15,7 4 4-15,-13-1 8 0,6 1 1 0,1-1 2 16,-7 4-2-16,0-4-1 0,0 0-9 0,0 1-5 16,0-1-7-16,-7 4-6 0,1-4-9 0,6 4-13 0,-7-3-16 15,1 3-21-15,-6 0-25 0,5-3-33 0,-7 3-58 0,8 0-113 16,-7 0-100-16,0 0-54 0</inkml:trace>
  <inkml:trace contextRef="#ctx0" brushRef="#br0" timeOffset="3876.0636">6688 6865 70 0,'0'-4'232'0,"0"1"-65"0,0-1-57 16,0 4-37-16,0-4-18 0,0 0-7 0,0 1-2 15,0 3 3-15,0-4 1 0,0 1 2 0,0 3-3 0,0-4-4 16,0 4-5-16,0 0-6 0,0-4-5 0,0 1-2 15,0 3-6-15,0 0-7 0,0-4 0 0,0 4 0 0,0 0-5 16,0 0 0-16,0 0-3 0,0 4-4 0,0-4 1 0,-7 7 5 16,7-3 2-16,0 3 1 0,-6 4 6 0,6 0 2 15,-6-1 1-15,0 5 0 0,-1 4 0 0,0-4-5 16,0-1-2-16,1 5-1 0,0-5-3 0,-1 1-2 0,7-5-1 16,-6 2-2-16,6-5 1 0,0 1 2 0,0 0 4 0,-6-6 1 15,6 2 5-15,0-4 6 0,6 3 4 0,-6-3 3 16,0-3 1-16,6 3 0 0,-6-6-3 0,13-2-2 0,-7-4-6 15,1 1-5-15,0-3-4 0,6-1-1 0,-7-3-2 0,0 3-1 16,1 1 0-16,-1-4 1 0,1 2 2 0,0 1-1 16,0-2-1-16,-1 2-1 0,1 0 0 0,-1 1-2 0,-1-5-3 15,3 9-1-15,-1-5 0 0,-1 4-1 0,-6 0-1 16,7 3 0-16,-1 5-1 0,-6-5-3 0,7 4 1 0,-1 4 2 16,1-3 1-16,-1 6-2 0,0-3 2 0,7 4-1 0,-6 4 2 15,6 0 3-15,0-1-2 0,-6 0-1 0,5 4 0 16,2 0 0-16,-2-1-1 0,3 5-1 0,-10-4 1 0,8 4 1 15,0-4-1-15,1 0 0 0,-8 0 1 0,7 3 1 16,-7-3-1-16,7 1-5 0,1-2-9 0,-8 2-11 0,1-1-11 16,-1 0-16-16,0-4-16 0,0 0-21 0,1 0-28 0,-7 5-36 15,0-5-58-15,-7 1-120 0,7-6-73 0</inkml:trace>
  <inkml:trace contextRef="#ctx0" brushRef="#br0" timeOffset="4173.1076">6715 6890 386 0,'0'-3'289'0,"6"-5"-105"0,-6 4-66 0,0-2-37 15,0 2-19-15,7-3-9 0,-1 3-3 0,-6-4-4 0,5 5-2 16,3-1-5-16,-8 1-5 0,7 3-6 0,-7 0-5 0,6-4-6 16,-6 4-3-16,7 4-1 0,-7-4-1 0,6 3 3 0,1 1 4 15,-1-1 1-15,1 5 6 0,-1-1 3 0,0 5 1 16,1 2 3-16,-1 5 3 0,1-1 3 0,6 4-1 0,-6 7 1 15,-1 0-4-15,1 7-4 0,5 9-3 0,-5-1-6 16,0 8-6-16,-1-2-4 0,0 9-6 0,1 0 0 0,1 7-5 16,-3-3-1-16,-5-2 0 0,8 2 0 0,-3-5 1 15,1 0-1-15,1-2 0 0,0-6 0 0,-7 2 0 0,7 0 0 16,-7-5 0-16,6 0-1 0,-6 1-5 0,7-4-11 0,-7 4-11 16,0-8-14-16,6 1-19 0,-6-1-23 0,6-3-32 15,-6-1-48-15,0-7-82 0,7 1-133 0,-7-1-67 0</inkml:trace>
  <inkml:trace contextRef="#ctx0" brushRef="#br0" timeOffset="5110.4072">5744 8140 61 0,'0'-4'343'15,"0"0"-93"-15,0 1-91 0,-6-1-59 0,6 1-34 0,0-1-22 16,0 0-10-16,0 1-3 0,0-1-1 0,0 0 1 16,-7 4 5-16,7-3 5 0,0-2 2 0,0 3-3 15,0-2-3-15,0 4-5 0,-6-4-5 0,6 0-2 0,-7 1-1 16,7 3-1-16,-7-4-2 0,7 4 0 0,-7-4-1 0,1 4 1 15,1-4 0-15,-3 4-2 0,1 4-3 0,-6-4-5 0,1 4-3 16,5 0-1-16,-6-1 0 0,0 5 0 0,0-2 0 16,0 2 0-16,0 0 1 0,0-1 2 0,0 4 3 0,0 0 1 15,0 3 0-15,6-3 3 0,-6 3 1 0,1 2 1 16,5 3-5-16,-6-5 1 0,6 4-2 0,-6 0 0 0,7 4-3 16,6-2-1-16,-7 1-1 0,7-3-1 0,-6 4 2 15,6-4-3-15,0 4-1 0,0-3-1 0,6-1-1 0,-6 1 0 16,7-5-1-16,-1 1-1 0,0-1 2 0,8-3-1 15,-7 0-1-15,6-3 0 0,-1-1 4 0,1 0-1 0,1-7 0 16,5 0 0-16,0 0-1 0,1-3-1 0,6-4 1 0,-7-2-1 16,7-1-2-16,-6 0 0 0,6-6 0 0,-6 6 0 15,0-5 1-15,-1 1 0 0,1-6 0 0,-8 6-1 0,8-4 0 16,-13 4 3-16,6-5 5 0,-7 4 5 0,1-4 2 16,-1 2 5-16,-6 3-1 0,7-6 3 0,-7 3 9 0,0-2 9 15,0 1 2-15,0 2-1 0,0 2 5 0,0-1 8 0,-7 5 13 16,7-2 13-16,0 1 1 0,0 5-1 0,0 1-3 15,0-2 0-15,0 3-7 0,0 4-13 0,-6-3-13 0,6-1-18 16,0 4-13-16,0 0-10 0,0 0-6 0,0 0-4 0,0 4-2 16,0-1-1-16,6 5 3 0,-6 0 1 0,0-2 2 15,7 5 2-15,-7 1 2 0,6 2 0 0,0-3 0 16,-6 3 1-16,7 2 0 0,0-5 1 0,-7 3-1 0,7 1 0 16,0-1 0-16,-2 1 0 0,2-4 0 0,-1 4 0 0,1-5-2 15,6 5-7-15,-6-3-5 0,-1-2-6 0,0 1-4 16,7-3-8-16,-6-1-13 0,6 4-13 0,-7-3-13 0,8-1-8 15,-9-4-12-15,3 1-10 0,4-1-16 0,1 1-10 16,1-4-7-16,-1 0-9 0,0-4-16 0,0 1-26 0,0-1-36 16,0-3-60-16,-7 0-114 0,7-1-51 0</inkml:trace>
  <inkml:trace contextRef="#ctx0" brushRef="#br0" timeOffset="5642.6762">6180 8118 77 0,'0'-4'387'0,"0"1"-104"15,0-1-101-15,0 4-65 0,0-4-34 0,0 4-21 16,0 0-13-16,0 0-8 0,0-3-8 0,0 3-5 0,0 0-7 16,0 0-5-16,0 3-5 0,0-3-2 0,0 4-2 0,7 0 1 15,-7 3 5-15,0-3 2 0,7 6-1 0,-7-2 3 16,0 0 2-16,0 2 1 0,6 2 1 0,-6-3-6 0,0 7 0 15,6-5-2-15,-6-1 0 0,0 2-1 0,0-1-3 16,7 3 2-16,-1 2-1 0,-6-6-1 0,0 5-1 0,7-1-1 16,-1 1-2-16,-6-3 2 0,6 2-2 0,2-3-2 0,-1 3 0 15,-7-3-2-15,12 0 0 0,-6-3-1 0,-6 3 2 16,7-7-1-16,-1 3 1 0,1-4 0 0,-1 1 4 0,1-1 1 16,0 1 3-16,-1-4 4 0,0 0 5 0,1-4 1 15,-7 4 3-15,6-3 3 0,1-4 3 0,-1 0 3 0,1 3-1 16,-7-7-3-16,7 0-3 0,-1 0-1 0,1 0-3 0,-2-4 0 15,3 1-4-15,-3-1-3 0,2 3-1 0,-7-2-1 16,8 3 0-16,-2 0-3 0,1-4-2 0,-1 4-1 0,-6 1-3 16,6 2 0-16,1 1-3 0,-1 0-1 0,1 0 1 0,-1-1 0 15,-6 4 0-15,7 1 0 0,-1 3-1 0,8-4-1 16,-8 4 2-16,0 4 0 0,1-4-1 0,-1 3 0 16,1 1-1-16,-1 4 0 0,1-1 0 0,-1 4 2 0,1-4-1 15,1 4 0-15,-3 0 1 0,3 0 2 0,-3 3-1 0,1-2 1 16,1-2 2-16,-1 2-2 0,1-1 2 0,0 3-2 0,0-7 0 15,-1 5 0-15,0-5 0 0,1 0-1 0,-1-3 2 16,0 4 0-16,-6-8 2 0,7 3 2 0,7-3 0 16,-8 0-1-16,0 0 1 0,0-3-3 0,7-2-4 0,-6-2-9 15,7 3-17-15,-8-6-16 0,1 2-17 0,4-3-22 0,-3 1-28 16,-1-5-28-16,-7 1-38 0,6-2-49 0,-6 1-79 16,-6-3-107-16,-1 4-46 0</inkml:trace>
  <inkml:trace contextRef="#ctx0" brushRef="#br0" timeOffset="5783.3185">6226 7916 56 0,'-20'-10'488'0,"14"3"-98"0,-7-1-150 0,6 0-104 15,0 1-61-15,1 3-33 0,6 2-20 0,-6-3-8 0,6 1-6 16,6 4-2-16,0-3-4 0,1-1-5 0,0 0-11 0,0 1-14 16,5 3-24-16,1 0-33 0,-6-4-62 0,5 4-138 15,-4 4-96-15,-1-4-55 0</inkml:trace>
  <inkml:trace contextRef="#ctx0" brushRef="#br0" timeOffset="6830.1154">6708 6307 1 0,'0'0'56'15,"0"0"-26"-15,0 0-29 0,0 0-31 0</inkml:trace>
  <inkml:trace contextRef="#ctx0" brushRef="#br0" timeOffset="8408.7506">6669 6224 64 0,'0'0'174'0,"0"0"-44"0,0-4-42 15,6 4-33-15,-6 0-20 0,0-3-10 0,0 3-5 16,0 0 3-16,0 0 2 0,0 0 4 0,0 0 3 0,0 0 1 15,0 0-2-15,0 0-1 0,0-4-5 0,0 4-4 0,0-4-7 16,0 4 1-16,0-4 2 0,0 4 0 0,6-2 3 16,-6 2 1-16,0 0 3 0,0 0 3 0,0-5 2 15,0 5-3-15,0-3 0 0,0 3-2 0,0-4-2 0,0 4-1 16,0 0-2-16,0 0-2 0,0-5 1 0,0 5-4 0,0-2-1 16,0-2-4-16,0 0-1 0,0 0-1 0,7-2 0 0,-7-3 1 15,0 2 2-15,0 0 3 0,6 0 3 0,-6-1 3 16,0 1 2-16,7-3 1 0,-7 2 1 0,7-3 1 15,-7 3-2-15,0-2-2 0,7 3-1 0,-7-1 0 0,0 1-2 16,6 0 0-16,-6-2-3 0,0 3 0 0,7 2-2 0,-7-3-2 16,6-1 0-16,-6 4-2 0,5-3-1 0,-5 4-2 15,8-4-1-15,-8-1-2 0,7 1 4 0,-7-1 0 0,6-3 3 16,-6 4 4-16,7-4 1 0,-7 0 0 0,6 1 2 16,-6-2 3-16,7 1 3 0,-1 0 4 0,-6 0 0 0,7 0 1 15,-7 4 2-15,6-5 0 0,-6 2 0 0,6-1-5 0,1 3-4 16,-7-6-4-16,6 3-5 0,-6 0-4 0,7 1-2 15,0-2-2-15,-7-2 0 0,6-1 0 0,-6 0-2 0,7 0 1 16,-1 1 0-16,-6-1 0 0,7-3-2 0,-1 0 0 0,0-1 0 16,1 1 0-16,0 3 0 0,-7-3 1 0,6-1 1 15,0 2 0-15,-6 2 1 0,7 1 3 0,-7-5 1 0,8 4-2 16,-8-6 0-16,5 1-1 0,-5-1 1 0,8-1 0 16,-8 0-1-16,5 3-2 0,-5-2 1 0,0-2-1 0,6 1-1 15,-6 0 2-15,7 1 0 0,-7-1-1 0,7 0 0 0,-7 0 0 16,7-4-1-16,-7 4 1 0,0 0 0 0,6 0-1 15,1 1 0-15,-7-2 0 0,0 1-1 0,6 0 0 0,0 0 1 16,-6 0-1-16,0 0 0 0,7 0 0 0,-7 4-1 16,6-3 1-16,-6-2 0 0,7 0 0 0,-7 2 0 0,7-1 0 15,-7-1 1-15,6 2 1 0,-6 2-1 0,0-2-1 0,7 2 1 16,-7-2-1-16,6 2-2 0,0-3 2 0,-6 0-2 16,6 0 1-16,1 1-2 0,6-2 1 0,-13 2 0 0,7-2 0 15,0 0 0-15,-1 2-1 0,-6-1 2 0,7 0-1 16,-1 0 1-16,-1 0 1 0,3 4 0 0,-1-5-1 0,-7 2-1 15,6-1 1-15,1 4 0 0,-7-4-1 0,0 4 0 0,6-2 0 16,-6 3 2-16,7 2 0 0,-7-3 1 0,6 3-1 16,-6 0 0-16,0 1 0 0,7 3 0 0,-7-4 0 0,0 1-2 15,6 3 1-15,-6-1 0 0,0 2 0 0,0 2 0 0,6 1 2 16,-6-5-1-16,0 10 0 0,0-6 0 0,0 1-1 16,0 3 1-16,7 0-2 0,-7 1 0 0,0-1 0 15,0 0 0-15,0 1 1 0,0 3 0 0,0-4 1 0,0 4 1 16,0-4 0-16,0 4 1 0,0 0-1 0,0-3 0 0,0 3-1 15,0-4 0-15,0 1 0 0,0-1 0 0,0 0 0 16,0 0 0-16,0 1-1 0,0-1 1 0,0 0 0 0,0-2 0 16,0 6 0-16,0-8 0 0,0 4-1 0,0 4 1 15,0-8 0-15,0 5 0 0,-7 3-1 0,7-4 1 0,0 0-1 16,0 0 3-16,0 4 0 0,0-2-2 0,0 2 0 16,-6-4-1-16,6 4 0 0,0-4 1 0,0 4-1 0,0 0-4 15,0-4 2-15,0 4 1 0,0 0 1 0,0-3 1 0,0 3 0 16,0 0 0-16,0 0 1 0,0 0-1 0,-6 0-1 15,6 0-1-15,0 0-1 0,0 0-2 0,0 0 2 16,0 0-1-16,0 0 0 0,0 0 0 0,0 0-1 0,0 0 1 0,0 0 3 16,0 0-2-16,0 0 0 0,0 0-2 0,0 0-2 15,0 0-2-15,0 0-5 0,0 0-7 0,0 3-12 0,0-3-9 16,0 0-10-16,0 0-10 0,0 4-13 0,0 0-13 16,0 0-20-16,-7-2-31 0,7 2-59 0,-6 4-154 0,-1 0-72 15</inkml:trace>
  <inkml:trace contextRef="#ctx0" brushRef="#br0" timeOffset="9144.0587">7144 3850 67 0,'-6'0'125'0,"6"-4"-20"16,-7 4-19-16,7 0-21 0,-6-3-16 0,6 3-14 15,0 0-11-15,0 0-6 0,-7 0-4 0,7 0-6 0,0 0-3 16,0 0-3-16,0 0 1 0,0 0 4 0,0 0 5 0,7 0 5 16,-7 0 3-16,0 0 5 0,6 3 4 0,-6-3 2 0,7 0 3 15,-1 0-1-15,1 0 0 0,-1 0-3 0,0 0-3 16,8 0-3-16,-7 0-3 0,5 0-1 0,1 0 0 15,-6 0-2-15,5 0-4 0,9 0-1 0,-8 0-2 0,-1 0 1 16,8 0 1-16,0 0 0 0,5 0 1 0,-5 0 0 0,6 0 1 16,-7 0 1-16,8 0 4 0,-1 0-1 0,0-3-1 15,6 3 0-15,-5-4-2 0,-2 0 3 0,7 0 0 0,1 1-1 16,0-1-1-16,6 1-2 0,0-1 0 0,-6-3-1 0,12 3-1 16,-6 0-4-16,1 1-2 0,-1-1-1 0,0 0-2 15,0 4 0-15,-7-3-1 0,8 3-1 0,-8 3-2 0,7-3 0 16,-6 4 0-16,-1-4 0 0,1 4-2 0,-1-1 1 15,1-3-1-15,0 4-1 0,-1-4 0 0,1 4 0 0,-1-4-1 16,2 0 3-16,-9 0 1 0,8 0-1 0,-8 3 0 0,8-3 0 16,-14 0 0-16,8-3 1 0,-1 3 0 0,-7-4 0 15,1 4-1-15,-1-4 1 0,-6 4 0 0,0-3 1 0,7 3 0 16,-14-4 0-16,7 4 1 0,-6 0-2 0,6-4 1 16,-1 1-1-16,-4 3 0 0,5-4 0 0,-1 0 0 0,1 0 0 15,-6 2 0-15,6-2 0 0,0 0 0 0,0 0 1 0,-7 1 0 16,8 3 5-16,-7-4-2 0,5 0-3 0,-5 4-1 15,-2-4 0-15,3 4 0 0,-2-4 0 0,1 4-1 16,0-4-5-16,-1 4 2 0,1-2 2 0,-1 2 2 0,0 0-1 16,-6 0 1-16,7-4 0 0,-7 4 0 0,6 0 0 0,-6 0-3 15,0 0-8-15,0 0-9 0,0 0-12 0,0 0-18 0,0 0-23 16,0 0-34-16,-6-3-65 0,6 3-123 0,-7 0-76 16</inkml:trace>
  <inkml:trace contextRef="#ctx0" brushRef="#br0" timeOffset="9925.4312">9059 3106 184 0,'0'-8'212'0,"-7"8"-74"0,7-6-46 0,0 6-25 16,0-4-11-16,-6 0-5 0,6 1 1 0,0-1-4 0,-7 0-6 15,7 0-4-15,0 2-3 0,0-3-1 0,0 5-1 16,-6-3-2-16,6 3-4 0,0-4-2 0,0 4-3 16,0-3-3-16,0 3-2 0,0 3-1 0,0-3 1 0,0 7 1 15,0-2 1-15,6 1 3 0,1 5 5 0,-7-3 4 0,6 6 3 16,1 1 1-16,0-1-6 0,-7 2-1 0,6 2-1 15,1 1-2-15,-1 2-5 0,0 1-1 0,1 0 0 0,-1 3-4 16,1 1 2-16,0 0 0 0,-1-1-2 0,0 4 0 16,1 5 0-16,1-5-1 0,-3 4-1 0,1 4 0 0,1-1-3 15,-7-2 0-15,6 3-4 0,1-1 0 0,-7 0-2 0,7-2 0 16,-7 2-2-16,0-3 0 0,5-1-1 0,-5-3 0 16,8 6 2-16,-8-10-3 0,0 0 1 0,0 1-1 0,7-4 0 15,-7 1 1-15,0-2 0 0,0-3-1 0,0-3 0 16,0 0 1-16,0 0 0 0,0-5 0 0,0 5-1 0,0-8 0 15,0 4 1-15,0-4-1 0,6 1 0 0,-6 0 0 0,7-1 0 16,-7-5 0-16,5 3 0 0,-5 2 1 0,7-3 0 16,0 0 0-16,-7-1 1 0,7 1 1 0,5-1 0 0,-5 1 0 15,6 0-1-15,0-4 1 0,0 3-1 0,6-3-2 16,7 0 2-16,-6-3-3 0,12 3 2 0,1-4 0 0,0 0-1 16,7 1 1-16,5-4 0 0,0 3 0 0,7-4 0 15,6 0-1-15,-5 6 0 0,12-5-1 0,0-5-1 0,0 4-3 16,7-1-1-16,6-3 0 0,-6 1 3 0,6 3-2 0,-7-3 3 15,7 1-1-15,1 2 2 0,-8-3 3 0,7 4 0 16,-6 0 0-16,0 0-2 0,-7-1 0 0,0 1 0 0,0 2 0 16,0-2-2-16,-5 5-1 0,-2-6 1 0,0 4-3 15,-6-4 2-15,-5 5-3 0,-2-5-1 0,-7 4-2 0,2-3-3 16,-1 0-1-16,-13 4-2 0,0-5-4 0,0 5-11 0,-7-5-5 16,-6 5-10-16,1-8-13 0,-2 4-21 0,-12-1-30 0,7-7-47 15,-14 5-109-15,1-6-101 0,-7-1-61 0</inkml:trace>
  <inkml:trace contextRef="#ctx0" brushRef="#br0" timeOffset="10566.3188">9137 2909 92 0,'-7'-4'251'0,"-5"-1"-95"16,5 3-56-16,0-2-30 0,7 0-13 0,-6 1-6 0,6-1-3 16,0 0-2-16,0 0-2 0,0 0-6 0,0 1-4 0,0-1-5 15,6 4-5-15,1-2-2 0,0-3 0 0,5 5-1 16,3-3 0-16,-4-1 1 0,9 0 3 0,7 4 6 0,-2-4 4 16,1 1 0-16,7-1 0 0,6 0 0 0,0 0 1 15,7 2-2-15,6-6-4 0,6 1-4 0,8-1-7 0,-1 1-3 16,6 0-2-16,7-1-3 0,1-3-2 0,-1 4-2 0,6 0-2 15,-5 0-1-15,-1-1 0 0,0 1-2 0,0 3-1 16,-6-4 0-16,-1 5-1 0,-7-1 0 0,2 4 2 0,-7-4-2 16,-1 4-2-16,-11 4 0 0,-2-4 1 0,-13 4-3 15,1-4 1-15,0 3-2 0,-14 1-2 0,1 0 1 0,-1 0 1 16,-6-4-1-16,-6 4-1 0,6-1 1 0,-7 0 0 0,-6-3 0 16,0 5 2-16,7-3 2 0,-14 3 0 0,7 2 2 15,0 0 1-15,0 1 1 0,-6-1 1 0,6 0-1 0,0 8 1 16,0-4 0-16,0 3-2 0,0 1 1 0,6 3 1 15,1 1-1-15,-1 3 2 0,8 4 0 0,-9 3 3 0,8 0 1 16,2 3 1-16,-10 6-2 0,9-1 2 0,-8 2 2 0,1 6 0 16,-1-1 2-16,1-1 1 0,-1 5 1 0,-6 4 5 15,7-6 7-15,-1 7-2 0,0-6 0 0,1 0 1 16,0-2-3-16,-1 2 0 0,7-7-2 0,-6 1-5 0,-1 0-4 16,0-9-2-16,8 5-3 0,-7-8-2 0,-1 0-1 0,0-3-3 15,1-4-6-15,-1 0-12 0,1 0-18 0,-1-5-26 0,0 3-35 16,1-5-55-16,0-5-137 0,-7 1-110 0,0 0-70 15</inkml:trace>
  <inkml:trace contextRef="#ctx0" brushRef="#br0" timeOffset="11035.1804">10173 3180 241 0,'-7'-4'304'0,"-6"-1"-124"15,0 5-73-15,7 0-36 0,-7-2-17 0,-1 2-6 0,-5 2-2 16,7-2 1-16,-8 5 1 0,6-1 3 0,-5 4 0 0,-7-2-2 16,6 2 0-16,1 3 0 0,-1-5 0 0,7 9-1 15,-6-3 0-15,6-2-5 0,0 6 3 0,7-6-2 0,-2 5-3 16,8 0-6-16,-5-1-3 0,10 5-4 0,-5-5-1 15,8 4-1-15,-2-3-4 0,7 0 1 0,0 0 1 0,0 2 2 16,0-5 4-16,6 3 5 0,7-5 1 0,-6 2 3 0,6-2 0 16,-1-3 0-16,3 1-5 0,-3-4-3 0,8-1-5 15,-1-3-6-15,1-3-6 0,0-1-2 0,5 0-5 0,-5 0-2 16,6-3-5-16,-5 0-9 0,4 0-21 0,-6-1-26 0,1-2-25 16,-8 3-35-16,2-5-37 0,-8 1-49 0,1 0-104 15,0-4-125-15,-7 1-61 0</inkml:trace>
  <inkml:trace contextRef="#ctx0" brushRef="#br0" timeOffset="12050.7432">9951 1792 63 0,'-6'-4'313'0,"-1"4"-118"0,7-4-80 0,-6 4-38 0,6-4-21 16,0 4-8-16,-7 0-5 0,7 0-4 0,0 0-2 15,0 0-3-15,0 0-3 0,0 0-4 0,0 0-1 0,7 4 2 16,-7 0 1-16,6 2 0 0,1-2 0 0,-1 7 4 16,1-3 2-16,6 6 3 0,-7 1 1 0,7 0-1 0,0 3 1 15,0 4 0-15,0 0 3 0,0 4 2 0,1 7-1 0,-1-1-3 16,-6 5-2-16,-2 4-2 0,8 5-2 0,-6 2-2 16,-1 5-6-16,-6 1-1 0,0 4-3 0,7 1-3 0,-7 0-2 15,0 3-4-15,0 0-2 0,0-3-4 0,0-1 1 16,0 1-4-16,0-1-1 0,-7-2-2 0,7-1-1 0,0-8 0 15,-6 1-5-15,6-8 4 0,0-3 0 0,-7-5 1 16,7-3 0-16,0-6 0 0,0-4 1 0,0-5 8 0,0 1 18 16,-6-4 22-16,6-4 22 0,0-4 12 0,0-3 7 0,0 0 1 15,0-7 0-15,0 0-4 0,-7-8-14 0,7 5-25 16,0-9-22-16,-5 5-15 0,5-6-4 0,-7 3-4 0,-1-2-1 16,-5 1 0-16,7-1-2 0,-7-2 1 0,7 6 0 15,-7-3-1-15,0 4 0 0,-1-1-1 0,2 0 0 0,-1 4-1 16,6 4-2-16,1 0 1 0,-1-1-3 0,1 4-1 15,6 1-6-15,0-1-4 0,-7 4-6 0,7-4-2 0,0 4-4 16,0 0-1-16,7 0 1 0,-7 4 5 0,6 0 3 0,1-1 6 16,6-3 6-16,0 4 4 0,-7 0 4 0,7-4 2 0,7 4 1 15,-7-4-2-15,6 0 1 0,0-4 2 0,1 0-2 16,0 0 0-16,0 1-1 0,-1-1 1 0,0 0-1 16,2-2-11-16,-2-2-12 0,1 1-21 0,-1-1-24 0,0-3-25 15,1-1-35-15,-7 2-43 0,7-5-71 0,-8 2-162 0,1-3-84 16,0-3-39-16</inkml:trace>
  <inkml:trace contextRef="#ctx0" brushRef="#br0" timeOffset="13582.5237">10479 1106 302 0,'0'-7'220'0,"0"-1"-86"0,0 5-48 0,0-5-21 15,6 4-6-15,-6 1-1 0,0-1 4 0,0 4 0 16,0-3 1-16,0-1-3 0,0 4-3 0,0 0-8 0,0 0-9 16,0 0-7-16,0 0-11 0,7 0-8 0,-7 0-2 0,0 4 1 15,0 3 7-15,6 0 5 0,-6 1 5 0,0 3 5 0,6 4 5 16,-6 2 9-16,0 5 0 0,7 1-3 0,-7 2-2 16,0 5-1-16,0-1-1 0,0 7 1 0,0 1 3 0,-7 3-3 15,7 4 1-15,-6 4 2 0,6 3-4 0,-6-3-3 0,-1 7-2 16,1-3-6-16,6-2-7 0,0 2-5 0,0-4-6 15,0-2-4-15,6 2-3 0,1-4 0 0,-1-3-4 0,0-1-1 16,8-3 0-16,-8-5 2 0,8-3-2 0,-2 2 2 0,-5-6 2 16,6-3-1-16,0-8 0 0,-6 1 1 0,6-1 0 15,-7-5-2-15,7-1 2 0,-7-2-1 0,1-6 0 0,0 0 6 16,0 0 3-16,5-6 3 0,-5-2 1 0,-1-1 3 16,-6-1-1-16,0-5 0 0,0 1-1 0,0-1-4 0,0-4-4 15,-6 2-4-15,-1-2-1 0,1 1-2 0,-7-1 1 0,-1 1 0 16,1 0-1-16,7 0-3 0,-13-1 1 0,6 1 0 15,-2-1 0-15,3 4-1 0,6-2 0 0,-7 5-1 16,0-2 0-16,6-1 1 0,0 4 0 0,7 1 0 0,-6-1 0 16,6-1-1-16,0 5-1 0,6-5-3 0,1 6-1 0,0-5-3 15,6-1-2-15,0 5-2 0,-7-3-5 0,6 2-2 0,9-3-1 16,-8 3 0-16,0-2-1 0,6 3 2 0,-5-5 0 16,-1 5 3-16,0-3 2 0,-1 2 4 0,1-3 0 15,0 3 4-15,0-3 2 0,2 4 0 0,-10 0 1 0,8-1 2 16,-6 1 2-16,0-1 0 0,-1 2 4 0,-6-2 2 0,5 5 3 15,-5-1 4-15,0 0 3 0,0 0 3 0,0 2 2 16,0 2 3-16,0 0 1 0,0-5-2 0,0 5-2 0,0 0-2 16,0-3-4-16,8 3-4 0,-8 0-2 0,0 0-6 15,0 0-2-15,0 0-2 0,0 0 0 0,7 0-2 0,-7 3 2 16,0 2 0-16,0-3 1 0,0 6 0 0,6-4 0 0,-6 3 1 16,6 3-1-16,-6-2 2 0,7-1-1 0,-7 5 0 15,6-5-1-15,-6 5 0 0,7-6 2 0,0 5-2 16,-1-3 3-16,0-1-1 0,1 0-1 0,-1-3 1 0,0 3 0 15,1-3 0-15,7 0 1 0,-8-1 0 0,7 1-1 0,0-4 0 16,0 0-1-16,1-4 0 0,-2 1-1 0,1-1-1 0,0-4 1 16,0 1-1-16,0-3 1 0,0 2-1 0,-6-3 1 15,6-4 0-15,-7 4 1 0,1-4 0 0,0 5-1 0,-2-5 1 16,-5 0 1-16,0 1 1 0,0-1 4 0,0 4 4 16,-5 1 3-16,5-2 7 0,-7 1 4 0,7 3 6 0,-7 1 5 15,7 4 2-15,0-2-2 0,-6 3-4 0,6-2-3 16,0 4-7-16,0 0-6 0,0 0-7 0,0 0-4 0,0 4-4 15,0-2-2-15,0 6-2 0,0-1 1 0,6 1 2 0,-6 0-1 16,7 3 0-16,0-4-4 0,-2 4-2 0,3 0-3 16,4 0-3-16,-4-1-5 0,4-2-1 0,1 3-1 0,0-1-2 15,7-2-3-15,-8-1 0 0,8 1 1 0,-7-1 0 16,0-3 3-16,7-1 0 0,-1-3 2 0,-6 0 2 0,0 0 6 16,7 0 3-16,-6 0 3 0,-2-3 3 0,1-1 1 0,-7 1 2 15,8-5-1-15,-8 1-1 0,0 0 0 0,1-4 1 16,-7 3-1-16,0-7 2 0,0 5-1 0,0-1 3 0,0 0 0 15,0 0 4-15,-7-1 0 0,1 2 0 0,0-2 1 16,-1 2-1-16,0-1-1 0,-6 0-1 0,7 3 0 0,-6 4-2 16,-2-3 0-16,7 0-1 0,-6 4-1 0,7-1-1 0,6 0 0 15,-7 4 0-15,7-4-2 0,-6 4-1 0,6 0 1 16,0 0 0-16,-7 4 0 0,7 4 0 0,7-1 1 16,-7 1 2-16,0 2 0 0,6 1 0 0,-6-1-1 0,7 2 0 15,-1-1 0-15,0 0-1 0,1 1 0 0,7-2-2 0,-2 1-1 16,-5-3 0-16,6-1-1 0,0 1-1 0,0-2 2 15,6-2 0-15,-6 0-1 0,1-4 3 0,4-4-2 0,2 4 2 16,0-8 2-16,0 1 0 0,-1-3-1 0,1-2 0 16,-1-2 1-16,1-4 0 0,-1-1 2 0,1-3 0 0,-1 1 0 15,-6-2 1-15,8-2 2 0,-8 3 2 0,5-8 1 0,-4 4 0 16,-7 1 4-16,-1-1 1 0,0 0 4 0,0-3-3 16,-6 4 0-16,7-1 0 0,-14 0-3 0,7 1 1 0,0-2-1 15,-6 6-3-15,0-1-3 0,0 0 0 0,-1 3-2 0,0 2-1 16,-6 2 2-16,7 3-2 0,0 2-2 0,-7 3 0 0,6-1 0 15,-7 4 0-15,1 2-1 0,7 4 0 0,-7-2-1 16,0 7-1-16,0 5 1 0,6 3 0 0,-6 3 1 0,0 0 1 16,7 8 3-16,0-1 1 0,-8 4 1 0,14 1 0 0,-6-1 0 15,-1 4 1-15,7-4 0 0,0 5 1 0,0-1 0 0,7-4 1 16,-1 3-1-16,1 2 1 0,0-5 1 0,-1 0 0 16,7-2-2-16,0-2 0 0,6-4 0 0,-5 1 0 0,5-3 0 15,0 0-3-15,2-4-2 0,4-1-8 0,2-3-17 16,-2 0-31-16,8-4-40 0,6 0-42 0,-6-3-46 0,12 0-61 15,0-1-142-15,-4 1-115 0,4-4-61 0,-7 3-20 0</inkml:trace>
  <inkml:trace contextRef="#ctx0" brushRef="#br0" timeOffset="14989.2538">11077 3260 76 0,'7'-4'93'16,"-7"4"-12"-16,8 0-16 0,-3 0-15 0,-5-3-12 0,7 3-12 15,0 0-5-15,-7-4-2 0,6 4-1 0,1-3 1 16,-7 3 1-16,6 0 1 0,1 0 2 0,-1-4 3 0,-6 4 3 16,7-4 1-16,-1 4 2 0,0-4-1 0,1 4-1 0,-7 0-1 15,7 0-3-15,-7-3-2 0,0 3-4 0,6 0-2 16,-6-4-4-16,0 4-1 0,7 0 0 0,-7 0 0 0,6 0 0 16,-6 0 1-16,7 0 1 0,-7 0 0 0,6 0 4 15,-6 0 0-15,6 0 2 0,-6-3 2 0,7 3 3 0,-7-5 2 16,7 5 2-16,-7 0 2 0,7 0-1 0,-7-2-4 0,0 2-2 15,6-4-3-15,-6 4-2 0,6-4-4 0,1 0-6 16,-1 4-2-16,1-3 0 0,-1 3-2 0,0-4 0 0,8 4 0 16,-7-4-3-16,5 1 0 0,1 0-1 0,0 3 1 15,1-5-3-15,-2 5 0 0,1-3-1 0,7 3 0 0,-7-4 2 16,7 4-1-16,-8-5 0 0,1 5 0 0,7-2 3 16,-7-2-1-16,7 1 1 0,-7 3 1 0,6-5 0 0,1 5 3 15,-1-3 0-15,1 0 1 0,-1 3-2 0,8-5-1 0,-7 5-1 16,-2-4 1-16,3 4-2 0,-3-3-1 0,8 3-3 15,-5 0-1-15,3-4 2 0,4 4 0 0,-3 0 0 0,2-3 0 16,5-1 0-16,-6 4 1 0,0-3 3 0,7-1-2 16,-7 0 2-16,-1 0-1 0,8 1-3 0,-7-1 2 0,7 1-1 15,-7-2 0-15,0 3-1 0,6-2 1 0,-5-4 1 0,5 5 1 16,2-1 3-16,-9-4 1 0,8 6 0 0,-1-3 0 16,1 2 0-16,0-4 3 0,-1 3-1 0,7 0-2 0,-7-3 1 15,1 3-2-15,-1 1 1 0,2-2 0 0,4 1-1 16,-6 2-3-16,1-2 0 0,-1 1-1 0,1-2-1 0,0 2 0 15,-1-1-1-15,-5 0 0 0,5 0 0 0,-6 4 2 0,-1-3-1 16,-5-1-1-16,1 1 1 0,-2-2 0 0,-6 5 2 16,-1-2 1-16,-5 2 5 0,0 0 3 0,0 0 7 0,-7-4 4 15,6 4 5-15,-6 0 3 0,0 0 2 0,7-4 2 0,-7 4-1 16,0 0-4-16,0 0-3 0,0 0-3 0,0 0-4 16,-7 0-4-16,7 0-4 0,0 4-2 0,0-4-4 0,0 0-2 15,0 0-2-15,0 0-2 0,0 0 0 0,0 0-1 16,0 0 0-16,0 4 0 0,0-4 0 0,0 0-1 0,0 0 0 15,0 0 0-15,-6 2 1 0,6 3 0 0,0-2 1 0,0 4-2 16,0 5 2-16,-7-1 1 0,7-1 0 0,0 5 0 16,0 4 0-16,0-1 0 0,0 3 1 0,0 2 3 0,0-2 1 15,0 6 4-15,0 2 7 0,0 0 7 0,0 7 3 16,0 2 1-16,0 2 1 0,7 0 1 0,-7 9-1 0,6-3-3 16,-6 6-8-16,7 0-5 0,-7 2-4 0,6 8-1 15,-6-3-1-15,0 3-3 0,0 4 0 0,0-4-1 0,0 1 0 16,0-5 0-16,0 5-2 0,0-1 3 0,0-3-1 15,6-1 0-15,-6-3 1 0,7 3-1 0,-7-2 2 0,6-2 1 16,-6 1 1-16,7-3 0 0,-1-2-1 0,-6-2-1 0,7 0-1 16,-7-8 7-16,8 4-4 0,-3-3-5 0,-5-5-1 15,7 1 0-15,-7-1 0 0,6-3-1 0,-6 1-1 0,0-2-6 16,6 1 4-16,-6-4 0 0,0-2 0 0,0 2 2 0,0-4 1 16,7-2 0-16,-7 2 1 0,0-6-1 0,0-1 1 15,7-4 1-15,-7-3 2 0,0 0 0 0,0 0-1 0,7-3 0 16,-7-1 1-16,6-3 0 0,-6-1-1 0,0 1 2 15,0-4-1-15,0 0-1 0,0 3-2 0,0-3-11 0,7-3-18 16,-7 3-28-16,0-4-30 0,0-3-37 0,6 4-49 0,-6-6-87 16,0-1-158-16,0 3-82 0,0-5-31 0</inkml:trace>
  <inkml:trace contextRef="#ctx0" brushRef="#br0" timeOffset="15489.5649">12797 5304 133 0,'0'-7'332'0,"0"1"-106"0,0 1-80 16,0-2-47-16,-6 2-29 0,6 2-17 0,0 0-6 15,0-1-2-15,0 4-2 0,0-4-1 0,0 4-4 0,0 0-2 16,0-3-6-16,0 3-5 0,0 3-4 0,0-3 2 0,6 8 4 15,-6-2 6-15,0 6 6 0,0 2 6 0,6 2 9 16,-6 5 7-16,7 5 7 0,-7 0-3 0,7 3-3 0,-7 7-3 16,0 6-2-16,0-3-4 0,0 9-5 0,0 6-4 15,0 5-5-15,-7 0-4 0,0 7-3 0,1 4-5 0,-7-5-7 16,0 5-3-16,7-4-5 0,-7-1-1 0,-1 2-4 0,8-9-3 16,-7 1-2-16,7-4-1 0,-1-4 0 0,1-3 1 15,-1-4 0-15,7-4-2 0,0-3 0 0,-7-4 0 0,7-7 2 16,0-1 1-16,7-3-2 0,-7-4-10 0,0-4-10 15,0 2-12-15,0-9-14 0,0 4-16 0,0-4-16 0,0-3-21 16,7 0-28-16,-7-4-33 0,0-4-49 0,6-4-96 0,-6 2-103 16,7-5-55-16</inkml:trace>
  <inkml:trace contextRef="#ctx0" brushRef="#br0" timeOffset="16161.8753">12934 5400 175 0,'0'0'267'0,"7"-5"-98"0,-7 5-71 0,6-3-44 16,0 0-25-16,1 3-12 0,6-4-6 0,0-3 1 0,-1 4 4 15,1-6 7-15,7 2 8 0,1 0 7 0,4-4 6 16,1-3 3-16,1-5 7 0,11 2 5 0,-5-3 1 0,13-2-2 16,0 1-2-16,-1-1-2 0,7-5-2 0,-7 2 0 15,14-1-4-15,-7 1-4 0,7 0-5 0,-1-2-1 0,6 2-3 16,-4-4-2-16,-1 3-2 0,-1-3 0 0,1 0-5 0,-8 0-1 16,2 0-4-16,-7 2-4 0,-7 2-4 0,-7-1 0 15,1 0 3-15,-6 5-1 0,-2-2 4 0,-5 4 8 0,-7 5 11 16,0-1 15-16,-7 5 12 0,7 3 6 0,-6-5 2 15,0 5-1-15,-7 0 2 0,6 4-4 0,-6-1-8 0,0-1-11 16,0 2-8-16,0 0-9 0,0 3-6 0,0-5-6 0,0 5-7 16,0 0-6-16,0 5-7 0,0-2-6 0,6 5-4 15,-6-1 2-15,0 7 1 0,0 1 3 0,0 7 3 0,7 4 1 16,-7 3 1-16,0 4 2 0,5 4-1 0,-5 7-2 16,8 0 0-16,-2 6-2 0,-6 6 1 0,0 2 0 0,0 5 2 15,0 6-1-15,0-3 0 0,-6 8 3 0,6-1 0 0,-8-4 1 16,3 5-1-16,-2-1 0 0,1-3 2 0,0-1 4 15,-1 0 4-15,0-6 1 0,0-1 0 0,7-3 0 0,-6-8 2 16,6 4-2-16,0-8 1 0,-6 1-5 0,6 0-5 0,0-7-7 16,0 2-11-16,-7-6-16 0,7-1-21 0,0-2-23 15,0-5-27-15,0 0-27 0,0 0-23 0,7-7-23 16,-7 0-18-16,0 0-22 0,0-3-30 0,0-4-73 0,-7-1-112 16,1-3-50-16</inkml:trace>
  <inkml:trace contextRef="#ctx0" brushRef="#br0" timeOffset="16489.9848">12686 6664 453 0,'-5'-8'532'0,"-3"5"-158"0,8-1-157 0,0 0-92 0,0 0-59 16,0 1-32-16,13 3-19 0,-6 0-8 0,6 0-1 15,7 0 6-15,-1 3 12 0,1 1 14 0,12 4 11 0,1 3 8 16,6 0 10-16,6 3 8 0,7 5 5 0,8-2-1 16,-2 6 0-16,13-1-2 0,-5 3-3 0,12-3-5 0,0 4-9 15,7 0-7-15,-6 0-5 0,-2-1-3 0,1-3-11 0,0 0-13 16,-6 0-5-16,-1-4-2 0,-12 3-2 0,-1-1-1 15,1-6-7-15,-20 5-12 0,7-5-13 0,-14 1-19 16,2-5-20-16,-9 2-24 0,-5-1-25 0,-1-5-26 0,-6 2-25 16,0-1-22-16,1-3-33 0,-8 0-49 0,-6 0-121 0,0-4-74 15,0-8-39-15</inkml:trace>
  <inkml:trace contextRef="#ctx0" brushRef="#br0" timeOffset="16818.262">13846 5872 87 0,'-13'0'210'0,"0"-3"-65"0,0 3-59 16,-7 0-46-16,7 0-42 0,0 0-50 0,0 0-79 15,7 3-116-15</inkml:trace>
  <inkml:trace contextRef="#ctx0" brushRef="#br0" timeOffset="17490.3551">13638 5942 6 0,'-7'0'348'0,"7"0"-100"16,0 0-95-16,-7 0-67 0,7 0-39 0,0 0-23 0,0-4-11 15,0 4-9-15,0 0-2 0,0 0-3 0,0 0 0 0,0 0 3 16,0 0 0-16,0 0 3 0,0 0 3 0,0 0 3 15,0 0 2-15,0 0 4 0,0 0 6 0,0 0 3 0,0 0 2 16,0 0 3-16,0 0 3 0,7 0 2 0,-7 0-1 16,0 0-2-16,0 0-3 0,0 0-5 0,7 0-4 0,-7-4-5 15,6 4-4-15,1-3-5 0,5 3 2 0,1-4-2 0,1 1-2 16,-1 3 2-16,6-4 0 0,1 1 2 0,12-1 2 16,-6 0 3-16,13 0 0 0,1 1 2 0,5-1 4 0,7 0 2 15,-1 1 4-15,9-2 0 0,5-2 0 0,0 4 1 16,1-1 4-16,5 1 0 0,0-5 5 0,7 4 6 0,8 1 6 15,-2-5 5-15,7 4 1 0,14-2 0 0,-8 2-2 0,7-3-2 16,7 3-6-16,-6-4-8 0,5 1-8 0,-6 4-3 16,-1-4 0-16,-4-1 2 0,-1 1 0 0,-7-4 1 15,0-1 3-15,-6 2 6 0,-1-2 6 0,-5 2 2 0,-1-1 3 16,-7-4 2-16,-6 4 3 0,1-3 3 0,-8 2 0 0,-6 1-3 16,-6-4-4-16,-6 5-3 0,-2-1-4 0,-12 0-3 0,0 4 0 15,-6-5-4-15,-2 5-3 0,-3-3-4 0,-9-2-2 16,-6 5-3-16,0-8-5 0,-13 5-5 0,0-2-5 0,0-2-3 15,-20 2-4-15,7-2-1 0,-13 3-3 0,-1-3 0 0,-4 2 1 16,-2 1-2-16,7 4 2 0,-7 0 0 0,6 0 2 16,8-2 3-16,6 6 0 0,7 0 1 0,6 3-3 15,6 0-1-15,1 0-1 0,6 0-3 0,13 3 2 0,-7 5-3 16,14-4-1-16,-1-1-1 0,1 4 3 0,5 4 2 0,3-3 0 16,-3 2 1-16,8 1-2 0,-7 5 0 0,0 1 2 0,0-2 0 15,0 4 1-15,-7 2 3 0,2 1 7 0,-8 0 11 16,-1 0 10-16,-6 1 6 0,-6 2 4 0,0-3 4 15,-6 4 2-15,-6-1 1 0,-8 1-5 0,0 3-12 0,-6 0-28 16,-7 0-50-16,-6 1-64 0,0 3-67 0,1 0-80 0,-9 0-119 16,2 0-162-16,-6-1-102 0,4 2-44 0</inkml:trace>
  <inkml:trace contextRef="#ctx0" brushRef="#br0" timeOffset="18240.4571">16471 6604 86 0,'0'8'506'15,"0"0"-72"-15,5-1-174 0,2 0-110 0,1 4-63 0,4-3-32 16,8-1-16-16,-1 0 5 0,7-4 4 0,0 2 5 15,14-5 6-15,-8 0 9 0,1-5 4 0,12 2 4 0,-6-4 1 16,-1-4 2-16,3 3 3 0,-3-2 5 0,2-1 6 16,-8 0 0-16,2-1 4 0,-10 2 2 0,3-2 10 0,-8 5 8 15,-6-3-7-15,-6-2-3 0,0 5-4 0,-1-4-8 0,-6 3-9 16,-6-2-13-16,-8 3-17 0,1-1-20 0,-6 4-6 16,-8 1-15-16,3 3-8 0,-10 3-6 0,2 1-1 15,-8 4-1-15,8 2 0 0,-2 1 0 0,3 4 1 0,4 0 0 16,2 3 1-16,5 0 0 0,7 1-1 0,-6-1-1 0,13 0 0 15,-1 4 11-15,7-4-5 0,0 5-2 0,7-6 0 16,6 6-1-16,-1-9 0 0,7 5 3 0,7-5 0 0,0 1-9 16,6-4 2-16,2-4 2 0,5 1 4 0,-6-5 3 15,5 1 0-15,3-4 2 0,4-4 2 0,0 1 5 0,0-5 5 16,1 1 5-16,0-4 9 0,-1-4 7 0,1 5 4 0,-1-9 5 16,-5 5 3-16,-1-5 0 0,-8 1 1 0,3 3-2 15,-8-6-9-15,-7 2-6 0,1 0-5 0,-7-2-6 0,-7 3-6 16,1-5-4-16,-7 2-6 0,-7-2-5 0,-6 5-4 15,1-4-3-15,-9 3-6 0,-4 5-2 0,6-1-8 0,-9 1-10 16,3 3-20-16,5 3-38 0,-5 2-65 0,12 1-75 0,-1 1-64 16,1 4-53-16,8 0-50 0,5 0-74 0,5 4-122 15,1 4-60-15,1-5-1 0</inkml:trace>
  <inkml:trace contextRef="#ctx0" brushRef="#br0" timeOffset="18584.7454">17792 6428 143 0,'-6'-6'487'0,"-7"2"-102"0,0 0-140 0,7-2-92 16,-7 1-50-16,-1 5-24 0,1-4-12 0,1 4-5 0,-1-3-1 16,-7 3 0-16,7 3 0 0,0-3 2 0,-7 4-4 15,7 4-7-15,-6-1-5 0,6 0 1 0,0 5 2 0,-7-2 2 16,14 2 1-16,-7 3 1 0,6-5 2 0,1 5 2 0,0-1 2 15,-2 5-1-15,8-5-7 0,0 5-4 0,8-1-1 16,-2-4-7-16,0 5 3 0,1-4 0 0,6 3 0 0,-7-3 4 16,14 0-1-16,-7-1 2 0,0 1-1 0,6-1-1 15,1-3-10-15,6 1-5 0,-7-5-3 0,15 0-7 0,-9 0-7 16,8-3-14-16,6 0-22 0,-1-4-34 0,2 0-31 0,6-4-39 16,-1 0-36-16,0-3-37 0,2 2-33 0,-9-1-37 15,1-5-31-15,0-1-28 0,-6-2-93 0,-7 3-60 16,0-7-27-16</inkml:trace>
  <inkml:trace contextRef="#ctx0" brushRef="#br0" timeOffset="18929.2146">18144 6184 31 0,'-7'-12'550'0,"-5"6"-1"16,5-3-185-16,1 6-159 0,-1-1-91 0,7 1-54 0,-6-1-29 15,6 4-14-15,0 0-2 0,0 4 9 0,0-1 8 0,6 4 10 16,-6 2 10-16,7 5 11 0,-1 1 7 0,1 7 3 15,-1 0-2-15,7 3-8 0,-6 4-10 0,0 4-5 0,-1 1-6 16,7 2-4-16,-7 1-3 0,1 0-3 0,-1-1-2 0,1 1-3 16,-1-1-2-16,-6 1-4 0,7-4-3 0,0-3-5 0,-7-1 0 15,6-8 6-15,-6 4 5 0,0-5 5 0,7-3 2 16,-7-2 3-16,0-4 9 0,0-3 17 0,0-1 22 16,0 0 18-16,0-3 13 0,0-1 7 0,0-3 2 0,0-3 0 15,0-4-9-15,0-1-14 0,0-3-24 0,-7 0-23 0,7 0-18 16,7-7-8-16,-7 3-3 0,0 1-3 0,6-5 0 15,-6 5-2-15,6-5-2 0,1 5-1 0,-1-1-4 0,1 1-3 16,0-1-1-16,0 4-1 0,-1 0-3 0,0-1-2 16,1 5 2-16,-1 0-2 0,-6 4 0 0,6-1-3 0,1 0-1 15,-7 4 4-15,7 0-3 0,0 4-1 0,5 0-4 0,-6-1-5 16,9 4-8-16,-3 0-13 0,1 1-21 0,5 0-37 16,3 3-46-16,-1-4-56 0,5 4-54 0,2-4-48 0,-1 1-41 15,-1-2-47-15,8 3-63 0,-7-6-104 0,1 4-42 16,-2-3 1-16</inkml:trace>
  <inkml:trace contextRef="#ctx0" brushRef="#br0" timeOffset="19491.5842">18796 6532 396 0,'0'-12'507'16,"0"5"-126"-16,0 0-129 0,-7 4-70 0,1-1-35 15,6-4-14-15,-7 5-2 0,7-1 9 0,-8 1 6 0,3 3-3 16,-1-5-2-16,-7 5-5 0,6 0-13 0,-5 5-11 0,-3-2-11 16,3 1-12-16,-1 3-10 0,-7 4-3 0,7 0-4 15,1 4-3-15,-1-1-4 0,-1 1-5 0,1-1-8 16,0 1-8-16,8-1-11 0,-3 2-9 0,1-2-9 0,7 1-5 16,0 0-2-16,0-4-4 0,7-1-2 0,-7 1-1 0,8 1 0 15,4-2 0-15,0-3 0 0,2-3-2 0,-1 4-1 0,6-5 0 16,1-3 2-16,-7 0-1 0,12 0 0 0,-5-3 1 15,0-5 1-15,-2 1 3 0,-3 0-1 0,4-4 4 16,-6 0 2-16,-6 0 4 0,5-1 6 0,-5-2 3 0,-1-1 3 16,1 5 4-16,-7-5 4 0,7 1 2 0,-7-1-2 0,0 0 1 15,0 4-2-15,0-1-1 0,0 2-3 0,0 3-1 16,0-1-4-16,0 4-4 0,0 1-3 0,0-1-3 0,0 4-6 16,0-3-1-16,0 3-5 0,0 0-3 0,0 0 0 15,0 3 1-15,0 4 1 0,0-3-1 0,6 7 1 0,-6-3-1 16,7 3-2-16,-7 3-1 0,6-3-3 0,1 0 0 0,-1 1-4 15,7 2-2-15,-7-3-8 0,7-4-11 0,2 4-17 16,-3 0-37-16,8-3-55 0,-1 3-60 0,0-4-59 0,1 0-51 16,0 0-48-16,5-3-54 0,-4 0-63 0,-2-4-105 15,0 0-26-15,1 0 10 0</inkml:trace>
  <inkml:trace contextRef="#ctx0" brushRef="#br0" timeOffset="19851.5816">19258 6447 295 0,'-7'-10'667'0,"1"-2"6"0,-1 5-165 0,-6 3-178 0,7 1-119 16,-1 3-73-16,-6 0-33 0,7 3-6 0,-1 1 7 0,-6 3 8 16,7 1 7-16,0-1 8 0,-1 4-1 0,7 0-13 0,-7 3-17 15,7-2-22-15,0 3-24 0,7 2-16 0,0-2-9 16,-1-1 0-16,0 5-8 0,7-4-5 0,0-3-2 0,0 2-3 16,7-3 1-16,-1-4 1 0,0 0-2 0,2-3-7 15,-2-1 6-15,1-3 1 0,-1 0 2 0,0 0 2 0,2-3 3 16,-2-4 1-16,-6 0 3 0,7-1-2 0,-7-4 2 15,-1 3 2-15,-5-3 2 0,6-3 0 0,-7 1 1 0,1 3-2 16,0 0-1-16,-1-1-1 0,1 2-4 0,-7 3-5 0,6-1-3 16,0 1-2-16,-6 3-5 0,7 1 2 0,-1 3-3 0,8 0-2 15,-2 0-1-15,-5 0-1 0,6 3-2 0,0 4 2 16,0 1-3-16,1-1 0 0,-1 4 0 0,0 4 1 16,-1-4-1-16,-5 4 0 0,0-5-2 0,-1 5-2 0,-6-3 2 15,7 2-2-15,-7-3-1 0,0 0 3 0,-7-1-3 0,1 5 0 16,6-4-2-16,-14-3-4 0,8 2-11 0,0-2-19 0,-1-1-34 15,-6 1-49-15,7-5-56 0,-8 4-54 0,7-3-47 16,1-4-41-16,1 0-43 0,5 0-30 0,-8-4-67 16,8-3-96-16,0-4-24 0,-7 0 14 0</inkml:trace>
  <inkml:trace contextRef="#ctx0" brushRef="#br0" timeOffset="20101.6575">19747 6166 461 0,'13'-23'659'16,"-7"1"-54"-16,-1 4-189 0,3 3-144 0,-2 4-95 15,8 1-65-15,-8 2-47 0,2 4-29 0,-3 1-11 0,2 3 5 16,-7 3 23-16,6 5 20 0,0-1 23 0,-6 7 16 0,7 1 18 16,0 4 11-16,-7 3 2 0,7-1-6 0,-7 9-20 15,6-4-21-15,-6 3-17 0,6 3-18 0,-6-3-14 0,7 5-11 16,-1-1-7-16,1-4-5 0,-1 5-1 0,0-1-5 16,8-4-6-16,-2 0-2 0,1-3-2 0,2-1-1 0,-3-2-4 15,8-1-2-15,-7-5-5 0,6-2-5 0,1-1-11 0,-1-5-19 16,0-3-38-16,8 2-62 0,-8-5-67 0,0-3-62 15,1-3-52-15,0-5-54 0,-1-2-55 0,1-1-87 0,-7-4-102 16,0-3-20-16,-13-1 27 0</inkml:trace>
  <inkml:trace contextRef="#ctx0" brushRef="#br0" timeOffset="20211.3879">19896 6290 299 0,'-13'-8'774'0,"0"1"13"0,7 0-57 15,0 3-225-15,-1 1-187 0,7-1-147 0,0 0-103 0,7 4-56 16,-1 0-41-16,7 0-39 0,6 0-49 0,8 4-51 0,-2-4-47 15,15 4-45-15,-1-1-62 0,6 1-85 0,1-1-146 16,-1 1-64-16,-6-1-5 0</inkml:trace>
  <inkml:trace contextRef="#ctx0" brushRef="#br0" timeOffset="20352.21">20782 6297 330 0,'6'-7'782'0,"-6"-1"9"0,0 1-49 0,7 0-249 16,-7 0-238-16,-7 3-213 0,7 0-149 0,0-3-105 15,0 0-88-15,0 0-97 0,0-1-158 0,0 1-78 0,0 3-23 16</inkml:trace>
  <inkml:trace contextRef="#ctx0" brushRef="#br0" timeOffset="21399.4352">13299 5477 156 0,'0'-4'205'0,"-6"4"-55"0,6 0-48 0,0-3-29 16,-7 3-16-16,7 0-6 0,0-4-2 0,0 4-2 0,0-4-1 15,0 4 0-15,0-4 1 0,0 4 2 0,0-4-1 0,0 0-2 16,-7 4-3-16,7-2 1 0,0 2 0 0,0-5 0 16,0 3-2-16,0 2-1 0,0-5-1 0,0 5 2 0,0-3 3 15,0 3-1-15,0-4-2 0,0 4-2 0,0 0-1 0,0 0-4 16,0-4-2-16,0 4-6 0,0 0-5 0,0 0-5 16,0 0-3-16,0 0-2 0,0 0-5 0,0 0-2 0,0 4-2 15,0-4 2-15,7 4 2 0,-7-1 5 0,7 4 9 16,-7 0 11-16,6 1 7 0,0 7 11 0,0-1 8 0,9 5 5 15,-10 0 3-15,9 2 1 0,-1 4-8 0,-2 2-6 0,4-2-4 16,-3 4-9-16,2 4-6 0,-1 3-4 0,-1 1-6 16,8 4-2-16,-7 2-2 0,-6-2-1 0,6 7-4 0,-7-4-1 15,7 3-1-15,-7 1-3 0,-6 0-3 0,8 0-1 16,-8 3-3-16,0-4-1 0,-8-4-2 0,8 5 0 0,-6-4 1 16,-1-3 3-16,-5-5 5 0,5 1 7 0,-6-4 10 0,7-4 9 15,-14-2 10-15,7-2 14 0,0-3 10 0,0-1 8 16,0-2 3-16,-8-4 2 0,10-1-5 0,-9-3-7 15,8 0-11-15,-3-3-11 0,3-2-12 0,-1-1-10 0,-1-2-9 16,8 1-13-16,-7-4-18 0,1 0-28 0,5-4-39 0,1 1-42 16,-1-2-38-16,0-1-37 0,7-5-36 0,-7 3-30 0,7-6-29 15,0 3-28-15,-6-8-54 0,6 1-93 0,0 0-48 16</inkml:trace>
  <inkml:trace contextRef="#ctx0" brushRef="#br0" timeOffset="21666.1566">13168 6205 140 0,'0'0'465'0,"7"0"-122"16,-7 0-127-16,0 4-76 0,0 4-38 0,8-1-20 0,-8 8-4 16,0-5 1-16,5 9 7 0,-5 0 4 0,0 1-1 15,7 3-3-15,-7 2-3 0,0 5-6 0,6-1-7 0,-6 2 0 16,0-2-3-16,6 0 6 0,1 0 7 0,0-3 8 0,0-5 13 15,-1 2 21-15,7-1 15 0,-7-5 11 0,7 2 6 0,0-4 0 16,7-1-6-16,-1-3-11 0,1-3-19 0,6-5-24 16,6 1-21-16,1-1-19 0,0-6-17 0,12-1-11 15,1-3-13-15,0-1-14 0,6-3-21 0,0 1-31 0,0-1-59 16,0 0-71-16,0-4-68 0,-7 1-64 0,1-1-73 0,-7 1-107 16,-1-6-132-16,-4 3-56 0,-8-2 11 0</inkml:trace>
  <inkml:trace contextRef="#ctx0" brushRef="#br0" timeOffset="30713.1272">13136 6118 22 0,'-6'0'220'0,"-7"-5"-69"0,6 5-60 16,0-2-39-16,-6 2-26 0,7-4-11 0,-1 0-4 0,1 4-2 16,0-4 3-16,6 1 1 0,0-1 0 0,-7 0 0 0,7 4 0 15,0-4-3-15,0 2-4 0,7-3-5 0,-7 2-4 16,6-1-7-16,-6 1-10 0,6-1-15 0,-6 0-19 0,7 0-26 15,-7 1-61-15,0-4-85 0</inkml:trace>
  <inkml:trace contextRef="#ctx0" brushRef="#br0" timeOffset="31978.8618">12634 6092 78 0,'-6'4'57'0,"6"-4"-21"16,-7 0-16-16,7 0-8 0,-6 3-3 0,6-3 2 0,-7 0-1 16,7 0 6-16,-6 0 7 0,6 0 4 0,0 0 5 0,0 0 5 15,0 0 2-15,0 0 0 0,-7 0-2 0,7 0-2 16,0 0 0-16,0 0-1 0,0 0-2 0,0 0-1 0,0 0-1 15,0 0-3-15,0 0-1 0,0 0-6 0,0 0-3 16,0 0-4-16,0 0-4 0,0 0-2 0,0 0-4 0,0 0-1 16,0 0-2-16,0 0-2 0,0 0 0 0,0 0 1 0,0 0 1 15,0 0 0-15,0 0 1 0,0 0 0 0,0 0 3 16,0 0 2-16,0 0 2 0,0 0 4 0,0 0 1 16,0 0 4-16,0 0 4 0,0 0 2 0,0 0 3 0,0 0 0 15,0 0 0-15,0 0-1 0,0 0-2 0,0 0-3 0,0 0-1 16,0 0-3-16,0 0-3 0,0 0-2 0,0 0-2 0,0 0-2 15,0 0-2-15,0 0-2 0,0 0 0 0,0 0-2 16,0 0 1-16,0 0 0 0,0 0 2 0,0 0 1 16,0 0 4-16,0 0 2 0,0 0 3 0,0 0 4 0,0 0 2 15,0 0 0-15,0 0 2 0,0 0 1 0,0 0-2 0,0 0-1 16,0 0-1-16,7 0-2 0,-7 0-4 0,0 0 1 0,0 0-3 16,0 0-5-16,0 0-1 0,0 0-3 0,0 0-3 15,0 0-1-15,0 0-4 0,0 0-6 0,0 0-3 0,0 0-5 16,0 0-8-16,0 0-7 0,0-3-9 0,6 3-8 15,-6 0-6-15,7-4-6 0,-1 0-5 0,-6 4-3 0,7 0-4 16,-1-4-4-16,1 4-6 0,0-2-16 0,-2 2-30 16,3-5-55-16</inkml:trace>
  <inkml:trace contextRef="#ctx0" brushRef="#br0" timeOffset="33276.193">12668 6074 248 0,'-7'0'162'0,"7"0"-72"0,-8 0-40 16,8 0-24-16,0 0-10 0,0 0-3 0,0 0 1 0,-5 0-1 15,5 0 2-15,0 0 1 0,0 0 0 0,0 0 0 16,0 0 1-16,0 0-1 0,0 0 4 0,0 0 1 16,0 3 3-16,0-3 4 0,0 0 5 0,0 0 1 0,0 0 3 15,0 0 0-15,0 0-1 0,-7 0-3 0,7 0-2 0,0 0-4 16,0 0-3-16,0 0-4 0,-7 0-5 0,7 0-1 15,0 5-6-15,-6-5 0 0,6 0-1 0,-7 2-3 0,7-2-3 16,0 0-1-16,-6 0 0 0,6 0 1 0,0 0 1 16,0 0-4-16,-7 0 1 0,7 0 1 0,-6 4 2 0,6-4 3 15,-7 0-1-15,1 0 2 0,6 0 1 0,-6 4 6 0,-1-4 1 16,0 0-1-16,1 4 2 0,-1-4 1 0,1 0 0 16,-1 0-1-16,1 0-2 0,0 0-2 0,-1 0 0 0,-6 0-2 15,6 0-1-15,7 0 0 0,-13 3-2 0,7-3-2 16,-1 0 3-16,1 0-3 0,0 0 0 0,-1 0 0 0,7 0-2 15,-7 0 0-15,0 0-1 0,7 0 0 0,0 0 0 0,-7 0 0 16,7 0-1-16,0 0 0 0,-5 4 0 0,-2-4-1 16,7 0 3-16,-6 0-2 0,-1 0 0 0,1 4 2 0,-1-4 0 15,0 0-1-15,-6 0 0 0,7 4 1 0,-7-4-3 16,7 0 3-16,-8 0 1 0,8 2-1 0,-6-2 1 0,4 0 0 16,-5 0-1-16,6 5 1 0,-5-5 0 0,5 0-1 0,0 0-1 15,-5 3 0-15,5-3 1 0,1 0-1 0,-7 0-1 16,6 0-5-16,-6 0 3 0,6 0 2 0,1 0 1 15,0 0-1-15,-7 0 1 0,6-3-2 0,1 3 3 0,-1 0 4 16,0 0-1-16,1 0-4 0,-2 0 2 0,3 0-1 0,-8 0 0 16,7 0 2-16,-1 0-2 0,0-5 0 0,0 5 1 15,1 0-1-15,6 0-1 0,-7 0-1 0,1 0 0 0,6 0-1 16,-6 0 1-16,0 0 0 0,-1 5 0 0,-7-5 0 0,8 0-1 16,-7 0 1-16,7 3 0 0,-7-3 1 0,0 0-1 15,6 4-2-15,-6-4 0 0,0 0 0 0,8 0 1 0,-10 0 1 16,9 0 0-16,-7 0 0 0,6 0 1 0,-5 0 0 15,5 0 2-15,1 0-1 0,-7 0 1 0,6 0 1 16,0 0-3-16,-6 0 2 0,7 0-2 0,0 0 0 0,-1 0-2 0,-6 0 1 16,7 3 0-16,-1-3 0 0,-6 0 0 0,5 0 0 15,3 0-1-15,-8 0 0 0,6 0 1 0,-6 0 0 0,6 0-1 16,-6 4 0-16,1-4 1 0,-1 0 0 0,-1 0 1 16,2 0 0-16,-1 4 1 0,0-4 0 0,-1 0 1 15,1 0-1-15,-6 0-2 0,6 4 1 0,0-4-1 0,0 0 0 0,-7 3-2 16,8-3 1-16,-2 0-2 0,1 0 0 0,0 4 1 15,0-4 0-15,0 0 1 0,1 0-2 0,-3 0 0 16,-3 3-3-16,5-3 2 0,-7 0 0 0,0 4 0 0,1-4 0 16,-1 3-2-16,2-3 3 0,-3 4 1 0,-5-4 1 0,7 5 0 15,-1-5 1-15,-6 3 0 0,7 0 0 0,-7-3 1 16,6 0-1-16,-6 4-1 0,6-4 1 0,-5 4 0 0,-2 0-1 16,8-4 1-16,-1 0 1 0,-6 0-1 0,8 2 0 15,-10-2 1-15,9 5-1 0,0-5 1 0,-8 4 0 0,2-4-1 16,5 3-1-16,-6-3 0 0,0 5 0 0,1-5 1 0,-3 2 2 15,2-2-2-15,1 4 1 0,-2-4 0 0,2 4 0 16,-8-4-1-16,7 4 1 0,0-4 0 0,6 3-2 0,-5-3 1 16,-2 4-2-16,0-4 1 0,2 4 0 0,7-4 2 0,-3 4 0 15,-5-4-1-15,7 2 1 0,-1-2 1 0,0 5-2 16,-5-5 0-16,4 3 0 0,1-3 0 0,2 4 0 0,-9-4 0 16,8 3 0-16,0-3 0 0,-1 4 0 0,-5-4 1 15,5 4-1-15,-7-4 0 0,8 4 0 0,-8-4-1 0,2 3 0 16,-1-3 0-16,0 4-1 0,0-1 0 0,-1 1 1 0,-5-4-1 15,6 3-2-15,0 1-4 0,0-4 1 0,1 5 0 16,-9-2 3-16,8 0 1 0,-1-3 0 0,9 4-1 0,-8-4 2 16,6 0 4-16,-6 0 1 0,6 0-1 0,2 0-2 15,-2 0 0-15,0 0 0 0,0 4 1 0,-5-4 0 0,4 0-1 16,2 0 0-16,-7 0 0 0,5 0 0 0,-3 0 0 0,-3 0 1 16,1 0 0-16,0 3 0 0,1-3-2 0,-2 3 1 15,1-3 1-15,0 5-1 0,-7-1-2 0,8-1 0 16,-8-3 1-16,7 7 0 0,-8-3 1 0,10 0-1 0,-9 0-2 15,7-1 2-15,-6 5 1 0,4-4 0 0,-4-2-2 0,6 6 1 16,0-4 0-16,1 3 0 0,-9 1 2 0,9-1 0 0,-2 0-1 16,2-4 0-16,-2 6 0 0,2 1 1 0,-1-3-1 15,-1 1 0-15,2-1 0 0,-2 0-1 0,1 0 1 16,0 1 1-16,-6 0-1 0,6-2 0 0,0-1 0 0,6 2 0 16,-7 0 0-16,9-3 0 0,-9 3-2 0,14-3 2 0,-6-1 0 15,-1 4 0-15,7-3 1 0,0 0 3 0,0-4-1 16,0 4 1-16,6-1 4 0,-6-3-1 0,7 4 1 0,0-4 0 15,6 0 0-15,-7 4 0 0,7-4 0 0,-6 0 0 16,6 0-1-16,0 0 0 0,0 0-1 0,0 0 0 0,0 0-1 16,0 0-1-16,0 0-1 0,0 0 0 0,6 0-3 0,-6 0-6 15,0 0-8-15,7 0-13 0,-1 0-15 0,0 0-21 16,1 0-29-16,-1 0-44 0,8-4-77 0,-8 4-120 0,7-4-73 16</inkml:trace>
  <inkml:trace contextRef="#ctx0" brushRef="#br0" timeOffset="33838.7263">9580 6084 180 0,'7'-2'256'0,"6"-3"-94"0,-7 2-60 15,7-1-29-15,-1 1-17 0,2-1-4 0,-1 0-1 16,0 0 3-16,0 1 0 0,0-1 1 0,8-3-2 0,-9 2-1 15,7 5-3-15,-6-6-4 0,1 2-5 0,-8 4-3 0,7-4-2 16,-7 1 0-16,1 3-1 0,-7 0 1 0,6 0 1 16,-6 0-1-16,0 0-2 0,0 0-2 0,0 0-3 0,0 0-4 15,-6 3-5-15,-1 1-5 0,-6 0-5 0,1 0-1 16,-8 3-1-16,0 0-2 0,2 4 0 0,-3 0-2 0,-5-4 1 16,7 4 0-16,-8 4-1 0,8-7 1 0,0 2-1 0,-1 1 2 15,1 0 2-15,-1 0 2 0,0-4 5 0,7 4-2 16,1 1 0-16,-8-1 3 0,7-1 0 0,-7 2 2 0,8-1-3 15,-2 0-1-15,1 3-5 0,0-3 4 0,0 3-1 16,7-2-4-16,-1-1-1 0,-6 4-1 0,13-5 1 0,-8 2 0 16,8-1 1-16,0 0 1 0,8-4 2 0,-2 4 3 0,8-4 2 15,5 0 0-15,0 0 2 0,2 2-1 0,11-6 1 16,-6 0-3-16,6 1-2 0,8 0-2 0,-1-1-2 0,-1-3 0 16,8 3-4-16,1-3-1 0,-3 0-1 0,8 0-1 0,0 0-2 15,1-3-6-15,-1 3-9 0,0 0-15 0,1 0-15 16,-2-3-18-16,2 3-24 0,-9 0-28 0,2 3-34 15,-6-3-42-15,-8 0-84 0,7 0-129 0,-13 3-55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3T04:33:36.83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7541 6945,'0'-74,"0"49,0 0,-25 0,25 1,0-1,0 0,0 0,0 0,-25 1,25-1,0 0,0 0,0 0,-24 25,24-24,0-1,-25 0,25 0,0 0,0 1,0-1,0 0,0 0,-25 25,25-25,0 1,0-1,0 0,-25 25,25-25,0 0,0 1,0-1,0 0,0 0,0 0,-25 25,25-24,0-1,0 0,0 0,0 0,0 1,0-1,0 0,-24 25,24-25,0 0,0 0,0 1,0-1,0 0,0 0,0 0,0 1,-25-1,25 0,0 0,0 0,0 1,0-1,0 0,0 0,-25 0,25 1,0-1,0 0</inkml:trace>
  <inkml:trace contextRef="#ctx0" brushRef="#br0" timeOffset="959.81">7417 6052,'0'25,"-25"0,25 0,-25 0,25-1,0 1,-24 0,24 0,-25 0,25-1,-25 1,25 0,-25-25,25 25,0 0,0-1,-25-24,25 25,0 0,-24-25,24 25,0-50,24 25,-24-25,25 0,0 1,-25-1,25 25,-25-25,25 0,-25 0,24 25,-24-24,25-1,-25 0,0 0,25 25,-25-25,0 1,25 24,-25-25,25 25,-25-25,0 0,24 25,1 25,0-25,-25 25,25-25,-25 25,25-1,-1-24,-24 25,25 0,0 0,-25 0,25-1,0 1,-1-25,-24 25,25 0,0 0,0-1,0-24,-25 25,24 0,1-25,0 25,0-25,-25 25,0-50</inkml:trace>
  <inkml:trace contextRef="#ctx0" brushRef="#br0" timeOffset="2191.19">7144 5383,'0'-25,"25"25,0 0,0 0,-1 0,1-25,0 25,0 0,0 0,-1 0,-24-25,25 25,0 0,0 0,0 0,-1 0,1 0,0 0,0-25,0 25,-1 0,1 0,0 0,0 0,0 0,-1-24,26 24,-25 0,0 0,-1 0,1 0,0 0,0-25,0 25,-1 0,1 0,0 0,0 0,0 0,-1 0,1 0,0 0,0-25,25 25,-26 0,1 0,0 0,0 0,0 0,-1-25,26 25,-25 0,0 0,-1-25,1 25,25 0,-25 0,-1 0,1-24,25 24,-25 0,-1 0,1-25,25 25,-25 0,-1 0,1-25,0 25,0 0,0 0,-1 0,26-25,-25 25,0 0,-1 0,1 0,0-25,0 25,0 0,-1 0,26 0,-25-24,0 24,0 0,-1 0,1 0,0-25,0 25,0 0,-1 0,1 0,0 0,0 0,0-25,-1 25,1 0,0 0,0 0,0 0,-1 0,1 0,0 0,0 0,0 0,-1 0</inkml:trace>
  <inkml:trace contextRef="#ctx0" brushRef="#br0" timeOffset="2771.21">9773 4614,'0'0,"0"-25,0 50,-24-25,24 24,0 1,0 0,0 0,0 0,0-1,0 1,0 0,0 0,0 0,0 0,0-1,24 1,-24 25,0-25,0-1,0 26,0-25,25 0,-25-1,0 26,0-25,0 0,25-1,-25 1,0 25,25-25,0-1,-25 1,0 25,0-25,24-1,-24 1,25 0,-25 0,0 0,0-1,25-24,-25 25,0 0,25 0,-25 0,0-1,25-24</inkml:trace>
  <inkml:trace contextRef="#ctx0" brushRef="#br0" timeOffset="4179.69">9873 4589,'24'0,"1"0,0 0,0-25,0 25,-1 0,1 0,0 0,0-25,0 25,-1 0,1 0,0 0,0 0,0-25,24 25,-24 0,0 0,0-24,0 24,24 0,-24 0,0 0,24-25,-24 25,25 0,-25 0,-1-25,26 25,-25 0,24 0,-24-25,25 25,-25 0,24 0,1-25,-25 25,24 0,-24 0,25-24,-26 24,26 0,-25 0,24-25,-24 25,25 0,-25 0,24-25,-24 25,0 0,25 0,-26-25,1 25,0 0,0 0,24 0,-24-25,0 25,0 0,0 0,24 0,-24-24,0 24,0 0,-1 0,1-25,0 25,0 0,0 0,-1 0,1-25,0 25,0 0,0 0,-1 0,1-25,0 25,0 0,223-49,-223 49,24 0,-24-25,0 25,25 0,-26 0,1 0,25-25,-25 25,-1 0,1 0,25 0,-25-25,-1 25,26 0,-25 0,0 0,-1-25,26 25,-25 0,0 0,-1 0,1 0,0-24,25 24,-26 0,1 0,0 0,0 0,0 0,-1 0,1-25,0 25,0 0,0 0,0 0,-1 0,1 0,0 0,0 0,0-25,-1 25,1 0,0 0,0 0,0 0,-1 0,-24 25,0 0,0-1,25-24,-25 25,0 0,25-25,-25 25,0 0,0-1,25 1,0 0,-25 0,24 24,-24-24,25 0,-25 0,25 24,-25-24,25 25,0-25,-1 24,-24 1,25-1,0 1,0 0,-25-1,25 26,-1-26,1 1,0 24,-25-24,25 0,0-1,-25 26,24-26,-24 1,0-1,0 1,25 0,-25-1,0-24,0 0,0 24,25-24,-25 0,0 0,25 0</inkml:trace>
  <inkml:trace contextRef="#ctx0" brushRef="#br0" timeOffset="5143.16">9972 5779,'0'25,"0"0,0 0,0 0,0 0,0-1,0 1,25 0,-25 0,0 0,0-1,0 1,0 0,0 0,0 0,0-1,0 1,0 0,0 0,24-25,-24 25</inkml:trace>
  <inkml:trace contextRef="#ctx0" brushRef="#br0" timeOffset="5967.15">10145 6300,'0'0,"25"-24,0 24,0 0,0 0,-1 0,1 0,0 0,0-25,0 25,0 0,-1 0,26 0,-25 0,0-25,24 25,-24 0,25 0,-1-25,-24 25,25-25,-1 25,1 0,-1-24,1 24,0 0,-1-25,1 25,-1-25,1 25,0 0,-1-25,1 25,0 0,-1-25,1 25,-1 0,1-24,0 24,-1 0,1-25,-1 25,1 0,0-25,24 25,-49-25,24 25,1 0,0-25,-1 25,1 0,-1-24,-24 24,25 0,-1-25,1 25,0 0,-25 0,24-25,1 25,-1 0,-24-25,25 25,-1 0,-24 0,25-25,-25 25,24 0,-24-25,0 25,24 0,-24 0,0 0,0-24,0 24,-1 0,1 0,0 0,0-25,0 25,-1 0,1 0,0 0,0 0,0-25,-1 25,1 0,0 0,0 0,0-25,0 25,-1 0,1 0,0-25,25 25,-26 0,1 0,0 0,0 0,0-24,-1 24,1 0,0 0,0 0,0 0,-25-25,24 25,1 0,0 0,0 0,0 0,-1 0,1 0,0 0,0 0,0 0,-1 0,1 0,0 0,0 0,0 0,-1 0,1 0,-25-25,25 25,0 0,0 0,-1 0,1 0,0 0</inkml:trace>
  <inkml:trace contextRef="#ctx0" brushRef="#br0" timeOffset="6960.14">10518 5159,'24'-24,"-48"24,-1 0,0 0,0 0,0 0,25 24,-24-24,-1 0,0 0,25 25,-25-25,25 25,-25-25,25 25,-25 0,25-1,0 1,0 0,0 0,0 0,0-1,0 1,0 0,25-25,-25 25,25-25,0 25,0-25,0 0,-1 0,1 0,0 0,0 0,0 0,-1 0,1 0,0 0,-25-25,25 25,-25-25,25 25,-1 0</inkml:trace>
  <inkml:trace contextRef="#ctx0" brushRef="#br0" timeOffset="8767.63">10716 5283,'-25'0,"25"25,-25-25,25 25,-24 0,24 0,0-1,0 1,0 0,0 0,0 0,24-25,-24 24,25-24,0 0,0 0,0 0,-1 0,-24-24,25 24,0 0,-25-25,25 25,-25-25,0 0,0 0,0 1,0-1,0 0,-25 25,0 0,25-25,-25 25,1 0,-1 0,25 25,-25-25,25 25,-25-25,50 0,0 0,-25-25,25 25,-1 0,-24-25,25 25,0 0,-25-25,25 25,0 0,-1 0,1 0,-25 25,25 0,-25 0,0 0,0-1,25-24,-25 25,0 0,0-50,0 0,25 25,-25-24,0-1,24 0,-24 0,25 0,0 25,-25-24,25 24,0 0,-25 24,0 1,0 0,0 0,0-50,0 0,24 25,-24-25,0 1,25 24,-25-25,0 0,0 50,25 0,-25-1,25-24,-25 25,25 0,-1 0,1-25,0 0,0-25,0 25,-25-25,25 0,-25 1,0-1,0 0,0 0,0 0,0 1,0-1,0 0,0 0,0 0,-25 1,25-1,0 50,0-1,0 1,0 0,0 0,0 0,0-1,0 1,0 0,0 0,0 0,25-1,-25 1,0 0,24-25,-24 25,0 0,0-1,25-24,-25-24,0-1,0 0,25 25,-25-25,0 0,25 25,-25-24,25 24,-25-25,24 25,1 0,-25 25,0-1,0 1,0 0,0 0,0 0,-25-25,1 0,-1 0,25-25,-25 25</inkml:trace>
  <inkml:trace contextRef="#ctx0" brushRef="#br0" timeOffset="9627.19">11758 5159,'0'0,"-25"0,25 25,-25 0,25 0,0 0,0-1,0 1,0 0,0 0,0 0,0-1,0 1,25-25,0 0,0 0,-1 0,-24-25,25 25,0-24,-25-1,25 25,-25-25,0 0,0 0,0 1,0-1,0 0,0 0,0 0,0 50,0 0,0 0,0 0,0-1,0 1,25-25,-1 0,1 0,-25-25,25 25,-25-24,25 24,-25-25,0 0,0 0,0 0,0 50,25-25,-25 25,24 0,-24 0,0-1,0 1,-24-25</inkml:trace>
  <inkml:trace contextRef="#ctx0" brushRef="#br0" timeOffset="9971.28">12130 5035,'0'-24,"0"-1,0 0,0 50,0 0,0-1,0 1,0 0,0 0,0 0,0-1,0 1,0 0,0 0,0 0,0-1,25-24,-25 25,24 0,-24 0,25-25,0 25,0-25,0 0,-25 24,24-24,-24-24,25 24</inkml:trace>
  <inkml:trace contextRef="#ctx0" brushRef="#br0" timeOffset="11035.8799">12155 5159,'24'0,"1"0,0 0,0 0,0 0,-1-24,1 24,0 0,0 0,0 0,-25-25,24 25,1-25,-25 50,0 0,0-1,0 1,0 0,0 0,0 0,0-1,25-24,0 0,0 0,-25-24,25 24,-1 0,1-25,0 25,-25-25,25 25,-25-25,25 25,-25-25,0 1,0-1,0 0,-25 25,0 0,0 0,25 25,-25-25,25 25,-24-25,24 24,0 1,0 0,0 0,24-25,-24-25,25 25,0 0,-25-25,25 25,0 0,-25-25,24 25,1-24,0 24,-25-25,0 50,0-1,25-24,-25 25,0 0,0 0,0-50,0 0,25 0,-1 25,-24-24,25 24,-25-25,25 25,-25-25,25 25,-25-25,25 25,-1 0,-24 25,25 0,-25 0,25-25,-25 24,25 1,0-25,-25 25,24-25,1 0</inkml:trace>
  <inkml:trace contextRef="#ctx0" brushRef="#br0" timeOffset="11228.03">12651 4812,'0'0,"-25"0,0 0,0 0,1 0,-1 0,25-25,0 50,25-25</inkml:trace>
  <inkml:trace contextRef="#ctx0" brushRef="#br0" timeOffset="12968.04">14164 4713,'25'0,"-1"0,1 0,0 0,0 0,0 0,-1 0,-24-25,25 25,0 0,0 0,0 0,-25-25,24 25,1 0,0 0,0 0,0 0,0-25,-1 25,1 0,0 0,0-24,0 24,-1 0,1 0,0 0,0 0,0-25,-1 25,1 0,0 0,0 0,0 0,-1-25,1 25,0 0,0 0,0 0,-1-25,1 25,0 0,0 0,0 0,-1 0,1 0,-25-25,25 25,-25 25,25 0,-25 0,25 0,-25-1,0 1,0 0,24 0,-24 0,0-1,25 1,-25 0,0 0,25 0,-25 24,0-24,25 0,-25 25,0-26,25 1,-25 0,24 25,-24-26,25 1,0 0,-25 25,25-26,-25 1,0 25,25-25,-25-1,24 26,-24-25,25 24,-25-24,0 0,25 0,-25 0,25-1,-25 1,0 0,25 0,-25 0,0-1,25 1,-25 0,0 0,0 0,24 0,-24-1,0 1,0 0,0 0</inkml:trace>
  <inkml:trace contextRef="#ctx0" brushRef="#br0" timeOffset="13708.12">15181 5308,'25'0,"-25"25,24-25,-24 25,25-25,-25 25,25-25,-25 24,25 1,0-25,-25 25,24 0,1-25,-25 25,25-25,0 24,0-24,-25 25,24-25,1 0,-25 25,25-25,0 0,0-25,-1 0,1 1,-25-1,25 0,0 0,0 25,-25-49,25 24,-1 0,1 0,0 0,0 1,0-1,-1 0,1 0,0 0,0 1,0-1,-1 0,1 0,0 25,-25-25,25 25,-25-24,0-1</inkml:trace>
  <inkml:trace contextRef="#ctx0" brushRef="#br0" timeOffset="25515.42">6970 4093,'0'-25,"0"0,25 25,-25-25,25 25,-25-24,25 24,-25-25,25 25,-1-25,1 25,0 0,0 0,0-25,-25 50,25-25,-25 25,0 0,0-1,0 1,0 0,0 0,-25 0,25-1,-25 1,0 0,25 0,-25 0,0-1,1 1,24 0,-25 0,0 0,0-1,0 1,1-25,24 25,-25-25,25 25,25-25,-25-25,24 25,1-25,0 25,25 0,-26-25,1 25,25-24,-25 24,24-25,-24 25,25-25,-1 25,-24-25,25 25,-25 0,-1-25,26 25,-25 0,0 0,-1-24,1 24,0 0,0 0</inkml:trace>
  <inkml:trace contextRef="#ctx0" brushRef="#br0" timeOffset="26851.09">14958 3597,'0'-25,"24"0,1 25,-25-25,25 25,0 0,0-25,-1 25,1 0,0 0,0 0,0 0,-1 0,-24 25,0 0,0 0,0 0,0-1,0 1,-24-25,24 25,-25-25,25 25,-25-25,25 25,-25-25,0 25,50-50,0 25,0 0,0 0,-1 0,1 0,0 0,0 0,0 0,-1 0,1 0,0 0,0 25,-25-1,0 1,0 0,0 0,-25-25,0 25,0-25,1 24,24 1,-50-25,25 0,0 25,1-25,-1 25,-25-25,25 0,1 0,-1 25,0-25,0 0,0 0</inkml:trace>
  <inkml:trace contextRef="#ctx0" brushRef="#br0" timeOffset="28030.07">8608 4961,'24'0,"1"0,0 0,0 0,0 0,-1 0,-24 25,25-25,0 0,0 0,0 0,-25 25,24-25,-24 24,0 1,0 0,0 0,0 0,-24-1,-1 1,0 0,0 0,0 0,25-1,-24-24,-1 25,0 0,25 0,-25-25,25 25,-25-1</inkml:trace>
  <inkml:trace contextRef="#ctx0" brushRef="#br0" timeOffset="29313.84">14437 4440,'0'25,"24"0,1-25,0 0,0 0,0 24,0-24,-1 0,1 0,0 25,0 0,-25 0,0 0,0-1,-25 1,0 0,25 0,-25 0,1-1,-1 1,25 25,-25-25,0 0,0-1,0 1,1 0,-1 0,0 0,0-1,0 1</inkml:trace>
  <inkml:trace contextRef="#ctx0" brushRef="#br0" timeOffset="31914.81">15801 6028,'0'24,"0"1,0 0,0 0,0 0,0-1,0 1,0 0,0 0,0 0,0-1,0 1,0 0,0 0,0 0,25-1,-25 1,0 0,0 0,0 0,0-1,0 1,0 0,0 0,0 0,0-1,0 1,0 0,0 0,0 0,25-1,-25 1,0 0,24-25,-24 25,0 0,0 0,25-25</inkml:trace>
  <inkml:trace contextRef="#ctx0" brushRef="#br0" timeOffset="32875.01">15206 7243,'0'0,"24"0,1-25,0 25,0-25,0 25,24-24,-24 24,0-25,0 0,-1 25,26-25,-25 0,24 25,1-24,-25-1,25 0,-1 0,1 0,-1 1,-24 24,25-25,-1 0,1 0,-25 25,24-25,-24 0,25 25,-25-24,-1-1,26 25,-25-25,0 0,-1 25,26-25,-25 25,0-24,-1-1,1 25,25-25,-25 0,-1 25,1-25,25 1,-25 24,0-25,-1 25,1-25,0 25,0-25,0 25,-1-25,1 25,0-24,0 24,-25-25,25 25,-25-25,24 25,-24-25,25 25,-25-25,25 25</inkml:trace>
  <inkml:trace contextRef="#ctx0" brushRef="#br0" timeOffset="33534.61">16868 6375,'0'25,"0"-1,-25 1,25 0,0 0,0 0,0-1,0 1,0 0,0 0,25 0,-25-1,0 1,0 0,24-25,-24 25,0 0,0-1,0 1,0 0,25-25,-25 25,0 0,0 0,0-1,0 1,0 0,0 0,0 0,25-1,-25 1,0 0,0 0,0 0,25-1,-25 1,0 0,0 0,25 0,-25-1,0 1,0 25,0-25,24-1,-24 1,0 0,0 25,25-26,-25 1,25 25,-25-25,0 24,25-24,-25 25,0-1,25 1,-25-1,0 1,0 0,0-1,24 1,-24 0,0-1,0 1,0 24,25-24,-25 24,0-24,0 24,25-24,-25 24,0-24,0 24,25-24,-25-1,0 26,25-25,-25-26,0 26,24 0,-24-1,0 1,25-25,-25 24,0-24,0 0,25 24,-25-24,0 0,0 0,0 0,25-1,-25 1,0 0</inkml:trace>
  <inkml:trace contextRef="#ctx0" brushRef="#br0" timeOffset="34794.7599">15106 7441,'0'0,"-24"0,-1 25,0-25,0 25,0-25,1 25,-1-25,0 0,0 25,0-25,1 24,-1-24,0 25,0-25,0 25,1 0,-1-25,0 25,0-1,-24-24,24 25,0-25,0 25,0 0,0-25,1 25,-1-25,-25 24,25-24,1 25,-1-25,0 25,0-25,0 25,1-25,-1 0,0 25,0-25</inkml:trace>
  <inkml:trace contextRef="#ctx0" brushRef="#br0" timeOffset="35119.11">14164 7888</inkml:trace>
  <inkml:trace contextRef="#ctx0" brushRef="#br0" timeOffset="35180.28">14189 7888,'24'-25</inkml:trace>
  <inkml:trace contextRef="#ctx0" brushRef="#br0" timeOffset="35214.74">14263 7838,'-74'50,"173"-125</inkml:trace>
  <inkml:trace contextRef="#ctx0" brushRef="#br0" timeOffset="35260.68">14461 7714,'25'-25</inkml:trace>
  <inkml:trace contextRef="#ctx0" brushRef="#br0" timeOffset="35687.42">14536 7665,'99'-75,"-273"199,249-173,49-26,-99 50,0 25,-25-24,24 24,1-25,0 25,-25-25,25 25,0 0,-25-25,24 25,1 0,-25-25,25 25,0 0,0-24,-1 24,1 0,-25-25,25 25,0 0,0 0,-25-25,24 25,1 0,0 0,0 0,-25-25,25 25,-1 0,1 0,0-25,0 25,0-24,-1 24,1-25,0 25,0-25,0 25,-1 0,-24-25,25 25,0 0,0-25,0 25,-1 0,1-24</inkml:trace>
  <inkml:trace contextRef="#ctx0" brushRef="#br0" timeOffset="36626.97">13990 8037,'0'25,"25"-25,-25 24,0 1,0 0,25 0,-25 0,0-1,25 1,-25 0,0 0,24 24,-24-24,0 25,25-25,-25 24,25-24,-25 25,0-1,25-24,-25 25,0-1,0-24,0 25,25-26,-25 26,0-25,24 0,-24-1,0 26,0-25,0 0,0 0,0-1,25 1,-25 0,0 0,0 0,0-1,0 1,0 0,0 0</inkml:trace>
  <inkml:trace contextRef="#ctx0" brushRef="#br0" timeOffset="37734.89">14189 9227,'24'0,"1"25,0-25,0 0,-25 25,25-25,-1 0,1 25,0-25,0 0,0 0,-1 0,1 25,0-25,25 0,-25 0,-1 0,1 24,25-24,-25 0,-1 0,1 0,0 0,0 25,0-25,-1 0,26 0,-25 25,0-25,-1 0,1 25,0-25,0 0,0 0,-1 25,1-25,0 0,0 0,0 24,24-24,-24 0,0 0,0 0,-1 0,1 0,0 0,0 25,0-25,-1 0,1 0,0 25,0-25,0 0,-1 0,1 0,0 0,0 25,0-25,0 0,24 0,-24 0,0 25,0-25,-1 0,1 24,0-24,25 0,-26 0,1 25,0-25,0 0,0 25,-1-25,1 0,0 0,0 25,0-25,-1 0,1 0,0 0,0 0,0 25,-1-25,1 0,0 0,0 0,0 24,-1-24,1 0,0 0,0 0,0 0,-25 25,24-25,1 0,0 0,0 0,0 0,0 25,-1-25,1 0,0 0,0 25,0-25,-1 0,1 0,0 0,0 0,0 0,-1 25,1-25,0 0,0 0,0 0,-1 24,1-24,0 0,0 0,0 0,-1 25,1-25,0 0,-25-25,25 25,-25-24,0-1,0 0</inkml:trace>
  <inkml:trace contextRef="#ctx0" brushRef="#br0" timeOffset="38874.95">17339 7466,'-25'0,"50"0,0 0,-1 0,1-25,0 25,0 0,0 0,-1-24,26 24,-25 0,0 0,-1 0,1-25,25 25,-25 0,0 0,-1-25,1 25,0 0,0 0,0-25,-1 25,1 0,0 0</inkml:trace>
  <inkml:trace contextRef="#ctx0" brushRef="#br0" timeOffset="39186.91">17686 7367,'0'25,"0"0,0-1,0 1,0 0,0 0,0 0,0-1,0 26,0-25,0 0,0-1,0 1,0 0,0 0,0 0,0-1,0 1,0 0,0 0,0 0,0-1,25 1,-25 0,0 0</inkml:trace>
  <inkml:trace contextRef="#ctx0" brushRef="#br0" timeOffset="40278.75">17736 7689,'25'0,"-1"-24,1 24,0 0,-25 24,25-24,-25 25,0 0,0 0,0 0,25-25,-25 24,0 1,0 0,0 0,0 0,24-25,1 0,0 0,0-25,0 25,-25-25,24 25,-24-25,25 25,-25-25,25 1,-25-1,25 0,-25 0,25 0,-25 1,0-1,0 50,-25-1,25 1,0 0,0 0,0 0,0-1,0 1,25-25,-1-25,1 25,0-24,0 24,0-25,-1 25,-24-25,25 25,0-25,0 0,0 1,-25-1,0 0,0 0,0 0,0 1,0-1,-25 25,0 0,0 0,0 0,1 0,24 25,24-25,1 0,-25 24,25 1,0-25,-25 25,0 0,0 0,25-25,-25 24,0 1,24-25,-24 25,0 0,0 0,25-25,0 24,0-24,-25 25,25-25,-1 0,1 0,0 0,0 0,0 0,-1-25</inkml:trace>
  <inkml:trace contextRef="#ctx0" brushRef="#br0" timeOffset="40891.71">18678 7218,'0'0,"-25"0,1-25,24 1,0 48,0 1,24-25,-24 25,0 0,0 0,25-1,-25 1,0 0,0 0,0 24,0-24,0 0,25 0,-25 0,0-1,0 1,0 0,0 0,25 0,-25-1,0 1,0 0,0 0,0 0,0-50,0 0,0 0,0 0,25 25,-25-24,24-1,-24 0,25 0,0 0,0 1,0 24,0 0,-25-25,24 25,-24 25,25-25,-25 24,0 1,0 0,0 0,-25-25,25 25,-24-25,-1 24,0-24,0 25,0-25,0 25,1-25,-1 0,0 25,0-25,0 0,1 0</inkml:trace>
  <inkml:trace contextRef="#ctx0" brushRef="#br0" timeOffset="42035.84">19100 7417,'0'24,"-25"1,25 0,0 0,0 0,0-1,0 1,0 0,0 0,0 0,0-1,25-24,0 0,0 0,-25-24,24 24,1 0,-25-25,0 0,25 25,-25-25,25 25,-25-25,25 25,-25-24,24 24,1-25,-25 0,25 25,0-25,0 50,-25 0,0 0,0-1,0 1,-25-25,25 25,0 0,-25-25,25 25,0-50,0 0,25 25,-25-25,25 25,-25-25,24 25,1-24,0-1,0 25,-25-25,25 25,-25 25,24 0,-24-1,25-24,-25 25,25-25,0 0,0 0,-1 0,1-25,0 25,-25-24,25 24,0-25,-1 25,-24-25,25 25,-25-25,0 0,25 25,-25-24,0-1,0 0,0 0,0 0,-25 25,0 0,1 25,-1 0,0 0,25 0,0-1,-25-24,25 25,0 0,25 0,0-25,0 0,-1 0,1 0,0 0,0 0,0 0,0 0,-1 0,1 0,0-25,0 25,0 0,-25-25,24 25,-24-25</inkml:trace>
  <inkml:trace contextRef="#ctx0" brushRef="#br0" timeOffset="42210.6599">19348 7045,'0'0,"-25"0,0 0,1 0,-1 0</inkml:trace>
  <inkml:trace contextRef="#ctx0" brushRef="#br0" timeOffset="45598.7">17041 9872,'0'0,"0"25,-25-25,25 25,-24-25,24-25,-25 25,25 25,0 0,0-1,0 1,0 0,0 0,0 0,0 0,25-25,-25 24,0 1,24-25,-24 25,0 0,0 0,0-1,25 1,-25 0,0 0,0 0,0-1,25 1,-25 0,0 0,0 0,0-1,0 1,0 0,25 0,-25 0,0-1,0 1,0 0,25 0,-25 0,0-1,0 1,24 0,-24 0,0 0,0 24,0-24,0 0,25 24,-25-24,0 25,0-25,0 24,25-24,-25 0,0 25,0-26,0 26,0-25,25 0,-25 24,0-24,0 0,0 24,0-24,0 25,0-25,0 24,0-24,0 25,0-1,0-24,-25 25,25-26,0 1,0 25,0-25,0 24,-25-24,25 0,0 0,0 24,0-24,0 0,0 0,-25 0,25 24,0-24,0 0,0 0,0-1,0 1,0 0,0 0,0 0,0-1,0 1,0 0,0-50</inkml:trace>
  <inkml:trace contextRef="#ctx0" brushRef="#br0" timeOffset="46370.61">16917 11361,'-25'0,"25"24,25-24,-25 25,25 0,0 0,-25 0,25-1,-25 1,24 0,-24 0,25-25,-25 25,25-1,-25 1,25 0,0 0,-1 0,-24-1,25-24,-25 25,25-50,0 1,0-1,-1 0,1 0,0 0,0 1,0-1,24 0,-24-25,25 26,-26-26,26 25,-25-24,24 24,-24-25,25 25,-25-24,0 24,24-25,-24 25,0 1,0-26,-1 25,1 0,0 1,-25-1,25 0,0 25,-25-25,24 0</inkml:trace>
  <inkml:trace contextRef="#ctx0" brushRef="#br0" timeOffset="55424.55">15553 12998,'25'0,"-1"0,-24-25,25 25,0 0,0 0,0 0,0 0,-1 0,1 0,0 0,0 0,0 0,-1 0,1-25,0 25,0 0,0 0,-1 0,1 0,0 0,0 0,0-25,-1 25,1 0,0 0,0 0,0 0,-1 0,1-25,0 25,0 0,0 0,-1 0,1-24,0 24,0 0,0 0,-1-25,1 25,0 0,0 0,-25-25,25 25,-1 0,1 0,0 0,-25-25,25 25,0 0,0 0,-1 0,-24-25,25 25,0 0,0 0,0 0,-1-24,1 24,0 0,0 0,0 0,-25-25,24 25,1 0,0 0,0-25,0 25,-1 0,1-25,0 25,0 0,0-25,-1 25,1 0,0 0,-25-24,25 24,0-25</inkml:trace>
  <inkml:trace contextRef="#ctx0" brushRef="#br0" timeOffset="56433.09">16471 12650,'0'-24,"24"24,-24-25,0 50,0-1,0 1,-24 0,24 0,-25 0,25-1,-25 1,25 0,-25-25,25 25,-25 0,25-1,-24-24,24 25,-25 0,0 0,0 0,25-1,-25-24,25 25,-24 0,24 0,0 0,0-1,24-24,1 0,0 25,0-25,0 0,-1 0,1 0,0 0,0 0,24 0,-24 0,0 0,0 0,0-25,-1 25,1 0,0 0,0 0,0 0,0 0,-1 0,1 0</inkml:trace>
  <inkml:trace contextRef="#ctx0" brushRef="#br0" timeOffset="59805.13">12080 12824,'0'0,"-25"0,25-25,-24 25,-1-25,25 1,-25 24,25-25,-25 25,25-25,-25 25,25-25,0 0,0 1,0 48,0 1,0 0,0 0,0 0,0-1,0 1,0 0,0 0,0 0,0-1,0 1,0 0,0 0,0 0,0-1,0 1,0 0,0 0,25 0,-25 24,0-24,0 25,0-25,0-1,0 26,25-25,-25 24,0 1,0-25,0 24,0-24,0 25,0-25,0 24,0-24,0 25,0-26,0 1,0 0,0 0,0 0,0-1,0 1,0 0,0 0,0 0,25-25,-25 24,0 1,25-25,-25 25</inkml:trace>
  <inkml:trace contextRef="#ctx0" brushRef="#br0" timeOffset="60956.44">13792 12427,'0'0,"25"-25,-1 25,1 0,0 0,0 0,0 0,-1 0,1 0,0 0,-25-24,25 24,0 0,-1 0,1 0,0 0,0 0,0 0,-1 0,1 0,0 0,0 0,0 0,-1 0,1-25,0 25,0 0,0 0,-1 25</inkml:trace>
  <inkml:trace contextRef="#ctx0" brushRef="#br0" timeOffset="61961.67">12676 12576,'24'0,"1"0,0 0,0 0,-25-25,25 25,-1 0,1 0,0 0,0 0,-25-25,25 25,-1 0,1 0,0 0,0 0,0-24,-1 24,1 0,0 0,0 0,0-25,-1 25,1 0,0 0,0 0,0 0,-1 0,1 0,0 0,0 0,0 0,-1 0,-24 25,0-1,-24-24,-1 0,0 25,0-25,0 0,1 25,-1-25,0 25,0-25,0 0,-24 0</inkml:trace>
  <inkml:trace contextRef="#ctx0" brushRef="#br0" timeOffset="63892.54">11807 12750,'25'0,"0"-25,0 25,0 0,-1 0,1 0,-25-25,25 25,0 0,0 0,-1 0,1-25,0 25,0 0,0 0,-1-25,1 25,0 0,0 0,24-24,-24 24,0 0,0 0,0-25,24 25,-24 0,0-25,25 25,-26 0,1 0,25-25,-25 25,-1 0,26 0,-25 0,0-25,24 25,-24 0,0 0,0 0,24-24,-24 24,0 0,0 0,-1 0,1 0,25-25,-25 25,-1 0,1 0,0 0,0 0,0-25,-1 25,1 0,0 0,0 0,0 0,-1 0,1 0,0 0,0 0,0-25,0 25,-1 0,1 0,0 0,0 0,0 0,-25-25,24 25,1 0,0 0,0 0,0 0,-1-24,1 24,0 0,0 0,0-25,-1 25,1 0,0-25,0 25,0 0,-1 0,1-25,0 25,0 0,0 0,-1 0,1-25,0 25,0 0,0 0,-1 0,1 0,0-24,0 24,0 0,-1 0,1 0,0 0,0 0,0-25,0 25,-1 0,1 0,0 0,0 0,0 0,-1-25,1 25,0 0,0 0,0 0,-1 0,1-25,0 25,0 0,0 0,-1 0,1 0,0 0,0 0,0 0,-1 0,1 0,0-25,0 25,0 0,-1 0,1 0,0 0,0 0,0 0,-25 25,0 0,0 0,24-25,-24 25,0-1,0 1,25 0,-25 0,0 0,25-1,-25 1,25 0,-25 0,0 0,0-1,25 1,-25 0,0 0,24 0,-24-1,0 1,25 0,-25 0,0 0,25-1,-25 1,0 0,25 0,-25 0,0-1,25 1,-25 0,0 0,0 0,24-1,-24 1,0 0,0 0,25-25,-25 25,0-1,0 1,25-25,-25 25,0 0,0 0,0 0,25-1,-25 1,0 0,0 0,0 0,0-1,0 1,0 0,0 0,0 0,0-1,0 1,0 0,25-25,-25 25,0 0,0-1,0 1,0 0,0 0,0 0,0-1,0 1,0 0,0 0,0 0,0-1,0 1,0 0,0 0,0 0,0-1</inkml:trace>
  <inkml:trace contextRef="#ctx0" brushRef="#br0" timeOffset="65025.08">11956 13990,'-25'0,"25"-25,0 50,0 0,0-1,0 1,25 0,-25 0,0 0,25-1,-25 1,0 0,25 0,-25 0,0-1,0 1,25 0,-25 0,0 0,0 0,0-1,0 1,24 0</inkml:trace>
  <inkml:trace contextRef="#ctx0" brushRef="#br0" timeOffset="66084.89">12130 14461,'25'0,"-1"0,1 0,0 0,0 0,0 0,-1-25,1 25,0 0,0 0,0 0,-1-24,1 24,25 0,-25 0,0 0,-1-25,1 25,25 0,-25 0,-1-25,1 25,25 0,-25 0,-1 0,26-25,-25 25,24 0,-24 0,0 0,25 0,-26 0,26-25,-25 25,24 0,1 0,-25 0,24 0,-24-25,25 25,-25 0,24 0,1 0,-25 0,24-24,-24 24,25 0,-25 0,24 0,-24-25,25 25,-26 0,26 0,-25 0,24-25,-24 25,25 0,-25 0,24 0,-24-25,25 25,-26 0,1 0,25 0,-25-25,-1 25,26 0,-25 0,0 0,24-24,-24 24,0 0,0 0,0 0,24-25,-24 25,0 0,0 0,-1 0,1 0,0-25,0 25,0 0,-1 0,1 0,0 0,-25-25,25 25,0 0,-1 0,1 0,0-25,0 25,0 0,-1 0,1 0,-25-24,25 24,0 0,0 0,-1 0,-24-25,25 25,0 0,0 0,-25-25,25 25,-1 0,1 0,-25-25,25 25,0 0,0-25,-1 25,1 0,0 0,-25-24,25 24,0 0,-1 0,1 0,0-25,0 25,0 0,0 0,-1 0,1-25,0 25,0 0,0 0,-25-25,24 25,1 0,-25-25</inkml:trace>
  <inkml:trace contextRef="#ctx0" brushRef="#br0" timeOffset="67237.48">12651 13345,'0'-25,"0"0,-25 25,0 0,0 0,25 25,-24-25,-1 0,0 25,0-25,25 25,-25-25,25 25,-25-25,1 24,-1 1,0 0,25 0,0 0,-25-25,25 24,0 1,0 0,0 0,0 0,0-1,25 1,0 0,0 0,-1-25,1 25,0-25,0 0,0 0,0 0,-1 0,1 0,0-25,0 25,0 0,-1 0,1-25,0 25,0 0,0 0,-1-25,1 25,0 0,0 0,0-25,-1 25,1-24,0 24</inkml:trace>
  <inkml:trace contextRef="#ctx0" brushRef="#br0" timeOffset="69473.1">13023 13469,'-25'0,"0"0,25 25,-25-25,25 25,-24-1,24 1,0 0,0 0,0 0,0-1,0 1,24-25,-24 25,25-25,-25 25,25-25,0 0,0 0,-1 0,1 0,0-25,0 25,0-25,-1 25,-24-25,0 1,25 24,-25-25,0 0,0 0,-25 0,25 1,-24 24,24-25,-25 25,0-25,0 25,25-25,-25 25,1 0,-1 0,0 0,0 0,0 0,1 25,24 0,24-25,1 0,0 0,0 0,0-25,-1 25,1 0,0 0,0 0,0-25,-1 25,1 0,-25-25,25 25,0 0,-25-24,25 24,-25-25,0 0,0 50,0 0,0-1,0 1,24 0,-24 0,25 0,-25-1,25-24,-25 25,25-25,-25 25,25-25,-1 0,1 0,0 0,0 0,0 0,0 0,-25-25,24 0,-24 1,0-1,0 0,-24 25,24-25,-25 25,0-25,0 25,0 0,0-24,1 24,-1 0,0 0,0 0,0 0,25 24,0 1,25-25,0 0,0 0,0 0,-1 0,1 0,0-25,0 25,0 0,0-24,-1 24,-24-25,25 25,-25-25,25 25,0-25,-25-49,0 49,0 0,0 0,0 0,0 1,-25 24,25-25,-25 0,25 0,0 0,-25 25,25-24,-24-1,24 50,0-1,0 1,0 0,24 0,-24 0,0-1,0 1,0 0,0 0,25-25,-25 25,0 0,0-1,25 1,-25 0,25 0,-25 0,0-1,25-24,-1 25,1 0,0-25,0 25,0-25,-1 0,1 0,0 0,0 0,0 0,-1 0,-24-25,25 25,0 0,-25-25,25 25,0-25,-1 25,-24-24,0-1,0 0,0 0,0 0,0 1,0-1,0 0,-24 0,-1 0,25 50,0 0,0 0,0 0,0-1,0 1,0 0,0 0,0 0,0-1,25-24,-25 25,24-25,1 0,0 0,0 0,-25-25,25 25,-1 0,1 0,-25-24,25 24,0-25,0 25,-25-25,24 25,-24-25,25 25,-25-25,25 1,-25-1,0 0,0 0,0 0,0 0,0 1,-25 24,25 24,0 1,0 0,25 0,0 0,0-25,-1 0,-24 25,25-25,0 24,-25 1,25-25,0 0,-25 25,25-25,-25 25,24-25,1 0,0 0,0 0,0-25,-1 25</inkml:trace>
  <inkml:trace contextRef="#ctx0" brushRef="#br0" timeOffset="80769.45">12055 7218,'0'-25,"0"1,0-1,0 0,0 0,0 0,0 1,0-1,0 0,0 0,0 0,0 1,0-1,-24 0,24 0,0 0,0 0,-25 1,25-1,0 0,0-25,-25 26,25-1,0 0,-25 0,25 0,-25 1,25-1,0 0,-24-25,24 26,-25-1,25 0,0 0,-25 25,25-25,0 1,0-1,0 0,-25 25,0 25,25 0,-24-25,24 24,0 1,-25 0,0 0,25 0,-25-1,25 1,-25 0,25 0,-24-25,24 25,0-1,-25-24,25 25,0 0,0 0,0-50,25 25,-25-25,24 25,-24-25,25 25,-25-24,25-1,0 25,-25-25,25 0,-1 0,1 1,0-1,-25 0,25 25,-25-25,25 25,-25-25,24 25,1 0,0 0,-25 25,25-25,-25 25,25 0,-1 0,-24-1,25 1,0 0,-25 0,25 0,0-25,-25 24,24 1,1 0,0 0,0-25,-25 25,25-25</inkml:trace>
  <inkml:trace contextRef="#ctx0" brushRef="#br0" timeOffset="81485.11">12676 6623,'0'-25,"-25"25,0 0,25 25,0 0,-25-1,25 1,0 0,0 0,-25 0,25-1,0 1,0 0,0 0,0 0,0 0,25-25,-25 24,25-24,-25 25,25-25,0 0,-1 0,1 0,0 0,0-25,0 25,-1-24,1-1,0 0,0 25,-25-25,25 0,-1 0,1 1,-25-1,25 0,-25 0,0 0,0 1,0-1,0 0,0 0,-25 0,25 1,-25 24,25-25,-24 0,-1 25,0 0,25-25,-25 25,0 0,1 25,-1-25,0 25,0-25,25 25</inkml:trace>
  <inkml:trace contextRef="#ctx0" brushRef="#br0" timeOffset="81809.45">12725 6722,'0'25,"25"-25,0 25,0-1,-1-24,1 0,-25 25,25-25,0 0,0 25,-1-25,1 0,0 25,0-25,0 0,-25 25,24-25,1 0,0 0,0 25,0-25,-1 0</inkml:trace>
  <inkml:trace contextRef="#ctx0" brushRef="#br0" timeOffset="82061.45">13246 6648,'-25'0,"25"-25,0 50,25-25,-25 24,25 1,-25 0,25-25,-25 25,0 0,24-1,-24 1,25 0,-25 0</inkml:trace>
  <inkml:trace contextRef="#ctx0" brushRef="#br0" timeOffset="82389">13345 6821,'-25'-25,"25"1,25-1,0 25,-25-25,25 0,0 25,-25-25,24 25,-24-24,25-1,-25 0,25 0,-25 0,0 1,25 48,-25 1,25 0,-25 0,0 0,0-1,25 1,-25 0,0 0,24 0,-24 24,25-24,-25 0,0 25</inkml:trace>
  <inkml:trace contextRef="#ctx0" brushRef="#br0" timeOffset="85080.23">14040 14759,'0'-25,"-25"25,25-25,0 0,-25 25,25-24,0 48,0 1,0 0,0 0,0 0,0-1,0 1,25 0,-25 0,0 0,0-1,0 1,0 0,25 0,-25 24,0-24,0 0,0 0,25 0,-25-1,0 1,0 0,0 0,0 0,0-1,-25-48,0 24,25-25,-25 25,25-25,-25 25,25-25,-24 25,24-25,-25 25,0-24,0 24,25-25,-25 25,25 25,25-1,-25 1,25-25,-25 25,25 0,0 0,-1-25,-24 24,25-24,0 0,0-24,0 24,-1-25,1 0,0 0,0 0,0 1,-1-1,-24 0,25 25,0-25,0 0,-25 1,25-1,-25 0,24 25,-24-25</inkml:trace>
  <inkml:trace contextRef="#ctx0" brushRef="#br0" timeOffset="85772.1">14834 14883,'0'-25,"-25"25,0 0,0 0,0 0,1 0,24 25,-25-25,25 25,0-1,-25-24,25 25,-25 0,25 0,0 0,0-1,0 1,0 0,0 0,0 0,0-1,0 1,25-25,-25 25,25-25,0 0,-1 0,1 0,0 0,0-25,0 25,-1-25,1 25,0-24,-25-1,25 0,0 0,-1 0,1 1,0-1,0 0,-25-25,25 26,-25-1,0 0,0 0,0 0,0 1,0-1,-25 25,25-25,-25 25,25-25,-25 25,0 0,1 0</inkml:trace>
  <inkml:trace contextRef="#ctx0" brushRef="#br0" timeOffset="86053.4299">14858 14883,'0'0,"25"25,-25-1,25-24,-25 25,0 0,25 0,-25 0,25-1,-25 1,0 0,24 0,-24 0,25-25,-25 24,25 1,0-25,-25 25,25-25,-1 0,-24 25,25-25,0 0,0 0,0 0</inkml:trace>
  <inkml:trace contextRef="#ctx0" brushRef="#br0" timeOffset="86484.7099">15305 15032,'0'24,"0"1,0 0,25-25,-25 25,0 0,0-1,0 1,0 0,0 0,0 0,0-1,0 1,0 0,24 0,1-25,0-25,0 25,0 0,-1-25,1 25,0 0,-25-25,25 25,0 0,-1-24,1 24,0-25</inkml:trace>
  <inkml:trace contextRef="#ctx0" brushRef="#br0" timeOffset="87288.37">14635 14982,'0'-25,"25"25,-25-25,0 1,0-1,0 0,25 25,-25-25,25 25,-25-25,24 25,-24-24,25 24,0-25,0 25,0-25,-1 25,1-25,0 25,0 0,-25 25,25-25,-25 25,24-25</inkml:trace>
  <inkml:trace contextRef="#ctx0" brushRef="#br0" timeOffset="100518.17">12080 13593,'-25'0,"25"25,-24-25,-1 0,0 0,0 0,0 0,1 0,-1 0,0 0,0 0,0 0,1 0,-1 0,0 0,0 25,0-25,1 0,-1 0,0 0,0 0,0 0,1 0,-1 0,0 0,0 0,0 0,1 0,-1 0,0 0,0 0,0 0,0 0,1 0,-1 0,0 0,0 0,0 0,1 0,-1 0,0 0,0 0,0 0,1 0,-1 0,0 0,0 0,0 0,1 0,-1 0,0 0,0 0,0 0,1 0,-1 0,0 0,0 0,0 24,1-24,-1 0,0 0,0 0,0 0,1 0,-1 0,0 0,0 0,0 0,1 0,-1 0,0 0,0 0,0 0,0 0,1 0,-1 0,0 0,0 0,0 0,1 0,-1 0,0 0,0 0,-24 0,24 0,0 0,0 0,0 0,-24 0,24 0,0 0,-24 0,24 25,0-25,-25 0,26 0,-26 0,25 0,0 0,-24 0,24 0,-25 0,26 0,-26 0,25 0,0 0,-24 0,24 0,-25 0,25 0,-24 0,24 0,-25 0,26 0,-26 0,25 0,-24 0,24 0,-25 25,25-25,-24 0,24 0,-25 0,26 0,-1 0,-25 0,25 0,-24 0,24 0,-25 0,26 0,-1 0,-25 0,25 0,1 0,-26 25,25-25,0 0,-24 0,24 0,0 0,0 0,0 0,-24 0,24 0,0 0,0 0,1 0,-1 0,0 0,0 0,0 0,1 25,-1-25,0 0,0 0,0 0,1 0,-1 0,0 0,0 0,0 0,1 0,-1 0,0 0,50 0,0 0,-1 0</inkml:trace>
  <inkml:trace contextRef="#ctx0" brushRef="#br0" timeOffset="101618.07">9749 13295,'0'0,"0"-24,0 48,-25-24,25 25,-25-25,25 25,-25-25,0 25,25 0,-24-25,-1 24,0 1,0 0,0-25,1 25,-1 0,0-1,0-24,25 25,-25 0,1-25,-1 25,0-25,25 25,-25-25,25 24,-25-24,0 25,25 0,-24-25,24 25,0 0,0-1,24-24,1 25,0-25,0 25,0-25,0 0,-1 25,1-25,0 0,0 0,0 25,24-25,-24 0,0 0,24 0,-24 0,0 0,0 0,24 0,-24 24,0-24,0 0,0 0,-1 0,1 0,0 0,0 0,0 0,-1 0,1 25,0-25,0 0</inkml:trace>
  <inkml:trace contextRef="#ctx0" brushRef="#br0" timeOffset="105711.03">6648 10021,'0'25,"0"0,0 0,0-1,0 1,0 0,0 0,25-25,-25 25,0-1,0 1,25-25,-25 25,0 0,0 0,0-1,0 1,24 0,-24 0,0 0,0-1,0 1,0 0,0 0,0 0,0-1,25 1,-25 0,0 0,0 0,0-1,0 1,0 0,0 0,0 0,0-1,0 1,25-25,-25 25,0 0,0 0,25-1,-25 1,0 0,0 0,0 0,0-1,25 1,-25 0,0 0,0 0,0 0,24-25,-24 24,0 1,0 0,0 0,0 0,0-1,25 1,-25 0,0 0,0 0,0-1,25 1,-25 0,0 0,0 0,0-1,0 1,0 0,0 0,0 0,0-1,25 1,-25 0,0 0,0 0,0-1,0 1,0 0,0 0,25-25,-25 25,0-1,0 1,0 0,24 0,-24 0,0-1,0 1,0 0,25 0,-25 0,0 0,0-1,0 1,25 0,-25 0,0 0,0-1,0 1,0 0,25 0,-25 0,0-1,0 1,0 0,0 0,25-25,-25 25,0-1,0 1,0 0,24 0,-24 0,0-1,0 1,0 0,0 0,0 0,25-25,-25 24,0 1,0 0,0 0,25 0,-25-1,0 1,0 0,25-25,-25 25,0 0,0-1,25 1,-25 0,25 0,-25 0,0 0,24-25,-24 24,0 1,25 0,-25 0,0 0,25-25,-25 24,0 1,25 0,-25 0,0 0,25-25,-25 24,0 1,0 0,0 0,24-25,-24 25,0-1,0 1,0 0,0 0,25-25,-25 25,0-1,0 1,0 0,25-25,0 0,0-25,-1 25,1 0,0 0,0-25,0 25,-1 0,1-24,0-1</inkml:trace>
  <inkml:trace contextRef="#ctx0" brushRef="#br0" timeOffset="106707.15">6846 12030,'25'0,"-25"-25,0 50,0 0,-25-25,25 25,0 0,-24-1,24 1,0 0,-25 0,25 0,0 0,-25-1,25 1,-25 0,25 0,0 0,-25-1,25 1,0 0,0 0,-24-25,24 25,0-1,0 1,0-50,24 25,-24-24,25 24,-25-25,25 0,-25 0,25 0,-25 1,25-1,-25 0,24 0,1 0,-25 1,0-1,25 0,-25 0,0 0,25 0,-25 1,0-1,25 25,-25-25,0 0,24 25,-24-25,25 25,0 25,0-25,0 25,-1-25,-24 25,25 0,0-25,0 24,25 1,-26-25,1 25,0 0,0 0,0-25,-1 25,1-1,0-24,0 25,0-25,-25 25,24-25,1 25,0-25</inkml:trace>
  <inkml:trace contextRef="#ctx0" brushRef="#br0" timeOffset="122891.73">5185 7317,'0'-24,"0"-1,0 0,0 0,0 0,0 1,0 48,0 1,0 0,24 0,-24 0,0-1,0 1,0 0,0 0,0 0,25-1,-25 1,0 0,0 25,0-26,0 1,25 0,-25 0,0 0,0-1,25 26,-25-25,0 0,25-1,-25 1,0 0,24 0,-24 0,0-1,25 26,-25-25,0 0,25 0,-25-1,0 1,25 0,-25 25,0-26,0 1,25 0,-25 25,0-26,0 1,0 0,0 25,0-26,24 26,-24-25,0 24,0 1,25-25,-25 24,25-24,-25 25,0-25,25-1,-25 26,25-25,-25 0,24 24,-24-24,25 0,-25 0,25 0,-25 24,25-24,-25 0,0 0,0-1,25 1,-25 25,24-25,-24-1,0 1,25 0,-25 0,0 0,25-1,-25 1,0 0,0 0,0 0,25-1,-25 1</inkml:trace>
  <inkml:trace contextRef="#ctx0" brushRef="#br0" timeOffset="123832.18">5284 7268</inkml:trace>
  <inkml:trace contextRef="#ctx0" brushRef="#br0" timeOffset="124768.95">5333 7293,'0'0,"25"0,0 0,0 0,24 0,-24-25,25 25,-1 0,-24 0,25-25,-1 25,26 0,-26-25,1 25,0 0,-1-25,26 25,-26 0,1-24,24 24,-24 0,0 0,24-25,-24 25,-1 0,26-25,-26 25,1 0,-1 0,26 0,-26-25,1 25,0 0,24 0,-24-25,-1 25,1 0,-25 0,24 0,1-24,-25 24,24 0,-24 0,0 0,25 0,-26 0,1-25,0 25,0 0,0 0,-25-25,24 25,-24-25,25 25,-25-25,25 25,-25-24,25 24,0 0,-25 24,0 1,24-25,-24 25,25 0,-25 0,25-1,-25 1,0 0,25 0,-25 0,0-1,25 1,-25 25,24-25,-24 24,25 1,-25-1,25 1,-25 0,25-1,-25 1,25 24,-1-24,-24 24,25 1,-25-1,25 1,0-26,0 26,-25-1,24-24,1 24,0-24,0 24,0-24,0 24,-1-24,1 24,0-24,0-1,0 1,-25-1,24-24,-24 25,25-25,-25 24,25-24,-25 0,0 0,0 0,0-1,0 1,25 0,-25 0,0 0</inkml:trace>
  <inkml:trace contextRef="#ctx0" brushRef="#br0" timeOffset="125851.93">5557 9674,'0'-25,"0"0,0 0,24 25,-24 25,25-25,-25 25,25 0,-25 0,25-1,-25 1,25 0,-25 0,0 0,0-1,24 1,-24 0,0 0,25 0,-25-1,0 1,25 0,-25 0,25 0,0-25,-25 25,24-25,1 0,0 0,0-25,0 25,-1 0,1-25,0 25,0 0,24 0,-24-25,0 25,25 0,-1-25,1 25,0 0,24-25,-24 1,24 24,-24-25,24 25,0-25,1 0,-1 0,1 25,-1-24,25-1,-24 0,-1 0,1 25,24-25,-25 1,1-1,-1 25,-24-25,24 0,0 25,-24-25,0 25,-1 0,1-24,-1 24,1-25,0 25,-1 0,-24 0,25-25,-25 25,-1 0,1 0,0 0,-25 25,-25-25,25-25</inkml:trace>
  <inkml:trace contextRef="#ctx0" brushRef="#br0" timeOffset="129331.8">1935 8682,'0'-25,"-25"25,25-25,-24 25,-1 0,0 25,0-25,0 0,25 25,-25-25,1 0,24 24,-25-24,0 0,0 25,0 0,1-25,24 25,-25-25,25 25,-25-25,25 24,-25 1,25 0,0 0,0 0,0-1,0 1,0 0,25 0,-25 0,25-25,-25 25,25-1,-1 1,1-25,0 25,0 0,0-25,-1 0,1 0,0 25,0-25,0 0,0 0,-1 0,1-25,0 25,0 0,0-25,24 25,-24 0,0-25,0 0,-1 25,1-24,0 24,-25-25,25 0,-25 0,0 0,0 0,-25 25,25-24,-25 24,0 0,25 24,-24-24,24 25,0 0,0 0,0 0,0 0,0-1,24-24,-24 25,25 0,0-25,0 0,-25 25,25-25,-1 0,-24-25,0 0,-24 0,24 1,0-1,0 0,0 0,0 0,0 0,0 1,24-1,1 25,0 0,0 0,0 0,-1 25,1-1,0 1,-25 0,0 0,0 0,25-25,-25 25,0-1,0-48,0-1,0 0,0 0,0 0,0 0,0 1,25 48,-25 1,24 0,-24 0,0 0,25-25,-25-25,0 0,0 0,0 0,25 1,-25-1,0 0,25 25,-25 25,25-25,-25 25,24-25,-24 24,25-24,-25 25,25-25,0 0,0 0,-1 0,-24-25,25 1,-25-1,0 0,0 0,0 0,0 1,0-1,0 0,0 0,0 0,0 1,-25-1,25 50,0-1,25 1,0 0,-25 0,0 0,25-1,-25 1,25 25,-25-25,24-1,-24 1,25 0,-25 25,25-25,-25-1,25 1,-25 0,25-25,-25 25,25 0,-25-1,0 1,0 0,0-50,0 0,-25 25,25-24,0-1,-25 0,25 0,0 0,0 1,-25-1,25 0,0 0,0 0,0 0,0 1,0-1,0 0,0 0,25 25,-25-25,25 25,-25 25,25-25,-25 25,0 0,0 0,0-1,-25 1,25 0,-25-25,25 25,-25-25</inkml:trace>
  <inkml:trace contextRef="#ctx0" brushRef="#br0" timeOffset="130604.23">3200 8954,'0'-24,"25"-1,-25 0,25 0,-25 0,25 1,-25-1,0 0,0 0,0 0,0 1,0-1,0 0,0 0,-25 25,25-25,-25 25,0 0,0 0,25 25,-24-25,24 25,0 0,0 0,24-25,1 0,0 0,0 0,0 0,-1 24,1-24,-25 25,0 0,25-25,-25 25,25 0,-25-1,0 1,25 0,-25 0,24 0,1-25,-25 24,25-24,0-24,0 24,-25-25,24 25,1-25,-25 0,25 25,-25-25,0 1,0-1,0 0,0 0,0 0,0 1,0-1,-25 25,25-25,-25 25,25 25,0 0,0-1,0 1,0 0,-24-25,24 25,0 0,0-1,0 1,24-25,1 0,0 0,-25-25,25 25,0-24,-25-1,24 25,1-25,0 0,-25 0,25 25,-25-24,0-1,25 25,-25-25,0 0,0 0,0 1,0-1,0 0,-25 25,25 25,0 0,0-1,25-24,-25 25,24 0,-24 0,0 0,0-1,0 1,0 0,0 0,0 0,0-1,0 1,0-50,25 25,-25-24,25 24,-25-25,25 25,-25-25,0 0,25 25,-25-25,24 1,-24-1,0 0,25 25,-25-25,0 0,0 1,0-1,0 0,0 0,0 50,25-25,-25 25,0 0,0-1,25-24,-25 25,0 0,0 0,0 0,0-1,-25 1,0 0</inkml:trace>
  <inkml:trace contextRef="#ctx0" brushRef="#br0" timeOffset="131236.84">4143 8483,'0'0,"0"-25,0 50,0 0,0 0,0 0,0-1,0 1,0 0,0 0,25 0,-1-25,1 0,0 0,-25-25,25 25,-25-25,25 25,-25-25,0 0,24 25,-24-24,25 24,-25-25,0 0,0 0,0 0,0 1,-25-1,1 25,-1-25,0 25,0 0,25 25,-25-25,1 0,24 25,-25-25,25 24,0 1,25-25,-25-25,24 25,1 0,-25-24,25 24,-25-25,25 25,0 0,-1-25,1 0,0 25,-25-25,25 25,0-24,-1 24,1-25,0 25,-25 25,25-1,-25 1,25-25,-25 25,24-25,-24 25,25 0,0-1,0-24,0 25,-1-25,1 0,0 0,0 0,0 0,-1-25,26 25,-25 0,0 0</inkml:trace>
  <inkml:trace contextRef="#ctx0" brushRef="#br0" timeOffset="136932.24">6623 14139,'0'-25,"-25"25,25-25,-24 25,24-25,-25 25,25-25,0 50,0 0,0 0,25-25,-25 25,24-1,-24 1,0 0,25 0,-25 0,0-1,25 1,-25 0,0 0,0 0,25 0,-25-1,0 1,0 0,0 0,25 0,-25-1,0 1,0 0,0 0,0-50</inkml:trace>
  <inkml:trace contextRef="#ctx0" brushRef="#br0" timeOffset="144636.43">17885 12948,'0'-25,"-25"25,25 25,-25-25,25 25,-25-25,0 25,1-1,-1 1,0 0,0 0,-25 0,26-1,-1 1,-25 0,25 25,-24-25,24-1,-25 26,26-25,-26 0,25-1,0 1,1 0,-1 0,0 0,0-1,25 1,25-25,0 0,0 0,-1 0,1 25,25-25,-1 0,-24-25,25 25,-1 0,26-25,-26 25,1 0,0-24,24 24,-24-25,-1 0,26 25,-26-25,26 25,-26-25,1 25,0-24,-1 24,-24-25,25 25,-26-25,1 25,0 0,0-25</inkml:trace>
  <inkml:trace contextRef="#ctx0" brushRef="#br0" timeOffset="144964.69">17959 13072,'-25'0,"25"25,0 0,0-1,0 1,0 0,0 0,0 0,0 24,0 1,0 0,0-1,0 1,0-1,0 26,0-1,-25-24,25 24,0-24,0-1,0 26,0-26,0 1,0 0,0-1,0 1,-24-1,24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3T04:55:27.05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1414 1290,'-25'-25,"25"0,0 0,0 50,0 0,0 0,0 0,0-1,0 1,0 0,0 0,0 0,0-1,0 1,0 0,0 0,0 0,0-1,0 1,0 0,0 0,0 0,0 0,0-1,0 1,0 0,0 0,0 0,25-25</inkml:trace>
  <inkml:trace contextRef="#ctx0" brushRef="#br0" timeOffset="797.05">2431 1141,'-25'0,"25"25,-24-25,24 25,0-1,-25-24,25 25,0 0,-25-25,25 25,0 0,0-1,0 1,0 0,-25 0,25 0,0-1,0 1,0 0,0 0,0 0,0-1,0 1,25-25,-25 25,25 0,0-25,-1 0,1 0,0 0,-25-25,25 25,-25-25,25 25,-1-25,1 1,-25-1,0 0,25 25,-25-25,0 0,0 50,0 0,0 0,0 0,0-1,0 1,0 0,25-25,0 0,-25 25,24-25,-24-25,25 25,-25-25,0 0,0 1,-25 24,25-25,-24 25,24-25</inkml:trace>
  <inkml:trace contextRef="#ctx0" brushRef="#br0" timeOffset="1041.23">2084 1414,'25'0,"0"-25,-1 25,1 0,0-25,0 25,0 0,-1 0,1-25,0 25,0 0</inkml:trace>
  <inkml:trace contextRef="#ctx0" brushRef="#br0" timeOffset="1669.02">3175 1215,'-24'0,"24"-24,24-1,1 25,0 0,-25-25,25 25,0 0,-25-25,24 25,1 0,0 0,0 0,-25 25,25 0,-25 0,0-1,0 1,0 0,0 0,-25 0,25-1,-25 26,0-25,25 0,-25-1,1 1,-1 0,0 0,25 0,-25-25,0 24,25 1,-24-25,24 25,24-25,1-25,0 25,0 0,24 0,-24-25,0 25,25 0,-26-24,26 24,-25-25,0 25,24 0,-24-25,25 25,-26 0,1-25,25 25,-25 0,-1-25,1 25,0 0,0-24</inkml:trace>
  <inkml:trace contextRef="#ctx0" brushRef="#br0" timeOffset="2740.98">4564 1538,'25'0,"-25"25,0-1,0 1,0 0,0 0,0 0,0 0,-25 24,25-24,-24 0,24 0,-25-1,0-24,25 25,-25 0,25 0,0 0</inkml:trace>
  <inkml:trace contextRef="#ctx0" brushRef="#br0" timeOffset="3709.18">5482 1538,'0'-25,"0"0,0 0,25 25,-25-24,0-1,0 0,0 0,25 0,-25 1,0-1,0 0,0 0,-25 25,0 0,0-25,1 25,-1 0,50 25,-1-25,1 0,0 0,0 0,0 25,-1-25,1 0,0 25,0-25,-25 25,25-25,-25 24,24-24,-24 25,25-25,-25 25,25-25,-25 25,25-25,0 25,-1-25,1 0,0 0,0 0,0-25,-1 25,1-25,0 25,-25-25,25 25,0-25,-1 1,-24-1,25 25,-25-25,0 0,0 0,0 1,-25 24,1 0,-1 0,25 24,0 1,0 0,0 0,0 0,0-1,0 1,0 0,25 0,-1-25,-24 25,25-25,0 0,0 0,0 0,0 0,-1 0,1-25,0 25,0 0</inkml:trace>
  <inkml:trace contextRef="#ctx0" brushRef="#br0" timeOffset="5177.14">6400 1191,'-25'-25,"25"0,25 25,-25 25,25-25,-25 25,0-1,25-24,-25 25,0 0,0 0,24-25,-24 25,0-1,25-24,-25 25,25-25,-25 25,25-25,0-25,-1 25,-24-25,25 25,-25-24,25 24,-25-25,0 0,0 0,0 0,0 1,0 48,0 1,25-25,-25 25,25 0,-1-25,1 0,0 0,0 0,0 0,-1-25,1 25,-25-25,25 25,0-25,0 1,-25-1,0 0,0 0,0 0,-25 25,0 0,0 0,0 25,25 0,0 0,0 0,0-1,0 1,0 0,25-25,0 25,0-25,0 0,-1-25,1 25,0-25,0 0,0 1,-25-1,0 0,24 25,-24-25,0 0,0 1,0-1,25 25,0 0,-25 25,0-1,0 1,25-25,-25 25,0 0,25 0,-25-1,25-24,-1 0,1 0,0 0,-25-24,25 24,0-25,-1 0,1 25,-25-25,0 0,25 25,-25-24,0-1,0 0,25 25,-25 25,25-25,-25 25,24-25,-24 24,25 1,0 0,-25 0,0 0,25-25,-25 24,0 1,-25-25,0 25,0-25,1 0,-1 0,0 0,25-25,25 25,0 0,-1-25,1 25,0 0,-25-24,25 24,0-25,-1 25,1-25,0 0,0 0,0 1,-25-1,24 25,-24-25,0 50,0 0,0-1,0 1,0 0,25-25,-25 25,25-25,0 25,0-25,-1 0,1 0,0 0,-25-25,25 25,0 0</inkml:trace>
  <inkml:trace contextRef="#ctx0" brushRef="#br0" timeOffset="5308.18">7938 868,'0'0,"-25"0,0 0,0-25,1 25</inkml:trace>
  <inkml:trace contextRef="#ctx0" brushRef="#br0" timeOffset="5655.99">8012 695,'0'0,"0"24,25-24,-25 25,0 0,0 0,25 0,-25-1,0 1,25 0,-25 0,0 0,24-1,-24 1,25 0,-25 0,0 0,0-1,0 1,25-25,-25 25,0 0,0-50,25 25,0 0</inkml:trace>
  <inkml:trace contextRef="#ctx0" brushRef="#br0" timeOffset="6201.06">8186 1240,'-25'0,"25"-25,25 25,0-24,0-1,-1 25,-24-25,25 25,0-25,0 0,0 1,-25-1,24 25,1-25,-25 0,0 0,25 1,-25-1,0 0,0 0,0 0,0 1,0-1,0 0,0 0,-25 0,0 25,25-24,-24 24,24 24,0 1,-25-25,25 25,0 0,0 0,0-1,0 1,0 0,0 0,0 24,0-24,25 0,-25 0,24 0,1-1,0 1,0 0,0-25,-1 25,1-25,0 0,0 0,0 0,-1 0,1-25,0 25,0-25,0 25,-1-25,1 1,0 24,0-25,-25 0,0 0,25 25,-25-25,0 1,0-1,0 0,-25 25,0 0,0 0,0 0,25 25,-24-25,24 25,-25-25,25 24,0 1,0 0,0 0,0 0,0-1,25 1,-1 0,1-25,0 0,0 0,0 25,-1-25,26 0,-25 0,0 0</inkml:trace>
  <inkml:trace contextRef="#ctx0" brushRef="#br0" timeOffset="7049.16">10518 992,'-25'0,"0"-25,0 25,0 0,1 0,-1 0,25-24,-25 24,0 0,0 0,25 24,-25-24,1 0,-1 0,0 25,0-25,0 0,1 25,-1 0,0-25,0 25,0-1,1-24,-1 25,25 0,-25 0,25 0,0-1,0 1,25 0,0-25,-1 0,1 0,0 0,0-25,24 25,-24 0,0-25,25 25,-26-24,1-1,25 25,-25-25,0 0,-1 0,1 25,-25-24,0-1,0 0,0 0,-25 25,25 25,0 0,0 0,0-1,25 1,0-25,-25 25,25-25,0 0,-1 0,1 0,0 0,0 0,0 0,-1 0,26 0,-25 0,0-25,24 25</inkml:trace>
  <inkml:trace contextRef="#ctx0" brushRef="#br0" timeOffset="7777">11014 571,'-25'0,"0"0,25 24,0 1,0 0,0 0,25-25,-25 25,25-1,-1-24,-24 25,25 0,0 0,0-25,-25 25,0-1,25 1,-25 0,0 0,-25 0,0-1,0 1,0 0,1 0,-1 0,0-1,0 1,25 0,-25-25,25 25,0 0,25-25,0 0,0 0,0 0,-1-25,1 0,0 25,0-25,0 0,-1 25,-24-24,25 24,-25-25,25 0,-25 0,0 0,0 1,0 48,0 1,0 0,0 0,0 0,25-25,-25 24,25-24,-1 25,1-25,0 0,0 0,0 0,0-25,-1 25,1 0,0-24,0 24,-25-25,25 25,-25-25,0 0,0 0,0 1,0-1,0 0,0 0,-25 25,25 25,0 0,0 0,0-1,0 1,25 0,-1 0,1-25,0 0,0 25,0-25,-1 0,1 0</inkml:trace>
  <inkml:trace contextRef="#ctx0" brushRef="#br0" timeOffset="7915.92">11758 719,'0'0,"-25"-24</inkml:trace>
  <inkml:trace contextRef="#ctx0" brushRef="#br0" timeOffset="8352.51">12155 769,'0'0,"-25"0,0 0,0 0,25 25,-25-25,1 0,-1 25,0-1,0-24,25 25,-25-25,25 25,-24 0,24 0,-25-25,25 24,0 1,-25 0,25 0,0 0,25-25,0 0,-1 0,1 0,-25-25,25 25,0 0,-25-25,0 0,25 0,-25 1,24 24,1 24,0-24,-25 25,25-25,0 0,-1 25,1-25,0 0,0 0</inkml:trace>
  <inkml:trace contextRef="#ctx0" brushRef="#br0" timeOffset="8808.1">12279 595,'0'0,"0"-24,0 48,0 1,0 0,0 0,24 0,-24-1,25 1,-25 25,0-25,25-1,-25 26,0-25,0 0,0-1,25 1,-25 0,0 0,0 0,0-1,0 1,0-50,0 1,0-1,25 25,-25-25,24 25,1-25,0 0,0 25,0 0,0 0,-1 0,1 0,0 0,-25 25,0 0,-25-25,0 25,1-25,24 25,-25-25,0 0,0 24,0-24,0 0,1 25,-1-25</inkml:trace>
  <inkml:trace contextRef="#ctx0" brushRef="#br0" timeOffset="9440.84">12924 868,'-25'0,"0"0,0 0,25 25,-25-25,1 25,24 0,-25-25,25 24,-25-24,25 25,0 0,0 0,25-25,0 0,-1-25,1 0,-25 0,25 25,0 0,-25 25,25-25,-1 0,1 0,0 0,0-25,-25 1,0-1,25 0,-25 0,0 0,0 1,0-1,0 0,0 0,0 0,0 1,0-1,0 0,0 0,0 0,0 50,0 0,0 0,0 0,0-1,0 1,0 0,0 0,0 0,24-1,-24 1,0 0,25 0,0-25,-25 25,25-1,0-24,-1 25,1-25,0 25</inkml:trace>
  <inkml:trace contextRef="#ctx0" brushRef="#br0" timeOffset="9732.76">12948 794,'-24'-25,"48"0,1 25,0-25,0 25,0 0,-1 0,1-24,0 24,0 0,0 0,-1 0,1 0,0-25,0 25,0 0,-1 25,-24-1,25 1,-25 0,0 0,0 0,25-1,-25 1,25-25,0 25</inkml:trace>
  <inkml:trace contextRef="#ctx0" brushRef="#br0" timeOffset="9871.94">13569 695,'0'0,"-25"0,25-25</inkml:trace>
  <inkml:trace contextRef="#ctx0" brushRef="#br0" timeOffset="10117.32">13742 670,'0'0,"-25"0,1 0,-1 0,25 25,-25-25,0 24,25 1,0 0,0 0,0 0,0-1,0 1,0 0,25 0,0 0,0-25,-1 0,1 24,0-24,0 0,24 0,-24 0,0 0,25-24</inkml:trace>
  <inkml:trace contextRef="#ctx0" brushRef="#br0" timeOffset="12528.3699">14958 719,'-25'0,"0"0,0 0,25 25,-25-25,1 0,24 25,-25-25,0 25,25 0,-25-1,25 1,-25-25,25 25,-24 0,24 0,0-1,0 1,0 0,24-25,1 0,-25 25,25-25,0 0,0 0,-1 0,1 0,0 0,0 0,0 0,-1 0,1-25,0 25,25 0,-26 0,1-25,0 25,0-25,0 25,-1-24,1 24,-25-25,25 25,-25-25,0 0,0 0,-25 25,0 25,25 0,-24-25,24 25,-25 0,25-1,0 1,0 0,0 0,25-25,-25-25,24 25,1-25,0 0,0 1,0-1,-1 0,1 25,0-25,0 25,-25-25,25 25,-1 0,-24-24,25 24,0 0,0 0,-25 24,25-24,-25 25,0 0,0 0,0 0,0-1,0 1,0 0,0-50,0 0,0 1,0-1,24 0,-24 0,25 25,-25-25,25 25,-25-24,25 24,0-25,0 25,-1 0,-24 25,0-1,0 1,0 0,0 0,0-50,25 0,0 0,-25 1,25-1,0 25,-25-25,24 25,1 0,0 0,0 25,-25 0,25-25,-1 24,1-24,0 25,0-25,0 0,-25-25,24 25,1-24,-25-1,0 0,0 0,0 0,0 1,0-1,0 0,0 0,0 0,-25 1,25-1,0 50,0-1,0 1,0 0,0 0,25 0,-25-1,0 1,25 25,-25-25,25-1,-25 26,25-25,-25 0,24-1,-24 26,0-25,25 0,0-1,-25 1,0 0,0 0,0-50,0 0,-25 0,25 1,0-1,0 0,0 0,0 0,0 1,0-1,0 0,0 0,0 0,25 1,-25-1,25 0,-25 0,25 25,-1-25,1 1,0 24,0 0,0 0,-25 24,0 1,0 0,-25-25,25 25,-25-25,0 25,0-1,1-24,-1 25,0-25,0 25,0-25,1 0,-1 0,25 25,-25-25</inkml:trace>
  <inkml:trace contextRef="#ctx0" brushRef="#br0" timeOffset="13732.47">16570 943,'0'-25,"0"0,25 25,-1 0,-24-25,25 0,0 1,0-1,-25 0,25 25,-25-25,0 0,0 1,0-1,0 0,0 0,-25 25,0 0,0 0,25 25,-25-25,25 25,0 0,25-25,0 24,0-24,-25 25,25-25,0 25,-1-25,-24 25,25-25,-25 25,25-25,-25 24,25-24,-25 25,25-25,-1 0,1 0,0 0,-25-25,25 25,-25-24,25-1,-25 0,0 0,0 0,0 1,0-1,0 0,0 0,0 50,-25-25,0 25,25 0,-25-1,25 1,0 0,0 0,25 0,0-25,0 0,-1 0,1-25,0 25,-25-25,25 25,0-25,-1 0,1 25,-25-24,25 24,-25-25,25 25,-25-25,25 25,-25-25,24 25,1-25,0 25,-25 25,25 0,-25 0,0 0,0-1,0 1,0 0,0 0,-25-25,25 25,-25-25,25 24,-25-24,25-24,0-1,25 0,0 0,0 25,-25-25,25 25,-25-24,24 24,1-25,0 0,0 0,0 25,-25-25,24 1,1-1,-25 0,25 25,-25-25,0 50,0 0,25 0,-25-1,25 1,-25 0,0 0,24-25,-24 25,0-1,0 1,-24 0,-1-25,0 0,0 0,0 0</inkml:trace>
  <inkml:trace contextRef="#ctx0" brushRef="#br0" timeOffset="14428.48">17810 571,'0'-25,"-25"25,25 25,-24-25,24 24,-25-24,25 25,0 0,-25 0,25 0,0-1,0 1,0 0,25-25,0 0,-1 0,1 0,-25-25,25 25,0-25,0 25,-1-24,1-1,0 25,-25-25,25 25,-25-25,25 25,-25-25,0 1,0-1,-25 25,0 25,0-1,0 1,25 0,-24-25,24 25,0 0,0-1,0 1,24-50,1 25,-25-24,25 24,0-25,0 25,-25-25,24 25,1-25,0 25,0-25,0 25,-1 0,1 0,0 0,0 0,-25 25,25-25,-25 25,24-25,-24 25,25-25,0 25,0-25,-25 24,25-24,-1 0</inkml:trace>
  <inkml:trace contextRef="#ctx0" brushRef="#br0" timeOffset="14556.78">18157 471,'0'0,"-24"0,-1-25,0 25,0 0,0 0,25-24,-24 24,24-25,24 25</inkml:trace>
  <inkml:trace contextRef="#ctx0" brushRef="#br0" timeOffset="14683.82">18356 397</inkml:trace>
  <inkml:trace contextRef="#ctx0" brushRef="#br0" timeOffset="16607.09">1637 3001,'-24'0,"-1"0,0 0,0 0,0 0,1 0,48-24,1 24,-25-25,25 25,0-25,0 25,-1-25,1 25,0-25,0 25,0 0,-1-24,1 24,0 0,0 0,0 0,0 0,-25 24,24-24,-24 25,0 0,0 0,0 0,0-1,-24 26,24-25,-25 24,0-24,0 25,-25-25,26 24,-1-24,0 0,0 0,-24-1,24 1,0 0,0-25,0 25,25-50,25 25,0 0,-25-25,25 25,0-25,-1 25,1-24,25-1,-25 25,-1-25,1 25,25-25,-25 25,0 0,-1-25,26 25,-25 0,0-24,-1 24,1 0,0 0,-25-25,25 25,0 0,-1 0,1 0,0 0,-25-25</inkml:trace>
  <inkml:trace contextRef="#ctx0" brushRef="#br0" timeOffset="17194.86">2555 2778,'0'-25,"0"1,0-1,-25 25,25-25,0 50,0 0,0-1,0 1,0 0,0 0,0 0,0-1,0 1,0 0,0 0,0 0,25-1,-25 1,0 0,0 0,25 0,-25-1,25-24,-25 25,25-25,-1 0,1 0,0 0,-25-25,25 25,0 0,-25-24,24-1,1 0,-25 0,25 0,0 1,-25-1,0 0,0 0,0 0,-25 25,0 0,25 25,-25-25,25 25,0 0,0 0,0-1,0 1,0 0,0 0,25 0,0-25,0 0,-25-25,25 25,-25-25,0 0,0 0,-25 25,0 0</inkml:trace>
  <inkml:trace contextRef="#ctx0" brushRef="#br0" timeOffset="17414.98">2258 2927,'0'0,"-25"0,25-25,25 25,-1-25,1 25,0 0,0-24,0 24,24-25,1 0,-25 25,24-25,1 25,-1-25</inkml:trace>
  <inkml:trace contextRef="#ctx0" brushRef="#br0" timeOffset="18058.04">3399 2654,'0'-25,"24"25,-24-25,25 25,-25-24,25 24,0-25,0 0,-1 25,-24-25,25 25,0 0,0-25,0 25,-1 0,-24 25,25 0,-25 0,0 0,0-1,0 1,-25 0,1 0,24 0,-25-25,25 25,0-1,25-24,-1 0,1 0,0 0,0 0,0 0,-1 0,1 25,0-25,0 0,0 0,-1 25,1-25,-25 25,25-25,-25 25,0-1,0 1,0 0,-25 0,0 0,1-25,-1 24,-25 1,25 0,-24 0,24 0,0-25,-24 24,24-24,-25 25,25-25,1 25,-1-25,0 0,0 25,25-50</inkml:trace>
  <inkml:trace contextRef="#ctx0" brushRef="#br0" timeOffset="18398.86">4316 2853,'0'-25,"25"25,0 0,0 0,0 0,-1 0,1 0,-25 25,25-25,-25 24,0 1,0 0,0 0,-25 0,0 24,25-24,-24 0,-1 0,0-1,25 1,-25 0,0 0,1 0,24-1,-25-24,0 25</inkml:trace>
  <inkml:trace contextRef="#ctx0" brushRef="#br0" timeOffset="19819.09">5953 2406,'-24'0,"-1"0,0 25,0-25,0 25,1-25,-1 24,0-24,25 25,-25-25,0 25,1 0,24 0,0-1,-25-24,25 25,0 0,0 0,0 0,0 0,0-1,25-24,-1 25,1-25,0 0,0 0,0 0,-1 0,1 0,0 0,0 0,24-25,-24 25,25-24,-25 24,24-25,-24 25,25-25,-1 25,-24-25,25 0,-25 25</inkml:trace>
  <inkml:trace contextRef="#ctx0" brushRef="#br0" timeOffset="20770">6450 2406,'0'0,"-25"0,25 25,-25-25,0 0,0 25,25-1,-24-24,-1 25,25 0,0 0,0 0,0-1,0 1,0 0,25-25,-1 0,1 0,-25-25,25 25,0-25,0 1,-25-1,24 25,-24-25,25 25,-25-25,25 0,-25 1,0-1,25 25,0 0,-25 25,0-1,0 1,24 0,-24 0,0 0,0-1,0 1,0-50,0 1,0-1,0 0,0 0,25 0,-25 1,25-1,-25 0,25 25,0 0,-25 25,24 0,-24-1,25 1,0 0,0-25,-25 25,25-25,-1 0,1 0,0-25,0 25,-25-25,25 25,-1-25,-24 1,25 24,-25-25,0 0,0 0,-25 25,25-25,-24 25,-1 0,50 25,-1-25,-24 25,25-25,0 25,0-25,-25 25,25-25,-1 0,1 24,0-24,-25 25,25-25,-25 25,25-25,-25 25,0 0,-25-1,0-24,0 25,0-25,1 0,-1 0,0 0,0 0,0 0,25-25</inkml:trace>
  <inkml:trace contextRef="#ctx0" brushRef="#br0" timeOffset="21067">7268 2084,'0'0,"0"-25,0 50,0-1,0 1,0 0,0 0,0 0,0-1,0 1,0 0,0 0,25 0,-25-1,0 1,0 0,0 0,0 0,0-1,0 1,25 0,-25 0,25-25,-25 25,24-25,1 0,0 0,0 0</inkml:trace>
  <inkml:trace contextRef="#ctx0" brushRef="#br0" timeOffset="21254.91">7144 2406,'0'0,"-25"0,50 0,-25-25,25 25,0 0,0-25,-1 25,1 0,25-24,-25 24,-1 0,26-25,-25 25</inkml:trace>
  <inkml:trace contextRef="#ctx0" brushRef="#br0" timeOffset="21695">7764 2208,'-25'0,"1"24,-1-24,0 25,0-25,0 25,1 0,-1 0,0-1,25 1,-25 0,25 0,0 0,0-1,0 1,0 0,25-25,0 0,0 0,-1-25,1 25,-25-25,25 25,-25-24,25-1,-25 0,25 0,-25 0,0 1,0-1,0 0,24 25,-24 25,0 0,25-1,0 1,0 0,0 0,-1-25,-24 25,25-25,0 0,0 0,0 0</inkml:trace>
  <inkml:trace contextRef="#ctx0" brushRef="#br0" timeOffset="22358.43">7938 2282,'0'-25,"25"50,-1 0,-24 0,0-1,25-24,-25 25,0 0,0 0,0 0,0-1,0-48,0-1,25 0,-25 0,0 0,25 1,-25-1,25 25,-25-25,24 25,-24-25,25 25,-25-25,25 25,0-24,0 24,-25 24,25-24,-25 25,0 0,24 0,1 0,0-1,-25 1,25-25,0 25,-1-25,1 0,0 0,0 0,0-25,-1 25,1-25,0 1,-25-1,0 0,25 0,-25 0,0 1,0-1,0 0,0 0,0 0,-25 1,25-1,-25 0,25 0,-25 0,25 1,-24 24,24 24,0 1,0 0,0 0,0 0,0-1,0 1,0 0,24 0,-24 0,25-1,-25 1,25 0,-25 0,25 0,0-1,-1 1,1-25,0 0,0 25,0-25,-1 0,1 0,0-25,0 25</inkml:trace>
  <inkml:trace contextRef="#ctx0" brushRef="#br0" timeOffset="22546.68">8384 2133,'0'0,"25"0,0 0,0 0,0-25,24 25,-24 0,25-24,-26 24,26 0,0-25</inkml:trace>
  <inkml:trace contextRef="#ctx0" brushRef="#br0" timeOffset="23485.89">9426 2158,'0'25,"0"0,0-1,0 1,25 0,-25 0,0 0,25-1,-25 1,0 0,25 25,-25-26,24 1,-24 0,0 0,25 0,-25-1,0 1,25 0,-25 0,25 0,-25-50,0 0,-25 25,25-25,-25 0,25 1,-25 24,25-25,0 0,-24 0,24 0,-25 1,25-26,-25 25,25 0,0 1,0-26,-25 25,25 0,0 1,0-26,0 25,0 0,25 1,0 24,0-25,-1 25,1 0,0 0,0 0,0 0,-1 25,1-1,-25 1,0 0,0 0,0 0,0-1,0 1,-25 0,1-25,-1 25,25 0,-25-1,0 1,0-25,1 25,-1 0,0-25,25 25,-25-25,0 0</inkml:trace>
  <inkml:trace contextRef="#ctx0" brushRef="#br0" timeOffset="23981.76">9798 2431,'0'-25,"25"25,0 0,-25-25,25 0,-1 1,-24-1,25 0,-25 0,0 0,25 25,-25-24,0-1,0 0,0 0,0 50,25-25,0 25,-1 0,1-1,0 1,-25 0,25-25,-25 25,0 0,0-1,25 1,-25 0,0 0,24-25,1 0</inkml:trace>
  <inkml:trace contextRef="#ctx0" brushRef="#br0" timeOffset="26025.76">10369 2108,'0'0,"0"25,-25-25,0 25,25 0,-25-25,25 25,0-1,0 1,-25 0,25 0,0 0,0-1,0 1,25 0,0 0,0-25,0 0,0 0,-1 0,1 0,-25-25,25 25,0 0,0-25,-1 0,1 25,-25-24,25 24,-25-25,0 0,0 0,0 0,0 1,-25 24,25-25,-25 25,1-25,-1 25,0 0,0 0,0 0,1 0,-1 0,0 0,0 0,0 25,0-25,1 0,-1 0,25 25,25-25,-1 0,1 0,0 0,0-25,0 25,0 0,-1 0,26 0,-25-25,0 25,-1 0,1-25,0 25,0 0,0-25,-1 25,1 0,0 0,-25-24,25 24,0-25,-25 50,-25-25,25 24,-25-24,25 25,0 0,-25 0,25 0,0-1,0 1,0 0,25 0,0-25,0 0,-1 0,1-25,0 25,0-25,0 25,-1 0,-24-25,25 25,0-24,0 24,-25-25,25 25,-25-25,24 25,-24-25,25 25,-25-25,0 1,0-1,0 0,0 0,-25 25,1 0,-1 0,25 25,-25-25,0 25,0 0,25-1,-24-24,24 25,0 0,0 0,0 0,0-1,0 1,24-25,1 0,0 0,0 0,0 0,-1 0,1 0,-25-25,25 25,0-24,0 24,-1-25,1 25,-25-25,25 0,-25 0,25 25,-25-24,25 24,-25-25,0 0,0 0,24 25,-24-25,0 1,-24 48,-1-24,0 0,0 0,25 25,-25-25,25 25,0 0,25-25,-25 25,25-25,0 0,0 0,-1 0,1 0,0 0,0 24,-25 1,25-25,-25 25,0 0,0 0,-25-1,0-24,25 25,-25-25,0 0,1 0,24 25,-25-25,25-25,25 0,-1 25,-24-24,25 24,-25-25,25 25,-25-25,25 25,0-25,0 0,-25 1,24 24,1-25,-25 0,25 25,0-25,-25 0,25 25,-25-24,24 24,-24-25,0 0,-24 25,24 25,-25-25,0 25,0-1,25 1,0 0,0 0,25-25,-25 25,25-25,0 24,-1-24,-24 25,0 0,25-25,-25 25,0 0,0-1,-25-24,1 0,24 25,-25-25,0 0,0 0,0 0,1 0,-1 0</inkml:trace>
  <inkml:trace contextRef="#ctx0" brushRef="#br0" timeOffset="31609.86">9724 2332,'25'0,"-1"0,1 0,0 0,0 0,0-25,24 25,-24-25,25 25,-1-25,1 25,-1-25,1 1,24 24,-24-25,25 0,-1 25,0-25,1 0,-1 1,1 24,-1-25,0 0,1 0,-1 25,1-25,-1 1,0 24,1-25,-25 25,24-25,-24 25,-1-25,1 25,-25 0,24 0,-24-25,0 25,0 0,-1 0,1 0,-50 0,1 0,24 25</inkml:trace>
  <inkml:trace contextRef="#ctx0" brushRef="#br0" timeOffset="32482.2">12477 1910,'-25'0,"25"25,0 0,0-1,0 1,0 0,0 0,0 0,0-1,0 1,0 0,0 0,25 24,-25-24,0 0,25 25,-25-26,0 1,25 0,-25 0,25 0,-25-1,24 1,-24 0,0 0,0-50,0 0,0 0,0 1,-24 24,24-25,0 0,-25 0,25 0,-25 1,25-1,0 0,0 0,0-24,-25 24,25 0,0 0,0-24,0 24,0 0,0 0,0 0,25 1,-25-1,25 0,0 0,-25 0,24 25,1-24,0 24,0 0,0 0,-1 0,1 0,0 24,0 1,-25 0,0 0,0 0,0-1,0 1,0 0,-25-25,25 25,-25 0,0-1,1 1,-1 0,0-25,0 25,0 0,1-25,24 24,-25-24,0 0,25 25</inkml:trace>
  <inkml:trace contextRef="#ctx0" brushRef="#br0" timeOffset="33678.54">12899 2232,'25'-24,"-1"-1,1 0,0 0,0 0,0 1,-1-1,-24 0,25 25,-25-25,25 0,-25 1,0-1,0 0,0 0,-25 25,25-25,-25 25,1 0,-1 25,25 0,0 0,0 0,25-25,-25 24,24-24,-24 25,25 0,0-25,-25 25,25-25,-25 25,25-25,-25 24,24-24,-24 25,25-25,-25 25,25-25,0 0,-25 25,25-25,-25-25,24 25,1 0,0-25,0 0,0 1,-25-1,24 25,-24-25,25 0,-25 0,0 1,0-1,0 0,0 0,0 0,-25 25,1 25,24 0,0 0,0 0,0-1,0 1,0 0,0 0,0 0,24-25,-24 24,25-24,0 0,0 0,0 0,-25-24,25 24,-1-25,1 0,0 25,-25-25,25 25,-25-25,25 25,-25-24,24-1,1 0,-25 0,0 0,25 25,-25-24,0-1,0 0,25 0,-25 50,25-25,-1 0,-24 25,0 0,25-25,-25 24,0 1,25-25,-25 25,0 0,0 0,0-1,0 1,0 0,0 0,0-50,25 0,-25 0,25 1,-25-1,24 0,-24 0,0 0,0 1,0-1,0 0,0 0,0 0,0 50,25 0,0 0,0-25,-25 25,25-25,-1 24,1 1,0 0,-25 0,0 0,0-1,0 1,0 0,-25-25,0 25,1-25,-1 0</inkml:trace>
  <inkml:trace contextRef="#ctx0" brushRef="#br0" timeOffset="35282.78">14288 1836,'-25'0,"50"0,-25-25,25 25,-1-25,1 25,0 0,-25 25,0 0,0-1,25 1,-25 0,0 0,0 0,0-1,25-24,-25 25,0 0,24-25,-24 25,25-25,-25 25,25-25,0 0,0 0,-25-25,25 25,-1 0,-24-25,25 25,-25-25,25 25,0-25,0 1,-25-1,24 0,-24 0,0 0,0 1,25 24,-25-25,0 0,0 0,0 0,0 50,-25-25,25 25,0 0,-24 0,24-1,0 1,0 0,0 0,0 0,0-1,0 1,0 0,24-25,1 0,-25 25,25-25,0-25,0 0,-1 25,-24-25,25 1,-25-1,25 25,-25-25,25 0,-25 0,25 25,-25-24,24-1,-24 0,0 50,0 0,0-1,0 1,0 0,0 0,25 0,-25-1,25-24,0 25,0-25,-1 0,1 0,0 0,0 0,0 0,-1 0,1-25,0 25,0-24,0-1,-1 0,-24 0,0 0,0 1,0-1,0 0,0 50,-24-25,24 25,0-1,0 1,0 0,0 0,0 0,0-1,24-24,1 25,0-25,0 0,0 0,24 0,-24 0,25 0</inkml:trace>
  <inkml:trace contextRef="#ctx0" brushRef="#br0" timeOffset="36435.6">16396 1712,'25'0,"-25"-25,0 50,0-1,0 1,0 0,0 0,0 0,25-1,-25 1,0 0,25 0,-25 0,0-1,24 1,-24 0,0 0,25 0,-25-1,0 1,0-50,0 1,0-1,-25 25,25-25,-24 0,24 0,0 1,0-1,0 0,-25 0,25 0,0 1,0-1,0 0,0 0,0 0,25-24,-25 24,24 0,-24 0,25 25,-25-25,25 1,0 24,0 0,-1 0,1 0,-25 24,0 1,0 0,0 0,0 0,0 0,-25-1,1-24,24 25,-25 0,0 0,0 0,0-25,1 24,-1-24,0 25,0-25,25 25</inkml:trace>
  <inkml:trace contextRef="#ctx0" brushRef="#br0" timeOffset="36808.15">16917 1860,'0'-24,"0"-1,0 0,25 0,-25 0,0 1,25-1,-25 0,25 0,-25 0,0 0,0 1,24 24,-24-25,25 25,0 0,-25 25,0-1,25 1,-25 0,0 0,0 0,0 0,25-1,-25 1,0 0,24-25,-24 25,25-25,0 25</inkml:trace>
  <inkml:trace contextRef="#ctx0" brushRef="#br0" timeOffset="38216.58">17463 1687,'0'0,"0"-25,0 0,0 0,-25 25,25 25,0 0,0 0,0 0,0-1,0 1,25-25,-25 25,25-25,-25 25,0-50,-25 0,0 0,25 1,0-1,25 0,0 25,-25-25,24 25,1-25,0 25,-25-25,25 25,0-24,-1 24,1 0,0-25,0 25,0 0,0 0,-25 25,-25-1,25 1,0 0,-25 0,25 0,0 0,0-1,0 1,0 0,0 0,25 0,0-25,-1 0,1 0,0 0,0 0,0-25,-1 25,1-25,0 25,0 0,0-25,-1 25,1-25,0 25,-25-24,25 24,-25-25,25 25,-25-25,24 25,-24-25,0 0,-24 25,24 25,-25-25,25 25,0 0,0 0,-25-25,25 24,0 1,25-25,-25 25,25-25,-1 0,-24-25,25 25,0 0,0-25,0 25,-1 0,1-24,0-1,0 25,-25-25,25 25,-25-25,0 0,24 0,-24 1,0-1,0 0,-24 25,-1 25,0 0,0-1,25 1,-25-25,25 25,-24 0,24 0,-25 0,25-1,0 1,25-25,-1 0,1 0,0 0,0 0,-25-25,25 25,-1 0,-24-24,25 24,0-25,0 0,0 25,-1-25,-24 0,25 25,-25-25,25 1,-25-1,0 0,25 0,-25 50,-25 0,0 0,25-1,0 1,-25-25,25 25,0 0,0 0,0 0,25-25,0 0,0 0,0-25,-1 25,1-25,-25 0,25 25,0-25,0 0,-25 1,24 24,-24-25,0 0,25 25,-25-25,25 0,-25 1,25 24,0 24,0 1,-1-25,-24 25,25 0,0 0,0-1,0 1,-1 0,1 0,0 0,0 0,0-1,-25 1,0 0,0 0,0 0,-25-25,0 0,0 0,0 24,-24-24,24 0</inkml:trace>
  <inkml:trace contextRef="#ctx0" brushRef="#br0" timeOffset="41196.33">19026 4018,'0'0,"-25"0,25-24,-25 24,25-25,0 0,-25 25,25-25,25 25,0 0,-25-25,25 25,-1 0,1 0,0 0,0 0,0 0,-1 0,1 25,-25 0,0 0,0 0,0-1,0 1,0 0,0 0,0 0,0-1,25-24,-25 25,25-25,-25 25,25-25,-1 25,1 0,0-25,-25 24,25-24,0 25,-25 0,0 0,0 0,-25-25,0 24,0-24,0 25,1-25,-1 0,0 25,0-25,0 0,1 0,-1 0</inkml:trace>
  <inkml:trace contextRef="#ctx0" brushRef="#br0" timeOffset="41647.9">20142 3746,'0'0,"-25"-25,0 25,25 25,0-1,0 1,0 0,-25 0,25 0,0 24,0-24,0 0,0 24,0-24,0 25,0-25,0-1,0 1,0 0,25 0,0-25,0 25,0-25,-1 0,1 24,0-24,0 0,0 0,-1-24,1 24,0 0,0 0,0-25,-1 25,1 0,-25-25,25 25,-25-25,0 0,-25 25,0-24,1 24,-1 0</inkml:trace>
  <inkml:trace contextRef="#ctx0" brushRef="#br0" timeOffset="41808.8">19993 4068,'0'0,"-25"0,0 0,25-25,25 25,0 0,0 0,24-25,-24 25,0 0,25 0</inkml:trace>
  <inkml:trace contextRef="#ctx0" brushRef="#br0" timeOffset="42252.75">21556 3646,'0'-25,"-25"50,0-25,0 25,0 0,1 0,-1 0,0-25,-25 24,26 26,-1-25,-25 0,25-1,1-24,-1 25,0 0,0 0,0 0,25-1,25-24,0 0,0 0,0 0,-1 0,1 0,25-24,-25 24,24 0,1-25,-1 25,1 0,0-25,-26 25,26-25,0 25,-1-25,1 25,-25-24,24 24,-24-25,0 25</inkml:trace>
  <inkml:trace contextRef="#ctx0" brushRef="#br0" timeOffset="42416.68">21680 3671,'-25'0,"50"0,-75 0,50 25,-25-25,25 25,0 0,0-1,0 1,25 0,0 0,-25 0,25 24,-25-24,24 25,-24-1,25-24,-25 25,25-1,-25 1,0-25</inkml:trace>
  <inkml:trace contextRef="#ctx0" brushRef="#br0" timeOffset="43444.21">19646 5606,'0'-25,"0"0,24 25,1-25,-25 1,25-1,-25 0,25 0,0 0,-25 1,0-1,24 0,-24 0,0 0,0 1,0-1,0 0,0 0,0 0,-24 25,48 0,1 25,0-25,-25 25,25-25,0 25,0 0,-1-25,-24 24,25 1,-25 0,25 0,-25 0,25-25,-25 24,25-24,-25 25,24-25,1 25,0-25,0-25,0 25,-1-25,1 1,0 24,-25-25,25 0,0 25,-1-25,1 0,0 25,-25-24,25-1,0 0,-25 0,0 0,0 1,0-1,0 0,-25 25,0 0,0 0,25 25,-25-25,25 25,-24-25,-1 24,25 1,0 0,0 0,0 0,0-1,25-24,-25 25,24-25,1 25,0-25,0 25,0-25,-1 0,1 25,0-25,0 0,0 0,24 0</inkml:trace>
  <inkml:trace contextRef="#ctx0" brushRef="#br0" timeOffset="44772.39">20638 5184,'0'-25,"0"1,0 48,0 1,0 0,0 0,0 0,0-1,0 1,0 0,0 0,0 0,25-25,-25 24,24 1,1-25,0 0,0 0,-25-25,25 1,-1-1,1 0,-25 0,25 25,-25-25,0 1,0-1,0 0,25 0,-25 0,0 1,0 48,0 1,0 0,0 0,25 0,0-25,-1 24,1-24,0 0,0 0,0-24,-1 24,1 0,0-25,0 0,0 25,-1-25,-24 0,25 25,-25-24,0-1,0 0,0 0,-25 25,1 0,24-25,-25 25,0 25,0-25,25 25,-25-25,1 25,-1 0,25-1,0 1,0 0,0 0,0 0,25-1,-1-24,1 25,0-25,0 0,0 0,-1-25,1 25,0-24,0 24,0 0,-1-25,1 25,-25-25,25 25,0-25,0 0,-25 1,0-1,0 0,24 0,-24 0,0 1,0-1,0 0,0 0,0 50,25 0,-25 0,25-1,-25 1,25 0,-25 0,0 0,25-1,-25 1,0 0,0 0,0 0,0-1,-25-24,25 25,-25-25,0 0,25 25,-25-25,1 0,-1 0,25-25,-25 25,25-25,25 25,-25-24,25 24,-1 0,1 0,-25-25,25 25,0 0,0 0,-1-25,1 25,0-25,0 25,0-25,-1 25,1-24,0-1,-25 0,25 0,-25 0,0 1,0-1,-25 50,25-1,0 1,0 0,0 0,0 0,0-1,0 1,25-25,0 0,-1 0,1 0,0 0,0 0,0 0,-1 0</inkml:trace>
  <inkml:trace contextRef="#ctx0" brushRef="#br0" timeOffset="44908.31">21952 4837,'-24'-25,"-1"25,0-25,25 0</inkml:trace>
  <inkml:trace contextRef="#ctx0" brushRef="#br0" timeOffset="45712.81">22002 4589,'-25'0,"25"25,25-25,-25 24,0 1,25 0,-25 0,25 0,-25-1,0 1,25 0,-25 0,0 0,24 0,-24-1,0 1,0 0,0 0,25-25,-25 25,0-1,25-24,-25 25,0 0,-25-25,0 0,25 25,-24-25,-1 25,0-25,25 24,-25-24,50 0,0 0,-25-24,25 24,-1 0,1-25,0 25,0-25,0 25,-1-25,1 25,0-25,-25 1,25 24,0-25,-1 0,1 0,-25 0,25 1,-25-1,25 0,-25 0,25 0,-25 0,0 1,0-1,0 0,0 0,0 0,0 1,-25 48,25 1,-25 0,25 0,0 0,0-1,0 1,0 0,0 0,0 25,0-26,0 1,0 0,0 0,25 0,0-1,-1-24,-24 25,25-25,0 0,0 0,0 0,24 0,-24 0,0 0,24-25,-24 25,25-24,-25-1,-1 25,26-25,-25 0,0 0,-1 1,1-1,-25 0,0 0,0 0,0 0,0 1,0-1,0 0,0 0,0 0,-25 25,1 0,-1 0,0 25,25 0,-25-25,0 25,25 0,-24-1,24 1,0 0,0 0,0 0,0 0,0-1,24 1,1-25,0 25,0-25,0 25,-1-25,26 0,-25 25,25-25,-1 0</inkml:trace>
  <inkml:trace contextRef="#ctx0" brushRef="#br0" timeOffset="46588.2699">21035 5978,'-25'0,"0"0,0 25,1-25,-1 25,0-25,0 24,0-24,0 25,1 0,24 0,-25 0,0-25,0 24,25 1,-25 0,25 0,0 0,0-1,25-24,0 0,0 0,0 0,-1 0,1-24,0 24,0-25,0 25,0-25,-1 25,1-25,-25 0,25 25,-25-24,25 24,-25-25,0 0,0 0,0 0,0 1,0 48,0 1,0 0,0 0,25 0,-25-1,24-24,-24 25,25 0,0 0,0-25,0 0,-25 25,24-25,1 0,0 0</inkml:trace>
  <inkml:trace contextRef="#ctx0" brushRef="#br0" timeOffset="47276.9">21531 5755,'25'0,"-25"24,24 1,-24 0,25-25,-25 25,0 0,0 0,0-1,0 1,0 0,0 0,-25 0,1-1,-1 26,0-25,0 0,0-1,1 1,-1-25,25 25,-25 0,0 0,0-1,25 1,25-25,0 0,0-25,0 25,-1-24,1-1,0 25,-25-25,25 0,0 25,-25-25,24 1,1-1,-25 0,25 25,-25-25,0 50,0 0,0 0,0-1,0 1,25-25,0 0,-1 0,1 0,0-25,0 25,0 0,-25-24,24 24,1-25,0 0,0 0,0 0,-25 1,0-1,0 0,0 50,0 0,0-1,24-24,-24 25,0 0,25-25,-25 25,25-25,0 0,-25 25,25-25,0 0,-1 0,1 0</inkml:trace>
  <inkml:trace contextRef="#ctx0" brushRef="#br0" timeOffset="47411.99">22176 5829,'0'0,"-25"0,25-25</inkml:trace>
  <inkml:trace contextRef="#ctx0" brushRef="#br0" timeOffset="47816.68">22449 5854,'-25'0,"0"0,0 0,0 0,1 0,-1 25,0 0,0-25,25 24,-25-24,25 25,-24 0,24 0,0 0,0-1,24 1,1-25,0 0,-25-25,25 25,0-24,-1 24,-24-25,25 0,0 25,-25-25,0 0,25 25,-25 25,25-25,-25 25,24-25,-24 25,25-25,0 25,0-1,0-24,-1 0,1 25</inkml:trace>
  <inkml:trace contextRef="#ctx0" brushRef="#br0" timeOffset="48243.46">22721 5631,'-24'0,"24"24,0 1,0 0,0 0,0 0,0-1,0 1,0 0,0 0,0 0,0 0,0-1,0 1,0 0,0 0,0 0,0-1,0-48,0-1,24 0,1 25,0-25,0 25,0-25,-1 25,1 0,0 0,0 0,0 25,-1-25,-24 25,0 0,-24-25,-1 25,0-25,25 24,-25-24,0 0,1 25,-1-25,0 0,0 0,0 0</inkml:trace>
  <inkml:trace contextRef="#ctx0" brushRef="#br0" timeOffset="48796.68">23242 5829,'0'-25,"-24"25,-1 0,0 25,0-25,0 0,1 25,-1-25,0 25,0 0,25-1,0 1,0 0,25-25,-25-25,25 25,0-25,-1 25,1 0,0 0,0 0,-25 25,25-25,-1 0,1 0,0 0,0 0,0 0,-1 0,1 0,-25-25,25 25,-25-24,25 24,-25-25,0 0,0 0,0 0,0 0,0 1,0-1,0 0,0 0,-25 0,25 1,0-1,-25 0,25 0,0 0,0 1,0-1,0 50,0-1,0 1,-25 0,25 0,0 0,0-1,0 1,0 0,0 0,25 0,-25-1,25 1,0 0,-25 0,25 0,-1 0,1-1,0-24</inkml:trace>
  <inkml:trace contextRef="#ctx0" brushRef="#br0" timeOffset="49080.44">23366 5755,'-24'0,"-1"-25,25 0,25 25,-25-25,24 25,1 0,0-25,0 25,0-24,-1 24,26 0,-25-25,0 25,-1 0,1-25,0 25,0 0,0 0,-1 0,-24 25,0 0,0-1,0 1,25 0,-25 0,0 0,0-1,0 1,25 0,-25 0,25-25,-25 25,25-25,-25 25,24-25</inkml:trace>
  <inkml:trace contextRef="#ctx0" brushRef="#br0" timeOffset="49231.55">23912 5531,'0'0,"-25"-24,25-1,0 0,-25 25,25-25,25 25</inkml:trace>
  <inkml:trace contextRef="#ctx0" brushRef="#br0" timeOffset="49484.67">24061 5507,'0'0,"-25"24,0-24,0 0,25 25,-24-25,24 25,-25 0,0 0,25-1,-25-24,25 25,0 0,0 0,0 0,0-1,25-24,0 0,-25 25,25-25,-1 0,1 0,25 0,-25 0,24 0,-24 0,25 0,-25 0,24 0</inkml:trace>
  <inkml:trace contextRef="#ctx0" brushRef="#br0" timeOffset="51340.3">21779 7317,'25'0,"-1"0,1 0,0-24,0 24,0-25,-1 25,1-25,0 25,-25-25,0 0,0 1,-25 24,0 24,1-24,-1 25,0-25,0 25,0 0,1 0,-1-1,25 1,-25 0,25 0,0 0,0-1,0 1,0 0,25-25,0 0,-1 0,1 25,0-25,0 0,24-25,-24 25,0 0,25 0,-25-25,24 25,-24-25,0 1,24 24,-24-25,0 0,0 0,-25 0,25 1,-25-1,0 0,0 0,0 0,-25 1,25-1,-25 25,25-25,-25 25,25-25,-25 25</inkml:trace>
  <inkml:trace contextRef="#ctx0" brushRef="#br0" timeOffset="52032.65">22523 7094,'-25'0,"0"0,1 0,-1 0,0 0,0 25,0 0,1 0,24-1,-25-24,25 25,0 0,0 0,0 0,0-1,0 1,25-25,-1 0,1 0,0 0,0-25,24 25,-24 0,0-24,0 24,24-25,-24 25,0-25,0 25,0-25,-1 0,-24 1,25 24,-25-25,25 0,-25 0,0 0,0 1,0 48,0 1,0 0,0 0,0 0,25-1,-25 1,0 0,25 0,-25 0,0-1,0 1,0 0,24 0,-24 0,0-1,0 1,0 0,0 0,-24-25,24-25,-25 0,25 0,-25 1,25-1,0 0,0 0,0 0,0 1,0-1,0-25,0 25,0 1,0-1,0 0,25 0,0 0,-25 1,24-1,-24 0,25 25,0-25,0 25,0 0,-1 0,-24 25,0 0,0 0,0-1,-24 1,-1 0,0 0,0 0,0-1,1 1,-1-25,25 25</inkml:trace>
  <inkml:trace contextRef="#ctx0" brushRef="#br0" timeOffset="52424.65">23242 7020,'-24'0,"-1"0,0 0,0 25,0-25,1 0,24 24,-25-24,25 25,-25-25,25 25,-25-25,25 25,0 0,0-1,0 1,0 0,25-25,0 0,-25-25,25 25,-1 0,-24-25,25 1,-25-1,25 25,-25-25,25 0,-25 0,25 25,-25 25,24-25,-24 25,25 0,0 0,0-1,0-24,-1 25,1-25</inkml:trace>
  <inkml:trace contextRef="#ctx0" brushRef="#br0" timeOffset="53027.46">23416 7094,'0'0,"0"-25,0 1,25 24,0 0,-25 24,0 1,0 0,0 0,0 0,0-1,0 1,0-50,24 1,-24-1,25 0,0 0,-25 0,25 25,0-24,-25-1,24 25,-24 25,25-25,-25 24,25-24,0 0,0 0,-1 0,1-24,0 24,-25-25,0 0,25 0,-25 0,0 1,25 48,-25 1,24 0,-24 0,25-25,-25 25,0-1,0 1,0 0,0 0,0 0,-25-25,25 24,-24-24,-1 25,0-25,0 0</inkml:trace>
  <inkml:trace contextRef="#ctx0" brushRef="#br0" timeOffset="53644.39">24036 6871,'0'-25,"0"50,0 0,0 0,0-1,0 1,-25 0,25 0,0 0,0-1,0 1,25 0,0-25,0 0,0 0,-1 0,1 0,0 0,-25-25,25 25,0 0,-1-25,1 25,0-24,0-1,-25 0,25 25,-25-25,24 0,-24 1,0-1,0 0,-24 25,-1 0,25 25,-25-25,25 25,-25-25,25 24,-25-24,25 25,0 0,0 0,0 0,0-1,25-24,0 0,0-24,0 24,-25-25,24 25,1-25,0 25,0-25,0 25,-25-25,24 25,1 0,0-24,0 24,0 0,-25 24,24-24,1 25,-25 0,25-25,-25 25,25-25,-25 25,25-25,-1 0,1 24,0-24,0 25,0-25,-1 0,1 0,0-25</inkml:trace>
  <inkml:trace contextRef="#ctx0" brushRef="#br0" timeOffset="53775.67">24383 6672,'0'0,"-24"0,-1-24</inkml:trace>
  <inkml:trace contextRef="#ctx0" brushRef="#br0" timeOffset="55675.6">11510 16966,'0'0,"25"0,-25-24,0-1,24 25,-24-25,0 0,-24 25,24 25,-25-25,25 25,-25-25,25 25,-25-1,0 1,1 0,-1 0,0 0,0 24,0-24,25 0,-25 0,1-1,-1 1,25 0,-25 0,0 0,25-1,0 1,25 0,0-25,0 0,-1-25,1 25,25 0,-25-25,24 25,1-24,0-1,-1 25,26-25,-26 0,1 25,-1-25,1 25,0-24,-1 24,1-25,-25 25,24 0,-24 0,0-25,0 25,-1 0,1 0,-25 25</inkml:trace>
  <inkml:trace contextRef="#ctx0" brushRef="#br0" timeOffset="55999.6">11758 16917,'-25'0,"0"0,25 25,25-25,-25 24,0 1,25 0,-25 0,0 0,0-1,25 26,-25-25,0 0,0 24,0 1,0-25,0 24,0-24,0 25,0-26,0 26,0-25,0 0,0 0,0-1,0 1,0 0,0 0,24 0</inkml:trace>
  <inkml:trace contextRef="#ctx0" brushRef="#br0" timeOffset="56696.68">12824 16842,'-24'0,"24"-24,-25 24,25 24,0 1,0 0,-25 0,25 0,0 24,0-24,-25 25,25-1,0 1,0-1,0 1,-25-25,25 24,0-24,0 0,0 0,25 0,-25-1,25 1,0-25,0 0,-1 0,1 0,0 0,0-25,0 1,-1-1,1 25,-25-25,25 0,0 0,0 1,-25-1,24 25,-24-25,0 0,0 50,0 0,0 0,25-25,-25-25,25 25,-25-25,0 0,0 0,-25 25,0 0,1-24,-1 24</inkml:trace>
  <inkml:trace contextRef="#ctx0" brushRef="#br0" timeOffset="56924.54">12601 17190,'-25'0,"50"0,-25-25,25 25,0-25,0 25,-1-25,1 25,0-25,25 1,-26 24,26-25,0 0,-26 0</inkml:trace>
  <inkml:trace contextRef="#ctx0" brushRef="#br0" timeOffset="57168.59">13593 16768,'0'0,"0"-25,0 0,25 25,-25 25,25-25,-25 25,0 0,25 0,-25 24,0-24,25 0,-25 0,0 24,0-24,24 0,-24 24,0-24,25 0,-25 25,25-26,-25 1,25 0,-25 25,25-26</inkml:trace>
  <inkml:trace contextRef="#ctx0" brushRef="#br0" timeOffset="65047.49">15032 17264,'0'0,"25"0,0 0,-1 0,-24-25,25 25,0 0,0 0,0 0,-1-25,1 25,0 0,25-24,-26 24,1-25,25 25,-1-25,-24 25,25-25,-1 0,1 25,-25-24,25-1,-1 25,-24-25,25 25,-1-25,-24 0,0 25,0-24,-1 24,1 0,0-25,-25 0,-25 25,0 0,1 0,-1 0,0 0,0 0,0 0,1 0,-26 0,25 0,0 0,1 0,-1 0,0 0,0 25,0-25,25-25,25 25,0 0,0 0,-25-25,25 25,-1 0,1 0,0 0,0 0,0 0,24 0,-24-25,0 25,0 0,-1 0,1 25,0-25,0 0,-25 25,25-25,-25 25,0 0,-25-1,0 1,0-25,25 25,-25-25,1 25,-1-25,25 25,-25-25,0 0,0 24,1-24,-1 25,0-25</inkml:trace>
  <inkml:trace contextRef="#ctx0" brushRef="#br0" timeOffset="65840.25">17314 16495,'-25'0,"0"0,25-25,-24 25,-1 0,0 0,25 25,-25-25,0 0,1 0,24 25,-25-25,0 0,0 25,0-25,25 25,-24-25,-1 24,0-24,0 25,0-25,1 25,-1 0,25 0,-25-25,25 24,0 1,0 0,0 0,25 0,0-1,-1 1,1-25,0 25,0-25,0 25,-1-25,1 0,0 0,0 0,0 0,24 0,-24 0,0 0,24 0,-24-25,0 25,25 0,-26-25,1 25,0 0,25 0,-26-25,1 25,0 0,0 0,-25-24,25 24</inkml:trace>
  <inkml:trace contextRef="#ctx0" brushRef="#br0" timeOffset="66839.47">17686 16644,'0'0,"-25"0,0-25,1 25,-1 0,0 0,25 25,-25-25,25 25,-25 0,25-1,0 1,0 0,0 0,0 0,0-1,25-24,0 25,0-25,-25 25,25-25,-1 0,1 0,0 0,0 0,-25-25,0 0,-25 1,25-1,0 0,0 0,0 0,0 1,0-1,25 25,0 0,0 0,-25 25,24-25,-24 24,0 1,0 0,25-25,-25 25,0 0,0-1,0 1,-25 0,25 0,-24-25,24 25,0-50,0 0,0 0,24 25,-24-25,0 1,25-1,-25 0,0 0,0 0,25 25,-25-24,0-1,25 0,0 25,-25 25,0 0,24-25,-24 24,25 1,0 0,0-25,0 0,-1 0,1 0,-25-25,25 25,0-25,0 25,-25-24,24 24,1-25,-25 0,25 25,-25-25,25 25,-25-25,0 1,0-1,-25 25,0-25,0 25,1 0,-1 0,0 0,0 25,0-25,25 25,-24-25,24 24,0 1,24-25,1 0,-25 25,25-25,0 0,-25 25,25-25,-1 0,1 25,0-25,-25 24,25-24,0 25,-1-25,-24 25,0 0,0 0,-24-25,-1 24,0-24,0 25,0-25,1 25,-1-25,0 0,0 0</inkml:trace>
  <inkml:trace contextRef="#ctx0" brushRef="#br0" timeOffset="67276.47">18455 16247,'-25'0,"25"-25,-25 25,25-25,0 50,0 0,0 0,0 0,0-1,0 1,0 0,0 0,0 0,0 24,0-24,0 25,0-25,0-1,0 26,0-25,0 0,0-1,25 1,-25 0,25 0,-25 0,25-25,-25 24,25-24,-1 25,1-25,0 25,0-25,0 0,-25-25,24 25,1-25</inkml:trace>
  <inkml:trace contextRef="#ctx0" brushRef="#br0" timeOffset="67492.47">18207 16594,'0'0,"-25"0,0 25,50-25,0-25,0 25,0 0,-1 0,1-24,25 24,-1-25,-24 25,25-25,-1 25,1-25,0 0</inkml:trace>
  <inkml:trace contextRef="#ctx0" brushRef="#br0" timeOffset="68000.52">18976 16371,'-25'0,"0"0,1 0,-1 0,0 25,0-25,25 25,-25 0,0-1,25 1,-24 0,-1 0,25 0,-25-1,25 1,0 0,0 0,0 0,0-1,25-24,0 0,-1 0,1 0,0-24,0 24,0-25,0 0,-25 0,24 25,-24-25,0 1,0-1,25 0,-25 0,0 0,0 1,-25 24,25-25,0 0,-24 25,24 25,0 0,0-1,24-24,-24 25,25 0,-25 0,25-25,-25 25,25-25,0 0,-25 24,24-24,1 0,0 0,0 0,0 0,-1 0,1 0,0 0,0 0,0 0</inkml:trace>
  <inkml:trace contextRef="#ctx0" brushRef="#br0" timeOffset="68724.45">19050 16421,'0'-25,"25"25,0-25,0 25,0 0,-1 25,1-25,-25 25,25-25,-25 25,0-1,0 1,0 0,0 0,0 0,0-1,0-48,0-1,0 0,0 0,0 0,25 25,-25-24,0-1,25 25,-25-25,24 0,1 25,0 0,-25 25,25-25,-25 25,25-25,-25 25,24-25,-24 24,25-24,-25 25,25-25,-25 25,25-25,0 0,-1 0,1 0,0-25,0 25,0 0,-25-25,24 1,1 24,0-25,0 0,-25 0,25 25,-25-25,0 0,0 1,0-1,0 0,0 0,0 0,0 1,0-1,-25 0,25 0,-25 0,25 1,-25 24,25-25,-25 25,1 0,24 25,0-1,0 1,0 0,0 0,0 0,0-1,0 1,24 0,-24 0,25 0,-25-1,25 1,0 0,-25 0,25 0,-1-25,1 25,0-1,0-24,0 0,0 25,-1-25,1 0,0 0,0 0,0 0,-1-25,1 25,0 0,0-24,0-1</inkml:trace>
  <inkml:trace contextRef="#ctx0" brushRef="#br0" timeOffset="68948.45">19373 16247,'0'0,"0"25,-25-25,50 0,24-25,-24 25,0 0,25-25,-1 25,1-25,-1 25,26-24,-26 24,1-25,0 0,24 25,-24 0</inkml:trace>
  <inkml:trace contextRef="#ctx0" brushRef="#br0" timeOffset="69423.52">20613 16073,'25'0,"-25"25,0 0,25-25,-25 25,0 0,0-1,24 1,-24 0,0 25,25-26,-25 1,0 0,0 0,25 0,-25 24,0-24,25 0,-25 0,0 0,25-1,-25 1,0 0,24-25</inkml:trace>
  <inkml:trace contextRef="#ctx0" brushRef="#br0" timeOffset="69704.4299">20588 16073,'0'0,"0"-24,0-1,25 0,0 25,0-25,-1 25,1 0,0 0,0 0,0 0,-1 0,1 0,0 0,0 25,0-25,-25 25,0 0,0-1,0 1,0 0,-25 25,0-26,0 1,0 0,1 0,-1 0,-25-1,25 1,1-25,-1 25,0 0</inkml:trace>
  <inkml:trace contextRef="#ctx0" brushRef="#br0" timeOffset="71143.95">20960 16346,'0'-25,"25"25,0-24,0-1,-25 0,25 25,-1-25,1 0,-25 1,0-1,25 25,-25-25,0 0,0 0,0 1,0-1,0 0,-25 0,0 25,25-25,-24 25,-1 0,0 0,0 25,25 0,25-25,0 0,0 25,-1-25,1 0,0 0,0 25,0-1,-1 1,-24 0,0 0,25 0,-25-1,0 1,0 0,0 0,0 0,25-25,-25 24,0 1,25-25,0 0,-1 0,-24-25,25 25,0-24,0 24,-25-25,25 0,-1 25,-24-25,25 25,-25-25,25 1,0-1,-25 0,0 0,25 0,-25 1,0-1,0 0,0 0,-25 25,0 0,25-25,-25 25,0 25,1-25,24 25,-25-25,25 25,-25 0,25-1,0 1,0 0,-25 0,25 0,0-1,0 1,25-25,-25 25,25-25,0 0,-1 0,1 0,0 0,0-25,0 25,-1-25,1 25,0-24,0-1,0 25,-1-25,1 25,0-25,0 0,0 25,-1-24,1-1,0 0,-25 0,25 25,-25-25,25 1,-25-1,24 0,-24 0,25 25,0 0,-25 25,0 0,25-25,-25 25,0-1,0 1,0 0,0 0,0 0,0-1,-25 1,0 0,25 0,-25 0,1-25,24 24,-25 1,0-25,25 25,-25-25,0 0,25 25,-24-25,24-25,0 0,24 25,1-25,0 25,0-24,0 24,-25-25,24 25,26-25,-25 0,0 25,0-25,-1 1,1-1,0 0,0 25,0-25,-1 0,1 1,0-1,-25 0,25 0,-25 0,0 1,0-1,0 50,0-1,0 1,25-25,-25 25,24-25,-24 25,0 0,25-25,-25 24,0 1,25-25,-25 25,0 0,0 0,-25-25,25 24,-25-24,1 25,-1-25,0 25,0-25,0 0</inkml:trace>
  <inkml:trace contextRef="#ctx0" brushRef="#br0" timeOffset="72148.4">22449 15825,'-25'0,"25"-24,25 24,-25-25,0 50,0-1,0 1,0 0,0 0,0 0,0-1,24 1,-24 0,25 0,0-25,-25 25,25-25,0 0,-1 0,1 0,0 0,0 0,0 0,-25-25,24 25,1-25,0 25,-25-25,25 25,-25-25,25 25,-25-24,0-1,0 0,0 0,0 0,0 1,0-1,0 0,0 0,0 50,-25-25,25 25,-25 0,0-1,25 1,0 0,-25 0,25 0,0-1,0 1,0 0,0 0,25-25,0 0,0 0,0-25,-1 25,1-25,0 0,0 25,0-24,-1-1,1 0,0 25,-25-25,25 25,-25-25,25 25,-25-24,25 24,-25 24,0 1,24 0,-24 0,25 0,-25-1,25-24,0 0,0 0,-1 0,1 0,0 0,0 0,0-24,-1 24,1-25,0 25,0-25,0 0,-1 25,-24-25,25 1,0-1,-25 0,25 25,-25-25,0 0,0 1,0-1,0 0,0 0,-25 25,0 0,0 0,25 25,-24-25,24 25,-25 0,0-1,25 1,0 0,0 0,0 0,0-1,0 1,25-25,0 25,-1-25,1 0,0 0,0 0,24 0,-24 0,25 0,-1 0,-24 0,25-25,-1 25,1 0,-25 0</inkml:trace>
  <inkml:trace contextRef="#ctx0" brushRef="#br0" timeOffset="73568">17736 17363,'0'-25,"0"1,-25 24,25-25,0 0,0 0,0 50,0 0,25-25,-25 25,0-1,0 26,25-25,-25 0,0-1,0 26,0-25,0 25,0-26,0 26,0-25,0 24,0-24,0 0,0 25,0-26,0 1,-25 0,25 0,0 0,0-1,0 1,0 0,0-50,25 0,-25 1,24 24,-24-25,0 0,25 0,-25 0,25 1,-25-1,25 0,0 0,-25 0,24 25,-24-24,25 24,-25-25,25 25,0 25,-25-1,25-24,-25 25,0 0,24-25,-24 25,25-25,-25 25,25-25,0 0,0 0,-1 0,1 0,0-25,25 25,-26-25,1 25,0-25,25 0,-26 1,1-1,0 25,0-25,0 0,-1 0,-24 1,25-1,-25 0,-25 0,1 0,-1 25,0 0,0 0,0 0,25 25,-24-25,-1 25,0 0,0 0,25-1,0 1,0 0,0 0,0 0,25-1,0-24,-25 25,25-25,-1 25,1-25,0 0,0 0,0 25,-1-25,1 0,0 0,0 0</inkml:trace>
  <inkml:trace contextRef="#ctx0" brushRef="#br0" timeOffset="74264.39">18976 17487,'-25'0,"0"0,1 0,24 25,-25-25,0 25,0 0,0 0,25-1,-25 1,25 0,0 0,25-25,0 0,0 0,0 0,0-25,-1 25,-24-25,25 25,0-25,-25 1,25-1,-25 0,0 0,0 0,-25 25,25 25,-25-25,25 25,0 0,0 0,0-1,0 1,0 0,0 0,0 0,25-25,-25 24,25 1,0-25,-1 25,1-25,0 0,0 0,0-25,-1 25,-24-25,25 25,0-24,0 24,-25-25,25 0,-1 0,1 0,-25 1,0-1,25 0,-25 0,0 0,0 0,0 1,0-1,-25-25,25 25,-25 1,25-1,0 0,-24 0,24 0,-25 1,25 48,0 1,0 0,0 0,0 0,0-1,0 1,0 0,0 0,0 24,0-24,0 0,25 0,-25 0,0 0,24-1,-24 1,25-25,-25 25,25 0,0-25,0 25,-1-25,1 0,0 0,0 0,0 0,-1-25</inkml:trace>
  <inkml:trace contextRef="#ctx0" brushRef="#br0" timeOffset="74507.73">18926 17512,'0'0,"0"25,25-25,0-25,0 25,0-25,-1 25,26-25,-25 25,24-24,1-1,0 0,-1 25,1-25,-1 0,1 25,0-24,-1-1,1 0</inkml:trace>
  <inkml:trace contextRef="#ctx0" brushRef="#br0" timeOffset="75436">20191 17636,'-24'0,"24"-25,24 1,-24-1,25 25,-25-25,0 0,25 25,-25-25,0 0,0 1,0-1,0 0,0 0,-25 25,0-25,1 25,24-24,-25 24,0 0,25 24,25-24,0 25,-1-25,1 0,-25 25,25-25,-25 25,25-25,-25 25,25-25,-25 24,24 1,1 0,0 0,0 0,0-25,-1 0,1 0,0 0,0 0,0 0,-1-25,1 0,0 25,0-25,0 0,-25 1,24 24,-24-25,25 25,-25-25,0 0,25 25,-25-25,0 1,0-1,0 0,0 0,0 0,0 1,-25 24,0 0,25 24,-24-24,-1 25,25 0,-25 0,25 0,-25-25,25 24,0 1,0 0,0 0,25-25,-25 25,25-25,-25 24,25-24,-1 25,1-25,0 0,0 25,0-25,-1 0,1 0,0 0,0 0,0 0,0 0,-1-25,1 25,25 0,-25 0,-1-25,1 25</inkml:trace>
  <inkml:trace contextRef="#ctx0" brushRef="#br0" timeOffset="75804.33">21184 17090,'24'0,"-24"25,25-25,0 25,-25 0,25 0,-25-1,25 1,-25 0,24 0,-24 0,25-1,-25 1,25 0,-25 0,25 0,0-1,-25 1,24 0,-24 0,0 0,0 0,25-1,-25 1,0 0,0 0,-25 0,1-1,-1 1,0-25,0 25,0-25,1 0,-1 0,0 0,25-25,-25 25</inkml:trace>
  <inkml:trace contextRef="#ctx0" brushRef="#br0" timeOffset="75983.7">21308 16793,'24'0</inkml:trace>
  <inkml:trace contextRef="#ctx0" brushRef="#br0" timeOffset="76468.36">21531 17264,'25'-25,"-1"25,1-25,0 25,0-24,0 24,-1-25,1 25,-25-25,25 25,0-25,0 25,-25-25,24 25,-24-24,25 24,-25-25,-25 25,1 0,-1 0,0 0,25 25,-25-25,0 24,1-24,-1 25,25 0,-25-25,0 25,0 0,25-1,-24 1,24 0,0 0,0 0,0-1,0 1,0 0,24-25,1 0,0 0,0 0,0 25,24-25,-24 0,25-25,-26 25,26 0,0 0,-26-25,26 25</inkml:trace>
  <inkml:trace contextRef="#ctx0" brushRef="#br0" timeOffset="76748.36">22300 16991,'0'0,"0"-25,-25 25,0-24,0 24,25 24,0 1,0 0,0 0,0 0,-24-25,24 24,0 1,0 0,0 0,24 0,-24-1,25 1,-25 0,25-25,0 25,0-25,-1 0,1 0,0 0,0 0,0 0,-1 0,26-25,-25 25,0 0</inkml:trace>
  <inkml:trace contextRef="#ctx0" brushRef="#br0" timeOffset="77052.35">22473 16619,'0'0,"-24"0,24 25,24-25,-24 25,25 0,-25-1,0 1,25 0,-25 0,0 0,25-1,-25 1,25 0,-25 0,24 0,1-1,-25 1,25 0,-25 0,25 0,0-1,-25 1,24-25,1 25,0 0,0-25,-25 25,25-25,-1 0,1 0</inkml:trace>
  <inkml:trace contextRef="#ctx0" brushRef="#br0" timeOffset="77464.13">22325 16942,'0'0,"-25"24,50-24,-1-24,1 24,0 0,0 0,24-25,-24 25,0 0,25-25,-26 25,1 0,25-25,-25 25,24 0,-24-25,0 25,24-24,-24 24,0 0,0-25,0 25,-1 0,-24 25,0-1,0 1,0 0,0 0,0 0,0-1,0 1,25-25,-25 25,25 0,0-25,-25 25,25-25,0 0,-1 0,1 0,0 0,0 0</inkml:trace>
  <inkml:trace contextRef="#ctx0" brushRef="#br0" timeOffset="77616.31">23118 16718,'-24'-24,"-1"-1,25 0,25 25,-1 0</inkml:trace>
  <inkml:trace contextRef="#ctx0" brushRef="#br0" timeOffset="78503.7">23689 16644,'0'0,"0"25,-25-25,0 0,0 25,1-25,-1 0,0 0,0 24,0-24,25 25,0 0,0 0,-24-25,24 25,0-1,0 1,0 0,0 0,0 0,0-1,0 1,24-25,-24 25,25-25,0 25,0-25,0 0,-1 0,1-25,0 25,0 0,0-25,-1 0,1 25,0-24,0-1,-25 0,0 0,0 0,0 1,-25-1,0 0,0 0,1 25,24-25,-25 25,0 0,0 0,0 0,1 0,-1 0,0 0,0 0,0 0,1 0,24 25,-25-25,0 0,25 25,25-25,0 0,-1 0,1 0,0 0,0 0,0 0,-1 0,1-25,25 25,-25 0,-1-25,1 25,0 0,25-24,-26 24,1 0,0-25,0 25,0 0,-1 0,1 0,0 0,-25 25,0-1,0 1,0 0,-25-25,25 25,-25 0,1-1,24 1,0-50,0 1,24 24,1-25,0 0,0 0,0 25,-25-25,25 1,-1 24,1-25,0 25,-25-25,25 25,0-25,-1 25,1 0,0 0,0 25,0 0,-25 0,0-1,0 1,24-25,-24 25,25 0,-25 0,25-25,0 0,0 24</inkml:trace>
  <inkml:trace contextRef="#ctx0" brushRef="#br0" timeOffset="78663.15">24780 16570,'0'0,"0"-25</inkml:trace>
  <inkml:trace contextRef="#ctx0" brushRef="#br0" timeOffset="87113.15">844 13891,'-25'-25,"25"50,0-1,0 1,0 0,0 0,0 0,0-1,-25 1,25 0,0 0,0 0,0-1,0 26,0-25,0 0,0-1,0 1,0 0,0 0,0-50,0 0,0 0,0 1,0-1,0 0,25 0,-25 0,0 1,0-1,0 0,0 0,0 0,0 1,0-1,0 0,25 0,-25 0,0 1,0-1,25 25,-1 0,1 0,0 25,0-1,0-24,-1 0,1 25,0 0,0-25,0 25,-1-25,1 25,0-25,0 24,0-24,-1 25</inkml:trace>
  <inkml:trace contextRef="#ctx0" brushRef="#br0" timeOffset="88409.9299">893 13965,'0'25,"0"0,0-1,25-24,-25 25,25 0,-25 0,25-25,-25 25,0-1,25-24,-25 25,0 0,24-25,-24 25,25 0,-25-1,25-24,-25 25,25 0,-25 0,25-25,-25 25,24-25,-24 25,0-1,25-24,-25 25,25-25,-25 25,25 0,-25 0,25-25,-25 24,24 1,-24 0,25-25,-25 25,25 0,-25-1,25 1,0 0,-25 0,0 0,24-25,-24 24,25 1,-25 0,0 0,25-25,-25 25,25-1,-25 1,25-25,-25 25,24 0,-24 0,25-1,-25 1,25 0,-25 0,25 0,-25-1,25 1,-25 0,24-25,-24 25,0 0,25-25,-25 24,25-24,-25 25,0 0,25 0,-25 0,0 0,25-25,-25 24,0 1,24-25,-24 25,0 0,0 0,25-1,-25 1,0 0,0 0,0 0,25-25,-25 24,0 1,0 0,0 0,0 0,-25-25,0 0</inkml:trace>
  <inkml:trace contextRef="#ctx0" brushRef="#br0" timeOffset="89913.02">993 14287,'0'0,"0"25,24 0,-24 0,0 0,25-25,-25 25,0-1,25-24,-25 25,0 0,25-25,-25 25,25 0,-1-1,-24 1,0 0,25-25,-25 25,0 0,25-25,-25 24,0 1,25 0,-25 0,0 0,25-1,-25 1,0 0,24-25,-24 25,0 0,25-25,-25 24,0 1,0 0,25-25,-25 25,0 0,25-1,-25 1,25 0,-25 0,0 0,24-1,-24 1,0 0,25 0,-25 0,0-1,25-24,-25 25,0 0,0 0,25-25,-25 25,0 0,25-25,-25 24,0 1,24 0,-24 0,0 0,25-1,-25 1,0 0,25-25,-25 25,0 0,25-1,-25 1,0 0,25-25,-25 25,0 0,0-1,0 1,24 0,-24 0,0 0,0-1,25 1,-25 0,0 0,25 0,-25-1,0 1,25 0,-25 0,0 0,0-1,25 1,-25 0,0 0,0 0,24-1,-24 1,0 0,25 0,-25 0,0 0,25-1,-25 1,0 0,0 0,25 0,-25-1,25 1,-25 0,0 0,0 0,25-1,-25 1,0 0,24 0,-24 0,0-1,0 1,25 0,-25 0,0 0,0-1,25 1,-25 0,0 0,0 0,25-1,-25 1,0 0,25 0,-25 0,0-1,0 1,24-25,-24 25,0 0,0 0,25-1,-25 1,0 0,0 0,0 0,25-25,-25 24,0 1,0 0,0 0,25 0,-25 0,0-1,0 1,0 0,0 0,0 0,25-25,-25 24</inkml:trace>
  <inkml:trace contextRef="#ctx0" brushRef="#br0" timeOffset="91346.19">2059 17661,'25'0,"0"-25,0 25,-1 0,-24-25,25 25,0 0,-25-24,25 24,0 0,-1-25,1 25,0 0,0 0,0 0,-1 0,1-25,0 25,0 0,0 0,-1 0,1 0,0-25,0 25,0 0,-1-25,1 25,0 0,0-25,0 25,-1 0,1-24,0 24,0 0,0 0,-1-25,1 25,0 0,25 0,-25 0,-1 0,1-25,0 25,0 0,0 0,-1 0,1 0,0 0,25 0,-26-25,1 25,0 0,0 0,0 0,-1 0,1 0,0 0,0-25,0 25,-1 0,1 0,0 0,0 0,0 0,24 0,-24 0,0 0,0 0,-1 0,1 0,0-24,0 24,0 0,24 0,-24 0,0 0,0 0,24 0,-24 0,0 0,0 0,0 0,24 0,-24 0,0-25,0 25,24 0,-24 0,0 0,0 0,24 0,-24 0,0 0,0 0,24 0,-24 0,0-25,24 25,-24 0,25 0,-25 0,-1 0,26 0,-25 0,24 0,-24 0,25 0,-25 0,24 0,-24 0,0 0,25 0,-26 0,26 0,-25 0,0 0,24 0,-24 0,25 0,-26 0,26 0,-25 0,24 0,-24 0,25 25,-1-25,-24 0,25 0,-1 0,-24 0,25 0,-25 0,24 0,-24 0,25 0,-1 0,-24-25,25 25,-25 0,24 0,-24 0,25 0,-1 0,-24 0,25 0,-1-25,-24 25,25 0,-1 0,1 0,-25 0,24 0,-24 0,25 0,-26-25,26 25,-25 0,24 0,-24 0,25-24,-25 24,24 0,-24 0,25 0,-1 0,-24-25,25 25,-25 0,24 0,-24 0,25 0,-26 0,26 0,-25-25,0 25,24 0,-24 0,0 0,24 0,-24 0,0 0,0-25,0 25,-1 0,26 0,-25 0,0 0,-1 0,1 0,0 0,0 0,0 0,-1-25,1 25,0 0,0 0,0 0,0-24,-1 24,1 0,0-25,0 25,0-25,-25 0,-25 25,0 0,25-25,-25 25,0 0,1 0,-1 0,0 0,25-24,25 24,0 0,-1-25,1 25,0 0,0 0,0 0,-1 0,1 0,0 0,-25 25,25-25,-25 24,0 1,0 0,0 0,0 0,-25-1,25 1,-25 0,25 0,-25 0,1-1,24 1,-25 25,0-25,0-1,0 1,1 0</inkml:trace>
  <inkml:trace contextRef="#ctx0" brushRef="#br0" timeOffset="92592.9899">447 15627,'0'0,"0"25,0 0,25-25,-25 49,24-24,-24 0,25 0,-25-1,25 26,-25-25,25 0,-25 24,25-24,-25 0,24 24,-24-24,0 0,25 0,-25 0,25 24,-25-24,0 0,0 0,25-1,-25 1,25-25,-25 25</inkml:trace>
  <inkml:trace contextRef="#ctx0" brushRef="#br0" timeOffset="93021">372 15726,'0'0,"0"-25,0 1,0-1,0 0,0 0,25 0,0 25,-25 25,25-25,0 0,-25 25,24-25,1 25,0 0,-25-1,0 1,25-25,-25 25,0 0,0 0,0-1,0 1,-25 0,25 0,-25 0,0-25,25 24,-24-24,24 25,-25-25</inkml:trace>
  <inkml:trace contextRef="#ctx0" brushRef="#br0" timeOffset="94196.9899">5482 18058,'-25'0,"25"-25,-24 25,24-25,-25 25,25-25,0 50,25 0,-25 0,24-25,-24 25,25-1,-25 1,25 0,-25 0,25 0,-25-1,25-24,-25 25,24 0,-24 0,25 0,-25-1,25-24,-25 25,25 0,-25 0,25-25,-25 25,24-50,-24 0,25 25,-25-25,0 0,0 1,25-1,-25 0,25 0,-25 0,0-24,25 24,-25-25,24 26,-24-1,0-25,25 25,-25 1,0-1,25 0,-25 0,0 0</inkml:trace>
  <inkml:trace contextRef="#ctx0" brushRef="#br0" timeOffset="96317.9">819 13915,'0'25,"0"0,0 0,0 0,0-1,0 1,0 0,0 0,-25 0,25-1,0 1,-25 0,25 0,0 0,0-1,-25-24,25 25,0 0,-24 0,24 0,0 0,0-50,0 0,0 0,0 0,0 0,0 1,0-1,24 25,-24-25,0 0,0 0,0 1,0-1,0 0,0 0,25 25,-25-25,0 1,0-1,0 0,25 25,0 0,0 0,0 0,-1 0,-24 25,25-25,0 0,0 0,0 0,24 25,-24-25,0 0,0 24,-1-24,26 0,-25 25,0-25,-1 25,1 0</inkml:trace>
  <inkml:trace contextRef="#ctx0" brushRef="#br0" timeOffset="96898">1067 14362,'0'0,"0"25,25 0,-25-1,25-24,-25 25,24 0,1 0,-25 0,25-1,0 1,-25 0,25-25,-25 25,24 0,-24-1,25-24,-25 25,0 0,25-25,-25 25,25-25</inkml:trace>
  <inkml:trace contextRef="#ctx0" brushRef="#br0" timeOffset="104284.84">5929 16396,'-25'0,"0"0,25 25,-25-25,0 0,1 0,-1 0,25 25,-25-25,0 0,0 0,1 0,-1 0,0 0,0 0,0 0,1 0,24 24,-25-24,0 0,0 0,0 0,1 0,-1 0,0 0,0 0,0 0,1 0,-1 0,0 0,0 0,0 0,1 0,-1 0,0 0,0 0,0 0,1 0,-1 0,0 0,0 0,0 0,0 0,1 0,-1 0,0 0,0 0,0 0,1 0,-1 0,0 0,0-24,0 24,1 0,-1 0,0-25,0 25,0 0,1-25,-1 25,0 0,25-25,-25 25,0 0,1-25,-1 25,0 0,25-25,-25 25,0 0,25-24,-24 24,-1 0,0-25,0 25,0 0,25-25,-24 25,-1 0,25-25,-25 25,0 0,0-25,1 25,-1 0,0-24,0 24,0 0,0-25,1 25,-1 0,0 0,25-25,-25 25,0 0,1 0,24-25,-25 25,0 0,25-25,-25 25,0 0,1-24,-1 24,0-25,0 25,0 0,25-25,-24 25,-1-25,0 25,25-25,-25 25,0 0,25-24,-24 24,-1-25,0 25,25-25,-25 25,0 0,1-25,-1 25,25-25,-25 25,0-24,0 24,1-25,-1 25,25-25,-25 25,0-25,0 25,25-25,-24 25,-1-24,0-1,0 25,0-25,0 0,1 25,24-25,-25 25,25-24,-25 24,25-25,-25 25,25-25,-25 25,1 0,24-25</inkml:trace>
  <inkml:trace contextRef="#ctx0" brushRef="#br0" timeOffset="105524.83">3944 16197,'0'-24,"-25"-1,25 50,0-1,25-24,-25 25,0 0,25-25,-25 25,0 0,0-1,25-24,-25 25,0 0,25 0,-25 0,0 0,0-1,25 1,-25 0,0 0,0 0,24-25,-24 24,0 1,0 0,0-50,0 0,-24 1,24-1,-25 0,25 0,-25 25,25-25,0 1,-25 24,25-25,-25 0,0 0,25 0,-24 25,24-25,-25 1,0-1,25 0,-25 25,25-25,0 0,0 1,0-1,25 25,0 0,-25-25,25 25,-1 0,-24-25,25 25,0 0,0 0,0 0,0 0,-1 0,1 0,0 0,0 25,0-25,-1 0,1 0,0 0,0 0,0 0,-1 0</inkml:trace>
  <inkml:trace contextRef="#ctx0" brushRef="#br0" timeOffset="106921.38">6152 16421,'0'25,"25"-25,-25 24,25 1,-25 0,0 0,24 0,-24-1,25 1,-25 0,25 0,-25 24,0-24,25 0,-25 0,0 0,25-25,-25 24,0 1,0 0,24-25,-24 25</inkml:trace>
  <inkml:trace contextRef="#ctx0" brushRef="#br0" timeOffset="108400.8">2059 15652,'0'-25,"0"0,0 0,0 1,25 24,-25-25,25 25,-25-25,25 0,-1 25,-24-25,25 25,0 0,0 0,-25 25,25-25,-25 25,0 0,24-25,-24 25,0-1,0 1,0 0,0 0,0 0,0-1,0 1,0 0,0 0,-24 0,24-1,0 1,0 0,-25-25,25 25,0 0,0-1,25-24,-25-24,24 24,-24-25,25 25,0 0,-25-25,25 0,0 25,-1-25,1 25,0-24,0 24,0 0,-25-25</inkml:trace>
  <inkml:trace contextRef="#ctx0" brushRef="#br0" timeOffset="133632.51">2853 15379,'0'0,"-25"0,25-25,0 50,0 0</inkml:trace>
  <inkml:trace contextRef="#ctx0" brushRef="#br0" timeOffset="136572.47">2853 15503,'-25'0,"0"0,0 0,1 0,-1-25,0 25,0 0,0-25,1 25,-1 0,25-24,-25 24,25-25,-25 25,0 0,25-25,-24 25,-1 0,25-25,-25 25,0 0,0 0,25-25,-24 25,24-25,-25 25,25-24,-25 24,0 0,25-25,0 0,-25 25,1-25,-1 25,25-25,-25 25,0 0,25-24,-25 24,25 24,25-24,-25 25,25-25,0 0,-25-25,0 1,-25 24,25-25,-25 25,25 25,0-1,0 1,0 0,0 0,25-25,0 0,-25-25,0 0,0 0,0 1,0-1,0 0,-25 25,25-25,-25 25,25-25,-25 25,25 25,-24 0,24 0,0 0,24-25,-24 24,25-24,0 0,0 0,-25-24,0-1,0 0,-25 25,25 25,0 0,0-1,0 1,25-25,-25-25,0 1,-25 24,25 24,0 1,0 0,0 0,25-25,-25-25,25 25,-25-25,0 0,-25 25,25-24,-25 24,0 0,0 0,25 24,0 1,0 0,0 0,0 0,0-1,25 1,0-25,0 0,-25-25,25 25,-25-24,24 24,-24-25,0 0,0 0,0 0,-24 25,24-24,-25 24,25-25,-25 25,0-25,0 25,25 25,-24 0,24-1,0 1,0 0,0 0,0 0,24-25,-24 24,25-24,0 0,-25-24,25 24,0-25,-25 0,0 0,0 0,0 1,0-1,0 0,-25 0,25 0,-25 25,0 0,25 25,0 0,0 0,0 0,0-1,0 1,0 0,25-25,0 0,0 0,-25-25,0 0,0 1,-25 24,0 0</inkml:trace>
  <inkml:trace contextRef="#ctx0" brushRef="#br0" timeOffset="144258.71">20167 9277,'0'-25,"0"0,0 1,0 48,-25-24,25 25,0 0,-25 0,25 0,0-1,0 1,0 0,0 0,-25 0,25-1,0 1,0 0,0 0,0 0,0-1,-25-24,25 25,0-50,0 1,0-1,0 0,0 0,0 0,25 1,-25-1,0 0,0 0,0 0,0 1,0-1,0 0,25 0,-25 0,25 25,0 0,-1 0,-24 25,25-25,0 25,0-25,0 0,-1 25,1-25,-25 25,25-25,0 0,0 24,-1-24,1 25,0-25,-25 25,25-25</inkml:trace>
  <inkml:trace contextRef="#ctx0" brushRef="#br0" timeOffset="145718.53">20191 9351,'0'-24,"0"48,0 1,0 0,25-25,-25 25,0 0,25-25,-25 24,25 1,-25 0,0 0,25-25,-25 25,0-1,0 1,0 0,0 0,24-25,-24 25</inkml:trace>
  <inkml:trace contextRef="#ctx0" brushRef="#br0" timeOffset="167454.12">20216 9575,'25'0,"-25"-25,0 0,0 0,-25 25,25 25,0 0,0 0,0-1,0 1,0 0,0 0,0 0,0-1,0 1,0 0,0 0,0 0,0-1,0 1,0 0,0 0,0 0,0-1,0 1,25-25,-25 25,0 0,0 0,0 0,0-1,0 1,0 0,0 0,0 0,0-1,25 1,-25 0,0 0,0 0,0-1,0 1,0 0,0 0,0 0,0-1,0 1,0 0,25 0,-25 0,0-1,0 1,0 0,0 0,24 0,-24-1,0 1,0 0,0 0,0 0,0-1,25 1,-25 0,0 0,0 0,0-1,0 1,0 0,0 0,0 0,0-1,0 1,0 0,0 0,25 0,-25 0,0-1,0 1,0 0,0 0,0 0,25-1,-25 1,0 0,0 0,0 0,0-1,0 1,0 0,25 0,-25 0,0-1,0 1,0 0,0 0,24 0,-24-1,0 1,25 0,-25 0,0 0,0-1,0 1,0 0,25-25,-25 25,0 0,0-1,0 1,25-25,-25 25,0 0,0 0,0-1,0 1,0 0,0 0,0 0,0 0,0-1,0 1,0 0,0 0,0 0,0-1,0 1,0 0,0 0</inkml:trace>
  <inkml:trace contextRef="#ctx0" brushRef="#br0" timeOffset="168998.84">20489 12502,'0'-25,"-25"25,25 25,25-25,0 0,0 0,-1 0,-24-25,25 25,0 0,0 0,0 0,-1 0,1 0,0 0,0 0,0 0,-1 0,1-25,0 25,0 0,0 0,0 0,-1 0,1 0,0 0,0 0,0 0,-1 0,1 0,0 0,0 0,0 0,-1 0,1 0,0 0,0-25,0 25,-1 0,1 0,0 0,0 0,0 0,-1 0,1 0,0 0,0 0,0 0,-1 0,1 0,0-25,0 25,0 0,-1 0,1 0,0 0,0 0,0-24,-1 24,1 0,0 0,0 0,0 0,-1-25,1 25,25 0,-25 0,0 0,-1 0,1-25,25 25,-25 0,-1 0,1 0,25 0,-25 0,-1-25,1 25,25 0,-25 0,-1 0,26 0,-25 0,24 0,-24-25,0 25,25 0,-26 0,26 0,-25 0,24 0,-24 0,25 0,-25 0,-1 0,26 0,-25 0,25-24,-26 24,1 0,25 0,-25 0,24 0,-24 0,25 0,-26 0,1 0,25 0,-25 0,24-25,-24 25,0 0,24 0,-24 0,25 0,-25 0,-1 0,1 0,25 0,-25-25,-1 25,1 0,25 0,-25 0,-1 0,1 0,0 0,0-25,0 25,24 0,-24 0,0 0,0 0,0 0,-1 0,1 0,0-25,0 25,0 0,-1 0,1 0,0 0,0 0,0 0,-1 0,1 0,0 0,0 0,0 0,-1 0,1 0,-25-25,25 25,0 0,0 0,-1 0,1 0,0 0,0 0,0 0,-1 0,-24-24,25 24,0 0,0 0,0 0,-1 0,1 0,0 0,-25-25,25 25,0 0,-1 0,1 0,-25-25,25 25,0-25,-25 0,-25 1,0 24,0 0,1 0,24-25,-25 25,0 0,0 0,0 0,1 0,-1 0,0 0,0 0,0 0,50 0,0 0,0 0,0 0,-1 0,-24 25,25-25,0 0,0 0,-25 24,25-24,-1 25,-24 0,25 0,-25 0,0-1,0 1,-25-25,25 25,-24-25</inkml:trace>
  <inkml:trace contextRef="#ctx0" brushRef="#br0" timeOffset="169970.06">18629 10641,'24'-25,"1"25,0 0,0 0,-25-24,25 24,-1 0,1 0,0 0,0 0,-25-25,25 25,0 0,-1 0,1-25,0 25,0 0,0 0,-25-25,24 25,1 0,0 0,0-25,0 25,-1 0,1 0,0 0,-25-24,0 48</inkml:trace>
  <inkml:trace contextRef="#ctx0" brushRef="#br0" timeOffset="170243.8899">18877 10567,'0'25,"-25"-25,25 24,0 1,0 0,0 0,0 0,25-1,-25 1,0 0,25 25,-25-26,0 1,0 25,0-25,24 24,-24-24,25 0,-25 0,0 24,0-24,25 0,-25 0,0 0,0-1,25-24,-25 25</inkml:trace>
  <inkml:trace contextRef="#ctx0" brushRef="#br0" timeOffset="171791.26">23441 13022,'0'-24,"-25"24,0 0,0 0,1 0,24-25,-25 25,0 0,0 0,0 0,1 0,-1 0,0 0,0 0,0 0,1 0,-1 25,0-25,25 24,-25-24,0 25,25 0,0 0,0 0,0-1,0 1,25-25,-25 25,25-25,0 25,0 0,-1-25,1 0,0 25,0-25,0 0,-1 0,1 24,0-24,0 0,0 25,-1-25,1 0,-25 25,25-25,0 25,-25 0,0-1,0 1,0 0,0 0,-25-25,25 25,-25-25,25 24,-25-24,1 25,-1-25,0 25,0-25,-24 25,24-25,0 0,0 25,-24-25,24 0,0 0,-25 0,25 0,1 0,-26 0,25 0,0-25,1 25,-1 0,0-25,0 25,0-25,1 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3T05:14:59.33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21308 11757,'0'-24,"0"-1,0 0,24 25,-24-25,0 0,0 1,0-1,0 0,0 0,0 0,0 1,0-1,25 25,-25-25,0 0,0 0,25 25,-25-24,0-1,0 0,0 0,25 25,-25-25,0 1,0-1,0 0,25 25,-25-25,0 0,0 0,0 1,0-1,0 0,24 25,-24-25,0 0,0 1,0-1,0 0,0 0,0 0,0 1,0-1,0 0,0 0,0 0,0 1,0 48</inkml:trace>
  <inkml:trace contextRef="#ctx0" brushRef="#br0" timeOffset="2383.94">20911 9748,'0'-25,"0"50,0 0,0 0,0 0,0-1,0 1,0 0,0 0,0 0,0-1,0 1,0 0,0 0,-25-25,25 25,0 0,0-1,0 1,0 0,0 0,0 0,0-1,0 1,0 0,0 0,25-25,-25 25,0-1,0 1,25-25,-25 25,0 0,0 0,0-1,0 1,0 0,24-25,-24 25,0 0,0-1,0 1,0 0,0 0,0 0,0-1,0 1,0 0,0 0,0 0,0-1,0 1,0 0,0 0,0 0,0-1,0 1,0 0,0 0,0 0,0-1,0 1,0 0,0 0,0 0,0 0,0-1,0 1,0 0,0 0,0 0,0-1,0 1,0 0,0 0,0 0,0-1,0 1,0 0,0 0,0 0,0-1,0 1,0 0,0 0,0 0,0-1,25-24,-25 25,0 0,0 0,0 0</inkml:trace>
  <inkml:trace contextRef="#ctx0" brushRef="#br0" timeOffset="3631.59">21060 10765,'-25'-25,"0"25,0 0,0 0,1 0,24 25,-25-25,0 0,25 25,-25-25,0 25,0-25,25 25,-24-25,-1 24,0-24,0 25,0 0,1-25,-1 25,0 0,0-25,25 24,-25-24,25 25,-24-25,24 25,0-50,24 25,1 0,-25-25,25 25,0-24,0 24,-1 0,-24-25,25 25,0-25,0 25,0-25,-1 25,1-25,0 25,0-24,0 24,0-25,-1 25,-24-25,25 25,0-25,0 0,0 50,-25 0,0 0,0 0,24-1,-24 1,0 0,25 0,-25 0,0-1,0 1,0 0,25-25,-25 25,0 0,0-1,0 1,0 0,25-25</inkml:trace>
  <inkml:trace contextRef="#ctx0" brushRef="#br0" timeOffset="4787.39">21233 11857,'0'-25,"25"25,-25 25,0-1,0 1,0 0,0 0,-25 0,25-1,0 1,0 0,-25-25,25-25,0 0,0 1,0-1,0 0,0 0,0 0,25 25,-25-24,0 48,0 1,0 0,0 0,0 0,0-1,0 1,0 0,0 0,0 0,0-1,0 1,25-25</inkml:trace>
  <inkml:trace contextRef="#ctx0" brushRef="#br0" timeOffset="6375.56">20687 9277,'0'-25,"25"25,-25-25,25 25,0 0,-25-24,25 24,-1 0,-24-25,25 25,0 0,0 0,-25-25,25 25,-25 25,0 0,0-1,0 1,0 0,-25-25,25 25,-25 0,0-1,0 1,1 0,24 0,-25-25,25 25,-25-25,25 24,0-48,25 24,0 0,-1 0,-24-25,25 25,0 0,0 0,0 0,0-25,-1 25,1 0,0 0,0-25,0 25,24 0,-24 0,0-25,0 25,-1 0,1 0,-25-24,25 24</inkml:trace>
  <inkml:trace contextRef="#ctx0" brushRef="#br0" timeOffset="71644.8">2183 15205,'0'25</inkml:trace>
  <inkml:trace contextRef="#ctx0" brushRef="#br0" timeOffset="73260.57">2357 15180,'0'25,"25"-25,-25 25,-25-25</inkml:trace>
  <inkml:trace contextRef="#ctx0" brushRef="#br0" timeOffset="100032.38">2382 15205,'24'0,"1"0,0 0,-25 25,25-25,0 0,-1 0,1 0,0 0,0 0,0 0,-25 25,24-25,1 0,0 0,0 0,0 0</inkml:trace>
  <inkml:trace contextRef="#ctx0" brushRef="#br0" timeOffset="101964.28">2555 15205,'0'0,"25"0,0 0,0 0,-1 0,1 0,0 0,0 0,0 0,-1 0,1 0,0 0,0-25,0 25,-1 0,1 0,0 0,0 0,0 0,0 0,-1 0,1 0,0 0,0 0,0 0,-1 0,1 0,0 0,0 0,0 0,-25-24,24 24,1 0,0 0,0 0,0 0,-1 0,1 0,0 0,0 0,0 0,-1 0,1 0,0 0,0 0,-25-25,25 25,-1 0,1 0,0 0,0 0,0 0,-25-25,24 25,1 0,0 0,0 0,0 0,-1 0,1 0,0 0,0-25,0 25,0 0,-1 0,-24 25,25-25,0 0,0 0,0 0,-1 0,1 0,0 0,0 0,0 0,-1 0,1 0,0 0,0 0,0-25,-1 25,1 0,0 0</inkml:trace>
  <inkml:trace contextRef="#ctx0" brushRef="#br0" timeOffset="102970.12">3473 14982,'25'0,"0"0,-25 25,24-25,1 0,0 0,0 0,0 0,-1 0,-24 25,25-25,0 0,0 0,0 0,-25 24,0 1,0 0,0 0,-25-25,25 25,-25-25,25 24,-25-24,0 25,1 0,-1-25,0 25,0 0,0-25,1 0,-1 24,0-24,0 25,0-25,1 25,-1-25</inkml:trace>
  <inkml:trace contextRef="#ctx0" brushRef="#br0" timeOffset="104544.83">4217 14684,'25'-24,"0"24,0 0,-1 0,1 0,0 0,0 0,0 0,-25 24,0 1,0 0,0 0,0 0,-25-25,25 24,0-48,25 24,-1 0,1 0,0 0,0 0,0 0,-1 0,1 0,0 24,0-24,-25 25,0 0,0 0,0 0,0-1,-25-24,0 0,25 25,-25-25,1 0,-1 0,25-25</inkml:trace>
  <inkml:trace contextRef="#ctx0" brushRef="#br0" timeOffset="111332.15">4490 15106,'0'0,"0"25,0-50,0 50,25-25</inkml:trace>
  <inkml:trace contextRef="#ctx0" brushRef="#br0" timeOffset="123770.09">20960 9723,'0'25,"25"-25,0 0,0 0,0 0,-1 0,1 0,0 0,0 0,0 0,-1 0,1-25,0 25,0 0,0 0,-1 0,1-24,0 24,0 0,0 0,-25-25,24 25,1 0,0 0,-25-25,25 25,0 0,-1-25,1 25,0 0,0-25,0 25,-1 0,1-24,0 24,0 0,-25-25,25 25,-1 0,1-25,0 25,0-25,0 25,-1 0,-24-25,25 25,0 0,0 0,-25-24,25 24,0 0,-1-25,1 25,0 0,-25-25,25 25,0 0,-25-25,24 25,1 0,-25-25,25 25,0 0,-25-24,25 24,-1-25,1 25,0-25,0 25,0-25,-1 25,1-25,0 25,0-24,0 24,-1-25,1 25,-25-25,25 25,0 0,0-25,-1 25,1 0,0-25,0 25,0 0,-25-24,24 24,1 0,0 0,-25-25,25 25,0 0,-25-25,24 25,1 0,-25-25,25 25,0 0,-25-25,25 25,0 0,-25-25,24 25,1 0,-25-24,25 24,0 0,-25-25,25 25,-1 0,-24-25,25 25,0 0,-25-25,25 25,0-25,-1 25,-24-24,25 24,0-25,0 25,-25-25,25 25,-25-25,24 25,-24-25</inkml:trace>
  <inkml:trace contextRef="#ctx0" brushRef="#br0" timeOffset="125186.02">22523 9079,'25'0,"0"0,-1 0,1 0,0 0,0 0,0 0,-1 0,1 0,0 0,0 0,0 0,-1-25,1 25,-25 25,0-1,-25 1,25 0,-24 0,24 0,-25-25,25 24,0 1,-25 0,0 0,25 0,-25-25,25 24,0 1,-24-25,24 25,-25 0,25 0,-25-25,25 24</inkml:trace>
  <inkml:trace contextRef="#ctx0" brushRef="#br0" timeOffset="126774.17">23366 8260,'0'-25,"25"25,-25-25,25 25,0 0,0 0,-1-24,1 24,0 0,0 0,0 0,-1 0,1 0,0 24,-25 1,0 0,0 0,0 0,-25-25,0 24,25 1,-24-25,24 25,0-50,24 25,1 0,0 0,0 0,0 0,-1 0,1 0,0 25,0-25,0 0,-1 0,-24 25,25-25,0 0,-25 25,0-1,0 1,0 0,0 0,-25-25,25 25,-25-25,1 0,-1 24,0-24,0 0,0 0,1 0,-1 0,0 0,0 0,0 0,1 0,-1 0,0 0,0 0,0 0,1 0</inkml:trace>
  <inkml:trace contextRef="#ctx0" brushRef="#br0" timeOffset="135943.87">4515 15156,'25'0,"-1"0,-48 0,24 24,24-24,-24 25,25-25,-25 25,25-25,0 0,-25 25,25-25,-1 0,-24 25,25-25,0 0,-25 24,25-24,0 0,-1 0,-24 25,25-25,0 25,0-25,0 0,-1 0,1 25,0-25,0 0,-25 25,25-25,0 0,-1 0,1 0,0 0,-25 25,25-25,0 0,-1 0,1 0,0 0,-25 24,25-24,0 0,-1 0,1 0,0 0,0 0,0 0,-25 25,24-25,1 0,0 0,0 0,-25 25,25-25,-1 0,1 0,-25 25,25-25,0 0,0 0,-1 0,-24 25,25-25,0 0,0 0,0 0,-1 0,1 24,0-24,0 0,-25 25,25-25,-1 0,1 0,-25 25,25-25,0 0,-25 25,25-25,-1 0,-24 25,25-25,0 0,-25 24,25-24,0 0,0 0,-25 25,24-25,1 0,0 0,-25 25,25-25,0 0,-1 0,1 25,0-25,0 25,0-25,-1 0,1 0,0 0,0 24,0-24,-1 0,1 0,0 25,0-25,0 0,-1 0,1 0,0 0,0 0,-25 25,25-25,-1 0,1 0,0 0,0 0,0 0,-1 0,1 25,0-25,0 0,0 0,-1 0,1 25,0-25,0 0,0 24,0-24,-1 0,1 0,0 0,0 0,0 0,-1 0,1 0,0 0,0 0,0 0,-1 25,1-25,0 0,0 0,0 0,-1 0,1 0,-25-25,25 25</inkml:trace>
  <inkml:trace contextRef="#ctx0" brushRef="#br0" timeOffset="136720.01">8186 15677,'25'0,"-25"24,-25-24,25 25,-25 0,0 0,0 0,1-25,24 24,-25-24,25 25,-25-25,25 25,-25-25,25 25,-25-25,1 25,24-1,24 1,1-25,0 0,0 0,0 0,-1 0,1 0,0 0,0 0,0 0,0 0,-1 0,1-25,0 25,0 0,0 0,-1 0,1 0,0 0,0-24,0 24,-1 0,1 0,0 0</inkml:trace>
  <inkml:trace contextRef="#ctx0" brushRef="#br0" timeOffset="137103.79">8236 15701,'-25'-24,"25"-1,0 50,0-1,0 1,0 0,0 0,0 0,0-1,0 1,0 0,0 0,0 24,-25-24,25 25,0-25,-25 24,25-24,0 0,-25 0,25-1,0 1,0 0,-25 0,25 0,0-1,0 1</inkml:trace>
  <inkml:trace contextRef="#ctx0" brushRef="#br0" timeOffset="139404.01">7566 16098,'0'0,"-25"0,0 0,0 0,1 0,24 25,-25-25,0 0,0 0,0 25,1-25,-1 0,0 0,0 0,0 0,1 0,24 25,-25-25,0 0,0 0,0 0,0 0,1 24,-1-24,0 0,0 0,0 0,1 25,-1-25,0 0,0 0,0 0,1 0,-1 0,0 0,0 0,0 25,1-25,-1 0,0 0,0 0,0 0,1 0,-1 0,0 0,0 0,0 0,1 0,-1 0,0 0,0 0,0 0,1 0,-1 0,0 0,0 0,0 0,1 0,-1 0,0 0,0 0,0 25,0-25,1 0,-1 0,0 0,25 25,-25-25,0 0,1 0,-1 0,25 24,-25-24,0 0,25 25,-25-25,25 25,-24-25,24 25,-25-25,25 25,-25-25,0 0,25 25</inkml:trace>
  <inkml:trace contextRef="#ctx0" brushRef="#br0" timeOffset="140635.57">5755 16371,'0'25,"25"0,-25 0,25-25,-1 0,1 0,0 0,-25-25,25 0,-25 0,0 0,0 0,0 1,-25 24,0 0,0 0,1 0,24 24,-25 1,0 0,25 0,-25-25,25 25,0 0,25-1,0-24,0 0,-1-24,1 24,-25-25,25 25,-25-25,25 0,-25 0,0 0,-25 25,0 25,0-25,25 25,-24-25,24 25,-25-25,25 25,-25 0,25-1,0 1,25-25,0 0,-1 0,-24-25,25 25,0 0,-25-24,25 24,-25-25,25 0,-25 0,0 0,0 0,-25 25,0 0,25 25,-25-25,0 0,1 25,-1-25</inkml:trace>
  <inkml:trace contextRef="#ctx0" brushRef="#br0" timeOffset="141904.11">5854 15429,'-25'0,"25"24,25-24,-25 25,25-25,0 0,-25 25,25-25,-25 25,24-25,1 0,-25 25,25-25,0 0,-25 24,25-24,-25 25,24-25,-24 25,0 0,-24-25,-1 0,25 25,-25-25,0 0,0 0,25 24,-24-24,-1 0</inkml:trace>
  <inkml:trace contextRef="#ctx0" brushRef="#br0" timeOffset="142740.4">6747 16123,'0'25,"-25"-25,25 25,-24-1,-1 1,25 0,-25-25,25 25,-25-25,25 25,-25-25,25 24,0 1,-24-25,24 25,24-25,1 0,0 0,0 25,0-25,-1 0,26 0,-25 0,0 0,-1 0,1 0,0 0,0 0,0 0,-1 0,1 0,0 0,0 0,0 0,-25 25</inkml:trace>
  <inkml:trace contextRef="#ctx0" brushRef="#br0" timeOffset="150515.71">23515 8880,'0'-25,"0"50,0 0,0 0,-25-25,25 24,0 1,0 0,0 0,0 0,0 0,0-1,0 1,0 0,0 0,0 0,0-1,0 1,0 0,0 0,0 0,0-1,0 1,0 0,0 0,0 0,0-1,0 1,0 0,0 0,0 0,0-1,0 1,0 0,-24-25,24 25,0 0,0-1,0 1,0 0,0 0,0 0,0-1,-25-24,25 25,0 0,0 0,0 0,0-1,0 1,0 0,0 0,0 0,0 0,0-1,0 1,0 0,0 0,0 0,0-1,0 1,0-50,0 1,0-1,25 25</inkml:trace>
  <inkml:trace contextRef="#ctx0" brushRef="#br0" timeOffset="152629.75">23391 9649,'0'25,"0"0,0-1,25-24,-25 25,0 0,25-25,-25 25,0 0,0-1,25-24,-25 25,0 0,0 0,0-50,24 25,-24-25,25 25,-25-25,25 25,-25-24,25 24,0-25,-1 25,-24-25,25 25,0-25,0 25,-25-25,25 25,-1 0,-24-24,25 24</inkml:trace>
  <inkml:trace contextRef="#ctx0" brushRef="#br0" timeOffset="153285.67">23937 10170,'0'25,"-25"-25,0 25,25-1,-25-24,1 25,-1-25,25 25,-25-25,25 25,0 0,25-25,0 24,-1-24,1 0,0 0,0 0,0 0,-1 0,1 0,0 0,0 0,0 0,0 0,-1 0,26-24,-25 24,0 0,-1 0,1 0,0-25,0 25,0 0,-1 0,-24-25,25 25,0 0,0 0,-25-25,25 25</inkml:trace>
  <inkml:trace contextRef="#ctx0" brushRef="#br0" timeOffset="153709.87">24111 10096,'0'24,"-25"-24,25 25,0 0,0 0,-25 0,25-1,0 1,0 0,-25 0,25 24,0-24,-25 0,25 0,-25 0,25 24,0-24,-24 0,24 0,0-1,-25 1,25 0,0 0,0 0,-25-25,25 24,0 1</inkml:trace>
  <inkml:trace contextRef="#ctx0" brushRef="#br0" timeOffset="156629.81">23317 10443,'-25'0,"25"25,-25-25</inkml:trace>
  <inkml:trace contextRef="#ctx0" brushRef="#br0" timeOffset="156681.79">23242 10492,'0'0,"-24"25</inkml:trace>
  <inkml:trace contextRef="#ctx0" brushRef="#br0" timeOffset="156722.26">23168 10567</inkml:trace>
  <inkml:trace contextRef="#ctx0" brushRef="#br0" timeOffset="156774.56">23118 10616,'-24'0</inkml:trace>
  <inkml:trace contextRef="#ctx0" brushRef="#br0" timeOffset="157909.62">23044 10666,'-75'74,"150"-148,-150 173,51-99,24 25,-25-25,25 25,-25-25,25 25,-25-25,25 24,-25-24,1 25,-1-25,25 25,-25-25,25 25,-25-25,25 25,-25-25,25 24,-24-24,24 25,-25-25,0 0,25 25,-25-25,0 25,1-25,-1 25,0-25,0 0,25 24,-25-24,1 0,24 25,-25-25,0 25,0-25,0 25,1-25,-1 25,0-25,0 0,25 25,-25-25,1 0,24 24,-25-24,0 0,25 25,-25-25,0 0,1 0,24 25,-25-25,0 0,0 0,25 25,-25-25,0 0,1 25,-1-25,0 0,0 24,0-24,1 0,24 25,-25-25,0 0,0 0,25 25,-25-25,1 0,-1 0,25 25,-25-25,0 0,0 0,25 25,-24-25,-1 0,0 0,25 24,-25-24,0 0,1 0,-1 25,0-25,0 0,25 25,-25-25,1 0,-1 25,0-25,25 25,-25-25,0 0,1 24,-1-24,0 0,25 25,-25-25,0 0,1 0,24 25,-25-25,0 0,0 0,25 25,-25-25,1 0,-1 25,0-25,0 0,25 24,-25-24,0 0,25 25,-24-25,-1 0,25 25,-25-25</inkml:trace>
  <inkml:trace contextRef="#ctx0" brushRef="#br0" timeOffset="159361.61">22920 10815,'0'0,"25"0,-1-25,1 25,-25-25,25 25,0-25,0 25,-25-24,25 24,-1 0,-24-25,25 25,0 0,-25-25,25 25,-25-25,25 25,-1 0,-24-25,25 25,-25-24,25 24,0-25,0 25,-25-25,24 25,-24-25,25 25,-25-25,25 25,0-24,0-1,-1 25,-24-25,25 25,-25-25,25 25,0-25,0 1,-25-1,24 25,-24-25</inkml:trace>
  <inkml:trace contextRef="#ctx0" brushRef="#br0" timeOffset="160257.54">22548 10840,'0'24,"0"1,0 0,0 0,-25 0,25-1,-25 1,25 0,-25 0,25 0,-24-1,-1 1,25 0,-25 0,0 0,25 0,-25-1,25 1,-24-25,24 25,-25-25,25 25,-25-25,25 25,-25-1,50-24,0 0,-25 25,25-25,-1 0,1 0,0 0,0 0,24 0,-24 0,0 0,25 0,-26 0,1 0,25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2-11-03T10:11:28.3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9376 3373,'0'-24,"0"-1,-25 25,1 0,-1 0,25 25,-25-25,0 0,25 24,-25 1,1 0,24 0,-25 24,-25-24,25 25,1-1,24-24,-25 0,25 0,-25 25,25-26,0 1,-25 0,25 25,0-1,0-24,0 25,25-26,-25 1,0 0,25 0,0 0,-25-1,24 1,1 0,0 0,25 24,-1-24,-24 0,25 0,-1 0,-24-25,0 24,0-24,49 25,-49 0,49-25,-49 25,25-25,-26 0,51 0,-26 0,26-25,-26 25,51-25,-75 25,74 0,0-25,-74 25,74-24,-49-1,24 25,-24-25,-1 25,50-25,1-24,-51 49,26-25,-26 0,50 0,-49 0,25 1,-26-1,26-25,-51 50,51-49,-26 24,-24 25,25-50,-25 25,24-24,-24 24,0 0,24-24,1-1,0 0,-26 25,26-24,0-1,-1 1,-49 24,50-25,-50 25,0 1,25 24,-25-50,0 25,-25 25,25-25,-25 25,0 0</inkml:trace>
  <inkml:trace contextRef="#ctx0" brushRef="#br0" timeOffset="543.6">11187 3448,'25'0,"0"0,-1 0,1 0,0 0,0 0,0 0,-1 25,1-25,-25 24,25-24,0 25,-25 0,25 0,-25 0,0 24,0 1,0-25,0 24,-25 1,0 49,0 0,0-49,1 24,24-24,-25 0,25-1,0-24,0 0,-25-25</inkml:trace>
  <inkml:trace contextRef="#ctx0" brushRef="#br0" timeOffset="1253.1499">10790 3597,'-25'-25,"25"0,-25 0,25 0,0 1,-24 24,24-25,0 0,0 0,0 50,24-25,-24 25,25 0,0-1,-25 1,25 0,-25 25,25-26,-25 26,24-25,1 74,-25-49,25-1,-25 1,25 49,0-74,-25 25,0-26,24 51,-24-50,25-1,-25 1,0 0,0 0,0 0,25-1,-25 1,-25-25,0 0,1 0,-1-25,0 25,0-24,0 24,1 0,-1-25,-25 0,25 0,1 0,-1 1,0 24,25-25,25 25,0 25,-1-25,1 24,0-24,0 25,0-25,-1 25,1 0,0-25,0 25,24-1,-24-24,0 0,0 0,0 25,-1-25,1-25,0 25,-25-24,25 24,-25-25,25 0,0 0,-1-24,-24 24,0 0,25 0,-25 0,25 1,-25-26,0 25,0 0,0 1,0-1</inkml:trace>
  <inkml:trace contextRef="#ctx0" brushRef="#br0" timeOffset="2899.98">12502 4589,'0'-25,"0"0,0 0,0 1,0-1,-25 25,25-25,-25 25,0 0,25-25,-25 25,-24 0,49-25,-25 25,0 0,0-24,1 24,-1 0,0-25,0 25,0 0,0-25,1 25,-26-25,25 25,0 0,-24 0,-1 0,1 0,24 0,0 0,-25 0,26 0,-51 0,26 0,-1 0,25 0,-24 0,24 25,-74-25,74 0,-25 0,25 0,-24 25,-26-25,50 0,1 25,-1-25,-25 0,25 0,1 24,-1-24,-50 25,51-25,-1 0,0 25,-25 0,1 0,-1-25,25 24,1-24,-26 50,25-50,-24 25,24 0,0-25,0 24,0 1,1 0,-26 25,25-26,0 1,1 0,-1 0,-25 49,25-49,1 0,-1 0,0 24,0 1,25-25,-25 0,25 24,0-24,0 0,0 49,0-49,0 0,0 24,0-24,0 0,0 0,0 49,0-49,0 25,25-26,-25 1,50 50,-50-51,49 51,-49-50,25 0,0 24,0-24,0 0,-1 0,1 24,25 1,-25-25,24-1,-24 26,0-25,24 0,26 24,-50-24,24 0,-24 0,25-1,-26 26,26-25,-25 0,49 24,-49-49,25 25,-1 0,-24 0,25-25,-26 24,26-24,49 25,-49-25,0 0,-1 0,50 25,-49-25,49 0,-49 0,24 0,-24-25,49 25,0-25,-24 25,-26 0,1 0,0-24,74 24,-75-25,1 25,74-25,-75 0,1 0,0 25,-1-24,75-26,-99 50,25-25,-1 0,50-24,-74 24,25-25,-25 26,24-1,-24-25,50-24,-51 24,26 1,-25-1,24 0,1-49,0 49,-26-24,1 24,25-24,24-75,-49 100,25-26,-26 1,51-50,-50 74,-1-74,1 75,-25-1,0 25,0-74,-25 49,1 1,-26-26,0 26,26-1,-26 25,-49-74,49 74,-24-24,24 24,-74-50,50 51,-1-1,-74-25,50 25,25 1,-25 24,24 0,-123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8T06:35:26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2778 4291,'0'25,"-24"-25,24 25,-25-25,25 25,-25-1,25 1,-25 0,0 0,25 0,-24-1,-1-24,25 25,-25 0,25 0,-25 0,25-1,0 1,0-50,0 1,0-1,25 0,-25 0,0 0,25 25,-25-24,25-1,-25 0,0 0,24 25,-24-25,0 1,25 24,-25-25,25 25,0 0,-25 25,25-25,-25 24,24-24,-24 25,25 0,0 0,-25 0,25-1,0-24,-25 25,24 0,1 0,0 0,0-1,0 1,-25 0,25-25</inkml:trace>
  <inkml:trace contextRef="#ctx0" brushRef="#br0" timeOffset="2221.04">2754 4465,'0'25,"0"-1,0 1,0 0,0 0,0 0,0-1,0 1,0 0,0 0,0 0,0-1,0 1,0 0,0 0,0 0,0 0,0-1,0 1,0 0,0 0,0 0,0-1,0 1,0 0,0 0,0 0,0-1,0 1,0 0,0 0,0 0,0-1,24 1,-24 0,0 0,0 0,0-1,0 1,25 0,-25 0,0 0,0-1,0 1,0 0,0 0,0 0,25-25,-25 24,0 1,0 0,0 0,0 0,25-25,-25 24,0 1,0 0,0 0,0 0,0 0,25-1,-25 1,0 0,0 0,0 0,24-1,-24 1,0 0,0 0,0 0,0-1,0 1,0 0,25-25,-25 25,0 0,0-1,0 1,0 0,0 0,0 0,0-1,0 1,0 0,25-25,-25 25,0 0,0-1,0 1,0 0,0 0,0 0,0-1,0 1,0 0,0 0,25 0,-25-1,0 1,0 0,0 0,0 0,0 0,0-1,0 1,0 0,0 0,0 0,0-1,0 1,0 0,0 0,25 0,-25-1,0 1,0 0,0 0,0 0,0-1,0 1,25-25,-25 25,0 0,0 0,0-1,0 1,0 0,0 0,0 0,0-1,0 1,0 0,0 0,0 0,0-1,0 1,0 0,0 0,0 0,0-1,0 1,0 0,0 0,0 0,0-1,0 1,0 0,0 0,0 0,0 0,0-1,0 1,0 0,0 0,0 0,0-1,0 1,0 0,0 0,0 0,0 24,0-24,0 0,0 0,0-1,0 26,0-25,0 0,24-1,-24 1,0 25,0-25,0-1,0 1,0 0,0 0,0 0,0-1,0 26,0-25,0 0,0-1,0 1,0 0,0 0,0 0,25 0,-25-1,0 1,0 0,0 0,0 0,0-1,0 1,0 0,0 0,0 0,25-25,-25-25</inkml:trace>
  <inkml:trace contextRef="#ctx0" brushRef="#br0" timeOffset="2801.03">3151 9302,'0'-25,"-25"25</inkml:trace>
  <inkml:trace contextRef="#ctx0" brushRef="#br0" timeOffset="5944.04">3051 9302,'25'0,"0"0,0 0,0 0,-1 0,1 0,0 0,0 0,0 0,-1 0,1 0,0 0,0 0,0 0,-1 0,1 0,0 0,0 0,0 0,24 0,-24 0,0 0,0-25,-1 25,1 0,0 0,0 0,24 0,-24 0,0 0,0 0,0 0,24 0,-24 0,0 0,0 0,24 0,-24 0,0 0,0 0,0 0,24 0,-24 0,0 0,0 0,-1 0,1 0,0 0,0 0,0 0,-1 0,1 0,0 0,0 0,0 0,24 0,-24 0,0 0,0 0,-1 0,1 0,0 0,0 0,0 0,-1 0,1 0,0 0,0 0,0 0,-1 0,1 0,0 0,0 0,0 0,0 0,-1 0,1 0,0 0,0 25,0-25,-1 0,1 0,0 0,0 0,0 0,-1 0,1 0,0 0,0 0,0 0,-1 25,1-25,0 0,0 0,0 0,-1 0,1 0,0 0,-25 24,25-24,0 0,-1 0,1 0,0 0,0 0,0 0,-1 0,1 0,0 0,0 0,0 0,-1 0,1 0,0 0,0 0,0 0,-1 0,1 0,0 0,0 0,0 0,0 0,-1 0,1 0,0 0,0 0,0 0,-1 0,1 0,0 0,0 0,0 0,-1 0,1 0,0 0,0 0,0 0,-1 0,1 0,0 0,0 0,0 0,-1 0,1 0,0 0,0 0,0 0,-1 0,1 0,0 0,0 0,0 0,-1 0,1 0,0 0,25-24,-26 24,1 0,0 0,0 0,0 0,24 0,-24 0,0 0,0 0,24 0,-24 0,0 0,0 0,24 0,-24 0,0 0,0 0,24 0,-24 0,0 0,25 0,-26 0,1 0,0 0,25 0,-26 0,1 0,25 0,-25 0,-1 0,1 0,25 0,-25 0,-1 0,26 0,-25 0,0 0,0 0,24 0,-24 0,25 0,-26 0,26 0,-25 0,24 0,-24 0,25 0,-1 0,-24 0,25 0,-25 0,24 0,1 0,-1 0,-24 0,25 0,-1 0,1 0,-25 0,24 0,1 0,0 0,-1 0,-24 0,25 0,-1-25,1 25,0 0,-1 0,1 0,-1 0,1 0,0 0,-1 0,-24 0,25 0,-1 0,1 0,-1 0,1 0,0 0,-1 0,1 0,-1 0,1 0,0 0,-1 0,1 0,0 0,-1 0,1 0,-25 0,24 0,1 0,-1-25,1 25,0 0,-1 0,-24 0,25 0,-1 0,-24 0,25 0,-26 0,26 0,-25 0,0 0,24 0,-24-25,0 25,0 0,0 0,-1 0,1 0,0 0,0 0,0 0,-50 0,0 0,25-25,25 25,0 0,-1 0,1 0,0 0,0 0,0 0,-1 0,1 0,0 25,0-25,0 0,-1 0,1 0,0 0,0 0,0 0,-1 0,1 0,0 0,0 0,0 0,-1 0,1 0,0 0,0-25,0 25,-1 0,1 0,0 0,0 0,0 0,-1 0,1 0,0 0,0 0,0 0,-25-24,0-1,-25 0,0 25,0-25,0 25,25-25,-24 25,-1 0,0 0,25-24,-25 24,0 0,1-25,-1 25,0 0,50 0,-25 25,25-25,-1 0,1 0,0 24,0-24,0 0,-1 0,1 0,-25 25,25-25,0 0,-25 25,25-25,-25 25,0 0,0-1,-25-24,25 25,-25-25,0 25,0-25,25 25,-24-25,-1 25,0-25,25 24,-25-24,0 25,1 0,-1-25,25 25,-25-25,25 25,-25-25,0 0,25 24</inkml:trace>
  <inkml:trace contextRef="#ctx0" brushRef="#br0" timeOffset="10165.91">17190 8161,'25'0,"-25"-25,0 0,25 0,-25 1,0-1,0 0,0 0,0 0,0 0,0 1,0-1,0 0,0 0,0 0,0 1,0-1,0 0,0 0,0 0,0 1,0-1,0 0,0 0,0 0,0 1,0-1,0 0,0 0,-25 0,25 1,0-1,0 0,0 0,0 0,0 1,0-1,0 0,0 0,0 0,0 1,0-1,0 0,0 0,0 0,-25 25,25-24,0-1,0 0,0 0,0 0,0 1,0-1,0 0,0 0,0 0,0 0,0 1,-25 24,25-25,0 0,0 0,0 0,0 1</inkml:trace>
  <inkml:trace contextRef="#ctx0" brushRef="#br0" timeOffset="11015.12">17240 7119,'0'-25,"-25"25,25 25,-25-25,0 25,0 0,1-1,24 1,-25-25,25 25,-25 0,0 0,0-1,25 1,-24-25,24 25,0 0,-25-25,25 25,0-50,25 25,-25-25,24 0,-24 0,25 25,-25-24,25 24,-25-25,25 0,0 25,-25-25,24 25,1-25,0 25,-25 25,25-25,0 0,-1 25,1-25,-25 25,25-25,0 0,-25 25,25-25,-1 0,1 24,0-24,0 0,-25 25,25-25,-1 0,1 25</inkml:trace>
  <inkml:trace contextRef="#ctx0" brushRef="#br0" timeOffset="12442.1">16148 5308,'0'25,"0"0,0 0,0-1,0 1,0 0,0 0,0 0,0-1,0 1,0 25,0-25,0-1,0 1,0 25,-25-25,25-1,0 26,0-25,0 0,-24 24,24-24,0 0,0 25,0-26,0 1,0 0,0 0,0 0,0 24,0-24,0 0,0 0,0-1,0 1,0 0,0 0,0 0,0-1,0 1,0 0,0 0,0 0,0-1,0 1,0 0,24-25,1 0,0 0,0 0,0 0,-1 0,1 0,0 0,0 0,0 0,-1 0,1 0,0 0,0 0,0-25,-1 25,1 0,0 0,25 0,-26 0,1 0,0 0,0 0,25 0,-26 0,1 0,25 0,-25-25,-1 25,26 0,-25 0,24 0,-24 0,25 0,-25 0,-1 0,26 0,-25 0,24-24,-24 24,25 0,-25 0,24 0,-24 0,0 0,24 0,-24 0,0 0,0 0,24 0,-24 0,0-25,25 25,-25 0,-1 0,1 0,25 0,-25 0,-1 0,1 0,25 0,-25 0,-1 0,26 0,-25 0,0 0,24-25,-24 25,0 0,0 0,-1 0,1 0,0 0,0 0,0-25,-1 25,1 0,0 0,0 0,0-25,-1 25,1 0,0 0,0 0,0 0,-1-24,1 24,0 0,0 0</inkml:trace>
  <inkml:trace contextRef="#ctx0" brushRef="#br0" timeOffset="13046.09">16173 5159,'25'25</inkml:trace>
  <inkml:trace contextRef="#ctx0" brushRef="#br0" timeOffset="13965.9">16198 5209,'25'0,"-25"-25,24 25,1 0,0 0,0 0,0 0,-1 0,1-25,0 25,0 0,0 0,-1 0,1 0,0 0,25 0,-26 0,1 0,0 0,0 0,0 0,24 0,-24 0,0-24,0 24,24 0,-24 0,25 0,-25 0,-1 0,26 0,-25 0,0 0,24 0,-24 0,0 0,24 0,-24-25,0 25,25 0,-26 0,1 0,0 0,25 0,-26 0,1 0,25 0,-25 0,-1-25,1 25,0 0,25 0,-25 0,-1 0,1 0,0 0,0 0,0 0,-1 0,1 0,-25-25,25 25,0 0,0 0,-1 0,1 0,0 0,0 0,0 0,-25-25,24 25,1 0,0 0,0 0,-25 25,25-25,-25 25,0 0,0 0,0-1,0 1,0 0,0 0,0 0,24 24,-24-24,0 0,0 24,0-24,0 25,0-25,0 24,0 1,0-25,0 24,0-24,0 25,0-1,0-24,0 0,0 25,0-26,0 26,0-25,0 0,0-1,25 26,-25-25,0 0,0-1,0 1,0 0,0 0,0 0,0-1,0 1,0 0,0 0,0 0,0-1,0 1,0 0,0 0,0 0</inkml:trace>
  <inkml:trace contextRef="#ctx0" brushRef="#br0" timeOffset="14843.07">16446 5655,'-25'0,"0"0,0 0,1 0,24 25,-25-25,0 0,25 25,-25-25,0 25,1-25,24 25,-25-25,25 24,0 1,0 0,-25-25,25 25,0 0,0 0,25-1,0-24,-25 25,24-25,1 0,0 0,0 0,0 0,-1 0,1 0,0 0,-25-25,25 25,0 0,-1 0,-24-24</inkml:trace>
  <inkml:trace contextRef="#ctx0" brushRef="#br0" timeOffset="16802.05">16570 5804,'0'25,"0"0,-25 0,25 0,0-1,0 1,0 0,25-25,-25 25,25-25,-1 0,1 0,0 0,-25-25,25 25,-25-25,25 25,-25-25,0 1,0-1,0 0,-25 25,0-25,0 25,0 0,1 0,-1 0,25 25,0 0,0 0,25-25,-1 0,1 0,-25-25,25 25,0 0,0 0,-25-25,25 25,-1 0,-24-25,25 25,0 0,-25-25,25 25,0 0,-1 0,1 25,0-25,-25 25,25 0,-25 0,0-1,0 1,0 0,0-50,0 0,25 25,-25-24,24 24,-24-25,25 25,-25-25,25 25,0-25,0 25,-25 25,0 0,0 0,0-50,24 25,-24-25,0 0,25 25,-25-25,25 25,-25-25,25 25,-25 25,0 0,25 0,-25 0,0 0,24-25,-24 24,25-24,0 0,0-24,-25-1,25 25,-25-25,0 0,0 0,0 0,0 1,0-1,0 0,0 0,0 50,0 0,0 0,24-1,-24 1,0 0,25 0,-25 0,25 0,-25-1,0 1,0 0,0 0,25 0,-25-1,0 1,0 0,25-25,-25 25,0-50,0 0,-25 25,25-25,0 1,0-1,0 0,-25 25,25-25,0 0,0 1,0-1,0 0,0 0,0 0,0 0,0 1,25 24,-25-25,25 25,-1 0,-24 25,25-25,-25 24,0 1,0 0,0 0,0 0,-25-25,25 25,-24-25,-1 24,0-24</inkml:trace>
  <inkml:trace contextRef="#ctx0" brushRef="#br0" timeOffset="18326.45">17587 5978,'0'-25,"25"25,-25-25,0 1,24 24,-24-25,25 25,-25-25,0 0,0 0,0 0,0 1,0-1,-25 25,1 0,24 25,0-1,24-24,-24 25,25-25,0 0,0 0,-25 25,0 0,0 0,0 0,25-25,-25 24,0 1,25-25,-1 0,1 0,0 0,0-25,0 25,-25-24,24 24,-24-25,25 25,-25-25,25 25,-25-25,0 0,0 0,0 1,0-1,-25 50,0-1,25 1,0 0,-24-25,24 25,0 0,0 0,0-1,24-24,1 0,-25-24,25 24,0-25,0 25,-25-25,24 25,-24-25,25 0,-25 0,0 1,0-1,25 50,-25-1,0 1,25-25,-25 25,0 0,0 0,0 0,0-1,25-24,-25-24,24 24,-24-25,25 25,0-25,0 0,-25 0,0 0,0 1,25 24,-25 24,24-24,1 25,-25 0,25-25,-25 25,25-25,-25 25,0 0,0-1,-25 1,0-25,0 0,1 0</inkml:trace>
  <inkml:trace contextRef="#ctx0" brushRef="#br0" timeOffset="19071.02">18554 5755,'0'0,"-25"0,25 24,-24-24,24 25,-25 0,25 0,0 0,-25-25,25 25,0-1,25-24,0 0,-1 0,1-24,-25-1,25 25,-25-25,0 0,0 0,0 0,-25 25,25-24,-25 24,25-25,-24 25,24-25,-25 25,0-25,0 25,0 0,25 25,-24-25,24 25,-25-25,25 25,0-1,25 1,-1-25,1 0,0-25,0 25,0-24,-1 24,1-25,0 25,0 0,-25-25,25 25,-1-25,1 25,0 0,0 0,-25-25,25 25,-25 25,24-25,-24 25,25 0,-25 0,0-1,25-24,-25 25,25 0,-25 0,25-25,0 0,-1 0,-24-25,25 25</inkml:trace>
  <inkml:trace contextRef="#ctx0" brushRef="#br0" timeOffset="19250.5">19274 5730,'0'25</inkml:trace>
  <inkml:trace contextRef="#ctx0" brushRef="#br0" timeOffset="22734.98">16992 5060,'0'-25,"-25"25,25-24,0-1,-25 0,25 0,0 0,0 1,0-1,0 0,0 0,0 0,0 0,0 1,0-1,0 0,0 0,0 0,0 1,0-1,0 0,0 0,0 0,0 1,0-1,0 0,0 0,0 0,0 1,0-1,0 0,0 0,0 0,0 1,0-1,0 0,0 0,0 0,0 1,0-1,0 0,0 0,0 0,0 1,0-1,0 0,0 0,0 0,0 1,-25 24,25-25,0 0,0 0,0 0,0 1,0-1,0 0,0 0,-25 25,25-25,0 0,0 1,-24 24,24-25,0 0,0 0,0 0,-25 25,25-24,0-1,-25 25,25-25</inkml:trace>
  <inkml:trace contextRef="#ctx0" brushRef="#br0" timeOffset="23917.77">17041 4242,'0'24,"-25"-24,1 0,24 25,-25-25,25 25,-25-25,0 25,25 0,-25-25,1 24,-1 1,0 0,0 0,0-25,25 25,-24-25,-1 24,25 1,0 0,-25-25,25 25,-25 0,25-50,25 25,-25-25,25 25,-25-25,25 25,-1-25,1 1,0-1,0 0,0 0,-1 0,1 25,-25-24,25 24,-25-25,25 25,-25-25,25 25,-1 0,-24-25,25 25,-25 25,25-25,-25 25,25-25,-25 25,25-1,-25 1,24 0,1 0,-25 0,25-1,0-24,-25 25,25 0,-1 0,1 0,0-25,-25 24,25-24,-25 25,25-25,-1 25,1-25,0 0</inkml:trace>
  <inkml:trace contextRef="#ctx0" brushRef="#br0" timeOffset="26105.94">16074 8161,'0'-25,"0"50,0 0,0-1,0 1,0 0,0 0,0 0,0-1,0 1,0 0,0 0,0 0,0-1,0 1,-25 0,25 0,0 0,0-1,0 1,0 0,0 0,0 0</inkml:trace>
  <inkml:trace contextRef="#ctx0" brushRef="#br0" timeOffset="27550.93">15602 3026,'0'-25,"0"1,25 24,-25-25,25 0,0 25,-25-25,25 25,0-25,-1 25,1-24,0 24,0 0,0 0,-1 0,-24-25,25 25,0 0,0 0,0 0,-1 0,-24 25,0-1,0 1,0 0,0 0,-24-25,24 25,-25-1,0 1,0 0,0 0,1 0,-1-1,0 1,0 0,0 0,1 0,-1-1,0 1,0 0,0-25,25 25,-25 0,1-25,24 24,0 1,24-50,1 25,0 0,0-24,0 24,24 0,-24 0,25-25,-25 25,24 0,-24-25,25 25,-26 0,26-25,0 25,-26 0,1 0,0 0,25-25,-26 25,1 0,0 0,0 0,0 0</inkml:trace>
  <inkml:trace contextRef="#ctx0" brushRef="#br0" timeOffset="29965.9">16917 3373,'25'0,"0"0,0 0,-1 0,1 0,0 0,0 0,-25-24,25 24,-1 0,1 0,0 0,0 0,0 0,-1 0,1 0,0 0,0 0,0 0,24 0,-24-25,0 25,0 0,-1 0,1 0,25 0,-25 0,-1 0,1 0,0 0,0 0,0 0,0 0,-1 0,1 0,0 0,0 0,24 0,-24 0,0 0,0 0,0 0,-1 0,1-25,0 25,0 0,0 0,-1 0,1 0,0 0,0-25,0 25,-1 0,1 0,0 0,0 0,0 0,-1 0,1 0,0-25,0 25,0 0,-1 0,1 0,0 0,0 0,0 0,-1 0,1 0,0 0,0 0,0 0,-1 0,1 0,0 0,0 0,0 0,0 0,-1 0,1 0,0 0,0 0,0 0,-1 0,1 0,0 0,0 0,0 0,-1 0,1 0,0 0,0 0,0 0,-1 0,1 0,0 0,0 0,0-24,-1 24,1 0,0 0,0 0,0 0,-1 0,1 0,0 0,25 0,-26 0,1 0,0 0,0 0,24 0,-24 0,0 0,0 0,0 0,0 0,-1 0,1 0,0-25,0 25,0 0,-1 0,1 0,0 0,0 0,-25-25</inkml:trace>
  <inkml:trace contextRef="#ctx0" brushRef="#br0" timeOffset="30634.31">18604 3051,'-25'0,"50"0,-25 25,25-25,-1 0,1 0,0 0,0 0,0 25,-1-25,1 24,-25 1,0 0,0 0,0 0,-25-1,25 1,-24 0,-1 0,25 0,-25-1,0-24,0 25,25 0,-24 0,-1 0,0-25,25 24,-25 1,0 0,1-25,24 25,-25-25,25 25,-25-1</inkml:trace>
  <inkml:trace contextRef="#ctx0" brushRef="#br0" timeOffset="31749.71">19770 2629,'0'-25,"0"50,0 0,0 0,0 0,0 0,0-1,24 1,-24 0,0 0,25 0,-25-1,0 1,0 0,25 0,-25 0,0-1,0 1,25 0,-25 0,25 0,-25-1,0 1,0 0,0 0,25 0,-25-1,0 1,24 0,-24 0,0 0,0-1,0 1,25 0,-25 0,0 0,0-1,0 1,25-25,-25 25,0 0,0 0,0-1,0 1,0 0,25-25,-25 25,0 0,0 0,0-1,0 1,0 0,0 0,0 0,0-1,-25 1,25 0,0 0,0 0,0-1</inkml:trace>
  <inkml:trace contextRef="#ctx0" brushRef="#br0" timeOffset="33226.4">19819 2530,'25'0,"0"0,0 0,0 0,-1 0,1 0,0 0,0 0,0 0,-1 0,1 0,0 0,0 0,24 0,-24 0,0-25,0 25,0 0,24 0,-24 0,0 0,0 0,24 0,-24 0,0 0,24-25,-24 25,0 0,25 0,-26 0,1 0,25 0,-25 0,-1 0,26 0,-25 0,0 0,0-24,24 24,-24 0,0 0,0 0,-1 0,1 0,0 0,0 0,0 0,-1 0,1 0,0 0,0 0,0 0,-1 0,1 0,0-25,0 25,0 0,-1 0,1 0,0 0,0 0,0 0,-1 0,1 0,0-25,0 25,0 0,-1 0,1 0,0 0,0 0,0 0,-1 0,1 0,0 0,0 0,-25-25,25 25,-1 0,1 0,0 0,0 0,0 0,0 0,-1 0,1 0,0 0,0 0,0 0,-1 0,1 0,0 0,0 0,0 0,-1 0,1 0,0 0,0 0,0 0,-1 0,-24-25,25 25,-25 25,0 0,0 0,25-25,-25 25,0-1,0 1,25-25,-25 25,0 0,0 0,25-1,-25 1,0 0,0 0,24 0,-24 0,0-1,0 1,0 25,0-25,0-1,0 1,25 25,-25-25,0 24,0-24,0 25,0-26,0 26,0 0,0-26,0 26,0-25,0 0,0 24,25-24,-25 0,0 0,25-1,-25 1,0 0,25-25,-25 25,0 0</inkml:trace>
  <inkml:trace contextRef="#ctx0" brushRef="#br0" timeOffset="34721.85">20067 4043,'25'0,"-25"-25,25 25,0 0,0 0,-1 0,1 0,0 0,0 0,0 0,-1 0,1 0,0 0,0 0,0 0,-1 0,1 0,0 0,0 0,0-24,-1 24,1 0,0 0,25 0,-26 0,1 0,0 0,0 0,0 0,-1 0,1 0,25 0,-25-25,0 25,-1 0,1 0,25 0,-25 0,-1 0,1 0,25 0,-25-25,-1 25,1 0,25 0,-25 0,-1 0,1 0,0 0,25 0,-26-25,1 25,0 0,0 0,0 0,-1 0,1 0,0 0,0-25,0 25,-1 0,1 0,0 0,0 0,0 0,-25-24,24 24,1 0,0 0,0 0,0 0,-1-25,1 25,0 0,0 0,0 0,-25-25,25 25,-1 0,1 0,0 0,0-25,0 25,-1 0,1 0,0 0,0 0,0-25,-1 25,1 0,0 0,0 0,0 0,-1 0,-24-24,25 24,0 0,0 0,0 0,-1 0,1 0,-25-25,25 25,0 0,0 0,-25-25</inkml:trace>
  <inkml:trace contextRef="#ctx0" brushRef="#br0" timeOffset="35545.6199">22573 3101,'24'0,"-24"24,25-24,0 0,0 0,0 0,-1 0,1 0,0 0,0 0,0 0,-1 0,1 0,0 0,0 0,0 0,-1 0,1 0,0 0,0 0,0 0,0 0,-1 0,1 0,0 0,0 0,0 0,-1 0,1 0,0 0,0 0,0 0,-1 0,1 0,0 0,0 0,0 0,-1 0,1 0,0 0,0 0,0 0,-1 0,1 0,0 0,0 0,0 0,-1 0,1 0,0 0,0 0,-25-24,25 24,-1 0,1 0,0 0,0 0,0 0,-1 0</inkml:trace>
  <inkml:trace contextRef="#ctx0" brushRef="#br0" timeOffset="35982.2599">23168 2877,'25'0,"0"25,-1-25,1 0,0 0,0 0,0 0,-1 25,1-25,0 0,0 0,0 25,-1-25,1 0,0 25,0-1,-25 1,0 0,0 0,0 0,0-1,0 1,-25 0,0 25,0-26,1 1,-1 25,0-25,0-1,0 26,1-25,-1 0,0 24,0-24,0 0,1 0,-1-1,0 1</inkml:trace>
  <inkml:trace contextRef="#ctx0" brushRef="#br0" timeOffset="37934.71">20539 3001,'0'-24,"-25"24,0 0,0 0,0 0,1 0,-1 0,0 0,0 0,25 24,-25-24,1 0,-1 25,0-25,0 0,25 25,-25-25,25 25,-24-25,-1 25,25-1,0 1,-25-25,25 25,0 0,0 0,0-1,0 1,0 0,25-25,0 25,-1-25,-24 25,25-25,0 0,0 0,0 0,-1 0,1 0,0 0,0 0,0 0,-1 0,1 0,0 0,0 0,0 0</inkml:trace>
  <inkml:trace contextRef="#ctx0" brushRef="#br0" timeOffset="39789.78">20563 3200,'0'25,"0"-1,-24 1,24 0,0 0,0 0,24-25,-24 24,25-24,0 0,0 0,0 0,-1 0,1 0,0 0,-25-24,0-1,0 0,0 0,-25 0,0 25,25-24,-24 24,-1 0,0 0,0 0,0 0,1 0,-1 0,50 0,-1 0,1 0,0-25,0 25,0 0,-1-25,1 25,0 0,-25-25,25 25,0 0,-1 0,1 0,-25 25,25-25,-25 25,0 0,0-1,25-24,-25 25,0 0,0 0,0-50,0 0,0 0,0 1,25-1,-25 0,25 25,-25-25,24 25,1 0,0 0,-25-25,25 25,0 0,-25 25,24-25,-24 25,0 0,0 0,0-1,0 1,0-50,0 1,0-1,25 0,-25 0,25 25,-25-25,25 25,0 0,-25 25,24 0,-24 0,0 0,25-25,-25 24,25 1,0-25,-25 25,25-25,-25-25,24 25,-24-25,0 1,0-1,0 0,0 0,0 0,0 1,0-1,0 0,0 0,0 0,0 1,0-1,0 0,0 0,0 0,0 50,0 0,0 0,0 0,0-1,0 1,0 0,0 0,0 0,25-1,-25 1,0 0,0 0,0 0,0-1,0 1,0 0,0 0,0 0,0-1,0-48,0-1,0 0,0 0,0 0,0 1,25 24,-25-25,25 25,0-25,-1 25,1 0,0 0,-25 25,0 0,0-1,0 1,0 0,-25-25,0 25,1-25,-1 0,0 0,25-25</inkml:trace>
  <inkml:trace contextRef="#ctx0" brushRef="#br0" timeOffset="40622.21">21630 3125,'0'25,"0"0,0 0,0 0,0-1,0 1,-25-25,25 25,0 0,0 0,0-1,25-24,0 0,-25-24,25 24,-25-25,24 25,-24-25,0 0,25 25,-25-25,0 1,0-1,0 0,0 50,0 0,0-1,0 1,0 0,0 0,0 0,25-25,0 0,-25-25,25 25,-25-25,0 0,0 0,0 1,0-1,0 0,24 50,1-25,-25 25,25-25,-25 24,25-24,-25 25,25 0,-25 0,-25-25,0 0,0 0,0 0,1 0,24-25</inkml:trace>
  <inkml:trace contextRef="#ctx0" brushRef="#br0" timeOffset="40910.39">22027 2927,'0'0,"0"25,0 0,0-1,0 1,0 0,0 0,0 0,0-1,0 1,0 0,0 0,0 0,0-1,25-24,-25 25,0 0,25 0</inkml:trace>
  <inkml:trace contextRef="#ctx0" brushRef="#br0" timeOffset="41461.7599">21878 3125,'25'0,"-25"25,25-25,-1 0,1 0,0 0,0 0,0 0,0 0,-1 0,1 0,0 0,-25-25,25 25,0-24,-25-1,0 50,-25-25,0 0,25 24,-25-24,25 25,0 0,-25-25,25 25,0 0,25-25,0 0,0 0,0 0,-25-25,24 25,1-25,0 25,-25-25,25 25,0 0,-25-25,24 25,-24 25,0 0,25 0,-25 0,25-25</inkml:trace>
  <inkml:trace contextRef="#ctx0" brushRef="#br0" timeOffset="41617.78">22201 3001,'0'0,"-25"-24,25-1</inkml:trace>
  <inkml:trace contextRef="#ctx0" brushRef="#br0" timeOffset="42877.58">24061 3200,'0'25,"-25"-1,25 1,0 0,0 0,0 0,0-1,0 1,0 0,0 0,0 0,-25-1,25 1,0 0,0 0,0 0,0-1,0 1,0 0,0 0,0 0,0 0,0-1,0 1,0 0,0 0,0 0,0-1,0 1,0 0,0 0,0 0,0-1,0 1,0 0,0 0,0 0,0-1,0 1,0 0,0 0,0 0,0-1,0 1,-25-25,25 25,0 0,0 0,0-1,0 1,0 0,0 0,0 0,0-1,0 1,0 0,0 0,0 0,0-1</inkml:trace>
  <inkml:trace contextRef="#ctx0" brushRef="#br0" timeOffset="43450.64">23590 4043,'0'25,"24"-25,-24 25,0 0,25-25,-25 24,0 1,25-25,-25 25,25 0,0 0,-1-25,1 0,0-25,0 25,0-25,-1 25,-24-25,25 25,0-25,0 25,0-24,-1-1,1 25,0-25,0 0,25 25,-26-25,1 1,0 24,0-25,0 0,-1 25,-24-25,25 25</inkml:trace>
  <inkml:trace contextRef="#ctx0" brushRef="#br0" timeOffset="45050.21">22697 4862,'24'0,"-24"-25,25 25,0 0,0 0,0 0,-1 0,1 0,-25-25,25 25,0 0,0 0,-1 0,1 0,0-25,0 25,0 0,0 0,-1 0,1 0,0 0,0 0,0 0,-1-25,1 25,25 0,-25 0,-1 0,1 0,0 0,0-24,24 24,-24 0,0 0,0 0,0-25,-1 25,1 0,0 0,0 0,0 0,-1-25,1 25,0 0,0 0,0-25,-1 25,1-25,0 25,0 0,0-24,-1 24,1-25,0 25,0-25,0 25,0 0,-1-25,1 25,0 0,0-25,0 25,-1 0,1 0,0 0,-25-24,25 24,0 0,-1 0,1 0,0-25,0 25,0 0,-1 0,1-25,0 25,0 0,0 0,-1-25,1 25,0 0,0 0,0 0,-25-25,24 25,1 0,0 0,0 0,0-24,-1 24,1 0,0-25</inkml:trace>
  <inkml:trace contextRef="#ctx0" brushRef="#br0" timeOffset="46013.6199">22870 4936,'0'25,"-25"-25,25 25,0 0,-24-1,24 1,0 0,0 0,0 0,-25-1,25 1,0 0,0 0,0 0,0-1,0 1,-25 0,25 25,0-26,0 1,0 0,0 0,0 0,0-1,0 26,0-25,0 0,0-1,0 1,0 0,0 0,0 0,0-1,0 1,0 0,0 0,0 0,0 0,0-1,0 1,0 0,0 0</inkml:trace>
  <inkml:trace contextRef="#ctx0" brushRef="#br0" timeOffset="46617.65">22821 5978,'24'0,"1"0,0 25,0-25,0 0,-1 0,1 0,0 0,-25 25,25-25,0 0,0 0,-1 0,1 0,-25 24,25-24,0 0,0 0,-1 0,1 25,0-25,0 0,24 0,-24 25,0-25,0 0,24 25,-24-25,0 0,0 25,24-25,-24 0,0 24,25-24,-26 0,1 25,0-25,25 0,-26 25,1-25,25 0,-25 25,-1-25,1 0,25 0,-25 25,0-25,24 0,-24 0,0 24,0-24,24 0,-24 0,0 0,24 0,-24 25,0-25,0 0,24 0,-24 0,0 25,0-25,0 0,24 0,-24 0,0 25,24-25,-24 0,25 0,-25 25,24-25,-24 0,0 0,0 24,-1-24,1 0,0 0</inkml:trace>
  <inkml:trace contextRef="#ctx0" brushRef="#br0" timeOffset="47578.7">24979 4390,'0'25,"-25"-25,25 25,0 0,0 0,-25-25,25 24,0 1,0 0,0 0,-25 0,25-1,-25 1,25 0,0 0,0 24,0-24,0 0,0 0,0 25,-24-26,24 1,0 0,0 25,0-26,0 1,0 0,-25 0,25 0,0 24,0-24,0 0,0 0,0-1,0 1,0 0,0 0,0 24,0-24,0 0,0 0,0 0,0 24,0-24,0 0,0 0,0-1,0 1,0 25,0-25,0-1,0 1,0 0,0 0,0 0,0 0,0-1,0 1,0 0,0 0,0 0,0-1,0 1,0 0,0 0,0 0,0-1,0 1,0 0,0 0,0 0,25-1,-25 1,24-25,-24 25,0-50</inkml:trace>
  <inkml:trace contextRef="#ctx0" brushRef="#br0" timeOffset="49234.68">23317 5209,'-25'0,"50"0,0 0,-25-25,24 25,1 0,0 0,0 0,0 0,-1-25,1 25,0 0,0 0,0 0,-1 0,1 0,0-24,0 24,0 0,-1 0</inkml:trace>
  <inkml:trace contextRef="#ctx0" brushRef="#br0" timeOffset="49662.6">23590 5159,'0'25,"0"0,0 0,0 0,0-1,0 1,0 0,0 0,0 0,0-1,0 1,0 0,0 0,0 0,0-1,0 1,0 0,0 0</inkml:trace>
  <inkml:trace contextRef="#ctx0" brushRef="#br0" timeOffset="51149.6599">23788 6127,'0'25,"0"-1,0 1,0 0,0 0,0 0,-25-1,25 1,0 0,0 0,0 0,0-1,0 1,0 0,0 0,0 0,0-1,0 1,0 0,0 0,0 0,0-1,0 1,0 0,0 0,0 0,0-1,0 1,0 0,0 0,0 0,0 0,0-1,0 1,0 0,0 0,0 0,0-1,0 1,0 0,0 0,0 0,0-1,0 1,0 0,0 0,0 0,0-1,0 1,0 0,0 0,0 0,0-1,0 1,0 0,0 0,25-25,-25 25,0-1,25-24,-25 25,0 0,25-25,-25 25,0 0</inkml:trace>
  <inkml:trace contextRef="#ctx0" brushRef="#br0" timeOffset="51718.65">23416 6970,'0'25,"25"-25,0 25,-25 0,24-25,-24 24,25-24,-25 25,25-25,-25 25,25 0,0-25,-25 25,24-1,1-24,0 0,0-24,0 24,-1-25,1 25,0-25,0 0,0 25,-1-25,26 1,-25 24,0-25,-1 0,26 25,-25-25,0 0,0 25,-1-24,1 24,-25-25,25 25</inkml:trace>
  <inkml:trace contextRef="#ctx0" brushRef="#br0" timeOffset="52086.65">20390 8706,'0'0,"-25"0,25 25,25-50,0 25,-1 0,1 0,0 0,0-24,24 24,-24 0,25 0</inkml:trace>
  <inkml:trace contextRef="#ctx0" brushRef="#br0" timeOffset="53265.49">22672 8136,'25'0,"-1"0,1 0,0 0,0 0,0 0,-1-25,1 25,25 0,-25 0,24 0,-24 0,25 0,-25 0,24 0,1 0,-1-25,-24 25,25 0,-1 0,1 0,0 0,-1-24,-24 24,25 0,-1 0,1 0,-25-25,24 25,-24 0,0 0,24 0,-24 0,0 0,0-25,0 25,-1 0,1 0,0 0,0 0,-25-25,0 0,0 0,0 1,0-1,0 0,-25 25,25-25,0 0,-25 1,0-1,25 0</inkml:trace>
  <inkml:trace contextRef="#ctx0" brushRef="#br0" timeOffset="54709.62">20092 7888,'-25'0,"1"0,24 25,-25-25,0 0,25 24,0 1,-25-25,25 25,0 0,25-25,-25 25,0 0,25-1,-25 1,25 0,-25 0,0 0,24-1,-24 1,0 0,0 0,0 0,25-1,-25 26,0-25,0 0,25 24,-25-24,0 0,0 0,25 24,-25-24,25 0,-25 0,0-1,0 1,0 0,24 0,-24 0,0-1,0 1,0 0,0 0,0 0,0-1,0 1,0 0,-24-25</inkml:trace>
  <inkml:trace contextRef="#ctx0" brushRef="#br0" timeOffset="56145.61">20018 7764,'25'0,"-25"25,24-25,1 0,0 0,0 0,0 0,-1 0,1 0,0 0,0 0,0 0,-1 0,1 0,0 0,0-25,0 25,-1 0,1 0,0 0,0 0,0 0,-1 0,1 0,0 0,0 0,0 0,-1 0,1 0,0 0,0 0,24 0,-24-25,0 25,0 0,0 0,24 0,-24 0,0 0,0 0,0 0,24 0,-24 0,0 0,0 0,-1-25,1 25,25 0,-25 0,-1 0,1 0,0 0,0 0,0 0,-1 0,1 0,25-25,-25 25,-1 0,1 0,0 0,0 0,0 0,-1 0,1 0,0 0,0 0,0 0,-1 0,1 0,0 0,0 0,0 0,-1 0,1 0,0 0,0 0,0 0,0 0,-1 0,1 0,0 0,0 0,0-24,-1 24,1 0,0 0,0 0,0 0,-1 0,1 0,0 0,0 0,0-25,-1 25,-24 25,25-25,-25 24,0 1,0 0,0 0,0 0,0-1,0 1,0 0,0 0,0 0,0-1,0 1,0 0,0 0,0 0,0 0,0-1,0 1,0 0,0 0,0 0,0-1,0 1,0 0,0 0,0 0,25-1,-25 1,0 0,0 0,0 0,0-1,0 1,0 0,0 0,0 0,0-1,0 1,0 0,0 25,0-26,0 1,0 0,0 0,0 24,25-24,-25 0,0 0,25 0,-25-1,0 1,0 0,24-25,-24 25,0 0,0 0,25-1,-25 1</inkml:trace>
  <inkml:trace contextRef="#ctx0" brushRef="#br0" timeOffset="57005.6">20216 9203,'25'0,"0"0,0 0,-1 0,1 0,0 0,0 0,0 0,-1-25,1 25,0 0,0 0,0 0,24 0,-24 0,25 0,-26-25,26 25,0 0,-1 0,1 0,-25 0,24 0,1-25,0 25,-1 0,26 0,-51 0,26 0,0 0,-1-25,1 25,-1 0,-24 0,25 0,-1 0,-24 0,25 0,-1 0,-24 0,25 0,-1 0,-24 0,25 0,-1-24,-24 24,25 0,-25 0,24 0,-24 0,25 0,-25 0,-1 0,26 0,-25 0,0 0,-1 0,1 0,25 0,-25 0,-1-25,1 25,0 0,0 0,0 0,-1 0,1 0,0 0,0 0,0 0,-1 0,1 0,0 0,-25-25,25 25,0 0,-1 0,1 0,0 0,-25-25</inkml:trace>
  <inkml:trace contextRef="#ctx0" brushRef="#br0" timeOffset="59314.4">20687 8334,'0'-24,"-24"24,-1 0,0 0,0 24,0-24,1 0,-1 25,0-25,0 25,0 0,1 0,-1-1,25 1,-25 0,25 0,0 0,0-1,0 1,0 0,0 0,0 0,25-25,0 0,-1 0,1 24,0-24,0 0,0-24,-1 24,1 0,0 0,0 0,0 0,-1 0,1-25,0 25,-25-25,25 25,0-25,-25 0,0 1,-25 24,0 24,25 1,0 0,0 0,0 0,25-25,0 0,-1 0,1 0,0 0,-25-25,0 0,0 0,-25 25,0-25,1 25,24-24,-25 24,50 0,-25-25,24 25,1 0,-25-25,25 25,0 0,0 0,-25-25,25 25,-1 0,1 0,-25-25,25 25,0 0,-25 25,0 0,0 0,0 0,0-1,0 1,25 0,-25 0,24-25,1 25,0-25,0 0,0-25,-25 0,0 0,0 0,0 1,-25 24,25-25,-25 25,0-25,0 25,1 0,-1 0,0 0,25 25,0 0,25-25,0 0,-1 0,1 0,0-25,0 25,0 0,-1-25,1 25,-25-25,25 25,0-25,0 1,-25-1,24 0,-24 0,0 0,0 1,0-1,0 0,0 0,0 0,0 1,-24 24,24 24,0 1,0 0,0 0,0 0,0-1,0 1,24-25,-24 25,0 0,0 0,25-1,-25 1,25 0,0 0,0-25,-25 25,24-25,1 0,0 0,0 0,0-25,-1 25,1 0,-25-25,25 25,-25-25,25 0,-25 1,0-1,0 0,0 0,0 0,-25 25,0 0,0 0,25 25,-24-25,24 25,0 0,-25 0,25-1,0 1,0 0,0 0,25-25,-1 25,1-1,0-24,0 0,0 0,-25-24,24 24,1 0,-25-25,25 25,0-25,0 25,-25-25,24 25,1-25,0 1,0 24,-25-25,25 25,-25-25,0 50,24-25,-24 25,0-1,0 1,25 0,-25 0,25-25,-25 25,25-25,0 24,0-24,-1 0</inkml:trace>
  <inkml:trace contextRef="#ctx0" brushRef="#br0" timeOffset="60253.95">17289 8310,'0'24,"0"1,0 0,25 0,-25 0,0-1,0 1,25 0,-25 0,0 0,0-1,0 1,25 0,-25 0</inkml:trace>
  <inkml:trace contextRef="#ctx0" brushRef="#br0" timeOffset="60889.55">17364 8682,'24'0,"1"0,0 0,0 0,0 0,-1 24,1-24,0 0,25 0,-26 0,1 0,0 0,0 25,25-25,-26 0,1 0,25 0,-25 0,-1 0,26 0,-25 0,0 0,24 0,-24 0,25 25,-26-25,26 0,-25 0,24 0,-24 0,25 0,-25 0,24 0,-24-25,25 25,-1 0,-24 0,25 0,-1 0,-24 0,25 0,-26 0,1 0,25 0,-25 0,24 0,-24-25,0 25,25 0,-1 0,-24 0,25 0,-26 0,1 0,25 0,-25 0,-1 0,1 0,25 0,-25 0,-1 0,1 0,0 0,0 0,0 0,-1 0,1 0,0 0,0 0,0 0,-1 0,1 0,0 0,0 0,0 0,-1 0,1 0,0-24,0 24,0 0,0 0,-1 0,1 0,0 0,0 0,0 0,-1 0,1 0,0 0,0 0,0 0,-1 0,1 0,0 0,0 0,0 0,-1 0</inkml:trace>
  <inkml:trace contextRef="#ctx0" brushRef="#br0" timeOffset="61661.37">19100 8434,'25'0,"0"0,-25 24,0 1,-25-25,25 25,-25-25,25 25,-25-25,0 25,1-1,-1 1,0-25,0 25,0 0,1-25,24 25,-25-1,0-24,0 25,0-25,25 25,-25-25,25 25,-24-25,24 25,-25-25,25 24,-25-24,25 25,0 0,0 0,0 0,25-25,0 0,-1 24,1-24,0 0,0 25,0-25,0 0,-1 0,1 25,0-25,0 0,24 0,-24 25,0-25,0 0,0 25,-1-25,1 0,0 25,0-25,0 0,-1 24,1-24,0 0,0 0</inkml:trace>
  <inkml:trace contextRef="#ctx0" brushRef="#br0" timeOffset="63779.88">14784 5904,'25'0,"0"0,-1 0,1 0,0 0,0 0,0 0,-1 0,1-25,25 25,-25 0,-1 0,1 0,25-25,-25 25,-1 0,26 0,-25 0,0-25,24 25,-24 0,0 0,0 0,-1 0,1 0,0 0,0 0,0 0,-1 0,-24-25,25 25,0 0,0 0,0 0,-25-25,-25 1,0 24,0 0,0 0,1 0,-1 0,0 0,0 0,0 0,1 0,24-25,24 25,1 0,0 0,0 0,0 0,-25 25,24-25,1 0,0 24,0-24,-25 25,25 0,-25 0,0 0,0 0,-25-25,25 24,-25 1,0-25,25 25,-25-25,1 25,-1 0</inkml:trace>
  <inkml:trace contextRef="#ctx0" brushRef="#br0" timeOffset="65032.34">14189 5035,'0'-24,"-25"24,0 0,0 0,25 24,-25-24,1 0,-1 25,0-25,0 25,0-25,1 25,-1 0,0-1,25 1,-25-25,25 25,0 0,0 0,0-1,0 1,0 0,25-25,0 25,0-25,-1 0,1 0,0 0,0 0,0-25,-1 25,1-25,0 0,0 1,-25-1,25 0,-25 0,0 0,0 1,0-1,0 50,0-1,0 1,0 0,0 0,0 0,0-1,0 1,0 0,0 0,0 0,24-25,-24 24,25-24,0 0,0 0,0 0,-1 0,1 0,0 0,-25-24,25 24</inkml:trace>
  <inkml:trace contextRef="#ctx0" brushRef="#br0" timeOffset="65964.03">14486 4812,'0'-25,"-25"25,25 25,0 0,0 0,0 0,25-25,-25 24,25 1,-25 0,0 0,25 0,0-1,-25 1,0 0,-25-25,0 25,0 0,0-1,1 1,-1 0,25 0,0 0,-25-25,25 24,0 1,0 0,0 0,25-25,0 0,-1-25,1 25,-25-25,25 0,-25 1,25-1,-25 0,0 0,0 0,0 1,0 48,0 1,0 0,25-25,-25 25,0 0,25-25,-25 24,24-24,1 0,-25 25,25-25,0-25,0 25,-1 0,-24-24,25 24,-25-25,25 25,-25-25,0 0,25 0,-25 1,0-1,0 0,0 50,0 0,0-1,0 1,0 0,0 0,0 0,25-25,-25 24,24-24,1-24,0 24</inkml:trace>
  <inkml:trace contextRef="#ctx0" brushRef="#br0" timeOffset="66135.31">14858 4936,'-24'-25</inkml:trace>
  <inkml:trace contextRef="#ctx0" brushRef="#br0" timeOffset="66752.27">15230 5060,'-24'0,"-1"0,0 0,0 0,0 0,1 25,-1 0,0 0,25-1,0 1,-25 0,25 0,0 0,0-1,0 1,25-25,-25-25,25 25,0-24,-1 24,-24-25,25 25,-25-25,0 0,0 0,0 1,0-1,0 0,0 50,-25-25,25 25,0-1,0 1,25 0,0 0,0-25,-25 25,25-25,-1 0,1 0,0 0,0 0,0-25</inkml:trace>
  <inkml:trace contextRef="#ctx0" brushRef="#br0" timeOffset="67307.82">15206 4787,'-25'-25,"25"50,0 0,0 0,25 0,-25 0,24-1,-24 1,0 0,25 0,-25 0,25-1,-25 1,0 0,25 0,0 0,-25-1,0 1,0 0,0 0,24-25,-24 25,-24-50,24 0,0 0,0 0,0 1,0-1,24 25,1 0,-25-25,25 25,-25 25,25-25,-25 25,25-25,-25 24,0 1,0 0,-25-25,25 25,-25-25,0 25,0-25,1 0,24 24,-25-24</inkml:trace>
  <inkml:trace contextRef="#ctx0" brushRef="#br0" timeOffset="68159.47">15652 5035,'0'-24,"-25"24,0 0,25 24,-24-24,24 25,-25-25,25 25,-25 0,0 0,25-1,0 1,0 0,0 0,0 0,25-25,0 0,-25-25,25 25,-1-25,1 25,-25-25,0 0,0 1,0-1,0 50,0-1,0 1,0 0,0 0,0 0,25-25,0-25,0 25,-25-25,25 25,-25-25,24 0,-24 1,0-1,0 0,0 0,0 0,0 1,0-1,0 0,0 0,0 0,-24 25,24-24,0-1,-25 25,25-25,-25 25,25 25,0 0,0-1,0 1,0 0,25 0,-25 0,0-1,0 1,0 0,25 0,-25 0,0-1,24-24,-24 25,25-25,-25 25,25 0,0 0,0-25</inkml:trace>
  <inkml:trace contextRef="#ctx0" brushRef="#br0" timeOffset="68567.47">15503 5035,'-25'0,"50"0,0 0,0 0,0 0,-1-24,1 24,0 0,0 0,0 0,0-25,-1 25,1 0,0-25,0 25,0 0,-25-25,24 25,-24 25,0 0,0 0,0-1,25 1,-25 0,0 0,25-25,0 25,-25-1,25-24,-25 25,24-25,1 0</inkml:trace>
  <inkml:trace contextRef="#ctx0" brushRef="#br0" timeOffset="68739.3">15999 4837,'0'0,"-24"0</inkml:trace>
  <inkml:trace contextRef="#ctx0" brushRef="#br0" timeOffset="69040.5">16173 4837,'-25'0,"0"0,25 25,-24-25,-1 0,25 25,-25-25,25 24,-25-24,25 25,-25-25,25 25,0 0,0 0,-24-1,24 1,0 0,0 0,24-25,1 25,0-25,0 0,0 0,-1 0,1 0,0 0,0 0,0-25</inkml:trace>
  <inkml:trace contextRef="#ctx0" brushRef="#br0" timeOffset="70412.4299">19720 1612,'0'-25,"-25"25,0 0,1 0,-1 0,0 0,0 0,0 0,25 25,-24-25,-1 0,0 25,0-25,0 25,1 0,-1 0,0-1,0 1,25 0,-25-25,25 25,-24 0,24-1,0 1,0 0,0 0,0 0,24-1,1-24,0 25,0-25,0 0,-1 0,1 0,0 0,0 0,24 0,-24 0,0 0,25 0</inkml:trace>
  <inkml:trace contextRef="#ctx0" brushRef="#br0" timeOffset="71403.78">19844 1786,'-25'0,"0"0,1 0,24 25,0 0,0-1,0 1,0 0,0 0,24 0,1-25,0 24,0-24,0 0,0 0,-25-24,-25 24,25-25,-25 25,0-25,25 0,0 0,0 1,0-1,25 25,-25-25,25 25,0 0,-25-25,24 25,1 0,0 0,0 0,0 0,-1 25,1-25,-25 25,25 0,-25-1,0 1,25-25,-25 25,0 0,0 0,0-50,0 0,0 0,0 0,25 1,-1-1,1 0,0 0,-25 0,25 25,-25-24,0 48,0 1,25-25,-25 25,0 0,0 0,24-25,-24 24,25-24,0 25,0-25,-25-25,25 25,-1 0,-24-24,25-1,-25 0,0 0,0 0,0 1,0 48,25-24,-25 25,25-25,0 25,-1-25,1 25,0 0,0-1,-25 1,0 0,0 0,-25-25,0 0,25 25,-25-25,1 0,-1 0,0 24,0-24,25-24,-25 24</inkml:trace>
  <inkml:trace contextRef="#ctx0" brushRef="#br0" timeOffset="71660.75">20712 1513,'0'25,"0"0,0-1,0 1,0 0,0 0,0 0,25 0,-25-1,0 1,25 0,-25 0,25 0,-25-1,24 1,1 0,0 0,0-25</inkml:trace>
  <inkml:trace contextRef="#ctx0" brushRef="#br0" timeOffset="71840.4">20514 1811,'0'-25,"25"25,-1-25,1 25,0 0,25 0,-26-25,1 25,25 0,-25 0</inkml:trace>
  <inkml:trace contextRef="#ctx0" brushRef="#br0" timeOffset="72731.78">21060 1712,'0'0,"-25"0,0 0,0 0,0 0,25 24,-24-24,-1 0,25 25,-25-25,25 25,-25 0,25 0,-25-1,25 1,0 0,0 0,0 0,25-25,0 0,0 0,0 0,-25-25,24 25,-24-25,25 25,-25-25,0 0,0 1,0-1,0 0,0 0,0 50,25 0,-25 0,25-25,-25 24,0 1,25-25,-25 25,0 0,24-25,-24 25,25-1,0-24,-25-24,0-1,25 25,-25-25,25 0,-1 0,1 1,-25-1,25 25,-25 25,25-25,-25 24,0 1,25-25,-25 25,24-25,1 0,0 0,-25-25,25 25,-25-25,25 25,-25-24,24-1,-24 0,0 0,25 0,-25 1,0-1,0 0,0 0,0 0,0 0,0 1,0-1,0 0,0 0,0 0,0 50,0 0,0 0,0 0,0-1,0 1,25 0,-25 0,25 0,-25 0,25-1,-25 1,24 0,-24 0,25-25,0 25,-25-1,25-24,0 25,-1-25,1 25</inkml:trace>
  <inkml:trace contextRef="#ctx0" brushRef="#br0" timeOffset="72936.78">21258 1687,'0'0,"25"0,0 0,-1 0,1-25,0 25,25 0,-26 0,26 0,-25-25</inkml:trace>
  <inkml:trace contextRef="#ctx0" brushRef="#br0" timeOffset="73323.4">22002 1389,'0'25,"25"-25,-25 25,0-1,0 1,25 0,-25 0,0 0,0 24,25-24,-25 0,0 0,0 0,0 24,0-24,0 0,24 0,-24-1,0 1,0 0,0 0,25-25,-25 25,25-1,-25 1,25-25,-25 25</inkml:trace>
  <inkml:trace contextRef="#ctx0" brushRef="#br0" timeOffset="73688.07">21952 1364,'0'-25,"0"1,0-1,0 0,25 25,0-25,0 25,0 0,0 0,-1 0,1 0,0 0,0 0,0 0,24 0,-24 0,0 25,0-25,-1 0,1 25,0-25,-25 25,0-1,0 1,0 0,0 0,-25-25,25 25,-25-1,1-24,-1 25,0-25,-25 25,26-25,-1 0,-25 25,25-25,1 0,-1 0,0 0,0 25,0-25,0 0</inkml:trace>
  <inkml:trace contextRef="#ctx0" brushRef="#br0" timeOffset="75820.38">21332 5383,'0'-25,"-24"25,-1 0,0 0,0 25,0-25,1 0,24 24,-25-24,0 0,0 25,0 0,1 0,24 0,-25-25,25 24,0 1,25-25,-25 25,24-25,1 0,-25-25,25 25,0 0,-25-25,25 25,-1-24,1 24,-25-25,0 0,0 0,25 25,-25-25,0 1,-25 48,25 1,-25 0,25 0,0 0,0-1,0 1,0 0,25 0,0-25,-25 25,25-25,0 24,-1-24,1 0,0 0,-25-24,25 24,0 0</inkml:trace>
  <inkml:trace contextRef="#ctx0" brushRef="#br0" timeOffset="76679.75">21580 5110,'0'25,"0"-1,0 1,0 0,0 0,0 0,25-1,-25 1,0 0,25-25,-25 25,0 0,-25-1,0-24,25 25,-24-25,24 25,-25 0,0-25,25 25,-25-1,0-24,25 25,-24-25,24 25,0 0,0 0,24-25,-24-25,25 25,0-25,0 0,0 0,-25 1,0-1,0 0,0 0,0 50,0 0,0 0,24-25,-24 24,25-24,0 0,0 0,0 0,-1 0,-24-24,25 24,-25-25,25 25,-25-25,25 0,-25 0,0 1,0-1,0 0,0 50,0 0,0-1,0 1,25 0,-25 0,24-25,-24 25,25-25,0 24,0-24,0 0</inkml:trace>
  <inkml:trace contextRef="#ctx0" brushRef="#br0" timeOffset="77384.16">22052 5283,'0'0,"-25"25,0-25,0 25,0-25,25 25,-24-25,24 25,0-1,-25-24,25 25,0 0,0 0,25-25,-1 0,1 0,-25-25,25 25,-25-25,25 0,-25 1,0-1,25 25,-25-25,0 50,0 0,0-1,0 1,25-25,-25 25,24-25,-24 25,25-25,0 0,0 0,0 0,-1 0</inkml:trace>
  <inkml:trace contextRef="#ctx0" brushRef="#br0" timeOffset="77911.36">22151 5011,'-25'0,"25"24,25-24,-25 25,25 0,-25 0,25-25,-25 25,24-1,-24 1,0 0,25-25,-25 25,25 0,-25-1,0 1,0 0,25-25,-25 25,0 0,0-1,0 1,0-50,0 1,25 24,-25-25,24 25,-24-25,25 25,-25-25,25 25,0 0,0 0,-25 25,0 0,0 0,-25-25,25 24,-25-24,25 25,-25-25,0 0,25 25,-24-25,-1 0,25 25</inkml:trace>
  <inkml:trace contextRef="#ctx0" brushRef="#br0" timeOffset="78587.35">22573 5259,'-25'0,"0"0,0 0,25 24,-25-24,1 25,24 0,-25-25,25 25,25-25,-25-25,24 25,1-25,-25 0,0 50,0 0,25-25,-25 25,25-25,0 0,-1 0,1 0,-25-25,0 0,25 25,-25-25,0 1,25-1,-25 0,0 0,0 0,0 1,0-1,0 0,0 0,0 0,-25 1,25-1,0 50,0-1,0 1,0 0,0 0,25-25,-25 25,25-1,-25 1,24-25,-24 25,25 0,-25 0,25-25,-25 24,25-24,-25 25,25-25,-1 25</inkml:trace>
  <inkml:trace contextRef="#ctx0" brushRef="#br0" timeOffset="78896.35">22647 5184,'0'-25,"25"25,0 0,-1 0,1 0,0 0,0-24,0 24,-1 0,1 0,0 0,-25 24,25-24,-25 25,25-25,-25 25,0 0,24-25,-24 25,0-1,25-24,-25 25,25-25,-25 25</inkml:trace>
  <inkml:trace contextRef="#ctx0" brushRef="#br0" timeOffset="79027.6">23019 5135</inkml:trace>
  <inkml:trace contextRef="#ctx0" brushRef="#br0" timeOffset="79304.08">23218 5110,'-25'0,"25"25,-25-25,0 24,0 1,25 0,0 0,0 0,0-1,25-24,-25 25,25-25,0 0,0 0,-1 0,1 0,0 0,0 0,0 0,-1 0,26-25,-25 25,0 0,-1 0</inkml:trace>
  <inkml:trace contextRef="#ctx0" brushRef="#br0" timeOffset="79807.63">21928 5135,'24'0,"-24"-25,25 25,0 0</inkml:trace>
  <inkml:trace contextRef="#ctx0" brushRef="#br0" timeOffset="81195.15">21382 6127,'-25'0,"25"25,0-50,25 25,0 0,-25-25,25 25,-25-25,0 0,0 1,0-1,-25 25,0 0,25 25,-25-25,25 24,-25-24,25 25,0 0,0 0,-24-25,24 25,0-1,0 1,24 0,1-25,-25 25,25-25,0 0,-25-25,25 25,-1 0,1-25,0 25,0-25,0 25,-25-24,24 24,1-25,0 0,-25 0,0 0,0 1,-25 24</inkml:trace>
  <inkml:trace contextRef="#ctx0" brushRef="#br0" timeOffset="81492.34">21779 5928,'-25'0,"0"25,0-25,25 25,-24-25,24 25,0 0,-25-25,25 24,0 1,0 0,0 0,25-25,-1 0,1 0,0 0,0 0,0 0,-25-25,24 25,1 0,0 0,0 0</inkml:trace>
  <inkml:trace contextRef="#ctx0" brushRef="#br0" timeOffset="81968.31">21928 5978,'0'25,"0"0,0-1,0 1,0 0,0 0,0 0,0-1,24 1,-24 0,0 0,0 0,0-1,0 1,25 0,-25 0,0-50,0 0,0 0,25 1,-25-1,0 0,0 0,0 0,25 1,-25-1,0 0,0 0,0 0,25 25,-25-24,0-1,25 25,-25-25,24 0,1 0,0 25,0 0,0 0,-25 25,24-25,-24 25,0 0,-24 0,-1-1,0-24,0 25,0-25,25 25,-24-25,-1 0,0 25</inkml:trace>
  <inkml:trace contextRef="#ctx0" brushRef="#br0" timeOffset="84096.2899">20762 9575,'-25'0,"25"-25,-25 25,25-25,-25 25,1 0,-1 0,25 25,-25-25,0 0,0 25,1-25,-1 24,0-24,0 25,0 0,25 0,-24-25,24 25,-25-25,25 24,-25-24,25 25,0 0,0 0,0 0,0-1,0 1,25-25,0 0,-1 0,1 0,25 0,-25 0,-1 0,1-25</inkml:trace>
  <inkml:trace contextRef="#ctx0" brushRef="#br0" timeOffset="85003.63">20960 9649,'0'0,"0"-25,-24 25,-1 0,0 0,0 25,0-25,0 25,25 0,-24-25,24 24,-25 1,25 0,0 0,0 0,0-1,-25-24,25 25,0 0,0 0,25-25,0 0,-25-25,24 25,1-25,0 25,-25-25,25 25,-25-24,25 24,-25-25,25 0,-25 0,24 25,1 0,-25 25,0 0,0 0,0-1,0 1,0 0,-25-25,25-25,0 0,0 1,25-1,0 0,0 25,0 0,-1 0,-24 25,25 0,0-25,-25 24,25-24,0 0,-1 0,1-24,0 24,0-25,0 25,-25-25,24 25,-24-25,0 0,0 1,-24 24,-1 0,25-25,0 50,25-25,-1 24,1 1,0-25,0 25,0-25,-1 25,-24 0,0-1,-24-24,-1 25,0-25,0 0,0 25,1-25,-1 0,0 0,0 0</inkml:trace>
  <inkml:trace contextRef="#ctx0" brushRef="#br0" timeOffset="85263.28">21481 9475,'0'0,"0"25,0 0,25 0,-25 0,0-1,0 1,25 0,-25 0,0 0,25-1,-25 1,0 0,0 0,24-25,-24 25,25-25,-25 24,25 1,-25 0,25-25</inkml:trace>
  <inkml:trace contextRef="#ctx0" brushRef="#br0" timeOffset="85440.27">21357 9798,'-25'0,"25"-25,25 25,0-25,0 25,0 0,-1 0,1-25,0 25,25 0,-26 0,26-24,-25 24,0 0,24-25</inkml:trace>
  <inkml:trace contextRef="#ctx0" brushRef="#br0" timeOffset="86280.13">21903 9624,'-25'0,"0"0,25 25,-25-25,1 0,24 25,-25-25,25 25,0-1,-25-24,25 25,-25 0,25 0,-25 0,25-1,0 1,0 0,25-25,0 0,0 0,0-25,-1 25,-24-25,25 25,0-24,0-1,0 0,-25 0,24 50,-24 0,0 0,25-25,-25 24,25-24,-25-24,25 24,0-25,-25 0,25 25,-25-25,24 25,-24 25,0 0,25-25,-25 25,25-1,0-24,0 0,-25-24,24 24,-24-25,25 25,-25-25,25 25,-25-25,25 0,-25 1,0-1,0 0,25 0,-25 0,0 1,0-1,0 0,0 0,0 0,0 1,0-1,0 0,0 50,0 0,0-1,0 1,0 0,0 0,0 0,0-1,0 1,24 0,-24 0,25 0,-25-1,25 1,-25 0,25 0,0-25,-25 25,24-25,1 0,0 24,0-24,0 0,-1 0,1 0,-25-24</inkml:trace>
  <inkml:trace contextRef="#ctx0" brushRef="#br0" timeOffset="86487.9299">22101 9649,'0'0,"-24"0,-1 0,25-25,25 25,-1 0,1 0,0-25,0 25,0 0,-1 0,1-24,0 24,25 0,-26-25</inkml:trace>
  <inkml:trace contextRef="#ctx0" brushRef="#br0" timeOffset="86811.26">22994 9376,'0'25,"0"0,0 0,0-1,0 1,25 0,-25 0,25 0,-25-1,25 1,-25 0,25 25,-25-26,24 1,1 0,-25 0,25 0,0-1,-25 1,25 0,-25 0,24-25,-24 25,25-1,-25 1</inkml:trace>
  <inkml:trace contextRef="#ctx0" brushRef="#br0" timeOffset="87140.26">22969 9426,'0'-25,"0"0,0 0,25 25,0-24,0 24,0 0,0-25,-1 25,1 0,0 0,0 0,0 25,-1-25,1 24,-25 1,0 0,0 0,-25 0,25-1,-24 1,-1-25,0 25,0 0,0-25,1 25,-1-25,0 24,0-24,0 25,0-25</inkml:trace>
  <inkml:trace contextRef="#ctx0" brushRef="#br0" timeOffset="87327.25">23714 9575,'24'0</inkml:trace>
  <inkml:trace contextRef="#ctx0" brushRef="#br0" timeOffset="90127.57">1191 5457,'-25'0,"25"-25,0 50,0 0,0 0,0-1,0 1,25 0,-25 0,0 24,0-24,25 0,-25 0,0 0,0-1,25 1,-25 0,0 0,24-25,-24 25,0 0,25-25,-25 24,0 1,25 0,-25 0,25-25</inkml:trace>
  <inkml:trace contextRef="#ctx0" brushRef="#br0" timeOffset="90640.0399">1017 5457,'0'0,"0"-25,0 0,25 1,-25-1,25 25,-25-25,25 0,0 25,-25-25,24 25,1-24,0-1,0 25,0 0,-1 0,1 0,0 0,0 0,0 0,-25 25,24-25,1 24,0 1,-25 0,0 0,0 0,0-1,-25-24,25 25,-25 0,1 0,-1 0,0-25,0 24,0 1,1-25,-1 25,0 0,0-25,0 0,25 25,-24-25,-1 0</inkml:trace>
  <inkml:trace contextRef="#ctx0" brushRef="#br0" timeOffset="91996.2">8087 10145,'-25'0,"0"0,25 25,25-25,-25 25,0 0,25-25,-25 24,0 1,0 0,24 0,-24 0,0-1,25 1,-25 0,0 0,25 0,-25-1,25 1,-25 0,25-25,0-25,-25 0,24 1,-24-1,25 0,0 0,-25 0,0 1,25-1,-25 0,25 0,-25 0,24 1,-24-1,0 0,0 0,25 25,-25-25,0 1</inkml:trace>
  <inkml:trace contextRef="#ctx0" brushRef="#br0" timeOffset="96455.11">8360 7714,'0'-25,"0"50,-25-25,25 25,0 0,-25-25,25 25,25-50,-25 0,25 25,-25-25,-25 25,0 0,0 0,25 25,-25-25,25 25,25-25,-25-25</inkml:trace>
  <inkml:trace contextRef="#ctx0" brushRef="#br0" timeOffset="96962.97">8756 7913,'-24'0,"24"24,0 1,0 0,0 0,0 0,24 0,-24-1,0 1,0 0,25 0,-25 0,0-1,0 1,25-25,-25 25,0 0,25-25,-25 25,0-1,25-24,-25 25</inkml:trace>
  <inkml:trace contextRef="#ctx0" brushRef="#br0" timeOffset="98913.95">8285 7789,'-25'0,"1"0,-1 0,0 0,0 0,0 0,0 0,1 0,-1 0,0-25,0 25,0 0,25-25,-24 25,-1 0,0-25,0 25,0 0,1 0,-1-25,0 25,0 0,25-24,-25 24,1 0,-1 0,0 0,25-25,-25 25,0 0,1 0,24-25,-25 25,0 0,0-25,0 25,1 0,-1-25,0 25,0 0,0-24,1 24,-1 0,0 0,25-25,-25 25,0 0,1 0,24-25,-25 25,0 0,0 0,0-25,0 25,1 0,-1-25,0 25,0 0,0 0,1-24,-1 24,0 0,0-25,0 25,1 0,-1-25,0 25,0 0,0-25,1 25,-1 0,0-25,0 25,0 0,1-24,-1-1,0 25,0 0,0-25,1 25,-1 0,0-25,0 25,0-25,1 25,-1-24,0 24,0 0,0-25,1 25,-1-25,0 25,0 0,0-25,0 25,1 0,-1-25,0 25,0-24,0 24,1 0,-1-25,0 0,0 25,0-25,1 25,-1-25,0 1,0 24,0-25,1 25,-1-25,0 25,25-25,-25 25,0-25,1 25,24-25,-25 25,0-24,0 24,25-25,-25 25,1-25,-1 25,25-25,-25 25,0-25,0 25,25-24,-24 24,24-25,-25 25,0-25,0 0,25 0,-25 25,1 0,24-24,-25 24,25-25,-25 25,25-25,-25 25,0 0,25-25,-24 25,24-25</inkml:trace>
  <inkml:trace contextRef="#ctx0" brushRef="#br0" timeOffset="100189.51">6375 7293,'0'-25,"0"50,25-1,-25 1,25 0,-25 0,25 0,-1-1,-24 1,25 0,-25 0,25 0,0-1,-25 1,25-25,-1 25,-24-50,0 0,-24 25,24-24,0-1,-25 25,25-25,0 0,-25 25,25-25,-25 1,25-1,-25 25,25-25,-24 0,24 0,-25 1,25-1,-25 0,25 0,-25 25,25-25,0 1,-25 24,25-25,0 0,25 25,0-25,0 25,0 0,24 0,-24 0,0 0,0 0,24 0,-24 0,25 0,-26 0,1 0,25 0,-25 0,-1 0,1 0,0 0,0 0,0 0,-1 0,1 0,0 0,-25-25</inkml:trace>
  <inkml:trace contextRef="#ctx0" brushRef="#br0" timeOffset="101889.4899">4887 6276,'0'24,"0"1,0 0,0 0,0 0,0-1,25-24,-1 0,-24-24,25 24,-25-25,0 0,0 0,-25 25,25 25,-24-25,24 25,0 0,0-1,0 1,24-25,1 0,0 0,0-25,0 25,-25-24</inkml:trace>
  <inkml:trace contextRef="#ctx0" brushRef="#br0" timeOffset="102693.58">4217 6921,'0'-25,"-25"25,25-25,25 0,0 0,0 25,-25-25,25 25,-1-24,1 24,0 0,0 0,-25 24,25 1,-25 0,0 0,0 0,0 0,0-1,-25 1,25 0,-25 0,25 24,-25-24,0 0,25 0,-24 0,-1-25,25 24,-25 1,25 0,-25-25,25 25,-25-25,25 25,-24-25,24 24,-25-24,25 25,25-25,-1-25,1 25,0 0,0-24,0 24,24-25,-24 25,0-25,0 0,-1 25,26-25,-25 25,0-24,-1 24,1 0,0-25,0 25</inkml:trace>
  <inkml:trace contextRef="#ctx0" brushRef="#br0" timeOffset="112182.84">23763 2034,'0'-25,"0"0,25 1,0 24,-25-25,25 25,-1 0,-24-25,25 25,0 0,0 0,0 0,-1 0,1 25,-25 0,25-1,-25 1,0 0,0 0,-25-25,25 25,-25-25,25 24,-24-24,24 25,-25-25,25 25,-25-25,0 0,50 0,0 0,0 0,-1 25,1-25,0 0,-25 25,25-25,0 24,0 1,-1 0,-24 0,0 0,0-1,-24-24,24 25,-25-25,0 0,0 25,0-25,0 0,1 25,-1-25,-25 0,25 0,1 0,-26 0,25 0,0 0,1 0,-1 0,0 0,0 0,0 0,1 0</inkml:trace>
  <inkml:trace contextRef="#ctx0" brushRef="#br0" timeOffset="113478.75">24483 8458,'-25'0,"25"25,-25-25,0 0,25 25,-25-25,25 25,-24-25,24 25,-25-25,0 24,25 1,-25 0,0-25,1 25,-1 0,0-1,0-24,25 25,-25 0,1-25,-1 25,0 0,0-1,0 1,25 0,25-25,0 0,0-25,0 25,-1 0,1 0,25-25,-25 25,-1-24,26 24,-25 0,24-25,-24 25,25-25,-25 25,24-25,-24 25,25-25,-26 25,26 0,-25-24,0 24,-1 0,1 0,0 0,0 0,-25-25</inkml:trace>
  <inkml:trace contextRef="#ctx0" brushRef="#br0" timeOffset="113763.3">24359 8558,'0'0,"-25"0,25 24,0 1,0 0,0 0,0 0,0 24,0-24,0 0,0 24,0-24,0 25,0-25,0 24,0-24,0 0,-25 0,25 0,0-1,0 1,0 0,0 0,-25-25,25 25,0-1,0 1</inkml:trace>
  <inkml:trace contextRef="#ctx0" brushRef="#br0" timeOffset="116571.31">4936 6375,'-24'0,"24"-25,0 0,-25 25,25-25,0 1,-25 24,25-25,0 0,0 0,0 0,0 1,0-1,0 0,0 50</inkml:trace>
  <inkml:trace contextRef="#ctx0" brushRef="#br0" timeOffset="119566.68">4936 6375,'0'-25,"0"0,-24 25,24-25,0 1,0-1,0 0,0 0,-25 25,25-25,0 1,0-1,0 0,-25 25,25-25,0 0,0 1,0-1,0 0,-25 25,25-25,0 0,0 1,0-1,0 0,0 0,0 0,0 0,0 1,0-1,-25 25,25-25,0 0,0 0,0 1,-24 24,24-25,0 0,0 0,0 0,0 1,0-1,0 0,0 0,0 0,0 1,0-1,0 0,0 0,-25 25,25-25,0 1,0-1,0 0,0 0,0 0,-25 25,25-24,0-1,0 0,0 0,-25 0,25 1,0-1,0 0,-25 25,25-25,0 0,0 1,0-1,-24 25,24-25,0 0,0 0,0 0,-25 25,25-24,0-1,0 0,0 0,0 0,0 1,0-1,-25 25,25-25,0 0,0 0,0 1,0-1,0 0,0 0,0 0,-25 25,25-24,0-1,0 0,0 0,0 0,0 1,0-1,0 0,0 0,0 0,-25 25,25-24,0-1,0 0,0 0,0 0,0 1,0-1,0 0,0 0,0 50,0 0,0 0,0-1,0 1,0 0,25-25,-25 25,25-25,-25-25,25 25,-25-25,0 0,0 1,0-1,0 0,-25 0,25 50,-25-25,25 25,-25-25,25 25,0-1,0 1,0 0,0 0,0 0,0-1,25-24,0 0,0-24,0-1,-25 0,24 25,-24-25,0 0,0 1,0-1,0 0,-24 25,-1 0,0 25,0 0,25-1,-25 1,25 0,0 0,0 0,25-25,-25-25,25 25,-25-25,0 0,0 0,0 1</inkml:trace>
  <inkml:trace contextRef="#ctx0" brushRef="#br0" timeOffset="120535.7">3498 3621,'0'-24,"0"-1,25 0,-25 0,24 25,-24-25,25 1,0-1,0 25,-25-25,25 25,-25-25,24 25,1-25,0 25,0 0,-25 25,0 0,0 0,0 0,0-1,0 1,-25-25,25 25,-25 0,25 0,-25-1,25 1,-24-25,24 25,24-25,1 0,0-25,0 25,0 0,-1 0,1 0,0 25,0-25,0 25,-1 0,-24 0,0-1,0 1,0 0,0 0,0 0,-24-1,24 1,-25 0,0 0,25 0,-25-1,0 1,1-25,24 25,-25 0,0-25,25 25,-25-25,0 0,25 24,-24-24,-1 25,0-25</inkml:trace>
  <inkml:trace contextRef="#ctx0" brushRef="#br0" timeOffset="121682.84">4713 4961,'-25'0,"1"0,24 25,-25 0,25-1,-25 1,25 0,0 0,-25 0,25-1,-25 1,25 0,0 0,0 0,-24-1,24 1,0 0,-25 0,25 0,0-1,0-48,0-1,25 0,-25 0,24 0,-24 1,0-1,25 0,-25 0,0 0,0 1,25-1,-25 0,0 0,0 0,0 1,25 24,-25-25,0 0,25 25,-1-25,1 25,0 25,0-25,0 25,-1-25,1 0,0 25,0-1,0-24,-1 25,1-25,0 25,0-25,0 25,0-25,-1 25,1-25,0 0,-25 24,25-24</inkml:trace>
  <inkml:trace contextRef="#ctx0" brushRef="#br0" timeOffset="133115.25">4664 4018,'0'25,"0"0,24-25,-24 25,25-25,0 0,0 0,-25 25,25-25,-1 0,1 24,0-24,0 0,-25 25,25-25,-25-25,24 25</inkml:trace>
  <inkml:trace contextRef="#ctx0" brushRef="#br0" timeOffset="136082.49">4614 4291,'0'-25,"-25"1</inkml:trace>
  <inkml:trace contextRef="#ctx0" brushRef="#br0" timeOffset="138027.68">4639 4266,'0'0,"0"25,-25 0,25 0,0 24,-25-24,25 0,0 25,0-26,0 26,0-25,0 24,0-24,0 0,0 0,25 0,-25-1,25-24,0 0,-25-24,24 24,1-25,-25 0,25 25,-25-25,25 0,-25-24,0 24,0 0,0 0,0 1,0-1,0 0,0 0,0 0,0 1,0-1,-25 25,0-25,25 0,-25 25,25-25,-24 25,-1 0,0 25,0 0,0 0,1 0,24 24,-25-24,0 25,25-1,-25 26,25-26,0 1,0-1,0 1,0 0,0-25,0 24,25-24,0 0,0 0,-1-25,1 24,0-24,25 0,-26 0,1 0,0-24,25 24,-26-25,-24 0,25 0,0 0,0 1,-25-1,0 0,0 0,0 0,0 0,0 1,-25-1,0 25,0 0,1 25,-1-25,25 24,-50 1,25 25,1-25,24 24,-25 1,0 0,0-1,25 1,-25-1,25 1,0 0,0-1,0-24,0 25,25-26,0 1,0 0,0-25,-1 25,1-25,0 0,0-25,24 25,-24-25,0 25,0-25,0 1,-1-1,1 0,0 0,-25-24,25 24,0 0,-25 0,0 0,0 1,0-1,0 0,0 0,0 0,-25 25,0 25,0 0,0 0,1 24,-1-24,0 25,0-1,0 1,1-25,24 24,-25 1,0 0,25-26,0 26,0-25,0 0,0-1,25 1,0 0,-1-25,1 0,0 0,0-25,0 25,-1-25,1 25,0-24,0-1,0 0,0 0,-1 0,-24-24,25 24,-25 0,0 0,0-24,0 24,0 0,0-24,0 24,-25 0,25 0,-24 25,-1 0,0 25,0 0,0 0,0-1,1 1,-26 25,25-1,0-24,1 25,-1-1,0 1,0-25,25 24,-25-24,25 0,0 0,0 0,25-1,0-24,0 0,-25-24,25 24,-1 0,26-25,-25 0,0 0,-1 0,1 25,0-49,-25 24,25 0,0 0,-25 1,25-1,-25 0,0 0,0 0,-25 25,0 0,25 25,-25 0,0 0,0 0,1-1,-1 26,0-25,0 0,0 24,1-24,-1 0,25 0,-25-1,25 1,-25 0,25 0,25-50,0 25,0-25,-1 0,-24 1,25-1,0 0,-25 0,25 0,-25 1,0-1,0-25,0 25,0 1,0-26,0 25,0 0,0-24,-25 24,0 0,0 0,1 25,-1 0,0 25,0-25,0 25,1 0,-1 0,0-1,25 1,-25 0,0 0,25 0,0-1,25-24,0 0,-25-24,25 24,0-25,-1 0,1 25,0-25,0 0,-25 1,25-1,-25 0,0 0,0 0,24 1,-24-1,0 0,-24 25,-1 0,0 0,0 25,0-25,1 0,-1 25,0-1,0 1,0-25,25 25,-24-25,24 25,0-50,24 0,1 25,-25-25,25 1,0-1,0 25,-25-25,24 0,1 0,-25 1,0-1,0 0,0 0,0-24,0 24,0 0,-25 0,25 0,-24-24</inkml:trace>
  <inkml:trace contextRef="#ctx0" brushRef="#br0" timeOffset="138762.51">3597 4192,'25'-25,"0"25,-1-25,-24 1,25 24,25-25,-25-25,-1 25,1 1,25-26,-25 0,-1 26,1-26,0 0,0 1,-25-1,25 25,-25 0,0 1,0-1,0 0,-25 0,0 25,25 25,-25-25,0 25,1 0,-1-1,0 1,0 25,0 0,1-1,-1 1,25-1,-25 1,25 0,0-1,0 1,0-25,0 24,25-24,0 0,-1-25,1 25,0-25,25 0,-26 0,26 0,-25 0,25 0,-1-25,-24 0,25 25,-1-25,-24 0,25 25,-26-24,1 24,0 0,0 0,-25 24,0 1,-25 0,25 0,-25 24,25-24,-25 25,25-25,-24 24,24 1,-25-25,25-1,0 1,0 0,0 0,0 0,25-25,-1-25,1 0,0 25,-25-25,25 0,0 1,-1-1,1 0,-25 0,25 0,0 1,0-1,-25 0,24 0,-24 0,0 1,0-1,0 0</inkml:trace>
  <inkml:trace contextRef="#ctx0" brushRef="#br0" timeOffset="140471.44">4936 6400,'0'-25,"25"25,0 0,0 0,0 0,-25-25,25 25,-1 0,1-25,0 25,0 0,0-25,-1 25,1 0,0 0,0 0,-25-24,25 24,-1 0,1-25,0 25,0 0,-25-25,25 25,-1 0,-24-25,25 25,0 0,0 0,0-25,-1 25,1 0,0 0,0-24,0 24,-1 0,1 0,-25-25,25 25,0 0,0 0,-1 0,1 0,0 0,0 0,0 0,-25-25,24 25,1 0,0 0,0 0,0 0,-1 0</inkml:trace>
  <inkml:trace contextRef="#ctx0" brushRef="#br0" timeOffset="142550.62">5135 6375,'-25'0,"25"-25,25 25,0 0,0 0,-1-25,1 25,0 0,0 0,0 0,-1-25,1 25,0 0,0 0,0 0,-1 0,1 0,0 0,0 0,0 0,-1 0,1 0,0 0,0 0,0 0,-1 0,1 0,0 0,0 0,0-24,-1 24,1 0,0 0,0 0,0 0,-1 0,1-25,0 25,0 0,0 0,-1 0,1 0,0 0,0-25,0 25,0 0,-1 0,1 0,0 0,0 0,0 0,-1 0,1 0,0 0,0 0,0 0,-1 0,1 0,0 0,0 0,0 0,-1 0,1 0,0 0,0 0,0 0,-1 0,1 0,0 0,0 0,0 0,-1 0,1-25,0 25,0 0,0 0,-1 0,1 0,0 0,0 0,0 0,-1 0,1 0,-25-25,25 25,0 0,0 0,0 0,-1 0,1 0,0 0,0 0,0 0,-1-24,1 24,0 0,0 0,0 0,-1 0,1 0,0 0,0-25,0 25,-1 0,1 0,0 0,0-25,0 25,-1 0,1 0,0 0,0 0,0 0,-1 0,1 0,0 0,0 0,0 0,-1 0,-24-25,25 25,0 0,0 0,0 0,-1 0,1 0,0 0,0 0,0 0,-25-25,25 25,-1 0,1 0,0 0,0 0,0 0,-1 0,1 0,-25-24,25 24</inkml:trace>
  <inkml:trace contextRef="#ctx0" brushRef="#br0" timeOffset="143614.47">6921 6077,'0'25,"25"-25,-1 0,-24 25,25-25,0 0,0 0,0 0,-1 0,1 0,0 0,0 0,0 0,-25-25,25 25,-1 0,1 0,0 0,0 0,0 0,-1 0,1 0,-25 25,0 0,0-1,0 1,-25-25,25 25,-24 0,-1 0,0-1,0 1,25 0,-25 0,1-25,24 25,-25-1,25 1,-25-25,25 25,-25-25,25 25,-25-25,0 25,25-1</inkml:trace>
  <inkml:trace contextRef="#ctx0" brushRef="#br0" timeOffset="144962.41">8384 5283,'0'-24,"25"24,0 0,-25-25,25 25,0 0,-1-25,1 25,0 0,0 0,0 0,-1 0,1 0,0 0,-25 25,25-25,-25 25,0-1,0 1,0 0,0 0,0 0,-25-1,0 1,25 0,-25 0,1-25,-1 25,0-1,0-24,0 25,1-25,-1 25,0-25,50-25,0 25,-1 0,1 0,0 0,0 0,0 0,-1 0,1 0,0 0,0 0,-25 25,0 0,0 0,0-1,0 1,-25 0,0-25,0 25,1 0,-1-1,0-24,-25 25,26-25,-1 0,0 25,0-25,0 25,1-25,-1 0,0 0,0 25,0-25</inkml:trace>
  <inkml:trace contextRef="#ctx0" brushRef="#br0" timeOffset="151022.53">8459 6077,'0'25,"0"0,25-25,-1 0,-24 25,25-25,-25 24,25-24,0 0,0 0,-1 0,-24 25,25-25,0 0,-25 25,25-25,-25 25,25-25,-25 25,24-25,-24 24,25-24,0 0,0 0,-25 25,25-25,-1 25,1-25,-25 25,25-25,-25 25,25-25,0 24,-1-24,-24 25,25-25,0 0,-25 25,0 0,25-25,0 0,-25 25,24-25,1 24,0-24,-25 25,25-25,0 0,-1 25,1-25,0 0,-25 25,25-25,0 0,0 25,-1-25,1 0,0 24,0-24,0 0,-1 25,1-25,0 25,0-25,0 0,-25 25,24-25,1 0,-25 25,25-25,0 0,0 24,-1-24,1 0,-25 25,25-25,0 0,-25 25,25-25,-1 0,-24 25,25-25,0 0,0 25,0-25,-1 0,-24 25,25-25,0 0,0 24,0-24,-25 25,24-25,1 0,-25 25,25-25,0 0,-25 25,25-25,-1 0,1 25,0-25,0 0,0 24,0-24,-1 0,1 0,0 25,0-25,0 0,-1 0,1 0,0 25,0-25,0 0,-1 0,1 0,0 0,-25 25,25-25,0 0,-1 0,1 0,0 0,0 0,-25 25,25-25,-1 0,1 0,0 0,0 0,0 0,-25 24,24-24,1 0,0 0,-25 25,25-25,0 0,-1 0,1 25,0-25,0 0,0 0,-1 25,1-25,0 0,0 0,0 25,0-25,-1 0,1 0,-25 24,25-24,0 0,0 0,-1 0,1 0,0 0,0 0,0 0,-1 0,1 0,0 25,0-25,0 0,-1 0,1 0</inkml:trace>
  <inkml:trace contextRef="#ctx0" brushRef="#br0" timeOffset="151999.51">9848 6499,'0'25,"0"-1,25-24,-25 25,24-25,-24 25,25-25,-25 25,25-25,0 25,-25-1,25-24,-1 25,1 0,0-25,0 25,0 0,-1-25,1 24,0-24,0 0,0 25,-1-25,-24 25,25-25,0 0,-25 25,25-25,0 25,-25 0,0-1,0 1,0 0,-25-25,25 25,-25-25,0 0,0 25,1-25,-1 0,0 0,0 0,0 0,1 24,-26-24,25 0,0 0,-24 0,24 0,-25 25,26-25,-26 0,25 0,-24 0,24 0</inkml:trace>
  <inkml:trace contextRef="#ctx0" brushRef="#br0" timeOffset="155038.8199">8360 7813,'24'0,"1"0,0 0,0 0,0 0,-1 0,1 0,0 0,0 0,0 0,-1 0,1 0,0 0,0 0,0 0,24 0,-24 0,0 0,0 0,-1-24,26 24,-25 0,0 0,-1 0,26 0,-25 0,0 0,-1 0,1 0,0 0,0-25,0 25,-1 0,1 0,0 0,0 0,0 0,0 0,-1 0,1 0,0 0,0 0,0 0,-1 0,1 0,0 0,0 0,0 0,-1 0,1 0,0-25,0 25,0 0,-1 0,1 0,0 0,0 0,0 0,-1 0,1 0,0 0,0 0,0 0,-1-25,1 25,0 0,0 0,0 0,-1 0,1 0,0 0,0 0,0 0,-1-25,1 25,0 0,0 0,0 0,0 0,-1 0,1-24,0 24,0 0,0 0,-1 0,1 0,0 0,-25-25,25 25,0 0,-1 0,1 0,0 0,0 0,0 0,-1-25,1 25,0 0,0 0,0 0,-1 0,1 0,0 0,0 0,-25-25,25 25,-1 0,1 0,0 0,0 0,0 0,-1 0,1-25,0 25,0 0,0 0,-1 0,1 0,0 0,0 0,0 0,0 0,-1 0,-24-24,25 24,0 0,0 0,0 0,-1 0,1 0,0 0,0 0,0 0,-1 0,1 0,0 0,0 0,0 0</inkml:trace>
  <inkml:trace contextRef="#ctx0" brushRef="#br0" timeOffset="155294.62">11634 7516,'25'0,"-1"0,1 0,0 0,0 0,0 0,-1-25,1 25,0 0,0 0</inkml:trace>
  <inkml:trace contextRef="#ctx0" brushRef="#br0" timeOffset="155591.29">11733 7417,'25'0,"0"0,-25 24,24-24,1 0,0 0,0 25,-25 0,0 0,-25 0</inkml:trace>
  <inkml:trace contextRef="#ctx0" brushRef="#br0" timeOffset="156379.29">10319 7516,'0'25,"-25"-25,25 24,-25 1,1-25,24 25,-25-25,0 25,0-25,25 25,-25-25,1 24,-1-24,0 25,0-25,25 25,-25-25,1 25,-1 0,0-25,25 24,-25-24,0 25,1 0,-1 0,25 0,25-25,-1 0,-24 24,25-24,0 0,0 25,0-25,24 0,-24 25,25-25,-26 0,26 0,-25 25,24-25,1 0,-25 0,25 0,-26 0,1 0,0 0,0 0,0 0,-1 0,1 0</inkml:trace>
  <inkml:trace contextRef="#ctx0" brushRef="#br0" timeOffset="158571.29">12452 7367,'0'25,"-25"-25,25 25,-24-25,-1 24,0 1,0-25,0 25,1 0,-1-25,0 25,0-1,0-24,1 25,24 0,-25-25,0 25,0 0,0-25,25 24,0 1,25-25,0 0,0 0,24 0,-24 0,0 0,25 0,-26 0,26-25,-25 25,24 0,-24 0,25 0,-25-24,24 24,-24 0,0 0,25 0,-26 0,1 0,0-25,0 25,0 0,-1 0,1 0,-25-25,0 0</inkml:trace>
  <inkml:trace contextRef="#ctx0" brushRef="#br0" timeOffset="158843.12">12403 7491,'0'25,"24"-25,-24 25,0-1,0 1,0 0,0 0,0 24,0 1,0-25,0 24,0 1,-24 0,24-1,-25-24,25 25,0-25,-25 24,25-24,0 0,0 0,0-1,-25 1,25 0,0 0,-25-25</inkml:trace>
  <inkml:trace contextRef="#ctx0" brushRef="#br0" timeOffset="161490.64">1340 10716,'0'-25,"0"0,0 0,0 0,0 1,-25 24,25 24,0 1,-25-25,25 25,-25 0,25 0,-24-1,24 1,-25 0,0 0,25 0,-25-1,25 1,-25 0,25 0,0 0,-24-1,24 1,0-50,0 1,0-1,24 0,-24 0,0 0,25 1,-25-1,0 0,25 0,-25 0,25 1,-25-1,0 0,25 0,-25 0,24 1,-24-1,25 0,0 0,-25 0,25 25,0-24,-1 24,1 0,-25 24,25-24,0 0,-25 25,25-25,-1 25,1-25,0 25,0 0,0-1,-1-24,-24 25,25 0,0 0,0-25,-25 25,25-1</inkml:trace>
  <inkml:trace contextRef="#ctx0" brushRef="#br0" timeOffset="162554.99">1265 10691,'0'-25,"-24"25,24 25,24-25,-24 25,25-25,-25 24,25 1,0 0,-25 0,25-25,-25 25,0-1,24 1,-24 0,25 0,-25 0,0-1,0 1,0 0,25-25,-25 25,0 0,0-1,0 1,0 0,0 0,25 0,-25 0,0-1,25 1,-25 0,24 0,-24 0,25-1,-25 1,0 0,25 0,-25 0,0-1,0 1,25 0,-25 0,0 0,25-1,-25 1,0 0,0 25,0-26,24 1,-24 0,0 0,0 0,0 24,25-24,-25 0,0 0,0-1,25 1,-25 0,0 0,25 0,-25-1,0 1,0 0,25 0,-25 0,0 0,24-1,-24 1,0 0,0 0,0 24,25-24,-25 0,0 25,25-26,-25 26,0 0,25-26,-25 26,0 0,25-1,-25-24,0 25,25-1,-25-24,0 25,24-1,-24-24,25 25,-25-1,25 1,-25 0,0-1,25 1,-25-1,25 1,-25 24,24-24,1 0,-25-1,25 1,-25 24,25-24,-25-1,25 1,-25 0,24-1,-24 1,25-1,-25 1,0 0,25-26,-25 26,0-25,0 0,25 24,-25-24,0 0,0 0,25 0,-25-1,0 1,0 0,0 0,24 0,-24-1,0 1,0 0,0 0,0 0,0-1,0 1,0-50</inkml:trace>
  <inkml:trace contextRef="#ctx0" brushRef="#br0" timeOffset="165558.37">20092 347,'0'-25,"0"1,-25 24,1 0,-1 0,0 0,0 0,0 0,1 0,-1 0,0 0,0 0,0 0,0 24,1-24,-1 0,0 0,0 25,0-25,1 0,-1 25,0-25,25 25,-25-25,0 25,1-1,-1 1,25 0,-25 0,25 0,0 0,0-1,0 1,0 0,25 0,0 0,-25-1,24-24,1 25,0-25,0 25,0-25,-1 0,1 25,0-25,0 0,0 0,-1 0,1 0,0 0,0 0,0-25,0 25,24 0,-24 0,0-25,0 25,-1-25,1 25,0-24,0-1,0 25,-25-25,24 0,-24 0,0 1,0-1,0 0,0 0,0 0,-24 25,-1-25,25 1,-25-1,0 0,0 25,25-25,-24 0</inkml:trace>
  <inkml:trace contextRef="#ctx0" brushRef="#br0" timeOffset="165958.3499">19571 595,'0'0,"25"0,-25 25,25-25,0 25,-25 0,24-25,-24 25,25-25,0 24,-25 1,25-25,-25 25,25-25,-1 25,-24 0,25-25,0 24,0 1,0 0,0-25,-1 25,1 0,0-25,0 0,-25 24,25-24,-1 0</inkml:trace>
  <inkml:trace contextRef="#ctx0" brushRef="#br0" timeOffset="166423.15">20439 620,'25'25,"-25"0,0 0,0-1,25 1,-25 0,0 0,0 0,0-1,0 1,0 0,0 0,0 0,0-1,0 1,0 0,0 0,25-25,-25 25,25-25</inkml:trace>
  <inkml:trace contextRef="#ctx0" brushRef="#br0" timeOffset="166819.3499">20415 893,'0'-25,"24"25,1-25,0 25,0 0,0-24,-1 24,1 0,0 0,0-25,0 25,-1 0,1-25,0 25,0 0,-25-25,25 25,-1-25,-24 1,25 24,-25-25,0 0,25 25,-25-25,0 0,0 50,-25 0,25 0,0 0,0-1,0 1,0 0,0 0,0 0,0-1,0 1,0 0,0 0,0 0,0-1,0 1,0 0,0 0,0 0,25-25,-25 24</inkml:trace>
  <inkml:trace contextRef="#ctx0" brushRef="#br0" timeOffset="167970.46">21283 471,'0'25,"0"0,-25 0,25 0,0-1,0 1,0 0,0 0,0 0,-25-1,25 1,0 0,0 25,0-26,0 1,0 0,0 0,0 24,0-24,0 0,0 0,0 0,0-1,0 1,0-50,-25 25,25-24,-24 24,24-25,-25 0,25 0,-25 25,25-25,-25 25,25-24,0 48,0 1,25-25,-25 25,25-25,-25 25,25-25,-1 0,-24 25,25-25,0 0,-25-25,25 25,0 0,-25-25,24 25,-24-25,25 25,-25-25,0 1,0-1,25 25,-25-25,0 0,0 0,0 1</inkml:trace>
  <inkml:trace contextRef="#ctx0" brushRef="#br0" timeOffset="169597.3299">21481 10716,'0'-25,"0"0,-25 25,25-25,-24 25,-1 0,25-25,-25 25,0 0,0 0,1 0,-1 0,0 0,0 0,25 25,-25-25,1 25,-1 0,0 0,0-1,25 1,-25 0,1 0,24 0,0-1,0 1,-25 0,25 25,0-26,0 1,0 0,0 0,25 0,-25-1,24 1,1-25,-25 25,25-25,0 25,0-25,-1 25,1-25,0 0,0 0,0-25,-1 25,1 0,0-25,0 25,24-25,-24 25,0-25,0 25,0-24,-1-1,1 0,0 0,0 0,0 1,-25-1,0 0,0 0,0 0,0 1,0-1,0 0,-25 0,25 0,-25 1,0-1,0 0,1 0,-1 25,25-25,-25 25,0 0</inkml:trace>
  <inkml:trace contextRef="#ctx0" brushRef="#br0" timeOffset="169892.27">21184 10840,'0'24,"24"-24,-24 25,25-25,0 25,0 0,0 0,-25-1,24 1,-24 0,0 0,25-25,-25 25,25-1,-25 1,25 0,-25 0,25 0,-1 0,-24-1,25-24,0 25,0 0,0-25,-1 0,-24 25,25-25</inkml:trace>
  <inkml:trace contextRef="#ctx0" brushRef="#br0" timeOffset="170221.31">21804 11038,'0'-25,"0"0,24 25,-24 25,0 0,0 0,0 0,0-1,0 1,0 0,0 0,0 0,0 0,0-1,0 1,0 0,0 0,25-25,0 0,0 0,0-25,-1 25,26 0,-25 0,0-25,24 25</inkml:trace>
  <inkml:trace contextRef="#ctx0" brushRef="#br0" timeOffset="170712.71">22647 10740,'0'0,"25"25,-25 0,25 0,-25 0,0 24,0-24,24 25,-24-1,25-24,-25 25,0-1,25 1,-25 0,0-1,25-24,-25 25,25-1,-25-24,24 0,-24 0,25 24,-25-24,25 0,-25 0,0-1,25-24,-25 25</inkml:trace>
  <inkml:trace contextRef="#ctx0" brushRef="#br0" timeOffset="171125.3">22672 11485,'0'-25,"25"25,-25 25,24-25,-24 24,25 1,-25 0,0 0,0 0,25-1,-25 1,25 0,-25 0,25 0,-25-1,24-24,1 0,0 0,0 0,0-24,-1 24,1-25,0 25,-25-25,25 0,0 25,0-25,-1 1,26 24,-25-25,0 0,-1 0,1 25,0-25,0 1,0 24,-1-25,1 0,0 25,-25-25,25 25</inkml:trace>
  <inkml:trace contextRef="#ctx0" brushRef="#br0" timeOffset="171292.12">23515 11212,'0'0</inkml:trace>
  <inkml:trace contextRef="#ctx0" brushRef="#br0" timeOffset="174180.62">1365 10939,'0'0,"0"-25,24 25,1 0,-25-25,25 25,-25 25,0 0,25-25,-25 25,25-25,-25 24,0 1,0 0,24-25,-24 25,0 0,0-1,25-24,-25 25,0 0,25 0,-25 0,0 0,0-1,25-24,-25 25,0 0,25 0,-25 0,0-1,0 1,0 0,24-25,-24 25,0 0,0-1,0 1,0 0,0 0,0 0,0-1,0 1,0 0,0 0,0 0,0-1,25 1,-25 0,0 0,0 0,0-1,25-24,-25 25,0 0,0 0,0 0,0-1,0 1,25 0,-25 0,0 0,0-1,25 1,-25 0,0 0,0 0,24 0,-24-1,0 1,0 0,25 0,-25 0,0-1,25-24,-25 25,0 0,0 0,25-25,-25 25,0-1,0 1,25-25,-25 25,0 0,0 0,25-1,-25 1,0 0,24 0,-24 0,0-1,25 1,-25 0,0 0,0 0,25-25,-25 24,0 1,0 0,0 0,25-25,-25 25,0-1,0 1,0 0,25-25,-25 25,0 0,0-1,0 1,0 0,24-25,-24 25,0 0,0 0,0-1,0 1,0 0,0 0,25 0,-25-1,0 1,0 0,0 0,0 0,0-1,0 1,25-25,-25 25,0 0,0 0,0-1,0 1,0 0,0 0,0 0,0-1,0 1,0 0,0 0,0 0,0-1,0 1,0 0,0 0,0 0,0-1,0 1,0 0,0 0,0 0,0-1,0 1,0 0,0 0,0 0,0-1,0 1,0 0,25 0,-25 0,0 0,0-1,0 1,0 0,0 0,0 0,0-1,0 1,0 0,0 0,0 0,0-1,0 1,-25-25,25 25,0 0,0 0,0-1,0 1,0 0</inkml:trace>
  <inkml:trace contextRef="#ctx0" brushRef="#br0" timeOffset="174788.06">2109 14734,'0'0,"0"-25,0 50,0 0,0 0,0-1,0 1,0 0,0 0,25-25,-25-25,24 25,-24-25,25 0,-25 1,0-1,0 50,-25-25,1 24,24 1,0 0,0 0,0-50,24 25,1-25,-25 0,25 25,-25-24,0 48,-25-24,25 25</inkml:trace>
  <inkml:trace contextRef="#ctx0" brushRef="#br0" timeOffset="175056.09">2183 14833,'0'0,"0"0,0 25,0 0,-25-25,25 25,0-1,0 1,25-25,-25-25,25 25,-25-24</inkml:trace>
  <inkml:trace contextRef="#ctx0" brushRef="#br0" timeOffset="176845.24">2258 14957,'0'0,"0"25,24-25,1 0,0 0,0 0,0 0,-1 0,1 0,0 0,0 0,0 0,-1 0,1 0,0 0,0-25,0 25,-1 0,1 0,0 0,0 0,0 0,-1 0,1 0,0-25,0 25,0 0,-1 0,1 0,0 0,0 0,0 0,0 0,-25-24,24 24,1 0,0 0,0 0,0 0,-1 0,1 0,0 0,0 0,0 0,-1 0,-24-25,25 25,0 0,0 0,0 0,-1 0,1 0,0 0,0 0,0-25,-1 25,1 0,0 0,0 0,0 0,-1 0,1 0,0 0,0 0,0 0,-1 0,1-25,0 25,0 0,0 0,-1 0,1 0,0 0,0 0,25 0,-26-25,1 25,0 0,0 0,0 0,24 0,-24 0,0 0,0 0,24 0,-24-24,0 24,0 0,24 0,-24 0,0 0,0-25,24 25,-24 0,25 0,-26 0,1 0,25 0,-25 0,24-25,-24 25,25 0,-26 0,1 0,25 0,-25 0,24 0,-24 0,0 0,25-25,-26 25,26 0,-25 0,0 0,24 0,-24 0,25 0,-26 0,26-25,-25 25,24 0,-24 0,25 0,-1 0,-24 0,25 0,-25 0,24 0,1 0,-25 0,24 0,-24 0,25-24,-1 24,-24 0,25 0,-1 0,1 0,-25 0,24 0,1 0,0-25,-1 25,1 0,-1 0,1 0,0 0,-1 0,1 0,-1 0,1-25,0 25,-1 0,1 0,-1 0,1 0,0 0,24 0,-24-25,-1 25,1 0,24 0,-24 0,0 0,24 0,-24 0,-1-25,26 25,-26 0,1 0,24 0,-24 0,24 0,-24 0,0 0,24 0,-24-24,-1 24,26 0,-26 0,26 0,-26 0,1 0,24 0,-24-25,24 25,-24 0,-1 0,26 0,-26 0,26 0,-26 0,1-25,25 25,-26 0,1 0,-1 0,26 0,-26 0,1 0,0-25,-1 25,1 0,-1 0,1 0,24 0,-24 0,0 0,-1 0,1 0,-1 0,1-25,0 25,-1 0,-24 0,25 0,-1 0,1 0,0 0,-1 0,-24 0,25 0,-1-24,1 24,-25 0,24 0,-24 0,25 0,-26 0,26 0,-25 0,24 0,-24 0,0 0,25 0,-26 0,1 0,0 0,25 0,-25 0,-1 0,1 0,0 0,0 0,0 0,-1 0,1 0,0 0,0 0,0-25,-1 25,1 0,0 0,0 0,0 0,-1 0,-24-25,25 25,-25-25,0 0,-25 25,1-25,-1 25,25-24,-25-1,0 25,0-25,50 25,0 0,0 0,0 0,-1 0,-24 25,25-25,0 0,-25 25,25-1,-25 1,0 0,0 0,0 0,0 0,-25-1,0 1,25 0,-25 0,1 0,-1-1,0-24,25 25,-25 0,0-25,1 25,-1-25</inkml:trace>
  <inkml:trace contextRef="#ctx0" brushRef="#br0" timeOffset="177884.04">100 11857,'0'24,"24"-24,1 0,0 0,0 0,0 0,-1 0,1 0,0 0,0-24,24 24,-24 0,0 0,0-25,24 25,-24 0,0 0,0-25,0 25,-1 0,1 0,0-25,0 25,0 0</inkml:trace>
  <inkml:trace contextRef="#ctx0" brushRef="#br0" timeOffset="178189.22">447 11857,'0'24,"0"1,0 0,0 0,0 0,25 24,-25-24,0 0,0 24,0-24,24 25,-24-25,0 0,0-1,0 26,25-25,-25 0,0-1,25 1,-25 0,25 0,-25 0,0-1,25-24</inkml:trace>
  <inkml:trace contextRef="#ctx0" brushRef="#br0" timeOffset="179780.66">7863 15255,'-24'0,"-1"0,0 0,0 0,0 0,25 25,-24-25,-1 0,0 0,25 24,-25-24,0 25,1-25,-1 25,0 0,0 0,25 0,0-1,0 1,25 0,0-25,0 0,-25 25,24-25,1 0,0 0,0 0,0 0,-1 0,26 0,-25 0,0 25,-1-25,1 0,0 0,0 0,0 0,-1 0,1 24,0-24,0 0,0 25,-25 0,24-25,-24 25,0 0,-24-1,-1 1,0-25,25 25,-25-25,0 25,1-25,-1 25,0-25,0 24,0-24,1 25,-1-25,0 0,0 25,-24-25,24 0,0 0,-25 0,26 25,-26-25,25 0,-24 0,24 0,0 0,-25 0,26-25,-1 25,0 0,0 0,0 0,1-25,-1 25,0 0,25-25,-25 25,0 0</inkml:trace>
  <inkml:trace contextRef="#ctx0" brushRef="#br0" timeOffset="192892.96">3423 13791,'0'-24,"0"-1,25 25,-25-25,0 0,0 0,0 1,0-1,0 0,0 0,0 0,0 1,0-1,0 0,0 0,-25 25,25-25,0 1,-24 24,24-25,0 0,0 0,0 0,0 1,0-1,0 0,0 0,0 0,0 0,0 1,0-1,0 0,0 0,0 0,0 1,0-1,0 0,0 0,0 0,0 1,0-1,-25 0,25 0,0 0,0 1,-25 24,25-25,0 0,0 0,-25 25,25-25,-25 1,25-1,0 0,-24 25,24-25,0 0,0 1,-25-1,25 0,0 0,0 0,0 1,-25 24,25-25,0 0,0 0,0 0,0 1,0-1,0 0,0 0,0 0,-25 25,25-25,0 1,0-1,0 0,-25 0,25 0,0 1,0-1,0 0,0 0,0 0,0 1,0-1,0 0,0 0,0 0,0 1,0-1,0 0,0 0,0 0,0 1,0-1,0 0,0 0,-24 25,24-25,0 1,0-1,0 0,0 0,0 0,0 50,0 0,0 0,0 0,0-1,0 1,0 0,0 0,0 0,0-1,0 1,0 0,0 0,0 0,0-1,0 1,0 0,24 0,-24 0,25-1,-25 1,25 0,-25 0,0 0,25-25,-25 24,0 1,25 0,-25 0,24-25,-24 25,0-1,25-24,-25 25,0 0,25-25,-25 25,0 0,0 0,0-1,0 1,25-25,-25 25,0 0,0 0,25-25,-25 24,0 1,0 0,0 0,0 0,24-1,-24 1,0 0,0 0,0 0,0-1,0 1,0 0,0 0,0 0,0-1,0 1,0 0,0 0,0 0,0-1,0 1,0 0,0 0,0 0,0-1,0 1,0 0,0 0,0 0,0-1,0 1,0 0,0 0,0 0,0 0,0-1,0 1,0 0,0 0,0 0,0-1,25 1,-25 0,0 0,0 0,0-1,0 1,0 0,0 0</inkml:trace>
  <inkml:trace contextRef="#ctx0" brushRef="#br0" timeOffset="193864.87">3324 12601,'-25'0,"25"25,-24-1,24 1,-25-25,25 25,-25 0,25 0,-25-1,0 1,25 0,-24 0,24 0,-25-1,0 1,25 0,-25-25,25 25,0 0,-25-25,25-25,25 0,0 0,0 0,-25 1,25 24,-25-25,24 0,-24 0,25 25,-25-25,25 1,0-1,-25 0,25 0,-1 0,1 25,-25-24,25-1,0 25,-25-25,25 25,-1-25,1 25,-25-25,25 25,0 0,0 25,-1 0,1-25,-25 25,25-25,0 25,0-1,-1 1,1-25,0 25,0-25,-25 25,25-25,-1 0</inkml:trace>
  <inkml:trace contextRef="#ctx0" brushRef="#br0" timeOffset="194585.04">2902 13767,'0'-25,"0"50,0-1,0 1,25 0,-25 0,25 0,0-1,-25 1,25-25,-25 25,0 0,25-25,-25 25,24-25,-24 24,0 1,25-25,-25 25,25 0</inkml:trace>
  <inkml:trace contextRef="#ctx0" brushRef="#br0" timeOffset="195768.02">2382 11534,'-25'0,"50"0,-25-25,24 25,1 0,0 0,0 0,0 0,-25 25,0 0,0 0,0 0,0-1,-25 1,25 0,0 0,-25-25,25 25,-25-1,25 1,-25 0,1 0,24 0,-25-25,25 24,-25-24,25 25,25-50,0 25,-1 0,1-24,0 24,0 0,0-25,-1 25,1 0,0-25,0 25,0-25,-1 25,1-25,0 25,0 0,0-24</inkml:trace>
  <inkml:trace contextRef="#ctx0" brushRef="#br0" timeOffset="201159.8599">3151 11385,'24'0,"1"-24,0 24,0 0,-25-25,25 25,-1 0,-24-25,25 25,0-25,0 25,0 0,-1-25,1 25,-25-24,25 24,0 0,0-25,-1 25,1-25,0 25,0-25,0 25,-25-25,24 25,1-25,0 25,-25-24,25 24,0 0,-1-25,1 25,0-25,0 25,0-25,-1 25,1-25,0 1,0 24,-25-25,25 25,0 0,-25-25,24 25,1-25,0 25,0-25,0 25,-1-24,1 24,0-25,0 25,0-25,-1 25,1-25,0 25,-25-25,25 25,0-24,-1 24,1-25,0 25,-25-25,25 25,-25-25,25 25,-1 0,-24-25,25 25,0-24,0-1,0 25,-25-25,24 25,1 0,-25-25,25 25,0 0,-25-25,25 25,-25-24,24 24,-24-25,25 25,-25-25,25 25,-25-25,25 25,-25-25,25 25,-25-24,24 24,1-25,-25 0,25 25,0 0,-25-25,25 25,0-25,-1 1,1-1,0 0,0 0,0 0,-25 1,24 24,-24-25,25 25,-25-25,25 25,-25-25,25 25,-25-25,25 25,-25-25,24 25,-48 0,-1 0,25 25,-25-25,25 25,0 0,-25-25,25 25,0 0,25-50,0 0,-25 0,0 0,-25 25,0 0,25 25,-25-25,1 25,24 0,0 0,0-1,24-24,-24-24,25 24,0-25,-25 0,25 25,-25-25,0 0,0 0,-25 25,25 25</inkml:trace>
  <inkml:trace contextRef="#ctx0" brushRef="#br0" timeOffset="202044.51">4490 9897,'25'0,"-25"-25,25 0,-1 25,-24-24,25 24,0-25,0 25,0 0,-25-25,24 25,1 0,0 0,0 0,0 0,-25 25,0 0,-25-1,0 1,25 0,-25-25,25 25,-25-25,25 25,-24-25,48 0,1 0,0 0,0 0,0 0,-1 0,1 0,0 24,-25 1,0 0,-25-25,0 25,1-25,-1 25,0-25,0 25,0-25,1 0,-1 0,0 24,0-24,0 0,1 0,-1 25,0-25,0 0,0 0</inkml:trace>
  <inkml:trace contextRef="#ctx0" brushRef="#br0" timeOffset="203068.94">4118 10592,'-25'0,"50"0,-25 24,25-24,0 0,-1 0,1 0,0 0,0 0,0 0,-1 0,1 0,0 0,0 0,0 0,-1 0,1 0,0 0,0 0,-25 25,0 0,0 0,0 0,0-1,-25 1,25 0,-25 0,25 0,-25-1,25 1,-24 25,24-25,-25-1,25 1,-25 0,25 0,-25 0,25-1,-25 1,25 0,-24-25,24 25,0 0,0 0,0-1</inkml:trace>
  <inkml:trace contextRef="#ctx0" brushRef="#br0" timeOffset="204956.54">5333 9971,'0'25,"0"0,0 0,0 0,25-25,0-25,0 25,-25-25,25 25,-25-25,0 0,24 25,-24-24,0-1,0 0,0 0,-24 25,-1 25,0-25,25 25,0 0,-25-25,25 24,0 1,25-25,-25-25,25 25,-25-24,0-1,0 0</inkml:trace>
  <inkml:trace contextRef="#ctx0" brushRef="#br0" timeOffset="207396.24">5358 9922,'-25'0,"1"0,24 25,-25-25,25 24,-25-24,25 25,25-25,-25-25,25 25,-1 0,-24-24,0-1,25 25,-25-25,-25 25,25 25,-24-25,-1 25,25-1,0 1,-25-25,25 25,0 0,25-25,0-25,-25 0,0 0,0 1,0-1</inkml:trace>
  <inkml:trace contextRef="#ctx0" brushRef="#br0" timeOffset="211127.81">5383 10071,'0'-25</inkml:trace>
  <inkml:trace contextRef="#ctx0" brushRef="#br0" timeOffset="-210329.12">5433 10021,'-25'0,"25"25,-25-25,50 0,-25 25,25-25,-25 25,24-25,-24 24,25 1,-25 0,0 0,0 0,25-25,-25 24,25-24,-25 25,0 0,0 0,25-25,-25 25,0-1,24-24,-24 25,0 0,0 0,25-25,-25 25,0-1,0 1,25-25,-25 25,0 0,0 0,25-25,-25 24,0 1,0 0,0 0,25-25,-25 25,0-1,0 1,0 0,0 0,24-25,-24 25,0-1,0 1,0 0,0 0,25-25,-25 25,0-1,0 1,0 0,0 0,0 0,25-1,-25 1,0 0,0 0,0 0,0 0,0-1,25 1,-25 0,0 0,0 0,0-1,0 1,25 0,-25 0,0 0,0-1,0 1,0 0,0 0,0 0,0-1,0 1,24 0,-24 0,0 0,0-1,0 1,0 0,0 0,0 0,25-25,-25 24,0 1,0 0,0 0,0 0,0-1,0 1,0 0,0 0,25-25,-25 25,0-1,0 1,0 0,0 0,0 0,0 0</inkml:trace>
  <inkml:trace contextRef="#ctx0" brushRef="#br0" timeOffset="-209508.13">5457 11311,'25'25,"0"-25,0 25,0-25,-25 24,24-24,-24 25,0 0,25-25,-25 25,25-25,-25 25,25-1,-25 1,25-25,-25 25,24 0,1-25,-25-25,25 25,0-25,-25 0,25 25,-25-24,24-1,1 0,0 0,-25 0,25 1,0-1,-25 0,24 0,1 0,-25 1,25-1,-25 0,25 0,0 0,-25 0,24 1,-24-1,0 0,0 0</inkml:trace>
  <inkml:trace contextRef="#ctx0" brushRef="#br0" timeOffset="-206321.01">5953 12254,'0'24,"-24"-24,24 25,0 0,-25-25,25 25,-25-25,25 25,-25-25,25 24,-25-24,25 25,0 0,-24-25,24 25,-25-25,25 25,-25-25,25 24,-25-24,25 25,-25-25,25 25,-24-25,24 25,-25-25,25 25,-25-25,0 24,0-24,25 25,-24-25,24 25,-25-25,0 0,25 25,-25-25,25 25,-25-25,1 24,-1 1,0 0,25 0,-25-25,0 0,25 25,-24-1,-1-24,25 25,-25-25,25 25,-25-25,0 25,1-25,24 25,-25-25,25 24,-25-24,0 0,25 25,-25-25,25 25,-24-25,-1 25,0-25,25 25,-25-25,0 24,0 1,1-25,24 25,-25-25,25 25,-25-25,0 0,25 25,-25 0,1-25,24 24,-25-24,0 25,0-25,25 25,-25-25,1 25,-1-25,25 25,-25-25,25 24,-25-24,0 25,1-25,24 25,-25-25,0 25,0-25,25 25,-25-25,25 24,-24-24,-1 25,0-25,25 25,-25-25,25 25,-25-25,1 25,-1-25,25 24,-25-24,0 25,0-25,25 25,-24-25,-1 0,25 25,-25-25,0 0,25 25,-25-25,1 0,24 24,-25-24,0 0,25 25,-25-25,0 0,0 0,25 25,-24-25,-1 0,0 0,0 0,0 0,25 25,-24-25,-1-25,0 25,25 25,-25-25,25 25,-25-25,25 24,-24-24,-1 25,0-25,25 25,-25-25,25 25,-25-25,1 0</inkml:trace>
  <inkml:trace contextRef="#ctx0" brushRef="#br0" timeOffset="-205917.17">3523 13791,'24'25,"-24"0,25-25,-25 25,0 0,0-1,0 1,25-25,-25 25,0 0,0 0</inkml:trace>
  <inkml:trace contextRef="#ctx0" brushRef="#br0" timeOffset="-204425.22">5036 12774,'0'-24,"0"48,0 1,-25-25,25 25,-25 0,25 0,0-1,0 1,-25 0,25 0,-25 0,25-1,0 1,-24 0,24 0,0 0,-25-1,25 1,0 0,0 0,-25-25,25 25,0 0,25-1,0-24,-1 0,1 0,0 0,0 0,0-24,0 24,-1 0,1 0,25-25,-25 25,-1-25,1 25,0-25,25 25,-26 0,1-25,0 25,0-25,0 25,-1-24,1 24</inkml:trace>
  <inkml:trace contextRef="#ctx0" brushRef="#br0" timeOffset="-201385.07">3523 13891,'0'24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13793" units="1/cm"/>
        </inkml:channelProperties>
      </inkml:inkSource>
      <inkml:timestamp xml:id="ts0" timeString="2022-11-08T06:50:47.71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7045 4911,'0'-24,"0"48,0 1,0 0,0 0,0 0,0-1,0 1,0 0,25 0,-25 0,0-1,0 1,0 0,0 0,0 24,0-24,0 0,0 25,0-26,0 26,0-25,0 0,-25 24,25-24,0 0,0 24,0-24,0 0,0 0,0 0,0-1,0 1,0 0,0 0,0 0,0 0,0-1,0 1,25-25</inkml:trace>
  <inkml:trace contextRef="#ctx0" brushRef="#br0" timeOffset="440.38">6871 5755,'0'-25,"0"50,0-1,25-24,-25 25,0 0,25 0,-25 0,25 0,-1-1,-24 1,25-25,-25 25,25-25,0 0,-25-25,25 25,-1-25,1 1,0-1,-25 0,25 0,0 25,0-25,-1 0</inkml:trace>
  <inkml:trace contextRef="#ctx0" brushRef="#br0" timeOffset="1309.04">7293 3448,'0'0,"-25"0,0 0,25 25,-24-25,-1 0,25 24,-25-24,0 25,0 0,25 0,-25-25,25 25,0-1,-24 1,24 0,0 0,-25 0,25 0,0-1,0 1,0 0,0 0,0 0,0-1,0 1,25-25,-25 25,0 0,24 0,-24-1,25-24,-25 25,25-25,0 25,0 0,0-25,-1 0,1 25,0-25,0 0,0 0,-1 0,1 0,0-25,0 25,0-25,-1 25,1-25,0 25,-25-25,25 1,0-1,-1 0,1 0,-25 0,25 1,0-1,-25 0,25 0,-25-24,0 24,0 0,0 0,0 0,0 0,0 1,0-1,0 0,0 0,0 0,-25 1,25-1,-25 0,0 0,25 0,-25 25,1-24,-1 24,0-25,0 25,0 0,1 0,-1 0,0 0</inkml:trace>
  <inkml:trace contextRef="#ctx0" brushRef="#br0" timeOffset="1723.18">7219 3721,'24'0,"1"0,0 0,0 0,0 0,-1 25,1-1,0-24,-25 25,25-25,0 25,-25 0,24 0,1-25,-25 24,25 1,0 0,0 0,-1 0,1-1,-25 1,25-25,0 25,0 0,-1-25,1 0</inkml:trace>
  <inkml:trace contextRef="#ctx0" brushRef="#br0" timeOffset="2084.41">7863 3671,'25'0,"-25"25,0 0,25 0,-25-1,0 1,0 0,0 0,0 0,0-1,0 1,25 0,-25 0,0 0,0-1,0 1,0 0,0 0,0 0,25-1,-25 1</inkml:trace>
  <inkml:trace contextRef="#ctx0" brushRef="#br0" timeOffset="2512.49">7913 3919,'25'0,"0"0,-1 0,1 0,0 0,-25-25,25 25,-25-24,25 24,-25-25,24 0,-24 0,25 25,-25-25,0 1,0-1,25 25,-25-25,0 0,0 0,0 0,0 1,0 48,0 1,0 0,0 0,25-25,-25 25,0 0,25-1,-25 1,0 0,0 0,25 24,-25-24,24 0,-24 0,25 0,0-1</inkml:trace>
  <inkml:trace contextRef="#ctx0" brushRef="#br0" timeOffset="4223.13">9798 8161,'-25'0,"25"25,0-1,0 1,0 0,0 0,0 0,0-1,0 1,0 0,0 0,-24 0,24 24,0-24,0 25,0-26,0 1,0 25,0-25,0-1,0 1,0 25,0-25,0-1,0 1,0 0,0 0,0 0,0-1,-25-24,0 0,0 0,25-24,-25 24,1-25,-1 25,25-25,-25 25,25-25,0 50,25-25,-25 25,25-25,-25 25,24-25,1 0,0 0,-25-25,25 25,0-25,-1 0,1 0,-25 1,25 24,-25-25,25 25,-25-25,0 0</inkml:trace>
  <inkml:trace contextRef="#ctx0" brushRef="#br0" timeOffset="4973.28">10493 8334,'-25'0,"0"0,25 25,-25-25,25 25,-24 0,24 0,0-1,0 1,0 0,-25 0,25 0,0-1,0 1,0 25,0-25,0-1,0 1,0 0,0 0,0 0,0-1,25-24,-25 25,24 0,1-25,0 0,0 0,0 0,-25-25,24 25,1 0,0-25,0 1,0 24,-25-25,24 0,1 25,-25-25,25 0,0 1,-25-1,0 0,0 0,0 0,0 1,0-1,0 0,0 0,0 0,0 1,0-1,0 0,-25 25,0-25,0 25,1 0,-1 0,0 0,0 0,0 0</inkml:trace>
  <inkml:trace contextRef="#ctx0" brushRef="#br0" timeOffset="5307.2">10418 8558,'25'0,"0"0,0 0,-25 24,25-24,-1 25,1 0,-25 0,25-25,-25 25,25-1,0 1,-1 0,-24 0,25-25,0 25,-25-1,25-24,-25 25,25-25,-25 25,24-25,-24 25,25-25,0 25,0-25,0 0</inkml:trace>
  <inkml:trace contextRef="#ctx0" brushRef="#br0" timeOffset="5733.15">10989 8756,'0'0,"25"0,-25-25,0 50,0 0,0 0,0-1,0 1,0 0,0 0,0 0,0-1,0 1,0 0,0 0,24-25,1 0,0 0,0 0,0 0,-1-25,1 25,0-25,0 25,0 0,-1-25,1 25,0 0,0-24</inkml:trace>
  <inkml:trace contextRef="#ctx0" brushRef="#br0" timeOffset="5919.18">11559 8731,'-24'0,"-1"0</inkml:trace>
  <inkml:trace contextRef="#ctx0" brushRef="#br0" timeOffset="20028">13122 10616,'0'-24,"0"48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E5A7-36EF-44A1-B652-F8B29E825EC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73768-80FA-47F6-84B3-73ABEDE1A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6422DC4-1F29-48B1-8AD6-E6F28430B2B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DF9287-1226-473B-91B8-E97BB270E346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68B5CDA-E5F8-46D6-BE1B-7858B55F2FB8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5472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764646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15894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88034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292396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22564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387831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2098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2C8C34-508A-4A34-BB02-651375EA50C3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096801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53365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00432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3585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17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3734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7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118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564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824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F216BB-474C-49C5-9356-535D07CE664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9527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2216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577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5212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3B16A68D-5866-4F2B-B991-356F129A7D3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4037DC64-A14B-4028-A020-1F52ECE3749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71C59B1F-6BFB-4E78-A914-03C0B8C13BC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473C490F-2AAB-432B-AA93-93016CA5E91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2AEE10EF-E30D-4B21-9B8B-924901EAFAD7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7F329A78-5EDA-4B14-8A62-853DFBB4AAF1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3EFBE-4077-445E-89BB-65D697F4E4A7}" type="datetimeFigureOut">
              <a:rPr lang="en-IN" smtClean="0"/>
              <a:t>22-11-2023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8E291F-4692-4AA9-A4E1-1B8F992D24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610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874D63-D40D-4B11-9E09-86963283984B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342B5F-F2F3-405E-9806-DB562C773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7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17E96-D7F5-413B-A16D-380C86211E7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6.xml"/><Relationship Id="rId5" Type="http://schemas.openxmlformats.org/officeDocument/2006/relationships/image" Target="../media/image9.emf"/><Relationship Id="rId4" Type="http://schemas.openxmlformats.org/officeDocument/2006/relationships/customXml" Target="../ink/ink5.xml"/><Relationship Id="rId9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.xml"/><Relationship Id="rId5" Type="http://schemas.openxmlformats.org/officeDocument/2006/relationships/image" Target="../media/image13.emf"/><Relationship Id="rId4" Type="http://schemas.openxmlformats.org/officeDocument/2006/relationships/customXml" Target="../ink/ink9.xml"/><Relationship Id="rId9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customXml" Target="../ink/ink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emf"/><Relationship Id="rId4" Type="http://schemas.openxmlformats.org/officeDocument/2006/relationships/customXml" Target="../ink/ink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emf"/><Relationship Id="rId4" Type="http://schemas.openxmlformats.org/officeDocument/2006/relationships/customXml" Target="../ink/ink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emf"/><Relationship Id="rId4" Type="http://schemas.openxmlformats.org/officeDocument/2006/relationships/customXml" Target="../ink/ink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2257" y="1"/>
            <a:ext cx="44655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Season 2, Lecture 38 : 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Gas Turbines, Air craft engines, Quantum Technology (not for exam)</a:t>
            </a:r>
            <a:endParaRPr lang="en-IN" sz="2800" b="1" dirty="0">
              <a:solidFill>
                <a:prstClr val="white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>
            <a:fillRect/>
          </a:stretch>
        </p:blipFill>
        <p:spPr>
          <a:xfrm>
            <a:off x="2452257" y="3"/>
            <a:ext cx="4465503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2257" y="1590675"/>
            <a:ext cx="4465503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766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67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3680" y="1258920"/>
              <a:ext cx="6670800" cy="4277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20" y="1249560"/>
                <a:ext cx="6689520" cy="429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33920" y="142920"/>
              <a:ext cx="8939160" cy="6501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560" y="133560"/>
                <a:ext cx="8957880" cy="65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785880" y="2946960"/>
              <a:ext cx="8028360" cy="2991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6520" y="2937600"/>
                <a:ext cx="8047080" cy="30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241440" y="1169640"/>
              <a:ext cx="1821960" cy="1250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2080" y="1160280"/>
                <a:ext cx="1840680" cy="126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5503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6000" y="107280"/>
              <a:ext cx="8983440" cy="5617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40" y="97920"/>
                <a:ext cx="9002160" cy="56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473560" y="1196640"/>
              <a:ext cx="2250720" cy="2625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4200" y="1187280"/>
                <a:ext cx="2269440" cy="264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920480" y="4232520"/>
              <a:ext cx="4125600" cy="1902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1120" y="4223160"/>
                <a:ext cx="4144320" cy="19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812880" y="3473640"/>
              <a:ext cx="1607400" cy="1554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3520" y="3464280"/>
                <a:ext cx="1626120" cy="15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2908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85840" y="196560"/>
              <a:ext cx="8546040" cy="4089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480" y="187200"/>
                <a:ext cx="8564760" cy="41086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/>
          <p:cNvSpPr/>
          <p:nvPr/>
        </p:nvSpPr>
        <p:spPr>
          <a:xfrm>
            <a:off x="107504" y="3068960"/>
            <a:ext cx="223224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994920" y="2554560"/>
              <a:ext cx="4757400" cy="2520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7360" y="2548080"/>
                <a:ext cx="4773960" cy="253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3490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24C8AE-DE03-F65C-3F61-4EA2BBC4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32656"/>
            <a:ext cx="3558820" cy="2480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5FBD1-15CD-F83E-F997-56524E44E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3" y="3212976"/>
            <a:ext cx="4121362" cy="2914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329280" y="1402200"/>
              <a:ext cx="1815120" cy="431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26040" y="1394280"/>
                <a:ext cx="1822320" cy="44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008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87EF4E-4F7D-9A15-E13C-8ECD494D0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556792"/>
            <a:ext cx="731158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9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ED82C-2C4B-732A-9C9D-87555C1D3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6671455" cy="27363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578680" y="615600"/>
              <a:ext cx="6220800" cy="11361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1120" y="606240"/>
                <a:ext cx="6238440" cy="116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417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957" y="908070"/>
            <a:ext cx="79930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Applications of Phase Transition’s</a:t>
            </a:r>
            <a:endParaRPr lang="en-IN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2204864"/>
            <a:ext cx="215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Vapor-Liquid</a:t>
            </a:r>
            <a:endParaRPr lang="en-IN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3068960"/>
            <a:ext cx="215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Liquid-Vapor</a:t>
            </a:r>
            <a:endParaRPr lang="en-IN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08183" y="3789040"/>
            <a:ext cx="45020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1. Thermal Power Plant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2. Refrigerator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3. Air Conditions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4. Gas Turbine: Power generation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5. Aircraft Gas Turbine , Propeller, Jet Engines</a:t>
            </a:r>
            <a:endParaRPr lang="en-IN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262400" y="2233800"/>
              <a:ext cx="3517200" cy="3859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54840" y="2230560"/>
                <a:ext cx="3528720" cy="38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761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556791"/>
            <a:ext cx="703635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More Phase Transition’s</a:t>
            </a:r>
          </a:p>
          <a:p>
            <a:endParaRPr lang="en-US" sz="2800" b="1" dirty="0"/>
          </a:p>
          <a:p>
            <a:r>
              <a:rPr lang="en-US" sz="2800" b="1" dirty="0"/>
              <a:t> Bose-Einstein Condensation and Plasma</a:t>
            </a:r>
          </a:p>
          <a:p>
            <a:endParaRPr lang="en-US" sz="2800" b="1" dirty="0"/>
          </a:p>
          <a:p>
            <a:endParaRPr lang="en-IN" sz="28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529720" y="2453040"/>
              <a:ext cx="5904000" cy="3457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4240" y="2436120"/>
                <a:ext cx="5934600" cy="347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862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937882"/>
              </p:ext>
            </p:extLst>
          </p:nvPr>
        </p:nvGraphicFramePr>
        <p:xfrm>
          <a:off x="107504" y="188640"/>
          <a:ext cx="8712968" cy="633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465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595650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640060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901301938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3188963098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577227769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322509302"/>
                    </a:ext>
                  </a:extLst>
                </a:gridCol>
              </a:tblGrid>
              <a:tr h="569171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3515351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"Adhila Aslam" &lt;2201ph01_adhila@iitp.ac.in&gt;;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Baghel" &lt;2201ph31_aditi@iitp.ac.in&gt;;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Animesh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Sharma" &lt;2201ph05_animesh@iitp.ac.in&gt;;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"Arun Mishra" &lt;2201ph06_arun@iitp.ac.in&gt;;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</a:t>
                      </a:r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Vishnuwardhan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&lt;2201ph08_boda@iitp.ac.in&gt;;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"Chanchal Tolani" &lt;2201ph09_chanchal@iitp.ac.in&gt;;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Verma" &lt;2201ph10_gaurav@iitp.ac.in&gt;;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21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Bose-Einstein Condensate (BEC)</a:t>
            </a:r>
            <a:endParaRPr lang="en-IN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996952"/>
            <a:ext cx="8229600" cy="4525963"/>
          </a:xfrm>
        </p:spPr>
        <p:txBody>
          <a:bodyPr/>
          <a:lstStyle/>
          <a:p>
            <a:r>
              <a:rPr lang="en-US" b="1" dirty="0"/>
              <a:t>Towards Quantum Technology, Information theory and Engineering  Applications</a:t>
            </a:r>
            <a:endParaRPr lang="en-IN" b="1" dirty="0"/>
          </a:p>
          <a:p>
            <a:pPr marL="0" indent="0">
              <a:buNone/>
            </a:pP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825280" y="1200240"/>
              <a:ext cx="1847520" cy="3114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22040" y="1193400"/>
                <a:ext cx="1853280" cy="312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5068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08360" y="378360"/>
              <a:ext cx="8004600" cy="5228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2520" y="369360"/>
                <a:ext cx="8023680" cy="524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0376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19400" y="537840"/>
              <a:ext cx="8300520" cy="44989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440" y="527400"/>
                <a:ext cx="8310600" cy="452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082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2820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04000" y="192240"/>
              <a:ext cx="8637840" cy="5729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360" y="186120"/>
                <a:ext cx="8655480" cy="575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1120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333500"/>
            <a:ext cx="78009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552" y="5157192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2339752" y="620688"/>
            <a:ext cx="5043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Basic optical communication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51600" y="1167120"/>
              <a:ext cx="5974560" cy="3484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880" y="1158120"/>
                <a:ext cx="5993280" cy="350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9039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320480" cy="42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4139952" cy="34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620688"/>
            <a:ext cx="4747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Laser Diode Characteristics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1196752"/>
            <a:ext cx="328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Very good for digital modulation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0" y="2120760"/>
              <a:ext cx="3517200" cy="44010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640" y="2112480"/>
                <a:ext cx="3543840" cy="442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7284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8641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Wavelength Division Multiplexing and utilisation </a:t>
            </a:r>
          </a:p>
          <a:p>
            <a:r>
              <a:rPr lang="en-IN" sz="3200" b="1" dirty="0"/>
              <a:t>For broad band communication</a:t>
            </a:r>
          </a:p>
        </p:txBody>
      </p:sp>
      <p:pic>
        <p:nvPicPr>
          <p:cNvPr id="43010" name="Picture 2" descr="Image result for wavelength division multiplexing using laser diode in optical commun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8" y="2343124"/>
            <a:ext cx="7620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81400" y="1713240"/>
              <a:ext cx="8377560" cy="4722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360" y="1697040"/>
                <a:ext cx="8386920" cy="47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9241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Wavelength Division  MUX (Multiplexer)</a:t>
            </a:r>
          </a:p>
        </p:txBody>
      </p:sp>
      <p:pic>
        <p:nvPicPr>
          <p:cNvPr id="5122" name="Picture 2" descr="http://i00.i.aliimg.com/img/pb/924/988/526/526988924_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672408" cy="2736304"/>
          </a:xfrm>
          <a:prstGeom prst="rect">
            <a:avLst/>
          </a:prstGeom>
          <a:noFill/>
        </p:spPr>
      </p:pic>
      <p:pic>
        <p:nvPicPr>
          <p:cNvPr id="5124" name="Picture 4" descr="http://vertassets.blob.core.windows.net/image/e05c2fee/e05c2fee-f8f2-11d3-8c25-009027de0829/40a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3731322" cy="273630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885960" y="547560"/>
              <a:ext cx="7843320" cy="5710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440" y="539640"/>
                <a:ext cx="7855200" cy="5722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015" y="44624"/>
            <a:ext cx="8178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A new phase transition predicted ………………….in 1925</a:t>
            </a:r>
            <a:endParaRPr lang="en-IN" sz="28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548680"/>
            <a:ext cx="467798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784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36262"/>
              </p:ext>
            </p:extLst>
          </p:nvPr>
        </p:nvGraphicFramePr>
        <p:xfrm>
          <a:off x="107504" y="188640"/>
          <a:ext cx="7920881" cy="609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511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18898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475826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396043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198022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373693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16418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924103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858096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643075">
                  <a:extLst>
                    <a:ext uri="{9D8B030D-6E8A-4147-A177-3AD203B41FA5}">
                      <a16:colId xmlns:a16="http://schemas.microsoft.com/office/drawing/2014/main" val="1270522247"/>
                    </a:ext>
                  </a:extLst>
                </a:gridCol>
                <a:gridCol w="368325">
                  <a:extLst>
                    <a:ext uri="{9D8B030D-6E8A-4147-A177-3AD203B41FA5}">
                      <a16:colId xmlns:a16="http://schemas.microsoft.com/office/drawing/2014/main" val="1676118847"/>
                    </a:ext>
                  </a:extLst>
                </a:gridCol>
                <a:gridCol w="255512">
                  <a:extLst>
                    <a:ext uri="{9D8B030D-6E8A-4147-A177-3AD203B41FA5}">
                      <a16:colId xmlns:a16="http://schemas.microsoft.com/office/drawing/2014/main" val="3396268"/>
                    </a:ext>
                  </a:extLst>
                </a:gridCol>
                <a:gridCol w="383270">
                  <a:extLst>
                    <a:ext uri="{9D8B030D-6E8A-4147-A177-3AD203B41FA5}">
                      <a16:colId xmlns:a16="http://schemas.microsoft.com/office/drawing/2014/main" val="415035161"/>
                    </a:ext>
                  </a:extLst>
                </a:gridCol>
              </a:tblGrid>
              <a:tr h="620585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"Gourav Jha" &lt;2201ph11_gourav@iitp.ac.in&gt;;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337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337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06512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5526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"Mude Naik" &lt;2201ph18_mude@iitp.ac.in&gt;;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Moluguri" &lt;2201ph21_pranitha@iitp.ac.in&gt;;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9CBF-6EAA-4FCA-BECF-9A1A425A2D6C}" type="slidenum">
              <a:rPr lang="en-IN" smtClean="0"/>
              <a:t>30</a:t>
            </a:fld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>
            <a:off x="4427984" y="1412776"/>
            <a:ext cx="72008" cy="3240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4008" y="1420946"/>
            <a:ext cx="72008" cy="3240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125884" y="4624358"/>
            <a:ext cx="936104" cy="783918"/>
          </a:xfrm>
          <a:prstGeom prst="ellipse">
            <a:avLst/>
          </a:prstGeom>
          <a:gradFill flip="none" rotWithShape="1">
            <a:gsLst>
              <a:gs pos="0">
                <a:srgbClr val="000082">
                  <a:alpha val="80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  <a:tileRect l="-100000" b="-1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4427984" y="1420946"/>
            <a:ext cx="2160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33896" y="1412776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40096" y="1916832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6028" y="2420888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26028" y="3012688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47964" y="3573016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47964" y="4077072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47964" y="4625000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9390" y="436510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0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8557" y="4695527"/>
            <a:ext cx="205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Absolute Zero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20456" y="4623519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All motion stops 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72200" y="1187460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Room Temperature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75856" y="764704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Kelvin</a:t>
            </a:r>
            <a:endParaRPr lang="en-IN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82652" y="5354632"/>
            <a:ext cx="58737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New state of Matter: 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Bose –Einstein Condensate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                  W.Ketterle, Cornell, C.Weimann, MIT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37970" y="6228020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NOBEL PRIZE 2001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13916" y="1181203"/>
            <a:ext cx="324000" cy="3428801"/>
          </a:xfrm>
          <a:prstGeom prst="rect">
            <a:avLst/>
          </a:prstGeom>
          <a:gradFill flip="none" rotWithShape="1">
            <a:gsLst>
              <a:gs pos="0">
                <a:srgbClr val="000082">
                  <a:lumMod val="42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pic>
        <p:nvPicPr>
          <p:cNvPr id="32772" name="Picture 4" descr="C:\Users\raghavanke\Desktop\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2" y="793215"/>
            <a:ext cx="1258557" cy="9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raghavanke\Desktop\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0" y="1770555"/>
            <a:ext cx="1259999" cy="10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C:\Users\raghavanke\Desktop\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1" y="2780928"/>
            <a:ext cx="12599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C:\Users\raghavanke\Desktop\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" y="3789040"/>
            <a:ext cx="125855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6453336"/>
            <a:ext cx="565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Laser Cooling and Evaporative cooling Technique</a:t>
            </a:r>
            <a:endParaRPr lang="en-IN" b="1" u="sng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0" y="548680"/>
            <a:ext cx="32403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10"/>
          <p:cNvGrpSpPr/>
          <p:nvPr/>
        </p:nvGrpSpPr>
        <p:grpSpPr>
          <a:xfrm>
            <a:off x="3491880" y="764704"/>
            <a:ext cx="4824536" cy="4062065"/>
            <a:chOff x="3491880" y="764704"/>
            <a:chExt cx="4824536" cy="4062065"/>
          </a:xfrm>
        </p:grpSpPr>
        <p:sp>
          <p:nvSpPr>
            <p:cNvPr id="20" name="TextBox 19"/>
            <p:cNvSpPr txBox="1"/>
            <p:nvPr/>
          </p:nvSpPr>
          <p:spPr>
            <a:xfrm>
              <a:off x="3635896" y="386104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91880" y="335699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1880" y="2823319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91880" y="22768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1880" y="1700808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1880" y="1167135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72861" y="1167135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26.8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04048" y="1700808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4048" y="2247255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32405" y="2823319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-123.2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76056" y="3399383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-173.2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6056" y="3903439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76056" y="4365104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57063" y="764704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Celsius</a:t>
              </a:r>
              <a:endParaRPr lang="en-I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27047" y="1547500"/>
              <a:ext cx="1529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Water freezes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19991" y="3635732"/>
              <a:ext cx="1392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Air liquefies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98290" y="4149080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≈ 3K Deep space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76794" y="116632"/>
            <a:ext cx="3667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How Cold is Ultra Cold?</a:t>
            </a:r>
          </a:p>
        </p:txBody>
      </p:sp>
    </p:spTree>
    <p:extLst>
      <p:ext uri="{BB962C8B-B14F-4D97-AF65-F5344CB8AC3E}">
        <p14:creationId xmlns:p14="http://schemas.microsoft.com/office/powerpoint/2010/main" val="3793075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Realized in 1995 at MIT</a:t>
            </a:r>
            <a:endParaRPr lang="en-IN" b="1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664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492896"/>
            <a:ext cx="792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“Laser Cooling of atoms” using Doppler effect</a:t>
            </a:r>
            <a:endParaRPr lang="en-IN" sz="3200" b="1"/>
          </a:p>
        </p:txBody>
      </p:sp>
      <p:sp>
        <p:nvSpPr>
          <p:cNvPr id="5" name="TextBox 4"/>
          <p:cNvSpPr txBox="1"/>
          <p:nvPr/>
        </p:nvSpPr>
        <p:spPr>
          <a:xfrm>
            <a:off x="899592" y="1489303"/>
            <a:ext cx="797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How this phase transition was achieved?</a:t>
            </a:r>
            <a:endParaRPr lang="en-IN" sz="3600" b="1"/>
          </a:p>
        </p:txBody>
      </p:sp>
      <p:sp>
        <p:nvSpPr>
          <p:cNvPr id="6" name="TextBox 5"/>
          <p:cNvSpPr txBox="1"/>
          <p:nvPr/>
        </p:nvSpPr>
        <p:spPr>
          <a:xfrm>
            <a:off x="4279935" y="314096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+</a:t>
            </a:r>
            <a:endParaRPr lang="en-IN" sz="4000" b="1"/>
          </a:p>
        </p:txBody>
      </p:sp>
      <p:sp>
        <p:nvSpPr>
          <p:cNvPr id="7" name="TextBox 6"/>
          <p:cNvSpPr txBox="1"/>
          <p:nvPr/>
        </p:nvSpPr>
        <p:spPr>
          <a:xfrm>
            <a:off x="2533079" y="4149080"/>
            <a:ext cx="43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“Evaporative Cooling”</a:t>
            </a:r>
            <a:endParaRPr lang="en-IN" sz="3600" b="1"/>
          </a:p>
        </p:txBody>
      </p:sp>
    </p:spTree>
    <p:extLst>
      <p:ext uri="{BB962C8B-B14F-4D97-AF65-F5344CB8AC3E}">
        <p14:creationId xmlns:p14="http://schemas.microsoft.com/office/powerpoint/2010/main" val="219612484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9CBF-6EAA-4FCA-BECF-9A1A425A2D6C}" type="slidenum">
              <a:rPr lang="en-IN" smtClean="0"/>
              <a:t>33</a:t>
            </a:fld>
            <a:endParaRPr lang="en-I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4848" y="836712"/>
            <a:ext cx="8229600" cy="1143000"/>
          </a:xfrm>
        </p:spPr>
        <p:txBody>
          <a:bodyPr/>
          <a:lstStyle/>
          <a:p>
            <a:r>
              <a:rPr lang="en-US" sz="3600" b="1">
                <a:latin typeface="+mn-lt"/>
                <a:cs typeface="Times New Roman" pitchFamily="18" charset="0"/>
              </a:rPr>
              <a:t>Bose-Einstein condensation</a:t>
            </a:r>
            <a:endParaRPr lang="en-IN" sz="3600" b="1"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024818"/>
              </p:ext>
            </p:extLst>
          </p:nvPr>
        </p:nvGraphicFramePr>
        <p:xfrm>
          <a:off x="2789865" y="2348880"/>
          <a:ext cx="3150287" cy="22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aph" r:id="rId3" imgW="4145760" imgH="2881440" progId="">
                  <p:embed/>
                </p:oleObj>
              </mc:Choice>
              <mc:Fallback>
                <p:oleObj name="Graph" r:id="rId3" imgW="4145760" imgH="288144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89865" y="2348880"/>
                        <a:ext cx="3150287" cy="2219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3821000" y="4304090"/>
            <a:ext cx="101579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22787" y="4092818"/>
            <a:ext cx="14064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08413" y="3881547"/>
            <a:ext cx="166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52120" y="3670275"/>
            <a:ext cx="1953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47924" y="3459003"/>
            <a:ext cx="21360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3729" y="3247731"/>
            <a:ext cx="2344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65863" y="3036460"/>
            <a:ext cx="25264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87435" y="2825188"/>
            <a:ext cx="2682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3240" y="2613916"/>
            <a:ext cx="286505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45"/>
          <p:cNvGrpSpPr/>
          <p:nvPr/>
        </p:nvGrpSpPr>
        <p:grpSpPr>
          <a:xfrm>
            <a:off x="3821000" y="3934365"/>
            <a:ext cx="1036206" cy="369726"/>
            <a:chOff x="1669" y="2933"/>
            <a:chExt cx="1838" cy="100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Freeform 46"/>
            <p:cNvSpPr/>
            <p:nvPr/>
          </p:nvSpPr>
          <p:spPr bwMode="auto">
            <a:xfrm>
              <a:off x="1669" y="2933"/>
              <a:ext cx="921" cy="1001"/>
            </a:xfrm>
            <a:custGeom>
              <a:avLst/>
              <a:gdLst>
                <a:gd name="T0" fmla="*/ 0 w 921"/>
                <a:gd name="T1" fmla="*/ 1001 h 1001"/>
                <a:gd name="T2" fmla="*/ 145 w 921"/>
                <a:gd name="T3" fmla="*/ 908 h 1001"/>
                <a:gd name="T4" fmla="*/ 319 w 921"/>
                <a:gd name="T5" fmla="*/ 711 h 1001"/>
                <a:gd name="T6" fmla="*/ 608 w 921"/>
                <a:gd name="T7" fmla="*/ 261 h 1001"/>
                <a:gd name="T8" fmla="*/ 711 w 921"/>
                <a:gd name="T9" fmla="*/ 126 h 1001"/>
                <a:gd name="T10" fmla="*/ 809 w 921"/>
                <a:gd name="T11" fmla="*/ 33 h 1001"/>
                <a:gd name="T12" fmla="*/ 921 w 921"/>
                <a:gd name="T13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1" h="1001">
                  <a:moveTo>
                    <a:pt x="0" y="1001"/>
                  </a:moveTo>
                  <a:cubicBezTo>
                    <a:pt x="24" y="985"/>
                    <a:pt x="90" y="956"/>
                    <a:pt x="145" y="908"/>
                  </a:cubicBezTo>
                  <a:cubicBezTo>
                    <a:pt x="199" y="860"/>
                    <a:pt x="243" y="818"/>
                    <a:pt x="319" y="711"/>
                  </a:cubicBezTo>
                  <a:cubicBezTo>
                    <a:pt x="395" y="604"/>
                    <a:pt x="542" y="359"/>
                    <a:pt x="608" y="261"/>
                  </a:cubicBezTo>
                  <a:cubicBezTo>
                    <a:pt x="673" y="163"/>
                    <a:pt x="679" y="163"/>
                    <a:pt x="711" y="126"/>
                  </a:cubicBezTo>
                  <a:cubicBezTo>
                    <a:pt x="744" y="88"/>
                    <a:pt x="774" y="53"/>
                    <a:pt x="809" y="33"/>
                  </a:cubicBezTo>
                  <a:cubicBezTo>
                    <a:pt x="845" y="12"/>
                    <a:pt x="883" y="6"/>
                    <a:pt x="921" y="0"/>
                  </a:cubicBezTo>
                </a:path>
              </a:pathLst>
            </a:custGeom>
            <a:grp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8" name="Freeform 47"/>
            <p:cNvSpPr/>
            <p:nvPr/>
          </p:nvSpPr>
          <p:spPr bwMode="auto">
            <a:xfrm>
              <a:off x="2586" y="2933"/>
              <a:ext cx="921" cy="1001"/>
            </a:xfrm>
            <a:custGeom>
              <a:avLst/>
              <a:gdLst>
                <a:gd name="T0" fmla="*/ 921 w 921"/>
                <a:gd name="T1" fmla="*/ 1001 h 1001"/>
                <a:gd name="T2" fmla="*/ 776 w 921"/>
                <a:gd name="T3" fmla="*/ 908 h 1001"/>
                <a:gd name="T4" fmla="*/ 602 w 921"/>
                <a:gd name="T5" fmla="*/ 711 h 1001"/>
                <a:gd name="T6" fmla="*/ 313 w 921"/>
                <a:gd name="T7" fmla="*/ 261 h 1001"/>
                <a:gd name="T8" fmla="*/ 210 w 921"/>
                <a:gd name="T9" fmla="*/ 126 h 1001"/>
                <a:gd name="T10" fmla="*/ 112 w 921"/>
                <a:gd name="T11" fmla="*/ 33 h 1001"/>
                <a:gd name="T12" fmla="*/ 0 w 921"/>
                <a:gd name="T13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1" h="1001">
                  <a:moveTo>
                    <a:pt x="921" y="1001"/>
                  </a:moveTo>
                  <a:cubicBezTo>
                    <a:pt x="897" y="985"/>
                    <a:pt x="831" y="956"/>
                    <a:pt x="776" y="908"/>
                  </a:cubicBezTo>
                  <a:cubicBezTo>
                    <a:pt x="722" y="860"/>
                    <a:pt x="678" y="818"/>
                    <a:pt x="602" y="711"/>
                  </a:cubicBezTo>
                  <a:cubicBezTo>
                    <a:pt x="526" y="604"/>
                    <a:pt x="379" y="359"/>
                    <a:pt x="313" y="261"/>
                  </a:cubicBezTo>
                  <a:cubicBezTo>
                    <a:pt x="248" y="163"/>
                    <a:pt x="242" y="163"/>
                    <a:pt x="210" y="126"/>
                  </a:cubicBezTo>
                  <a:cubicBezTo>
                    <a:pt x="177" y="88"/>
                    <a:pt x="147" y="53"/>
                    <a:pt x="112" y="33"/>
                  </a:cubicBezTo>
                  <a:cubicBezTo>
                    <a:pt x="76" y="12"/>
                    <a:pt x="38" y="6"/>
                    <a:pt x="0" y="0"/>
                  </a:cubicBezTo>
                </a:path>
              </a:pathLst>
            </a:custGeom>
            <a:grp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cxnSp>
        <p:nvCxnSpPr>
          <p:cNvPr id="19" name="Straight Connector 18"/>
          <p:cNvCxnSpPr>
            <a:stCxn id="17" idx="0"/>
          </p:cNvCxnSpPr>
          <p:nvPr/>
        </p:nvCxnSpPr>
        <p:spPr>
          <a:xfrm>
            <a:off x="3821000" y="4304090"/>
            <a:ext cx="1036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520" y="5085184"/>
            <a:ext cx="888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b="1">
                <a:cs typeface="Times New Roman" pitchFamily="18" charset="0"/>
              </a:rPr>
              <a:t>BEC is a phenomena in which, below a critical temperature Tc, a macroscopic number of bosons occupies lowest energy state</a:t>
            </a:r>
            <a:endParaRPr lang="en-IN" sz="2400" b="1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685800"/>
            <a:ext cx="319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PREDICTION BY BOSE………………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150626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6976" y="2215405"/>
            <a:ext cx="8229600" cy="4525963"/>
          </a:xfrm>
        </p:spPr>
        <p:txBody>
          <a:bodyPr/>
          <a:lstStyle/>
          <a:p>
            <a:r>
              <a:rPr lang="en-IN" b="1"/>
              <a:t>Quantum Behaviour of Light</a:t>
            </a:r>
          </a:p>
          <a:p>
            <a:endParaRPr lang="en-IN" b="1"/>
          </a:p>
          <a:p>
            <a:r>
              <a:rPr lang="en-IN" b="1"/>
              <a:t>Quantum matter</a:t>
            </a:r>
          </a:p>
          <a:p>
            <a:endParaRPr lang="en-IN" b="1"/>
          </a:p>
          <a:p>
            <a:r>
              <a:rPr lang="en-IN" b="1"/>
              <a:t>Quantum gas</a:t>
            </a:r>
          </a:p>
          <a:p>
            <a:endParaRPr lang="en-IN"/>
          </a:p>
          <a:p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2464014" y="427311"/>
            <a:ext cx="3908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400" b="1" err="1">
                <a:solidFill>
                  <a:srgbClr val="0070C0"/>
                </a:solidFill>
              </a:rPr>
              <a:t>Ultracold atoms</a:t>
            </a:r>
            <a:endParaRPr lang="en-IN" sz="4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393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is Doppler Laser Cooling?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4234960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Interesting experiment by Prof. </a:t>
            </a:r>
            <a:r>
              <a:rPr lang="en-US" b="1" dirty="0" err="1"/>
              <a:t>Ashkin</a:t>
            </a:r>
            <a:r>
              <a:rPr lang="en-US" b="1" dirty="0"/>
              <a:t> and his team in 1975</a:t>
            </a:r>
          </a:p>
        </p:txBody>
      </p:sp>
      <p:sp>
        <p:nvSpPr>
          <p:cNvPr id="4" name="Oval 3"/>
          <p:cNvSpPr/>
          <p:nvPr/>
        </p:nvSpPr>
        <p:spPr>
          <a:xfrm>
            <a:off x="2438400" y="2362200"/>
            <a:ext cx="1008112" cy="936104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86672" y="2794248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24589" y="3442320"/>
            <a:ext cx="70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/>
              <a:t>Atom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8680" y="3370312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/>
              <a:t>Stream of Photons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4572000"/>
            <a:ext cx="575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Atoms got deflected by laser beam ………………………..HOW?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2456" y="5486400"/>
            <a:ext cx="269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Effect was very directional</a:t>
            </a:r>
          </a:p>
        </p:txBody>
      </p:sp>
    </p:spTree>
    <p:extLst>
      <p:ext uri="{BB962C8B-B14F-4D97-AF65-F5344CB8AC3E}">
        <p14:creationId xmlns:p14="http://schemas.microsoft.com/office/powerpoint/2010/main" val="573977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b="1"/>
              <a:t>Resonances in 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3528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Simple Pendulum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0400" y="33528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Spring mass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6019800" y="33528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LCR 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ATOMIC SYSTEMS</a:t>
            </a:r>
          </a:p>
        </p:txBody>
      </p:sp>
    </p:spTree>
    <p:extLst>
      <p:ext uri="{BB962C8B-B14F-4D97-AF65-F5344CB8AC3E}">
        <p14:creationId xmlns:p14="http://schemas.microsoft.com/office/powerpoint/2010/main" val="3553982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649" y="2780928"/>
            <a:ext cx="5388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b="1"/>
              <a:t>Radiation Pressure from Light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1568986"/>
            <a:ext cx="638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000"/>
              <a:t>LIGHT   interacts with  ATOMS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1101" y="404664"/>
            <a:ext cx="776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600" b="1">
                <a:solidFill>
                  <a:schemeClr val="accent1"/>
                </a:solidFill>
              </a:rPr>
              <a:t>Possibility of Cooling of atoms by Light?</a:t>
            </a:r>
          </a:p>
        </p:txBody>
      </p:sp>
      <p:sp>
        <p:nvSpPr>
          <p:cNvPr id="7" name="Oval 6"/>
          <p:cNvSpPr/>
          <p:nvPr/>
        </p:nvSpPr>
        <p:spPr>
          <a:xfrm>
            <a:off x="2915816" y="4293096"/>
            <a:ext cx="1008112" cy="936104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64088" y="4725144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02005" y="5373216"/>
            <a:ext cx="70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/>
              <a:t>Atom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6096" y="5301208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/>
              <a:t>Stream of Photons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5616" y="1484784"/>
            <a:ext cx="1656184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/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6136" y="1484784"/>
            <a:ext cx="1656184" cy="93610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54559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using 2 level system</a:t>
            </a:r>
          </a:p>
        </p:txBody>
      </p:sp>
      <p:sp>
        <p:nvSpPr>
          <p:cNvPr id="4" name="Oval 3"/>
          <p:cNvSpPr/>
          <p:nvPr/>
        </p:nvSpPr>
        <p:spPr>
          <a:xfrm>
            <a:off x="2971800" y="2667000"/>
            <a:ext cx="2895600" cy="2590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581400" y="3505200"/>
            <a:ext cx="1447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50670" y="4419600"/>
            <a:ext cx="1447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8234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992275"/>
              </p:ext>
            </p:extLst>
          </p:nvPr>
        </p:nvGraphicFramePr>
        <p:xfrm>
          <a:off x="394829" y="80024"/>
          <a:ext cx="8354341" cy="6655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362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16167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452220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08438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81072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634804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49310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967538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653706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925536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527142">
                  <a:extLst>
                    <a:ext uri="{9D8B030D-6E8A-4147-A177-3AD203B41FA5}">
                      <a16:colId xmlns:a16="http://schemas.microsoft.com/office/drawing/2014/main" val="3690758186"/>
                    </a:ext>
                  </a:extLst>
                </a:gridCol>
                <a:gridCol w="255410">
                  <a:extLst>
                    <a:ext uri="{9D8B030D-6E8A-4147-A177-3AD203B41FA5}">
                      <a16:colId xmlns:a16="http://schemas.microsoft.com/office/drawing/2014/main" val="3249446876"/>
                    </a:ext>
                  </a:extLst>
                </a:gridCol>
                <a:gridCol w="323115">
                  <a:extLst>
                    <a:ext uri="{9D8B030D-6E8A-4147-A177-3AD203B41FA5}">
                      <a16:colId xmlns:a16="http://schemas.microsoft.com/office/drawing/2014/main" val="1592132342"/>
                    </a:ext>
                  </a:extLst>
                </a:gridCol>
                <a:gridCol w="294521">
                  <a:extLst>
                    <a:ext uri="{9D8B030D-6E8A-4147-A177-3AD203B41FA5}">
                      <a16:colId xmlns:a16="http://schemas.microsoft.com/office/drawing/2014/main" val="1122740558"/>
                    </a:ext>
                  </a:extLst>
                </a:gridCol>
              </a:tblGrid>
              <a:tr h="666183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74517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 "Premanandh Sigamala" &lt;2201ph22_premanandh@iitp.ac.in&gt;;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9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5971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5971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5971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smtClean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147454" y="5380598"/>
            <a:ext cx="3616037" cy="564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 sz="135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2007340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Two level atom interacting with Light</a:t>
            </a:r>
          </a:p>
        </p:txBody>
      </p:sp>
      <p:sp>
        <p:nvSpPr>
          <p:cNvPr id="4" name="Oval 3"/>
          <p:cNvSpPr/>
          <p:nvPr/>
        </p:nvSpPr>
        <p:spPr>
          <a:xfrm>
            <a:off x="2438400" y="2286000"/>
            <a:ext cx="1008112" cy="936104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86672" y="2718048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24589" y="3366120"/>
            <a:ext cx="705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/>
              <a:t>Atom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8680" y="3294112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/>
              <a:t>Stream of Photons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667000" y="2634918"/>
            <a:ext cx="5634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80855" y="2964870"/>
            <a:ext cx="5634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48104" y="457200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What are the possible phenomena’s?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Stimulated Absorption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Stimulated Emission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41810" y="5181600"/>
            <a:ext cx="2286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Spontaneous Emission</a:t>
            </a:r>
          </a:p>
        </p:txBody>
      </p:sp>
    </p:spTree>
    <p:extLst>
      <p:ext uri="{BB962C8B-B14F-4D97-AF65-F5344CB8AC3E}">
        <p14:creationId xmlns:p14="http://schemas.microsoft.com/office/powerpoint/2010/main" val="1899385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8280" y="115920"/>
              <a:ext cx="8617320" cy="5027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920" y="106560"/>
                <a:ext cx="8636040" cy="504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82089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964187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63" y="-25807"/>
            <a:ext cx="8229600" cy="1143000"/>
          </a:xfrm>
        </p:spPr>
        <p:txBody>
          <a:bodyPr/>
          <a:lstStyle/>
          <a:p>
            <a:r>
              <a:rPr lang="en-US" b="1" dirty="0"/>
              <a:t>Doppler Effect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3731221"/>
            <a:ext cx="56959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t="31072" r="54520" b="45067"/>
          <a:stretch/>
        </p:blipFill>
        <p:spPr bwMode="auto">
          <a:xfrm>
            <a:off x="3131840" y="836712"/>
            <a:ext cx="3670664" cy="174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26161" r="2211" b="57411"/>
          <a:stretch/>
        </p:blipFill>
        <p:spPr bwMode="auto">
          <a:xfrm>
            <a:off x="0" y="2671576"/>
            <a:ext cx="8964488" cy="98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4956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b="1"/>
              <a:t>Doppler effect in radiation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b="1"/>
              <a:t>Laser cooling in 1-D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- kv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+ kv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δ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6200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326044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b="1" dirty="0"/>
              <a:t>DOPPLER COOLING</a:t>
            </a:r>
          </a:p>
        </p:txBody>
      </p:sp>
      <p:pic>
        <p:nvPicPr>
          <p:cNvPr id="1026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400" y="23622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1763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Concept of Doppler Cooling of Atoms</a:t>
            </a:r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b="1"/>
              <a:t>Doppler effect in radiation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b="1"/>
              <a:t>Laser cooling in 1-D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- kv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4400" b="1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+ kv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/>
              <a:t>δ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dur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dur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/>
              <a:t>Energy Picture For Counter Propagation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16296" y="19812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707904" y="17526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438400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1920" y="2667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762000"/>
            <a:ext cx="21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Counter Propagating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3505200"/>
            <a:ext cx="588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Atom Absorbs Lower Frequency and emits higher frequency</a:t>
            </a:r>
          </a:p>
          <a:p>
            <a:endParaRPr lang="en-US" b="1"/>
          </a:p>
          <a:p>
            <a:r>
              <a:rPr lang="en-US" b="1"/>
              <a:t>Which means it loses its Kinetic Energy and Velocity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58528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/>
              <a:t>Momentum Picture For Counter Propagation</a:t>
            </a:r>
            <a:endParaRPr lang="en-US" sz="2000" b="1"/>
          </a:p>
        </p:txBody>
      </p:sp>
      <p:sp>
        <p:nvSpPr>
          <p:cNvPr id="11" name="TextBox 10"/>
          <p:cNvSpPr txBox="1"/>
          <p:nvPr/>
        </p:nvSpPr>
        <p:spPr>
          <a:xfrm>
            <a:off x="609600" y="5334000"/>
            <a:ext cx="7608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Atom gets a recoil kick  as  v</a:t>
            </a:r>
            <a:r>
              <a:rPr lang="en-US" b="1" baseline="-25000" err="1"/>
              <a:t>rec</a:t>
            </a:r>
            <a:r>
              <a:rPr lang="en-US" b="1"/>
              <a:t> =  hk/M</a:t>
            </a:r>
          </a:p>
          <a:p>
            <a:endParaRPr lang="en-US" b="1"/>
          </a:p>
          <a:p>
            <a:r>
              <a:rPr lang="en-US" b="1"/>
              <a:t>Rate of change of momentum = hk/t =  hk x photon absorption emission rate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7240" y="6400800"/>
            <a:ext cx="17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Atom decelerate</a:t>
            </a:r>
          </a:p>
        </p:txBody>
      </p:sp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58008"/>
            <a:ext cx="8229600" cy="1143000"/>
          </a:xfrm>
        </p:spPr>
        <p:txBody>
          <a:bodyPr/>
          <a:lstStyle/>
          <a:p>
            <a:r>
              <a:rPr lang="en-US" b="1"/>
              <a:t>Gas Turbines and Engines</a:t>
            </a:r>
            <a:endParaRPr lang="en-IN" b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295000" y="115920"/>
              <a:ext cx="5760000" cy="2099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5640" y="106560"/>
                <a:ext cx="5778720" cy="21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2872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u="sng"/>
              <a:t>Energy Picture For C0 Propagation</a:t>
            </a:r>
            <a:endParaRPr lang="en-US" sz="240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87216" y="1812032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367536" y="15240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67536" y="2388096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11552" y="224408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460" y="3352800"/>
            <a:ext cx="5856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Atom Absorbs Higher Frequency and emits Lower frequency</a:t>
            </a:r>
          </a:p>
          <a:p>
            <a:endParaRPr lang="en-US" b="1"/>
          </a:p>
          <a:p>
            <a:r>
              <a:rPr lang="en-US" b="1"/>
              <a:t>Which means it increases its Kinetic Energy and Velocity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/>
              <a:t>Momentum Picture For Counter Propagation</a:t>
            </a:r>
            <a:endParaRPr lang="en-US" sz="2000" b="1"/>
          </a:p>
        </p:txBody>
      </p:sp>
      <p:sp>
        <p:nvSpPr>
          <p:cNvPr id="10" name="TextBox 9"/>
          <p:cNvSpPr txBox="1"/>
          <p:nvPr/>
        </p:nvSpPr>
        <p:spPr>
          <a:xfrm>
            <a:off x="2971800" y="5486400"/>
            <a:ext cx="360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Atom gains energy hence accelerate</a:t>
            </a:r>
          </a:p>
        </p:txBody>
      </p:sp>
    </p:spTree>
    <p:extLst>
      <p:ext uri="{BB962C8B-B14F-4D97-AF65-F5344CB8AC3E}">
        <p14:creationId xmlns:p14="http://schemas.microsoft.com/office/powerpoint/2010/main" val="2515400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b="1"/>
              <a:t>Some Animations…</a:t>
            </a:r>
          </a:p>
        </p:txBody>
      </p:sp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>
              <a:fillRect/>
            </a:stretch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6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>
                <a:rot lat="20376000" lon="1938000" rev="20112000"/>
              </a:camera>
              <a:lightRig rig="soft" dir="t"/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6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>
                <a:rot lat="20376000" lon="13200000" rev="20112000"/>
              </a:camera>
              <a:lightRig rig="soft" dir="t"/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3200" b="1">
                <a:solidFill>
                  <a:prstClr val="black"/>
                </a:solidFill>
              </a:rPr>
              <a:t>Laser cooling in 3-D</a:t>
            </a:r>
          </a:p>
        </p:txBody>
      </p:sp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7933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/>
              <a:t>Some real experiments….</a:t>
            </a:r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9127" r="37419" b="29924"/>
          <a:stretch>
            <a:fillRect/>
          </a:stretch>
        </p:blipFill>
        <p:spPr bwMode="auto">
          <a:xfrm>
            <a:off x="1331640" y="1340768"/>
            <a:ext cx="6241143" cy="445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035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97720" y="271800"/>
              <a:ext cx="8771400" cy="64033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520" y="258840"/>
                <a:ext cx="8787600" cy="64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1315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57680" y="360360"/>
              <a:ext cx="5528880" cy="2718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8680" y="348480"/>
                <a:ext cx="5551920" cy="273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5840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3627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29"/>
  <p:tag name="AS_OS" val="Unix 5.15.0.1015"/>
  <p:tag name="AS_RELEASE_DATE" val="2022.06.14"/>
  <p:tag name="AS_TITLE" val="Aspose.Slides for .NET Standard 2.0"/>
  <p:tag name="AS_VERSION" val="2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775</Words>
  <Application>Microsoft Office PowerPoint</Application>
  <PresentationFormat>On-screen Show (4:3)</PresentationFormat>
  <Paragraphs>218</Paragraphs>
  <Slides>60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Times New Roman</vt:lpstr>
      <vt:lpstr>Wingdings</vt:lpstr>
      <vt:lpstr>Office Theme</vt:lpstr>
      <vt:lpstr>Office Theme</vt:lpstr>
      <vt:lpstr>Office Theme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Gas Turbines and Engines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Bose-Einstein Condensate (BEC)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Wavelength Division  MUX (Multiplexer)</vt:lpstr>
      <vt:lpstr>PowerPoint Presentation</vt:lpstr>
      <vt:lpstr>PowerPoint Presentation</vt:lpstr>
      <vt:lpstr>Realized in 1995 at MIT</vt:lpstr>
      <vt:lpstr>PowerPoint Presentation</vt:lpstr>
      <vt:lpstr>Bose-Einstein condensation</vt:lpstr>
      <vt:lpstr>PowerPoint Presentation</vt:lpstr>
      <vt:lpstr>What is Doppler Laser Cooling?</vt:lpstr>
      <vt:lpstr>Interesting experiment by Prof. Ashkin and his team in 1975</vt:lpstr>
      <vt:lpstr>Resonances in systems</vt:lpstr>
      <vt:lpstr>PowerPoint Presentation</vt:lpstr>
      <vt:lpstr>Model using 2 level system</vt:lpstr>
      <vt:lpstr>Two level atom interacting with Light</vt:lpstr>
      <vt:lpstr>PowerPoint Presentation</vt:lpstr>
      <vt:lpstr>PowerPoint Presentation</vt:lpstr>
      <vt:lpstr>Doppler Effect</vt:lpstr>
      <vt:lpstr>PowerPoint Presentation</vt:lpstr>
      <vt:lpstr>PowerPoint Presentation</vt:lpstr>
      <vt:lpstr>DOPPLER COOLING</vt:lpstr>
      <vt:lpstr>Concept of Doppler Cooling of Atoms</vt:lpstr>
      <vt:lpstr>PowerPoint Presentation</vt:lpstr>
      <vt:lpstr>Energy Picture For Counter Propagation</vt:lpstr>
      <vt:lpstr>Energy Picture For C0 Propagation</vt:lpstr>
      <vt:lpstr>Some Animations…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IITP</cp:lastModifiedBy>
  <cp:revision>19</cp:revision>
  <cp:lastPrinted>2022-11-10T15:41:59Z</cp:lastPrinted>
  <dcterms:created xsi:type="dcterms:W3CDTF">2022-11-10T15:41:59Z</dcterms:created>
  <dcterms:modified xsi:type="dcterms:W3CDTF">2023-11-22T09:35:36Z</dcterms:modified>
</cp:coreProperties>
</file>